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40:35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2434 1820 0</inkml:trace>
  <inkml:trace contextRef="#ctx0" brushRef="#br0" timeOffset="678.57">2582 847 0,'0'0'0,"0"21"31,0 0-15,0 21-16,0 1 0,0 20 16,0-20-16,0 20 0,0 1 0,0-1 15,0 1-15,0-1 0,0 22 16,21 169-1,-21-170-15,0 1 0,0 0 16,0-22-16,0 22 0,0 105 16,0-105-16,0 0 0,0 84 15,-21-105-15,21 63 16,0-64-16,0 1 0,0-22 16,0 0-16,0 1 0,0-1 0,-21 21 15,21-41 1,-21-44-1,21 1-15,0-21 0,0 21 16</inkml:trace>
  <inkml:trace contextRef="#ctx0" brushRef="#br0" timeOffset="1582.35">2752 868 0,'21'0'31,"21"0"-31,0 0 0,1 0 16,-1 0-16,22 0 15,-1 0-15,106 0 0,-84 0 16,21 0-16,-21 0 0,20 0 0,1-21 16,-21 21-16,21-21 0,-22 21 15,22-22-15,-21 22 0,127-21 16,-107 21-16,1-21 15,0 21-15,0-21 0,63 21 16,-105 0-16,20-21 0,-20 21 16,-1 0-16,1 0 0,105 0 15,-126 0-15,-1 0 16,0 0-16,-21 21 0,1 0 0,-1 0 16,0 0-16,-21 1 0,0 83 15,21-62-15,-21 63 16,0-64-16,21 0 15,-21 22-15,0-22 0,0 0 0,21 1 16,1 20-16,-22-20 16,21 20-16,0 1 0,0 41 15,21 86-15,-20-149 16,-22 22-16,21-1 0,0-20 16,-21 20-16,21 1 0,-21 41 15,21-62-15,-21-1 16,0 22-16,0-22 0,0 0 0,0 1 15,0-1-15,0 0 0,0-21 0,0 22 16,0-22-16,0 0 0,-21 21 0,-21 1 16,21-22-16,-1 0 15,-20 0-15,21-21 16,0 21-16,0-21 0,-22 22 0,-20-1 16,20-21-16,22 21 0,-127 0 15,-64 21 1,128-42-16,-22 22 15,-106-1-15,106-21 16,-21 21-16,22-21 0,-1 0 0,0 0 16,0 21-16,-169-21 15,84 0 1,107 0-16,-1 0 0,22 0 0,-22 0 16,21 0-16,1 0 0,-1 0 0,1 0 15,-1 0-15,-63 0 16,64 0-1,42 0-15,0 0 0,21-21 16,0 0 0,21 0-1</inkml:trace>
  <inkml:trace contextRef="#ctx0" brushRef="#br0" timeOffset="2235.9">2709 5588 0,'-21'-21'0,"42"42"0,-42-84 0,0 41 0,0 1 15,0 0-15,-1-21 0,1 21 0,0-1 16,0-20-16,0 21 16,0 0-16,21 0 0,-22-22 15,1 43-15,0-21 16,21 42-1,0 22-15,21-22 0,0 21 16,1 0-16,-1 22 0,0-1 0,0 22 16,0-21-16,-21 20 0,0 1 15,0 0-15,0-1 0,0 1 0,0 84 16,-21-105-16,0 20 16,0 1-16,0-21 0,-1 20 0,22 43 15,-21-84-15,21 20 0,-21 22 16,21-22-1,0 22-15,0-64 0,0 21 0,0 22 16,0-43-16,0 0 16,0-42-1,0-21-15,-21 21 16,21-22-16,0-20 0</inkml:trace>
  <inkml:trace contextRef="#ctx0" brushRef="#br0" timeOffset="3034.67">2519 5207 0,'0'-21'16,"0"42"-16,0-84 0,0 41 0,21 1 0,0 0 15,0 0-15,0 0 0,43-22 16,-22 43-16,1-21 0,-1 21 15,0 0-15,22-21 0,-22 21 16,191-21-16,-21 21 16,-85 0-1,0 0-15,0 0 0,0 0 0,21 0 0,0 0 16,169 0 0,-168 0-16,147 0 0,-169 0 15,0 0-15,0-21 0,0 21 16,-21 0-16,0 0 0,84 0 15,-126 0-15,-1 0 0,43 0 16,-21 0 0,-64 21-16,-21 0 15,0 21-15,0-20 0,0 20 0,0-21 16,0 21-16,0 22 0,-21-22 0,-1 1 16,22 20-16,-42 106 15,42-105-15,-21-1 0,21 64 16,0-63-16,0 42 15,0-43-15,0-20 0,0 20 16,0-21-16,21 1 0,-21-1 0,21 22 16,-21-22-16,0 0 15,0 1-15,0 20 0,0-21 0,0-20 16,0 20-16,0 64 16,-21-22-1,0-62-15,0 20 16,0-21-16,-1-21 0,-41 42 0,42-42 15,0 22-15,-85-1 16,85 0-16,-149 0 16,107-21-16,-64 21 15,42 0-15,-84-21 16,84 0-16,-21 22 0,-211 20 16,190-42-16,-127 21 15,127-21-15,0 21 16,-21-21-16,-1 0 0,22 21 0,0-21 15,-232 43 1,147-22-16,127 0 0,1-21 16,20 21-16,1-21 0,-1 0 0,1 0 15,-1 21 1,22-21-16,21 0 0,42 0 47,0 0-32</inkml:trace>
  <inkml:trace contextRef="#ctx0" brushRef="#br0" timeOffset="3671.42">2942 9398 0,'-21'-42'15,"42"84"-15,-63-105 0,21 41 0,21-20 16,-43 21-16,22 0 0,0 21 16,0 0-16,0 21 15,21 0-15,-22 0 0,22 22 16,0 41-16,0-20 16,0-1-16,0 22 0,0-22 0,0 22 15,0 0-15,0 169 16,0-64-1,0-84-15,0-21 0,0 105 16,0-105-16,0 0 0,0-1 0,0-20 16,0 20-16,0-20 0,-21-1 15,21 1-15,0-1 0,-42 64 16,42-84-16,0 20 16,-21-63-16,0 0 15,21-42 1,0 21-16,0-22 0,0-20 0,0-1 15,0-20-15</inkml:trace>
  <inkml:trace contextRef="#ctx0" brushRef="#br0" timeOffset="4434.27">2879 9292 0,'0'0'16,"0"-21"-16,-22 21 0,22-21 16,22 0-1,-1 21-15,21-21 0,0 21 16,1 0-16,20 0 16,1-22-16,20 22 0,1 0 0,21-21 15,127 21 1,-127 0-16,169 0 0,-127 0 0,0 0 15,-21 0-15,21 0 0,0 0 0,-21-21 16,0 21-16,0 0 16,0 0-16,85 0 0,-106 0 0,-21 0 15,84 0-15,-106 0 0,1 0 16,-22 0-16,1 0 16,-22 0-16,21 21 0,0 0 0,-20 1 15,-1-1-15,0 21 0,0 0 16,0-20-16,22 83 15,-1 44 1,-21-107-16,0 127 16,0-105-16,1-22 15,-22 22-15,21-1 0,0 106 16,-21-105-16,21-1 0,-21 64 16,0-63-16,21-1 0,-21 64 15,21-63-15,-21 105 16,0-126-16,0-1 15,0 21-15,0-20 0,0-1 0,0 0 16,0 1-16,-21-1 0,0-21 16,0 0-16,0 22 0,0-22 0,-1 0 15,-20 21 1,0-20-16,21-1 0,-64 21 0,21-21 16,22 0-16,-106 1 0,84-1 15,-20 0-15,-22 0 0,-85 0 16,-41 0-1,105-21-15,-22 0 0,1 22 0,0-22 16,-21 0-16,21 21 0,-212-21 16,190 21-16,1 0 0,21-21 0,-21 21 15,20-21-15,1 21 0,-127-21 16,127 0-16,21 22 0,21-22 16,0 0-16,22 0 0,-1 0 15,21 21-15,22-21 0,0 0 0,-1 0 16,1 0-16,42-21 0,21-1 15,0-20-15,1 0 16,20-1-16,-21 1 0</inkml:trace>
  <inkml:trace contextRef="#ctx0" brushRef="#br0" timeOffset="5070.46">4149 7091 0,'-22'-21'15,"22"84"1,0-20-16,0-1 0,0 43 15,0-1-15,0 1 0,0 21 16,0 127-16,0-106 0,0-22 16,0 22-16,0-21 0,0 0 15,0-21-15,0 21 0,0-22 0,0 1 16,0 0-16,0 42 16,0-64-16,0 43 0,-21-64 15,21 1-15,-21-1 0,21-21 16,0 0-16,0-42 15,0 0-15,0 0 0,0-64 16,0 22-16</inkml:trace>
  <inkml:trace contextRef="#ctx0" brushRef="#br0" timeOffset="5507.21">4276 7239 0,'-22'-21'0,"44"42"0,-65-63 0,22 21 16,21-1-16,-21 22 0,0 0 0,21 22 16,-43 62-1,22-41-15,-21 41 16,21-20-16,0-22 0,-1 0 16,1 22-16,-21-22 0,21 1 0,0-1 0,-1 0 15,1-21-15,-21 43 16,42-22-1,0-63 1,0 0-16,21 0 16,0 0-16,0-22 0,22-20 15,-22 20-15,0-20 0,21 21 16,-20-22-16,-1 22 0,42-64 16,-42 64-16,1 20 0,-1-20 15,0 21-15,0 21 0,43 0 16,-43 0-16,0 21 15,0 21-15,21 1 0,1-1 0,63 127 32,-1-20-32,-62-86 0,-1-21 15,0 1-15,-20-1 0,-1 0 16,21 1-16,-21-22 0,0 21 16,1-42-16,-1 0 0,21 0 15</inkml:trace>
  <inkml:trace contextRef="#ctx0" brushRef="#br0" timeOffset="6178.58">4106 3344 0,'0'0'16,"-21"0"-16,0 0 15,21 43 1,0-22-16,0 21 15,-21 22-15,21-1 0,0 1 0,0 20 16,0 1-16,0 0 0,0-1 0,0 22 16,0 0-16,0 169 15,0-190-15,0 0 0,-21-1 16,21-20-16,0 20 0,0-20 16,0-1-16,0-20 0,0-1 0,0 22 15,0-43-15,0-42 16,0-1-1,0-20-15,0 0 0,0-1 16,21-20-16</inkml:trace>
  <inkml:trace contextRef="#ctx0" brushRef="#br0" timeOffset="6603.46">4149 3450 0,'-22'-21'0,"44"42"0,-65-42 16,22 21-16,0 0 0,-21 0 16,20 21-16,1 22 0,0-1 15,0 0-15,-21 1 0,-22 41 16,43-41-16,-21 20 0,20-21 16,1 1-16,-21-1 0,21 0 15,-22 22-15,43-43 0,-21 21 16,21-63-1,21 0 1,1 0-16,-1 0 16,0-22-16,42-20 0,1-22 15,-43 43-15,21-22 16,-20 22-16,20-21 0,0 20 0,-21-20 16,1 20-16,-1 1 0,0 0 15,0 21-15,21-1 16,-42 44-16,22-1 0,-1 21 15,0 0-15,-21 1 0,21-1 0,0 0 16,0 1-16,1-1 0,41 43 16,-42-64-16,22 42 15,-43-41-15,21-1 0,0 0 16</inkml:trace>
  <inkml:trace contextRef="#ctx0" brushRef="#br0" timeOffset="7022.47">2984 3175 0,'-21'0'0,"42"0"0,-42 21 15,0-21-15,42 0 16,0 0 0,1 0-16,20 0 0,0 0 0,1 0 15,20-21-15,22 0 16,-1 0-16</inkml:trace>
  <inkml:trace contextRef="#ctx0" brushRef="#br0" timeOffset="10349.62">6159 2434 0</inkml:trace>
  <inkml:trace contextRef="#ctx0" brushRef="#br0" timeOffset="12234.14">6032 2477 0,'0'0'0,"22"0"0,-1 0 31,-21-22-31,21 22 0,0 0 16,0-21-1,0 21 1,1-21 0,-1 21-16,0 0 15,0 0 1,-21-21-16,21 21 15,0 0-15,1 0 0,-1 0 16,0 0-16,0-21 0,0 21 16,0 0-16,1 0 0,-1 0 15,21 0-15,-21 0 0,0 0 16,1 0-16,-1 0 0,42 0 16,22 0-1,-64 0-15,21 0 16,-20 0-1,-1 0-15,0 0 0,0 0 0,0 0 16,0 0-16,1 0 16,-1 0-16,0 0 15,21 0-15,-42 21 0,21-21 16,1 0-16,-1 0 0,0 21 16,0-21-16,0 0 15,0 21 1,1-21-16,-1 21 15,0-21 1,0 22-16,0-22 16,0 21-1,1-21-15,-1 0 16,-21 21-16,21-21 16,0 0-16,-21 21 0,21-21 15,0 0-15,1 0 16,-22 21-16,21-21 0,0 0 15,0 0 1,-21 21-16,21-21 16,0 0-1,1 0 1,-1 22-16,0-22 16,0 0-1,0 0 1,0 0 15,1 0 78,-1 0-109,0 0 32,0 0-17,-21 21-15,21-21 0,0 0 16,1 21 15,-1-21-15,0 21 31,0-21-16,-21 21-15,21-21-16,0 0 31,-21 21-31,22-21 0,-1 0 31,-21 22-31,21-22 0,0 0 16,0 21-1,0-21-15,1 0 0,-1 21 16,0-21-16,0 21 16,0-21-16,0 21 0,22 0 15,-22-21-15,0 22 16,0-1-16,22 0 0,-1 21 0,-21-21 15,21 1-15,22 41 16,-43-21-16,43 43 16,-22-43-16,0 22 0,-21-22 15,22 22-15,-22-1 0,21-20 0,-21 20 16,1 1-16,-1-22 0,0 21 0,21 43 16,22 106-1,-43-149-15,0 1 0,-21-1 16,0 1-16,0-1 0,0 43 15,0-42-15,0-1 0,-21 1 16,-21 42-16,-22 63 16,43-106-16,21-20 15,-64 41-15,43-41 16,-42 20-16,20-20 0,22-22 16,-42 21-16,20 0 0,-20-20 0,21 20 15,-22 0-15,-84 43 16,-85 42-1,148-85-15,22 1 0,-22-1 0,1 0 16,20 1-16,1-1 0,-22-21 16,21 21-16,1-20 0,-1 20 0,1-21 15,-1 0-15,1 22 0,-22-22 0,22 0 16,-1 0-16,1 0 0,-1 0 16,1 1-16,-1-1 0,1 0 0,-64 42 15,63-20 1,22-22-16,21 0 0,0-21 15,-1 21-15,1-21 0,21-21 47,0 0-47,0 0 0,0 0 16,0-1-16,0 1 0,0 0 0</inkml:trace>
  <inkml:trace contextRef="#ctx0" brushRef="#br0" timeOffset="12790.84">6625 5821 0,'21'0'15,"-42"0"-15,42-21 0,-21 0 16,21 21-16,-21 21 31,0 0-31,-21 0 16,0 0-16,0 0 0,0 22 0,0-22 15,-1 21-15,1-21 0,-21 22 16,21-1-16,-22 0 0,22-20 0,-21 20 16,-64 85-1,43-42-15,20-43 16,22 0-16,-42 22 0,41-43 0,1 0 16,0-21-16,0 21 15,21-42 16,21 0-31,0 0 0,0 21 16,1-21-16,-1 21 0,21 0 16,-21-22-16,22 22 0,-22 0 0,63 0 15,-41 0-15,-1 0 0,0 0 16,1 0-16,-1 0 0,0 0 16,1 22-16,-1-22 0,0 0 0,1 21 15,-22-21-15,21 0 0,22 21 16,-43-21-16,0 0 15,0 0 1,0 0 15,1 0 1,-22-21-32,0 0 15,0-1 1,0 1-16,21 0 0,-21 0 15,0 0-15</inkml:trace>
  <inkml:trace contextRef="#ctx0" brushRef="#br0" timeOffset="13983.75">6350 2074 0,'-21'0'0,"42"0"15,-42-21-15,21 0 0,-21 21 0,21-21 16,-22 0-16,1 0 0,21-1 16,0 1-16,0 0 0,-21 0 15,21 0-15,0 0 16,0-1-16,0 1 0,0 0 16,85-21-1,-43 21-15,22-1 16,-1 1-16,1 21 0,105-42 0,-84 42 15,-1-21-15,170 21 16,-148 0 0,0 0-16,21 0 0,0 0 0,148 0 15,-148 21-15,21 0 16,-21 0-16,0 0 0,21 22 0,233 41 16,-127-20-1,-127-22-15,0 1 0,0-1 16,0 0-16,22 1 0,105 62 15,-127-41-15,-22-1 16,234 170-16,-43 21 16,-190-169-1,64 105-15,-107-105 0,1 21 16,-22-21-16,43 84 16,-43 21-16,-21-84 15,0-21-15,22 127 0,-43-128 16,0 22-16,21 0 0,-21 0 15,0 0-15,0-1 0,0 234 16,-21-127 0,-1-106-16,1-1 0,-42 107 15,20-127-15,1 21 0,-64 84 16,43-105-16,-1 21 0,-20-22 16,-1 22-16,21-21 0,-20 21 15,-1-22-15,22 1 0,-22 0 0,0-1 16,22 22-16,-22-21 0,0-1 0,-169 170 15,170-169 1,-1-21-16,0 20 0,1 1 16,-1 21-16,22-22 0,-22 1 0,0 0 15,1-1-15,-86 65 16,1 20-16,63-84 0,21-1 16,1 1-16,-1 0 0,22-1 0,-22 1 15,21-22-15,-105 86 16,-43 62-1,128-126-15,-1-22 0,0 1 0,1-1 16,20 1-16,-20-22 0,20 22 0,-84 20 16,-43 43-1,128-84-15,-1-1 0,-20 22 16,41-43-16,1 21 0,0-21 16,21 0-16,-22 1 0,-20-1 15,42-21-15,-1 0 16,22-21 31,0-1-47,0 1 0,0 0 15,0 0-15,0 0 16,22 0-16,-22-1 0</inkml:trace>
  <inkml:trace contextRef="#ctx0" brushRef="#br0" timeOffset="14490.56">6985 9673 0,'0'-21'0,"0"42"0,0-63 0,-21 21 16,21 0-16,-21 21 0,-1 0 16,1 21-1,0 0-15,0 0 0,-21 43 16,20-43-16,-20 21 0,21 0 15,-21 22-15,20-22 0,-20 1 0,21-1 16,-64 43-16,-21 63 16,85-106-16,-21 0 15,0 22-15,20-22 0,-20-21 16,42 1-16,-21-1 0,0 0 16,21 0-16,-21 0 0,42-21 62,0 0-62,0 0 0,0 0 0,22 0 16,-22 0-16,21 0 0,0 0 15,22 0-15,-22 0 0,149 43 16,-22-22 0,-127 0-16,22-21 0,-22 21 15,1 0-15,-1-21 0,-21 21 16,21-21-16,-20 22 0,-1-22 0,0 0 15,0 0-15,-21 21 0,21-21 16,-21-21 15,0-1-31,0 1 0,0 0 16,0 0-16,0 0 16</inkml:trace>
  <inkml:trace contextRef="#ctx0" brushRef="#br0" timeOffset="32183.46">3958 1439 0,'-42'-42'31,"21"42"-15,21-21-16,-22 21 31,22 21-31,-21 0 15,21 0-15,0 22 16,-21-1-16,-21 106 16,21-84-16,-1-1 0,1 1 15,0-22-15,0 22 0,0-22 16,0 21-16,-1-20 0,1-1 0,-21 22 16,0 20-1,42-63-15,0 1 0,-22-22 0,22-22 31,0 1-31,0 0 0,22 0 16</inkml:trace>
  <inkml:trace contextRef="#ctx0" brushRef="#br0" timeOffset="32470.3">3768 1545 0,'0'0'0,"21"0"0,-21-21 0,0 0 16,0 0-16,21 21 15,0 0 1,0 0-16,0 21 16,1 0-16,-1 21 0,0 1 15,0 20-15,0-20 0,0 20 16,-21 1-16,22-22 0,-1 21 16,-21 1-16,21-22 0,-21 1 0,0 20 15,0-21-15,0-20 0,0 83 16,0-83-16,0 20 15,0-21-15,0 0 16,-21-21-16,0 0 16,-1-21-16,22 0 15,-42-21-15,21-1 0</inkml:trace>
  <inkml:trace contextRef="#ctx0" brushRef="#br0" timeOffset="32650.2">3577 2117 0,'-21'0'15,"42"0"1,0 0-16,0 0 16,22 0-16,-1 0 0,0 0 15,1-21-15,20 21 0,22-43 16,-22 43-16,-20 0 0,-1-21 16,-21 21-16,0 0 0,43 0 15</inkml:trace>
  <inkml:trace contextRef="#ctx0" brushRef="#br0" timeOffset="36514.58">3429 5821 0,'0'0'16,"0"-21"-16,0 0 0,0 42 47,0 21-32,-21 0-15,21-20 0,0 41 0,0-21 16,0 1-16,0 20 0,0-20 0,-21 20 15,21-21-15,0 22 0,-22 63 16,22-85-16,-21 1 16,21-1-16,0-21 0,-21 21 15,21-20-15,-21-22 16,21-22 0,0 1-1,0-21-15,-21 21 0</inkml:trace>
  <inkml:trace contextRef="#ctx0" brushRef="#br0" timeOffset="37118.24">3175 5948 0,'0'0'0,"0"-21"0,0 0 16,0-1-16,0 1 15,21 0-15,0 0 16,0 0-16,22 21 0,-22-21 15,21-1-15,-21 22 0,64-21 16,-43 21-16,1 0 16,-22 0-16,21 0 0,1 21 0,-1 1 0,43 62 15,-64-41 1,-21-1-16,0-21 16,0 21-16,0-20 0,0-1 0,-21 21 15,-22-21-15,22 0 0,-21 1 16,-1-1-16,-62 21 15,62-21-15,-20 22 0,42-43 16,-1 0-16,-20 0 0,21 0 16,0 0-16,21-22 31,0 1-31,21 21 0,21-21 0,1 21 16,84 0-1,-106 0-15,106 0 16,-85 0-16,0 21 15,1-21-15,-22 21 0,21 1 0,-21-1 16,1 0-16,20 0 0,-21 0 16,0 64-16,-21-22 15,0-20-15,0-22 0,0 0 16,-21 0-16,21 22 0,-42-22 16,21 0-16,-22 0 0,1 0 15,0-21-15,-22 21 0,1 1 16,-1-22-16,-105 21 15,126-21-15,-20 0 0,21 0 16,20 0-16,1 0 0,0-21 16,21-1-16,0 1 15,0 0 1</inkml:trace>
  <inkml:trace contextRef="#ctx0" brushRef="#br0" timeOffset="39114.41">4127 10012 0,'0'-21'0,"0"42"0,0-63 0,22 42 16,-22-22-16,0 1 0,-22 0 16,1 21-1,-21 0-15,21 0 0,-64 0 16,43 0-16,21 21 16,-22-21-16,22 21 0,-21 1 15,21-1-15,-43 42 16,43-42-16,-21 43 0,20-43 0,1 21 15,0 1-15,21-1 0,0 0 16,0-20-16,0 20 0,0 0 0,0 1 16,0-1-16,21 21 15,-21-20-15,43-1 16,-22-21-16,0 0 0,21 1 0,-21-22 16,1 0-16,20 0 0,0 0 15,1 0-15,-22 0 0,21 0 0,0 0 16,1-22-16,-1 22 0,0-21 0,1 0 15,20 0-15,-20 0 0,41-22 16,-41 22-16,-1 0 0,-21 21 16,21-21-16,-20 21 0,-1-21 0,0 21 15,-21 21 17,-21 0-32,0 0 0,-1-21 0,1 21 15,0 1-15,-21-1 16,-43 21-16,64-21 15,-21 0-15,-22 1 0,43-1 16,-21-21-16,20 21 0,-20-21 16,21 0-16,-21 0 0,20 0 0,1 0 15,0 0-15,0-21 0,-21-22 16,20 22-16,1 0 16,0-21-16,0-1 0,0 1 0,21-85 15,0 85-15,0-1 16,0 1-16,0 0 0,42-22 15,-21 43-15,0-21 0,85-43 16,-85 64-16,64-21 16,-64 20-16,22 22 0,41-21 15,-41 21 1,-22 0-16,-21 21 47,-21-21-32,-1 0 1,1 0 0,0 0-16,0 0 15,0 0-15,0 0 0,-1 0 16,1 0-16,0 0 0,0 0 0,0 0 16,-22 0-16,22 22 0,0-1 15,-21-21-15,21 21 0,-22 0 16,22 0-16,0 0 0,-21 22 0,20-22 15,1 21-15,0-21 0,21 22 0,-21 63 16,0-64-16,21 43 16,0-43-16,0 0 0,0 22 15,0-43-15,21 21 0,0-21 16,0 1-16,22-22 0,-22 21 16,85-21-16,21 0 15,-85 0 1,-21 0-16,21 0 0,1 0 15,-1 0-15,43-21 16,-64 21-16,21-22 0,-63 22 31,0 0-15,0 0-16,0 0 0,-1 22 0,1-22 16,-42 21-1,42 0-15,-1-21 0,-41 0 16,42 0-16,0 0 0,-1 0 0,-20 0 15,21 0-15,0 0 0,-22-21 16,22 0-16,-21-22 16,21 1-16,0 0 0,-22-43 15,22 43-15,0-1 16,21 1-16,-21-22 0,21 43 0,0-21 16,0-43-16,63 1 15,-42 62-15,1 1 16,20 0-16,-21 0 0,21-21 0,-20 42 15,20-22-15,-21 1 0,21 0 16,-20 0-16,41 21 16,-42 0-16,0 0 15,-21 21 32,-21-21-47,0 0 0,0 0 16,0 0-16,0 0 0,-1 21 0,-20-21 15,21 0-15,-85 43 16,64-43-16,21 21 0,-43 21 16,43-21-16,0 43 15,21-22-15,0 0 0,0 1 16,0 126-16,0-63 16,0-64-1,0 1-15,0-1 0,0 0 0,21-21 16,-21 22-16,42-1 15,1 0-15,-22-42 16,0 0-16,0 0 0,21 0 0,-20 0 16,20-21-16,21-21 0,-20 21 15,-22 0-15,21-22 0,-21 1 16,1 0-16,41-22 0</inkml:trace>
  <inkml:trace contextRef="#ctx0" brushRef="#br0" timeOffset="58022.12">13906 1757 0,'0'-85'15,"0"64"1,0 0-16,0 0 0,0 0 16,0-1-1,0 44 17,0 20-32,-21-21 15,21 21-15,-21 22 0,0-22 0,-21 85 16,20-84-16,1 20 15,0-21-15,0 22 0,0 42 16,0-64-16,-1 0 0,22 1 0,-21-1 16,21 0-16,0 1 0,0-22 15,-21 42-15,0-20 16,21-64 15,0-1-31,21-20 0,0 0 16</inkml:trace>
  <inkml:trace contextRef="#ctx0" brushRef="#br0" timeOffset="58317.68">13949 1651 0,'0'0'0,"21"-21"16,-21 0-16,0 0 15,0-1-15,21 44 31,-21-1-31,21 21 0,-21 0 16,0 1-16,0-1 0,0 22 16,21-22-16,-21 21 0,22 86 15,-22-86-15,0-21 16,0 1-16,0-1 0,0 43 16,0-43-16,0-21 0,0 22 15,0-22-15,0 0 0,0 0 16,0 0-16,-22-42 31,1 0-31,0 0 0,21 0 16</inkml:trace>
  <inkml:trace contextRef="#ctx0" brushRef="#br0" timeOffset="58530.59">13631 2180 0,'21'-21'31,"1"21"-31,-1 0 0,0 0 16,0 0-16,21 0 0,1-21 15,41 21-15,-20 0 16,-22 0-16,-21 0 0,22 0 16,-22 0-16,0 0 0,0 0 0,0 0 15,1 0 1</inkml:trace>
  <inkml:trace contextRef="#ctx0" brushRef="#br0" timeOffset="59130.25">15663 2244 0,'21'-21'31,"-21"-1"-31,0 1 0,0 0 0,22-42 16,-22 41-16,0 1 16,0 0-16,0-21 0,0-1 15,0 1-15,0 21 0,0 0 16,-22 21-16,-20 0 15,21 0-15,0 21 16,-22 0-16,1 0 0,0 22 16,-1-22-16,-62 63 15,62-41-15,-63 63 16,64-64-16,21 0 0,0 1 16,21-22-16,0 21 0,21 22 15,21-43 1,1-21-16,-22 0 0,63 0 15,-41 0-15,-1-21 0,0-1 16,43-20-16,-21-21 16,-22 20-16,-21 22 0,0-21 0,0-1 15,-21 1-15,0 21 0,0-43 16,0 43-16,0 0 0,0 42 47,0 0-47,-21 1 0,0-1 15,21 21-15,-21-21 0,21 22 0,0-22 16,0 42-16,0-42 0,0 22 16,0-22-16,0 0 0,21 0 15,0 0-15,22 22 16,-22-43-16,21 0 16,0 0-16,1-43 0,-1 22 15</inkml:trace>
  <inkml:trace contextRef="#ctx0" brushRef="#br0" timeOffset="59389.61">16552 2117 0,'0'0'0,"21"0"32,1 0-32,-1 0 15,0 0-15,0 0 0,0 0 0,0 0 16,1 0-16,-1 0 0,0 0 16,0 0-1</inkml:trace>
  <inkml:trace contextRef="#ctx0" brushRef="#br0" timeOffset="59543.52">16489 2286 0,'84'21'31,"-41"-21"-31,-22 0 16,0 0-16,21 0 15,-20 0-15,20 0 0</inkml:trace>
  <inkml:trace contextRef="#ctx0" brushRef="#br0" timeOffset="60079.21">17716 1990 0,'0'0'0,"-21"0"15,0 0-15,21 21 16,-21 0-16,0 0 16,0 0-16,21 1 0,0-1 0,-22 0 15,22 21-15,-42 1 16,42 20-16,0-42 0,-21 0 15,0 43-15,21-43 0,0 0 16,0 0-16,-21-21 16,21-21 15,0 0-31,0 0 16,21-21-16,21-22 15,22-21 1,-43 43-16,0 21 0,0-21 0,0 20 15,0 1-15,43-21 16,-43 42-16,0 0 16,0 0-16,22 21 15,-43 0-15,21 0 0,-21 1 0,21 41 16,-21 22 0,0-43-16,0-21 0,0 43 15,0-43 1,0 21-16,0-21 0,0 1 15,21-22-15,0 0 16,1 0-16,-1 0 16,0-22-16,0 1 0</inkml:trace>
  <inkml:trace contextRef="#ctx0" brushRef="#br0" timeOffset="61050.01">18330 2223 0,'-42'0'16,"42"21"0,21-21-1,0 0-15,0 0 16,1 0-16,20-21 0,-21-1 0,21 22 16,22-42-16,21 0 15,-64 21-15,21-43 16,-42 43-16,0 0 15,-21 21 1,0 0-16,0 0 16,-43 42-16,43-21 0,0 0 15,0 22-15,-22-1 0,22 0 16,0-20-16,21-1 16,0 21-16,0-21 0,0 22 0,0-22 15,0 0-15,21 42 16,0-41-16,0-22 15,1 21-15,20-21 0,-21 0 0,21 0 16,-20-21-16,20 21 0,43-43 16,-64 22-16,63-42 15,-41 41-15,-22-20 0,0 0 16,21 21-16,-20-22 0,-1 1 16,0-22-16,-21 43 0,0-21 15,0 21 1,0 42-1,0 0-15,0 0 16,-21 0-16,21 1 0,0 20 16,-43 21-16,43-20 15,0-22-15,0 21 0,0-21 16,0 1-16,0-1 16,0 0-16,22-21 15,-1 0 1,0 0-16,-21-21 0,21 21 15,0-21-15,0-1 0,1 1 0,-1 0 16,0 0-16,42-43 16,-41 43-16,-22 0 0,0 0 15,21 21-15,-21 21 32,0 0-17,0 0-15,0 1 0,0-1 0,0 0 16,0 0-16,0 21 0,0-20 15,0-1-15,0 0 0,0 0 16,21 21-16,0-42 16,0 0-16,0 0 0,1 0 15,20 0-15,-21 0 0,21 0 0,1 0 0,-1-21 16,-21 0-16,64-21 16,0-43-1,-64 64-15,-21-21 0,0 20 16,0-20-16,0 21 0,0-21 15,-21 20-15,-1 1 0,1 0 0,0 0 16,0 0-16,0 21 0,-22 0 16,22 0-1,21 21 17,21-21-32,1 0 15,-1 0-15,0 0 0,0 0 0,21 0 16,-20-21-16,20 21 15,0-21-15,1-1 0</inkml:trace>
  <inkml:trace contextRef="#ctx0" brushRef="#br0" timeOffset="61344.55">20764 1566 0,'-21'-21'16,"42"42"-16,-63-63 0,21 21 15,21 0-15,-21 21 0,21-21 16,-21 21 0,21 21-16,-22 0 15,22 21-15,0-21 0,-21 43 16,0-22-16,21 22 0,-21-1 0,0 43 16,21-64-16,0 22 15,0-22-15,-21 1 0,21-1 0,0-21 16,0 43-16,0-43 0,0 0 15,0 0-15,21-21 16,0 0 0,0-21-16,0 21 0,0-21 15,22-43-15</inkml:trace>
  <inkml:trace contextRef="#ctx0" brushRef="#br0" timeOffset="61861.25">20786 1609 0,'0'0'0,"-22"-21"0,22-22 0,-21 22 15,0 0-15,21 0 0,0 0 16,0-1-16,0 1 16,42 21-1,-20 0-15,20 0 0,0 0 16,1 0-16,-1 0 0,0 0 0,1 21 16,-22 1-16,21-1 15,0 42-15,-20-42 0,-22 22 16,0-1-16,0 0 0,0 1 15,-43-22-15,22 21 0,-21 1 0,-1-22 16,1 21-16,-43 0 16,-42 1-16,106-43 15,-21 0-15,63-21 32,0-1-17,0 22-15,1-21 0,20 0 16,0 21-16,-21 0 0,22 0 15,-1 0-15,-21 0 0,22 0 0,41 42 16,-41 1 0,-22-1-16,0-21 0,21 43 15,-21-43-15,-21 0 0,0 21 16,0-20-16,0-1 0,0 0 16,0 0-16,-21 0 0,0 0 0,0 1 15,0-1-15,-22 0 0,1-21 16,0 21-16,-43-21 0,0 0 15,43 0-15,21 0 16,-43 0-16,43 0 0,21-21 31,0 0-31,0 0 0,0-1 16,43 22-16,-22-21 0,21 0 0</inkml:trace>
  <inkml:trace contextRef="#ctx0" brushRef="#br0" timeOffset="62151.08">22056 1609 0,'21'-21'0,"-42"42"0,42-64 0,-21 22 16,21 21-16,-42 0 31,0 43-31,-1-22 0,1 21 0,-21 0 16,21 1-16,0 20 0,-22-20 15,22 20-15,-42 43 16,20 0-16,22-64 0,21 0 16,0-20-16,0 20 0,0 0 15,0-21-15,0 22 0,42-22 0,-20 0 16,-1 0-16,21-21 0,0 21 16,1-21-16,41 0 0,-41-21 15,20 21-15,-20-21 0</inkml:trace>
  <inkml:trace contextRef="#ctx0" brushRef="#br0" timeOffset="62461.76">22521 1651 0,'-21'-21'0,"42"42"0,-42-63 16,21 21-16,0-1 0,21 22 31,0 0-31,1 0 0,-1 0 0,21 22 15,0-1-15,1 0 0,-1 0 16,-21 21-16,43 43 0,-22 0 16,-42-43-1,0 0-15,0 43 0,0-43 0,0 1 16,-63 63 0,20-22-16,22-63 15,-21 22-15,21-22 0,-1 21 16,1-21-16,0 1 0,-21 20 15,21-42-15,-1 0 0,1 21 16,21-42 0,0 0-16,21 0 0,1-1 15</inkml:trace>
  <inkml:trace contextRef="#ctx0" brushRef="#br0" timeOffset="62685.63">23389 1863 0,'0'-21'31,"-21"21"-31,0 21 31,21 0-15,-21 0-16,21 0 15,0 0 1,0 1-16</inkml:trace>
  <inkml:trace contextRef="#ctx0" brushRef="#br0" timeOffset="62925.14">23453 2307 0,'0'0'0,"0"21"0,-22-21 0,22 22 16,0-1-16,0 0 16,0 0-16,0 0 15,-21 0-15,21 1 0,-21-1 16,21 0-16,-21 21 0,21-21 16,-21 1-16,0 20 0,-64 21 15,0 1 1,43-43-16,-43 0 0,-63 22 15,63-43-15,1 21 0,-1 0 0</inkml:trace>
  <inkml:trace contextRef="#ctx0" brushRef="#br0" timeOffset="63634.43">13610 3577 0,'21'-21'0,"-42"42"0,42-63 15,0 21-15,-21 0 16,0 42 0,0 0-16,0 0 0,0 21 15,0 1-15,0-1 0,0 22 0,-21-22 16,0 21-16,21 1 0,-21-1 15,-21 107 1,-1-86-16,43-41 0,0-1 16,0 0-16,0-20 15,0-1-15,21-42 32,-21-1-32,22 1 0,-1-21 15,-21 21-15</inkml:trace>
  <inkml:trace contextRef="#ctx0" brushRef="#br0" timeOffset="64228.09">13652 3556 0,'0'-21'16,"-21"0"0,21 0-16,0-1 15,21 1 1,1 21-16,-1-21 0,0 21 15,21 0-15,-21 0 0,1 21 16,20 0-16,0 1 0,-21-1 16,22 0-16,-22 21 0,21-21 0,-42 22 15,0-22-15,0 42 16,0-41-16,-42 41 0,0-42 16,20 0-16,-20 1 0,0-1 15,-1 0-15,22-21 0,-63 21 16,41-21-1,43-21 1,0 0-16,21 0 16,22-1-16,-22 22 0,0-21 15,43 21-15,41 0 16,-62 0-16,20 0 0,-20 0 16,-1 0-16,0 21 0,22 1 15,-22-1-15,0 0 0,1 0 16,20 21-16,-42 1 15,43 41-15,-64-41 16,0-1-16,0-21 0,-21 22 0,0-22 16,-22 21-16,1-21 0,-22 22 15,22-22-15,-127 42 16,105-42-16,22 1 16,0-22-16,-1 0 0,1 0 0,0 0 15,-1 0-15,22 0 0,-42 0 0,41-22 16,1 22-16,0-21 0,0 21 15,21-21-15,0-21 16,0 21-16,0-1 16,0 1-1,0 0-15,0 0 16,0 0-16</inkml:trace>
  <inkml:trace contextRef="#ctx0" brushRef="#br0" timeOffset="65079.08">15790 3556 0,'0'0'0,"0"-21"15,0 0-15,0 0 16,0 42 15,0 0-31,0 0 0,0 0 0,0 0 16,0 22-16,0-1 0,-21 0 0,21 43 15,0-43-15,0 64 16,0-63-16,0 62 16,0-62-16,0-1 0,0-21 15,0 22-15,0-22 0,0 0 0,0 0 16,0 0-16,0-42 47,0 0-47,21 0 0,-21 0 15,43-64-15,-43 43 16,0 20-16,0-20 0,21 21 16,0-21-16,0-1 0,0 22 15,0 0-15,1 21 0,20-21 16,64 21-1,-64 0-15,0 0 0,1 0 16,-1 0-16,-21 21 0,64 64 16,-64-64-16,-21 63 15,0-41-15,-21-22 0,-21 21 16,-1 1-16,1-22 0,0 0 16,-22 0-16,22 0 0,-22 0 0,-63 22 15,106-43 1,-21 0-16,21 21 0,-1-21 0,22-21 31,0 0-31,22 21 0,-1-22 16,0 1-16,21 0 0,1 0 0</inkml:trace>
  <inkml:trace contextRef="#ctx0" brushRef="#br0" timeOffset="65345.93">17145 4001 0,'0'-22'16,"21"22"-1,0 0-15,0 0 0,1 0 16,-22-21-16,21 21 0,0 0 15,0 0-15,0 0 0,0 0 16,1 0-16</inkml:trace>
  <inkml:trace contextRef="#ctx0" brushRef="#br0" timeOffset="65511.83">17103 4191 0,'0'0'16,"0"21"-16,21-21 31,0 0-31,0 0 16,0 0-16,22-21 0,-22 21 0,21-21 16,0 21-16,1-21 0,63-22 15</inkml:trace>
  <inkml:trace contextRef="#ctx0" brushRef="#br0" timeOffset="65902.21">18330 3535 0,'0'-42'0,"0"84"0,0-106 16,0 22-16,0 0 0,0 21 0,21-43 15,1 43-15,-22-21 16,0 63 0,-22 0-1,1 21-15,0 1 0,-21 20 0,21-21 16,-22 22-16,1-1 0,-64 128 15,85-128-15,0 22 16,0-21-16,21-1 0,0 1 16,0-22-16,0 21 0,21-20 15,0-1-15,21 0 0,22 22 16,42-43-16,-64 0 16,0 0-16,22-21 0,-22 0 0,22 0 15,-22 0-15,21-21 0,-20 0 16,-1 0-16,0 0 0</inkml:trace>
  <inkml:trace contextRef="#ctx0" brushRef="#br0" timeOffset="66159.06">19008 3598 0,'0'0'0,"0"-21"15,-22 21-15,22 21 16,0 1-16,0-1 15,-21 0-15,21 21 0,-21-21 0,21 22 16,0-1-16,0 0 0,0 1 16,0 41-16,0-41 0,0-1 15,0-21-15,0 43 0,0-43 16,0 0-16,0 0 0,0 0 16,0-42 15,0 0-31,0 0 0,0 0 0</inkml:trace>
  <inkml:trace contextRef="#ctx0" brushRef="#br0" timeOffset="66621.8">19029 3620 0,'0'-22'0,"0"44"0,0-86 0,0 43 0,0 0 16,0 0-16,21 21 0,-21-43 15,21 43-15,0 0 0,0 0 16,1 0-16,20 0 15,-21 0-15,0 21 0,0 1 0,1-1 16,20 21-16,-42-21 0,0 22 16,0-22-16,0 21 0,0-21 0,-21 22 15,0-22-15,-64 42 16,0 1-16,43-64 16,21 21-16,0-21 0,-1 0 15,44 0 16,20 0-31,-21 0 16,21-21-16,-20 21 0,20 0 0,0 0 16,-21 0-16,22 0 0,41 0 15,-41 21-15,20 0 16,-20 0-16,-22 0 0,0 22 0,0-22 16,-21 0-16,0 0 0,0 64 15,-21-64-15,0 0 16,0-21-16,-22 21 15,1 1-15,0-1 0,-1-21 0,-20 21 16,-22-21-16,43 0 16,-1 21-16,22-21 0,0 0 15,21-21-15,0 0 16,0 0-16,0-1 0,21 1 16,0 0-16,22 0 0</inkml:trace>
  <inkml:trace contextRef="#ctx0" brushRef="#br0" timeOffset="66993.74">19960 3260 0,'0'-21'0,"0"42"0,-21-42 0,21-1 15,21 22 16,0 22-31,0-1 16,1 0-16,20 0 0,0 21 0,1 1 16,62 84-1,1-21-15,-63-64 16,-22 0-16,63 85 0,-62-84 16,-1 20-16,-21 1 0,0-1 15,0-21-15,0 22 0,-85 84 16,22-84-1,20-22-15,1-21 0,0 0 16,-1 0-16,1 1 0,21-22 0,-22 21 16,22-21-16,0 0 0,0 21 0,0-21 15,0 0 1,21-21-16,-22 0 16,22-1-16</inkml:trace>
  <inkml:trace contextRef="#ctx0" brushRef="#br0" timeOffset="68022.61">21336 4149 0,'0'0'0,"21"0"0,0 0 0,0 0 16,1-21-16,-1-1 0,0 1 0,-21 0 16,21 0-16,-21-21 0,21 20 15,-21-20-15,0 0 0,0-22 16,-42 22-16,0-22 15,20 43-15,1 0 0,0 0 16,0 21-16,0 0 0,-22 0 16,1 0-16,21 0 0,0 21 15,-22 21-15,22-20 0,0 20 0,-42 43 16,41-43-16,22 43 16,0-43-16,0 0 0,22 64 15,20-64 1,-21-20-16,0-1 15,0-21-15,1 0 0,-1 0 0,0 0 0,21 0 16,1-21 0,41-43-16,-63 22 0,1 21 15,-1-22-15,0 1 0,0 0 16,21-22-16,-20 22 16,-22 21-16,0-1 0,21 1 15,-21 42 16,0 22-31,0-22 0,-21 21 0,21 1 16,0-22-16,0 21 0,0 64 16,0-43-1,0-41-15,0-1 0,21 0 0,21 0 16,-21-21-16,22 0 0,-1 21 16,0-21-16,1 0 0,105-21 15,-106 21-15,22-21 16</inkml:trace>
  <inkml:trace contextRef="#ctx0" brushRef="#br0" timeOffset="68698.49">22648 3852 0,'-21'0'15,"0"0"1,21 22 46,0-1-46,-21 0 0,21 0-16</inkml:trace>
  <inkml:trace contextRef="#ctx0" brushRef="#br0" timeOffset="68932.36">22542 4360 0,'43'64'31,"-43"-43"-31,0 0 0,21 0 16,-21 1-16,0-1 0,0 0 0,0 0 16,0 0-16,0 0 0,0 1 15,0-1-15,-21 0 16,0 0-16,-64 43 15,43-43-15,-1 0 0,1 0 16,0 0-16,-22 0 0</inkml:trace>
  <inkml:trace contextRef="#ctx0" brushRef="#br0" timeOffset="71957.75">13568 6943 0,'0'0'0,"42"-85"31,-42 64-31,0 0 0,0 0 0,0-1 16,0 44 15,-21-22-31,0 21 16,21 21-16,0-21 0,-21 22 0,-1-1 15,-41 127 1,42-105-16,-43 84 0,43-85 16,-21 1-16,-1-1 0,1 1 0,-21-1 15,20-20-15,-63 105 16,64-85-1,21-41-15,21-1 0,21-42 32,0-1-32,0 1 0,1-21 15,41-43-15,22-84 16,-64 105-16,21-20 0,-21-1 16,22 0-16,-22 22 0,21-22 15,1-63-15,-1 63 0,0-42 16,1 85-16,-22-21 15,0 41-15,0 1 0,-21 0 16,21 21-16,0 64 16,-21 147-1,0-126-15,0 42 0,0-42 0,0-22 16,0 85 0,0-84-16,0 84 15,0-106-15,0 22 0,0-43 16,22 0-16,-22 0 0,21 0 15,0-21-15,21 0 16,-42-21 0,0 0-16,0 0 15</inkml:trace>
  <inkml:trace contextRef="#ctx0" brushRef="#br0" timeOffset="72133.64">13377 7535 0,'0'0'0,"-21"0"0,-21 0 0,21 0 15,-1-21-15,44 21 16,-1 0 0,0 0-16,42-21 0,1 21 15,84 0-15,-106 0 16,22-21-16,-22 21 0,22-21 16,-22 21-16,64-21 0</inkml:trace>
  <inkml:trace contextRef="#ctx0" brushRef="#br0" timeOffset="72664.47">15579 7387 0,'21'-42'16,"-21"21"-16,0 0 0,0-1 0,0 1 0,0-42 15,0 20-15,0 22 0,-21 0 16,-1 0-16,1 0 16,0 0-16,-42-1 15,41 22-15,-41 0 0,21 22 16,20-1-16,-20 21 0,21-21 16,-21 22-16,-22 62 0,43-62 15,-21-1-15,20 22 0,-20 20 16,42 22-1,0-85-15,0 22 0,0-22 16,21 0-16,0 0 0,1-21 0,20 0 16,-21 0-16,0 0 0,0 0 15,22-21-15,-22 0 0,21 0 0,-21-1 16,22 1-16,-22 0 0,21 0 16,-21-21-16,1-1 0,-1 22 0,42-85 15,-42 64 1,-21 21-16,0 42 31,0 0-31,0 21 0,0-20 0,0 20 16,0-21-16,0 21 0,0-20 15,0-1-15,0 21 0,0 0 16,0 1-16,0-22 16,22-21-16,-1 0 15,0 0-15,0 0 0,0 0 16,0 0-16,22 0 0,20-42 15</inkml:trace>
  <inkml:trace contextRef="#ctx0" brushRef="#br0" timeOffset="72864.35">16446 7408 0,'0'0'0,"-21"0"0,0 0 0,0 0 16,21-21-16,21 21 31,0 0-31,0 0 0,1 0 0,-1 0 16,0 0-16,21 0 0,-21 0 15,22 0-15,-22 0 0,0 0 16,0 0-16,0 0 0</inkml:trace>
  <inkml:trace contextRef="#ctx0" brushRef="#br0" timeOffset="73043.25">16489 7557 0,'-21'0'0,"42"0"0,-42 21 0,21 0 16,21-21-1,0 0-15,0 0 0,21 0 16,1 0-16,-22 0 0,0 0 16,21 0-16,-20 0 0,20 0 0,-21-21 15,0 21-15,0-21 0,22 21 16,-1-43-16,-21 22 15</inkml:trace>
  <inkml:trace contextRef="#ctx0" brushRef="#br0" timeOffset="73856.78">17716 7197 0,'0'0'0,"0"-21"0,0-1 15,-21 22-15,21-21 0,0 0 16,0 0-16,0 0 15,-21 21 17,21 21-32,-21 0 15,21 0-15,0 0 0,0 22 0,0-1 16,-21 0-16,21 43 16,-21-43-16,21 1 0,-22 20 15,22-20-15,0-22 0,0 21 0,0 0 16,-21 1-1,21-22-15,-21-21 32,21-21-32,0 0 15,0-1-15,0 1 0,0-21 16,21-22-16,0 22 16,-21 0-16,22-1 0,-1 1 0,0-21 15,0 20-15,0 1 0,0 0 0,22-1 16,-22 22-16,0 0 0,21 0 15,-20 0-15,20 21 0,-21 0 16,21 0-16,-20 21 0,20 0 0,-21 0 16,0 0-16,0 22 0,1-1 15,-22 0-15,0 1 0,0-1 0,0-21 16,0 21-16,0 1 0,0-1 16,-22 43-16,22-22 15,-21-42-15,21 1 0,-21-1 16,21 0-16,-21-21 15,21 21-15,0-42 47,21 0-47,0 0 0,0-1 0,1 1 16,-1 0-16</inkml:trace>
  <inkml:trace contextRef="#ctx0" brushRef="#br0" timeOffset="74275.99">18457 7408 0,'0'0'0,"-21"0"15,21 22 1,21-22 0,0 0-16,1 0 15,-1 0-15,0-22 0,0 22 0,0-21 16,43 0-16,-1-21 15,-20 21-15,-22-1 16,42-41-16,-63 42 0,21 0 16,-21-43-16,0 43 15,0 0-15,-21 0 0,0 21 16,0 0-16,-43 0 16,22 0-16,0 0 0,21 21 0,-22 0 15,1 0-15,-43 64 16,43 42-1,42-85-15,0 0 0,0 1 0,0-22 16,0 21-16,0-21 0,42 43 16,-42-43-16,43 0 15,-22 0-15,0 1 0,42-22 16,-41 0-16,-1 0 0,21 0 16,-21 0-16,22 0 0,-1-22 0,-21 1 15,21 0-15,1 21 0,-22-21 16</inkml:trace>
  <inkml:trace contextRef="#ctx0" brushRef="#br0" timeOffset="75015">19304 7112 0,'0'0'16,"0"-21"-16,0 42 31,0 0-15,0 0-16,0 22 0,0-22 15,0 21-15,-21 1 0,0-22 0,21 63 16,-43 1 0,22-43-16,21-20 0,0-1 15,0 0-15,0 0 0,0 0 16,21-21 0,0 0-1,1 0-15,-1 0 0,0-21 0,0 0 16,0 21-16,22-21 0,-22-22 15,0 22-15,0 0 0,21-21 16,22-43-16,-43 43 16,21-1-16,-42 22 0,22 21 15,-22-21-15,21 21 16,-21 21-16,0 0 16,0 1-16,0-1 0,0 0 15,0 64 1,0-64-16,0 21 0,-21 0 0,21-20 15,0-1-15,0 0 16,0 0-16,0 0 0,0 0 0,21 1 16,21-22-1,-21 0-15,0 0 0,22 0 16,-22 0-16,21 0 0,43-43 16,-43 1-1,-21 21-15,1-22 0,-1 22 16,-21-21-16,0 21 0,21-22 0,-21 1 15,0 0-15,0-1 0,0 1 16,-42-64 0,-1 64-16,22 42 15,0-21-15,0 21 16,0 0-16,-1 0 16,44 0 15,-1 0-31,0 0 0,0 0 0,21 0 15,1 0 1,-22 0-16,0 0 0,0 0 16,0 0-16,1 0 0,-1 0 0,0 0 15</inkml:trace>
  <inkml:trace contextRef="#ctx0" brushRef="#br0" timeOffset="76963.41">21802 6858 0,'21'0'16,"-21"-21"-1,0 0-15,0 0 16,0-1 0,0 1-1,0 0-15,-43 0 16,22 21-16,0 0 0,0 0 16,-21-21-16,20 21 0,-20 0 0,0 0 15,-22 21-15,22-21 0,0 21 16,-22 21-16,22 1 15,-1-1-15,22-21 0,-21 22 16,21-1-16,0 21 0,-1-20 0,1 20 16,0-20-16,21 20 0,-21-21 0,21 107 15,0-107 1,42 21-16,-21-41 0,1-1 16,105 63-1,-64-84-15,-21 0 16,1 0-16,-1 0 15,0 0-15,1 0 0,-1 0 0,22-42 16,-22 42-16,21-42 16,-41 21-16,-1-1 0,42-41 15,-42 42-15</inkml:trace>
  <inkml:trace contextRef="#ctx0" brushRef="#br0" timeOffset="77317.21">22818 6922 0,'0'0'0,"0"-22"0,0 1 15,0 0-15,0 0 16,-22 21-16,1 0 15,0 0-15,0 0 0,0 21 0,0 0 16,-22 0-16,1 43 16,0-22-16,20 1 0,-41 84 15,21 0 1,42-85-16,0 0 0,0 1 16,0-22-16,0 0 0,21 21 15,0-21-15,0 1 0,43-22 16,-22 21-16,21-21 15,-20 0-15,-1 0 0,0-21 16,107-22 0</inkml:trace>
  <inkml:trace contextRef="#ctx0" brushRef="#br0" timeOffset="77606.5">23389 6795 0,'0'0'0,"0"-22"15,64 22 1,-43 0 0,0 22-16,0-1 0,0 0 15,-21 0-15,21 0 0,1 64 16,-22-64-16,0 85 16,0-64-16,0 1 0,0 20 0,0-21 15,0 1-15,-22-1 0,-20 64 16,0-21-1,21-64-15,21 0 16,-22 0-16,22 0 0,-21-21 16,42-21 15,1 0-31</inkml:trace>
  <inkml:trace contextRef="#ctx0" brushRef="#br0" timeOffset="77818.41">24236 6922 0,'0'0'0,"0"-22"0,0 44 63,21-22-63,-21 21 0,0 0 15,0 0-15,21 0 16,-21 0-16,0 1 16</inkml:trace>
  <inkml:trace contextRef="#ctx0" brushRef="#br0" timeOffset="78031.28">24405 7493 0,'0'0'0,"0"21"0,0 0 0,0 22 16,0-22 0,0 0-16,0 0 0,0 22 15,0-22-15,0 0 0,0 0 0,0 0 16,0 0-16,-21 1 0,-43 20 16,-41 21-1,62-41-15,1-1 16,-22 0-16,1-21 0,-1 21 0</inkml:trace>
  <inkml:trace contextRef="#ctx0" brushRef="#br0" timeOffset="78743.17">13293 8509 0,'0'0'0,"42"0"0,-21 0 16,21 0-16,1-21 0,-22 21 0,0 0 15,21-21-15,-20 21 0,-22-21 0,21 21 16,-21-22-16,0 1 15,-21 21 1,-1 0-16,-20 0 0,-21 0 16,20 0-16,-20 21 0,-22 1 0,22-1 15,-86 42-15,65-42 16,-64 85-16,84-42 0,1-1 16,20 1-16,-63 84 0,85-85 15,-21 1-15,42-22 16,0 22-16,0-22 0,42 106 15,1-127-15,41 43 16,-20-43-16,-1 0 0,1 0 16,20 1-16,-20-22 0,21 0 0,-22 0 15,22 0-15,-22 0 0,1 0 0,42-22 16,-43 1-16,43-21 16</inkml:trace>
  <inkml:trace contextRef="#ctx0" brushRef="#br0" timeOffset="79080.98">15325 8869 0,'0'0'0,"0"-21"0,0 0 15,0-1-15,-22 22 0,-20 0 16,21 0-16,-21 0 16,20 0-16,-20 22 0,0-1 0,-64 63 15,21 22 1,64-63-16,0-1 0,0-21 16,0 21-16,21 1 0,0-22 0,0 0 15,0 21-15,0-20 0,21-1 0,63 21 16,-20-42-1,-22 0-15,1 0 16,-1 0-16,0 0 0,1 0 0,-1-21 16,0 21-16,64-42 0</inkml:trace>
  <inkml:trace contextRef="#ctx0" brushRef="#br0" timeOffset="79325.85">16319 8996 0,'0'0'0,"22"0"47,-1 0-47,0 0 0,0 0 16,0 0-16,0 0 0,22 0 15,-22 0-15,0 0 0,0 0 0,0 0 16,1 0-16,-1 0 0</inkml:trace>
  <inkml:trace contextRef="#ctx0" brushRef="#br0" timeOffset="79470.77">16362 9165 0,'0'0'0,"-21"0"0,21 21 0,0 1 16,0-1-1,21-21-15,0 0 0,0 0 16,0 0-16,0 0 16,1 0-16,-1 0 0,0 0 0,0 0 15,0 0-15,-21-21 0,21-1 0</inkml:trace>
  <inkml:trace contextRef="#ctx0" brushRef="#br0" timeOffset="80064.21">18161 8594 0,'0'0'0,"0"-21"0,0-1 15,21 1-15,-21-21 16,0 21-16,0-22 0,-21 43 16,0-21-16,0 21 15,-1 0-15,-20 0 0,21 21 16,-21 1-16,-1-1 0,-41 42 15,-22 85 1,63-84-16,1-22 0,0 22 16,21-1-16,-1 1 0,-20-1 0,21 1 15,0-1-15,21 1 0,0-1 0,0 107 16,42-43 0,-21-85-16,0-21 15,22 0-15,-1 0 0,0 1 16,-20-1-16,20-21 0,0 0 0,85 0 31,-21-64-31</inkml:trace>
  <inkml:trace contextRef="#ctx0" brushRef="#br0" timeOffset="80701.84">18732 8827 0,'0'0'0,"0"-22"0,0 1 16,-21 21-16,21-21 0,-21 21 15,-21 0-15,21 0 0,-1 0 16,-20 0-16,21 21 0,0 0 16,0 22-16,-22-22 0,22 21 0,0 1 15,-43 84 1,64-85-16,0 0 0,-21 1 0,21-1 16,0-21-16,0 21 0,0-20 0,0-1 15,21 0-15,1 0 0,-1-21 0,0 21 16,0-21-16,21 0 15,1 0-15,-1 0 0,43 0 16,-43-21-16,0 21 0,43-42 16,-43 21-16,1-1 0</inkml:trace>
  <inkml:trace contextRef="#ctx0" brushRef="#br0" timeOffset="81074.84">19304 8509 0,'0'0'0,"-21"0"0,21-21 16,21 21-1,0 0 1,0 0-16,22 0 16,-22 21-16,0 0 0,21 0 0,-21 1 15,22 20-15,20 43 0,-42-43 16,1 21-16,-1 1 0,-21-22 15,0 22-15,0-1 0,0 43 16,0-64-16,-43 107 16,22-107-16,-42 64 15,20-64-15,1 0 0,0 1 16,-1-1-16,1-21 0,21 22 0,-43-1 16,43-21-16,-21 21 15,21-42 1,21-21-1,0 0 1,21 0-16,0 0 0,-21 0 0,21-1 16,0 1-16,1 0 0</inkml:trace>
  <inkml:trace contextRef="#ctx0" brushRef="#br0" timeOffset="81942.8">20913 9165 0,'0'-21'0,"0"42"0,21-42 0,0-21 15,-21 21-15,0-1 0,0 1 16,0 0-16,0 0 15,0-43-15,-21 43 0,-22-21 16,22 21-16,-21 0 0,0-1 16,-1 1-16,1 0 0,-22 0 0,22 21 15,-85 21-15,85 0 16,21 0-16,-22 1 0,22 20 16,-42 64-16,41-64 15,22 0-15,0 1 0,0-1 0,0-21 16,0 22-16,0 20 15,43 1 1,-22-43-16,0-21 0,21 21 16,1-21-16,-22 0 0,42 0 15,-20 0-15,63-42 16,-64 20-16,0 1 0,64-63 16,-42 20-1,-22 22-15,-21-1 0,0-20 16,0 21-16,-21 20 15,0-20-15,0 21 0,0 42 16,0 0 0,-21 22-16,21-22 15,0 0-15,0 0 0,0 21 0,0-20 16,0 20-16,0-21 0,21 0 16,1 0-16,-1 1 0,21-1 15,-21 0-15,43 21 0,-43-42 16,0 0-16,0 21 0,43-21 15,20 0 1,-62-21-16,20 0 0,-21 21 16,21-21-16</inkml:trace>
  <inkml:trace contextRef="#ctx0" brushRef="#br0" timeOffset="82185.66">22183 8848 0,'0'21'93,"0"0"-93,0 0 16,-22 0-16</inkml:trace>
  <inkml:trace contextRef="#ctx0" brushRef="#br0" timeOffset="82413.89">22331 9356 0,'0'0'0,"0"21"0,0 0 0,0 0 16,0 0-16,0 1 16,0-1-16,0 0 0,0 21 0,0-21 15,-21 22-15,-1-1 16,-41 43-16,21-64 16,-1 21-16,1-21 0,-22 1 0,1 20 15,-1-21-15,-84 21 16,-85 1-16,149-22 15,-1-21-15</inkml:trace>
  <inkml:trace contextRef="#ctx0" brushRef="#br0" timeOffset="87305.53">3556 11218 0,'-21'22'0,"42"-44"0,-63 44 0,20-1 16,1-21-16,0 21 0,-42 0 15,41-21-15,1 21 0,-42 0 16,42-21-16,-22 22 15,22-22-15,0 21 0,63-21 47,1 0-47,-1-21 16,21-1-16,22 1 0,21 0 16,-21 0-16,126-43 15,-126 43-15,211-63 0,-190 62 16,63-20-16,-105 21 15,-1 0-15,107 0 16,-107 21 0,-42-22-16,1 22 0,-44 0 47,1 0-32,0 0-15,0 0 0,0 22 16,0-22-16,-1 0 15,1 21-15,0-21 0,0 0 0,0 21 16</inkml:trace>
  <inkml:trace contextRef="#ctx0" brushRef="#br0" timeOffset="87713.29">3302 11790 0,'0'0'0,"-21"0"0,0 0 0,21 21 16,21-21 15,21 0-31,0 0 15,1-21-15,20 21 0,1-21 0,-1 0 0,22-1 16,21 1-16,-22-21 0,22 21 16,0 0-16,0-22 0,0 22 15,105-42-15,-105 20 0,0 22 16,-21 0-16,126-43 16,-126 43-16,-43 21 15,-20 0-15,20 0 0,-42-21 16,0 0 46</inkml:trace>
  <inkml:trace contextRef="#ctx0" brushRef="#br0" timeOffset="92833.61">4339 2794 0,'0'0'0,"-21"21"0,21-42 32,21 0-17,0 21-15,0-21 0,1 21 16,41-43-16,-21 22 0,1 0 15,63-21-15,-64 42 16,0-21-16,1-22 0,62 1 16,-62 21-16,41-22 15,-41 22-15,20 0 16,-42 0-16,1 21 0,-1 0 16,-21 21 30,0 0-30,0 0-16,-21 1 16,-1-1-16,1 0 0,0-21 15</inkml:trace>
  <inkml:trace contextRef="#ctx0" brushRef="#br0" timeOffset="93101.39">4487 2900 0,'64'0'31,"-43"0"-31,21 0 0,22-21 16,-22 21-16,0-21 0,22 21 15,-22-22-15,1 1 0,-1 21 0,43-21 16,-43 0-16,21 0 15,-20 0-15,-22 21 16,0 0-16,0-22 0,0 22 0,1 0 16</inkml:trace>
  <inkml:trace contextRef="#ctx0" brushRef="#br0" timeOffset="95929.55">4424 6646 0,'0'0'0,"-21"0"0,-1 0 0,1 22 15,0-22-15,0 0 32,21 21-32,21-21 31,0 0-31,22 0 0,-1 0 15,0-21-15,22 21 0,147-43 16,-147 22-16,84-21 16,-106 21-16,22-22 0,84-20 15,-127 42-15,22-1 16,-22 22-16,21-21 16,-21 21-16,0 0 0,-21-21 0,22 21 15,-44 21 16,1-21-31,0 21 0,-21-21 16,-1 22-16</inkml:trace>
  <inkml:trace contextRef="#ctx0" brushRef="#br0" timeOffset="96190.59">4614 7006 0,'64'0'31,"-43"0"-31,21-21 0,-21 0 16,22 21-16,-1-21 0,0 0 16,1 21-16,-1-22 0,0 1 0,1 21 15,-1-21-15,-21 0 0,22 21 16,-22-21-16,0 21 0,0-21 0,0 21 15,0 0-15,-21-22 0,0 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2:13:25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1820 0,'21'0'47,"0"0"-31</inkml:trace>
  <inkml:trace contextRef="#ctx0" brushRef="#br0" timeOffset="737.71">1482 995 0,'0'-21'0,"0"42"0,0-85 0,0 43 15,0 0-15,0 0 0,0 0 16,0 0-16,0-1 0,0 1 16,0 0-16,0 0 0,-22 21 31,22 21-31,0 0 15,0 22-15,-21-1 0,21 0 16,0 22-16,0-1 16,0 1-16,0-1 0,0 22 0,0-22 15,0 22-15,0-21 0,0 20 16,0 1-16,0 0 0,0-22 0,-21 22 16,21-22-16,0 1 0,-21-22 15,21 0-15,0 1 0,0-1 16,0-21-16,0 0 0,0 1 0,0-1 15,0-42 1,0-1 0,0-20-16,0 21 0,0-21 15,0-1-15</inkml:trace>
  <inkml:trace contextRef="#ctx0" brushRef="#br0" timeOffset="1144.31">1185 1037 0,'0'0'16,"-63"-106"-1,63 85-15,0 0 16,0-21-16,0 21 16,21-1-16,0-20 0,21 21 15,1 0-15,-1 21 0,0-21 16,22-1-16,21 22 0,-22 0 0,1 0 15,-1 0-15,1 0 0,-22 0 16,0 43-16,1-22 0,-1 21 0,0 1 16,-42-1-16,21 21 0,-21 1 15,0-22-15,0 22 0,-21-1 16,-21-20-16,21 20 0,-43-21 0,-20 64 16,20-63-16,22-1 15,-22 0-15,22-21 0,0 22 0,-1-22 16,1 21-1,0-42-15,42 21 0,-22-21 16,22-21 15,0 0-31,0 0 16,22 0-16,-1 0 0,0 21 16,0-22-16,0 1 0</inkml:trace>
  <inkml:trace contextRef="#ctx0" brushRef="#br0" timeOffset="1636.57">1841 1820 0,'0'-21'15,"0"0"-15,0 0 0,0 0 16,0 0-16,0-1 0,22 1 16,-1 0-16,0 21 15,0 0-15,0-21 0,0 21 16,22 0-16,-22 0 16,0 21-16,0 0 0,0 0 15,1 1-15,-1-1 0,0 0 0,0 21 16,0 1-16,-21-22 0,0 21 15,0 0-15,0-20 0,0 20 0,0 0 16,0-21-16,0 1 0,0 20 16,0-21-16,0 0 0,-21-21 15,0 0 1,21-21 0,0 0-16,0 0 0,0 0 15,0-1-15,0 1 0,0-21 0,0 0 16,0-22-16,42 1 15,-42 20-15,21 1 16,1 21-16,-1 0 0,-21-1 16,21 1-16,0 0 0,0 0 15,0 21-15,1 0 0,-1-21 0,0 21 16,0 0-16,0 0 16</inkml:trace>
  <inkml:trace contextRef="#ctx0" brushRef="#br0" timeOffset="2057.84">2815 1545 0,'0'0'0,"-21"21"47,0 1-47,0-1 0,-1 0 0,22 21 15,-21-21-15,0 22 0,0-1 16,0 0-16,21 1 0,-21-22 15,-1 64-15,22-43 0,0-21 16,0 43-16,22-43 0,-1 0 16,0-21-16,0 21 0,21-21 15,1 21-15,-22-21 0,21 0 0,1 0 16,-1 0-16,0-21 0,1 0 0,-1 0 16,-21 0-16,21-1 0,-20 1 15,-1 0-15,0 0 0,0-21 16,-21-1-16,0 1 0,0 0 15,0-1-15,0 1 0,0 0 0,-21-1 16,-21 22-16,-1-42 16,1 41-16,21 1 0,-22 0 0,22 21 15,-21 0-15,21 0 0,-22 0 16,22 0-16,-21 0 0,21 0 0,0 21 16,-1 0-16,22 1 15,0-1-15,43-21 16</inkml:trace>
  <inkml:trace contextRef="#ctx0" brushRef="#br0" timeOffset="2356.67">3514 1228 0,'0'0'0,"0"-21"16,0 42 15,-22 0-31,22 0 0,0 21 16,0-20-16,-21 20 0,21 0 15,-21 1-15,21-1 0,-21 64 16,0-43-16,21-20 0,0 20 16,-21-21-16,21 1 0,0-1 15,0 0-15,0 1 0,0-22 0,0 21 16,0 1-16,42-22 15,-21-21 1,0 0-16,0 0 0,1-21 16,-1 21-16,0-22 0,-21 1 0,21 0 15</inkml:trace>
  <inkml:trace contextRef="#ctx0" brushRef="#br0" timeOffset="2553.55">3323 1672 0,'-21'0'0,"42"0"0,-63 21 0,21-21 16,42 0 15,0 0-31,0 0 16,0 0-16,0 0 0,22 0 0,-22 0 15,21 0-15,-21-21 0,43 0 16,-22 21-16</inkml:trace>
  <inkml:trace contextRef="#ctx0" brushRef="#br0" timeOffset="2957.32">3789 1863 0,'0'0'15,"0"21"-15,21-21 16,0 0 0,0 0-16,0 0 0,1-21 15,-1 0-15,85-43 32,-85 43-32,-21 0 0,0 0 0,0-1 15,0-20-15,-21 42 31,-1 0-31,1 0 0,0 21 16,0-21-16,-21 21 0,20 1 16,22 20-16,-42 43 15,42-22 1,0-42-16,0 22 0,0-1 16,0-21-16,0 0 0,0 0 15,0 1-15,21-1 0,64 0 16,-64-21-16,43 0 15,-43 0-15,42-21 16,-20 0-16,-1-1 0</inkml:trace>
  <inkml:trace contextRef="#ctx0" brushRef="#br0" timeOffset="3498.03">4614 1630 0,'0'0'15,"0"-42"-15,0 20 0,-21 1 0,0 0 16,0 21-16,0 0 15,-1 0-15,1 0 0,0 0 16,0 21-16,0-21 0,21 43 16,-21-22-16,-1 21 0,1-21 15,21 22-15,-21-1 0,21 0 16,0-21-16,0 64 16,0-64-16,0 22 0,0-22 0,0 0 15,21 0-15,22 21 0,-22-20 16,21-22-16,-21 0 0,22 0 0,-1 0 15,0 0-15,1 0 0,-1 0 16,0-22-16,22 1 0,20-21 16,-41 21-16,-22 0 15,21-22-15,1 22 0,-22-42 0,21 20 16,0-63-16,1 1 16,-22 41-16,-21 22 0,0-64 15,0 64-15,0-1 0,21 1 16,-21 21-16,0 0 0,0-22 15,0 64 1,0 1-16,-21-1 16,0 0-16,21 21 0,0 1 0,0-1 15,-21 0-15,21 22 0,-22-22 16,22 0-16,-21 22 0,21-22 0,0 22 16,0-22-16,0 0 15,0-20-15,0 20 0,0-21 0,0 43 16,0-43-16,0 0 15,21-21-15,22 21 16,-22-21-16,0 0 0,0 0 0,22-21 16,20-43-1,-42 43-15,0 0 0,1 0 16</inkml:trace>
  <inkml:trace contextRef="#ctx0" brushRef="#br0" timeOffset="3692.92">5016 1588 0,'-21'21'0,"42"-42"0,-63 42 15,42 0 1,21-21 0,0 0-16,1 0 15,20 0-15,-21 0 0,21 0 16,-20 0-16,20-21 0,-21 21 0,21-21 15,1 21-15,-22 0 0</inkml:trace>
  <inkml:trace contextRef="#ctx0" brushRef="#br0" timeOffset="4107.97">5588 1757 0,'0'0'0,"0"21"16,21-21 0,0 0-1,0 0-15,1-21 0,-1 21 16,0-21-16,21 21 0,1-43 16,-1 22-16,-21 0 15,0 0-15,0 0 0,-21 0 16,22 21-16,-22-22 0,0 1 15,-22 21-15,1 0 16,0 0-16,0 0 0,0 0 0,-22 21 16,22-21-16,0 22 0,0-1 15,0 0-15,0 0 0,-1 0 0,1 22 16,-21 41-16,42-41 16,0-22-16,0 21 15,0-21-15,0 0 0,21-21 16,0 22-16,0-22 0,1 0 15,-1 0-15,0 0 0,21 0 16,-21 0-16,22 0 0,-1 0 0,0 0 16,-20 0-16,20-22 0</inkml:trace>
  <inkml:trace contextRef="#ctx0" brushRef="#br0" timeOffset="4643.97">6604 1566 0,'-21'-21'0,"42"42"0,-63-42 0,20 21 16,1 0-16,0 0 0,-21 0 15,21 0-15,-22 0 16,22 0-16,-21 43 16,21-43-16,-1 21 0,1 21 15,0-21-15,21 0 0,-21 22 16,21-22-16,-21 42 15,21-41-15,0 20 0,0 0 0,0-21 16,0 1-16,0-1 16,21-21-16,0 21 15,0-21-15,22 0 16,-22 0-16,0 0 0,0 0 0,21-21 16,-20 21-16,-1-21 0,0-1 0,21 1 15,-21 0-15,1 0 0,-1-21 16,0-1-16,0 1 0,21-43 15,-42 43-15,22-22 0,-22 22 16,21-21-16,-21 20 0,0-20 0,21-43 16,-21 64-16,0-1 15,0 1-15,0 0 0,0 20 0,0 1 16,0 0-16,-21 42 16,21 0-16,-21 1 15,21-1-15,-22 21 0,22 22 16,-21-22-16,21 0 0,0 22 15,0-1-15,0-20 0,0 20 0,0 1 16,0-22-16,0 21 0,0-20 16,0-1-16,0 0 0,0-20 0,0 20 15,0-21-15,0 0 0,0 0 16,21 1-16,1-22 0,-1 21 16,0-21-16</inkml:trace>
  <inkml:trace contextRef="#ctx0" brushRef="#br0" timeOffset="5192.66">2117 2328 0,'-43'0'16,"86"0"-16,-107 0 0,43 0 0,0 0 15,0 0-15,-1 0 16,22 22 0,22-22-16,20 0 15,-21 0-15,43 21 0,-22 0 16,106-21-16,43 21 16,-64-21-16,-22 0 0,22 0 15,0 0-15,22 0 0,-1 0 0,0 0 16,21 0-16,1 0 0,-1 0 15,21 0-15,1 0 0,-1 0 16,1 0-16,-1 0 0,1 0 16,-1 0-16,-20 0 0,-1 0 0,0 0 15,-20 0-15,-1 0 0,-21 0 16,0 0-16,-21 0 0,63 0 16,-84 0-16,-43 0 0,0 0 15,1 0-15,-22 0 0,0 0 16</inkml:trace>
  <inkml:trace contextRef="#ctx0" brushRef="#br0" timeOffset="5844.62">7048 1715 0,'0'0'0,"0"21"0,22 0 31,20-21-31,-21 0 0,21 0 0,1 0 16,-1 0-16,22 0 0,-1 0 0,22 0 16,-22 0-16,22 0 0,0 0 15,-1 0-15,1 0 0,-22 0 0,22 0 16,-43 0-16,22 0 15,-22 0-15,1 0 0,-22 0 0,0 0 16,-21-21 0,-21 21-16,0 0 15,-1-21-15,1 21 0,-21 0 0,21 0 16,0-22-16,-22 22 0,22-21 16,0 21-16,0 0 0,0 0 15,-1-21-15,1 21 16,21-21-16,21 21 31,1 0-31,-1 0 16,0 0-16,0 0 0,0 0 15,0 0-15,1 21 0,-1-21 16,-21 42-16,0-20 16,0-1-16,0 0 0,0 0 15,-21 0-15,-1 0 0,1 1 0,-21-1 16,0 0-16,20 0 0,-83 43 15,83-64-15,1 21 16,0-21-16</inkml:trace>
  <inkml:trace contextRef="#ctx0" brushRef="#br0" timeOffset="6594.83">9525 1651 0,'21'0'16,"0"-21"0,0 0-1,-21 0-15,22 21 0,-22-22 16,0 1-16,0 0 0,0 0 15,0 0-15,0 0 0,-22-22 16,1 22-16,0 0 0,-42-21 16,-22 20-1,43 22-15,-1 0 0,22 0 16,-21 22-16,-1-1 0,1 0 16,0 0-16,-1 21 0,1-20 0,0 41 15,-1 22-15,-20 63 16,63-106-16,0 1 15,0-1-15,0-21 0,0 21 16,21-20-16,0-1 0,0-21 0,1 0 16,20 21-16,-21-21 15,21 0-15,22-21 0,-22 21 16,1-21-16,62-64 16,-62 64-16,-22 0 0,21-22 15,-21 1-15,1 0 0,-1-1 0,0 22 16,0-21-16,-21-1 0,0 1 15,0 21-15,0-21 0,0-22 16,-21 85 15,21 0-31,0 1 0,-21-1 0,21 21 16,-21 0-16,21-20 0,0 20 16,0 43-16,0-64 15,0 42-15,0-42 16,0 22-16,0-22 0,21 0 0,0-21 15,0 0 1,43 0-16,-43 0 0,0 0 16,21-21-16</inkml:trace>
  <inkml:trace contextRef="#ctx0" brushRef="#br0" timeOffset="7768.67">10139 1418 0,'0'0'15,"-21"21"1,-1 1-16,1-1 16,21 0-16,-21 0 0,0 21 0,21-20 0,-21 20 15,21-21-15,-21 21 16,-1 22-16,22-43 0,0 21 16,-21-20-16,21-1 0,0 0 15,0 0-15,21-21 31,1-21-15,-1 21-16,0-21 0,-21 0 0,21-1 16,0-20-16,0 21 15,1-21-15,20-22 0,-21 22 16,0-1-16,0 22 0,1-21 0,-22 21 0,21 0 16,0 21-16,0 0 15,-21 21 1,0 0-1,0 0-15,0 21 0,0-20 0,0 62 16,0-63-16,0 22 0,0-1 16,0-21-16,0 22 0,0-22 15,0 0-15,0 0 0,0 0 0,0 0 16,0 1-16,21-1 0,0-21 16,1 0-16,-1 0 0,0 0 0,21 0 15,1 0-15,-22-21 0,21 21 16,-21-22-16,22 1 0,-22 0 15,85-64 1,-64 1-16,-21 63 16,0-22-16,0 22 0,1-21 0,-22 21 15,21-1-15,-21 1 16,0 0-16,-21 42 31,-1-21-31,22 21 0,-21 1 16,21-1-16,0 21 0,-21-21 0,21 0 15,0 1-15,0 20 0,0-21 16,0 0-16,0 0 0,0 1 16,0-1-16,0 0 0,21 0 0,0-21 0,22 21 15,-22-21-15,0 0 16,21 0-16,1 0 0,63-42 16,-85 21-16,21 21 15,0-43-15,-20 22 0,-1 0 16,0-21-16,21-22 0,-42-20 15,0 62 1,21-20-16,-21 21 0,0 0 16,0 0-1,0 42 1,0 0 0,0 0-16,-21 0 0,21 22 15,-21-1-15,21 43 16,0-43-16,-21 0 0,21 64 15,-21-64-15,21 22 0,0-1 16,0-20-16,0 20 0,0 1 0,0 84 16,0-63-16,0-22 0,0 22 15,0-1-15,0 1 0,-21 0 16,-1-1-16,22 1 0,-21 0 0,-21 190 16,21-190-16,-22 84 15,22-84-15,0 63 16,0-64-16,0-20 15,0 21-15,-1-22 0,1 1 0,0-1 16,0 1-16,0-22 0,0 0 0,-1 1 16,1-22-16,0 21 0,0-21 15,0-21-15,-22 21 0,22-21 16,0 0-16,0-21 0,0 0 0,0 0 16,-22 0-16,1-22 0,-43-41 15,-21-43 1,43 42-16,-1 22 0,1-22 0,21 21 15,-1-20-15,1 20 0,21-20 0,0 20 16,-1 1-16,22-22 0,0-106 16,0 64-1,0 85-15,22-21 0,-1 20 0,-21-20 16,21 20-16,0-20 0,0 21 16,0-22-16,22 22 0</inkml:trace>
  <inkml:trace contextRef="#ctx0" brushRef="#br0" timeOffset="8654.11">12806 1418 0,'0'43'31,"0"-22"-31,0 42 16,-21 1-16,21-22 15,0-21-15,0 22 0,0-1 0,-22-21 16,22 21-16,0 22 16,0-43-16,-21 0 0,21 0 15,-21 1-15,21-44 31,0 1-15,0 0-16,0-21 16,0 21-16,0-1 0,0-20 0,42-85 15,-20 64 1,-1 20-16,0 1 16,0 21-16,21-22 0,-20 22 0,-1 0 15,21 21-15,-21-21 0,22 21 16,62 0-16,-20 63 15,-64-20-15,22-22 16,-22 21-16,-21 1 0,21-1 16,-21-21-16,0 64 15,0-43-15,0 0 0,0-20 16,0 20-16,-21 0 0,21-21 16,0 1-16,-21-1 0,-1-21 15,1 0-15,21-21 31,0-1-31,0 1 16,0 0-16,21-21 0,1 21 0,-22-22 16,21 1-16,0 21 0,0-22 15,21 1-15,-20 0 0,-1-1 0,42-20 16,-42 42-16,64 0 16,-21 21-1,-64 21-15,21 0 0,0 42 16,-21-41-16,0 20 15,0 0-15,0-21 0,0 22 16,0 41-16,-21-62 16,21-1-16,-21 0 0,21 0 15,0 0-15,0 0 16,0-42 0,21 21-16,-21-21 15</inkml:trace>
  <inkml:trace contextRef="#ctx0" brushRef="#br0" timeOffset="9016.91">13928 1651 0,'0'-21'0,"0"0"16,21 0-1,0 21-15,0-22 0,-21 1 16,42 0-16,-20 0 0,-1 21 15,0-21-15,0 0 0,0 21 16,0-22-16,-42 22 31,0 0-31,-21 22 0,21-1 16,-1 0-16,1 0 0,-21 0 16,21 0-16,0 43 15,-1-22-15,22-21 0,-21 43 16,21-43-16,0 21 0,0 1 15,0-22-15,0 0 0,21-21 16,1 21-16,-1-21 0,21 21 16,-21-21-16,22 0 0,62 0 15,1-42 1,-63 21-16,-1 0 16,0 0-16</inkml:trace>
  <inkml:trace contextRef="#ctx0" brushRef="#br0" timeOffset="9677.04">14626 1482 0,'0'0'0,"-21"0"31,21 21-31,-21 0 0,21 0 0,-21 0 16,21 22-16,0-22 0,-22 21 16,22-21-16,0 43 0,0-22 15,0-21-15,0 1 0,-21-1 16,21 0-16,0 0 0,0 0 15,0 0-15,0-42 47,0 0-47,0 0 0,0-21 16,0 20-16,0-20 0,21 21 16,1-21-16,-22-1 0,21 1 0,0 21 15,21-64-15,1 43 16,-22 21-16,0-1 0,0 22 15,0 0-15,0 0 16,1 0-16,-1 22 0,-21-1 16,21 0-16,-21 42 0,21-20 15,-21-22-15,21 21 0,-21 1 16,0-22-16,0 0 0,0 21 0,0-21 16,0 1-16,0-1 15,0 0-15,0 0 0,0-42 47,0 0-47,0-22 16,0 22-16,0 0 15,21 0-15,1-21 0,-1-1 0,0 22 16,21-21-16,-21 21 0,43-22 16,-22 22-16,-21 0 0,22 21 15,-22 0-15,21 0 0,-21 0 0,43 63 16,-22 1-1,-21-22-15,-21-21 16,0 43-16,0-43 0,0 21 16,0-20-16,0-1 0,0 0 15,0 0-15,-21 0 16,0-21-16,42 0 31,0-21-31,1 0 0,-1 21 16,0-21-16</inkml:trace>
  <inkml:trace contextRef="#ctx0" brushRef="#br0" timeOffset="10159.95">15938 1228 0,'0'-21'0,"0"42"0,0-64 16,0 22-16,0 0 0,0 42 31,0 0-31,-21 1 0,0-1 0,21 21 15,-21-21-15,21 22 0,-21-1 0,21 64 16,0-64-16,-21 22 16,21-22-16,-22 0 0,22 1 0,-21-1 15,21 0-15,0 1 0,-21-22 16,21 0-16,-21 42 16,0-63-16,21 22 15,0-44 1,0 1-1,0 0-15,21 0 0,0 0 16,-21 0-16,21-22 0,0 22 0,43-85 16,-22 64-1,-21 21-15,1-22 0,20 22 0,-21 21 16,0-21-16,22 21 0,-22 0 0,0 0 16,21 0-16,-21 21 0,1 22 15,-22-22-15,0 21 0,0-21 16,0 22-16,0-22 15,0 21-15,-22-21 0,1 22 0,-21-22 16,21 0-16,-43 21 0,22-21 16,21-21-16,-22 22 0,22-22 15,0 0-15,21 21 0,-21-21 0,0 0 16,21-21 0,21-1-1,0 1-15,0 0 0</inkml:trace>
  <inkml:trace contextRef="#ctx0" brushRef="#br0" timeOffset="10516.38">16319 1757 0,'22'0'16,"-1"0"-1,0-21-15,0 21 16,0 0-16,0-21 0,1-1 0,-1 22 15,0-21-15,21 0 0,-21 21 16,1-21-16,-1-21 16,-21 20-16,-21 22 31,-1 0-31,1 0 0,0 0 16,0 22-16,-43 41 15,43-42-15,0 0 0,0 22 16,0-22-16,21 21 0,0-21 0,-21 1 15,21-1-15,0 0 0,0 0 0,0 21 16,21-42-16,-21 22 16,21-22-16,21 0 0,-21 0 0,1 0 15,20 0-15,-21 0 0,21 0 0,22-22 16,-43 1-16</inkml:trace>
  <inkml:trace contextRef="#ctx0" brushRef="#br0" timeOffset="10809.21">16806 1736 0,'0'0'0,"21"-43"0,1 22 0,20-63 15,-21 62 1,0 1-16,0 0 0,1 0 0,-1 21 16,0 0-16,0 0 0,0 0 15,0 0-15,1 21 0,-22 0 16,0 22-16,21-22 0,-21 42 16,0-20-16,0-1 0,0-21 15,0 21-15,0 1 0,0-22 0,-21 0 16,21 0-16,0 0 0,-22 1 15,1-1-15,0-21 16,21 21-16,0-42 31,0 0-31,0-1 16,0 1-16,21 0 0,0 0 0,-21-21 16,22 20-16,-1-20 0,0 21 15,21-43-15,-21 43 0,22-42 16,-22 42-16,0 21 15</inkml:trace>
  <inkml:trace contextRef="#ctx0" brushRef="#br0" timeOffset="11854.32">18775 1715 0,'21'-22'0,"-42"44"0,63-65 0,0 22 0,-20 0 15,-1 0-15,-21 0 0,21-1 16,0 22-16,-21 22 47,0-1-47,0 0 0,-21 0 16,0 21-16,0-20 0,-1 41 15,1 1 1,21-43-16,-21 0 0,21 0 15,-21 0-15,21 0 0,0 1 0,21-22 16,0 0-16,0 0 16,1 0-16,20 0 15,21-43-15,1 1 16,-43 21-16,-21 0 16,21-1-16,-21 1 0,0-21 0,0 21 15,0-22-15,0 1 0,0 21 0,-21 0 16,0 0-16,0-1 0,0 1 15,-1 21-15,1 0 0,0 0 16,42 0 31,0 0-47,22 0 0,-22 0 0,21 0 16,1 0-16,-22 0 0,21 0 15,0 0-15,22 0 0,-22 0 16,1-21-16,-22 0 0,21 21 0,-21-21 15,22 21-15,-22 0 0,-21-21 16,21-1-16,-21 1 16,0 42 31,-21 1-47,21-1 0,-21 0 15,21 0-15,0 21 0,-22 1 0,1-1 16,0 0-16,21 1 0,-21 20 15,0-20-15,0 20 0,21 1 16,-22-22-16,1 85 0,0-64 16,0 22-16,21-21 0,-21 20 15,0 1-15,-1 21 0,1-22 0,21 1 16,-21 0-16,0 21 0,0-22 0,0 1 16,-1 21-16,1-22 15,21 1-15,-21 0 0,0 63 16,0-63-16,21-1 0,-21 43 0,21-42 15,0-22-15,0-20 16,0-1-16,0 0 0,0 1 0,0-1 16,0-21-16,-22-42 15,1 0-15,0-21 16,21-1-16,-21 22 0,0-21 16,-64-106-16,64 105 15,0 1-15,0 0 0,-22-22 16,22 22-16,0 21 0,21-22 15,0 22-15,-21 0 0,21-21 0,0 20 16,-21-20-16,21 0 16,0 21-16,0-64 0,0 43 0</inkml:trace>
  <inkml:trace contextRef="#ctx0" brushRef="#br0" timeOffset="12281.2">20997 1545 0,'0'-21'16,"0"42"-16,0-63 0,21 0 0,-21 20 0,22 1 16,-1 0-16,-21 0 0,21-21 15,0 20-15,-21 1 0,21 21 16,-21 21 0,0 1-16,0 20 15,0 0-15,0 1 0,0-1 16,-21 21-16,-21 43 15,42-42-15,-21-22 0,-1 22 0,22-22 16,-21-21-16,0 21 0,21 1 0,-21-22 16,21 0-16,0 0 0,0 0 15,21-42 17,0 0-32,0 0 15</inkml:trace>
  <inkml:trace contextRef="#ctx0" brushRef="#br0" timeOffset="12952.31">21590 1312 0,'0'0'0,"-21"0"16,0 22 0,-1-1-16,1 0 0,0 21 15,0-21-15,0 22 0,0 20 16,-1-20-16,1 20 0,0 1 15,0-22-15,21 0 0,-21 22 0,-22-1 16,43-20-16,0-1 16,-21-21-16,21 0 0,0 0 15,21-21 1,1-21 0,-1 21-16,0-21 0,21 0 15,-21 0-15,1-22 0,20 22 0,-21-21 16,0 21-16,22-22 0,-1-20 15,-21 42-15,0 0 16,0-22-16,-21 64 16,0 1-1,0-1-15,0 21 0,0-21 0,0 22 16,0-22-16,-21 0 0,21 21 16,0-21-16,0 1 0,0-1 0,0 0 15,0 0-15,21 0 16,1 0-16,20 1 0,-21-22 15,21 0-15,-20 0 0,20 0 16,-21 0-16,21 0 0,1 0 0,63-43 16,-64 22-16,-21 0 15,21 0-15,-20 0 0,20-43 16,-21 22-16,0 21 0,-21-22 16,0 22-16,0-21 0,0 21 15,0-1-15,0 1 0,-21 21 16,0 0-16,0 0 15,0 21-15,-1 1 0,1 20 0,0-21 16,21 21-16,0-20 0,-21 20 16,21-21-16,0 43 0,0-43 15,0 21-15,0-21 0,21 0 16,0-21-16,0 22 0,1-22 16,62 0-1,-63 0-15,22 0 16,-22 0-16,0-22 0,21-20 15,-20 21-15,-1 0 0,0 0 0,-21-22 16</inkml:trace>
  <inkml:trace contextRef="#ctx0" brushRef="#br0" timeOffset="13169.18">21103 1630 0,'0'0'0,"-21"21"0,21 0 31,21-21-31,0 0 16,0 0-16,1 0 0,20 0 16,0 0-16,-21 0 0,64-21 15,-43 21-15,1-21 0,-1 21 16</inkml:trace>
  <inkml:trace contextRef="#ctx0" brushRef="#br0" timeOffset="13640.43">24024 1969 0,'0'0'16,"0"-22"-16,0 1 15,0 0-15,21 0 16,0 21-16,1-21 0,-22 0 0,0-1 15,42-41 1,-42 42-16,0 0 0,0-1 16,0 1-16,-21 21 15,0 0-15,-1 0 0,1 0 0,-21 43 16,-22-1 0,22 0-16,21-21 0,0 22 0,-43 41 15,43-62-15,-21 62 16,21-63-16,21 1 0,0 20 15,0 0-15,0 1 16,21-43-16,0 21 16,0-21-16,21 0 0,1 0 0,-1 0 15,0 0-15,64 0 16,64-21-16,-128-1 16,21-20-16</inkml:trace>
  <inkml:trace contextRef="#ctx0" brushRef="#br0" timeOffset="13888.29">24807 1630 0,'0'-42'0,"0"84"0,0-106 16,0 22-16,0 21 0,0 0 0,-21 0 15,0 21-15,0 0 16,0 21-16,-1 0 16,1 0-16,0 21 0,0 1 15,21-1-15,-21 0 0,0 22 0,21-22 16,-22 22-16,22-22 0,0 0 15,-21 1-15,0-1 0,21 0 0,0 43 16,0-64-16,0 0 16,0 1-16,0-1 0,0 0 15,21-21-15,22 0 0,-22 0 16,0 0-16,21 0 16,1 0-16</inkml:trace>
  <inkml:trace contextRef="#ctx0" brushRef="#br0" timeOffset="15021.45">25315 2011 0,'0'0'0,"0"-21"16,21 0-16,-21-1 0,0 1 0,0 0 15,0 0-15,0 0 0,-21 21 16,0 0-16,21-21 0,-21 21 16,0 0-16,0 0 0,-1 0 0,-20 21 15,-43 42 1,64-42-16,0 1 15,0 20-15,0-21 0,0 0 16,21 22-16,-22-22 0,22 0 0,-21 21 16,21-21-16,0 1 0,0-1 15,0 0-15,21-21 16,1 21-16,-1-21 0,21 0 16,-21 0-16,0 0 0,22 0 15,41-42-15,-41 21 16,-22-1-16,0 1 0,0 0 15,0-21-15,1 21 0,-1-1 16,-21 1-16,0-21 0,0 21 0,21 0 0,-21-1 16,0 44 31,0-1-47,0 0 0,-21 0 0,21 21 15,0-20-15,0-1 16,0 0-16,0 0 0,0 0 0,0 0 15,0 1-15,0-1 0,21 0 16,0-21 0,21 0-16,-20 0 0,20 0 15,0 0-15,1 0 0,-1-21 16,0 21-16,1-21 0,41-22 16,1 1-1,-64 21-15,21 0 0,-20-1 0,-1 1 16,-21 0-16,0 0 0,0 0 0,0 0 15,-21 21 1,-1 0-16,1 0 0,-63 84 31,62-63-31,22 1 16,0-1-16,0 0 0,0 0 0,0 0 16,0 0-16,0 1 0,0-1 0,22-21 15,-22 21-15,21-21 0,-21 21 0,21-21 16,-21-21 31,-21 21-32,21-21-15,-21 0 0,-1-1 16,1 22 0,0 0-16,0 0 15,21 22 1,0-1-16,0 0 15,0 0-15,21-21 16,0 21-16,0-21 0,1 0 16,20 0-16,-21 21 0,21-21 15,-20 0-15,20 0 0,0 0 16,43 0-16,-43-21 0,1 21 16,-1-21-16,-21 0 0,21 21 0,1-21 15,-22 0-15,0-1 0,21-20 16,-20 21-16,-1-21 0,-21 20 0,21-20 15,-21 0-15,0-1 0,21 22 16,-21-42-16,0 42 0,0-1 16,0 44-1,-21 20 1,21-21-16,0 21 0,0-20 16,0 20-16,0 0 0,0-21 15,0 22-15,0-22 0,0 21 16,0 22-1,0-43-15,0 0 0,-21-21 47,0-21-31,-1 21-16,1 0 16,0 0-16</inkml:trace>
  <inkml:trace contextRef="#ctx0" brushRef="#br0" timeOffset="16322.89">1736 4085 0,'0'0'0,"-22"0"15,22-21 1,-21 21-16,21-21 16,0 0-16,0 0 0,-21 21 15,0-22-15,0 1 16,0 21-16,-22 0 0,22 0 0,-21 0 16,21 0-16,-22 0 15,1 0-15,-43 21 0,43 1 16,0-1-16,-22 21 15,22 0-15,-1-20 0,22 20 16,0 0-16,0 1 0,0-1 0,0 21 16,21 1-1,0-43-15,0 21 0,0-20 0,21-22 16,0 21-16,0 0 0,0-21 16,43 0-16,-22 0 15,-21 0-15,22-21 0,-1 0 0,43-22 16,-43 22-16,21-21 15,-20-1-15,-1 1 0,22 0 16,-22-1-16,43-62 0,-43 41 16,-21 22-16,21-22 0,-20 22 15,-1 0-15,0-1 0,0 1 16,0 0-16,-21-1 0,0-41 16,0 20-16,0 22 15,0 21-15,-21 21 16,21 21-1,-21 21-15,0-21 0,0 22 16,-1-1-16,1 0 0,21 22 16,0-22-16,-21 22 0,21-1 0,0 1 15,0-22-15,0 21 0,0 64 16,21-84-16,0 20 16,1-42-16,-1 1 15,0-22-15,0 0 0,0 0 16,0 0-16,1-22 15,20 1-15</inkml:trace>
  <inkml:trace contextRef="#ctx0" brushRef="#br0" timeOffset="16686.68">2201 4149 0,'0'0'0,"0"21"0,0 0 31,21-42-15,1 0 0,-1 21-16,21-21 0,-21-1 0,0 1 15,1 0-15,41-21 16,-42 21-16,-21-1 0,21 1 16,-21 0-16,0 0 0,0 0 0,0 0 15,-21 21 1,0 0-16,0 0 0,-21 42 15,20-21-15,1 0 16,0 0-16,0 43 16,21 21-16,-21-64 0,21 21 15,0 22-15,0-43 16,0 0-16,0 0 0,21 0 0,0-21 16,0 21-16,0-21 0,1 0 15,20 0-15,21 0 16,-20-21-16,-1 21 0,0-21 15,22 0-15</inkml:trace>
  <inkml:trace contextRef="#ctx0" brushRef="#br0" timeOffset="17205.38">3111 3831 0,'0'0'16,"0"-21"-16,-21 21 0,0 0 15,0 0-15,0 21 0,0-21 16,-1 21-16,1 1 0,0-1 0,0 21 15,21 0-15,-21-20 0,21 20 16,-21 0-16,21 1 0,0-1 0,0 0 16,0-21-16,0 22 0,0-22 15,21 21-15,-21-21 16,21 1-16,0-22 0,43 0 16,-1 0-16,-42 0 15,22-22-15,-1 1 0,0 21 16,1-42-16,62 0 0,-62-1 15,-1 22-15,0-21 0,1-1 16,-22 1-16,21-21 0,1-22 16,-1 43-16,-42-1 0,21-20 0,-21 20 15,21 1-15,-21 0 0,0-1 16,0 1-16,0 0 0,0-1 0,0 22 16,0 0-16,-21 42 15,0 0 1,21 43-1,-21-22-15,21 1 0,-21-1 0,21 21 0,-43 86 16,43-86 0,0-21-16,-21 22 0,21-22 15,-21 1-15,21-1 0,0 0 0,0 1 16,0-1-16,0 0 16,0 1-16,21-43 0,0 0 15,0 0-15,1 0 0,20 0 16,-21 0-16,64 0 0,-64-22 15,21 1-15,-21 21 0,22-21 16,-22 0-16</inkml:trace>
  <inkml:trace contextRef="#ctx0" brushRef="#br0" timeOffset="17682.11">4254 3916 0,'0'0'0,"0"-21"0,0 0 15,0-1-15,0 1 0,-21 21 16,0 0-1,0 0-15,0 0 0,0 0 16,-1 0-16,1 21 0,0 1 0,-21 20 16,21-21-16,-1 21 15,1-20-15,0 62 16,0 22-16,21-64 16,0 1-16,0-1 15,0-21-15,21-21 0,0 21 0,0-21 0,1 0 16,-1 0-1,0 0-15,0 0 0,0 0 16,0 0-16,1-21 0,-1 0 0,0 0 16,0 0-16,0 0 0,43-64 15,-43 43-15,-21 20 0,21-20 16,-21 21-16,0-21 0,0 20 16,0 1-16,0 0 0,0 42 31,0 0-31,0 1 15,0-1-15,0 0 0,-21 21 16,21-21-16,0 22 0,0-22 16,0 0-16,0 21 0,0-20 0,0-1 15,21-21-15,0 21 0,0 0 16,1-21-16,41 0 16,1 0-16,-22 0 15,-21 0-15,0 0 0,22-21 0,-22 21 16,0-21-16,-21 0 0,21-1 0</inkml:trace>
  <inkml:trace contextRef="#ctx0" brushRef="#br0" timeOffset="18023.91">4720 4085 0,'0'-42'0,"0"84"0,0-105 0,0 42 15,0-1-15,0 1 0,0 0 0,42-21 16,-20 21-16,-1-1 16,0 22-16,21 0 15,-21 0-15,1 0 0,-1 0 16,-21 22-16,21-1 0,0 0 15,0 0-15,0 43 0,1 41 16,-22-62-16,0-22 16,0 21-16,0-21 0,0 1 15,0-1-15,0 21 16,0-63 15,0 0-15,0 0-16,0-1 0,0 1 15,21 0-15,-21 0 0,0-21 0,21 20 16,-21-20-16,21 21 0,-21-21 0,21 20 16,0 1-16,1-21 15,-1 21-15,-21 0 0,42 21 16,-21-22-16,0 22 0,1 0 16,-1 0-16</inkml:trace>
  <inkml:trace contextRef="#ctx0" brushRef="#br0" timeOffset="18396.99">5524 4191 0,'0'0'0,"43"21"16,-22-21-1,0 0-15,64-42 16,-64 21-16,0 0 15,43-22-15,-43 22 0,0 0 16,-21 0-16,21 0 0,-21-1 16,0 1-16,0 0 0,-21 0 15,0 0-15,-22 21 16,22 0-16,0 0 0,0 0 16,0 21-16,0 0 0,-1 0 15,1 64-15,0-22 16,21-41-16,0-1 15,0 0-15,0 21 0,0-21 0,0 1 16,21-1-16,0 0 0,1-21 16,41 0-16,-42 0 15,0 0-15,22 0 0,-22 0 0,21 0 16,-21 0-16,22 0 0,-1-21 0,0 0 16,1 21-16</inkml:trace>
  <inkml:trace contextRef="#ctx0" brushRef="#br0" timeOffset="18899.34">6900 3831 0,'0'0'0,"-21"-21"0,0 21 16,0 0-16,0 0 0,-22 0 16,22 0-16,-21 0 0,21 0 0,-22 21 15,22 0-15,-21 1 0,21-1 0,-43 21 16,43 0-1,21-20-15,-21 20 0,21-21 0,-21 21 16,21 22-16,0-43 0,0 0 16,0 22-16,0-22 15,21 0-15,0-21 0,0 0 16,0 0-16,22 0 0,-22 0 16,0-21-16,21 0 0,1 21 15,20-43-15,-42 1 0,22 21 16,-1-22-16,-21 22 15,0-21-15,22 0 0,-22-1 0,0 1 16,0 0-16,0-1 0,0 1 0,-21 0 16,0-22-16,22-63 15,-22 106-15,0 0 0,0-22 16,0 22-16,0 42 16,-22 1-16,1-1 15,21 0-15,0 21 0,0 1 0,-21-1 16,21 0-16,0 1 0,-21 41 15,21-41-15,0-1 0,0 0 16,0 43-16,-21-64 16,21 43-16,0-22 0,0-21 15,0 0-15,21 0 0,0-21 16,0 0-16,0 0 16,1 0-16,-1 0 0</inkml:trace>
  <inkml:trace contextRef="#ctx0" brushRef="#br0" timeOffset="19655.04">8572 4085 0,'0'-127'31,"0"106"-31,-21 0 16,0 21-16,21-21 0,-21 0 15,0-1-15,0 22 0,-1 0 16,1 0-16,0 0 16,-21 0-16,21 22 0,-1-22 15,1 21-15,0 0 0,-21 21 0,21-21 16,-1 22-16,-20 20 16,21 22-16,0-43 0,21-21 15,0 22-15,0-1 0,0-21 16,21 0-16,0 1 0,0-22 15,0 0-15,1 21 0,62-21 16,-63 0 0,1-21-16,20 21 0,-21-22 0,0 1 15,0 0-15,22 0 0,-22 0 0,0 0 16,0-1-16,0-20 0,-21 21 16,22-21-16,-22-1 0,21 1 0,-21 21 15,0-22-15,0 22 0,0 0 0,0 0 16,0 0-16,-21 21 31,-1 21-31,1 0 0,21 0 16,-21 0-16,21 22 0,-21-1 0,21-21 15,-21 22-15,21 41 16,0-63-16,0 1 0,21-1 16,42 21-1,-41-42-15,-1 0 0,21 0 0,-21 0 16,22 0-16,-22 0 0,21 0 15,0-21-15,-20 0 0,83-43 16,-20 22 0,-64 0-16,22 20 0,-22-20 0,0 0 15,0 21-15,0-22 0,0 22 0,-21-21 16,0 21-16,0-1 16,-21 22-16,-21 0 15,21 22-15,0-1 0,-1 21 16,22 0-1,-21-20-15,21 83 16,0-62-16,0-22 0,0 21 16,0-21-16,0 1 0,0-1 15,0 0-15,0 0 16,-21-21-16,0 0 16,0 0-16,0 0 0,-1 0 15</inkml:trace>
  <inkml:trace contextRef="#ctx0" brushRef="#br0" timeOffset="20249.11">12023 3683 0,'0'0'0,"0"-21"0,21 0 0,-21 0 15,-21 21 17,21 21-32,-22 0 15,1 0-15,21 21 0,-21-20 16,21 20-16,0 0 0,0 1 0,0 20 16,0 1-16,0-1 0,0 1 15,0 84-15,0-64 0,-21 86 16,0-86-16,0 22 15,21-21-15,-22 21 0,1 0 0,-21-1 16,21 1-16,-22 0 0,1 21 16,0-21-16,-43 106 0,43-107 15,-1-20-15,22 0 0,-21 21 0,21-43 16,-22 22-16,22-22 0,0 1 16,0-22-16,21 64 15,0-127 1,0 0-16,0-22 0,0 1 15,21-22-15,0 1 0,22-64 16,-1-42 0,0 63-16,-21 0 0,1 0 0,41-127 15,-21 127-15,-20-21 16,-1 22-16</inkml:trace>
  <inkml:trace contextRef="#ctx0" brushRef="#br0" timeOffset="20594.84">11705 3937 0,'0'-42'0,"0"84"0,-21-127 0,21 64 16,-21-21-16,21 0 0,0-22 16,0 43-16,0 0 0,0-22 15,21 22-15,0-21 0,21 21 16,-20 0-16,83-22 16,-62 22-16,84-21 0,-85 42 15,22 0-15,-22 0 0,21 0 16,-20 21-16,-22 0 0,21 43 15,-42-22-15,0 0 0,0 1 16,0-22-16,0 21 0,-21 0 0,0 1 16,-21-22-16,-1 21 0,22-21 0,-21 1 15,-1-1-15,22 0 0,-63 21 16,62-21 0,1-21-1,42 0 1,1 0-1,-1 0-15,0-21 0,0 21 16,0-21-16,22 21 0,-22-21 0,0 21 16,21-21-16</inkml:trace>
  <inkml:trace contextRef="#ctx0" brushRef="#br0" timeOffset="20976.54">12446 3725 0,'0'0'0,"0"-21"16,21-63-1,0 62 1,-21 1-16,21 0 0,1 21 0,-1-21 16,0 0-16,21 21 15,-21 0-15,1 0 0,-1 0 16,21 0-16,0 21 0,-20 0 0,20 0 16,0 0-16,-21 1 0,64 83 15,-64-83-15,-21 41 16,0-42-16,0 22 0,0-22 15,-21 0-15,0 0 0,0 0 16,0 0-16,-1-21 0,1 0 16,0 0-1,21-21-15,0 0 16,0 0-16,0 0 0,0 0 16,0-1-16,0 1 0,21-21 15,-21 21-15,43-22 16,-22 22-16,0 0 0,0 21 0,0-21 15,22 21-15,-22 0 0,0-21 16,0 21-16,0-21 0,22 21 0,-1 0 16,0-22-16</inkml:trace>
  <inkml:trace contextRef="#ctx0" brushRef="#br0" timeOffset="21377.38">13504 3556 0,'-106'21'31,"85"0"-31,0 1 16,-21 41-16,21-42 0,-1 0 16,22 22-16,0-22 0,0 21 15,0-21-15,0 22 0,0-22 0,0 0 16,0 21-16,0-20 0,22-1 16,-1 0-16,0-21 0,21 21 0,-21-21 15,22 0-15,20 0 0,-42 0 16,22-21-16,20 0 15,-20 0-15,-22-1 0,21 1 16,-21 0-16,0 0 0,1 0 0,-1-22 16,-21 22-16,0-21 0,0 21 15,0-22-15,0 1 0,-21 0 0,-22-22 16,-20 1 0,20 42-16,22 21 0,0-22 15,-21 22-15,21 0 0,-1 0 0,-20 0 16,21 22-16,0-1 0,0 0 15,-1 0-15,22 21 16,0 1-16,0-22 0,0 0 16,0 0-16,22-21 0,-1 0 15,63 0-15,-41 0 16</inkml:trace>
  <inkml:trace contextRef="#ctx0" brushRef="#br0" timeOffset="21681.2">14478 3069 0,'0'0'15,"-21"-42"1,0 42-16,-1 21 16,22 0-16,-21 0 0,0 22 15,0-1-15,0 0 0,0 22 0,-1-22 16,-20 85-16,21-21 15,0-42-15,21-22 16,-21 43-16,21-43 0,0 0 16,0 22-16,0-43 15,0 0-15,0 0 0,21 0 0,0-21 16,0 0-16,0 0 0,0 0 16,22 0-16,-22 0 0,0-21 15,43-21-15,-43 21 16,-21-22-16,21 22 0</inkml:trace>
  <inkml:trace contextRef="#ctx0" brushRef="#br0" timeOffset="21869.59">14139 3535 0,'0'0'0,"-42"21"0,21-21 0,0 0 15,-1 21-15,1-21 0,0 0 16,21 21-16,21-21 15,0 0 1,22 0-16,-1 0 0,-21 0 0,22 0 16,20 0-16,-21 0 0,1 0 15,-1 0-15,0-21 0,1 21 0</inkml:trace>
  <inkml:trace contextRef="#ctx0" brushRef="#br0" timeOffset="22253.56">14753 3662 0,'0'0'0,"0"21"15,0 0 1,21-21 0,0 0-16,1 0 0,-1 0 15,-21-21-15,21 21 0,21-21 16,-21 21-16,1-21 0,-22 0 0,42-1 15,-42 1-15,21 0 16,-21 0-16,0 0 16,0 0-16,-21 21 15,0 0-15,0 0 0,-1 0 16,1 21-16,0 0 0,0-21 16,21 21-16,-21 21 0,21-20 15,-21-1-15,-1 0 0,22 0 0,0 21 16,0-20-16,0-1 0,0 0 0,0 0 15,0 0-15,0 0 0,0 1 16,43-22 0,-22 21-16,21-21 0,-21 0 0,1 0 15,20 0-15,0 0 0,1 0 0,-1-21 16,0 21-16</inkml:trace>
  <inkml:trace contextRef="#ctx0" brushRef="#br0" timeOffset="22946.62">15642 3535 0,'0'-21'0,"0"42"0,0-63 16,0 20-16,0 1 0,-21 21 16,0 0-16,0 0 15,-1 21-15,1 1 0,0-1 16,0 0-16,0 21 0,0-21 0,21 1 16,-22 20-16,22-21 0,-21 21 15,21-20-15,0-1 0,0 21 16,0-21-16,0 0 0,0 1 0,43-1 15,-1 0 1,-21-21-16,0 21 0,22-21 16,-22 0-16,21 0 0,-21 0 0,0 0 15,22 0-15,-22-21 0,0 21 0,21-21 16,-20 0-16,-1-1 0,0-20 0,21-21 16,-42 41-16,21-41 0,1 21 15,-1-1-15,0-20 0,-21-43 16,21 64-16,-21-64 15,0 85 1,0-1-16,0 1 0,0 42 16,0 1-1,-21 20-15,0 0 0,21 1 16,-21-1-16,21 0 0,0 1 0,-22 20 16,22-21-16,0 1 0,-21-1 15,21-21-15,0 22 0,0-22 0,0 21 16,0-21-16,0 22 0,21-22 15,1 0-15,-22 0 0,21-21 16,0 0-16,0 0 0,0 0 0,22 0 16,-22 0-16,0 0 0,21 0 15,-21-21-15,22 0 0,-22 0 16,21-1-16,-21 1 0,1 0 0,-1 0 16,0 0-16,0-22 0,0 1 15,-21 21-15,0 0 16,-21 21-1,0 0-15,21 21 0,-21-21 16,0 21-16,-1 0 0,1 0 0,21 1 16,0-1-16,-21 0 0,21 0 15,-21 0-15,21 0 0,0 1 16,0-1-16,0 0 0,21-21 16,0 0-16,0 0 0,22 0 15,-22 0-15,42 0 16,-20 0-16,-1 0 0,0 0 0,-20 0 15,20-21-15,0 21 0</inkml:trace>
  <inkml:trace contextRef="#ctx0" brushRef="#br0" timeOffset="23501.03">17060 3641 0,'0'0'0,"0"-21"0,0-1 0,0 1 0,0 0 16,-21 0-1,0 21-15,0 0 16,0 0-16,-1 0 0,1 0 15,0 21-15,0 0 0,-21-21 16,20 21-16,1 1 0,0 20 0,0-21 16,21 0-16,-21 0 0,0 1 15,-1-1-15,22 0 0,0 0 0,0 0 16,0 22-16,0-22 16,0 0-16,0 0 0,22-21 15,-1 0-15,0 0 0,0 0 16,0 0-16,22 0 15,41-21 1,-63 0-16,1 0 0,20-43 16,-21 43-16,0-21 0,0 20 15,1-20-15,-1 0 0,0-22 0,0-42 16,0-42 0,-21 106-16,0-22 0,0 1 15,0 42-15,0 0 16,0-1-16,-21 22 15,0 22 1,0 20-16,0-21 0,21 21 16,-22 22-16,22-22 0,-21 22 0,21-22 15,0 22-15,0-22 0,0 21 16,0-20-16,0-1 0,0 0 0,0 1 16,0-22-16,0 21 0,21-21 15,1 1-15,-22-1 0,21 0 16,0 0-16,0-21 0,21 0 0,-20 0 15,-1 0-15,42 0 0,-42 0 16,22 0-16,-22-21 0,21 0 16,-21 0-16,64-43 15,-85 43-15,0-21 0,21 20 16,-21-20-16</inkml:trace>
  <inkml:trace contextRef="#ctx0" brushRef="#br0" timeOffset="23716.9">15896 3471 0,'-42'22'0,"84"-44"0,-105 65 0,63-22 16,21-21-1,0 0-15,0 0 16,21 0-16,-20 0 0,20 0 15,0 0-15,1-21 0,62 0 16,-62 21-16,-1-22 0,0 22 16,-20-21-16</inkml:trace>
  <inkml:trace contextRef="#ctx0" brushRef="#br0" timeOffset="24314.57">20997 3239 0,'0'0'0,"21"-22"0,-21 1 16,0 0-16,0 0 0,0 0 15,-21 21-15,0 0 16,-21 0-16,21 0 0,-64 0 16,0 0-16,43 21 15,0 0-15,-1 21 0,-20-20 0,20 20 16,1 21-16,-21 22 15,20-43-15,1 22 0,21-22 0,-22 1 16,22 20-16,0-21 0,0 1 16,0-1-16,21 0 0,0-20 15,0 20-15,0 0 0,0-21 0,21 43 16,21-43-16,1-21 16,41 21-16,107-21 15,-128 0-15,22-21 0,0 0 16,-22 0-16,22 0 0,-22-1 15,22 1-15</inkml:trace>
  <inkml:trace contextRef="#ctx0" brushRef="#br0" timeOffset="25172.44">21484 3598 0,'0'0'0,"0"-21"0,0 0 16,0-21-16,-21-1 16,0 43-16,0-21 0,-22 21 0,22 0 0,0 0 15,0 0-15,-22 21 16,22 1-16,0-1 0,-21 0 0,-1 21 15,22-21-15,-21 22 0,0-22 16,20 21-16,1 1 0,-21 20 16,21-42-16,21 22 0,0-22 15,0 0-15,0 21 0,0-21 16,21 1-16,0-22 0,0 21 0,0-21 0,22 0 16,-22 0-16,42 0 15,-20 0-15,-1-21 0,0-1 0,22 1 16,-22-21-16,43 0 15,-43-1-15,-21 22 16,22-42-16,-22 20 0,0 1 16,-21 21-16,0 0 0,0-1 15,0 1-15,-21 21 16,0 0 0,21 21-16,-21 1 0,-1-1 0,1 0 15,21 0-15,0 0 0,0 0 16,0 1-16,0-1 0,0 0 0,0 0 15,0 0-15,21 0 0,1 1 16,20-1-16,-21-21 0,43 21 16,-43-21-16,21 0 0,43 0 15,-43 0-15,0 0 16,1 0-16,-1-21 0,-21 0 0,0 21 16,1-22-16,-1 1 0,0 0 15,0-21-15,-21-43 16,0 64-16,0 0 0,0 0 15,0-1-15,0 44 32,-21-1-32,21 0 0,-21 0 15,21 21-15,0 1 0,-21-22 16,21 0-16,-22 0 16,22 0-16,0 1 0,0-1 15,0 0-15,0 0 16,0-42 15,0 0-15,0 0-16,0-1 0,0 1 0,22 0 15,-1-21-15,0 21 0,0-22 16,0 1-16,0 21 0,43-64 16,-22 64-16,1-21 0,-22 20 0,21 1 15,0 21-15,-20 0 0,-1 0 16,0 0-16,0 21 0,0 1 0,0-1 15,-21 21-15,22-21 0,-22 22 16,0-1-16,0-21 0,0 21 16,-22 22-16,1-43 0,0 21 15,-21 1 1,21-1-16,-1-42 16,22 21-16,0-42 31,0 0-31</inkml:trace>
  <inkml:trace contextRef="#ctx0" brushRef="#br0" timeOffset="26176.8">24342 3175 0,'0'-21'15,"0"0"-15,0 42 47,-22 21-31,22-21-16,-21 22 0,21-1 0,0 0 15,-21 22-15,21-22 0,-42 85 16,42-84-16,-21 20 0,-1-21 16,22 1-16,-21-1 0,0 0 0,0 43 15,21-43-15,-21 1 16,0-22-16,21 0 0,0 0 0,0 0 15,0-42 17,0-21-17,0 21-15,0 0 0,21-1 0,0-20 16,-21 21-16,21-21 0,0-1 16,0 22-16,1-21 0,-1-1 0,0 22 15,0-21-15,43 0 16,20-1-1,-63 43-15,22 0 0,-22 0 0,0 21 0,0 1 16,0-1-16,22 21 16,-22 0-16,-21 1 15,0-1-15,0-21 0,0 0 16,0 1-16,-21-1 0,0 0 0,-1 0 16,1-21-16,0 21 0,-21 0 0,21-21 15,-22 0-15,1 22 0,-22-22 16,43 0-16,-21 0 0,0 0 15,20 0-15,1-22 16,0 22-16,0-21 0,21 42 47,0 1-47,21-22 0,0 21 16,0 0-16,22 0 15,-1-21-15,0 0 16,1 21-16,41-21 0,-41 0 15,20 0-15,-20 0 0,20-21 16,1 21-16,-1-21 0,1 0 0,-22 0 16,21 21-16,-20-22 0,41-20 15,-41 21-15,-1-43 16,-21 43-16,0 0 0,-21-21 0,22 21 16,-22-1-16,0-20 0,0 21 15,0 0-15,-22 21 16,1 0-16,0 21 15,0 0-15,0 0 16,0 22-16,-22-1 0,43 0 16,-21 1-16,21-22 0,0 21 15,0-21-15,0 0 0,0 1 16,21-1-16,0 0 0,1-21 16,-1 0-16,0 0 15,0 0-15,0-21 0,0 21 16,-21-21-16,22-1 0</inkml:trace>
  <inkml:trace contextRef="#ctx0" brushRef="#br0" timeOffset="29530.25">26776 4001 0,'-21'0'0,"42"-22"32,0 22-32,0-21 15,0 0-15,-21 0 0,21 21 16,1-21-16,41-64 16,-63 64-16,0-21 0,0-1 15,0 22-15,0-21 0,0-1 0,0 1 16,-42-21-16,-22-1 15,43 43-15,0 0 0,-43 0 16,22 21-16,21 0 16,-21 21-16,-1 0 0,22 0 15,-21 21-15,-1 1 0,22-1 0,0 0 16,0-20-16,0 20 0,0 0 16,21 1-16,-22-22 0,22 21 0,0-21 15,0 0-15,0 1 0,0-1 0,0 0 16,22-21-16,20 21 15,-21-21-15,43 0 16,-43 0-16,21 0 0,0 0 0,-20-21 16,20 21-16,0-21 0,-21 0 15,22-1-15,-22 1 0,21 0 0,1-42 16,-22 41-16,0-20 16,0 21-16,-21-21 0,0-1 0,0 22 15,0 0-15,0 0 0,0 0 0,0 42 31,0 0-31,0 0 0,0 21 16,0-20-16,0 20 0,0-21 16,0 21-16,0-20 0,0-1 0,0 21 15,0-21-15,0 0 0,0 1 0,0-1 16,21 0 0,0-21-16,22 0 0,-1 0 0,-21 0 15,0 0-15,22 0 0,-1 0 16,-21-21-16,0 21 0,22-21 15,-22-1-15,21 1 0,-21 0 0,1-21 16,-1 21-16,0-22 16,0 22-16,0-21 0,0 21 0,22-43 15,-22 43-15,0-21 16,-21 20-16,0 44 31,0-1-31,0 0 16,0 0-16,0 0 15,-21-21-15,21 21 16,0-42 15,0 0-15,0 0-16,0 0 16,0 0-16,0-1 15,0 1-15,0 42 31,-21 1-15,0-1-16,21 21 0,0-21 16,-22 22-16,22-22 0,-21 21 0,0 0 15,21 43 1,0-64-16,0 0 0,0 22 16,0-22-16,21-21 15,22 21-15,-22-21 0,0 0 16,42 0-16,-20 0 0,20 0 15,-20-21-15,20 0 16,-21 0-16,-20-1 0,20-20 16,-21 21-16,0 0 0,0 0 15,22-22-15,-1-20 16,0-1-16,1 43 0,-22 0 16,0 0-16,0 0 15,0 21 1,-21 21-1,0 0-15,0 0 16,0 0 0,0-42 31,0 0-47,0 0 15,0 0-15,0-1 16,-21 22-1,0 0-15,0 0 16,0 0-16,0 0 0,-1 22 16,22-1-16,-21 0 0,0 0 15,0 0-15,-21 64 16,42-64-16,-22 0 0,22 0 16,0 1-16,0-1 0,0 0 0,0 0 15,0 0-15,22 0 0,-1-21 16,0 22-16,0-1 0,64 0 15,-1-21 1,-41 0-16,-1 0 0,43 0 16,-64 0-16,21 0 0,1-21 0,-1 21 15,-21-21-15,0-1 0,43-20 16,-43 21-16,0 0 0,0 0 16,-21-22-16,0 22 0,0-21 15,0 21-15,0-1 0,0-20 0,0 21 16,0 0-16,-21 21 15,0 0 1,0 21-16,0-21 0,21 42 0,-22-21 16,1 1-16,0 20 0,0-21 15,21 0-15,0 43 16,0-43-16,0 21 0,0-21 16,0 1-16,0-1 0,21 0 15,-21 0-15,42-21 0,-20 0 16,-1 0-16,0 0 0,21 0 15,-21 0-15,22 0 0,-1-21 0,-21 0 16,22 21-16,-1-21 16,0-1-16,1 1 0,-22 0 0,85-64 15,-64 43-15,-21 21 16,0 0-16,0 0 0,1-1 0,-22 1 16,0 0-16,-22 42 15,1 0 1,0-21-16,0 22 0,0-1 15,0 21-15,-1-21 0,22 0 16,0 1-16,-21-1 0,21 0 0,0 0 16,0 21-16,0-20 15,0-1-15,0 0 0,21-21 16,-42 0 31,0 0-47,0-21 0,0 21 15,0-21 1,-1 21-16,1 0 16,21 21-1,0 0 1,21 0 0,1 0-1,-1-21-15,0 0 0,0 0 0,0 0 16,0 0-16,22 0 0,-22 0 15,21 0-15,-21 0 0,22 0 0,-22-21 16,21 21-16,-21-21 0,1 0 0,20 0 16,-21-1-16,0 1 0,0 0 15,43-64-15,-64 64 16,0-21-16,21 21 16,-21 0-16,0-1 0,0 1 0,0 42 31,0 1-16,0-1-15,0 0 0,-21 0 16,0 0-16,21 0 0,-21 64 16,21-64-1,0 0-15,0 1 0,0-1 0,0 0 16,-22-21-16,22 21 0,0 0 16,-21-21-16,0 0 31,21-21-16,-21 21 1,21-21-16,-21 21 16,42 0 46,0 0-62,0 0 16,0 0-16,1 0 0,-1 0 15,21 0-15,-21 0 0,0 0 0,22-21 16,-22 0-16,64-1 16,-64 1-16,42-21 15,-20 21-15,-22 0 0,42-43 16,-42 43-16,-21-21 0,22 20 16,-22 1-16,0 0 0,0 0 0,-22 21 31,1 21-31,0 0 0,0 0 15,0 1-15,0-1 0,-1 0 16,1 64-16,0-22 16,21-42-1,0 0-15,0 1 0,0-1 0,0 0 16,21-21-16,0 0 16,1 21-16,-1-21 0,21 0 15,0 0-15,43 0 0,-43 0 16,22 0-16,-1 0 0,1-21 15,-1 21-15,1-21 0,-22 21 0,22-21 16,-1-1-16,-20 1 0,-1 0 16,-21 0-16,21 0 0,1-43 15,-43 22-15,0 21 0,0 0 16,0-1-16,0 1 0,0 0 0,-43 21 16,1 0-1,21 0-15,-21 0 0,20 21 0,-20 0 16,21 1-16,-21-1 0,-22 21 15,43-21-15,0 22 16,0-1-16,21-21 16,0 21-16,0-20 0,0-1 15,0 21-15,21-42 16,21 21-16,-21-21 16,0 0-16,1 0 0,-1 0 0,0 0 15,0 0-15,43-42 16,-43 21-16,0 0 0,0-22 15,0 22-15,22-21 0,-22-1 0,0-20 16,0 21-16,21-22 0,-20 1 16,20-1-16,-21-21 0,64-84 15,-22 63 1,-20 64-16,-22 0 0,21-1 16,-21 22-16,0 0 0,-21 0 15,0 42 1,-42 0-16,21 21 15,0-20-15,-22 41 0,1-21 0,21 22 16,-21-1-16,-1 22 0,22-21 16,0-1-16,0 1 0,0-1 0,-1-21 15,22 64 1,0 0-16,0-85 16,0 0-16,43 22 0,-22-22 15,0-21-15,85 0 16,-43 0-16,-20 0 15,-1 0-15,0 0 0,1 0 16,-1-21-16,0 21 0,1-21 16,-1-1-16,0 1 0,1 0 15,-22 0-15,21 0 0,-21-22 0,22 1 16,-22 21-16,-21-43 16,-42 64-16,20 0 15</inkml:trace>
  <inkml:trace contextRef="#ctx0" brushRef="#br0" timeOffset="32049.15">2117 5906 0,'0'-22'0,"0"44"0,0-65 16,0 22-16,0 0 0,0-43 15,0 43-15,0 0 0,0-21 16,0 21-16,0-1 0,-22-20 15,1 21-15,0 21 16,-21 0-16,21 0 16,-1 21-16,-20-21 0,0 42 15,-1-20-15,-41 41 16,41-21-16,1 22 0,-21-22 16,41 1-16,-62 62 0,63-41 15,21-22-15,0 1 0,0 20 16,0-21-16,0 1 0,21 20 0,0-20 15,0-22-15,43 42 16,-22-42-16,0 1 0,22-22 16,-22 0-16,0 0 0,1 0 0,20-22 15,1 1-15,-22 0 0,22-21 0,20-1 16,-20 1-16,84-21 16,-85-1-16,1 22 0,-22-1 15,22 1-15,-43-21 0,21 20 0,-42-20 16,0 20-16,0-20 0,0-1 0,-21 1 15,-21 21-15,-1-1 16,-20 1-16,-1 0 0,1 20 0,-1 1 16,1 21-16,-1 0 0,1 0 15,-106 43 1,84 20-16,43 1 0,20-22 16,-20 64-16,42-43 15,0-20-15,0 20 0,0-21 0,21 1 16,0-1-16,22 43 15,-1-43-15,-21-21 0,22 22 16,20-22-16,-21-21 0,22 21 16,-22-21-16,22 0 0,-1 0 0,1 0 0,-1 0 15,1-21-15,-1 21 16,1-21-16,-1-1 0,-20 1 0,62-42 16,-62 42-16,-22-1 0,0 1 15,0 0-15,0-21 0,-21-1 16,0 22-16,0 0 0,0 0 15,-21 42 1,21 0 0,0 22-16,0-22 15,0 0-15,0 0 0,0 21 0,0-20 16,0-1-16,0 0 0,0 0 16,0 21-16,0-20 0,0-1 15,0 0-15,21-21 31,1 0-15,-22-21-16,21 0 0,0-1 16,-21 1-16,21 0 0,-21 0 0,0 0 15,21 0-15,0-43 16,-21 43-16,22 0 0,-22-22 16,21 43-16,0 0 15,-21 22 1,21-1-16,-21 0 0,21 0 15,0 0-15,-21 0 0,22 1 0,-22-1 16,42 21-16,-21 0 16,0-42-16,0 22 15,1-22-15,-1 0 0,21 0 0,-21 0 16,64 0-16,-64 0 16,21 0-16,1-22 0,-1 22 0,0-21 15,1 0-15,-1 0 0,0 0 16,-20-22-16,20 22 0,0-42 15,-42-64-15,0 84 16,0 1-16,0 0 16,0-22-16,0 22 0,0 0 0,0-1 15,-21 1-15,21 0 0,-21-22 16,21 43 0,-21 21-1,21 21-15,0 0 0,0 0 0,0 106 16,-21-84-16,21 20 15,0-20-15,0 20 0,0-21 16,0 1-16,0-1 0,0 0 16,0 43-16,0-64 0,0 0 15,0 1-15,0-1 0,21 0 0,21-21 16,-21 0 0,0 0-16,1 0 0,-1 0 0,0 0 15,0 0-15,21-42 16,-20 20-16,-1 1 0,0 0 15,0 0-15,0-21 0,-21 20 16,21 1-16,-21 0 16,0 0-16,0 42 31,0 0-15,0 0-16,0 1 0,0-1 0,0 21 15,0-21 1,0 0-16,0 1 0,0-1 15,22-21-15,-1 0 16,0 0-16,21 0 16,1 0-16,-1 0 0,-21-21 15,43-1-15,-43 1 0,21 0 16,-21 0-16,0 0 0,-21 0 16,22-1-16,-1-20 15,-21 21-15,0 0 0,0 0 0,0-1 16,0 1-16,0 42 31,0 1-15,-21-1-16,21 0 0,0 21 15,-22-21-15,22 22 0,0 20 16,0-20-16,-21 62 16,21-41-16,0-1 0,0 1 0,0-1 15,0 1-15,0-1 0,0 1 16,0 84-16,0-84 0,0-1 15,0 1-15,21 20 0,-21-20 0,0-1 16,0 22-16,22-22 0,-22 1 16,21 21-16,-21-22 0,0 1 0,0-1 15,21 1-15,-21-1 0,0 1 0,0-22 16,0 64-16,-21-64 16,0 0-16,21-20 0,-43 20 15,22-21-15,0 0 0,0-21 0,-22 0 0,22 0 16,-21 0-16,-22-21 15,1 0-15,21 0 0,-22-22 16,1 22-16,-1-21 0,1 0 0,-1-1 16,1 1-16,-1 0 0,22 20 0,-22-20 15,43 0-15,-21 21 0,21-22 0,-1 22 16,1-21-16,21 21 0,0-85 16,0 42-1,21 22-15,1 0 0,-1-1 0,21-20 16</inkml:trace>
  <inkml:trace contextRef="#ctx0" brushRef="#br0" timeOffset="33105.12">5715 5821 0,'-21'0'15,"42"0"-15,-42-21 0,0 0 16,21-1-16,0 44 47,0 20-47,0-21 0,0 0 15,21 22-15,-21-22 0,0 21 16,0 0-16,0-20 0,0 20 16,0 0-16,0-21 0,0 1 0,0 20 15,0-21-15,0 0 0,0 0 16,0 1-16,21-22 15,0 0 1,-21-22-16,0 1 0,21 0 16,0 0-16,-21 0 0,22-22 15,-22 22-15,21-21 0,0 21 16,-21-22-16,0 1 0,21-21 16,0 20-16,-21 22 0,21 0 15,-21 0-15,0 0 0,22 42 16,-22 0-16,0 0 15,21 0-15,-21 0 0,0 22 16,0-22-16,21 21 0,-21-21 16,21 64-16,0-43 15,0-20-15,1-1 0,-22 0 16,42 0-16,-21-21 0,0 0 16,0 0-16,22 0 15,20 0-15,-42 0 0,1 0 16,20-21-16,-21 0 0,0 0 0,0-1 15,22-20-15,-22-21 16,21-43 0,-42 63-16,0 1 0,0 0 15,0-1-15,0 1 0,0 21 0,0 0 16,0 0-16,0-1 0,-21 22 16,21 22-16,0-1 15,0 0-15,0 21 0,0 1 0,-21-22 16,21 21-16,0 0 0,0 64 15,0-63-15,0 20 16,21-42-16,-21 0 16,0 1-16,21-1 0,0 0 0,1-21 15,41 21-15,-21-21 16,-20 0 0,-1 0-16,21-21 0,-21 0 0,0 0 0,22 21 15,20-85 1,-42 64-16,-21 0 0,0-22 15,22 22-15,-22-21 0,0 21 16,0-1-16,-22 44 31,22-1-31,0 0 0,0 0 0,-21 0 16,21 0-16,0 1 0,0 20 16,-21-21-16,21 0 0,0 22 15,0-22-15,0 0 16,21-21 15,0 0-31,-21-21 0,0 0 0,22-1 16,-22 1-16,21 0 15</inkml:trace>
  <inkml:trace contextRef="#ctx0" brushRef="#br0" timeOffset="33486.56">7070 5376 0,'0'0'0,"-22"0"0,1 0 16,0 0-16,0 22 0,0-1 0,21 0 16,0 0-16,-21 21 15,21-20-15,-22-1 0,22 0 0,0 0 16,0 0-16,0 0 0,0 1 0,22-1 16,-1-21-16,0 0 15,0 0-15,0 0 0,43 0 16,-43-21-16,0 21 0,0-22 15,0 1-15,-21 0 0,0-21 16,22 21-16,-22-1 0,0 1 0,0 0 16,0-21-16,-22 21 0,1-1 15,-42-41 1,-1 63-16,43 0 16,-21 21-16,21 0 0,-1 0 15,1 1-15,21-1 0,0 0 0,-21 0 16,21 21-16,0-20 0,0 20 15,0-21-15,21 43 16,-21-43-16,21 0 0,22 21 16,-1-42-16,-21 0 0,0 0 0,22 0 15,-22 0-15</inkml:trace>
  <inkml:trace contextRef="#ctx0" brushRef="#br0" timeOffset="33728.42">7493 5419 0,'0'21'32,"-21"0"-32,0 0 0,21 22 15,-22-1-15,22-21 0,-21 21 16,21 22-16,0-22 0,0 1 0,0-1 16,-21 0-16,21 1 0,0-1 15,0 64 1,0-85-16,0 0 0,0 0 0,0 0 0,0 1 15,0-1-15,0 0 16</inkml:trace>
  <inkml:trace contextRef="#ctx0" brushRef="#br0" timeOffset="34997.91">7197 5969 0,'0'0'0,"0"-21"0,-22 21 15,44 0 17,-1 0-32,0-21 0,0 21 15,21-21-15,-20 21 0,20-22 0,0 22 16,1-21-16,-1 0 16,21 0-16,-20 0 0,-1 0 0,22-22 15,-22 22-15,0-21 0,-21 21 16,22-22-16,-22 22 0,-21-21 15,0 21-15,0-22 0,0 1 0,0 21 16,0 0-16,-21 21 16,0 0-1,-1 21-15,1 21 16,21-21-16,0 0 0,0 22 0,0 41 16,0-41-16,0 20 0,0-20 15,0-1-15,0 0 0,-21 1 16,21-1-16,0 0 0,0-21 0,0 22 15,0-22-15,-21 0 0,21 0 0,0 0 16,0 1-16,21-22 47,0-22-47,0 1 0,-21 0 16,22 21-16,-1-42 0,-21 21 0,21-1 15,0-20-15,0 0 16,-21 21-16,21-1 0,1 1 0,-22 0 15,0 0-15,0 0 0,21 21 16,0 0 0,-21 21-16,0 0 0,0 21 15,0-20-15,21-1 0,-21 0 0,0 21 16,0-21-16,0 1 0,21 41 16,0-42-1,1 0-15,-1-21 0,-21 22 0,21-22 16,0 0-16,0 0 0,43 0 15,-43 0-15,42-22 16,-41 1 0,-1 0-16,0 21 0,0-42 15,0 21-15,0-1 0,-21 1 0,22-21 0,-22 21 16,21-43 0,-21 1-16,21 42 0,-21-1 15,0 1-15,0 42 31,0 1-31,0-1 0,0 42 16,0 1 0,0-43-16,0 0 0,0 43 15,0-43-15,21 0 0,0 0 0,-21 0 16,21 0-16,1 1 0,-1-22 0,0 0 16,0 21-16,0-21 0,0 0 15,1 0-15,-1 0 0,21 0 16,-21-21-16,0-1 0,1 22 0,-1-21 15,0 0-15,-21 0 16,21 0-16,0-22 0,0-41 16,-21 63-16,0-1 15,22 1-15,-22 0 0,0 0 16,0 42 0,0 0-1,-22 0-15,22 1 0,-21-1 0,21 0 16,0 0-16,-21 43 15,21-43-15,-21 0 0,21 0 16,0 0-16,0 0 16,0-42 31,0 0-47,0 0 0,0 0 15,21-22-15,0-20 16,0 42-16,1-22 0,-1 1 15,21 0-15,-21-1 0,22 1 0,-22 21 16,21-21-16,85 20 16,-106 22-16,0 22 15,1-1-15,-1 21 0,0-21 16,-21 22-16,0-1 0,0 0 0,0 1 16,0 41-16,0-63 15,0 43-15,0-43 16,-21 0-16,0 22 0,21-22 15,0 0-15,-22-21 16,1 0 0,21-21-1,-21 0-15,21-1 0,-21 1 16</inkml:trace>
  <inkml:trace contextRef="#ctx0" brushRef="#br0" timeOffset="35186.39">8678 5525 0,'-21'-22'0,"0"22"15,42 0 32,0 0-47,0 0 16,1 0-16,-1 0 15</inkml:trace>
  <inkml:trace contextRef="#ctx0" brushRef="#br0" timeOffset="35665.11">11112 5546 0,'22'-21'0,"-44"42"0,44-64 0,-22 22 16,0 0-16,0 0 0,0-21 0,0 20 16,0 1-16,0 0 0,0 0 15,0 42 1,0 21 0,0-20-16,0 20 0,0 0 15,0 22-15,0-1 0,0 1 0,-22-1 16,22-20-16,-21 20 0,0 1 15,0-22-15,0 0 0,0 1 0,21-1 16,-22-21-16,1 21 0,0-20 16,0 20-16,21-21 0,0 0 15,0-42 17,0 0-32,0 0 0,-21 0 15,21-1-15,-21 1 0</inkml:trace>
  <inkml:trace contextRef="#ctx0" brushRef="#br0" timeOffset="36582.19">10668 5821 0,'0'0'0,"-21"0"15,42 0 17,0 0-32,0 0 0,43 0 15,-22 0-15,22 0 0,-22 0 16,21 0-16,1-21 0,-1 0 0,1 21 15,63-43-15,0 1 16,-64 21-16,-20 0 0,-1-22 16,0 22-16,1 0 0,-22 0 0,0-22 15,0 1-15,-21 0 16,0 21-16,0-1 16,-21 1-16,0 21 15,0 0-15,0 0 16,21 21-16,-22 1 0,22-1 0,-21 0 15,21 21-15,-21 1 0,21-1 16,0 0-16,0 22 0,-21-22 0,21 0 16,0 22-16,-21-22 0,21 43 15,-21 21 1,21-85-16,-22 0 0,22 0 16,0 0-16,0 1 0,0-1 15,22-42 16,-1-1-31,-21 1 16,21 0-16,0 0 0,0 0 0,0-22 16,1-20-16,-1 42 15,0-22-15,0 1 0,0 21 16,0 0-16,1 0 0,-1-1 0,0 22 16,0 0-16,-21 22 15,0 20 1,0-21-16,0 0 0,0 0 0,0 1 15,0 20-15,0-21 0,0 0 16,0 0-16,0 1 0,0-1 0,0 0 16,0 0-16,0 0 0,0 0 15,0 1-15,64-1 16,-22 0-16,43-21 16,-43 0-16,-21 0 0,21 0 15,1 0-15,-1-21 0,64-22 16,-64 22-16,22-21 15,-43 21-15,0 0 16,0-1-16,0 1 0,1-21 0,-22 21 16,0-22-16,0 22 0,0-21 0,0 21 15,0-22-15,0 22 16,-22 21 0,1 21-16,21 1 15,-21-1-15,21 21 16,-21-21-16,21 22 0,0-22 15,0 21-15,0 0 16,0-20-16,0-1 0,0 0 16,21 0-16,0-21 0,-21 21 15,21-21-15,1 0 16,-1 0-16,0 0 16,0-21-16,0 0 15,-21 0-15,21 21 16,-21-21-16,0-1 15,0 1-15,0 0 0,0 0 16</inkml:trace>
  <inkml:trace contextRef="#ctx0" brushRef="#br0" timeOffset="37269.22">14584 5609 0,'0'0'0,"0"-21"0,0 0 16,0 0-16,0 0 16,0 42-1,0 0 1,-21 0-16,-1 0 0,22 22 0,-21-1 15,21 21-15,0-20 0,-21 20 16,0 1-16,0-22 0,21 22 16,-21-1-16,-1 85 0,-20 0 15,21-63-15,0 0 16,-43 105-16,43-105 0,0 0 16,0-1-16,-22 107 15,22-107-15,-21 86 0,42-86 16,-21-20-16,-22 42 15,43-43-15,-21 1 0,21-43 0,-21 0 16,21 0-16,0-42 31,0 0-31,42-85 16,-42 64-16,22-1 0,-1-20 0,0-1 16,0 1-16,0-22 0</inkml:trace>
  <inkml:trace contextRef="#ctx0" brushRef="#br0" timeOffset="37610.96">14245 5948 0,'0'0'0,"0"-64"0,-21 1 15,0-1-15,21 1 0,-21 21 0,21-1 16,0 1-16,0 0 0,0-1 16,0 1-16,21 21 0,21-22 15,-21 22-15,170-63 16,-149 62-16,22 1 15,-22 21-15,64 0 0,-64 21 16,0 1-16,1 20 0,-22-21 16,0 21-16,-21 1 0,0-1 0,0 64 15,-42 21 1,-1-85-16,22 1 16,0-22-16,-21 21 0,-1-21 0,22 0 15,0 1-15,-21-1 0,21 0 0,-1-21 16,1 0-16,42 0 47,1-21-47,-1 21 0,0-21 0,21-22 15</inkml:trace>
  <inkml:trace contextRef="#ctx0" brushRef="#br0" timeOffset="38112.94">15473 5503 0,'42'-21'0,"-84"42"0,105-42 0,-42 0 16,1 0-16,-22-21 16,0 20-16,0 1 0,0 0 15,0 0-15,-22 0 0,-20 0 16,21 21-16,0 0 0,0 0 0,-22 0 16,22 0-16,-42 0 15,20 21-15,1 0 0,21 21 0,-22-21 16,22 22-16,-21-1 0,21 0 15,-22 64-15,1 21 16,42-84-16,0-22 0,0 21 16,0-21-16,0 0 0,0 1 15,0-1-15,21 0 0,0-21 0,1 0 16,-1 0-16,21 0 0,-21 0 16,22 0-16,-22 0 0,21-21 15,-21 0-15,22-1 0,-1 1 0,-21 0 16,21 0-16,-20-21 0,-1 20 15,0-20-15,0 0 0,21-43 16,-42 64-16,0-43 0,0 43 16,0 0-16,0 0 15,0 42-15,-21 0 16,21 0-16,0 1 0,0-1 16,0 21-16,-21 0 0,21-20 0,0 41 15,0-21-15,0-20 16,0-1-16,21 21 0,0-42 0,-21 21 15,22 0-15,-1 1 0,21-22 16,-21 0-16,0 0 0,1 0 16,20 0-16,-21 0 0,21 0 0,-20-22 15</inkml:trace>
  <inkml:trace contextRef="#ctx0" brushRef="#br0" timeOffset="40140.93">16235 5440 0,'0'0'0,"0"-42"0,0 20 15,0 1-15,-43 0 16,22 21-16,0 0 0,0 0 0,0 0 16,0 0-16,-22 42 15,22-20-15,0-1 0,21 21 16,-21 0-16,21 1 0,-21-1 0,21 85 16,0-63-1,0-22-15,0-21 0,0 43 16,21-43-16,0 0 0,21 0 15,-21-21-15,1 0 0,20 0 16,0 0-16,22 0 16,-22 0-16,0-21 0,-20 0 15,20 0-15,-21-1 0,21 1 16,43-85 0,-21-21-16,-43 85 0,0-21 15,-21 20-15,21-20 16,0 20-16,-21 1 0,21 0 0,-21-1 15,0 1-15,0 0 16,0 21-16,0 42 16,-21 0-16,0 21 15,21 1-15,-21-1 0,21 0 16,0 1-16,-42 84 16,20-85-16,22 0 0,-21 1 15,21-1-15,-21-21 0,21 21 0,-21 22 16,0-64-1,21 21-15,0-42 32,0 0-17,21 0-15,0-1 0,0 1 0,-21 0 16,21-21-16,1 21 0,-1-1 0,0-20 16,0 21-16,0 0 0,0 21 15,1-21-15,20 21 16,-21 0-16,0 0 15,-21 21 1,-21 0 0,0-21-16,0 0 15,0 0-15,-1 21 16,1-21-16,0 0 0,0 0 16,0 0-16,0 21 15,-1 0-15,22 1 0,0-1 16,0 0-16,0 0 15,0 21-15,0-20 0,0-1 16,0 0-16,22 0 16,-1 0-16,0-21 0,0 21 0,21-21 15,43 22-15,-43-22 16,1 0-16,-1 0 16,0 0-16,64 0 0,-63 0 0,-1-22 15,64 1 1,-64 21-16,0-21 0,1 0 15,-22 0-15,21 21 0,22-64 0,-43 43 16,0 0-16,0 0 0,-21-22 16,0 22-16,0-21 0,0 0 15,0-1-15,0 22 16,-21 21-16,0-21 0,0 0 0,0 21 16,-1 0-16,-20 0 0,21 0 0,0 0 0,-22 21 15,22 0-15,-42 21 16,20-20-16,22-1 0,0 21 0,0 0 15,0-20-15,21 20 0,0-21 16,0 0-16,0 22 0,0-22 16,0 0-16,0 0 0,0 0 15,21-21 1,0 0-16,0 0 0,0 0 0,1 0 16,-1 0-16,0-21 0,0 0 0,21 21 15,22-64 1,-22 22-16,-21 0 0,1 21 15,-1-1-15,0-20 0,0 21 16,-21 0-16,21-22 16,-21 22-16,0 0 0,0 42 31,0 0-31,-21 22 0,21-22 16,-21 0-16,21 21 0,0-20 15,0 20-15,0-21 0,0 21 0,0-20 16,0-1-16,21 0 0,0 0 15,0 0-15,1 0 0,41 1 16,-21-22-16,1 21 0,-22-21 0,21 0 16,1 0-16,-1 0 0,0 0 15,106-43-15,1-20 16,-86 42 0,-21 0-16,1-1 0,-22-20 15,21 21-15,-21-21 0,1-1 0,-1 22 16,-21-21-16,0 21 0,0-22 15,-21 1 1,-1 42-16,-20 0 0,0 0 0,-1 0 16,22 0-16,-63 21 15,62 0-15,-20 0 0,-21 43 16,41-22-16,1-21 0,0 22 16,0-22-16,21 0 0,0 21 0,0-20 15,0-1-15,0 0 0,0 0 0,0 0 16,42-21-1,-21 0-15,1 0 0,20 0 0,-21 0 16,0 0-16,22 0 0,-22-21 16,0 0-16,0 21 0,21-21 15,-20 0-15,-1-22 16,0 22-16,0 0 0,0 0 16,-21 0-16,0-22 0,21 22 0,-21 0 15,0 0 1,22 21-16,-44 0 31,1 21-31,0 0 0,21 0 16,-21 0-16,0 1 0,21 20 15,-21-21-15,-1 21 0,1 1 16,21-1-16,-21-21 0,-21 170 16,21-107-1,21-41-15,0 20 0,-22 1 0,22-1 16,0 1-16,0-1 0,0 128 15,0-1 1,0-126-16,0-1 0,-21 1 16,21-22-16,-21 22 0,21-1 15,-21 128-15,0-43 16,0-106 0,-1 0-16,1 22 0,0-43 15,0 21-15,0-20 16,0-22-16,-1 0 0,1 0 15,0 0-15,0-22 16,21 1-16,-21-21 0,21 21 16,0-22-16,0 1 0,0-21 0,0 20 15,0-20-15,42-149 16,-21 149-16,-21-22 0,21 21 16,1-20-16,-1-1 0,0 0 0,0-84 15,0 84-15,22-63 16,-43 85-16,21 20 0,-21-20 15,21 21-15,0-1 0,-21 1 16,21 0-16,0-1 0,-21 22 0,22 0 16,20-43-16,21 22 15,-20 21-15,-22 0 16,21 0-16,-21-1 0,1 22 16,-1-21-16</inkml:trace>
  <inkml:trace contextRef="#ctx0" brushRef="#br0" timeOffset="40480.94">18669 5715 0,'21'0'0,"21"0"31,-20 0-31,-1 0 16,0-21-16,0 21 0,0-21 0,22 0 16,-22 21-16,0-22 0,0 1 15,0 0-15,0 0 0,1 0 0,-1 0 16,0-1-16,-21-20 15,0 21-15,-21 21 16,0 0-16,-1 0 0,1 0 16,0 0-16,0 0 0,0 21 15,-64 43 1,85-22-16,-21-21 0,21 21 16,0 43-16,0-64 0,0 0 15,0 1-15,21-1 0,-21 0 16,21 0-16,0-21 0,22 21 15,-22-21-15,64 0 16,-64 0-16,42 0 16,-42-21-16,1-21 15,-1 21-15</inkml:trace>
  <inkml:trace contextRef="#ctx0" brushRef="#br0" timeOffset="42119.18">21251 5694 0,'0'0'0,"21"-21"0,1 21 0,-1-21 16,0-1-16,42-41 15,-41 42-15,-1 0 0,0-1 16,0 1-16,-21-21 0,0 21 16,21-85-16,-42 42 15,0 22-15,-21 21 0,20 0 16,-20 0-16,0-1 0,-1 22 16,-41 0-16,41 0 15,-41 22-15,41-1 16,22 21-16,-21-21 0,0 22 0,20-1 15,1 0-15,0 1 0,-21-1 0,21 0 16,21 22-16,-22-22 0,22 0 16,-21 22-16,21-43 0,0 64 15,0-64-15,0 0 0,21 0 16,1 0-16,-1 1 0,21-22 16,-21 0-16,22 0 0,-22 0 0,63-22 15,-41 1-15,20-21 16,-20 21-16,-1 0 0,0-1 0,-21-20 15,22 21-15,-22-21 16,42-85-16,1 21 16,-64 85-16,0-22 15,0 22-15,0 0 16,-21 42 0,21 0-16,-21 0 0,-1 1 15,1-1-15,21 21 0,0 0 0,-21 1 16,21-1-16,0 0 0,0 1 0,0-22 15,0 21-15,0 1 0,21-22 16,0 0-16,1 0 0,-1 0 16,0-21-16,21 21 0,1-21 0,-22 0 15,21 0-15,43 0 16,-64 0-16,21-21 0,22 0 16,-22 0-16,-21-21 0,0 20 15,1 1-15,-1-21 0,-21 0 0,0-1 16,21-20-16,-21 20 0,0 22 15,0 0-15,0 0 0,0 0 16,0 42 15,0 0-31,0 0 0,-21 0 0,0 22 16,21-22-16,-22 0 0,22 0 16,0 0-16,0 1 0,0-1 15,-21 21 1,21-21-16,21-42 31,1 0-31,-1 0 16,0 0-16,-21-1 0,21 1 15,0 0-15,0-21 0,1 21 0,-1-1 16,0 1-16,0 0 0,0 0 16,0 0-16,1 0 0,-1 21 15,-21 21 1,0 0-16,0 0 15,0 0-15,0 0 0,0 1 0,0 20 16,0-21-16,0 21 0,21-20 16,-21-1-16,21 21 0,0-21 15,22 43-15,20-43 16,-21-21-16,1 0 16,20 0-16,1 0 0,-22 0 15,0 0-15,22 0 0,-22 0 0,1-21 16,84-43-1,-43 1-15,-63 20 16,1 1-16,-1 21 0,-21-21 16,0-1-16,0 1 0,0 21 0,0-22 0,0 1 15,-21 21-15,-43-21 16,43 20-16,-43 22 16,43 0-16,-21 0 0,0 0 0,20 22 15,-20-1-15,0 21 0,21-21 16,-1 22-16,-20-22 0,21 21 0,21 0 15,-21 43-15,21 0 16,0-64-16,0 21 0,21 1 16,0-22-16,0 0 0,0-21 15,1 21-15,-1-21 0,0 0 16,85 0 0,-22-63-16,-41 41 0,-22-20 15,0 21-15,0-21 16,0-1-16,22-41 0,-22 20 15,0 22-15,0-22 0,0 22 16,1-22-16,-22-63 16,21 85-16,-21-21 0,21 20 0,-21 22 15,0-21-15,0 21 0,-21 42 16,0 0-16,-1 21 16,1 1-16,-21 62 15,21-41-15,0-22 0,-1 22 0,22 42 16,0-64-16,0 64 15,0-64-15,0 0 0,0 1 16,0 20-16,43 1 16,-43-43-16,21-21 15,0 0-15</inkml:trace>
  <inkml:trace contextRef="#ctx0" brushRef="#br0" timeOffset="44866.85">25612 5313 0,'21'-21'16,"-42"42"-16,42-63 0,-21-1 0,21 22 16,-21-42-16,0 41 15,-21-62-15,21 63 16,-21-1-16,-1 1 0,-20 0 15,21 0-15,0 21 0,-22 0 16,-20 42-16,42-21 16,0 22-16,-22-22 0,22 42 15,0-20-15,0-1 0,0 22 0,-1-22 16,22 21-16,-21-20 0,21 20 0,-21 43 16,21 42-1,0-105-15,0-1 0,0 0 16,21-21-16,0 22 0,85-1 15,-21-42 1,-43 0-16,22-21 16,42-21-16,-64 20 0,21 1 15,1-21-15,-22 0 0,22-22 0,-22 22 16,22-64 0,-43 42-16,21-41 0,-42 41 0,0 22 15,0-22-15,0 1 0,-21 20 16,-21-41-16,-1 41 0,1 22 15,21 0-15,-22 0 0,-20 21 16,21 0-16,-1 0 0,1 21 0,0 21 16,20-20-16,-20 20 0,21 0 15,0 22-15,0-22 0,-1 22 16,22-22-16,0 0 0,0 22 0,0-22 16,0 22-16,0-22 0,0 85 15,64-42 1,-43-64-16,21 0 0,43-21 15,-43 0-15,1 0 16,20 0-16,-20 0 0,20 0 0,-21-21 16,64-22-16,-63 1 0,-1 21 15,0-21-15,1-1 0,-22 22 16,0-21-16,0-1 0,0 22 16,0-21-16,-21 21 0,22 0 0,-22-1 0,0 1 15,0 42 16,-22 1-31,1-1 0,0 0 16,21 0-16,0 0 0,-21 43 16,21-43-16,0 85 15,0-85-15,0 0 16,0 0-16,0 0 0,21 1 0,21-1 16,-20-21-16,-1 0 0,0 0 15,21 0-15,1-21 16,-1 21-16,-21-22 0,0 1 0,22 0 15,-22-21-15,0 21 0,21-64 16,-21 64-16,1-22 16,-1 1-16,0-21 0,0 41 15,-21 1-15,21 0 0,-21 42 32,-21 0-17,0 1-15,21 20 0,-21-21 16,21 0-16,0 22 0,0-22 0,-21 21 15,21-21-15,0 22 0,0-22 16,21 63 0,-21-62-16,21-22 0,21 21 0,-21-21 15,1 0-15,62 0 16,-41 0-16,-22 0 0,21 0 0,64-64 16,-85 43-1,0-21-15,0 21 0,1-22 0,-1 1 16,0 0-16,0-1 0,0 1 15,0 0-15,-21-1 0,22 1 0,-1-106 16,21 21 0,-42 106-16,0-22 15,0 22-15,0 42 16,-21 0 0,0 1-16,0 20 0,-1 0 15,1 22-15,-21 20 0,42-20 16,-21-22-16,0 1 0,21-1 15,0 0-15,0 1 0,0 41 16,0-41-16,0-22 0,0 21 16,0-21-16,42 22 15,-21-43-15,0 0 0,0 0 16,22 0-16,-22 0 0,0 0 0,43-22 16,-43 1-16,21 0 0,-21-21 15,22 21-15,-1-1 0,-21-20 16,0 0-16,0 21 0,22-43 15,-22 22-15,-21 21 0,21-1 0,-21 1 16,0 0-16,0 0 16,-21 21-16,0 0 0,0 0 15,-1 21-15,1 0 16,0 0-16,21 1 0,0-1 0,0 0 16,0 85-16,0-85 15,0 21-15,0-21 0,0 22 16,0-22-16,0 0 0,21 0 0,-21 0 15,21 1-15,-21-1 16,0-42 31,-21-1-47,21 1 0,-21 21 16,21-21-16,-21 21 0,0 0 31,21 21 0,21-21-31,-21 21 0,21-21 16,0 0-16,0 0 0,1 0 0,-1 0 15,21 0-15,0 0 0,-20 0 16,20 0-16,0 0 0,1 0 16,-1 0-16,0-21 0,1 0 15,-1 0-15,21-21 0,-20 20 16,-22 1-16,21-21 0,-21 21 15,1-22-15,-1 22 0,0-21 16,-21 0-16,21 20 16,-21 1-16,-21 21 15,21 21-15,-21 1 16,0-1-16,-1 0 0,22 0 16,0 0-16,-42 85 15,42-85-15,0 0 0,0 22 16,0-22-16,0 0 0,21 0 0,0 0 15,1 1-15,-1-1 0,0 0 16,42-21-16,22 21 16,-43-21-16,1 0 15,41-21-15,-20 0 16,-22 0-16,1 21 0,-1-43 0,0 22 16,64-64-1,-64 1-15,-42 41 0,0 22 16,0-21-16,0 21 0,0 0 15,0-1-15,-21 1 0,0 0 0,0 21 16,0 0-16,-43 0 16,22 0-16,21 21 0,-22 0 0,22 1 15,-21-1-15,-22 42 16,43-42-16,0 22 0,0-22 0,0 21 16,21 1-16,0-22 0,0 63 15,0-41 1,21-22-16,0-21 15,0 0-15,0 0 0,1 0 0,62 0 16,-63-21-16,22 0 16,-22-1-16,21-20 0,-21 21 15,22-21-15,-22-1 0,21 1 0,1 0 16,-22-1-16,21 1 16,-21-22-16,22 22 0,-1-64 15,0-21-15,-42 21 16,21 64-16,-21 0 0,0-1 15,0 1-15,0 21 16,-42 42-16,21 0 16,0 22-16,0-1 0,-22 0 15,22 1-15,0 20 0,-21 85 16,20-42 0,22-42-16,0-22 0,0 64 15,0-64-15,22 0 0,-22 1 0,21-1 16,0-21-16,21 22 0,1-1 15,-1-21-15,0 0 0,1-21 16,-1 0-16,-21 0 16,21 0-16,1 0 0,-1 0 0,0-21 15,1 21-15,-22-21 0,21-21 0,1 20 16,20-41-16,1-43 16,-43 64-1,0-1-15,-21 1 0,0 21 0,0 0 16,0 0-16,0-1 15,-21 22-15,0 0 0,-1 22 16,1-1-16,0 0 0,0 21 0,0-21 16,21 22-16,0-22 0,-21 21 15,21-21-15,0 22 0,0 20 16,21 1 0,-21-43-16,21 0 0,21 0 15,-21-21-15,1 0 0,20 0 0,85 0 16,-42-21-1,-43 21-15,0-21 0,-21 0 16,22-22-16,-1 22 0,-21-21 16,22-43-16,-22 43 0,-21 0 15,0 20-15,0-20 0</inkml:trace>
  <inkml:trace contextRef="#ctx0" brushRef="#br0" timeOffset="45081.95">28977 4890 0,'0'0'0,"-42"0"0,-1 0 15,22 21-15,-85-21 16,64 21 0,21-21-16,21 21 15,-21-21 16,0 0-15,21-21-16</inkml:trace>
  <inkml:trace contextRef="#ctx0" brushRef="#br0" timeOffset="45283.88">27284 5165 0,'0'0'15,"-43"21"-15,22 0 0,21 0 16,21-21-16,1 0 0,-1 0 16,21 0-16,22 0 0,-22 0 0,21 0 15,43 0 1,-42 0-16,-1 0 0,-20-21 0,62 21 16,-62 0-16,-22 0 15,21 0-15</inkml:trace>
  <inkml:trace contextRef="#ctx0" brushRef="#br0" timeOffset="46188.71">1672 8213 0,'0'-21'0,"0"42"0,0-64 0,0 22 16,0 0-16,-21 0 0,21-21 0,0 20 15,0-20-15,-21 21 0,21-21 16,0 20-16,0 1 0,0-21 16,-21 63-1,21 21 1,0 1-16,-22 20 0,22 1 15,0-1-15,0 1 0,0-1 16,0 1-16,0 20 0,-21-20 16,21-22-16,0 22 0,0-1 0,-21-20 15,21 62-15,0-41 16,0-22-16,0-21 0,0 1 16,0-1-16,0 0 0,-21-42 31,21 0-31,-21-1 15,0 1-15</inkml:trace>
  <inkml:trace contextRef="#ctx0" brushRef="#br0" timeOffset="47049.22">1016 8551 0,'0'0'0,"-21"0"15,21 22 1,21-22-1,0 0-15,0 0 0,0 0 16,43 0-16,42 0 16,-43-22-16,-20 22 0,105-42 15,-85 21-15,1-21 0,-1 20 16,43-20 0,0-21-16,-85 20 0,21 22 0,-20-21 15,-1-1-15,0 22 16,-21-21-16,21 0 0,-21 20 0,0-20 15,0 21-15,0 0 0,0 0 16,0 63 15,0 0-31,-21 1 0,21-1 0,0 0 16,0 22-16,-21-1 0,21-20 16,0 20-16,-21-21 0,21 1 15,0 20-15,0-20 0,-22-22 0,1 42 16,21-20-16,0-1 15,0-21-15,0-42 32,0 0-17,0 0-15,21-1 0,1-20 16,-1 21-16,0-21 0,-21 20 0,21-20 16,0 21-16,22-21 0,-22 20 15,0-20-15,21 0 0,-21 21 16,1 21-16,-1 0 15,0 0-15,-21 21 0,0 0 0,0 0 16,0 21-16,0 1 16,0-22-16,0 42 15,0-41-15,0 20 0,0-21 16,0 0-16,21 0 0,21 43 16,-20-64-16,41 21 15,-42-21-15,22 0 0,-1 0 16,0 0-16,1-21 0,-22 21 15,21-21-15,0 0 0,1-1 0,-1 22 16,0-21-16,-20 0 0,20 0 0,-21 0 16,0-22-16,0 22 15,1 0-15,-22 0 0,0-21 0,0 20 0,0-41 16,0 42-16,0 0 16,-22 21-16,1 0 15,0 21-15,21 0 0,0 0 16,-21 0-16,21 0 15,0 22-15,0-22 0,0 42 16,0-41-16,0-1 0,0 21 16,0-21-16,0 0 0,0 1 15,21-1-15,0-21 0,0 0 16,1 0-16,-1 0 0,21 0 16,64-43-1,-85 22-15,21 0 0,1 0 16,-1 0-16</inkml:trace>
  <inkml:trace contextRef="#ctx0" brushRef="#br0" timeOffset="47501.96">5397 7895 0,'-21'-21'0,"42"42"0,-63-63 0,21 42 16,0-21-16,-22 0 15,22 21-15,0 0 16,0 0-16,0 0 0,0 0 16,21 21-16,-22 0 0,1 0 15,21 21-15,0 1 0,0 20 16,0 64-16,0 106 15,0-169-15,0 20 0,0 1 16,0 0-16,0 20 0,0 65 16,0-64-16,0-22 0,0 22 15,0-21-15,-21 21 0,21-1 0,-21-20 16,-43 190 0,22-105-16,21-107 15,0 1-15,-22 63 0,22-64 16,0-21-16,21-20 0,0-1 0,-21 0 15,21-42 1,0 0-16,0-22 0,0-20 16,0-85-1,0 84-15,0-63 16,0 42-16,0 1 0</inkml:trace>
  <inkml:trace contextRef="#ctx0" brushRef="#br0" timeOffset="47853.27">4784 8192 0,'-22'-43'0,"44"86"0,-65-149 0,22 63 15,21 1-15,-21 0 0,21 21 0,0-22 16,0 22-16,0-21 0,85-22 16,-64 64-16,21 0 15,0 0-15,22 0 0,-22 0 0,22 0 16,84 85-1,-63 21-15,-43-64 0,-21 0 16,0 22-16,-21-22 0,0 1 16,0-1-16,-21 43 15,0-43-15,0-21 0,-43 43 16,22-43-16,21 0 0,-22 0 16,22-21-16,-21 21 0,21-21 0,0 0 15,-1 0-15,1 0 0,0 0 0,0 0 16,21-21-1,0 0-15,21 0 0,0 21 16,0-21-16,1-1 0,-1 1 0,21 0 16,-21 0-16</inkml:trace>
  <inkml:trace contextRef="#ctx0" brushRef="#br0" timeOffset="48321">6032 8001 0,'0'0'0,"0"-21"0,0 0 0,0 0 16,0-1-16,-21 1 0,0 21 16,0-21-16,-21 21 0,20 0 15,1 0-15,-63 0 0,62 0 16,-20 0-16,-21 42 16,41-20-16,-20 20 0,21 0 0,0 1 15,0-1-15,21 0 0,0 1 0,-22 41 16,22-63-16,0 43 15,0-22-15,43-21 16,-22 1-16,0-22 0,0 0 0,0 0 16,22 0-16,-22 0 0,0 0 15,21 0-15,-20-22 0,62-20 16,-41 0-16,-22 21 16,21-43-16,-21 43 0,0-21 15,-21 20-15,22-20 16,-22 21-16,0-21 0,0 20 0,0 1 15,0 42 1,-22 1-16,1 20 0,21-21 16,0 85-16,-21-85 15,21 21-15,0-20 16,0-1-16,0 21 0,0-21 16,0 0-16,0 1 0,21-1 0,-21 0 15,21-21-15,1 0 0,-1 0 0,21 0 16,43-21-1,-43 0-15,0-1 0</inkml:trace>
  <inkml:trace contextRef="#ctx0" brushRef="#br0" timeOffset="50253.81">6667 7938 0,'0'-43'0,"0"86"0,0-128 16,0 64-16,0 0 15,0-1-15,0 1 0,-21 21 16,-42 0-16,42 0 15,-1 21-15,1 1 0,0-1 16,21 21-16,-21 0 0,0 43 16,21-43-16,-21 43 0,21-21 15,0-1 1,0-21-16,0 1 0,21-22 0,0 0 16,0 0-16,0 0 0,0 1 0,43-22 15,42 0 1,-64 0-16,0-22 0,64 1 15,-63-21-15,-1 21 0,0-22 16,1 1-16,-1 0 0,-21-1 16,21 1-16,-20-21 0,-1-1 0,-21 22 15,0-22-15,21 1 0,-21 20 16,0-20-16,0 21 0,0-22 0,0 22 16,0-1-16,0 22 0,0 0 0,0 0 15,0 42 1,0 0-16,0 22 0,0-1 15,-21 21-15,21-20 0,0 20 16,0 22-16,0-43 16,0 22-16,-21-22 0,21 0 0,0-20 15,-22 20-15,22 43 16,0-64 0,0 0-16,0-42 15,0 0-15,0-1 16,0 1-16,0-21 15,22 0-15,-1 20 0,-21-20 0,42-21 16,0 41-16,-20 1 0,-1 0 16,0 0-16,0 21 0,64-21 15,-64 21 1,-21 21 0,0 0-1,-21 0-15,0-21 0,21 21 16,-22-21-16,1 22 0,0-22 0,0 21 15,0-21-15,0 0 0,-1 21 16,-20-21-16,21 0 0,0 21 16,0-21-16,-1 21 15,22 0-15,0 1 16,0-1-16,0 0 0,0 0 16,0 0-16,0 0 0,0 22 0,22-22 15,-1 0-15,-21 0 0,42 22 16,-21-22-16,22 0 0,-1 21 15,0-42-15,1 0 0,-1 21 16,21-21-16,-20 0 0,20 0 16,1 0-16,-1 0 0,1-21 0,-1 0 15,43-21-15,-42 21 0,-22-1 16,0 1-16,1-21 0,-1 21 16,-21-22-16,21 1 0,-20 0 0,-1-1 15,-21 1-15,0 0 16,0-1-16,0-41 0,0 63 0,0-1 15,-21-20-15,-1 42 0,1 0 16,0 0-16,0 0 0,-21 0 16,-1 21-16,22 0 0,-64 43 15,-42 42 1,106-43-16,0-20 0,0-1 0,21 0 16,0 1-16,0 20 15,0-42-15,0 0 0,0 1 0,63 20 16,-20-42-1,-22 0-15,0 0 0,0 0 16,22-21-16,-22 21 0,0-21 0,0-1 16,0 1-16,0 0 0,1-21 15,20-22-15,-21 22 16,21-64-16,-42 64 16,0 21-16,0-1 0,0 1 0,0 0 15,0 42 1,-21 0-1,0 1-15,21-1 0,0 0 0,0 21 16,0-21-16,0 22 0,0-22 16,0 0-16,0 21 0,0 1 15,21-22-15,22 21 16,-22-21-16,42-21 16,-42 22-16,22-22 0,-22 0 0,21 0 15,1 0-15,20-22 0,-21 1 0,85 0 16,-63 0-16,-22 0 0,22 0 15,-1-22-15,-20 22 0,-1-21 16,0 21-16,-21-22 0,22 22 0,-43-21 16,21-1-16,-21-20 15,-21 63-15,-22 0 16,22 0-16,0 0 0,-21 0 16,21 0-16,-22 0 0,22 21 15,-21-21-15,-1 42 16,-41 43-16,63-43 0,21-20 15,-22-1-15,22 0 0,0 21 16,0-21-16,0 1 0,0-1 16,0 0-16,64-21 15,-1 0 1,-41 0-16,20-21 0,-21 0 0,21-1 16,-20 1-16,20 0 0,-21 0 0,0 0 15,0 0-15,1-22 0,-1 22 16,-21 0-16,0 0 0,21-22 0,-21 22 15,0 0-15,0 0 0,0 42 47,0 0-47,-21 0 0,21 1 16,-21 20-16,21 0 0,0 1 16,-22-1-16,1 0 0,0 1 15,21 20-15,-21-21 0,21 22 0,0-22 16,0 22-16,0 105 15,0 22-15,21-107 16,-21-20-16,21-1 0,0 1 16,-21 20-16,43 43 0,-43-63 15,21-1-15,0 149 16,-21-148-16,21 105 16,-21-127-16,0 22 0,0-43 15,-21 21-15,0-21 0,-43 43 16,1-43-1,42-21-15,0-21 16,-1 0-16,22-22 0,-42-20 16,42 21-16,0-1 15,-21-63-15,21 43 0,0-85 16,0 63-16,0 0 0,0 1 16,21-107-16,-21 85 0,21 1 15,0 20-15,1 0 0,-1 1 16,0 20-16,0-63 15,0 85-15,22-64 0,-22 21 16,0 64-16,0-21 0,0-1 16,0 1-16,22-43 15,20 1 1,-42 63-16,1-1 0</inkml:trace>
  <inkml:trace contextRef="#ctx0" brushRef="#br0" timeOffset="50585.61">9588 7938 0,'0'21'16,"0"-42"-16,0 63 0,22-42 16,-1 0-16,0 0 15,0 0-15,0 0 16,0-21-16,22 21 0,-22-21 0,0-1 16,43 1-16,-43 21 0,0-21 15,0 0-15,0 0 16,-21 0-16,0-22 15,0 22-15,-21 21 16,0 0-16,0 0 16,0 0-16,-22 0 0,1 21 15,21 0-15,21 43 16,-21-43-16,21 21 0,0-20 0,0 20 16,0-21-16,0 21 0,0-20 15,0-1-15,21 0 0,-21 0 0,42 21 16,-21-42-16,22 0 15,-22 0-15,0 0 0,21 0 0,-21-21 16,1 0-16,-1 0 0</inkml:trace>
  <inkml:trace contextRef="#ctx0" brushRef="#br0" timeOffset="52564.66">11917 7705 0,'0'0'0,"0"-21"15,0-1-15,0 1 0,0 0 0,0 0 16,0 0-16,0 0 0,-21 21 31,21 21-31,-22 0 16,22 0-16,0 0 0,0 0 0,-21 22 16,21-1-16,-21 0 0,21 1 15,-21-1-15,0 85 16,0-85-16,-1 22 0,1-1 15,0-20-15,21-22 16,-21 0-16,21 0 0,0 0 0,0-42 47,0 0-47,21 0 0,0 0 0,-21 0 16,21-1-16,1-20 0,-1 0 0,-21 21 15,21-22-15,0 1 16,0 0-16,22-43 0,-43 64 15,21 0-15,0 21 0,0 0 16,-21 21 0,0 0-16,21 0 15,-21 0-15,0 22 0,0-22 0,0 21 16,0 0-16,0 1 0,21-22 0,-21 21 16,0-21-16,22 1 0,-22 41 15,21-42-15,0 0 16,0 1-16,0-22 0,0 0 15,1 0-15,20 0 0,-21 0 16,0 0-16,22-22 0,-22 1 0,63-42 16,-41 20-16,-22 22 15,0-21-15,0 0 16,22-43-16,-43 43 0,21 20 16,0-62-16,-21 41 0,21 22 0,-21 0 15,0-21 1,0 21-16,0 42 15,0 0 1,-21 0-16,21 0 0,-21 0 16,21 22-16,-21 20 15,21-42-15,0 22 0,0-1 0,0 0 0,0-20 16,0 20-16,0 0 0,0-21 16,0 1-16,0-1 0,21 21 15,-21-21-15,21-21 0,21 0 16,-21 0-16,1 0 0,-1 0 15,0 0-15,0 0 0,43-21 16,-22 0-16,-21 0 0,21 0 16,22-43-16,-22 22 15,-21 21-15,1-22 0,-1 1 0,0 21 16,0-22-16,0 22 0,0-21 0,1 21 16,-22 0-16,0-1 15,-22 44 16,22-1-31,-21 0 0,21 0 16,-21 0-16,21 0 0,0 22 0,0-22 16,0 21-16,0-21 0,0 1 0,0 20 15,0-21-15,0 0 0,0 0 16,0 1-16,21-1 0,22 0 16,-22 0-16,21-21 15,0 0-15,-20 0 0,20 0 0,0 0 16,1-21-16,-1 0 0,0 21 15,1-21-15,-22-1 0,21-20 0,64-64 16,-43 43 0,-41 20-16,20 1 0,-21-21 15,0 20-15,0 1 0,-21 0 0,43-64 16,-43 85 0,0-43-16,0 43 15,-21 42 1,-1 0-1,22 0-15,-21 22 0,21-22 16,-21 21-16,21 1 0,0-1 0,0 0 16,0 1-16,0-1 0,0 0 0,0 1 15,0 62 1,0-62-16,0-22 0,42 21 16,-20-21-16,-1-21 0,0 0 15,21 0-15,-21 0 0,22 0 16,-1 0-16,-21 0 0,22-21 0,84-42 15,0-43 1,-106 85-16,21-22 16,-21 1-16,22 0 0,-22-1 0,0-20 15,0 21-15,0-1 0,-21-20 0,0 20 16,21-41-16,-21-1 16,0 64-16,-21 42 15,0 0 1,21 0-16,-21 22 0,0-1 15,21 0-15,-43 85 16,1-21-16,42-63 0,-21-1 16,21 0-16,0 1 15,-21-1-15,21-21 0,-21 21 0,21-20 16,0 20-16,0-21 0,0 0 0,0 0 16,0 1-16,21-44 31,0 1-31,0 21 15,-21-21-15,21-21 0,22-1 16,-22 1-16,0 21 0,21-43 16,-21 22-16,1 21 15,-1 0-15,0 0 0,0 21 0,-21-22 16,0 65 0,0-22-1,0 21-15,0-21 16,0 1-16,0-1 0,0 21 0,0-21 15,0 0-15,0 1 0,0 20 16,0 0-16,21-42 16,0 21-16,1-21 0,-1 0 15,0 0-15,21 0 0,-21 0 0,1-21 16,-1 0-16,0 21 0,0-21 16,0 0-16,0 0 0,1-1 0,-1 1 15,0 0-15,-21-21 0,21-1 16,-21 1-16,0 0 0,0 21 15,0-22-15</inkml:trace>
  <inkml:trace contextRef="#ctx0" brushRef="#br0" timeOffset="52800.52">13695 7599 0,'0'21'0,"21"-21"16,0 0-16,0 0 0,0 0 15,22-21-15,-22 21 16,21 0-16,1-21 0,-1 0 0,-21 21 16,21-22-16,64-20 15,-85 42-15,1-21 0,-22 0 16,0 0-16</inkml:trace>
  <inkml:trace contextRef="#ctx0" brushRef="#br0" timeOffset="52989.41">13356 7387 0,'0'0'0,"0"21"0,-21 1 31</inkml:trace>
  <inkml:trace contextRef="#ctx0" brushRef="#br0" timeOffset="55893.69">16891 7514 0,'0'0'0,"0"21"47,21 1-47,0-22 15,-21 21-15,21-21 0,1 0 0,-1 0 16,0 21-16,21-21 0,1 0 16,-22 0-16,21 0 0,64 0 15,-64-21-15,22 0 0,-22 21 16,22-22-16,-22 1 0,0 21 15,1-21-15,-1 0 0,0 0 0,-21 0 0,22-43 16,-22 43 0,-21 0-16,0-22 0,0 22 0,0 0 15,0-21-15,0 21 0,0-1 0,0 1 16,0 42 0,-21 1-1,21-1-15,-21 21 0,-1 0 16,22 1-16,-42 63 15,42-64-15,-21 0 0,0 22 0,21-22 16,0 0-16,-21 1 0,21-1 0,-22-21 16,22 22-16,0-1 0,0-21 0,0 21 15,0-20-15,0 20 16,0-21-16,0 21 16,-21-42 15,21-21-31,-21 21 0,0-21 15,21 0-15,-21 0 0,0 0 0,21-1 16,-22 1-16,1 0 0,0 0 16,0 0-16,21 0 0,-42-1 15,20 22-15,1-21 0,0 21 16,0 0 0,21 21-16,0 1 0,0-1 15,21 0-15,0 0 16,0 0-16,22 0 15,-22 1-15,0-1 0,0-21 0,22 21 16,-22-21-16,21 0 0,0 21 16,22-21-16,-22 0 0,1 0 15,-1 0-15,0 0 0,1-21 16,-1 0-16,0 21 0,22-43 16,-22 22-16,-21 0 0,22-21 15,-22 21-15,0-1 0,-21-41 16,0 42-16,0 0 0,21-22 15,-21 22-15,0 0 0,0 42 47,0 0-47,-21 0 0,21 22 16,-21-22-16,0 21 0,21-21 16,0 1-16,0-1 0,-22 0 15,22 0-15,0 0 0,-21 0 0,21 1 16,0-1-16,0 0 15,21-21 1,1-21 0,-22 0-16,21-1 15,0 1-15,0 0 0,-21 0 16,21 0-16,0 0 0,1-22 16,-1 1-16,0 21 0,0 0 15,0-1-15,0 1 0,1 0 0,41 0 16,-42 42-1,-21 0-15,21 0 16,-21 1-16,0-1 0,0 0 16,0 0-16,0 0 0,22 0 15,20 22-15,0 20 16,-21-42-16,22-21 16,-22 22-16,0-22 0,0 0 15,43 0-15,-43 0 0,0 0 16,21 0-16,1 0 15,20-43-15,-42 22 16,1 0-16,-1 0 0,0 0 0,-21-22 16,21 22-16,0-64 0,-21 43 15,21 0-15,-21-1 0,22-20 16,-22-1-16,0 22 0,0-127 16,0 105-1,0 43-15,0 0 0,0 0 16,-22 21-16,1 21 15,21 0-15,0 21 0,-42 85 16,21-21 0,21-42-16,0-22 15,-21 0-15,21 1 0,-22-1 0,22 0 16,0 1-16,0-1 0,0-21 0,0 0 16,0 1-16,0-1 0,0 0 15,0 0-15,0-42 31,0 0-15,0 0-16,22 21 0,-1-22 16,-21 1-16,42-21 0,-21 21 15,0-22 1,1 22-16,-1 0 0,21 0 16,-21 21-16,0 0 15,1 21-15,-22 0 16,0 0-16,0 1 0,21-1 0,-21 0 15,21 0-15,-21 0 0,0 0 16,42 22-16,1-1 16,-22-42-16,0 21 0,0 0 0,0-21 15,22 0-15,-22 0 0,42 0 16,-42 0-16,22 0 0,-1 0 16,22-21-16,-43 21 15,21-21-15,-21 0 0,22 21 16,-22-21-16,0 0 0,21-22 0,-21 22 15,22-42-15,-22 41 0,0 1 16,0-21-16,-21 0 16,0 20-16,0 1 15,-21 21-15,0 0 16,0 21-16,0 1 0,-1-1 16,1 0-16,0 0 0,21 0 0,-21 0 15,21 1-15,-21-1 16,21 21-16,0-21 0,0 0 0,0 1 0,0-1 15,0 0-15,0 0 0,21-21 16,0 21-16,21-21 16,-20 0-16,-1 0 0,0 0 15,0 0-15,21 0 0,-20 0 0,62-21 16,-20 0 0,-43 0-16,0 0 0,0-1 15,22-20-15,-22 21 16,-21 0-16,21-22 0,-21 22 0,0 0 15,0 0-15,0 42 32,0 0-32,0 0 15,0 1-15,0-1 0,0 0 16,0 21 0,0-21-16,21 1 0,0 20 15,-21-21-15,21-21 0,1 21 0,-1 0 16,0 1-16,0-22 15,43 0-15,-1 0 16,-42 0-16,22 0 0,-1 0 16,-21 0-16,21-22 0,-20 1 15,-1 0-15,0 0 0,21-64 32,-42 43-32,0 21 0,21-22 15,1 1-15,-22 21 16,0 42-1,0 0 1,0 0-16,0 1 16,0-1-16,0 0 0,-22 21 15,22-21-15,0 1 0,0 20 16,0-21-16,0 0 16,0 0-16,22-21 0,-22 22 15,21-22-15,21 0 16,-21 0-16,0 0 0,22-22 15,-22 22-15,0-21 0,0 0 0,0 0 16,1 0-16,-1 0 0,21-43 16,-21 22-16,0-43 15,1 22-15,-1-1 0,0 22 16,0-22-16,0 1 16,-21-1-16,21 1 0,1 20 0,-22 1 15,0 21-15,0-21 0,0 20 0,-22 22 31,1 22-31,0-1 0,0 21 16,0-21-16,0 22 0,-1 20 16,1-21-16,21 22 0,-21-1 15,0-20-15,0 20 0,0 85 16,21-84 0,0-22-16,0 1 0,0-22 0,0 0 15,0 0-15,0 0 0,21 0 0,0 1 16,0-22-16,21 0 15,-20 0-15,-1 0 0,0 0 0,21 0 16,-21 0-16,1 0 0,20-22 0,21 1 16,22-42-1,-64 42-15,0-1 16,1-41-16,-22 42 0,0 0 16,0-1-16</inkml:trace>
  <inkml:trace contextRef="#ctx0" brushRef="#br0" timeOffset="56092.59">21294 7430 0,'0'0'0,"21"0"31,0 0-31,0 0 0,0 0 0,0 0 16,1 0-16,20 0 0,21-22 15,-41 22-15,20 0 16,-21-21-16,21 21 0,-20-21 0,-1 21 15,-21-21-15,0 0 0,0 0 16</inkml:trace>
  <inkml:trace contextRef="#ctx0" brushRef="#br0" timeOffset="56277.48">20849 7387 0,'0'21'0,"0"-42"0,-21 42 16,21 1-16,21-22 47,0 0-47,0 0 16,22 0-16,-1 0 0</inkml:trace>
  <inkml:trace contextRef="#ctx0" brushRef="#br0" timeOffset="57908.89">22098 7747 0,'0'0'0,"21"0"15,0 0-15,0 0 0,64-42 31,-85 21-31,0-1 0,0 1 16,21-21-16,-21 21 0,0 0 16,0-22-16,0 1 0,0 21 0,0-22 15,0 22-15,0 0 0,0 0 0,-21 0 16,0 0-16,0 21 0,-22 0 16,-41 42-1,63-21-15,-1 21 0,-20 1 16,21-22-16,-21 21 0,20 1 15,1-1-15,0 0 0,0 1 0,21-22 16,0 21-16,0-21 0,0 22 16,0-22-16,0 0 0,0 0 0,42 0 15,-21 0-15,22-21 16,-22 0-16,0 0 0,21 0 0,-20 0 16,-1 0-16,21-21 0,-21 0 0,22 0 15,-22 0-15,0 0 16,21-1-16,-42 1 0,43-21 0,-43 21 15,21 0-15,0-1 0,0 1 16,-21-21-16,0 21 0,21 0 16,-21 42 15,0 0-31,0 0 0,0 0 0,0 43 16,0-22-1,0-21-15,0 0 0,0 22 0,0-22 16,21-21-16,1 21 0,-1 0 0,21 0 15,0-21-15,1 0 16,-1 0-16,43-21 16,-43 0-16,-21 0 0,22 0 15,-22 0-15,21-1 0,-21 1 16,0-21-16,22 0 0,-22 20 16,0-20-16,43-43 15,-43 1-15,-21 63 16,-21 42-1,-1 0-15,1 0 16,0 21-16,21-20 0,-21 20 0,0-21 16,0 21-16,-22 22 15,22-22-15,21 1 16,0-1-16,-21-21 0,21 0 0,0 0 16,0 1-16,0-1 0,21-42 46,0-1-46,0 1 0,1 0 16,-1 0-16,0 0 0,0 0 0,21-1 16,-20-20-16,20 21 15,-21 0-15,0 0 0,22-1 0,-22 1 16,21 0-16,-21 21 16,0 0-16,-21 21 15,0 0-15,0 1 16,22-1-16,-22 0 15,21 0-15,21 43 0,-21-43 16,0 0-16,1 0 16,-1 0-16,0-21 0,0 0 0,0 0 15,0 0-15,43 0 16,-22-21 0,-21 0-16,22 0 0,-22 0 15,0-1-15,21 1 0,-20 0 0,20 0 0,-21-21 16,21 20-16,85-105 15,-63 64 1,-64 42-16,0 42 31,0 0-31,0 0 16,0 0-16,0 1 16,0-1-1,0-42 32,0-1-47,0 1 16,0 0-16,0 0 0,0 0 15,0 0 1,-21 21 0,0 21-1,-1-21-15,1 21 0,-21 21 16,21-21-16,0 1 0,-1-1 15,1 0-15,21 21 0,0 1 16,0-22-16,0 0 0,0 0 16,0 21-16,0-20 0,0-1 15,64 21-15,20 0 16,-41-42 0,-1 22-16,0-22 0,1 0 0,-1 0 15,0 0-15,1 0 0,-1 0 0,22 0 16,63-64-1,-22 43-15,-62 0 0,-1 0 16,0-22-16,-20 22 0,20 0 16,-21-21-16,0 20 0,0 1 15,-21 0-15,0 0 0,0 0 0,-42 21 16,21 0 0,0 0-16,0 21 0,-1-21 0,1 21 15,0 0-15,0 22 0,0-22 16,21 0-16,0 0 0,0 0 0,0 43 15,0-43 1,0 0-16,0 0 0,21-21 16,0 0-16,0 0 15,0 0-15,1 0 0,-1 0 16,0 0-16,21 0 0,-21 0 0,22 0 16,-1 0-16,0-21 0,1 21 15,-1 0-15</inkml:trace>
  <inkml:trace contextRef="#ctx0" brushRef="#br0" timeOffset="58084.79">25781 7874 0,'0'0'0,"-21"0"0,0 0 15,-1 0 1,1 0-1,0 0 1,21-21-16,0 0 0</inkml:trace>
  <inkml:trace contextRef="#ctx0" brushRef="#br1" timeOffset="65308.68">6498 6541 0,'0'0'0,"-42"0"0,21 0 0,-1 0 16,1 0-16,0 0 16,0 0-16,0 0 0,21-22 15,-21 22-15,-1 0 0,1 0 16,21-21-16,-21 21 16,42 0 30,0 0-46,1 0 16,-1 0-16,0 0 16,0 0-16,0 0 0,0 0 0,1 0 15,20 21-15,-21-21 0,43 22 16,-22-22 0,0 0-16,-21 0 0,22 0 0,63 21 15,-64-21-15,0 0 0,22 0 16,-22 0-16,0 0 0,22 0 0,42 0 15,-64 0-15,106 0 16,-84 0-16,42 0 16,-43 0-16,1 0 0,-22 0 15,43 0-15,-43 0 0,43 0 0,105 0 16,-63 0 0,-63 0-16,-22 0 0,85-21 15,-64 21-15,1 0 0,-1 0 16,1 0-16,-1 0 0,1 0 15,-1 0-15,1 0 0,-1-22 16,1 22-16,-22 0 0,22 0 0,-22 0 16,22 0-16,-1 0 0,-21 0 0,22 0 15,-1 0-15,-20 0 0,20 0 16,1 0-16,-1 0 0,64 0 16,-63 0-16,63 0 15,-85 0-15,22 0 0,63 0 16,-64 0-16,1 0 0,-22 0 15,21 0-15,1 0 0,-1 0 0,1 0 16,-1 0-16,1 0 0,84 0 16,-84 0-16,-1 0 0,85 0 15,-84 0-15,-1 0 16,1 0-16,63 0 0,0 0 16,-64 0-16,1 0 0,-1 0 15,22 0-15,-22 0 0,1-21 16,63 21-16,-64 0 0,1 0 15,63 0-15,-85 0 0,85 0 16,-63 0-16,-22 0 16,22 0-16,-1 0 0,1 0 0,-1 0 15,1 0-15,20 0 0,-20 0 16,-1 0-16,1 0 0,-22 0 16,22 0-16,-1-21 0,1 21 0,-22 0 15,21 0-15,1 0 0,42 0 16,84-21-1,-126 21-15,-1 0 0,1 0 0,-1-21 16,1 21-16,-1 0 0,1 0 16,-1 0-16,1-21 0,-22 21 15,43 0-15,-22 0 0,1 0 0,-1-22 16,22 22-16,-22 0 0,22 0 0,63-21 16,-63 0-16,-22 21 15,22 0-15,0 0 0,-22-21 16,22 21-16,-22 0 0,107 0 15,-22 0-15,-63-21 0,-1 21 16,1 0-16,-22 0 0,22 0 16,-21 0-16,63 0 0,-43 0 15,43 0-15,-63 0 16,20-21-16,-20 21 0,21 0 0,-22 0 16,22 0-16,105 0 15,-63 0 1,-63 0-16,-1 0 0,-20 0 0,20 0 15,1 0-15,-22 0 0,21 0 0,43 0 16,64 0 0,-107 0-16,-21 0 0,64 0 15,-63 0-15,20 0 16,-21 0-16,1 0 0,-1 0 0,-21 0 16,22 0-16,-22 0 0,21 0 0,-21 0 15,0 0-15,1 0 0,-1 0 16,0 0-16,0 0 0,0 0 0,0 0 15,1 0-15,-1 0 0,0 0 32,0 0-1,-21-22 31</inkml:trace>
  <inkml:trace contextRef="#ctx0" brushRef="#br1" timeOffset="72872.92">25061 6329 0,'0'0'0,"-21"0"0,0 0 16,0 0 0,0 0-1,-1 0 1,1 0 0,42 0 46,1 0-46,-1 0-16,21 0 0,0 0 0,22 0 15,-22 0-15,22 0 0,-22 0 16,22 0-16,84 21 0,-64-21 16,1 0-16,0 0 0,-1 21 15,1-21-15,0 0 0,-1 0 0,1 0 16,-21 21-16,20-21 0,-20 0 15,20 0-15,1 0 0,-21 0 16,20 0-16,22 0 0,-21 0 0,21 0 16,-1 0-16,-20 0 0,21 0 15,63 22-15,85-22 16,-169 21-16,0-21 16,-22 0-16,1 0 0,20 0 0,-20 0 15,-1 21-15,1-21 0,-22 0 16,22 0-16,-1 0 0,-21 0 0,22 21 15,-22-21-15,22 0 0,-22 0 16,22 0-16,-22 21 0,21-21 0,-20 0 16,84 0-1,-85 0-15,22 0 0,-22 21 0,0-21 16,1 0-16,-1 0 0,-21 0 0,21 0 16,1 0-16,-22 0 0,0 0 15,0 0-15,0-21 0,22 21 16,-22 0-1,0 0-15,-21 21 32,-21-21-32,0 0 15,-22 0-15,22 22 0,-42-22 16</inkml:trace>
  <inkml:trace contextRef="#ctx0" brushRef="#br1" timeOffset="73750.45">3768 9208 0,'-22'0'0,"44"0"0,-65 0 0,22 0 16,0 0-16,0 21 16,0-21-16,-1 0 15,1 0-15,-21 0 16,21 0-16</inkml:trace>
  <inkml:trace contextRef="#ctx0" brushRef="#br1" timeOffset="75464.8">2519 9292 0,'-43'0'0,"86"0"0,-107 0 0,22 0 16,0 0-16,20 21 0,-20-21 0,21 0 16,0 0-16,-22 0 0,22 0 0,0 0 15,-21 0-15,21 22 16,-1-22-16,1 0 0,0 0 31,0 0-15,42 0 15,0 0-31,0 0 0,1 0 16,20 0-16,0-22 15,1 22-15,-1 0 0,21-21 0,1 21 16,63-21-16,21 21 16,-63-21-16,-22 21 0,1 0 15,-1 0-15,1 0 0,-1 0 0,128 0 16,-128 0-1,43 0-15,-42 21 0,-1-21 16,1 0-16,-1 0 0,1 21 0,-22-21 16,21 0-16,1 0 15,-1 0-15,64 0 0,-63 0 16,-1 0-16,22 0 0,-21 0 0,20 0 16,1 0-16,0 0 0,-1 0 15,-20 0-15,20 0 0,149 0 16,-21 0-1,-127 0-15,-22 0 0,22 0 16,-1 0-16,1 0 0,63-21 16,-63 21-16,-22 0 0,22 0 0,-21 0 15,-1 0-15,22 0 0,-22 0 16,1 0-16,20 0 0,-20 0 0,21 0 16,-22 0-16,22 0 0,-1 0 0,-20 0 15,-1 0-15,22 0 0,-21-21 16,63 21-1,-64 0-15,64 0 0,-63 0 0,-1-21 16,64 21-16,-63 0 0,20 0 16,43 0-16,-84-21 15,20 21-15,1 0 0,-22 0 0,0 0 16,1 0-16,41 0 16,-63 0-16,22 0 15,-22 0-15,0 0 0,0 0 16,0 0-16,-21-22 156,22 22 516,-1 0-625,-21-21-16,21 21-31,0-21 0,0 21 16</inkml:trace>
  <inkml:trace contextRef="#ctx0" brushRef="#br1" timeOffset="77352.11">16722 8488 0,'-22'-21'16,"22"0"0,0 42 30,0 0-46,0 0 16,0 0-16,0 0 0,0 1 16,0-1-16,0 0 0,43 21 15,-43-21-15,21 22 0,0-22 16,21 42-16,43 22 16,-64-64-16,43 22 15,-43-22-15,21-21 16,1 21-16,-22 0 0,21-21 0,-21 0 15,64 21-15,-43-21 16,43 0-16,-43 0 0,1 0 16,20-21-16,-21 21 0,1-21 15,-1 0-15,0 21 0,22-21 0,-22-1 16,1 1-16,20 0 0,43-42 16,21 20-16,-42 1 15,-22 21-15,85-22 0,-84 22 16,-1 0-16,1 0 0,20 0 15,-20 0-15,-1 21 0,-20-22 0,20 1 16,1 21-16,-1-21 0,64 21 16,-42-21-16,-22 21 15,1 0-15,-1 0 0,1-21 0,-1 21 16,1 0-16,-1 0 0,1 0 0,-1 0 16,43 0-16,64 0 15,-107 0-15,43 21 16,-43-21-16,-20 21 15,20-21-15,1 21 0,-22-21 0,22 21 16,41 1-16,-62-22 0,-1 21 16,-21 0-16,22-21 0,-1 21 15,0 21-15,1-42 0,-22 22 16,0-1-16,0 0 0,-21 0 16,21 0-16,0 43 15,22-22 1,-22-21-16,-21 0 0,0 1 15,21-22-15,-21 21 0,21-21 16,-21 21-16,21 0 31,1-21-15,-1 0 0,0-21-16,0 21 0,-21-21 15,21 0-15,0 21 0,1-22 16,20 1-16,-21 0 0,21 0 15,1 0-15,63-22 0,84-41 16,-148 63-16,22-1 16,-1 1-16,1 21 0,-22-21 15,22 0-15,126-21 16,-105 42-16,-22-22 0,22 22 16,-21 0-16,84-21 0,-64 21 15,-20 0-15,21 0 0,-22 0 0,1 0 16,-1 0-16,1 0 15,-1 0-15,1 0 0,-1 0 0,43 0 16,-43 0-16,1 21 0,-1-21 16,1 22-16,-1-22 0,1 21 15,63 0-15,-21 21 16,-43-21-16,1 1 0,-1-1 16,1 0-16,20 0 0,-20 0 0,21 0 15,-1 1-15,1-1 0,0 21 16,63 0-16,-64-20 0,-20-1 15,-1 0-15,1-21 16,-1 21-16,1 0 0,-1-21 0,1 0 0,-22 21 16,85-21-1,43 0-15,-128-21 16,21 21-16,-20-21 0,-1 21 0,0-21 16,-20 21-16,20-21 0,-21 0 15,0 21-15,0-22 0,-21 1 16,0 0-1,0 0-15,0 0 0,0 0 16,0-1-16,-21 1 16,0 21-16,21-21 0,-21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2:20:57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2096 0,'21'0'32</inkml:trace>
  <inkml:trace contextRef="#ctx0" brushRef="#br0" timeOffset="2947.27">995 1672 0,'0'0'0,"-21"21"0,-1-21 15,22 22 48,0-1-48,0 0 1,22-21 0,-1 0-16,0 0 0,0 0 15,0 0-15,0 0 0,1-21 16,20 0-16,0-1 0,1 1 0,-1 0 15,-21 0-15,21-21 0,1 20 16,-1-20-16,43-21 16,-64 20-16,42-20 15,-20 20-15,-22 1 0,-21 0 0,0-1 16,21 22-16,-21-21 0,0 0 0,0 20 16,0-20-16,-21 0 15,0-1-15,0 43 16,-1-21-16,22 0 0,-21 21 0,0 0 15,0 0-15,0 0 16,0 21-16,-1 0 16,22 22-16,-21-22 0,0 21 15,21 1-15,-21-1 0,0 0 16,0 1-16,21-1 0,0 21 0,-22 1 16,1 63-16,0-42 15,21 84-15,-21-84 0,21-1 16,-21 1-16,21 0 0,0-1 15,0 1-15,0 21 0,0-22 16,-21 86-16,21-64 16,0-43-16,0 22 0,0-1 15,0 1-15,0 0 0,0-22 0,0 22 16,21-22-16,-21 1 0,21-1 16,0-20-16,43 84 15,-43-106-15,0 0 0,0 0 16,21-21-16,-20 0 0,-1 0 0,42-21 15,-20-42 1,-22 41-16,21-20 0,-21 0 0,0-22 16,1 1-16,-1-1 0,42-147 15,-63-22 1,0 148 0,0 0-16,0 1 0,-21-1 0,0 0 15,-43-42-15,22 64 16,-21 21-16,-43-43 0,42 64 15,22 0-15,-22-1 0,1 1 16,21 21-16,-43 0 16,43 0-16,-1 0 15,64 0 17,1 0-32,20 0 0,-21 0 15,21-21-15,1 0 0,-1 21 0,0-21 16,22 0-16,-22-1 0,64-41 15,-21-1 1,-22 43-16,-20-21 0,20-22 16,-21 22-16,-20 21 15,-1 0-15,0 0 0,0-1 0,-21 1 16,21 0-16,-21 0 16,-21 42 15,21 0-31,-21 0 0,21 1 15,0 62-15,0-41 0,0-22 16,0 63-16,0-41 16,0-1-16,0 0 0,0-20 0,0-1 15,0 21-15,21 0 16,0-20-16,0-22 16,1 0-16,-1 0 0,0 0 15,0 0-15,0-22 0,22 1 16,-22-21-16,0 21 15,21-22-15,-21 22 0,22-85 16,-22 64-16,-21 0 0,21-22 16,0 22-16,-21 0 0,21-1 0,-21 1 15,22 0-15,-22 20 0,0 1 16,0 0-16,0 0 16,0 42-1,0 0-15,-22 0 16,22 1-16,-21-1 0,21 0 15,0 21-15,0 1 0,0-22 0,0 21 16,0 0-16,0 1 0,0-1 16,0 0-16,0-20 0,0 20 0,0-21 15,21 0-15,1 0 0,20 22 16,21-43 0,-41 0-16,20 0 0,-21 0 15,21 0-15,-20 0 0,20-21 0,0-1 16,-21 1-16,85-85 15,-85 64-15,1 0 0,-1-1 16,0-20-16,-21 21 0,21-107 16,-21 107-16,21 0 15,-21-1-15,0 22 0,0-21 16,0 21-16,0 0 0,0-1 0,0 1 16,-21 21-1,21 21-15,-21 1 16,21-1-16,0 0 0,0 0 15,-21 21-15,21 1 0,-21-22 0,21 42 16,0-20-16,-22-1 16,22 22-16,0-22 0,0 64 15,0-64-15,0 22 0,0-22 16,0-21-16,22 21 0,-1-20 16,0 20-16,0-21 0,0-21 0,0 21 15,1-21-15,-1 0 0,0 0 0,21 0 16,22-21-1,-22 0-15,-21 0 0,22-22 0,-22 22 16,21-21-16,-21 0 0,22-22 16,-22 22-16,0-22 0,0 22 0,21-64 15,-20 43-15,-1-22 16,-21 43-16,0-1 16,0-20-16,0 20 0,0 22 15,0-21-15,0 63 31,-21 0-31,-1 0 16,22 1-16,-21 20 0,21 0 16,-42 85-16,21-63 15,21-1-15,0-20 0,-21 20 16,21 1-16,-22-22 0,22 64 16,0-64-16,0 0 0,0 1 15,0-22-15,0 0 0,22 0 16,20 22-16,-21-22 0,0-21 15,0 0-15,1 0 0,-1 0 16,42-21-16,-42-1 0,43-20 16,-43 21-16,43-64 15,-22 43-15,-21 0 0,0-1 16,0 1-16,1 0 0,-22-1 16,21-41-1,0 20-15,-21 85 31,-21 0-31,21 1 0,-21 20 16,21-21-16,0 21 0,-22-20 16,22 20-16,0 0 0,-21 1 15,21-22-15,0 21 0,0-21 16,0 22-16,0-22 0,21 0 0,1 0 16,-1 0-16,0-21 0,21 0 15,22 0 1,-43 0-16,21 0 0,-21-21 0,22 0 15,-1 0-15,-21 0 0,0-22 0,22 22 16,-22-21-16,0-1 0,0 1 0,22-43 16,-43-20-1,21 83-15,-21-20 0,0 21 16,0 0-16,0 0 16,0-1-16,0 44 31,0-1-16,-21 0-15,21 0 0,0 21 16,0 1-16,-22-1 0,1 43 16,0-22-16,0 43 0,0-42 15,21-22-15,0 21 0,0 1 16,-21-1-16,21 1 0,0-1 0,0 1 16,0-1-16,0 1 0,0-1 15,0 22-15,0 106 16,0-128-16,21 1 0,-21-1 15,0-21-15,0 22 0,0-1 16,0 1-16,0-1 0,0-20 0,0-1 16,-21 0-16,-1 1 0,1-1 0,0-21 15,0 0-15,0 1 0,0-1 16,-22-21-16,1 0 0,0 0 0,-1 0 16,-84-21-1,43-43-15,41 43 0,1 0 16,21-22-16,-22 22 0,22-21 15,0 0-15,21 20 0,0-20 16,0 0-16,0 21 0,0-22 0,0 1 16,0 0-16</inkml:trace>
  <inkml:trace contextRef="#ctx0" brushRef="#br0" timeOffset="5143.08">5609 1588 0,'21'-22'0,"0"22"16,1-21-16,-1 21 0,0-21 16,0 21-16,-21-21 0,21 21 0,0-21 15,1 21-15,-22-21 0,0-1 0,0 1 16,0 0-1,0 0-15,-22 0 0,-41 0 16,21 21-16,20-22 16,-20 22-16,0 0 0,-1 0 0,1 0 15,-43 22-15,1 20 16,41-21-16,1 21 0,-21 22 16,20-22-16,22 1 0,0-1 15,0 0-15,21 1 0,0-1 16,0 21-16,0-20 0,21-22 15,0 0-15,0-21 0,0 21 16,43-21-16,-22 0 16,1 0-16,-1-21 0,0 21 0,1-21 15,-1 0-15,0-22 0,1 22 16,-22 0-16,21 0 0,-21-21 16,0 20-16,1 1 0,-1-21 15,0 21-15,-21 0 0,21-1 0,-21 1 16,0 0-16,0 0 0,0 0 15,0 42 17,0 0-32,0 0 0,0 22 0,0-1 15,0 43-15,0 20 16,0-41-16,0-1 16,0 86-16,0-86 0,0 22 15,0-22-15,0 22 0,0 0 16,0-1-16,-21 64 0,21-84 15,-21 63-15,21-64 0,0 1 16,-21-1-16,21-20 0,0 20 16,0-20-16,0 41 15,0-63-15,0 43 0,21-85 32,0 0-32,-21-1 0,0 1 15,21-21-15,0 0 0,0-22 16,1 22-16,-1-22 0,0-20 15,0 20-15,0-42 0,0 22 0,22-22 16,-22 0-16,0 0 0,21 0 16,1-105-16,-22 105 0,21-85 15,-42 128-15,0-1 0,21 1 16,-21 20-16,0 1 0,0 21 16,0 0-16,0 0 0,0-1 0,-21 22 31,21 22-31,-21-1 0,21 0 15,0 0-15,0 21 0,0 1 16,0-22-16,0 21 0,0 1 16,0-1-16,0 21 0,0-20 15,0-22-15,0 0 0,21 0 16,0 0-16,-21 1 0,22-1 16,-1-21-16,0 0 0,0 0 0,0 0 15,0 0-15,1 0 0,62-64 16,-41 43-16,20-64 15,-42 64-15,43-63 16,-22 20-16,-21 43 0,0-21 0,1-1 16,-22 22-16,0-21 0,21 21 15,0-22-15,-21 22 16,-21 42 15,21 0-31,-21-21 16,21 22-16,0 20 0,0-21 15,0 21-15,0-20 0,0 20 0,0 0 16,0 1-16,0-1 0,21-21 16,0 21-16,21-20 0,-21-1 0,1 0 15,20 0-15,-21 0 0,21-21 0,1 0 16,-1 0-16,43-42 16,-43 21-16,0 0 0,43-22 15,-43 1-15,-20 0 0,20 20 16,-21-20-16,0 0 0,22 21 15,-43-22-15,21 1 0,-21 21 0,0-43 16,0 1 0,-21 63-16,21-21 0,-22 21 15,1 0-15,0 0 0,-42 0 16,41 0-16,-20 0 0,21 21 16,-43 21-1,43-21-15,-42 43 0,42-43 16,-1 21-16,22 43 0,-21-43 0,21-21 15,0 64 1,0-64-16,43 43 0,-22-64 16,0 0-16,0 0 15,0 0-15,0 0 0,1 0 0,-1 0 16,21 0-16,0-43 16,-20 22-16,41-63 15,-42 41-15,0 1 0,-21 21 16,22-22-16,-22 1 0,42-64 15,-42 85-15,0-21 16,0 63 15,0 0-31,0 0 0,0 0 0,-21 1 16,21 20-16,0 0 0,0-21 16,0 22-16,0-22 0,0 21 15,0 1-15,0-22 0,21 0 16,0 0-16,0 0 0,0 0 0,1 1 15,20-22-15,-21 0 0,21 0 16,-20 0-16,83 0 16,-20-64-16,-64 22 15,0-1-15,1 22 0,-1-21 16,0 0-16,0-22 0,-21-21 16,21 22-16,-21 21 0,21-22 15,-21 22-15,0-1 0,0 1 16,22 0-16,-22-1 0,0 22 0,0 0 15,0 0-15,0 42 32,0 21-32,-22-20 0,1 62 15,21-41-15,0-1 0,-42 106 16,42-106 0,0 22-16,0-22 0,0 1 0,0-1 15,0 0-15,0-21 0,0 22 0,0-22 16,21 21-16,21 1 15,-20-43-15,-1 0 16,0 0-16,0 0 0,0 0 0,22-22 16,-22 1-16,21-21 15,-21 21-15,0 0 0,1-22 0,-1 1 16,0 21-16,0-22 0,-21 22 16,0-21-16,21 21 0,-21-43 15,0 85 1,0 1-1,0-1-15,0 0 0,0 0 0,-21 43 16,21-1 0,0-21-16,0-20 0,0-1 0,0 0 15,0 0-15,0 0 0,0 0 16,0 1-16,21-22 16,0 0-16,1 0 0,-1 0 15,0-22-15</inkml:trace>
  <inkml:trace contextRef="#ctx0" brushRef="#br0" timeOffset="5310.98">8594 1207 0,'-22'-22'0,"44"44"0,-65-44 0,22 22 16,0 0-16,0 0 0,0 0 31,21 22-31</inkml:trace>
  <inkml:trace contextRef="#ctx0" brushRef="#br0" timeOffset="6586.86">8721 1799 0,'0'0'0,"-22"0"0,44 0 47,-1-21-47,21 0 0,-21 0 16,22 0-16,-1-1 0,0 1 15,1 0-15,-1-21 0,0 21 0,1-22 16,41-20-16,-63 20 16,1 1-16,-1 0 0,-21 21 15,21-22-15,-21 1 0,0 21 0,0-22 16,-21 22-16,0 0 0,-1 0 15,1 0-15,0 21 0,0 0 0,0 0 16,0 0-16,-1 0 0,-20 0 16,21 0-16,0 21 0,0 21 0,-1-21 15,1 22-15,21 41 16,-21 107 0,0-106-16,21-1 0,0 1 0,-21 0 15,21-1-15,0 1 0,0 84 16,0-84-16,-21 105 15,-1-105-15,22 0 0,0 21 0,0 63 16,-21-84-16,21-1 0,-21 64 16,21-63-16,0 63 15,-21-84-15,21-22 0,0 64 16,0-64-16,0-21 0,0 22 16,0-22-16,21 0 15,0-21-15,0 0 0,1-21 16,20 0-16,-21 0 0,21-1 15,-20-20-15,20 0 0,0-1 0,-21-20 0,22 21 16,-1-22-16,-21-21 16,64-126-16,-64 126 15,0 0-15,0-20 0,-21 20 16,0 0-16,0-21 0,-42-63 16,21 106-16,0-22 0,-64-21 15,43 64-15,-1-1 0,1 22 16,0 0-16,-1 0 0,22 0 0,-21 21 15,21 0-15,0-21 0,-22 21 16,64 0 15,1-22-31,20 1 16,-21 21-16,21-21 0,1 21 16,-1-21-16,0 0 0,1 0 0,-1-1 15,0 1-15,1-21 0,20 21 16,-20-22-16,20-20 0,-21 42 15,1-22-15,-22 22 16,0 0-16,-21 0 0,0 0 16,0 42 15,0 0-31,0 0 0,-21 0 16,21 1-16,-21 20 0,21-21 15,0 0-15,0 22 0,0 20 16,0-42-16,0 0 0,0 22 15,0-22-15,0 0 0,21 0 16,0-21-16,0 0 0,0 0 16,22 0-16,-22 0 0,21 0 15,-21 0-15,64-21 0,21-21 16,-64 21-16,1-1 0,-1 1 16,0-21-16,-21 21 0,22 0 15,-22-22-15,0 22 0,0-21 0,0 21 16,-21-1-16,0 1 0,0 0 15,0 0 1,-42 21-16,21 0 16,0 0-16,0 0 0,-1 21 15,1 0-15,0 0 0,0 1 0,21-1 16,0 0-16,-21 21 0,21-21 16,0 22-16,0-22 0,0 0 0,0 21 15,0-20-15,0-1 0,21 0 16,0 0-16,0 0 0,0-21 0,64 21 15,42-21 1,-85 0-16,1 0 0,-1-21 16,22 0-16,-22 21 0,0-21 15</inkml:trace>
  <inkml:trace contextRef="#ctx0" brushRef="#br0" timeOffset="7126.55">11007 1545 0,'0'0'0,"21"-21"16,-21 0-16,0 0 15,0 0-15,-21 21 0,-1 0 16,1 0-16,0 0 0,0 0 16,0 0-16,0 0 0,-22 0 0,22 0 15,0 0-15,-64 63 16,64-42-16,0 22 16,0-22-16,0 21 0,-1 0 0,22-20 15,-21 20-15,21 0 0,0-21 0,0 22 16,0-22-16,0 0 0,0 0 15,0 0-15,0 1 0,21-22 0,22 0 16,-22 0-16,21 0 16,-21 0-16,22-22 0,-22 22 15,42-63-15,-41 42 0,20 0 16,-21-22-16,21 1 0,-20 0 16,41-64-16,-42 63 0,22-62 15,-22 62-15,-21 1 16,21 0-16,0-1 0,-21-20 0,21 42 15,-21-64 1,0 64-16,0-22 0,0 22 0,0 42 31,0 1-31,-21-1 0,0 21 16,0 0-16,21 1 0,0 63 16,-21-64-16,21 85 15,0-85-15,0 22 0,0-22 0,0 22 16,0-22-16,0 0 0,21 1 15,0-22-15,0 0 0,0 21 0,22-21 16,-22 1-16,63-22 16,-41 0-16,-22 0 0,21-22 15,-21 1-15,22 0 0,-22 0 16,21-21-16,-21-1 0,1 1 0,20-43 16</inkml:trace>
  <inkml:trace contextRef="#ctx0" brushRef="#br0" timeOffset="7331.44">10245 1228 0,'0'0'0,"-22"0"0,22 21 0,-21-21 16,42 0 31,1 0-47</inkml:trace>
  <inkml:trace contextRef="#ctx0" brushRef="#br0" timeOffset="7772.18">13187 1185 0,'0'-21'0,"0"42"0,0-63 15,0 21-15,0 0 0,0 0 0,0-1 16,-21 22-16,21-21 16,-22 21-16,22 21 15,0 1-15,-21-1 16,21 0-16,-21 64 15,0-43-15,21 64 0,0-43 16,-21 43-16,0-42 0,-1-1 16,22-21-16,-21 22 0,21-22 0,0 1 15,0-1-15,-21-21 16,21 0-16,0 43 0,0-43 16,0-42-1,21 21 1</inkml:trace>
  <inkml:trace contextRef="#ctx0" brushRef="#br0" timeOffset="8091">12933 1439 0,'-21'-63'0,"42"126"0,-64-168 0,22 62 0,21 1 16,0 21-16,-21-22 0,21-20 16,0 21-16,0 20 0,0-20 15,0 21-15,21 0 0,0 0 16,64-1-16,-21 22 15,-22 0-15,0 0 16,1 22-16,-1-1 0,0 0 0,1 21 16,-1-21-16,-21 22 0,0-1 15,0 0-15,-21 43 16,0-43-16,-21 1 0,0-22 0,0 21 16,-21-21-16,20 22 0,-20-22 15,21 0-15,-21 0 0,20 0 0,1-21 16,0 22-16,0-22 0,0 0 15,21 21 1,21-21 0,0 0-16,21 0 15,-20 0-15</inkml:trace>
  <inkml:trace contextRef="#ctx0" brushRef="#br0" timeOffset="8596.7">13779 1439 0,'0'0'15,"22"-21"-15,20 0 0,-21 21 0,-21-21 16,0 0-16,0 0 0,0-1 16,0 1-16,0 0 15,-21 21-15,0 0 0,0 0 16,-1 0-16,1 0 0,0 0 16,0 0-16,-21 42 15,20-20-15,1-1 0,0 21 0,0-21 16,0 22-16,0-1 0,-1 0 15,1 1-15,0-1 0,21 0 0,0-21 16,0 22-16,0-1 0,0-21 0,0 22 16,0-22-16,0 0 15,21-21-15,0 0 0,1 0 16,-1 0-16,0 0 0,21-21 0,-21 21 16,1-21-16,20-22 0,-21 22 15,0 0-15,43-64 0,-22 1 16,-21 41-16,0 1 15,1 0-15,-22 20 0,0-20 0,0 0 16,21-1-16,-21 65 31,-21 20-15,21-21-16,0 21 0,-22-20 0,22 20 16,0 0-16,-21 1 0,21 20 15,0 43 1,0-64-16,0-21 0,0 1 15,21-1-15,1-21 0,20 21 16,-21-21-16,0 0 0,22 0 0,20-21 16,43-43-1,-64 22-15</inkml:trace>
  <inkml:trace contextRef="#ctx0" brushRef="#br0" timeOffset="8840.57">14605 1122 0,'0'0'15,"0"-21"-15,0 0 0,0-1 0,0 1 16,-21 21 0,21 21-16,-21 22 15,-1-22-15,22 64 16,-21-43-16,21 0 0,-21 1 0,21 20 16,-21-21-16,21 1 0,0 20 15,0-20-15,0-1 0,0 0 0,0 1 16,0-22-16,0 0 0,0 21 15,0-21-15,0 1 0,21-22 16,21 0 0,-20-22-16,62-41 15</inkml:trace>
  <inkml:trace contextRef="#ctx0" brushRef="#br0" timeOffset="9298.29">14944 1058 0,'0'0'0,"0"-42"0,0 21 15,0 0-15,0 0 16,0 42 0,0 0-16,0 21 0,0 1 15,0-1-15,-22 0 0,1 64 16,21-64-16,0 1 0,0 20 16,0-20-16,-21 62 15,0-83-15,21 20 0,0 0 0,0 22 16,0-43-16,-21 21 15,21-21-15,0-42 32,0 0-17,0 0-15,0 0 0,0-22 0,0 22 0,21-21 16,-21 21-16,21-22 0,21-20 16,1 21-16,41-43 15,-41 64 1,41 0-16,-41 21 0,-1 0 15,0 0-15,-20 21 0,20-21 16,21 106-16,-41-85 16,-22 21-16,0 0 0,0 1 0,0-1 15,0-21-15,0 22 0,-22-1 16,1-21-16,0 0 0,0 0 16,21 1-16,-21-1 0,0 0 15,-1-21 1,1-21-16,21 0 15,-21-1-15,0 1 0</inkml:trace>
  <inkml:trace contextRef="#ctx0" brushRef="#br0" timeOffset="9495.19">14160 1418 0,'0'21'0,"0"-42"0,22 42 31,-1-21-31,21 0 0,0 0 16,1 0-16,-1 0 15,0 0-15,1 0 0,20-21 0,-20 21 16,-22 0-16,21 0 0,0-21 0,-20 21 16</inkml:trace>
  <inkml:trace contextRef="#ctx0" brushRef="#br0" timeOffset="10374.68">1778 2561 0,'-42'0'16,"84"0"0,-84-21-1,63 21 1,21 0-16,-21 0 16,22 0-16,41 0 15,-41 0-15,84 0 16,-64-21-16,22 21 0,21 0 0,105-21 15,-84 21-15,127 0 16,-106 0-16,1-21 0,20 21 16,-21 0-16,21 0 0,22 0 0,-1 0 15,1 0-15,21 0 0,-22 0 16,22 0-16,21 0 0,-22 0 16,255 0-16,-233 0 0,21 0 15,-21 0-15,21 0 0,21 0 16,275 0-16,-254 0 0,1 0 15,-1 0-15,22 0 0,-1 0 16,614-43-16,-613 43 16,-1-21-16,-20 21 0,20-21 0,-20 0 15,-22 21-15,21 0 16,-21-21-16,466-1 0,-508 22 16,0 0-16,169 0 0,-212-21 15,1 21-15,-22 0 0,-21 0 16,1 0-16,-1 0 0,190 0 15,-189 0 1,-107 0-16,0 0 0,-21 0 16,22 0-16,-64 0 15,-1 0 1,-20 0-16,0 0 0,-22 21 16</inkml:trace>
  <inkml:trace contextRef="#ctx0" brushRef="#br0" timeOffset="10962.36">6837 4784 0,'0'0'0,"-21"0"0,-1 0 16,44 0 15,20 0-31,-21 0 16,21 0-16,1 0 0,20 0 0,43 0 15,-42-21-15,-1 21 16,1 0-16,20 0 0,1-22 0,84 22 16,-84-21-16,0 21 0,-1 0 15,-20-21-15,-1 21 0,1-21 16,-1 21-16,-20 0 0,-22 0 0,0 0 15,0 0-15,-42 0 32,-21 0-32,20 0 0,-41 0 0,21 0 15</inkml:trace>
  <inkml:trace contextRef="#ctx0" brushRef="#br0" timeOffset="11210.54">6837 4868 0,'-21'22'0,"42"-44"0,-64 44 0,22-22 16,0 21-16,21 0 16,21-21-16,0 0 15,22 0-15,-22 0 0,42 0 0,-20 0 16,20 0-16,-20 0 0,20 0 16,22 0-16,-22 0 0,1 0 0,20-21 15,86 21-15,63-43 16,-170 43-1,64-21-15,-63 21 0,-22-21 16,-21 21-16,21-21 0,-20 21 0,-22-21 16,0 0-16</inkml:trace>
  <inkml:trace contextRef="#ctx0" brushRef="#br0" timeOffset="11590.32">8064 4403 0,'-42'0'16,"42"21"0,0 0-1,0 0-15,0 0 0,21 1 16,0-22-16,1 21 0,-1 0 16,63 21-16,22-21 15,-63-21-15,-22 0 16,21 0-16,0 0 0,1 0 15,63 0 1,-22 0-16,-63 0 16,1-21-16,-44 21 31,-20 21-31,0 1 0,21-1 0,-22 0 16,1 21-16,-22-21 0,22 22 15,-21-1-15,20 22 0,-20-22 16,20 0-16,-20 1 0,21 20 0,-1-21 15,1-20-15,0 20 0,-1 0 0,-20 1 16,42-1 0,42-42-16,0 0 15,0 0-15</inkml:trace>
  <inkml:trace contextRef="#ctx0" brushRef="#br0" timeOffset="12039.03">10562 3471 0,'0'0'16,"-21"0"-16,21 22 16,0-1-16,0 0 15,-21 21-15,21 1 0,0-1 0,-21 0 16,21 22-16,0-1 0,0 1 15,0 20-15,0 1 0,0 0 0,0-22 16,-22 191 0,1-190-16,0 20 0,21-20 15,0 21-15,-21 42 0,0-64 16,21-21-16,-21 1 0,21-1 0,0 0 16,0-20-16,0-1 0,0 0 15,0-42 1,0 0-16,0-22 15</inkml:trace>
  <inkml:trace contextRef="#ctx0" brushRef="#br0" timeOffset="12362.36">10372 4318 0,'0'-85'0,"0"170"0,0-233 0,0 84 16,-22 1-16,22-1 0,0 1 15,0-64-15,0 85 0,22-22 16,20-21-16,-21 22 15,21 21-15,1 20 0,-1-20 0,0 21 16,1 0-16,20 0 0,1 21 16,-1 0-16,1 0 0,20 21 0,-20 21 15,-1-21-15,86 106 16,-128-63-16,21-22 16,-42 22-16,0-22 0,0 21 0,-21 1 15,-21-1-15,-1 1 0,-84 42 16,64-43-16,-1-20 0,1 20 15,-64 1-15,0 41 16,84-83-16,22-1 0,21 0 16,21-21-1,22 0 1,-22 0-16,21 0 0,-21 0 0</inkml:trace>
  <inkml:trace contextRef="#ctx0" brushRef="#br0" timeOffset="12919.04">11493 4741 0,'0'0'0,"22"0"16,-22-21 0,0 0-16,0 0 15,0 0-15,21 0 0,-21-1 0,0 1 16,0 0-16,0-42 15,0 41-15,0 1 0,-21-21 16,21 21-16,-22 0 0,1 21 0,-63-22 16,41 22-1,22 22-15,0-1 0,-21 0 16,-1 0-16,22 21 0,-21-20 0,21 20 16,-22 0-16,22 1 0,0-1 0,-21 0 15,20 64-15,22-64 16,0 1-16,0-1 0,0 0 0,0-20 15,0 41-15,22-63 16,-22 21-16,63-21 0,-42 0 16,0 0-16,22 0 0,-1-21 0,-21 21 15,22-21-15,-1 0 0,-21-22 16,21 22-16,43-85 16,-43 64-16,1-43 15,-43 64-15,0-21 0,21 0 16,-21-1-16,0 22 0,21 0 0,-21-21 15,0 63 1,-21 0 0,21 0-16,-21 0 0,21 22 15,0 20-15,0 22 16,0-43-16,0-21 0,0 22 16,0-22-16,0 0 0,0 0 15,21 21-15,21-42 16,1 0-16,-22 0 15,21-21-15</inkml:trace>
  <inkml:trace contextRef="#ctx0" brushRef="#br0" timeOffset="14715.08">12298 4339 0,'0'0'0,"0"-21"0,0-21 15,-21 42 1,-1 0-16,-41 21 15,42 0-15,0 0 0,-22 43 16,22-22-16,0 0 0,0-20 0,0 20 16,-1 0-16,22 1 0,-21-1 15,21 0-15,0-21 0,0 22 0,0 20 16,0-42-16,21 1 16,1-1-16,20 0 0,-21-21 15,0 0-15,22 0 0,-1 0 0,0 0 0,1-21 16,41-22-16,-41 1 15,-1 21-15,0-21 0,1-1 16,-1 1-16,0 0 0,-21-1 0,22-20 16,-22 20-16,21-20 0,-21-1 15,1 1-15,-1-22 0,0-42 16,-21-42 0,0 127-16,0-1 0,0 22 0,0 0 0,0 0 15,-21 42 1,0 0-1,21 21-15,-22 1 0,1 20 0,21 1 16,-21-1-16,21 1 0,-21-1 16,0 1-16,21-1 0,-21 1 0,-1-22 15,1 64-15,0-21 16,21-43-16,-21-21 0,21 21 16,-21-20-16,21-1 0,0-42 31,0-1-31,21 1 15,0 0-15,0 0 0,0 0 0,-21-22 16,22 22-16,-1-21 16,63-43-16,-62 64 15,-1-21-15,0 21 0,21-1 0,-21 22 16,1-21-16,-1 21 0,0 0 16,0 0-16,0 0 0,0 0 0,-21 21 15,0 1 1,0-1-16,-42 0 15,21-21-15,0 21 0,-22-21 16,22 21-16,0-21 0,-42 21 16,41-21-16,1 0 0,0 0 15,0 0-15,21 22 0,-21-22 16,0 21-16,21 0 16,0 0-16,0 0 15,0 0-15,0 1 0,0-1 16,0 0-16,21 0 0,0 0 15,21 22 1,1-22-16,-22 0 0,0-21 16,21 0-16,22 0 0,-1 0 15,-20 0-15,20 0 0,1 0 16,-1 0-16,1 0 0,-1-21 16,1 21-16,-1-21 0,43-1 15,-43 1-15,-20 0 0,-1 0 16,-21 0-16,0-22 0,1 22 0,-1-21 15,-21 21-15,21-22 0,-21 22 0,0-42 16,0 20-16,-21 22 16,0 0-16,-1 0 0,1 21 0,0 0 15,0 0-15,0 0 0,0 0 0,-1 21 16,-20 0-16,21 0 0,0 1 16,-64 83-16,43-41 15,42-22-15,-21-21 0,21 22 16,-22-22-16,22 0 15,0 21-15,0 1 0,0-22 16,22-21-16,20 21 0,-21-21 16,0 0-16,22 0 0,-22 0 15,21-21-15,-21 21 0,22-21 0,-22 0 0,21-1 16,0 1-16,-20 0 0,20-21 16,0 21-16,-21-1 0,1-20 15,-1 21-15,0-21 0,0 20 16,0 1-16,-21 0 0,0 0 0,-21 21 31,0 21-31,21 0 0,-21 0 16,21 1-16,-21-1 0,-1 0 0,22 0 15,0 21-15,0-20 0,0-1 16,0 21-16,22 22 16,-1-43-16,21 0 0,0 0 15,22 0-15,-22-21 0,43 0 16,63 0-16,64 0 15,-149-21-15,1 0 16,-1 21-16,-20-42 0,-1 20 16,0 1-16,43-63 15,-85 20-15,0 22 0,0 21 16,-21-43-16,0 43 0,-22 0 16,22 21-16,-64 0 15,43 0-15,-43 0 0,43 21 16,21 0-16,-64 21 15,64-20-15,0-1 0,0 21 16,0-21-16,-1 0 0,22 1 0,0 41 16,43-42-1,-22-21-15,21 0 0,22 0 16,-22 0-16,-21 0 0,22-21 16,-1 0-16,0 21 0,-21-21 0,22 0 15,-22-1-15,0 22 0,21-42 16,-20 21-16,-22 0 15,-22 42 17,1 0-32,21 0 15,-21 0-15,0 22 0,0-22 16,0 21-16,-1 1 0,-20 62 16,21 65-1,21-107-15,0 1 0,0-1 16,0 1-16,0-1 0,0 22 0,0-22 15,21 22-15,-21-21 0,0 20 0,0-20 16,0-1-16,0 22 0,0-22 0,0 128 16,0-85-1,-21-43-15,0-20 0,-22-1 16,22 0-16,0-21 0,-21 1 0,-1-1 16,1 0-16,0-21 0,-1 0 15,1 0-15,0 0 0,-22-21 0,22 21 16,-22-21-16,22-1 0,-21-20 0,20 21 15,-41-43-15,62 43 0,1-21 16,-21 21-16,42-22 0,0 1 16,-21 0-16,21-1 0,0 1 0,0-21 15,0-1-15</inkml:trace>
  <inkml:trace contextRef="#ctx0" brushRef="#br0" timeOffset="15771.67">15367 3789 0,'0'0'0,"0"21"15,0 0-15,0 0 16,-21 22-16,-22 41 0,43-20 15,-21 42-15,21-43 0,-21 1 16,21-1-16,-21 1 0,21-22 16,0 22-16,0-22 0,-21 0 0,21 1 15,-21-22-15,21 42 16,0 1 0,0-43-16,21-21 15,0-21-15,-21 0 0,21 21 0</inkml:trace>
  <inkml:trace contextRef="#ctx0" brushRef="#br0" timeOffset="16211.42">15155 4043 0,'0'0'0,"0"-64"0,0 22 0,-21 0 0,21-1 16,0 22-16,0-21 0,0 21 0,0-22 15,0 22-15,21 21 16,0 0-16,1 0 0,20 0 15,0 0-15,-21 21 0,43 22 16,-22-1-16,1 0 0,20 1 0,-21 20 16,85 149-1,-84-149-15,-1 1 0,-21-1 16,0 1-16,1-1 0,-1-20 0,-21-1 16,21 0-16,-21 1 0,0-1 0,0-21 15,0 0-15,0 1 0,0-1 16,0-42-1,0-1-15,0 1 0,0 0 0,0 0 16,0-21-16,21 20 0,0-20 16,-21-21-16,21 20 0,1-20 0,-1-1 15,0 1-15,0-22 0,0 22 16,0-1-16,1-21 0,-1 22 0,0 21 16,0-1-16,0 1 0,0 0 15,1 20-15,-1 1 0,0 0 16,0 21-16,0 0 0,0 21 15,-21 0-15,0 1 0,0-1 16,0 21-16,0-21 0,0 22 16,0 105-1,0-85-15</inkml:trace>
  <inkml:trace contextRef="#ctx0" brushRef="#br0" timeOffset="17598.32">16658 4657 0,'21'-21'0,"-42"42"0,63-42 0,1-1 16,-22 1-16,0 0 0,0 0 0,22-43 15,-43 22-15,0 21 16,0-21-16,0-1 0,0 1 0,-43-43 16,22 64-16,0 0 15,-21 21-15,-1 0 0,-41 0 16,41 21-16,1 0 0,-22 22 15,22-22-15,0 21 0,-1 0 16,-84 85 0,106-63-16,-21 21 0,42-43 0,0 0 15,0 1-15,0-1 16,0 0-16,42 22 0,-21-43 16,1 0-16,20-21 0,0 0 0,22 0 15,42 0 1,-64-21-16,0 0 0,1 0 0,-1-22 15,0 22-15,1-21 0,41-43 16,-63 43-16,22-1 0,-22 1 16,0 0-16,0-1 0,0-41 15,-21 63-15,0-1 0,0 1 16,-21 64 0,0-22-16,21 0 15,-21 0-15,21 21 16,0 1-16,0-22 0,0 21 0,0-21 15,0 22-15,0-1 16,0 0-16,21 1 0,0-22 16,22 0-16,-22-21 0,0 0 15,21 0-15,-21 0 0,22 0 0,-22 0 16,21-21-16,1 0 16,-22 0-16,63-43 15,-41 22-15,-22 21 0,0-22 0,-21 1 16,21 0-16,-21 20 0,21-41 15,-21 42-15,0 0 0,0-1 16,0 44 0,-21-1-16,21 0 0,0 0 15,-42 43-15,42-43 0,-21 42 16,21-20-16,0 20 16,0-42-16,0 0 0,0 1 15,0-1-15,0 0 0,0 0 0,0-42 47,0 0-47,21 21 16,0-21-16,0-22 0,-21 22 0,21 0 15,-21-21-15,22 20 0,-1-20 16,0 21-16,0 0 0,0-22 16,0 22-16,-21 0 0,22 21 0,-1-21 15,0 21-15,0 0 16,-21 21-16,21 21 15,-21-20-15,0-1 0,0 0 0,21 0 16,-21 21-16,0-20 0,22 41 16,-22-42-16,21 22 15,0-22-15,-21 0 0,42 0 16,-21-21-16,1 0 16,-1 0-16,0 0 0,0-21 15,0-21-15,0 20 16,1 1-16,-1 0 0,0 0 15,0-21-15,0 20 0,0-20 0,1 21 16,-1-21-16,21-22 0,-42 22 16,21 21-16,0-1 0,-21 1 15,22 21-15,-22 21 16,0 1 0,0-1-16,0 0 0,0 42 15,0-41-15,-22 20 0,22-21 16,-21 0-16,21 22 0,0-22 15,0 21-15,0-21 0,0 0 0,0 22 16,0-22-16,0 0 0,21-21 0,43 42 16,63-42-1,-85 0-15,22 0 0,42 0 16,-43-21-16,-21 0 0,1 0 16,20 0-16,-42 0 0,64-43 15,-64 43-15,0-21 16,43-64-16,-64 63 15,0 22-15,0-21 0,0 21 0,0 0 16,-42-22 0,20 43-16,-20 0 0,21 21 0,0 22 15,-43 20-15,43-42 16,0 22-16,0-1 0,0 0 0,21 1 16,-22-1-16,22 22 15,0-22-15,0 21 0,0-41 16,0-1-16,22 0 0,-1 0 15,0-21-15,0 0 0,85 21 16,-21-21 0,-43-21-16,0 0 0,1 21 0,-1-21 15,0 0-15,1-22 0,20 22 0</inkml:trace>
  <inkml:trace contextRef="#ctx0" brushRef="#br0" timeOffset="17922.25">19791 4509 0,'-64'-22'31,"43"44"-31,0-22 0,0 21 16,0 0-16,-1 0 0,22 0 15,-21 0-15,21 1 0,0-1 16,0 0-16,21-21 16,1 0-16,-1 0 15,0 0-15,0 0 0,0 0 16,0 0-16,1-21 0,-1 0 15,0 21-15,-21-22 0,21-20 16,-21 0-16,0 21 16,0-1-16,-21 22 0,0 0 15,0 0-15,-1 0 0,1 0 0,0 22 16,0-22-16,0 21 0,0 0 16,-1 0-16,1 0 0,0 0 0,21 1 15,-21-1-15,21 0 16</inkml:trace>
  <inkml:trace contextRef="#ctx0" brushRef="#br0" timeOffset="18428.29">21463 4445 0,'42'-42'31,"-21"21"-31,1-1 0,-1 1 0,0 0 16,-21 0-16,0 0 0,21-22 0,-21 22 15,0-42-15,0 20 16,0 22-16,-42-21 0,21 42 16,-22 0-16,22 0 0,-21 0 15,-1 21-15,-20 21 0,21 1 16,-1 20-16,22-20 0,0 20 15,-21-21-15,-1 85 16,22-84-16,0 20 0,21 85 16,0-105-16,0 20 15,0-20-15,21-22 0,0 21 0,64 22 16,-43-43-16,22 0 16,-22-21-1,64 0-15,-64 0 0,1-21 0,20 0 16,1-22-16,-1 22 0,-21-21 0,22-1 15,-1 1-15,1-21 16</inkml:trace>
  <inkml:trace contextRef="#ctx0" brushRef="#br0" timeOffset="18671.43">22373 3958 0,'0'-42'0,"0"84"0,0-126 16,0 62-16,0-20 0,-21 21 15,0 21-15,0 0 0,-1 21 16,1 0-1,21 22-15,-21-1 0,0 21 0,21 64 16,-21-63-16,0 21 0,-1 42 16,22-85-16,0 21 0,-21-20 15,0 20-15,21-20 0,-21-1 0,21 0 16,0-21-16,0 22 0,0-22 0,0 0 16,0 0-16,0 0 15,0 1-15,21-22 0,43 21 16,-22-21-1,-21 0-15,21 0 0</inkml:trace>
  <inkml:trace contextRef="#ctx0" brushRef="#br0" timeOffset="19823.33">22860 4614 0,'21'-21'0,"-42"42"16,42-84-16,-21 42 0,0-22 0,0 22 15,0 0-15,-21 0 0,0 0 16,0 0-16,-22-1 0,22 22 0,-21 0 15,21 0-15,-85 22 16,63-1-16,1 0 0,21 0 16,-21 0-16,20 22 0,1-22 15,0 21-15,0 0 0,0 1 0,0-22 16,21 21-16,0 1 0,0-22 0,0 42 16,0-20-16,0-1 15,0-21-15,21-21 16,0 0-16,0 0 0,21 0 0,-20 0 15,62-42 1,22-22-16,-64 22 0,-20 21 16,20-22-16,-21 1 15,21 0-15,22-85 16,-64 106-16,21-43 0,-21 22 16,0 21-16,0 42 31,-21 0-31,21 0 15,0 21-15,-21-20 0,21 20 0,-21-21 16,21 21-16,0 1 0,0-1 0,0 22 16,0-1-1,0-42-15,0 0 0,0 1 0,21-1 16,0 0-16,0-21 0,21 0 0,-20 0 16,20 0-16,-21 0 15,106-21-15,-21-43 16,-64 22-16,1 21 15,-1-22-15,-21 1 0,21 0 16,1-22-16,-22 22 0,0 21 16,-21 0-16,0-1 0,0 1 15,0 0-15,-21 21 0,0 0 16,0 0-16,-43 64 16,43-22-1,21-21-15,0 0 0,0 22 16,0-1-16,0-21 0,0 0 0,21 0 15,0 22-15,-21-22 0,21 0 16,-21 0-16,22 0 0,-22 1 16,0-1-16,21-21 15,-42 0 1,-1-21 0,1 21-16,0-22 0,0 1 15,0 0-15,0 0 0,-1 21 16,1-21-16,0 21 0,0 0 31,21 21-31,0 0 0,0 0 16,0 0-16,21 1 15,0-1-15,0-21 0,1 21 16,-1-21-16,0 0 0,42 0 16,-20 0-16,-1 0 0,0 0 15,1 0-15,-1 0 0,0-21 0,1 21 16,-1-21-16,0-1 0,43-41 15,0-22 1,-43 64-16,-21-21 0,22-22 16,-22 22-16,0 0 0,0-1 15,0 1-15,-21 0 0,0-1 0,0-20 16,0 42-16,0-1 16,-21 22-16,0 0 15,0 0-15,-22 22 0,22-1 0,0 0 16,-21 42-16,21-20 15,-22 20-15,22-20 0,21-1 16,0 21-16,-21-20 0,21-22 16,0 21-16,-21-21 0,21 1 15,0-1-15,0 0 0,0 0 16,0 0-16,0 0 0,-21-21 16,-1 0-1,1 0 1,21-21-16,0 0 15,0 0-15,0 0 16,0 0-16,0-1 0,21 1 16,1-21-16</inkml:trace>
  <inkml:trace contextRef="#ctx0" brushRef="#br0" timeOffset="20099.18">24744 3937 0,'0'0'0,"0"-21"16,0 0-16,-21 21 0,-1 0 16,-20 0-16,21 21 0,21 0 15,-42 43-15,20-22 16,1 21-16,0 1 0,-21 42 16,21 21-16,21-85 15,0 22-15,-22-22 0,22 21 16,-21-20-16,21-1 0,-21-21 0,21 43 15,0-43-15,0 21 16,0-21-16,21-21 16,0-21-1,-21 0 1</inkml:trace>
  <inkml:trace contextRef="#ctx0" brushRef="#br0" timeOffset="20513.95">24405 4255 0,'0'-43'15,"0"86"-15,0-149 0,0 42 0,0 22 0,0 0 16,0-1-16,0 22 0,21 0 16,-21 0-16,21 0 0,1 21 15,-1 0-15,0 0 0,0 21 16,0 21-16,0 0 0,1 1 0,20 20 16,0 1-16,22 63 15,-43-64-15,42 64 16,-41-63-16,-22-1 0,0 1 0,0-22 15,0 0-15,0 1 0,0-1 16,21-21-16,-21 0 0,0 1 0,0 20 16,0-63 15,0 0-31,0-1 0,21 1 0,-21-21 16,21-22-16,0-20 15,0 20-15,22 1 0,-22 20 16,21-20-16,-21-22 0,22 22 0,-1-1 15,0 1-15,1-1 0,-1 22 16,-21 0-16,22-1 0,-22 22 16,0 0-16,0 21 0,0 0 15,0 0-15,1 0 0,-1 21 16,-21 0-16,21 22 0,-21-1 16,0 0-16,0-21 0,0 22 15,0-1-15,0 0 0</inkml:trace>
  <inkml:trace contextRef="#ctx0" brushRef="#br0" timeOffset="21939.48">25590 4741 0,'0'0'0,"22"0"0,-1 0 0,21-21 16,-21 0-16,0 21 15,1-21-15,20 0 0,-21 0 16,0-1-16,0-20 0,1 21 0,-1 0 15,0-22-15,-21 22 0,0-21 16,0 21-16,0-43 0,-21 43 16,0 21-16,-1 0 0,1 0 15,0 0-15,-21 0 0,-1 21 16,22 0-16,-21 1 0,0-1 0,-1 21 0,1-21 16,0 22-16,-43 20 15,21 22 1,64-43-16,-21-21 0,21 0 15,0 1-15,0 20 0,21-21 16,22 0-16,-1-21 16,0 0-16,-20 0 0,20 0 15,-21-21-15,21 0 0,1 0 0,63-43 16,-85 22 0,21 21-16,-21 0 0,22-22 0,-1-20 15,-21 42-15,-21-1 0,0 1 16,-21 42 15,0 1-31,0-1 0,21 0 16,0 0-16,0 0 0,0 0 15,0 22-15,0-22 0,0 21 16,21 1-16,-21-22 16,42 0-16,-21 0 0,0-21 0,22 0 15,-22 0-15,21 0 0,-21 0 16,22 0-16,63-21 15,-64 0-15,0 0 0,-21-1 16,22-20-16,-22 21 0,21-21 16,-21 20-16,1-20 0,-1 0 0,21-22 15,-42 43-15,0-21 0,0 21 16,-21 42 0,0 0-16,0 0 15,21 21-15,-22-20 0,1 20 16,0-21-16,0 0 0,0 22 0,21 20 15,-21-42-15,21 22 16,0-22-16,0 0 0,0 0 0,0 0 16,0 0-16,0 1 15,21-22 1,-21-22-16,21 1 0,0 0 16,0 0-16,-21 0 15,21 0-15,1-1 0,-1-20 0,0 21 16,0-21-16,0 20 0,22-20 0,-22 21 15,0-21-15,0 20 0,0 1 16,0 0-16,1 0 0,-1 21 0,21 0 16,-21 21-1,-21 0-15,0 0 16,0 22-16,0-22 0,0 0 16,0 0-16,0 0 0,21 1 0,-21-1 15,0 21-15,22-21 0,-22 0 16,21 1-16,0-1 15,0-21-15,0 0 0,0 0 16,1 0-16,-1 0 16,42-21-16,-42-1 0,1 1 15,41-21-15,-42 21 16,22-22-16,-1 22 0,-21-21 16,21 21-16,-20-22 0,41-20 15,-42 42-15,0 0 0,-21-1 16,0 44 15,0-1-31,-21 0 0,0 0 0,0 21 16,0-20-16,0-1 15,21 21-15,0-21 0,0 22 16,0-22-16,0 0 0,0 0 16,21 0-16,0 0 15,0-21-15,0 0 0,0 0 0,1 0 16,20 0-16,-21 0 0,0 0 15,22 0-15,-22 0 0,21-21 0,0 0 16,1 0-16,41-21 16,1-22-16,-43 43 15,1-21-15,-22-1 0,21 1 0,-21 0 16,1-1-16,-1 22 0,-21-21 0,0 21 16,0-1-16,-43 1 15,1 21-15,21 0 0,-21 21 16,20 1-16,-20-1 0,0 21 0,21 0 15,-22-20-15,22 20 0,21 0 16,-21 1-16,21-22 0,0 21 0,0 22 16,0-43-16,42 42 15,-21-42-15,1 1 0,-1-1 16,21 0-16,0 0 0,1-21 0,41 0 16,-41 0-16,84 0 15,-85 0-15,22-21 0,-1 0 16,-21 0-16,22-1 0,-22 1 15,64-42-15,-64 42 16,1-22-16,20-63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2:21:34.7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1101 826 0,'0'0'0,"0"-22"0,0 1 16,0 0-16,0 0 0,0 0 15,0 0-15,0-1 16,0 1-16,0 0 0,0 0 16,-22 21-1,1 21 1,0 21-16,21-20 15,-21 20-15,21 0 0,-21 1 16,0 20-16,-1 1 0,1-1 16,0 1-16,0-1 0,-43 64 15,43-63-15,-42 84 16,20-85-16,22 22 0,-42 21 16,42-43-16,21-20 0,0-1 15,-22-21-15,22 21 0,0-20 16,0-1-16,0-42 15,22-1 1,-1-41 0,21-64-16,-21 85 0,-21-22 15,21 22-15,1-22 0,-1 1 16,0-85-16,0 84 16,0-21-16,0 22 0,1-22 0,-22 22 15,21 20-15,0-20 0,0 21 16,-21-1-16,0-20 15,21 20 1,-21 65 0,0-1-16,21 21 15,-21 0-15,22 1 0,-22-1 16,0 22-16,0-1 0,0 1 0,0-1 16,0 1-16,0-1 0,0 1 15,0-22-15,0 21 0,0 1 0,0-22 16,0 1-16,0 20 0,0 22 15,0-64-15,0 21 0,0-21 16,0 1-16,0-1 0,0 0 16,21-21-16,-21-21 31,0 0-31,-21-1 16</inkml:trace>
  <inkml:trace contextRef="#ctx0" brushRef="#br0" timeOffset="194.88">466 1545 0,'21'0'31,"0"0"-15,0 0-16,0 0 0,22 0 0,-22 0 15,21 0-15,0 0 0,-20-21 16,20 21-16,-21-21 0,0 21 15,22 0-15,-22-21 0,21 21 16</inkml:trace>
  <inkml:trace contextRef="#ctx0" brushRef="#br0" timeOffset="534.69">1757 1249 0,'0'0'0,"0"-21"16,0 0-16,-21 21 15,-1-22-15,1 22 0,0 0 16,0 0-16,-21 0 0,20 0 16,-20 0-16,21 22 0,-21-1 0,-22 21 15,22 0-15,-22 22 16,43-43-16,0 21 15,0 1-15,0-1 0,21 22 0,-22-22 16,22 0-16,0 1 0,0-1 16,0 43-1,43-43-15,-22-21 16,0-21-16,21 0 0,-20 0 0,20 0 16,-21 0-16,21 0 0,1 0 15,-1 0-15,85-63 16</inkml:trace>
  <inkml:trace contextRef="#ctx0" brushRef="#br0" timeOffset="830.52">2244 1312 0,'0'-21'0,"0"42"0,-22-63 0,1 21 15,0 21-15,0 0 0,0 0 16,0 0-16,-1 0 0,1 0 15,0 0-15,0 0 0,0 21 0,0 0 16,-1 0-16,1 1 0,0 20 16,-21 21-16,42-41 0,0 20 15,-21 0-15,21 1 0,0-1 16,-22 0-16,22 22 0,0-22 16,0-21-16,0 0 15,22 1-15,-1-1 0,-21 0 0,21-21 0,0 0 16,21 0-16,-20 0 15,-1 0-15,0 0 0,85-42 16,-22-1 0,-41 22-16</inkml:trace>
  <inkml:trace contextRef="#ctx0" brushRef="#br0" timeOffset="1250.16">2625 1461 0,'0'0'16,"-22"21"-16,1-21 0,21 21 0,-21-21 16,0 21-16,21 0 15,21-21 1,0 0 0,0 0-16,1 0 0,-1 0 15,0-21-15,0 0 0,21 21 16,-20-21-16,-1 0 0,0 21 0,0-22 15,0 1-15,0-21 0,1 21 16,-22 0-16,0-1 16,0 1-16,-22 21 15,1 0-15,0 0 0,-21 0 16,21 21-16,-1 1 0,-20-22 0,21 21 16,-21 21-16,-22 0 15,43-20-15,0 20 0,0 0 16,-1-21-16,1 22 0,21-22 15,0 21-15,0-21 0,0 1 0,0-1 16,0 21-16,0-21 16,21-21-16,1 21 0,-1-21 0,21 0 15,-21 0-15,22 0 0,-1-21 16,-21 21-16,43-21 0,-22 0 0,0 0 16</inkml:trace>
  <inkml:trace contextRef="#ctx0" brushRef="#br0" timeOffset="1674.92">3408 1376 0,'21'-21'0,"-42"0"31,0 21-31,-1 0 0,-41 0 16,42 0-16,-43 0 16,43 21-16,-21-21 0,21 21 15,-1 0-15,1-21 0,21 21 16,0 0-16,0 1 0,0-1 15,0 0-15,21-21 16,-21 21-16,22-21 0,20 0 16,-21 21-16,0-21 0,0 0 15,1 21-15,-1 1 0,0-22 16,0 0-16,0 21 0,0-21 16,1 42-16,-22-21 15,-22 0 1,1-21-16,0 22 0,0-22 15,0 0-15,0 0 0,-22 21 16,22-21-16,-42 0 16,20 0-16,22 0 0,-21 0 0,21 0 15,-22 0-15,22 0 0,-42 21 16,41-21 0,44 0 15,-1 0-31,0 0 0,0 0 15,21-21-15</inkml:trace>
  <inkml:trace contextRef="#ctx0" brushRef="#br0" timeOffset="2114.67">4022 1334 0,'0'0'0,"0"-22"0,-22 22 16,1 0-16,0 0 16,-21 0-16,21 0 0,-22 0 0,1 0 15,21 22-15,-22-1 0,22-21 16,-21 21-16,21-21 0,0 21 0,-1 0 16,1 0-16,0 1 15,21-1-15,0 0 0,42 0 16,-20 0-16,41 0 15,-42 1-15,22-22 0,-1 21 16,21 0 0,1 0-16,-43 0 0,0-21 15,22 21-15,-43 1 0,0-1 16,0 0-16,-22 0 16,-20-21-16,21 21 0,-21-21 15,20 21-15,-20 1 0,0-22 16,-1 21-16,1-21 0,0 0 0,-1 21 15,1-21-15,21 0 0,-21 0 16,20 0-16,1 0 0,0 0 16,0 0-1,21-21 1</inkml:trace>
  <inkml:trace contextRef="#ctx0" brushRef="#br0" timeOffset="3947.97">1693 2582 0,'21'0'46,"1"-21"-30,-1 0-16,0 0 0,21 0 16,-21 0-16,1-1 15,-1 1-15,0 0 0,0 0 0,-21-21 16,21 20-16,-21 1 0,0 0 16,-21 0-16,0 21 15,0 0-15,0 0 16,-22 21-16,1-21 0,0 21 0,-1 0 15,-20 1-15,20-1 0,1 0 16,0 0-16,21 21 0,-22-20 0,22-1 16,0 21-16,21-21 0,0 0 15,42 22-15,-21-1 16,1-21-16,20 0 0,0 1 0,22-1 16,-22 0-16,0 0 15,1 0-15,41 22 0,-62-22 16,20 0-16,-21 21 0,-21-21 15,0 1-15,0-1 0,-21-21 16,0 21-16,-22 0 16,1-21-16,0 21 0,-22-21 0,1 0 15,20 21-15,-20-21 0,21 0 16,-22 0-16,22 0 0,-1 0 0,1 0 16,21-21-16,-21 21 0,-1-42 15,43 21-15,0 0 0,0-1 16,0 1-16,21 0 15,22-21-15,-22 21 0,64-22 16,-22 43-16</inkml:trace>
  <inkml:trace contextRef="#ctx0" brushRef="#br0" timeOffset="4277.78">2222 2646 0,'-21'0'16,"0"0"-16,21 21 16,-21 0-16,21 0 0,0 1 0,0-1 15,0 0-15,0 21 0,0 1 0,0-1 16,0 0-16,0 1 16,0-1-16,0 0 0,0 22 0,0 63 15,0-64-15,0 1 0,0-1 16,0 1-16,0-1 0,0 43 15,0-42-15,0-22 16,-21 21-16,21-20 0,0-1 0,-21 0 16,21-20-16,0-1 0,0 0 0,0 0 15,0-42 1,0 0-16,0 0 0,21-22 16,-21 22-16,0-21 0,21-1 15,-21-20-15,0-1 0,0 1 0</inkml:trace>
  <inkml:trace contextRef="#ctx0" brushRef="#br0" timeOffset="4550.62">2244 2688 0,'0'-42'15,"0"84"-15,0-126 0,0 41 0,0 22 16,0 0-16,0 0 0,0 0 0,0-1 16,21 1-1,21 21-15,-21 0 0,22 0 0,-1 0 16,0 21-16,1 1 0,41 20 15,-41-21-15,-1 21 0,0 1 16,-42-1-16,0 22 16,-21-43-16,0 0 15,-85 64 1,43-64-16,20 0 0,22-21 16,0 0-16,-21 0 0,42-21 31,21 0-31,0-1 15</inkml:trace>
  <inkml:trace contextRef="#ctx0" brushRef="#br0" timeOffset="4915.99">3048 2667 0,'21'0'47,"-21"-21"-47,0 0 0,21 21 16,0-21-16,-21-1 0,22 1 0,-22 0 15,21 0-15,-21 0 0,0-22 16,0 22-16,0 0 0,0 0 16,0 0-16,-21 21 15,-1 0-15,-20 0 16,0 42-16,-1 0 15,22-20-15,-21 20 0,21 0 0,0 1 16,-1-1-16,22 0 0,0-21 16,0 22-16,0 20 15,0-42-15,0 1 0,0-1 0,22-21 16,-1 21-16,21-21 0,-21 0 0,43 0 16,-22 0-16,43-21 15,-43 21-15,0-21 0,1-1 16,20 1-16,-20-21 0</inkml:trace>
  <inkml:trace contextRef="#ctx0" brushRef="#br0" timeOffset="5331.77">3768 2350 0,'0'0'0,"-22"0"16,1 0-16,0 0 15,21 21-15,-21 0 0,-21 21 16,20 1-16,22-1 0,-21-21 15,21 21-15,-21 43 0,21-64 16,0 22-16,0-22 0,0 0 16,0 0-16,42 43 15,-20-64-15,-1 0 0,0 0 16,21 0-16,-21 0 0,22 0 0,-1-22 16,-21 22-16,22-21 0,20-21 15,-21 21-15,-20-22 0,-1 22 16,0-21-16,0 21 0,0-22 15,-21-20-15,0 42 0,21-22 16,-21 65 0,0-1-1,-21 21-15,21-21 16,0 0-16,0 22 0,0-22 0,0 0 16,0 0-16,-21 22 0,21-22 0,0 0 15,0 0-15,0 0 16,21-21-1,-21-21 1,21 21-16,1-21 16,-1 0-16</inkml:trace>
  <inkml:trace contextRef="#ctx0" brushRef="#br0" timeOffset="5485.68">4254 2286 0,'0'-21'0,"0"42"0,-21-42 16,0 21-16,0 0 15,0 0 1,21 21-16,0 0 16,21-21-1,0 21-15,0-21 16</inkml:trace>
  <inkml:trace contextRef="#ctx0" brushRef="#br0" timeOffset="6318.2">4593 2477 0,'21'0'16,"0"0"-16,1-22 0,-22 1 15,21 21-15,0-21 0,42-42 16,-20 20 0,-22 22-16,0 0 0,0-43 15,-21 43-15,0 0 0,0 0 16,21 0-16,-21 0 0,0-1 15,0 1-15,-21 21 16,0 0-16,0 0 16,0 0-16,0 21 0,21 1 0,-22-1 15,1 21-15,0 22 0,0-22 16,21 0-16,-21 22 0,21-1 16,-21-20-16,21 20 0,-22 1 15,1-1-15,21 1 0,-21-1 0,21 1 16,-21-1-16,21 22 0,-21-22 15,21 22-15,0-22 0,0 107 16,0-107-16,0 22 0,0 0 16,0-22-16,0 1 0,-21 147 15,21-147-15,0 63 16,0-85-16,0 0 0,0 1 16,0-22-16,21 0 0,42 0 15,-20-21-15,20-21 16,-21 0-16,1 0 0,-1-22 15,0 1-15,1 0 0,20-1 0,64-126 16,-84 106 0,20-43-16,-42 42 0,0-20 15,-21 20-15,0 1 0,0-22 16,-42 21-16,21 1 0,-21-1 0,-1 1 16,1 21-16,-64-43 15,-63 21-15,126 43 16,1 0-16,0 21 0,21 0 0,-1-21 15,44 0 1,-1 21-16,0-21 16,21 21-16,1-22 0,-1 22 0,0-21 15,1 0-15,-1 0 0,43-43 16,-1 22 0,-41 21-16,-1-21 0,-21 20 15,0 1-15,0 0 0,1 0 0,-1-21 16,-42 42 15,-1 0-31,1 0 0,0 21 16,0 0-16,21 21 0,0-21 15,0 1-15,-21 20 0,21-21 0,-21 0 16,21 0-16,0 1 0,0-1 16,0 0-16,0 21 15,0-21-15,21-21 31,-21-21-31,21 0 16,0 0-16,-21 0 0</inkml:trace>
  <inkml:trace contextRef="#ctx0" brushRef="#br0" timeOffset="6506.09">5376 2307 0,'0'0'0,"-21"0"0,0 0 16,0 0-16,0 0 15,-1 0 1,22 21 15,22 1-15,-1-22-16,0 0 16,0 0-16</inkml:trace>
  <inkml:trace contextRef="#ctx0" brushRef="#br0" timeOffset="6814.91">5588 2455 0,'21'0'31,"0"0"-15,0-21-16,1 0 16,-1 0-16,0-21 15,-21 20 1,-21 22-1,0 0 1,-1 0-16,1 0 0,0 22 16,0-1-16,21 0 0,-21 0 0,21 21 15,-21-20-15,21 20 0,-22-21 0,22 21 16,0-20-16,0-1 0,0 21 16,0-21-16,0 0 0,0 1 0,22-22 15,20 42 1,-21-42-16,0 0 0,0 0 15,1 0-15,-1 0 0,21 0 0,-21 0 16,0 0-16</inkml:trace>
  <inkml:trace contextRef="#ctx0" brushRef="#br0" timeOffset="7180.7">5990 2498 0,'0'-21'0,"0"42"0,0-64 0,0 22 0,21 0 15,-21 0-15,0 0 0,0 0 16,21 21-16,1-22 0,-1 22 15,0-21-15,0 21 0,0 0 16,0 0-16,1 0 16,-1 21-16,0 1 0,0-1 0,0 0 15,-21 21-15,0-21 0,21 22 16,-21 20 0,0-20-16,0-1 0,0 0 0,0-21 15,0 1-15,0-1 0,-21-21 16,0 21-16,0 0 15,0-21-15,0 0 16,21-21 0,0 0-16,0 0 0,0-1 15,21 1-15,0 0 0,0-21 16,0 21-16,0-22 0,22-41 16,-22 41-16,0 22 0,0-21 15,0 21-15,1-22 0,-1 22 16,0 0-16,0 0 0,-21 0 0,21-1 15,-21 1-15</inkml:trace>
  <inkml:trace contextRef="#ctx0" brushRef="#br0" timeOffset="8825.75">10816 974 0,'0'0'0,"-21"0"0,0 0 16,0 21-16,21 0 15,-22 0-15,22 0 0,-42 43 16,42-22-16,-21-21 0,0 22 16,0-1-16,21 0 0,-64 85 15,43-84 1,0-1-16,21 0 0,-21 1 0,-1-1 15,22 0-15,-21 1 0,21-1 0,-21-21 16,21 0-16,0 1 0,0-1 16,0-42 15,21-1-31,-21-20 16,21 21-16,-21 0 0,22-22 15,-22 22-15,21-21 0,-21 21 16,0-22-16,0 22 0,21 0 15,-21 0-15,0 0 0,21-22 16,-21 22 0,0 42 62,0 1-47,21-22 32,0 0-48,-21-22 1,0 1-16,0 0 15,22 0-15,-22 0 16,21 21-16,-21-21 0,0-1 16,21-20-16,0 21 0,0 0 0,-21-22 15,21 1-15,1 21 0,-22-21 16,21-85 0,0 84-16,-21 22 0,0-64 15,0 64-15,0 42 31,0 22-31,0-1 0,0 0 16,0 22-16,0-1 0,0-20 16,0 20-16,0 1 0,0-1 0,0 1 15,0-22-15,0 22 0,0-22 16,0 21-16,0 22 16,0 0-16,0-43 0,0-21 15,21 0-15,-21 1 0,0-1 0,0 0 16,0-42 15,-21 0-31,0-1 16</inkml:trace>
  <inkml:trace contextRef="#ctx0" brushRef="#br0" timeOffset="8998.65">10435 1588 0,'0'0'0,"21"0"31,0-22-31,1 22 16,41 0-16,-21 0 16,1-21-16,20 21 0,-20-21 15,84 0-15,-64 21 0,1-21 16,63 0-16,-64-1 16</inkml:trace>
  <inkml:trace contextRef="#ctx0" brushRef="#br0" timeOffset="9242.51">11515 1270 0,'0'0'15,"0"-21"-15,0 0 0,0 0 16,-22 21-16,1 0 16,0 0-16,0 21 15,0-21-15,0 21 0,-43 21 16,43 1-16,0-22 0,0 21 0,21-21 16,-22 22-16,1 41 15,21-41-15,0-1 0,0 21 16,0-20-16,0 20 15,21-42-15,1 1 0,-1-1 16,0-21-16,21 0 0,1 0 16,-22 0-16,21 0 0,0 0 0,107-43 15,-107 22 1,0-21-16,22 21 0</inkml:trace>
  <inkml:trace contextRef="#ctx0" brushRef="#br0" timeOffset="9485.37">12086 1397 0,'0'0'0,"0"-21"0,0 0 15,0 0-15,0-1 16,-21 22-16,0-21 0,-22 21 16,22 0-16,0 0 15,0 0-15,0 0 0,0 21 0,-1 1 16,1-1-16,0 0 0,0 21 16,0-21-16,21 22 0,0-22 0,-21 21 15,21 1-15,0-22 0,0 21 0,0 0 16,0-20-16,0-1 0,0 21 15,21 0-15,21-20 16,-21-22-16,0 21 0,43-21 16,-22 0-16,1 0 15,41-43-15,-41 22 16,-1 0-16</inkml:trace>
  <inkml:trace contextRef="#ctx0" brushRef="#br0" timeOffset="10534.77">12446 1482 0,'-21'0'0,"42"0"0,-63 0 16,20 21-1,22 0 1,22-21 0,-1 0-16,0 0 15,21-21-15,1 21 16,-22-21-16,0 0 0,0 21 0,21-22 15,-20 1-15,-1 0 0,-21 0 16,21 21-16,-21-21 0,0 0 16,-21 21-1,0 0-15,-1 0 0,1 0 16,-21 0-16,21 21 0,0-21 0,-22 21 16,22 0-16,-21 0 0,21 22 15,-1-22-15,-20 42 0,42-20 16,0-22-16,0 21 0,0-21 15,0 43-15,0-43 16,21 0-16,0 0 0,43 0 16,-43-21-16,64 0 15,-64 0-15,21 0 0,1 0 0,-1-21 16,0 21-16,22-21 0,-22-21 16,0 21-16,1-1 0,84-83 15,-85 62-15,-21 1 16,0 21-16,1-22 0,-1 22 0,-21 0 15,0 0-15,0 0 0,0 0 16,-21 21-16,-1 0 16,1 21-16,0 0 0,0 0 15,21 0-15,0 0 16,0 22-16,0-22 0,0 21 16,0-21-16,0 1 0,0 20 15,21-21-15,0 0 0,0 0 0,1 22 16,-1-22-16,0-21 0,0 21 15,-21 0-15,21 0 16,-42-21 0,0 0-1,0 0-15,0-21 0,-1 21 16,1 0-16,-21-21 0,21 21 0,0 0 16,-1 0-16,1 0 0,0 0 15,0 0-15,21 21 31,0 0-31,0 1 16,21-22-16,0 0 0,0 21 16,1-21-16,62 0 0,-20 0 15,-22 0-15,0 0 16,64-43-16,-63 22 0,-1 0 16,0 0-16,1 0 0,-1 0 15,-21-22-15,64-20 16,-64 20-16,21-20 0,-42 21 15,0 20-15,0 1 0,0-21 16,0 21-16,0 0 0,-21 21 16,0 0-1,0 21-15,21 0 0,0 0 0,0 0 16,0 0-16,-21 22 0,21-22 16,0 0-16,0 21 0,0-20 0,0 20 15,0-21-15,0 0 0,0 0 16,21 22-16,-21-22 0,0 21 15,0-21-15,0 1 16,-21-22 0,-1 0-16,1 0 0,0 0 15,0 0-15,0 0 16,0-22-16,-1 22 16,22-21-16,0 0 15,22 0-15,-1 0 0,0 0 16,21-1-16</inkml:trace>
  <inkml:trace contextRef="#ctx0" brushRef="#br0" timeOffset="12583.99">14330 1037 0,'0'-21'0,"0"42"0,-21-63 0,-1 21 0,1 21 15,0 0-15,0 0 0,-21 0 16,20 21-16,1 21 15,0-21-15,0 22 0,0-1 16,0 43-16,21-43 0,-22 0 16,1 1-16,21-1 0,0 0 0,0 1 15,-21-1-15,21 0 0,0 1 16,0-1-16,0 0 0,-21 1 16,21-1-16,0-21 0,0 0 15,0 1-15,0-1 0,-21-21 31,21-21-15,-21-1-16,21 1 0,0-21 16,0 21-16,0 0 0,0-22 15,0 22-15,21-21 0,0 21 0,0-1 16,0 1-16,0 0 0,1 0 16,20 0-16,0 0 0,-21 21 0,43 0 15,-22 0-15,1 0 0,-22 0 16,21 0-16,-21 21 0,0-21 15,1 42-15,-1-21 0,0 0 0,-21 1 16,0-1-16,0 63 16,0-62-16,-21-1 15,0 0-15,-1 0 0,-20 0 16,21-21-16,-43 21 0,43-21 16,0 0-16,-21 0 0,21 0 0,-1 0 15,1 0-15,0 0 16,21-21-16,0 42 62,21 1-62,0-22 16,22 21-16,-22-21 0,0 0 0,21 0 16,1 0-16,-1 0 15,0 0-15,1 0 0,-1 0 0,0 0 16,1-21-16,-1 21 0,0-22 15,-20 1-15,20 0 0,0 0 0,-21 0 16,22-22-16,-22 22 0,0-21 16,0-22-16,0 22 0,-21 21 15,22-21-15,-22 20 0,0 1 16,0 0-16,0 42 16,0 0-1,-22 1-15,1 20 16,0 43-1,21-43-15,0-21 0,0 21 0,0-20 16,0-1-16,0 0 0,0 0 16,0 0-16,21 0 0,22 1 15,-1-22-15,-21 0 16,0 0-16,0 0 0,22 0 0,-1-22 16,-21 22-16,22-21 0,20-42 15,-21 20-15,-20 22 0,41-85 16,-42 64-16,22-21 15,-22 20-15,0-20 0,0 20 0,0-20 16,0 21-16,-21-1 0,0 1 16,22-22-16,-22 43 15,0 0-15,-22 42 16,1 22 0,0-22-16,21 21 0,-21 0 0,0 1 15,0-1-15,21 0 0,0 1 16,-22 84-1,22-85-15,0 0 0,0 1 0,0-1 16,0 0-16,22 43 16,-1-64-1,0-21-15,0 0 0,0 0 16,0 0-16,1 0 0,-1-21 16,21 0-16,-21 0 0,0 0 15,22-43-15,-22 22 16,0-1-16,0 22 0,0 0 15,-21 0-15,22 0 0,-1 21 16,-21 21 0,0 0-16,0 0 15,0 0-15,0 1 0,0-1 16,0 0-16,0 0 0,0 21 0,0-20 16,0 20-16,0-21 0,0 0 15,21 0 1,0-21-16,0 0 0,0 0 15,1 0-15,-1 0 0,21 0 16,-21-21-16,0 0 0,22 0 16,-22-21-16,21 20 0,1-20 0,-22 0 15,21-1-15,0-20 0,22-43 16,-43 43-16,21-64 16,-20 84-16,-1-20 0,-21 20 0,0 1 15,0 21-15,0 0 0,0-22 16,-21 43-1,-1 22-15,1 20 0,0-21 16,0 21-16,0 1 0,21-1 0,-21 0 16,-1 1-16,22-1 0,-21 64 15,21-21 1,0-43-16,0 0 0,0 1 0,0-1 16,0 21-1,0-20-15,64 20 0,-43-42 16,0 1-16,0-22 0,22 0 15,-22 0-15,42 0 16,-20 0-16,-22-22 0,21 1 0,-21 0 16,0 0-16,22-21 0,-22 20 0,0-20 15,0 21-15,0-64 16,1 64 0,-22 0-16,0 42 31,0 0-31,0 0 15,0 1-15,-22-1 0,22 0 0,0 0 16,0 0-16,0 0 0,0 1 16,22-1-16,-1-21 0,0 21 15,0-21-15,0 0 0,0 0 16,1 0-16,-1 0 0,0-21 16,0 0-16,43-22 15,-22 1-15,-21 0 16,0 20-16,0 1 0,-21-21 0,22 21 15,-1 0-15,-21-1 16,-21 44 15,-1-1-31,1 21 0,0-21 0,21 22 16,-21-1-16,0-21 0,21 21 16,-21 22-16,21-22 0,-22 1 0,22 20 15,-21-21-15,21 22 0,0-22 0,0 1 16,0 20-16,0-21 0,0 22 15,0-22-15,-21 22 0,21-1 0,0 1 16,0-1-16,0-20 0,0 20 16,0 1-16,-21-22 0,21 0 0,0 1 15,0 62 1,-21-62-16,0-43 0,-1 0 31,1 0-31,0-21 0,0-1 16,0 1-16,0-21 0,-1 21 15,22 0-15,-63-106 16,63 84-16,-42-63 16,42 43-16,-22-1 0</inkml:trace>
  <inkml:trace contextRef="#ctx0" brushRef="#br0" timeOffset="12807.6">16277 1439 0,'-21'0'0,"42"0"0,-63-21 16,42 0 0,0 0-1,63 0 1,-42 21-16,1 0 0,-1 0 16,63-21-1,-62 21-15,-1-22 0,0 22 0,0-21 16,0 21-16,0 0 0,-21-21 15,0 0-15,0 0 0</inkml:trace>
  <inkml:trace contextRef="#ctx0" brushRef="#br0" timeOffset="12978.5">15981 1249 0,'-21'0'15,"42"0"-15,-64 21 0,22-21 0,0 0 16,21 21-16,-21-21 31,0 0 0,0-21-31</inkml:trace>
  <inkml:trace contextRef="#ctx0" brushRef="#br0" timeOffset="13141.41">15092 1185 0,'-43'0'0,"86"0"0,-128 0 0,64 0 16,-21 0-16,20 0 0,1 0 15,21 22 1,0-1 15</inkml:trace>
  <inkml:trace contextRef="#ctx0" brushRef="#br0" timeOffset="13782.15">11493 2963 0,'0'0'16,"-21"0"-16,0 0 15,21-21 17,0 0-32,21 21 15,0-21-15,1 0 0,-1-22 16,21 22-16,-21-21 0,0 21 0,22-22 15,-1 1-15,-21-21 0,0 20 0,22 1 16,-22-22-16,0 22 0,-21 0 16,0-1-16,0 22 0,0-21 0,0 21 15,0 0-15,-21 21 16,0 0-16,-22 0 0,22 0 16,0 21-16,-21 42 15,21-20-15,-1-1 0,1 0 16,0 22-16,0-22 0,0 22 0,21-1 15,-21-21-15,21 1 0,0 20 16,0-20-16,0-22 0,0 21 0,0 64 31,42-64-31,-21-42 0,21 0 16,1 0-16,-1 0 0,-21 0 16,22 0-16,-1-21 0,-21 0 0,21 0 15,-20 0-15</inkml:trace>
  <inkml:trace contextRef="#ctx0" brushRef="#br0" timeOffset="14144.16">12065 2709 0,'0'0'0,"0"22"16,-21-22-16,21 21 16,21-21-1,21 0 1,-21 0-16,1 0 0,20 0 15,-21 0-15,21-21 0,-20-1 0,20 22 16,-21-21-16,0 0 16,22 0-16,-43 0 0,0 0 0,0-1 15,-22 22 1,1 0-16,0 0 16,0 0-16,-21 0 0,20 22 15,-20-1-15,0 0 0,-1 0 0,22 0 16,0 0-16,-42 64 15,63-43-15,0-20 0,0-1 16,0 0-16,0 21 0,21-21 16,0-21-16,0 22 0,21-22 15,22 21 1,-43-21-16,21 0 0,-20 0 0,20 0 16,0-21-16,-21-1 0,64 1 15</inkml:trace>
  <inkml:trace contextRef="#ctx0" brushRef="#br0" timeOffset="15026.12">12679 2688 0,'0'0'0,"0"-21"0,0 0 0,0 0 16,0 42 15,0 0-31,0 0 0,0 0 16,0 1-16,0-1 0,0 0 15,0 21-15,0-21 0,0 1 0,0 20 0,0-21 16,0 0-16,0 0 15,0 1-15,21-1 0,-21 0 16,21-21-16,0 0 16,0 0-16,1 0 0,-1 0 15,0 0-15,21-21 16,-21 0-16,1 21 0,-1-22 16,0 1-16,0 0 0,0-21 0,0 21 0,22-43 15,-1 1 1,-21 41-16,-21 1 0,0 0 0,21 0 15,1 21-15,-22 21 32,0 0-32,-22 0 0,1 22 15,21-22-15,0 0 16,0 0-16,0 0 0,0 1 16,0-1-16,0 0 0,0 0 0,0 0 15,21 0-15,22 1 16,-22-22-16,42 0 0,-41 0 15,20 0-15,-21 0 0,21 0 0,1 0 16,-22 0-16,64-22 16,-1-20-1,-63 21-15,1 0 0,-22 0 0,21-1 16,-21 1-16,21-21 0,-21-22 16,0 43-16,0 0 15,0 0-15,0 0 0,-21 0 16,0 21-16,-1 0 15,1 21-15,0-21 0,0 63 16,0-42-16,0 1 0,21-1 16,0 21-16,0-21 0,0 0 0,0 1 15,0-1-15,0 21 0,0-21 16,0 0-16,21 1 16,21-22-16,-21 21 0,0-21 15,43 0-15,-43 0 16,0 0-16,43-21 0,-22-1 15,-21 22-15,22-21 0,-22 0 16,0-21-16,21 21 0,43-85 16,-43 21-1,-21 43-15,1-22 0,-1-42 16,-21 64-16,21 0 0,-21-22 16,0 43-16,0 0 0,0 0 15,0 42 1,-21 0-16,0 21 0,21 1 15,-22-1-15,1 0 0,21 22 0,0-22 16,0 22-16,-21-22 0,21 22 16,0-22-16,0 0 0,0 1 0,0-22 15,42 42-15,-20-42 16,-1 1-16,21-22 0,-21 0 0,22 0 16,-1 0-16,0 0 0,1 0 15,-1-22-15,0 1 0,1 0 0</inkml:trace>
  <inkml:trace contextRef="#ctx0" brushRef="#br0" timeOffset="15801.68">20002 1418 0,'22'0'0,"-44"0"0,65-21 0,-22 21 16,0-21-16,0 0 15,-21 0-15,21 21 0,-21-43 16,0 22-16,0 0 16,-21 21-16,0 0 0,0 0 0,0 0 0,-43 0 15,1 42 1,20-21-16,22 22 0,-63 20 15,41-20-15,22-1 16,0 0-16,-21 22 0,42-22 0,-22 0 16,22 43-16,0-43 15,22 22-15,-1-43 0,0 0 16,21 0-16,-21 1 0,22-22 0,20 0 16,-20 0-16,-1 0 15,21 0-15,43 0 0,-63-22 16,-1 1-16,21 0 0,-20 0 15,-1-21-15,0 20 0</inkml:trace>
  <inkml:trace contextRef="#ctx0" brushRef="#br0" timeOffset="16210.44">20637 1482 0,'0'-43'0,"0"86"0,0-107 16,0 43-16,-21 21 31,0 0-31,0 21 0,0 0 16,0 1-16,-1-1 0,1 0 15,-21 21-15,21 1 0,0-22 16,-1 21-16,1 0 0,21 1 0,0-22 0,-21 21 16,21-21-16,0 22 15,0-1-15,0-21 0,21-21 16,0 21-16,1-21 16,41 0-16,-42 0 0,22 0 15,-1 0-15,-21-21 0,21 0 16,1 0-16,20-21 0,-20-1 15,-1 22-15,-21-21 0,0-1 16,0 1-16,1-64 0,-22 64 16,0 0-16,0-22 0,0 43 15,0-21-15,-22-1 0,-62 1 16,41 42 0,22 0-16,-21 0 0,0 0 0,-1 0 15,22 0-15,-21 21 0,21 0 0,-43 22 16,43-22-16,21 42 15,0-42-15,21 1 16,0-1-16,22-21 0,-1 0 16,0 0-16,1 0 0</inkml:trace>
  <inkml:trace contextRef="#ctx0" brushRef="#br0" timeOffset="16482.29">21378 974 0,'0'0'0,"0"-43"0,0 22 0,0 0 16,-21 21-16,0 0 16,0 0-16,0 42 15,-1-20-15,1 20 0,0 0 0,0 22 16,0-22-16,0 22 0,-1-1 16,-20 1-16,21-1 0,21-21 0,-21 22 15,0-1-15,-1-20 0,22-1 16,0 22-16,0-22 0,0-21 0,0 21 15,0-20-15,0-1 0,0 21 16,43-42 0,-22 0-16,0 0 0,43-21 15,-22 0-15,-21 0 16</inkml:trace>
  <inkml:trace contextRef="#ctx0" brushRef="#br0" timeOffset="16925.03">21590 1461 0,'0'0'0,"0"-22"0,0 1 15,0 0-15,-21 21 16,0 0 0,-22 21-16,22-21 0,0 21 15,0 1-15,0-1 0,-1 21 16,1-21-16,0 64 16,0-43-16,21-21 0,0 22 15,0-22-15,0 0 0,0 43 16,21-43-16,0-21 15,0 0-15,1 21 0,20-21 16,-21 0-16,0 0 0,22 0 0,-1-21 16,-21 0-16,21 21 0,1-22 15,-22 1-15,21 0 0,-21-21 0,1 21 16,-1-22-16,-21 22 0,0-21 16,0-22-16,0 22 0,0 21 15,-21 0-15,-1-1 16,1 1-16,-21 0 0,-22 21 15,22 0-15,21 0 0,-21 0 16,-1 21-16,1 0 0,21 1 0,-22-1 16,22 21-16,0-21 0,0 22 15,0-22-15,21 21 0,0 43 16,0-64-16,0 0 16,21 0-16,21 0 0,22 1 15,-43-22-15,21 0 0,85 0 16,-84 0-16</inkml:trace>
  <inkml:trace contextRef="#ctx0" brushRef="#br0" timeOffset="17323.82">22119 1503 0,'0'-21'16,"0"42"-16,21-63 0,-21 20 0,-21 44 31,21-1-15,-21 0-16,0 21 0,21-21 15,0 1-15,-21 20 0,21-21 16,0 21-16,-22-20 0,22-1 16,0 21-16,0-21 0,0 0 0,0 1 15,0-1-15,22-21 16,-1 0-16,0 0 16,0 0-16,0 0 0,0 0 0,1-21 15,-1-1-15,0 22 0,0-21 16,0-21-16,-21 21 0,0 0 0,21-22 15,-21 22-15,22-21 0,-22 21 16,0-1-16,0 1 0,0 0 0,0 0 16,0 42-1,0 0-15,0 22 16,0-22-16,0 0 16,-22 0-16,22 43 0,0-43 15,0 0-15,0 0 0,0 0 16,0 22-16,22-22 15,-1-21-15,0 0 16,0 0-16</inkml:trace>
  <inkml:trace contextRef="#ctx0" brushRef="#br0" timeOffset="17639.62">22500 1609 0,'21'-21'15,"-42"42"-15,42-64 0,-21 22 0,21 0 0,1 0 16,-1 0-16,0 21 0,0-21 15,0 21-15,0-22 0,1 22 0,-1 0 16,21 0-16,-21 0 0,0 0 16,1 22-16,-1-1 0,0 0 15,0 0-15,0 21 0,0-20 0,-21 20 16,0 21 0,0-20-16,-42 41 0,21-62 15,0-1-15,0 0 0,-1-21 16,1 21-1,21-42 1,0 0-16,0 0 0,0-1 16,21 1-16,1-21 0,-1 0 15,21-1-15,-21 1 0,0 0 0,22 20 16,-22-20-16,0 0 16,21 21-16,-20-22 0,-1 22 0,21 0 15</inkml:trace>
  <inkml:trace contextRef="#ctx0" brushRef="#br0" timeOffset="18324.07">27157 2053 0,'0'0'0,"42"0"0,22-42 16,-43 21-16,-21 0 15,0-1-15,-21 1 16,-1 21-16,-20-21 0,21 0 0,-21 21 15,-1 0-15,1 0 0,0 0 16,-1 0-16,1 0 0,21 0 0,-22 21 16,22 0-16,0 0 0,0 1 15,0-22-15,21 21 0,0 0 16,0 0-16,0 21 16,21 1-16,0-22 0,21 0 0,1 0 15,-22 0-15,21 1 0,1-1 16,-1 0-16,0 0 0,-21 0 0,43 22 15,-43-43-15,-21 42 16,0-21-16,0 0 0,-42 0 16,21-21-16,-22 0 15,1 0-15,-22 0 0,22 0 0,0 0 16,-22 0-16,22 0 0,0 0 16,-1 0-16,1-21 0,21 0 0,0 21 15,-1-21-15,22 0 16,0 0-16,0-1 0,0 1 15,0 0-15,64-42 0,-43 41 16,21-20-16,22 21 0</inkml:trace>
  <inkml:trace contextRef="#ctx0" brushRef="#br0" timeOffset="18781.84">27644 1630 0,'0'0'0,"-22"0"15,1 0-15,21 21 0,-21 0 0,-21 22 16,-1 84 0,43-85-16,-21 0 15,21 1-15,0-1 0,-21 0 0,21 1 16,0-1-16,-21-21 0,21 21 16,0 64-1,0-63-15,0-22 0,-21 0 16,21 0-16,-21-21 15,21-21 17,0 0-32,0 0 0,0-1 0,0 1 15,21 0-15,0-21 0,0 21 16,0-22-16,0 22 0,22-64 16,-22 64-16,21 0 15,-21 0-15,22 0 0,-22 21 0,21 0 16,-21 0-16,1 0 0,-1 21 15,0 0-15,0 0 0,0 0 0,-21 22 16,21 20-16,-21 1 16,0-43-16,0 0 0,-21 0 15,0 0-15,0 1 0,0-1 16,21 0-16,-21 0 0,42-21 47</inkml:trace>
  <inkml:trace contextRef="#ctx0" brushRef="#br0" timeOffset="19214.02">28448 2011 0,'0'0'0,"0"-21"0,0-22 16,0 22-16,0 0 0,0 0 15,-21 21-15,0 0 0,-1 0 0,-20 0 16,21 0-16,-21 21 0,20 0 15,-20 0-15,0 1 0,-1 20 0,1-21 16,21 21-16,-21 1 16,20-22-16,-20 21 0,21-21 0,0 22 15,21-22-15,0 0 0,0 0 0,0 0 16,42 1-16,-21-1 16,0-21-16,22 0 0,-1 0 15,0 0-15,1 0 0,-22 0 0,21-21 16,-21-1-16,43 1 15,-1-42-15,-41 42 0,-1-1 16,0-20-16,0 21 0,-21 0 16,0 0-16,21-1 15,-21 44 1,0-1-16,-21 0 16,21 0-16,0 0 0,-21 0 0,21 22 15,-21-22-15,21 0 0,0 0 16,0 0-16,0 1 0,0-1 15,21 0-15,0-21 0,0 0 16,0 0-16,22 0 0,-22 0 16,64 0-16,-43 0 0</inkml:trace>
  <inkml:trace contextRef="#ctx0" brushRef="#br0" timeOffset="19515.04">29062 2032 0,'0'-42'16,"0"84"-16,0-105 0,0 41 0,0 1 15,-21 21 1,-1 0-16,1 21 0,0 1 16,0 20-16,0 0 0,0 1 15,-1-1-15,22 0 0,-21 1 0,0 20 16,21 1-16,-21-22 0,21 85 16,-21-64-16,0-20 0,21 20 15,-22-20-15,22-1 0,0 0 16,0 1-16,0-1 0,0-21 0,0 43 15,0-43 1,0 0-16,0-42 31,22 0-15,-1-1-16,-21 1 0,21-21 0,-21 21 16,0-43-16,21 22 15,-21-22-15</inkml:trace>
  <inkml:trace contextRef="#ctx0" brushRef="#br0" timeOffset="19750.43">28914 2265 0,'0'-85'15,"0"170"-15,21-233 0,-21 84 0,21 22 0,0-22 16,0 22-16,0 21 0,-21-21 16,22 20-16,20 1 0,-21 21 0,0 0 15,0 0-15,1 0 0,-1 0 16,21 0-16,0 43 16,-42-22-16,0 0 0,0 21 15,0-21-15,0 22 0,0-22 0,-21 21 16,0-21-16,0 1 0,0 20 15,-64 0-15,64-42 0,-43 43 16,22-43-16,21 21 16,0-21-16,42 0 31,21 0-31,-21 0 0,22-21 16</inkml:trace>
  <inkml:trace contextRef="#ctx0" brushRef="#br0" timeOffset="20115.65">29485 2096 0,'21'0'0,"0"0"16,1 0-16,-1 0 0,0-22 16,0 22-16,0-21 0,22 21 15,-22-21-15,21 21 0,-21-21 16,22 0-16,-22 0 0,0-1 0,0 1 15,-21 0-15,0 0 0,0 0 16,0 0-16,0-1 0,-21 1 0,0 21 16,0 0-16,-22 0 0,-20 0 15,42 21-15,-22 1 16,-20 20 0,42 0-16,-1 1 0,22-1 0,-21-21 15,21 21-15,0 1 16,0-22-16,21 0 0,1 0 0,-1 0 15,0-21-15,21 22 0,1-1 16,62-21-16,-62 21 16,-1-21-16,0 0 0,1 0 15,-22 0-15,21-21 0,1 0 16,-22-1-16</inkml:trace>
  <inkml:trace contextRef="#ctx0" brushRef="#br0" timeOffset="20282.55">30035 2201 0,'0'0'15,"-21"22"-15,0-22 47,0 0-47,0 0 16</inkml:trace>
  <inkml:trace contextRef="#ctx0" brushRef="#br0" timeOffset="24105.62">8340 233 0,'0'0'0,"21"-21"0,-21 0 15,0-1-15,0 1 16,0 0-16,21 0 15,-21 0-15,0 0 16,0 42 47,0 0-48,0 0-15,0 0 16,0 0-16,0 1 0,0-1 0,0 21 15,0-21-15,0 0 0,0 22 16,0 41 0,0-62-16,21 20 0,-21-21 0,0 21 15,0-20-15,0 83 16,0-83-16,0 20 0,0 0 16,0 1-16,0-1 0,0 0 15,-21 1-15,21-1 0,-21 0 0,21 1 16,0-1-16,-21 0 0,21 1 15,-22 20-15,22-21 0,-21 22 16,21-43-16,0 43 16,0-22-16,0-21 0,0 21 15,0 1-15,0-22 0,0 21 16,0 1-16,0-22 0,0 21 0,0-21 16,0 64-1,0-64-15,0 43 0,-21-43 0,21 21 16,0 0-16,0 1 15,-21-22-15,21 0 0,0 0 16,0 0-16,0 1 0,0 20 0,0-21 16,0 0-16,0 0 0,-21 1 15,21-1-15,0 0 0,0 64 16,-21-43 0,21-21-16,0 21 0,0-20 0,0-1 15,0 0-15,0 21 0,0-21 0,0 1 16,0-1-16,0 0 0,0 0 15,0 21-15,0-20 0,0-1 0,0 0 16,0 0-16,0 0 0,0 0 0,0 22 16,0-22-16,0 0 0,0 43 15,0-43 1,0 42-16,0-20 16,0 20-16,0-42 0,0 22 15,0 84 1,0-106-16,-22 21 0,22-21 15,0 22-15,-21-1 0,21 0 16,0-21-16,0 43 16,-21 21-16,0-64 15,21 21-15,0 22 16,0-43-16,0 21 0,0-21 0,0 22 16,0-22-16,0 21 0,0-21 0,0 22 15,0-22-15,0 21 16,0-21-16,0 0 0,0 22 0,0-22 15,0 0-15,0 21 0,-21-20 0,21-1 16,0 0-16,0 0 0,0 21 16,-21 1-16,21-22 0,0 42 15,0-41-15,0 20 16,0-21-16,0 21 0,0-20 0,0 20 16,-22-21-16,22 43 15,0 41-15,0-83 16,0 20-16,0-21 0,0 0 15,0 22-15,-21 41 16,21-63-16,0 1 0,0 20 16,0-21-16,0 0 0,0 22 0,0-22 15,0 21-15,0 0 0,-21 43 16,21-43-16,0 1 16,0-22-16,0 21 0,0 22 15,0-43-15,0 21 0,0 43 16,0-43-16,0-21 15,0 1-15,0 20 0,0-21 0,0 0 16,0 22-16,0-22 0,0 21 16,0-21-16,0 22 0,0-1 15,0-21-15,0 21 0,0 1 0,0-22 0,0 85 16,0-64 0,0-21-16,0 22 0,0-22 15,0 21-15,0-21 0,0 0 0,0 22 16,0-22-16,0 21 0,-21-21 0,21 22 15,0-22-15,0 21 16,0 1-16,-21 62 0,21-62 16,0-1-16,0 22 15,0-22-15,0-21 0,0 21 0,0-20 16,0 20-16,0-21 0,0 43 16,0-43-16,0 42 15,0-42-15,0 22 0,0-22 16,0 0-16,0 21 0,0-20 0,0 62 15,0-41-15,0-22 16,0 21-16,0-21 0,0 43 16,0-43-16,-21 21 0,21 22 15,0-22 1,0-21-16,-22 0 0,22 1 0,0 20 16,0 0-16,0-21 0,0 1 15,-21 20-15,21-21 0,0 0 0,-21 22 16,21-22-16,-21 0 15,21 85-15,-21-64 16,21-21-16,0 22 0,-21-22 0,21 21 16,0 0-16,0-20 0,0 20 15,0-21-15,-22 0 0,22 43 16,-21-22-16,21 43 16,0-64-16,0 21 0,-21-21 15,21 22-15,0-22 0,-21 64 16,0-64-16,21 21 0,0 0 0,-21 43 15,21-43-15,-22 1 16,22-1-16,0 0 0,-21 22 16,21-22-16,0 1 0,-21-1 0,21-21 15,0 21-15,0 1 0,0-1 16,0 0-16,-21 1 0,21-1 16,0 43-16,-21-43 0,21 0 15,0 43-15,0-43 0,-21 1 16,21-1-16,-22-21 0,22 22 15,0-1-15,-21 0 0,21 1 0,0-1 16,0 0-16,-21 1 0,21-1 0,-21 0 16,21 1-16,0-1 0,0 0 15,0 1-15,-21-1 0,21 43 16,-21-43-16,21 85 16,0-106-16,0 21 15,0 1-15,0-1 0,0-21 0,-22 22 16,22-1-16,0 0 0,0 1 0,-21 41 15,0 43 1,21-106-16,0 22 0,0 41 16,0-41-16,0-22 0,0 21 15,-21-21-15,21 22 0,0-22 16,0 21-16,0 1 0,0-22 16,0 85-16,-21-64 15,21 0-15,0-21 0,0 22 0,0-1 16,0 64-1,0-85-15,0 43 0,0-22 16,0-21-16,0 21 0,-21-20 16,21 20-16,0-21 0,0 64 15,0-22 1,0-20-16,0-22 0,0 21 0,0-21 16,0 22-16,0-22 0,0 85 15,0-43 1,0-42-16,0 22 0,-22-22 0,22 21 15,0-21-15,0 22 0,0-22 0,0 0 16,0 21-16,0-21 0,0 22 0,0-1 16,0 64-1,-21-64-15,21-21 0,0 22 16,0-22-16,0 21 0,0-21 16,0 22-16,0-22 0,0 21 15,0-21-15,0 43 0,0-43 16,0 21-16,0-20 0,0-1 0,0 21 15,0-21-15,0 0 0,0 22 16,0-22-16,0 0 0,0 21 0,0-20 16,0 20-16,-21 64 15,0-43 1,21-20-16,0-22 0,0 21 0,0 0 16,0-20-16,0 20 0,0-21 0,0 43 15,0-1 1,0-21-16,0-20 0,0 41 15,0-42-15,0 22 0,0-22 0,-21 63 16,21-62-16,0 62 16,0-63-16,-21 22 0,21-1 15,0 22-15,0-43 16,0 21-16,0-21 0,0 22 0,0-22 16,0 42-16,0-20 15,0-22-15,0 0 0,0 0 0,0 21 16,0 1-16,0-1 15,0-21-15,0 22 0,0-22 0,0 0 0,0 21 16,0 22 0,0-43-16,0 64 15,0-43-15,0-21 0,0 0 16,0 22-16,0-22 0,0 42 16,0-42-16,0 22 15,0-22-15,0 0 0,0 0 0,0 0 16,0 1-16,0-1 0,0 0 15,0 0-15,0 0 0,0 22 16,0-22-16,0 0 16,0 0-16,0 0 0,0 0 15,0 1-15,0-1 16,0 0 15,0-42 32,0 0-48,0-1-15,0 1 0,0 0 0</inkml:trace>
  <inkml:trace contextRef="#ctx0" brushRef="#br0" timeOffset="28226.2">19431 635 0,'0'-21'234,"0"42"-140,0 0-94,0 0 15,0 1-15,0-1 0,0 0 16,0 0-16,0 0 16,0 0-16,0 1 0,0-1 15,0 0-15,0 0 0,0 0 16,0 0-16,-21 1 0,21-1 16,0 0-16,-21 0 0,21 0 15,0 0-15,0 1 0,0-1 0,0 0 0,0 0 16,-22 0-16,22 0 15,0 1-15,0-1 0,0 0 0,-21 21 16,21-21-16,0 1 16,0-1-16,0 0 0,0 0 15,-21 0-15,21 0 0,0 1 16,-21-1-16,21 0 16,0 0-16,0 0 0,0 0 15,0 22-15,-21-22 16,21 0-16,0 0 15,0 0-15,-21 1 0,21-1 0,0 0 16,0 0-16,0 0 16,0 0-16,-22 22 15,22-22-15,-21-21 0,21 42 16,0-21-16,0 1 0,0-1 16,-21 0-16,21 0 0,0 0 0,-21 22 15,21-22-15,0 0 16,0 0-16,-21 0 0,21 0 15,0 1-15,-21-1 0,21 0 0,0 42 16,0 1 0,0-43-16,0 21 0,0 1 0,-22 20 15,22-20-15,0-22 16,0 21-16,0-21 0,0 22 16,0-1-16,0 0 0,0 22 15,0-43-15,0 21 16,0-21-16,0 1 0,0-1 0,0 21 15,0-21-15,0 0 16,0 1-16,0 20 0,0-21 16,0 0-16,0 0 0,0 22 0,0-22 0,0 0 15,0 0-15,-21 22 16,21-22-16,0 21 16,0-21-16,0 22 0,0-22 15,0 0-15,0 0 0,0 0 0,0 0 16,0 1-16,0-1 0,0 0 0,0 42 15,0 1 1,0-43-16,0 0 0,0 22 16,0-1-16,0-21 15,0 43-15,0-43 0,0 21 16,0 22-16,0-43 0,0 21 16,0-21-16,-21 22 0,21-22 15,0 21-15,0-21 0,0 22 0,0-22 16,0 42-16,0-42 15,0 43-15,0-43 16,0 21-16,0-20 0,0-1 0,0 21 16,0-21-16,0 22 0,0 20 15,0 1-15,0-22 16,0-21-16,0 21 0,0 1 16,-21-22-16,21 21 0,0 1 0,0-22 15,0 21-15,0 0 0,0 22 16,0-22-16,0-21 0,0 22 0,0-22 15,-21 21-15,21 1 0,0-1 16,0-21-16,0 21 0,0 1 0,0-1 16,0 0-16,0 1 0,0-22 0,-21 21 15,21 1-15,0-1 0,0-21 16,0 64-16,0-64 16,0 42-16,0-20 0,0 41 15,0-62-15,0 20 16,0 0-16,0-21 0,0 22 15,0-1-15,0 0 0,0-20 0,0 20 16,-22 0-16,22 1 0,0-22 0,0 21 16,0 0-16,-21-20 0,21 20 15,0 0-15,0 43 16,0-43-16,0 22 16,0-22-16,0 0 0,-21-20 0,21 20 15,0 0-15,0 1 0,-21 84 16,21-64-1,0-21-15,0 1 0,0-1 0,0-21 16,0 22-16,0-1 0,-21-21 16,21 21-16,0 1 0,0-22 0,0 85 15,0-64-15,-21 22 16,21-22-16,0 0 16,0 1-16,0-22 0,0 21 15,0 0-15,0-20 0,0 20 0,0-21 0,0 21 16,0 22-1,0-43-15,0 43 0,0-43 0,0 0 16,0 42-16,0-41 16,0 20-16,0-21 0,0 21 0,0-20 15,0 20-15,0-21 0,0 21 16,0-20-16,0 20 0,-22 21 16,22-41-16,0 20 0,0-21 15,0 21-15,-21-20 0,21-1 0,0 63 16,0-41-1,0-1-15,0-21 0,0 22 16,0-1-16,0-21 0,0 0 0,-21 22 16,21-22-16,0 21 15,-21 22-15,21-43 0,0 0 16,0 21-16,0-21 0,0 22 0,0-22 16,-21 21-16,21-21 0,0 1 0,0 20 15,-21-21-15,21 0 0,0 22 16,0-22-16,0 21 0,0 0 15,0-20-15,-22 41 0,22-42 16,-21 22-16,21-22 0,0 21 16,0 0-16,-21 43 15,21-43-15,-21 22 16,21-22-16,0-21 0,-21 64 16,21-64-16,0 22 0,0-22 15,0 21-15,-21-21 0,21 22 0,0 20 16,-22 64-1,22-85-15,-21 1 0,21-1 16,0-21-16,0 22 0,0-1 16,-21 21-16,21-20 0,0-1 15,-21-21-15,21 22 0,0-1 0,0-21 16,-21 21-16,21-20 0,-21 41 16,21-21-16,-22 1 0,22-1 15,0 22-15,0-22 16,-21 21-16,21-20 15,-21-1-15,21 22 0,0-22 16,0 0-16,-21 43 16,21-43-16,-21 22 0,21-22 15,0-21-15,0 22 0,0-22 16,-21 21-16,21 0 0,-22 64 16,22-63-16,0-22 15,-21 21-15,21 0 0,0 1 0,0-22 16,0 21-16,0 1 0,0-22 0,-21 63 15,21-62-15,-21 41 16,21-21-16,0 1 0,0-22 16,0 21-16,-21 1 0,21-1 15,-21 0-15,21 1 0,0-1 0,0 0 16,-22 22-16,1-22 16,21 85-16,0-85 15,-21 22-15,0-22 0,21-21 16,0 22-16,0 41 15,-21 1-15,0-43 0,21 1 16,0-1-16,-22 0 0,22 1 0,0-1 16,0 0-16,0 1 0,0-22 15,-21 21-15,21 1 0,0 20 16,0-21-16,-21 43 16,21-64-16,0 22 0,0-1 0,0 0 15,0 1-15,0-1 0,-21 0 16,21 1-16,0-1 0,-21 0 0,21 1 15,0-22-15,0 21 0,0 0 16,0 22-16,0-22 0,0 22 16,0-43-16,-21 21 0,21 22 15,0-22-15,0-21 16,-22 22-16,22-1 0,0 0 0,0-21 16,0 22-16,0-1 0,0-21 15,0 22-15,0-1 0,-21-21 0,21 21 16,0-20-16,0 20 0,0-21 0,0 0 15,-21 22-15,21-22 0,0 0 16,0 21-16,0-21 0,0 1 16,0-1-16,0 21 15,0-21-15,0 22 0,0-22 0,0 0 0,-21 0 16,21 0-16,0 22 0,0-22 16,-21 0-16,21 0 0,0 0 15,0 22-15,0-22 0,0 0 0,0 21 16,0-21-16,0 1 0,0-1 15,0 0-15,0 0 0,0 0 16,0 0-16,0 1 0,0-1 16,0 0-16,0 0 0,0 0 15,0 0-15,0 1 16,-21-1-16,21 0 16,0 0-16,0 0 0,0 0 15,0 1-15,0-1 0,0 0 16,-22-21-16,22 21 15,0 0-15,0 22 0,0-22 16,0 0-16,0 0 16,0 0-16,0 0 0,0 1 15,0-1-15,0 0 16,0 0-16,-21 0 0,21 0 16,0 1-16,0-1 15,0 0-15,0 0 16,0-42 15,0 0-15,0 0-16,0-1 0,0-20 15,0 0-15,21-1 0</inkml:trace>
  <inkml:trace contextRef="#ctx0" brushRef="#br0" timeOffset="31562.14">24003 656 0,'0'-42'31,"0"21"-31,21 0 0,-21-1 16,0 1-16,0 0 16,21 21-16,-21-21 15,0 0 17,0 42 14,0 0-46,0 0 16,0 0-16,0 1 0,0-1 0,0 0 16,0 0-16,0 21 15,0 1-15,0 20 0,-21 22 16,21-22-16,0-20 16,-21 41-16,21-41 0,0-1 15,0 0-15,0 1 0,0-1 16,0 0-16,0 85 15,-21-42 1,21-43-16,0 1 0,-21-1 0,21 0 0,0 22 16,0-22-16,0 1 0,0-1 15,0 0-15,0 1 0,0 41 16,-22-41-16,22 41 16,0-63-16,0 64 15,0-43-15,0 1 0,0-1 0,0 0 16,-21-20-16,21 20 0,0 0 15,0 1-15,0-1 0,0 0 0,0 43 16,0-64-16,-21 21 0,21 1 16,0-1-16,0-21 0,-21 22 15,21-1-15,0-21 0,0 21 0,0 1 16,0 20-16,0-20 16,0-1-16,0 0 0,0 1 0,-21-1 15,21 0-15,0 1 0,0-1 0,0 0 16,0-21-16,0 22 15,0-1-15,0 0 0,0 1 0,0-22 16,0 21-16,0 43 0,0-43 16,0 1-16,0-1 0,-21 0 15,21 1-15,0-1 0,0 0 0,0 1 16,0-1-16,0 0 0,0 43 16,0-43-16,0 43 15,0-43-15,0-21 0,0 22 0,0-1 16,0 0-16,0 1 0,0 41 15,0-41-15,0 41 16,0-41-16,0-1 0,0 43 16,0-43-16,0 0 0,0 1 15,0-1-15,0 0 0,0-20 16,-22 20-16,22 0 0,0 1 0,-21-1 16,21 0-16,0 1 0,0-1 0,0 0 15,0 1-15,-21-1 0,21 0 16,0 1-16,-21 84 15,0-64-15,21-21 0,0 1 16,-21-1-16,21 0 0,0-20 0,0 20 16,-22 0-16,22 1 0,-21 20 15,21-21-15,0 1 0,0-1 16,-21 0-16,21 1 0,-21-1 0,21 0 16,-21 1-16,21-1 0,0-21 15,0 22-15,-21-1 0,21 0 0,-22 43 16,22-43-16,0 1 0,-21 62 15,21-62-15,-21-1 16,21 0-16,0 1 0,0 20 0,-21 64 16,21-84-16,0-1 15,-21 0-15,21 22 0,-21-22 0,21 0 16,0 22-16,0-22 0,-22 1 16,22 20-16,-21-21 0,21 1 0,0 20 15,-21 22-15,21-22 16,-21 22-16,21-43 0,0 1 15,0-1-15,-21 22 0,21-22 16,0 21-16,-21 86 16,21-86-16,-22 43 0,1-43 15,0-20-15,21 20 0,0-20 16,0 20-16,-21-21 0,21 22 0,-21-22 16,21 22-16,0-1 0,0 85 15,-21-84-15,21-22 16,0 22-16,0-22 0,-22 64 15,22-64-15,-21 1 0,21 62 16,0-41-16,-21-1 0,21-20 0,-42 63 16,21 42-1,-1-85-15,1-20 16,21-1-16,0 0 0,-21 1 0,21-1 16,-21 0-16,0 22 0,21-22 0,0 0 15,-21 64 1,21-63-16,-22 84 0,22-85 15,-21 0-15,21 1 0,-21-1 16,21 0-16,-21 1 0,0 41 16,0 43-16,-1-84 15,22-1-15,0 0 0,0 1 0,-21-1 16,21 0-16,-21 85 16,0-84-16,21-1 15,0-21-15,0 21 0,0-20 0,0 20 16,0 0-16,0-21 0,-21 22 0,21-1 15,0-21-15,-21 22 0,21-1 0,-22 0 16,22-21-16,-21 106 16,0-84-16,21-22 0,0 64 15,0-64-15,-21 21 0,21-21 16,0 43-16,0-22 16,0 22-16,0-43 0,0 21 15,0-21-15,0 22 0,0-22 16,0 21-16,0-21 0,0 22 0,0-1 15,0-21-15,0 64 16,0-64-16,0 21 0,-21 1 0,21-1 16,0-21-16,0 64 0,-21-43 15,21-21-15,-22 22 0,22-1 16,-21 0-16,21 1 0,0-1 0,0 0 16,-21 1-16,21-1 0,-21 64 15,0-64-15,21 0 0,0 1 16,0-1-16,0 0 0,-21 1 15,21-22-15,0 21 0,0 1 0,-22 84 16,22-106-16,0 21 16,0 0-16,0 1 0,-21-1 15,21 0-15,-21 1 0,0-1 0,21 0 16,-21 85-16,0-84 16,-1-22-16,22 21 0,0 1 15,-21 20-15,21-21 0,-21-20 16,21 105-16,0-64 15,-21-21-15,21 1 16,0-22-16,0 21 0,-21 1 0,21-1 16,0-21-16,-21 21 0,21 1 0,0-22 15,0 21-15,-22-21 16,22 22-16,-21 63 16,21-85-16,-21 21 0,21-21 0,0 22 15,0-22-15,0 21 0,0-21 16,0 22-16,0-22 0,-21 0 0,21 64 15,0-22 1,0-42-16,0 0 0,0 1 16,0 20-16,0-21 0,0 0 0,0 0 15,0 1-15,0-1 0,0 0 0,0 0 16,0 0-16,0 0 0,0 1 16,0-1-16,0 0 15,0 0 1,0 0-1,0 0 17,0 1 15,0-1-16,0 0-16,0 0 17,0 0-1,-21-21-31,21 21 16,-21-21-1,-1 0 1,1 0-16,0 0 0,0 0 15,0 0-15</inkml:trace>
  <inkml:trace contextRef="#ctx0" brushRef="#br0" timeOffset="35342.29">783 3514 0,'-21'0'16,"0"0"0,0-21-16,-1 21 15,1 0-15,0 0 16,0-22-16,0 22 0,0 0 16,-1 0-16,1 0 15,0 0-15,0 0 16,42 0 46,0 0-62,0 0 0,1 0 16,-1 0-16,0 0 0,0 0 16,21 0-16,-20 0 0,-1 22 15,21-22-15,-21 0 0,22 0 0,-22 0 16,21 0-16,43 0 15,-43 0-15,0 0 0,1 0 16,20 0-16,-20 0 0,-1 0 0,21 0 16,1 0-16,-22 0 0,22 0 15,-1 0-15,-20 0 0,20 0 16,-21 0-16,22 0 0,-22 0 16,22 0-16,-22 21 0,0-21 0,22 0 15,42 0-15,-43 0 16,64 0-16,-42 0 0,-22 0 15,1 0-15,21 0 0,-22 0 16,1 0-16,84 0 16,-85 0-16,1 0 0,-1 0 0,1 0 15,20 0-15,-20 0 0,21 0 16,-1 0-16,-20 0 0,20 0 0,-20 0 16,-1 0-16,149 0 15,-148 0-15,-22 0 16,21 0-16,1 0 0,-1 0 0,22 0 15,-21 0-15,-1 0 0,22 0 16,63 0-16,64 0 16,-149 21-16,1-21 0,-1 0 15,1 0-15,-1 0 0,1 0 16,-1 0-16,1 0 0,-1 0 0,64 21 16,-63-21-16,84 0 15,-85 0-15,1 0 16,-22 0-16,22 21 0,-1-21 0,-21 0 15,85 0-15,-84 21 16,20-21-16,1 0 0,-1 0 16,1 0-16,-1 22 0,-20-22 0,20 0 15,1 0-15,126 21 16,-126-21-16,41 0 16,-62 0-16,20 0 0,1 0 15,-1 21-15,-20-21 0,20 0 0,1 0 16,20 0-16,-20 0 0,147 21 15,-147-21-15,-1 0 16,22 0-16,-21 0 0,-1 0 0,1 0 16,-1 0-16,22 0 0,-22 0 0,22 0 15,0 21-15,-22-21 0,22 0 16,-1 0-16,1 0 0,-21 0 16,20 0-16,-20 0 0,20 21 15,-20-21-15,21 0 0,-1 0 0,1 0 16,84 0-16,-84 0 0,0 0 15,-1 0-15,1 0 0,0 22 16,-22-22-16,170 0 16,-85 0-1,-84 0-15,20 0 0,64 0 0,-84 0 16,21 0-16,-22 0 0,1 0 16,-1 0-16,1 0 0,105 0 15,-42-22 1,-64 22-16,1 0 0,84-21 15,-84 21-15,-1 0 0,1-21 16,-1 21-16,1 0 0,-1 0 0,43-21 16,63 0-1,-105 21-15,-1 0 0,64-21 16,-63-1-16,-1 22 16,1 0-16,-1-21 0,1 21 0,20 0 15,-20-21-15,42 21 0,-43-21 16,1 0-16,-1 21 0,1 0 15,-1-21-15,1 21 0,-1 0 0,1-22 16,-1 22-16,22 0 16,-22-21-16,1 21 0,84 0 15,-84-21-15,20 21 0,-20-21 0,-1 21 16,1 0-16,-1 0 16,22-21-16,-22 21 0,22 0 0,-21 0 0,20 0 15,1-21-15,0 21 0,-22 0 16,22 0-16,105-22 15,-126 22-15,20 0 0,-20 0 16,-1 0-16,1 0 0,148 0 16,-64-21-1,-85 21-15,1 0 0,-1 0 0,1 0 16,-1 0-16,1 0 0,-22 0 16,22 0-16,-1 0 0,-21-21 15,85 21-15,-63 0 0,-1 0 16,1 0-16,21 0 0,-22-21 15,1 21-15,-1 0 0,1 0 0,-22 0 16,21 0-16,-20-21 0,20 21 16,-20 0-16,62 0 0,-41 0 15,-22 0-15,22-21 16,-22 21-16,22 0 0,-1 0 0,-21 0 0,22-22 16,-1 22-16,43-21 15,-42 21-15,42 0 16,-64-21-16,21 21 0,-20 0 15,-1 0-15,22 0 0,-22-21 0,0 21 16,22 0-16,-22 0 0,22 0 16,41-21-16,86 21 15,-128-21-15,1 21 0,-1 0 16,1 0-16,-1 0 0,1-22 16,63 22-16,-64 0 15,1 0-15,-1 0 0,1-21 0,21 21 16,-22 0-16,1 0 0,-1-21 15,1 21-15,-1 0 0,1 0 16,-1 0-16,-21 0 0,64 0 16,-63 0-16,41 0 0,-41 0 15,20 0-15,-21 0 0,1-21 16,-1 21-16,22 0 0,-22 0 0,0 0 16,22 0-16,42-21 15,-43 21-15,-21 0 0,64-21 16,-63 21-16,-1 0 0,0 0 15,1 0-15,-1-22 0,106 22 16,-106 0 0,1-21-16,-1 21 0,64 0 15,-64 0-15,1 0 0,-1 0 16,21 0-16,-20 0 0,-1-21 16,0 21-16,43 0 0,0 0 15,-43 0-15,-21 0 16,43 0-16,-43 0 0,21 0 15,-21 0-15,1 0 0,-1 0 16,21 0-16,-21 0 0,0 0 16,1 0-16,41 0 0,-42 0 15,22 0-15,-22 0 0,21 0 0,-21 0 16,22 0-16,-22 0 0,21 0 0,-21 0 16,22 0-16,20 0 15,-21 0-15,22 0 16,-22 0-16,1 0 0,-1 0 15,0 0-15,-21 0 0,22 0 0,-1 0 16,0 0-16,1 0 0,-1 0 16,0 0-16,1 0 0,-1 0 0,64 0 15,-64 0-15,22 21 16,-22-21-16,22 0 0,-1 0 0,1 0 16,84 21-16,-85-21 0,22 0 15,-22 22-15,22-22 16,-21 0-16,20 0 0,1 21 0,0-21 15,20 0-15,-20 0 0,21 21 16,-21-21-16,20 0 0,65 21 16,-86 0-16,1-21 0,0 0 15,169 21-15,-170 1 16,22-22-16,-21 21 0,0-21 16,-1 21-16,1-21 0,84 21 15,-63 0-15,-21-21 0,-1 21 16,22-21-16,0 22 0,-21-1 15,105 0-15,-84-21 0,-21 21 16,-1-21-16,1 21 0,21-21 0,84 21 16,-84-21-16,0 22 15,0-22-15,0 21 0,0-21 16,-1 21-16,22-21 0,-21 21 0,21-21 16,148 21-16,-148 0 15,170 1-15,-149-1 16,0 0-16,0 0 0,22 0 0,-22-21 15,0 21-15,0 1 0,21-1 16,-20-21-16,20 21 0,-21 0 16,21-21-16,-20 21 0,-1-21 0,21 21 15,-21-21-15,22 22 0,-22-22 16,0 21-16,169 0 16,-317 0-1,0 0 1,0 0-1,0 1 1</inkml:trace>
  <inkml:trace contextRef="#ctx0" brushRef="#br1" timeOffset="42308.59">1185 4403 0,'0'0'0,"0"-21"16,0-1-16,0 1 0,0 0 15,0 0 1,0 0-16,0 0 15,-21 21 17,21 21-32,0 0 0,0 0 15,-21 0-15,21 0 0,0 1 16,0 20-16,0 0 0,0 1 16,0 84-1,0-64-15,0 1 0,0-1 0,0 1 16,0-1-16,0 1 0,0 63 15,0-85-15,0 21 16,0-20-16,0 20 0,-21-20 0,21-1 16,-21-21-16,21 21 0,0-20 15,0-1-15,0 0 0,0 0 0,0 0 16,0-42 15,0 0-31,0 0 0,0 0 0,0-1 16,0 1-16,0-21 15,0 21-15,0 0 0,0-22 0</inkml:trace>
  <inkml:trace contextRef="#ctx0" brushRef="#br1" timeOffset="42751.29">952 4466 0,'0'0'16,"-21"-21"-16,0 21 15,21-21-15,0 0 16,0 0-16,0-1 16,0 1-16,0 0 0,21 0 0,0 0 15,1 21-15,20-21 0,-21-1 16,21 1-16,1 0 0,84 0 15,-85 21-15,22 0 16,-22 0-16,0 21 0,1 0 16,20 43-16,-21-22 15,-20 0-15,-22 1 0,0-1 0,0 0 16,0 1-16,-22-1 0,1 0 0,-21 1 16,0-1-16,-1 0 15,1 1-15,0-1 0,-22 0 0,22-20 16,-1-1-16,1 42 15,0-63-15,42 21 0,-21-21 16,-1 0-16,22-21 47,0 0-47,22 21 0,-1-21 16</inkml:trace>
  <inkml:trace contextRef="#ctx0" brushRef="#br1" timeOffset="43438.24">1714 4868 0,'0'0'0,"22"-63"32,-22 42-32,0 0 0,0-1 31,0 44 0,0-1-31,0 0 0,0 0 16,0 21-16,-22 1 0,22-1 15,0-21-15,0 22 0,0-1 0,-21 0 16,21 1-16,0-1 16,0 0-16,0 22 0,0-43 15,0 0-15,0 0 0,0 0 0,0 1 16,21-22-16,1 0 16,-1 0-16,0 0 15,0 0-15,0 0 0,0-22 0,1 1 16,-1 0-16,0 0 0,0 0 15,21 0-15,-20-22 0,-22 22 0,21-21 16,0-1-16,0 22 0,-21-21 16,0 0-16,21-1 0,0 22 0,-21-21 15,22 21-15,-22-1 0,0 1 16,0 0-16,0 0 0,0 42 47,0 21-47,0-20 0,0-1 15,0 21-15,0 0 0,0-20 16,0 20-16,0 0 0,-22-21 16,22 22-16,0 20 0,0-42 15,0 22-15,0-22 0,0 0 16,0 0-16,22-21 0,-1 0 16,0 0-16,0 0 15,0 0-15,0 0 0,1 0 16,-1 0-16,0 0 0,21-21 0,1-21 15,20-22 1,-21 43-16</inkml:trace>
  <inkml:trace contextRef="#ctx0" brushRef="#br1" timeOffset="44082.17">2879 4403 0,'0'0'0,"-43"0"31,43 21-31,-21 0 16,21 0-16,-21 64 0,21-64 15,0 21-15,0 1 16,0-1-16,0 0 0,0 1 0,0-1 0,0 0 16,-21 1-16,21-1 15,-21 0-15,-22 85 16,43-105-16,0 41 15,-21-42-15,21 0 0,0 1 16,0-1-16,0-42 31,0-1-15,0 1-16,0 0 0,21 0 0,-21 0 16,0 0-16,21-1 0,-21-20 0,22 21 15,20-43 1,0 1-16,-21 42 15,1 21-15,-22-21 0,21-1 0,0 22 16,0 0-16,0 0 0,0 0 16,1 0-16,-1 0 0,0 0 15,0 22-15,21 20 16,-20-21-16,-22 0 16,0 0-16,21 22 0,-21-22 0,21 0 15,-21 0-15,0 0 0,0 1 0,0-1 16,0 0-16,0 0 0,-21 0 0,21 0 15,-43-21-15,22 22 0,-21 20 16,21-42-16,-22 21 16,22-21-16,-21 0 0,21 21 0,-22-21 15,1 0-15,21 0 0,0 0 16,0 0-16,-1 0 16,22-21 30,0 0-30,0 0-16,22 21 0,-1-21 0,0-1 16,0 1-16</inkml:trace>
  <inkml:trace contextRef="#ctx0" brushRef="#br1" timeOffset="45146.55">3471 4551 0,'0'-21'15,"0"42"-15,0-63 0,0 20 0,0 1 16,0 0-16,0 0 16,0 0-16,0 0 15,0 42 16,0 0-15,0 0-16,0 0 0,0 0 16,-21 22-16,21-1 0,0 0 0,-21 1 15,21-1-15,0 22 0,0-22 16,-21 106-16,0-106 16,21 1-16,0-1 0,0 0 15,0-20-15,0 20 0,21-21 16,0-21-16,0 0 0,0 0 15,0 0-15,1 0 0,20 0 16,-21-21-16,0 0 0,0 0 0,1 21 16,-1-22-16,0-20 0,0 21 15,0 0-15,0-22 0,1 22 0,41-85 16,-42 43 0,-21 42-16,21 21 15,-21-21-15,22 21 0,-22-22 0,0 44 31,0-1-31,0 0 0,0 0 16,0 0-16,0 43 0,0-43 16,0 0-16,0 21 0,0-20 0,0-1 15,21 0-15,21 42 16,-21-41-16,0-1 16,1-21-16,-1 0 0,0 0 15,0 0-15,0 0 0,0 0 0,1 0 16,-1 0-16,0-21 15,0-1-15,0 1 0,-21 0 16,21 0-16,1 0 0,-22 0 16,21-22-16,0 22 0,-21-21 0,21 21 15,0-22-15,0 22 0,1 0 16,-22 0-16,21 0 0,0-1 0,0 1 16,0 21-16,0-21 0,1 21 15,-1 0 1,0 0 15,-21-21 32,-21 21-48,21-21-15,-21 21 16,-1 0-16,1 0 15,0 0-15,0 21 16,0 0-16,0 0 16,21 0-16,-22 1 0,22-1 15,-21 0-15,0 21 0,21-21 16,-21 22-16,21-22 0,0 21 0,-21-21 16,21 1-16,0 20 0,0-21 15,0 0-15,0 0 0,0 1 0,0-1 16,21 0-16,0-21 15,0 0-15,0 0 0,22 0 16,-22 0-16,64-21 16,-22 0-16,-21-1 15,-20 1-15,20 0 0,0 0 16,-21 0-16,22-22 0,-22 22 0,21 0 16,-21-21-16,1 21 0,-1-1 15,0 1-15</inkml:trace>
  <inkml:trace contextRef="#ctx0" brushRef="#br1" timeOffset="45662.32">4022 4106 0,'-22'22'15,"44"-44"-15,-65 65 0,43-22 0,0 0 16,0 0-16,0 0 0,-21 1 0,21-1 15,0 0-15,0 0 0,0 0 0,21-21 16,-21 21-16,21-21 0,1 0 16,-1 0-16,0 0 0,0 0 15,0 0-15,0 0 16,1-21-16,-22 0 0,21 21 0,0-21 16,-21 0-16,0 0 0,0-64 15,0 64-15,0 0 16,-21-22-16,0 22 15,-1 21-15,1 0 0,0 0 0,0 0 16,0 0-16,-22 21 16,22 22-16,0-1 0,0-21 15,21 21-15,0-20 0,0-1 0,-21 21 16,21-21-16,0 22 16,0-1-16,0-21 15,21 0-15,0-21 16,0 0-16</inkml:trace>
  <inkml:trace contextRef="#ctx0" brushRef="#br1" timeOffset="52080.54">9546 4614 0,'0'22'0,"0"-1"16,0 0-1,0-42 17,21 0-32,0 21 15,1-22-15,-1-20 0,0 0 16,-21 21-16,0-1 15,0 1-15,0 0 0,0 0 0,0 0 16,0 0-16,-21-1 0,21 1 0,-21 0 16,-22 0-16,22 0 0,0 21 15,0-21-15,-22 21 0,1 0 0,21 0 16,-21 0-16,20 21 0,-20 0 16,0 0-16,21 0 0,-22 0 15,1 1-15,21 20 0,0-21 0,-22 21 16,22 1-16,0-1 0,0-21 15,0 22-15,21-1 0,0 106 16,0-127 0,0 0-16,0 1 0,21-1 0,-21 0 15,42-21-15,-21 0 0,0 0 0,22 0 16,-22 0-16,21 0 0,-21 0 16,22-21-16,-1 0 0,-21-1 0,22 1 15,-1 0-15,-21-21 0,21 21 16,1-22-16,-22 22 0,21-21 0,-21 21 15,22-1-15,-22-20 0,0 21 16,0-21-16,-21 20 0,0 1 16,0-21-16,0 21 0,0 0 15,0 42 1,0 0 0,-21 0-16,21 0 0,-21 64 15,21-43 1,0-21-16,-21 22 0,21-22 0,0 21 15,0-21-15,0 22 0,0-22 0,0 0 16,0 0-16,21 0 0,0 1 16,0-1-16,0-21 0,1 0 0,-1 0 15,0 0-15,21 0 0,-21 0 16,22-21-16,-1-1 0,-21 1 0,22 0 16,-1 0-16,-21 0 0,0 0 0,22-1 15,-22-20-15,0 21 0,-21 0 16,21-22-16,-21 22 0,21 0 0,-21 0 15,0-21-15,0 20 0,0 1 16,0 0-16,0 42 16,0 0-1,0 1-15,0-1 0,0 0 16,-21 0-16,21 0 0,-21 22 0,21-22 16,-21 21-16,21-21 0,-21 22 15,21-22-15,-22 0 0,1 21 16,21-21-16,0 1 0,0-1 0,-21 0 15,21-42 17,21 0-32,-21-1 15,21 1-15,1-21 0,-22 21 16,21 0-16,0-1 0,0-20 0,-21 21 16,21 0-16,0-22 0,1 22 0,-1 0 15,-21 0-15,21 0 0,0 0 16,0 21-16,0 0 15,1 21 1,-1 0 0,-21 0-16,0 0 0,0 0 0,0 1 15,0-1-15,0 21 0,0-21 16,0 0-16,0 22 0,42 20 16,-42-20-16,21-22 15,0-21-15,1 0 0,-22 21 16,21-21-16,0 0 0,21 0 0,-21 0 15,1 0-15,20-21 0,-21 0 16,0-1-16,22 1 0,-22 0 16,21 0-16,-21 0 0,0 0 0,1-1 0,-1-20 15,0 21-15,0 0 16,-21 0-16,21-22 0,-21 22 0,0 0 16,0 0-16,0 0 0,0-1 15,0 44 1,0-1-1,0 0-15,0 0 16,0 0-16,0 0 0,0 1 16,0 62-16,0-63 0,0 1 15,0-1-15,0 0 0,0 0 16,0 0-16,21 0 0,-21 1 16,22-22-16,-1 0 0,0 0 0,0 0 15,21 0-15,-20 0 0,-1-22 16,21 22-16,-21-21 0,22 0 0,-1-21 15,-21 21 1,0-1-16,0 1 0,1 0 0,20-42 16,-42 41-16,0 1 0,0 0 0,21-21 15,-21 21-15,0-1 16,0 1-16,0 42 31,0 1-15,0-1-16,-21 0 0,21 21 0,0-21 15,0 22-15,-21-1 0,21 22 16,-21-22-16,21 21 0,-22-20 16,22 20-16,0 107 15,-21-1-15,21-106 16,0 1-16,-21-1 0,21 1 16,-21-1-16,21 1 0,0-22 0,-21 22 15,0-22-15,-22 64 0,22-64 16,0 1-16,-64 62 15,22-62 1,42-22-16,-22 0 0,22-21 0,-21 0 16,21 0-16,-22 0 0,22 0 0,-21 0 15,21-21-15,-22 0 0,22 0 0,-21-1 16,-1 1-16,22-21 0,0 0 16,-21-1-16,21 1 0,-1 0 0,22-1 15,0 1-15,0 0 0,0-1 16,0 1-16,0 0 0,0-1 0,22 1 15,41-43-15,1 22 16,-22 42 0,-21-22-16</inkml:trace>
  <inkml:trace contextRef="#ctx0" brushRef="#br1" timeOffset="52730.16">11790 4487 0,'0'0'0,"-21"0"15,-1 0-15,1 0 16,21 22-16,-21-22 0,21 21 0,-21 0 16,21 0-16,0 21 0,-21-20 15,0 20-15,-1 43 16,22-43-16,0-21 15,0 0-15,0 0 0,0 1 16,22-22 15,-1-22-31,-21 1 0,21 21 16,0-21-16,0 0 0,0-21 16,1 20-16,-1 1 0,-21 0 0,21 0 15,0 0-15,0 0 0,-21-1 16,21 22-16,1 0 15,-22 22 1,0-1-16,0 0 16,0 0-16,0 0 0,0 22 15,0-22-15,0 0 0,0 21 16,21-21-16,-21 1 0,0-1 0,21 0 16,0 0-16,0 0 0,0-21 15,1 0-15,-1 0 0,0 0 0,21 0 16,-21 0-16,22 0 0,-22 0 15,0-21-15,21 0 0,-20 0 0,-1 0 16,0-1-16,21-41 16,-42 21-16,0 20 0,0-20 0,0 21 15,0-64-15,0 64 0,0-21 16,0 21-16,-21-1 0,0 1 16,0 0-16,-43 21 0,43 0 15,0 0-15,-21 0 0,20 0 16,1 0-16,0 21 0,0 22 15,21-1 1,0-21 0,0 0-16,21-21 0,43 0 15,-43 21-15,0-21 0,0 0 0</inkml:trace>
  <inkml:trace contextRef="#ctx0" brushRef="#br1" timeOffset="53233.87">12742 4212 0,'0'-21'0,"0"42"0,-21-42 31,21 42-31,-21 0 0,0 22 0,21-22 16,-21 21-16,21-21 0,0 22 15,-22-1-15,22 0 0,-21 1 0,21-22 16,0 21-16,0 1 0,0-22 0,-21 21 15,21-21-15,0 22 0,-21-22 16,21 0-16,0 0 0,0 0 0,0 0 16,0 1-1,-21-22 1,21-22-16,0 1 16,0 0-16,0 0 15,0 0-15,0-22 0,21 22 0,-21 0 16,21 0-16,-21-21 0,21 20 0,0 1 15,1 0-15,-1-21 0,0 21 16,64-22 0,-43 43-16,-21 0 0,0 0 15,0 0-15,1 0 0,-22 21 0,0 22 16,21-22-16,-21 0 0,0 21 0,0-20 16,0 20-16,0-21 0,0 21 15,0-20-15,-43 62 16,22-63-16,0 22 15,21-22-15,-21-21 16,42 0 15,-21-21-31,21 0 0,0-1 16</inkml:trace>
  <inkml:trace contextRef="#ctx0" brushRef="#br1" timeOffset="53613.65">13208 4657 0,'0'0'15,"-21"21"-15,42-21 32,0 0-32,0 0 0,0 0 15,1-21-15,-1 0 0,0 21 16,0-22-16,0 22 0,0-21 15,1 21-15,-1-21 0,0 0 0,-21 0 16,21 0-16,-21-1 16,0 1-16,-21 21 15,0 0-15,0 0 16,-1 0-16,1 21 0,0 1 0,0-1 16,-21 0-16,20 0 0,1 0 0,0 0 15,21 22-15,0-22 0,-21 0 16,21 0-16,0 43 15,0-43-15,0 0 0,21 0 16,0-21-16,0 0 0,1 21 0,20-21 16,0 0-16,1 0 15,-22 0-15,21-21 0,-21 21 0,0-21 16,22 0-16</inkml:trace>
  <inkml:trace contextRef="#ctx0" brushRef="#br1" timeOffset="53961.45">13695 4636 0,'0'0'0,"0"-22"0,0-20 0,0 21 0,21 0 15,-21 0-15,0-1 0,21 22 16,-21-21-16,21 0 0,-21 0 0,21 21 16,1 0-16,-1 0 0,0 0 0,0 0 15,0 0-15,0 0 0,1 0 16,-22 21-16,21 0 0,-21 0 0,21 1 16,-21-1-16,0 0 0,0 0 0,0 21 15,0-20-15,0-1 0,0 21 16,0-21-16,0 0 0,0 1 15,-21-1-15,0 0 0,-1 0 16,22 0-16,-21-21 16,21-21-1,0 0 1,0 0-16,0 0 0,43-1 16,-43 1-16,42-21 15,-21 0-15,0 20 0,0 1 0,1 0 16,-22 0-16,21 0 0,0 0 0,0-1 15,0 1-15,22 21 0,-22-21 16,0 21-16,0-21 0,0 21 0,0 0 16,1 0-16</inkml:trace>
  <inkml:trace contextRef="#ctx0" brushRef="#br1" timeOffset="54339.23">14330 4593 0,'21'21'31,"0"-21"-31,0 0 0,0 0 16,1 0-16,-1 0 0,0-21 0,21 21 15,1-42-15,-22 42 16,0-21-16,0 0 0,0 21 0,0-22 16,1 1-16,-22 0 0,0 0 15,0 0-15,0 0 16,0-1-16,0 1 0,-22 21 15,1 0-15,0 0 0,-21 21 16,21 1-16,-43 41 16,43-42-16,0 22 0,0-22 0,-1 21 15,1-21-15,0 22 0,21-22 16,0 21-16,0-21 0,0 0 0,0 22 16,0-22-16,21-21 0,0 21 0,1 0 15,-1-21-15,21 0 0,0 0 16,1 0-16,-1 0 15,43-42-15,-22 21 16,-42 0-16,22-1 16,-22 1-16,0 21 0,-21-21 0</inkml:trace>
  <inkml:trace contextRef="#ctx0" brushRef="#br1" timeOffset="54919.9">8234 5419 0,'0'0'0,"21"0"0,0 0 0,0 0 15,43 0-15,-43 0 0,21 0 16,1 0-16,-1 0 0,21 0 16,-20-21-16,-1 21 0,0 0 0,1 0 15,-1-22-15,0 22 0,-20 0 16,-1 0-16,-42 0 16,-1 0-1,-20 0-15,21 0 0,0 0 16,-22 0-16,22 0 0,-21 0 0</inkml:trace>
  <inkml:trace contextRef="#ctx0" brushRef="#br1" timeOffset="55186.75">8403 5355 0,'0'0'0,"-21"21"0,0-21 16,21 22-16,-21-1 0,-22 21 16,22-21-16,21 22 0,0-22 15,-21 21-15,0 0 0,21 1 16,0 20-16,-21 22 0,-22 63 15,22-84-15,21-22 16,0 0-16,0 1 0,0-1 16,-21 21-16,21-20 0,0-22 15,21 21-15,0-21 0,-21 1 16,85-22 0,-43 0-16,1 0 15,-22 0-15,42-22 16,-20 1-16,-22 0 0,0 21 0,21-21 15,-21 0-15,1 0 0,-1-1 0,21 1 16</inkml:trace>
  <inkml:trace contextRef="#ctx0" brushRef="#br1" timeOffset="55445.59">9038 5525 0,'-42'127'32,"21"-85"-32,21-21 0,0 21 15,0 1-15,-22-1 0,1 0 0,21 1 16,-21-22-16,0 42 16,21-20-16,-21-1 0,0-42 15,21 21-15,0 0 0,21-42 47,0 0-47,0 21 0</inkml:trace>
  <inkml:trace contextRef="#ctx0" brushRef="#br1" timeOffset="55927.32">8996 5546 0,'0'0'0,"0"-21"0,21-1 15,0 22 1,0 0-16,0 0 0,1 0 16,-1 0-16,0 0 15,0 22-15,0-1 0,0 0 0,1 0 16,-22 0-16,0 85 16,0-42-16,-22-43 15,1 0-15,-21 0 0,21 0 16,-22 0-16,22 1 0,-21-1 0,21 0 15,-22-21-15,22 0 0,-21 21 16,21-21-16,21-21 16,21 21-1,0 0-15,21-21 0,1 0 16,-1 21-16,-21 0 0,43 0 16,-43 0-16,0 0 0,43 42 15,-22 0 1,-42-21-16,0 1 15,0-1-15,0 0 0,0 0 16,0 0-16,-21 0 0,0-21 0,-1 22 16,-20-1-16,21 0 0,-21-21 15,20 21-15,-83 0 16,62-21-16,22 0 0,0 0 16,0 0-16,0 0 15,21-21-15,0 0 0,0 0 16,0 0-16,21 21 0,21-43 15</inkml:trace>
  <inkml:trace contextRef="#ctx0" brushRef="#br1" timeOffset="56291.62">9334 5990 0,'22'0'0,"-1"0"15,0 0-15,0 0 16,21-21-16,-20 0 0,-1 0 16,0 0-16,-21-1 0,21 22 0,0-21 15,0 0-15,-21 0 0,22 0 16,-22 0-16,-22 21 16,1 0-16,0 0 15,0 0-15,-21 21 16,20-21-16,1 21 0,0 21 15,0-21-15,0 1 0,0-1 0,-1 21 0,22-21 16,0 0-16,0 43 16,0-43-16,0 21 15,0-20-15,22-22 16,-1 0-16,0 0 0,0 0 16,21 0-16,-20 0 0,20 0 0,0-22 15,1 1-15,20 0 0,-21 0 0,1 0 16,20 0-16</inkml:trace>
  <inkml:trace contextRef="#ctx0" brushRef="#br1" timeOffset="56536.48">10181 5482 0,'0'-21'0,"0"42"0,0-63 0,0 21 0,-21 42 31,0 0-31,21 21 0,-21-20 16,-1 20-16,22 0 0,-42 43 15,21 0 1,0-22-16,21-42 0,-21 22 0,-1-1 16,22-21-16,0 21 0,0-20 0,-21-1 15,21 0-15,0 0 0,0 0 16,21-21 0,1 0-16,-1 0 0,0-21 15,0 0-15,0 21 0,0-21 16,-21 0-16</inkml:trace>
  <inkml:trace contextRef="#ctx0" brushRef="#br1" timeOffset="58174.56">9885 5842 0,'-21'0'32,"42"0"-32,-21 0 15,21 0 1,21 0-16,-21-21 0,22 21 15,-22 0-15,106-21 16,-85 21-16,-21 0 0,64 0 16,-64-21-16,0 21 0,1 0 15,-1 0-15,0 0 0,-21 21 16,0 0-16,0 0 16,0 0-16,0 0 15,0 1-15,-21-1 0,0 0 0,-1 21 16,22-21-16,0 1 15,0-1-15,0 0 16,0 0-16,0 0 16,22-21-16,-1 0 15,0 0-15,0 0 16,0 0-16,0 0 0,1 0 0,-1-21 16,0 0-16,0 0 0,0 0 15,0 21-15,1-22 0,-1-20 16,0 0-1,-21 21-15,0-1 0,0 1 16,0 42 15,0 1-31,0-1 0,-21 0 16,21 0-16,0 0 0,-21 22 16,21-22-16,0 0 15,0 0-15,0 0 0,0 0 16,21-21-1,0 0-15,0 0 0,0 0 16,22 0-16,-22 0 0,0 0 16,0 0-16,0-21 0,0 0 15,1 21-15,20-42 16,-21 21-16,0-22 0,0 22 16,1 0-16,-22 0 0,21-22 15,0 22-15,-21-21 0,0 21 16,21 0-16,-21 42 31,-21 0-31,21 0 16,-21 0-16,21 0 0,-21 1 15,21 20-15,-22-21 0,22 0 0,0 0 16,0 22-16,0 20 16,0-42-16,22-21 15,-1 0-15,-21 22 0,21-22 0,21 0 16,-21 0-16,1 0 0,20 0 0,-21 0 15,64 0-15,-22-43 16,-20 43-16,-1-21 16,21-21-16,-41 42 0,-1-21 15,21-1-15,-21-41 16,0 21-16,-21 20 0,0 1 16,0 0-16,0 0 0,0 0 0,0 0 15,-21 21 1,0 0-16,0 0 0,0 21 15,0 0-15,-1 0 0,22 0 0,0 0 16,-21 1-16,21-1 0,-21 21 16,21-21-16,0 0 0,0 1 0,0-1 15,0 0-15,0 0 0,0 0 16,0 0-16,21 1 16,0-22-16,1 0 0,20 0 15,-21 0-15,0 0 0,22 0 0,-1 0 16,-21-22-16,21 22 0,43-42 15,-43 42-15,1-21 0,-22 0 16,21 0-16,-21-1 0,1 1 16,-1 0-16,0 0 0,-21 0 0,0 0 15,0-43 1,-21 43-16,0 21 16,-1 0-16,1 0 0,0 0 15,21 21-15,-21 0 0,0-21 0,21 21 16,-21 1-16,21 20 15,0-21-15,0 0 0,0 0 0,0 1 16,0-1-16,0 0 0,0 0 0,0 0 16,0 0-16,21-21 15,0 0-15,0 0 0,0 0 0,22 0 16,-1 0-16,0 0 0,1 0 0,-1 0 16,0 0-16,1 0 0,-22-21 15,21 0-15,-21 21 0,0-21 0,22 0 16,-43 0-16,21-1 0,0 1 15,-21 0-15,0 0 0,0 0 0,0 0 16,0-22 0,0 22-16,0 0 0,0 42 31,0 0-31,0 0 0,0 1 16,0 20-16,-21-21 15,21 0-15,-21 0 0,21 1 16,0-1-16,-21-21 0,21 21 0,-22 0 15,1-21-15,21 21 16,-21-21 0,21-21-1,0 0-15,0 0 16,0 0-16,21-1 16,-21 1-16,21 0 0,22-42 15,-22 41-15,0-20 0,0 21 16,22-21-16,-22 20 0,21-20 15,-21 21-15,22 21 0,-22 0 0,21 0 16,-21 0-16,0 0 0,1 21 0,-1 21 16,0-20-16,-21-1 15,0 21-15,0 64 0,0-85 16,0 43-16,0-43 0,0 0 16,-21 0-16,0 0 0,21 0 15,-22 1-15,1-22 16,0 0-16</inkml:trace>
  <inkml:trace contextRef="#ctx0" brushRef="#br1" timeOffset="58851.57">14033 5757 0,'22'0'16,"-1"0"-16,0 0 16,0-21-16,0 21 0,22-21 0,41-21 15,-63 21-15,22-1 16,-1 1-16,-21 0 0,0 0 0,1 0 16,-22 0-16,0-1 0,0 1 0,0 0 15,-22 0-15,1 0 0,-21 21 16,-106 0-16,0 0 15,105 0 1,22 0-16,-21 21 0,21 0 0,-1 0 16,1 0-16,21 1 0,0-1 0,0 0 15,0 0-15,0 21 0,21-20 16,1 20-16,62 43 16,-20-22-16,-43-21 15,0-20-15,21 20 0,-20-21 16,-1 0-16,0 22 0,-21-22 15,0 0-15,0 0 0,0 0 0,-42 0 16,20 1-16,1-22 0,-21 21 0,0 0 16,-1-21-16,1 0 0,0 0 0,-22 0 15,22 0-15,-1 0 0,1 0 0,0 0 16,-1-21-16,22 21 0,0-21 16,-21-1-16,21 1 0,21 0 0,0-21 15,0 21-15,0-22 0,0 22 16,0-21-16,0 21 15,42-43-15,-21 43 16,21-21-16,1 42 0,20-22 16,-42 22-16,22 0 15,20 0-15</inkml:trace>
  <inkml:trace contextRef="#ctx0" brushRef="#br1" timeOffset="59417.82">14838 5863 0,'0'-21'0,"0"42"0,0-63 16,0 21-16,0 0 16,0-22-16,-21 22 15,-1 0-15,1 0 0,-21 21 16,0 0-16,20 0 0,-20 0 15,21 0-15,-21 21 0,20 0 16,-20 0-16,-21 22 16,41-22-16,-20 42 0,21-20 15,0-22-15,21 0 0,0 21 0,0-21 16,0 22-16,0-22 16,21-21-16,0 0 0,0 21 15,0-21-15,22 0 0,-1 0 16,64-21-1,-85 21-15,21-21 0,1 0 16,-22-1-16,21 22 0,-21-21 16,1-21-16,-1 21 0,0 0 0,0-1 0,0-41 15,0-22 1,-21 64-16,0 0 0,0 0 16,-21 21-16,0 0 15,21 21-15,-21-21 16,0 21-16,21 0 0,-21 64 15,21-64 1,0 21-16,0-20 0,0-1 0,0 0 16,0 0-16,0 0 0,21 0 15,0-21-15,0 0 0,0 0 16,43 0-16,-43 0 0,21 0 16,-21 0-16,64 0 0,-64-21 15,22 0-15,-22 0 0,0 21 16,0-21-16,0 0 0</inkml:trace>
  <inkml:trace contextRef="#ctx0" brushRef="#br1" timeOffset="60046.25">15303 5757 0,'0'-21'0,"0"42"0,0-63 16,0 21-16,-21 21 0,0 0 15,0 0-15,21 21 16,0 0-16,0 0 0,-21 1 16,21-1-16,0 0 0,-21 21 0,21-21 15,0 1-15,0-1 0,0 21 16,0-21-16,-22 0 15,22 1-15,-21-22 32,21-22-17,0 1 1,0 0-16,0 0 0,21 0 0,1 0 16,-1-1-16,21-62 15,0 41 1,-20 1-16,-1 21 0,21 0 0,-21 21 15,0-21-15,22 21 0,-22 0 16,0 0-16,0 0 0,22 63 16,-22-42-16,0 22 15,-21-1-15,0-21 0,0 43 16,0-43-16,0 0 0,0 0 16,0 0-16,0 0 0,0 1 15,-21-22-15,0 0 16,21-22 15,0 1-15,0 0-16,21 0 0,0 21 0,-21-21 15,21-22-15,0 22 0,0 0 16,22 0-16,-22-21 0,42-1 16,-20 1-16,-1 21 0,-21 21 15,0 0-15,22 0 0,-22 0 16,-21 21-16,21 0 0,-21 0 0,0 22 15,0-22-15,0 0 0,0 21 16,0-21-16,0 1 0,0-1 16,-21 0-16,0 0 0,21 0 0,-21 22 15,-1-43 1,44 0 0,-1 0-1,0-22-15,0 22 16,0-21-16,-21 0 0,21 21 0,1-21 15</inkml:trace>
  <inkml:trace contextRef="#ctx0" brushRef="#br1" timeOffset="60370.07">16214 5757 0,'0'0'0,"21"0"0,0 0 16,0 0-16,0 0 15,0-21-15,1 21 16,-1 0-16,0-21 0,0 21 15,0-21-15,22 0 0,-1 0 16,-21 21-16,0-43 16,-21 22-16,-21 21 15,0 0 1,-21 0-16,20 21 0,-83 43 16,83-43-16,-20 0 0,21 21 15,0-20-15,0-1 0,-1 0 16,22 0-16,0 21 0,0-20 15,0-1-15,0 0 0,22 0 16,-1-21 0,0 0-16,21 0 0,-21 0 0,1 0 15,20 0-15,0 0 0,-21 0 16,22 0-16</inkml:trace>
  <inkml:trace contextRef="#ctx0" brushRef="#br1" timeOffset="60569.95">16997 5800 0,'0'21'15,"0"0"1,0 0-16,-21-21 0,-1 43 16,1-22-16,21 0 15,-21-21-15,0 21 0,0 0 0,0 0 16,-1 1-16,1-22 0,0 0 15,0 0-15,-21 21 16</inkml:trace>
  <inkml:trace contextRef="#ctx0" brushRef="#br1" timeOffset="62166.03">17124 5419 0,'0'0'0,"-21"0"16,21-21-16,-22 21 0,22-22 15,-21 22-15,0 0 16,0 0 0,21 22-16,-21-1 0,21 0 15,0 21-15,0 1 0,0-1 0,0 0 16,0 1-16,0-1 0,0 0 15,-21 85-15,-1-21 16,22-64 0,-21-20-16,21-1 0,0 0 0,-21 0 15,21 0-15,21-21 47,0-21-47,-21 0 0,0 0 16,22 0-16,-22-1 0</inkml:trace>
  <inkml:trace contextRef="#ctx0" brushRef="#br1" timeOffset="62485.85">16954 5419 0,'0'-43'0,"0"86"0,-21-107 0,21 22 16,0 21-16,0-22 0,0 22 0,0 0 15,0-21-15,0 21 0,0-1 0,21 1 16,1 0-16,-1 0 0,0 0 15,42 0-15,-41 21 16,-1 0-16,0 0 0,0 21 16,21 42-16,-20-20 0,-22-1 15,0 0-15,0 1 0,0-1 16,0 0-16,-22 1 0,-41 41 16,42-41-16,-43 41 0,43-63 15,-21 22-15,21-22 0,-1 0 16,1 0-16,-21 22 0,21-22 15,21 0 1,0 0 0,21-21-16,0 0 0,0 0 15,0 0-15,1 0 0,-1 0 16</inkml:trace>
  <inkml:trace contextRef="#ctx0" brushRef="#br1" timeOffset="62942.59">17293 5800 0,'21'-21'0,"-42"42"0,42-64 0,-21 22 16,0 0-1,0 0-15,-21 21 16,0 0-16,0 0 16,0 0-16,-1 21 0,1 0 15,0 0-15,21 1 0,-21-1 0,0 0 16,0 0-16,21 21 0,0-20 15,-22 41 1,22-42-16,0 0 0,0 1 16,0-1-1,22-21-15,-1 0 16,0 0-16,0 0 0,0-21 16,0 21-16,1-22 0,-1 1 15,0 21-15,0-21 0,-21 0 0,42-43 16,-20 22-1,-22 21-15,0 0 16,0 42 0,0 0-1,0 0-15,0 0 16,-22 1-16,22-1 16,-21 0-16,21 0 0,0 0 15,0 0-15,21-21 31,1 0-31,-1 0 0,0 0 0,0 0 16,0-21-16</inkml:trace>
  <inkml:trace contextRef="#ctx0" brushRef="#br1" timeOffset="63178.45">17632 5736 0,'0'-21'15,"0"42"-15,0-63 0,-21 42 16,-1 0-1,1 21-15,-21 21 0,0 43 16,20-64 0,22 22-16,0-22 0,0 0 0,0 0 15,0 0-15,0 0 0,0 1 0,0-1 16,22-21 0,20 21-16,-21-21 15,0 0-15,0 0 0,1 0 0,-1 0 16,21-21-16,0 0 15,-20-1-15,-1 1 0</inkml:trace>
  <inkml:trace contextRef="#ctx0" brushRef="#br1" timeOffset="64426.73">17949 5376 0,'0'0'0,"0"-21"0,0 42 31,0 1-31,0-1 0,0 21 15,-21-21-15,21 22 0,-21-1 16,21 21-16,-21-20 0,0 84 16,21-106-16,-22 21 15,1 1-15,21-22 0,0 0 0,0 0 16,-21 21-16,21-20 16,0-44 15,0 1-31,0 0 15,21 0-15,-21 0 0,0 0 16,0-1-16,21 1 0,-21 0 16,22 0-16,-22 0 0,21 21 0,-21-21 15,21 21 1,-21 21 15,-21 0-15,0-21-1,21 21 1,-22-21-16,1 0 0,21 21 16,0 0-16,-21 1 15,21-1-15,0 0 16,0 0-16,0 0 16,21-21-16,-21 21 15,21-21-15,1 0 16,-1 0-16,21 0 15,-21 0-15,0 0 0,1 0 16,-1 0-16,0 0 0,21-21 16,-21 21-16,1-21 0,20 0 15,-42 0-15,21 21 0,0-21 0,0-22 16,1 22-16,-22-21 16,0 21-16,0-1 0,0 1 15,0 0-15,-22 21 16,1 0-16,0 0 0,0 0 15,0 21-15,0-21 0,-1 21 16,1 1-16,21-1 0,-21 0 16,21 0-16,-21 21 15,21 1-15,0-22 0,0 0 16,0 0 0,21-21-16,0 0 15,0 0-15,1 0 16,-1 0-16,0-21 0,-21 0 0,21 21 15,0-21-15,-21 0 0,21 21 16,-21-22-16,22 1 0,-1 0 16,-21 0-16,0 0 15,0 42 17,-21 0-17,21 0-15,0 0 0,-22 1 0,22-1 16,0 0-16,0 0 0,0 0 15,0 0-15,22-21 16,-1 22-16,0-22 0,0 0 16,0 0-16,0 0 0,22 0 0,-22 0 15,21 0-15,1 0 0,-22 0 16,21-22-16,-21 1 0,22 21 0,-22-21 16,0 21-16,-21-21 15,0 0-15,21-22 0,-21 22 16,0 0-16,0 0 0,-21 0 15,0 0-15,0 21 0,-1 0 16,1 0-16,0 0 0,-21 0 16,-1 42-1,43-21-15,0 0 0,0 0 0,0 1 16,0-1-16,0 0 0,0 0 0,0 21 16,0 1-1,0-22-15,0 0 0,0 0 0,0 0 16,0 1-16,0-1 0,0 0 0,0 42 15,0-41 1,0 20-16,-21-21 0,21 0 16,-42 22-16,21-22 0,0 0 15,-1-21-15,1 0 0,0 21 16,0-21-16,0 0 16,0 0-16,21-21 15,0 0-15,0 0 0,0-1 16,0 1-16,84-63 15</inkml:trace>
  <inkml:trace contextRef="#ctx0" brushRef="#br1" timeOffset="64750.54">18690 5948 0,'21'0'47,"0"0"-47,1 0 16,-1 0-16,0-21 15,0 0-15,-42 21 47,0 0-47,0 0 0,21 21 16,-22-21-16,22 21 15,-21 0-15,21 0 0,0 0 16,0 1-16,21-22 16,1 0-1,-1 0-15,0 0 0,0 0 16,0 0-16,0 0 0,1-22 16</inkml:trace>
  <inkml:trace contextRef="#ctx0" brushRef="#br1" timeOffset="65678.72">8678 6985 0,'21'-21'0,"-42"42"0,64-42 0,-22 0 15,0 0-15,-21-1 16,0 1-16,0 0 0,0 0 16,-21 21-16,0 0 15,-1 0-15,1 0 0,-21 0 16,21 0-16,-22 0 0,22 0 0,-21 21 15,21 0-15,0 0 0,-1 1 16,1-1-16,21 42 16,0-42-16,0 43 15,0-43-15,21 0 0,43 22 16,-43-22-16,21 0 0,-20 0 16,20 0-16,0-21 0,1 21 0,-1 1 15,-21-1-15,21 0 0,22 21 16,-64-21-16,0 1 15,0-1-15,-21 0 0,0-21 0,-85 42 16,-21-42 0,63 0-16,22 0 15,0 0-15,-1 0 0,22 0 16,-21 0-16,21-21 0,-1 21 0,1-21 16,21-43-1,0 43-15,0-21 16,0 0-16,21 20 0,1 1 0,-1 0 15,0 0-15,0 0 0</inkml:trace>
  <inkml:trace contextRef="#ctx0" brushRef="#br1" timeOffset="66259.39">9419 7239 0,'21'0'15,"-21"-42"1,0 21-16,0-1 16,-21 1-16,21 0 0,-21 21 15,21-21-15,-21 0 0,0 0 0,-1 21 16,-20-22 0,0 22-16,21 0 0,-22 0 15,22 0-15,0 0 0,0 0 0,0 22 16,-1-1-16,1 21 0,0-21 15,0 22-15,21-22 0,-21 63 16,0-62-16,21 20 16,0 0-16,0-21 0,0 43 15,0-43-15,21-21 0,0 21 0,0 0 16,0-21-16,0 0 0,1 0 16,20 0-16,-21 0 0,21-21 0,-20 0 15,-1 21-15,21-21 0,-21 0 0,43-43 16,-22 43-16,-21-21 15,0 21-15,1-22 0,-1 22 0,0-21 16,-21 21-16,0-22 0,0 22 0,0 0 16,0 0-16,-21 42 31,0 0-31,21 0 16,-22 22-16,22-22 15,0 0-15,0 21 0,0-21 0,0 22 16,0-22-16,0 0 0,0 0 0,0 0 15,22 1-15,-1-1 0,0-21 16,42 21 0,-20-21-16,-22 0 0,42-21 15,-41 0-15,20 21 0,0-43 16,1 22-16,-1-42 16,-21 41-16,0-20 0</inkml:trace>
  <inkml:trace contextRef="#ctx0" brushRef="#br1" timeOffset="66870.03">9969 7133 0,'0'-42'16,"0"21"-16,0 84 0,-21-126 31,21 84-31,-21-21 0,21 21 16,0 0-16,0 22 0,-21-22 15,21 0-15,-21 42 0,21-41 16,-21 20-16,21-21 0,0 0 16,0 0-16,0 1 15,0-1-15,0-42 31,0-1-31,0 1 16,0 0-16,0 0 0,0 0 16,0-22-16,21 22 0,0-21 15,0 21-15,0-22 0,0 22 16,1 0-16,-22 0 0,42 0 0,-21 0 16,0-1-16,0 22 0,1 0 15,-1 0-15,0 0 0,-21 22 16,21 20-16,0-21 0,-21 0 15,21 22-15,-21-22 0,0 21 0,0-21 16,22 22-16,-22-22 0,0 21 16,0-21-16,21 0 0,-21 1 0,0-1 15,0 21 1,0-63 15,0 0-31,0 0 16,0-1-16,21 1 15,0-21-15,-21 21 0,21 0 0,0-22 16,1 1-16,-1 21 0,21-43 16,22 1-1,-43 42-15,0 21 0,0 0 16,0 0-16,-21 21 0,0 0 16,0 0-16,21 0 0,-21 22 15,0-22-15,0 0 0,0 21 0,0-21 16,0 22-16,0-22 0,-21 0 15,21 0-15,0 0 0,-21 1 0,0-1 16,21 0-16,-21-21 16,21 21-16,21-42 31,0 0-31,0 21 0,0-21 0</inkml:trace>
  <inkml:trace contextRef="#ctx0" brushRef="#br1" timeOffset="67226.83">10795 7218 0,'0'21'31,"21"-21"-15,0 0-16,0 0 0,1 0 15,-1 0-15,0 0 0,0-21 0,0 0 16,22 0-16,-22-1 0,0 22 15,-21-21-15,0 0 0,0 0 16,0 0-16,0 0 16,-21 21-16,0 0 15,-1 0-15,-20 0 16,-21 63-16,41-42 16,1 22-16,-21 20 0,21-42 0,21 22 15,0-22-15,0 21 16,0-21-16,0 22 0,0-22 15,0 0-15,21 0 0,0-21 16,0 0-16,0 0 0,1 0 16,-1 0-16,21 0 0,0-21 15,-20 0-15,20 0 0</inkml:trace>
  <inkml:trace contextRef="#ctx0" brushRef="#br1" timeOffset="67821.49">12467 6922 0,'0'0'0,"0"-22"0,0 1 16,0 0-16,-21 0 15,0 21-15,0-21 16,-1 21-16,1 0 16,0 0-16,0 0 0,0 0 0,0 0 15,-22 21-15,1 21 16,21-21-16,0 22 15,-1-1-15,1-21 0,21 22 16,-21-22-16,21 21 0,0 0 0,0 64 16,0-85-1,0 1-15,0 20 0,0-21 0,42 0 16,-20 0-16,-1-21 0,21 0 16,-21 0-16,22 0 0,-1 0 0,0 0 15,-21-21-15,22 0 0,84-42 16,-106 41-16,21-20 15,22-21-15,-22 20 16,-21 22-16,22-21 0</inkml:trace>
  <inkml:trace contextRef="#ctx0" brushRef="#br1" timeOffset="68046.36">12890 6689 0,'0'-21'0,"0"42"0,0-64 0,0 22 16,-21 21-1,21 21-15,0 1 16,-21 20-16,21-21 0,-21 43 15,21 20-15,-21-63 16,21 22-16,-21 20 16,21-20-16,0-22 0,0 21 0,0 0 15,0 1-15,0-1 16,0-21-16,0 0 16,0 1-16,21-22 15,0 0-15,0 0 0,0 0 16,0 0-16,1-22 0,20 22 0,-21-21 15</inkml:trace>
  <inkml:trace contextRef="#ctx0" brushRef="#br1" timeOffset="69457.71">13483 6985 0,'0'0'0,"21"-21"0,-21 0 16,0 0-1,0-1 1,0 1 62,-21 21-78,21-21 16,-21 21-16,0 0 15,0-21-15,-1 21 16,1 0-16,0 0 16,0 0-16,0 0 0,-22 21 15,1 0-15,21 0 0,-21 1 16,20-1-16,1 21 0,0-21 0,0 0 16,-21 22-16,42-1 0,-22-21 15,22 22-15,-21-1 0,21 0 16,0-21-16,0 1 0,0-1 0,21 0 15,1-21 1,-1 0-16,0 0 0,64 0 16,-43 0-16,-21 0 0,21-21 15,-20 0-15,41-1 16,-21 1-16,-20-21 0,-1 21 0,42-43 16,-42 43-16,1 0 0,-22-21 15,0 20-15,21 1 0,-21-63 16,0 62-16,0 1 15,-21 42 17,21 1-32,0-1 0,-22 0 15,22 0-15,-21 0 0,21 0 16,-21 43-16,21-43 16,0 0-16,0 0 0,0 1 0,0-1 15,0 0-15,0 21 16,0-21-16,42-21 15,-20 22-15,-1-22 0,0 0 0,0 0 0,0 0 16,0 0-16,1-22 0,41 1 16,-42 0-16,0 0 0,22 0 15,-22 0-15,0-1 0,0-20 16,0 21-16,1 0 0,-1-22 0,0 22 16,0 0-16,0-21 0,-21 21 0,0-1 15,0 1-15,0 42 31,0 1-31,0-1 0,0 0 16,0 0 0,0 0-16,0 22 0,0-22 15,21 21-15,-21-21 0,22 0 16,-22 1-16,0-1 0,0 0 16,21-21-16,-21 21 0,0 0 15,0 0-15,-21-21 16,-1 0-1,1 0-15,0 0 0,0 0 16,0-21-16,0 21 0,21-21 16,-22 0-16,22 0 0,-21 0 15,21-1-15,0 1 0,0 0 16,-21 0-16,21 42 47,0 0-32,0 0-15,21 1 16,0-1-16,1-21 16,-1 0-16,0 0 0,0 0 15,0 0-15,0 0 0,1 0 16,-1 0-16,0 0 0,21 0 16,-21 0-16,1-21 0,20-1 15,0 1-15,1 0 0,62-42 16,-41 20-16,-22 22 15,-21 0-15,22-21 16,-22 20-16,0 1 0,-21 0 0,0 0 16,0 0-16,0 0 15,-21 21-15,0 0 16,0 21-16,-1 0 0,1 0 0,0 0 16,21 0-16,0 1 0,0 20 15,0-21-15,0 21 16,0-20-16,21-1 0,0 21 15,1-42-15,-22 21 0,0 0 16,21 1-16,0-1 16,-21 0-16,-21-21 47,0 0-47,-1 0 0,1 0 15,0 0-15,0 0 0,0 0 16,0 0-16,-1-21 15,22 0-15,0-1 16,0 1-16,22 0 16</inkml:trace>
  <inkml:trace contextRef="#ctx0" brushRef="#br1" timeOffset="70078.35">15092 6541 0,'0'0'0,"21"0"16,0 0-1,0 0-15,0-22 0,1 22 16,-1 0-16,0-21 0,42 21 15,1-42 1,-43 42-16,21-21 0,-20 21 16,20 0-16,-21 0 0,0-21 0,22 21 15,-22 0 1,-21 21-16,0 0 16,0 0-16,0 0 15,0 0-15,-21 22 0,-1-22 0,22 0 16,-21 43-16,0-1 15,0-21-15,21-20 16,0 20-16,0-21 0,0 21 0,0-20 16,0 83-16,0-83 15,0 20-15,0-21 0,0 21 16,0-20-16,0 20 0,0-21 0,0 21 16,0-20-16,0-1 0,0 21 15,0-21-15,-21 43 16,0-64-16,21 21 0,-22 0 0,1 0 15,0-21-15,0 0 16,0 21-16,-43-21 16,43 0-16,-42 0 15,41 0-15,1 0 0,0 0 16,0 0-16,0 0 0,0 0 0,-1 0 16,1 0-16,0 0 15,21-21 16,0 0-31,0 0 16,0 0-16,21 0 16</inkml:trace>
  <inkml:trace contextRef="#ctx0" brushRef="#br1" timeOffset="72440.36">20532 4191 0,'0'0'0,"21"-21"0,0 0 0,-21 0 16,21-1-16,-21 1 0,21 0 15,-21-21-15,21 21 0,-21-1 0,0 1 16,0 0-16,0 0 15,0 0-15,-21 21 0,0 0 16,0 0-16,0 0 0,0 0 16,-1 0-16,-41 21 15,42 0-15,-22 21 0,1 1 0,21-1 16,-21 0-16,-1 22 0,1-22 0,21 22 16,-22-22-16,22 22 0,-21-22 15,21 0-15,0 1 0,-1-1 0,22 0 16,0 1-16,0-1 0,0-21 0,0 0 15,0 22-15,22-22 16,-1-21-16,0 21 0,21 0 0,-21-21 16,22 0-16,-1 0 0,22 0 0,-22 0 15,0-21-15,22 0 0,-1 0 16,-20-1-16,105-20 16,-85 0-16,-42 21 15,1-1-15,-22 1 0,0 0 0,0 0 16,-22 0-16,-20 0 0,0-1 15,-1 1-15,1 0 0,0 21 16,-1 0-16,1-21 0,21 21 16,-21 0-16,-1 0 0,22 0 0,0 0 15,0 0-15,0 0 0,-1 21 16,22 0-16,0 0 16,22-21-1,-1 0-15,0 22 16,0-22-1,0 0-15,-21-22 63,0 1-32,21 21-15,1 0-16,-1 0 0,0-21 15,0 21-15,0 0 0,22 0 0,-22 0 16,21 0-16,-21 0 0,22 0 16,-22 0-16,21 0 0,22 0 15,-43 0-15,0 0 16,-21 21-16,0 0 16,0 1-16,-21-1 0,0 0 0,-1 21 15,1-21-15,0 22 0,0-1 16,0 0-16,0 1 0,-1-1 15,1 0-15,0 1 0,0-1 0,0 0 16,0 64-16,-1 0 16,22-85-16,-21 22 15,0 20-15,21-42 16,0 0-16,0 1 16,21-44-1,0 22 1,-21-21-16,22 0 0,-1 0 15,0 0-15,0 0 0,-21-22 0</inkml:trace>
  <inkml:trace contextRef="#ctx0" brushRef="#br1" timeOffset="72934.08">20997 4509 0,'0'0'0,"0"-22"16,0 1 0,0 0-16,0 0 0,0 0 15,0 0-15,43-1 16,-22-20-16,0 21 0,0 21 16,21-21-16,1 21 15,-22 0-15,0 0 0,0 0 16,0 0-16,1 21 0,20 21 15,-42-21-15,21 43 16,-21-22-16,0-21 0,0 1 0,0 20 16,0-21-16,0 0 0,0 0 15,-21 1-15,21-1 0,-21 0 0,21 0 16,-21 0-16,-1-21 0,22 21 16,0-42 15,0 0-31,0 0 15,0 0-15,0 0 16,0-1-16,22-20 0,-22 21 16,21 0-16,0-43 0,0 22 15,0 21-15,-21 0 0,21-22 16,1 22-16,-1 0 0,0 0 0,0 21 16,0-21-16,-21-1 15,21 22-15,1 0 16,-1 22-1</inkml:trace>
  <inkml:trace contextRef="#ctx0" brushRef="#br1" timeOffset="73334.85">21759 4530 0,'0'0'0,"21"0"16,1 0-16,-1 0 16,-21-21-16,21 21 0,0-22 0,0 1 15,0 21-15,-21-21 0,22 0 16,-1 0-16,0 21 0,-21-21 16,0-1-16,0 1 0,0 0 0,0 0 15,-21 21 16,0 0-31,-1 21 0,1-21 0,0 21 16,0 0-16,0 1 0,-22 20 16,22 0-16,21 1 15,0-22-15,0 0 0,0 21 16,0-21-16,0 1 0,0-1 16,21 0-16,22 0 15,-22-21-15,0 0 0,0 0 16,0 0-16,22 0 0,-22 0 15,0 0-15,0 0 0,0 0 16,64-42-16,-64 42 16</inkml:trace>
  <inkml:trace contextRef="#ctx0" brushRef="#br1" timeOffset="73737.62">22246 4466 0,'21'0'32,"0"0"-32,1 0 15,-1 0-15,0 0 0,0 0 16,0 0-16,0 0 0,1 0 0,-1 0 16,0 0-16,0 0 0,0-21 15,-21 0-15,0 0 16,-21 0-1,0 21-15,0 0 0,0 0 16,-1 0-16,1 0 0,0 0 16,-21 42-16,21-21 0,-22 0 15,22 0-15,21 1 16,0-1-16,0 0 0,0 0 0,0 0 16,0 22-1,0-22-15,0 0 0,21-21 16,0 21-16,1-21 15,-1 0-15,63 0 16,-62 0-16,20 0 16,0 0-16,1-21 0,-22 0 0,63 0 15,-62 21-15,20-22 0,-21 1 16,0 0-16</inkml:trace>
  <inkml:trace contextRef="#ctx0" brushRef="#br1" timeOffset="74185.36">22902 4382 0,'0'0'0,"-21"21"47,21 0-47,-21 0 0,21 0 15,-21 0-15,21 1 16,0-1-16,-21 0 0,21 0 0,0 0 16,-22 0-16,22 1 15,-21-22-15,21 21 0,-21-21 16,21-21 31,0-1-32,0 1-15,0 0 16,0 0-16,21 0 0,0 0 0,1-1 16,-1-20-16,0 21 0,21-43 15,1 43-15,-22 0 0,42-21 16,-42 42-16,22 0 15,-1 0-15,-21 0 0,43 42 16,-43-21-16,0 22 0,0-22 16,0 21-16,-21-21 0,0 22 15,0 41 1,0-20-16,0-43 16,-21 0-16,0 0 15,0-21-15,21 21 0,-21-21 16</inkml:trace>
  <inkml:trace contextRef="#ctx0" brushRef="#br1" timeOffset="76566.91">28046 4149 0,'21'-21'32,"0"21"-32,-21-22 31,-21 22-16,0 0 1,0 0 15,-1 0-31,1 0 0,0 0 16,0 0-16,0 0 16,0 0-16,-1 0 15,1 0-15,0 0 0,0 0 0,0 0 16,0 0-16,-1 0 15,1 22-15,0-22 16,0 21-16,0-21 16,0 21-16,-1-21 0,1 21 15,0 0-15,0-21 16,21 21-16,-21 1 0,0-1 16,-1-21-16,22 21 15,0 0-15,-21 21 0,0-42 16,0 22-16,0 20 0,21-21 15,-21 0-15,21 0 16,-22 1-16,1-22 0,21 21 0,0 0 16,0 0-16,0 0 15,-21 0-15,21 1 0,0-1 16,0 0-16,0 0 16,0 0-16,0 0 15,0 1-15,0-1 0,0 0 16,0 0-16,0 0 15,21-21-15,-21 21 0,0 1 16,0-1-16,21-21 0,-21 21 16,22-21-16,-22 21 15,0 0-15,21-21 16,-21 21-16,0 1 16,21-1-16,0-21 0,-21 21 15,21-21-15,0 21 0,1-21 16,-1 0-16,0 21 15,0-21-15,0 0 0,0 0 16,1 0-16,-1 21 0,0-21 16,0 0-16,0 0 0,22 0 15,-1 22 1,-21-22-16,0 0 16,0 0-16,1 0 0,-1 0 0,0 0 15,0 0-15,0 0 16,43 0-16,-1 0 15,-42 0-15,1 0 0,-1-22 16,0 22-16,0 0 16,0-21-16,0 21 0,1 0 0,-22-21 15,42 21-15,0-42 16,-21 42 0,1-21-16,-1 21 0,0-22 15,-21 1-15,21 0 16,0 0-16,-21 0 15,21 21-15,-21-21 0,0-1 16,22 1-16,-1 0 16,-21 0-16,21 0 15,0 0 1,-21-1-16,0 1 16,0 0-1,0 0-15,21 21 0,-21-21 16,0 0-16,21-1 15,-21 1 1,0 0-16,0 0 16,0 0-1,0 0-15,0-1 16,0 1 0,0 0-16,0 0 15,0 0 1,0 0-16,0-1 15,0 1-15,-21 21 16,21-21-16,0 0 16,-21 21-16,21-21 15,-21 21-15,21-21 16,-21-1 0,0 22-16,21-21 15,-22 21-15,22-21 0,-21 21 16,21-21-16,-21 21 15,21-21 1,-21 21 0,21-21-1,-21 21-15,0-22 16,-1 22 0,1 0-1,0-21 1,0 21-1,0 0-15,0 0 16,-1 0 0,1 0-1,0 0-15,0 0 16,0 0 0,0 0-16,-1 0 0,1 0 15,0 0 1,0 0-16,0 0 0,0 0 15,-1 0 1,1 0-16,0 0 0,0 0 16,0 0-1,0 0 1,-1 0 0,1 0 93,0 0-78,21 21 0</inkml:trace>
  <inkml:trace contextRef="#ctx0" brushRef="#br1" timeOffset="89558.44">27749 4106 0,'-21'0'0,"0"0"15,0 22-15,0-22 16,0 0-16,-1 0 0,22 21 31,22-21 1,-1 0-32,0 0 0,0 0 15,0 0-15,0 0 0,22 0 16,-22 0-16,21 0 0,1 0 0,-1 0 15,0 0-15,1 0 0,-1 0 0,43 0 16,-43 0 0,-21 0-16,21 0 0,1 0 0,-22 0 15,21 0-15,-21 0 0,1 0 16,-1 0-16,0 0 16,-21 21-1,-21-21 16,0 0-15,-1 0-16,1 0 16,0 0-16,0 0 0,0 0 0,0 0 15,-1 0-15,1 0 0,-21 0 16,21 0-16,-43 0 16,43 0-16,-21 0 0,21 0 15,-22 0-15,22 0 0,-21 0 0,-1 0 16,22 0-16,0 0 0,-21 0 0,-1 0 15,22 21-15,-21-21 16,21 0-16,0 0 0,-1 0 16,1 0-16,21 21 0,-21-21 15,0 0-15,21 21 32,21-21-1,0 0-31,0 0 15,1 0-15,-1 0 0,21 0 0,-21 0 16,22 0-16,-1 0 0,64 0 16,-22 0-1,-20 0-15,-22 0 0,1 0 0,-1 0 16,-21 0-16,21 0 0,22 0 16,-43 0-16,-42 0 78,0 0-78,0 0 0,-1 0 15,1 0-15,-42 0 0,42 0 16,-22 0-16,1 0 0,0 22 16,-43-22-16,43 0 0,-1 0 15,1 21-15,21-21 0,-22 0 16,22 0-16,-21 21 0,21-21 15,0 0-15,-1 0 0,-20 21 16,21-21 0,42 0 46,0 0-46,0 0-16,1 0 0,-1 0 15,0 0-15,0 0 0,21 0 16,22 0-16,-22 0 0,22 0 16,-22 0-16,22 0 0,41 0 15,-41 0-15,-22 0 0,22 0 16,-1 0 0,22 0-16,-64 0 0,-42 0 46,0 0-46,0 0 0,-1 0 16,1 0-16,-21 0 0,21 0 16,-22 0-16,1 0 0,0 0 0,-1 0 15,-62 21 1,41-21-16,1 0 0,20 0 0,-20 0 16,20 21-16,1-21 0,0 0 0,-1 0 15,1 22-15,21-22 0,0 0 0,0 0 16,-22 21-16,22-21 15,0 0-15,21 21 0,-21-21 0,21 21 32,21-21 15,0 0-47,0 0 0,22 0 15,-22 0-15,21 0 0,-21 0 16,22 0-16,-1 0 0,21 0 0,-20 0 15,-1 0-15,64 0 16,63 0-16,-105 0 16,-22 0-16,43 0 15,-43 0-15,0 0 0,1 0 16,-22 0-16,0 0 0,0 0 0,-42 0 47,0 0-32,0 0-15,-22 0 0,22 0 0,-21 0 16,0 0-16,-1 0 0,1 0 0,0 0 16,-22 0-16,22 21 0,-22-21 15,22 0-15,-22 0 0,22 21 0,0-21 16,-22 0-16,22 0 16,0 0-16,-22 0 0,22 22 15,21-22-15,-43 0 0,43 0 16,0 21-16,0-21 0,-1 0 15,22 21-15,22-21 47,-1 0-47,0 0 0,0 0 16,0 0-16,22 0 0,-22 0 0,21 0 16,-21 0-16,22 0 0,20 0 15,-21 0-15,22 0 0,148 0 16,-128 0-1,-41 0-15,-1 0 16,-21 0-16,21 0 0,-20 0 0,20 0 16,-21 0-16,-42 0 47,0 0-47,0 0 15,-22 0-15,1 0 0,0 0 0,-1 0 16,1 0-16,-22 0 0,22 0 15,0 21-15,-1-21 0,1 0 0,-21 0 16,20 21-16,1-21 0,0 0 16,20 0-16,-20 21 0,-21-21 15,20 22-15,22-22 0,0 0 16,0 21-16,0-21 0,-1 0 16,1 0-16,21 21 0,21-21 31,1 0-31,-1 0 15,0 0-15,21 0 0,-21 0 0,22 0 16,-1 0-16,22 0 0,-22 0 16,127 0-1,22 0-15,-149 0 16,22 0-16,-22 0 0,0 0 0,-21 0 16,43 0-1,-85 0 16,0 0-31,-1 0 0,-20 0 16,-21 0 0,41 0-16,-20 21 0,0-21 0,-43 0 15,43 21-15,-1-21 16,1 0-16,0 0 0,-1 21 0,-105 1 16,85-22-1,42 0-15,21 21 0,-22-21 16,1 0-16,21 21 15,0 0 1,21-21 0,1 0-16,-1 0 0,0 0 15,0 0-15,21 0 0,-20 0 0,20 0 16,-21 0-16,21 0 16,1 0-16,41 0 0,-20 0 15,-22 0-15,1 0 0,-1 0 0,-21 0 16,21 0-16,-20 0 0,20 0 15,-21 0-15,0 0 0,-42 0 32,0 0-17,0 0-15,0 0 0,-1 0 0,1 0 16,0 0-16,-21 0 0,-22 0 16,43 0-16,-21 0 15,21 0-15,-22 21 0,22-21 0,-21 0 16,21 0-16,-22 21 0,22-21 0,-85 22 15,64-1 1,21-21-16,0 0 0,21 21 16,0 0-16,-22-21 0,22 21 15,22-21 17,-1 0-32,0 0 0,0 0 15,0 0-15,0 0 0,22 0 16,-22 0-16,21 0 0,-21 0 15,22 0-15,-1 0 0,0 0 0,1 0 16,-1 0-16,-21 0 0,43 0 16,20 0-1,-62 0-15,-22-21 16,-22 21 15,1 0-31,0 0 16,-21 0-16,21 0 0,-1 0 15,1 0-15,-63 0 16,62 0-16,1 0 16,-42 0-16,42 21 0,-1-21 15,22 21-15,-21-21 0,0 0 16,0 22-16,21-1 31,0 0-15,21-21-1,0 0 1,0 0-16,1 0 0,-1 0 16,21 0-16,-21 0 0,0 0 15,1 0-15,-1 0 0,0 0 16,0 0-16,0 0 0,0 0 0,1 0 16,-1 0-1,0 0-15,-21-21 16,21 21-16,0 0 0,-21-21 15,21 21-15,1-22 0,-1-20 16,0 42-16,0-42 0,0 21 16,0-1-16,22-20 15,-22 21-15,0-21 0,0 20 0,0-20 16,1 21-16,-1-21 0,0 20 16,-21-20-16,0-64 15,0 43 1,0 42-16,-42-22 0,20 22 15,1 0-15,0 21 0,0-21 16,-21 21-16,20 0 0,-83 0 16,20 0-1,43 0-15,-1 21 0,-41 21 16,41-42-16,1 43 0,-43-1 16,43-21-16,21 21 0,-85 43 15,21 21 1,43-64-16,21 1 15,0-1-15,-1-21 0,22 21 16,0 1-16,-21-1 0,21-21 0,0 22 16,0-1-16,0-21 15,64 43-15,-43-43 16,21-21-16,-21 0 0,22 0 16,-22 0-16,21 0 0,1 0 0,-1 0 15,0 0-15,22 0 0,-1-21 0,-20 21 16,189-64-1,-126 1 1,-63 41-16,41-62 0,-63 41 16,22-20-16,-22 21 15,0-1-15,-21 1 0,0-85 16,0 21 0,-21 85-16,0-21 0,0 20 15,-1 1-15,-20 0 0,21 0 16,0 0-16,-22 0 0,1 21 15,21 0-15,-21 0 0,-1 0 0,-41 0 16,41 0-16,1 21 0,21 0 16,-22 0-16,1 0 0,21 0 15,-85 85 1,85-85-16,-21 43 0,20-22 16,1-21-16,0 22 0,21-1 15,-21 0-15,21 43 0,0-64 16,0 64-16,0-64 15,0 0-15,21 22 0,0-22 0,0 0 16,1 0-16,-1-21 0,0 21 16,21-21-16,-21 0 0,22 0 15,-1 0-15,0 0 0,1 0 0,20 0 0,-20 0 16,-1 0-16,21-21 0,86-21 16,-44-43-1,-83 43-15,20 21 16,-21-22-16,0 1 0,0 0 0,-21-1 15,0 1-15,22 0 0,-22-64 16,-22 0 0,22 64-16,-21-1 15,0 22-15,0-21 0,0 21 16,-22-1-16,22 1 0,0 0 0,-21 0 16,21 21-16,-22 0 0,22 0 15,-21 0-15,-1 0 0,1 0 0,0 21 16,21-21-16,-22 21 0,1 22 15,0-22-15,-107 127 16,86-85 0,42-20-16,-22 41 15,22-62-15,0 20 0,21 0 0,-21 1 16,21-1-16,0-21 0,0 21 16,0-20-16,0 20 0,21-21 0,43 43 15,20-43 1,22-21-1,-64 0-15,22 0 0,-22 0 16,22 0-16,-22-21 0,22 21 16,105-64-1,-84 1-15,-64 20 16,21 22-16,-21-21 0,0-1 0,1-20 16,-22 21-16,0-1 15,0 1-15,0-85 16,0 85-16,-43-22 0,22 22 15,-42-1-15,20 22 16,-41-21-16,20 21 0,22 21 16,-22 0-16,-105 0 15,127 0-15,-64 42 16,63-42-16,-20 64 16,21-43-16,-1 21 0,22-21 0,0 22 15,-21-22-15,-22 148 16,43-63-1,21-64-15,0 1 16,0-1-16,0-21 0,0 21 0,0-20 16,21-1-16,0 21 0,0-21 15,22 0 1,-1 1-16,64-22 0,-64 0 16,22 0-16,-22 0 0,22 0 15,-1-22-15,-21 22 0,22-21 0,-22 0 16,1 0-16,41-21 15,-41-22-15,-22 22 0,-21 21 16,0-22-16,0-20 16,0 42-16,-21-22 0,-1 22 15,1 0-15,-21-21 0,-22 20 16,22 1-16,0 0 0,-1 21 0,-41 0 16,-22 0-1,85 0-15,-22 21 0,22 0 16,0-21-16,0 22 0,0-1 15,0 0-15,21 0 0,0 0 16,0 0-16,0 1 0,0-1 16,21-21-16,0 0 0,21 21 15,64-21 1,-21 0-16,-43 0 16,127 0-16,-126 0 15,20-21-15,-42 21 0,22 0 16,-22-21-16,0-1 0,-21-20 15,0 21 1,-21 0-16,0 21 0,-64-21 16,43 21-16,-1 0 0,1-22 0,0 22 15,-1 0-15,-41 0 16,41 0-16,22 0 0,-21 0 0,21 0 16,21 22-16,-21-22 15,21 21-15,42 0 16,-21-21-16,0 0 0,22 0 15,-1 0-15,0 0 16,1 0-16,-1 0 0,0 0 0,1 0 16,-1 0-16,0 0 0,1 0 15,41-21 1,-84 0-16,0-1 0,-21 1 16,0 21-16,-21 0 15,-1 0-15,1-21 0,0 21 0,-22 0 16,22 0-16,-1 0 0,1 0 15,0 0-15,21 0 0,-1 0 16,1 0-16,0 0 0,21 21 16,0 0-16,21-21 15,0 22-15,22-22 0,-22 0 16,21 0-16,1 0 0,-1 0 16,64 0-16,-22 0 15,-41 0-15,-1 0 0,-21 0 16,22 0-16,-22 0 0,0 0 0,-21-22 15,0 1 1,-42 21-16,20 0 0,-20-21 0,0 21 16,-1 0-16,1 0 0,-21-21 0,20 21 15,1 0-15,0 0 0,-1 0 16,22 0-16,-21 0 0,21 0 16,42 0-1,0 0 1,21 0-16,1 0 0,-1 0 15,0 0-15,1 0 0,105 0 16,-85 0 0,-20-21-16,-22 21 0,0 0 0,0 0 15,-42-21 1,0 21-16,-22 0 0,1 0 16,-21 0-16,20 0 0,-20 0 0,20 0 15,-20 0-15,-64 0 16,85 0-16,20 0 0,1 0 15,0 0-15,42 0 32,22 0-32,-1 0 0,-21 0 15,21 0-15,1 0 0,-1 0 16,64 0-16,-64 0 0,-21 0 16,85 0-1,-85 0-15,-21-22 16,-42 22-1,21 0-15,-21 0 0,-1-21 0,1 21 16,-22 0-16,22 0 0,0 0 16,-106 0-1,126 0-15,1 0 0,42 0 32,1 0-32,-1 0 15,21 0-15,0 0 0,1 0 16,-1 0-16,0 0 0,1 0 0,-1 0 15,-21 0-15,22 0 0,-22-21 16,21 21-16,-63-21 31,-21 21-31,-1 0 0,-20 0 0,20 0 16,-84 0-16,85 0 16,-21 0-16,20 0 0,1 0 0,21 0 15,-22 0-15,22 0 16,0 21-16,42-21 15,0 0 1,22 0-16,-22 0 16,0 0-16,21 0 0,64 0 15,-42 0 1,-43 0-16,0 0 0,-21-21 31,-21 21-31,0 0 0,0 0 16,-43 0-16,22 0 15,21 0-15,-1 0 16,1 0-16,0 0 0,0 0 0,0 0 16,0 21-16,-1-21 0,1 21 0,21 0 15,-21-21 1,0 22-16,21-1 16,-21-21 77,0 0-93,-1 0 16,1 21-16,21 0 16,-21-21-16,0 21 0,0 0 0,0 43 15,-1-22 1,1 1-16,21-22 15,0 0-15,0 0 0,0 0 16,21-21-16,1 21 16,20-21-16,0 0 0,22 0 15,-22 0 1,43 0-16,-43 0 0,22 0 0,-22 0 16,21 0-16,-20-21 0,-1 21 15,64-63 1,-106 42-16,0-1 15,-21 22-15,-22-21 0,1 0 16,0 21-16,-64-21 0,64 21 16,-22 0-16,-21 0 0,43 0 15,0 0-15,-22 0 16,43 0 0,21 21-16,21-21 15,0 0-15,1 21 0,20-21 0,0 0 16,-21 0-16,43 0 0,-22 0 15,22 0-15,-22 0 0,22 0 16,-22 0-16,0 0 0,1 0 0,-1 0 16,-21 0-16,0 0 0,-42 0 15,0 0 1,-21 0-16,-1 0 0,-20-21 0,-1 21 16,-63 0-1,85 0-15,-64 0 0,64 0 0,21 0 16,-1 0-16,1 0 0,0 0 15,21 21-15,21-21 16,0 21-16,1-21 16,20 0-16,85 0 15,-85 0-15,22 0 0,-22 0 16,0 0-16,1 0 0,-1 0 16,0 0-16,-20 0 0,-1 0 0,-64 22 31,22-22-31,-21 0 0,0 0 15,-22 0-15,22 0 0,-22 0 0,-20 21 16,41-21-16,1 0 16,0 21-16,-1-21 0,22 21 15,21 0 1,21-21 0,0 0-16,1 0 0,20 0 0,-21 21 15,21-21-15,1 0 16,-1 0-16,43 0 0,-43 0 15,22 0-15,-1 0 0,-21 0 16,1 0-16,-64 0 16,-1 0-1,-20 0-15,-64 0 16,64 0-16,-22 0 0,-20 0 16,41 0-16,1 22 0,0-22 15,21 0-15,-1 0 0,1 21 0,0 0 16,21 0-1,21-21-15,0 0 16,1 0-16,20 0 0,-21 21 0,21-21 16,-20 0-16,20 0 0,0 0 15,1 0-15,41 0 16,-41 0-16,20 0 0,-42 0 0,0 0 16,1 0-16,-44 0 15,1 0-15,-21 0 16,0 0-16,-43 0 15,-63 0-15,84 21 16,22-21-16,21 0 16,-22 0-16,22 22 0,0-22 0,0 0 15,21 21-15,21 0 16,21-21 0,-20 0-16,20 0 0,64 0 15,-64 0-15,0 0 0,22 0 16,-22 0-16,1 0 0,20 0 15,1 0-15,-1-21 16,-105 0 0,21 21-1,-22 0-15,1 0 0,0 0 16,-1 0-16,-41 0 16,-43 0-16,105 0 15,1 21-15,0-21 0,0 0 16,21 21-16,0 0 15,21-21 1,0 0-16,22 0 0,-22 0 16,21 0-16,0 0 0,1 0 0,-1 0 15,0 0-15,43 0 0,-43 0 16,1 0-16,-22 0 0,21-21 16,-21 0-1,-42 21-15,-21-21 16,21 21-16,-22-22 0,22 22 15,-21 0-15,21 0 0,-22 0 0,-41-21 16,20 21 0,43 0-16,42 0 47,0 0-47,1 0 0,-1 0 15,21 0-15,-21 0 0,0 0 0,22 0 16,-22 0-16,0 0 0,0-21 15,0 21-15,-21-21 0,0 0 16,0 0 0,-21 21-16,0 0 0,-42 0 15,-1 0 1,22 0-16,-22 0 16,22 0-16,21 0 0,-22 0 0,22 21 15,-21-21-15,0 21 0,-1 0 16,22 0-16,0 0 15,0-21-15,21 22 0,-21-1 0,21 0 16,0-42 62,0 0-47,0-1-31,0 1 16,0 0 0,0 0-16,0 0 0,0 0 15,0-1-15,0 1 0,0 0 16,0 0-16,0 0 16,0 0-16,0-1 15,0 1-15,0 0 16,0 0-16,0 0 15,0 0-15,0-1 32,21 1-32,0 21 15,-21-21-15,0 0 16,21 0-16,0 21 16,-21-21-16,0-1 15,21 22-15,1-21 0,-22 0 16,21 21-16,0 0 15,-21-21-15,21 21 16,0 0-16,0 0 16,1 0-1,-44 0 48,1 0-63,0 0 15,0 0-15,0 0 0,0 0 16,-1 0-16,1 0 16,0 0-16,0 0 15,0 0 1,21 21-16,-21 0 0,-1 0 16,22 1-1,0-1-15,0 0 0,-21 0 16,0 21-16,21-20 15,0-1-15,0 0 16,-21-21-16,21 21 0,-21 0 16,21 0-1,0-42 79,0 0-94,0 0 16,21 0-16,-21 0 15,21 21-15,-21-43 16,0 22-16,21 21 0,-21-21 16,21 0-16,-21-22 0,22 22 15,-22 0-15,21 0 16,-21 0-16,21 21 15,0 0 1,-21-21-16,21 21 0,-21-22 16,21 22-16,1 0 0,-22-21 31,21 21-31,0 0 31,0 0-31,-21-21 31,-21 21 1,0 0-17,0 0-15,-1 21 32,1-21-32,21 21 15,-21-21-15,21 22 16,-21-22-16,0 0 0,21 21 0,-21-21 15,21 21-15,0 0 16,-22 0-16,1 0 0,21 1 16,-21-1-16,21 0 15,0 0-15,-21-21 0,21 21 16,-21 0-16,0 1 0,21-1 16,0 0-16,-22 21 15,1 1 1,21-22-16,0 0 15,0 0-15,0 0 16,0 22-16,0-22 16,0 0-16,0 0 15,0 0-15,0 0 16,0 1-16,0-1 16,0 0-16,0 0 15,0 0 1,0 0-1,0-42 64,0 0-64,0 0-15,0 0 16,0 0-16,0-1 0,0-41 15,0 42 1,0 0-16,21-1 0,-21 1 16,0 0-1,0 42 32,0 0-47,0 1 16,0-1-16,22 0 15,-22 0-15,0 0 16,21 0-16,-21 1 0,0-1 16,0 0-16,21 0 15,0 0-15,-21 0 16,21 1-16,0-22 0,1 21 16,-1-21-16,0 21 15,0 0-15,0-21 16,-42 0 46,0 0-62,21-21 16,-21 21-16,0-21 16,-1 21-16,22-21 15,-21 21-15,0 0 16,0 0-16,0 0 15,0 0 1,-1 0 0,22 21-1,0 0 1,0 0 0,22-21-16,-1 21 15,0-21 1,0 0-16,0 21 0,0-21 15,1 0 1,-1 0-16,-21-21 47,0 0-47,-21 21 16,21-21-1,-22 21-15,1-21 0,0 21 16,0 0-16,0 0 15,21 21 17,21 0-17,0-21-15,0 0 16,0 21-16,1-21 0,-1 0 16,0 0-16,0 0 0,0 0 15,22 0-15,-1 0 0,-21 0 0,21 0 0,43 0 16,0 0-1,-43 0-15,0 0 0,22-21 16,-22 0-16,-21 21 0,1-21 16,-1 21-16,-21-21 0,0-1 15,0 1-15,0 0 16,0 0-16,-21 21 16,-1-21-16,-20 0 0,21 21 15,0-22-15,0 22 16,-1-21-16,-20 21 0,0 0 0,21-21 15,-1 21-15,22-21 32,22 21-17,-1 0-15,0 0 0,0 0 16,0-21-16,0 21 0,1 0 0,20 0 16,-21 0-16,0 0 0,0-21 15,22 21-15,-22 0 0,0 0 0,-21-22 16,-21 22 15,0-21-31,0 21 0,-1 0 16,-20 0-16,21 0 0,0 0 0,0 0 15,-22 0-15,22 0 0,0 0 0,0 0 16,42 0 31,0 0-47,0 0 0,0 0 15,1 0-15,20 0 0,0 0 16,1 0-16,-22 0 16,21 0-16,-21 0 0,0 0 15,-42 0 1,0 0 0,0 0-16,0 0 0,-43 0 15,22 0-15,0 0 0,20 21 16,-20-21-16,21 0 0,-21 22 15,20-22-15,1 0 0,21 21 16,21-21 0,22 21-1,-22-21-15,0 0 0,0 0 16,22 0-16,-22 0 0,21 0 0,-21 0 16,22 0-16,-22 0 15,0 0-15,0 0 0,21 0 0,-20 21 0,-1-21 16,0 0-1,-21 21-15,0 0 16,-21-21-16,0 0 16,21 22-16,-22-22 0,1 0 15,21 21-15,-21-21 0,21-21 47,21 21-31,0-22-16,1 1 0,-22 0 15,0 0-15,0 0 0,21 0 16,0-1-16,-21 1 0,0 0 16,21-42-16,0 41 15,-21 1-15,0 0 16,0 0-16,21 0 0,-21 0 16,22 21-16,-22 21 46,0 0-46,0 0 16,0 0-16,0 0 0,0 1 0,0-1 16,0 21-16,0-21 0,-22 43 15,-20-1 1,42-20-16,0-22 0,0 0 16,-21-21-16,21 21 0,-21 0 0,21 0 15,-21-21 1,21-21 31,0 0-47,21 0 15,-21 0-15,21 0 0,0-1 16,-21 1-16,42-42 16,-42 42-16,22-22 0,-1 1 15,-21 21-15,21 0 0,-21-1 16,21 1-16,-21 0 15,0 0 1,0 42 31,0 0-47,0 0 16,0 1-16,0-1 0,0 21 15,-21-21 1,21 0-16,0 1 0,0-1 15,0 0-15,0 0 16,0 0 0,21-21 31,-21-21-47,21 0 15,-21 0-15,21 21 0,-21-21 16,0-1-16,22 1 0,-1 0 0,-21 0 15,21 0-15,-21-22 16,0 22-16,0 0 0,21 0 16,-21 0-16,0 0 15,0-1 1,0 1 0,0 0 15,-21 21-16,21-21 17,0 0-1,0 0-15,0-1-1,0 1 1,-21 21-16,21-21 15,0 0 1,-21 21-16,21-21 16,-22 21-1,22-21 1,-21 21 0,21-22-16,-21 22 15,21-21 1,0 0-1,-21 21 1,0 0 0,21-21 15,21 21 31,-21 21-46,21-21-16,0 0 16,-21 21-16,0 0 15,21-21-15,-42 0 47,0 0-47,0 0 16,0 0-16,0 0 0,-1 0 15,22-21-15,-21 21 0,0 0 0,-21-21 16,21 21 0,-1 0-16,1 0 0,21-21 15,-21 21-15,0 0 0,0 0 16,0 0-16,-1 0 0,22-21 16,-21 21-16,0 0 15,0 0 1,0 0-1,0 0 1,-1 0-16,1 0 16,21 21 46,0 0-31,21-21-31,1 0 16,-1 0-16,21 0 0,0 21 16,1-21-16,-22 0 15,0 0-15,21 0 0,-20 0 16,-1 0-16,-42 0 31,-1 0-15,1 0-16,0 0 0,0 0 15,0 0-15,-64 0 16,64 0 0,0 0-16,21 21 15,21-21 17,0 0-32,21 0 0,-20 0 0,-1 0 15,0 0-15,21 0 0,22 0 16,-43 0-16,21 0 15,-21 0-15,22 0 16,-43 22-16,0-1 31,-21-21-31,-1 0 0,1 0 0,0 21 16,0-21-16,0 0 16,0 0-16,21 21 0,0 0 31,21 0-16,0-21-15,0 0 16,0 0-16,0 22 0,1-22 16,-1 0-16,0 21 0,0-21 15,-21 21-15,21-21 0,-21 21 16,0 0 0,0 0-16,0 1 15,0-1-15,0 0 0,0 0 16,0 0-16,0 0 15,0 1-15,0-1 16,0 0-16,0 0 0,-21 0 16,0 0-16,21 1 15,-21-1-15,0-21 16,21 21 0,-43 0-16,22-21 15,0 21-15,-21-21 16,20 0-16,1 0 0,-21 0 15,21 0-15,-85 0 16,42 0 0,22 0-16,21 0 0,0 0 0,-22 21 15,22-21-15,0 0 0,21 22 16,0-1 0,21-21-1,0 0 1,1 0-16,-1 0 0,0 0 15,0 0-15,0 0 16,64 0-16,-22 0 16,-41-21-16,20 21 15,-21-22-15,0 22 0,22-42 16,-22 42-16,-21-21 0,21 0 16,-21-22-16,0 22 0,0 0 15,-64-21 1,43 42-16,0-21 0,0 21 15,-21 0-15,20 0 16,1 0-16,0 0 0,0 0 16,0 0-16,0 0 15,21-22 63</inkml:trace>
  <inkml:trace contextRef="#ctx0" brushRef="#br0" timeOffset="94827.84">1545 17695 0</inkml:trace>
  <inkml:trace contextRef="#ctx0" brushRef="#br0" timeOffset="96165.83">1270 7747 0,'0'-21'15,"0"0"-15,0 0 0,0-1 16,0 1-16,0 0 0,0 0 15,0 0 1,0 42 15,0 0-31,0 0 0,0 0 0,0 22 16,0-22-16,0 21 0,0 22 16,0-22-16,0 22 0,0 41 15,0-41-15,0-1 0,0-20 16,0 20-16,0 1 0,0-22 0,0 0 15,0 1-15,0-1 0,0 0 16,0-20-16,0 20 0,0-21 0,0 0 16,0 0-16,0-42 47,0 0-47,0 0 0,0 0 0,0 0 15,0-1-15,0-20 0,0 21 16</inkml:trace>
  <inkml:trace contextRef="#ctx0" brushRef="#br0" timeOffset="96523.62">1143 7853 0,'0'0'0,"-21"-21"0,0 0 0,-1-1 16,1 1-16,21 0 0,-21-21 15,21 21-15,0-1 0,0 1 16,0 0-16,21 0 0,43-21 15,-1-1 1,-20 22-16,-1 21 0,21-21 0,-20 21 16,20 0-16,-20 0 0,-1 0 15,21 21-15,-20 0 0,-22 0 16,42 43-16,-41-22 0,-22-21 16,0 22-16,0-1 0,-43 0 15,22 1-15,-21-1 0,-22 22 0,22-22 16,-106 64-1,42-43-15,85-42 16,-22 1-16,22-1 0,0 0 0,0-21 16,21 21-16,21-21 31,0 0-15,0 0-16,1-21 0,-1 21 15,21-21-15</inkml:trace>
  <inkml:trace contextRef="#ctx0" brushRef="#br0" timeOffset="97014.2">1672 8382 0,'0'0'0,"-21"0"0,0 0 15,0-21 1,21 0-16,0 0 0,0-1 16,0 1-16,0 0 15,0 0-15,0 0 0,21 21 16,0-21-16,0-1 0,43 22 16,-1 0-1,-42 0-15,0 0 0,1 22 16,-1-1-16,0 0 0,0 0 15,0 21-15,-21-20 0,0-1 0,0 21 16,0-21-16,0 22 0,0-22 16,-21 63-16,0-41 15,21-22-15,-21-21 16,0 21-16,-1-21 0,22-21 31,0 0-15,0 0-16,0-43 15,22 43-15,-22 0 16,21-22-16,0 1 16,21 0-16,-21 21 15,-21-1-15,22 1 0,-1 0 0,0 21 16,0-21-16,-21 0 0,21 0 16,0 21-16</inkml:trace>
  <inkml:trace contextRef="#ctx0" brushRef="#br0" timeOffset="97288.73">2413 8192 0,'0'21'0,"0"0"15,-21-21-15,21 21 0,-21 0 16,21 0-16,0 1 0,0-1 15,0 0-15,-22 0 0,22 0 16,-21 22-16,21-22 0,0 0 16,0 0-16,0 21 0,0-20 15,0-1 1,21-21 15,1 0-31,-22-21 0,21-1 16</inkml:trace>
  <inkml:trace contextRef="#ctx0" brushRef="#br0" timeOffset="97698.49">2434 7853 0,'0'0'0,"-21"0"0,0 0 15,0 0-15,-1 21 16,1-21-16,21 42 0,0-20 16,0-1-16,0 0 0,0 0 0,0 0 15,0 0-15,0 1 16,21-22-16,1 0 0,-1 0 16,0 0-16,0 0 0,0 0 15,0 0-15,1 0 0,-1 0 0,0 0 16,21-22-16,-42 1 0,21 0 0,1-21 15,-22-1 1,0 22-16,0 0 0,-22 21 16,1-21-16,0 0 0,0 0 0,-43 21 15,22-22 1,21 22-16,0 0 0,0 22 16,21-1-16,0 0 15,0 0-15,0 0 0,0 0 0,0 1 16,0 41-1,0-42-15,0 22 0,0-22 16,0 0-16,21 21 0</inkml:trace>
  <inkml:trace contextRef="#ctx0" brushRef="#br0" timeOffset="98022.3">2709 8192 0,'0'0'0,"0"-22"0,0 1 15,0 42 17,0 1-32,0-1 15,0 0-15,21 0 0,1 0 0,-1 22 16,-21-22-16,42 21 15,-21 22-15,0-43 0,-21 0 16,22 21-16,-1-21 0,0-21 16,-21 22-16,0-1 15,0-42 17,0-1-17,21 1-15</inkml:trace>
  <inkml:trace contextRef="#ctx0" brushRef="#br0" timeOffset="98273.75">3154 8043 0,'0'0'16,"0"-21"-16,0 0 0,-21 42 31,21 0-31,-22 1 0,1-1 16,0 0-16,0 21 0,21 1 15,-21-22-15,0 21 0,-1 0 16,1 1-16,0-22 0,21 21 0,-21-21 16,0 22-16,0-1 0,21-21 15,0 0-15,0 1 16,21-22 0,0 0-16,0-22 15,0 22-15</inkml:trace>
  <inkml:trace contextRef="#ctx0" brushRef="#br0" timeOffset="98858.42">3598 8255 0,'21'-21'0,"-42"42"0,42-63 15,1 42-15,-22-21 0,21-1 0,-21 1 16,0 0-16,0 0 15,0 0-15,0 0 0,-21-1 16,-1 22-16,1 0 0,0 0 16,0 0-16,0 0 0,0 0 15,-1 0-15,1 0 0,0 22 0,0-1 16,0 0-16,0 21 0,-22 1 16,1 20-1,42-21-15,-21-20 0,0 41 16,21-21-16,-22-20 0,22-1 0,0 0 15,0 0-15,0 0 0,0 22 16,43-43 0,-22 0-16,0 0 0,0 0 15,0 0-15,1 0 0,-1-22 16,0 1-16,21 21 0,-21-21 0,43-42 16,-43 41-1,0 1-15,0-21 0,-21 21 16,22-22-16,-22 22 0,21-21 0,-21 0 15,0 20-15,0 1 0,0-21 0,0 21 16,0 42 0,0 0-1,0 0-15,0 0 0,0 1 16,0 20-16,0-21 0,0 43 16,0-22-16,0 0 15,0 1-15,0-22 0,21 0 16,-21 0-16,21-21 0,0 0 0,0 21 15,43-21 1,-43 0-16,21 0 0,-20-21 16,-1 21-16,0-21 0,0 21 15,0-21-15,22 0 0,-22-1 0,0 1 16</inkml:trace>
  <inkml:trace contextRef="#ctx0" brushRef="#br0" timeOffset="99158.24">4212 7789 0,'0'0'0,"0"-42"0,0 21 0,0 0 16,0 42 15,-21-21-31,21 21 16,0 0-16,0 0 0,0 22 0,-21-1 15,21 85 1,0-85-16,0 1 0,0 41 15,0-41-15,0-1 0,-21 0 0,21 1 16,0-22-16,0 0 0,0 21 16,0-20-16,0-1 0,0 0 0,0 0 15,21-21 1,0 0 0,0 0-1,0 0-15,0-21 0,1 0 16,-1 21-16</inkml:trace>
  <inkml:trace contextRef="#ctx0" brushRef="#br0" timeOffset="99600.99">4551 8319 0,'0'0'0,"21"0"32,0 0-32,0 0 0,0-22 0,1 22 15,-1-42-15,0 42 0,0-21 16,0 0-16,0 21 0,1-21 16,-22-22-16,21 22 0,-21 0 15,0 0-15,0 0 0,0-1 16,0 1-16,0 0 0,-21 21 15,-1 0-15,1 0 0,0 0 16,0 21-16,0 0 0,0 1 16,-1-1-16,1 0 0,-21 64 15,21-1 1,0-41-16,21-22 0,-22 21 16,22-21-16,0 0 0,0 1 0,0-1 15,0 0-15,22 0 0,20-21 16,64 0-1,-85 0-15,21 0 16,-21 0-16,22-21 0,-22 21 0,64-42 16,-43 20-1</inkml:trace>
  <inkml:trace contextRef="#ctx0" brushRef="#br0" timeOffset="99989.5">4170 7853 0,'0'0'0,"21"0"16,0-21-1,0 21-15,22 0 0,-22 0 16,21-21-16,0 21 0,1 0 0,-1 0 16,22-22-16,-22 22 0,21-21 0,-20 21 15,63 0-15,-1-21 16,-83 21-1,20 0-15,-21 0 0,0 0 16,-42 0 15</inkml:trace>
  <inkml:trace contextRef="#ctx0" brushRef="#br0" timeOffset="102447.48">8678 8192 0,'0'-22'16,"0"1"-1,-21 21 16,0 21-15,21 22-16,0-22 0,0 0 16,-21 21-16,21-20 0,-21 20 15,21-21-15,-22 0 0,22 64 16,-21-22 0,21-41-16,-21-22 0,21 21 15,0 0-15,0 0 0,0-42 31,0 0-15,21 0-16,0-1 0,1 22 16,-22-21-16,21 0 0,21-42 15,-21 41-15,0 1 0,1 0 16,-1-21-16,0 21 0,0 21 0,21-43 16,-20 43-1,-1 0 1,-21 21-16,21 1 0,-21-1 15,0 0-15,0 0 0,0 21 16,0-20-16,0-1 0,0 0 0,0 21 16,0-21-16,0 1 0,21 20 15,0-21-15,0 21 16,1-42-16,20 22 16,-21-22-16,0 0 0,43 0 15,-43 0-15,21-22 0,-21 1 0,22 21 16,-22-21-16,21 0 0,-21 0 0,22-43 15,-1 1 1,-21 20-16,-21 22 0,0-21 16,0 0-16,0 20 0,0-20 15,0 0-15,0-1 0,-21 43 16,0-21-16,21 0 0,-21 21 16,0 0-16,-1 0 15,1 21-15,0 0 0,21 1 16,0-1-16,0 0 15,0 0-15,0 43 0,0-43 16,21 0-16</inkml:trace>
  <inkml:trace contextRef="#ctx0" brushRef="#br0" timeOffset="102738.29">9737 8319 0,'0'0'16,"0"-22"-16,-22 22 16,1 22 15,21-1-31,-21-21 0,21 21 0,0 0 16,0 0-16,0 0 0,-21 1 15,21-1-15,-21 21 0,0-21 16,21 0-16,0 1 0,0-1 15,0 0-15,0 0 0,0 0 16,0-42 15,0 0-15,0 0-16</inkml:trace>
  <inkml:trace contextRef="#ctx0" brushRef="#br0" timeOffset="103164.07">9715 7938 0,'0'0'0,"-21"0"0,0 21 16,0-21-16,21 21 15,0 0-15,0 0 0,0 0 0,-21 22 16,21-22-16,0 0 0,0 0 0,0 0 15,0 1-15,0-1 16,0 0-16,21-21 0,0 21 0,0-21 16,0 0-16,1 0 0,-1 0 15,21-21 1,-21 21-16,0-21 0,1 0 0,-1 21 16,0-22-16,-21 1 0,0 0 0,0 0 15,0 0-15,0-43 16,0 43-16,0 0 0,0 0 15,-21 21-15,0-21 0,-1 21 16,1 0-16,0 0 0,0 0 0,-21 0 16,20 21-16,22 0 0,-21 0 15,0 0-15,21 0 0,-21 22 16,21-22-16,0 0 16,0 0-16,0 0 0,0 1 0,0-1 15,21 0-15,0-21 16,22 0-16</inkml:trace>
  <inkml:trace contextRef="#ctx0" brushRef="#br0" timeOffset="103461.91">10266 8043 0,'0'0'0,"0"-21"15,0 0-15,0 0 16,0 42-1,0 0 1,0 0-16,0 1 0,0-1 16,0 21-16,0-21 0,-21 22 15,21 20-15,-22-21 0,1 22 16,0-22-16,21-21 0,0 22 16,-21-22-16,0 0 0,21 0 15,-21 0-15,21 1 0,0-1 0,0 0 16,21-21 15,0-21-31,0 0 0,0-1 16,0 1-16,1 21 0</inkml:trace>
  <inkml:trace contextRef="#ctx0" brushRef="#br0" timeOffset="104641.55">10499 7980 0,'0'0'0,"0"21"16,0 0 0,0 0-16,0 1 0,0 83 15,0-83-15,0 62 16,-22-63-16,22 22 0,0-22 16,0 21-16,-21-21 0,21 1 0,0 20 15,0 0 1,-21 1-16,21-22 15,0-42 17,0-1-32,0 1 15,21 0-15,-21 0 16,0 0-16,21-22 16,1 1-16,-1 21 0,0-21 15,0-1-15,-21 22 0,21 0 16,0 0-16,1 21 0,-1-21 15,0 21-15,0 42 16,-21 21 0,0-20-16,0-22 0,0 42 15,0-41-15,0-1 0,0 0 16,0 0-16,0 0 0,0 0 16,0 1-16,42-1 0,1-21 15,-22 0-15,0 0 16,0 0-16,0 0 0,1 0 15,-1 0-15,42-21 0,-42 21 16,1-22-16,-1 1 0,0 0 16,-21 0-16,42-21 0,-21 20 15,-21 1-15,0 0 0,0 0 0,22 0 16,-22 0-16,21-22 16,-21 22-16,0 42 31,0 0-31,-21 1 15,21-1-15,-22 0 0,22 21 0,0-21 16,0 1-16,0-1 0,0 0 16,0 0-16,0 0 0,0 0 0,0 1 15,22-1-15,-1-21 0,0 21 16,21-21 0,-21 0-16,1 0 0,-1 0 0,0 0 0,64 0 15,-64-21 1,21 0-16,-21 21 0,0-22 15,1 1-15,-1 0 0,-21 0 0,21 0 16,0 0-16,0-1 0,-21 1 0,0-21 16,0 21-16,21-22 15,-21 1-15,0 63 32,0 0-17,0 1-15,0-1 0,0 0 0,-21 0 16,21 0-16,0 0 0,0 1 0,0-1 15,-21 0-15,21 0 0,0 0 16,0 0-16,0 1 0,0-1 0,0 0 16,-21-21-16,21 21 15,0-42 17,0 0-17,0 0-15,0-1 0,0 1 16,0 0-16,0 0 0,0 0 15,21 0-15,21-43 16,-20 22-16,20-22 0,-21 43 0,0-21 16,0 21-16,1-1 0,-1 22 15,0 0-15,0 0 0,0 0 16,0 0-16,-21 22 0,22-1 16,-22 0-16,21 0 0,-21 21 15,0-20-15,0-1 0,0 21 0,0-21 16,0 22-16,0-22 0,0 63 15,0-62 1,0-1-16,-21 0 16,-1-21-1,22-21 1,0 0 0,-21-1-16,21 1 0</inkml:trace>
  <inkml:trace contextRef="#ctx0" brushRef="#br0" timeOffset="104845.44">11578 7916 0,'-21'0'16,"42"0"-16,-63-21 0,21 21 15,-1 0 1,22 21 15,-21 1-15,0-22-1,0 0-15</inkml:trace>
  <inkml:trace contextRef="#ctx0" brushRef="#br0" timeOffset="105052.32">10223 8319 0,'0'0'0,"-21"0"15,42 0 17,1 0-32,-1 0 0,0 0 15,21 0-15,-21 0 0,22 0 0,-22-22 16,21 22-16,22-21 15,-43 21-15</inkml:trace>
  <inkml:trace contextRef="#ctx0" brushRef="#br0" timeOffset="105546.03">13144 8086 0,'0'0'16,"0"-21"-16,0 42 31,0 0-31,0 0 0,-21 21 0,21-20 15,-21 20-15,21 0 0,0 1 0,0-1 16,-21 0-16,0-21 0,21 22 16,-21-1-16,21-21 0,0 22 0,-22-22 15,1 21-15,21 0 16,0-20-16,-21-1 16,21 0-16,0-42 31,0 0-31,0-1 15</inkml:trace>
  <inkml:trace contextRef="#ctx0" brushRef="#br0" timeOffset="106203.65">12721 8424 0,'0'-21'15,"21"21"1,0 0-16,22 0 15,-22 0-15,21 0 0,1-21 16,20 21-16,-21-21 0,85 0 16,-21 0-16,-42-1 0,-22 1 15,22 0-15,-22 0 0,0 0 16,-21 0-16,64-43 16,-85 43-16,0-43 15,0 43-15,0-21 16,0 21-16,0 0 0,-21 21 15,0 0-15,0 0 16,21 21-16,-22-21 0,22 63 16,-21-20-16,21-22 0,-21 63 15,21-41-15,0-1 16,0 0-16,0 1 0,-21-1 0,21-21 16,-21 22-16,21-1 0,-21-21 0,21 0 15,0 0-15,0 22 0,-22-43 16,22 21-16,-21 0 0,0 0 15,21-42 17,0 0-17,0 0-15,0 0 0,21-1 16,0-20-16,1 21 16,-1 0-16,0-22 0,0 22 0,21-42 15,64-22 1,-63 64-16,-22 21 0,21 0 15,-21 0-15,22 0 0,-22 0 0,0 0 16,0 21-16,0 0 0,0 22 0,-21-22 16,22 0-16,-22 0 0,0 21 15,0-20-15,0-1 0,0 0 0,-22 21 16,1-21-16,0 1 0,21-1 16,-21 0-16,21 0 0,-21-21 15,21 21-15,21-21 47,0-21-47,0 0 16</inkml:trace>
  <inkml:trace contextRef="#ctx0" brushRef="#br0" timeOffset="106580.44">14118 8382 0,'21'0'16,"0"0"-16,1 0 15,-1 0-15,0 0 16,21 0-16,-21 0 0,1 0 0,-1 0 16,21-42-16,-21 42 15,-21-21-15,0-1 0,0 1 16,0 0-16,-21 21 15,0 0-15,0 0 16,0 0-16,-22 0 0,22 0 16,-21 0-16,-1 42 0,1-20 15,-21 83 1,63-62-16,-22-1 16,22 0-16,0-20 0,0-1 0,0 0 15,0 0-15,22 0 0,-1-21 16,0 21-16,0-21 0,85 22 15,-43-22 1,-20 0-16,-22 0 0,21-22 16</inkml:trace>
  <inkml:trace contextRef="#ctx0" brushRef="#br0" timeOffset="107330.8">15600 8149 0,'21'-21'0,"0"0"0,-63 63 0,84-105 16,-21 42-16,-21-1 0,21-20 0,1 21 15,-22 0-15,0 0 0,0-1 16,0 1-16,0 0 0,0 0 16,-22 21-16,1 0 0,-21 0 15,21 0-15,-64 0 16,-21 42 0,64-21-16,0 1 0,-1-1 0,22 21 15,0-21-15,0 0 0,21 43 16,0-1-1,21-20-15,0-22 0,21 0 0,-20 0 16,20-21-16,-21 21 0,64 22 16,-43-22-16,-21 0 15,43 0-15,-22 0 0,-21 1 0,22-1 16,-22 0-16,0 0 16,-21 0-16,0 0 15,0 1-15,-21-22 0,-22 21 16,-20 0-16,21 0 15,-1-21-15,1 0 0,-22 21 0,22-21 16,-21 0-16,20 0 0,1 0 0,0 0 16,-1 0-16,1 0 0,21 0 15,-22 0-15,22-21 0,0 0 16,21-21-16,0 20 16,0 1-16,0 0 0,0 0 0,0 0 15,0 0-15,21 21 16,-21-22-16,21 22 0,1 0 0,-1 0 15,0-21 1,0 21-16,0 0 0,0 0 0,1 0 16</inkml:trace>
  <inkml:trace contextRef="#ctx0" brushRef="#br0" timeOffset="108641.85">16277 8361 0,'0'-21'0,"0"42"0,21-63 15,-21 20-15,0 1 0,0 0 16,0 0-16,0 0 0,0-22 16,-21 22-16,0 0 0,-21-21 15,-22 21 1,43 21-16,-21 0 0,-22 0 15,43 21-15,-43 21 16,43 0-16,-21-20 0,21 20 0,-43 64 16,22-43-1,42-42-15,0 22 0,0-1 16,0-21-16,0 0 0,0 1 16,21-22-16,0 21 0,0-21 0,22 0 15,-22 0-15,42 0 16,-41 0-16,-1 0 15,21 0-15,-21-21 0,0 21 0,22-22 16,-22 1-16,21 21 0,-21-21 16,22 0-16,-22 0 0,21-22 15,1-41-15,-43 63 16,21-22-16,-21 22 0,0 0 16,0 0-16,-21 21 31,-1 0-31,22 21 0,-21 0 15,0 0-15,21 0 0,-21 22 0,21-22 0,0 0 16,0 21-16,0-20 0,0-1 16,0 0-16,0 0 0,21 43 15,21-22 1,-20-42-16,-1 0 16,0 0-16,0 0 0,0 0 15,0 0-15,1 0 0,-1-21 0,21 21 16,22-43-16,-22 22 15,-21 0-15,0 0 16,0 0-16,1-22 0,-22 22 16,21 0-16,-21-42 15,0 41-15,0-20 0,0 21 16,0 0-16,0 42 31,0 0-31,0 0 16,-21 0-16,21 22 0,-22-22 0,22 0 15,0 0-15,0 0 0,0 22 16,-21-22-16,21 0 0,-21 0 16,21 0-16,0 1 0,0-1 15,0-42 48,0-1-63,0 1 0,0 0 15,0 0-15,0 0 0,21 0 0,0-1 16,-21-20-16,22 21 0,-1 0 16,0-22-16,-21 22 0,42-42 15,-21 42-15,22-22 16,-22 22-16,0 21 0,0 0 16,0 0-16,1 0 0,-22 21 0,21-21 0,-21 21 15,21 22-15,-21-22 0,0 0 16,0 21-16,21 43 15,-21-64-15,0 22 0,21-22 16,-21 0-16,0 0 0,0 0 0,0 22 16,0-1-1,-21-42 32,21-21-47,0 0 16,0-1-16,0 1 0,21 0 15,-21 0-15,21-21 16,1 20-16,-1 1 0,0-21 0,0 21 16,0 0-16,0-22 0,22 22 15,-22 0-15,21 0 0,-21 0 0,22-1 16,-22 22-16,42 22 16,-41 20-16,-22-21 15,0 0-15,0 0 0,0 22 16,0-22-16,0 0 0,0 21 15,-22-20-15,1-1 0,21 0 0,-21 0 16,0 0-16,21 0 0,-21 1 16,0-22-16,21 21 0,21-21 47,0 0-47,-21-21 0,21 21 0,0-22 15</inkml:trace>
  <inkml:trace contextRef="#ctx0" brushRef="#br0" timeOffset="109022.63">17674 8361 0,'21'0'31,"0"0"-31,1 0 0,-1-21 16,0 21-16,0 0 0,-21-21 15,21-1-15,0 22 0,1-42 16,-1 0 0,-21 21-16,0-1 15,-21 22 1,-1 0-16,1 0 0,0 22 16,0-1-16,-21 0 0,20 0 15,1 0-15,0 0 0,0 22 0,0-22 16,0 0-16,21 0 0,-22 22 0,22-22 15,0 0-15,0 0 16,22 21-16,-1-42 0,0 22 16,42-22-16,-41 0 15,20 0-15,0 0 0,-21 0 0,22 0 16,-1 0-16,0 0 0,-20-22 16,20 1-16,-21 21 0,0-21 0,22 0 15</inkml:trace>
  <inkml:trace contextRef="#ctx0" brushRef="#br0" timeOffset="109722.74">10520 9165 0,'0'0'0,"0"-21"16,0 0-16,0 0 16,-21 0-16,-1 21 15,1 0-15,0 0 16,0 0-16,0 0 0,0 0 0,-43 21 15,-42 42 1,85-20-16,-21-22 0,-1 21 16,1-21-16,21 22 0,-43 41 15,43-41-15,21-1 0,0 0 0,0 1 16,0-1-16,0-21 0,21 21 16,1-20-16,-1-1 0,21 0 0,-21 0 15,22-21-15,-1 0 0,0 0 0,1 0 16,20 0-16,-21 0 15,1 0-15,41-21 16,-41 0-16,63-22 0,-64 22 0,0 0 16,1-21-16,-1 21 0,0-22 15,1 22-15</inkml:trace>
  <inkml:trace contextRef="#ctx0" brushRef="#br0" timeOffset="109978.65">11176 8996 0,'0'0'0,"-21"0"0,21 21 0,0 0 16,-21 0-16,-1 22 15,22-22-15,-21 21 0,21 1 0,0-1 16,-21 0-16,21-21 0,-21 22 0,21-1 16,-21 0-16,21 1 0,0-22 15,-21 21-15,-1-21 0,22 1 0,-21 20 16,21-21-16,0 0 0,0 0 15,21-21 17,1 0-32,-1-21 0,0 21 15,0-21-15,0 0 0</inkml:trace>
  <inkml:trace contextRef="#ctx0" brushRef="#br0" timeOffset="110553.81">11832 9398 0,'0'-21'0,"0"-21"31,-21 20-31,0 22 0,21-21 0,-21 0 16,-1 21-16,22-21 0,-21 21 0,0 0 15,0 0-15,0 0 16,0 0-16,-1 0 0,1 0 15,0 0-15,-21 21 16,-1 0-16,1 22 0,21-22 16,0 0-16,0 21 0,-1-21 0,1 1 15,0 20-15,0-21 0,21 0 16,0 22-16,-21-22 0,21 0 0,0 0 16,0 0-16,21 0 15,21-21-15,-21 0 16,1 0-16,-1 0 0,21 0 15,-21 0-15,0 0 0,1-21 0,20 0 16,-21 0-16,0 0 0,0 0 0,1-1 16,-1 1-16,0 0 0,0 0 15,0 0-15,0 0 0,-21-22 16,0 22-16,22 0 0,-22 0 0,0 0 16,21-1-16,-21 1 0,0 0 15,-21 42 1,-1 0-1,1 1-15,21 20 0,0-21 16,-21 0-16,21 0 0,0 22 16,-21-22-16,21 21 0,0-21 0,0 22 15,0-22-15,0 0 0,0 21 16,0-20-16,0-1 0,0 0 16,21-21-1,0 0-15,0 0 0,1-21 16,-1 21-16,0-21 0,0-1 15,0 1-15</inkml:trace>
  <inkml:trace contextRef="#ctx0" brushRef="#br0" timeOffset="111036.59">12382 9271 0,'22'0'0,"-44"0"0,44-21 0,-22 0 16,-22 21-1,1 0-15,0 0 16,0 0-16,0 0 0,0 21 16,-1 0-16,1-21 0,0 21 0,0 0 15,0 1-15,0-1 0,21 0 16,-22 0-16,22 0 0,0 0 16,0 1-16,0-1 15,22-21-15,-1 0 16,0 0-16,0 0 0,0 0 0,0 21 15,1-21-15,-1 0 16,0 0-16,0 0 0,0 0 0,0 0 16,1 21-16,-1-21 0,-21 21 0,21-21 15,-21 21-15,0 22 16,0-22-16,0 0 16,-21-21-16,21 21 0,-21-21 0,-1 21 15,-20-21-15,21 0 0,0 22 16,0-22-16,-22 0 0,22 0 0,-21 21 15,21-21-15,-1 0 0,-20 0 0,21 0 16,0 0-16,0 0 16,-1 0-16,22-21 15,0-1 1,0 1-16,0 0 16,0 0-1,22 21-15,-1-21 0,0 21 0,0-21 16</inkml:trace>
  <inkml:trace contextRef="#ctx0" brushRef="#br0" timeOffset="111597.8">13017 9356 0,'0'0'0,"0"-21"15,0-1-15,0 1 16,0 0 0,-21 21-16,0 0 0,0 0 15,0-21-15,0 21 0,-1 0 16,1 0-16,0 0 0,-21 0 16,-1 42-16,22-42 15,21 21-15,-21 1 0,0-22 0,21 21 16,-21 0-16,21 0 0,0 0 15,0 0-15,0 1 0,0-1 16,21-21-16,0 21 16,0-21-16,0 21 15,1-21-15,-1 0 0,0 0 0,0 21 16,0-21-16,0 0 0,22 21 16,-22-21-16,0 0 0,0 22 15,0-22-15,-21 21 0,0 0 16,0 0-1,0 0-15,-21 0 16,0-21-16,0 0 16,0 0-16,0 22 15,-22-22-15,22 0 0,0 0 0,-21 0 16,20 21-16,1-21 0,0 0 0,0 0 16,0 0-16,0 0 0,-1 0 15,1 0-15,0 0 16,0 0-16,0 0 0,21-21 62</inkml:trace>
  <inkml:trace contextRef="#ctx0" brushRef="#br0" timeOffset="114673.03">20320 7811 0</inkml:trace>
  <inkml:trace contextRef="#ctx0" brushRef="#br0" timeOffset="115305.67">20320 7768 0,'0'-21'0,"0"0"15,0 0 1,0 42 47,0 0-63,-21 0 0,21 0 15,-21 43-15,21-22 0,-22 1 16,1-1-16,21 0 15,-21 1-15,0-1 0,0 0 0,21 1 16,-64 62-16,64-62 16,0-22-16,-21 21 0,21-21 15,-21 1-15,21-1 0,0 0 16,0-42 15,21 21-31,-21-21 16,21-1-16,0 1 0,1 0 15,-22 0-15,21 0 0</inkml:trace>
  <inkml:trace contextRef="#ctx0" brushRef="#br0" timeOffset="115818.37">20299 7832 0,'0'-21'0,"0"42"0,-21-64 15,21 22-15,0 0 16,0 0-16,0 0 15,0 0-15,21 21 0,0-22 16,21 22-16,-21-21 0,1 21 16,41 0-16,-21 0 0,-20 0 15,83 21 1,-41 1-16,-43-1 0,-21 0 16,0 0-16,0 0 0,0 22 15,0-22-15,-21 21 16,0-21-16,0 0 0,-22 1 15,1-1-15,0 21 0,-1-21 0,-63 22 16,64-43-16,-64 42 16,85-42-16,-21 0 15,21 0-15,-1 0 0,1 0 16,21-21-16,0 0 16,0-1-1,21 22 16,-21 22-31,22-1 16,-22 0-16,21 42 16,0 1-16,-21-43 0,21 0 15,0 0-15,-21 1 0,21-1 16,-21 0-16,22 0 0,-22 0 0,21-21 16,0 21-16,21 1 15,1-22 1,-22 0-16,0 0 0,0 0 15,0 0-15,0 0 0,1 0 0,20 0 16,-21-22-16</inkml:trace>
  <inkml:trace contextRef="#ctx0" brushRef="#br0" timeOffset="116218.14">20849 8234 0,'-21'0'16,"21"-21"-16,21 21 16,0-21-16,0 21 15,1-22-15,-1 22 16,0-21-16,0 21 0,0-21 0,0 0 16,22 0-16,20-22 15,-42 1 1,-21 21-16,0 0 0,-21 21 15,0 0 1,0 0-16,0 0 0,-22 21 0,1 0 16,-43 64-1,64-64-15,0 0 0,21 21 16,-21-20-16,21-1 0,0 0 0,-21 21 16,21-21-16,0 1 0,0 20 15,21-21 1,0-21-16,0 21 0,0-21 0,1 0 15,-1 0-15,0 0 0,0 0 16,43 0-16,-43 0 0,21 0 16,-21 0-16,64 0 15</inkml:trace>
  <inkml:trace contextRef="#ctx0" brushRef="#br0" timeOffset="116815.8">21886 8022 0,'0'0'0,"0"-21"0,0 0 16,0 0-16,-21 21 0,0-21 0,-21 21 15,20 0-15,1 0 0,0 0 16,-42 0-16,-22 0 16,64 21-16,0-21 0,-22 21 15,22 0-15,0 21 0,-43 43 16,64-64-1,0 22-15,-21 20 0,21-42 0,0 0 16,0 1-16,0-1 0,0 0 16,21 0-16,1 0 0,-1-21 0,0 0 15,0 21-15,21-21 0,-20 0 16,20 0-16,-21 0 16,0 0-16,43-21 0,-22 0 15,-21 21-15,0-21 0,22 0 16,-22 0-16,0-1 0,43-62 15,-43 41-15,21-20 16,-21 21-16,0-43 16,1 43-16,-22 20 0,0-20 0,0 0 15,0 21-15,21-1 0,-21 1 0,0-21 16,0 63 31,0 0-47,-21 0 0,21 1 0,0 20 15,0 0-15,0-21 0,-22 22 0,22-1 16,0 0-16,0 1 0,0-1 16,0-21-16,0 22 0,0-22 15,0 21-15,0 0 0,0-20 16,0-1-16,22 0 16,-1-21-16,0 0 0,0 0 15,21 0-15,-20 0 16,-1 0-16,0 0 0,0 0 15,0-21-15,0 0 0,1 21 0,-1-22 16,0 1-16</inkml:trace>
  <inkml:trace contextRef="#ctx0" brushRef="#br0" timeOffset="118114.05">26818 7535 0,'-21'0'78,"0"22"-62,21-1-16,0 0 15,0 0-15,0 0 0,-21 22 16,21-22-16,0 0 0,-22 0 16,22 0-16,0 0 0,0 1 15,0 20-15,0-21 0,0 21 0,-21 64 16,21 0-1,0-64-15,-21 1 16,21-1-16,0-21 0,0 22 16,0-22-16,-21 42 15,0 22-15,21-64 16,0 0-16,0 22 0,-21-22 16,21 0-16,0 0 15,0 0-15,0 0 16,21-21 15,0-21-15,-21 0-16,21 0 15,-21 0-15,0 0 16</inkml:trace>
  <inkml:trace contextRef="#ctx0" brushRef="#br0" timeOffset="119910.49">26860 7535 0,'22'0'94,"-1"0"-78,0 0-16,0 0 15,0 0-15,0 0 0,1 0 0,-1 0 16,21 0-16,-21 0 0,0 0 16,22 0-16,-22 0 0,85-21 15,-64 21-15,0 0 16,-20 0-16,20 0 0,-21 0 0,21 0 15,43 0-15,-64 0 0,22 0 16,-1-21-16,0 21 0,1 0 16,-1 0-16,0 0 0,1 0 0,-1 0 15,-21 0-15,21 0 16,43 0-16,-64 0 16,0 0-16,1 0 0,-1 0 15,0 0-15,0 0 16,0 0-16,-21 21 94,0 0-79,0 1 1,0-1-16,0 0 15,0 0-15,0 0 0,0 0 16,0 1-16,0-1 0,0 0 16,0 0-16,0 0 0,0 0 0,0 1 15,0 20-15,0-21 0,0 0 16,0 22-16,-21-22 0,21 21 0,0-21 16,0 22-16,0-1 0,-21-21 0,21 21 15,0 1-15,-21 20 16,21-42-16,0 43 15,0-43-15,0 0 0,-21 0 16,21 1-16,0-1 0,0 0 0,0 0 16,0 0-16,0 0 0,0 1 0,0-1 15,0 0 1,-22-21-16,22 21 16,-21-21 77,0 0-77,0 0 0,0 0-1,0 0-15,-1 0 0,1 0 0,0 0 16,0 0-16,-21 0 15,20 0-15,-20 0 16,0 0-16,21 0 0,-22 0 0,22 0 16,-21 0-16,21 0 0,-22 0 0,22 0 15,-21 0-15,21 0 0,-22 0 0,-20 0 16,-1 0 0,22 0-16,0 0 0,-1 0 15,1 0-15,0 0 0,-1 0 0,1 0 16,21 0-16,-22 0 0,1 0 15,-64 0-15,64 0 16,-22 0-16,43 0 0,0 0 16,0 0-16,0 0 0,0 0 15,21-21 126,21 21-125,0 0-16,-21-21 15,21 21-15,0-21 16,0-1-16</inkml:trace>
  <inkml:trace contextRef="#ctx0" brushRef="#br0" timeOffset="141515.4">26797 7662 0,'0'-21'31,"0"0"-15,0 42 46,0 0-62,0 1 0,0 20 16,0-21-16,0 0 0,0 0 15,0 22-15,-21-1 0,21 0 16,0 1-16,-21-1 0,-1 43 16,22-43-16,0 0 0,-21 1 15,21-1-15,-21 0 0,21 1 0,0-22 16,0 21-16,0-21 0,0 1 0,-21-1 16,21 0-16,0 0 0,-21 0 15,21 0-15,21-42 47,-21 0-31,0 0-16,21 0 0,0 0 0,-21-1 15,21-20-15,1 21 0,-22-21 16,21-1-16,0 1 0,21-64 16,1-63-16,-22 126 15,0 1-15,-21 0 0,21-1 16,-21 22-16,21-21 0,0 0 15,-21 20-15,0 1 16,0 0-16,0 0 16,0 42-1,0 0 1,-21 0-16,21 1 0,0 20 16,-21-21-16,0 21 0,21-20 15,-21 20-15,21 0 0,-21 1 0,-1 20 16,1 22-16,21-22 0,-21-20 15,0-1-15,21 0 0,0 1 16,-21-1-16,21-21 0,-21 21 0,21-20 16,-22-1-16,22 21 0,-21-21 15,21 22 1,0-22-16,0 0 0,0-42 47,21 21-47,-21-21 0,0-1 15,22 1-15,-1 0 0,-21 0 16,21-21-16,0-1 0,-21 22 0,42-85 16,-20 64-16,-1-22 0,0 1 15,0 21-15,-21-22 0,21 22 16,0-22-16,1 22 0,-1 0 0,-21-22 16,21 22-16,0-1 15,-21 22-15,0 42 31,0 1-15,0-1-16,0 21 0,0-21 0,0 22 16,0-1-16,0 0 0,-21 1 15,0 20-15,21-21 0,-21 22 16,-1-22-16,1 1 0,0 62 0,0-62 16,21-1-16,0-21 0,-21 22 15,21-22-15,-21 0 0,21 21 0,0-21 16,0 1-16,0-1 15,21-21 1,0 0-16,0-21 16,0 21-16,-21-22 0,0 1 15,21 0-15,1 0 0,-1-43 16,0 22-16,0 0 16,0-64-16,0 42 0,1 22 15,41-85-15,-63 85 0,64-85 16,-43 84-16,-21 1 15,21 21-15,-21 0 0,21 0 16,-21-1-16,0 44 16,0-1-1,0 21-15,0-21 0,0 22 16,0 20-16,0-21 0,0 22 0,-21-1 16,0-20-16,21 20 0,-21-20 15,-1 20-15,-20 85 16,21-84-1,21-43-15,-21 0 0,21 21 16,21-63 15,0 0-31,-21 0 16,21 0-16,0 0 0,1-22 0,-22 1 16,21 0-16,0-1 0,0-20 15,21-64-15,-20 84 16,20-84-16,-21 85 0,-21 0 15,21-1-15,-21 1 0,21 0 16,-21 21-16,22-1 0,-22 1 0,0 0 16,0 42-1,0 0-15,0 1 0,0 20 16,0 43-16,0-22 16,-22-21-16,1 85 15,0-63-15,21-1 0,-21 22 16,0-21-16,21-43 0,0 21 0,0 0 15,0-20-15,-21-1 0,21 0 16,0 0-16,21-42 31,-21 0-15,21 0-16,-21-1 0,21 1 16,0-21-16,-21 21 0,21-22 0,1 1 15,-1-85-15,0 85 0,21-64 16,-21 42-1,-21 22-15,22 0 0,-1 21 0,-21-22 16,0 22-16,21-21 16,0 42-16,-21 21 15,0 21-15,0-21 16,0 22-16,0-1 0,0 22 16,0-1-16,0-21 0,-21 85 15,0-84-15,21 63 16,0-64-16,-21 0 0,21-21 15,-22 43-15,22-43 0,0 0 16,0 0-16,0-42 31,22 0-31,-1 0 16,0 0-16,-21 0 0,21-1 16,-21-20-16,21 0 0,22-64 15,-22 64-15,0-22 16,0-42-16,0 43 0,0 20 15,1 1-15,-1 0 0,0-1 0,0 1 16,-21 0 0,0 21-16,21-1 0,-21 44 15,0-1-15,0 0 16,0 0-16,0 21 0,0 1 0,0 20 16,-21 1-16,21-22 0,0 22 15,-42 105 1,21-106-16,21-20 0,0-1 0,0-21 0,-22 22 15,22-22-15,-21 0 0,21 0 16,0 0-16,-21 0 0,21 1 16,0-44 15,0 1-31,21 21 0,-21-21 16,21-42-16,-21 41 0,22-20 15,-22 21-15,21-21 16,0-64-16,-21 63 0,21-20 0,0-43 15,-21 64-15,0-1 16,43-62 0,-43 62-16,0 22 0,0 0 15,0 42 1,0 0-16,0 0 16,0 1-16,0 20 0,-22-21 15,1 0-15,0 43 0,21-1 16,-21-42-16,21 1 15,0-1-15,0 0 0,0 0 16,0-42 15,0 0-31,0 0 0,0-43 16,-21 43 0,0 0-16,-1 0 0,1-1 15,0-20-15,-21 21 0,21 0 0,-64 0 16,43-1-16,-1 1 15,-105 0-15,-21 21 16,126 0 0,1 0-16,21 0 0,-21 0 15,20 0-15,1 0 0,0 0 0,21 21 16,21-21 0,22 0-1,-22 0-15,21 0 0,-21 0 0,22 0 16,-1 0-16,106 0 15,-42 0 1,-43-21-16,1 21 0,63 0 16,-85-21-16,22 21 0,-22 0 15,-21 0-15,0 0 0,1 0 0,-44-21 16,1 21 0,-21 0-16,0 0 0,-1 0 0,-41 0 15,41 0-15,1 0 0,-22 0 16,22 0-16,0 0 0,-1 0 15,-20 0-15,21 0 0,-1 0 0,1 0 16,-22 0-16,22 0 0,21 0 0,-21 0 16,20 0-16,1 0 15,0 21-15,42-21 16,0 0 0,22 0-16,-1 0 0,64 0 15,-64 0-15,149 0 16,-128-21-16,22 21 15,-22 0-15,1 0 0,21-21 0,-43 21 16,21-22-16,-20 22 0,-1 0 0,-21-21 16,-42 0-1,0 21-15,0 0 0,-43 0 16,22 0-16,0 0 16,-22-21-16,1 21 0,-1 0 0,1 0 0,-43 0 15,42 0-15,-20 0 16,41 0-16,1 0 15,-22 21-15,22-21 0,21 0 16,21 21 0,21-21-1,43 0-15,-22 0 16,0 0-16,1 0 0,-1 0 0,21 0 16,1-21-16,63 21 15,-64 0-15,43-21 16,-63 0-16,-1 21 0,0 0 15,-42-21-15,-21 21 16,0 0-16,-21-22 0,-43 22 16,21 0-16,22 0 0,-21 0 15,-1 0-15,1 0 0,20 0 16,-20 0-16,-1 0 0,22 0 0,0 0 16,-1 22-16,1-22 0,0 0 15,20 21-15,22 0 16,43-21-1,-22 0-15,0 0 0,21 0 16,1 0-16,41 0 16,22 0-16,-63 0 15,20 0-15,22 0 0,-22 0 16,-42 0-16,22 0 0,-22 0 0,21-21 16,-21 21-16,-42 0 31,0 0-31,-42 0 15,20 0-15,1 0 0,0 0 16,-1 0-16,1 0 0,0 0 0,-107 0 16,22 21-1,85-21-15,-21 21 16,41-21-16,1 0 0,21 21 16,21-21 15,1 0-31,-1 0 0,21 0 15,-21 0-15,22 0 0,-1 0 0,0 0 16,22 0-16,20 0 16,22-21-16,-63 21 15,-22 0-15,-42 0 32,-22 0-32,22 0 0,-64 0 15,22 0 1,21 0-16,-1 0 0,-20 0 15,42 0-15,-22 0 0,22 21 0,0-21 16,0 0-16,-22 0 0,22 0 16,0 0-16,0 0 15,0 0 95,0 0-110,-1-21 15,1 21 1,0 0-16,0 0 16,0 0-1,0 0 1,-1 0-16,1 0 15,0 0 1,0 0 31,0 0-47,0 0 16,-1 0-16,1 0 0,0 0 15,0 0-15,-43 0 16,86 0 31,-1 0-47,0 0 15,0 0-15,0 0 0,22 0 16,-22 0-16,0 0 0,21 0 16,-21 0-16,43 0 15,-43-21-15,21 21 0,-20 0 16,-1 0-16,-42 0 31,-1 0-15,44 0 109,-1 0-110,21 0-15,-21 21 16,0-21-16,64 0 16,-43 0-16,64 21 0,-63-21 15,62 0-15,-62 21 16,20-21-16,22 0 0,-43 22 15,-21-22-15,22 0 0,-22 0 16,-42 0 0,0 0-16,-1 0 0,-20 21 15,0-21-15,-22 0 0,22 0 16,0 0-16,-22 0 0,22 0 0,-128 0 16,86 0-1,41 21-15,1-21 16,-21 0-16,41 0 0,1 0 15,21 21-15,0 0 16,21-21 0,1 0-16,-1 0 0,0 0 0,21 0 15,1 0-15,-1 0 0,0 0 16,1 0-16,126 0 16,21 0-16,-147 0 15,20 0-15,-20 0 0,-1 0 16,0 0-16,22 0 15,-85 0 1,-1 0-16,-20 0 16,0 0-16,-1 0 0,1 0 0,-21 0 15,-1 0-15,22 21 0,-22-21 16,-63 0-16,-21 22 16,106-22-16,21 0 0,-22 21 15,22-21-15,0 0 0,0 0 16,21 21-1,42-21-15,-21 0 0,0 0 0,22 0 16,-1 0-16,0 0 0,22 0 16,126 0-1,-63 0-15,-63 0 16,-1 0-16,1 0 0,-22 0 0,1 0 16,-22 0-16,0 0 0,0 0 15,-42 0 1,-21 0-16,20 0 0,-20 0 15,0 0-15,-22 0 0,22 0 0,-22 0 16,1 0-16,-1 0 0,-147 0 16,147 21-16,1-21 0,20 0 15,1 0-15,0 21 0,21-21 16,-1 21-16,44 1 16,-1-22-16,0 0 0,21 0 15,22 0-15,126 0 16,-105 0-16,0 0 15,-1 0-15,1 0 0,21 0 16,-43 0-16,22 0 0,-22 0 0,-20 0 16,-1 0-16,-21 0 0,-42 0 15,-42 0 1,20 0-16,-20 0 0,-1 0 0,1 0 16,-1 0-16,1 0 0,-1 0 15,1 0-15,-1 21 0,1-21 0,-1 0 16,22 21-16,0-21 0,-43 21 15,43 21 1,63-20 0,21-22-16,-21 0 0,22 0 15,-1 0-15,0 0 0,1 0 0,20 0 16,1 0-16,-1 0 0,1 0 16,20 0-16,64 0 0,-42 0 15,-85 0-15,22 0 0,-64 0 31,-1 0-31,-20 0 0,0 0 0,-22 0 16,1 0-16,-1 0 16,1 0-16,-22 0 0,0 0 0,1 0 0,-1 0 15,-63 0 1,84 0-16,-20 21 0,41-21 16,1 0-16,42 21 0,21 0 15,0-21 1,22 0-16,-1 0 0,22 0 15,63 21-15,-43-21 0,64 0 16,85 21 0,-169-21-16,-22 0 0,0 0 0,-20 0 15,-1 0-15,-42 0 16,-1 0-16,-20 0 16,-43 0-16,1 0 15,41 0-15,1 0 16,-64 0-16,64 0 0,0 0 15,-22 0-15,22 0 0,-1 0 16,1 22-16,0-22 0,21 0 0,-1 21 16,1-21-16,21 21 15,64 0-15,-43-21 16,64 21-16,-22-21 16,43 0-16,-43 0 0,1 0 15,21 0-15,190 0 16,-169 0-1,-85 0-15,0 0 0,-42 0 16,-22 0-16,1-21 16,0 21-16,-22 0 15,-42 0-15,-63 0 16,106 0-16,20 0 0,-20 0 16,20 0-16,1 0 0,0 0 15,21 21-15,-22-21 0,43 21 16,0 1-1,43-22-15,-1 21 16,43-21-16,-43 0 0,21 0 0,-20 0 16,20 0-16,1 0 0,-1 0 15,-20 0-15,62 0 16,-41 0-16,-43 0 16,-42 0-1,0 0-15,-22 0 0,1 0 16,-21 0-16,20 0 0,-20 0 15,-1 0-15,1 0 0,-64 0 16,63 0-16,1 0 0,20 21 16,-20-21-16,21 21 0,-22-21 15,43 0-15,21 21 0,0 0 16,21-21 0,0 0-16,22 0 0,-1 0 15,0 0-15,1 0 0,-1 0 0,21 0 16,43 0-16,64 0 15,-107 0-15,-21 0 16,1 0-16,-22 0 16,-42 0-16,0 0 15,-1 0-15,-62 0 0,63 0 16,-64 0-16,43 0 16,-22 0-16,-21 0 0,64 0 15,-21 0-15,21 0 0,0 0 16,-1 0-16,1 0 15,21 22 1,21-22 0,1 0-16,-1 0 0,0 0 0,42 0 15,-20 0-15,-1 0 0,0 0 16,1 0-16,-1 0 0,64 0 16,-43 0-16,-20 0 0,41-22 15,-41-20 1,-22 42-16,0-21 0,0 0 15,-21 0-15,0-1 16,21 1-16,1 0 0,-22 0 0,21 0 16,-21-22-16,21-20 15,0-22-15,-21 43 16,0 0-16,0 20 0,0-20 0,0 21 16,0-21-16,0 20 0,0 1 0,0 0 15,0 0-15,0 0 16,0 0-16,-21 21 0,0 0 15,21 21 1,0 21-16,0-21 0,0 22 16,-21-1-16,-1 0 0,22 1 0,-21 20 15,0 1-15,0-22 0,0 21 16,0-20-16,-1-1 0,-20 43 16,42-43-16,-21 0 0,0 22 15,21-43 1,0 0-16,21-21 31,0 0-31,0-21 16,0 0-16,-21 0 0,43-22 15,-22-20-15,0 21 16,21-64-16,1 0 16,-22 42-16,0 22 0,0-21 15,-21 20-15,21 1 0,1-43 16,-22 22-1,0 42-15,0-1 0,0 44 16,0-1 0,0 0-16,0 21 0,-22 1 15,22-1-15,-21 0 0,0 22 0,-21 105 16,42-63 0,-21-43-16,21-20 15,-22-1-15,22-21 0,-21 22 0,21-22 16,0 21-16,0-21 15,0-42 1,21 21 0,1-21-16,-22 0 0,21 0 15,-21-1-15,0-20 0,21 0 16,0-1-16,0-41 0,0 20 16,-21 22-16,0-22 0,22 22 15,-22-21-15,21 20 0,-21-63 16,0 64-1,0 21-15,0 0 0,0 42 16,0 0-16,0 0 16,0 0-16,-21 64 15,-1-43-15,22 1 0,-21 63 16,21-43-16,0-21 0,-21 1 16,0-1-16,21 0 0,-21 1 0,0 41 15,-1-62 1,22-1-16,0-42 31,0-1-31,22 1 16,-1 0-16,-21 0 0,21 0 15,0-22-15,-21 22 0,21-21 0,-21-22 16,0 22-16,21 0 0,-21-1 16,22-20-16,-22-43 15,0 64-15,0 21 16,0-1-16,0 1 0,-22 0 0,1 0 15,0 21-15,0 0 0,0 0 0,0 0 16,-1 0-16,1 0 0,0 0 16,-42 0-1,84 0 48,0 0-63,0 0 0,0 0 15,0 0-15,1 0 16,-1 0-16,-21-21 31,-21 21-31,-1 0 0,1 0 16,0 0-16,0 0 0,0 0 16,0 0-16,-1 0 15,1 0 1,42 0 15,1 0-31,-1 0 0,0 0 16,0 0-16,0 0 0,43 0 15,-43 0-15,0 0 0,0 0 16,0 0-16,1 0 0,-1 0 0,0 0 16,-21-21-1,-21 21 1,0 0-1,-1 0-15,1 0 0,0 0 16,0 0 0,42 0 15,0 0-31,0 0 16,1 0-16,-1 0 15,21-22-15,-21 22 16,0 0-1,-21-21 1,0 0 15,0 0 16,0 0 0,0 0-16,-21 21 16,0 0-47,0 0 16,0 0-16,0 0 0,-64 0 15,64 0-15,0 0 16,-1 0-16,1 0 0,0 0 16,-21 0-16,21 0 0,-1 0 0,1 0 15,0 0-15,0 0 0,-21 0 0,-1 0 16,22 0-16,-21 21 16,21-21-16,-1 0 0,1 0 15,0 0-15,0 0 0,0 0 16,0 0-16,-1 0 15,1 0-15,-21 0 16,21 0-16,0 0 0,-1 0 16,1 0-1,0 0-15,0 0 0,0 0 16,0 0-16,21 21 16,-22-21-16,1 0 0,0 0 15,0 0 1,0 0-1,0 0 1,-1 0 15,1 0-31,0 0 16,0 0-16,0 0 16,0 0-16,-1 0 15,1 0 1,0 0-1,0 0 1,0 0-16,0 0 16,-1 0-1,1 0 17,0 0-17,0 0 1,21 21-16,-21-21 15,0 0 1,-1 0 140,1 0-124,0 0-1,21 21 16,0 0-32,0 1 17,0-1-1,0 0-16,0 0 1,0 0 0,0 0-1,-21-21-15,21 22 16,0-1 0,0 0-16,0 0 15,0 0 1,0 0-1,0 1 1,0-1-16,0 0 16,0 0-16,0 0 15,0 0-15,0 1 16,0-1 0,-21 0-1,21 0 1,-21 0-1,21 0-15,0 1 16,0-1-16,0 0 16,0 0-16,0 0 15,0 0-15,0 1 0,0-1 16,0 0-16,0 0 16,0 0-16,0 0 15,0 1 1,0-1-1,-22 0-15,22 0 16,-21-21 0,21 21-1,0 0 1,0-42 46,0 0-46,0 0-16,0 0 0,21 0 16,1-22-16,-22 22 0,21-21 15,0-1-15,0 1 0,0 0 16,-21-22-16,21 22 0,1 0 0,-1-22 16,21-21-16,-42 22 15,21 21-15,0-43 16,-21 64-16,0-22 15,0 22-15,0 0 16,0 0-16,0 42 16,0 0-1,0 0-15,0 1 0,0 41 16,0-42-16,0 22 0,0-1 0,0-21 16,-21 21-16,0 1 15,21-1-15,-21 0 0,21 1 0,-21-1 16,21 22-16,-21 20 15,21-63-15,0 1 16,0-1-16,0-42 47,0-1-47,0 1 0,0 0 16,21 0-16,-21-21 15,0 20-15,21-20 0,0-43 16,0 43-16,-21 0 0,0-1 15,21 22-15,-21-21 0,22 21 0,-22-43 16,0 43-16,0 0 0,0 0 16,0 42-1,0 0 1,0 0-16,0 0 0,0 22 0,0 41 16,0 43-1,-22-63-15,22-22 16,-21 1-16,21-1 0,-21 0 0,21 1 15,-21 20-15,21-21 16,0-20-16,0-1 0,0 0 16,21-21 15,-21-21-15,0 0-16,21-1 0,0-20 15,-21 21-15,0 0 0,0 0 16,0-1-16,0 1 0,-21 42 31,0 1-15,0-22-16,21 21 0,0 0 15,-21 0-15,21 0 0,-21 0 0,21 22 16,0-22-16,0 21 16,0-21-1,21-21 1,0 0-16,21 0 0,-21 0 0,22 0 15,63 0-15,-43 0 16,149 0-16,-149 0 16,107 0-16,-107 0 15,1 0-15,-1 0 0,1 0 0,-22 0 16,21 0 0,-84 0-1,-21 0-15,0 0 0,-22 0 16,22 0-16,-22 0 0,1-21 0,20 21 15,-20 0-15,-1 0 0,-63 0 16,85 0-16,-43 0 16,43 0-16,21 0 0,42 0 31,0 0-31,0 0 0,22 0 16,-1 0-16,0 0 0,1 0 0,-1 0 15,22 0-15,-22 0 16,64 0-16,-64 0 0,22 0 0,-43 0 15,21 0-15,-21 0 0,0 0 16,-42 0 0,-21-21-16,21 21 0,-22 0 15,1 0-15,-21 0 0,20 0 0,-20 0 16,-85-21 0,42 21-16,85 0 15,-1 0-15,44 0 31,-1 0-31,0 0 0,21 0 16,-21 0-16,64 0 16,-43 0-16,1 0 0,-1 0 0,43 0 15,-43 0-15,-21 0 0,0-21 16,-42 0 0,0 21-16,-21-22 0,-1 22 15,-20 0-15,21 0 0,-22-21 16,1 21-16,-1 0 0,22 0 0,-22 0 15,22 0-15,0 0 0,20 0 16,-41-21-16,63 0 16,0 0-16,21 21 15,0-21-15,0-1 0,1 22 16,20-21-16,21-21 16,-41 21-16,41 0 15,1-22-15,-43 22 0,0 21 16,-21-21-16,0 0 31,-21 21-31,0 0 0,-1 0 16,1 0-16,0 0 0,-21 21 15,-22 0 1,64 0-16,-21-21 0,0 21 16,42-21 30,0 0-46,0-21 0,-21 0 16,22 0-16,20-43 0,-21 43 16,0 0-16,0-21 15,1-1-15,-1 22 0,-21 0 16,0 0-16,0 0 0,21 0 0,-21 42 31,0 0-15,0 0-16,-21 21 0,0 1 0,21-1 15,-22 0-15,-20 107 16,0-22 0,42-85-16,-21-21 0,-1 0 15,22 0-15,0 1 0,0-1 0,-21 0 16,0-21 0,21-21-1,0 0 1,0-1-16,0 1 0,0 0 15,0-21-15,0 21 0,21-22 16,0 1-16,-21 0 0,22-1 0,-22 1 16,21-22-16,-21 22 0,0-21 15,0 41-15,0 1 0,0 0 16,0 0-16,-43 63 16,22-21-1,0 22-15,0 41 0,0-41 16,0-1-16,21 0 0,-22 22 15,1-22-15,0 43 16,21-64-16,0 43 0,0-43 16,0 0-16,0 0 15,21-21-15,0 0 16,1 0-16,-1-21 0,0 0 0,21 0 16,-21-1-16,1 1 0,41-42 15,-21-22-15,1 0 16,-22 43-16,-21 0 15,0-43-15,0 64 16,0-43-16,-21 43 0,0 21 16,-22 0-16,-20 43 15,42-1-15,-1-21 16,-20 21-16,0 43 0,21-43 16,-43 22-16,43 21 15,0-43-15,0-21 16,21 0-16,0 22 0,21-43 31,0 0-31,0 0 0,0 0 16,0 0-16,1-22 0,20 1 0,43-42 15,-43-1 1,-21 43-16,21-64 0,-42 43 16,22-43-1,-22 64-15,0-42 0,-22 63 16,-62-21-16,20 42 15,22-21-15,21 42 16,0-21-16,-43 64 0,43-64 16,0 21-16,0 43 15,-1-21-15,22-1 16,0-21-16,0-20 16,0-1-16,22-21 15,-1 0-15,0 0 0,21 0 16,1-43-1,-22 22-15,21 0 0,-21 0 0,22-43 16,-1 1-16,-21 21 16,-21-22-16,42-63 15,-42 85-15,0-22 16,0 43-16,0 0 0,0 0 0,0 0 16,-21 42-1,0 0 1,0 21-16,-21 43 0,20-43 15,-20 43-15,0 21 16,-1-22-16,1-20 16,42-43-16,0 21 15,-21-20-15,21-1 0,21-21 32,0 0-17,-21-21-15,0-1 0,21 1 0,1 0 16,-22 0-16,0 0 0,21-22 0,-21 1 15,21 0-15,0-85 16,21-21 0,-42 105-16,0 1 0,0 21 15,0-22-15,0 22 0,0 0 16,-21 42 0,0 0-16,0 1 0,-21 41 15,-1 22 1,1 21-16,21-22 15,21-41-15,-21-1 0,-1 21 16,22-41-16,0 20 16,0-21-16,22-21 31,-1-21-31,-21 0 16,21 0-16,0-1 15,-21-20-15,21 21 0,-21-64 16,21-42-1,1 85-15,-22 21 0,0-22 0,0 22 16,0-21-16,0 21 0,0 0 16,-22 21-1,-20 21 1,42 0-16,0 0 0,-21 0 0,21 0 16,-21 22-16,21-22 0,0 64 15,-21-43 1,21-21-16,0 0 0,0 0 15,21-21 1,0-21 0,0 21-16,-21-21 0,21 0 15,0 0-15,-21-22 0,0 22 0,22 0 16,-22-21-16,21 21 0,-21-1 16,21-20-16,-21 21 0,0 0 15,0-22-15,0 22 0,0 0 0,0 0 16,0 0-16,0 0 0,-21 21 15,0 0-15,-1 0 16,1 0-16,0 0 0,0 0 16,0 21-1,0 0-15,21 0 16,0 0 0,21-21 30,-21-21-30,21 21-16,-21-21 16,0 0-1,0 0-15,0-1 16,0 1 0,0 0-1,-21 21 1,0 0-1,-1 0 17,22 21-32,-21-21 0,0 0 15,0 0-15,0 0 16,21 21-16,-21-21 16,-1 0-16,1 0 15,0 0 1,0 0-1,0 0 204,21 22-125,0-1-78,0 0-1,0 0-15,0 0 0,0 0 16,0 1-16,0-1 15,0 0-15,0 0 16,-21 0-16,21 0 0,0 22 16,0-22-1,0 0-15,-22 0 0,22 22 16,0-22-16,-21-21 0,21 42 16,0-21-16,0 0 15,0 1-15,0-1 0,0 0 16,0 0-16,0 0 15,0 0-15,0 1 0,0-1 16,0 0-16,0 0 16,0 0-1,0 0-15,0 1 16,0-1-16,0 0 16,0 0-1,-21 0 1,21 0-1,0 1 1,0-1-16,0 0 16,0 0 15,0 0 63,21-21-63,0 0-15,1 0-16,-1 0 15,0 0-15,21 0 16,22 0-16,-22 0 15,0 0-15,128 0 16,-107 0-16,1 0 0,-1 0 0,1 0 16,-1 0-16,64 0 15,-84 0-15,-1 0 0,0 0 0,43-21 16,-64 21-16,21 0 16,-20 0-16,-1 0 0,0 0 0,21 0 15,-42-21 1,-21 21 15,0 0-31,0 0 0,0 0 16,-1 0-16,-20 0 0,21 0 0,-21 0 15,-1 0-15,1 0 0,0 0 16,-22 0-16,-42-21 16,64 21-16,-64 0 0,43 0 15,20 0-15,1 0 0,0 0 0,20 0 16,-20-21-16,21 21 0,-21 0 15,20 0-15,1 0 0,0 0 16,0 0 0,0 0-16,21-22 15,21 22 1,0 0 0,0 0-16,0 0 15,22 0-15,-1-21 0,0 21 0,1 0 16,63 0-16,-64 0 0,21 0 15,1 0-15,-22 0 0,22 0 16,-22 0-16,22 0 0,-43 0 0,21 0 16,0 0-1,-63 0 1,0 0-16,0 0 0,-21 0 0,-1 0 16,1 0-16,-64 0 15,0 0-15,64 0 0,-22 0 16,22 0-16,0 0 0,21 0 15,-22 21-15,22-21 0,0 0 16,0 0-16,42 0 47,0 0-47,0 0 0,0 0 0,22 0 16,63 0-16,-43 0 15,-21 0-15,22 0 0,21 0 0,42 0 16,-43 0-16,-20 0 0,20 0 15,-20 0-15,-1 0 0,-20-21 16,41 21-16,-41 0 16,-22 0-16,0-21 0,-42 21 15,0 0 1,-22 0-16,1 0 0,0-21 0,-1 21 16,1 0-16,0 0 0,-22 0 15,-84 0-15,106 0 16,-1 0-16,-62 0 15,62 0-15,1 0 0,21 0 16,0 0-16,-1 0 0,1 0 0,64 0 31,-22 0-31,21 0 16,-21 0-16,22 0 0,-1 0 0,0 0 0,1 0 16,20-21-16,-21 21 0,149-21 15,-85 21 1,-64-22-16,0 22 0,1 0 15,-43-21 1,-21 21-16,-1 0 16,-20 0-16,-43 0 0,1-21 15,20 21-15,22 0 16,-64 0-16,64 0 16,-1 0-16,1 0 0,0 0 15,-1 0-15,22 0 16,42 0-1,1 0-15,-1 0 0,21 0 16,-21 0-16,22 0 0,41-21 16,-41 21-16,62-21 15,-41 21-15,21-21 16,-43 21-16,0-43 16,-63 22-1,-21 21-15,-1 0 0,1 0 0,0 0 16,-22 0-16,22 0 0,-22-21 0,22 21 15,0 0-15,-1 0 16,1 0-16,21 0 0,-21 0 0,20 0 16,22 21-1,22-21 1,-1 0-16,0 0 0,0 0 16,21 0-16,1 0 0,-1 0 15,0 0-15,64 0 0,-42 0 16,-22 0-16,0 0 0,1 0 15,-22 0-15,0 0 0,-21-21 16,-85 21 0,43-21-16,-21 21 0,20 0 15,1 0-15,-22 0 0,22 0 16,0 0-16,-1 0 0,1 0 0,0 0 16,21 0-1,42 21 1,0-21-1,0 0-15,43 0 0,41 0 16,-62 0-16,-1 0 16,0 0-16,1-21 0,-1 21 15,64-21 1,-85 21-16,-21-22 16,-21 22-16,-21 0 15,-1-21-15,1 21 0,0 0 0,-22 0 0,22 0 16,-85 0-1,42 0 1,64 0-16,0 0 0,42 0 31,0 0-31,0 0 0,0 0 0,43 0 16,21 0 0,-43 0-16,21-21 0,-20 21 15,41-21-15,-41 21 0,-22 0 16,21-21-16,-42 0 15,-63-1-15,20 22 16,1-21-16,-106 21 16,106 0-16,-22 0 15,22 0-15,-22 0 16,1 0-16,42 0 0,-1 0 16,22 21-16,0 1 0,22-22 15,-1 0 1,0 0-16,0 0 0,64 0 15,-1-22 1,-41 22-16,-1-21 0,0 21 0,43-21 16,-21 0-16,-43 21 15,-42-21 1,-1 21-16,-62 0 16,-22 0-16,64 0 15,-1 0-15,1 0 0,0 0 16,-1 0-16,22 0 0,0 0 0,0 0 15,0 0 1,21 21-16,0 0 0,21-21 16,0 0-16,0 0 15,0 0-15,22 0 0,-22 0 16,148-21 0,-84 0-1,-43 21-15,0 0 0,1-21 16,-22 21-16,-21-22 0,-21 22 15,-22 0-15,-105 0 16,42 0 0,64 0-16,0 0 0,-1 0 0,1 0 15,0 0-15,21 0 0,-22 0 16,43 22-16,-21-22 0,21 21 16,42 0-1,-20-21-15,-1 21 16,0-21-16,42 0 0,-20 0 15,84 0-15,-43-21 16,-20 21-16,-22-21 16,-21 21-16,-21-21 15,-42 21-15,21 0 0,-21-22 16,-1 22-16,-63 0 16,22 0-16,63 0 15,-22 0-15,1 0 0,21 0 0,0 0 16,-1 0-16,44 0 31,-1 0-31,0 0 16,0 0-16,0 0 0,22 0 15,-1 0-15,0 0 0,1 0 16,20-21-16,-21 21 0,1-21 0,20 21 16,1-21-16,-1 21 15,-63-21-15,-21 0 16,0 21-16,-21 0 0,-1 0 15,1 0-15,0 0 0,-1 0 16,1 0-16,0 0 0,-1 0 0,22 0 16,0 0-16,-21 0 15,42 21 1,21-21 0,0 0-16,0 0 0,0 0 0,0 0 15,1 0-15,-1 0 0,21 0 16,-21-21-16,85 21 15,-85-22-15,22 22 16,-1 0-16,-21-21 16,0 21-16,-21-21 0,0 0 47,0 0 31,21 21-78,1 0 15,-1 0 1,0-21-16,0 21 0,0 0 16,0-22-1,1 22 63,-1 0-46,0-21-17,0 21 16,-21-21-31,21 21 0,-21-21 16,0 0 0,0 0-1,0 42 63,0 0-78,0 0 0,0 0 16,0 0-16,0 1 0,0 20 16,-21-21-16,21 0 0,-21 22 15,21-22-15,0 42 0,-21-42 16,21 22-16,-21-22 0,21 21 16,0-21-16,0 22 0,0-22 0,0 0 15,0 21-15,0-20 0,0 20 16,0-21-16,0 0 0,0 43 15,0-1 1,0-42 0,0 1-16,0-1 0,0 0 15,0 0 1,0 0 0,0 0 15,0 1-16,0-1 32,0 0 0,0 0-16,0 0-15,-22-21 31,1 0-31,0 0-1,0 0-15,0 0 0,0 0 16,-1 0-16,1 0 0,0 0 15,0 0-15,0-21 0,0 21 16,-1 0-16,1 0 16,0 0-16,0 0 15,21-21 1,21 21 31,0 0-47,0 0 15,1 0-15,-22-21 0,21 21 16,0 0 0,0 0-16,0 0 15,-21-21 1,-21 21 31,0 0-32,0 0-15,0 0 16,-1 0 0,44-22 15,-1 22-31,0 0 16,0 0-16,0-21 0,22 21 15,-22 0-15,0-21 16,21 21-16,-21 0 0,1 0 15,-1-21-15,-42 21 47,-1 0-47,1 0 16,0 0-16,0 0 16,21 21 15,21-21-16,0 0-15,0 0 16,1 0-16,-1 0 16,0 0-1,-21-21-15,21 21 0,-21-21 16,0 0 0,0-1-16,0 1 15,0 0-15,-21 21 16,21-21-16,-21 21 31,0 0-15,21 21-16,0 0 0,0 0 15,-22 1-15,22-1 16,0 0-16,0 0 0,0 0 16,0 0-16,0 1 0,0-1 15,0 0 1,0-42 187,0 0-187,0-1-1,0 1-15,0 0 0,0 0 16,0 0-16,0 0 0,0-1 15,0-20-15,0 21 0,22-43 16,-22 22 0,0 21-16,0-21 0,0 20 0,0 1 15,0 0-15,0 0 0,0 0 0,0 0 16,0-43 0,0 43-16,0 0 0,0-22 15,-22 43-15,22-21 0,0 0 16,0 0-16,-21 21 15,21-21 64,0 0-48,0-1-16,-21 22-15,0 0 16,0 0-16,-22-21 16,-62 21-1,83 0-15,1 0 0,-21 0 16,21 0-16,0 0 0,-43 0 16,43 0-1,42 0 16,0 0-31,0 0 16,1 0-16,20 0 0,-21 0 16,43 0-16,-22-21 0,0 21 15,-21 0-15,22 0 0,-22 0 0,0-21 16,0 21-16,-42 0 16,-21 0-1,21 0-15,-22 0 0,1 0 16,21 0-16,-22 0 0,-20 0 15,42 0-15,0 0 0,-1 0 16,44 0 15,-1 0-31,0 0 0,0 0 16,0 0-16,0 0 0,1-21 16,20 21-16,-21 0 0,0 0 0,43-21 15,-85 21 16,-1 0-15,1 0-16,0 0 0,0 0 16,0 0-16,0 0 15,-1 0 1,44 0 0,-1 0-1,0 0-15,0 0 0,0-22 16,0 22-16,1 0 0,20-21 15,21 21 1,-63-21-16,22 21 0,-22-21 16,-22 21 15,1 0-31,0 0 16,0 0-1,21 21-15,0 0 16,0 0-16,0 1 15,0-1-15,0 0 16,0 0-16,0 0 0,0 0 0,0 1 16,0 20-16,0-21 0,0 0 15,0 22-15,0-1 16,-21 0-16,21 1 16,0-1-16,-21-21 15,21 0-15,0 0 0,0 1 0,0 20 16,0 21-1,-22-41-15,22-1 0,0 0 16,22-21 15,-22-21-15,21 0-16,0-1 16,-21 1-16,21 21 15,-21-42-15,0 21 16,0 42 15,0 0-31,0 0 16,0 0-16,0 1 15,0-1-15,0 0 0,-21 0 16,21 0-16,0 43 16,0-43-16,0 0 15,21-21 32,-21-21-31,0 0-16,21 21 15,-21-21-15,0-1 16,0 1-16,0 0 0,0 0 16,21 21-16,-21 21 31,0 0-16,0 0-15,0 1 16,0-1-16,0 0 16,0 0-16,0 0 15,22-21 1,-1 0 15,0-21-15,-21 0-16,0 0 0,0 0 15,21-1 1,-21 44 31,0-1-47,-21 0 16,21 0-16,0 0 15,0 0-15,0 1 16,-21-22 124,0 0-140,-1 0 16,1 0-16,21 21 16,-21-21-16,0 0 15,0 0-15,0 0 0,-1 0 16,1 0-16,0 0 16,0 0-1,0 0-15,42 0 47,0 0-31,0 0-16,0 0 15,1 0-15,-1 0 16,0 0-16,-21-21 16,21 21-1,-21-22 16,0 1-15,0 0 0,0 0-16,0 0 15,0 0-15,0-1 16,0 1-16,0 0 0,-21 0 16,21 0-16,0 0 0,0-43 15,-21-21 1,21 43-16,0 21 15,0-21-15,0 20 0,0-20 0,0 21 16,0 0-16,0 0 0,0-1 16,0 1-16,-21-21 15,21 21-15,-22 21 16,1 0 0,21-21 30,0-1-14,-21 22-17,0-21-15,0 21 16,0 0-16,-1 0 31,44 0 16,-22-21-31,21 21-1,0 0-15,-21-21 32,-21 21-17,0 0-15,-1 0 0,1 0 16,0 0-16,0 0 0,0 0 15,0 0-15,42 0 63,0 0-63,0 0 16,0 0-1,0 0-15,1 0 16,-22-21-1,-22 21 1,1 0-16,0 0 16,0 0-16,0 0 15,0 0-15,42 0 63,0 0-63,0 0 15,0 21 1,0-21-16,-21 21 0,0 0 16,22 0-16,-22 1 15,0-1-15,0 0 16,0 0-16,0 0 0,-22 0 0,-20 64 16,0-43-1,-22 43 1,64-21-16,0-43 15,0 0-15,0 0 0,21 0 16,1-21-16,-1 0 16,21 0-1,-21 0-15,22 0 0,-1-21 16,-21 21-16,0-21 16,0 21-16,1 0 0,-22-21 15,-22 21 16,1 0-31,0 0 16,0 0-16,0 0 0,0 21 16,-22-21-16,22 21 0,0-21 0,0 42 15,0 1 1,21-22 0,21-21-16,0 0 15,0 0-15,0 0 0,0 0 0,1 0 16,-1 0-16,0 0 15,21 0-15,-42-21 0,21 0 16,-21-1 0,0 1-16,-21 21 15,0 0-15,21-21 16,-21 21-16,0 0 0,0 0 0,-1 0 16,1 0-16,0 0 0</inkml:trace>
  <inkml:trace contextRef="#ctx0" brushRef="#br2" timeOffset="147231.76">1333 10626 0,'0'-21'15,"0"42"-15,0-64 0,0 22 16,0 0-16,-21 21 16,21-21-16,-21 42 15,0 0 1,0 22-16,21-22 0,-21 21 16,-1 0-16,22 22 0,-21-22 15,0 22-15,0-1 0,0 1 0,0-1 16,-1 1-16,-20-1 0,0 22 15,21-22-15,-22-20 0,1 20 16,-43 64-16,43-84 16,21-22-16,0-21 15,-1 0-15,22-21 16,0-1-16,0 1 0,0-85 16,0 64-16,0 0 15,0-1-15,0-20 0,0 21 16,0-1-16,0-84 15,0 106-15,0-21 16,0 21-16,22 21 16,-1 0-16,0 0 0,0 21 15,0 21-15,-21-21 0,43 64 16,-43-43-16,21 1 16,0 20-16,-21-21 0,21 1 0,0-1 15,0 0-15,-21-20 0,64 62 16,-1-63-1,-41-21-15,-1 0 16,0 0-16,21 0 0,-21-21 0,43-21 16,-22 21-16,22-43 15,-22 22-15,-21-22 16,22-20-16,-22 41 16,0-20-16,-21 21 0,0-22 0,0 22 15,0-1-15,0 1 16,0-21-16,-64-64 0,43 63 15,-21 43-15,0-21 0,20-1 16,-20 22-16,0 0 0,-22 21 16,22 0-16,0 21 15,20 0-15,-20 22 0,21-1 0,0 0 16,0 1-16,21 20 0,0-21 0,0 64 16,21 42-1,-21-105-15,21-1 0,0 0 16,21-20-16,-20-1 0,-1 0 15,21 0-15,-21-21 0,22 0 16,-22 0-16,21 0 0,0 0 0,1 0 16,-22-21-16,21 0 0,-21 0 15,22-1-15,-22 1 0,0 0 0</inkml:trace>
  <inkml:trace contextRef="#ctx0" brushRef="#br2" timeOffset="147650.54">1587 11197 0,'0'21'15,"0"-42"-15,0 64 0,0-22 16,22-21-16,-1 0 0,0 0 16,0 0-16,0 0 0,43-43 15,-43 43-15,21-42 16,-21 21-16,1-21 0,-1 20 15,0 1-15,-21 0 0,0 0 16,0-21-16,-21 42 16,0 0-16,-22 0 15,22 0-15,0 0 0,0 21 16,0 0-16,-1 0 16,1 0-16,21 0 0,-42 43 15,42-43-15,-21 21 0,21-20 16,0 20-16,0 21 0,0-41 15,0-1-15,21 0 0,21-21 16,-21 21-16,1-21 0,41 0 16,-21 0-16,22-21 15,-22 0-15,-21 0 0,22-1 16,-1 1-16,0 0 0,64-85 16,-85 64-16,43-22 15,-43 22-15,0 21 0</inkml:trace>
  <inkml:trace contextRef="#ctx0" brushRef="#br2" timeOffset="148195.24">2349 10816 0,'0'-21'0,"0"0"16,0 127-16,0-170 0,0-20 0,-21 62 0,0 1 16,0 21-16,21-21 0,-21 0 0,0 21 15,-1 0 1,1 21-16,0 0 0,21 0 0,0 1 16,0 20-16,-21-21 0,21 21 15,-21 1-15,21-1 0,-21 0 0,21 22 16,-22-22-16,22 43 0,-21-22 0,0 1 15,-21 169 1,21-64-16,-1-84 16,22-1-16,-21 22 0,21-21 15,-21 0-15,0 20 0,0-20 16,21 0-16,0-1 0,-21 1 0,21 148 16,0-106-1,0-64-15,0-20 0,21 20 16,0-42-16,0 1 0,0-22 15,0 0-15,1 0 0,20-22 0,-21 1 16,21 0-16,1-21 0,-22-1 16,64-62-16,-43 41 0,43-63 15,-43 64-15,0-1 16,-21 1-16,1-1 0,-1 1 0,-21-22 16,-43-106-1,22 128-15,-21 21 0,0-22 16,-22 22-16,-21-22 0,22 22 15,21 21-15,-1 0 0,1 21 16,-43-22-16,43 22 16,21 0-16,0 0 0,-22 0 15,64 0 17,1-21-32,-1 21 15,0-21-15,0 21 0,21-21 0,-20 0 16,20 0-16,-21-1 0,21 1 0,1 0 15,-1 0-15,0 0 0,85-85 16</inkml:trace>
  <inkml:trace contextRef="#ctx0" brushRef="#br2" timeOffset="149695.06">2625 11070 0,'0'0'0,"0"-21"0,0 0 16,0-21-16,-22 20 0,1 22 15,0 0-15,0 0 0,0 0 16,0 0-16,-22 0 15,1 0-15,0 22 0,20-1 16,1 0-16,0 21 0,21-21 16,-21 22-16,21-1 0,-21 0 0,21-20 15,0 20-15,0 0 0,0 22 16,0-43-16,0 21 16,0-21-16,21 1 0,0-22 15,0 0-15,0 0 0,1 0 16,20 0-16,21-43 15,-41 22-15,20 0 0,-21 0 16,0 0-16,22-22 0,-22 22 16,-21 0-16,21-21 0,-21 20 0,21-20 15,-21 0-15,0 21 16,0-1-16,0 1 0,0 0 16,-21 42 15,21 0-31,0 1 0,0-1 15,0 63 1,0-62-16,0 20 0,0-21 0,0 0 16,0 0-16,0 1 0,21-1 0,0 0 15,-21 0-15,21-21 0,1 0 0,-22 21 16,21-21-16,21 0 16,-21 0-16,0-21 15,1 0-15,-1 21 0,0-21 16,21-22-16,1-20 15,-43 21-15,0 20 0,21 1 16,-21 0-16,21-21 0,-21 21 16,0-1-16,0 1 0,0 0 0,0 0 15,0 42 17,0 0-32,-21 0 0,21 1 15,0-1-15,0 21 0,-21-21 16,21 43-16,0-43 15,0 0-15,0 0 0,0 0 0,0 1 0,0-1 16,21-21-16,0 0 0,-21 21 16,21-21-16,0 0 15,0 0-15,1-21 16,-1 21-16,0-21 0,0-1 0,0 1 16,0 0-16,1 0 0,-1-43 15,0 22 1,-21 0-16,21 21 0,0-22 15,-21 22-15,0 0 0,0 0 0,0 0 16,-21 21 15,21 21-31,0 0 0,0 0 16,-21 43-16,21-22 16,-21-21-16,21 21 0,0-20 0,0 20 15,0-21-15,0 0 0,0 0 16,21 1-16,0-1 0,-21 0 0,21-21 15,0 0-15,22 21 16,-22-21-16,21 0 16,-21 0-16,1-21 0,41 0 15,-42 0-15,0-1 0,1 1 0,-1 0 16,0 0-16,0-21 0,0 20 0,0-41 16,1-22-1,-22 64-15,21-21 0,-21-22 16,0 22-16,0 21 0,0-22 0,0 22 15,0 0-15,0 0 0,0 0 16,-21 21 0,21 21-1,-22 0-15,22 0 0,0 0 16,-21 1-16,21-1 0,0 21 16,0-21-16,0 22 0,0-22 0,0 21 15,0-21-15,0 22 0,0-1 16,0-21-16,0 21 0,0-20 0,0 20 15,0-21-15,21 21 16,-21-20-16,22-1 0,-1 0 16,-21 0-16,21-21 0,0 0 0,0 0 15,0 0-15,1 0 0,20 0 16,-21-21-16,43 0 16,-43 0-16,0-1 0,0-20 0,0 21 15,22 0-15,-22-22 0,0 1 0,0 21 16,0-21-16,22-85 15,-43 105-15,21-20 0,-21 0 16,0-1-16,0 1 0,0 0 0,0-43 16,0 64-16,0-21 15,0 20-15,-43 22 16,22 0 0,21 22-16,-21 20 15,21 43-15,0-43 16,0 0-16,0 1 0,0-1 15,-21 0-15,21-21 0,0 22 0,0-1 16,0 0-16,0 64 16,0-63-16,0-1 15,0-21-15,0 0 0,0 0 16,21 1-16,0-22 0,22 0 16,-22 0-16,0 0 15,0-22-15,0 1 0,0 21 16,1-21-16,20 0 0,-21 0 0,0 0 15,0-22-15,1 22 0,-22 0 16,21-21-16</inkml:trace>
  <inkml:trace contextRef="#ctx0" brushRef="#br2" timeOffset="149957.9">4212 10859 0,'0'0'0,"21"0"16,0 0-16,1 0 15,-1 0-15,21 0 0,-21 0 16,22-22-16,-22 22 0,21-21 0,43 0 16,-22 21-16,-20-21 15,-1 0-15,0 21 0,22-21 16,-43 21-16,0 0 0,0-22 15,-21 1 1</inkml:trace>
  <inkml:trace contextRef="#ctx0" brushRef="#br2" timeOffset="154933.82">8382 10837 0,'0'0'0,"0"-21"16,0 0-16,0 0 15,-21 0-15,21 0 0,0-1 16,0 44 15,0-1-31,0 0 16,0 0-16,0 21 0,0-20 0,0-1 0,-21 42 15,-1-20-15,1 20 16,0-21-16,21 1 16,-21-22-16,0 21 0,0-21 0,21 1 15,-22 20-15,22-21 0,-21-21 16,21-21 15,0 0-31,21 0 0,1-1 16,-22-20-16,21 21 0,0 0 0,-21-22 15,42 1-15,-21 0 16,1 21-16,-22-1 0,21 1 0,0 0 0,0 0 16,0 0-1,0 21-15,1 0 16,-1 0-16,-21 21 0,21 0 16,-21 0-16,0 0 0,0 22 15,0-1-15,21 0 16,-21 1-16,21-22 0,-21 0 15,0 0-15,21 0 0,-21 1 0,22-1 16,-1 0-16,0-21 0,0 0 16,0 0-16,0 0 0,1 0 15,-1 0-15,21 0 0,-21 0 16,0-21-16,22 0 0,-22-1 0,21 1 16,-21-21-16,1 21 0,-1 0 15,42-43-15,-42 1 16,1-1-16,-22 43 0,0-21 15,0 20-15,0 1 0,0 0 16,0 0-16,0 42 16,0 0-1,0 0-15,0 1 16,-22 20-16,22-21 0,0 0 0,0 0 16,0 22-16,0-22 0,0 21 0,0-21 15,0 22 1,0-1-16,0-21 0,22-21 0,-22 21 15,21 1-15,0-22 0,0 0 0,0 0 16,0 0-16,1 0 0,-1 0 16,0-22-16,21 1 0,-21 0 0,1 21 15,-1-21-15,0 0 0,0 0 0,0-22 16,0 22-16,1 0 0,-1 0 16,-21 0-16,0-1 0,21-20 0,-21 21 15,21-21-15,-21 20 16,0 44-1,0-1 1,-21 0-16,21 0 16,-21 0-16,21 22 0,-21-1 15,21 21 1,0-41-16,-22 20 0,22-21 0,0 0 16,0 0-16,0 1 0,0-1 0,0 0 15,22-21-15,-1 0 16,0 0-16,-21-21 0,21 0 15,0-1-15,0 22 0</inkml:trace>
  <inkml:trace contextRef="#ctx0" brushRef="#br2" timeOffset="155339.6">9673 10456 0,'-21'0'0,"42"0"0,-63 0 16,21 22-16,-1-1 0,22 21 0,0-21 16,-21 0-16,21 1 0,0-1 15,0 0-15,0 0 0,0 21 16,0-20-16,0-1 16,21-21-16,1 0 0,-1 0 15,0 0-15,0 0 0,21-21 16,22-22-1,-43 22-15,0 0 16,-21 0-16,21 0 0,-21-1 0,0 1 16,0-21-16,-21 21 0,0 0 15,0-1-15,0 22 0,0 0 16,-1 0-16,1 0 0,0 0 0,0 0 16,-64 43-16,64-22 15,21 21-15,-21-21 0,21 1 16,-21 41-16,21-21 0,0-20 15,0-1-15,0 21 0,0-21 16,0 0-16,0 1 16,21-1-16,42-21 0</inkml:trace>
  <inkml:trace contextRef="#ctx0" brushRef="#br2" timeOffset="155630.43">10223 10520 0,'0'0'0,"0"-21"0,-21 21 16,0 0-16,0 21 15,0-21-15,0 63 16,-1-41-16,22 20 0,-21-21 0,21 21 16,-21-20-16,0 20 0,21 0 15,-21-21-15,0 22 0,21-1 16,-22-21-16,1 64 15,0 0 1,21-64-16,0 0 0,0 0 16,21-21-16,22 0 15,-1 0 1,-21-21-16,0 21 0,0-42 16,22 20-16,-22 1 0</inkml:trace>
  <inkml:trace contextRef="#ctx0" brushRef="#br2" timeOffset="156809.38">10499 10541 0,'0'0'0,"0"21"32,-22 0-32,22 1 0,-21 20 0,21-21 15,0 0-15,-21 22 0,21-22 0,-21 21 16,0 22-16,21-22 15,-21-21-15,-1 21 0,1-20 16,21-1-16,-21 42 16,21-42-16,-21 22 0,42-43 47,0-21-47,-21-1 15,21 22-15,1-21 0,-22 0 0,21 0 16,0 0-16,0 0 0,0-22 15,0 43-15,1-21 0,-22 0 0,21 21 16,0 0 0,-21 21-1,0 0-15,0 0 16,0 1-16,0-1 0,0 0 16,0 21-16,0-21 15,0 1-15,0-1 0,21 0 16,0 0-16,-21 0 0,21-21 15,1 0-15,-1 21 0,21-21 16,-21 0-16,0 0 0,22 0 0,-22 0 16,0-21-16,21 0 0,-20 0 15,20 21-15,-21-21 0,0 0 0,0-1 16,1 1-16,-1-21 0,0 21 0,0 0 16,0-1-16,0 1 15,-21 0-15,0 0 0,22 0 0,-22 0 16,0-1-16,-22 22 31,1 22-31,21-1 16,-21-21-16,0 21 0,21 21 0,0-21 15,0 1-15,0-1 0,0 42 16,0-42-16,0 1 16,0-1-16,0 0 0,21 0 0,-21 0 15,42-21-15,22 21 16,-43-21-1,0 0-15,0 0 0,1-21 0,-1 21 16,21-21-16,-21 0 0,0 0 0,1 21 16,-1-21-16,0-1 0,0-20 15,0-43 1,0 64-16,-21 0 0,0 0 16,0 0-16,0 0 0,0 42 31,0 0-31,0 0 15,0 0-15,0 0 0,0 1 16,-21-1-16,21 0 0,-21 0 0,21 0 16,0 22-16,0-22 0,0 0 15,0 0-15,-21 0 0,21 0 16,0 1-16,0-1 16,0-42 15,0-1-31,0 1 15,0 0-15,0 0 0,0 0 0,0 0 16,0-1-16,0 1 0,0-21 16,21 21-16,21-64 15,-20 64-15,20-43 0,-21 43 16,0 0-16,0 0 0,1 21 16,-1 0-16,0-21 0,0 21 0,21 0 15,-20 21-15,20 21 16,-42-21-16,0 1 15,21-1-15,-21 21 0,0-21 0,0 0 16,0 22-16,0-22 0,0 21 0,0-21 16,0 22-16,0-1 15,-21-21-15,0 0 0,21 1 16,0-1-16,-21-21 0,-1 0 16,22-21 15,-21-1-31,21 1 0,0 0 15,-21 21-15,21-42 0</inkml:trace>
  <inkml:trace contextRef="#ctx0" brushRef="#br2" timeOffset="156994.26">11324 10583 0,'0'0'0,"-21"-21"16,0 21-1,21 21 17,0 1-17,-21-22-15,-1 0 16,1 0-16</inkml:trace>
  <inkml:trace contextRef="#ctx0" brushRef="#br2" timeOffset="157194.85">9864 10922 0,'0'0'0,"-22"0"16,22 21-16,22-21 31,20 0-15,64 0-1,-64-21-15,22 21 0,-22-21 0,21 21 0,-20-21 16</inkml:trace>
  <inkml:trace contextRef="#ctx0" brushRef="#br2" timeOffset="157633.6">12658 10562 0,'0'21'31,"0"22"-31,0-22 0,0 0 0,0 21 16,-22 1-16,22-22 0,0 21 0,0 1 15,-42 20-15,42-21 16,0-20-16,0 20 0,-21-21 0,21 0 16,0 22-16,0-1 15,0-21-15,0-42 32</inkml:trace>
  <inkml:trace contextRef="#ctx0" brushRef="#br2" timeOffset="158238.26">12340 10964 0,'0'0'0,"21"0"15,0 0 1,22 0-16,-22 0 0,85-21 16,-64 0-16,0 21 15,1-21-15,-1 0 0,22 21 16,105-64-1,-106 43-15,43-21 0,-85 21 16,22-22-16,-22 22 0,0 0 16,-21 0-16,0-43 0,0 43 15,-21 0-15,0 21 0,0-21 16,-1 0-16,1 21 0,-21 0 16,21 0-16,-22 42 15,22 0-15,21-21 0,0 22 16,0-22-16,-21 21 0,21 85 15,0-84-15,0 20 16,-21-21-16,21 1 0,-21 20 16,21-20-16,0-22 0,-21 42 15,-1-42 1,22-42 15,0 0-31,0 0 0,0 0 16,22 0-16,-1-1 0,0 1 15,0 0-15,0-21 0,0 21 0,1-22 16,20 22-16,-21-21 0,21 21 0,-20-1 16,20 1-16,21 0 15,-20 21-15,-1 0 16,-21 0-16,0 0 0,22 42 16,-43-20-16,0-1 0,0 0 15,0 0-15,0 0 0,0 0 0,0 1 0,0-1 16,-21 21-16,-1-21 0,22 0 15,-21 1-15,0-1 0,0 0 16,21 0-16,21-21 47,0-21-47</inkml:trace>
  <inkml:trace contextRef="#ctx0" brushRef="#br2" timeOffset="158597.04">13674 10922 0,'21'21'16,"0"-21"-16,0 0 16,0 0-16,0 0 15,1 0-15,-1-21 16,0 21-16,0-21 0,-21 0 15,0 0-15,21 21 0,-21-22 16,0 1 0,-21 21-16,0 0 0,0 0 15,0 0-15,-22 21 16,22-21-16,0 22 0,0-1 16,0 0-16,-43 64 15,64-22-15,0-42 0,0 0 16,0 1-16,0-1 0,0 0 15,0 0-15,0 0 0,21-21 0,0 0 16,1 21-16,41-21 16,1-21-1,-22 0-15</inkml:trace>
  <inkml:trace contextRef="#ctx0" brushRef="#br2" timeOffset="159281.19">15219 10732 0,'0'0'0,"84"-64"16,-62 43-16,-1 21 15,-21-21-15,21-22 0,-21 22 16,21 0-16,-21 0 0,0 0 0,0-43 15,0 43-15,-42-21 16,-1 21-16,-20 21 16,21 0-16,-1 0 0,22 0 0,-106 21 15,85 0 1,21 0-16,-1 0 0,1 0 16,0 43-16,21-43 0,0 0 15,0 22-15,0-22 16,0 0-16,42 42 0,-20-41 0,20-1 15,0 21-15,-21-21 0,22 0 0,-22 1 16,21-1-16,-21 21 0,22-21 16,-22 0-16,-21 1 0,0 20 15,0-21-15,0 21 16,-42-20-16,20-22 0,-20 21 16,0 0-16,-1-21 0,1 0 0,0 21 15,-1-21-15,1 0 0,0 0 0,-1 0 0,22 0 16,-21-21-16,21 0 15,0 0-15,-1 21 0,1-22 0,0-20 16,21 21-16,0-21 0,0 20 16,0 1-16,0 0 0,0-21 15,0 21-15,0-1 0,21 1 0,0 0 16,1-21-16,-1 42 0,0 0 16,0-21-16,0 21 0,0 0 15,1 0-15,-1 0 0,0 0 16</inkml:trace>
  <inkml:trace contextRef="#ctx0" brushRef="#br2" timeOffset="160742.15">15748 10922 0,'21'0'0,"-42"0"0,42-21 0,0 21 16,-21-21-16,21 0 0,-21-1 15,0 1-15,0-21 16,0 21-16,0 0 0,0-22 16,0 22-16,-21 0 0,0 0 15,0 21-15,0 0 16,-22 0-16,22 0 0,0 0 0,-21 21 16,21-21-16,-1 21 0,-62 64 15,63-64-15,-1 0 16,1 21-16,21-20 0,0-1 0,0 21 15,0-21-15,0 0 0,0 1 16,0-1-16,43 21 16,-43-21-16,21-21 0,0 0 0,0 0 15,0 0-15,0 0 16,22 0-16,-22 0 0,0 0 0,0-21 0,0 21 16,1-21-16,-1 0 0,42-22 15,-42 22 1,1 0-16,-1 0 0,-21 0 0,21-22 15,-21 22-15,0 0 0,0 0 16,0 0-16,0 0 0,-21 21 31,21 21-31,-21-21 0,21 21 0,0 0 16,-22 0-16,22 0 0,0 22 16,0-22-16,0 21 15,0 1-15,0-22 0,22-21 16,-1 21-16,0-21 0,0 0 0,0 21 15,43-21 1,-43 0-16,42 0 0,-41-21 16,-1 21-16,0-21 0,21 21 15,-21-21-15,1-1 0,-1-20 16,-21 21-16,21 0 0,-21 0 16,0-1-16,0-20 0,0 21 0,0-21 15,0 20-15,0-20 0,0 21 0,0 0 16,0 0-16,0-1 0,0 1 0,0 42 31,0 1-31,0-1 0,-21 21 16,21 0-16,-21-20 0,21 20 15,0-21-15,0 21 0,-22-20 0,1 41 16,21-21 0,0-20-16,0-1 0,0 0 15,0 0 1,0-42-1,0 0 1,0 0-16,0-1 16,21 22-16,1-21 0,20-42 15,-21 42-15,21-43 16,-20 43-16,-1-21 0,0 20 0,0 1 16,21 0-16,-20 0 0,20 0 15,-21 21 1,0 21-16,-21 0 0,0 0 15,0 22-15,0-22 0,0 63 16,21-62-16,-21-1 16,0 0-16,0 0 0,22 0 15,-22 0-15,21 1 0,0-22 16,0 21-16,0-21 16,0 0-16,1 0 15,-1 0-15,0 0 0,0-21 0,0 21 16,0-22-16,22-20 15,-1 0-15,0 21 16,-20-22-16,20 1 0,-21 0 16,0 20-16,22-20 0,-43 21 0,21 0 15,0 21-15,-21-21 0,0 42 32,-21 0-32,0 0 15,21 0-15,0 22 0,-22-22 16,22 0-16,-21 0 0,21 43 15,0-43-15,0 0 0,0 0 16,0 0-16,0 0 0,0 1 16,43-1-16,20 0 15,-42-21-15,0 0 16,1 0-16,-1 0 0,21 0 16,43-21-1,-64 0-15,42-1 0,-41 1 0,20 0 16,-21 21-16,0-42 0,0 21 15,1-1-15,-1 1 0,-21 0 0,0-21 16,0 21-16,0-22 0,0 22 16,-21 21-16,-1 0 15,1 0-15,0 21 0,0 0 0,0 1 16,0-1-16,-1 0 0,1 21 16,21-21-16,0 22 0,0-22 0,0 0 15,0 0-15,0 0 0,21 43 16,43-64-1,-22 0-15,22 0 16,-22 0-16,-21 0 0,64-21 16,-43 0-16,-21 21 0,22-22 15,-1-20-15,0 42 16</inkml:trace>
  <inkml:trace contextRef="#ctx0" brushRef="#br2" timeOffset="161363.79">9377 11875 0,'0'0'0,"0"-22"0,0 1 0,21 0 16,-21 0-16,21 21 16,-21 21-1,0 0-15,0 22 16,0-1-16,0 0 0,0 64 16,0-42-16,0-1 15,0-21-15,0 22 0,0-1 0,0-20 0,0-1 16,0 0-16,0 1 15,-21-1-15,21-21 0,-21 43 16,21-43-16,0 21 0,0-21 16,0-42-1,0 0 1</inkml:trace>
  <inkml:trace contextRef="#ctx0" brushRef="#br2" timeOffset="161705.59">9313 11980 0,'0'0'0,"0"-21"15,0-21-15,0 21 0,0-22 0,0 22 0,0 0 16,0 0-16,0 0 0,21 0 16,-21-1-16,43 1 15,20 0-15,-42 21 0,22 0 16,-1 0-16,0 0 0,1 21 0,-1 0 15,0 1-15,1 20 0,-22-21 16,0 21-16,0 85 16,-42-42-1,-21-43-15,-1 1 0,-41 20 16,20-42-16,22 1 0,0-1 0,-1 0 16,1 0-16,0 0 0,-43 0 15,43 1 1,63-22 15,0 0-31,0 0 0,21 0 16,-20 0-16</inkml:trace>
  <inkml:trace contextRef="#ctx0" brushRef="#br2" timeOffset="162307.24">10245 12404 0,'0'0'0,"0"-21"16,21 21-16,-21-22 0,21 22 15,-21-21-15,0 0 0,0-21 16,0-22 0,0 22-16,0 21 0,-42-22 15,42 22-15,-22 21 0,1 0 16,0 0-16,0 0 0,-64 21 15,64 1-15,-42 20 16,41 0-16,-62 64 16,63-85-16,-1 22 0,1-1 15,0-21-15,21 21 0,0-20 0,0-1 16,0 0-16,0 42 16,0-41-16,21-22 15,0 0-15,1 0 0,-1 0 16,21 0-16,-21 0 0,0 0 15,22-22-15,20 1 0,-20 0 16,-22 0-16,21 0 0,-21 0 0,22-22 16,-22 22-16,21-21 0,-21 21 15,0-22-15,22-63 16,-43 43 0,0 84-1,0 0-15,-21 0 16,21 1-16,-22 20 0,22-21 0,0 0 15,0 22-15,0-22 16,-21 21-16,21-21 0,0 0 0,0 22 16,0-22-16,0 0 0,0 0 0,0 0 15,0 1-15,21-22 16,22 21-16,-22-21 0,0 0 16,0 0-16,22 0 0,-22 0 0,21-21 15,0 21-15,-20-22 0,20 1 16,0 0-16,43-21 15,21-43-15</inkml:trace>
  <inkml:trace contextRef="#ctx0" brushRef="#br2" timeOffset="164690.62">11007 12150 0,'0'-21'0,"0"-1"0,0 213 0,0-403 16,0 276-16,0-149 0,0 64 0,-22 21 16,1 0-16,0 0 0,0 0 15,0 21-15,0 0 0,-22 22 16,22-1-16,-21 21 15,42-20-15,0-22 0,-21 21 16,21 1-16,0-22 0,0 21 0,0-21 0,0 43 16,0-43-1,0 0-15,21 0 0,0-21 16,0 0-16,0 0 0,0 0 0,22 0 0,-22 0 16,21 0-16,-21 0 15,64-21-15,-64 0 0,22 0 16,-1 0-16,43-64 15,-22 21-15,-42 43 16,0-21-16,1-43 0,-22 22 16,21 20-16,-21 1 0,0 0 0,0-1 15,0 1-15,0-43 16,0 43 0,0 63-1,0 22-15,0-22 16,0 21-16,-21 0 0,21 1 0,-22 20 15,22 22-15,0-43 0,-21 1 16,21-1-16,-21 0 0,0 1 16,21-1-16,0-21 0,0 0 15,0 0-15,0-42 47,0 0-47,0 0 0,0 0 16,21 21-16,-21-43 0,21 22 15,0 0-15,1 0 0,-22 0 16,21 0-16,0-22 0,0 22 0,-21 0 16,21 21-16,0-21 0,1 21 15,-1 0 1,-21 21-16,0 0 16,0 0-16,0 0 15,0 1-15,-21-1 0,-1 0 16,1-21-16,0 0 0,0 21 15,0-21-15,0 21 0,-1-21 16,1 0-16,0 0 0,0 0 0,21 21 16,-21-21-16,21 22 31,0-1-15,0 0-16,21 0 15,0 0-15,0-21 16,-21 21-16,21-21 0,1 0 0,-1 22 15,21-22-15,43 21 16,-64-21-16,21 0 0,1 0 16,-1 0-16,0 0 0,1 0 0,-1-21 15,21-1-15,-20 22 0,-1-21 0,0 0 16,1 21-16,41-42 16,-41 21-16,20-43 15,-42 43-15,1-43 16,-22 43-16,0 0 0,0-21 15,0 21-15,0-1 0,-22 22 0,-41-21 16,42 21-16,0 0 16,-1 21-16,1-21 0,-21 22 15,21-1-15,0 0 0,-22 21 0,1 1 16,21-1-16,0-21 0,-1 21 16,1 1-16,21-1 15,0-21-15,0 0 0,0 1 16,21-22-1,1 0-15,-1 0 16,0 0-16,0 0 0,21 0 0,-20-22 16,-1 1-16,42 0 15,-42 0-15,22 0 0,-22 0 16,0-1-16,0 22 0,0-63 16,1 42-16,-22-22 15,0 22-15,-22 21 31,22 21-31,-21 1 0,21 20 16,0-21-16,0 0 16,0 0-16,0 1 0,0-1 0,0 0 15,21 0-15,1 0 0,-1 0 0,21 22 16,64-1 0,-64-42-16,1 0 15,41 0-15,-41 0 0,-1 0 16,43 0-16,-22-21 0,-21 0 15,107-22 1,-22-20-16,-85 21 16,-21 20-16,0-20 0,0 21 15,-21-21-15,0-43 16,-21 64-16,-21-22 16,0 43-16,20 0 0,-20 0 15,21 0-15,-21 0 0,-22 43 16,43-22-16,-21 0 0,20 0 0,-41 64 15,42-64 1,21 0-16,-21 0 0,21 1 0,0 20 16,0-21-16,0 0 15,42-21-15,21 0 16,-41 0-16,-1 0 16,0 0-16,0 0 0,0 0 0,22-21 15,-22 0-15,0 21 0,0-21 16,21-22-1,-20-20-15,-22 42 16,21 21-16,-21-21 0,0-1 16,21 1-16,-21 42 31,0 1-15,-21-1-16,21 0 0,-21 0 0,-1 0 15,22 0-15,-21 22 0,-21 63 16,21-85-16,21 21 15,0 0-15,-21 22 0,21-22 0,0 22 16,0-22-16,0 22 0,0-1 0,0-21 16,0 22-16,0-1 0,0-20 0,0 84 15,42 42 1,-21-105-16,-21-1 0,0 43 16,0-43-16,0 1 15,0 84 1,0-84-16,-21-22 0,21-21 15,-21 0-15,0 0 0,21 1 0,-22-1 16,1-21-16,0 0 0,0 0 16,0 0-16,0 0 15,21-21-15,-22-1 0,1-20 0,0 21 16,0-21-16,0 20 0,0-20 0,21-21 16,0 20-16,0-20 0,0 20 15,0-20-15,0-1 0,0 1 16,0-1-16,21 1 0,-21-1 0,63-126 15,1 84 1,-43 43-16,21 20 0,-21-20 16,1 20-16,20 1 0,-21 0 0,0-1 15,0 22-15,1 0 0,41-85 16,-42 64 0,0 42-16,1 0 15,-1-21-15,0 21 31,-21-21-15,21 21 0,0 0-1,0-22 1,1 22-16,-1 0 16,0 0-16,0-21 15,0 21-15,0 0 0,1 0 16,-22-21-16,21 21 0,0-21 15,0 21-15,0-21 0,0 0 16,1 21-16,-22-22 0,21 22 0,-21-21 16,0 0-16,21 0 0,-21 0 15,21 0-15,-21-1 16,0 1-16,-21 21 16,0 0-16,0 0 15,-1 0-15,-41 21 0,42-21 16,-22 43-16,22-22 15,0 21-15,21-21 0,-21 1 16,21-1-16,0 0 0,0 42 16,42-20-1,-21-22-15,43 0 0,-43-21 16,0 0-16,22 0 0,-22 0 16,0 0-16,21 0 15,-21 0-15,1 0 16,-1-21-16,0 0 0,-21 0 15,0-1 1</inkml:trace>
  <inkml:trace contextRef="#ctx0" brushRef="#br2" timeOffset="164858.41">13864 12510 0,'0'0'0,"0"21"16,0 0 15,-21-21 0,21 21-31,-21-21 16</inkml:trace>
  <inkml:trace contextRef="#ctx0" brushRef="#br2" timeOffset="166097.39">19791 10351 0,'0'0'0,"0"-22"15,0 44 1,0-1 0,0 0-16,0 21 0,0-21 0,0 22 15,0-1-15,-21 0 16,21 1-16,0-1 0,0 0 0,-22 1 16,1 63-16,0-64 15,21-21-15,0 0 0,0 0 16,-21 22-16,21-22 0,-21-21 15,21 21-15,0-42 32,0 0-17</inkml:trace>
  <inkml:trace contextRef="#ctx0" brushRef="#br2" timeOffset="166758.01">19706 10414 0,'-21'-21'16,"42"42"-16,-42-63 0,21 21 0,0-1 16,21 22-16,0-21 15,0 21-15,1 0 0,-1 0 16,0 0-16,21 0 0,-21 0 0,22 0 15,-22 0-15,21 0 16,-21 0-16,22 21 0,-22 1 16,-21-1-16,0 42 0,0-42 15,0 1-15,0 20 0,-21-21 16,0 21-16,-22-20 0,-20 41 16,20-42-16,22 0 0,-21 1 0,0-1 15,20-21-15,-20 21 0,0 0 16,21-21-16,42 0 47,0-21-47,0 0 0,0 21 15,43 0-15,-1-21 16,-42 21-16,22 0 0,20 0 16,-20 21-16,-1 0 15,21 0-15,-41 0 16,-1 0-16,0 1 0,0-1 0,-21 0 15,0 0-15,-21 64 16,-21-43-16,-1-21 16,1 22-16,0-22 0,-1 0 0,-20 0 15,20 0-15,-20 0 0,21 1 0,-22-1 16,22-21-16,-64 0 16,42 0-16,1 0 15,21 0-15,20 0 0,1-21 0,0 21 16,0-22-16,21 1 0,-21 0 15,21-21-15,0-22 16,0 43-16,0 0 0,0-21 0,21 20 16,0 1-16,0 0 0,0 0 15,1 0-15,-22-22 0,21 22 0,21 0 16,0-21-16,-20 21 0,20-1 16</inkml:trace>
  <inkml:trace contextRef="#ctx0" brushRef="#br2" timeOffset="167774.23">20616 10266 0,'0'21'31,"-21"0"-31,21 22 16,-21-1-16,21-21 0,-21 21 0,21 1 15,0-1-15,0 0 0,0 1 16,-21-1-16,21 0 0,-22 1 0,22-22 16,0 21-16,0-21 0,-21 1 0,21 20 15,0-21-15,-21 0 0,21 0 16,0 1-16,0-1 16,0 0-1,21-21 1,0 0-16,1 0 0,-1-21 15,-21 0-15,21 21 0,0-22 0,0 1 16,0 21-16,1-21 0,-1 0 16,0 0-16,0-22 0,21 1 15,-20 21-15,-1-43 0,0 64 16,0-21-16,-21 0 16,0 0-16,21 21 0,0 0 15,-21 21-15,0 0 16,0 0-16,0 1 15,0 20-15,0-21 0,0 0 0,0 0 16,0 1-16,0-1 0,0 0 16,0 0-16,0 0 0,0 22 15,0-22-15,0 0 16,22-21 0,-1 0-16,0 0 0,0 0 15,0 0-15,0 0 0,1-21 16,-1 0-16,21-1 0,-21 1 15,22 0-15,-22 0 0,0 0 16,0 0-16,0-1 0,0 1 0,1 0 16,-1 0-16,-21 0 15,0 0-15,21-1 16,-21 44 0,0-1-1,-21 0-15,21 0 0,-21 0 16,21 0-16,0 1 0,0 20 15,0-21-15,0 0 0,0 22 16,0-22-16,0 0 0,21-21 16,-21 21-16,21 0 0,0-21 0,0 0 15,0 0-15,1 0 0,-1 0 16,0 0-16,21 0 0,1 0 0,62-21 16,-62 0-1,20 0-15,-20 0 16,-1-22-16,-21 22 0,0 0 15,-21 0-15,0 0 0,21-1 0,-21-20 16,0 21-16,0 0 0,0 0 16,0-1-16,0 1 0,0 0 0,-21 21 15,0 0-15,0 0 0,0 0 16,0 21-16,21 0 16,0 1-16,-22-1 0,1 63 15,21-41 1,0-22-16,0 0 0,0 0 15,0 0-15,21 1 0,1-22 16,-22 21-16,21-21 16,0 0-16,0 0 0,0 0 15,0 0-15,1-21 16,-22-1 0,21 22-16,-21-21 15,0 0-15</inkml:trace>
  <inkml:trace contextRef="#ctx0" brushRef="#br2" timeOffset="167933.34">21992 10922 0,'0'0'0,"-42"21"16,42 0 15,-21-21-31</inkml:trace>
  <inkml:trace contextRef="#ctx0" brushRef="#br2" timeOffset="170325.61">26141 10986 0,'0'0'0,"0"21"0,-21-21 16,21 21-1,-22-21-15,1 0 16,0 21-16,0-21 16,21 21-1,-21-21-15,21 21 16,-21-21-16,21 22 0,-22-22 62,44 0 17,-1-22-79,0 22 15,0-21-15,0 0 16,0 21-16,1-21 0,-1 0 15,0 21-15,-21-21 0,21 21 16,-21-22-16,21 22 0,0-21 16,-21 0-16,22 21 0,-1-21 0,0 0 15,0 0-15,0-1 0,0 1 16,-21 0-16,64-21 16,-43 21-16,0-1 15,-21 1-15,21 0 0,1 21 0,-1-21 16,0 0-16,0 0 0,0-1 15,0 22-15,-21-21 0,22 0 0,-1 0 16,0 0-16,21-22 16,1 22-16,-22 0 15,0 0-15,0 0 0,0 0 0,0-1 0,1 1 16,-1 21-16,0-21 0,0 0 16,0 21-16,22-21 15,-22 0-15,0 21 0,0-22 0,0 1 16,-21 0-1,21 21-15,1-21 0,-1 21 0,-21-21 16,21 21-16,0-21 0,-21-1 16,21 22-16,0-21 0,1 0 15,-1 0-15,0 0 16,-21 0-16,21 21 16,-21-22-1,21 22 16,-21-21-31,21 21 94,-21 21-63,0 1-31,0-1 16,0 0 0,22-21-16,-22 21 0,0 0 0,0 0 15,21-21-15,-21 22 0,21-1 16,-21 0-16,0 0 16,21 0-16,0 0 0,0 1 15,-21-1-15,22 0 16,-1 0-16,-21 0 0,21 22 0,0-22 15,0 0-15,-21 0 0,21 0 0,1 22 16,-1-22-16,0 0 0,0 0 16,0 21-16,0-20 0,1-1 0,-1 0 15,0 0-15,42 43 16,-41-43-16,-1 0 0,0-21 16,0 21-16,0 0 0,0 0 15,1 1-15,20-1 16,-42 0-16,21 0 15,0-21-15,-21 21 0,0 0 16,0 1 31,-21-22 31</inkml:trace>
  <inkml:trace contextRef="#ctx0" brushRef="#br2" timeOffset="171610.08">26035 11155 0,'0'0'0,"-21"0"16,42 0 93,0 0-93,0 0-16,0 0 0,22 0 16,-22 0-16,0 0 0,21 0 15,-20 0-15,83 0 16,-62 0-16,-1 0 0,0 0 15,1 0-15,-22 0 0,21 0 0,22 0 16,-22 0-16,0 0 0,1 0 0,63 0 16,21 0-1,-64 0-15,-21 0 0,1 0 16,-1 0-16,0 0 0,1 0 16,-1 0-16,0 0 0,1 0 15,-1 0-15,-21 0 0,22 0 0,-1 0 16,-21 0-16,0 0 0,0 0 0,22 0 15,-22 0-15,0 0 0,0 0 16,0-21-16,1 21 0,20 0 16,-21 0-16,0 0 0,0 0 15,1 0-15,-1 0 0,0 0 0,0 0 16,0 0-16,0 0 0,1 0 0,-22-21 16,21 21-1,0 0 1,0 0 15,0 0-15,0 0 15,1 0-15,-1 0 15,0 0 109,0 0-108,-21-22 15,-21 22-32,21-21-15,-21 21 16,0 0-16,21-21 15,-22 21-15,22-21 0,-21 21 0,0 0 16,21-21-16,-21 0 16,0 21-1,21-22-15</inkml:trace>
  <inkml:trace contextRef="#ctx0" brushRef="#br2" timeOffset="184461.68">26268 11091 0,'0'0'16,"-21"0"-16,42 0 63,0 0-63,0 0 15,0 0-15,0 0 0,1 0 0,20 0 16,0 0-16,1 0 0,-1 0 15,0 0-15,22 0 0,-1 0 0,22 0 16,0 0-16,-22 0 0,22 0 0,21 0 16,-22 0-16,1 0 0,0 0 15,-1 0-15,-20 0 0,20 0 0,1 0 16,-21 0-16,-1 0 0,-21-21 0,22 21 16,-22 0-16,-21 0 0,1 0 15,-1-21-15,0 21 0,-21-21 16,-21 21 15,0 0-31,-1 0 0,1 0 0,0 0 16,0 0-16,-21 0 0,20 0 0,-20 0 15,0 0-15,-1 0 0,1 0 16,-127 0-16,-64 0 16,148 0-16,1 0 15,-22 0-15,21 0 0,-21 0 16,22 0-16,-1 0 0,0 0 0,1 0 15,20 0-15,1 0 0,-1 0 0,22 0 16,-1 0-16,1 0 0,21 0 16,0 0-16,0 0 0,-1 0 15,44 0 1,-1 0-16,21 0 16,43 0-16,-43 0 15,0 0-15,1 0 0,20 0 16,1 0-16,-1 0 0,1 0 15,20 0-15,-20 0 0,21 0 0,211 0 16,-233 0 0,1 0-16,-1 0 0,-20 0 0,20 0 15,-20 0-15,-22 0 0,21 0 0,-21 0 16,22-21-16,-22 21 0,0 0 16,0 0-16,-21-21 31,-21 21-31,0 0 0,0 0 15,-22 0-15,22 0 0,-21 0 16,-22 0-16,22 0 0,-43 0 0,22 0 16,-22 0-16,0 0 0,1 0 0,-1 0 15,0 0-15,1 0 0,20 0 16,1 0-16,-1 0 0,1 0 0,-1 21 16,22-21-16,0 21 0,-1-21 15,22 0-15,-21 0 16,21 0-16,21 21 0,21-21 31,0 0-31,0 0 0,21 0 16,-20 0-16,20 0 0,0 0 0,1 0 15,-1 0-15,21 0 0,1 0 0,-1 0 16,1 0-16,21 0 0,-1 0 16,170 0-16,-106 0 15,-63 0-15,-21 0 0,20 0 16,-20 0-16,-1 0 0,1 0 15,-1 0-15,-20 0 0,20-21 0,-21 21 16,1 0-16,-22 0 0,0 0 16,0-21-16,0 21 0,-42 0 31,-21 0-31,21-21 0,-22 21 0,1 0 16,-21 0-16,20 0 0,-20 0 15,-1 0-15,1 0 0,-1 0 0,1 0 16,-22 0-16,0 0 0,1 0 15,-22 0-15,21 0 0,-21 0 0,22 0 16,-1 0-16,0 21 0,-42-21 16,64 0-16,21 0 0,-1 21 15,22-21-15,0 0 0,0 0 0,0 0 16,42 0 0,0 0-1,0 0-15,21 0 0,-20 0 16,20 0-16,21 0 0,-20 0 0,20 0 15,22 0-15,-22 0 0,22 0 16,0 0-16,-22 0 0,22 0 0,0 0 16,-22-21-16,1 21 0,-1 0 0,1 0 15,-1 0-15,1-21 0,-22 21 16,-21 0-16,21 0 0,-20 0 0,-1-22 16,-42 1-1,-1 21 1,1 0-16,-21 0 0,-43 0 15,1 0 1,41 0-16,1 0 0,-22 0 0,1 0 16,-1 0-16,1 0 0,-106 0 15,84 0-15,0 0 0,22 0 16,-22 0-16,22 0 0,-1 0 0,22 0 16,-1 0-16,1 21 0,-21-21 15,41 0-15,1 0 0,42 0 31,22 0-15,-22 0-16,21 0 0,1 0 0,-1 0 16,0 0-16,43 0 0,-22 0 15,1 0-15,21 0 0,-1 0 16,22 0-16,-21 0 0,-22 0 0,22 0 16,0 0-16,-22 0 0,85 0 15,22 0 1,-128 0-16,0 0 0,1 0 15,-22-21-15,0 21 0,0 0 0,-21-21 16,-21 21 0,-21 0-16,20 0 0,-20 0 0,0 0 15,-22 0-15,22 0 0,-22-21 16,1 21-16,-1 0 0,1 0 0,-22 0 16,1 0-16,-1 0 0,0 0 15,-84 0-15,-22 0 16,128 21-16,21-21 15,-43 0-15,64 0 0,0 0 16,-1 21-16,44-21 31,20 0-31,-21 0 16,21 0-16,1 0 0,-1 0 16,0 0-16,22 0 0,148 0 15,-64 0 1,-85 0-16,22 0 0,-22 0 15,1 0-15,-22 0 0,64 0 16,-42 0-16,-22 0 0,-21 0 0,21-21 16,-20 21-1,-22-21 1,-22 21-16,1 0 0,0 0 0,-21 0 16,21 0-16,-22 0 0,1 0 15,-106 0 1,21 0-16,42 0 0,22 0 0,-22 0 15,0 0-15,22 0 0,-22 0 16,-42 0-16,64 0 16,-1 0-16,22 0 0,-1 0 0,1 0 15,0 0-15,-1 0 16,65 0 15,-1 0-31,0 0 0,0 0 16,21 0-16,1 0 0,-1 0 0,0 0 15,22 0-15,-1 0 0,1 0 0,105 0 16,64 0 0,-148 0-16,-22 0 0,22 0 15,-22 0-15,22 0 0,-21-21 16,-1 21-16,1 0 0,-22 0 0,0 0 16,1 0-16,-22-21 0,0 21 15,-42 0 1,0-22-16,-1 22 15,-20 0-15,0 0 0,-1 0 0,1 0 16,0 0-16,-64 0 16,-85 0-16,107 0 15,-1 0-15,-63 0 16,63 0-16,1 0 0,-1 0 0,21 22 16,1-22-16,21 0 0,-1 0 0,1 0 15,0 21-15,-22-21 16,106 0 15,-20 0-31,-1 0 0,21 0 16,0 0-16,1 0 0,20 0 15,1 0-15,20 0 0,-20 0 0,21-21 16,-1 21-16,-20 0 0,20 0 0,1 0 16,-21-22-16,-1 22 0,1 0 15,-1 0-15,1-21 0,-22 21 0,0 0 16,22 0-1,-43 0-15,-21-21 0,-21 21 16,0 0 0,-1 0-16,1 0 15,-21 0-15,21 0 0,-106 0 16,-21 0 0,63 0-16,21 0 0,-41 0 15,20 0-15,-21 0 0,21 0 16,1 0-16,-1 0 0,0 0 0,-105 0 15,105 21 1,43-21-16,21 0 0,0 0 0,63 0 31,-21 0-31,21 0 0,1 0 16,41 0-16,128 0 16,-127 0-16,-1 0 15,1 0-15,0 0 0,-1 0 16,1 0-16,0 0 0,-22 0 0,1 0 15,84 0-15,-106 0 0,22 0 16,63 0 0,-64-21-16,-42 21 0,1 0 15,-44-21 17,-20 21-32,21 0 0,-106 0 15,63 0 1,22 0-16,-21 0 0,-86 0 15,65 0-15,-1 0 0,0 0 0,1 0 16,20 0-16,1 0 0,-1 21 16,1-21-16,20 0 0,1 0 0,-43 21 15,64-21-15,21 21 16,21-21 0,1 0-16,20 0 0,-21 0 15,21 0-15,1 0 0,20 0 0,1 0 16,63 0-1,84 0-15,-147 0 16,-1 0-16,64-21 0,-63 21 16,42-21-16,-64 21 15,-21 0-15,22 0 0,-22-21 16,-21 0 0,-21 21-16,-43 0 15,22-21-15,21 21 0,-22 0 16,-20 0-16,20 0 0,-20 0 0,-64 0 15,-106 0 1,170 0-16,-22 21 0,-42-21 16,63 21-16,22-21 0,0 0 15,-1 0-15,22 21 0,-21-21 0,21 0 16,42 0 0,0 0-1,0 0-15,22 0 0,-1 0 16,0 0-16,22 0 0,-1 0 0,22 0 15,63 0 1,-63 0-16,63-21 0,-63 21 0,-22 0 16,1 0-16,-1 0 0,1-21 0,-1 21 15,64-21 1,-85 21-16,-20 0 0,-22-22 31,-43 22-31,22 0 0,-42 0 16,20 0-16,22 0 0,-21 0 15,-1 0-15,1 0 0,0 0 16,-1 0-16,1 0 0,-21 0 0,-1 0 16,1 0-16,-1 0 0,1 0 0,-64 0 15,84 0-15,-63 22 16,85-22-16,0 0 0,-21 0 16,21 0-16,42 0 31,0 0-31,0 0 0,0 0 15,22 0-15,-1 0 0,0 0 16,22 0-16,-1 0 0,1 0 16,-1 0-16,1 0 0,105-22 15,-105 22-15,-22 0 16,0 0-16,22 0 0,-43 0 0,21 0 16,-21-21-16,1 21 0,-1-21 0,-21 0 31,-21 21-31,-1 0 0,-20 0 15,21 0-15,-21-21 0,-1 21 0,1 0 16,-22 0-16,-41 0 16,62 0-16,-20 0 0,-64 0 15,63 21-15,1-21 0,-1 0 16,1 21-16,-1 0 0,1-21 0,-64 21 16,42-21-1,64 0 1,0 22-16,42-22 31,0 0-31,0 0 16,0 0-16,1 0 0,20 0 15,0 0-15,1-22 0,20 22 0,1 0 0,-22 0 16,43-21-16,42 0 16,-64 21-16,43-21 15,-43 21-15,-20 0 0,-1-21 16,0 21-16,-20 0 0,41-21 15,-42 21-15,-21-22 16,-21 22 0,0 0-16,0 0 0,-22 0 0,1 0 15,0 0-15,-1 0 0,-20 0 0,-43 0 16,43 0-16,-1 0 16,-63 0-16,42 0 0,-20 22 15,41-22-15,22 0 16,-1 21-16,22-21 0,-21 0 0,21 0 15,0 21 1,42-21 0,0 0-16,0 0 15,21 0-15,-20 0 0,62 0 16,-20 0-16,-1 0 0,1 0 16,-1 0-16,1 0 0,-1 0 15,1 0-15,-22 0 0,22 0 0,-22 0 16,0 0-16,1-21 0,20 21 15,-63-21 1,-21 21-16,-21 0 16,20 0-16,-20 0 0,-43 0 15,43 0-15,0 0 16,-43 0-16,43 0 0,-1 0 16,1 0-16,0 0 0,-1 0 15,1 0-15,0 0 0,21 0 0,-22 0 16,1 0-16,21 0 15,0 0-15,42 0 32,0 0-32,0 0 0,21 0 15,-20 0-15,20 0 0,0 0 0,1 0 16,20 0-16,-21 0 0,22 0 0,-22-22 16,22 22-16,-22 0 0,22 0 15,41-42 1,-62 42-16,-22 0 0,-21-21 15,0 0 1,-21 21-16,0 0 0,-1 0 16,-20 0-16,0 0 0,-43 0 15,43 0-15,-1 0 0,-62 0 16,62 0-16,-20 0 0,-22 0 16,43 21-16,21-21 15,-1 0-15,1 0 0,0 21 16,21 0-1,21-21 1,0 0-16,1 0 0,20 0 0,-21 0 16,21 0-16,1 0 0,20 0 15,-20 0-15,20 0 0,43-21 16,-64 21-16,64-21 16,-64 21-16,1 0 0,-22 0 0,0-21 15,0 21-15,-21-21 16,-21 21-1,0 0-15,0 0 0,-64 0 16,43 0-16,-1 0 0,-20 0 16,21 0-16,-1 0 0,1 0 15,0 0-15,20 0 0,-20 0 0,21 21 16,0-21-16,0 0 0,-1 0 16,1 0-16,21 21 15,21-21 1,1 0-16,-1 0 0,0 0 15,21 0-15,1 0 0,-1-21 16,0 21-16,1 0 0,-1 0 0,21-21 16,-20 21-16,41 0 15,1-22-15,-64 22 16,0 0-16,-21-21 16,-42 21-1,21 0-15,0 0 0,-64 0 16,43 0-16,-1 0 15,1 0-15,0 0 0,-22 0 16,22 0-16,21 0 0,-22 0 0,22 0 16,0 0-16,42 0 47,0 0-47,1 0 0,20 0 0,-21 0 15,43-21-15,-22 21 0,0 0 16,1-21-16,-22 21 0,21 0 15,22-21-15,-43 21 0,0 0 16,-42 0 15,0-21-31,-1 21 0,1 0 16,-21 0-16,21 0 0,-22 0 16,22 0-16,0 0 0,-85 21 15,85-21-15,0 21 16,0-21-16,0 0 0,-1 0 0,1 0 15,42 0 32,1-21-47,-1 21 0,0-21 16,0 21-16,0-22 0,43 1 16,-43 0-16,21 21 0,-21-21 15,1 0-15,-1 21 0,0-21 16,42-22-16,-63 22 15,-21 21 32,0 0-47,0 21 16,0-21-16,0 21 0,-22 1 16,22-1-16,-21-21 0,-22 63 15,-20-20 1,62-22-16,-20 0 0,0 0 0,-1 21 15,22-20-15,-21-1 0,21 0 0,-43 21 16,64-21 0,0 1-16,21-22 31,1-22-15,-1 1-16,0 21 0,0-21 0,0 0 15,0 0-15,1 21 0,20-21 0,43-64 31,-22 43-31,-21 20 0,-20 1 16,20 0-16,0-42 0,1 41 16,-22 22-16,0-21 0,0 0 15,0 0-15,0 0 16,-42 42 15,0 0-15,0-21-16,-21 21 0,20 0 15,1-21-15,-21 22 0,21-1 16,-22 0-16,22 0 0,-21 21 0,0-20 16,-43 20-16,21 0 15,-20 1-15,63-22 16,-22 21-16,22-42 0,0 0 16,21 21-16,21-42 31,0 21-16,0-21-15,22 0 0,-22 0 0,21-1 16,-21 1-16,22-21 0,41 0 16,1-22-16,-43 43 15,22-43-15,-22 43 16,1-21-16,-1 0 16,-21 42-16,-21-22 0,21 22 15,-21-21-15,21 21 16,-21 21 15,-21 1-15,0-22-1,21 21-15,-21-21 16,0 21-16,0-21 16,-1 0-16,22 21 15,-21-21-15,-21 0 0,0 21 16,20 0-1,1-21-15,21 22 0,-21-22 16,0 0-16,0 21 0,0-21 0,-1 0 16,1 0-1,42 0 17,1 0-32,-1 0 15,21-21-15,0-1 16,-20 22-16,20-21 0,0-21 15,1 42-15,-22-21 0,0 0 16,0-1-16,0 1 0,22 0 16,-22 0-1,-42 21 17,-1 21-17,1 0-15,0-21 0,0 21 16,0 1-16,0-22 0,-22 21 0,22 0 15,0 0-15,0 0 0,0 0 16,-22 1-16,22-22 0,-21 63 16,-1-42-16,22 0 0,0 1 15,0-1-15,-21 0 0,20 0 16,-20 21-16,21-42 0,-43 43 16,43-1-1,-21-21-15,21 22 16,0-43-16,-1 21 0,1 21 15,-21-21 1,21 0-16,0-21 16,-1 22-16,22-1 0,-21-21 15,21 21-15,-21-21 16,0 21-16,0 0 16,0-21-1,21 21-15,-22-21 0,22 22 16,-21-1-16,0-21 15,21 21-15,0 0 16,-21-21 0,21 21-16,-21-21 15,21 21 1,-21-21 0,-1 22-16,22-1 15,-21-21 1,0 0-16,21 21 15,-21-21 1,21 21-16,-21-21 16,0 0-1,21 21-15,-22-21 0,1 0 16,0 21 15,21-42 16,21 21-47,0-21 16,1 0-16,-1 0 15,63-43-15,-62 43 16,-1 0-16,21 0 0,0-43 16,1 43-16,-22 0 15,21-21-15,-21 20 0,1 1 0,-1 0 16,0-21-16,0 21 15,-21 42 17,0 0-17,-21 0-15,0-21 16,0 21-16,-22 22 0,22-22 16,0-21-16,0 21 0,0 0 15,-43 21-15,43-20 0,-21-1 16,-1 21-16,1-21 15,21-21-15,0 21 0,-1 1 0,1-22 16,0 21-16,0-21 0,0 21 16,42-21 46,0-21-62,0 21 16,0-21-16,22-1 15,-22 1-15,21 0 0,1-21 16,-22 21-16,0-1 0,0 1 16,0 21-16,0-21 15,1 0-15,-1 21 16,-21 21 15,0 0-31,-21 0 16,-1 1-16,1-22 0,0 21 15,0 0-15,-21 0 0,-1 21 16,22-20-16,0-22 0,-21 42 16,20-21-1,1-21-15,21 21 0,-21-21 0,21 21 16,21-21 46,0-21-62,1 21 16,-1 0-16,0-21 0,0 21 16,0 0-16,0-21 0,1 21 15,-1 0-15,0-21 16,-42 21 15,0 0-15,-1 21-16,1-21 0,0 0 0,0 21 15,0 0-15,0-21 0,-1 0 16,1 21-16,0-21 16,0 22-16,0-22 15,42 0 17,0 0-32,0 0 0,0-22 15,1 22-15,-1 0 0,0-21 16,21 21-16,-21 0 0,43-21 15,-43 21 1,-42 0 15,0 0-31,0 0 16,-1 0-16,1 0 0,0 0 0,0 0 16,0 21-16,0-21 0,-1 0 15,-20 21-15,42 1 16,21-22 15,0 0-15,1 0-16,-1 0 0,0 0 15,0 0-15,0-22 0,0 22 0,1 0 16,-1 0-16,0 0 0,0-21 16,0 21-16,0 0 15,-42 0 1,0 0-16,0 0 0,0 0 15,0 0-15,-22 0 0,22 0 16,0 0-16,0 0 0,-22 0 0,1 21 16,21-21-16,0 22 15,0-22-15,21 21 16,21-21 15,0 0-31,0 0 0,0 0 16,22 0-16,-22 0 0,0 0 15,21-21-15,1 21 0,-22 0 0,21 0 16,-21-22-16,64 1 16,-43 21-16,-21 0 0,1 0 15,-44 0 1,1 0 0,0 0-16,-21 0 0,-1 0 15,22 0-15,0 0 0,0 0 0,0 0 16,0 0-16,-1 0 15,44 0 17,-1 0-17,0 0-15,21 0 0,-21 0 0,22 0 16,-1 0-16,0 0 0,1 0 0,84 0 16,127 21-1,-170-21-15,1 0 16,0 0-16,-1 22 0,1-22 0,-21 0 15,-1 0-15,1 0 16,-22 0-16,21 0 0,-41 0 0,-1 0 16,0 0-16,0 0 0,0 0 15,-21-22 48,-21 22-63,0 0 0,0 0 15,21-21-15,-21 21 16,-1 0-16,1 0 16,21-21-16,-21 21 0,0 0 0,-21-42 15,20 21 1,1 21-16,0-22 0,-21 1 16,-1 0-16,22 21 15,0-21-15,-42 0 0,-1-22 16,43 43-16,-21-21 15,20 21-15,1-21 0,0 0 16,0 21 0,42 0 15,0 0-31,22 21 0,-22 0 16,0-21-16,21 21 0,1-21 15,-1 22-15,0-1 0,64 0 0,-42-21 16,-1 21-16,128 0 15,-22 0 1,-63 1-16,-85-22 16,0 0-16,0 0 0,0 0 15,-42 0 1,0-22-16,-21 1 0,21 21 16,-22-21-16,22 21 0,-21-21 15,-1 21-15,22-21 0,-63 0 16,62-1-16,-41 1 0,21-21 15,-1 42-15,1-42 16,42 20-16,-21 1 16,0 0-16,-1-21 15,-20-1-15,42 22 16,0 0-16,0 42 62,21 0-62,0 1 0,1 20 16,-1-21-16,0 0 0,0 0 0,21 1 16,-20 20-16,20-21 0,43 21 15,-1 1-15,1-1 16,-22-21-16,-20-21 16,-22 0-16,0 0 15,-42 0 1,0-21-16,0 21 15,-1-21-15,-20 0 0,0 0 0,-1-1 16,1 1-16,-43-21 16,-20-64-16,62 85 15,22-21-15,-42-22 16,41 22-16,-20-43 0,42 64 16,-21-43-16,21 43 15,-21-21-15,21 21 16,0 0-16,0 42 31,0 0-31,21 0 0,0 21 0,21 22 16,-20-22-16,-22 1 0,21-1 15,0 0-15,21 1 0,-21-1 16,1-21-16,-1 21 0,21 22 16,0-22-16,-20 22 15,-1-64 1,-21 21-16,21-21 15,-21-21 1,-21 0-16,0-1 16,-1 1-16,1-21 15,0 21-15,0 0 0,0-22 0,-22 1 16,22 0-16,-21-43 0,0 0 16,20 43-16,-20-43 15,21 22 1,0 20-16,0 1 15,21 21-15,0 42 32,0 0-32,0 0 0,21 1 15,0-1-15,0 21 0,-21 0 16,21 1-16,0-1 0,1 0 0,-1-20 16,21 62-16,-21-41 15,43-1-15,-43 0 16,21 1-16,-21-22 15,1 0-15,-44-21 32,1-21-32,0 0 0,0-1 15,-21-20-15,-1 0 16,22-1-16,-21-20 16,-22-22-16,22 22 15,21 20-15,0 1 0,-22 21 16,43 0-16,-21-22 0,-21 22 15,42-21-15,-21 42 16,21 21 0,0 0-16,0 0 15,0 1-15,0-1 0,21 0 16,-21 42-16,42 43 16,-21-63-1,0-1-15,1 0 0,-22-21 16,0 1-16,21-1 0,-21 0 15,21 21 1,-21-63 15,0 0-31,0 0 0,0 0 0,-21-1 16,21 1-16,-21-42 16,-1-22-1,1 22-15,21 41 0,0 1 16,0 0-16,-21 21 0,21-21 15,0 42 17,0 0-32,21 0 0,0 1 15,-21-1-15,22 0 0,-22 0 16,21 0-16,-21 22 16,0-22-16,0-42 62,0-1-62,0 1 16,0 0-16,0 0 0,0-21 15,0 20-15,0 1 16,-21 0-16,21 0 16,0 42 15,0 0-31,0 0 0,42 64 15,-42-64-15,42 43 16,-42-43-16,0 0 0,21 0 16,1 22-16,-1-22 0,-21 0 15,0 0-15,0 0 16,-21-42 15,-1 0-31,1 0 16,21 0-16,-21 21 0,0-22 15,0-20-15,21 21 0,-21 0 16,21 0-16,-22-1 16,22 1-16,0 42 15,22 1 1,-1-1-16,0 0 0,0 0 16,0 43-16,22-22 15,-1 0-15,-21-21 16,21 22-16,1-22 15,-22 0 1,-21-42 15,0 0-31,0 0 0,-21-1 0,-22-41 16,1-1 0,42 22-16,-21-21 15,21 20-15,-42-20 16,42 42-16,0-43 15,-22 22-15,22 21 16,0 42 0,0 0-16,0 0 15,0 0-15,22 64 16,-1-43-16,21 22 16,-42-22-16,42 0 0,-20 1 15,20-1-15,-42-21 0,42 0 16,-42 1-16,21-22 15,-21 21 1,22-21-16,-22-21 16,-22-1-1,1 1-15,0 0 0,-42-42 16,41-1 0,1 43-16,0 0 15,0-22-15,0 1 0,0 0 16,-1-22-16,22 43 15,-21 0-15,21 0 0,-21 21 16,21 21 15,21 0-31,0 0 16,1 22-16,20-1 0,-21 0 0,0-21 16,0 22-16,64 41 15,-21-20 1,-22-22-16,-21-21 15,0 22-15,-42-43 47,0-21-47,0 21 16,0-22-16,-1-20 16,1 21-16,-21-43 0,0 1 15,20 21-15,-20-43 16,0 21-16,42 22 15,-21 0-15,-1 21 16,22-1-16,0 1 16,-21 21-16,21 21 31,21 1-31,1-1 16,-1 0-16,-21 0 0,21 0 15,0 22-15,0-1 0,0 0 16,22 22-16,-43-22 15,0-21-15,21 22 16,-21-22 0,0-42 15,-21-1-15,21 1-16,-21 0 0,-1-21 15,1 21-15,-21-43 0,21 1 16,0-1-1,21 43-15,-43-21 0,43 20 16,-21-20-16,21 21 16,0 42 15,0 0-31,0 0 0,0 1 16,21-1-16,-21 21 0,21-21 15,1 0-15,-22 22 0,42 20 16,-21-20-16,0 20 15,22 1-15,-22-43 16,21 42-16,0-20 16,1-1-16,-1 0 15,-21-42 1,0 21-16,-21 1 0,22-22 0,-1 21 0,42 0 16,-42-21-16,22 21 15,-22-21-15,0 0 16,-21 21-1,0 0 17,0 1 15,21-22-32,-21 21 1,21-21-1,-21 21 1,22-21 0,-22 21-1,21-21-15,-21 21 63,0 0-16,0 1 0,-21-22-16,-1 0-16,1 0-15,0 0 16,0 0-16,0 0 0,0 0 0,-22 0 16,22 0-16,-21 0 0,21 0 0,-64 0 15,-21 0 1,85 0-16,-21 0 16,20 0-16,1 0 0,-21 0 0,21 0 15,0 0-15,-22 0 0,22 0 16,0 0-16,-21 0 0,20 0 0,-20 0 15,0 0-15,21 0 0,-22 0 0,22 0 16,-21 0-16,21 0 0,-22 0 16,22 0-16,-42 0 15,41 0-15,1 0 16,0 0-16,0 0 0,0 0 16,0 0-16,-1 0 0,1 0 15,0 0-15,0 0 16,0 0-16,0 0 15,-1 0-15,1 0 0,0 0 16,0 0-16,0 0 16,0 0-16,-1 0 15,1 0-15,0 0 16,0 0-16,0 0 16,0 0-1,-1 0-15,1 0 16,0 0-1,0 21 1,0 0 0,0-21-1,21 21 1,-22-21-16,1 0 78,21 21-62,-21-21-1,0 0 1,0 0 15,0 0-15,-1 0-16,1 0 15,0 0 1,0 0 0,0 0 31,0 0-47,21-21 15,-22 21 16,22-21-15,0 0 0</inkml:trace>
  <inkml:trace contextRef="#ctx0" brushRef="#br3" timeOffset="192533.35">1503 14012 0,'0'-63'31,"0"42"-31,0 0 16,0-1-16,0 1 0,0 0 16,0 0-16,-21 21 15,-1 0-15,1 0 16,21 21-16,0 0 16,-21 22-16,0-1 0,21 0 0,-21 22 15,21-1-15,0 1 0,0-1 16,-21 22-16,21 0 0,-22-1 15,1-20-15,0 84 16,0-85-16,0 1 0,0 42 16,21-64-16,0 0 0,0-20 15,0-1-15,0 0 0,0 0 0,0-42 32,0 0-32,0 0 15,0-1-15,0 1 0,0-21 0,0 21 16</inkml:trace>
  <inkml:trace contextRef="#ctx0" brushRef="#br3" timeOffset="192871.16">1122 14139 0,'-21'-63'16,"42"126"-16,-42-147 0,-1-22 15,22 85-15,22-22 16,-1 22-16,63-21 15,-41 21-15,-1 21 0,85 0 16,-85 0-16,22 0 0,63 42 16,-85 0-16,43 43 15,-85-43-15,0 1 0,0-1 16,-21 0-16,0 1 0,-22 20 0,1-20 16,-22-1-16,1 0 0,21 1 15,-22-22-15,22 21 0,-22-21 16,22 0-16,21 1 0,-22-22 15,1 21-15,42-42 16,21 21 0,0-22-16,22 1 15,63-42-15,-64 63 16,0-21-16,-21-1 0</inkml:trace>
  <inkml:trace contextRef="#ctx0" brushRef="#br3" timeOffset="193287.05">1884 14393 0,'0'0'0,"0"-21"16,0 0-16,0 0 15,0 0-15,0 0 0,21-1 16,0 1-16,0 21 15,0-21-15,1 21 0,-1 0 0,0 0 16,21 0-16,-21 21 0,1 0 16,41 22-16,-42-1 0,0-21 15,1 22-15,-22-1 0,0-21 16,0 21-16,-22 43 16,-20-64-16,21 22 0,0-22 15,0 0-15,-1 21 16,1-42-16,21-21 15,0 0 1,0 0-16,0 0 0,0-1 16,21-20-16,1 21 0,-1-21 0,-21-1 15,21 1-15,0 21 0,0-22 16,0 1-16,1 21 0,-1 0 0,21 0 16,-21-1-16,0 1 0,22 0 15,-22 21-15,0 0 0,0 0 16</inkml:trace>
  <inkml:trace contextRef="#ctx0" brushRef="#br3" timeOffset="193689.82">2752 14266 0,'0'0'15,"-22"0"-15,22 43 0,-21-22 0,0 0 16,0 0-16,0 22 0,0-1 0,-1-21 15,1 21-15,0-20 16,0 20-16,21-21 0,0 0 0,0 22 16,0-22-16,0 0 0,0 0 15,21-21-15,0 0 0,43 0 16,-43 0-16,21 0 16,-21 0-16,22-21 0,-22 0 15,21 0-15,-21-1 0,22 1 0,20-63 16,-20-22-1,-43 63-15,0 1 16,0 21-16,0-21 0,-22 20 16,-20-41-16,0 42 0,21 21 15,-43-21 1,43 21-16,-64 0 0,64 21 16,0 0-16,0-21 0,21 21 15,0 0-15,-21 0 0,21 1 0,0-1 16,0 0-1,21-21-15,0 0 16,0 0-16</inkml:trace>
  <inkml:trace contextRef="#ctx0" brushRef="#br3" timeOffset="193986.65">3365 13780 0,'0'0'0,"0"-22"0,0 1 0,0 42 31,-21 1-31,0-1 16,0 21-16,21 0 0,-21 1 15,0-1-15,21 0 0,-22 1 16,22 20-16,-21-20 0,0 62 16,0 1-16,21-63 15,0-1-15,-21 43 16,21-64-16,0 0 0,0 0 0,0 0 15,0 0-15,21-21 16,0 0-16,-21-21 16,21 0-16,0 0 0,-21-21 15,22-1-15</inkml:trace>
  <inkml:trace contextRef="#ctx0" brushRef="#br3" timeOffset="194174.54">3027 14203 0,'0'0'0,"-21"0"0,21 21 16,21-21 15,0 0-31,0 0 16,0 0-16,0 0 0,1 0 0,20 0 15,-21 0-15,0-21 16,22 0-16,20 0 15,-42 21-15</inkml:trace>
  <inkml:trace contextRef="#ctx0" brushRef="#br3" timeOffset="194551.33">3492 14266 0,'0'0'0,"0"22"16,22-22 15,-1-22-31,0 22 0,0-21 16,0 21-16,0-21 0,22 0 15,-22 21-15,0-21 0,0 0 0,0 21 16,-21-22-16,0 1 0,0 0 16,-21 21-1,0 0 1,0 0-16,-21 0 15,-1 21-15,22 0 0,0 1 16,0-1-16,-22 0 0,22 0 0,0 0 16,21 0-16,0 22 0,-21-22 0,21 21 15,21 22 1,0-43-16,0-21 0,1 21 16,-1-21-16,0 0 15,21 0-15,-21 0 0,22 0 0,-22 0 16,21-21-16,-21 0 0,1 21 15,20-21-15</inkml:trace>
  <inkml:trace contextRef="#ctx0" brushRef="#br3" timeOffset="195274.6">4170 14055 0,'0'0'0,"21"-21"16,-21-1-16,0 1 15,-21 21 1,0 0-16,-1 0 0,1 21 15,21 1-15,-21-1 0,0 0 16,0 0-16,0 21 0,-1-20 0,1 20 16,0-21-16,0 21 0,21-20 0,-21 41 15,21-21-15,0-20 0,0-1 16,0 0-16,0 0 0,21 0 16,0-21-16,0 0 0,0 0 0,22 0 15,-22 0-15,21 0 16,-21 0-16,1-21 0,20 0 0,21-21 15,-41 20-15,20-20 16,21 0-16,-41-1 16,41-20-16,-42 21 0,0 20 15,1-20-15,-1 0 0,-21-1 16,0 1-16,0-21 16,0 20-16,0 1 0,0 0 15,0 20-15,-21 22 16,21 22-16,-22-1 15,22 21-15,-21 0 0,21-20 16,0 20-16,-21 0 0,0 1 16,21-1-16,-21 0 0,21 1 0,-21 41 15,21-41-15,0 20 16,0-42-16,0 22 0,0-22 16,0 0-16,0 0 0,21-21 15,0 21-15,0-21 0,0 0 0,0 0 16,64 0-16,-21-21 15,-22 0-15,0 0 0,-21 0 16,22-1-16,-1 1 0,-21 0 0,0 0 16,1 0-16,-1 0 0,0-22 15,0 22-15,-21 0 0,0 0 0,0 0 16,0-1-16,-21 22 16,0 0-1,0 0-15,-1 22 0,1-1 16,0 42-1,21-42-15,0 1 0,0 41 16,0-42-16,0 0 0,0 22 16,0-22-16,0 0 15,21 0-15,0-21 0,1 0 0,-1 0 16,21 0-16,-21 0 16,0 0-16,1 0 0,-1-21 0,0 21 15,21-21-15,-21 0 0</inkml:trace>
  <inkml:trace contextRef="#ctx0" brushRef="#br3" timeOffset="195841.28">5630 14076 0,'0'-21'0,"0"42"0,0-63 16,0 20-16,0 1 0,0 0 0,0 0 16,0 0-16,-21 21 15,0 0-15,0 0 16,0 21-16,-1-21 0,1 21 0,0 0 15,0 22-15,0-22 0,0 0 16,-1 21-16,1-21 0,21 1 16,-21 20-16,21-21 0,-21 21 0,21-20 15,0-1-15,0 0 0,0 0 16,0 0-16,0 0 0,0 1 0,21-22 0,0 0 16,0 0-16,22 0 15,-1 0-15,-21 0 0,22 0 16,-22 0-16,0-22 0,21 1 0,-21 21 15,22-42-15,-22 21 0,0 0 16,64-85-16,-43 0 16,-21 64-1,-21-22-15,21 22 0,-21-22 0,0 22 16,0-22-16,0-84 16,0 106-16,0 0 15,0 20-15,0-41 16,0 105-1,-21-21-15,21 22 0,0-1 16,-21 0-16,21 22 0,-21 42 16,21-43-16,0-20 0,-21 20 15,21-21-15,-21 1 0,21-1 0,0 43 16,0-43-16,0-21 0,0 22 16,0-22-16,0 0 0,0 0 15,0 0-15,21 0 0,0 1 0,21-22 16,-21 0-16,1 0 0,-1 0 15,0 0-15,21 0 0,1 0 16,-22-22-16,0 1 16,0 0-16,0 0 0,0 21 0,1-21 0</inkml:trace>
  <inkml:trace contextRef="#ctx0" brushRef="#br3" timeOffset="196136.11">4635 13801 0,'0'0'0,"0"21"16,22-21-1,-1 0-15,0 0 0,21 0 0,22 0 16,-22 0-16,0 0 16,1 0-16,-1 0 0,0 0 0,1 0 15,20-21-15,-20 21 0,-22 0 16,21 0 0,-21 0-16,0 0 0</inkml:trace>
  <inkml:trace contextRef="#ctx0" brushRef="#br3" timeOffset="197625.4">8149 13462 0,'0'0'0,"0"-21"0,0 0 15,0 0-15,0-1 16,0 1 0,-21 42 15,21 1-31,0-1 0,-21 0 16,21 21-16,0-21 0,0 22 0,0-1 15,0 0-15,0 1 0,0-1 16,-21 0-16,-1 22 15,22-43-15,0 0 0,-21 0 0,21 1 16,0-44 15,21 1-31,1 0 16,-22-21-16,21 21 0,0-1 0,-21 1 16,21-21-16,-21 21 0,0-22 0,42-20 15,-20 21 1,-1 20-16,-21 1 0,21 21 15,0 0-15,0 21 32,-21 1-32,0-1 0,0 0 0,0 21 15,21-21-15,-21 1 0,22 20 0,-22-21 16,0 21 0,21-20-16,-21-1 0,21 0 0,0 0 15,-21 0-15,0 0 0,21-21 0,0 0 16,1 0-16,-1 0 0,0 0 15,0 0-15,0 0 0,85-42 16,-85 21-16,0 0 16,22 0-16,-22-1 0,0 1 0,0-21 15,0 21-15,1-22 0,-1 1 0,-21 21 16,0-21-16,21 20 0,-21-20 16,0 0-16,0 21 0,21-1 15,-21 1 1,0 42-1,0 1-15,0-1 0,0 0 16,0 0-16,0 21 16,-21-20-16,21 20 0,0 0 0,-21-21 15,21 22-15,-21-1 0,21-21 0,0 0 16,0 64 0,21-43-16,0-42 15,0 0-15,0 0 0,0 0 16,1 0-16,41 0 0,-42-21 15,0 0-15,22 0 16,-22 0-16,0 0 0,0-1 16,0 1-16,1-21 0,-22 21 0,0 0 15,0-22-15,0 22 0,21 0 0,-21 0 16,0 0-16,0 42 31,0 0-31,0 0 16,0 0-16,0 22 0,0-22 0,0 0 15,0 0-15,0 0 0,0 0 0,0 1 16,-21-1-16,21 0 0,0 0 16,0-42 15,0 0-15</inkml:trace>
  <inkml:trace contextRef="#ctx0" brushRef="#br3" timeOffset="198019.18">9313 13187 0,'-21'0'0,"0"0"16,-21 63-1,42-41-15,0-1 0,0 42 16,0-42-1,0 1 1,21-22-16,0 0 0,0 0 16,0 0-16,0 0 15,1 0-15,-1-22 0,0 1 16,0 0-16,-21 0 16,0 0-16,0 0 15,0-1-15,-21 1 16,0 21-16,21-21 0,-21 21 0,-1 0 15,1 0-15,0 0 16,0 21-16,0 0 0,21 22 16,0-22-16,0 0 15,0 0-15,0 0 0,0 22 16,0-22-16,0 0 0,21 0 16,0-21-16,0 0 15</inkml:trace>
  <inkml:trace contextRef="#ctx0" brushRef="#br3" timeOffset="198305.3">9779 13208 0,'0'0'0,"0"-21"0,-21 21 16,0 0-16,-1 0 0,22 21 15,-21 0-15,0 0 16,0 1-16,21 20 0,0-21 0,-21 21 15,21 1-15,-21-1 0,-1 43 16,22-1 0,-21-62-16,21 20 0,-21 21 15,21-41-15,0-1 0,0 0 16,0 0-16,21-21 16,0 0-16,1-21 15,-1 0-15,0 21 16,0-43-16,0 22 0,0 0 0,22-42 15</inkml:trace>
  <inkml:trace contextRef="#ctx0" brushRef="#br3" timeOffset="199414.1">10054 13208 0,'0'42'15,"0"-84"-15,-21 106 16,21-43-16,0 0 0,-21 0 15,0 21-15,-1 1 0,1 20 16,0-20-16,0-1 0,0-21 0,21 21 16,0 1-16,-21-22 0,-1 42 15,22-20 1,0-22-16,22-21 31,-1 0-31,0-21 0,-21 0 16,21 21-16,21-43 0,-20 1 15,-1 21-15,-21 0 0,21-1 16,-21 1-16,21 0 0,0 0 16,-21 0-16,0 0 15,21 21-15,-21 21 16,0 0 0,0 0-16,0 0 0,0 0 15,0 22-15,0-22 16,0 0-16,0 21 0,0-20 15,0-1-15,0 0 0,22 0 16,-1 0-16,0-21 0,0 0 16,0 21-16,0-21 0,1 0 0,-1 0 15,21 0-15,-21 0 0,22 0 16,-22 0-16,21-21 0,-21 0 0,43-42 16,-1-22-1,-63 64 1,0-22-16,21 22 0,-21-21 0,0 21 0,22-43 15,-22 43-15,-22 21 32,1 0-32,21 21 15,-21 0-15,21 1 0,0-1 16,0 42-16,0-42 0,-21 1 16,21-1-16,0 21 0,0-21 0,0 0 15,0 1-15,0-1 16,0 0-16,21-21 0,0 21 15,0-21-15,1 0 0,20 0 16,-21 0-16,21 0 0,-20 0 16,-1-21-16,0 0 0,64-22 15,-22-41 1,-63 63-16,0-1 16,21-20-16,-21 21 0,0 0 0,21 0 15,-21-1-15,-21 22 31,21 22-31,-21-1 0,21 0 0,-21 0 16,21 0-16,0 22 0,0-22 16,-21 0-16,21 0 0,-21 0 0,21 0 15,-22 22-15,22-22 0,0 0 16,0 0-16,-21-21 31,21-21-15,0 0-1,0 0-15,0 0 16,0-1-16,21 1 0,1 0 0,-1-21 16,0 21-16,0-22 0,21 1 15,-20 0-15,20 20 0,0-20 0,1 21 16,-1 0-16,0 0 0,22-1 16,-22 22-16,0 0 15,-20 22-15,-1-1 0,0 0 0,-21 21 16,0-21-16,0 22 0,0-1 15,0 22-15,0 20 16,-21-63-16,0 22 16,21-22-16,-22 0 0,22 0 15,-21-21-15,0 21 16,21-42 15,0 0-31,-21 21 0,21-42 16,0 21-16,0-1 0</inkml:trace>
  <inkml:trace contextRef="#ctx0" brushRef="#br3" timeOffset="199602">11007 13229 0,'-22'0'15,"44"0"-15,-65 0 16,22 0-16,0 0 62</inkml:trace>
  <inkml:trace contextRef="#ctx0" brushRef="#br3" timeOffset="199809.03">9610 13441 0,'0'0'0,"21"0"32,0 0-32,0 0 0,43 0 15,-43 0-15,21 0 0,43-21 16,-43 21-16,43 0 15,-43-21-15,0 21 0,1 0 0</inkml:trace>
  <inkml:trace contextRef="#ctx0" brushRef="#br3" timeOffset="200309.38">12594 13250 0,'0'0'0,"21"0"15,-21 22 16,0-1-31,0 21 16,-21-21-16,21 22 0,-21-22 0,0 21 16,0 0-16,21 1 0,-64 63 15,43-85-15,21 21 16,-21-21-16,21 0 0,-21 1 0,21-1 16,0 0-16,0-42 46,0 0-46</inkml:trace>
  <inkml:trace contextRef="#ctx0" brushRef="#br3" timeOffset="201158.9">12171 13589 0,'0'0'0,"21"0"46,21 0-46,-21 0 0,1 0 16,20 0-16,0 0 0,1 0 0,-1 0 16,0 0-16,1-21 0,20 0 0,-21 0 15,1-1-15,20 22 0,64-63 16,-63 21 0,-43 20-16,0 1 0,0 0 15,-21 0-15,0 0 0,0 0 0,0-1 16,0 1-16,-21 0 15,0 21-15,-21 0 0,-1 0 16,43 21-16,-21-21 16,21 43-16,-21-22 0,0 0 15,21 0-15,-21 21 0,21 1 0,0-22 16,0 21-16,-22 1 16,22-22-16,-21 63 0,21-62 15,0 20-15,0-21 0,0 21 16,0-20-16,0-1 0,0 0 15,21-21 1,1 0-16,-1 0 16,0-21-1,-21 0-15,21-1 0,0 1 0,0-21 16,1 21-16,-1 0 0,21-22 16,-21 22-16,22-21 15,-43 21-15,21 21 16,-21 21-1,0 0-15,0 0 16,0 0-16,0 0 0,0 1 16,0-1-16,0 0 0,0 0 15,0 0-15,0 0 0,0 1 0,21-1 16,0 0 0,0-21-16,22 21 0,-22-21 15,0 0-15,42 0 0,-41 0 16,20 0-16,-21 0 0,21-21 15,-20 0-15,-1 21 0,21-21 0,-21-1 16,0 1-16,22-21 0,-22 21 16,-21 0-16,21-22 0,0 22 15,-21-21-15,21 21 0,-21-1 0,0 1 16,0 0-16,0 0 0,-21 21 16,0 0-16,0 0 0,0 0 15,0 21-15,-1 0 0,1 0 0,0 1 16,21-1-16,0 21 0,-21-21 15,21 0-15,0 1 0,0 20 0,0-21 16,0 21-16,21-20 16,0-1-16,0-21 0,1 21 15,-1-21-15,0 0 0,0 0 16,21 0-16,-20 0 0,-1 0 16,21-21-16,-21 21 0,22-21 0,-22-1 15,63 1-15</inkml:trace>
  <inkml:trace contextRef="#ctx0" brushRef="#br3" timeOffset="201561.66">14668 13272 0,'0'0'0,"22"-22"0,-22 1 16,0 0-16,0 0 16,-22 21-16,1 0 15,0-21-15,0 21 0,-21 0 0,-64 0 16,85 21-1,-22-21-15,1 21 0,21 0 0,-43 22 16,64-22-16,-21 0 16,21 21-16,0-21 15,0 1-15,0-1 0,21 0 0,0 0 16,22 0-16,-22-21 0,0 21 16,21 1-16,-20-22 0,-1 21 15,0-21-15,0 21 0,0 0 0,0 0 16,1-21-16,-22 43 0,0-22 15,0 0-15,0 0 16,-22-21-16,-20 21 0,-43-21 16,43 21-1,-21-21-15,20 0 0,1 0 0,0 0 16,-1 0-16,22 0 0,-21 0 0,21 0 16,-1 0-16,1 0 0,21-21 15,0 0 1,43 0-16,-22 21 0,0 0 15,21-21-15,-21 21 0,22 0 16</inkml:trace>
  <inkml:trace contextRef="#ctx0" brushRef="#br3" timeOffset="202925.33">15071 13399 0,'0'0'0,"0"-22"0,0 1 16,0 0-16,-22 21 16,1 0-16,0 0 0,-21 0 15,21 0-15,-22 0 16,22 21-16,0 0 0,0 1 16,0-1-16,-1 0 0,1 0 0,-42 64 15,63-1 1,0-62-1,0-1-15,0 0 0,0 0 0,21-21 16,21 0 0,-21 0-16,1 0 15,20-21-15,0 21 0,-21-21 16,1 0-16,-1-1 0,0 1 16,0 0-16,0 0 0,0-43 15,1 1-15,-22 42 16,0 0-16,0-1 15,-22 44 1,22-1-16,-21 0 16,0 0-16,21 21 15,0-20-15,0-1 0,0 21 0,0-21 0,0 0 16,0 1-16,0-1 0,0 0 16,21 0-16,0 0 0,1 0 15,-1-21-15,0 0 0,0 0 0,43 0 16,-43 0-16,42 0 15,-42-21-15,22 21 0,-22-21 16,21-21-16,-21-1 0,22 1 16,-22 0-16,-21-1 15,0 22-15,21 0 0,-21-21 0,0 21 16,0-1-16,0 1 0,0 42 31,-21 1-31,21-1 16,-21 0-16,21 0 15,-21 0-15,21 22 0,-22-22 0,22 0 16,-21 21-16,21-21 0,0 22 16,0-22-16,0 0 0,0 0 15,0 0-15,21-42 47,-21 0-47,22 0 0,-1 0 0,0-22 16,0 1-16,0 21 15,0-21-15,1 20 0,-1-20 16,0 21-16,-21 0 0,21 0 0,0-1 0,0 1 16,-21 42 15,0 1-31,0-1 16,0 0-16,0 0 0,0 0 15,0 0-15,0 22 0,0-22 0,22 0 16,-22 0-16,21 0 0,-21 1 15,21-22-15,-21 21 0,42 0 16,1-21-16,-22 0 16,0 0-16,0 0 0,0 0 15,0 0-15,1-21 0,62-22 16,-20 1 0,-43 21-16,21 0 0,-21-22 15,1 22-15,-1 0 0,0 0 0,0 0 16,0 0-16,0-1 0,1 1 0,-44 42 47,1-21-47,21 22 15,-21-1-15,0 0 0,21 0 16,-21 64-16,21-64 0,0 0 16,0 0-16,0 0 0,0 1 15,63 20-15,-42-42 16,1 21-16,20 0 0,0-21 0,1 0 15,20 0-15,22 0 16,-22 0-16,-20 0 0,41 0 16,-41-21-16,-22 21 0,0-21 15,21 0-15,-21 0 0,-21-1 0,22-41 16,-1 42-16,-21-22 16,0 22-16,0 0 0,-21 21 15,-1 0-15,1 0 0,0 0 16,0 21-16,0 0 0,0 1 15,21-1-15,-22 0 0,22 21 16,0-21-16,0 1 0,0 20 16,0-21-16,22-21 15,-1 21-15,21-21 0,-21 0 16,0 0-16,85 0 16,-63 0-16,-1 0 15,-21 0-15,21-21 0,1 0 0,-1 0 16,-21 21-16,0-21 0,1 21 0,-22-22 15,0 1-15</inkml:trace>
  <inkml:trace contextRef="#ctx0" brushRef="#br3" timeOffset="203673.91">8022 14139 0,'21'0'0,"-42"0"0,42-21 0,0 21 16,-21-21-16,0 42 31,0 0-31,0 1 0,0 20 15,0 21-15,0 86 16,0-107-16,-21 0 16,21 1-16,0-1 0,-21 0 15,21 1-15,-21-22 0,21 21 0,0-21 16,-21 22 0,21-22-16,0-42 31,0-1-31,0 1 0,0 0 15</inkml:trace>
  <inkml:trace contextRef="#ctx0" brushRef="#br3" timeOffset="204003.26">8022 14224 0,'0'-21'0,"0"42"0,0-63 15,0 21-15,0-1 16,21 1-16,0 21 0,1-21 15,-1 0-15,0 21 0,21-21 16,-21 0-16,22 21 0,-1 0 0,-21 0 16,85 0-16,-42 21 15,-43 0 1,-21 0-16,0 21 0,0-20 0,0 20 16,-21 0-16,-1-21 0,-20 22 15,21-1-15,-21-21 0,-1 22 0,1-22 16,-85 42-16,106-42 15,0 1-15,-22-22 16,22 21-16,42-21 31,-21-21-31,21 21 16,1-22-16,20 22 0,-21-21 0,0 21 16,22-21-16</inkml:trace>
  <inkml:trace contextRef="#ctx0" brushRef="#br3" timeOffset="204538.95">8848 14520 0,'0'0'0,"21"0"0,0 0 0,0 0 16,0-21-16,-21 0 16,0 0-16,21 0 0,-21 0 15,0-1-15,0 1 0,0 0 16,-21 0-16,0 0 15,0 0-15,-21-1 0,20 22 16,-20 0-16,21 0 16,-21 0-16,-1 22 0,22-22 0,-85 84 15,64-63-15,21 22 16,0-22-16,-1 21 0,-20 64 16,21-85-16,21 22 0,0-22 15,0 0-15,0 0 0,0 0 16,21 0-16,0-21 0,0 0 15,1 0-15,-1 0 0,0 0 16,21 0-16,-21 0 0,22-21 16,-1 0-16,-21 21 0,22-21 0,-1 0 15,21-22-15,-20 22 16,-1-42-16,-21 42 0,0-1 16,1 1-16,-22 0 0,0 0 0,0 0 15,-22 21 1,1 21-1,0 0-15,0 0 0,21 0 16,0 1-16,-21 20 0,21-21 0,0 0 16,-21 0-16,21 22 0,0-22 15,0 0-15,0 0 0,21 0 16,0 1-16,0-22 0,0 0 16,22 0-16,-22 0 0,0 0 0,42 0 15,-41 0-15,20-22 16,21 1-16</inkml:trace>
  <inkml:trace contextRef="#ctx0" brushRef="#br3" timeOffset="206291.39">9483 14351 0,'0'-21'0,"0"42"0,0-63 0,-22 42 16,1 0-16,0 0 15,0 21-15,0 0 16,21 0-16,-21 22 0,-1-22 0,22 21 15,0-21-15,-21 22 0,0 20 16,21 22 0,0-64-16,0 0 0,21 21 15,0-42-15,1 0 0,41 0 16,1 0 0,-22 0-16,-21 0 0,85-42 15,-85 21-15,21 0 16,-20 0-16,-1-22 0,0 22 0,42-85 15,-63 85 1,22-64-16,-22 64 16,0-42-16,0 42 0,0-1 15,0-20-15,0 63 32,0 0-32,0 1 0,0 20 0,0-21 15,-22 21-15,22 1 0,-21-22 0,21 21 16,0 1-16,-21-1 15,21 0-15,-21 1 0,0-22 16,21 0-16,0-42 47,21 0-31,0-1-16,0 1 0,0 0 0,1 0 15,-1 0-15,0 0 0,0-1 0,21-20 16,22 21-1,-43 0-15,0 21 16,-21 21 0,0 0-16,-21 0 15,0-21-15,0 21 0,0-21 16,-64 22-16,64-1 16,0-21-16,-1 0 0,1 0 15,0 0-15,0 0 0,0 0 31,21 21-31,0 0 16,0 0-16,0 0 0,0 1 16,21-22-16,0 21 0,-21 0 15,21 0-15,0 0 0,1-21 0,20 43 16,0-43-16,22 21 16,-22-21-16,0 21 0,64-21 15,-63 0-15,-1 0 0,21 0 16,-20 0-16,-1-21 0,0 21 0,43-21 15,21-43 1,-85 43-16,21 0 16,-20-43-16,-22 43 0,0-21 15,0 21-15,0-1 0,0 1 16,0 0-16,-43-21 16,1 42-16,0 0 15,20 0-15,-20 42 0,0-21 16,21 0-16,-1 1 0,1-1 0,-21 21 15,21-21-15,21 0 0,-21 1 16,-1 62 0,22-63-16,0 1 0,0-1 0,22-21 15,-1 21 1,0-21-16,0 0 0,0 0 0,22 0 16,-22-21-16,42 0 15,-42 21-15,1-22 16,-1 1-16,0 0 0,-21 0 0,21 0 15,-21 0-15,21-1 0,-21-20 0,21-21 16,-21 20 0,-21 64 15,21 1-31,-21-1 16,21 0-16,0 21 15,0-21-15,0 43 0,0-43 16,0 0-16,21 22 15,0-43-15,22 21 0,-1 0 16,-21-21-16,22 0 0,-1 0 0,0 0 16,22 0-16,-22 0 0,0 0 15,22 0-15,-22-21 0,1 21 0,-1-21 16,0-1-16,1 1 0,-22 0 0,21-42 16,0-43-1,-42 85-15,0-22 0,0-20 16,0 42-16,-42-22 15,21 43-15,-21 0 0,20 0 16,1 0-16,-21 0 0,21 21 0,-22 1 16,22-1-16,0 0 0,-42 106 31,63-42-31,0-64 16,0 0-16,21-21 0,0 21 15,0 0-15,64-21 16,-22 0-1,-42 0-15,1 0 0,-1-21 0,0 21 16,0-21-16,0-21 16,-21 20-16,0 1 15,0 0-15,0 0 0,0 0 16,0 0-16,0-1 0,0 44 31,0-1-15,0 0-16,0 21 0,0-21 0,0 1 15,0 20-15,0 0 0,-21-21 16,21 22-16,-42 41 0,42 43 16,-21-84-16,21 20 15,-22-20-15,1 20 0,21 1 16,-21 84-16,21-85 16,0-20-16,0-1 0,0 21 15,0-20-15,-21 41 0,0-41 16,21-1-16,0 0 0,-21-20 0,-1-1 15,1 0-15,-21 0 16,0-21 0,20 0-16,22-21 0,-21 0 0,0 0 15,21-1-15,0-20 0,-21-43 16,21-42 0,0 85-16,0 0 0,21-1 15,-21 1-15,21 0 0,0-22 16,1 22-16,-1-22 0,21 22 0</inkml:trace>
  <inkml:trace contextRef="#ctx0" brushRef="#br3" timeOffset="206635.19">11769 14732 0,'42'0'31,"-21"0"-31,0-21 0,0 0 0,1 21 16,-1-21-16,42-43 16,-42 22-1,1 21-15,-22-1 0,0-41 16,0 42-16,-22 0 16,1 21-16,0 0 15,0 0-15,-21 21 0,20 0 0,1 0 16,0 0-16,0 0 0,0 1 15,0 20-15,21-21 0,0 21 0,0 22 16,0-43-16,0 0 16,21 0-16,0 1 15,0-22-15,0 0 0,22 0 16,20 0-16,-42 0 0,0 0 16,1 0-16</inkml:trace>
  <inkml:trace contextRef="#ctx0" brushRef="#br3" timeOffset="208234.74">13504 14753 0,'0'0'0,"21"-21"0,1 0 0,-22 0 0,0 0 15,0-1-15,0-20 0,0 0 16,-64-64 0,43 85-16,0 0 15,-22-1-15,1 1 0,21 21 0,-64 0 16,43 0-16,0 0 0,-43 43 15,43-1-15,-43 43 16,43-43-16,-1 21 16,43-20-16,0-22 0,0 21 15,0-21-15,0 1 0,85 41 32,-64-63-32,43 0 0,-22 0 15,43 0-15,-64 0 16,21 0-16,0-21 0,1 21 0,-22-21 15,21 0-15,-21-1 0,22-20 16,20-43 0,-63 64-16,0-21 0,21 0 15,-21-1-15,0 22 16,22 21-16,-22-21 0,0 42 16,-22 0-16,22 0 15,-21 1-15,21 20 0,-21 0 16,21 1-16,0-22 0,0 21 15,0-21-15,0 0 0,21 1 16,22-1-16,-22 0 16,63 0-16,-62-21 15,20 0-15,0 0 0,1 0 16,-22 0-16,106-42 16,-43-1-16,-41 22 15,-22 0-15,0-21 16,-21 21-16,21-22 0,-21 22 0,0 0 0,0-21 15,0 20-15,0 1 16,-21 42 0,0 1-16,21-1 15,0 0-15,-21 21 0,0-21 16,21 1-16,-43 62 16,43-63-16,0 1 0,-21-1 15,21 0-15,0 0 16,21-21-1,0 0-15,1 0 16,-1-21-16,0 0 0,21 0 16,-42-1-16,43 1 0,-22 0 15,0 0-15,0-21 0,0 20 0,0 1 16,1-42 0,-1 42-16,0-1 0,-21 44 31,0-1-31,0 21 15,0 22 1,0-43-16,0 0 16,0 0-16,0 0 0,21 0 0,21 22 15,-20-22-15,-1-21 0,21 21 0,22-21 16,41 0 0,-83 0-16,20 0 0,0 0 15,1 0-15,-1 0 0,43-42 16,-43 42-16,-21-21 0,64-85 15,-85 42 1,0 22-16,0 21 16,0 0-16,0-1 0,-21 1 15,-1 0-15,-20 21 0,21 0 16,0 0-16,-43 0 16,1 64-16,42-22 15,-1 0-15,22-21 0,0 22 16,-21-22-16,21 0 0,0 0 15,0 0-15,43 22 16,-22-22 0,0-21-16,0 0 0,21 0 15,-20 0-15,-1 0 0,0 0 0,0-21 16,0 21-16,22-21 0,-22-1 0,0 1 16,0 0-16,0-21 0,0-1 15,1 22-15,-1-21 0,0-22 0,0 22 16,0-21-16,0 20 0,1 1 0,-22-22 15,21 22-15,0 0 0,-21 21 16,0-22-16,0 22 0,0 0 0,-21 21 31,0 21-31,-1 0 0,1 0 0,21 22 16,-21-22-16,-21 127 16,42-106-16,-21 1 0,21 20 15,-22-20-15,22 41 0,0-63 16,0 22-16,0-22 15,0 21-15,0-21 0,0 1 0,22-1 16,-1-21-16,0 21 0,64-21 16,-64 0-16,42 0 15,-20 0-15</inkml:trace>
  <inkml:trace contextRef="#ctx0" brushRef="#br3" timeOffset="208985">16319 14457 0,'0'0'0,"0"-21"0,0 0 15,0-22-15,0 22 0,0 0 16,-21 0-16,0 0 0,0 21 16,-43 0-1,-20 63-15,63-42 16,-1 22-16,1-1 0,-21-21 15,21 21-15,0-20 0,-1 83 16,22-62 0,0-22-16,0 0 0,0 0 15,22 0-15,-1-21 0,0 0 16,0 0-16,0 0 16,43-21-1,-43 0-15,0 0 0,21-21 16,-20 20-16,-1-20 0,0 21 15,-21-21-15,21 20 0,0-20 16,0 0-16,-21 21 16,-21 42-1,0 0-15,21 0 16,-21 0-16,0 0 0,21 1 0,0 20 16,0-21-16,0 0 15,0 0-15,0 43 16,0-43-16,21 21 0,0-42 15,0 22-15,0-22 0,1 21 16,-1-21-16,21 0 0,43 0 16,-1-21-1,-62-1-15,20 1 0,-21 0 16,0 0-16,0 0 0,22-64 16,-22 43-16,0-1 0,43-105 15,-22 21 1,-42 85-16,0 21 0,21 0 15,-21-1-15,0 1 0,0 42 32,-21 1-32,0-1 0,21 0 15,-21 21-15,21-21 0,-22 22 16,1 41-16,21-41 0,0-1 16,0 43-16,0-64 0,0 21 15,0-21-15,0 43 16,0-43-16,0 21 15,0-20-15,21-22 16,1 0-16,-1 0 16,0 0-16,0 0 0,21-22 15,-20 1-15,41-21 16</inkml:trace>
  <inkml:trace contextRef="#ctx0" brushRef="#br3" timeOffset="209307.52">17251 14499 0,'21'-21'16,"-21"0"-16,-42 127 0,84-233 15,-63 190-15,21-126 0,-21 63 16,-1 0-16,1 0 0,0 0 16,0 0-16,-21 21 0,20 21 15,22-21-15,0 1 16,0-1-16,0 0 0,0 0 16,22 0-16,-1-21 0,0 21 15,-21 1-15,21-22 0,0 21 0,0-21 16,43 42-1,-64-21 1,-21-21 0,0 0-16,-1 21 15,1-21-15,-21 0 0,21 0 0,0 0 16,-1 0-16,1 0 0,0 0 0,0 0 16,0 0-16,0 0 15,42 0 1,0 0-16,0-21 15,0 21-15</inkml:trace>
  <inkml:trace contextRef="#ctx0" brushRef="#br3" timeOffset="209693.04">17611 14499 0,'0'0'0,"0"-21"16,-22 21-16,1 0 0,0 0 15,0 0-15,0 21 0,0 0 0,-1-21 16,1 22-16,-21 20 16,21 0-16,0 1 15,21-22-15,0 0 0,0 0 0,0 21 16,0-20-16,0-1 0,21-21 16,0 21-16,0 0 0,43-21 15,-43 0-15,42 0 16,-20 0-16,-22 0 0,21 0 15,-21 0-15,22-21 0,-22 0 16,0 21-16,21-21 0,-21-1 0,-21-20 16,22 0-16,-22-22 15,0 22-15,0 21 16,0 0-16,0-1 0,-22 1 0,1 0 0,0 0 16,-21 21-1,-1 0-15,22 0 0,-21 0 0,21 0 16,-22 21-16,1 0 0,0 0 15,21 1-15,-22-22 0,22 21 0,-21 0 16,21 0-16</inkml:trace>
  <inkml:trace contextRef="#ctx0" brushRef="#br3" timeOffset="212842.01">8213 15325 0,'0'0'0,"0"-21"0,0-1 16,0 1-16,0-21 16,-22 0-16,1 20 0,0 1 15,0 0-15,-21 21 0,20 0 16,-20 0-16,21 0 0,-21 0 15,20 21-15,-20 0 0,21 1 0,-21-1 16,20 21-16,-20-21 0,21 22 16,0-1-16,-43 43 0,43-43 15,21 0-15,-21 1 0,0 41 16,21 1 0,0-43-16,0-21 0,0 22 0,0-22 15,21 0-15,0 0 0,0 0 16,64 1-16,0-22 15,-43 0-15,0-22 16,1 1-16,-1 21 0,0-21 0,85-64 16,-84 64-16,-1 0 15,-21 0-15,0 0 0,0-22 16,22-62 0,-43 20-16,0 43 15,0-1-15,-21 1 0,-1 0 16,1 20-16,0-20 0,0 0 0,0 21 15,0-1-15,-64 1 16,0 42 0,64 1-16,-21-1 0,21 21 15,-1 0-15,1-20 0,-21 105 16,42-43 0,0-41-16,0-1 0,0-21 0,0 21 15,21-20-15,0-1 0,0 0 0,1 0 16,20 0-16,-21-21 0,43 0 15,-43 0-15,85 0 16,-85-21-16,21 21 0,-21-21 16,22 0-16,-22 0 15,21-1-15,-21 1 0,22 0 0,-22 0 16,42-43 0,-42 1-16,-21 42 15,0 0-15,-21 21 31,0 21-31,0 0 0,21 0 16,0 0-16,-21 0 0,0 1 16,21 20-16,0-21 0,0 21 0,0-20 15,0-1-15,0 0 0,0 21 16,21-42 0,0 0-16,0 0 0,0 0 15,0 0-15,1 0 0,-1 0 0,21 0 16,-21-21-16,22 0 0,-22 21 15,42-42-15,-20 20 0,-1-20 16,0 21-16,-21 0 16,1 0-16,-22-1 0,21 1 0,-21-21 15,-21 63 32,-1 0-47,22 0 0,-21 1 0,21-1 16,-21 0-16,21 21 0,0-21 15,0 1-15,0-1 0,0 0 0,0 0 16,0 0-16,0 0 0,42 1 16,22-1-1,-43-21-15,0 0 0,0 0 16,1 0-16,-1 0 0,0 0 16,0-21-16,0 21 0,0-22 0,22 1 0,-1-21 15,-21 21-15,22-22 16,-22 22-16,0-21 0,0-22 15,0 22-15,-21 0 16,21-1-16,-21 1 0,0 0 0,22-43 16,-22 64-1,0 0-15,0 42 16,-22 0 0,22 21-16,0-20 0,-21 20 15,21-21-15,-21 64 16,0-43-16,21 22 15,0-22-15,0-21 0,-21 43 16,21-43-16,0 0 0,0 0 0,0 0 16,0 0-16,42-21 15,0 0 1,-20 0-16,-1 0 0,0 0 16,0-21-16,0 21 0,22-21 15,-22 0-15,21 0 0,-21 0 0,0-1 16,1 1-16,-1 0 0,0 0 15,0 0-15,-21 0 0,-21 21 32,0 0-32,0 0 0,-1 21 15,1-21-15,0 21 0,21 0 16,0 0-16,0 0 16,0 1-16,0-1 0,0 0 15,0 0-15,21 0 16,0-21-16,-21 21 15,22-21-15,-22 22 0,-22-22 47,1 0-47,0-22 16,0 22-16,0-21 0,0 21 16,-1 0-1,22 21 16,0 1-31,0-1 16,22-21-16,-1 21 0,0-21 16,-21 21-16,21-21 15,0 0-15,22 0 0,-22 0 0,0 0 16,148 0 0,-105-42-16,-22 21 15,0 21-15,-20-22 0,-1 1 0,0 21 16,0-21-16,0 0 0,0 0 0,1 0 15,-1-43 1,-21 43-16,0-21 0,0 20 16,0 44 15,-21-22-31,21 21 0,-22 0 0,22 0 16,0 0-16,0 22 15,0-22-15,0 0 0,0 0 16,0 0-16,0 0 0,0 1 0,0-1 15,22 0-15,-1-21 16,21 21-16,-21-21 16,22 0-16,-22 0 0,21 0 0,0 0 15,1 0-15,-1 0 0,0 0 0,1-21 16,-1 21-16,0-21 0,1 0 0,-1 21 16,22-43-1,-1-20-15,-63 42 16,21-1-16,-21-41 0,0 42 0,0 0 15,-21-22 1,0 43-16,0 0 0,0-21 0,-1 21 16,1 0-16,0 0 0,0 0 15,-21 21-15,20-21 0,-20 21 0,0 1 16,21-1-16,-1 0 0,-41 64 16,63-64-16,0 0 15,0 0-15,0 0 0,0 22 16,0-22-16,0 0 0,0 0 0,42 0 15,1-21 1,-22 0-16,0 0 0,0 0 16,21 0-16,-20-21 0,20 0 15,-21 21-15,0-21 0,0 0 16,1-1-16,-1 1 0,0 0 16,0 0-16,-21-21 0,21 20 0,0-20 15,1 0-15,-1-1 0,-21 1 0,21 0 16,-21-1-16,21-41 15,-21-22-15,0 85 16,0 0-16,-21 63 31,0-21-31,0 0 16,21 22-16,0-1 0,-22 0 16,1 1-16,21-1 0,0 0 0,0 22 15,-21 42 1,21-85-16,0 21 0,21-21 15,-21 0-15,21 1 0,22 20 16,-22-42-16,0 21 0,0-21 16,22 0-16,-22 0 0,0 0 15,21 0-15,22 0 16,42-42-16,-85 21 0,21-1 16,-21 1-16,0 0 15,1 0-15,-1 0 0,0 0 0,0-1 16,-21 1-16,0 0 0,0 0 15,0 0-15,0 0 0,-21 21 16,0 0 0,0 21-16,-1-21 0,1 21 0,0 0 15,21 0-15,0 0 0,0 1 0,0 20 16,0 21 0,0-41-16,0-1 0,0 0 15,21 0-15,0-21 0,1 21 0,-1-21 16,0 0-16,0 0 0,0 0 0,43 0 15,-1-21 1,-42 0-16,1 0 0,-1 21 16,0-21-16,0-1 0,0 1 15</inkml:trace>
  <inkml:trace contextRef="#ctx0" brushRef="#br3" timeOffset="213109.93">10837 15261 0,'-21'0'15,"42"0"-15,-63 21 0,21-21 0,0 0 0,-1 0 16,22 22 31,-21-22-16</inkml:trace>
  <inkml:trace contextRef="#ctx0" brushRef="#br3" timeOffset="213355.7">9250 15473 0,'21'0'16,"0"0"-1,21 0-15,-20 0 0,-1 0 0,21 0 16,0-21-16,1 21 0,63-21 16,-64-1-16,0 22 15,64-21-15,-64 21 0</inkml:trace>
  <inkml:trace contextRef="#ctx0" brushRef="#br3" timeOffset="214217.03">12742 15346 0,'0'0'0,"21"-21"0,-21 0 0,22-1 16,-22 1-16,0 0 15,0 63 16,0-20-15,0 20-16,0 0 0,0 1 0,-22-1 16,22 0-16,-21 1 0,21-1 15,-21 21-15,21-20 0,0-22 0,-21 64 16,0-43-16,21 0 16,0-21-16,-21 22 0,21-22 15,0 0-15,0 0 0,0 0 0,21-21 31,0 0-31,-21-21 16,21 0-16,-21 0 0,0 0 16,21 0-16,-21-1 0</inkml:trace>
  <inkml:trace contextRef="#ctx0" brushRef="#br3" timeOffset="214529.55">12721 15452 0,'0'-43'16,"0"86"-16,-21-107 0,21 43 0,0 0 15,0-21-15,0 20 0,0 1 0,0-21 16,21 21-16,43-22 16,-43 22-16,21 21 15,0-21-15,1 21 0,-1 0 0,22 0 16,20 21-16,-20 0 16,-1 43-16,-42-43 0,1 21 15,-22 1-15,0-1 0,0 0 16,-22 1-16,1-22 0,-21 21 0,0-21 15,-1 1-15,-84 41 16,43-21-16,62-42 16,-20 0-16,21 22 0,0-22 15,0 0-15,-1 0 0,44 0 32,-1 0-17,0-22-15,21 22 0,-21 0 16</inkml:trace>
  <inkml:trace contextRef="#ctx0" brushRef="#br3" timeOffset="-214403.41">13716 15600 0,'0'0'0,"0"-64"31,0 43-31,0 0 0,-21 0 16,0 21-16,-1-21 0,1 21 16,0 0-16,0 0 0,0 0 15,0 0-15,-1 0 0,-20 0 16,21 21-16,-21 0 0,20 0 0,-62 22 16,20 20-1,43-42-15,-21 22 0,-1-1 16,43 0-16,0-21 0,0 1 0,0-1 15,0 0-15,0 0 0,22-21 16,-22 21-16,42-21 0,43 0 16,-43 0-1,-21 0-15,21-21 0,1 0 0,-1 21 16,-21-21-16,22 0 0,-22-1 0,21 22 16,-21-21-16,22 0 0,-22-21 15,0 21-15,0-1 0,-21 1 0,0 0 16,0 0-16,21-43 0,-21 43 15,0 0-15,-21 21 16,0 21 0,21 0-1,-21 1-15,21-1 0,0 63 16,0-41 0,0-22-16,0 0 0,0 0 15,0 0-15,21-21 0,0 22 0,-21-1 16,21-21-16,0 0 0,1 21 0,-1-21 15,0 0-15,0 0 0,43 0 16,-22 0-16,-21-21 0,43 0 16,-22-1-16,0 1 15</inkml:trace>
  <inkml:trace contextRef="#ctx0" brushRef="#br3" timeOffset="-212592.51">14414 15388 0,'0'0'0,"-21"0"15,0 0 1,21 21-16,-21 1 0,0-1 0,0 0 16,-1 0-16,1 0 0,0 0 15,21 22-15,-21-22 0,21 0 0,-21 43 16,21-1 0,0-42-16,21 0 15,0-21-15,0 0 0,0 22 0,1-22 16,20 0-16,-21 0 0,21 0 0,-20 0 15,-1 0-15,21 0 0,-21 0 16,22-22-16,-22 22 0,0-21 16,21 0-16,-21 0 0,-21 0 0,22 0 15,-1-1-15,-21 1 0,21-21 16,-21 21-16,0-64 0,0 43 16,0-1-16,0 1 0,0 0 15,0 21-15,0-22 0,0 22 0,0 0 16,0 42 15,0 0-31,0 0 0,-21 1 0,21 20 16,0 0-16,0-21 0,0 22 15,0-1-15,-21-21 0,21 43 16,0-22-16,0-21 0,0 0 16,0 1-16,0-1 0,0 0 15,0-42 32,21 21-47,0-21 0,-21-1 16,42 1-16,-21 0 15,1-21-15,-1 42 16,0-21-16,0 21 0,0 0 16,-21 21 15,0 0-16,-21-21-15,0 0 0,0 21 16,0-21-16,-1 21 0,1-21 16,0 21-16,0-21 15,0 0-15,21 22 16,-21-22-16,21 21 16,0 0-1,0 0-15,0 0 16,21-21-16,0 0 0,0 0 15,0 21-15,0-21 0,1 0 0,62 0 16,-41 0-16,-1 0 16,0 0-16,1 0 0,-1 0 15,21 0-15,-20 0 0,-1 0 0,85-21 16,-106 21-16,22-21 16,-22 0-16,0 0 0,0 21 15,0-21-15,0-22 0,-21 22 0,0 0 16,0 0-16,0-22 15,0 22-15,0 0 0,0 0 16,-21 21-16,0 0 16,0 0-16,0 0 0,0 21 15,-22 0-15,1 0 0,0 1 16,20-1-16,1 21 0,0-21 16,0 0-16,0 1 0,21-1 15,0 0-15,0 0 0,0 0 16,0 0-16,21-21 0,0 22 15,0-22-15,0 0 0,1 0 16,-1 0-16,0 0 0,0 0 0,0 0 16,43-22-16,-43 1 15,42 0-15,-41 21 0,-1-21 16,21-21-16,-21 20 0,0 22 16,-21-21-16,22 0 0,-22 0 15,0 0-15,0 0 0,0-1 16,-22 44 15,22-1-31,-21 0 16,21 0-16,0 0 0,0 0 15,0 1-15,0 20 16,21-21-16,1-21 0,-1 21 0,0 0 0,0 1 16,21-22-16,-20 21 0,20 0 15,43-21-15,-1 0 16,-41 0-16,-1 0 0,0 0 0,22 0 15,-22-21-15,-21 21 0,22 0 16,-22-21-16,21-1 0,-21 1 16,-21 0-16,0 0 0,0 0 15,0 0-15,0-22 0,-21 22 16,0 0-16,0 0 0,0 21 16,-22 0-16,22 0 15,0 0-15,0 0 0,0 0 0,21 21 16,-22-21-16,1 21 0,21 0 0,0 0 15,-21 1-15,21-1 16,0 0-16,0 0 16,21 0-16,0-21 15,1 0-15,-1 0 0,0 0 0,0 0 16,0 0-16,0 0 0,22 0 16,-22-21-16,21 0 15,-42 0-15,21 0 16,-21-1-16,0 1 15,22 21-15,-22-21 16,0 42 0,0 0-1,0 1-15,-22-22 0,22 42 16,-42 21 0,0 64-16,21-84 15,21-1-15,0 0 0,-22 1 16,1 20-16,21-20 0,0-1 0,-21 21 0,21-20 15,-42 147 1,42-147-16,-21-1 16,21 0-16,0 1 0,0-1 0,0 0 15,0 1-15,-22 20 0,1-42 16,21 0-16,0 1 16,-21-22-16,0 0 0,0 0 15,21-22-15,0 1 16,0 0-16,0 0 0,0-21 0,0 20 15,0-20-15,0 0 0,0-22 0,21 22 16,-21 0-16,21-22 0,0 22 16,22-85-16,-22 63 15,0 1-15,42-43 0,-20 64 16,-22-1-16,21 1 0,-21 0 16,22-1-16,-1 22 0,-21-21 0,0 21 15,22-1-15,20-20 0</inkml:trace>
  <inkml:trace contextRef="#ctx0" brushRef="#br3" timeOffset="-212258.71">16954 15663 0,'22'0'16,"-1"-21"-1,0 21 1,0-21-16,0 0 0,0 21 15,1-21-15,-22 0 0,21-1 16,-21 1-16,-21 21 31,-1 0-31,1 0 16,0 21-16,0 1 0,0-1 0,0 0 16,21 0-16,0 0 0,0 0 15,0 1-15,0-1 0,0 0 16,0 0-16,0 0 0,21 0 15,0-21-15,21 22 0,-21-22 16,22 0-16,-22 0 0,21 0 16,-21 0-16,22 0 0,-22 0 0,21 0 15,-21 0-15,43-43 16</inkml:trace>
  <inkml:trace contextRef="#ctx0" brushRef="#br3" timeOffset="-210678.11">7853 16468 0,'0'0'0,"21"-21"0,0 21 16,0-22-16,-21 1 15,21 21-15,-42 21 47,0 1-47,21-1 0,-21 0 0,0 0 16,21 21-16,-21-20 0,-1 20 15,1 0-15,0-21 0,21 22 0,-21-1 16,-21 0-16,20-20 16,22 20-16,-21-21 15,21 0-15,0-42 31,0 0-31,106-85 32,-85 85-32,0 0 0,1-22 0,-1 22 15,0 0-15,0 0 0,-21 0 16,21 21-16,0-21 0,-21-1 16,22 22-1,-22 22-15,0 20 16,0-21-16,0 0 0,0 0 0,0 1 15,0 20-15,21 21 16,-21-41-16,21 20 16,-21-21-16,21-21 0,0 21 15,0-21-15,1 0 16,-1 0-16,42-21 16,-42 0-16,1 0 15,-1 0-15,0-1 0,0 1 16,0-21-16,22 0 0,-43-1 15,21 22-15,0-42 0,-21 41 16,21-20-16,-21 21 16,0 0-16,0 0 0,0-1 0,0 44 31,0-1-15,0 0-16,0 0 0,0 0 15,0 22-15,-21-22 0,21 0 16,0 42-16,0 1 15,0-43-15,0 0 0,0 22 16,0-22-16,0 0 0,21-21 16,0 0-1,0 0-15,22 0 0,-22-21 0,0 21 16,21-21-16,-20-1 0,20 1 16,-21 0-16,21 0 0,-20 0 0,-1 0 15,0-1-15,0 1 0,0 0 0,-21 0 16,0 0-16,-21 21 31,0 21-15,21 0-16,0 0 0,-21 0 0,0 1 15,21 20-15,-22-21 0,1 43 16,21-1 0,0-42-16,0 0 0,0 1 15,21-22 16,-21-22-31,0 1 0,22 0 16</inkml:trace>
  <inkml:trace contextRef="#ctx0" brushRef="#br3" timeOffset="-210287.17">8826 16320 0,'0'0'0,"-21"0"16,0 21-16,0 0 0,0 0 0,21 0 0,0 0 16,0 1-16,0-1 15,0 0-15,0 0 16,21-21-16,0 0 16,0 0-16,0 0 0,1 0 15,41-21-15,-21 0 16,-20 0-16,-1 21 0,0-43 15,-21 22-15,0 0 0,0 0 16,0 0-16,0-1 16,-21 1-16,0 0 0,-1 21 0,-62 0 15,63 0-15,-1 0 16,1 0-16,0 21 0,0 0 16,0 1-16,0-1 0,21 0 0,0 21 15,0 1-15,0 20 16,0-42-1,42 0-15,0 1 0,1-1 16,-22-21-16,21 0 0,0 0 16,-20 0-16,20 0 0</inkml:trace>
  <inkml:trace contextRef="#ctx0" brushRef="#br3" timeOffset="-210023.33">9461 16320 0,'0'0'0,"0"-22"0,-21 44 31,0-1-15,21 0-16,-21 0 0,0 0 15,21 0-15,-21 1 0,21 20 16,-22-21-16,1 43 0,0-22 16,21-21-16,0 21 0,-21-20 15,0 41-15,21-21 0,0-20 16,0-1-16,0 0 0,0 0 15,0 0-15,21-21 16,21-21-16,-21 0 16,1 0-16,-1 21 15,-21-43-15,21 22 0</inkml:trace>
  <inkml:trace contextRef="#ctx0" brushRef="#br3" timeOffset="-209562.59">9715 16277 0,'0'0'0,"0"21"16,0 1 0,-21-1-16,0 0 0,21 21 0,-21-21 15,-21 43-15,42-22 0,-22-21 16,1 22-16,21-22 0,-21 64 16,0-64-16,21 21 0,-21-21 15,21 22 1,0-22-16,0-42 47,21-1-47,0 1 0,0 0 0,-21 0 15,21 0-15,1-22 0,-1 22 16,0 0-16,-21 0 0,21 0 16,0 0-16,0 21 0,-21 21 31,0 0-31,0 0 15,0 0-15,0 22 0,0-22 16,0 0-16,0 0 0,0 0 0,0 0 16,22 1-16,-1-1 15,0-21-15,0 0 16,0 0-16,43 0 16,20 0-16,-41 0 0,-1-21 15,22-22-15,-22 43 0,-21-21 16,0 0-16,22 0 0,-22 0 15,-21-1-15,0 1 0</inkml:trace>
  <inkml:trace contextRef="#ctx0" brushRef="#br3" timeOffset="-209325.73">9313 16552 0,'0'22'15,"21"-22"1,1 0-16,-1 0 0,0-22 0,0 1 16,0 21-16,22-21 0,-22 21 0,21-21 15,0 21-15,-20-21 16,41 21-16,-21-21 0,-20 21 15</inkml:trace>
  <inkml:trace contextRef="#ctx0" brushRef="#br3" timeOffset="-205195.72">11282 16341 0,'0'0'0,"-21"0"0,21-21 0,0 42 31,0 0-15,0 0-16,0 0 16,21-21-16,0 21 0,-21 1 15,21-22-15,0 21 0,0-21 0,1 0 16,-1 0-16,0 0 0,21 0 15,-21 0-15,22 0 0,-22-21 16,0-1-16,21 1 0,-20 21 16,-1-21-16,0 0 0,0 0 0,0 0 15,-21-22-15,0 22 0,0-21 16,-21 21 0,0 21-16,0-22 0,0 1 0,-1 21 15,1 0-15,0 0 0,0 21 16,21 1-16,0 62 15,-21-63-15,21 85 0,-21-63 16,21 41-16,0-41 16,0 20-16,0-21 0,0 1 0,0-1 15,-22 0-15,1 64 16,21-85-16,0 1 0,0-1 16,0 0-16,-21-21 15,0 0-15,0 0 16,0 0-16,-1-21 15,-20 0-15,21-1 0,0 1 0,0 0 16,-22 0-16,22-21 0,0 20 0,-21-20 16,20 21-16,1-21 15,-42-22-15,42 43 16,21 42 0,0 0-1,0 0-15,21 43 0,0-22 16,0 1-16,0-22 0,0 21 15,1-21-15,20 22 0,-21-22 16,0 0-16,85 21 16,-42-21-16,-22-21 15,0 0-15,1 0 0,-1 0 16,0-21-16,1 0 0,-1 0 0,0 0 0,1 0 16,-1-1-16,0 1 15,1-21-15,-22 21 0,0-22 0,21-41 16,-42 20-1,0 43-15,0 0 0,0 0 16,-21 21-16,-21 0 16,21 21-16,21 0 15,-22 0-15,1 0 0,21 22 0,-21-22 16,21 21-16,0-21 0,-21 22 0,0-22 16,21 21-16,0-21 0,0 1 15,-21 41 1,21-42-16,21-21 31,-21-21-31,21 21 0,0-21 16,21 0-16,1-22 0,-22 22 15,0-21-15,0 21 0,22-22 16,-22 22-16,0 0 0,0-42 16,0 63-16,0-22 15,-21 44 1,0-1-16,0 0 0,0 0 0,0 21 15,-21-20-15,0 41 16,21-42-16,0 0 16,0 1-16,0-1 0,0 0 0,0 0 15,21-21-15,0 0 16,1 0-16,20 0 0,21 0 16,-20 0-16,-1 0 15,-21-21-15,22 0 0,-22 0 0,21-1 16,-21-20-16,0 21 0,22 0 15,-43-22-15,21 1 0,0 0 0,-21 21 16,21-22-16,-21 1 0,0 0 0,0-1 16,0 1-16,0 21 0,0-22 15,0 1-15,0 0 16,0 21-16,-21 21 0,0 0 16,21 21-16,-21 0 15,0 0-15,21 21 0,-22-20 0,22 62 16,0 43-1,0-84-15,-21 20 0,21-42 16,0 22-16,0-1 0,-21 21 16,21-41-16,0-1 0,0 0 15,0-42 32,0 0-47,21-1 0,0 1 16,-21 0-16,22 0 0,-22 0 0,21 0 15,0-1-15,-21 1 0,21 0 16,-21 0-16,21 0 0,0 42 31,-21 0-31,0 0 16,0 0-16,0 22 0,0-22 0,0 0 16,0 0-16,0 0 0,0 1 0,22-1 15,-1 0-15,-21 0 16,21-21-16,0 21 0,21-21 15,1 0-15,-22 0 0,42 0 16,-20 0-16,-22 0 16,64 0-16,-64-21 0,0 0 0,21 0 15,-21 0-15,1-1 16,-1 1-16,-21-21 0,21 21 0,-21 0 16,21-22-16,-21 1 15,-21 42 1,0 0-16,0 0 15,-1 21-15,1 0 0,0 0 16,0 64-16,21-64 16,0 0-16,0 1 0,0-1 15,0 0-15,0 42 16,21-63-16,0 22 0,22-22 16,-1 0-1,0 0-15,-21 0 0,22 0 0,-22 0 16,21 0-16,-21-22 0,22 1 15,-22 0-15,21 21 0,-21-21 0,22-21 16,-22 20-16,-21-41 16,21 42-16,-21 0 15,0-1-15,-21 44 16,21-1 0,0 0-16,-21 21 0,21-21 15,0 1-15,0-1 0,0 0 16,0 0-16,0 0 15,0 0-15,21 1 16,0-22-16,0 0 16,0 0-16,1 0 0,-1 0 15,0 0-15,0 0 0,0-22 0,0 1 16,1 21-16,-1-21 0,0 0 0,0 0 16,0 0-16,0-1 15,-21 1-15,22 0 0,-1 0 0,0-21 16,-21 20-16,0 1 15,0 42 17,0 1-32,-21 20 15,21-21-15,-21 43 16,21-43-16,0 0 0,0 0 16,0 0-16,0 0 0,21-21 15,0 22-15,0-22 0,0 0 16,0 0-16,43 0 15,-22 0-15,22 0 0,-43 0 16,42-43-16,-20 22 0,-22 0 16,21 0-16,-21-22 0,1 22 15,-1-21-15,0 0 0,21-43 16,-21 43-16,1-1 0,-1-20 16,-21 20-16,21 22 0,-21-21 15,21 0-15,-21 20 0,0 1 0,-21 21 31,0 21-31,0 1 16,-1 20-16,1-21 0,0 21 0,21-20 16,-21 20-16,21 0 0,-21 1 15,21-22-15,-21 21 0,21 0 0,0 1 16,0 63-16,0-43 16,0-42-1,21 0-15,0 1 0,0-1 0,0 0 16,0-21-16,1 21 0,-1-21 15,0 0-15,64 0 16,-22 0-16,-42-21 16,0 0-16,22 0 0,-22-1 0,0 1 15,0 0-15,0 0 0,1 0 0,-22-22 16,0 22-16,21-63 16,-21 62-16,0-20 0,0 0 15,0 21-15,0-1 0,-21 22 16,-1 0-16,1 0 0,0 0 15,0 0-15,0 22 0,21-1 16,-21 0-16,-1 0 0,-20 43 16,42-43-16,0 21 0,-21-21 15,21 0-15,0 1 0,0-1 16,0 42-16,0-42 16,0 1-16,0-1 15,21-21-15,0 0 0,0 0 16,1 0-16,-1-21 15,0-1-15,0 1 16,0 0-16,0 0 0,1 0 16,-22 0-16,21-1 0,0-20 0,-21 21 15,21 0-15,-21 0 0,21-1 0,-21 1 32,0 42-17,0 1-15,0-1 0,0 0 16,0 0-16,0 0 0,0 0 15,0 22-15,0 20 16,0-42-16,43 1 16,-1-22-16,-21 0 15,0 0-15,0 0 0,22 0 0,-22 0 16,21 0-16,-21 0 0,1 0 16,20-22-16,-21 22 0,0-21 15,0 0-15,-21 0 0,22 0 16,-1 0-16,-21-1 0,0-41 15,21 42-15,-21 0 0,0-1 16,0 1 0,0 42-16,0 1 15,-21-22-15,21 21 0,-21 0 16,21 0-16,-22 0 0,1 22 16,21-22-16,-21-21 0,21 21 15,-21 0-15,21 0 16,0-42 31,21 21-47,0-21 0,-21 0 15,21 21-15,-21-21 0,0-1 0,22 1 16,-1 0-16,-21 0 0,0 0 16,21 21-16,0 0 15,-21 21 1,0 0-16,0 0 15,0 0-15,0 1 0,0-1 16,21 0-16,0 0 16,-21 0-16,22-21 0,-22 21 15,21-21-15,0 0 0,0 0 16,0 0-16,0 0 16,22 0-16,-22 0 15,0-21-15,0 21 0,-21-21 16,0 0-16,21 0 0,1 0 0,-1-1 15,-21 1-15,21 0 0,0-42 16,0 41-16,-21 1 16,21 0-16,1 21 0,-22-21 0,21 21 15,0 0-15,-21 21 47,0-42 0,0 0-31,0 0-1,-21 21 1,0 0-16,-1 0 16,22 21-16,-21 0 0,0 0 15,21 0-15,-21 0 0,21 1 16,0-1-16,-21 0 0,21 21 0,-21 1 15,21-22-15,0 0 16,0 0-16,0 0 0,0 0 16,0 1-16,21-22 0,0 21 0,0 0 15,0-21-15,0 0 0,1 0 16,83 21-16,-62-21 16,-22 0-16,21 0 0,1 0 15,-1-21-15,-21 0 0,21 21 0,-20-21 16,41-22-16,-42 22 0,0 0 15,22-43 1,-22 43-16,0-63 0,-21 62 16,-21 44-1,0-1 1,0-21-16,21 42 16,-22-21-16,22 0 0,0 1 0,0-1 15,0 21-15,0-21 0,0 0 0,0 1 16,0-1-16,0 0 15,22-21-15,-1 0 0,0 21 0,0-21 16,0 0-16,0 0 0,22 0 16,-22 0-16,0-21 0,21 21 15,1-42-15,-22 42 16,0-22-16,0 1 0,43-42 16,-64 42-16,21-1 0,0-20 15,0 21-15,-21-21 0,0 20 16,-21 44 15,0-1-31,0 0 0,21 0 16,-21 0-16,21 0 0,-22 1 15,22-1-15,0 21 0,-21-21 0,21 0 16,-21-21-16,21 22 0,-21 20 16,21-21-1,-21-21-15,0 0 16,-1 0-1</inkml:trace>
  <inkml:trace contextRef="#ctx0" brushRef="#br3" timeOffset="-204911.88">14245 16531 0,'0'0'0,"21"0"0,0 0 16,1 0-16,-1 0 0,21 0 16,0 0-16,1 0 0,-1 0 15,0 0-15,22 0 0,-22 0 0,43 0 16,42 0-1,-106 0-15,0 0 0,-21-21 16,0 0 0</inkml:trace>
  <inkml:trace contextRef="#ctx0" brushRef="#br3" timeOffset="-204656.02">13779 16447 0,'-21'0'0,"42"0"0,-42 21 16,21 0 62,-21-21-78,0 0 16</inkml:trace>
  <inkml:trace contextRef="#ctx0" brushRef="#br3" timeOffset="-203298.55">19897 13885 0,'0'0'0,"-22"0"0,1 0 16,0 0-16,0 0 0,-21 0 0,-1 0 15,22 0-15,0 0 16,0 0-16,21-21 0,-21 21 16,21-21-16,0 0 0,0 0 15,0 0-15,21-1 16,-21 1-16,21 0 0,0 0 16,0 0-16,0 0 0,1-1 15,41-20 1,-21 21-16,-42 42 31,0 0-31,0 0 0,0 43 16,-21-22-16,0-21 0,0 22 15,0-1-15,21-21 0,0 22 0,-21-22 16,21 0-16,0 0 0,0 0 16,0 0-16,0 1 0,21-22 15,0 0-15,0 0 0,0 0 16,0 0-16,1-22 0,20 22 0,-21-21 15,21 0-15,22-21 16,-43 21-16,21-1 0,-20 1 0,-1-21 16,0 21-16,0 0 15,0-1-15,-21-20 0,0 21 0,0 0 16,0 0-16,0-1 0,0 44 31,0-1-31,0 21 16,-21-21-16,21 22 0,-21-1 15,0 64-15,21-64 0,0 0 16,-21 22-16,-1 42 0,22-43 16,0 1-16,-21 20 0,21-20 15,0-1-15,0 86 16,0-86-16,0 1 0,0 63 16,0-64-16,0 22 0,-21-43 15,21 22-15,-21-1 0,0-21 0,21 1 16,-21-1-16,-1 0 0,1-20 0,-21 20 15,0-21-15,-22 0 16,1-21-16,20 0 0,-20 0 0,-43 0 16,64-21-16,-22 0 0,22 0 15,-1-22-15,1 1 0,0 0 16,-22-106-16,64-43 16,0 128-16,0-1 15,21 1-15,1-1 0,20 22 16,0-22-16,1 1 0,-1-1 15,21 1-15,-20-1 0,20 22 16,1-22-16</inkml:trace>
  <inkml:trace contextRef="#ctx0" brushRef="#br3" timeOffset="-202924.71">20383 13801 0,'-21'0'0,"42"0"0,-63 0 0,42 21 15,-21-21-15,42 0 32,0 0-17,0-21-15,1 21 0,-1-21 16,21-1-16,-21 22 0,0-21 0,1 0 16,-1 0-16,0 0 0,-21 0 15,0-1-15,0 1 0,-21 21 16,0 0-16,-1 0 0,1 0 15,-21 0-15,21 0 16,-64 64-16,64-22 0,0-21 16,0 22-16,21-1 0,0-21 15,0 21-15,0-20 0,0-1 16,0 21-16,0-21 0,42 22 16,0-22-16,-21-21 15,1 0-15,20 0 0,21 0 16,-20 0-16,-1 0 0,0-21 0,-20-1 15,20 22-15,-21-21 0,21 0 16,-20 0-16</inkml:trace>
  <inkml:trace contextRef="#ctx0" brushRef="#br3" timeOffset="-202696.01">21040 13441 0,'0'-21'0,"0"42"0,0-21 31,-22 21-31,1 0 0,0 22 15,0-22-15,0 21 16,21 0-16,-43 43 0,22-64 16,21 22-16,-21 20 0,21-42 15,-21 22-15,21 20 16,0-42 0,21-21-16,0 0 15,0 0-15,1 0 16,-1-21-16,0 0 0,0 0 0,0 21 15</inkml:trace>
  <inkml:trace contextRef="#ctx0" brushRef="#br3" timeOffset="-202446.15">21315 13335 0,'0'0'0,"0"21"31,0 0-31,0 1 0,-21-1 0,-1 21 15,1 0-15,0 1 0,0-1 0,-21 0 16,20 22-16,1-22 16,0 1-16,21-22 0,-21 85 15,21-43-15,0-42 16,0 0-16,0 1 0,21-22 16,0 0-16,0 0 15,1 0-15,-1 0 0,0 0 16,0 0-16,0 0 0,0-22 0,1 1 15,20 21-15</inkml:trace>
  <inkml:trace contextRef="#ctx0" brushRef="#br3" timeOffset="-202065.37">21526 13780 0,'-21'0'32,"0"0"-32,0 0 0,0 21 15,0 0-15,-1 0 0,1 0 16,0 0-16,0 22 0,21-22 15,-21 0-15,21 0 0,0 0 16,0 22-16,21-43 16,0 0-16,21 21 0,-20-21 15,-1 0-15,21 0 0,-21 0 0,0 0 16,22 0-16,-22-21 0,0 0 16,0 21-16,0-22 0,1 1 0,-1 0 15,-21 0-15,21 0 0,-21 0 16,0-22-16,0 22 0,0 0 0,0-21 15,0 20-15,-21 1 0,0 0 0,-1 21 16,1 0-16,-21 0 16,21 0-16,0 0 0,-22 21 15,22 0-15,0 1 0,21-1 0,-21 0 16,0 21-16,-1 22 16,22-43-16,0 0 15,0 0-15,22-21 16,-1 0-16,42 0 15,-42 0-15,43 0 0</inkml:trace>
  <inkml:trace contextRef="#ctx0" brushRef="#br3" timeOffset="-201571.66">21950 13822 0,'0'-21'0,"0"42"0,21-63 16,0 20-16,-21 44 31,0-1-31,-21 0 15,0 0-15,0 21 0,21-20 0,-22-1 16,1 0-16,0 21 0,21-21 16,0 22-16,-21-1 15,21-21-15,21-21 16,0 0 0,0 0-16,1 0 0,-1 0 15,0-21-15,0 0 0,0 0 16,0 0-16,1 21 15,-1-22-15,0-20 0,0 21 16,-21 0-16,21 21 0,-21-21 16,21 21-16,-21 21 15,0 0 1,0 0-16,0 0 0,0 22 16,-21-1-1,21-21-15,0 0 0,0 0 16,21-21-16,1 0 15,-1 0-15,0 0 0,21 0 16,-21 0-16,85-84 16,-106 63-1,21-22-15,-21 1 16,0 21-16,0-22 16,0 22-16,-21 0 0,21 0 15,-21 21-15,0 0 16,21-21-16,-21 21 0</inkml:trace>
  <inkml:trace contextRef="#ctx0" brushRef="#br3" timeOffset="-200022.91">25971 13631 0,'0'0'0,"-21"22"16,21-1-16,-21-21 16,21 21-16,-21-21 15,42 0 16,0-21-15,0 0-16,1 21 0,-1-22 16,0 1-16,0 21 0,21-21 0,-20 0 15,-1 0-15,21 0 16,-21-22-16,22 1 0,41-43 16,-63 64-1,43-42-15,-43 41 0,21-20 16,1 0-16,-22-1 0,21 22 15,-21 0-15,22-21 16,20 21 0,-63-1-16,21 22 0,1 0 234,-22 22-203,0-1-31,21-21 16,0 21-16,-21 0 16,21-21-16,0 21 0,-21 0 15,21 1-15,1-1 0,-1-21 16,21 21-16,0 21 0,-20-21 0,20 1 15,0-1-15,22 0 0,-22 0 0,0 0 16,1 0-16,-1 1 16,0-1-16,43 21 0,0 0 15,-64-20-15,21-1 0,-21 0 16,1 0-16,-1-21 0,0 21 16,0-21-16,-21 21 0,-21-21 62,21-21-46,-21 21-16,21-21 0,-21 21 15,-1 0-15</inkml:trace>
  <inkml:trace contextRef="#ctx0" brushRef="#br3" timeOffset="-199315.47">25908 13716 0,'-21'0'0,"-22"0"15,22 0 1,42 0 31,1 21-47,-1 0 15,21 1-15,-21-1 0,0 0 16,22 21-16,20 1 16,-20-1-16,-1-21 0,-21 0 0,21 22 15,1-22-15,-1 21 0,0-21 16,22 22-16,-22-1 0,64 21 15,-42-20-15,-22-22 0,21 21 0,-20-21 16,-1 22-16,0-22 0,1 0 16,-22 0-16,0 0 0,0 1 0,0-1 15,-21 0-15,22-21 0,-22 21 16,-22-21 15,22-21-31,0 0 0,-21 0 16,21-1-16,0-20 15,0 0-15</inkml:trace>
  <inkml:trace contextRef="#ctx0" brushRef="#br3" timeOffset="-198710.07">27665 13547 0,'0'-21'0,"21"-1"31,-21 1-31,21 21 0,-21-21 16,21 21-16,0 0 15,-21 21 63,-21 0-78,21 1 0,-21-1 0,0 21 16,0-21-16,0 22 0,-22-1 16,22 0-16,0 1 0,-21-1 0,20-21 15,-20 21-15,0 1 0,21-1 16,-22 0-16,1 1 0,0-1 0,-1-21 16,1 22-16,0-1 0,-1 0 0,1-21 15,21 22-15,-22-22 0,22 0 16,-21 21-16,21-20 0,0-1 15,-1 0-15,22 0 0,-21-21 16,21 21-16,-21-21 16,21-21 15,0 0-15,21 0-16,-21 0 0,21-1 15,-21 1-15,0-21 16,22 21-16</inkml:trace>
  <inkml:trace contextRef="#ctx0" brushRef="#br3" timeOffset="-185243.61">26585 13462 0,'0'0'0,"21"-21"16,1 0-16,20-22 15,-21 22-15,0 0 0,-21 0 16,0 0-16,0 0 0,-21 21 31,0 0-15,0 21-16,-22 0 0,22 0 0,-42 21 16,42 1-1,-22-22-15,22 21 0,-21 1 0,-1-1 16,22 0-16,-21 1 0,0-22 0,20 21 15,-20-21-15,21 0 0,-21 43 16,20-64-16,1 21 0,21 0 0,-21-21 16,42-21 15,0 21-31,1-21 0,-1 0 16,0 0-16,0-1 0,0 1 15,22-21-15,-22 21 0,21-22 0,-21 1 16,22 0-16,-1-1 0,0 1 15,22-43-15,-22 43 0,-21 0 16,22 21-16,-22-1 0,0-20 0,-21 21 16,21-21-16,-21 20 15,-21 22 1,0 0 0,0 22-16,-1-22 0,1 21 15,-21 0-15,21 21 0,0-21 0,-22 1 16,22 20-16,-21-21 0,-64 85 15,0 21 1,85-106-16,-21 21 16,20-20-16,-20-1 0,21 0 0,-43 21 15,43-42-15,21 21 16,0-42 0,21 0-1,1 0-15,-1 0 0,0 0 16,21-1-16,-21-20 0,22 21 0,-1-21 15,-21-1-15,22 1 0,-1 0 16,0 20-16,1-20 0,-1 0 16,21 21-16,-41-22 0,20 22 0,0 0 15,-21 0-15,22-43 16,-22 64 0,-42 0-1,-22 21-15,22 1 0,0-1 0,-21 0 16,21 21-16,-22-21 0,1 1 0,21 20 15,-22-21-15,1 0 0,0 22 16,-1-22-16,1 21 0,0 0 0,-1-20 16,1-1-16,21 21 0,-21-21 15,20 0-15,1 1 0,0-1 16,0 0-16,0-21 0,21 21 16,21-42-1,0 21 1,0-21-16,22 0 0,-22-1 15,21 1-15,0-21 0,1 21 0,-1 0 16,0-22-16,1 22 0,-1-21 0,0 21 16,1-1-16,-1 1 0,-21-21 15,22 21-15,-22 0 0,0-1 16,21 1-16,-21 0 0,1 0 16,-44 42-1,1 0 1,0 0-16,0 1 0,0-1 15,-22 0-15,22 21 0,-21-21 0,-22 43 16,22-22-16,0-21 16,-1 22-16,22-1 0,-21 0 0,0-20 15,20 20-15,-20-21 0,21 0 0,0 0 16,0 1-16,-1-1 0,22 0 16,22-21 15,-1-21-31,0 21 0,21-21 15,-21-22-15,22 22 0,-1 0 16,0-21-16,1-1 0,-1 1 16,0 21-16,22-22 0,42-41 15,-43 41-15,-20 22 0,-1-21 16,0 21-16,-21 0 0,1-1 16,-22 1-16,-22 21 15,-20 0-15,21 21 16,-21 1-16,20-1 0,-20 0 0,21 0 15,-21 0-15,-1 22 0,22-22 16,-21 21-16,-1 0 0,22-20 16,-21 20-16,0-21 0,20 21 0,-20-20 15,21 20-15,0-21 0,-22 0 16,22 0-16,21 1 0,-21-22 16,42 0-1,0 0 1,22-22-16,-22 1 0,0 0 0,21-21 15,1 21-15,-1-22 0,0 1 16,1 21-16,20-22 0,-20 1 16,20 0-16,-21 21 0,1-22 0,-1 22 15,0 0-15,-20 0 0,-1 0 0,0-1 16,0 22-16,-42 0 31,-21 0-31,20 22 0,-20-1 0,21 0 16,-21 0-16,-1 21 0,22-20 15,-21-1-15,-1 21 0,22-21 0,-21 0 16,0 22-16,20-22 0,-20 21 16,21-21-16,-21 1 0,20-1 0,1 0 15,0 0-15,0 0 0,0 0 16,-22 1 0,86-22-1,-22 0-15,0-22 0,0 1 16,22 0-16,-1 0 15,0 0-15,1-22 0,-1 22 0,21-21 16,-20 21-16,20-22 0,1 22 16,-1-21-16,-20 21 0,20 0 15,-21-1-15,-20 1 0,20 0 0,-42 0 0,-21 21 32,-43 21-17,22-21-15,0 21 0,-1 0 0,-20 1 16,20-1-16,1 21 0,-43 22 15,43-22-15,-21-21 0,20 21 16,1 1-16,0-22 0,20 21 0,-20-21 16,21 1-16,-21-1 0,20 0 15,22 0-15,22-42 32,20 21-32,-21-21 15,0 0-15,22-1 0,-1 1 16,0-21-16,43-22 15,-22 43-15,43-42 0,-42 20 16,-1 22-16,1-21 0,-1 21 0,1-22 16,-22 22-16,0 0 0,43 0 15,-64 0-15,-42 21 32,0 21-32,-21 0 0,-1 0 0,1 0 15,0 1-15,-1-1 0,-20 0 16,-43 64-16,42-64 0,22 21 15,0 0-15,-22-20 0,22 20 16,0-21-16,-1 21 0,1-20 0,0-1 16,20 21-16,-20-42 0,21 21 15,0 0-15,42-21 32,0 0-32,0-21 15,0 0-15,22 0 0,-22 0 16,21 0-16,1-22 0,20 22 0,-21-21 15,22-1-15,-1 22 0,1-21 16,-1 21-16,1-22 0,-1 22 0,1 0 16,21-21-16,-64 21 15,0-1-15,0 22 0,-42 0 32,0 0-32,-22 22 0,1-22 15,0 21-15,-1 0 0,1 0 0,0 21 16,-22-20-16,22 20 15,-22-21-15,1 21 0,21 1 0,-64 20 16,63-42-16,1 22 0,0-22 16,21 0-16,-22 0 0,22 0 15,-21 1-15,63-22 32,0 0-32,0 0 0,0-22 15,1 1-15,20 0 0,-21 0 0,21 0 16,1 0-16,20-22 0,1 22 15,-1-21-15,22-1 0,0 1 0,-1 21 16,-20-21-16,20 20 16,-20-20-16,-1 21 0,1 0 0,-43 0 15,21 21-15,-20 0 0,-22-22 0,-22 22 32,1 0-32,-21 22 0,0-1 0,-1-21 15,1 21-15,0 0 0,-22 0 16,1 22-16,20-22 0,-20 0 0,20 21 15,-20 1-15,21-22 0,-22 21 0,-21 0 16,43 1-16,21-22 16,-21 0-16,20 0 0,-20 0 0,21 1 15,21-1-15,-21-21 16,21 21-16,21-21 16,0 0-16,0-21 0,22 0 15,-1-1-15,0 1 0,1 0 16,168-64-1,-41 22-15,-1-22 16,-84 43-16,-1 21 0,-20-22 16,-22 22-16,22 0 0,-22 0 15,-21 0-15,0 21 0,0 0 16,-63 0-16,21 0 16,-21 0-16,20 21 0,-20-21 15,0 21-15,-22 21 0,22-20 0,-127 62 16,126-63-1,-20 22-15,-1-22 0,22 21 16,-22-21-16,-41 43 0,62-43 16,1 0-16,21 0 0,0 1 15,-22-1-15,22 0 0,42-21 47,0 0-47,1-21 0,-1 21 0,21-21 16,0-1-16,1 1 0,20 0 15,64-21-15,-42-1 0,-22 22 16,86-42-16,-86 20 16,1 22-16,-1-21 0,-21 21 15,1-22-15,-1 22 0,-21 0 0,22 0 16,-65 21 15,1 0-31,-21 21 0,21-21 0,-22 21 16,1 0-16,0 22 0,-1-22 15,1 0-15,-21 21 0,-1-20 0,1 20 16,-1 0-16,1-21 0,-1 1 16,-63 41-16,64-42 15,-1 0-15,-21 22 0,43-22 16,0 0-16,21-21 0,-1 21 16,1-21-16,0 21 0,42-21 31,0-21-31,22 0 15,-1 0-15,0 0 0,1 0 0,20-1 16,1 1-16,105-42 16,-84 20-16,84-20 0,-84 21 15,-1-1-15,-20 22 16,-22-21-16,43-1 0,-43 22 16,-21 0-16,1 0 0,-65 21 15,22 0 1,0 21-16,0 0 0,-22 0 0,1 1 15,0-1-15,-1 21 0,1-21 16,-21 22-16,-1-1 0,1-21 16,-1 21-16,1-20 0,20 20 0,-20-21 15,-1 0-15,22 0 0,-22 22 16,1-22-16,21 0 0,20 0 16,1-21-16,0 21 0,0-21 15,42 0 1,0 0-16,0 0 15,22-21-15,-1 0 0,0 0 16,22 0-16,-1 0 0,1-1 0,21 1 16,-22-21-16,22 21 15,-1-22-15,-20 22 0,-1-21 0,64-22 16,-105 43-16,41-21 16,-42 21-16,0 21 15,-21-21-15,-21 21 16,0 21-16,0 0 0,-21 0 15,20 0-15,-62 22 0,20-1 16,-42 21-16,1 1 16,41-43-16,1 21 15,-1-20-15,22 20 0,-64 0 0,64-21 16,-22 22-16,43-43 16,0 21-16,42-21 31,0 0-31,0 0 0,22-21 0,-1 0 15,0-1-15,1 1 0,-1 0 16,21 0-16,22 0 0,-21-22 16,20 22-16,-20-21 0,20 0 0,-20-1 15,-1 22-15,1-21 0,-22-1 16,22 22-16,-43 0 0,21 0 16,-21-21-16,-42 42 15,0 21 1,0-21-16,-21 21 0,20 21 0,-20-21 15,0 1-15,-1 20 0,1-21 16,0 21-16,-64 22 0,42-43 16,-41 64-16,41-64 15,22 0-15,-1 0 0,1 22 16,0-22-16,21-21 0,-1 21 0,-20 0 16,21 0-1,42-21 1,0 0-16,0-21 0,22 0 15,-1 21-15,0-21 0,1 0 16,-1-1-16,22 1 0,-1 0 0,-21-21 16,64-1-16,-63 1 15,-1 21-15,0-21 0,22-1 16,-43 1-16,21 0 16,-21 20-16,-42 44 31,0-1-31,0 0 15,0 0-15,0 0 0,-1 22 0,-20-22 16,0 21-16,-1-21 0,1 22 16,0-22-16,-64 42 0,42-20 15,22-22-15,-43 21 16,43-21-16,-21 22 0,41-22 16,44-21-1,-1 0 1,0 0-16,21-21 15,-21-1-15,22 22 0,-1-21 0,0 0 16,1 0-16,20 0 0,-20 0 0,41-43 16,-41 43-1,-22 0-15,21-22 0,0 1 0,-20 21 16,-22 0 0,-22 42-1,1 0 1,0 0-16,0 0 15,-43 22-15,43-1 0,0-21 0,-21 0 16,21 1-16,-22-1 16,-20 21-16,20 0 15,22-20-15,0-22 0,0 21 16,42-21 0,0 0-1,0 0-15,1-21 0,-1-1 0,0 22 16,0-21-16,0 0 0,0 0 15,64-21 1,-85 20-16,21 22 0,-42 22 47,0-1-47,0 0 16,0 0-16,-1-21 0,1 21 0,0 0 15,-42 22-15,-1-1 16,22 0-1,21-42-15,-1 22 0,44-22 32,-1 0-32,0-22 15,0 1-15,0 21 0,22-21 16,-22 0-16,21 0 0,-21 0 0,64-43 16,-22 1-1,-20 41-15,-1-20 0,-21 0 16,43-43-16,-22 43 0,0-22 15,-20 43-15,-22-21 16,0 21-16,0 42 16,-22 0-1,1 0-15,-21 0 0,21 22 16,-22-22-16,22 21 0,-21 0 16,0 1-16,-1-1 0,1 0 0,-64 22 15,64-22-15,-22-21 0,22 22 16,-43 20-16,43-42 15,0 1-15,-1 20 16,1-21-16,21 0 16,42-42-1,0 21-15,0-21 16,0 0-16,22 0 0,-22-1 0,21 1 16,1 0-16,-1-21 15,64-22-15,21-63 16,-21 43-16,-85 41 15,21 1-15,22-43 16,-43 22-16,0 42 0,-21-1 16,0 1-16,-21 42 15,0 1 1,-1-1-16,1 21 16,-21-21-16,-22 64 0,22-43 15,-43 43-15,43-43 16,0 1-16,-64 20 0,64-21 15,-1-20-15,1-1 0,-22 21 16,43-21-16,0 0 0,0 1 16,42-22-1,0-22 1,0 22-16,1-21 0,-1 21 16,0-21-16,0 0 0,-21 0 15,21 21-15,-21-21 16,-21 21 15,0 0-15,0 0-16,0 0 15,-1 0-15,1 0 0,0 0 16,0 0 0,0 0-16,0 0 0,-22-22 0,22 1 15,0 21-15,-21-21 0,20 21 0,-20-21 16,0 0-16,21 0 0,-1-1 0,-20 1 15,21 0-15,0 21 0,21-42 16,-21 21-16,21-1 16,21 22-1,0 22-15,0-1 16,0 0-16,0 0 0,1 0 16,-1 0-16,0 1 0,42 41 15,-41-42-15,41 22 16,-42-22-16,64 42 15,-22-20-15,-41-43 16,20 21-16,-21-21 16,0 0-16,-21-21 31,-21-1-31,0 22 16,0-21-16,-43-21 0,43 21 15,0 0-15,-21-1 0,20 1 16,-20-21-16,-21 0 0,-1-43 15,43 43 1,0-1-16,21 64 31,0 1-15,0 20-16,21 21 0,0 1 16,0-43-16,22 43 15,20-1 1,22 1-16,-22-1 15,-20-42-15,41 0 16,-63 1-16,22-22 16,-22 0-16,-42 0 15,0-22-15,-1 1 16,-20 0-16,21 0 0,0 0 0,-22 0 16,22-1-16,0 1 15,-42-42-15,20-22 16,43 43-16,-21 21 15,21-1-15,0 1 0,0 0 16,0 0-16,21 0 0,0 0 0,64-43 16,42-21-1,-85 64 1,128-63-16,-128 62 0,0 1 16,22 0-16,-43 0 15,-42 42 1,-43 21-1,-20 1-15,20-22 0,-20 42 16,20-41-16,-21 20 16,22 0-16,21-21 0,-1 1 15,-20-1-15,-1 21 16,43-42 0,0 21-16,42-21 31,0-21-31,0 21 0,64-63 15,21 20 1,-64 1-16,22 21 0,42-43 16,-1 22-1,-41 0-15,-22 20 0,-63 22 32,0 0-32,-21 22 15,-22 20-15,22-21 16,-43 21-16,0 1 0,43-22 15,0 0-15,-1 0 16,-41 43-16,41-43 16,1 0-16,21 0 15,42-21 17,0-21-32,22 21 0,-22-21 15,21 0-15,43-22 0,42 1 16,-85 21-16,22-21 15,-22 20-15,21 1 0,-41 0 0,41 0 16,-63 0 0,0 0-16,-21 21 15,0 0-15,-22 0 0,1 0 0,21 0 16,-21 0-16,-1 21 0,1-21 0,0 21 16,-22 0-16,43 0 15,-64 0-15,64 1 16,0-22-1,42 0 1,0 0-16,0 0 0,1 0 16,20 0-16,0-22 0,1 22 15,-1-21-15,0 0 0,1 0 16,-1 0-16,43 0 16,-22-22-16,-42 43 0,0-21 15,-63 21 1,21 0-16,0 0 15,-22 0-15,1 21 0,0 0 0,-1-21 16,-20 22-16,-1 20 16,22-42-16,0 21 0,-1 0 15,22 0-15,0-21 0,0 22 16,21-1-16,21-21 16,0 0-1,0 0-15,1-21 0,-1-1 16,85-20-1,-22 0-15,-41 42 16,-1-21-16,43-22 0,-64 43 16,21-21-16,-63 21 31,0 0-31,-22 0 0,1 0 0,0 0 16,-1 21-16,1-21 15,21 21-15,-64 1 0,64-22 0,-21 21 16,21 0-16,-1-21 0,1 0 15,21 21-15,43-21 32,-22 0-17,0-21-15,21 0 0,1 21 0,-1-21 16,43-22-16,-22 22 16,-21 21-16,1-21 0,-1 0 0,0 0 15,-20 21-15,20-22 16,-42 1-16,-21 21 15,-22 0-15,1 0 16,0 0-16,21 0 0,-22 0 0,1 0 16,0 0-16,-22 0 15,43 0-15,-43 0 16,43 0-16,42 0 47,1 0-47,-1 0 15,0 0-15,0 0 0,0 0 16,43 0-16,42 0 16,-85 0-16,21 0 15,-21 0-15,0 0 0,1 0 0,-44 0 47,1 0-47,0 0 16,0 0-16,0-21 15,-64 21-15,64-21 16,-21 21-16,-1-21 0,22 0 16,0 21-16,0-22 0,0 22 15,21-21-15,-22 21 0,1-42 16,21 21-16,21 21 62,1 21-62,-1 0 0,0-21 0,21 42 16,43 1 0,-64-22-16,43 0 15,-43 0-15,0-21 0,0 0 16,-21 21-16,-21-21 47,0-21-47,0 21 0,-1-21 15,-20 0-15,21 0 0,0 21 16,0-21-16,-1-1 16,1 1-16,-42-21 15,63 21-15,-21 21 16,21-21-16,-22-1 0,22 1 16,22 21 15,-1 21-16,0 1-15,0-1 0,0 0 16,0 0-16,1 0 16,-1 0-16,0-21 0,-21 22 0,42-22 15,-21 21-15,1-21 16,-1 0 0,-21-21-1,0-1 1,-21 22-16,-1-21 15,1 21-15,21-21 0,-21 0 0,0 21 16,0-21-16,-22 0 16,22-1-16,21 1 0,-21 0 15,0 21-15,21-21 16,0 0-16,21 42 31,0 0-15,-21 0-16,21-21 0,43 43 15,-22-22 1,-21 0-16,1 0 0,20-21 16,0 21-16,-63-21 47,0 0-47,0 0 15,0-21-15,-1 21 0,22-21 0,-21 21 16,0-21-16,-21 0 0,21-1 15,-1 22-15,22-21 0,0 0 16,-21 0-16,0 0 0,21 0 16,21 42 46,0 0-62,1-21 0,-1 21 0,21 21 16,0-20-1,-42-1-15,22-21 16,-22 21-16,-22-21 31,1 0-31,0 0 16,0 0-16,0-21 0,0 21 16,-22-21-16,1-22 15,21 22 1,0 0-16,21 0 0,0 0 15,0-1-15,0 1 32,21 42-17,0-21-15,0 22 16,0-1-16,0 0 0,22 0 16,-1 21-16,0-20 15,-42-1-15,22-21 16,-22 21-16,-22-21 31,1 0-31,0 0 16,0 0-16,0 0 0,0-21 15,-1 21-15,1-21 0,0-1 0,0 22 16,21-21-16,-21 0 0,0 0 16,21 0-16,-22 0 0,22-1 15,0 1-15,0 0 16,0 0-1,0 42 32,0 0-15,22-21-32,-1 0 78,0 0 94,0 0-172,0 21 15,0-21-15,1 22 0,-1-1 16,0-21-1,0 21-15,43 0 0,-22-21 16,-21 21-16,64 0 0,-43-21 16,0 22-16,1-22 0,-22 21 15,21-21-15,22 21 0,-43-21 16,0 21-16,43-21 16,-22 21-16,-42 0 15,21 1-15,0-1 31,-21 0-15,-21-21 62,0 0-78,0 0 16,0 0-1,-1-21-15,1 21 0,0 0 16,0 0-16,0-21 16,0 21-16,-1 0 0,1 0 0,21-22 15,-21 22-15,0 0 0,0-21 0,-22 0 16,-20-21 0,-1 21-1,43 21-15,0-22 0,-21 1 16,-1 0-16,1 0 15,21 0-15,0 21 16,0-21-16,-1 21 16,44 0 31,-1 0-47,0 21 15,0 0-15,0 0 0,22 0 16,41 43-1,-41-43-15,20 0 16,22 21-16,-22 1 16,1-22-16,-22 0 15,-21-21-15,43 42 16,-43-42-16,0 22 16,-21-44 15,0 1-16,-21 21-15,0-21 0,0 0 0,-1 21 16,1-21-16,-21-22 16,-22 22-16,-20-21 15,63 21-15,-64-22 0,43 22 16,20 0-16,-83-21 16,20-1-1,43 22-15,20 21 16,1 0-16,0 0 0,21 21 47,21 1-47,0-1 15,1 0-15,-1-21 16,0 21-16,0 0 0,43 22 0,-43-43 16,21 21-16,0 0 0,22 0 15,21 21 1,20 1-16,-41-43 15,-1 21-15,-41-21 16,-1 0-16,-21 21 16,-21-21-1,-1 0 1,1-21-16,-21 21 0,21 0 16,0-21-16,-22 0 0,-20-1 15,-1 1 1,43 0-16,-21 21 0,-1-21 0,1-21 15,0 42-15,21-22 0,-1 1 16,-20 0-16,21 0 0,-21 0 16,20 0-16,-20-1 15,21 1-15,0 0 16,0 21 0,-1 0 93,22-21-93,0 0-1,-21 21-15,0 0 16,21-21-1,0-1 17,0 1 15,0 0 31,-21 21-63,42 0 48,0 0-63,-21 21 0,21-21 15,1 21-15,-1 1 16,0-1-16,0 0 0,85 21 16,-64-21-16,1 1 15,41 20-15,-41-21 16,41 21-16,-20 1 16,-22-22-16,0 0 0,-20 0 15,62 22-15,-41-22 16,-22-21-1,0 21-15,0-21 16,-21 21-16,21-21 109,0 0-46,-21 21 46,0 0-93,-21-21-16,21 22 0,-21-1 16,0 0-16,0-21 15,21 21-15,-21 0 16,-1-21-16,22 21 0,0 1 15,-21-22-15,21 21 16,0 0-16,21-21 47,1-21-47,-22 0 16,21 21-16,0-22 0,0 1 15,43-21-15,-22 0 16,0 20-1,-42 1-15,21 21 0,-21-21 16,22 21-16,-44 0 31,1 21-31,0 0 16,21 1-16,-21-1 0,0 21 16,0-21-16,-22 43 15,22-43-15,-42 42 0,20-20 16,1-1-1,0 0-15,20-20 16,22-1-16,-21-21 16,42 0 15,1 0-31,-1-21 16,0-1-16,0 1 0,21 0 15,22-42 1,-1-1-16,1 1 15,-43 41-15,21-20 0,-20-21 16,-1 41 0,-42 22-1,-1 22-15,1-1 16,0 0-16,0 21 0,-21 1 16,42-22-1,-22 21-15,1-21 0,-21 43 16,21-22-16,-22 22 0,22-43 15,-21 42-15,0-42 16,-1 22-16,1 20 16,21-42-16,-22 22 15,1-22-15,21 21 16,0-21-16,0-21 16,-1 22-16,1-1 15,21 0-15,-42-21 16,42 21-16,-21-21 15,0 21 1,-1-21 0,1 0 62,21 21-63,-21-21 1,21 22 15,0-1 79,-21-21-95,21 21 1,-21-21 0,21 21-16,-21-21 0,21 21 15,-22 0 1,1-21-16,0 22 15,0-22-15,21 21 16,-21-21 0,21 21-1,-21-21 1,-1 0 62,1-21-62,21 0-1,-21-1-15,0 1 16,21 0-16,0 0 16,-21 21-16,21-21 0,-21 0 15,-1-1-15,22 1 16,-21 0-16,0-21 15,0 42-15,0-21 0,0-1 16,-1 1-16,1 0 0,21 0 16,-21 0-16,21 0 0,-21-1 15,0 1-15,0 0 16,21 0-16,0 0 16,-43 0-16,22 21 15,0-22 1,0 22-16,0 0 15,-1-21-15,1 21 16,0-21-16,0 21 16,21-21-16,-21 21 0,0-21 15,-22 21-15,22-21 16,-21-1-16,21 22 16,-1-21-16,-20 0 15,21 21-15,0-21 16,0 21-16,21-21 15,-22 21-15,22-21 16,-21 21 0,21-22-16,0 1 31,-21 21-31,0 0 31,0 0 16,0 0-31,21-21 62,21 21-78,0 0 15,0-21-15,0 21 16,0-21-16,22 0 16,-22-1-16,21 1 15,1-21-15,-1 0 16,21-1-16,-20 1 16,-1 0-1,22-1-15,-1 1 16,-21 0-16,-42 20 15,43 1 1,-22-21-16,0 21 16,0 21-16,0-21 0,-21-1 15,22 22 1,-1 0-16,-21-21 0,21 21 16,0 0-1,-21-21-15,21 21 16,0-21-16,1 21 15,-1 0-15,-21-21 16,21 21 78,-42 0-47,0 21-47,-1 0 0,1 0 15,0-21-15,21 21 16,-21 1-16,0-22 0,0 21 0,-22 21 16,-20 0-16,42-20 15,-1 20-15,-41 21 16,-22 22-16,43 0 15,21-43-15,-22 43 0,22-43 16,21 22 0,0-22-16,0-21 0,21 0 31,1-21-31,-1 0 16,0 0-16,-21-21 15,0 0-15,0 0 16,21 0-16,-21-1 15,0 1 1,21 21-16,-21-21 16,0 0-1,21 21-15,1 0 16,-1 0 0</inkml:trace>
  <inkml:trace contextRef="#ctx0" brushRef="#br3" timeOffset="-183931.85">26628 13801 0,'0'0'0,"-22"21"0,1 0 16,21 0-16,0 0 0,0 1 15,0-1-15,0 0 0,0 0 16,21 21-16,1-20 16,-1-1-16,0 0 0,0 0 0,0 0 15,0 0-15,1 1 16,-1-1-16,0 0 0,0 0 0,-21 0 15,0 0-15,0 1 16,-21-22 15,0 0-15,0-22-16,-1 1 0,1 0 16,0 0-16,21 0 15,-21 0-15,21-1 16,21 44 31,-21-1-47,21 0 0,0 0 0,-21 0 15,22 0-15,-1 1 0,0-1 16,21 42-16,-42-42 16,0 1-16,21-22 0,1 21 0,-1-21 15,-21 21-15,21-21 16,0 0-16,0 0 15,-21-21 1,0 0-16,0-1 16,-21 1-16,0 0 15,0 0-15,0 21 16,21-21-16,-22 0 16,1 21-1,21 21 1,0 0-16,0 0 0,0 0 0,0 0 15,0 1-15,0-1 0,21 42 16,-21-42 0,22 1-16,-22-1 0,21-21 15,-21 21-15,21-21 0,0 0 16,0 0-16,0 0 16,1 0-1,-44-21 32,1 0-31,21-1-1,-21 22 1,0 0 0,0 0-16,21 22 15,-21-1-15,21 0 16,-22-21-16,22 21 0,0 0 15,0 0-15,22-21 47,-1 0-47,-21-21 32,0 0-32,0 0 15,0 42 48,0 0-63,0 0 15,0 1-15,0-1 16,0 0 15,0-42 0,0 0-31,-21-1 0,21 1 16,-22 21-16,22-21 16,0 0-16,0 0 0,0 0 15,-21 21-15,21-22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2:26:38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0 0,'21'0'0,"-42"0"0,63 0 0,1 0 0,-22 0 16,0 0-16,21 0 0,-21 0 15,-42 0 1,0 0-16</inkml:trace>
  <inkml:trace contextRef="#ctx0" brushRef="#br0" timeOffset="1389.98">1397 1630 0,'0'0'0,"-21"0"16,-22 0-16,22 0 0,0 0 0,0 0 15,0 0-15,0 0 32,42 0 15,21 0-47,0 0 15,1 0-15,20 0 0,1 0 16,-1 0-16,85 0 0,-21 0 15,-63 0-15,-22 0 16,22 0-16,-22-21 0,22 21 16,-22 0-16,0 0 0,1 0 0,-1-21 15,0 21-15,-21 0 0,1 0 16,-1 0-16,-21-22 0,21 22 16,-21-21-1,-21 21 1,0 0-16,21-21 15,-22 0-15</inkml:trace>
  <inkml:trace contextRef="#ctx0" brushRef="#br0" timeOffset="1809.89">2095 1291 0,'0'0'0,"0"21"16,0 1-16,0-1 31,22 0-31,-1-21 0,0 0 0,0 21 16,21-21-16,-20 21 0,20-21 15,0 0-15,1 0 0,20 21 16,-21-21-16,1 0 0,-1 0 15,-21 0-15,22 0 0,-22 0 0,21 0 16,-21 0-16,0 0 16,-21 22-1,-21-1-15,0-21 16,0 21-16,0 0 0,-22 0 16,1 0-16,0 1 0,21 20 15,-22-21-15,1 21 0,0 1 16,-1-22-16,-20 64 0,20-64 15,1 21-15,21-21 0,0 22 16,-22-22-16,22 0 0,0 0 0,0-21 16,21 21-16,0 0 15</inkml:trace>
  <inkml:trace contextRef="#ctx0" brushRef="#br0" timeOffset="2427">3873 1397 0,'0'-21'16,"0"42"-16,0-63 0,0 21 0,0-1 16,0 1-16,0 0 15,0 42 1,0 0-16,0 1 15,-21 20-15,21 0 0,-21 1 16,21 20-16,0 1 0,0 20 16,0-20-16,0 20 0,-21 1 0,0 0 15,0 84-15,-1-84 0,1-1 16,0 22-16,-42 64 16,41-107-16,-20 85 15,42-105-15,0-1 0,0 0 0,0 1 16,0-22-16,0 0 0,0 0 15,0-42 1,0 0 0,0 0-16,0-22 0,0 22 0,0-21 15,0-1-15</inkml:trace>
  <inkml:trace contextRef="#ctx0" brushRef="#br0" timeOffset="2741.83">3514 1693 0,'0'0'0,"0"-42"0,0-21 0,0 20 16,0 22-16,0-21 0,0-1 16,21 22-16,42-42 15,-20 42-15,-1-1 0,0 1 16,1 21-16,62-42 0,-62 42 16,20 0-16,1 0 0,-22 21 15,0 0-15,1 0 0,-1 1 0,-21 20 16,0 64-1,-21-43-15,-42-20 0,0-1 0,21 0 16,-43 22-16,22-22 0,-1-21 16,1 22-16,0-22 0,21 0 0,-22 0 15,22 0-15,0-21 0,0 0 16,0 0-16,42-21 31,0 0-31,21 0 0,-21-22 16,1 22-16</inkml:trace>
  <inkml:trace contextRef="#ctx0" brushRef="#br0" timeOffset="3189.52">4466 1439 0,'0'0'0,"0"22"0,-21-1 15,0 21-15,21-21 0,-43 149 32,43-128-32,0-21 0,0 0 15,22 0-15,41 22 16,-42-43-16,0 0 16,22 0-16,-1 0 0,0-21 0,64-43 15,-63 43 1,41-43-16,-63 22 0,22 0 15,-1-22-15,-21 22 16,0 0-16,-21 20 0,0 1 0,0 0 16,0 0-16,0 0 0,-21 42 31,21 0-31,-21 0 16,0 0-16,0 22 0,21-22 15,-21 21-15,21 1 0,0-1 0,0 0 16,-22 1-16,22-1 0,0 0 15,0-21-15,0 22 0,0-22 0,43 21 16,-22-21-16,0-21 16,21 0-16,1 0 0,-1 0 0,0-21 15,1 0-15,20 0 0,-20 0 16</inkml:trace>
  <inkml:trace contextRef="#ctx0" brushRef="#br0" timeOffset="3715.22">5715 974 0,'0'0'0,"-21"0"0,0 0 0,-1 0 0,1 0 15,0 21-15,0 0 16,0 0-16,0 22 0,21-22 0,-22 21 16,22 0-16,-21 1 0,21-1 15,-21 22-15,21-22 0,0 0 16,0 1-16,0 62 15,0-62-15,0-22 0,0 21 0,0 1 16,0-22-16,0 0 0,0 0 16,0 0-16,0 0 15,21-21 1,-21-21-16,0 0 0,21 0 16,-21-21-16,0 20 15,0-20-15,0 21 0,22-21 0,-1 20 16,21-41-16,-42 42 15,21 0-15,22-1 0,-22 1 0,0 21 16,0 0-16,21-21 16,43 21-16,-43 0 15,-20 21-15,20 0 0,-21-21 0,0 22 16,22-1-16,-22 0 0,0 21 16,-21-21-16,0 1 0,0 20 0,0 0 15,0-21-15,-21 22 0,-22-22 16,22 21-16,-21-21 0,-64 22 15,64-22-15,-1 0 0,22 0 16,-21-21-16,0 21 0,-1-21 16,22 0-16,0 0 0,21-21 31,0 0-31,0 0 0,0 0 0,21 0 16,0-1-16</inkml:trace>
  <inkml:trace contextRef="#ctx0" brushRef="#br0" timeOffset="4626.43">6329 953 0,'0'0'0,"0"21"0,-21 42 16,-1-20-16,1 274 31,21-275-31,-21 22 0,21-22 16,0 22-16,0-22 0,0 22 15,0-22-15,0-21 0,0 0 16,21 0-16,0-21 0,1 0 0,-1 0 16,21 0-16,-21 0 0,22 0 15,-22-21-15,21 0 0,-21 0 16,22 0-16,-22-22 0,21 1 0,-21 21 15,43-64 1,-1-21-16,-42 85 16,-21 0-16,22 0 0,-22 0 15,21 21-15,-21 21 16,0 0 0,0 0-16,0 0 0,0 43 15,0-43-15,0 21 0,0-20 16,0 20-16,0-21 0,0 43 15,0-43-15,0 0 0,42 0 16,-21 0-16,0-21 16,1 0-16,20 0 0,-21 0 0,0 0 15,0 0-15,1-21 0,20 0 16,-21 0-16,0 0 0,22-1 0,-1-62 16,-21 63-1,64-106-15,-64 84 0,21 1 16,-21 0-1,1 20-15,-1 1 0,-21 0 16,21 21-16,-21 21 31,0 0 1,21-21-1,-21-21-16,0 0 1,0 0-16,0 0 16,-21 21-1,0 0-15,0 0 16,21 21-16,-22-21 0,1 21 16,0 21-16,0-20 0,0 20 15,21-21-15,-43 64 0,43-64 0,-21 21 16,21 1-16,0-22 0,0 21 15,0-21-15,21 22 0,1-22 0,-1 0 16,0 0-16,0-21 16,0 21-16,43-21 0,-22 0 15,0 0-15,-20 0 0,20-21 0,0 21 16,1-21-16,-22 0 0,21 0 16,-21-1-16,22-20 0,-22 21 15,0-21-15,21-85 16,-42 84-16,0 1 0,0 21 0</inkml:trace>
  <inkml:trace contextRef="#ctx0" brushRef="#br0" timeOffset="4829.53">7154 847 0,'0'0'0,"-21"21"0,0-21 15,0 21-15,0-21 16,-1 21 0,22 0-1,0 1-15,0-1 16,0 0-16,0 0 16</inkml:trace>
  <inkml:trace contextRef="#ctx0" brushRef="#br0" timeOffset="5646.06">1609 3556 0,'0'0'0,"-22"0"0,65 0 15,-1 0-15,0 0 16,22 0-16,-1 0 15,1 0-15,-1 0 0,22 0 0,-21-21 16,-1 0-16,64 21 16,-63-21-16,-22 21 0,-21 0 0,21-22 15,-42 1 1,0 0-16,-42 0 0,21 21 16,-21-21-16,20 21 0,1-21 15,-21 21-15,0-22 0,-1 22 0,1-21 16,0 21-16,20-21 0,1 21 15,21-21 1,21 21-16,1 0 16,20 0-16,-21 0 15,127 63-15,-105-63 16,-1 22-16,0-1 0,-21 0 16,1 0-16,-22 0 0,0 0 0,-22 43 15,-105-43 1,64 0-16,21 22 0,-1-22 0,-20 21 15,-1 0-15,22-20 0,0-1 16,-1 0-16</inkml:trace>
  <inkml:trace contextRef="#ctx0" brushRef="#br0" timeOffset="6090.8">3916 3112 0,'0'0'0,"-21"0"31,21 21-15,-22 21-16,22-21 0,0 43 0,0-22 15,0 22-15,0-1 0,0 1 16,0-22-16,0 85 0,0 42 15,0-105-15,-21-1 16,21-20-16,0 20 16,-21 22-16,21-43 0,0-21 0,0 22 15,0-22 1,0 0-16,0-42 16,21 0-16,0-1 0</inkml:trace>
  <inkml:trace contextRef="#ctx0" brushRef="#br0" timeOffset="6393.63">3704 3323 0,'-21'-42'0,"42"84"16,-42-126-16,21 41 0,0 1 0,0 21 16,0 0-16,0-22 0,63 1 15,-41 42-15,20-21 16,21 21-16,-20 0 0,-1 0 15,43 42-15,-1 43 16,-84-43-16,0 0 16,0 43-16,0-43 0,0 1 15,0-1-15,-42 0 0,21 1 16,0-22-16,-22 21 0,-41 1 16,63-22-16,-22 0 15,1 0-15,21 0 0,-22-21 16,22 21-16,21-42 15,21 0 1,1 21-16</inkml:trace>
  <inkml:trace contextRef="#ctx0" brushRef="#br0" timeOffset="6949.82">4254 3620 0,'0'-22'32,"0"1"-17,22 0-15,-1 21 0,42-42 16,-42 42-16,22 0 16,-22 0-16,0 0 0,21 0 0,-20 21 15,20 0-15,-21 0 0,0 0 16,22 1-16,-22-1 0,0 42 15,-21-42-15,0 64 16,-21-64-16,0 0 0,21 1 16,-22-1-16,1-21 0,0 21 15,21-42 1,0 0 0,0-1-16,0 1 15,21 0-15,0 0 0,1 0 16,-1-22-16,0 22 0,0 0 0,21-21 15,22-22-15,-43 43 16,21-21-16,-20 21 0,20-1 0,0 1 16,-21 21-16,22-21 0,-22 21 0,0 0 15,21 0-15,-20 21 16,-1 0-16,-21 1 0,21-1 0,-21 0 16,0 21-16,0-21 0,0 1 15,0-1-15,0 21 0,0 0 16,0-20-16,-21 20 15,21-21-15,0 0 16,0 0-16,0 1 16,0-44-1,0 1 1,0 0-16,0 0 0,0 0 0</inkml:trace>
  <inkml:trace contextRef="#ctx0" brushRef="#br0" timeOffset="7127.72">5016 3154 0,'-21'-21'0,"42"42"0,-63-42 15,42 42 17,21 0-32,0-21 15,1 21-15,-1 0 0,0 1 0,21-1 16,1 21-1</inkml:trace>
  <inkml:trace contextRef="#ctx0" brushRef="#br0" timeOffset="7482.52">5524 3471 0,'0'0'0,"22"106"31,-22-85-31,21 1 0,-21-1 15,0 21-15,21 0 0,-21-20 16,0-1-16,21 0 0,-21 0 16,0 21-16,0-20 15,0-1 1,21-21 0,0 0-16,1-21 0,-22-1 15,21 22-15,0-21 0,0-21 16,43-43-1,-43 43-15,0 21 0,21-22 16,-21-20-16,1 21 0,-1-1 0,0 22 16,0-21-16,0 21 0,0-1 0,-21 1 15,22 21-15,-22 21 16,0 1-16,0-1 16,0 21-16,0-21 0,0 0 15,0 22-15</inkml:trace>
  <inkml:trace contextRef="#ctx0" brushRef="#br0" timeOffset="8433.48">6710 3450 0,'0'0'16,"0"-21"-16,0-21 0,0 21 0,0-1 15,-21 1-15,-43 0 16,43 21-16,-21 0 0,20 0 16,-20 21-16,21 0 0,-21 22 0,-1 20 15,22-20-15,-21 41 16,21-41-16,21-22 16,0 21-16,0 0 0,0-20 0,0 20 15,0-21-15,0 0 0,0 0 0,0 1 16,21-22-16,0 21 0,0-21 15,0 0-15,22 0 0,-22 0 16,0 0-16,0 0 0,21-21 16,-20-1-16,-1 1 0,21 0 0,-21 0 15,0 0-15,1-22 0,-1 22 16,0-21-16,0 0 0,0 20 0,0-20 16,-21 0-16,0-1 0,0 22 15,0 42 1,0 1-16,0 20 15,0-21-15,0 43 16,0-43-16,0 0 0,0 21 16,0-21-16,0 1 0,0-1 0,22 0 15,-1 0-15,-21 0 0,21 0 16,42-21-16,-41 0 0,-1 0 16,21 0-16,-21 0 0,22 0 0,-22 0 15,21-21-15,-21 0 0,22 0 16,20-43-16,1-63 15,-43 85 1,0-85-16,-21 64 0,21-1 16,0-84-1,-21 84-15,0 43 0,0-21 16,0 21-16,-21 42 16,0 0-16,0 0 15,0 22-15,-22 62 16,22-41-16,21-22 0,-21 85 0,0-84 15,21 20-15,0-21 16,0 1-16,0-22 0,21 21 0,0-21 0,21 22 16,1-1-1,-1-42-15,-21 0 0,43 0 16,-22 0-16,0 0 0,1 0 0,-1-21 16,0 0-16,-20 0 15,20-22-15,0 22 0,1-21 0,-22-1 16,21 1-16,-21 0 0,0-1 15,1 1-15,-1 0 0,-21 21 16,0-22-16,-43 43 16,22 43-16,0-22 15,0 0-15,0 21 0,0 1 0,21-22 16,-22 21-16,22-21 0,0 22 16,0-22-16,0 21 15,0-21-15,0 0 0,43 1 16,-22-22-16,21 0 0,-21 0 15,22 0-15,-22 0 0,21 0 0,64-22 16,-64 22 0,1-21-16,-22 0 0,21 0 0,-21-21 15,1 20-15,-1-20 0,0 0 0</inkml:trace>
  <inkml:trace contextRef="#ctx0" brushRef="#br0" timeOffset="8625.37">7345 3090 0,'-21'0'0,"42"0"0,-64 22 0,65-22 15,20 0 1,-21 0-16,21 0 0,22 0 16,-22-22-16,106 1 15,-84 0-15,105 0 0,-105 21 16,20-21-16,-20 21 0,-1 0 0</inkml:trace>
  <inkml:trace contextRef="#ctx0" brushRef="#br0" timeOffset="9397.45">1185 6138 0,'0'0'0,"0"22"16,21-22 0,1 0-16,20 0 15,0 0-15,22 0 0,-1 0 16,22 0-16,-22 0 0,22 0 0,0-22 15,21 22-15,-22-21 0,86 0 16,-65 0-16,-20 21 0,0-21 16,-22 0-16,1 21 0,-22 0 0,0-22 15,-20 22-15,-44-21 16,1 21-16,-21 0 16,-22 0-16,22 0 0,0 0 15,-22-21-15,43 21 0,-64 0 16,85-21-1,22 21 1,20-21-16,-21 21 0,21 0 16,1 0-16,-22 0 0,42 0 0,-20 0 15,-1 21-15,0-21 0,1 21 16,-22 0-16,21 0 0,-21-21 16,1 22-16,-22-1 0,0 21 15,-106 22-15,42-43 16,22 0-16,0 0 0,-22 0 15,22-21-15,-1 21 0,1-21 0,21 0 16,0 0-16</inkml:trace>
  <inkml:trace contextRef="#ctx0" brushRef="#br0" timeOffset="10056.92">4297 6011 0,'0'0'0,"-21"0"0,-1 0 0,1-21 16,21 0-16,0 0 15,0 0-15,-21 0 0,21-1 0,-21 1 16,0-21-16,21 21 0,-21 0 0,-1-1 16,22 1-16,-42 21 15,21 0-15,-21 0 0,20 0 0,-20 0 16,0 0-16,-1 21 0,1 1 16,0-1-16,-1 0 0,22 0 15,-42 43-15,42-22 0,-1 0 16,22 1-16,0-22 0,0 21 15,0-21-15,22 22 0,-1-22 0,0 0 16,42 21-16,-20-42 16,41 0-16,-41 0 0,-1 0 15,0 0-15,1 0 0,-1-21 0,0 0 16,22 0-16,-22 0 0,1-1 16,20-20-16,64-64 15,-42 0 1,-64 64-16,0-21 0,0-43 15,0 42-15,-21 1 0,0 20 16,0-20-16,-21 21 0,-42-107 16,20 149-1,22 0-15,0 64 16,0-43-16,21 21 0,-21 64 16,21-42-16,0-1 15,0-20-15,0 20 0,0 1 0,0-22 16,0 21-16,0-20 0,21-1 15,0-21-15,-21 22 0,21-22 0,0 0 16,43 21-16,-43-42 0,0 0 16,22 0-16,-22 0 0,0 0 15,21 0-15</inkml:trace>
  <inkml:trace contextRef="#ctx0" brushRef="#br0" timeOffset="10466.68">5038 5863 0,'0'0'0,"0"21"0,21-21 15,0 0-15,0 0 16,0 0-16,0 0 0,1 0 16,-1-21-16,0 0 0,0 21 0,0-21 15,22 0-15,-22 0 16,0-1-16,21 1 0,-21 0 0,1 0 15,-22 0-15,0-22 0,0 22 16,0 0-16,0-21 0,0 21 16,-43-1-16,22 22 0,-21 0 15,21 0-15,-22 22 0,22-1 16,-21 21-16,-1 43 16,22-43-16,-21 22 0,42-22 15,0 0-15,0 22 16,0-43-16,0 0 0,0 0 0,21 0 15,0-21-15,0 0 0,22 22 0,-22-22 16,0 0-16,21 0 0,1 0 16,-1 0-16,0-22 0,1 1 15,-1 0-15,0 0 0,22 0 0,84-85 16,-42 21 0,-85 22-16,21 20 0</inkml:trace>
  <inkml:trace contextRef="#ctx0" brushRef="#br0" timeOffset="10966.94">6075 5122 0,'0'0'0,"0"-84"16,0 20-16,0 85 31,0 22-31,0-1 0,0 22 0,0-22 16,-21 21-16,21 22 16,0-21-16,-43 295 15,43-274 1,-21 0-16,0 21 0,21-22 0,-21 22 0,21 0 15,-21 0-15,-1 0 0,-20 105 16,21-105-16,0 0 0,0 0 16,-22 0-16,22-22 0,-21 22 0,21-21 15,-1-1-15,1 1 0,0-21 0,21 41 16,0-62-16,21 20 16,0-63-16,22 0 15,-22 0-15,21-21 0,1 0 16,126-106-16,-127 85 15,85-85-15,-84 63 0,20-21 16,-21 1-16,1 20 0,-1-20 16,0-1-16,-20 0 0,-1 1 0,-21 20 15,0-21-15,-21-84 16,-22 106-16,-20-86 0,-1 86 16,22 21-16,-85-64 15,85 85-15,-22-22 0,1 22 0,20-21 16,-20 21-16,42 21 0,-43-22 15,43 22-15,21-21 16,21 21 0,0 0-16,22 0 0,-1-21 0,0 21 15,1-21-15,-1 21 0,0-21 16,22 21-16,-22-21 0,22-1 0,41-20 16,-41 21-16,-1 0 0</inkml:trace>
  <inkml:trace contextRef="#ctx0" brushRef="#br0" timeOffset="12248.9">6816 5398 0,'0'-22'0,"0"44"0,-22-65 0,1 43 16,0-21-16,-21 21 0,21 0 0,-22 0 15,-20 0 1,20 21-16,-20 22 0,42-1 16,0 0-16,-1 1 0,1-1 15,0 21-15,0-20 0,21-1 0,-21 0 16,21 1-16,0-1 0,0 0 15,42 22 1,-21-64-16,0 0 0,1 0 16,20 0-16,-21 0 0,21-21 0,1 0 15,-22 21-15,21-43 0,-21 22 0,22-21 16,-22 21-16,21-22 0,-21 1 16,1 0-16,-1-1 0,-21 1 15,0 21-15,21 0 0,-21-1 0,0 1 0,0 42 31,0 1-15,0-1-16,0 21 0,0-21 16,-21 22-16,21-22 0,0 21 15,0-21-15,0 43 0,0-43 0,0 0 16,21 0-16,0 0 0,-21 1 16,21-1-16,22-21 15,-22 0-15,0 0 0,21 0 16,-21 0-16,1 0 0,41 0 15,-42-21-15,22-1 0,-22-20 0,0 21 16,0-21-16,0 20 0,0-20 16,-21 0-16,0-1 0,22 1 0,-22 21 15,0-21-15,21 20 0,-21 1 16,0 42 15,-21 1-31,21-1 0,0 0 16,0 0-16,0 21 0,-22-20 0,22-1 15,0 0-15,0 21 16,0 1-16,22-22 16,-1-21-16,0 0 0,0 0 15,0 0-15,0 0 0,1-21 16,-1-1-16,0 1 0,0 0 16,0 0-16,22-43 15,-22 22-15,0 21 0,0-21 0,-21-1 16,0 22-16,0 0 0,0-43 15,0 86 17,-21-1-32,21 0 0,-21 21 0,0 43 15,21-43 1,0 1-16,0-22 0,0 21 0,0-21 16,0 0-16,21 1 0,-21 20 15,21-21-15,0-21 0,21 21 16,-20-21-16,20 0 0,0 0 0,-21 0 15,22 0-15,-1 0 0,0 0 0,1-21 16,-1 0-16,-21 0 0,22 0 16,-1-22-16,-21 1 0,21 0 0,-20-1 15,-1 1-15,0-22 0,21 22 16,-21-21-16,1 20 0,-1-84 16,0 21-16,0 43 15,-21 21-15,0-22 16,0 43-16,0 0 0,0 42 15,-21 0 1,0 21-16,0 1 0,21 41 16,0-41-16,-22 20 0,22-20 15,0 20-15,0-21 0,0 22 0,0-1 16,0-20-16,22-1 0,-1 0 0,0 43 16,0-43-16,-21-20 15,21-1-15,0 0 0,1 0 0,20 0 16,-21-21-16,0 0 0,0 0 15,1-21-15,20 0 0,-21 0 16,64-85 0,-43 0-16,-21 64 0,0-22 15,1 1-15,-1-1 0,0 1 16,0-1-16,-21-63 16,21 64-16,-21-22 15,0 43-15,0 21 0,0-22 16,-21 43-16,0 0 0,21 21 0,-21 1 15,0-1-15,-1 21 0,-20 64 16,21-64-16,21 64 16,0-64-16,0 22 0,0-22 0,0 1 15,0-1-15,42 21 0,-21-20 0,1-1 16,-1-21-16,63 64 16,-41-64-16,-22 0 15,0 0-15,21-21 0,-20 0 16,-1 0-16,0 0 0,0 0 0,0-21 15</inkml:trace>
  <inkml:trace contextRef="#ctx0" brushRef="#br0" timeOffset="12457.99">8805 5292 0,'0'0'15,"-21"0"-15,63 0 31,-20-21-31,20 21 0,0 0 0,43 0 16,-22-22-16,-20 1 0,20 21 16,43-21-16,21 21 15,-85 0-15,1 0 0,-1 0 16,0 0-16,-20 0 0,-1 0 0</inkml:trace>
  <inkml:trace contextRef="#ctx0" brushRef="#br0" timeOffset="13157.88">1566 8192 0,'0'0'0,"-21"0"0,-21 0 16,21 0-16,-43 0 16,22 0-1,42 21-15,21-21 16,0 0-16,43 21 0,-22-21 15,21 0-15,1 0 0,21 21 0,84-21 16,106 0 0,-169 0-16,0 0 0,-22-21 15,22 21-15,-21-21 0,0 21 16,-22-21-16,-21 21 0,1 0 0,-1-22 16,-21 22-16,0 0 0,-21-21 15,-21 0 1,0 0-16,0 21 0,0-21 0,-22 21 15,22 0-15,-42-21 16,42 21-16,-1-22 0,22 44 47,0-1-47,0 0 16,0 21-16,0-21 0,0 1 15,0 20-15,-21-21 0,0 21 0,-21 1 16,-1-22-16,1 21 0,0-21 0,-1 1 15,-62 62 1,83-84-16,1 21 0</inkml:trace>
  <inkml:trace contextRef="#ctx0" brushRef="#br0" timeOffset="13601.23">4487 7451 0,'0'0'0,"-21"0"0,21 21 16,-21 0-16,0 21 0,21-20 16,-21 20-16,-1 21 0,22-20 0,0 20 15,0 22-15,0 0 0,0-1 16,0 86-16,0-86 0,0 1 15,0 63-15,-21-84 0,21-1 16,-21 1-16,21-22 16,-21 21-16,21-20 0,0-1 0,0 0 0,0-20 15,0-1-15,0 0 0,0-42 32,0-22-17,0 22-15,0-21 0</inkml:trace>
  <inkml:trace contextRef="#ctx0" brushRef="#br0" timeOffset="13924.05">4127 8488 0,'0'0'0,"-42"-42"0,21-22 0,-21-84 16,20 63-16,1-63 15,21 85-15,0-22 0,0 21 16,21-20-16,1 20 0,20 1 0,-21-22 16,21 43-16,1-22 0,20 22 15,1 0-15,-1 20 0,1 1 16,20 21-16,1 0 0,-21 21 0,20 1 15,64 62-15,-84-41 16,-22 20-16,1 1 0,-1-1 0,-21 1 16,-21-1-16,0 64 0,-21-63 15,-21-1-15,-1 1 0,1-22 16,0 21-16,-22-20 0,22-1 0,-22-21 16,22 22-16,-22-22 0,22 0 0,0 0 15,21 0-15,-22-21 16,43 21-16,21-21 31,1 0-31,20 0 0,-21 0 16,43-21-16,-22 21 0</inkml:trace>
  <inkml:trace contextRef="#ctx0" brushRef="#br0" timeOffset="14331.31">4953 8446 0,'0'-22'32,"0"1"-32,0 0 0,0 0 15,21 0-15,0 21 0,0-43 16,1 22-16,-1 0 0,0 0 16,21 21-16,-21-21 0,1 21 0,-1 0 15,0 0-15,0 0 0,21 0 0,-20 21 16,-1 0-16,0 0 0,42 43 15,-41-1 1,-22-42-16,0 1 0,0 20 0,0-21 16,0 0-16,0 22 0,-22-22 0,22 0 15,0 0-15,-21-21 0,0 21 16,21-42 15,0 0-31,21 0 0,0 0 16,-21-1-16,22-20 0,-1 21 15,0 0-15,0-22 0,0 22 16,0-21-16,1 21 0,-1-22 0,0 22 16,0 0-16,21-21 0,-20 42 0,-1-21 15,0-1-15,21 22 0,-21 0 16,1-21-16,-1 21 0,0 0 16,21-21-16</inkml:trace>
  <inkml:trace contextRef="#ctx0" brushRef="#br0" timeOffset="14682.11">5969 8128 0,'21'0'16,"-42"0"-16,42 21 0,-21 0 0,0 1 15,0-1-15,0 0 0,0 0 0,0 21 16,0-20-16,-21-1 0,21 21 0,-21-21 16,21 22-16,-21-22 0,21 21 15,0-21-15,-22 0 0,22 1 0,0-1 16,0 0-16,0 0 0,0 0 16,22 0-16,-1-21 15,0 0-15,21 0 0,-21 0 0,22 0 16,-1-21-16,0 0 0,-20 0 15,20 21-15,0-21 0,-21 0 0,22-22 16,-22 22-16,0 0 0,0-21 0,-21 20 16,0-20-16,0 0 0,0-1 15,-42-20-15,0 21 16,20-1-16,-20 22 0,0-21 0,-1 21 16,1 21-16,0 0 0,-1 0 15,1 0-15,-21 0 0,20 21 16,22 0-16,0 0 0,0 0 0,21 0 15,0 22-15,0-22 0,0 0 16,0 0-16,0 0 0,21 1 16,0-22-16,21 0 0,22 0 15,-22-22-15,22 1 0</inkml:trace>
  <inkml:trace contextRef="#ctx0" brushRef="#br0" timeOffset="14946.95">6773 7705 0,'0'0'16,"0"-21"-16,0-1 0,0 1 0,0 0 0,0 42 31,0 22-31,-21-22 16,21 21-16,0 0 0,-21 64 16,0 21-1,21-63-15,-21-1 0,21-20 0,0 20 16,-22-21-16,1 22 0,0-22 0,21 1 15,0-22-15,0 21 0,0 0 16,0-20-16,0-1 0,21-21 16,0 0-16,1 0 15,-1 0-15,0-21 0,0-1 16</inkml:trace>
  <inkml:trace contextRef="#ctx0" brushRef="#br0" timeOffset="15133.85">6498 8149 0,'-21'0'0,"42"0"0,-63 0 16,21 0-16,21 21 15,21-21 1,0 0-16,0 0 0,0 0 0,22 0 16,-22 0-16,21 0 0,0 0 15,22-21-15,-22 21 0,1 0 0,20-21 16,-21 21-16,1-21 0,-1 21 0,0 0 15,-20 0-15</inkml:trace>
  <inkml:trace contextRef="#ctx0" brushRef="#br0" timeOffset="15477.65">7218 8255 0,'0'0'0,"0"21"15,21 0 1,0-21-16,0 0 15,0 0-15,1-21 16,-1 21-16,21-21 0,-21 0 0,0 21 16,1-21-16,20-22 15,0-20 1,-42 42-16,0-22 0,0 22 16,-21 21-1,0 21-15,-21 1 16,-1 62-1,22-63-15,21 22 0,-21 20 16,0-20-16,21-22 0,0 0 16,0 21-16,0-21 0,0 1 0,0-1 15,0 21-15,42-21 16,-21-21-16,0 0 0,22 0 16,-22 0-16,21 0 0,-21 0 15,22 0-15,-1-21 0</inkml:trace>
  <inkml:trace contextRef="#ctx0" brushRef="#br0" timeOffset="16200.23">8191 8022 0,'0'0'0,"0"-21"0,0 0 16,0 0-16,-21 21 16,0 21-1,0 0-15,0 21 0,0-20 16,-1 20-16,22 0 0,-21 1 0,0-22 15,0 21-15,21 0 0,-21 22 16,21 21 0,0-64-16,0 0 0,0 0 15,21-21-15,21 0 0,-21 0 16,1 0-16,20 0 0,-21 0 0,21 0 16,-20 0-16,20-21 0,-21 0 0,43 0 15,-22-1-15,-21-20 16,0 21-16,0-21 0,1-1 15,41-105-15,-42 106 16,-21-64-16,0 42 0,21 22 16,-21 0-16,0-1 0,0 1 15,0 21-15,0 0 0,0 0 0,0-1 16,-21 22-16,0 22 16,0 20-1,21 0-15,-21 1 0,0 41 0,21-20 16,0-22-16,0 22 15,0-22-15,0 21 0,0 107 16,63-86 0,-42-62-16,0-1 15,1 0-15,-1 0 0,21-21 0,64 0 16,-64 0-16,1 0 16,-1 0-16,0-21 0,1 21 15,-1-21-15,0 0 0,-21-1 0,22 1 16,-22 0-16,0-21 0,0 21 0,0-22 15,1-20-15,-22 20 16,0 1-16,0 21 0,0 0 0,-22 21 16,1 0-16,0 0 15,0 0-15,0 21 0,0 0 0,-1 21 16,1-20-16,0-1 0,21 21 16,-21 43-16,21-43 15,0-21-15,0 0 0,0 1 16,0-1-16,21 0 0,0-21 0,22 21 15,20 0 1,-42-21-16,22 0 0,-1 0 0,21 0 16,-20 0-16,-1 0 0,0 0 0,43-21 15,-43 21-15,1-21 0,-1 0 16,0 0-16,-20-1 0</inkml:trace>
  <inkml:trace contextRef="#ctx0" brushRef="#br0" timeOffset="16747.11">9948 8065 0,'0'-22'0,"0"44"0,0-86 15,0 43-15,0 0 0,-21 0 16,0 21-16,0 0 0,0 0 16,-1 0-16,-41 21 15,21 21-15,20-21 0,1 0 16,0 22-16,0-22 0,0 21 16,0-21-16,21 22 0,0 20 15,-22-42-15,22 1 0,0-1 16,0 21-16,0-21 0,22 0 15,-1-21-15,0 22 0,0-22 16,0 0-16,0 0 0,1 0 16,-1 0-16,21-22 0,-21 22 0,43-42 15,-22 21-15,-21 0 0,22-22 16,-22 22-16,0-21 0,42-64 16,-41 43-16,-1 20 0,0-20 15,21-64-15,22-43 16,-43 107-16,0-1 15,-21 22-15,0-21 0,21 20 0,-21 1 16,0 21-16,0 0 0,0-1 16,0 1-16,-21 42 15,0 1-15,0-1 0,0 21 16,-22 64-16,22-43 16,0 1-16,-21 63 0,42-64 15,-22 1-15,1 21 0,21-22 0,-21 1 16,21-1-16,0 1 0,0 41 15,64 1 1,-43-63-16,0-22 0,0 0 0,0-21 16,0 21-16,22-21 0,20 0 15,-42 0-15,43 0 16,-22 0-16,-21-21 0,22 21 16,-22-21-16,0 0 0,21-1 15,-20 1-15,-1-21 0,0 21 0,0-22 16,0 1-16</inkml:trace>
  <inkml:trace contextRef="#ctx0" brushRef="#br0" timeOffset="16991.09">8551 7768 0,'0'0'0,"-21"21"16,0-21-16,42 0 16,0 0-16,0 22 15,1-22-15,20 0 0,-21 0 0,21 0 16,22 21-16,-22-21 0,1 0 0,-1 21 16,43-21-16,-43-21 0,0 21 15,1-21-15,-22 21 0,21-22 0,-21 22 16,0-21-16</inkml:trace>
  <inkml:trace contextRef="#ctx0" brushRef="#br0" timeOffset="20450.49">12636 1566 0,'0'0'0,"-21"-21"0,21-21 15,-21 21-15,21 0 0,-21-22 16,21 22-16,-21 0 0,21-21 0,0 20 16,0-20-16,0 21 0,0 0 15,21-22-15,21-20 16,-21 21-16,64-22 0,-21 43 16,-1 0-16,1 0 0,20-1 0,-20 1 15,20 21-15,1 0 0,-21 0 16,20 0-16,22 43 15,-64-1-15,1 43 16,-43-43-16,0 0 0,0 64 16,-43-42-16,1-1 0,0 22 15,-22-1-15,1 1 0,-22 0 0,0 21 16,1-22-16,-1 1 0,22 21 16,-22-22-16,0 22 0,22 0 0,-64 106 15,63-128-15,22 22 0,-64 191 16,64-86-1,42-126-15,0 21 0,0-22 16,0 1-16,21 0 0,0-1 16,43 65-16,-22-86 15,0 1-15,1-1 0,20 1 0,1-22 16,-1 0-16,64 43 16,-42-64-16,42 21 0,-64-20 15,1-1-15,20-21 16,-41 21-16,-22-21 0,0 0 0,0 0 15,-21 21-15,-42 0 16,21-21 0,-22 21-16,-20 1 0,21-22 0,-64 63 15,42-42-15,1 22 0,-85 84 16,105-85-16,-63 85 16,64-64-16,0-20 0,21 20 15,-22 1-15,1-1 0,21 1 16,-64 147-16,85-147 15,0 21-15,0-22 0,0 22 16,0 42-16,21-43 0,0-20 16,1 21-16,-1-1 0,0 1 0,0-22 15,21 107 1,-20-86-16,-22 86 0,0-107 0,0 22 16,0 0-16,0 63 0,-22-85 15,1 1-15,0-1 0,-21-20 16,21 20-16,-22-21 0,-84 43 15,85-64-15,-22-21 16,22 0-16,0 0 0,-64-21 16,64 0-16,-22-21 0,22-1 0,-43-84 15,43-42-15,42-43 16,0 85-16,21 0 0</inkml:trace>
  <inkml:trace contextRef="#ctx0" brushRef="#br0" timeOffset="20829.63">14626 2985 0,'0'42'32,"-21"-21"-32,21 21 0,0 1 0,0 84 15,0-64 1,-21 1-16,21-1 0,0 1 0,-21-22 15,21 22-15,0-22 0,0 0 0,-22 1 16,22-22-16,-21 0 0,21 64 16,0-64-1,-21-21-15,21-21 32</inkml:trace>
  <inkml:trace contextRef="#ctx0" brushRef="#br0" timeOffset="21397.3">14033 3196 0,'0'0'0,"-21"-42"0,21 0 15,0-1-15,0 1 0,0 0 16,21-1-16,1 1 0,20 21 0,0-22 16,1 1-16,-1 0 0,0-1 0,64 1 15,-42 0 1,41 21-16,-41 21 0,-1 0 0,1 21 15,-1 0-15,-20 21 0,63 64 16,-43-64-16,-21 22 0,1-1 16,20 86-1,-42-65-15,1-20 0,-22 20 0,21-20 16,-21 105-16,0-126 16,-21-1-16,-1-21 0,22 21 15,-21-20-15,-21 20 16,21-42-1,0 0-15,21-21 0,-22 0 16,22-1-16,-21 1 0,21-42 16,0 20-16,0 1 0,21 0 15,1-22-15,-1 1 0,42-64 16,-42 63-16,22 1 0,20-1 16,-20 1-16,20-1 0,-21 22 0,128-43 15,-107 64 1,-20 21-16,-1 21 0,0 0 15,43 43-15,-64-1 0,0-20 16,-21 20-16,0 1 0,0-1 0,0 1 16,0-1-16,0 1 15,0-1-15,-42 43 0,21-64 0,0 1 16,-22 20-16,22-42 16,0 1-16,0-1 15,0 0-15,21 0 0,0-42 31,21 0-31,0 21 0,0-21 16</inkml:trace>
  <inkml:trace contextRef="#ctx0" brushRef="#br0" timeOffset="21766.09">15981 3641 0,'21'0'31,"0"0"-31,0 0 0,0 0 16,1-21-16,-1 21 0,21-22 16,22 1-16,-22 0 15,0 21-15,22-42 0,-43 21 16,21 21-16,-21-22 0,-21 1 16,0 0-16,0 0 0,0 0 0,0 0 15,-21 21-15,0 0 0,-42 0 16,-64 21-1,84 0-15,1 21 0,0-21 16,20 22-16,-20-22 0,0 64 16,42-1-1,0-63-15,0 1 0,21-22 16,0 21-16,0 0 0,43-21 16,-22 0-16,0 0 0,1 0 15,41 0-15,65-21 16,-107 21-16,0-21 15,1-1-15,-1 1 0,0 0 16</inkml:trace>
  <inkml:trace contextRef="#ctx0" brushRef="#br0" timeOffset="22373.93">16912 3323 0,'0'64'31,"0"-22"-31,-21-21 0,21 0 16,-21 22-16,21-22 0,-21 21 15,21-21-15,0 1 0,0 41 16,-22-21 0,22-20-16,-21-22 31,21-22-15,0 1-16,0 0 15,0-21-15,21 21 0,1-22 0,-1 22 16,-21-21-16,42-22 0,0-20 15,-20 41-15,20 22 0,21-42 16,-41 41-16,20 22 16,0 0-16,-21 0 0,1 22 0,20-1 15,0 42-15,-42-20 16,21 41-16,-21-41 16,0-1-16,0 21 0,-21-41 15,21-1-15,-21 21 0,0-21 16,0-21-16,0 21 0,-1 1 15,1-22 1,21-22 0,0 1-16,0 0 0,21 0 15,1 0-15,-1 0 0,0-22 16,0 22-16,21-21 0,1-1 16,-1-20-16,0 21 0,1-1 0,-1 1 15,0 21-15,1-22 0,-1 22 16,64 21-16,-43 43 15,-41-22-15,20 85 16,-21-64-16,-21 0 16,0 1-16,0-22 0,0 21 15,0 0-15,-21-20 0,0-1 0,0 0 16,21 0-16,-22 21 16,1-20-1,42-22 1,1-22-16</inkml:trace>
  <inkml:trace contextRef="#ctx0" brushRef="#br0" timeOffset="22917.62">18373 2709 0,'0'-21'0,"0"42"0,0-63 0,0 63 15,0 0-15,-22 1 16,1 20-16,0 0 0,21 1 0,-21-1 16,0 21-16,0 1 0,21-1 15,-22 64-15,1-63 16,21-1-16,-21 43 0,21-63 16,0-1-16,0 0 0,0 1 15,0-22-15,0 63 16,0-62-1,0-44 17,0 1-32,0 0 0,21 0 15,0-21-15,1 20 0,-1-20 0,21 0 16,-21-1-16,22 1 0,-1 21 16,0-21-16,1-1 0,-1 22 0,43-42 15,42 63 1,-106 0-16,21 0 15,0 63-15,-20-42 16,-1 22-16,-21 20 0,0 64 16,-21-106-16,-22 22 15,22-22-15,-21 0 0,21 21 16,-106 1 0,84-22-16,-41 0 0,41-21 15,22 0-15,-42 0 16,41 0-16,1 0 0,21-21 31,21 0-31,1-1 16,-1 22-16,21-21 0,0 0 0</inkml:trace>
  <inkml:trace contextRef="#ctx0" brushRef="#br0" timeOffset="23255.43">18944 3514 0,'21'21'16,"0"-21"-16,1 0 0,-1 0 16,0 0-16,0 0 0,0 0 15,0 0-15,1 0 0,-1 0 16,21-21-16,-21 0 0,0 21 0,1-22 16,-1 22-16,-21-42 15,0 21-15,0 0 16,0 0-16,0-1 0,-21 22 15,-1 0-15,1 0 16,0 22-16,-64 147 31,85-148-31,0 0 0,0 0 16,0 1-16,0-1 0,0 21 16,22-21-16,-1-21 0,0 21 15,0-21-15,21 0 0,-20 0 16,41 0-16,1 0 15</inkml:trace>
  <inkml:trace contextRef="#ctx0" brushRef="#br0" timeOffset="23611.74">19664 3408 0,'21'-21'0,"-42"42"0,42-85 16,-21 22-1,42 0-15,-21 42 0,1 0 16,-1 0-16,0 0 15,0 0-15,0 21 0,0 0 0,22 21 16,-1 22 0,-21-22-16,-21 1 0,0 20 15,0-21-15,0-20 0,0-1 16,0 21-16,0-21 0,0 0 0,-42 22 16,21-43-1,0 0-15,-1 0 16,22-21-1,0-1 1,0 1-16,0 0 0,22 0 16,-1 0-16,0-22 0,0 22 15,0-21-15,0 0 0,22-1 16,41-63-16,-62 64 16,20 21-16,-21 0 0,21 0 15,-20-1-15,20 22 0,-21 0 16,21 0-16</inkml:trace>
  <inkml:trace contextRef="#ctx0" brushRef="#br0" timeOffset="24080.47">20976 3366 0,'0'0'0,"21"-22"0,0 1 15,-21 0-15,0-21 0,0-1 16,0 22-16,0 0 16,-21 21-16,0 0 0,-21 0 15,21 0-15,-22 0 0,22 0 16,-21 21-16,-1 0 0,-20 22 16,-1-1-16,43-21 15,21 0-15,0 1 0,-21-1 16,21 0-16,0 0 0,21 0 15,0-21-15,22 21 0,-1 1 0,0-22 16,1 21-16,-1-21 0,0 21 16,22-21-16,-22 21 0,-21-21 15,22 21-15,-22-21 0,0 21 0,0 1 16,-21-1 0,0 0-16,-21-21 15,0 21-15,-21-21 0,-1 21 16,22-21-16,-21 0 0,-22 0 0,-20 0 15,20 0-15,22 0 0,-1 0 16,1 0-16,0 0 0,21 0 16,-1 0-16,1 0 0,0 0 0,-21 0 15,21 0 1,-1 0-16,1 0 16</inkml:trace>
  <inkml:trace contextRef="#ctx0" brushRef="#br0" timeOffset="25770.6">16870 1482 0,'0'0'0,"21"-43"15,0 43-15,0-21 0,0 0 16,1 21 0,-22 21 30,0 22-46,0-22 0,-22 21 0,22-21 16,-21 22-16,0-1 0,0 0 16,0 1-16,0-1 0,-1 0 0,1 1 15,0-1-15,0-21 16,0 0-16,0 0 0,21 1 0,-22-1 16,44-21 46,-1 0-62,0 0 0,0 0 16,0 0-16,0 0 0,1 0 15,20-21-15,-21 21 0,21 0 0,-20 0 16,20-22-16,0 22 0,22-21 16,-22 0-16,0 21 0,1-42 15,-1 42-15,-21-21 16,0-1-16,1 1 0,-22 0 0,21-21 15,-21-1-15,0 1 16,0 21-16,0 0 16,0 0-16,0-1 0,0 1 15,-21 21 1,-1 21-16,1 1 0,21 20 16,-21-21-16,0 21 0,0 1 15,21-1-15,0 0 0,-43 43 16,22-21-1,21-22-15,0-21 0,0 21 0,0-20 0,-21-1 16,21 0-16,0 0 0,0 21 16,0 1-1,0-22 1,-21-21 31,21-21-32,0 0-15,-21 21 0,21-22 16,-21 22-16</inkml:trace>
  <inkml:trace contextRef="#ctx0" brushRef="#br0" timeOffset="27112.64">17060 4657 0,'0'0'0,"21"-21"0,1-1 0,-22 1 16,42-21-16,-42 21 16,21 0-16,-21 42 31,-21 0-31,0 0 15,0 21-15,-22 1 0,-20 84 16,-64 127 0,63-170-16,-42 86 15,43-64-15,-1-1 0,-84 107 16,85-106-16,-22-21 0,0 20 0,22 22 16,-22-21-16,-84 106 0,-85 105 15,169-190-15,-21-21 16,1 0-16,-22 21 15,-85 85-15,106-106 0,0-22 16,-84 107-16,105-107 0,0 1 0,1 0 16,20-22-16,22-20 0,0 20 15,-1-21-15,22-20 0,0 20 16,21-21-16,0 0 0,21-21 16,0-21-1,0 0-15,22-21 0,-22 20 16</inkml:trace>
  <inkml:trace contextRef="#ctx0" brushRef="#br0" timeOffset="27505.03">14499 7493 0,'0'0'15,"-21"0"-15,21 21 0,0 0 0,-21-21 16,0 22-16,-1-1 0,1 21 0,0-21 16,0 0-16,0 22 0,-22-1 15,1 22-15,0-22 0,21 0 16,-22 1-16,22-1 0,-21 0 0,21 1 16,-22-1-16,22 0 0,0 1 15,0-22-15,-22 42 16,43-42-16,0 1 0,0-1 15,22-21 1,-1 0-16,21 0 0,64 0 16,-64 0-16,22-21 0,-22 21 15,22 0-15,-1 0 0,1-22 16,-22 22-16,21 0 0,-20 0 0,-1 0 16,0 0-16,1 0 0,-1 0 0,22 0 15,-43 0 1</inkml:trace>
  <inkml:trace contextRef="#ctx0" brushRef="#br0" timeOffset="27705.91">11366 10097 0,'-42'0'15,"84"0"-15,-126 0 0,63 0 0,-1 0 16,22-22 0</inkml:trace>
  <inkml:trace contextRef="#ctx0" brushRef="#br0" timeOffset="29841.22">11684 9800 0,'21'-63'16,"-21"42"-16,0-1 16,0 1-16,0 0 15,-21 0-15,-21-21 0,42 20 16,-22 1-16,-20 0 0,21 0 0,0 0 15,-22 0-15,-20-1 16,21 22-16,-64 0 16,63 0-16,-20 0 0,-43 43 15,43-22-15,20 0 0,-20 21 16,20 1-16,1 20 0,0-20 0,-43 62 16,64-41-16,-21-22 15,20 22-15,22-22 0,0 0 0,0-20 16,0 20-16,0-21 0,22 0 0,20 0 15,0-21-15,43 0 16,-43 0-16,1 0 16,84-42-16,-85 21 0,21 0 0,1 0 15,-1-22-15,-20 22 16,-1-21-16,0-1 0,22-20 16,-1-85-16,-41 105 15,-22 1-15,21 21 0,-21-21 16,0 20-16,0 44 15,0-1-15,0 0 0,0 21 16,0 85 0,0-84-16,0 20 15,0-21-15,0 1 0,0-1 0,0-21 16,0 0-16,0 1 0,0-1 0,0 0 16,21-21-16,0 0 0,0 0 15,0 0-15,1 0 0,41 0 16,-42-21-16,22 0 15,62-64-15,1-21 16,-63 64-16,-22-1 16,21 1-16,-21 0 0,0-1 15,22 1-15,-22 0 0,0 21 0,-21-1 16,21 1-16,0 0 16,-21 42-1,0 0-15,0 1 0,0-1 16,0 0-16,-21 0 0,21 0 15,0 0-15,0 1 16,21-22 0,1 0-1,-22-22-15,21 1 0,0 0 16,-21 0-16,0 0 16,0 0-16,0-1 15,0 1-15,-21 0 16,0 21-16,-1 0 0,1 0 15,0 21-15,0-21 0,21 21 16,-42 43-16,20-22 16,22-21-16,-21 22 0,21-1 0,0 0 15,0 1-15,0-22 0,0 21 0,0 1 16,21 41 0,64-20-16,-43-43 15,1-21-15,-22 0 0,21 0 16,1 0-16,84 0 15,-85 0-15,0-21 0,22-22 16,-22 22-16,-21 0 16,22 0-16,-22-21 0,0 20 0,21-20 15,-21 0-15,1-1 0,20 1 0,21-85 16,1 42 0,-43 64-16,0 21 0,0 0 15,-21 21 1,0 1-1,0-1-15,0 21 0,0 0 16,0-20-16,0-1 16,0 0-16,22-21 15,-1 0 1,0 0 0,-21-21-16,21 21 0,-21-21 0,0-1 15,0 1-15,0-42 16,0-1-1,0 43-15,0 0 0,0 0 0,0 0 16,-21 21-16,0 0 0,0 0 16,-1 21-1,1 0-15,0 0 0,0 64 16,0-43-16,0-21 0,21 22 0,0-1 16,-22 0-16,22 1 0,0 20 15,0-21-15,0 1 16,22-22-16,-1 0 0,0 0 0,21 0 15,1-21-15,-1 0 0,0 22 16,64-22-16,63 0 16,-126-22-16,-1 1 15,0 0-15,1 0 0,-1 0 16,0 0-16,22-85 16,-43 63-16,-21-62 15,0 41-15,0 43 16,0 0-16,-21 21 0,0 0 15,0 0-15,-1 0 0,-20 0 16,0 63 0,42-42-16,0 22 0,0-22 0,0 21 15,0-21-15,0 1 0,0 20 0,0 0 16,0-21-16,21 22 16,0-22-16,0-21 0,22 21 15,-22-21-15,0 0 0,21 0 0,1 0 16,-1 0-16,0 0 0,1 0 15,62-21-15,1-21 16,-85-1-16,1 22 16,-1-21-16,0 21 0,0-22 15,0 1-15,-21 0 0,0-1 0,21 1 16,-21-22-16,0 43 16,0 0-16,0 42 15,0 0 1,0 1-16,0 20 0,0-21 15,0 85 1,-21-85-16,21 21 0,0-20 0,0-1 16,0 0-16,0 0 0,0 0 15,0 0 1,-21-21 15,0 0-31,0 0 0,0-21 16,-1 21-16,1 0 0,0 0 0,0 0 15,0 0-15,0 0 16,21 21-16,0 1 16,21-1-1,0-21-15,0 0 16,0 0-16,0 0 0,1 0 0,20 0 16,21 0-16,-20 0 0,-1 0 15,0 0-15,1-21 0,-1 21 16,0-22-16,1 1 0,20-21 15,-20 21-15,-22 0 0,0-1 16,0-20-16,-21 0 0,0 21 16,0-22-16,0 1 0,0 21 0,0 0 15,0-1-15,0 1 0,0 0 0,-21 21 16,0 0-16,21 21 0,-21 0 16,21 1-16,-22-1 0,22 42 15,0-20-15,0-1 16,0 0-16,0-21 0,22 22 0,-22-22 15,0 21-15,21-21 0,-21 1 0,0-1 16,0 0-16,0 0 0,0 0 16,0 0-16,-21-21 15,-1 0-15,1 0 0,0 0 0,-21 0 16,21 0-16,-22 0 0,22 0 16,0 0-16</inkml:trace>
  <inkml:trace contextRef="#ctx0" brushRef="#br0" timeOffset="30240.73">16489 9165 0,'0'0'16,"0"-21"-16,0 0 0,-21 21 16,-1 21-1,22 0-15,0 0 0,-21 22 0,0-1 16,21 0-16,-21 64 15,21-42-15,-42 63 0,20-85 16,1 22-16,0-22 0,0 0 16,0 1-16,0-1 0,-1 43 15,22-43 1,22-42 0,-1 0-16,0 0 0,21-21 0,22-22 15,-22 22-15,0 0 16,1-21-16</inkml:trace>
  <inkml:trace contextRef="#ctx0" brushRef="#br0" timeOffset="31295.35">16785 9271 0,'0'0'0,"0"-42"0,21-22 15,-21 22-15,0 21 0,0 0 0,0-1 16,0 65 0,0-22-16,0 21 0,0 1 15,0-1-15,0 21 0,-21-20 16,21 20-16,0 1 0,0-1 0,0-20 15,0 20-15,0-21 0,-21 64 16,21-63-16,0 20 16,0-42-16,0 0 0,0 1 15,21-22-15,0 0 16,0 0-16,1-22 0,-1 1 16,0 0-16,21-42 15,-21 41-15,1-20 0,-1 0 16,0 21-16,0-22 0,0 22 0,0-21 15,-21 21-15,0-1 0,22 22 16,-22 22 0,0-1-16,0 0 15,0 0-15,0 0 0,0 22 0,0-22 16,0 0-16,0 42 16,0-20-16,0-1 15,21-21-15,0 22 0,21-43 16,-21 21-16,22 0 0,-1-21 0,22 0 15,-22 21-15,64-21 16,-43 0-16,85-21 16,-105 0-16,-1 0 0,0-1 15,-20 1-15,20-21 0,-21 0 0,21-22 16,-42-63 0,0 85-16,0 21 0,0-1 15,-21 1-15,0 21 0,0-21 0,0 21 16,0 0-16,-1 21 0,-20 0 15,21 1-15,0-1 0,21 21 16,0-21-16,0 22 16,0-1-16,0 21 0,0-41 0,21-1 15,21 21-15,-21-21 16,22 22-16,-1-43 0,0 0 16,22 21-16,-22-21 15,1 0-15,-1 0 0,0-21 0,-21-1 16,22 1-16,-1 21 0,-21-42 15,43-22-15,-22 1 16,-21 21-16,-21-43 16,0 43-16,0 20 0,0-20 15,0 21-15,-21 21 16,21 21 0,-21 0-16,21 0 0,-21 22 0,21-22 15,0 0-15,0 21 0,0-20 16,0-1-16,0 0 0,0 42 15,0-41-15,0-1 16,-21-21 0,-1 0-16,22-21 15,0-1-15,0 1 16,0-21-16,0 21 16,0 0-16,0-22 0,43-41 15,-1 41-15,-21 1 0,22 21 16,-1-22-16,43-20 0,-43 42 15,0 0-15,1-1 0,62 22 16,-62 43 0,-22-1-16,0 0 0,-21 43 15,0-43-15,0 22 0,0-22 16,0 1-16,0-1 0,0 0 0,0 43 16,0-64-16,-21 43 15,21-43-15,0 0 16,21-42 15,-21 0-31,21-1 0,-21 1 16,0 0-16,0 0 0,0 0 0</inkml:trace>
  <inkml:trace contextRef="#ctx0" brushRef="#br0" timeOffset="31518.33">16531 9419 0,'0'0'0,"-42"21"15,21-21-15,-1 0 0,44 0 16,-1 0-16,21 0 16,0 0-16,22 0 0,-22 0 0,22 0 15,-22-21-15,22 0 0,-1 21 0,64 0 16,0 0-1,-106 0-15,0 0 0,-21 21 16</inkml:trace>
  <inkml:trace contextRef="#ctx0" brushRef="#br0" timeOffset="31969.65">12552 11261 0,'0'-21'0,"0"42"0,-21-64 15,21 22-15,0 0 0,0 0 16,0 0-16,0 0 0,0 42 16,0 0-16,0 21 0,21 1 15,-21 41-15,0-41 16,0 20-16,0 43 0,0-64 15,0 106 1,0-105-16,0-1 0,-21 0 16,-1-20-16,22 20 0,-21 21 15,21-41-15,0-1 0,21-42 32,-21-1-32,22 1 15</inkml:trace>
  <inkml:trace contextRef="#ctx0" brushRef="#br0" timeOffset="32129.56">12848 11515 0,'21'-21'0,"-42"42"0,63-64 15,-20 43 48,-1 0-48</inkml:trace>
  <inkml:trace contextRef="#ctx0" brushRef="#br0" timeOffset="32979.07">14753 11663 0,'0'-21'0,"21"-43"31,-21 43-31,0 0 0,-42-43 16,21 43-16,0-21 16,-1 21-16,-20-22 0,0 22 0,-64-21 15,42 42-15,22 0 0,0 0 16,-1 21-16,1 0 0,-21 22 16,41-22-16,-20 21 0,0 0 0,-1 1 15,22-1-15,0 0 0,0-20 0,21 20 16,-21 0-16,21 1 0,0-1 15,0-21-15,0 0 0,42 22 16,0-43-16,-20 0 0,20 0 16,-21 0-16,21 0 0,1-22 15,63-20-15,-64 21 16,21 0-16,22-22 0,-43 1 16,1 0-16,-1-1 0,-21 1 15,0 0-15,43-128 16,-43-20-16,-21 148 15,21-64-15,-21 63 16,0 22-16,-21-42 16,21 84-16,-21 21 15,21-21-15,-21 43 0,0-22 16,21 22-16,-22-1 0,22 1 0,0 42 16,0-43-16,0 43 15,0-43-15,22 1 16,-1-22-16,0-21 0,0 1 15,0-1-15,0 0 0,1-21 0,20 0 16,0 0-16,-21 0 0,22 0 16,-1 0-16,0 0 0,-20-21 0,20 0 15,0-1-15,1 1 0,-22 0 0,0 0 16,21-43-16,-21 43 16,1-21-16,-22 21 0,0 0 0,-22 21 31,1 21-31,0 0 15,21 21-15,-21-21 0,-21 43 16,20-1 0,22-41-16,0-1 0,0 0 15,0 0-15,0 0 0,22-21 16,-1 0-16,0 0 16,0 0-16,21-42 15,-20 21-15</inkml:trace>
  <inkml:trace contextRef="#ctx0" brushRef="#br0" timeOffset="33141.32">15388 11155 0,'0'0'16,"0"-21"-16,-21 21 16,0 0-16,21 21 15,0 0 1,0 0-16,0 0 0,21-21 15,0 22-15,0-22 0,0 21 0,1-21 16</inkml:trace>
  <inkml:trace contextRef="#ctx0" brushRef="#br0" timeOffset="34113.36">16023 11197 0,'21'-21'0,"-42"42"0,63-84 0,-42 42 16,22-22-16,-1 1 0,-21 21 0,21-22 16,0 1-16,-21 21 0,0 0 15,0 0-15,-21 21 16,0 0-16,0 21 16,-1 0-16,1 21 15,0-21-15,0 85 0,0-63 16,0 20-16,-22 85 0,22-84 15,0-1-15,0 22 0,21-22 0,-21 22 16,-1-21-16,1 20 0,0 86 16,0-86-16,-21 86 15,42-107-15,0 1 0,0 63 16,0-64-16,0-21 0,0 1 16,0-1-16,21-21 0,0 0 0,21 1 15,-21-22-15,22 0 0,-22 0 0,64-43 16,-43 22-16,0 0 15,1 0-15,-22-22 0,21 1 16,-21 0-16,0-1 0,1 1 0,-22 0 16,0-149-16,-43 43 15,22 106-15,-21-22 16,21 1-16,-22 20 0,1 22 0,21-21 16,-22 21-16,22 0 0,0 21 0,21-22 15,0 1 1,42 21-16,-20-21 15,-1 0-15,21 21 0,22-21 0,-22 21 16,21-21-16,-20-1 0,20 1 16,22-21-16,-22 21 0,1-22 0,21 1 15,-43 0-15,21-1 0,-20 1 16,-1-21-16,-21 20 0,22-63 16,-22 64-16,-21 0 0,0 21 0,0-22 15,0 22-15,0 0 0,21-21 16,-63 42-16,20 0 15,1 21 1,0 21-16,0 0 0,0 1 16,-22 63-16,43-43 0,0 22 0,0-22 15,0 149-15,-42 21 16,21-170 0,21 22-16,-21 0 0,0-1 0,-1 1 15,-83 190 1,62-127-1,43-105-15,0 20 16,0-42-16,21-21 0,1 0 0,-1 0 16,21 0-16,0-21 0,22-21 15,-22 21-15,43-43 16,-43 22-16,1-1 0,20-62 16,-42 41-16,0 1 0,-21-1 0,0 1 15,0-1-15,-21 1 0,-21-22 16,0 43-16,20-1 0,-20 1 15,0 21-15,-1 0 0,22 21 16,0-22-16,0 1 0,0 21 16,0 0-16,42-21 15,21 21-15,-21 0 16,0 0-16,22 0 16,63-21-1,-85 0-15,21 21 0,22-43 0,-43 22 16</inkml:trace>
  <inkml:trace contextRef="#ctx0" brushRef="#br0" timeOffset="34473.17">17166 11388 0,'0'0'0,"-21"0"16,63 0 15,-21 0-16,1 0-15,-1-21 0,0 21 0,21-22 16,-21 1-16,22 0 0,20-21 16,-42 21-16,-21-1 15,0-20-15,-21 42 16,0 0-16,0 0 0,0 0 16,0 21-16,-22 0 0,22 22 15,-42-22-15,63 0 0,-22 0 0,1 22 0,21-1 16,-21-21-16,21 21 15,0-20-15,0 20 0,21 21 16,64-41 0,-64-22-16,0 0 0,22 0 15,-22 0-15,21 0 0,43 0 16,-64 0-16,42-43 16,-41 22-16,-1 0 0</inkml:trace>
  <inkml:trace contextRef="#ctx0" brushRef="#br0" timeOffset="34776.44">17759 11261 0,'0'-21'0,"0"42"0,21-64 0,0 22 16,0 0-16,-21 0 0,21 0 0,1 21 16,-1 0-16,0 0 15,21 21-15,-42 21 16,21-21 0,-21 1-16,22 62 0,-22-63 15,0 22-15,0 41 16,0-41-16,-22-22 15,22 0-15,-21 0 0,21-42 32,0 0-17,0 0-15,0 0 0,0-1 16,0 1-16,21 0 0,1-42 16,20-1-1,-21 43-15,0-21 0,0 20 0,1-20 16,-1 21-16,0 21 15,0 0-15,0 0 0,0 0 0,1 0 16,-1 0-16</inkml:trace>
  <inkml:trace contextRef="#ctx0" brushRef="#br0" timeOffset="35695.94">18309 11409 0,'0'0'0,"21"21"15,0-21-15,1 0 0,-1 0 16,0 0-16,0 0 0,0 0 15,22 0-15,-22-21 0,0 0 16,0 0-16,21-1 0,1-62 16,-43 20-1,0 43-15,0-21 16,0 21-16,-21-1 0,-1 1 16,-20 21-16,21 0 0,0 0 0,-43 64 15,1 20 1,42-41-16,21-1 0,0 22 15,0-43-15,0 21 16,0-21-16,21 0 0,0 1 0,64 20 16,-64-21-1,63-21-15,-41 0 16,84 0-16,-85-21 16,0 21-16,-20-21 0,-1 0 0,21-1 15,-21 1-15,0-21 0,1 0 16,-1 20-16,0-20 0,-21 0 0,21-1 15,0 22-15,-21 0 0,21 0 16,-21 0-16,0 0 16,0 42-16,-63 21 15,42-21-15,0 22 0,21-1 16,-22 0-16,22-21 0,0 22 16,0-1-16,0-21 0,0 0 0,0 43 15,0-43-15,22-21 31,-1 0-15,0-21-16,0 21 0,0-21 0,-21 0 16,43-1-16,-22 1 0,0 0 15,0-21-15,0 21 0,0-1 0,1-20 16,-1 21-16,0 0 16,0 0-16,0 21 0,-21 21 15,0 0-15,0 0 0,0 0 16,0 0-16,0 1 0,0-1 15,0 0-15,0 42 16,0-41-16,43 20 16,-22-21-16,21-21 15,-21 21-15,22-21 0,41 0 16,-41 0-16,-1 0 0,43-21 16,-43 0-16,-21 0 0,43-22 15,-43 1-15,21 0 0,-21-43 16,0 43-16,1-22 15,-22 22-15,0-22 0,21 22 0,0-21 16,-21-22-16,0 43 0,0 20 16,0 1-16,0 42 31,-21 1-31,21-1 0,-21 21 16,-43 85-16,64-63 15,-21-1-15,0 43 0,21-64 16,0 22-16,0-22 0,0 0 15,0-20-15,0 20 0,0 0 16,0-21-16,42 1 16,-21-22-16,0 0 0,1 0 0,-1 0 15,0 0-15,0 0 0,21-64 16</inkml:trace>
  <inkml:trace contextRef="#ctx0" brushRef="#br0" timeOffset="35861.51">19685 11134 0,'0'0'16,"-21"0"-16,0 0 0,-1 0 0,44 21 15,-1-21 1,0 0-16,21 0 0,-21 0 16,22 0-16,-1 0 0,0 0 0,1 0 15,-1-21-15,0 0 0</inkml:trace>
  <inkml:trace contextRef="#ctx0" brushRef="#br0" timeOffset="36253.72">21378 10774 0,'0'-21'16,"0"42"-16,0-63 0,-21 20 0,21 1 0,0-21 15,-21 42-15,21-21 0,0 0 16,-21 21-16,0 21 15,-1 21-15,22-21 0,-21 22 0,0-1 16,21 0-16,-21 22 16,0-22-16,0 22 0,21-1 0,-64 106 15,64-63 1,-21-63-16,21-1 0,0-21 16,0 21-16,0-20 0,0-1 0,0 0 15,0-42 16,0 0-31</inkml:trace>
  <inkml:trace contextRef="#ctx0" brushRef="#br0" timeOffset="36573.53">20997 10986 0,'0'-64'0,"0"128"0,0-191 0,0 63 0,21 1 16,1-1-16,-1-21 0,0 22 0,0-1 15,21 1-15,1 21 0,-1-22 16,22 22-16,-1 21 0,1-1 0,-1 1 15,1 21-15,-1 0 0,1 21 16,105 85 0,-127-63-16,-21 20 0,1-21 15,-22 22-15,-22-1 0,-20 1 0,0-22 16,-1 1-16,-20 20 0,-64 1 16,42-22-16,22-21 0,20 21 0,-20-20 15,21-1-15,-1 0 0,-20 0 16,42-21-16,21 21 15,21-21 1,0 0 0,0 0-16,0 21 0,22-21 15,20 0-15,-21 0 16,1 0-16</inkml:trace>
  <inkml:trace contextRef="#ctx0" brushRef="#br0" timeOffset="37014.28">22034 11070 0,'0'-21'0,"0"42"0,0-63 0,0 21 16,-21 0-16,0 21 0,0 0 15,0 0-15,0 0 0,-22 0 16,22 0-16,-21 0 0,-1 0 0,-62 63 16,20 1-1,64-22-15,0-21 0,-22 21 16,22-20-16,21 20 0,0-21 0,-21 43 15,21-43-15,0 0 16,21 0-16,0 0 0,64-21 16,-43 0-16,1 0 15,-1 0-15,0 0 0,1-21 16,-22 0-16,21 21 0,0-21 0,-20 0 16,41-43-1,1-42-15,-43 64 16,-21 21-16,0-64 0,-21 85 31,-1 21-31,1-21 0,0 43 16,0-1-1,0 0-15,0-21 0,21 43 16,0-43-16,0 0 0,0 43 16,42-22-1,-21-21-15,21-21 0,-20 0 0,-1 0 16,21 0-16,-21 0 0,22 0 0,20-21 15,-21 21-15</inkml:trace>
  <inkml:trace contextRef="#ctx0" brushRef="#br0" timeOffset="38413.19">22733 10964 0,'0'-21'0,"0"42"0,0-63 0,-21 42 15,0 0-15,-1 0 0,1 0 16,-21 0-16,-43 64 15,43-1-15,0-21 16,42 1-16,-22-1 0,22-21 16,0 22-16,0-1 0,0-21 0,0 43 15,22-43-15,20 21 16,0-21-16,-21-21 0,43 0 16,-22 0-16,1 0 0,-1 0 15,0 0-15,1-21 0,-1 21 0,21-63 16,-20 41-16,-22-20 15,21-21-15,-21 20 0,1 1 16,-1-22-16,0 1 0,0-1 0,0 1 16,-21-1-16,21 1 0,1-1 0,-22 1 15,21-1-15,-21 22 0,0-43 16,0 107 0,0-1-1,0 21-15,-43 106 16,22-63-1,0-22-15,21-20 0,0-1 0,-21 22 16,0-22-16,21 0 0,-21 22 16,21-1-1,0-42-15,-22 1 0,22-1 0,22-21 32,-1-21-32,0-1 15,0 1-15,0 0 0,0 0 16,1 0-16,20 0 0,-21-1 0,21 1 15,-20 0-15,20 0 0,-21 0 0,0 21 16,0 0-16,1 0 0,-1 0 16,-42 0-1,-1 21-15,1-21 0,0 21 16,0-21-16,-21 21 16,20-21-16,1 21 0,-21-21 0,21 22 15,0-1-15,-1-21 0,1 21 16,0 0-16,0 0 0,21 0 0,0 1 15,0-1-15,0 21 16,0-21-16,42 22 16,-21-22-16,1 0 0,20-21 15,0 21-15,-21-21 0,22 0 0,-1 0 16,22 0-16,-22 0 0,21 0 16,-20 0-16,20 0 0,1 0 0,42-42 15,42-43 1,-106 64-16,0-21 0,-42-1 15,22 1-15,-1 21 0,0-22 16,-21-20-16,-21 21 16,-22 42-1,22 0-15,0 21 0,-21 0 16,21-21-16,-43 63 0,22-41 16,21-1-16,-1 0 0,1 0 15,0 21-15,0-20 0,21-1 0,0 0 16,0 0-16,0 0 0,21-21 15,21 0-15,-20 0 0,-1 0 16,21 0-16,-21 0 0,43 0 16,-1-21-1,-20 0-15,-22 0 0,42-22 16,-42 22-16,1 0 0,-1 0 0,-21 0 16,21 0-16,0-1 15,-42 22 16,0 22-31,21-1 0,0 0 0,0 21 16,0-21-16,0 1 16,0-1-16,0 0 0,21 0 0,21 0 15,1-21-15,-22 21 0,21 1 16,0-22-16,1 0 0,-1 0 16,0 0-16,1 0 0,63 0 15,21-22-15,-85 1 16,-21 0-16,0-21 0,0 21 15,-21-22-15,0-63 16,-21 64-16,0 0 16,-21 42-16,-22-43 15,43 43-15,0 0 0,-43 0 0,43 22 16,0-22-16,21 21 16,-21 0-16,21 0 0,0 21 0,0-20 15,0 20-15,0 21 0,0-20 16,0-1-16,0 22 0,0-1 15,0 43-15,0-64 0,0 22 16,0-1-16,-21-20 0,0 20 16,-22 43-16,22-64 0,-21 22 15,21-22-15,-1 0 0,-20 1 0,21-1 16,-43 0-16,-20-20 16,63-22-1,-1 0-15,22-22 16,0 1-16,0 0 0,22 0 15,-1 0-15,0-22 0,64-20 16,-1-22-16,-41 43 16,20 0-16</inkml:trace>
  <inkml:trace contextRef="#ctx0" brushRef="#br0" timeOffset="38694.19">25040 11345 0,'0'-42'0,"0"84"0,0-105 15,0 42-15,0 0 16,21 21 31,0 0-47,1 0 0,-1 0 0,21 0 15,22-22-15,-22 1 0,-21 0 16,21 0-16,-20 0 16,20 0-16,-21-1 0,0 1 15,-42 21 16,0 0-31,0 0 0,0 21 0,-1 1 16,1-1-16,0-21 0,0 21 16,21 0-16,-21 21 15,21-20-15,0 20 16,0-21-16</inkml:trace>
  <inkml:trace contextRef="#ctx0" brushRef="#br0" timeOffset="39522.9">12531 12573 0,'0'0'0,"-22"0"0,22-21 15,0 0 1,0 0-16,0-1 0,22 1 16,-1 21-16,0 0 15,0 0-15,0 0 0,0 21 16,1 1-16,-1-1 0,-21 21 16,0 0-16,0 64 15,0-63-15,0 20 0,0 1 0,-43 20 16,22-20-16,0-22 15,-21 0-15,21-20 0,-22 20 0,-63 43 16,64-64-16,21-21 16,-21 21-16,20-21 0,-20 0 15,21 0-15,0 0 0,0-21 0,-1 0 16,1 21-16,0-22 0,21-20 0,0 21 16,0 0-16,0-22 0,42-84 15,1 85-15,-22 0 16,64-43-16,-43 43 0,0 21 15,1-1-15,-1 1 16,-21 21-16,21 0 0,43 64 16,-43 20-1,-20-41-15,-22-1 0,0 43 16,0-22-16,0-20 0,0 62 16,21-41-1,-21-43-15,0 0 0,0 0 0,0 1 16,21-22-16,0 0 15,0-22 1</inkml:trace>
  <inkml:trace contextRef="#ctx0" brushRef="#br0" timeOffset="39685.8">13293 12996 0,'0'0'16,"21"0"46,0 0-62,21-21 0,-21 21 0</inkml:trace>
  <inkml:trace contextRef="#ctx0" brushRef="#br0" timeOffset="40085.57">14732 12637 0,'63'-22'0,"-126"44"0,169-65 0,-85 22 0,0 0 15,0 0-15,-21 0 0,-21 21 16,0 0-16,-21 0 0,-1 0 16,-126 42-1,-22 0-15,128-21 16,-43 43-16,85-43 0,0 21 15,21-20-15,0-1 0,0 21 0,21-21 16,64 22 0,-22-1-16,-21-21 0,85 21 15,-84 1-15,20-22 0,-20 0 16,20 0-16,-21 22 0,85 41 16,-127-41-1,0-22-15,-21 0 0,-21-21 16,21 21-16,-22-21 0,-20 0 15,21 0-15,-1 0 0,-20 0 0,-107 0 16,86 0 0,41-21-16,22 0 15,0 0-15,21-1 0,0 1 16,21-42-16,0 42 16,1-1-16,20 1 0</inkml:trace>
  <inkml:trace contextRef="#ctx0" brushRef="#br0" timeOffset="41298.57">15515 12848 0,'0'-21'0,"0"42"0,0-63 16,-21 42-16,0 0 0,0 0 0,-1 0 15,1 0-15,-21 0 0,0 0 0,-22 42 16,22-21-16,-1 1 15,22 20-15,-21-21 0,-22 43 16,43-22-16,-21 0 0,21 1 16,21-1-16,0-21 0,0 0 15,0 0-15,0 1 0,0-1 16,21 0-16,21-21 16,-21 0-16,43 0 0,-22 0 0,1 0 15,-1-21-15,0 0 0,-21 21 16,22-22-16,-1 1 0,0 0 15,-20 0-15,-1 0 0,21-22 16,-42 22-16,21 0 0,0-42 16,-21 41-16,0 1 0,0 0 0,0 0 15,0 42 1,-21 0 0,21 0-16,0 22 0,0-22 0,0 0 15,0 0-15,0 0 0,0 1 16,21 20-16,43 0 15,-43-42-15,0 21 16,22-21-16,-1 0 0,0 0 0,85 0 16,-84-21-1,20 0-15,-21 21 0,1-21 0,-22 0 16,21 0-16,-21-1 0,1 1 16,-1 0-16,0-21 0,-21 21 0,0-1 15,0 1-15,0 0 0,0 0 16,0 0-16,-21 21 15,0 21-15,21 0 0,-22-21 16,22 21-16,-21 22 0,0-22 0,21 0 16,-21 0-16,0 64 15,0-64-15,21 0 16,0 0-16,0 0 0,21-21 31,0 0-31,0-21 16,0 0-16,0 0 15,1 0-15,-1 0 0,0-1 0,0 1 16,0-21-16,22 21 0,-22 0 16,42-43-16,-42 64 15,1 0 1,-22 21-16,0 0 16,0 22-16,0-22 15,0 21-15,0-21 16,0 1-16,0-1 0,21 0 0,0 0 0,-21 0 15,21-21-15,0 21 0,0-21 16,1 0-16,20 0 0,21 0 16,-41 0-16,41 0 15,-21 0-15,-20-21 0,-1 21 16,21-21-16,-21 0 0,22-21 16,-22 20-16,0 1 0,0 0 0,43-85 15,-22 64 1,-42 21-16,0 0 0,21 21 15,-21 21 1,0 0-16,0 0 0,0 21 16,0-20-16,0-1 0,0 0 15,0 21-15,0-21 0,0 1 16,21-1-16,0-21 16,22 0-16,-22 0 0,0 0 15,0 0-15,43 0 0,-43 0 16,21 0-16,-21-21 0,22 21 15,-22-22-15,42-20 0,-41 21 16,-1 0-16,0-43 16,-21-42-1,0 85-15,0 0 0,-21 21 16,21 21-16,-21 0 16,-1 1-16,1-1 0,0 42 15,0-20-15,21-22 0,-21 0 16,21 21-16,0-21 0,0 1 15,0-1-15,21-21 0,0 0 16,0 21-16,0-21 0,22 0 16,20 0-16,-42-21 0,22 21 15</inkml:trace>
  <inkml:trace contextRef="#ctx0" brushRef="#br0" timeOffset="41745.31">18796 12510 0,'0'-22'16,"0"44"-16,0-65 0,0 22 0,21 0 0,-21 0 16,21 0-16,-21-1 15,0 44 1,0-1-16,-21 21 0,-21 149 31,21-149-31,21 21 0,-22 1 0,22-1 16,0-20-16,0 20 0,-21-20 15,21 20-15,-21-21 0,0 43 16,21-21 0,0-43-16,0 0 15,21-21-15,-21-21 16,21 0-16</inkml:trace>
  <inkml:trace contextRef="#ctx0" brushRef="#br0" timeOffset="42013.16">18690 12848 0,'0'-63'0,"0"126"0,-21-169 16,0 64-16,0-21 0,21 20 0,0 1 16,0 0-16,0-1 0,0 1 15,63-43-15,-21 43 0,-20 0 16,62-1-16,-41 22 15,-1 0-15,21 21 0,-20 0 16,-1 21-16,0 0 0,85 85 16,-84-21-1,-43-43-15,0 0 0,-21 43 16,-1-43-16,1 1 0,-21-1 16,0-21-16,-1 22 0,1-22 0,-43 21 15,64-21-15,-42 22 16,41-43-16,1 0 0</inkml:trace>
  <inkml:trace contextRef="#ctx0" brushRef="#br0" timeOffset="42505.87">19664 12764 0,'0'0'0,"0"-22"16,0 1-16,-21 21 0,-1-21 16,-20 21-16,21 0 0,-21 0 15,20 0-15,-20 0 0,21 0 0,-21 21 16,-1 0-16,22 22 0,0-22 16,-21 21-16,42 1 0,-22-1 0,1 43 15,21-64-15,0 63 16,0-62-16,0-1 0,0 42 15,21-63-15,1 21 0,-1 1 16,0-22-16,0 0 0,21 0 16,-20 0-16,20 0 0,0 0 0,-21-22 15,22 1-15,-1 0 0,0 0 16,1 0-16,-1 0 0,0-1 0,-20-20 16,41-21-16,-42 20 0,-21 22 15,21-21-15,-21 21 16,0-1-16,0 1 0,-21 42 31,21 22-31,0-22 16,0 0-16,-21 0 0,21 22 0,0-22 15,0 0-15,0 0 0,0 0 16,0 0-16,21 1 0,22 20 16,-22-21-16,0-21 0,21 0 0,-21 0 15,22 0-15,-1 0 0,0 0 16,1 0-16,-1 0 0,22-21 0</inkml:trace>
  <inkml:trace contextRef="#ctx0" brushRef="#br0" timeOffset="43939.11">20616 12764 0,'0'-22'0,"0"44"0,0-65 0,-21 22 0,0 21 16,0 0-16,-22 0 15,1 21-15,21 0 0,0 22 16,0-22-16,21 21 0,-22 1 0,1-1 15,21-21-15,-21 21 0,21 1 16,0-22-16,0 21 0,0 1 16,21-22-16,22 21 15,-22-42-15,21 21 0,-21-21 16,22 0-16,-1 0 0,0 0 0,43 0 16,-43-21-16,1 0 0,-22 0 15,21 0-15,-21-1 0,0-20 16,22 0-16,-22-1 0,0 1 0,21-148 15,1 41 1,-43 86-16,21-1 0,0-20 16,-21 20-16,21 22 0,-21 0 15,0-1-15,0 22 0,21 0 0,-21 42 16,0 0-16,0 0 16,-21 22-16,0-1 0,21 0 15,-42 64-15,21-42 0,21-22 16,-43 85-1,22-85-15,0 64 0,0-63 16,0-1-16,21-21 0,0 43 16,-22-43-16,44-21 31,-1-21-31,-21-1 16,42 1-16,-21 0 0,0-21 0,1 21 15,20-22-15,-21 1 0,21 21 16,-20 0-16,-1-1 0,0 1 0,42-21 15,-63 63 17,0 0-32,-21 0 0,0-21 15,-21 22-15,21-1 16,-1-21-16,1 21 0,0-21 16,-21 21-16,21-21 0,21 21 15,-22-21-15,1 43 16,0-1-16,21-21 15,0 0-15,0 22 0,0-22 16,0 0-16,21 0 0,0 0 16,1-21-16,20 43 15,0-43-15,-21 0 0,22 21 16,-22-21-16,21 0 0,43 0 16,-43 0-16,1 0 0,-1 0 0,0-21 15,22-1-15,-22 22 0,43-42 16,-43 21-16,-21 0 0,43-43 15,-43 22-15,-21 21 16,0-22-16,21 1 0,-21 0 0,0 21 16,0-22-16,0 22 0,0 0 0,-21 21 15,0 0-15,0 0 16,-43 21-16,43 0 16,0 0-16,0 1 0,-1 20 15,-20 85 1,42-64-1,0-41-15,21-1 0,0-21 16,1 21-16,-1-21 0,0 0 0,21 0 16,-21 0-16,1 0 0,20 0 15,-21 0-15,21-21 0,1 0 16,-22-1-16,0 1 0,0 0 16,0 0-16,1-21 0,-1 20 0,0-41 15,-21 42-15,0 0 16,0 42-1,0 0-15,0 0 16,0 0-16,0 0 0,0 43 16,21-43-1,21 21-15,-20-20 0,-1-22 16,0 21-16,21 0 0,1-21 16,-1 0-16,0 0 0,1 21 0,20-21 15,-21 0-15,64 0 16,21-21-16,-84 0 15,-22 0-15,0-1 0,0-20 16,0 21-16,-21-21 0,0-1 0,0 1 16,0 0-16,-21-1 0,-21-20 15,-43 20 1,43 43-16,-1 0 0,1 0 16,0 0-16,21 22 0,-22 20 15,43 43 1,0-43-16,0 0 0,0-21 15,0 22-15,0-1 0,21 43 16,-21-43-16,0 0 0,0 1 16,22 41-16,-22-20 0,0-22 15,0 1-15,0 20 0,0-21 16,0 22-16,0-22 0,-22 1 0,1-1 16,-21 43-1,0-43-15,-1 21 0,1-41 0,21-1 16,-22 21-16,22-42 15,0 0-15,0 0 16,0-21-16,21 0 0,0 0 16,0-22-16,21 22 15,21-21-15,-21 21 0,1-22 0</inkml:trace>
  <inkml:trace contextRef="#ctx0" brushRef="#br0" timeOffset="44244.76">23050 13018 0,'0'0'0,"22"-22"0,-1 22 0,-21-21 0,21 0 16,0 21-16,64-42 15,-64 21-15,0-1 16,21-20-16,-20 21 16,20-21-16,-42 20 0,0 1 15,-21 21 1,-43 21-16,22 1 15,0-1-15,-1 21 0,1-21 0,21 22 16,0-22-16,-22 42 16,43 22-1,0-64-15,21 0 0,1 0 16,-1-21-16,21 22 0,0-22 0,-20 0 16,20 0-16,0 0 0,22 0 0,42 0 15,84-43 1,-126 22-16</inkml:trace>
  <inkml:trace contextRef="#ctx0" brushRef="#br0" timeOffset="45245.19">12552 14266 0,'0'0'0,"-21"0"15,21-21 1,0 0-16,21 0 0,0 0 0,0 0 15,0 21-15,0-22 16,22 1-16,-22 21 0,21 0 0,1 0 16,-22 0-16,21 0 0,-21 0 0,0 0 15,1 0-15,-22 21 0,0 1 16,0-1-16,-22 0 0,1 0 16,0 0-16,0 0 0,-21 1 15,20-1-15,-20 0 0,21 0 0,0 0 16,0 0-16,-1-21 0,1 22 0,0-22 15,42 0 17,0 0-32,1 0 15,20 21-15,-21 0 0,21 0 0,1-21 16,63 85 0,-85-64-16,21 0 0,-21 0 15,0 0-15,-21 1 0,0 20 0,0-21 16,0 0-16,-42 22 0,21-22 15,-21 0-15,-1-21 0,1 21 16,0 0-16,-1-21 0,1 0 0,0 0 16,-1 0-16,1 0 15,0 0-15,-1 0 0,-20-21 16,20 21-16,22-21 0,0 21 0,21-21 16,0 0-16,0-1 0,0 1 15,21 0-15,0 21 0,22-21 16,-22 0-16,21 0 0</inkml:trace>
  <inkml:trace contextRef="#ctx0" brushRef="#br0" timeOffset="45385.63">13504 14542 0,'21'0'0,"-42"0"0,64 0 0,-22 21 0,-21 0 15</inkml:trace>
  <inkml:trace contextRef="#ctx0" brushRef="#br0" timeOffset="46233.05">15049 14690 0,'-21'0'0,"42"0"0,-63 0 15,42-21-15,0-1 16,0 1-16,0 0 15,21 0-15,0-21 0,1 20 0,-1 1 16,0-21-16,0 0 0,0 20 16,-21-20-16,0-21 0,0 41 15,-21 1-15,0 0 0,-64-21 16,22 42 0,20 0-16,-20 0 0,21 21 0,-43 21 15,43-21-15,-1 22 0,1-1 16,0 0-16,-1 1 0,1 41 15,21-41-15,0 20 0,21 43 16,0-42 0,0-43-16,21 0 0,63 0 15,-62-21-15,20 0 16,0 0-16,1 0 0,-1-21 16,0 0-16,1 0 0,-1-1 0,21 1 15,-20-21-15,-1 0 0,0-1 0,-20 1 16,20 0-16,-21-1 0,0-20 15,0-1-15,1 22 0,-1-22 16,-21 22-16,0-21 0,0 20 16,21 1-16,-21 0 0,0-22 15,0 85 1,0 0-16,-21 64 16,21-43-16,0 1 0,-21 20 0,21 1 15,-22-1-15,22 1 0,-21-22 16,21 22-16,0-22 0,0 21 0,0 64 15,0-84 1,21-22-16,1 0 0,-1 0 16,0-21-16,21 0 0,-21 0 0,22 0 15,-22 0-15,21-21 0,1 0 16,-22 21-16,21-21 0,-21 0 16,22-1-16,-22-20 0,0 21 0,0 0 15,-21-22-15,21 22 0,-21 0 16,0 42-1,0 0-15,-21 1 16,21-1-16,0 0 0,0 0 16,-21 0-16,21 0 0,0 1 0,-21-1 15,21 0-15,-21 0 0,21 0 16,0 0 0,21-21-1,0-21-15</inkml:trace>
  <inkml:trace contextRef="#ctx0" brushRef="#br0" timeOffset="46407.28">15790 14266 0,'0'0'0,"0"-21"16,0 42-1,0 1 1,21-1-16,-21 0 15,22 0-15,-22 0 0,21 0 16,21 1-16,-21-1 16</inkml:trace>
  <inkml:trace contextRef="#ctx0" brushRef="#br0" timeOffset="47382.04">16383 14563 0,'0'0'0,"21"0"0,0-21 0,0-1 15,22 1-15,-1-21 16,-42 0-16,21 20 0,0-20 0,-21 21 16,0-21-16,0 20 15,0-20-15,0 21 0,0-21 0,0 20 16,0-20-16,0 21 0,-21 21 16,0 0-1,0 21-15,0-21 0,0 42 0,-1-20 16,1 20-16,0 21 0,0 1 15,0-1-15,21 1 0,0 21 0,-21-22 16,21 22-16,0-1 0,0-20 16,0 21-16,0 84 15,0-84-15,0-1 0,-22 1 0,22-22 0,0 22 16,-21-21-16,0 41 16,21-62-16,-21-1 0,0 0 0,21-20 15,0-1-15,0 0 0,21-21 16,0-21-16,0 0 15,22-1-15,-1 1 0,0-21 16,1 0-16,-1-1 0,0 1 0,43-64 16,-43 64-16,-21-22 0,-21 1 15,0 20-15,0-20 0,0-1 16,-42-63 0,21 85-16,-43-43 0,43 64 15,-42-42-15,63 42 16,0-1-16,0 1 15,42 21-15,-21 0 16,22 0-16,-1 0 0,0-21 0,1 21 16,20-21-16,-21 21 0,1-21 15,20 21-15,-20-21 0,-1-1 16,0 1-16,1 0 0,-1-21 0,43-22 16,-43-20-1,-21 41-15,-21 1 0,0 0 0,0-1 16,0 1-16,0 21 0,0-22 15,-21 22-15,0 21 0,0-21 0,-1 21 16,1 0-16,0 0 0,0 21 0,0 0 16,0 22-16,21-1 0,0 0 15,-22 22-15,22 21 0,-21-22 0,21 1 16,0 20-16,0-20 0,0 20 0,0-20 16,-21 21-16,21-1 15,-21-20-15,21 20 0,-21 1 0,21-21 16,0 20-16,-21-20 0,-1-1 0,1-20 15,21 84 1,-21-85-16,21 0 0,0-21 16,21-21-1,22 0-15,-22-21 0,21 0 0,-21 0 16,22-21-16,-1 20 0,0-20 16,1 0-16,-1-1 0,-21 1 0,21 0 15,-20-22-15,-22 1 0,0 20 0,0-147 16,-64 63-1,43 85-15,0 20 16,0-20-16,-1 42 0,-20-21 16,21 21-16,0 0 0,0 0 15,21 21 1,0 0-16,21 0 16,0-21-16,0 0 0,0 0 15,0 0-15,22 0 0,-22 0 16,21 0-16,1 0 0,-1-21 0,0 0 15,1 21-15</inkml:trace>
  <inkml:trace contextRef="#ctx0" brushRef="#br0" timeOffset="48020.67">17716 14478 0,'0'-21'0,"0"42"0,0-63 15,0 21 1,0-1-16,22 22 15,-1-21-15,0 21 16,0 0-16,0-21 0,0 0 16,1 0-16,-1 21 0,0-21 15,-42 21 17,0 0-32,-1 21 0,1-21 15,0 42-15,0-21 0,0 0 16,-22 43-16,43-22 0,-21-21 15,21 1-15,0 20 0,0-21 0,0 0 16,0 0-16,21 1 0,1-1 16,-1-21-16,0 21 0,0-21 0,0 21 15,0-21-15,1 0 0,-1 0 16,0 0-16,0 0 0,0 0 0,0-21 16,1 0-16,-1 21 0,0-21 0,0-1 15,-21 1-15,21 0 16,0 0-16,1-21 0,-22 20 0,21 1 15,21-42-15,-21 20 16,0 22-16,1 0 0,-1 21 16,21 0-16,-21 0 0,0 0 0,22 0 15,-22 0-15,0 21 0,21 0 16,-20 1-16,-1 20 0,-21-21 0,0 21 16,0-20-16,0 20 0,0-21 15,-21 43-15,-1-43 0,1 0 16,0 0-1,0 0-15,0-21 0,0 0 16,21-21 0,0 0-1,0 0-15,21 0 0,0-22 16,0 22-16,21-42 16,-20 41-16,-1 1 0,0-21 0,0 21 15,21 0-15,-20-22 0,-1 43 0,21-21 16,-21 0-16,22 21 0,-22 0 15,0 0-15,21 0 0,-21 0 0,-21 21 16</inkml:trace>
  <inkml:trace contextRef="#ctx0" brushRef="#br0" timeOffset="48906.16">18881 14584 0,'42'0'16,"-21"0"-1,0-21-15,0 0 0,1-1 0,-1 22 16,21-21-16,-21 0 0,-21 0 16,21 0-16,-21 0 0,0-22 15,0 22 1,-21 21-16,-21 0 16,21 21-16,0-21 0,-1 21 15,1 1-15,0-1 0,0 63 16,21-20-1,0-43-15,0 0 0,0 0 16,21 1-16,0-1 0,0 0 16,1-21-16,-1 0 0,0 0 0,21 0 15,1 0-15,41 0 16,-63 0-16,22-21 16,-1-22-16,-21 22 0,0 0 15,1 0-15,-1 0 0,0 0 16,-21-22-16,21 22 0,0 21 0,-21-21 15,0 0-15,0 42 32,0 0-17,0 0-15,-21 0 0,21 1 16,0-1-16,0 0 0,0 0 16,21-21-1,0 0-15,1 0 16,-1 0-16,21-21 15,-42 0-15,64-22 16,-43 22-16,0 0 0,0 21 16,-21-21-16,0 0 0,21 21 15,0 0-15,-21 21 32,0 0-32,0 0 15,0 0-15,0 1 0,0-1 16,22-21-16,-1 21 0,0-21 15,21 21-15,-21-21 16,1 0-16,-1 0 16,0-21-16,21 0 15,-42 0-15,21-1 0,1 1 0,-22-21 16,0 0-16,0-1 0,21 1 16,-21 0-16,21-1 0,-21 1 0,0-22 15,21 22-15,-21-21 0,0 20 16,0 1-16,0 21 0,0-22 0,0 22 15,-21 21 1,21 21-16,-21 1 0,0-1 0,-22 21 16,22 0-16,0 1 0,21 20 0,0-20 15,0 20-15,0-21 0,0 22 16,0-22-16,0 22 0,0-22 0,0 0 16,21 1-16,0-22 0,0 21 15,64 22 1,-64-64-16,0 0 0,1 0 15,-1 0-15,0 0 16,0-21-16,-21-1 0,0 1 16</inkml:trace>
  <inkml:trace contextRef="#ctx0" brushRef="#br0" timeOffset="49070.07">19939 14245 0,'-21'0'0,"42"0"0,-21 0 47,42 0-47,-21 0 0,22 0 16,41-21-16,22 21 15,-63 0-15,20-21 16,64 0-16</inkml:trace>
  <inkml:trace contextRef="#ctx0" brushRef="#br0" timeOffset="49476.83">21632 14097 0,'0'0'0,"0"-21"16,0 0-16,-21 21 16,0-21-16,0 21 15,0 0-15,-1 0 0,1 0 0,-21 21 16,21 0-16,0 0 0,-1 0 0,1 22 16,0-22-16,0 21 0,0 22 15,0-22-15,21 0 0,0 1 0,0 20 16,-22-21-16,22 1 0,0-1 15,0-21-15,0 22 0,22-22 16,20 0-16,-21 0 0,21 0 0,1-21 16,-1 21-16,22-21 0,-1 0 15,1 0-15,-1 0 0,1 0 16,-1-21-16,1 21 0,-1-21 0,-21-21 16,1 21-16,-1-22 0,0 1 0</inkml:trace>
  <inkml:trace contextRef="#ctx0" brushRef="#br0" timeOffset="50646.16">22352 14012 0,'0'-21'0,"0"42"0,-21-42 16,0 42-1,-1 1-15,1 20 0,0-21 16,0 21-16,0 1 0,0 20 16,-1-20-16,1-1 0,0 21 0,21-20 15,0-1-15,0 0 0,0-20 16,0 20-16,0-21 0,21 21 0,-21-20 15,21-1-15,85 0 16,-42-21 0,-22 0-16,0 0 0,1 0 15,-1 0-15,22 0 0,-22-21 0,21 0 16,-20-1-16,-1-20 0,85-64 16,-106 64-16,22-43 15,-43 43-15,0 0 0,0 20 16,0-20-16,0 21 0,0 0 15,-22 21-15,1 0 0,-21 0 0,-64 0 16,43 21 0,20 21-16,22-21 0,-21 22 15,21-22-15,-22 21 0,22 1 0,21-22 16,-21 21-16,21 0 0,0-20 16,0-1-16,0 21 0,0-21 0,0 0 15,21 1-15,0-1 16,0-21-16,1 0 0,20 0 0,0 0 15,-21 0-15,22 0 0,-1-21 16,0-1-16,1 1 0,-22-21 16,21 21-16,-21-22 0,22 1 0,-22 0 15,0 21-15,0-22 0,0 1 16,-21 21-16,22 0 0,-44 42 31,1 0-31,0 0 0,0 0 16,21 22-16,-21-1 15,21 0-15,0-21 0,0 1 0,0 20 16,0-21-16,0 0 0,21 0 16,0 1-16,21-22 0,-20 21 0,41-21 15,-21 0-15,1 0 16,-22 0-16,21 0 0,-21 0 16,22 0-16,-22 0 0,0-21 0,0-1 15,0 1-15,22 0 0,-22 0 16,0-21-16,21-22 0,-20 43 15,-1 0-15,0-22 0,0 22 16,-21 0-16,0 42 16,0 0-1,0 1-15,0 20 0,0-21 16,0 0-16,0 0 0,0 22 16,0-1-1,0-21-15,0 0 0,0 1 16,-21-22 15,0 0-15,0 0-16,-1-22 0,1 22 15,0 0-15,0 0 32,42 0-1,0 0-31,0 0 15,22 0-15,-22 0 0,21 0 16,1 0-16,-1 0 0,0 0 16,1 0-16,-1 0 0,21-21 0,-20 0 15,-1 21-15,0-21 0,43-21 16,21-43 0,-85 43-16,21-43 15,-42 43-15,0 20 0,0-41 16,-21 21-16,0 20 0,-21 22 15,-1 0-15,1 0 16,21 22-16,0-1 0,0 0 16,-1 21-16,22-21 0,0 22 0,0-1 15,0 0-15,0 1 0,0-22 16,0 21-16,22 1 0,-1-22 0,-21 0 16,0 0-16,0 0 15,21 0-15,-21 1 0,0-1 16,0 0-16,-21 0 15,0-21-15,-22 0 0,1 0 0,-22 21 16,22-21-16</inkml:trace>
  <inkml:trace contextRef="#ctx0" brushRef="#br0" timeOffset="51512.66">12742 15621 0,'0'-21'16,"-21"21"15,21 21-31,-21 0 16,0 22-16,21-22 0,-21 21 15,-1 0-15,22 1 0,-21-1 0,0 22 16,0-22-16,0 0 0,0 1 16,-1-1-16,1 0 0,0 1 0,21-22 15,0 21-15,0-21 0,21-21 16,0 0-16,22 0 16,-22-21-16,127-42 15,-106 41-15,22-20 0,-22 21 16,64-64-16,-64 64 0,1-21 15,-1-1-15,-21 22 16,0 21-16,-21 21 16,0 1-16,0-1 15,-21 0-15,0 21 0,0-21 16,21 22-16,-21-22 0,0 21 0,-1-21 16,1 22-16,0-22 0,0 0 0,0 21 15,0-20-15,-1-1 0,1 0 16,21 0-16</inkml:trace>
  <inkml:trace contextRef="#ctx0" brushRef="#br0" timeOffset="51669.58">13525 15917 0,'0'0'0,"0"-21"0,22 0 16,-22 0-1,21 0 1</inkml:trace>
  <inkml:trace contextRef="#ctx0" brushRef="#br0" timeOffset="52191.27">15176 15833 0,'-21'0'16,"21"-21"-16,0-1 15,0 1-15,0 0 16,0 0-16,0 0 15,0 0-15,0-1 16,0 1 0,-21 21-16,0 0 0,0 0 15,0 0-15,-22 21 0,1-21 0,-22 43 16,22-1-16,-21 22 16,20-43-16,1 63 15,21-41-15,21-1 0,0 0 0,0 1 16,0-22-16,21 21 0,64 43 15,20-22 1,-83-41-16,-1-22 0,0 21 16,0 0-16,-42-21 15,0 0-15,-22 0 16,1 0 0,0 0-16,-43 0 0,43-21 0,-22 0 15,22 21-15,-64-43 0,64 22 16,-43-21-16,64-1 15,0 22-15,0-21 16,21 21-16,21 21 16,0 0-16,42 0 15,-20 0-15,-1 0 0,0 0 16,22 0-16</inkml:trace>
  <inkml:trace contextRef="#ctx0" brushRef="#br0" timeOffset="53360.62">15684 15875 0,'0'0'16,"0"-21"-16,-21 21 0,0 0 0,-21 0 15,-22 0-15,22 0 0,-43 42 16,43-21-16,0 1 16,-1-1-16,22 21 0,0-21 0,-21 22 15,20 41 1,22-63-16,0 1 0,0-1 15,22 0-15,20 21 0,-21-21 16,21-21-16,1 0 0,-1 0 0,0 0 16,1 0-16,-1 0 0,43-42 15,21-21 1,-85 41-16,21-41 16,-21 42-16,-21-22 0,21 1 15,-21 21-15,0 0 0,0 0 16,-21 21-1,21 21-15,-21 0 16,21 0-16,-21 0 0,21 0 0,0 22 16,0 20-16,0-20 15,0-1-15,0-21 16,42 21-16,-21-42 0,22 22 16,-22-1-16,21-21 0,1 0 15,-1 0-15,0 0 0,-21 0 0,22 0 16,-1 0-16,0-21 0,-20-1 0,-1 1 15,21 0-15,-21 0 0,-21 0 16,21 0-16,1-22 0,-22 22 16,0 0-16,0 0 0,0 42 47,0 0-47,0 0 15,-22 0-15,22 1 0,0-1 0,0 0 16,0 0-16,0 0 15,0 0-15,22-21 16,-1 0 0,0 0-16,0 0 0,0-21 0,0 0 15,22 0-15,-22 21 0,0-21 16,43-22-16,-43 22 0,0 0 16,0 0-16,21 0 0,-42 0 15,22-1-15,-1 1 0,-21 42 31,0 1-31,0-1 16,0 0-16,0 0 0,0 0 16,0 0-16,0 1 0,0-1 15,0 0-15,21-21 0,21 42 16,1-42 0,-22 0-16,0 0 0,21 0 15,1 0-15,-22 0 0,0 0 0,21-21 16,-21 21-16,1-21 0,62-43 15,-41-20 1,-22 63-16,-21-22 16,21 22-16,-21 0 0,0 0 0,0 42 47,0 0-47,-21 0 0,0 0 0,21 1 15,0-1-15,0 21 0,0-21 16,0 0-16,0 1 0,0-1 0,0 0 15,0 0-15,42 0 16,-21-21-16,0 0 0,106 21 16,-63-21-1,-22 0-15,43-21 16,-64 0-16,21 0 0,-21 0 0,1 0 16,-1-1-16,0 1 0,0-85 15,-21 43 1,0 42-16,-42 0 15,21 21-15,-1 0 0,-20 21 16,21 0-16,0 0 0,0 64 16,-1-1-1,22-62 1,0-1-16,0 0 0,0 0 16,22-21-16,-1 0 0,0 0 0,0 0 15,21 0-15</inkml:trace>
  <inkml:trace contextRef="#ctx0" brushRef="#br0" timeOffset="53969.32">19240 15727 0,'0'-21'16,"0"42"-16,-21-63 16,0 42-16,0 0 0,0-22 15,0 22-15,-1 0 0,1 0 16,0 0-16,0 0 16,-43 22-16,22-1 0,21 0 15,-43 42-15,43 1 16,-21 84-16,42-106 15,0 1-15,0-1 0,0 0 16,21 1-16,64 41 16,42-20-16,-85-64 15,22 0-15,-22 0 0,21 0 16,-20 0-16,84-21 16,-85 0-16,22-22 0,-1 22 0,-21-21 15,1 21-15,-1-22 0,22-63 16,-43 43-16,0-1 0,0 22 15,0-21-15,-21-1 0,21-42 16,-21 43-16,0 20 0,0-41 16,0 63-1,-21 42-15,0 0 16,0 0-16,0 21 0,0 1 16,-1-1-16,22 0 0,0 1 0,-21-1 15,0 64 1,21-64-16,-21 43 0,21-22 15,-21-41-15,21 62 0,0-63 16,0 22-16,0-22 0,21 0 16,0 0-16,0-21 0,0 21 0,22-21 15,-1 0-15,22 0 16,-22 0-16,0 0 0,22-21 16,-22 0-16</inkml:trace>
  <inkml:trace contextRef="#ctx0" brushRef="#br0" timeOffset="54941.31">20320 16108 0,'0'0'15,"21"-21"-15,0 0 0,-21-1 0,0-20 0,0-21 16,0 20 0,0 22-16,-21 21 15,0-21-15,0 21 0,0 0 16,-22 21-16,22-21 16,-42 85-1,41-43-15,1-21 0,21 22 0,0-1 16,-21-21-16,21 43 0,0-43 15,0 21-15,0-21 0,0 0 16,0 1-16,42-1 16,22-21-1,-43 0-15,43 0 16,-43 0-16,0-21 0,0-1 0,21 1 0,-20 0 16,-1-21-16,0-22 15,0 43-15,21-85 16,-42 64-16,0 21 15,0 42 1,0 0 0,0 0-16,0 0 0,-21 1 0,21 20 15,-21 0-15,21 1 0,0-22 16,0 0-16,0 0 0,21 0 16,43 22-16,-22-22 15,0-21 1,-20 0-16,41 0 0,-21 0 0,1 0 15,-22-21-15,0-1 0,21 1 16,-20 0-16,20-21 16,-21 21-16,0-22 15,0 1-15,1 21 0,-1-22 0,0 22 16,0-21-16,0 42 0,0-21 16,-21 63-1,0-21-15,0 0 0,0 22 16,0-22-16,-21 0 0,0 21 0,0-20 15,21-1-15,0 0 0,-21 0 0,21 0 16,-21 0-16,21 22 16,-22-22-1,1-21 1,0 0-16,0 0 16,0 0-1,42 0 32,0 0-31,21-21-16,-20 21 0,41 0 15,-42 0-15,43-21 16,-43-1-16,21 22 0,-21-21 16,22 21-16,-22-21 0,64-21 15,-64 21-15,21-1 0,-21-20 16,43 0-16,-1-64 15,-63 64-15,0 20 16,0-20-16,0 21 0,0 0 0,-21 21 31,0 0-31,0 0 0,0 21 0,-1 21 16,1-21-16,0 22 0,21-22 16,0 64-16,0-64 0,0 21 15,-21 22-15,21-43 16,0 21-16,-21-21 0,21 0 15,0 1-15,0-44 47,0 1-31</inkml:trace>
  <inkml:trace contextRef="#ctx0" brushRef="#br0" timeOffset="55076.23">21548 16298 0,'0'0'16,"-22"0"-1,44 0 1,-1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43:23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529 0,'0'0'0,"21"0"0,0 0 32,-21-21-1,0 0-16</inkml:trace>
  <inkml:trace contextRef="#ctx0" brushRef="#br0" timeOffset="444.74">1566 487 0,'0'-42'16,"0"20"-16,0 1 15,0 0-15,0 0 16,0 0 0,0 42 15,0 0-31,0 0 16,0 22-16,0-1 0,0 0 15,-21 1-15,21 20 16,0-21-16,0 85 0,0-63 15,0-1-15,0 22 0,0-21 16,0-1-16,0 1 0,0 41 16,0 22-16,0-84 15,0 20-15,0-20 0,0-1 0,0 0 16,0 1-16,0-1 16,0 0-16,0-21 0,0 1 0,0-1 15,0 0-15,0 0 0,0-42 31,0 0-15,0 0-16,0-22 0,-21 22 16</inkml:trace>
  <inkml:trace contextRef="#ctx0" brushRef="#br0" timeOffset="869.11">1397 593 0,'0'-21'16,"0"42"-16,-21-42 0,21-1 0,-21 1 16,21 0-16,0 0 15,0 0-15,0 0 16,0-1-16,21 1 0,0 0 15,0 21-15,21-21 0,-20 0 16,20 21-16,0 0 0,22-21 0,-22 21 16,0 0-16,22 0 0,-22 21 15,1 0-15,-1 0 0,0 21 16,1-20-16,-22 20 0,0 0 0,0 1 16,-21 41-1,-21 86-15,-21-128 16,20 0-16,-20 1 0,0 20 15,-1-42-15,-41 64 0,41-64 0,22 0 16,-21 0-16,21 1 16,0-1-16,-1-21 0,1 0 0,21 21 15</inkml:trace>
  <inkml:trace contextRef="#ctx0" brushRef="#br0" timeOffset="1690.12">2349 1503 0,'43'-42'15,"-43"20"-15,21 22 16,0-21-16,0 0 0,-21 0 16,0 0-1,0 0-15,0-1 0,0 1 16,0 0-16,-21 21 0,0-21 15,0 0-15,-22 21 16,22-21-16,0 21 0,-21 0 16,21 0-16,-43 0 0,43 21 15,-21 0-15,20 0 0,-20 0 16,21 0-16,0 1 0,0 20 0,-1-21 16,1 21-16,21 1 0,0-1 15,0 0-15,0 1 0,0-1 0,0 0 16,0-20-16,0 20 0,0-21 15,0 0-15,0 0 0,0 1 0,43 20 16,-1-42 0,-21 0-16,0 0 15,0 0-15,1-21 0,-1 0 16,21-22-16,0 22 0,-20-21 16,41-22-16,-42 22 15,22-43-15,-22 43 0,0 21 16,-21-22-16,21 22 0,-21 0 15,0 0-15,0 42 32,-21 0-32,21 0 15,-21 22-15,21-22 0,-21 21 16,21 1-16,0-1 0,0 0 16,0 1-16,0-1 0,0-21 0,0 21 15,0-20-15,0-1 0,0 0 0,0 0 16,21-21-16,0 0 0,42 0 15,-41 0-15,20-21 16,0 0-16,-21 0 0</inkml:trace>
  <inkml:trace contextRef="#ctx0" brushRef="#br0" timeOffset="1972.96">3027 1355 0,'0'-21'0,"0"-1"0,-21 22 15,21-21-15,-22 21 16,1 0-16,0 0 16,0 0-16,0 0 15,0 21-15,21 1 0,-22-1 0,1 0 16,0 0-16,21 21 0,-21 1 16,21-22-16,0 21 0,0 22 0,0 20 15,0 1 1,0-43-16,0 1 0,0-22 15,0 21-15,21-21 0,0 1 0,0-22 16,22 0-16,-22 0 0,21 0 16,-21 0-16,22 0 0,-22 0 0,21-22 15,-21 1-15,22-21 0,-1 21 16</inkml:trace>
  <inkml:trace contextRef="#ctx0" brushRef="#br0" timeOffset="2637.57">3662 804 0,'0'0'16,"0"-21"-16,0 0 0,0 0 0,0 0 0,-21 21 15,-1 21 1,22 21-16,-21-21 16,21 43-16,-21-22 0,21 85 15,0-63-15,-21-1 0,21-20 16,-21 20-16,21 1 0,0-1 15,-21 43-15,-1 0 16,1-64-16,21 0 0,-21 22 16,21-22-16,0-21 15,0 1-15,0-44 32,21 1-32,-21 0 15,21-21-15,-21-1 0,0 22 0,22-21 16,-22 0-16,21 20 15,0-20-15,0 0 0,-21 21 0,21-1 16,0-20-16,43 0 0,-43 42 16,0-21-16,0-1 0,1 22 15,20 0-15,-21 0 0,0 0 0,0 0 16,1 0-16,-1 0 16,-21 22-16,0-1 15,0 0-15,-21-21 16,-1 21-16,1 0 0,-21-21 0,21 21 15,-22 1-15,22-22 0,-21 0 16,21 21-16,0-21 0,-1 0 0,1 0 16,0 0-16,0 0 15,0 0-15,21 21 47,0 0-47,21 0 16,0 0-16,0 1 0,0-1 0,1 0 15,-22 21-15,21-21 0,0 1 0,0 20 16,0-21-16,-21 0 0,21 0 16,1 1-16,-1-1 0,0-21 0,0 21 15,0-21-15,0 0 0,1 0 16,-1 0-16,21 0 0,0-21 16,1 21-16,-22-21 0,21-22 15,22 22-15,-22 0 0</inkml:trace>
  <inkml:trace contextRef="#ctx0" brushRef="#br0" timeOffset="3136.29">4720 1270 0,'0'0'0,"0"-21"0,-21 0 16,0 0-16,0 21 0,-1-22 16,1 22-16,0 0 0,0 0 15,0 0-15,0 0 0,-1 0 0,1 0 16,0 0-16,0 0 0,0 0 15,-43 43-15,43-1 16,0-21-16,21 0 0,-21 22 16,0-1-16,21-21 0,-22 22 0,22-1 15,0 0-15,0 1 0,0-22 16,0 21-16,0 0 0,22 22 16,20-22-1,-21-42-15,0 0 0,0 0 0,1 0 16,-1 0-16,21-21 0,-21 0 0,22 0 15,-22 0-15,0-22 0,21 22 16,-21-21-16,1 21 0,-1-22 0,0 22 16,0-21-16,0-1 0,-21 22 15,0 0-15,0-21 0,0 21 16,0-1-16,0 1 16,-21 42 15,21 1-31,0-1 0,-21 0 0,21 0 15,0 0-15,-21 22 0,21-22 0,0 0 16,0 21-16,0-21 0,0 1 16,0 20-16,0-21 0,21 0 0,0 0 15,-21 1-15,21-22 0,0 21 16,1-21-16,20 0 0,0 0 16,1 0-16,-1 0 0,21-21 0,1-1 15,-22 1-15</inkml:trace>
  <inkml:trace contextRef="#ctx0" brushRef="#br0" timeOffset="3913.84">5778 1207 0,'0'0'0,"-21"-22"0,0 22 16,0-21-16,-21 0 0,20 21 0,1 0 16,-21-21-16,21 21 0,0 0 15,-1 0-15,-20 0 0,21 0 0,0 21 16,-64 21-1,43 22-15,21-43 0,-1 21 16,1-20-16,0 20 0,21-21 16,-21 21-16,21-20 0,0 20 15,0-21-15,0 21 0,0-20 0,0-1 16,21 0-16,0 0 0,0 0 16,1-21-16,-1 0 0,0 0 15,0 0-15,21 0 0,-20 0 0,20 0 0,0-21 16,-21 0-16,22 0 0,-22 0 15,0-1-15,21 1 0,-20 0 0,-1-21 16,0 21-16,-21-1 0,0 1 16,21 0-16,-21 0 0,21-21 0,-21 20 15,0 1-15,0 0 16,0 42 31,0 0-47,0 1 0,0 20 0,0-21 15,0 21-15,0 1 0,0-1 16,0 0-16,0 22 0,0-22 0,0 22 16,0-1-16,-21 1 0,21-22 15,0 22-15,0-1 0,0 128 16,21 41 0,-21-168-16,0 21 15,21-22-15,-21 22 0,0-22 0,22 1 16,-22-1-16,0 1 0,0-1 0,0 128 15,0-64 1,0-85-16,0 0 0,0 43 16,0-43-16,-22-20 0,22 20 15,-21-21-15,0-21 0,0 21 0,0-21 16,0 0-16,-1 0 16,1-21-16,-21-21 15,-43-106-15,64 84 0,0-21 16,-21 22-16,20-22 15,22 1-15,-21-107 0,21 106 0,0-20 16,0-1-16,0-42 16,21-1-1,1 86-15,-1-1 0,42-84 16,-42 85-16,1 20 0,-1-20 16,0 21-16,21-1 0,-21-20 15,1 20-15,20 1 0,-21 0 0,21-1 16,-20 22-16,-1-21 0,42 0 15</inkml:trace>
  <inkml:trace contextRef="#ctx0" brushRef="#br0" timeOffset="4544.47">5969 1397 0,'0'0'0,"0"-21"47,21 21-47,0-21 0,0 0 15,1 21-15,-1-22 0,-21 1 16,21 21-16,0-21 0,-21 0 16,0-21-16,0 20 15,0 1 1,-21 21-16,0 0 16,0 0-16,-1 0 15,-20 21-15,0 22 16,-1-1-16,22-21 0,21 0 15,-21 22-15,0-22 0,21 21 0,-21 22 16,21-43-16,0 0 0,0 0 16,0 0-16,21 1 0,21 20 15,-21-21-15,1-21 0,20 0 16,0 0-16,-21 0 0,22 0 16,-1 0-16,-21-21 0,22 0 0,-1 0 15,0 21-15,1-22 0,-22-20 16,21 21-16,0 0 0,1-22 0,-22 22 15,0-21-15,21 21 0,-20 0 16,-22-22-16,21 22 0,-21 0 16,0 0-16,0 0 0,0-1 15,-21 22 1,-1 0-16,1 0 0,0 0 0,0 22 16,0-22-16,0 21 0,-1 0 15,22 0-15,0 0 0,0 22 0,0-22 16,0 0-16,0 0 0,0 21 15,0-20-15,22-1 0,-1 21 16,0 0-16,0-20 0,-21-1 0,21 0 16,-21 0-16,0 0 15,0 22-15,0-22 16,0 0 0,-21-21-16,0 0 15,0 0-15,0 0 0,-1 0 16,22-21-16,-21 0 0,0-1 15,21 1-15,-21 0 0</inkml:trace>
  <inkml:trace contextRef="#ctx0" brushRef="#br0" timeOffset="6234.49">8128 1545 0,'0'0'0,"21"0"0,0-21 0,0 0 16,-21 0-16,22 21 15,-1-21-15,-21-1 0,0 1 16,0 0-16,0 0 0,0 0 15,0 0-15,0-1 0,0 1 16,0 0-16,-21 0 0,-1-21 0,1 20 16,21 1-16,-21 0 0,0 0 15,-21 0-15,-22 21 16,43 0-16,0 0 16,-22 21-16,22 0 0,-21 21 15,21-20-15,-22-1 0,22 21 0,-21 0 16,21-20-16,-22 41 15,43 1-15,0-22 0,0-21 16,0 0-16,0 0 0,0 1 16,0-1-16,43-21 0,-22 21 15,0-21-15,0 0 0,0 0 16,22-21-16,-22 0 0,21 21 16,1-22-16,-1 1 0,64-63 15,0-1 1,-85 64-16,21-22 0,-21 1 15,0 0-15,1-1 16,-22 22-16,0 42 31,0 1-31,0-1 0,0 0 16,0 64 0,0-43-16,0-21 0,0 21 0,0-20 15,0-1-15,0 0 0,0 0 0,21 0 16,0 0-16,0-21 15,0 0-15,0 0 16,1 0-16,20 0 0,-21 0 0,0-21 16,22 0-16,-1 21 0,0-42 15,1 21-15,-1-1 0,-21 1 0,21-21 16,1 21-16,-22-22 0,0 1 16,-21 21-16,0-21 0,0-22 15,0 43-15,0 0 0,-21 21 16,0 0-1,0 21-15,21 0 16,0 0-16,0 0 0,0 22 0,0-22 16,0 21-16,0-21 0,0 22 0,0-22 15,0 21-15,0-21 16,0 1-16,0 20 0,0-21 0,0 0 16,0 0-16,0 1 15,21-22 16,0-22-31,-21 1 16,0 0-16,21-21 0,0 21 16,-21-1-16,21-20 15,1 21-15,-22-21 0,21 20 0,0 1 0,0-21 16,-21 21-16,21 0 0,0-1 16,1 22-16,-1 0 0,0 0 15,0 22 1,-21-1-16,21 0 0,-21 21 15,21 1-15,-21-1 0,43 43 16,-22-43 0,-21 0-16,21-42 0,0 21 15,0 1-15,1-1 0,-1-21 0,0 0 16,42 0 0,64 0-16,-84 0 0,-1-21 15,0-1-15,1 1 0,20 21 16,-20-21-16,-1 0 0,-21-21 0,21 20 15,-20 1-15,20-42 16,-21-1-16,-21 22 16,0 21-16,-21-64 15,0 64-15,0 21 0,-1 0 16,-20 0-16,21 0 0,-64 0 16,43 21-16,21 0 15,-22 0-15,22 1 0,-42 41 16,42-21-16,-1-20 0,1 20 0,21-21 15,0 0-15,0 22 0,0 20 16,0-42 0,21-21-16,1 21 0,-1-21 15,0 0-15,0 0 0,21 0 16,22-42-16,-22 42 0,1-21 16,41-64-1,1-21-15,-64 64 16,0 0-16,0-22 0,1 1 15,-1 20-15,-21-20 0,0-1 16,0 22-16,21-21 0,0-22 16,-21 0-1,0 106 1,0 1-16,0-1 0,-21 85 16,0 63-1,21-106-15,0 1 16,0-1-16,0-20 0,0-1 0,0 0 15,0 1-15,0-1 0,0-21 0,21 22 16,0-22-16,43 0 16,-43-21-16,42 0 15,-20 0-15,-22-21 0,21 0 16,0-1-16</inkml:trace>
  <inkml:trace contextRef="#ctx0" brushRef="#br0" timeOffset="7003.05">12171 1037 0,'0'0'0,"0"-21"0,0 0 0,-21-21 0,-1 20 16,22 1-16,-21-21 0,0 21 16,0 0-16,21-1 0,-21 22 0,21-21 15,-21 21-15,-1 0 16,1 21-16,0 43 16,-21 84-1,21-106-15,21 85 16,-22-84-16,1 20 0,0 1 0,0-22 15,0 0-15,0 22 0,-1-22 16,1 22-16,0-1 16,21-42-16,0 1 0,0-44 31,21 1-31,-21 0 0,21 0 16,1-21-16,-1 20 0,0-20 15,21-64-15,-21 64 16,22-22-16,-22 1 0,21-1 0,-21 1 15,22-1-15,-1-20 0,0 20 0,-20 1 16,62-64 0,-63 106-16,-21-1 15,0 1-15,22 21 0,-22 21 16,0 22-16,0-1 0,0 0 16,0 22-16,0-1 0,0 128 15,0-64 1,0-85-16,0 22 0,0 20 15,0-41-15,0-1 0,0 22 16,0-22-16,0-21 0,0 0 16,0 0-16,0 1 0,0-44 31,0 1-15,-22 0-16,1 0 0</inkml:trace>
  <inkml:trace contextRef="#ctx0" brushRef="#br0" timeOffset="7184.94">11811 1355 0,'0'0'0,"-21"0"0,0 0 0,-1 0 15,44 0 17,20 0-32,-21 0 0,21 0 15,1 0-15,-1 0 0,22 0 16,-22 0-16,21 0 0,1-21 15,-22 21-15,22-22 0,-1 1 0,43 0 16</inkml:trace>
  <inkml:trace contextRef="#ctx0" brushRef="#br0" timeOffset="7432.8">12996 1101 0,'0'0'0,"0"-21"15,-21 21 1,0-22-16,0 22 15,-43 0-15,43 22 16,0-1-16,0 0 0,-22 0 16,22 0-16,0 22 0,-21-22 0,21 21 15,-1-21-15,1 22 0,0-1 16,0-21-16,0 43 16,21-22-16,0-21 0,0 21 0,0-20 15,0-1-15,0 0 0,21 0 0,0 0 16,0-21-16,22 0 0,62 0 15,-41 0-15,42-21 16</inkml:trace>
  <inkml:trace contextRef="#ctx0" brushRef="#br0" timeOffset="7732.63">13589 1122 0,'-21'0'0,"42"0"0,-63 0 0,20 0 16,-20 0-16,21 0 0,0 0 16,0 0-16,-22 0 0,22 21 0,0 0 15,0 0-15,-22 22 0,22-22 16,0 21-16,0-21 0,0 22 16,0 41-1,21-41-15,0-22 0,0 0 16,0 21-16,0-20 0,0-1 0,0 0 15,21 0-15,0-21 0,21 21 0,-21-21 16,22 0-16,-22 0 0,21 0 16,1 0-16,-1 0 0,0 0 0,64-63 15,-21 20 1</inkml:trace>
  <inkml:trace contextRef="#ctx0" brushRef="#br0" timeOffset="8147.55">13970 1228 0,'0'0'0,"-21"21"0,0 0 16,-1-21-16,22 21 0,-21-21 16,21 21-16,21-21 31,1 0-31,-1 0 0,42-21 15,-20-21 1,-1 42-16,-21-21 0,0 0 0,0-1 16,1 22-16,-22-21 0,0 0 15,0 0-15,0 0 0,0 0 16,-22 21-16,22-22 0,-21 22 16,-42 0-16,42 0 15,-1 22-15,-41 20 0,42-21 16,0 0-16,-1 22 0,1-22 0,0 21 15,0 0-15,21-20 0,-21 20 16,21-21-16,0 64 16,0-43-16,0-21 15,0 0-15,42 22 0,-21-43 16,0 0-16,43 21 16,-22-21-1,1 0-15,-22-21 0,0 0 0,21 21 16</inkml:trace>
  <inkml:trace contextRef="#ctx0" brushRef="#br0" timeOffset="8564.17">14817 1080 0,'0'0'0,"0"-22"16,-22 22-1,-20 0-15,21 0 16,0 22-16,-22-1 0,22 0 0,-21 0 15,21 0-15,-22 0 16,22 1-16,0-1 0,0 0 0,21 0 16,-21 0-16,21 0 0,0 1 15,0-1-15,21-21 16,0 0-16,0 21 0,0-21 0,22 0 16,-22 0-16,0 21 0,21-21 15,22 42 1,-43-42-16,-21 22 0,0-1 15,0 0-15,0 0 16,0 0-16,-21-21 16,0 21-16,0-21 0,-1 22 15,1-1-15,0-21 0,-21 21 16,21-21-16,-22 0 0,1 21 16,21-21-16,0 0 15,-1 0 1,22-21-16,0 0 15,0 0-15,0-1 0,22 22 16,-1-21-16,0 0 0,0 21 0</inkml:trace>
  <inkml:trace contextRef="#ctx0" brushRef="#br0" timeOffset="9028.9">15346 1249 0,'0'0'0,"21"-21"0,0 21 16,0-21-16,-21-1 0,21 1 16,-21 0-16,0 0 31,-21 21-31,0 0 0,0 0 16,0 0-16,0 0 0,-1 0 0,1 0 15,-21 42 1,-43 1-16,64-22 15,0 0-15,0 0 0,0 0 16,21 0-16,-22 22 0,22-22 16,0 0-16,22 0 15,62 0 1,-63-21-16,85 22 16,-85-22-16,22 0 0,-22 0 15,0 21-15,21-21 0,-20 0 16,-22 21-16,21-21 0,-21 21 15,0 0 1,-21 0-16,-1-21 0,1 22 16,0-22-16,0 21 0,-21-21 0,20 0 15,-20 21-15,21-21 0,0 21 0,-64-21 16,43 0 0,21 0-16,-1 0 15,-20 0-15,42-21 0,-21 0 16,21 0-16</inkml:trace>
  <inkml:trace contextRef="#ctx0" brushRef="#br0" timeOffset="9790.15">16531 1164 0,'21'0'0,"0"0"16,1 0-16,-1-21 0,0 0 15,0 21-15,0-21 16,22 0-16,-22-1 0,0 1 0,21 0 15,-21 0-15,1 0 0,-1 0 0,0-1 16,0 1-16,-21 0 0,21 0 16,-21 0-16,0 0 0,0-1 0,-42 22 15,-43-21 1,43 21-16,0 0 16,-1 21-16,1 1 0,0-1 15,-1 0-15,1 0 0,0 0 0,20 0 16,1 1-16,0-1 0,21 0 15,0 0-15,0 0 0,0 0 0,21 22 16,0-22-16,22 0 0,-22 0 0,21 0 16,43 43-1,-43-43-15,106 64 16,-126-43-16,20-21 0,0 0 0,-21 1 16,1-1-16,-1 85 15,-85-64 1,22-21-16,-43 0 15,22-21-15,-1 0 0,-20 0 0,20 0 16,1 0-16,20 0 0,-20 0 16,-1-42-16,22 42 0,0-42 15,20 20-15,22-20 16,0 0-16,0 21 0,0-22 16,22 22-16,-1 0 0,0 0 15,21 0 1,43-22-16,-64 43 0,21-21 15,1 21-15</inkml:trace>
  <inkml:trace contextRef="#ctx0" brushRef="#br0" timeOffset="10158.94">17187 1207 0,'0'0'16,"0"21"15,0 0-31,0 0 0,0 0 16,0 22-16,0-22 0,0 63 15,0-41-15,0 20 0,0-20 16,0 20-16,0 22 16,0-22-16,0 85 0,0 85 15,0-148-15,0 0 16,-21-1-16,21 1 0,-21 0 15,0 63-15,21-85 0,-21 1 16,-22 105-16,22-105 16,0-22-16,-21 21 0,42-20 15,-22-22-15,1 0 16,0 0-16,21 0 0,-21-21 16,21-21-16,0 0 15,21-21-15,0-1 16,0 1-16,1 0 0,-1-22 0</inkml:trace>
  <inkml:trace contextRef="#ctx0" brushRef="#br0" timeOffset="10502.74">17335 1312 0,'0'0'16,"-21"-21"-16,21 0 0,0 0 0,0 0 15,0 0-15,0-1 0,0 1 0,0 0 16,64 0-16,-43 0 16,0 21-16,43 0 15,-22 0-15,-21 0 0,64 21 16,-64-21-16,0 42 0,21-21 16,-42 1-16,22 20 0,-22-21 15,0 21-15,0-20 0,-22 20 0,-20 0 16,0 1-16,-22-1 15,22-21-15,0 0 0,-22 0 16,22-21-16,21 0 0,-1 22 16,22-44 15,22 1-31,-1 21 16,0-21-16,0 0 0,21 0 0</inkml:trace>
  <inkml:trace contextRef="#ctx0" brushRef="#br0" timeOffset="10866.53">17970 1312 0,'0'-21'31,"22"0"-15,-1 0-16,0 0 15,0 21-15,0-21 0,22-22 16,-22 22-16,0-21 16,-21 21-1,-21 21 1,0 0-16,-1 0 0,1 21 0,-42 0 16,42 0-16,-64 64 15,64-43 1,0-21-16,-1 22 0,22-22 0,0 0 15,0 21-15,0-21 16,0 1-16,0 20 16,22-21-16,-1-21 0,0 0 15,0 0-15,21 0 0,-20 0 0,20 0 16,0 0-16,43-21 16</inkml:trace>
  <inkml:trace contextRef="#ctx0" brushRef="#br0" timeOffset="11277.3">18648 1143 0,'0'-21'0,"0"42"0,0-63 16,0 21-16,-21 21 15,-1 0 1,1 0-16,21 21 0,-63 63 16,63-62-16,0 20 15,-21-21-15,21 0 0,0 22 16,-22-22-16,22 21 0,0-21 15,0 0-15,0 1 0,22-22 16,-1 21-16,0-21 16,0 0-16,21 0 15,43-21 1,-64-1-16,22 1 0,-1-21 16,-21 21-16,0-22 0,-21 22 15,21 0-15,-21 0 0,22 0 0,-22 0 16,0 42 15,0 0-31,-22 0 16,1 0-16,21 0 0,-21 1 0,21-1 15,0 0-15,0 0 0,0 0 0,0 0 16,0 1-16,0-1 16,21-42 15</inkml:trace>
  <inkml:trace contextRef="#ctx0" brushRef="#br0" timeOffset="11453.19">18986 910 0,'0'0'0,"0"21"31,0 1-15,0-1 0</inkml:trace>
  <inkml:trace contextRef="#ctx0" brushRef="#br0" timeOffset="12332.68">19177 1143 0,'21'21'0,"-42"-42"0,63 42 16,-21-21-16,1 0 0,-1 0 16,0 0-16,0 0 0,21-21 0,-20 0 15,-1 21-15,42-42 16,-20 20-16,20-20 0,-42 21 16,0 0-16,1-22 0,-1 22 15,-21 0-15,0 0 0,0 0 16,0 0-16,0-1 0,-21 22 15,-22 0-15,1 0 16,21 22-16,-22-1 0,1 21 16,21 0-16,-21 1 0,-1 63 15,22-64-15,0 64 16,0-43-16,21 1 16,-21 63-16,21-64 15,-22 22-15,22-22 0,-21 22 0,21-21 0,0-1 16,-21 170-1,21-43-15,0-105 16,0 21-16,0 84 0,0-105 16,0 0-16,0 169 15,-21-170-15,21-20 0,-21-1 16,21 1-16,0 21 16,0-43-16,0 0 0,0-21 0,21 1 0,21-1 15,-21-21-15,1 0 0,62 0 16,86-85-1,-107 64-15,1-21 0,-1-1 0,-21 1 16,22-22-16,-1 1 0,-20 21 0,-22-22 16,21-21-16,-21-63 15,-21 64-15,0-1 0,-42 0 16,21 1-16,-43-1 0,1-21 16,-1 43-16,1-22 0,-22 0 0,22 22 15,-128-107 1,149 128-16,21 21 0,0 0 0,-1 0 15,1-1-15,21 1 16,21 21 0,1-21-16,-1 21 15,0 0-15,21-21 0,1 21 0,-1-21 16,0 0-16,1-1 16,20 22-16,64-84 15,-85 63-15,1-1 0,-1 1 16,0 0-16,-20-21 0,-1 21 0,0-1 15,0 1-15,-21 0 0,0 0 16,0-21-16,0 20 16,0 1-16,0 42 31,-21 1-31,21-1 16,0 0-16,-21 0 0,21 21 15,-21-20-15,21-1 0,-22 0 0,22 0 16,0 0-1,0 0-15,0-42 32,22 21-32,-1-21 15</inkml:trace>
  <inkml:trace contextRef="#ctx0" brushRef="#br0" timeOffset="12516.58">20129 1122 0,'-21'0'0,"42"0"0,-63 0 16,21 0 0,42 0 46,0 0-62,0 21 0,1-21 0</inkml:trace>
  <inkml:trace contextRef="#ctx0" brushRef="#br0" timeOffset="12856.38">20256 1312 0,'0'0'16,"-21"0"0,21 22-1,21-22 1,22-22-1,-22 22-15,21 0 0,-21-21 0,43 0 16,-22 0-16,1 0 16,-43 0-16,0-1 0,0 1 15,-22 0 1,-20 21-16,21 0 0,0 0 0,-22 0 16,-20 21-16,42 0 15,0 1-15,-22-1 0,43 0 16,-21 21-16,21-21 0,-21 1 0,21-1 0,0 0 15,0 21 1,0-21-16,21 22 0,0-22 16,22-21-16,-22 21 0,21-21 15,-21 0-15,22 0 0,-1 0 0,0 0 16,1 0-16,-1 0 0</inkml:trace>
  <inkml:trace contextRef="#ctx0" brushRef="#br0" timeOffset="13249.48">20828 1334 0,'0'-22'0,"0"44"0,0-65 0,0 22 0,0 0 16,0 0-16,0 0 16,0-1-16,0 1 0,21 21 15,0-21 1,43 21-16,-43 0 0,0 0 16,0 0-16,22 0 0,-22 0 15,0 21-15,0 0 0,0-21 0,0 85 16,-21-64-1,0 22-15,0-1 0,0-21 16,0 43 0,-21-43-16,0 0 0,21 0 15,-21-21-15,21 21 16,-21-21-16,21-21 31,0 0-31,0 0 16,0 0-16,21-1 0,0 1 15,-21-21-15,21 21 0,0 0 16,1-22-16,-22 22 0,42-21 16,-21 21-16,-21-1 0,21 1 0,0 21 15,1 0-15,-1-21 0,0 21 16,0 0-16,0 0 0,0 0 0,1 0 16</inkml:trace>
  <inkml:trace contextRef="#ctx0" brushRef="#br0" timeOffset="13688.22">21907 1207 0,'0'0'16,"22"0"-16,-22-22 0,21 1 16,-21 0-16,0 0 0,0 0 31,-21 21-16,-1 0-15,1 0 0,-21 0 16,-22 21-16,1 21 16,42-21-16,-22 1 0,1-1 15,21 0-15,0 0 16,21 0-16,0 0 16,0 1-16,21-1 15,0-21-15,21 21 0,1-21 16,20 21-16,-20-21 0,-1 0 15,0 0-15,1 21 0,-22-21 0,0 0 16,0 0-16,0 0 0,0 0 16,-21 21 15,-21-21-31,0 0 0,0 0 0,-43 22 16,1-1-1,21-21-15,20 0 0,-62 21 16,63 0-16</inkml:trace>
  <inkml:trace contextRef="#ctx0" brushRef="#br0" timeOffset="13848.13">21929 1672 0,'-22'0'0,"44"0"0,-65 0 15,22 0-15,0 0 0,0 0 16,21 21-16,-21-21 31,-1 0-15</inkml:trace>
  <inkml:trace contextRef="#ctx0" brushRef="#br0" timeOffset="14788.24">2180 2371 0,'-21'21'0,"42"-42"0,-63 42 16,21-21-16,-1 21 0,1-21 15,0 0-15,0 0 16,-21 21 0,42 0-1,21 1 16,0-22-31,21 21 0,22-21 0,-1 0 16,22 0-16,21 0 0,21 0 16,0 0-16,0 0 0,21-21 15,0-1-15,21 22 0,22-21 0,21 0 16,-22 0-16,255 0 0,-213 0 16,-20 21-16,0-22 0,-1 1 15,-20 21-15,169-42 16,-212 42-16,-21-21 0,85 21 15,-128 0-15,1-21 0,-22 21 16,-20 0-16,-1 0 0,-21 0 0,22 0 16,-22 0-16,0 0 31,0 0 16,-21-22-47,21 22 0,0 0 15</inkml:trace>
  <inkml:trace contextRef="#ctx0" brushRef="#br0" timeOffset="15419.87">8128 2074 0,'-42'0'0,"84"0"0,-127 0 16,64 22-16,-21-22 0,-22 0 16,64 21-16,-21-21 15,42 0 1,22 0-16,-1 0 0,0 0 15,22 0-15,-1 0 16,212 0-16,-148 0 16,-21 0-16,21 0 0,-21 0 0,0 0 15,0-21-15,-22 21 0,86 0 16,-64 0 0,-64 0-16,0 0 0,-21 0 15,1 0-15,-1 0 16,-21-22-16,21 1 15</inkml:trace>
  <inkml:trace contextRef="#ctx0" brushRef="#br0" timeOffset="16483.99">12488 2138 0,'-21'21'0,"42"-42"0,-63 42 0,21-21 16,0 0-16,-1 0 16,1 0-16,21 21 31,21-21 0,22 0-31,-22 0 16,21 0-16,1 0 0,-1 0 0,0 0 15,1 0-15,20 0 0,-21 0 0,22 0 16,-1 0-16,64 0 16,-42 0-16,-21 0 0,20 0 0,86 0 15,-86 0 1,1 0-16,0 0 0,-1 0 0,22 0 16,-21 0-16,21-21 0,-1 21 0,1 0 15,85 0-15,63-21 16,-148 21-16,-22 0 15,1 0-15,0 0 0,20 0 16,-20 0-16,21 0 0,-21 0 16,-1 0-16,1 0 0,0 0 0,-1-21 15,-20 21-15,20 0 0,1 0 16,-21 0-16,20-21 0,1 21 0,0 0 16,-1-22-16,1 22 0,84-21 15,-105 21-15,20-21 0,-20 21 16,21 0-16,-1 0 0,1-21 15,0 21-15,20 0 0,-20 0 0,21 0 16,0 0-16,0 0 0,-1-21 0,107 21 16,-106 0-16,127 0 15,-127 0-15,-1 0 0,1 0 16,0 0-16,-21 0 0,190 0 16,-190 0-16,84 0 15,-84 0 1,-1 0-16,1 0 0,0 0 0,-1 0 0,-20 0 15,20 0-15,-20 0 16,126 0-16,-126 0 16,-22 0-16,22 0 0,-22 0 15,0 0-15,64 0 0,-63 0 16,-22 0-16,21 0 0,0 0 16,1 0-16,-22 0 0,21 0 15,-21 0-15,22 0 0,-1 0 16,-21 0-16,0 0 0,22 0 0,-22 0 15,0 0-15,0 0 0,0 0 0,1 0 0,-22-21 32,0-1-17,0 1-15,0 0 0,0 0 16</inkml:trace>
  <inkml:trace contextRef="#ctx0" brushRef="#br0" timeOffset="16604.93">20997 1884 0,'-21'0'16,"42"0"-16,-63 0 0,21 0 16,0 0-16,-1 0 15,1 0-15,0 0 0,0 0 16</inkml:trace>
  <inkml:trace contextRef="#ctx0" brushRef="#br0" timeOffset="21573.2">2349 3747 0,'0'-22'0,"0"44"0,0-65 0,0 22 16,0-21 0,0-1-16,0 22 0,0 0 15,0 0-15,0 0 16,0 0-16,0-1 16,0 44-1,0-1-15,0 21 16,0-21-16,0 22 0,0-1 15,0 0-15,0 1 0,0-1 0,0 21 16,0 1-16,0-1 0,0 1 16,0 21-16,0-22 0,0 149 15,-21-43 1,21-105-16,0-1 16,0 1-16,-21-22 0,21 0 0,0 1 15,0-1-15,0-21 0,0 21 16,0-20-16,0-1 0,0-42 31,0-1-31,0-20 0,0 0 16,21-1-16</inkml:trace>
  <inkml:trace contextRef="#ctx0" brushRef="#br0" timeOffset="21959.97">2117 3662 0,'0'0'16,"0"-42"-16,0 20 0,0-20 0,0 21 0,0-43 15,0 43-15,0-21 16,0 0-16,63-1 16,-42 22-16,22 0 0,-1 21 15,21-21-15,1 21 0,-1 0 16,64 21-16,-63 0 0,-1 0 15,-20 0-15,20 22 0,-20-1 16,-1 0-16,0 1 0,-21-1 16,1 0-16,-22 107 15,-43-44-15,1-62 16,0 20-16,-1-20 0,1-1 0,0 0 16,-1 1-16,-105 62 15,0-41 1,106-43-16,-1-21 15,22 21-15,0-21 0,0 0 0,0 0 16,42 0 0,0 0-16,21 0 15</inkml:trace>
  <inkml:trace contextRef="#ctx0" brushRef="#br0" timeOffset="22596.61">3344 4699 0,'0'-85'31,"0"64"-31,21 0 0,-21-21 15,0 21-15,0-22 0,0 22 0,0-21 16,0 21-16,0-22 0,-21 1 16,0 21-16,0-22 0,-43-20 15,43 63-15,-21 0 16,21 0-16,0 0 0,-22 0 0,22 21 16,-21 0-16,21 22 0,-22-22 0,1 42 15,21-20-15,0-1 16,-22 43-16,43-43 15,0 0-15,0-21 0,0 22 0,0-1 16,0 0-16,0-20 0,0 20 16,0-21-16,21 0 15,-21 0-15,22 1 0,20-22 0,-21 0 16,0 0-16,22 0 0,-1-22 16,-21 1-16,21 0 0,-20-21 15,20 21-15,-21-22 0,43-20 16,-43 42-16,21-22 15,-21 1-15,0 0 0,1 20 0,-1-20 16,0 21-16,-21 0 0,0 0 0,21-1 16,-21 1-1,0 42 1,0 1-16,-21-1 0,21 0 16,-21 0-16,21 0 0,-21 0 0,-1 22 15,22-22-15,0 0 0,0 21 16,-21 1-16,21-1 0,-21-21 15,21 22-15,0-22 0,0 0 16,21-21-16,0 0 16,1 0-16,-1 0 0,21-21 15,-21 21-15,22-21 0,-1-1 0</inkml:trace>
  <inkml:trace contextRef="#ctx0" brushRef="#br0" timeOffset="22912.42">4170 4297 0,'0'-21'0,"0"42"0,0-63 16,0 20-16,0 1 0,-21 0 15,-1 21-15,1-21 16,0 21-16,0 0 0,0 0 16,0 0-16,-1 21 0,-20 43 15,21-43 1,21 42-16,0-42 15,-21 22-15,21 20 0,0-42 16,0 22-16,0-22 0,0 21 0,0-21 16,0 1-16,21 20 15,0-21-15,0 0 0,0-21 16,1 0-16,-1 0 0,21 0 16,-21 0-16,0 0 0,1 0 0,20-21 15,-21 0-15,21 0 0,43-43 16,-43 43-16</inkml:trace>
  <inkml:trace contextRef="#ctx0" brushRef="#br0" timeOffset="24864.3">4762 3958 0,'22'-42'0,"-44"84"0,44-105 0,-1 42 16,-21-1-16,0 1 0,0 0 15,0 42 16,0 0-31,0 1 0,-21 20 0,21 0 16,-22 1-16,1-1 0,21 0 16,-21 1-16,0 20 0,0-21 0,0 1 15,-22 41-15,22-41 16,21-22-16,-21 21 0,0-21 16,21 1-16,-21-1 0,21 0 15,0 0-15,0-42 31,0 0-31,0 0 16,0-1-16,21 1 0,0 0 16,0 0-16,-21 0 0,21-22 0,22 22 15,-22 0-15,0-21 0,64-22 16,-22 22 0,-42 42-16,0 0 0,1 0 15,-1 0 1,-21 21-16,0 0 15,-21-21-15,-1 21 16,1-21-16,0 22 0,0-22 16,0 21-16,-22-21 0,22 0 0,0 0 15,0 0-15,0 21 0,0-21 16,-22 0-16,43 21 16,0 0-1,0 0-15,0 1 16,0-1-16,0 0 15,0 0-15,21-21 0,1 21 16,-22 0-16,21 1 0,0-22 0,21 42 16,1-21-1,-22-21-15,21 0 0,22 21 16,-22-21-16,21 0 0,-20 0 16,63 0-16,42-42 15,-85 42-15,-20-21 16,-1 21-16,0-21 0,22-1 0,-22 1 15,22-21 1,-22 21-16,0-22 0,-21 1 16,-21 21-16,22-43 0,-22 43 15,0 0-15,0 0 0,-22 0 0,1 0 16,0-1-16,0 22 0,-21 0 16,-1 0-1,22 0-15,0 0 0,-21 43 16,-1-22-16,22 0 0,0 0 0,0 0 15,0 1-15,-1 20 0,-41 43 16,63-1 0,0-63-16,0 1 15,0-1-15,0 0 0,0 0 16,21-21-16,0 0 0,22 0 16,20 0-1,-42-21-15,0 0 16,43 0-16,-43-1 0,0 1 15,0-21-15,1 21 0,-22 0 16,21-22-16,0 1 0,-21 21 16,0-22-16,0 22 15,0 0-15,0 42 32,0 0-32,0 1 15,0-1-15,0 63 16,0-62-16,0-1 0,0 0 15,0 0-15,0 0 0,0 22 0,0-22 16,21 0-16,0 0 0,64 21 16,0 1-1,-43-43-15,0 0 0,43 0 16,-43 0-16,1 0 0,20 0 16,22-21-16,63-22 15,-106 22-15,1 0 16,-1 0-16,-21 0 0,21-1 0,-20-20 15,-1 0-15,0 21 0,0-22 16,-21 1-16,0-22 0,0 43 16,0-21-16,-21 21 0,0 0 15,0 21-15,-1 0 0,1 0 16,0 0-16,0 0 0,-21 0 0,20 0 16,1 21-16,0 0 15,-21 0-15,-22 64 16,64-43-16,-21-21 0,0 22 15,21-1-15,0-21 0,0 0 16,0 0-16,0 22 16,21-43-16,0 0 0,0 0 15,1 0-15,20 0 16,-21 0-16,0 0 0,43-43 16,-43 22-16,0 0 0,0 21 15,0-21-15,-21 0 0,22 0 16,-1-1-16,-21 1 0,0 0 0,21 21 15,0-42-15,-21 63 47,0 0-31,0 0-16,0 22 16,-21-22-16,21 0 0,-21 42 15,21-20-15,-21-1 0,21 0 16,0 1-16,-22 20 0,22 43 15,0-42-15,0 20 0,0-20 16,0-1-16,0 1 0,0-1 0,0 85 16,0-63-16,22 63 15,-22-63-15,21-22 0,0 86 16,-21-65-16,21-20 0,-21-1 16,0 22-16,0-22 0,0 1 15,0-1-15,0 1 0,0-22 0,0 128 16,0-128-16,0 0 15,0 1-15,-21-22 0,21 21 0,-21-21 16,21 0-16,-21 1 16,21-1-16,-22-21 15,1 0-15,21-21 16,0-1-16,-21 1 0,21-21 0,-21 21 0,21-22 16,0 1-16,-21-64 15,-43-84 1,64 105-16,-21 0 0,-42-84 15,41 84-15,1-20 0,0 20 0,0 0 16,0 1-16,21-86 16,0 107-16,0-1 0,42-126 15,-21 126-15,0-42 16,22 64-16,-22-21 16,21-22-16,-21 43 0,22 20 0,-22-20 15,0 21-15,21-21 0,-20 20 0,41-41 16,-21 42-1,22-22-15,-43 22 0,0 0 16,0 21-16,1-21 0,-22 0 16,21 21-16,-21-21 0,0-1 15,0 1 1</inkml:trace>
  <inkml:trace contextRef="#ctx0" brushRef="#br0" timeOffset="25236.09">7070 4297 0,'0'0'0,"21"0"0,0 0 0,0 0 0,0-21 15,0 0-15,1 21 16,20-43-16,0 1 16,-21 21-16,1 0 15,-22-1-15,0 1 0,21 0 0,-21 0 16,0 0-16,21 0 0,-21-1 15,0 1-15,-21 21 16,-22 0-16,22 0 0,0 0 16,-21 0-16,21 21 0,-1-21 15,-20 22-15,21 20 0,-21 21 16,42 1 0,0-22-16,-22-21 0,22 22 0,0-22 15,0 21-15,0-21 0,22 1 0,-1-1 16,0 0-16,0 0 0,21 0 15,1 0-15,-1-21 16,0 0-16,-20 0 0,41 0 16,-42 0-16,0 0 0,64 0 15,-64-42 1</inkml:trace>
  <inkml:trace contextRef="#ctx0" brushRef="#br0" timeOffset="25953.5">2434 5080 0,'0'0'0,"-42"0"0,-1 0 16,1 0-16,0-21 15,21 21-15,-22 0 0,22 0 0,0 0 0,0 0 16,0 0 0,42 0 30,21 0-46,-21 0 0,22 0 0,-1 0 16,21 0-16,-20-21 0,41 21 16,-20 0-16,21 0 0,-1 0 0,1 0 15,21 0-15,211-21 16,-190 21-16,0 0 0,170 0 16,-149 0-16,0 0 15,21-22-15,1 22 0,-1 0 0,0 0 16,170 0-16,-170 0 15,1 0-15,20 0 0,-21 0 16,-20 0-16,168 0 0,-169 0 16,0 0-16,1 0 0,-22 0 0,0 0 15,-22 0-15,107 0 16,-127 0-16,63 0 16,-85 0-16,1 0 0,-22 0 0,1 0 0,-1 0 15,-21 0-15,21 0 16,-20 0-1,-44-21 1,1 21-16,0-21 16,0 21-16</inkml:trace>
  <inkml:trace contextRef="#ctx0" brushRef="#br0" timeOffset="26097.41">7747 4953 0,'0'0'0,"0"21"32,0 0-17,-21-21-15,0 22 0</inkml:trace>
  <inkml:trace contextRef="#ctx0" brushRef="#br0" timeOffset="26746.04">677 6392 0,'-42'0'0,"84"0"0,-126 0 0,62 0 16,1 0-16,42 0 31,22 0-31,-1 0 16,22 0-16,-1 0 0,1 0 16,20 0-16,86 0 15,-65 0-15,-20 0 0,0-21 16,-1 21-16,1 0 0,-21 0 0,63-21 15,0 0 1,-85 21-16,-21 0 0,-21-21 31,-21 21-31,0 0 0,-22 0 16,22 0-16,-21 0 0,21-21 16,-22 21-16</inkml:trace>
  <inkml:trace contextRef="#ctx0" brushRef="#br0" timeOffset="26959.92">1460 6287 0,'127'0'16,"-84"0"0,-1 0-16,0 0 0,1 0 15,63 0-15,-85 0 16,21 0-16,-21 0 0,-21 21 16,0 0-16,0 21 15,0-21-15,-21 1 16,0-1-16,-21 21 0,-22 0 15,22 1-15,21-22 0,-22 0 0,1 21 16,0 1 0,42-22-16</inkml:trace>
  <inkml:trace contextRef="#ctx0" brushRef="#br0" timeOffset="27663.51">3027 6541 0,'0'-22'16,"0"1"0,0 0-16,0 0 0,21 0 15,-21 0-15,21-1 0,-21 1 16,21 0-16,-21 0 0,0 0 0,0-22 16,0 1-16,0 21 15,-42-43-15,0 43 16,-1 21-16,22 0 15,-21 0-15,21 0 0,-22 0 16,1 0-16,21 21 0,-22 1 0,1-1 16,0 0-16,-1 21 0,1 1 15,21-1-15,-21 0 0,20 1 0,-20 20 16,21-21-16,0 1 0,21-1 16,0 0-16,0 1 0,0-22 0,0 0 15,0 0-15,84 22 16,22-43-1,-63 0-15,-1 0 0,-21 0 16,21-22-16,1 1 0,-1 0 0,0-21 16,-20 21-16,20-22 0,43-63 15,-64 22 1,0 41-16,-21 1 0,0 21 16,0-21-16,0 20 0,0 1 0,0 0 15,0 42 1,0 0-1,0 1-15,0 20 0,-21-21 16,21 21-16,0 1 0,0-22 0,0 21 16,0 1-16,0 20 15,0-42-15,0 0 0,0 1 0,0-1 16,0 0-16,0 0 0,21-21 0,0 0 16,0 0-16,0 0 0,22 0 15,-22 0-15,21-42 16,-21 21-16</inkml:trace>
  <inkml:trace contextRef="#ctx0" brushRef="#br0" timeOffset="28028.3">3408 6371 0,'0'-21'0,"0"42"0,0-63 16,0 21-16,0 0 16,0-1-16,0 1 15,21 0 1,0 21-16,0 0 0,0 0 0,1 0 15,20 0-15,-21 0 0,0 0 16,0 0-16,22 42 16,20 43-16,-63-64 15,21 0-15,-21 43 0,0-22 16,0-21-16,0 22 0,-21-22 16,0 0-16,21 0 0,-21 22 15,21-65 16,0 1-31,0 0 16,0 0-16,0-21 0,0 20 16,21-20-16,-21 21 0,21-21 0,0 20 15,-21-20-15,22 21 0,-22 0 16,21 0-16,0-1 0,0 1 16,0-21-16,0 42 0,1-21 15,-1 21-15,0 0 16,0 0-16</inkml:trace>
  <inkml:trace contextRef="#ctx0" brushRef="#br0" timeOffset="28364.43">4043 6435 0,'0'0'0,"0"21"16,21 0-16,0-21 15,0 0-15,0 0 16,-21-21-16,22 0 0,-1 21 15,0-21-15,0-1 0,0 1 0,22 0 16,-22 0-16,0 0 0,0 0 0,0-22 16,-21 1-1,0 21-15,0 0 0,-21 21 16,0 0-16,0 0 16,-22 0-16,22 21 0,0 0 15,-42 21-15,41-21 16,22 43-16,-21-22 0,21 1 15,0-22-15,0 21 0,0-21 16,0 43-16,0-43 0,21 0 16,-21 0-16,22 0 0,-1-21 15,63 0-15,-41 0 16,-22 0-16,64-21 0,-43 21 16</inkml:trace>
  <inkml:trace contextRef="#ctx0" brushRef="#br0" timeOffset="29061.03">5927 6202 0,'42'-21'31,"-21"0"-31,0 21 15,0-22-15,1 1 0,-1 21 0,42-63 16,-20 20 0,-43 22-16,0 0 0,0 0 15,0 0-15,0 0 0,-22-1 16,1 22-16,-85 0 16,64 0-16,-21 0 0,-1 0 15,22 22-15,-22-1 0,22 0 0,-43 21 16,64-21-16,0 22 15,21-22-15,0 0 16,21 0-16,21 0 0,-20 1 16,20-1-16,0 0 0,1 0 15,-1 0-15,64 22 16,-64-22-16,0 0 0,43 21 0,-64-21 16,43 22-16,-43-22 15,0 0-15,-21 21 0,0-20 0,0-1 16,0 0-16,-21 0 0,-64 21 15,1-20 1,41-1-16,-20-21 0,-1 0 0,22 21 16,-22-21-16,22 0 0,-21 0 0,-1 0 15,22-21-15,-1 0 16,22-1-16,21 1 0,0 0 16,-21-21-16,21 21 0,0-1 0,0 1 15,0 0-15,21-21 0,0 21 16,22-1-16,-1 1 0,85-21 15,-63 21 1,-22 21-16,21-21 0</inkml:trace>
  <inkml:trace contextRef="#ctx0" brushRef="#br0" timeOffset="29287.9">6562 6160 0,'0'42'16,"0"-21"-1,0 0-15,0 0 0,0 22 16,-22-1-16,22 22 16,0-43-16,-21 0 0,21 0 15,-21 21-15,21-20 0,-21-1 0,21 0 16,0 0-16,0-42 47,21 21-47,0-21 0,0-22 0,1 22 15</inkml:trace>
  <inkml:trace contextRef="#ctx0" brushRef="#br0" timeOffset="29642.7">6689 5927 0,'-22'0'0,"44"0"0,-65 0 0,22 0 15,0 0-15,0 0 0,21 21 16,-21 0-16,21 0 15,0 0-15,0 1 0,0-1 16,21-21-16,0 0 0,0 0 0,0 0 16,0 0-16,1 0 0,20 0 15,-21 0-15,43-21 16,-43 21-16,0-22 0,-21 1 16,21 0-16,-21-21 15,0 21-15,-21-1 0,-43-20 16,22 42-1,21 0-15,-21 0 0,20 0 0,-20 0 16,0 21-16,21 0 0,-1 1 16,1-1-16,0 21 15,21 22-15,0-22 16,0 0-16,21-21 16,0 1-16,1-1 0,-1 0 15,0-21-15,0 21 0,21-21 0</inkml:trace>
  <inkml:trace contextRef="#ctx0" brushRef="#br0" timeOffset="30365.79">7133 6138 0,'0'0'16,"-21"0"0,0 22-1,21-1-15,0 0 16,0 0-16,-21 0 0,21 0 15,0 1-15,0-1 0,0 21 0,0-21 16,0 64 0,0-43-16,0-21 15,0 22-15,0-22 16,0 0-16,21-21 16,-21-21-1,0 0-15,0 0 16,0-1-16,21 1 0,-21-42 15,0 42-15,21-22 0,-21 22 16,0-21-16,21-22 16,0 43-16,1-21 0,-1 21 0,0-22 15,0 22-15,0 21 0,22 0 16,-1 0 0,-21 0-16,-21 21 0,21 0 15,-21 1-15,21-1 0,-21 21 16,0-21-16,22 0 0,-22 1 0,21 20 15,-21 21-15,0-41 16,0-1-16,0 0 16,0 0-16,21-21 0,-21 21 0,21-21 31,-21-21-31,0 0 16,0 0-16,21 0 0,0-1 0,-21 1 15,22 0-15,-1-21 16,0 21-16,0-1 0,43-41 15,-43 21-15,0 20 0,21 1 0,-21 0 16,22 0-16,-22 0 0,64 21 16,-22 21-1,-42 0-15,-21 0 0,21 0 16,-21 1-16,22-1 0,-22 0 16,0 21-16,0-21 0,0 1 0,0 62 15,0-20 1,0-43-16,0 0 15,0 0-15,21-21 32,0 0-32,0-21 15,-21 0-15,21 0 16,-21 0-16,21-1 0,22-20 16</inkml:trace>
  <inkml:trace contextRef="#ctx0" brushRef="#br0" timeOffset="30591.66">8445 6075 0,'0'-21'16,"0"42"15,0 0-15,0 0-16,0 0 0,0 22 16,0-22-16,0 0 0,0 0 0,0 0 15,-21 64-15,0-43 16,21-20-16,0-1 15,0 0-15,0-42 32,0 0-32,21-1 15</inkml:trace>
  <inkml:trace contextRef="#ctx0" brushRef="#br0" timeOffset="30966.79">8594 5842 0,'-22'-21'0,"44"42"0,-65-42 16,22 21-16,0 0 0,0 0 16,0 0-16,21 21 0,-22 21 15,1 1 1,21-22-16,0 0 0,0 0 16,21-21-16,1 0 15,-1 0-15,42 0 16,-42 0-16,1 0 0,20-21 15,-21 0 1,0 21-16,-21-21 0,21 0 16,-21-1-16,0 1 0,0-63 15,-21 62-15,0 1 16,0 0-16,0 0 0,0 21 16,-1 0-16,1 0 0,-21 0 0,21 0 15,0 21-15,-1-21 0,1 21 16,0 22-16,0-22 0,21 0 0,0 0 15,0 0-15,0 22 0,0-22 16,0 0-16,0 0 0,21 21 16,0-42-16,22 22 15,-22-22-15</inkml:trace>
  <inkml:trace contextRef="#ctx0" brushRef="#br0" timeOffset="31252.8">9123 5652 0,'0'0'0,"0"-127"32,0 105-32,0 1 0,-21 21 15,21 21 1,-22 1-16,1-1 0,0 42 16,0 85-1,0-105-15,21 20 0,-21-20 0,21-1 16,-22 21-16,1 86 15,0-107-15,0 0 0,21 22 16,-21-22-16,21 0 0,0 1 16,0-1-16,0-21 0,0 22 0,0 41 15,42-63 1,-21-21-16,22 0 0,-22 0 16,21 0-16,-21-21 0</inkml:trace>
  <inkml:trace contextRef="#ctx0" brushRef="#br0" timeOffset="31781.06">9631 6287 0,'21'0'15,"-42"0"-15,63-22 0,-42 1 0,21 21 0,0-21 16,-21 0-16,0 0 0,22 21 0,-22-21 16,0-1-16,0 1 0,0 0 15,0 0-15,0 0 0,-22-22 16,1 43-16,-21-21 15,21 21-15,0 0 0,-1 0 0,-20 21 16,21-21-16,0 22 0,-22-1 0,1 42 16,-43 43-1,64-85-15,0 22 0,0-1 16,0 0-16,21-21 0,0 22 16,0-1-16,0-21 0,0 0 0,21 43 15,0-64-15,21 0 16,-20 0-16,-1 0 15,0 0-15,0 0 0,21 0 0,-20-21 16,41-43 0,-21 43-16,-20-21 0,-1 21 15,0-22-15,21-20 0,-21 42 16,1-22-16,20 1 0,-42 21 0,0 0 16,0-1-16,0 44 31,0-1-16,-21-21-15,21 21 0,0 21 0,-21-21 16,21 1-16,0-1 0,0 21 16,0 22-16,0-22 15,0-21-15,0 0 0,0 0 0,21 1 16,0-1-16,0-21 0,0 0 16,0 0-16,1 0 0,-1 0 0,63 0 15,-20-43 1,-43 22-16</inkml:trace>
  <inkml:trace contextRef="#ctx0" brushRef="#br0" timeOffset="32123.87">10096 6435 0,'0'-21'16,"0"-1"-16,0-20 0,0 148 0,0-233 0,0 233 0,22-254 16,-22 126-16,42-62 15,-21 41-15,0 22 16,0 0-16,22 0 0,-22 21 16,0-21-16,43 21 0,-43 0 15,0 0-15,0 21 0,21 0 16,-20-21-16,-1 21 0,0 0 0,0 22 15,-21-22-15,0 0 0,21 43 16,-21 20 0,0-63-16,0 1 0,-21 20 15,21-21-15,0 0 0,-42 22 16,-1-43 0,43-22-1,0 1 1,0 0-16,22 0 15,-1 0-15,0 0 0,-21-22 0,21 22 16,0 0-16,0-21 0,1 20 0,20-20 16,-21 21-16,21-21 0,-20 20 15,20-20-15,0 21 0,-21 0 0,1 21 16,20-43-16,-21 22 16</inkml:trace>
  <inkml:trace contextRef="#ctx0" brushRef="#br0" timeOffset="32596.71">11959 5800 0,'0'0'0,"0"-21"0,0-1 15,0 1-15,0-42 0,0 42 16,0-1-16,0-41 15,0 42-15,0 0 16,0 42 0,0 0-16,-21 0 15,21 21-15,-21 1 0,21 41 16,0-20-16,-21-22 0,-1 64 16,22-64-16,0 1 0,-21 20 15,21-20-15,0-22 0,0 85 16,0-64-16,0 21 15,0-41-15,0-1 16,0-42 15,0-1-31</inkml:trace>
  <inkml:trace contextRef="#ctx0" brushRef="#br0" timeOffset="33131.54">11705 6075 0,'0'0'0,"-21"0"0,42 0 47,0 0-47,0 0 0,22 0 16,-1 0-16,0 0 0,22-21 16,-22 21-16,22 0 0,-1-21 0,-20 21 15,20-22-15,-21 22 0,22-21 0,-22 21 16,-21-21-16,22 21 0,-22 0 15,0-21-15,-21 0 16,-21 21 15,0 0-31,0 21 0,-1 0 0,1-21 16,0 21-16,21 0 0,-21 1 0,0-1 16,-22 21-16,43-21 15,0 0-15,-21 1 0,21 20 0,0-21 16,0 0-16,0 0 0,0 22 15,43-1 1,-22-21-16,0 0 0,21-21 16,-21 0-16,1 0 0,20 0 0,21 0 15,22-42 1,-43 21-16,-20 0 0,20-22 16,-21 22-16,0 0 0,0-21 15,-21-22-15,0-42 16,0 85-16,-21-21 15,0 21-15,0-22 0,0 22 0,0 0 16,-1 21-16,1 0 0,0 0 16,-42 0-1,-1 21-15,43-21 16,21 21-16,0 1 0,0-1 16</inkml:trace>
  <inkml:trace contextRef="#ctx0" brushRef="#br0" timeOffset="34459.26">14033 6011 0,'-21'0'0,"42"0"31,1 0-31,-1 0 0,21-21 0,0 0 15,-20 21-15,20-21 0,21 0 16,-20 0-16,-1-1 0,0 1 0,22-21 16,-22 21-16,1-43 15,-22 22-15,-21 0 0,0 20 16,0-20-16,0 21 0,-43-85 16,22 85-16,-42 0 15,42 0-15,-22-1 16,22 22-16,-21 0 0,-1 0 0,22 0 15,-21 0-15,21 0 0,-22 22 0,22-1 16,-21 21-16,0 0 16,20 43-16,1-21 0,21-1 15,-21-21-15,21 22 0,0-1 0,0 1 16,0-1-16,0 1 0,0-1 16,0 1-16,0 21 0,0 63 15,0 106 1,0-170-16,0 1 0,-21 0 15,0-1-15,0 1 0,-1 0 0,1 21 16,0-22-16,0 1 0,0 0 0,-22 84 16,22-106-16,-21 128 15,42-128-15,0 1 16,0-22-16,0 1 0,0-22 0,42 42 16,22-42-1,-43-21-15,0-21 0,21 0 16,1-21-16,-1 21 0,0-22 0,1 1 15,-1-22-15,22 22 16,-1-21-16,85-128 16,-21-42-16,-106 170 15,1-22-15,-1 0 0,-21 22 16,0-22-16,-64-105 16,22 126-16,-43-63 0,22 85 15,20-22-15,-20 22 0,-1 0 16,22-1-16,-21 22 0,-64-63 15,63 62 1,43 1-16,21 0 16,21 21-16,21-21 15,107 0 1,-107 21-16,21-21 16,1-1-16,-1 22 0,1-21 0,-1 0 15,86-42-15,-65 20 16,-63 22-16,22 0 15,-1-21-15,-21-1 0,0 22 16,-21 0-16,22 0 16,-22 0-16,21 21 15,-21 21 17,-21 0-32,21 0 15,-22 0-15,22 0 0,0 22 16,0-22-16,0 21 15,0-21-15,0 1 0,0-1 16,0 0-16,0 0 0,22 0 0,-1-21 16,-21 21-16,42-21 15,-21 0-15,0 0 0,22 0 16,-22 0-16,0 0 0,0 0 0,22-21 16,-22 21-16,21-21 0,-21 0 15,43-21-15,-22-22 16,-42 43-16,0-21 0,0 20 15,0-20-15,0 21 16,0-21-16,-42-22 0,21 43 16,-22-21-16,1 42 15,21-22-15,-22 22 0,22 0 0,-21 0 16,21 0-16,-22 22 0,22-1 16,0 0-16,0 0 0,21 0 15,0 0-15,-21 1 0,21-1 0,0 0 16,0 0-16,0 0 15,0 0-15,21 1 16,0-22-16,21 0 16,1 0-16,-22 0 0,21 0 15</inkml:trace>
  <inkml:trace contextRef="#ctx0" brushRef="#br0" timeOffset="34740.1">15727 5482 0,'0'0'0,"0"-21"0,0 0 0,0 42 31,0 0-31,0 0 16,0 1-16,-21 20 0,21 0 16,0 1-16,-22-1 0,22 21 15,-21 22 1,21-43-16,0 1 0,-21 20 15,21-42-15,-21 22 0,21-22 0,0 0 16,0 0-16,0 0 0,-21 1 16,21-1-16,21-21 31,0 0-31,0 0 16</inkml:trace>
  <inkml:trace contextRef="#ctx0" brushRef="#br0" timeOffset="35349.66">16489 5863 0,'0'0'0,"21"0"0,-21-21 0,0 0 16,0 0-16,0 0 16,0-1-16,-21 1 15,0 21-15,-1 0 0,1-21 16,-21 21-16,21 0 0,0 0 15,-22 0-15,22 0 0,-64 21 0,64 0 16,-21 1-16,21-1 0,-43 21 16,1 43-1,42-64-15,21 0 0,-22 0 16,22 0-16,0 1 0,0 41 16,0-42-16,43 0 15,-22-21-15,0 0 16,0 0-16,0 0 0,1 0 0,62 0 15,-41 0-15,-1-21 16,-21 0-16,21 0 0,-20 21 16,62-64-16,-63 43 0,22-21 15,-22 0-15,21-1 0,-21 1 0,22-43 16,-22 43 0,0-22-16,21-20 0,-42 41 15,0 22-15,0-42 0,0 42 16,0-1-16,0 1 0,0 0 15,0 42 17,0 0-32,-21 1 0,0 20 0,0 21 15,0-20-15,0 20 16,-1-20-16,22-1 0,-21 0 0,21 22 16,-21-22-16,21 0 0,-21 1 0,21 20 15,0 22 1,0-43-16,0-21 15,0 1-15,0-1 0,21-21 16,0 0-16,0 0 0,1 0 16,-1 0-16,0 0 15,0-21-15,0-1 0,0 22 16</inkml:trace>
  <inkml:trace contextRef="#ctx0" brushRef="#br0" timeOffset="35696.46">16912 5927 0,'21'0'47,"0"0"-31,1 0-16,-1-21 15,0 21-15,0-22 0,0 22 0,0-21 16,1 21-16,-22-21 0,21 0 0,0 0 15,-21 0-15,0-1 16,-21 22 0,0 0-1,-1 0-15,1 0 0,0 22 0,0-22 16,0 21-16,0 0 0,-1 0 16,22 0-16,0 22 0,0-22 15,0 0-15,0 0 0,0 0 0,0 0 16,0 1-16,0-1 0,0 0 15,22-21 1,-1 0-16,0 0 0,0 0 16,21 0-16</inkml:trace>
  <inkml:trace contextRef="#ctx0" brushRef="#br0" timeOffset="36084.24">17399 5884 0,'0'0'16,"0"-21"-16,0 0 0,0-42 31,0 41-31,0 1 0,21 21 16,0 0-16,0-21 0,1 21 15,-1 0-15,0 0 0,0 0 16,0 0-16,0 0 0,1 21 0,-1-21 16,0 21-16,0 1 0,0-1 0,-21 21 15,21 43 1,-21-64-16,0 42 15,0-41-15,0-1 0,0 0 16,-21 0-16,0 0 0,21 0 0,-42 1 16,21-22-1,-1 0-15,22-22 32,0 1-32,0 0 0,22 0 15,-1 0-15,0 0 0,0-1 16,0-20-16,0 21 0,1-21 0,-1 20 15,21-20-15,-21 21 0,0 0 0,-21 0 16,22-1-16,-1 1 0,0-42 16,-21 42-1</inkml:trace>
  <inkml:trace contextRef="#ctx0" brushRef="#br0" timeOffset="36962.18">19283 5652 0,'0'0'0,"21"-22"0,0 1 0,0 0 0,0 0 15,-21 0-15,0 0 16,22-1-16,-22 1 0,0-21 0,0 21 15,-22 21 1,22 21 0,-21 0-16,21 0 0,0 22 15,0-1-15,0 0 0,0 1 0,-21-1 16,21 0-16,0 1 0,-21 84 16,21-106-16,0 42 15,0-42-15,0 1 16,0-1-16,0 0 0,21-21 31,0-21-31,0 0 16,1 21-16,-1-22 0,0 1 0,0 0 15,43-42-15,-43 20 0,0 22 16,42-42 0,-41 20-16,41-41 15,-63 62-15,21 1 0,0 21 16,-21 21-1,0 1-15,0 20 0,0 21 16,0-41-16,0 20 16,0-21-16,0 21 0,0 1 15,0-22-15,0 0 0,22 0 0,-1 0 16,21-21-16,-21 22 16,0-22-16,22 0 0,-22 0 0,0 0 15,21 0-15,1 0 0,-22-22 0,85-20 31,0-21-31,-85 20 16,42-20-16,-42 20 0,1 1 16,-1 0-16,-21-1 0,0 1 15,0 0-15,-64-43 16,-63 64-16,106 21 16,-21 0-16,-1 0 0,22 0 15,0 0-15,-21 21 16,42 0-16,-21 0 0,21 1 0,0-1 15,0 0-15,0 0 16,0 0-16,21-21 0,0 0 0,21 21 16,1-21-1,-22 0-15</inkml:trace>
  <inkml:trace contextRef="#ctx0" brushRef="#br0" timeOffset="37685.97">20828 4995 0,'0'0'0,"-21"-63"31,0 63-31,21 21 0,-22 0 16,1 0-16,21 22 0,0-1 16,0 0-16,0 1 0,-21 20 0,21-20 0,0-1 15,0 21-15,-21-20 16,21-1-16,-21 106 15,21-105-15,-21-1 0,-1 0 16,22-21-16,0 1 0,0-1 16,-21 0-16,21 0 0,0 0 0,-21-21 15,21-21 17,0 0-32,0 0 0,0 0 0,21-1 15,0 1-15,1-21 0,20-22 16,-21 43-16,21-21 15,22-22-15,-43 43 0,21 0 16,-20 0-16,20 0 0,-21 21 16,0 0-16,22 0 15,-22 0-15,0 21 0,0-21 0,-21 42 16,0-21-16,0 1 0,0 20 0,0-21 16,21 21-16,-21 22 15,0 21-15,0-64 16,0 0-16,0 0 0,0 0 0,0 0 15,21-21 1,1 0-16,-1 0 16,0 0-16,0-21 0,0 0 0,0 21 15,1-21-15,41-43 16,-42 43-16,0-21 0,1 0 16,-1 20-16,0-20 0,0 0 0,0 21 15,-21-1-15,0 1 0,0 42 31,-21 1-15,0-1-16,21 0 0,-21 21 0,0-21 16,21 22-16,0-22 0,-22 21 0,22-21 15,-21 1-15,21-1 0,-21 0 16,21 0-16,0 0 0,0 0 0,0 1 16,0-44 15,0 1-16,21 0-15,-21 0 0,21-21 16,1 20-16</inkml:trace>
  <inkml:trace contextRef="#ctx0" brushRef="#br0" timeOffset="37878.86">21632 5313 0,'0'0'0,"-21"0"16,0 0-1,21 21-15,-21-21 16,21 21-16,-21-21 16,21 21-16,0 1 15,21-22 1,0 0-16,0 0 16,0 0-16,0 0 0,1 0 0</inkml:trace>
  <inkml:trace contextRef="#ctx0" brushRef="#br0" timeOffset="38143.89">22056 5398 0,'-85'0'32,"64"0"-32,0 0 0,-22 21 15,-20 42-15,20-20 16,22-1-16,0-21 0,21 21 15,0-20-15,0 20 0,0-21 16,0 21-16,0-20 0,0-1 16,0 0-16,21 0 0,0 0 0,1 0 15,-1 1-15,0-22 0,21 0 0,-21 21 16,64-21 0,-43 0-16,-20-21 15,20 21-15,-21-22 0,43-20 0</inkml:trace>
  <inkml:trace contextRef="#ctx0" brushRef="#br0" timeOffset="38647.86">22521 5144 0,'0'0'16,"-21"0"-16,0 0 0,0 0 0,0 21 15,21 0-15,0 0 16,-22 0-16,22 0 0,0 1 15,-21 20-15,21-21 0,0 21 0,0-20 16,0 20-16,0 0 0,-21 1 0,21-1 16,-21 43-16,21-43 15,0 43-15,-21-64 16,21 0-16,0 0 0,-21 0 16,-1-21 15,22-21-31,0 0 15,0 0-15,0 0 0,0-22 16,0 22-16,43-42 16,-43 41-16,63-41 15,-42 21-15,1-1 0,20 22 0,43-21 16,-43 21-16,21 21 16,-20 0-16,-1 0 0,-21 21 15,-21 0-15,0 21 16,0-21-16,0 22 0,0-1 0,0 0 15,0 1-15,-21-22 0,0 21 0,0-21 16,0 22-16,21-22 0,-22 0 16,1 0-16,0 0 0,21 1 15,21-44 32,0 1-47,1 21 0,-1-21 0,0 0 16</inkml:trace>
  <inkml:trace contextRef="#ctx0" brushRef="#br0" timeOffset="38903.72">23516 5398 0,'21'0'31,"-21"21"-15,0 21-1,-21-21-15,0 0 0,0 22 16,21-1-16,0 0 0,-21 1 16,-1-22-16,22 21 0,0-21 0,0 22 15,-21-22-15,21 0 0,0 0 16,0 0-16,0 1 0,21-22 31,1 0-15,-1-22-16,21 22 0</inkml:trace>
  <inkml:trace contextRef="#ctx0" brushRef="#br0" timeOffset="39276.67">24172 5482 0,'0'0'0,"0"-21"16,0 0-16,-21 21 15,0 0-15,0 0 16,0 0-16,-1 0 0,-62 42 15,63-21 1,21 1-16,-22-22 0,22 21 16,0 0-16,0 0 0,0 0 15,0 0-15,43 1 16,-1 20-16,-21-42 16,22 21-16,-22-21 0,21 21 0,-21 0 15,0-21-15,22 22 0,-22-1 0,-21 0 16,21 0-1,-21 0-15,0 0 0,0 1 16,-21-22-16,-21 21 16,20-21-16,-20 0 0,-85 0 15,85 0 1,21 0-16,-1 0 0,-20 0 16,21 0-16,0 0 0,21-21 15,0-1-15,0 1 16</inkml:trace>
  <inkml:trace contextRef="#ctx0" brushRef="#br0" timeOffset="39473.29">23643 5122 0,'-21'0'0,"42"0"0,-63-21 16,42 42 62</inkml:trace>
  <inkml:trace contextRef="#ctx0" brushRef="#br0" timeOffset="40678.23">931 7768 0,'0'0'0,"-21"0"0,21-21 16,0 0-16,0 0 16,0 0-16,0-1 15,21 22-15,-21-21 0,21 0 16,-21 0-16,0 0 0,22 21 15,-22-21-15,0-1 16,21 22-16,-21-21 16,0 42-1,0 1-15,0 20 0,0-21 16,0 43-16,0-22 16,0 0-16,0 1 0,0 20 0,0-21 15,0 22-15,0-1 16,0 1-16,-21-1 0,21 43 0,0-42 15,0-22-15,0 0 0,0 1 16,0-22-16,0 21 0,42 22 16,-21-64-1,0 0-15,0 0 0,22 0 0,20 0 16,-20-21-16,-1 21 16,21-43-16,64-63 15,-84 64-15,-1 0 0,0-1 16,-20-20-16,20 21 0,-21-22 15,21-126-15,-42 84 16,0 63-16,0 1 16,0 21-16,0-21 0,0 20 0,0 1 15,-21 21 1,0 0 0,21 21-1,0 1-15,0-1 16,0 0-16,0 0 15,0 0-15,0 0 0,0 1 16</inkml:trace>
  <inkml:trace contextRef="#ctx0" brushRef="#br0" timeOffset="41107.99">2095 7980 0,'22'0'0,"-44"0"0,65 0 0,-43-21 16,21 21-16,0-21 0,-21-1 0,42 1 15,-42 0-15,0 0 0,22 21 16,-22-21-16,0 0 16,-22 21-1,1 0 1,0 0-16,0 0 0,0 0 0,-22 0 16,22 21-16,0 0 0,0 0 15,0 43-15,21-43 16,0 0-16,0 42 15,21-41-15,0-1 0,0 0 0,0 0 16,22 21-16,-22-20 0,0-1 0,21 0 16,1 21-1,-22-42-15,-21 21 0,0 1 0,21-1 16,-21 0-16,0 0 16,-21-21-16,0 0 0,0 21 15,-43-21-15,43 0 0,0 0 16,-22 0-16,22 0 0,0 0 15,0 0-15,0 0 0,0-21 16,21 0 0,0 0-16,0 0 0,0-1 15,0 1-15,21 21 0,0-21 16,0 0-16</inkml:trace>
  <inkml:trace contextRef="#ctx0" brushRef="#br0" timeOffset="41462.54">2582 8170 0,'21'0'0,"-42"0"0,42 22 15,1-22 1,-1 0-16,0 0 16,0-22-16,0 1 15,0 0-15,1 21 0,-22-21 0,42-21 16,-21 20-16,-21 1 15,21 0-15,-21 0 0,0 0 16,0 0-16,0-1 0,0 1 0,-21 21 16,0 0-1,0 0-15,0 0 0,-1 21 16,1 1-16,0-1 0,0 21 0,0-21 16,0 22-16,-1-22 0,22 21 15,0-21-15,-21 43 16,21-22-16,0-21 0,0 0 0,0 1 15,0-1-15,0 0 0,21-21 0,1 21 16,-1-21-16,0 0 0,42 0 16,22 0-1,-43 0-15</inkml:trace>
  <inkml:trace contextRef="#ctx0" brushRef="#br0" timeOffset="41976.24">3471 8065 0,'0'-43'0,"0"86"0,0-107 0,0 43 0,0 0 16,-21 0-16,0-1 16,0 22-16,0 0 0,-1 0 0,1 0 15,-42 0 1,42 0-16,-22 22 0,22-1 16,0 21-16,-21 0 0,20 1 15,22-1-15,0 0 0,-21-20 16,21 20-16,0-21 0,0 21 0,0-20 15,0-1-15,0 0 0,0 0 16,0 0-16,0 0 0,43-21 16,20 0-1,-42 0-15,22 0 0,-22-21 16,0 0-16,0 0 0,43-21 16,-43-1-16,0 1 0,21 21 0,1-85 15,-22 64-15,0-22 16,0 22-16,0-22 0,0 22 15,1-22-15,-22 22 0,0-21 0,0 20 16,21 1-16,-21-22 0,0 43 16,0-63-16,0 62 15,0 44 1,0-1-16,0 0 0,0 21 16,0 22-16,-21-22 0,21 22 0,0-22 15,0 21-15,0 1 0,0-1 16,0 1-16,-22-22 0,22 22 15,0-22-15,0 0 0,0 1 0,0-1 16,0-21-16,0 0 0,22 22 16,-1-43-16,63 0 15,-62 0-15,20-21 0,0-1 16</inkml:trace>
  <inkml:trace contextRef="#ctx0" brushRef="#br0" timeOffset="42444.22">5270 7684 0,'22'-43'0,"-44"86"0,44-107 0,-1 22 0,21-43 15,-21 43 1,-21 21-16,0-1 15,0 44 1,0-1-16,0 21 16,0-21-16,0 22 0,0-1 0,0 0 15,-21 22-15,21-22 0,0 22 0,-21-22 16,0 21-16,0 43 16,-22 21-16,22-84 15,21-22-15,-21 42 0,21-42 16,0 1-16,0-1 15,0-42 1,0-1 0</inkml:trace>
  <inkml:trace contextRef="#ctx0" brushRef="#br0" timeOffset="42959.92">4932 8022 0,'0'0'0,"-21"0"0,-1 0 16,1 0-16,42 0 31,1 0-31,-1 0 16,21 0-16,0-21 0,1 21 15,41-21-15,-41 0 16,20 0-16,1-1 0,-22 22 0,22-21 16,-1 0-16,43 0 15,-64 0-15,22 21 0,-43 0 16,0 0-16,-42 21 31,0 0-31,0 0 0,-1 22 16,1-22-16,0 21 0,-21 22 15,42-22-15,-21 0 0,21-21 16,-22 22-16,22-1 0,0-21 0,0 0 16,0 1-16,0 20 0,22-42 0,20 42 15,-21-42-15,0 0 16,22 0-16,-22 0 0,21 0 0,-21 0 15,22 0-15,-1 0 0,0-21 0,43 0 16,-64 0 0,21 0-16,22-43 15,-43 22-15,0-22 0,-21 22 0,0 0 16,0-1-16,0-20 0,-21 42 16,-21-43-16,21 64 15,-1-21-15,-20 0 0,21 21 0,0 0 16,-22 0-16,22 0 0,0 0 15,0 0-15,-21 0 16,42 21-16,0 0 16,21-21-16,21 0 0,-21 0 15</inkml:trace>
  <inkml:trace contextRef="#ctx0" brushRef="#br0" timeOffset="43557.04">7641 7874 0,'21'0'15,"-21"-21"-15,21 0 0,1 21 16,-22-21-16,21-1 0,21 1 16,-21 0-16,22 0 15,-22 0-15,-21 0 0,0-43 16,0 43 0,-21 0-16,-1 21 0,-41 0 15,21 0-15,-1 0 0,1 0 0,0 0 16,-1 0-16,1 21 0,0 0 0,-22 0 15,22 43 1,42-43-16,0 0 16,0 0-16,0 0 0,21 1 0,0-1 15,21 42-15,1-42 16,-1 1-16,-21 20 0,22-21 0,20 21 16,-21-20-16,1 20 0,-22-21 0,21 21 15,43 22 1,-64-43-16,-21 21 15,0-20-15,-21-1 0,-21 0 16,-1 0-16,1-21 0,0 0 0,-22 0 16,22 0-16,-1 0 0,-84 0 15,64-21 1,21 0-16,20 21 0,1-21 0,0-1 16,21 1-16,0 0 0,0-42 15,0 41-15,0-20 16,0 21-16,21 0 0,0-22 0,22 22 15,-22-21-15,21 21 0,22-22 16,-1 22-16</inkml:trace>
  <inkml:trace contextRef="#ctx0" brushRef="#br0" timeOffset="43831.89">8467 7493 0,'0'0'0,"0"-21"16,-22 21-16,1 0 15,0 0 1,0 0-16,0 21 0,0 21 16,-1 1-16,22-22 0,-21 21 0,0 1 15,21-1-15,-21 43 16,21-43-16,-21 21 0,21-20 0,-21 105 16,21-106-16,0 22 15,0-1 1,0-42-16,21-21 31,0 0-15,-21-21-16,0 0 0,0 0 15</inkml:trace>
  <inkml:trace contextRef="#ctx0" brushRef="#br0" timeOffset="44348.14">8064 7959 0,'0'0'16,"-21"0"-16,0 0 0,21-21 15,21 21 1,0 0-16,1 0 0,41-22 16,85 1-1,-105 0-15,-1 21 16,0-21-16,22 21 0,-22-21 0,0 0 16,1 21-16,-1 0 0,-21-22 0,43 22 15,-64 22 16,0-1-31,-21 0 0,-1 0 0,-20 43 16,21-43-16,0 21 16,0 22-16,-1-22 0,1-21 15,21 21-15,0-20 0,0-1 0,0 21 16,0-21-16,0 0 16,0 22-16,21-43 15,1 0-15,-1 0 0,0 0 0,0 0 16,21 0-16,22 0 15,-22-21-15,64-43 16,-85 43-16,22 0 0,-1-43 16,-21 43-16,-21-21 0,0-1 15,0 1-15,0 21 0,-42-85 16,21 85-16,-64-43 16,43 43-16,-22 21 15,43 0-15,-21 0 16,20 0-16,1 0 0,0 0 0,0 21 0,0 22 15,21-22 1,0 0-16,0 0 16,21 0-16,0-21 0,0 0 15,0 0-15,106 22 16</inkml:trace>
  <inkml:trace contextRef="#ctx0" brushRef="#br0" timeOffset="44758.9">9356 7874 0,'0'-21'0,"21"0"16,-21 0-1,0-1-15,21 22 0,0-21 16,0 21-16,0 0 16,1 0-1,-1 0-15,0 0 0,0 0 0,-21 21 16,21 1-16,0-1 0,-21 0 0,22 0 15,-22 21-15,21-20 0,-21 20 16,0-21-16,0 21 0,0-20 0,0-1 16,0 21-16,0-21 0,0 0 0,-21-21 15,-1 22-15,22-1 0,-21-21 16,0 0 0,21-21-16,0-1 15,0 1-15,0 0 16,0 0-16,0 0 0,42-22 15,-20-20 1,-1 42-16,-21-22 0,21 22 0,0 0 16,-21 0-16,21 0 0,0 0 15,1-1-15,-1 22 0,0 0 0,0 0 16,21-21 0,-20 21-16,-1 0 15</inkml:trace>
  <inkml:trace contextRef="#ctx0" brushRef="#br0" timeOffset="45109.69">10054 8001 0,'0'0'15,"21"21"-15,-21 0 0,21-21 16,1 22-16,-1-22 16,63 0-16,-62 0 15,41-43-15,-42 43 16,0-21-16,22 0 0,-22 21 0,0-21 15,-21 0-15,21-43 16,0 64-16,-21-21 16,0 0-16,0 0 0,-21 21 15,0-22-15,0 22 0,0 0 0,0 0 16,-1 0-16,1 22 0,0-22 0,-21 42 16,-1 21-1,22-41-15,21 20 0,-21 0 0,21 22 16,0-43-16,0 21 0,42 22 15,43-22 1,-64-21-16,0-21 16,22 0-16,-1 0 0,-21 0 0,22 0 15,-1 0-15,-21-21 0,0 21 16,43-42-16</inkml:trace>
  <inkml:trace contextRef="#ctx0" brushRef="#br0" timeOffset="45556.68">11896 7641 0,'21'-21'0,"-42"42"0,42-63 16,-21 21-16,21 0 0,0-1 0,-21-20 15,21 21-15,-21 0 0,0 0 0,21-1 16,-21 1-16,22 21 15,-22 21 1,0 1-16,0-1 0,0 0 16,0 21-16,0 1 0,0-1 0,0 0 15,-22 1-15,1 41 16,0-41-16,21-1 0,0 0 0,0 22 16,0-22-16,0 43 15,0-64 1,0-42 15,21 21-31</inkml:trace>
  <inkml:trace contextRef="#ctx0" brushRef="#br0" timeOffset="46183.7">11769 7811 0,'-22'0'0,"44"0"0,-65 0 15,22 0-15,42 0 16,0 0-1,1-22-15,-1 22 0,0 0 16,21 0-16,1 0 0,-1-21 0,0 0 16,22 21-16,-22-21 0,85 0 15,-85 0-15,22 21 0,21-43 16,-43 22-16,-21 0 0,21 0 16,-42-22-16,22 22 0,-22 0 0,0-21 15,0 21-15,0-1 0,0 1 16,0 0-16,0 0 0,-22 0 0,1 21 31,0 0-31,0 21 16,21 0-16,0 0 0,0 22 0,0-1 15,-21 0-15,21 1 0,0-1 0,0 0 16,-21 85 0,21-63-16,0-22 0,0 0 15,0-20-15,-22 20 0,22-21 0,0 0 16,-21 0-16,21 1 0,0-1 15,0 0-15,-21-21 16,21-21 15,0 0-31,0-1 0,0 1 0,21-21 16,-21 21-16,21-22 0,22 1 16,-22 0-16,0 21 15,0-22-15,22 22 0,-22 0 0,21 0 16,0 21-16,-20-21 0,20 21 15,-21 0-15,21 63 16,-42-42-16,22 0 16,-22 1-16,0-1 0,0 21 0,0-21 15,0 0-15,0 22 0,-22-22 16,22 0-16,-21 43 16,21-43-16,0 0 15,21-21 16,1-21-31,-1 0 16,-21-1-16,21 1 0</inkml:trace>
  <inkml:trace contextRef="#ctx0" brushRef="#br0" timeOffset="46521.5">12954 7853 0,'21'0'31,"0"0"-16,0 0-15,1-21 16,-1 21-16,0-21 0,0 21 0,0-22 16,0 22-16,1-21 0,-1 21 15,0-21-15,21 0 0,-42 0 16,0 0-16,0-1 16,-21 22-16,0 0 15,-21 0-15,20 0 0,1 22 0,0-1 16,0 0-16,-21 0 0,20 0 15,22 0-15,-21 22 0,0-1 16,21 0-16,-21 1 16,21-22-16,0 0 0,0 21 15,0-20-15,21-22 0,0 21 16,0-21-16,1 0 0,-1 0 16,0 0-16,64 0 15,-64-21-15,21-1 0,-21 22 16</inkml:trace>
  <inkml:trace contextRef="#ctx0" brushRef="#br0" timeOffset="47162.13">14838 7578 0,'21'-43'15,"0"43"1,0-21-16,0 0 0,1 21 0,20-21 0,-21 0 15,0 0-15,22 21 0,-22-22 16,21-41-16,-21-1 16,-21 43-16,0 0 15,-42 0-15,21 21 0,-22 0 16,-84 0 0,22 42-16,62-21 15,1 22-15,21-22 0,0 0 16,21 21-16,0-20 0,0-1 0,0 21 15,0-21-15,42 64 16,-21-64-16,21 0 16,-20 0-16,20 1 0,0-1 0,22 21 15,-22-21-15,0 0 0,-20 1 16,20-1-16,-21 0 0,0 21 16,-21 1-16,-21-1 15,-21-21-15,21 0 0,-22 0 16,1-21-16,0 22 0,-1-22 0,-20 0 15,20 0-15,1 0 0,0 0 16,-64 0-16,42-22 16,43 1-16,0 0 0,21 0 15,0 0-15,0 0 0,0-1 16,0-41-16,0 42 16,0 0-16,21-1 0,-21 1 15,21 0-15,1 21 0,-1-21 16,21 21-16,43-21 15</inkml:trace>
  <inkml:trace contextRef="#ctx0" brushRef="#br0" timeOffset="47399.99">15388 7599 0,'0'0'15,"0"21"-15,0 0 16,0 0-16,-21 1 15,0-1-15,21 0 0,-21 0 0,21 0 16,0 0-16,-22 1 0,22-1 16,-21 0-16,0 0 15,21 0-15,0 0 0,-21 1 16,21-44 15,0 1-31,21 21 16,-21-21-16</inkml:trace>
  <inkml:trace contextRef="#ctx0" brushRef="#br0" timeOffset="47571.9">15409 7408 0,'0'-21'0,"0"42"0,0-63 0,0 21 16,-21 21-1,21 21 16,21 0-31,0-21 16,-21 21-16,22-21 0,-1 0 0,-21 22 16,21-22-16</inkml:trace>
  <inkml:trace contextRef="#ctx0" brushRef="#br0" timeOffset="48260.24">15706 7578 0,'0'0'0,"0"21"0,0 0 15,0 0-15,0 0 0,0 1 16,-22 41 0,22-42-16,-21 22 15,21-22-15,0 0 0,0 0 16,-21-21-16,21 21 16,0-42 15,0 0-16,0 0-15,0 0 0,0-22 16,0 22-16,21 0 16,-21 0-16,21-22 0,1 22 15,20-42-15,-21 42 0,0-22 16,0 22-16,22-21 0,-1 42 16,-21 0-16,0 0 15,1 0-15,-1 21 0,0 0 16,-21 0-16,21 22 15,-21-22-15,0 21 0,0-21 16,0 0-16,0 1 0,0 20 0,0-21 16,0 0-16,0 0 0,0 1 0,0-1 31,-21-21-15,0 0-16,21-21 15,0-1 1,0 1-16,0 0 15,0-21-15,21 21 0,0-1 0,0 1 16,0-21-16,1 21 0,-1-22 16,85-41-16,-22 63 15,-41-1-15,-1 22 16,0 0-16,-21 0 0,22 0 0,-22 0 16,0 22-16,21-1 0,-42 0 0,22 0 15,-1 64 1,-21-43-16,0-21 15,0 0-15,0 1 0,-21 20 16,-1-21-16,22 0 0,-21 0 0,0 1 16,0-22-1,21 21-15,-21-21 0,21-21 32,21 21-17,0-22-15</inkml:trace>
  <inkml:trace contextRef="#ctx0" brushRef="#br0" timeOffset="48476.11">16912 7472 0,'0'0'0,"0"21"16,0 0-16,0 0 16,0 1-16,-21-1 0,21 0 0,0 0 15,-21 21 1,0-20-16,-1 20 0,22-21 15,0 0-15,-21 0 0,21-42 47,21 0-31</inkml:trace>
  <inkml:trace contextRef="#ctx0" brushRef="#br0" timeOffset="48832.93">17081 7197 0,'0'0'16,"-21"0"-16,0 0 0,0 0 0,0 0 0,0 0 15,-1 0-15,22 21 0,-21 0 16,21 0-16,-21-21 0,21 21 16,0 1-16,0 20 15,21-42-15,0 21 16,1-21-16,-1 0 0,0 0 15,0 0-15,0 0 0,0-21 16,1 0-16,-1 21 16,-21-21-16,0-1 0,0 1 0,0-21 15,0 21-15,0 0 0,0-1 16,0 1-16,-21 0 0,-43 0 16,22 21-1,21 0-15,-1 0 0,1 21 16,0 0-16,21 0 0,-21 1 15,21-1-15,0 0 0,0 0 0,0 43 32,42-22-32,-21-42 15</inkml:trace>
  <inkml:trace contextRef="#ctx0" brushRef="#br0" timeOffset="49116.78">17653 7133 0,'0'0'0,"0"-63"32,0 84-1,0 0-31,0 0 0,-21 22 0,0 20 16,-1-21-16,22 22 0,-21-22 15,0 1-15,21-1 0,-21 0 16,0 1-16,21-1 0,0 0 0,-21 22 15,-1-43-15,22 21 16,0-21-16,0 1 0,0-1 16,0 0-16,22-21 31,-1 0-31,0 0 0,21-21 16</inkml:trace>
  <inkml:trace contextRef="#ctx0" brushRef="#br0" timeOffset="49616.49">18246 7641 0,'0'0'0,"0"-21"0,21 0 0,0 0 15,-21 0-15,0-22 16,0 22-16,0-21 16,0 21-16,0-1 0,0 1 0,0 0 15,-21 0-15,0 0 16,-1 21-16,1 0 15,-42 21-15,42 0 0,-1 0 0,-20 0 16,21 22-16,0-22 0,-43 42 16,43-20-16,-21-22 15,-1 64 1,43-64-16,0 21 0,0-21 16,0 0-16,0 1 0,22-22 15,-1 0-15,0 0 0,0 0 16,0 0-16,0 0 0,1 0 15,-1 0-15,0-22 0,21-20 16,-21 42-16,22-42 16,-22-1-16,0 22 0,0 0 15,-21 0-15,0-21 0,21-1 16,-21 22-16,22 21 0,-22-21 0,0 42 31,0 0-31,-22 0 0,1 22 16,21-22-16,0 0 0,-21 21 15,21-20-15,0-1 0,0 0 16,0 21-16,0-21 0,0 1 16,21-1-16,0-21 0,22 0 15,-22 0-15,0 0 0,0 0 16,0 0-16,1 0 0,-1 0 16</inkml:trace>
  <inkml:trace contextRef="#ctx0" brushRef="#br0" timeOffset="50016.26">18563 7641 0,'0'-21'0,"0"42"0,0-63 16,0 21-16,0 0 0,0-1 16,0 1-16,0 0 15,21 21-15,0 0 16,1 0-16,-1 0 0,0 0 0,21 0 16,-21 0-16,1 0 0,20 0 15,-21 0-15,0 21 0,0 0 0,1 1 16,-1 20-16,-21-21 0,0 0 15,0 0-15,0 22 0,0-22 16,0 64 0,-43-64-16,43 0 0,-21 0 15,0-21 1,21-21 15,0 0-31,0 0 16,0-22-16,21 22 0,0 0 15,1-21-15,41-43 16,1 21 0,-43 43-16,0-21 0,0 21 15,-21 0-15,21-1 0,-42 22 47,0 22-47</inkml:trace>
  <inkml:trace contextRef="#ctx0" brushRef="#br0" timeOffset="50781.26">20722 7451 0,'0'-21'31,"0"-1"-31,0 1 16,0 0-16,21 0 0,0 21 15,1-21-15,-1-22 0,0 22 16,0 0-16,0 0 0,0-21 0,1 20 15,-1 1-15,-21 0 0,0-21 16,0-1 0,-21 43-16,-1 0 0,-62-21 15,41 21-15,1 0 0,-21 0 0,20 0 16,1 21-16,0-21 0,-1 22 16,-41 20-16,41 21 15,43-41-15,0-1 16,0 21-16,0-21 0,21 0 0,43 43 15,-43-43-15,21 21 0,64 22 16,-21-22 0,-43-21-16,-21 1 0,43 41 15,-64-42 1,0 0-16,-21 1 16,0-22-16,-1 0 0,-20 0 15,0 21-15,-64-21 0,64 0 16,-22 0-16,22 0 0,-1 0 15,1 0-15,-43-21 0,64-1 16,-21 1-16,21 0 0,0-21 16,-1-1-1,22 1-15,0 21 0,0-21 16,0 20-16,22 1 0,-1 21 16,0 0-16,0-21 0,21 21 15,-20-21-15,20 21 0,0 0 0,43 0 16</inkml:trace>
  <inkml:trace contextRef="#ctx0" brushRef="#br0" timeOffset="51141.14">21061 7408 0,'21'0'0,"-42"0"0,42 22 16,0-22-16,0 0 16,0 0-1,1-22-15,-1 22 16,-21-21-16,42 0 15,22-21 1,-43 21-16,-21-1 0,21 1 0,-21 0 0,21 0 16,-21 0-16,0 0 15,0-1-15,0 1 0,0 0 0,-21 21 16,0 0-16,0 0 0,-1 0 0,1 0 16,-21 0-16,21 21 0,-43 43 15,43-22-15,0-21 0,-21 85 16,20-42-1,22-22-15,0-21 0,0 21 16,0-20-16,22-1 0,-1 0 16,0-21-16,0 21 0,0-21 15,22 0-15,-22 0 0,0 0 0,21 0 16,-21 0-16,22 0 0,-1-21 16,0 0-16,1 0 0,-1-1 0,0 1 15,1 0-15</inkml:trace>
  <inkml:trace contextRef="#ctx0" brushRef="#br0" timeOffset="51371.99">21865 7027 0,'0'-42'0,"0"84"0,21-126 16,-21 41-16,21 1 0,-21 0 0,0 21 15,0-1-15,0 1 0,0 0 16,0 42 0,0 0-16,-21 22 0,0-22 15,21 21-15,-21 1 0,0-1 0,21 0 16,-21 22-16,-1-22 0,22 22 15,-21-22-15,21 0 0,-21 22 0,21 42 16,0-22 0,0-63-1,0 1-15,21-22 0,0 0 16,1 0-16,-1 0 0,0 0 16,-21-22-16</inkml:trace>
  <inkml:trace contextRef="#ctx0" brushRef="#br0" timeOffset="51577.87">21802 7133 0,'0'-21'0,"0"42"0,0-63 32,21 42-32,0 0 15,0 0-15,0 0 0,22 0 16,-22 0-16,0 0 0,21 0 0,-21 0 15,22 0-15,-22-21 0,21 21 0,43-21 16,42-1 0</inkml:trace>
  <inkml:trace contextRef="#ctx0" brushRef="#br0" timeOffset="52375.76">23389 6922 0,'21'0'15,"-42"0"-15,42-22 0,-42 22 32,0 0-32,0 0 15,0 22-15,-1-1 0,1 0 0,0 0 16,-64 64 0,64-43-16,21 0 0,-21 43 15,0-43-15,21-20 0,0 20 16,0 0-16,0-21 0,21 64 15,0-85-15,22 42 16,-22-42-16,21 0 16,-21 0-16,22 0 0,-22 0 0,0 0 15,21 0-15,1 0 0,-22-21 0,0 0 16,21 0-16,1-21 16,-1-43-16,-21 43 0,-21-1 15,0 1-15,0 0 0,0-1 16,0 1-16,-63-64 15,-43 21 1,63 64-16,22 21 0,0 0 16,0 0-16,0 0 0,0 0 15,21 21-15,0 1 16,21-22-16,0 21 0,0-21 16,21 21-16,1-21 0,-1 0 0,64 21 15,-43-21-15,1 0 0,-1 0 16,1 0-16,-22 0 0,106-42 15,-105 21-15,-1-1 16,-21 1-16,0 21 16,-21-21-16,0 0 0,0 0 0,0 0 15,0-1-15,-21 22 16,0 22 0,21-1-16,-21 0 0,0 0 15,0 0-15,-1 43 0,1-22 16,0 0-16,-42 128 15,20-64-15,22-43 16,21 1-16,0 63 0,0-64 16,0 1-16,0-1 15,0 1-15,0-1 0,0 1 0,0 63 16,0-64-16,0 1 0,-21-22 16,21 21-16,0-20 0,0 20 0,0-20 15,0-1-15,0-21 0,0 21 0,0 43 16,0-43-1,0-20-15,-21-22 0,0 0 32,-1 0-32,1 0 15,0 0-15,0 0 16,21-22-16,-21 22 16,0 0-16,-22-21 0</inkml:trace>
  <inkml:trace contextRef="#ctx0" brushRef="#br0" timeOffset="53700.05">6181 9271 0,'0'0'16,"21"0"46,0 0-62,0-21 0,0 21 16,22-21-16,-22 21 0,21-21 16,0-1-16,22 1 0,-22 0 0,22 0 15,-22 0-15,22-22 0,-22 22 16,0 0-16,1 0 0,-1-21 0,-21 20 16,0 1-16,0-21 0,1 21 15,-22 0-15,0-22 0,0 22 0,0 0 16,0 0-16,0 0 0,-22-1 0,-41-20 15,-1 42 1,43 0-16,-21 0 0,21 0 16,-22 21-16,22 0 0,0 1 0,-21 20 15,21-21-15,-1 21 0,1 22 16,0 105 0,21-105-16,-21 147 15,21-147-15,-21 21 0,21-1 16,-21 1-16,21 0 0,0-1 0,-22 1 15,22 0-15,-21-1 0,21 191 16,0-105 0,0-86-16,0 1 0,-21 63 15,21-63-15,0-22 0,0 1 16,0-1-16,0-20 0,0-1 0,21 64 16,-21-85-16,43 0 15,-22-21-15,21 0 16,-21-21-16,22 0 0,-22 0 0,21-22 15,-21 22-15,22-21 0,-1 0 16,64-107-16,-22 44 16,-62 41-16,-1 1 15,0-86-15,-21 86 0,0-1 16,-21 1-16,0-1 0,-22 1 0,1-1 16,-22 1-16,-41-22 15,-86-42-15,128 85 16,20 21-16,1 0 0,0-1 0,-1 22 15,1 0-15,0-21 0,63 21 32,21 0-17,-21 0-15,0 0 0,22 0 16,-1-21-16,0 21 0,1-21 16,20 0-16,1 0 0,-1-1 0,107-62 15,-65 41 1,-62 22-16,-1-21 0,22 0 15,-43 20-15,-21 1 16,0 0-16,-21 42 47,21 0-47,0 1 0,-22-1 16,22 0-16,0 0 15,0 0-15,0 0 0,0 1 16,0-1-16,0 0 0,0-42 47,0 0-47</inkml:trace>
  <inkml:trace contextRef="#ctx0" brushRef="#br0" timeOffset="54080.16">7218 9059 0,'0'0'0,"-21"0"16,-1 0-16,1 0 16,0 22-16,0-1 0,21 0 15,-21-21-15,21 21 0,-21 0 16,21 0-16,0 1 16,21-22-1,0 0-15,0 0 0,0 0 16,0 0-16,1 0 0,-1 0 15,0-22-15,0 1 0,0 0 16,0 0-16,-21 0 16,0 0-16,0-1 0,0 1 15,-21 0-15,0 21 16,0 0-16,0-21 0,0 21 0,-1 0 16,1 0-16,0 0 0,0 0 15,21 21-15,-21-21 0,21 64 16,0-43-1,0 0-15,0 0 16,21 0-16,0-21 0,0 0 16,0 0-16,1 0 0</inkml:trace>
  <inkml:trace contextRef="#ctx0" brushRef="#br0" timeOffset="54342.43">7599 8996 0,'21'-21'0,"-21"0"15,-21 63-15,42-106 0,-21 43 16,-21 21 0,21 21-16,-21 1 15,-1-1-15,22 21 0,0-21 0,-21 64 16,0-64-16,21 21 16,-21 1-16,21-1 0,0 43 15,0-64-15,0 21 0,-21 22 16,21-43-16,0 0 0,0 0 0,0 0 15,0 1 1,21-22 0,0-22-16,0 22 0,0-21 15,1 0-15</inkml:trace>
  <inkml:trace contextRef="#ctx0" brushRef="#br0" timeOffset="54732.21">7810 9398 0,'22'0'47,"-1"0"-31,0 0-16,0 0 16,0 0-16,0 0 0,1-21 0,-1 0 15,0 21-15,0-21 0,-21-1 16,0 1-16,0 0 15,0 0-15,0 0 16,-21 21-16,0 0 16,0 0-16,-1 0 15,1 0-15,0 21 0,0 0 16,0 21-16,21-20 16,-21-1-16,21 0 0,0 0 0,0 0 15,-22 22-15,22-22 16,0 0-16,0 0 15,22-21 1,-1 0 0,0 0-16,0 0 0,0 0 15,0-21-15,1 0 0,-1 21 16</inkml:trace>
  <inkml:trace contextRef="#ctx0" brushRef="#br0" timeOffset="55168.43">8488 9144 0,'21'-21'16,"-42"42"-16,63-42 0,-42 0 16,-21 21-1,0 0 1,0 0-16,-1 0 0,1 21 0,0-21 16,-42 42-1,41-21-15,22 1 0,0-1 16,0 0-16,0 0 15,0 0 1,22 0-16,-1-21 16,0 0-16,-21 22 0,21-22 0,0 0 15,0 0-15,1 21 0,20-21 16,-21 0-16,21 21 16,-20 0-16,-1-21 0,-21 21 0,0 0 15,0 1-15,0-1 16,-21 0-1,-1-21-15,1 21 0,0-21 0,0 0 16,0 0-16,0 21 0,-1-21 0,1 0 16,0 0-16,0 0 0,0 0 15,0 0-15,-1 0 16,1 0-16,21-21 16,0 0 15,21 0-16,1 21-15</inkml:trace>
  <inkml:trace contextRef="#ctx0" brushRef="#br0" timeOffset="55380.6">9271 9483 0,'0'21'31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44:25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1715 0,'0'0'0,"0"-22"0,0 1 15,0 0-15,0 0 16,0 0 0,0 0-16,-21 21 0,0 0 15,0 0-15,0 0 16,-22 0-16,22 21 0,0 0 0,-21 0 16,-1 21-16,22-20 15,-21-1-15,-22 42 0,22-20 0,21-1 16,0-21-16,0 21 0,-1 1 15,1-22-15,21 21 0,0-21 0,0 1 16,0 20-16,0-21 0,21 0 16,1 0-16,-1-21 0,21 22 15,0-22-15,1 0 0,-1 0 0,0 0 16,1-22-16,-1 22 0,22-21 16,-22-21-16,0 21 0,1 0 15,-1-22-15,-21 22 0,21-21 0,1-22 16,-22 22-16,-21 0 0,0 20 15,0-20-15,0 21 0,-42-21 16,20 20-16,-20 22 16,0 0-16,-22 0 0,1 0 0,-64 22 15,63-22-15,1 21 16,-1 0-16,22 0 0,0 0 16,-1 0-16,1 1 0,21-1 0,21 0 15,0 0-15,21-21 16,21 0-16</inkml:trace>
  <inkml:trace contextRef="#ctx0" brushRef="#br0" timeOffset="675.61">3789 953 0,'0'0'0,"-21"-22"0,-22 1 0,1 21 16,-64-21-16,64 21 15,-22 0-15,-20 0 0,-1 0 16,0 21-16,-21 0 0,1-21 16,-149 64-16,127-22 0,0 1 15,21-1-15,-21 0 0,21 1 16,0 20-16,0 1 0,0-1 0,1 1 15,-1 20-15,0 1 0,21 0 16,22 20-16,-22-20 0,43 0 16,-22 21-16,1 84 15,42-84-15,-1-21 0,22 20 0,0-20 16,0 0-16,0-1 0,64 86 16,-43-86-16,43-20 15,-22-1-15,21 1 0,1-1 0,21-20 16,-1-1-16,1 0 0,0 1 15,-1-22-15,1 0 0,0 0 0,20-21 16,1 0-16,0 0 0,0-21 0,127-21 16,-106-1-16,106-41 15,-106 20-15,-22 22 16,22-22-16,0 1 0,-21-1 0,21 1 16,-21-22-16,-21 22 0,21-22 15,-1 0-15,-20 1 0,0-1 16,-1 0-16,-20 22 0,21-22 0,-43 1 15,21-1-15,-41 0 0,20 1 0,-42-22 16,0 21-16,0 0 0,-42 1 16,20-1-16,-20 0 0,-21 1 0,-1 20 15,1 1-15,-22-22 0,0 22 16,-21 20-16,-21-20 0,0 20 16,0 1-16,0 0 0,-21 21 0,21-1 15,-21 22-15,0 0 0,21 0 16,-21 43-16,21-1 0,-85 64 15,127-43-15,1 22 16,20-21-16,1 20 0,20-20 0,1 20 16,0 43-16</inkml:trace>
  <inkml:trace contextRef="#ctx0" brushRef="#br0" timeOffset="1234.28">5440 1101 0,'0'-21'0,"0"42"0,0-64 16,0 22-16,-21 21 16,-1 0-16,-20 0 15,0 0-15,21 21 0,-1 1 0,-20-1 16,21 0-16,0 0 0,-22 21 0,22-20 15,0 20-15,21-21 0,0 21 16,-21-20-16,21 20 0,0-21 16,0 0-16,0 22 0,0-22 15,0 0-15,21 0 0,0 0 0,0-21 16,1 21-16,-1-21 0,21 0 16,0 0-16,22 0 0,-22 0 0,22 0 15,-1-21-15,1 0 0</inkml:trace>
  <inkml:trace contextRef="#ctx0" brushRef="#br0" timeOffset="1484.14">6181 995 0,'0'0'0,"0"-21"0,0 0 0,0 42 31,-22 0-31,22 21 15,0-21-15,-21 22 0,21-1 16,-21-21-16,21 22 0,0-1 0,0 0 16,0-21-16,0 1 0,0 20 15,0-21-15,0 0 0,0 0 0,0 1 16,0-1-16</inkml:trace>
  <inkml:trace contextRef="#ctx0" brushRef="#br0" timeOffset="1800.96">6117 1016 0,'0'0'0,"0"-21"0,0 0 0,0 0 15,0-1-15,0 1 0,0 0 16,21 21-16,0 0 15,22 0-15,-22 0 0,21 0 16,1 0-16,-1 0 0,0 21 0,22 0 16,-22 1-16,0 20 0,1-21 15,-1 21-15,-21 1 0,0-22 16,1 21-16,-22 1 0,0-1 0,-22-21 16,1 21-16,0-20 0,-21 20 15,-1-21-15,1 0 0,-21 0 0,20 1 16,1-1-16,0-21 0,-1 21 15,22-21-15,-64 42 16,64-42-16,0 0 0,0 0 16</inkml:trace>
  <inkml:trace contextRef="#ctx0" brushRef="#br0" timeOffset="1956.87">6329 1778 0,'0'21'16,"-21"-21"15,-1 0-31</inkml:trace>
  <inkml:trace contextRef="#ctx0" brushRef="#br0" timeOffset="3516.77">6583 2794 0,'-21'0'0,"42"0"0,-64 21 16,43 0-1,22-21 1,20 0-16,21 0 15,1 22-15,-1-22 0,22 0 0,0 0 16,-1 0-16,22 0 0,0 0 16,0 0-16,0 0 0,0 0 15,253 0-15,-253-22 16,-21 22-16,21 0 0,-22 0 0,43-21 16,-84 21-16,-1 0 0,-21 0 15,0 0-15,-21-21 16,-21 0-1,0 0-15,0 21 0</inkml:trace>
  <inkml:trace contextRef="#ctx0" brushRef="#br0" timeOffset="3839.58">7959 2667 0,'0'-21'0,"21"21"15,0 0 1,0 0-16,0 0 0,43 0 16,-43 0-16,0 0 0,21 0 15,1 0-15,-1 0 16,0 0-16,1 21 0,-22-21 16,0 0-16,0 21 0,0-21 0,1 0 15,-22 21-15,0 22 16,0-1-16,0-21 0,-43 0 15,22 1-15,-21 20 0,-1-21 16,1 21-16,0-20 0,-1 20 0,-20 0 16,21-21-16,-1 22 0,-20-1 15,20-21-15,1 22 0,0-22 16,21 0-16,-22 0 0,43 0 16</inkml:trace>
  <inkml:trace contextRef="#ctx0" brushRef="#br0" timeOffset="4676.1">8996 2773 0,'0'-21'0,"-21"-22"32,-1 43-32,22 22 15,-21-1-15,21 0 16,-21 0-16,21 21 0,-21-20 15,21-1-15,0 21 0,0-21 0,-21 22 16,21-1-16,-21-21 16,21 0-16,0 0 0,0 1 15,-43 20-15,43-21 16,-21-21 0,0 0-1,21-21-15,0 0 0,0 0 16,0-1-16,0 1 0,0 0 15,0 0-15,0-21 0,0 20 0,0-20 16,0 21-16,21-43 16,0 22-16,43-21 15,-43 41-15,0 1 0,21 21 0,-20-21 16,20 21-16,-21 0 0,64 0 16,-64 0-16,42 21 15,-41 0-15,20 22 0,-21-22 0,0 0 16,-21 0-16,21 22 0,1-22 15,-22 0-15,0 0 0,0 0 0,0 22 16,0-22 0,0 0-16,-22-21 31,1-21-31,21 0 16,0-1-16,0 1 0,0 0 15,0 0-15,0 0 0,0 0 16,21-1-16,22-41 15,-22 42-15,42-43 0,-41 64 16,41-21 0,-21 21-16,-20 0 0,41 21 0,-42-21 15,0 21-15,1 1 0,-1 20 16,-21-21-16,21 0 0,-21 22 16,0-22-16,0 0 0,0 0 0,-21 21 15,0-20-15,21-1 16,0 0-16,-22-21 0,1 21 0,0 0 15,0-21 1,21-21 0,21 0-1</inkml:trace>
  <inkml:trace contextRef="#ctx0" brushRef="#br0" timeOffset="5076.87">10202 2646 0,'0'-21'0,"-42"21"16,21 0-16,0 21 16,-22 0-16,22 0 0,-21 0 15,-1 1-15,22 20 0,-42 21 16,20-41-16,22-1 16,0 21-16,21-21 0,0 0 0,0 1 15,0 20-15,0-21 0,21 0 16,22 0-16,-22-21 0,21 0 15,43 22-15,42-22 16,-85 0-16,0 0 0,1-22 16,-22 1-16,21 0 0,1 0 15,-43 0-15,21 0 0,-21-22 16,0 22-16,0 0 0,0-21 16,0-1-16,0 22 0,-21-21 15,21 21-15,-85-64 16,43 64-16,20 21 15,-20 0-15,0 0 0,21 0 16,-1 21-16,1-21 0,21 21 16,0 0-16,0 0 0,0 1 15,0-1-15,21-21 16,1 0-16</inkml:trace>
  <inkml:trace contextRef="#ctx0" brushRef="#br0" timeOffset="5308.73">10477 2604 0,'0'-22'0,"0"44"0,0-22 47,0 42-47,0-21 0,0 0 16,0 22-16,0-22 0,22 0 0,-22 21 15,0-21-15,21 22 0,-21-22 16,0 21-16,0-21 15,21 1-15,0-22 16,0 0 0,0-22-1</inkml:trace>
  <inkml:trace contextRef="#ctx0" brushRef="#br0" timeOffset="5544.6">10774 2604 0,'21'-22'0,"-42"44"0,42-65 15,-21 22-15,0 42 32,-21 0-32,21 22 0,-21-22 0,-1 21 15,1-21-15,0 22 0,0-22 0,0 21 16,0-21-16,-1 1 16,1 20-16,0 0 0,0-21 15,21 1-15,-21-1 0,21 0 16,21-21 15,0 0-31,0 0 0,0-21 16,1 0-16,-1 21 0</inkml:trace>
  <inkml:trace contextRef="#ctx0" brushRef="#br0" timeOffset="5748.48">11091 2667 0,'0'42'15,"-21"-20"-15,21-1 16,0 0-16,-21 0 0,21 0 16,0 0-16,-21 1 0,21-1 0,0 0 15,0 0-15,0 0 0,0 0 16,0 1 0,0-44 15</inkml:trace>
  <inkml:trace contextRef="#ctx0" brushRef="#br0" timeOffset="5918.38">11134 2561 0,'0'-21'0,"0"42"0,0-84 16,0 42-16,0-1 16,0 1-16,-22 42 31,22 1-31,0-1 0,0 0 15,0 0-15,0 0 0,0 0 16,0 1-16,0-1 0,22-21 16,-22 21-16</inkml:trace>
  <inkml:trace contextRef="#ctx0" brushRef="#br0" timeOffset="6538.03">11366 2879 0,'64'0'32,"-43"0"-32,0-21 15,0 21-15,1-22 0,-1 22 16,0-21-16,0 0 0,-21 0 0,21 0 16,-21 0-16,21 21 0,-21-22 0,0 1 15,0 0-15,-21 21 16,0 0-16,-21 0 15,21 21-15,-1-21 0,1 21 0,0 1 16,0 20-16,0-21 0,-22 0 16,22 22-16,21-22 0,-21 0 15,21 0-15,-21 21 0,21-20 0,0-1 16,0 0-16,0 0 0,0 0 16,0 0-16,21 1 15,0-22-15,43 0 0,-22 0 16,-21 0-16,22 0 0,-22 0 15,21 0-15,0-22 0,1 1 0,-1 0 16,0 21-16,43-63 16,21-1-1,-64 22-15,1-1 0,-1-20 16,-42 42-16,0-22 0,0 22 16,0 0-16,0 0 0,-21 0 15,-64 42 1,64 0-16,-43 43 15,43-43-15,21 0 0,0 21 16,0-21-16,0 1 0,0-1 16,0 0-16,0 0 0,0 0 0,21 0 15,1 1-15,-1-1 0,0-21 16,-21 21-16,21 0 16,-42-21 15,0 0-31,0 0 15,-1 0-15,1 0 0,0 0 0,0 0 16,0 0-16,-43-42 16</inkml:trace>
  <inkml:trace contextRef="#ctx0" brushRef="#br0" timeOffset="7425.51">11176 2117 0,'-21'0'0,"42"0"0,-42 21 0,21 0 0,-21-21 16,21 21-16,0 0 15,21-21 1,0 0-16,0 0 16,0 0-16,0-21 0,1 21 15,-1-21-15,-21 0 16,0 0-16,0 0 16,0-1-16,-21 1 0,-1 21 15,1-21-15,-21 21 16,21 0-16,0 0 0,-1 0 0,-41 21 15,42 0-15,21 22 0,-21-22 16,-1 21-16,22-21 0,-21 22 16,0-1-16,21 22 0,-21-22 0</inkml:trace>
  <inkml:trace contextRef="#ctx0" brushRef="#br0" timeOffset="8098.13">6900 4551 0,'0'0'0,"-42"21"0,0-21 0,20 0 15,-20 21-15,42 0 16,0 1-16,42-1 16,-20-21-16,41 21 0,-21-21 15,22 21-15,63 0 16,-42 0-16,-22-21 0,22 0 0,-1 0 16,22 0-16,-21 0 0,21 0 0,-22 0 15,1 0-15,63 0 16,-84 0-16,-1 0 0,1 0 15,-43 0-15,-21-21 16,-21 0-16,-22 21 16,22-21-16,-21 21 0,0-21 0,-1 21 15,22-21-15,-21 21 0,21-22 16,-22 22-16,43-21 16,0 0-16,21 21 15,1 0-15,-1 0 16,0 0-16,0 0 15,21 21-15,-20-21 0,-1 21 0,21 1 16,-21 20-16,-21-21 16,0 0-16,0 0 0,-21 1 0,0-1 15,-21 0-15,-64 42 16,0-20 0,85-43-16,21 21 0</inkml:trace>
  <inkml:trace contextRef="#ctx0" brushRef="#br0" timeOffset="8660.51">9567 4403 0,'0'0'0,"-21"0"16,0-21-16,21-1 16,0 1-1,0 0-15,0 0 16,0 0-16,21 0 16,-21-1-16,21 1 15,-42 21 1,0 0-1,-21 0-15,20 21 0,-20 1 0,-21-1 16,20 0-16,22 0 0,-21 0 16,21 0-16,-1 1 0,22-1 15,0 42-15,22-20 16,-1-22-16,0-21 16,21 21-16,1 0 0,-1 0 0,0 0 15,1-21-15,20 22 0,-21-1 16,1 0-16,20 0 15,-20 43-15,-43-43 16,-22 0-16,1 0 0,-21-21 0,0 21 16,-1 0-16,-20-21 0,20 22 15,-20-22-15,21 0 0,-22 0 16,22 0-16,-22 0 0,22 0 0,0 0 16,-1 0-16,1 0 0,21 0 15,0-22-15,-1 1 0,22 0 0,0 0 16,22 0-16,-1 21 15,21-21-15,0-1 0,-20 22 16,20-21-16,0 0 0,22 0 0,-22 0 16</inkml:trace>
  <inkml:trace contextRef="#ctx0" brushRef="#br0" timeOffset="9444.06">10033 4424 0,'0'0'0,"-21"0"31,0 21-31,-1-21 0,1 21 16,-21 0-16,21 1 0,0-1 16,-1 0-16,1 0 0,0 0 15,0 22-15,21-22 0,0 0 0,0 0 16,0 0-16,0 0 0,0 22 16,42-22-1,-21-21-15,22 0 0,20 0 16,-42 0-16,22 0 0,20-42 15,-42 42-15,43-43 16,-43 22-16,0 21 0,0-21 0,-21-21 16,0 20-16,0 1 15,0 0-15,-21 0 0,0 0 0,0 0 16,-85-1-16,85 22 16,0 0-16,0-21 0,-1 21 15,22-21 1,22 21-1,20 0-15,-21-21 0,64 0 16,-43 21-16,22-21 0,-22 21 16,0 0-16,1 0 15,-1 0-15,-21 0 0,43 0 0,-43 0 16,-21 21-16,0 0 0,21 21 16,-21 1-1,0-22-15,0 0 0,0 21 16,0-21-16,0 1 15,0-1-15,-21 0 0,21 0 16,0-42 47,0 0-63,0 0 15,0-1-15,0 1 0,0 0 0,0 0 16,0 0-16,0-22 15,21 1-15,0 21 0,21 0 16,-20-22-16,-1 22 0,21 0 0,0 0 16,-20 0-16,20 21 0,64 0 15,21 0 1,-85 21-16,64 64 16,-85-43-16,0-21 0,-21 21 15,0 1-15,0-22 0,0 0 0,-42 43 16,21-43-16,-22 21 15,22-21-15,0-21 16,21 21-16,21-21 31,0-21-31,1 0 16</inkml:trace>
  <inkml:trace contextRef="#ctx0" brushRef="#br0" timeOffset="10136.66">11853 4360 0,'0'0'0,"0"-21"0,-21 21 16,0-21-1,0 21-15,-22 0 0,1 0 16,0 0-16,-22 42 16,22-20-16,-22 20 15,22-21-15,21 0 0,-21 0 0,20 1 16,1-1-16,21 0 0,0 0 0,0 21 15,0-20 1,21-1-16,22-21 0,-22 0 16,0 0-16,21 0 0,-20 0 15,83 0-15,-41-43 16,-43 22-16,21 21 0,-20-21 16,-1 0-16,0 0 0,0 0 15,-21-22-15,21 22 0,-21 0 16,0 0-16,0 0 0,-21 21 31,0 21-15,21 0-16,0 0 15,0 21-15,-21-20 0,21 20 0,-21 0 16,21 1-16,0 20 0,-22 43 16,22-43-16,0 1 0,0 148 15,0-64 1,0-85-16,0 22 0,22 127 15,-1-128-15,-21-20 0,0-1 16,0 1-16,0-1 0,0 1 16,0-1-16,0-20 0,0-1 0,-21 85 15,-43-42 1,43-64-16,0 0 16,0 0-16,-1-21 0,1 0 15,-21-21-15,21 0 16,0 0-16,-1-22 0,22 22 0,-21-21 15,21-1-15,-21 1 0,21-21 16,0 20-16,0-20 0,0-1 0,0-20 16,0 20-16,21-21 0,22-42 15,-22 64-15,42-64 16,-20 63-16,20-41 16,-42 62-16,22-20 0,-1 20 0,0-20 15,1 21-15,-1-1 0,106-105 16,-106 106-16,64-43 15</inkml:trace>
  <inkml:trace contextRef="#ctx0" brushRef="#br0" timeOffset="10484.45">12700 4276 0,'0'0'0,"21"-21"0,-21-22 31,0 22-31,-21 21 16,0 0-16,0 0 15,-1 21-15,-20 0 16,21 1-16,0-1 0,21 0 0,0 0 16,0 0-16,0 0 15,21 1 1,0-22-16,21 0 16,1 0-16,-22 0 0,21 0 0,1 21 15,-1-21-15,-21 21 0,0-21 16,0 21-16,1 43 15,-22-22-15,-22-21 16,1-21-16,0 21 0,0 0 0,-85 43 16,0-43-1,85-21-15,-21 0 16,21 0-16,-1 0 0,1 0 0,-42 0 16,42 0-1,21-21-15,-22 0 0</inkml:trace>
  <inkml:trace contextRef="#ctx0" brushRef="#br0" timeOffset="21039.96">6858 4149 0,'0'0'0,"-21"0"0,0 0 15,21-21 32,0-1-31,0 1-1,0 0-15,21 21 0,-21-21 16,21-43-16,-21 43 0,0-21 16,0 21-16,0-22 15,0 22-15,0-21 0,0 0 0,-21 20 16,0-20-16,-1 0 0,-20-64 16,21 64-16,-106-128 15,85 107-15,-85-43 16,84 64-16,-41-1 0,20-20 15,-21 20-15,1-20 0,-1 21 0,-190-85 16,63 42 0,128 43-16,-22 20 0,21-20 15,-21 21-15,43 0 0,-22 0 16,43 21-16,-22-22 0,43 22 16,-42 0-16,41 0 0,1 0 15,0 0 16,21 22-31,0-1 16,0 0-16,0 0 16</inkml:trace>
  <inkml:trace contextRef="#ctx0" brushRef="#br0" timeOffset="21480.72">5313 2201 0,'0'0'0,"-21"0"15,-22-21 1,22 21-16,0 0 0,0 0 15,0 0-15,-1 0 16,1 0-16,-21 0 0,21 0 0,0 0 16,-22 0-1,22 21-15,-64 22 16,43-22-16,-43 21 0,43 1 16,21-22-16,-21 0 15,-1 0-15,22 0 0,-21 0 0,21 1 16,-1-22-1,22 21 1,22 0 0,-1 0-16,0 0 15,0 22-15,21-22 0,1 42 16,-1-20-16,-21-1 0,22 21 0,41 43 16,-63-63-16,1 20 15,20 43-15</inkml:trace>
  <inkml:trace contextRef="#ctx0" brushRef="#br0" timeOffset="40803.69">12869 2434 0,'0'0'0,"0"21"16,-21-21-16,42 0 78,0-21-78,22 21 0,-1-21 16,0 0-16,22 0 0,21 0 15,-22-1-15,22-20 0,-1 21 16,22-21-16,-21 20 0,21-20 0,84-21 16,-63 20-16,85-41 15,-127 41-15,20 22 0,-41-21 16,21 21-16,-22-22 0,-21 22 16,1 21-16,-22-21 0,0 0 0,0 21 15,0-21-15,-21-1 16,0 1-1,-21 0 1,0 21-16,21-21 16</inkml:trace>
  <inkml:trace contextRef="#ctx0" brushRef="#br0" timeOffset="41300.51">14626 1524 0,'-21'21'15,"21"0"1,21-21 0,0 22-16,0-22 0,22 0 0,-22 0 15,0 0-15,43 0 16,41 0-1,-62 0-15,-22 0 0,21 0 16,-21 0-16,1 0 0,-1 0 16,-42 21 15,-1-21-31,1 21 0,0 0 0,0 0 16,0 0-16,0 1 0,-22 20 15,1 21-15,0-20 0,-22 20 16,43-20-16,-43 20 15,43-42-15,0 0 16,-21 1-16,21-1 0,-1 0 0,1 0 16,0 0-16</inkml:trace>
  <inkml:trace contextRef="#ctx0" brushRef="#br0" timeOffset="41940.65">13123 2498 0,'0'0'0,"0"21"16,0 0-16,0 0 16,21-21-16,22 21 0,-22-21 15,21 22-15,1-1 0,20-21 16,149 21-1,-149 0-15,22-21 0,21 21 16,-22-21-16,22 0 0,85 0 16,-85 0-16,-22 0 0,1 0 0,-22 0 15,22 0-15,-21 0 0,41 0 16,-62-21-16,-22 0 0,42 21 16,-63-21-16,0 0 15,-21 21 1,0 0-16,0 0 0,0 0 15,0 0-15,-1 0 16,1 0-16,0 0 0,42 0 63,0 0-63,1 0 15,-1 0-15,-21 21 0,21 0 16,0 0-16,0 0 15,-21 0-15,0 1 0,0-1 16,0 0 0,0 0-16,-21-21 0,0 21 15,-21-21-15,20 21 0,-20-21 0,0 0 0</inkml:trace>
  <inkml:trace contextRef="#ctx0" brushRef="#br0" timeOffset="42444.36">13144 2794 0,'0'0'15,"-21"21"-15,21 0 0,0 1 16,43-22-16,-22 21 0,21 0 15,0 0-15,1 0 0,20 0 16,1 1-16,-22-1 0,22 0 0,-1 0 16,1-21-16,20 21 0,-20 0 0,105 22 15,-84-22-15,84 0 16,-84 0-16,-1-21 16,65 43-16,-86-43 0,1 21 15,-22-21-15,0 0 0,1 0 0,-22 0 16,21 21-16,-63-21 47,0 0-47,0-21 0,-1 21 15,1 0 1,42 21 15,1-21-15,-22 21-16,21-21 0,0 21 15,0 0-15,-21 1 0,0-1 16,0 0-16,-21 0 0,0 0 0,0 0 16,-22 1-16,-63 20 15,43-21-15,-1 0 0,1 0 0,-1-21 16</inkml:trace>
  <inkml:trace contextRef="#ctx0" brushRef="#br0" timeOffset="43884.35">15494 1228 0,'0'-21'0,"0"42"0,0-64 16,-21 22-16,21 0 15,0 0-15,0 0 0,-21 0 16,21-1-16,0 44 31,0-1-15,0 0-16,0 0 0,0 21 0,0 1 15,0 20-15,0-20 16,0 20-16,0-21 0,0-20 16,0 20-16,-22 0 0,22 22 15,0-43 1,22-42 15,-22 0-15,0-1-16,21 1 0,0 0 15,0 0-15,-21 0 0,42-22 16,-42 22-16,22 21 16,-1-21-16,0 21 0,0 0 0,0 0 15,0 0-15,1 0 0,-1 21 16,0 0-16,-21 1 0,42 20 16,-42-21-16,21 0 0,-21 22 15,22-22-15,-1 0 0,-21 0 16,0 0-16,21-21 0,0 0 15,0 0 1,0 0-16,1 0 0,-1 0 16,0-21-16,0 0 0,0 0 15,0 0-15,22-22 16,41-20-16,-62 63 16,-1 0-16,0 0 0,0 0 15,0 0-15,0 0 0,22 42 16,-22-21-16,21 43 15,-21-43-15</inkml:trace>
  <inkml:trace contextRef="#ctx0" brushRef="#br0" timeOffset="44733.88">15494 2286 0,'0'21'15,"21"-21"1,0 0 0,0 0-16,22-21 0,-22 21 15,21-21-15,-21 0 0,22 21 0,-22-21 16,42-1-16,-41 1 0,-22 0 15,21 21-15,-21-21 16,-21 21 0,-1 0-16,1 0 0,-21 0 15,0 21-15,-22 21 16,22-20-16,-1 20 16,1-21-16,21 43 0,21-43 15,0 21-15,0-21 0,0 0 0,0 1 16,21-1-16,0-21 15,0 0-15,22 0 0,-22 0 0,64 0 16,20-21 0,-62-1-16,-1 1 15,0 0-15,-20 0 0,-1 0 16,0 0-16,0-1 0,0 1 16,0 21-16,1 0 15,-1 0 1,-21 21-16,0 1 15,21 20-15,0-21 0,-21 0 16,0 0-16,21 1 0,0-1 16,22 0-16,-22 0 15,0-21-15,0 0 0,0 0 16,1 0-16,-1 0 0,21 0 0,-21-21 16,22 0-16,20 0 15,1-22-15,-22 22 0,-21 0 16,21 0-16,-20 0 0,20-1 15,-21 1-15,0 21 0,0 0 16,1 0-16,-1 0 0,0 0 0,0 0 16,0 0-16,0 21 15,-21 1-15,22-1 0,-22 21 0,21-21 16,0 0-16,0 1 0,0-1 0,0 0 16,1-21-16,20 0 0,0 0 15,64 0-15</inkml:trace>
  <inkml:trace contextRef="#ctx0" brushRef="#br0" timeOffset="45680.44">15854 3048 0,'-21'0'0,"-1"0"15,22 21-15,0 0 0,-84 149 31,84-107-31,-43 1 0,-41 84 16,20-63 0,22-64-16,21 21 0,-43 0 15,43-20-15,21-1 16,0-42 0,21-1-16,0 1 0,1 0 15,-1 0-15,21-21 0,-21-1 16,0 1-16,22 0 0,-22-22 15,64-105 1,-64 105-16,0 22 0,0 0 0,0-1 16,0 1-16,1 42 15,-1 0-15,0 0 16,-21 21-16,21 21 0,0-20 0,-21 20 16,21 0-16,1 1 0,-22-1 0,0-21 15,21 21-15,-21 1 0,21-22 16,-21 21-16,0-21 0,0 1 0,0-1 15,0 0-15,0 0 0,-42 21 16,-1-42 0,22 0-16,0 0 0,0 0 0</inkml:trace>
  <inkml:trace contextRef="#ctx0" brushRef="#br0" timeOffset="45871.33">15303 3471 0,'0'22'15,"22"-22"-15,-1 0 0,0 0 16,21 0-16,1 0 0,-1 0 16,21 0-16,-20 0 0,20 0 0,1 0 15,20-22-15,-20 1 0,-1 21 16,22-21-16,63 0 0,-84 0 16,-1 0-16,1 21 0,-22-22 15,0 22-15,-20-21 0,-1 21 0</inkml:trace>
  <inkml:trace contextRef="#ctx0" brushRef="#br0" timeOffset="46046.23">16383 3366 0,'-42'0'0,"84"0"0,-106 21 0,43 0 0,0 0 16,0 0-16,21 0 0,-21 22 15,0 20 1,21-42-16,0 1 0,0-1 16,21-21-16,0 21 0,64-21 15,-43 0 1,0 0-16,1-21 0,-1 0 15,0 21-15,1-22 0,-1 1 0,21 0 16,22-42 0,-64 20-16,43-20 0</inkml:trace>
  <inkml:trace contextRef="#ctx0" brushRef="#br0" timeOffset="46453">16954 2985 0,'0'105'31,"0"-83"-31,0 20 0,0 85 16,0-42 0,0-43-16,0 0 0,0 22 15,0-43-15,0 0 0,0 0 0,0 0 16,22-21 0,-1 0-16,0 0 15,0 0-15,0-21 0,-21 0 16,21 21-16,1-21 0,-1 0 0,-21 0 15,21-22-15,-21 22 0,21-21 16,0 21-16,0 21 16,1 0-1,-22 21-15,0 0 16,21 0-16,0 0 0,0 0 0,-21 1 16,21-1-16,0 21 0,1-21 15,-1 0-15,0 1 16,0-22-16,0 0 0,22 0 15,-22 0-15,0 0 16,21 0-16,-21 0 0,43-22 16,-43 22-16,21-21 0,-20 0 0,-1 0 15,-21 0-15,0 0 0,0-64 16,0 64-16</inkml:trace>
  <inkml:trace contextRef="#ctx0" brushRef="#br0" timeOffset="46655.41">16870 3133 0,'0'0'0,"21"0"32,0 0-32,0 0 15,22 0-15,-22 0 0,21 0 0,0 0 16,1 0-16,-1 0 0,0 0 15,85 0-15,-105 0 16,-1 0-16</inkml:trace>
  <inkml:trace contextRef="#ctx0" brushRef="#br0" timeOffset="49677.96">17653 1461 0,'-21'0'0,"42"0"0,-85 0 0,43 0 0,0 0 16,0 0-16,0 0 0,0 0 15,-1 0-15,1 0 0,21-22 32,21 22-32,1 0 0,-1 0 15,21 0-15,0 0 0,22 0 0,-22 0 16,22 0-16,-1 0 0,1 0 16,-1 0-16,64 0 0,-63 0 15,-22 0-15,22 0 0,-22 0 16,0 0-16,1 0 0,-22 0 0,0 0 15,0 0-15,-21-21 16,0 0-16,-21-21 16,0 42-16,-22-43 15</inkml:trace>
  <inkml:trace contextRef="#ctx0" brushRef="#br0" timeOffset="49908.3">18267 1228 0,'21'0'16,"0"21"-1,0-21-15,-21 21 0,43-21 16,-43 21-16,42-21 0,-21 21 0,0-21 16,-21 22-16,21-1 0,-21 0 15,22 42 1,-22-41-16,-22 20 0,1-21 16,0 0-16,-42 43 0,20-22 15,22-21-15,-42 22 16,20-22-16,1 0 15,42-42 1,21 0-16</inkml:trace>
  <inkml:trace contextRef="#ctx0" brushRef="#br0" timeOffset="50407.79">19008 1270 0,'21'-21'0,"-42"42"0,63-63 0,-21 21 15,-21-1-15,0 44 47,0-1-31,0 0-16,0 21 0,0 1 16,0 20-16,0-21 15,0-20-15,0 62 0,-21-63 16,21 1-16,0 20 0,0-21 15,-21 0-15,21 0 0,0 1 0,0-1 16,0-42 15,0-1-15,0 1-16,0 0 0,0-21 16,0 21-16,0-1 0,0-20 0,21 0 15,-21 21-15,21-22 0,43-20 16,-43 42-16,21-1 0,0 1 15,1 0-15,-1 21 0,0 0 16,1 0-16,20 21 0,-20 0 0,41 43 31,-41 21-31,-43-43 0,0-21 16,0 0-16,0 0 16,0 1-16,-22-1 0,1 0 0,0 0 15,21 0-15,-21-21 16,0 21-16,0-21 15,21-21 1,0 0-16,21 0 0</inkml:trace>
  <inkml:trace contextRef="#ctx0" brushRef="#br0" timeOffset="50735.6">19685 1545 0,'21'0'15,"0"0"-15,-21-21 0,21 21 16,1 0-16,-1 0 0,0 0 16,0-21-16,0 21 0,0 0 15,1 0-15,-1-21 0,0 21 16,0-21-16,0-1 16,-21 1-16,0 0 15,0 0-15,-21 21 16,0 0-1,0 0-15,0 21 0,-1 0 16,1 0-16,0 1 0,0-1 16,0 0-16,21 0 0,-21 0 0,21 0 15,0 1-15,0-1 0,21 0 16,0-21-16,42 21 16,-41-21-16,-1 0 15,0 0-15,0 0 0,0-21 0</inkml:trace>
  <inkml:trace contextRef="#ctx0" brushRef="#br0" timeOffset="51097.41">20108 1397 0,'0'0'16,"21"0"-16,-21-21 0,22 21 0,-1-21 16,-21 0-16,21 21 0,0 0 15,0 0-15,-21-22 0,21 22 16,1 0-16,-1 0 0,0 0 15,0 0-15,0 22 0,-21-1 16,21 0-16,-21 0 16,0 0-16,22 0 0,-22 1 0,0-1 15,0 0-15,0 0 16,0 0-16,-22-21 0,1 21 16,0-21-1,21-21 16,0 0-31,0 0 16,0 0-16,21 0 0,22-22 16,-22 22-16,-21 0 15,21 21-15,0-21 0,0 21 0,0-21 16,1 21 0,-1 0-16,0 0 0</inkml:trace>
  <inkml:trace contextRef="#ctx0" brushRef="#br0" timeOffset="51498.16">20807 1312 0,'-21'22'16,"-1"-1"-16,1 0 0,21 0 15,0 0-15,-21 0 0,21 1 16,0-1-16,0 0 0,0 0 0,0 0 16,0 0-1,42 22-15,1-43 16,-22 0-16,0 0 16,21 0-16,1 0 0,-1 0 15,0 0-15,43-43 16,-21 1-16,-43 21 15,-21 0-15,21-43 16,-21 43-16,0-21 0,0 21 16,0-22-16,-21 22 0,0 0 15,-1 0-15,1 0 0,-21 21 0,21 0 16,0 0-16,-22 0 0,1 21 16,21 0-16,0 21 0,-1-21 0,-20 22 15,21 20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46:20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783 0,'0'0'0,"0"-21"0,0 0 0,-21 0 15,21 0-15,-21-1 16,0 1-16,0 21 0,21-21 16,-21 21-1,-1 0 1,22 21 0,0 0-16,-21 1 0,21 20 0,-21 0 15,0 22-15,21-1 0,0 1 16,-21-1-16,0 1 0,-43 126 15,22-105-15,21-22 16,-1 1-16,1-1 0,0-20 16,21 20-16,0-20 0,-21-1 0,21-21 15,0 0-15,-21 0 0,21 1 16,0-1-16,-21-21 16,21-21 15,0-1-31,0-20 0,0 0 0,0 21 15,0-43-15,0 22 0,21-1 0,0-20 16,0 21-16</inkml:trace>
  <inkml:trace contextRef="#ctx0" brushRef="#br0" timeOffset="271.83">1651 677 0,'0'0'0,"0"22"15,0-1-15,0 0 0,0 0 16,0 21-16,0 1 0,0 20 16,0 43-16,0-42 15,0-22-15,0 21 0,0 1 16,0-22-16,0 22 0,0-22 0,0 22 16,0-22-16,-21 0 0,21 1 15,0-22-15,0 42 16,0-42-16,0 22 15,0-64 17,0-1-32,-21-20 0</inkml:trace>
  <inkml:trace contextRef="#ctx0" brushRef="#br0" timeOffset="468.72">1143 1439 0,'0'0'0,"-21"0"0,42 0 32,0 0-32,0 0 15,22 0-15,-22 0 0,21 0 16,-21 0-16,64-21 16,-64 21-16,21-21 0,-20 21 15,20 0-15,21-21 0,-41 21 0,20 0 16</inkml:trace>
  <inkml:trace contextRef="#ctx0" brushRef="#br0" timeOffset="1118.34">2307 1397 0,'42'-85'15,"-42"64"1,0 0-16,0 0 0,0 0 0,-21-22 16,0 22-16,0 0 15,-43-21 1,1 42-16,42 0 16,-22 0-16,22 21 0,0 0 15,0 0-15,0 0 0,-22 22 16,22-1-16,-21 85 15,21-85-15,21 1 16,-21-1-16,21 0 0,0 22 0,0-22 16,0-21-16,0 22 15,21-22-15,42-21 16,-42 0-16,1 0 0,20 0 16,-21-21-16,0 0 0,85-64 15,-21 0 1,-43 43-16,0-22 15,-20 22-15,20 0 0,0-22 16,22-63-16,-43 64 0,0-22 16,0 22-16,0-1 0,1 1 15,20-22-15,-42 43 0,0-1 16,0 22-16,0 0 0,0 0 16,0 0-16,-21 21 15,0 0-15,-64 84 16,43 22-1,20-42-15,1-1 0,0 1 0,21 20 16,0-20-16,0-1 0,0 1 16,0-22-16,0 22 0,0-22 0,0 43 15,0-43-15,0 0 16,0-21-16,0 1 0,42 20 16,-20-21-16,-1-21 15,21 0-15,22 0 16,-43-21-16,0 0 15,0 0-15,21-1 0,-20 1 0</inkml:trace>
  <inkml:trace contextRef="#ctx0" brushRef="#br0" timeOffset="1497.13">2942 1270 0,'0'0'0,"0"-21"16,21 21 15,0 21-15,1-21-16,-22 21 0,21 0 0,0 1 15,-21-1-15,21 0 0,-21 0 16,0 0-16,0 0 0,21 22 0,-21-22 16,0 0-16,0 0 15,0 0-15,0 1 0,0-1 0,21 0 16,1-42 15,-22 0-31,21-1 0,-21-20 16,21 21-16,-21 0 0,21 0 15,0-22-15,-21 1 0,21 0 16,1 20-16,-1-20 0,-21 0 16,21-1-16,21 1 0,-42 21 15,21 0-15,1 21 16,-22 21-1,0 0 1</inkml:trace>
  <inkml:trace contextRef="#ctx0" brushRef="#br0" timeOffset="2953.27">4064 1503 0,'21'0'16,"0"-64"0,0 64-16,-21-21 15,0 0-15,22 0 16,-22 0-16,0 0 0,0-1 16,0 1-16,0 0 0,0-21 15,0 21-15,-22-1 0,-20-20 16,0 21-16,-1 21 15,1 0-15,21 0 0,-21 0 16,-1 21-16,-20 21 16,-22 22-16,64-22 0,-21 1 15,20-1-15,1 0 0,0 1 16,21-1-16,0 0 0,0 1 16,0-1-16,0 21 15,0-20-15,64 20 16,-43-63-16,0 0 0,0 0 15,0 0-15,22 0 0,41-21 16,-20-42 0,-22 41-16,-21 1 0,43-42 15,-43 20-15,0 1 0,0 21 0,0-21 16,-21-1-16,0 22 0,22-21 16,-22 21-16,0-22 0,0 22 0,0-21 15,0 63 1,-22 0-1,22 21-15,-21-20 16,21 20-16,0-21 0,0 21 16,0 1-16,0-1 0,0-21 15,0 22-15,0-1 0,0-21 0,0 0 16,0 0-16,43 22 16,20-22-16,-42-21 15,0 0-15,1 0 0,20 0 16,-21-21-16,21 0 0,-20-1 0,20 1 15,-21-21-15,21 21 0,-20-22 16,-1 22-16,21-21 0,-21-43 16,0 22-1,-21 42-15,0-1 0,0 1 16,0 0-16,-21 21 16,21 21-1,-21 0-15,21 1 0,-21-1 0,0 42 16,21-20-16,0-22 15,0 21-15,0-21 0,-21 22 0,21-22 16,0 21 0,0 22-16,0-86 31,21 22-15,-21-21-16,0-21 0,21 21 0,-21 0 15,21-22-15,0 22 16,-21-21-16,21 21 0,1-22 0,-1-20 15,21 20 1,-21 22-16,0 0 0,1 0 16,-1 21-16,0 0 0,0 0 0,21 0 15,-20 0-15,-1 42 16,0-21-16,0 1 0,0-1 16,-21 0-16,21 21 0,-21-21 0,0 1 15,0-1-15,0 21 0,22-21 0,-1 22 16,-21-22-16,21 0 15,0 0-15,0-21 0,0 0 16,1 0-16,-1 0 16,21-21-16,-21 21 0,22-21 0,-22 0 15,21-43-15,0 43 16,-20-21-16,-1 20 0,0-20 16,21 0-16,-21-1 0,1-20 0,-1 21 15,0-149 1,0 149-16,-21-64 15,0 64-15,0-22 0,0 43 16,0 0-16,-21 21 31,21 21-31,-21 21 0,21 1 0,0-1 16,0 21-16,0-20 16,0 20-16,-21 1 0,21-22 0,0 22 15,-22 41-15,22-62 0,0 41 16,0-62-16,0 41 15,0-21-15,0-20 0,22-1 16,-1 0-16,0 0 0,0-21 16,0 0-16,0 0 0,1 0 0,-1 0 15,42 0 1,1-42-16,-43 21 16,0-1-16,21-41 0,-42 42 15,22 0-15</inkml:trace>
  <inkml:trace contextRef="#ctx0" brushRef="#br0" timeOffset="3148.15">5482 1101 0,'0'0'16,"0"21"-16,0 0 0,21-21 15,0 0-15,1 0 0,-1 0 0,21 0 16,-21 0-16,22 0 0,-22 0 15,106 0 1,-106 0-16,21 0 0,-21 0 0,22-21 16,-22 21-16,0 0 0</inkml:trace>
  <inkml:trace contextRef="#ctx0" brushRef="#br0" timeOffset="4562.34">6794 1482 0,'22'0'31,"-22"-21"-31,0-1 0,21 1 16,0 0 0,-21 0-16,0 0 0,0 0 15,0-1-15,0 1 0,0 0 16,0 0-16,-21 0 0,0 0 15,-1-1-15,1 1 0,0 0 0,0 0 16,-21 21-16,20 0 16,1 0-16,-21 0 0,0 0 0,-43 42 15,43 1-15,-1-22 0,1 21 16,21 0-16,-22 1 0,22-1 0,-42 85 16,42-42-1,21-43-15,0-21 0,0 22 16,0-22-16,0 0 0,0 0 15,21 0-15,0-21 0,0 0 0,0 0 16,43 0-16,-43-21 16,64 0-16,-43-21 15,-21 20-15,21 1 0,1 0 0,-1-21 16,0-22-16,1 22 0,-22 21 16,0-22-16,-21 22 0,21-21 15,-21 21-15,21-22 0,-21 22 0,0 0 16,0 0-16,0 42 31,-21 0-31,0 0 0,-21 43 16,42-1-1,0-20-15,0-22 0,0 21 0,0-21 16,0 22-16,0-22 0,0 21 16,0-21-16,0 1 0,21-1 0,-21 0 15,21 0-15,0-21 0,22 0 16,-22 0-16,21 0 0,0 0 0,1 0 15,-1 0-15,0 0 0,1-21 16,-1 0-16,0 0 0,1-1 0,-1-20 16,0 21-16,1-21 0,-1 20 0,0-20 15,-20 21-15,20-21 0,-21-1 16,21 22-16,-20-21 0,-1 21 0,-21-22 16,0 22-16,0 0 0,0 0 15,0 0-15,-21-43 16,-1 64-1,1-21-15,0 21 0,0 0 0,0 0 16,0 0-16,-22 21 0,22 0 16,0 0-16,-21 1 0,20 20 15,1-21-15,-21 21 0,21-20 0,-22 41 16,22-42-16,21 22 0,0-22 16,0 0-16,0 0 0,0 0 0,0 0 15,0 1-15,21-22 16,1 0-16,-1 0 0,0 0 0,0 0 15,0 0-15,0 0 0,1-22 16,-1 22-16,0-21 0,0 0 0,21-21 16,-20 21-16,-1-1 15,-21 1-15,21 0 0,-21 0 16,21 0-16,-21 0 0,0-1 0,0 1 16,0 0-16,0 0 0,0 0 15,0 42 16,0 0-31,0 21 16,0-20-16,0-1 0,0 0 16,0 21-16,0 1 0,0 84 15,0-22 1,0-41-16,0-22 0,0 22 0,0-1 16,0-20-16,0 20 0,0 1 15,0-22-15,0 21 0,0-20 0,0 20 16,0 1-16,-21-1 0,21 1 0,0-22 15,-21 22-15,21-1 0,0-21 16,0 1-16,-21-1 0,-1 0 0,1 1 16,21-1-16,-21-21 0,0 22 15,0-22-15,0 0 0,21 0 0,-22-21 16,-62 42 0,41-42-16,22 0 0,0-21 15,0 0-15,-21 0 0,20 0 16,-20 0-16,21-22 0,-21 22 15,20-21-15,-20-1 0,21 1 0,21 21 16,-21-21-16,21-1 0,0 1 16,0 21-16,0-22 0,0-20 15,21 21-15,0 20 0,0-20 0,22 0 16,-22 21-16,21-22 0,-21 1 16,22 0-16</inkml:trace>
  <inkml:trace contextRef="#ctx0" brushRef="#br0" timeOffset="4941.12">7810 1355 0,'0'0'0,"0"-21"0,0-1 15,0 1 1,22 21-16,-22-21 0,21 0 0,0 0 15,0 21-15,0-21 0,0-1 16,1 1-16,-1 0 0,0 21 0,-21-21 16,0 0-16,21 21 0,-42 0 31,0 21-31,-22-21 0,22 21 16,-21 21-16,-43 43 15,64-64-15,-21 43 16,21-22-16,-1 43 15,22-43 1,0-21-16,0 0 16,22-21-16,-1 0 0,0 0 15,0 0-15,0 0 0,22 0 0,-1-21 16,0 0-16,-21 21 0,22-21 16,20 0-16</inkml:trace>
  <inkml:trace contextRef="#ctx0" brushRef="#br0" timeOffset="5267.93">8488 1080 0,'0'0'0,"0"-22"0,-21 22 16,-1 0-1,1 0-15,0 0 0,0 22 16,0-22-16,0 21 0,-22 21 16,22-21-16,21 0 0,0 1 15,0-1-15,0 0 0,0 0 0,0 21 16,64 1-1,-43-22-15,21 0 16,-42 0-16,21-21 0,0 21 16,1-21-16,-22 22 15,0 20 1,0-21-16,-22-21 16,-20 21-16,21-21 15,0 0-15,0 0 0,-22 0 0,22 0 16,0 0-16,0 0 0,0 0 15,-1 0-15,22-21 16,0 0 0</inkml:trace>
  <inkml:trace contextRef="#ctx0" brushRef="#br0" timeOffset="6400.28">9864 1185 0,'21'-42'16,"-42"84"-16,42-105 0,0 21 0,0-1 0,-21 22 15,0-21-15,0 21 0,0-22 16,0 22-16,0 0 0,0 0 15,0 42 1,-21 0 0,0 0-16,0 22 0,-1-1 15,1 0-15,21 1 0,-21-1 0,0 21 16,0-20-16,21-1 0,-21 0 0,21 1 16,-22-1-16,22 0 0,0 1 15,0-1-15,0 22 16,0-43-16,22 0 15,-1-21-15,0 0 0,21 0 16,1 0-16,-22 0 0,21-21 0,0 0 16,1-1-16,-22 1 0,85-42 15,-64-43 1,-42 64-16,0-22 16,0 22-16,0-1 0,0 1 15,-21 21-15,0-21 0,0 20 16,-64-20-16,0 42 15,64 0-15,-21 0 16,-1 21-16,22-21 0,0 21 0,0 1 16,0-1-16,21 0 15,42-21-15,-21 21 16,22-21-16,-1 0 0,0 0 0,1 0 16,20 0-16,1-21 15,-1 21-15,1-21 0,-22 0 0,21-1 0,1 1 16,-22 0-16,1 0 15,-1 0-15,0 0 0,22-43 16,-64 43 0,0 0-16,-21 21 15,-1 0-15,1 0 16,0 21-16,21 0 16,-21 21-16,21 1 0,-21-22 15,21 42-15,0-20 0,0-1 0,-21 0 16,21 22-16,-22-22 0,22 22 0,-21-1 15,21 1-15,0-1 16,-21 64-16,0-42 0,21-22 0,-21 22 16,21-21-16,0 20 0,0-20 15,0 84 1,0-63-16,-21 126 0,21-126 16,0-22-16,0 1 0,0-1 0,0 1 15,0-1-15,0 1 0,0-22 16,21 22-16,-21-22 0,0 0 0,21 1 15,-21-22-15,21 0 0,-21 21 0,0-20 16,-21-22 0,0 0-16,0-22 15,-1 22-15,1-21 0,0 0 0,-42-42 16,-1-22 0,43 43-16,-21-1 0,-43-41 15,43 41-15,20 1 0,-41-22 16,42 22-16,21 21 0,0-21 15,0 20-15,0 1 0,0 0 16,0 0-16,0-21 0,0 20 0,0 1 16,0-21-16,0 21 0,0-22 0,21 1 15</inkml:trace>
  <inkml:trace contextRef="#ctx0" brushRef="#br0" timeOffset="6792.57">11896 974 0,'-22'-43'0,"44"86"0,-65-107 0,43 43 16,-21-21-16,21 21 0,-21 21 16,21-43-16,-42 43 15,20 21 1,22 1-16,0 20 0,-21 0 16,21 1-16,-21 20 0,21-21 15,0 22-15,0-1 0,0-20 0,0 20 16,0 1-16,0-22 0,0 22 0,0-22 15,0 0-15,0 1 0,0-22 16,0 21-16,0-21 0,0 0 0,0 1 16,0-1-16,21-42 31</inkml:trace>
  <inkml:trace contextRef="#ctx0" brushRef="#br0" timeOffset="7130.37">11684 1101 0,'0'0'0,"-21"-43"0,0-84 31,21 85-31,0 21 0,0 0 0,0-22 16,21 22-16,-21 0 0,21 0 16,0 0-16,21 21 0,-20-21 0,20 21 15,0 0-15,1 0 16,-1 0-16,64 0 0,-64 0 15,-21 21-15,22 21 0,-22 22 16,-21 20-16,0-41 16,-21-1-16,-22 0 0,1 1 15,21-1-15,-43-21 0,22 21 0,0-20 16,-1 20-16,1-21 0,-22 21 16,22-20-16,21-22 0,21 21 15,-21-21-15,21 21 16,21-21-1,0 0-15,0 0 0,22 0 0,-1 0 16</inkml:trace>
  <inkml:trace contextRef="#ctx0" brushRef="#br0" timeOffset="7659.32">12467 1376 0,'21'-21'15,"-21"0"-15,21 21 0,-21-22 0,22 1 16,-22 0-16,0 0 0,0 0 16,0 0-16,0-1 0,0 1 0,0 0 15,0 0-15,0 0 0,-22 0 16,1 21-16,0 0 0,0 0 16,0 0-16,-22 0 0,22 21 15,-21 0-15,0 0 0,-1 0 0,-105 127 16,106-84-1,21-22-15,21 1 16,0-22-16,0 21 0,0-21 0,0 22 16,0-22-16,0 0 0,0 0 15,21 0-15,21 0 16,0-21-16,1 0 0,-1 0 0,-21 0 16,22 0-16,-22-21 0,21 0 15,22-21-15,-43 21 0,0-1 16,21 1-16,-21 0 15,1-21-15,-1 21 0,0-1 0,-21-20 16,0 21-16,21-21 0,-21 20 16,0 1-16,0 0 0,0 42 31,-21 0-15,21 1-16,0-1 0,0 21 0,0-21 15,0 0-15,0 1 0,0 20 16,0-21-16,0 0 0,0 0 0,0 1 15,21-1-15,0 0 0,0-21 16,1 0-16,-1 0 16,0 0-16,0 0 0,0 0 0,0-21 15,22 0-15</inkml:trace>
  <inkml:trace contextRef="#ctx0" brushRef="#br0" timeOffset="9633.34">13166 1164 0,'0'0'15,"0"-42"-15,0 21 0,0 0 0,0-1 16,-22 22-16,-41 0 16,42 0-1,0 22-15,-1-1 0,1 0 0,0 21 16,0-21-16,0 22 0,0-22 0,-1 21 16,22 1-16,0-1 0,0-21 15,0 21-15,0-20 0,0 20 0,0 0 16,0-21-16,22 1 0,-1-1 15,0-21-15,0 0 0,21 0 16,-20 0-16,20 0 0,-21 0 16,21 0-16,1-21 0,-22-1 15,21 1-15,1 0 0,-22 0 0,21 0 16,-21-22-16,0 22 0,22-21 0,-22 0 16,0-1-16,-21-20 0,0 20 15,21-20-15,-21-64 16,0 21-16,0 64 0,0-1 15,0 22-15,0 0 0,0 0 16,0 0-16,0 42 16,0 0-16,0 0 15,0 22-15,0-1 0,0 0 0,0 22 16,0-1-16,0-20 0,-21 20 16,21-21-16,0 1 0,0 20 0,-21-20 15,21-22-15,-21 21 0,21 0 16,0-20-16,0-1 0,0 0 0,0 0 15,-21-21-15,21 21 0,0-42 47,0 0-47,0 0 16,21 0-16,-21-1 0,21 1 0,0 0 16,0-21-16,0 21 0,1-22 0,-1 22 15,0-21-15,0 21 0,0-1 16,0 1-16,43 21 15,-43 0 1,-21 21 0,-21-21-1,0 22-15,0-22 0,-1 0 16,1 21-16,0-21 0,-21 0 16,21 0-16,-1 0 15,1 0-15,21 21 0,-21 0 16,21 0-1,0 0-15,0 1 0,0-1 16,0 0-16,0 0 0,21 0 16,0 0-16,-21 1 0,22-1 15,-22 0-15,21 0 0,0-21 0,-21 21 16,42 0-16,-21 1 16,1-22-16,-1 0 0,0 0 0,21 0 15,-21 0-15,22 0 0,-1 0 16,0 0-16,22 0 0,-22 0 0,1-22 15,20 1-15,-21 0 0,22 0 16,-22 0-16,1 0 0,20-1 16,-21 1-16,-20 0 0,20-21 0,21-22 15,-41 43-15,-22-42 16,0 20-16,0 22 16,0 0-16,0 0 0,-22 0 0,1 21 0,0 0 15,0 0-15,0 0 0,-43 0 16,22 21-16,0 0 0,20 0 15,-20 0-15,21 0 0,-21 22 16,20-22-16,1 21 0,0-21 0,0 22 16,0-22-16,21 0 0,-21 21 0,21-20 15,0-1-15,0 0 16,0 0-16,0 0 0,21-21 16,0 0-16,0 0 0,0 0 15,0 0-15,1 0 0,-1 0 16,0-21-16,21 21 0,-21-21 0,22 0 15,-22 0-15,0-1 0,21 1 16,-20-21-16,20 0 16,-21-1-16,0 22 0,0-21 0,1 21 0,-22-1 15,0 1-15,0 0 16,0 42 0,-22 0-1,22 1-15,-21 20 0,0-21 16,0 64-16,21-64 15,0 21-15,0-21 0,0 1 16,0-1-16,0 0 0,0 0 0,21 0 16,0-21-16,0 21 15,22-21-15,-22 0 0,21 0 0,-21 0 16,22 0-16,-1 0 0,0 0 0,1-21 16,-1 21-16,22-21 0,-22 0 15,0 0-15,1 0 0,-1-1 16,-21 1-16,21 0 0,-20 0 15,-1-21-15,0 20 0,0 1 0,-21-21 16,0 21-16,0-22 0,0 22 16,-21 0-16,0 0 0,0 21 15,-1 0-15,-20 0 0,21 0 16,-21 0-16,-1 21 0,22-21 0,-85 85 16,43-43-1,42 0-15,-1-20 0,1-1 16,21 0-16,0 21 0,0-21 0,0 1 15,0-1-15,0 0 0,21-21 16,1 21-16,41-21 16,-42 0-16,0 0 15,43-21-15,-22 21 0,-21-21 16,22 0-16,-22-1 0,21 1 16,1 0-16,-1 0 0,-21 0 0,21 0 15,-20-1-15,20 1 0,-21 0 16,-21 0-16,21 0 15,0 21-15,-21 21 16,-21 0 0,0 0-16,0 0 0,0 1 0,0-1 15,-1 21-15,-20-21 0,21 22 16,0-1-16,0 0 0,-1 22 16,1-1-16,0 1 0,0-1 0,21 1 15,0-1-15,0 1 0,0 84 16,21-85-16,0 22 0,22 84 15,-22-105-15,0 21 0,0-22 16,0 22-16,0-22 0,1 1 16,-1 126-16,-21-84 15,0-64-15,0 1 16,0-1-16,-21 0 0,-1-20 0,1-1 16,0 0-16,0 0 0,0-21 15,0 0-15,-1 0 0,1 0 0,0 0 16,0 0-16,21-21 0,-21 0 15,0-22-15,-22-62 16,22-1-16,21 42 16,0 1-16,0-128 15,0 107-15,0-1 0,21 0 16,0 1-16,1-1 0,20 0 0,-21 1 16,0 20-16,22-21 0,-22 22 15,42-64-15,43-42 16,-64 126-16,-20-20 15,-1 20-15,0 22 0,21-21 0,-21 0 16,-21 20-16,22-20 0,-1 21 0</inkml:trace>
  <inkml:trace contextRef="#ctx0" brushRef="#br0" timeOffset="10244.58">15663 1312 0,'21'0'46,"1"-21"-30,-1 21-16,-21-21 16,21 21-16,0-21 0,-21 0 0,21 21 15,0-21-15,-21-1 0,0 1 16,22 0-16,-44 42 47,22 0-47,-21 1 15,0-1-15,21 0 0,-21 0 0,21 21 16,0-20-16,-21-1 16,21 0-16,0 0 0,0 0 0,0 0 15,0 1-15,21-1 16,0-21-16,0 0 16,0 0-16,1 0 0,20 0 15,-21 0-15,0 0 0,0-21 16,22-1-16,41-41 15,1 21-15,-43-1 16,-20 22-16,20-21 0,-21-1 16,21 22-16,-20-21 0,-1-22 15,-21 43-15,0 0 16,0 0-16,-21 21 0,-1 0 16,1 0-16,-42 42 15,42-21-15,-1 1 0,1-1 0,0 0 16,0 0-16,21 21 0,-21-20 15,21 20-15,0-21 0,21 43 16,21-43 0,-42 0-16,21 0 15,1-21-15,-22 21 0,0 0 16,21-21-16,-21 22 16,0-1-1,-21-21-15,-1 0 16,1 0-1,0 0-15,0 0 0,0 21 0,0-21 16</inkml:trace>
  <inkml:trace contextRef="#ctx0" brushRef="#br0" timeOffset="11460.4">1841 2265 0,'-21'-21'16,"42"42"-16,-84-42 0,21 21 0,-1-21 0,22 21 15,-21 0-15,21 0 0,-43 0 16,43 0-16,0 0 15,42 0 17,0 0-32,21 0 15,-20 0-15,20 0 0,21 0 16,-20 0-16,20 0 0,1 0 16,-1 0-16,64 0 0,-42 0 15,0 0-15,20 0 0,1 0 0,0-22 16,21 22-16,106 0 15,148-21 1,-254 21-16,21 0 0,0-21 0,-21 21 16,21-21-16,22 21 0,147 0 15,170-21 1,-318 21-16,-20 0 0,20 0 16,0 0-16,1 0 0,147 0 15,-148 0-15,1 0 0,20 0 0,-20 0 16,-1 0-16,360 0 15,-360 0-15,22 0 0,148 0 16,-149 0-16,1 0 16,-22 0-16,21 0 0,-20 0 15,380-21 1,-21 21-16,-359 0 16,-1 0-16,21 0 0,-20 0 0,-1 0 15,0 0-15,1-22 0,-1 22 16,22 0-16,147 0 0,-190 0 15,22 0-15,147 0 16,-147 0-16,295 0 16,-317 0-16,128 0 15,-128 0-15,0 0 0,-21 0 16,21 0-16,-21 0 0,-21 0 0,21 0 16,-21 0-16,21 0 0,-21 0 15,21-21-15,0 21 0,-22 0 0,1 0 16,148 0-16,-106 0 15,-84 0-15,84 0 16,-127 0-16,0 0 16,1 0-16,-1 0 0,0 0 15</inkml:trace>
  <inkml:trace contextRef="#ctx0" brushRef="#br0" timeOffset="12676.79">974 4339 0,'0'-21'31,"0"0"-15,0 0-16,0 0 15,0-1 1,0 1-16,0 0 0,0 0 16,0 0-16,0 0 0,0-43 15,0 43-15,0 0 16,0 42 31,0 0-47,0 0 15,0 0-15,0 22 0,0-22 16,0 21-16,0 1 0,-22-1 16,22 0-16,0 1 0,0 20 15,-21 1-15,21-22 0,0 43 16,0-43-16,0 85 16,-21-85-16,21-21 15,0 22-15,0-22 0,0 21 16,0-21-16,0 1 15,0-44 17,0 1-32,0 0 15,0 0-15,0 0 16,0 0-16,21-22 0,-21 22 0</inkml:trace>
  <inkml:trace contextRef="#ctx0" brushRef="#br0" timeOffset="13240.99">1482 4487 0,'0'0'0,"-22"0"0,1 22 15,0-1-15,21 0 16,0 0-1,0 0 1,21-21 0,0 0-1,1 0-15,-22-21 16,21 21-16,0-21 0,-21 0 16,21 0-16,-21-1 15,0 1 1,0 0-16,-21 21 15,21-21-15,-21 21 16,0 0-16,-1 0 0,1 21 16,21 0-1,-21-21-15,21 43 0,0-22 16,0 0 0,21-21 15,0 0-31,1 0 15,-1-21-15</inkml:trace>
  <inkml:trace contextRef="#ctx0" brushRef="#br0" timeOffset="14900.28">2667 4233 0,'0'-21'0,"-21"-21"31,0 42-31,21-21 0,0 0 0,-22 21 16,22-22-16,0 1 15,-21 21 1,21 21 0,-21 1-16,21-1 15,0 0-15,0 21 0,-21 1 16,21-1-16,0 0 0,0 1 16,0-22-16,0 21 0,0 0 0,-21 43 15,21-64-15,0 43 16,0-22-16,0-21 0,-21-21 15,21 21-15,0 1 0,21-44 32,0 1-32,0 0 0,0 0 15,-21 0-15,43 0 0,-22-1 16,0 1-16,0-21 0,0 21 16,0-22-16,1 22 0,-22-21 0,21 21 15,0-22-15,-21 22 0,0 0 16,21-21-16,0 21 0,-21-1 15,0 44 1,21-1-16,-21 0 16,22 0-16,-22 21 0,21 1 15,-21 41 1,21-41-16,-21-22 0,0 0 16,21 0-16,-21 0 0,0 1 15,0-1-15,21 0 0,0 0 0,1 0 16,41-21-1,-42 0-15,0-21 16,1 0-16,-1 21 16,0-21-16,0 0 0,0-1 0,22-62 15,-22 41 1,-21 22-16,21 0 16,-21-42-16,21 41 0,-21 1 0,0 0 15,0-21 1,0 21-1,0 42 1,0 0-16,0 0 16,0 0-16,0 0 0,0 1 15,21-1-15,-21 0 0,0 0 0,0 21 16,0-20-16,21-1 0,22 63 16,-43-62-1,21-1-15,0 0 0,-21 0 0,21-21 0,0 21 16,1-21-16,-1 0 0,0 0 15,0 0-15,21 0 0,-20 0 0,62-21 16,1-21 0,-64 21-16,21-1 0,22-20 15,-43 21-15,0-21 16,43-22-16,-43 22 0,-21-1 16,21 1-16,-21 0 0,21 21 15,-21-22-15,0-41 16,0 62-16,0 1 0,-21 21 15,0 0-15,0 21 16,0-21-16,-1 22 0,1 20 16,0-21-16,21 64 0,-21-43 15,21 0-15,0 64 16,21-21 0,-21-64-16,21 0 0,22 0 15,-22-21-15,0 0 16,0 0-16,0 0 0,22 0 15,-22 0-15,0 0 0,0 0 0,21-21 16,-20 0-16,20-21 16,-21 21-16,0-1 15</inkml:trace>
  <inkml:trace contextRef="#ctx0" brushRef="#br0" timeOffset="15662.13">6265 4043 0,'0'-64'31,"0"43"-31,0 0 16,0 0-1,0 0-15,0 0 16,0-1-16,0 1 16,-21 21-16,0-21 15,0 21-15,0 0 16,-22 0-16,22 0 15,-21 21-15,21 0 0,-64 22 16,43-22-16,20 0 0,-20 21 0,21-20 16,-43 62-16,64-41 15,-21-1-15,21 0 0,-21 22 16,21-22-16,0 22 16,0-22-16,21-21 0,22 21 15,-1-20-15,-21-1 0,0 0 0,22 0 16,-22-21-16,21 21 0,-21-21 15,22 21-15,-22-21 0,0 0 16,21 0-16,-21 0 0,22 0 0,-1 0 16,-21-21-16,22 0 0,-1 0 0,43-21 15</inkml:trace>
  <inkml:trace contextRef="#ctx0" brushRef="#br0" timeOffset="16589.84">7027 4001 0,'0'0'0,"0"-22"0,-21 1 16,0 0-16,0 21 0,-64-21 16,0 21-16,43 0 15,21 21-15,-21-21 0,-1 21 16,22 0-16,-21 22 0,21-22 0,-22 21 16,22-21-16,-21 64 15,42-43-15,0-20 0,-21 62 16,21-63-16,0 22 0,0-22 15,0 0-15,0 0 0,21-21 0,42 43 16,-42-43-16,22 0 16,-1 0-16,-21 0 15,22-22-15,-22 1 0,21 21 0,0-21 16,1 0-16,-22 0 0,21-22 0,1 22 16,-22 0-16,0-21 15,0 21-15,21-64 0,-42 43 16,22 20-16,-22-20 0,0 21 0,0-21 15,0 20-15,0 1 16,-22 42 0,1 1-1,21-1-15,-21 0 0,21 21 16,-21 1-16,21-22 0,-21 21 0,21 22 16,0-22-16,0 43 15,21-64-15,21 21 16,-21-42-16,1 0 0,20 21 15,0-21-15,1 0 16,-1 0-16,-21-21 0,21 21 16,-20-21-16,20 0 0,-21 0 0,21-1 15,1-41 1,-22 42-16,21-43 0,-42 22 0,0 21 16,0-22-16,0 22 0,0-21 15,0 21-15,0 0 0,0 42 31,-21 0-31,21 0 0,0 0 16,0 0-16,0 43 16,0-43-16,0 21 0,0-20 0,0-1 15,0 21-15,0-21 0,-21 43 16,21-1 0,0-42-16,0 1 15,0-44 16,0 1-15,0 0-16,0 0 0,0 0 0,0 0 16,0-43-16,0 22 0,0-1 15,21 1-15,0 0 0,22-22 16,-22 22-16,21 21 0,0-22 16,1 22-16,20-21 0,-20 42 0,20-21 15,43 21-15,-64 0 16,1 21-16,41 21 0,-63-21 15,22 22-15,-22-1 0,0-21 16,-21 22-16,0-1 0,0 64 16,-21-22-1,21-62-15,-42-1 16,42 0-16,-22 0 0,22-42 31,0 0-31,22 0 16</inkml:trace>
  <inkml:trace contextRef="#ctx0" brushRef="#br0" timeOffset="17698.21">10012 3810 0,'21'0'16,"0"0"0,0 0-16,0 0 15,1 0-15,-1-21 0,0 0 0,21 21 16,1-21-16,-22-1 0,0 22 16,0-21-16,0 0 0,0 21 15,1-42-15,-22 21 16,-43-1-1,22 22-15,0 0 0,-21 0 16,-1 0-16,1 0 0,0 0 0,-1 0 16,1 22-16,0-22 0,20 21 15,-20-21-15,21 21 0,0 0 0,21 0 16,0 0-16,0 1 0,0-1 16,0 0-16,42 21 15,-21-21-15,22 1 0,20 41 16,-21-42-16,-20 0 0,20 22 15,0-22-15,-21 0 0,1 21 0,20-20 16,-21-1-16,-21 0 0,0 0 0,0 21 16,0-20-16,0-1 15,-63 0-15,41 0 16,-62 0-16,63-21 0,-22 0 16,-41 0-16,41 0 0,22 0 15,-21-21-15,21 21 0,-1-21 16,1 0-16,-21-64 15,21 43-15,21-1 16,-21 22-16,21-42 16,0 42-16,0-1 0,0 1 0,0 0 15,0 0-15,21 21 16,0 0 0,-21 21-16,21-21 0,0 64 15,0-43-15,1 0 16,-1 21-16,0-21 0,0 22 0,43 41 15,-22-41 1,-42-22-16,21-21 0,43 42 16,-43-42-16,0 0 0,0 0 15,43 0 1,41-21-16,-62 21 0,-1-21 16,43-21-16,-43 20 0,-21 1 15,22-21-15,-1 21 0,-21-22 16,21 22-16,1-42 15,-43 20-15,21-20 0,-21 42 16,0 0-16,0-1 16,0 1-16,-21 21 15,0 0-15,-1 0 0,1 0 16,0 21-16,21 1 16,-21-1-16,0 0 0,21 21 0,0-21 15,0 1-15,0 20 0,0-21 0,0 21 16,0-20-16,0 20 15,0-21-15,0 0 0,0 0 0,0 1 16,21-22-16,0 21 0,0-21 16,0 0-16,1 21 15,-1-21-15,0 0 0,0 0 16,0 0-16,0-21 0,1 0 16,20-1-16,-21 1 15</inkml:trace>
  <inkml:trace contextRef="#ctx0" brushRef="#br0" timeOffset="18338.84">11409 3916 0,'21'-21'16,"-42"42"-16,63-63 0,-21 20 0,0 22 0,-21-21 15,0 0-15,0 0 16,0 0 0,-21 21-16,0 0 0,0 0 15,0 0-15,0 0 16,-1 0-16,1 21 0,-21 0 15,42 0-15,-21 0 0,0 1 16,-1-1-16,1 0 0,0 0 16,0 0-16,21 0 0,0 22 0,-21 20 15,21-42-15,0 1 16,0-1-16,21-21 16,-21 21-16,21-21 0,21 0 0,-20 0 15,20-21 1,0 0-16,22-1 0,-43 1 15,0 0-15,0-21 0,0 21 0,1-1 16,-22 1-16,0 0 16,0 0-16,0 0 0,0 0 0,0-1 15,0 44 32,0-1-47,0 0 0,0 0 0,0 0 16,0 22-16,0-22 0,0 21 15,0 0-15,0 1 0,0-1 0,-22 43 16,22-22-16,0 85 16,0-105-16,0 20 15,0 1-15,-21-1 0,21-20 0,0 84 16,-21-64-16,21-21 16,-42 149-1,42-128-15,-21-41 16,-22-1-16,22-21 0,21 21 15,-21-21-15,-21 0 0,20 0 0,1 0 16,0-21-16,-21 0 0,-1 21 16,22-22-16,-21 1 0,-43-63 15,22-1 1,63 64-16,0-43 16,0 22-16,0 0 0,42-22 15,-21 22-15,22-1 0,-1-20 16</inkml:trace>
  <inkml:trace contextRef="#ctx0" brushRef="#br0" timeOffset="19013.46">12086 3916 0,'-21'-21'0,"42"42"0,-42-63 15,0 20-15,0 22 0,-1-21 16,1 0-16,-21 21 15,21-21-15,-22 21 0,22 0 16,-21 0-16,21 0 16,0 21-16,-22 21 0,22-20 15,21-1-15,-21 0 0,21 0 16,-21 21-16,21-20 0,0-1 16,0 0-16,0 0 0,0 0 0,21 0 15,0-21-15,0 0 0,0 0 16,1 0-16,-1 0 0,0 0 0,42-21 15,-41 0-15,20 0 0,0 0 16,-21 0-16,1-1 16,20 1-16,-21 0 0,-21 0 15,21 0-15,-21 0 0,0-1 0,0 1 16,0 0 0,0 42-1,0 0-15,0 1 16,0-1-16,0 21 0,0 0 15,0 1-15,0-1 0,0 22 0,-21-22 16,21 21-16,-21 43 0,21-42 16,0-22-16,0 22 0,0-1 15,0 1-15,-21-22 0,21 106 16,0-84-16,0 147 16,21-168-16,0 20 15,-21 1-15,0-22 0,21 0 0,-21 1 16,0-22-16,0 0 0,0 0 0,0 0 15,0-42 1,0 0 0,0 0-16,0 0 0,0-1 0,0-20 15,0-21-15,-21 20 0,21 1 16,0 0-16,-21-1 0,0 1 16,0 0-16,21-22 0,-22 22 0,22-1 15,-21 1-15,21 0 0,0 21 0,0-22 16,0-63-1,21 43 1,1 42-16,20-22 0,0-41 0,1 41 16,-1-20-16</inkml:trace>
  <inkml:trace contextRef="#ctx0" brushRef="#br0" timeOffset="19430.21">12446 3789 0,'0'0'0,"-21"-21"0,0 21 16,21-21-16,0-1 0,0 1 16,0 0-16,0 0 15,0 0-15,0 0 16,21 21-16,0-22 0,0 22 16,21 0-16,-20 0 0,-1 0 15,21 22-15,-42-1 16,21 0-16,0 0 0,1 21 0,-1-20 15,-21 20-15,0-21 0,0 0 16,0 22-16,0 41 16,0-63-16,-21 22 0,-1-22 15,1-21-15,0 0 16,0 0-16,21-21 16,0 0-1,0-1-15,0 1 16,21-21-16,-21 21 0,21 0 0,-21-1 15,21 1-15,1-21 0,-22 21 16,42-43-16,0 22 16,-21 21-16,1 21 0,-1-21 15,0 21-15,0 0 0,21 0 16,-20 0-16,20 0 0</inkml:trace>
  <inkml:trace contextRef="#ctx0" brushRef="#br0" timeOffset="20446.13">13377 3768 0,'0'0'0,"21"0"0,1 0 15,-1 0-15,-21-21 0,21-1 16,-21 1-16,0 0 16,0 0-16,0 0 15,0 0-15,0-1 0,-21 1 16,0 21-16,-22 0 15,22 0-15,0 0 0,0 0 16,-43 21-16,22-21 0,21 22 16,-22 20-16,22-21 0,-21 0 0,-22 85 15,22-21 1,42-43-16,-21-21 16,21 22-16,0-22 0,0 0 0,0 0 15,21 21-15,0-42 0,0 0 16,1 0-1,20 0-15,43-21 16,-64 0-16,0 0 0,21 0 0,-21 0 16,1-22-16,20 22 0,-21-21 0,0 21 15,0-1-15,1-83 16,-1 83-16,-21-20 16,0 21-16,0 0 0,0 0 0,-21 21 31,21 21-16,-22 0-15,22 0 0,-21 0 0,21 22 16,-21-22-16,21 21 0,-21-21 0,21 22 16,0 20-16,42 22 15,-21-64-15,1 0 16,-1 0-16,21-21 0,0 0 16,64 0-1,-85 0-15,64-21 0,-64 0 16,0 0-16,22 0 0,-22-22 15,0 22-15,0-21 0,0 21 0,1-22 16,-1 1-16,63-127 16,-62 63-1,-1 85-15,0-22 0,-21-20 16,0 42-16,0-1 0,0 44 31,-21 20-31,0-21 0,21 21 16,-22 1-16,1-1 0,0 0 15,0 1-15,0-1 0,21 0 0,0 1 16,0-1-16,-21 0 0,21 1 16,0 20-16,21 1 15,0-43-15,-21 0 16,63 0-16,-41-21 0,20 0 16,64-21-1,-22-21-15,-41 21 0,-1-1 16,64-41-16,-64 42 15,-21-22-15,1 22 16,-22 0-16,0-21 0,0 21 0,0-1 0,0 1 16,0 0-16,-22 21 15,-20 0 1,0 21-16,-1 22 16,43-22-16,-21 0 0,21 21 15,-21-21-15,21 22 0,0-22 0,0 64 16,21-43-16,22 0 15,-22-21-15,21 1 16,0-22-16,-20 0 0,20 0 16,-21 0-16,21 0 0,-20 0 0,20-22 15,21 1-15,-20-21 16,-22 21-16,0-22 16,0 22-16,22-42 0,-43 20 0</inkml:trace>
  <inkml:trace contextRef="#ctx0" brushRef="#br0" timeOffset="20662.64">13864 3598 0,'21'22'31,"0"-22"-31,1 0 0,-1 0 0,0 0 16,21 0-16,-21 0 0,85-22 16,-85 22-1,43-21-15,-43 0 0</inkml:trace>
  <inkml:trace contextRef="#ctx0" brushRef="#br0" timeOffset="21156.36">16510 3620 0,'0'0'0,"0"-22"0,21-20 15,0 0 1,0-43-16,-21 43 15,0 21-15,0-22 0,0 22 16,0 0-16,0 42 16,-21 0-1,21 22-15,0-22 0,-21 21 16,0 0-16,21 1 0,-21 63 16,21-64-16,-21 0 0,-1 43 15,1-43-15,21 1 0,-21-1 16,21 21-16,-21 1 15,21-43-15,0 0 0,0-42 47</inkml:trace>
  <inkml:trace contextRef="#ctx0" brushRef="#br0" timeOffset="21841.33">15938 3747 0,'0'0'0,"22"0"16,-1 0-16,0 0 15,0 0-15,21 0 0,-20 0 16,20 0-16,21 0 0,107-22 16,41-20-1,-147 21-15,-1 0 0,-20 0 16,20-1-16,-20 1 0,-1 0 0,0 0 15,-21-21-15,1 20 0,20-105 16,-42 85 0,0 21-16,0-21 15,-21 42-15,0 0 16,21 21 0,-22 0-16,1 0 0,21 21 15,-21 1-15,21 41 0,-21-41 16,0 41-16,0-41 15,21-1-15,-22 0 0,22 1 0,-21-1 16,0 0-16,21 1 0,-21 41 16,-21 1-1,42-64-15,0 22 16,0-22-16,0-42 31,0-1-31,0 1 16,0 0-16,0-21 0,0 21 0,42-43 15,-21 43-15,0-21 0,0 20 16,1-20-16,-1 21 0,63-64 16,-62 64-1,41 0-15,-42 21 0,22 0 16,-22 0-16,0 0 0,-21 21 16,42 0-16,-42 0 0,21 1 15,-21 83 1,0-83-16,0 41 0,0-21 15,-42 1-15,42-1 0,-21-21 16,21 0-16,0 1 0,0-1 16,-21-21-1,42-21 17,0-1-32,0-20 15,0 21-15,1 0 0,-1 0 16</inkml:trace>
  <inkml:trace contextRef="#ctx0" brushRef="#br0" timeOffset="22194.13">17462 3852 0,'22'0'47,"-1"0"-31,0-21-16,0 21 0,21-21 0,-20 21 15,-1-21-15,0 21 16,21-21-16,-21 21 0,1-21 0,-1-1 0,0 1 16,-21 0-16,0 0 15,-21 21 1,0 0-16,-1 0 16,-20 0-16,21 21 0,-21 0 0,-22 22 15,43-22-15,-21 21 16,20 0-16,22 1 15,0-22-15,0 0 0,0 0 0,0 0 16,0 1-16,22-22 0,-1 21 0,21-21 16,43 0-1,-43 0-15,-21 0 16,22-21-16,-22-1 16,21 1-16,-21 0 0</inkml:trace>
  <inkml:trace contextRef="#ctx0" brushRef="#br0" timeOffset="23046.17">19452 3852 0,'0'0'0,"21"0"0,0 0 0,1-21 16,-22 0-16,42 0 0,-21 0 16,0 21-16,-21-43 15,21 22-15,-21-42 16,-21 42-16,0-1 0,0 22 16,0-21-16,-22 0 0,-84 21 15,85 0-15,-43 0 16,43 0-16,-43 42 15,43-20-15,21 20 0,-21-21 0,20 21 16,22-20-16,0 20 0,0 0 16,0 22-16,0 20 15,22-41-15,-1-22 16,0-21-16,0 21 0,0 0 16,22-21-16,-22 0 0,21 0 0,0 0 15,64-42 1,0 0-16,-64 20 0,1 1 15,-1 0-15,0 0 0,1 0 0,-22-22 16,21 22-16,22-63 16,-22-43-1,-21 84-15,-21 1 0,21 0 0,-21-1 16,0 1-16,0-22 0,0 22 16,0 21-16,0-21 0,0 20 0,0-20 15,0 21 1,0 42-16,-21 0 0,0 0 15,0 22-15,0-1 0,21 0 16,-21 22-16,-1-22 0,1 22 0,0 63 16,21 0-1,0-85-15,0-21 16,0 22-16,0-22 0,0 0 0,21 0 16,0 21-16,1-42 0,-22 22 15,21-1-15,0-21 0,0 0 16,-21 21-16,42-21 0,-20 0 15,20 0-15,-21 0 0,0 0 16,0 0-16,1-21 0,-1 0 0,0 21 16,0-22-16,0 1 0,43-21 15,-1-22 1,-20 43-16</inkml:trace>
  <inkml:trace contextRef="#ctx0" brushRef="#br0" timeOffset="24264.43">20405 3683 0,'21'-21'0,"-42"42"0,42-63 0,-21 21 0,0-1 16,0 1-16,-21 21 15,-1 0-15,1 0 16,0 0-16,0 0 0,0 0 16,0 0-16,-1 21 0,1 1 15,0-1-15,0-21 0,21 21 0,-21 0 16,0 0-16,-1 0 0,22 22 0,0-22 16,-21 21-16,21-21 15,0 22-15,0-22 16,0 0-16,0 0 0,21 0 15,1-21-15,-1 0 16,0 0-16,0 0 0,0 0 16,22-21-1,-22 0-15,0 0 0,21 0 0,-21 0 16,1-1-16,-1 1 0,0-21 16,-21 21-16,21 0 0,0-64 15,-21 43 1,0 20-16,0 1 0,-21 42 31,21 1-15,-21-1-16,0 0 0,0 0 0,21 0 15,0 22-15,0-22 0,0 0 0,0 0 16,0 0-16,0 0 0,0 1 16,0-1-16,21 0 15,42-21-15,-42 0 16,1 0-16,20 0 0,-21 0 15,21 0-15,22-21 0,-43 0 16,21-1-16,-20 1 0,20-21 16,21-64-1,-41 64-15,-22-1 0,42-62 16,-42 62-16,21-20 16,0 20-16,-21 1 0,0 0 0,21-43 15,1 43 1,-22 63-1,-22 21-15,1-21 16,0 64-16,-21 63 16,21-105-16,-1-1 15,1 21-15,0-20 0,21-22 16,-21 106-16,21-42 16,0-64-16,0 0 15,21 21-15,0-21 0,0 1 16,43-1-1,-43-21-15,43 0 0,-22 0 16,64 0 0,-85-21-16,21-1 0,1 1 0,-1 0 15,0 0-15,43-64 16,-43 64-16,1-42 16,-22 41-16,-21-20 0,0 21 15,0 0-15,0 0 0,0-1 0,-85 1 16,43 21-1,21 0-15,-22 21 0,1 1 16,21-1-16,-22 0 0,22 21 16,0-21-16,0 1 0,0 62 15,0-63-15,21 1 16,0-1-16,0 0 0,0 0 16,0 0-16,0 0 0,0 1 0,21-22 15,21 21 1,0-21-16,-20 0 15,20-43-15,-21 22 16,0 21-16,0-21 0,22-21 16,-22 21-16,0-22 15,0 1-15,-21 21 0,0 0 0,21-1 16,-21 1-16,22-21 0,-22 21 16,0 0-16,0-1 0,0 44 31,0-1-31,0 0 15,0 0-15,-22 21 0,1 1 16,21-1-16,0-21 0,0 43 16,0-43-1,21 21-15,1-21 0,20 22 16,-21-43-16,21 0 16,1 21-16,-1-21 0,-21 0 15,22 0-15,-22 0 0,21-21 16,-21 0-16,22-1 0,-22 22 0,0-21 15,21 0-15,-21 0 0,1 0 16,-1 0-16,0-64 16</inkml:trace>
  <inkml:trace contextRef="#ctx0" brushRef="#br0" timeOffset="24580.33">20913 3429 0,'0'0'0,"-22"0"16,1 0-16,42 0 31,22 0-31,-22 0 0,21 0 0,1 0 16,-1 0-16,0 0 0,1 0 15,41 0-15,-41 0 16,-22-21-16,63 21 0,-62 0 16,20 0-16,-21 0 0,0-21 15,0 21-15,1 0 0,-1 0 0</inkml:trace>
  <inkml:trace contextRef="#ctx0" brushRef="#br0" timeOffset="24885.06">22056 4001 0,'0'21'15,"-22"-21"48</inkml:trace>
  <inkml:trace contextRef="#ctx0" brushRef="#br0" timeOffset="30420.07">1228 6075 0,'0'0'16,"0"21"-1,-22-21-15,1 0 16,0 0 0,0-21 15,21 0-31,0 0 16,0-1-16,0 1 0,0-21 15,0 21-15,21 0 16,0-22-16,0 1 0,1 21 15,-1 21-15,0-21 16,0-1-16,21 22 0,1 0 16,-22 0-16,0 0 0,0 22 15,-21-1-15,43 63 16,-22-62-16,-21 20 0,21 0 0,-21 1 16,0-1-16,0 0 0,-42 43 15,20-43-15,1 1 16,0 20-16,-21-21 0,21 1 0,-22 20 0,22-20 15,-21-1-15,-64 43 16,64-64-16,20-21 16,1 0-16,-21 0 0,21 0 0,-22 0 15,22 0-15,0 0 0,-42-43 16,41 22-16,1 0 16,-21-42-16,42 20 15,0 22-15,0-21 0,0-1 0,0 22 16,0-21-16,0 21 0,0 0 0,0-1 15,21 1-15,21-21 16,43 42 0,-64 0-16,0 0 0,22 21 0,-22 0 15,0 0-15,21 1 0,-20-1 16,-1 0-16,21 21 0,0 1 16,-20-1-16,-1 0 15,0 1-15,0-1 16,0-21-16,-21 0 0,21 0 15,1-21 17,-1 0-17,-21-21-15,21 21 16,0-21-16</inkml:trace>
  <inkml:trace contextRef="#ctx0" brushRef="#br0" timeOffset="30820.26">1947 6308 0,'0'21'15,"0"-42"-15,0 63 0,0-21 16,0 0-16,0-42 62,0 0-46,0 0-16,0 0 0,0 0 16,0 42 62</inkml:trace>
  <inkml:trace contextRef="#ctx0" brushRef="#br0" timeOffset="32314.16">3408 6033 0,'-21'-64'31,"21"43"-31,0 0 16,0 0-16,0-1 15,0 1 1,0 42 31,0 1-32,0-1-15,0 21 0,0-21 16,0 22-16,0-22 0,0 21 0,0-21 16,0 22-16,0-22 0,0 42 15,0 1 1,0-43-16,0 21 0,0 1 16,0-22-16,0-42 31,0-1-16,21 1-15,0 0 0,0-42 16,0 41-16,22-41 16,-22 21-16,0 20 15,0-20-15,-21 21 0,21-21 0,22-43 16,-43 64 0,21 0-16,0 21 0,-21 21 15,21 0-15,0 0 16,-21 0-16,21 0 0,-21 22 15,0-22-15,22 42 0,-22-20 16,21-22-16,-21 21 0,0-21 16,42 64-16,-21-64 15,-21 0-15,21-21 0,1 22 0,-1-22 16,0 0-16,0 0 16,0 0-16,0-22 0,22 1 15,-22 21-15,0-21 0,0 0 16,0 0-16,1 0 0,20-22 0,-21 22 15,0 0-15,-21 0 0,21-22 0,1-20 16,-1-43 0,-21 85-16,0-21 0,0 20 15,0-20-15,0 21 0,21 0 16,-21 0-16,0 42 31,0 21-31,0-21 0,0 22 16,0-22-16,0 63 0,0-20 15,0-22-15,0-21 16,0 22-16,21-22 0,-21 21 16,21-21-16,0 64 15,1-64-15,-1-21 0,0 21 16,0-21-16,21 0 0,-20 0 0,20 0 16,-21 0-16,64-21 15,-43 0-15,0 0 0,43-21 16,-43 20-16,1 1 0,20-42 15,-42 42-15,22-22 0,-22 22 0,-21-21 16,0 21-16,0-22 0,0-20 16,0 20-1,-21 43 1,0 0-16,-1 22 0,22-1 16,-42 21-16,21 0 0,21-20 15,-21 20-15,21 0 16,0-21-16,0 43 0,0-22 0,0-21 15,0 43-15,21-43 0,0 0 16,0 22-16,0-22 16,1-21-16,-1 0 0,0 21 0,0-21 15,0 0-15,43 0 16,-22-21-16,43 0 16,-22-1-16,-20 1 0</inkml:trace>
  <inkml:trace contextRef="#ctx0" brushRef="#br0" timeOffset="32664.32">6752 5757 0,'0'0'0,"0"-21"0,0 0 0,0 0 15,0 0-15,-21 0 0,0 21 16,0-22-16,-1 22 0,1 0 15,0-21-15,-21 21 0,21 0 16,-64 0-16,64 21 16,0 1-16,-1-1 0,1 21 15,0-21-15,21 22 0,-21 84 16,0-85 0,21 0-16,0 1 0,0 20 15,0-21-15,0 1 0,0-22 0,0 0 16,0 21-16,0-20 0,21-1 0,0 0 15,21-21-15,-20 21 0,41-21 16,-21 0-16,1 0 0,63 0 16,-64 0-16,21-21 15,1 0-15,-1 0 0,1-1 0,-1 1 16</inkml:trace>
  <inkml:trace contextRef="#ctx0" brushRef="#br0" timeOffset="33579.87">7472 5842 0,'0'-21'15,"0"42"-15,-21-63 0,-1 21 0,1-1 16,21 1-16,-21 0 0,0 21 0,0 0 16,0 0-16,-1 0 0,-20 0 15,21 0-15,-21 21 0,-1 22 16,22-22-16,-42 42 16,41-42-16,-20 22 0,0 41 15,21-41-15,-1-22 0,1 42 16,21-20-16,0-22 0,0 0 15,0 0-15,0 0 0,43 22 16,-22-43-16,0 0 0,21 0 16,22 0-16,20-21 15,-41 21-15,-22-22 0,42-20 16,-20 21-16,-1-43 16,-21 43-16,0-21 0,-21 21 15,22-43-15,-22 22 16,0-22-16,0 43 15,0-21-15,-22 42 16,1 0-16,21 21 16,-21 21-16,0-20 15,21-1-15,0 21 0,-21-21 0,21 22 16,0-22-16,0 0 0,0 21 0,0-21 16,0 1-16,21-1 0,0 0 15,0 0-15,0 0 0,1-21 16,20 0-16,-21 0 0,0 0 0,22 0 15,-22 0-15,21 0 0,-21-21 16,22 21-16,-22-21 0,0 0 0,42-22 16,-41 1-1,-1 0-15,-21 21 16,0-1-16,0 1 0,0-21 0,0 21 16,0 0-16,0-1 0,0 1 0,0 0 15,0 42 1,0 0-1,0 1-15,0-1 0,0 21 0,0-21 16,0 0-16,0 1 0,0 20 16,0-21-16,-21 43 15,21-43-15,0 21 16,0-21-16,0 0 0,0 1 16,-22-22-16,22-22 31,0 1-16,0 0-15,0 0 0,0 0 16,0-43-16,0 43 0,43-42 16,-22 20-16,21-41 15,1 41-15,-22 22 0,85-64 16,-64 64-16,0 0 16,1 21-16,-1 0 0,0 0 0,1 0 15,20 64 1,-21 41-16,-20-83 15,-22 20-15,0-21 0,0 21 16,0-20-16,0 41 16,0-42-16,0 0 0,-22 1 0,22-1 15,-21-21-15,21 21 0,-21-21 16</inkml:trace>
  <inkml:trace contextRef="#ctx0" brushRef="#br0" timeOffset="36220.12">10477 5927 0,'22'-21'0,"-1"-1"31,-21 1-31,0 0 0,0 0 15,0-21-15,0 20 0,0 1 16,0-42-16,0 42 16,0-1-16,-43-41 15,1 21-15,0 20 16,21 1-16,-22 21 0,22 0 16,-21 0-16,21 0 0,-22 21 15,1 1-15,0 20 0,-85 64 16,63 0-1,43-64-15,0 0 0,0 22 0,-1-22 16,22 0-16,0-20 0,0 83 16,43-83-1,-22-22-15,0 21 0,43-21 16,-22 0-16,0 0 16,-21-21-16,22 21 0,-1-22 0,0 1 15,43-21 1,21-43-16,-85 64 0,21-21 15,-20-22-15,-1 22 16,-21 0-16,21-1 0,-21 1 0,0 0 16,0 20-16,0-62 15,0 63 1,0 42 0,0 0-16,0 0 0,0 0 0,0 64 15,0-43-15,0 22 16,0-22-16,0 0 0,0 1 0,0-1 15,0-21-15,0 22 0,0-22 0,21 0 16,0 0-16,0 0 0,1 0 16,-1-21-16,0 22 0,21-22 15,1 0-15,-22 0 0,21-22 16,0 22-16,-20-21 16,-1 0-16,0 21 0,0-21 0,0 0 15,22-64 1,-22 22-16,0 41 15,-21-20-15,0 0 0,0 21 0,0-22 16,0 22-16,0 0 0,0 0 16,0 42-1,0 0 1,0 21-16,0-20 0,0 20 16,0-21-16,0 21 0,0-20 0,0 20 15,0-21-15,0 0 0,0 22 0,0-22 16,0 0-16,0 0 15,21 0-15,0-21 0,0 0 16,1 0-16,-1 0 0,0 0 0,21 0 16,43-21-1,-43 0-15,-21 0 16,1 0-16,20-1 0,-21 1 0,0 0 16,0 0-16,1-21 0,-22 20 15,0-62 1,0 63-16,0-1 0,0 1 15,21 21 32,0 0-47,0 0 16,0 0-16,0-21 0,22 21 16,-22-21-16,42 21 15,-20-21-15,-22 21 0,0 0 0,0 0 16,0 0-16,-21 21 31,0 0-31,0 0 0,0 0 0,0 1 16,-21-1-16,21 21 0,-21-21 15,0 0-15,21 22 0,0-22 0,0 0 16,-21 21-16,21-20 0,0-1 0,0 0 16,0 0-16,0 0 15,0 0-15,0 1 0,21-22 16,0 0-16,0 0 0,22 0 0,-22 0 15,21 0-15,-21 0 16,22 0-16,84-43 16,-106 43-16,63-42 15,-62 21-15,20 0 0,-21-22 0,-21 22 16,0 0-16,0-64 0,0 64 16,0-21-16,0-1 0,-42-20 15,-43-22 1,43 64-16,-1 0 0,-20 21 15,21 0-15,20 0 0,-20 21 0,21 0 16,-21 0-16,20 1 0,-41 83 16,63-20-1,0-43-15,0-20 0,0 20 16,0-21-16,0 0 0,21 0 16,0 1-16,0-1 0,1 0 0,20 0 15,43-21 1,-1 0-16,-41 0 0,-1 0 15,0 0-15,1-21 0,-1 21 0,-21-21 16,21 0-16,1-1 0,-22 1 16,21 0-16,-21-21 0,1 21 15,-1-1-15,0-20 0,42-43 16,-63 43 0,0 21-16,0 0 0,0 42 31,0 0-31,0 0 0,0 0 15,0 43-15,-21-22 16,21 1-16,0-22 0,0 0 0,0 0 16,0 0-16,0 0 0,21 22 15,1-22-15,-1-21 0,21 21 16,-21-21-16,22 0 0,62 21 16,-20-21-1,-43 0-15,22-21 16,42 0-16,-43 0 0,-20 21 15,41-43-15,-41 22 0,-22 0 16,21-64 0,-42 43-16,0-21 15,0 41-15,0 1 0,-21 0 0,0 0 16,0 21-16,-22-21 16,1 21-16,21 0 0,-43 0 0,43 21 15,-21-21-15,21 21 0,-43 43 16,1-1-1,41-21-15,22-20 0,-21-1 16,21 0-16,0 0 0,0 21 16,0-20-16,0-1 0,21 0 15,1-21-15,-1 0 0,0 0 16,0 0-16,0 0 0,0 0 16,1 0-16,-1 0 0,0 0 0,21-21 15,-21 0-15,1-1 0,-1 1 16,21-21-16,-21 0 0,0-1 15,1 1-15,20-85 16,-21 85-16,-21-1 0,0-20 16,21 20-16,0 1 0,-21 21 15,22-21-15,-1-22 0,-21 43 16,21 0-16,-21 0 16,0-1-16,0 44 15,0-1 1,-21 21-16,0 0 0,-1 43 15,22-43-15,-21 22 0,0-22 0,21 64 16,0-64-16,0 1 16,-21-1-16,21 0 0,0 1 0,0 20 15,0-42-15,21 22 16,-21-22-16,21-21 16,0 0-16,1 0 0,-1 0 0,0 0 15,0 0-15,21 0 0,-20 0 16,-1 0-16,0 0 0,0-21 15,21 0-15,1-1 0,-22 1 16,21 0-16,1-21 0,-43 21 16,21-1-16,0 1 0,-21 0 15,0 0-15,0 0 0,0 0 16,-21 21 0,0 21-16,-1 0 15,22 0-15,-21 0 0,0 0 0,21 22 16,0 41-1,0-62-15,0-1 16,0 0-16,0 0 0,21-21 16,0 0-16,1 0 0,-1 0 15,21 0-15,-21 0 16,43 0-16,-43 0 0,21 0 16,-21-21-16,1 0 0,-1 21 0,0-21 15,0-22-15,0-20 16</inkml:trace>
  <inkml:trace contextRef="#ctx0" brushRef="#br0" timeOffset="36413.01">12954 5419 0,'-21'0'16,"42"0"-16,-63 0 0,-1 0 0,22 0 15,21 21-15,0 0 16,21-21 15</inkml:trace>
  <inkml:trace contextRef="#ctx0" brushRef="#br0" timeOffset="39688.1">15325 5419 0,'0'0'15,"0"-21"-15,21-1 0,-21 1 16,0 0-16,-21 21 16,-1 0-1,22 21-15,-21-21 0,21 43 16,0-1-16,0-21 16,0 21-16,0-20 0,0 20 0,0 0 15,0 1-15,0-22 0,0 21 0,-21-21 16,21 22-16,0-22 0,-21 0 0,21 21 15,0-21 1,0 1-16,0-44 47,0 1-47,0 0 0,0 0 16,21-21-16,0 20 0,-21 1 15,43-85 1,-22 43-16,0 42 0,0-22 15,0 1-15,0 42 16,1-21-16,-1 21 16,0 21-1,-21 0-15,0 0 0,42 43 16,-21-22-16,22 64 16,-22-85-16,0 0 15,-21 1-15,21-1 0,0 0 0,22 0 16,-22-21-16,0 0 15,0 0-15,0 0 0,22 0 0,-22 0 16,0 0-16,21-21 0,-20 21 0,20-21 16,-21 0-16,85-43 15,-85 22-15,21-22 16,-20 43-16,-22-21 0,0 21 16,0-22-16,0 22 0,0-21 15,-64-43-15,1 43 16,20 42-1,1 0-15,0 0 0,20 0 16,1 0-16,0 42 0,-21-21 0,21 0 16,-1 22-16,-20 41 15,21 43 1,21-84-16,0-1 0,0-21 0,0 22 16,0-22-16,0 0 0,21 0 15,0 0-15,43-21 16,-22 0-1,-21 0-15,22-21 0,-22 21 0,21-21 16,-21 0-16,22 0 0,-22-1 0,0 1 16,21 0-16,-21-21 0,43-43 15,-64 0 1,21 64-16,-21 0 0,0-21 16,21 21-16,-21-1 0,0 1 15,-21 42 1,0 1-16,21-1 15,0 21-15,0-21 0,0 22 16,0-22-16,0 21 0,0 0 16,0 43-16,0-64 15,21 0-15,21 22 0,-20-22 16,20-21-16,-21 0 0,21 0 16,-20 0-16,20 0 0,0 0 0,22-21 15,20 0 1,-62-1-16,20 1 0,-21 0 0,0-21 15,0 21-15,1-22 0,-1 22 0,-21-42 16,0 20-16,21 22 16,-21 0-16,0 0 0,0-22 15,0 65 17,0-1-32,0 0 0,-21 0 0,0 21 15,21 1-15,-22-22 0,22 21 16,0-21-16,0 22 0,-21-22 0,21 21 15,0-21-15,0 1 0,0-1 0,0 0 16,0 0-16,0 0 16,0 0-16,21-42 31,-21 0-15,0 0-16,0 0 0,22-43 15,-22 43-15,21-21 0,0 21 16,-21-22-16,21 1 0,0 21 0,0-43 15,1 43-15,-22-21 16,21 21-16,0 21 16,-21 21-1,21 0-15,-21 0 0,21 0 0,-21 0 16,0 22-16,0-22 0,21 42 16,-21-20-16,22-22 0,-22 42 15,0-41-15,21-1 16,0 21-16,0-21 15,21 0-15,-20-21 16,-1 0-16,0 0 0,0 0 16,0 0-16,43-21 15,-43 0-15,0 21 16,0-21-16,0 0 0,1-22 0,-1 22 0,-21 0 16,21-21-16,21-22 0,-21 43 15,1-21-15,20-22 16,-21 43-16,0 0 0,0 0 15,1 0-15,-22-1 0,21 22 16,-21-21-16,0 42 16,0 1-16,0-1 15,0 21-15,-21 43 16,21-43-16,0-21 16,0 43-16,0-43 0,0 0 15,0 0-15,0 0 0,21 1 16,0-1-16,0-21 0,0 21 15,0-21-15,1 0 0,-1 0 16,0 0-16,64 0 16,20-64-1,-62 43-15,20-21 16,-20 21-16,-22 0 0,21-22 0,-21 22 16,0 0-16,1-21 0,-22-1 15,0 1-15,0 21 16,0 0-16,-43-1 15,22 22-15,0 0 0,-43 43 16,1 20 0,63-20-16,0-22 0,-21 0 15,21 21-15,0-21 0,0 64 16,0-21 0,21-43-16,0 0 15,0-21-15,0 0 0,1 21 0,-1-21 16,63 0-1,-62 0-15,20 0 0,0-21 0,-21 0 16,22 21-16,-1-21 0,-21-1 16,22 1-16,-22 0 0,0 0 0,0 0 15,21 0-15,-20-43 16,-1 22-16,21-22 16,-42 43-16,0 0 15,21 0-15,-21 42 16,0 21-1,0-21-15,0 1 0,0 20 16,0-21-16,0 0 0,0 22 16,0-22-16,0 0 0,0 21 15,0 1-15,21-22 0,1 0 16,-1-21-16,0 0 0,0 0 16,0 0-16,22 0 0,-22 0 15,63 0-15,1-42 16,-64 20-16,0 1 15,1 0-15,-1-21 0,0-1 16,-21 22-16,0-21 0,21 21 0,-21-22 16,21 22-16,-21 0 0,0 0 15,0 0-15,0 42 32,-21 0-32,0 0 0,21 22 15,-21-1-15,0 0 16,21 1-16,0-1 15,0-21-15,0 0 0,0 0 16,21-42 31,0 0-47,0 21 0,0-21 0,-21 0 16,43 0-16,-22-1 15,0 1-15,0-21 0,43 0 0,-43 20 16,0 1-16,0 21 0,0-21 15,-21 0-15,21 21 16,-21 21-16,0 0 16,0 0-16,0 1 0,0-1 15,0 0-15,0 64 16,0-64-16,0 0 16,0 0-16,0 0 0,22 0 0,-1 1 15,0-1-15,0 0 0,21-21 0,22 21 16,63-21-1,-85 0-15,1 0 0,62 0 16,-41-21-16,-22 0 0,64-22 16,-64 22-16,43-63 15,-43 62-15,-20-20 0,-1 21 16,0-21-16,-21-1 0,0 22 16,0 0-16,0 0 0,-21 0 0,0-1 15,-43 1-15,-63 21 16,85 21-16,-1-21 15,-20 64-15,21-43 0,-1 21 16,22-20-16,0 20 0,0-21 16,0 21-16,21-20 0,0 20 0,0-21 15,0 0-15,0 0 0,21 1 16,0-1-16,0-21 0,0 0 16,0 0-16,22 0 0,-22 0 15,0 0-15,0-21 0,22-1 16,-22 1-16,0 0 0,0 21 0,21-85 15,-20 64 1,-22 0-16,0 0 0,21-21 0,0 20 16,-21 1-16,0 0 15,0 42 1,0 0-16,-21 1 16,0 41-16,-22 43 15,22-64 1,0 22-16,0-22 0,0 0 0,21 22 0,0-22 15,0 85 1,0-63-16,0-1 0,0 1 0,0 20 16,0 1-16,0-21 0,0 20 0,0-20 15,0-1-15,0 1 0,0-1 16,0 1-16,-22-1 0,22-20 0,-21 20 16,21-21-16,0 1 0,0-1 0,0 0 15,-21-20-15,0-1 0,21 0 16,-21 0-16,0 0 0,-22-21 15,1 0 1,21 0-16,21-21 16,-21 0-16,21 0 0,0 0 15,0-22-15,-22 22 0,22-21 16,0-22-16,0 22 0,0-22 16</inkml:trace>
  <inkml:trace contextRef="#ctx0" brushRef="#br0" timeOffset="39979.94">18415 4932 0,'0'-42'15,"0"20"1,0 44 31,0-1-47,0 0 0,0 0 15,0 0-15</inkml:trace>
  <inkml:trace contextRef="#ctx0" brushRef="#br0" timeOffset="44361.03">8191 7027 0,'22'0'15,"-1"-63"1,-21 42 0,0 0-16,0-1 15,0 1-15,-21 21 0,-1 0 16,-41 0-1,21 0-15,-1 0 0,22 0 16,-21 0-16,-22 43 0,22-22 16,21 0-16,-22 0 0,22 0 15,0 22-15,-42-1 0,41-21 16,22 21-16,0-20 0,-21-1 0,21 21 16,0-21-16,0 22 0,0-22 15,0 21-15,0-21 0,21 22 0,-21-22 16,22 21-16,-1-21 0,0 0 15,0 22-15,0-22 0,22 0 16,-22 0-16,0-21 0,0 0 16,21 0-16,-20 0 0,-1 0 0,0 0 15,21 0-15,-21 0 0,22 0 16,-1-21-16,-21 21 0,22-21 0,41-21 16,-63-1-16,22 22 15,-1-21-15,-21 21 0,22-22 0,-22 1 16,63-64-16,-62 64 15,20-1-15,-21 22 0,-21 0 16,21-42-16,0 63 0,-21-22 16,-21 22-1,0 0 1,0 0-16,0 0 0,0 22 16,21-1-16,-22 0 0,1 21 0,0-21 15,0 22-15,0-1 0,0 22 16,21-22-16,0 43 15,0-43-15,0-21 16,0 0-16,0 0 0,0 1 0,0-1 16,21-21-16,0 21 0,0-21 0,21 0 15,1 0-15,-1 0 16,0 0-16,-20-21 0,41 0 16,-21-1-16,-20 1 0,20 0 15,-21 0-15,0-21 0,0 20 16,1-41-16,-22 42 15,0-85-15,0 64 16,-22-1-16,22 22 0,-21-21 16,-21 21-16,21-1 0,0 1 0,-1 0 15,1 0-15,-21 21 16,21 0-16,0 0 16,-1 21-16,22 0 0,-21 22 0,21-1 15,0 0-15,-21 1 0,21 20 16,0 64-1,21-106-15,0 22 0,1-22 0,-1 0 16,0 0-16,0 0 0,43 0 16,-22-21-16,64 0 15,-64 0-15,43 0 16,-43-21-16,0 21 16,-20-21-16,-1 21 0,21-21 0,-21 21 15,0-21-15,1 0 16,-22-1-1,0 1 1,0 0 375,21 21-344,0 0 46,0 0 17,0-21-32,0 0-63,-21 0-15,22-1 16,-22 1 0,21 0-16,-21 0 0,21 0 15,-21 0-15,0-1 0,21 1 0,-21 0 16,21-21-16,-21 21 0,21-1 0,-21 1 16,0-21-16,22 0 15,-22-1-15,21 1 16,-21 21-16,0 0 0,0-1 15,0 1-15,0 42 32,0 1-32,0-1 0,0 21 15,-21-21-15,21 22 0,-22-22 16,22 63-16,0-41 0,0 105 16,0-127-16,0 21 15,0 1-15,0-22 0,0 0 16,43 21-16,20-42 15,-20 0-15,-22 0 16,0 0-16,21 0 0,-21-21 16,1 21-16,20-21 0,-21 0 15,21 0-15,-20 0 0,41-43 16,22-42-16,-64 85 16,0-21-16,0-22 15,-21 22-15,21 21 0,-21-22 16,0 1-16,0 21 0,0-21 0,0-1 15,0 22 1,0 42 0,-21-21-16,21 21 0,-21 22 15,0-22-15,21 21 0,0-21 0,0 22 16,-21-1-16,21 0 0,0 43 16,0-43-16,0 1 15,0 84-15,21-106 0,-21 0 16,21 21-16,0-20 15,0-22-15,1 21 0,-1-21 16,63 0 0,-62 0-16,-1 0 0,0 0 0,0-21 15,43-22-15,-43 22 16,0-21-16,0 21 0,0-1 0,0-20 16,1 21-16,-1-43 15,-21 22-15,21 0 16,0 21-16,-21-1 0,0 1 0,0 42 31,0 1-15,-21-1-16,21 21 0,-21-21 15,21 0-15,-21 22 0,21-22 0,0 21 16,0-21-16,0 22 0,0-22 16,0 21-16,0-21 0,0 1 15,0-1-15,0 0 0,21-21 16,0 0-16,0 0 15,0 0-15,43 0 0,42-21 16,-85 0 0,21-1-16,0 1 0,1 0 15,-1-21-15,0 21 0,-20-22 0,20 1 0,0 21 16,-21-22-16,43-20 16,-22-22-1,-42 64-15,0 0 0,-21 21 16,21 21-1,-21-21-15,0 21 0,0 0 16,21 1-16,0 20 0,0-21 0,0 0 16,0 22-16,0-22 0,0 0 15,0 21-15,0-21 0,0 1 0,63 41 16,-63-42-16,42 22 16,-42-22-1,22-21-15,-22 21 0,21-21 16,-21-21 15,-21 0-15,-1 21-16,22-22 0,-21 1 0,0 0 15,21 0-15,0 0 0,-21 21 16,21-21-16,-21 21 0,21 21 31,0 0-31,0 0 16,0 0-16,21-21 0,0 21 0,-21 1 15,21-1-15,0-21 0,1 21 0,-1-21 16,63 21 0,-62-21-16,-1 0 0,21 0 15,-21 0-15,0 0 0,1-21 16,20 21-16,-21-21 0,21 0 16,-20-1-16,-1-20 0,0 21 15,21-43-15,-21 43 0,1-21 16,-1 0-16,-21 20 0,21-20 15,-21 0-15,21-22 16,-21 22-16,0 63 31,0 0-31,-21 0 0,21 1 16,-21-1-16,21 21 0,-21 22 16,21 20-1,0-63-15,0 22 0,0-22 0,0 0 16,0 0-16,0 0 0,0 1 0,0-1 15,21-21-15,0 0 0,-21 21 16,21-21-16,0 0 0,0 0 0,22 0 16,-22 0-16,0 0 0,43-42 15,-43 20-15,21 1 0,-21 0 16,22 0-16,-22 0 0,21-22 0,22-41 16,-43 41-16,0 22 15,0 0-15,-21-21 16,21-1-16,-21 22 15,0 42 1,0 22 0,-21-22-16,21 0 0,0 21 0,-21 1 15,21-22-15,0 21 0,-21 1 16,21-22-16,0 21 0,0-21 0,0 0 16,0 1-16,0-1 0,42 21 15,-21-42-15,22 21 16,-1-21-16,-21 0 0,0 0 15,0 0-15,1 0 0,-1 0 0,0-21 16,0 0-16,0 0 0,0 0 0,1-1 16,-22 1-16,0 0 0,21-42 15,-21 20-15,0 1 0,0-43 16,0 64-16,-21-21 16,-43-43-16,1 43 15,41 42-15,-20 0 0,21 0 16,-21 0-16,20 0 0,-20 21 15,21 0-15,-43 21 0,43-20 16,0-1-16,0 21 0,0-21 0,21 22 16,0-22-16,0 21 15,0-21-15,0 22 0,21-22 0,0 0 16,0 0-16,22 0 0,20 0 16,43 1-1,-64-22-15,-21 0 0,64 0 16,-43-22-16,1 1 0,-22 0 0,21 0 15,85-43 1,-84 43-16,-22 0 0,21-21 0,-21 21 16,22-22-16,-22 22 0,0-42 15,-21 41 1,-21 44 15,0-1-31,-1 0 0,1 0 0,21 43 16,-21-43-16,0 0 0,21 21 15,0-21-15,0 22 0,-21-22 16,21 0-16,0 0 0,0 0 0,0 1 16,0-1-16,0 0 15,0-42 17,21 0-32,-21-1 0,21 22 15,0-21-15,-21-21 0,21 21 16,1 0-16,-1-22 0,0 1 15,21 21-15,-21-22 0,22 1 0,20-21 16,43-22 0,-64 64-16,-20 0 0,-1-1 15,0 22-15,0 0 0,0 0 16,0 22-16,-21-1 0,0 21 16,0-21-16,0 22 0,0-1 0,0 0 15,0 1-15,0-1 0,-21 0 16,21 43-1,21 0-15,1-85 16,20 21-16,-21-21 0,21 0 16,1 0-16,20 0 0,-20 0 0,-1 0 15,0-21-15,43-22 16,42-41 0,-85 62-16,22-41 0,-43 21 15,0-1-15,-21 1 0,0 0 16,0-1-16,0 22 0,0-21 0,-42-64 15</inkml:trace>
  <inkml:trace contextRef="#ctx0" brushRef="#br0" timeOffset="44576.54">12552 6541 0,'-21'0'0,"42"0"0,-64 0 0,1 0 15</inkml:trace>
  <inkml:trace contextRef="#ctx0" brushRef="#br0" timeOffset="44676.48">12488 6583 0,'-21'0'0,"0"0"16,0 0-16,-22 0 0</inkml:trace>
  <inkml:trace contextRef="#ctx0" brushRef="#br0" timeOffset="44897.37">11112 6731 0,'0'21'0,"0"-42"0,-21 42 0,0-21 31,0 0-16</inkml:trace>
  <inkml:trace contextRef="#ctx0" brushRef="#br0" timeOffset="46360.17">1143 8551 0,'0'0'0,"-21"22"0,0-22 15,-1 0 1,1 0 0,21-22 15,0 1-16,0 0 1,21 21-16,1 0 0,-1-21 0,42 0 16,-42 21-16,22 0 15,-1 0-15,-21 0 0,0 0 0,22 0 16,-22 21-16,0 0 0,0 0 16,-21 22-16,0-22 0,0 42 15,-21-20-15,-21-22 16,21 21-16,-22 0 0,1-20 0,0-1 15,-1 21-15,22-21 16,-64 22-16,64-43 16,21-22 15,0 1-15,21 0-16,1 0 0,-1 0 15,0 21-15,0 0 0,21-21 16,-20 21-16,-1 0 0,21 0 0,22 0 15,-1 0 1,-42 21-16,22-21 0,20 42 16,-42-21-16,0 22 0,1-22 15,-22 0-15,0 21 0,0-21 16,0 43-16,-43-1 16,22-41-16,-21 20 0,-43 0 15,43-21-15,-1-21 16,1 22-16,21-1 0,-21-21 0,-1 0 15,-41 0 1,-22 0 0,85-21-16,-22-1 0,22 1 0,0 0 15,0 0-15,0 0 0,-1 21 16,22-21-16,0-1 16,0 1-1,0 0-15,0 0 16,22 0-16,-1 21 15,0-21-15,0 21 0</inkml:trace>
  <inkml:trace contextRef="#ctx0" brushRef="#br0" timeOffset="46707.97">1926 8827 0,'0'21'0,"0"0"31,21-21 31,-21-21-46,0 42 31,0 0-31,0 0-16,0 0 0,21-21 15,-21 22-15,22-22 0</inkml:trace>
  <inkml:trace contextRef="#ctx0" brushRef="#br0" timeOffset="61037.17">3133 8805 0,'0'-42'16,"0"21"0,0 0-16,0 0 0,21-1 15,-21 1-15,0 0 16,0 0-16,21 0 16,-21 0-16,0-1 15,0 1-15,0 0 31,0 42 1,0 0-32,0 1 0,0-1 0,0 0 15,0 21-15,0-21 0,0 22 16,0-1-16,0 0 0,0 1 16,0-22-16,-21 21 0,21 1 0,0 20 15,0-21-15,0-20 16,-21-1-16,21 0 0,0 0 0,-22 0 15,22 0-15,0 1 16,0-44 15,0 1-31,0 0 0,22 0 16,-22 0-16,42-85 16,0 42-16,-42 22 0,21 0 15,22-43 1,-22 64-16,0-21 0,0-1 15,0 22-15,1 0 0,-1 21 16,0 0-16,0 21 16,-21 0-16,21 43 15,0-43-15,-21 106 16,0-85-16,22 1 0,-22-22 16,21 21-16,-21-21 0,0 22 15,21-1-15,0 21 16,0-63-1,0 0-15,1 0 16,-1 0-16,0 0 0,0-21 16,43-42-16,-43 42 15,0-1-15,0-20 0,0 0 16,0 21-16,1-22 0,-1 1 0,-21 0 16,21-1-16,0 1 15,0 21-15,-21-22 0,0 22 0,21 0 0,-21 0 16,22 0-16,-22 0 0,0 42 47,0 0-47,0 0 0,0 0 15,0 22-15,0-22 0,0 21 16,0-21-16,0 22 0,0-1 0,0 21 16,0-41-16,0 20 0,21-21 15,-21 0-15,0 0 0,0 1 16,21-1-16,-21 0 0,21-21 15,0 0-15,0 0 0,1 0 16,20 0-16,-21 0 0,21 0 16,-20-21-16,-1 0 0,21-1 0,-21 1 15,43-21-15,-22 21 16,-21 0-16,0-1 0,22-20 0,-22 21 16,0-43-16,0 22 15,-21 21-15,0 0 0,21-22 16,-21 22-16,0 0 0,0-21 0,0-1 15,-21 1 1,0 42-16,0 0 0,0 0 16,0 0-16,21 21 0,-43 22 15,43 41 1,0-20-16,0-22 0,0 0 0,0 1 16,0-1-16,0 0 0,0 1 0,43-1 15,20 22 1,-21-43-16,-20-21 15,20 0-15,-21 21 0,21-21 0,1 0 16,-22 0-16,21 0 0,1 0 16,-22 0-16,21-21 0,-21 0 0,0-1 15,22-20-15,-22 21 0</inkml:trace>
  <inkml:trace contextRef="#ctx0" brushRef="#br0" timeOffset="61601.52">6477 8594 0,'21'0'0,"-42"0"0,42-21 0,-21-1 0,21 1 16,-21 0-1,0 0-15,-21 21 16,21-21-16,-21 0 0,0 21 0,0 0 16,-1 0-16,1 0 15,0 0-15,0 0 0,0 21 0,0 0 16,-1 0-16,1 21 0,21-20 15,0 20-15,-21 0 0,0 170 16,21-149 0,0-20-16,0-1 0,0 0 0,0 1 15,0-22-15,0 21 0,21-21 16,0 1-16,0-22 0,1 21 0,-1-21 16,21 0-16,22 0 15,-22 0-15,43-21 0,-43-1 16,0 22-16,22-21 0,-1-21 0</inkml:trace>
  <inkml:trace contextRef="#ctx0" brushRef="#br0" timeOffset="62512.56">7218 8657 0,'0'0'16,"0"-21"-16,0 0 0,-21 21 15,-1 0-15,1 0 0,0 0 16,-42 0-16,-1 42 15,43-42-15,-21 43 0,20-22 16,-20 0-16,21 21 0,-21-21 0,20 22 16,1 20-1,0 43-15,21-85 16,0 0-16,0 22 0,21-43 0,0 21 16,1-21-1,20 0-15,-21 0 0,0 0 0,22-21 16,-22 0-16,21 21 0,-21-22 0,0 1 15,22 0-15,-22 0 0,0 0 16,0-22-16,0 22 0,22-85 16,-43 85-16,0-42 15,0 42-15,0-1 0,0 1 16,0 0-16,0 0 16,0 42-1,0 0-15,0 0 16,-21 1-16,21-1 0,0 21 0,0 0 15,0 22-15,0 42 16,0-85 0,21 21-16,-21-21 0,21 1 0,0-1 15,0 0-15,22-21 16,-22 21-16,42-21 0,-20 0 16,-22 0-16,21 0 0,-21-21 0,22 0 15,-22 21-15,63-64 16,-62 22-16,20 21 15,-42 0-15,21-22 0,-21-20 16,0 42-16,0-22 0,0 22 0,0 0 16,0 0-16,0 0 0,0-1 15,-21 44 1,21-1-16,0 0 0,0 0 16,0 0-16,-21 0 0,21 22 15,0-22-15,0 21 0,0-21 0,0 22 16,0-22-16,0 0 0,0 0 0,0 0 15,0 1-15,0-1 16,0 0-16,-21-21 31,21-21-31,0 0 16,0-1-16,0-20 0,0 21 16,0 0-16,0-85 15,21 42 1,0 22-16,21-21 15,1 41-15,-22-20 0,21 21 0,0 0 16,1 0-16,-1 21 0,22 0 0,63 0 16,-22 21-1,-83 21-15,-1-21 0,0 22 16,0-22-16,-21 21 0,0 64 16,-21-21-1,21-64-15,-21 0 16,0 21-16,-1-21 0,22 1 15,0-1 1</inkml:trace>
  <inkml:trace contextRef="#ctx0" brushRef="#br0" timeOffset="63004.59">9483 8911 0,'0'-21'0,"0"42"0,21-63 0,-21 21 15,21 0-15,-21-1 0,0 1 16,0 0-16,21 21 15,-21 21 1,0 22 0,0-22-16,0 21 0,0-21 15,0 22-15,0-22 0,0 85 16,0-64 0,0-21-16,0 0 15,-21-21 1,21-21-1,0 0 1,0 0-16,0 0 0</inkml:trace>
  <inkml:trace contextRef="#ctx0" brushRef="#br0" timeOffset="63400.36">9525 8467 0,'0'0'0,"-21"0"0,21 21 0,0 0 15,0 0 1,21-21 15,0 0-31,0 0 16,0 0-16,1 0 0,-1 0 0,0-21 15,21 0-15,-21 0 16,-21 0-16,0-1 16,0 1-1,-21 21-15,21-21 0,-21 21 16,0 0-16,-21 0 16,-1 0-16,43 21 15,-21-21-15,21 21 0,0 1 16,0-1-16,0 0 0,0 21 15,0-21-15,0 22 0,0-22 16,0 0-16,0 0 0,0 0 16,21 1-16,-21-1 0,21 0 0,1 0 0,20 0 15</inkml:trace>
  <inkml:trace contextRef="#ctx0" brushRef="#br0" timeOffset="64148.93">10223 8657 0,'0'0'16,"-21"0"-1,0 0-15,0 21 16,21 1-16,-21-22 0,21 21 16,0 0-16,0 0 0,0 0 15,0 22-15,0-22 0,-21 0 0,21 0 16,0 0-16,0 0 0,0 1 0,0-1 15,-22 0-15,22 0 0,0 0 16,0 0-16,0-42 47,0 0-31,0 0-16,0 0 0,0 0 0,0-43 15,0 43-15,0-21 16,0 20-16,0-20 0,22 21 0,-1-21 15,0 20-15,0 1 0,0 0 0,0 0 16,22 0-16,20 21 16,-42 0-16,1 0 15,-1 42-15,-21-21 0,21 0 16,-21 1-16,21 20 0,-21-21 16,0 21-16,0-20 0,0-1 0,0 21 15,0-21-15,0 0 0,0 1 16,0-1-16,0 0 0,0 0 31,0-42 0,0 0-31,0 0 0,21 21 0,-21-22 16,0-20-16,21 21 0,-21 0 0,0-22 16,22 22-16,-1 0 0,-21-21 15,21 21-15,-21-1 0,21 1 0,0 0 16,0 0-16,1 0 0,-1 21 15,21 0-15,-21 21 16,0 0-16,-21 0 16,22 22-16,-22-22 0,0 0 15,0 21-15,0-21 0,0 22 16,-22-1 0,22 0-16,-21-20 15,0-22-15,21-22 47,0 1-31,21 0-16,0 21 0</inkml:trace>
  <inkml:trace contextRef="#ctx0" brushRef="#br0" timeOffset="64527.71">11239 8573 0,'0'0'0,"0"-22"0,-21 44 31,0-1-31,0 0 16,21 21-16,0-21 0,0 22 0,0-22 16,0 64-16,0-22 15,0-21-15,0 1 0,0 20 0,0-20 16,0 20-16,0-21 0,21 22 15,-21-1-15,21 1 0,-21-1 0,0 1 16,0-1-16,0 1 0,0 21 16,0-22-16,-21 1 0,0-1 15,-21 1-15,20-1 0,1 1 0,-21-22 0,21 21 16,0-20-16,-22-1 0,22 0 0,0 1 16,0-22-16,0 0 0,21 0 15,-22 0-15,22-42 31,0 0-31,22 0 0,-1-21 0,0 20 16,0-20-16,0-21 16,22 20-16,-22 1 0,0-22 0,0-20 15,21 20-15</inkml:trace>
  <inkml:trace contextRef="#ctx0" brushRef="#br0" timeOffset="64824.8">11261 8954 0,'0'0'16,"0"-43"-16,-22-20 0,22 20 0,0 1 15,-21 0-15,21-1 0,0 22 0,0 0 16,0-21-16,21-1 16,1 43-16,-1-21 0,21 0 0,43 21 15,-64 0 1,21 0-16,-21 0 0,1 0 0,-1 21 16,0-21-16,0 21 0,0 1 0,-21-1 15,0 0-15,0 0 0,0 21 0,0-20 16,0-1-16,-21 0 0,0 0 15,0 21-15,0-20 0,-1-1 0,1-21 16,0 21-16,-21 0 0,21-21 0,-1 0 16,22 21-16,-21-21 15,42 0 17,1 0-32,-1 0 0,21 0 15</inkml:trace>
  <inkml:trace contextRef="#ctx0" brushRef="#br0" timeOffset="66260.63">11705 8975 0,'42'0'31,"-20"-21"-15,-1 21-16,-21-22 0,21 1 15,0 0-15,0-21 0,0 21 0,1-22 16,-1 22-16,0-21 0,21 21 15,-42-22-15,21 22 0,-21 0 0,22 0 16,-22 0-16,-22 21 16,1 0-1,0 0-15,0 21 16,0-21-16,0 21 0,21 0 0,0 0 16,0 0-16,0 1 0,0-1 0,0 0 15,0 0-15,0 0 0,0 0 16,0 1-16,0-1 0,0 0 0,0 0 15,0 0-15,0 0 0,0 1 16,21-1-16,0 0 16,0-21-1,0 0-15,22-21 16,20-22 0,-42 22-16,0 0 0,43-42 15,-43 41-15,0-20 0,0 21 16,1-21-16,-1 20 0,21-41 15,-42 42-15,-21 42 32,0 0-17,21 0-15,-21 0 0,21 1 0,-22 20 16,22-21-16,0 0 0,-21 22 0,21-22 16,0 21-16,0-21 0,0 0 15,0 22-15,0-1 16,21 0-16,1-42 15,-1 0-15,0 0 16,0 0-16,0 0 0,22 0 0,-22 0 16,0-21-16,0 21 0,0-21 0,22 0 15,-22 0-15,0-22 0,0 22 16,-21-21-16,21 21 0,-21-64 16,0 43-16,0-1 0,0 22 15,0-21-15,0 21 0,-21 0 0,0-22 16,0 43-16,0-21 0,-1 0 0,1 21 15,0 0-15,0 0 0,0 0 16,0 0-16,-1 0 0,-20 21 16,0 21-16,21-20 0,-1 20 15,22-21-15,-21 21 0,21 1 16,0 20-16,0-20 0,0-1 16,0-21-16,21 21 0,1-20 0,-1-1 15,0 0-15,42 0 16,64 0-1,-84-21-15,-1 0 0,0 0 0,1 0 16,-1-21-16,-21 0 0,22 0 16,-1 0-16,0-1 0,-21 1 0,64-63 15,-64 41-15,0 22 16,1 0-16,-22 0 0,21-22 16,-21 22-16,-21 42 31,21 22-31,-22-22 15,1 0-15,21 21 0,0-20 0,0 41 16,0-21-16,0-20 0,0-1 16,0 0-16,0 0 0,0 0 15,0 0-15,21 1 0,1-22 16,-1 0-16,0 0 0,0 0 16,0 0-16,22-22 0,-22 22 15,0-21-15,0 0 0,21 0 16,-20 0-16,-1 0 0,0-22 0,0 22 15,21-21-15,22-64 16,-1 42 0,-63 43-16,22 21 15,-22 21 1,-22 1 0,22-1-16,0 0 0,0 21 15,0-21-15,0 1 0,0-1 16,0 21-16,0-21 0,0 0 15,0 1-15,0-1 0,22-21 16,-1 0-16,0 21 0,0-21 16,0 0-16,0 0 0,1 0 0,-1 0 15,42-21-15,-42 21 0,1-21 16,20-1-16,21-20 16,1-64-16,-43 85 15,0 0-15,0-21 0,1 20 0,-1-20 16,-21 21-16,0 0 0,0 0 15,0-1-15,-21 22 16,-1 0-16,1 0 0,0 22 0,0-1 16,21 0-16,-21 0 15,21 0-15,-21 22 0,21-22 0,-22 63 16,22-62-16,0 20 0,0-21 16,0 0-16,0 22 0,0-22 15,0 0-15,22 0 0,-1-21 16,0 0-16,-21 21 0,21-21 0,0 0 15,0 0-15,1 0 0,20-21 16,-21 0-16,0 21 0,0-21 16</inkml:trace>
  <inkml:trace contextRef="#ctx0" brushRef="#br0" timeOffset="66680.38">15684 8170 0,'0'-21'16,"0"42"-16,0-63 0,0 21 0,-21 21 31,21 21-15,0 21-16,-21-20 0,0 20 16,21 0-16,-21 1 0,21-1 15,-21 0-15,-1 1 0,-41 84 16,21-64-16,20-21 15,1-20-15,21-1 0,0 21 16,0-21-16,0 0 0,0 1 16,0-1-1,0-42 1,0-1 0</inkml:trace>
  <inkml:trace contextRef="#ctx0" brushRef="#br0" timeOffset="67485.38">15240 8509 0,'0'0'0,"-21"0"31,42 0-31,0 0 0,0 0 0,0 0 16,1 0-16,20 0 0,0 0 0,1-21 16,-1 21-16,21 0 15,-20-21-15,84 0 0,-85-1 16,22 1-16,20 0 0,-20 0 15,-22 0-15,-21-22 16,22 22-16,-22 0 0,0 0 0,-21-21 0,0 20 16,0-20-16,0 21 0,0-21 15,-21-1 1,0 43-16,-1 21 16,22 1-16,-21-1 0,0 21 15,21 0-15,-21 1 0,21-1 0,-42 85 16,-1-42-1,43-64-15,0 21 16,-21 22-16,0-22 0,21-21 16,-21 0-16,21 1 0,0-1 0,0 0 15,0 0-15,0 0 16,0-42 15,21 0-31,0 0 0,0 0 16,0-1-16,1 1 0,-1 0 0,0-21 0,21 21 15,-21-1-15,1-20 0,20 21 16,-21 0-16,21 0 0,-20-1 16,-1 1-16,0 21 0,-21 21 31,0 1-31,0-1 0,0 0 0,0 0 16,0 21-16,-21 22 15,21-22-15,0-21 16,0 1-16,0-1 0,21-21 0,0 21 15,0 0-15,0 0 0,1-21 0,-1 0 16,42 0-16,1 0 16,-22 0-16,0 0 15,-20 0-15,62-21 0,-41 0 0,-22 0 16,21 0-16,-21-1 0,0 1 16,1-21-16,-1 21 0,0 0 15,-21-22-15,0 1 0,0 0 16,0 20-16,0 1 15,-64 21 1,43 21-16,0 1 0,0-1 16,21 0-16,-21 0 0,21 0 15,-21 22-15,21-22 0,0 0 0,0 21 16,0-21-16,0 1 0,21 20 16,0-21-16,0 0 15,21-21-15,22 0 16,-22 0-16,-21 0 0,1-21 15,-1 0-15</inkml:trace>
  <inkml:trace contextRef="#ctx0" brushRef="#br0" timeOffset="70653.37">18246 8996 0,'0'0'0,"0"-21"16,0 0 0,0-1-16,0 1 15,21 0-15,0-42 0,0 20 16,0 22-16,0-21 0,22-1 0,-22 1 15,21 0-15,1-1 16,-22 1-16,21 0 0,0-22 0,1 22 0,-1-22 16,-21 22-16,22-21 0,-22 20 15,0-20-15,-21 20 0,0 22 16,0-21-16,0 21 0,0 0 0,-21 21 16,0 0-16,-1 0 0,-41 0 15,21 21-15,20 0 0,1 21 0,-21 43 16,42 0-1,0-22-15,0-21 0,21 1 16,0-1-16,0 0 0,1 1 0,-1-1 16,0-21-16,21 22 0,-21-22 15,22 42-15,-22-42 0,0 22 16,0-22-16,-21 0 0,0 0 16,0 0-16,-21-21 15,0 0-15,0 0 16,-22 0-16,22-21 0,-21 21 0,21-21 15,-22 0-15,22 0 0,0 0 16,-21-1-16,21 1 0,-22-42 16,22 63-1,21 21 1,21 0 0,0 0-16,-21 0 0,43 1 15,-22-1-15,0 0 0,0 0 0,43 21 16,-43-42-16,21 22 0,22-22 15,-22 0-15,0 0 16,-20 0-16,20 0 0,0 0 0,1 0 16,-1 0-16,21-22 0,-20 1 0,-1 0 15,0 0-15,1-21 0,-22 20 16,21 1-16,-21-21 0,1 21 16,-1-22-16,0 1 0,-21 21 0,0-21 15,0-1-15,0-41 16,-42 62-16,20 22 15,1 0-15,0 0 16,0 22-16,0-1 0,0 0 0,-1 0 16,22 21-16,0-20 0,0 20 15,0-21-15,0 21 0,0-20 0,0 20 16,0-21-16,0 0 0,43 22 16,-22-22-16,0 0 0,0 0 0,0-21 15,1 0-15,-1 0 0,0 0 16,21 0-16,-21 0 0,22 0 0,-22 0 15,21 0-15,-21-21 0,22 0 16,-22 0-16,0-1 0,21 1 16,1-21-16,-22 0 0,0 20 15,21-41-15,-20 42 0,-1 0 16,-21-1-16,21 1 0,-21 0 16,21 21-16,-21 21 31,0 0-31,0 1 15,0-1 1,0-42 47,0-1-63,-21 1 15,0 0 1,0 21-16,21-21 15,-22 21-15,1 0 0,0 0 0,0 21 16,0 0-16,0 0 16,-1 1-16,22-1 0,-21 0 15,0 42-15,21-20 0,0-22 16,-21 21-16,21-21 0,0 1 16,0 41-16,0-42 0,0 0 15,21 1-15,0-1 0,0 0 16,1 0-16,-1-21 0,0 0 15,21 0-15,-21 0 0,22 0 0,-1 0 16,0 0-16,-20 0 0,20-21 16,0 21-16,1-21 0,-1 0 0,0-1 15,1 1-15,-1-21 0,0 21 0,1-22 16,-1 22-16,-21 0 0,0-21 0,0 21 16,1-1-16,-22 1 0,0 0 15,0 0-15,0 0 0,-22 21 16,1 0-16,0 0 0,0 0 15,0 0-15,0 0 0,-22 0 16,22 42-16,0-21 16,21 0-16,0 1 15,0-1-15,21-21 0,0 21 16,0-21-16,1 0 0,-22 21 0,21-21 16,0 0-16,0 21 0,0 0 15,-21 1-15,0-1 16,0 0-16,0 0 0,0 0 0,0 0 15,0 1-15,0-1 16,0 0 0,21-21-16,1 0 15,-1 0 1,0 0-16,0 0 0,21 0 16,-20 0-16,-1-21 0,0 21 0,0-21 15,0-1-15,0 1 0,1 0 16,20-21-16,-21-1 0,21 1 15,-20 21-15,-1-21 16,-21 20-16,21 1 0,-21 0 0,21 0 16,0 0-16,-21 42 31,0 0-15,0 0-16,-21 0 0,0 22 15,0-1-15,21 0 16,0-20-16,0-1 15,0 0-15,0 0 0,0 0 0,0 0 16,0 1-16,21-22 16,0 0-16,0 0 0,0 0 15,1 0-15,20 0 16,-21 0-16,0-22 0,0 1 0,1 21 16,-1-21-16,0 0 0,0-21 0,0 20 15,0 1-15,1 0 0,-22-21 16,21 21-16,0-1 0,-21-20 15,21 21-15,-21 0 0,0 0 0,0-1 16,0 44 0,0-1-1,0 0-15,0 0 0,0 0 0,-21 0 16,0 22-16,21-1 16,0-21-16,0 43 15,0-1 1,0-42-16,0 1 0,21-22 0,0 0 15,0 21-15,43-21 16,-1 0 0,-42-21-16,22 21 0,-22-22 15,0 1-15,0 0 0,43-21 16,-43-1-16,0 22 0,0 0 0,0-42 16,1-1-1,-22 43-15,0 42 31,0 0-31,0 0 0,-22 1 16,-20 41-16,42 1 16,-21-43-16,21 0 15,0 0-15,0 0 0,0 0 0,0 1 16,21-22-16,-21 21 0,21-21 16,0 0-16,22 0 15,-22 0-15,85-21 16,-85-1-16,0 1 0,21 0 0,-20 0 15,-1-21-15,42-64 16,1-42 0,-43 84-16,0 22 0,0-22 15,-21 22-15,43-22 0,-22-20 16,0 41-16,0 1 0,0-43 16,-21 64-1,-21 21-15,0 21 16,0 22-16,21-22 0,-21 21 15,-1 22-15,1-22 0,0 22 0,0 105 32,21-127-32,-21 64 0,21-85 15,-21 22-15,21-1 0,0 0 0,0-21 16,0 43-16,0-43 0,0 0 16,0 0-16,21-21 15,0 0-15,21 0 16,-21-21-16,1 0 15,-1 21-15,21-42 16,-21 21-16,0-1 0,1 22 0,-1-21 0,-21 0 16,21 0-16,0 21 15,-21-21-15,0 42 32,0 0-32,-21 0 0,0-21 0,21 21 15,0 1-15,-21-1 0,-1 21 16,22-21-16,0 0 0,0 1 15,0-1-15,22 21 16,-1-42-16,0 21 0,0-21 16,0 0-16,22 0 0,-22 0 15,21 0-15,-21 0 0,22 0 0,-1-21 16,-21 21-16,21-21 0,1 0 16,-22-22-16,21 1 0,-21 0 15,1 21-15,-1-1 0,0-20 16,-21 21-16,21-64 15,-21 64 1,-21 21 0,21 21-1,-21 0-15,0 22 0,-1-22 16,1 42-16,-42 64 16,42-84-16,-1 63 15,1-64-15,0 0 0,0 1 16,0 20-16,0-21 0,21 1 15,-43 105-15,22-42 16,21-43-16,-21-20 16,21 20-16,0 1 0,-21-22 0,0 0 15,-22 85-15,43-84 16,-42 20-16,42-42 16,-21 0-16,0 1 0,-1-22 15,1 21-15,0-21 0,0 0 0,0 0 16,-43-21-1,43-1-15,0 1 16,21 0-16,-21 0 0,21 0 16,0-22-16,0 22 0,0-63 15,0 41-15</inkml:trace>
  <inkml:trace contextRef="#ctx0" brushRef="#br0" timeOffset="70908.22">22077 8297 0,'21'-21'16,"0"21"-16,0 0 15,0 0-15,1 0 0,-1-21 16,21 21-16,-21-21 0,64 21 15,-64 0-15,0-21 0,22 21 16,-22 0-16,0 0 0,-21-21 16,0-1-16,0 1 15</inkml:trace>
  <inkml:trace contextRef="#ctx0" brushRef="#br0" timeOffset="71089.12">21696 7980 0,'-21'0'0,"42"0"0,-42 21 0,-1-21 16,22 21-1</inkml:trace>
  <inkml:trace contextRef="#ctx0" brushRef="#br0" timeOffset="72916.36">23982 8403 0,'0'-21'0,"0"42"0,0-63 16,0 21-16,0 0 0,0-22 16,0 22-1,0 0-15,0 42 31,0 0-15,-21 22-16,-1-22 0,22 21 0,-21 0 16,0 1-16,0 63 0,-21-22 15,20-20-15,1-22 16,0 0-16,0 1 0,0-1 0,0 0 16,-22 43-1,22-64-15,21 0 0,-21-21 16,21-21 15,0 0-31,0 0 0,21 0 0,0 0 16,-21-1-16,21-20 0,1 21 15,-1-21-15,0-1 0,0 22 16,21-42-16,-20-1 16,-1 64-16,-21-21 0,0 0 15,0 42 1,0 0-16,0 0 15,0 22-15,0-22 0,0 0 0,0 21 16,0-21-16,21 1 0,-21 20 16,63 21-1,-41-20-15,20-43 0,-21 21 16,43-21-16,-22 0 0,0 0 16,1 0-16,-1 0 0,0 0 0,1 0 15,20 0 1,43-85-16,-64 64 15,-21 0-15,1-21 0,-1-1 0,-21 22 16,0-21-16,0-22 16,0 43-16,0-21 15,0 21-15,-21 21 0,-1 0 16,1 0-16,0 21 0,0-21 16,-21 63-16,20-20 15,1-1-15,21-21 0,0 21 16,0-20-16,0 20 0,0-21 0,0 0 15,0 0-15,0 1 0,0-1 0,43 0 16,-22 0 0,0-21-16,0 0 0,0 0 15,0 0-15,1 0 0,-1 0 0,0-21 16,0 0-16,21 0 16,-20-1-16,20-20 0,-21 21 0,0 0 15,0-22-15,22 1 0,-43 0 16,21 21-16,0-1 15,-21 44 17,-21-1-32,0 0 0,21 21 0,0-21 15,-21 1-15,21 20 0,-22-21 0,22 0 16,0 0-16,0 22 16,0-22-16,0 0 0,22 0 15,-1 0-15,0-21 0,21 0 16,22 0-1,-43 0-15,21 0 0,-21 0 16,1-21-16,20 0 0,-21 0 16,0 0-16,0 0 0,1-1 0,20-20 15,21-43 1,-63 64-16,22 0 0,-1 0 16,-21 42 15,0 0-16,0 0-15,0 1 0,-21-1 16,21 0-16,0 0 0,0 0 0,0 0 16,0 1-16,0-1 0,21 0 15,0-21-15,0 21 0,0-21 16,0 0-16,22 0 16,-22 0-16,0 0 0,0 0 0,0 0 15,1 0-15,-1 0 0,-21-21 0,0 0 16,0-22-1,0 22-15,0 0 16,0 0-16,0 0 0,-21 21 16,-1 0-1,1 0-15,21 21 0,0 0 16,-21 0-16,21 0 0,-21 1 16,21-1-16,0 0 0,0 0 15,0 0-15,0 0 0,0 1 16,0-1-1,21-21-15,0 0 0,0 0 0,1 0 16,-1 0-16,0 0 0,21 0 0,-21 0 16,1 0-16,20 0 15,-21-21-15,0-1 0,0 22 0,43-84 16,-22 20 0,-21 22-16,1 0 0,-22-1 15,21 22-15,-21-21 0,21 21 0,-21-1 16,0 1-16,0 0 0,0 0 15,-21 42 17,0 0-32,-1 0 0,1 22 15,0-1-15,-21 43 16,21-1-16,21-62 16,0 20-16,0 21 0,0-41 15,0-1-15,0 0 0,0 0 0,0 0 16,0 0-16,0 1 15,21-22-15,0 0 16,0 0-16,0 0 16,0 0-16,-21-22 15,22 1-15</inkml:trace>
  <inkml:trace contextRef="#ctx0" brushRef="#br0" timeOffset="73075.71">26056 9208 0,'0'0'0,"-21"0"0,21 21 0,-21-21 0,0 0 16,-1 0-1,22 21-15,-21-21 47</inkml:trace>
  <inkml:trace contextRef="#ctx0" brushRef="#br0" timeOffset="79688.12">1355 11113 0,'0'0'0,"0"-22"16,0 1-16,0 0 16,0 0-16,0 0 15,-22 21-15,22 21 32,0 0-32,0 0 15,0 22-15,0-1 0,0 0 0,0 22 16,0-22-16,-63 127 15,21-126-15,20-1 16,1 0-16,-21 1 0,21-22 0,-22 42 16,22-41-16,0-22 15,21 21-15,-21-21 16,0 0 0,21-21-16,0-1 15,0 1-15,0 0 0,0 0 16,21 0-16,0 0 0,0 21 15,0-22-15,1 1 0,41 0 16,43 0 0,-64 21-16,1-21 0,-1 0 15,-21 21-15,21 0 0,22-22 16,-43 22-16,0 0 0,-21-21 16,21 21-16,1-21 0,-1-21 15,-21-1 1,0 22-16,0 0 0,0-21 15,0 21 1,0-1-16,0 1 0,0 0 0,0 0 16,-21 21-16,-1 0 15,22 21 1,0 21-16,-21-20 0,21 20 16,0 0-16,0 1 0,0-1 0,0 0 15,0 43-15,-21-43 16,21 22-16,0-22 0,0-21 15,-21 0-15,21 1 0,0-1 16,0 0-16,0 0 16,0 0-16,21-21 15,0 0 1,0 0-16,-21-21 0,22 21 16,-1-21-16,0 0 0</inkml:trace>
  <inkml:trace contextRef="#ctx0" brushRef="#br0" timeOffset="79884">2180 11409 0,'21'-21'0,"-21"42"78,21-21-78</inkml:trace>
  <inkml:trace contextRef="#ctx0" brushRef="#br0" timeOffset="80833.55">3323 10964 0,'21'-21'15,"-42"42"-15,63-63 0,-20 21 16,-22 0 0,0 0-16,0-1 0,0 1 15,-22 21-15,1-21 0,0 21 16,0 0-16,0-21 0,0 21 16,-1 0-16,1 0 0,-21 0 0,0 21 15,-22 0 1,22 0-16,21 22 0,-22-22 0,22 21 15,0 1-15,0-1 0,0 21 16,-1 1-16,22-22 0,-21 22 16,21-1-16,0-20 0,0-1 0,0 43 15,0-43-15,21-21 16,22 43-16,-22-64 0,0 21 16,43-21-16,-43 0 0,0 0 15,85-64 1,-22-20-1,-62 41-15,20 22 0,-21-21 0,0-1 16,-21 1-16,21-21 0,-21 20 0,22 1 16,-22 0-16,0-22 15,0 22-15,0-22 16,0 43-16,0 42 31,0 0-31,0 1 0,0-1 0,0 21 16,0 0-16,0 1 0,0-1 0,0 0 15,0 1-15,0-1 0,0 0 16,0-20-16,0 20 0,0-21 0,21 64 16,0-64-1,0-21-15,0 21 0,22-21 16,-22 0-16,0-21 0,0 0 16,0 0-16,22-1 15,-22 1-15,21 0 0</inkml:trace>
  <inkml:trace contextRef="#ctx0" brushRef="#br0" timeOffset="82948.8">4022 10837 0,'0'-42'0,"0"84"0,0-105 15,0 42-15,0-22 0,0 22 16,-22 21-16,1 0 16,-21 43-1,42-22-15,0 21 0,-21 0 0,0 1 16,21-1-16,0 0 0,-22 1 15,22-1-15,0 22 0,0 63 16,0-85-16,0 0 16,0 1-16,0 20 0,0-42 15,0 0-15,22 1 16,-1-22-16,0 0 16,0 0-16,0-22 15,0 1-15,1 0 0,-22 0 0,21 0 16,0-22-16,0-20 15,-21 21-15,42-22 0,-42 22 16,22 21-16,-22-22 0,0 22 16,0 0-16,21 21 15,-21 21 1,0 0-16,0 22 0,0-22 16,0 0-16,0 21 0,0 22 15,0-22-15,0 22 16,0-22-16,0-21 0,0 0 0,0 22 15,0-22-15,0 0 0,21-21 16,0 0-16,0 0 16,0 0-16,1 0 0,-1 0 0,42-42 15,-42 20-15,1 1 16,20 0-16,-21-21 0,0 21 16,43-43-16,-43 22 0,-21-1 15,21 22-15,0-42 16,-21 42-16,21-1 15,-21 44 1,0-1 0,0 0-16,0 0 0,0 21 0,0 22 15,0-22 1,0 1-16,0-22 0,0 0 16,0 0-16,0 0 0,22 0 0,20 1 15,0-22 1,-21 0-16,1 0 0,-1 0 15,0-22-15,0 22 0,0-21 0,0 0 16,1 0-16,-1 0 0,0 0 16,-21-64-16,21 21 15,-21 22-15,0 21 0,0-21 16,0 20-16,0 1 0,0 0 16,-21 21-1,42 0 16,0 0-31,0 0 0,22 0 16,-22 0-16,21 0 0,64 0 16,-64 0-16,22 0 0,-1 0 15,1 0-15,-1-21 0,43 21 16,-63 0-16,-1-21 0,0 21 0,-21 0 16,1-21-16,-44 21 31,1 0-31,-21 0 0,21 0 0,-64 42 15,64-42-15,-21 21 16,-1 0-16,22 0 0,0 22 16,-43 20-16,43-42 0,0 22 15,0-1-15,0-21 0,21 22 0,0-22 16,-21 0-16,21 0 0,0 0 0,0 0 16,0 22-1,21-43-15,0 0 16,21 0-16,-21 0 0,1 0 15,-1 0-15,21-21 0,22-22 16,-1 1-16,-42 21 16,0-22-16,43-20 0,-64 21 15,21 20-15,0-20 0,0-21 16,-21-1 0,0 43-16,0 0 0,-21 42 46,21 21-46,-21-21 0,21 1 16,0 20-16,0 0 0,-21-21 0,21 22 16,0-1-16,0-21 0,0 85 15,0-85-15,21 0 16,21 1-16,-20-22 16,20 0-16,-21 0 0,21 0 0,1 0 15,-22 0-15,42-22 16,-20 1-16,20-21 0,-42 21 15,22-22-15,-22 22 16,0-21-16,-21 21 0,0-22 0,0 22 0,21 0 16,-21-21-16,0 21 15,0-1-15,0-20 16,0 63 0,0 0-1,0 1-15,0 20 0,0 21 16,0-41-16,-21 20 0,21-21 0,0 21 15,0-20-15,0-1 0,0 0 16,0 21-16,42 1 16,-20-43-16,-1 0 0,21 0 0,-21 0 15,0 0-15,22 0 0,-1-22 16,22 1-16,-22 0 16,0-21-16,-21 21 0,1-22 0,20 22 15,-21-21-15,0-1 0,0 22 16,1-21-16,-22-22 0,21 43 15,-21 0-15,0 0 0,0 0 0,0 0 16,0 42 15,0 0-31,-21 0 0,21 21 0,-22 1 16,1-1-16,21 0 0,-42 64 16,21-63-16,0 84 15,21-64-15,-22-21 0,22 43 0,0-21 16,0-1-16,0 22 0,0-22 15,22 22-15,-22-22 0,21 22 0,21 106 16,-21-64 0,-21-64-16,0-21 0,0 22 15,0-1-15,0-20 0,0 20 16,0-20-16,0-1 0,-21 0 0,0-21 16,-85 64-16,64-85 15,-22 21-15,22-21 16,0 0-16,-22-21 0,22 0 15,-1 0-15,22-22 0,0 1 0,0 0 16,21-1-16,0-62 16,0 62-16,0-20 0,21-1 15,21 22-15,-20-22 0,20 1 0,0-22 16,22 22-16,-22-1 0,22-20 0,126-128 16,-42 64-1,-84 84-15,-1-20 0,1 20 16,-1 1-16,-20-22 0,-1 21 15,0 1-15,1 21 0,-22-22 0,0-42 16,-21 85 0,0 0-16,0 0 0,-21 21 0,0 0 0,-43 0 15,43 0-15,-21 21 16,20-21-16,1 21 0,0 0 0,21 0 16,0 64-1,21-21-15,0-43 16,1 0-16,-1 0 0,21 0 0,-21-21 15,0 21-15,1 1 0,-1-22 0,0 21 16,0-21-16,-21 21 16,-21 0-1,-21-21-15,20 21 0,-20-21 0,-43 0 16,1 0 0,41 0-16,22 0 0,0-42 15</inkml:trace>
  <inkml:trace contextRef="#ctx0" brushRef="#br0" timeOffset="83459.59">8488 11049 0,'0'0'16,"0"-21"-16,0 0 0,0 0 15,0-1-15,0 1 0,21 0 16,-21 0-16,21 0 15,-21 42 1,0 0 0,0 0-16,0 0 0,0 22 15,0-1-15,0 22 0,0-22 0,0 43 16,0-22-16,0 22 0,0-22 16,0 191-16,0-148 15,-21 85-15,0-107 16,0 22-16,-1-21 0,1 21 0,0-22 15,-21 22-15,21-21 0,-22 84 16,-20 43 0,42-149-16,21-20 0,-22 41 15,22-63-15,0 1 0,0-1 16,22-42-16,-22-1 16,21 1-16,21-63 15,-42 41-15,21 1 0</inkml:trace>
  <inkml:trace contextRef="#ctx0" brushRef="#br0" timeOffset="83787.72">8276 11536 0,'0'0'0,"-21"-64"16,0 1-16,21-1 0,-21 1 0,21-1 16,-22 22-16,22 0 0,0-1 0,0 1 15,64-43 1,42 1-16,-64 84 15,22 0-15,-1 0 0,1 0 0,-1 0 16,1 0-16,63 42 16,-43 64-1,-84-64-15,0 1 0,0-1 0,-21 0 16,-21 1-16,-1-1 0,-41 0 16,41 1-16,-41-1 15,41-42-15,22 21 0,-21-21 0,21 0 16,0 0-16,-1 0 0,22-21 47,22 21-47,-1-21 0,21 0 15,0 21-15,1-22 0,-1 1 0</inkml:trace>
  <inkml:trace contextRef="#ctx0" brushRef="#br0" timeOffset="84269.69">9356 10986 0,'0'-22'16,"0"44"-16,0-65 0,0 22 0,0 0 16,0 0-16,-22 21 0,-20-21 15,0 21 1,21 0-16,-1 0 0,1 0 0,-21 21 16,21 0-16,0 0 0,-1 0 15,1 0-15,0 1 0,0 20 0,0 0 16,21 1-16,0-1 0,0 0 0,-21 43 15,21-43-15,0-21 0,0 22 16,0-22-16,21 0 16,0 0-16,0-21 0,0 0 0,22 0 15,-22 0-15,21 0 0,-21 0 0,22 0 16,20-42 0,22-22-16,-43 22 0,-42 21 15,21-21-15,0-1 0,-21 22 0,22-21 16,-22-22-16,0 43 15,0 0-15,0 0 0,0 0 0,0-1 16,0 44 0,0-1-16,0 0 15,0 21-15,-22-21 0,22 106 16,0-63 0,0-22-16,0-21 0,0 22 15,0-22-15,22 0 0,-22 0 0,63 22 16,-42-43-1,0 0-15,1 0 0,83 0 16,-62 0-16,-1-22 0,22 1 16</inkml:trace>
  <inkml:trace contextRef="#ctx0" brushRef="#br0" timeOffset="86526.38">10223 11007 0,'22'-21'16,"-44"42"-16,44-64 0,-1 22 0,-21 0 0,0 0 15,0 0-15,-21 21 16,-22 0-16,22 0 0,-21 21 16,-43 64-1,64-64-15,21 21 0,-21-21 16,0 22-16,21-1 0,-22 0 16,22 1-16,0-1 0,0-21 0,22 64 15,20-64 1,-21 0-16,0-21 0,0 21 15,1-21-15,20 0 0,-21 0 0,21 0 16,1-21-16,-22 0 0,21 0 0,1 0 16,-22-22-16,21 22 0,-21-21 15,43-43-15,-43 43 0,0-1 16,21-62-16,-20 62 16,-1 1-16,-21 0 0,0-22 0,0 22 15,0-1-15,0-20 16,0 21-16,0 20 0,0 1 0,-21 21 15,21 21 1,-22 1-16,22 20 0,-21-21 16,0 64-16,21-43 15,0 0-15,0 1 0,0-1 0,0 22 16,0-22-16,0 0 0,0 1 0,-21-1 16,21-21-16,0 21 0,0-20 15,0-1-15,0 0 0,0 0 16,0-42 15,0 0-31,0 0 0,21-1 0,0 1 16,0-21-16,1 21 0,-1 0 15,0-22-15,0 22 0,0 0 0,22-21 16,-1-1-16,0 22 16,22-21-16,-43 42 15,-21 21 1,-21 0-1,0 0-15,-22 0 0,22 1 16,0-1-16,-21-21 0,20 21 16,-20 0-16,21-21 0,0 21 0,0-21 15,-1 0-15,22 21 0,-21-21 32,21 22-17,21-22 1,1 21-16,-22 0 0,42 0 15,-21-21-15,0 21 0,43 0 16,-43-21-16,21 22 16,1-22-16,41 0 0,86 0 15,-107 0-15,43-22 16,-43 22-16,-20-21 16,20 0-16,22-21 15,21-22-15,-64 43 16,-21-21-16,0 21 0,1-1 15,-22-20-15,0 21 0,0-64 16,-43 22 0,22 63-16,-21 0 0,21 0 15,-1 0-15,1 21 0,-21 21 16,21-21-16,-22 1 0,22 20 16,0-21-16,-21 0 0,21 22 15,-1-22-15,1 21 0,21 0 16,0-20-16,0-1 0,0 0 0,0 0 15,0 0-15,21-21 16,1 0-16,-1 0 0,0 0 16,21 0-16,-21-21 0,1 21 15,-1-21-15,0 0 0,0 0 16,0-1-16,0 1 0,1 0 0,20 0 16,-21 0-16,0-22 15,22-20-15,-43 42 16,0 0-16,0 42 31,0 0-31,-22 0 0,1 0 16,21 0-16,-21 22 0,21 63 15,0-43 1,0-21-16,21-20 0,0-1 16,1 0-16,-1 0 0,0 0 0,21 0 0,1-21 15,-22 0-15,21 0 0,106 0 16,0-42-1,-105 21-15,-1 0 0,0 0 16,1-22-16,-1 22 0,-21-21 16,22 21-16,-22-22 0,0 22 15,-21-85-15,0 22 16,-21 62-16,0 1 16,-1 21-16,-20 0 0,0 0 15,21 0-15,-64 0 0,43 21 16,-1 1-16,1-1 0,21 0 15,-22 21-15,1 1 0,21-22 16,0 0-16,21 21 0,0-21 0,0 1 16,0-1-16,0 0 15,84 0 1,-41-21-16,-22 0 0,21 0 0,1 0 16,-1 0-16,-21-21 0,21 0 0,22 0 15,-22-22 1,-21 43-16,1-21 0,-1 0 0,-21 0 15,0 0-15,0-1 0,0 1 16,0 42 15,0 1-31,-21-1 16,21 0-16,-22 0 16,-20 64-16,42-43 15,-42 64-15,21-43 0,21-20 16,-22 20-16,22 1 0,0-1 15,0 1-15,0 169 16,0-149-16,0 86 16,0-107-16,0 22 0,0 63 0,-21-63 15,0-22-15,21 22 0,-42 63 16,-1 64 0,43-149-16,-21 1 0,21 20 15,0-41-15,0-1 0,0-21 16,0 0-16,0 0 0,0-42 31,0 0-31,0-21 16,0 21-16,0-22 0,-21 1 15,21-22-15,-21-41 0,0-107 16,21 148-16,0 1 16,0-85-16,0 84 15,0-20-15,0-1 0,0 0 0,0 22 16,0-22-16,0-42 0,0 64 15,21-43-15,0 42 16,0 22-16,0 0 0,-21-1 16,22 1-16,20 0 0,21-64 15,22 0 1,-64 85-16,43-22 16,-43 1-16,0 21 0,0 0 0,0 21 15,1-21-15,-1-1 0,0 22 16,-21-21-16,21 21 15,0 0-15,0 0 47,1 0-47,-1 0 16,0-21-16,0 21 0,0 0 16,-21-21-16,43 0 15,20-22-15,-42 43 16,0-21-16,-21 0 0,0 0 15,0 0-15,0 0 16,-21 21-16,0 0 0,0 0 16,-21 0-16,42 21 15,-22-21-15,1 21 0,0 0 0,0 0 16,21 0-16,0 1 0,0-1 16,0 21-16,0-21 0,0 0 0,0 1 15,0-1-15,0 0 0,0 0 0,21 0 16,0 0-16,0-21 0,1 0 15,20 0-15,0 0 0,1 0 16,-1 0-16,0 0 0,22-21 0,-1 0 16,-20 0-16,20 0 0,-21 0 0,22-1 15</inkml:trace>
  <inkml:trace contextRef="#ctx0" brushRef="#br0" timeOffset="88448.34">13885 10753 0,'0'0'16,"0"-21"-16,0 42 31,0 0-31,0 0 16,0 0-16,-21 0 0,21 1 15,0 20-15,0 0 0,0 1 16,-21-22-16,0 21 0,21-21 16,0 0-16,0 1 0,0-1 15,-21-21-15,21 21 16,0-42 0,0 0-16,0-1 15,0 1-15,0 0 0,21 0 16,0 0-16,-21 0 0,21-22 0,0 22 15,0 0-15,1-21 0,-22 20 16,21-20-16,0 21 0,0 0 16,21 0-16,-20 21 15,-1 0-15,-21 21 16,0 21-16,0-21 0,0 22 16,21-22-16,-21 42 15,21-20-15,-21-1 0,0-21 0,21 21 0,0-20 16,1 20-16,-22-21 0,21 0 15,21 0-15,-21-21 0,0 22 0,22-22 16,-1 0-16,85 0 16,-85-22-16,1 1 15,-1 0-15,0 0 0,1 0 16,-1 0-16,0-1 0,1 1 0,-1-42 16,-21 42-16,0-1 0,1-62 15,-22 63-15,0-22 0,0 22 16,0-21-16,-22 21 0,1-22 0,0 22 15,0 21-15,0-21 0,0 21 16,-1 0-16,-20 0 0,21 0 0,-64 63 16,64-41-16,-21-1 15,21 21-15,-1-21 16,1 0-16,0 22 0,21-22 0,0 21 0,0-21 16,0 1-16,0-1 0,0 21 0,0-21 15,0 0-15,21 1 16,0-1-16,43 0 15,-43-21-15,21 0 16,-20 0-16,-1 0 0,0-21 16,0 0-16,0-1 0,85-62 15,-64 41 1,-20 22-16,-1-21 0,21 0 16,-42-1-16,0 22 0,21 0 15,-21 0-15,0 0 0,0-1 0,0 44 31,-21-1-31,21 0 0,0 21 0,0-21 16,0 22-16,0-22 16,0 21-16,0-21 0,0 1 0,0 20 15,0 0-15,0-21 0,42 22 16,-20-22-16,-1-21 16,0 0-16,21 0 0,-21 0 0,1 0 15,62 0 1,-20-42-16,-43 20 0,0 1 15,0 0-15,0 0 0,1 0 16,-1-22-16,0 22 0,-21 0 0,0-21 16,0-1-16,21 22 0,-21 0 15,0 0-15,21 0 0,-21 0 0,0 42 16,0 0 0,0 0-16,-21 21 15,0 1-15,21 20 16,0-42-16,0 1 0,-21-1 0,21 0 15,0 0-15,0 0 0,0 0 16,0 1-16,21-22 31,0-22-31,-21 1 16,21 0-16,0 21 0,-21-21 16,22 0-16,-1 0 0,-21-1 0,21-20 15,0 21-15,0 0 0,0 0 16,-21-22-16,43-20 15,-22 42-15,0 21 16,-21 21 0,0 0-16,0 0 0,0 21 15,0-20-15,21 20 0,-21-21 16,0 0-16,0 22 0,21-22 16,-21 0-16,0 0 0,22 0 0,-1 0 15,-21 1-15,21-1 0,0-21 0,-21 21 16,21-21-16,0 0 15,1-21 1,-1 0-16,0 21 0,-21-22 0,21 1 16,0 0-16,0 0 0,-21 0 15,43-22-15,-22 22 0,0 0 16,21-42-16,-20 41 0,-1-20 16,-21 21-16,21 0 15,-21 42 16,0 0-31,0 0 0,0 0 16,0 1-16,0-1 0,0 42 16,21-20-1,-21-22-15,21 0 0,0 0 16,1 0-16,-1-21 0,0 21 0,0-21 16,0 0-16,22 0 0,-22 0 0,21 0 15,0 0-15,22 0 16,-22-21-16,-21 21 0,22-21 0,-1 0 15,-21 0-15,0 0 0,1-1 0,-1 1 16,0 0-16,0 0 0,-21-21 16,0-1-16,0 22 0,0-21 15,-21 42 1,0 0-16,0 0 0,-1 0 0,1 21 16,0 0-16,0 0 0,0 0 15,21 22-15,0-1 16,-21-21-16,21 64 15,0-43-15,21-21 16,-21 1-16,21-22 0,0 0 16,-21 21-16,21-21 0,22 0 15,-1 0 1,-42-21-16,21-1 16,-21 1-16,21 21 15</inkml:trace>
  <inkml:trace contextRef="#ctx0" brushRef="#br0" timeOffset="91204.82">18330 11303 0,'0'0'0,"-42"21"0,21-21 0,-64 0 16,64 0-1,21-21-15,0 0 16,0 0-16,0 0 0,0-1 15,0 1-15,0 0 0,42-21 16,-21-1-16,22 22 0,20-63 16,-20 62-16,-1-20 0,0 0 15,1-22-15,-1 22 0,0 0 16,1-22-16,-1 22 0,-21-1 0,21 1 16,-42-43-1,-21 64-15,-21 21 16,0 0-16,-64 21 0,63 1 15,-20-1-15,21 0 0,-1 0 16,1 21-16,21 1 0,0-1 0,21-21 16,0 22-16,0-1 0,0 0 0,0 1 15,21-22-15,0 21 0,0 0 16,21-20-16,1 20 0,63 43 16,-64-43-16,21 0 15,-41-21-15,-1 1 16,-21-1-16,-21-21 31,-22 0-31,22-21 0,-21-1 16,21 1-16,-22 0 0,1 0 0,21 0 15,-43-22-15,22 22 0,21 0 16,21 0-16,-21 21 0,-1 0 16,22 21-1,0 0-15,0 0 0,0 1 16,22-1-16,-1 0 0,0 0 15,0 0-15,85 22 16,-21-22-16,-22-21 16,-21 0-16,1 0 0,20 0 15,-20 0-15,20 0 0,64-43 16,-85 1-16,43 0 16,-64-1-16,0 1 0,1 21 15,-1-43-15,0 22 0,-21 0 0,0-22 16,21 22-16,0-22 0,0-63 15,-21 64-15,22-43 16,-1 64-16,-21-1 0,0 22 0,0 0 16,0 42-1,0 22-15,-21-1 0,-22 43 16,43-22-16,-21-21 16,-21 64-16,21-42 0,21-22 15,0 0-15,-22 1 0,22-1 16,0 0-16,0 43 15,0-64-15,0 0 16,0 1-16,22-22 16,-1-22-1,0 1 1,0 0-16,0 21 0,0-21 0,1 0 16,-22 0-16,21-1 0,0 1 0,21-21 15,-21 42 1,1 0-16,-22 21 15,0 0-15,0 0 16,0 22-16,0-22 0,0 0 16,0 0-16,0 22 0,0-22 15,0 21-15,0-21 0,0 0 16,0 1-16,0-1 0,21-21 16,0 21-16,21-21 0,-21 0 15,43 0-15,-22 0 0,1 0 16,20 0-16,-21-21 15,1 0-15,-1-1 0,0 1 16,1 0-16,-22-21 0,21 21 0,-21-1 16,22-20-16,-22 21 0,0 0 15,0-22-15,0 22 0,1-21 16,-22 21-16,0 0 0,0 42 31,-22-21-31,1 21 0,21 0 16,-21 0-16,21 22 0,-21-22 0,0 21 15,21 43 1,0-43-16,0-21 0,0 22 16,21-22-16,0 0 15,0-21-15,0 0 0,1 0 16,20 0-16,0 0 16,-21 0-16,43-21 0,-22 21 0,-21-21 15,22-1-15,-22 1 16,0 0-16,0-21 0,0 21 0,1-1 15,-22-20-15,0-21 16,0-1-16,0 22 0,0 21 16,0-1-16,-22-20 0,1 21 15,0 0-15,0 21 0,-21 0 0,-22 0 16,1 0 0,41 21-16,-20 21 0,21-21 0,0 1 15,0 20-15,-1-21 0,1 21 0,21 22 16,0-22-16,0 22 15,0-22-15,0-21 0,43 43 16,-22-43-16,0-21 16,21 21-16,-21-21 0,1 0 15,83 0-15,22 0 16,-84-21-16,20 0 16,-20 0-16,-1-1 0,0 1 15,1 0-15,-1 0 0,0 0 0,-21-22 16,22 22-16,-22 0 0,0 0 15,0 0-15,0 0 0,-21-1 16,0 44 0,-21-1-1,0 0-15,0 0 0,21 0 16,0 22-16,-21-22 0,21 42 16,0-42-16,0 22 0,0-22 15,0 0-15,0 0 0,21 0 16,0-21-16,21 0 15,-20 0-15,-1 0 0,21-21 16,-21 21-16,0-21 0,43-64 16,-43 64-16,0 0 15,0-21-15,1 21 16,-1-22-16,0 22 0,-21 0 0,21-21 16,0 20-16,0 1 0,-21 0 0,22 0 15,-22 0 1,0 42-16,0 0 15,-22 0-15,22 22 0,-21-22 0,21 0 16,0 21-16,0 1 16,0-1-16,0 0 15,0-21-15,21-21 0,43 22 16,-43-22-16,0 0 16,0 0-16,1 0 0,-1 0 0,63-43 15,-20 1 1,-43 21-16,0-22 0,22 1 15,-22 0-15,-21-1 0,21 1 16,0-43-16,0 1 16,-21 41-16,21 1 0,-21 0 15,0-22-15,0 43 0,0 0 16,-21 21 0,0 21-16,0 0 0,0 22 0,-22 62 15,43-62 1,-21 20-16,21-20 0,0-1 15,0-21-15,43 85 16,-43-85-16,21 0 16,21 22-16,-21-22 0,43 0 0,-43 0 15,21 0-15,-21-21 0,22 0 16,-1 0-16,0 0 0,22 0 16,-22 0-16,43-21 15,-43 0-15,1 0 0,-1 0 16,-21-1-16,0 1 0,22 0 15,-22 0-15,0-43 0,-21-20 16,0 41-16,0 22 16,-21 0-16,0 0 0,-1 21 0,1 0 15,-63 0-15,62 0 16,-62 21-16,63 0 0,-43 43 16,22-43-16,21 21 0,-22 1 15,43-1-15,0-21 16,0 21-16,0 1 15,0-1-15,21-21 0,1 0 16,20-21-16,-21 22 0,0-22 16,0 0-16,1 0 0,-1 0 15,0-22-15,21 22 0,22-42 16,-43 0-16,21 21 0,-21-1 16,22-20-16,41-64 15,-62 43-15,-1 20 0,0 1 16,0-21-16,0 20 0,43-105 15,-43 106-15,0-43 16,-21 64-16,0-21 0,0 20 16,-21 22-1,0 22-15,0-1 0,-22 63 16,22-41 0,0-1-16,0 0 0,0 22 0,-1-22 15,22 22-15,-21-22 0,21 0 0,0 1 0,0-1 16,0 22-1,0-22-15,0-21 0,0 0 0,21 0 0,1 1 16,-22-1-16,21 0 0,0-21 16,0 0-16,0 0 0,0 0 15,1 0-15,-1 0 16,0-21-16,21 0 16,-21-1-16,22 1 0,-22 0 15,0 0-15,0 0 0,0 0 0</inkml:trace>
  <inkml:trace contextRef="#ctx0" brushRef="#br0" timeOffset="91337.75">23050 11007 0,'-21'0'0,"0"21"0,21 0 15,-21-21-15,0 0 16,21 21-16,-21-21 16,-1 0-1,1 0 1</inkml:trace>
  <inkml:trace contextRef="#ctx0" brushRef="#br0" timeOffset="92230.58">4487 12954 0,'0'0'0,"-21"0"0,21-21 15,0 0 1,21-22-16,0 22 15,-21 0-15,43 0 0,-22-21 16,0 20-16,0 1 0,22-42 16,-43 42-16,0-1 15,0 1-15,-22 0 0,1 21 16,-21 0-16,0 0 0,-1 0 0,-63 0 16,43 0-16,-43 42 15,64-20-15,-22 20 16,22 0-16,21-21 0,21 22 0,0-1 15,0-21-15,0 22 0,0-1 0,42 21 16,-21-20-16,43 41 16,-22-62-16,-21 20 15,64 21-15,-43-41 0,-21 20 16,22-21-16,-22 21 0,0-20 0,-21-1 16,0 21-16,0-21 0,-21 43 15,-21-43-15,20 0 16,-20 0-16,0-21 0,-1 21 15,1-21-15,-64 0 16,64 0-16,-64-21 0,64 0 16,21 0-16,-22 0 15,22 0-15,0-22 0,21-41 16,0 20 0,0 22-16,0 21 0,21-64 15,0 64-15,0 0 0,43-43 16,-43 43-16,21 0 0,1 0 15</inkml:trace>
  <inkml:trace contextRef="#ctx0" brushRef="#br0" timeOffset="92472.45">4784 12700 0,'0'0'16,"21"-21"-16,0 0 0,0 21 16,0 0-16,-21 21 15,0 0-15,0 21 16,0-20-16,-21 20 0,21 0 15,-21 85 1,21-84-16,-21-1 0,21 21 0,-21-20 16,21-22-16,-22 21 0,22 43 15,0-64-15,-21 43 16,21-43-16,0 0 0,0 0 16,21-42-1,-21 0 1,22 0-16</inkml:trace>
  <inkml:trace contextRef="#ctx0" brushRef="#br0" timeOffset="92657.35">4508 13145 0,'0'0'0,"-42"0"31,63 0-15,0 0-16,1 0 0,-1 0 0,21 0 15,0 0-15,22 0 0,-22-22 16,22 22-16,-22-21 0,64 0 16,0 21-1,-64-21-15,0 21 0</inkml:trace>
  <inkml:trace contextRef="#ctx0" brushRef="#br0" timeOffset="93194.13">5546 13145 0,'0'21'15,"0"-42"-15,0 21 32,0-22-17,0 1-15,-22 0 16,1 21-16,21-21 0,-21 0 0,-21-22 16,21 22-16,-1 0 15,-20 21-15,21 0 0,-21-21 16,20 21-16,-20 0 15,21 21-15,0 0 0,-22 22 0,22-22 16,0 21-16,0-21 0,21 22 16,0-22-16,-21 21 0,21 0 0,0-20 15,0 20-15,0 21 16,0-41-16,0 20 16,21-21-16,0-21 0,0 21 0,0-21 15,1 0-15,-1 0 0,21 0 16,-21 0-16,0-21 0,22 21 0,20-63 15,-20 41-15,-22 1 16,-21 0-16,21 0 0,0-43 16,-21 43-16,0 0 0,0-21 15,0 21-15,0-1 0,0 1 16,-21 42 0,21 1-1,0-1-15,0 0 0,0 0 16,0 0-16,0 22 0,0-22 15,0 21-15,0-21 0,0 0 16,21 1-16,-21-1 16,21 0-16,0-21 0,1 0 0,-1 21 0,21-21 15,-21 0-15,64 0 16,-43 0-16,22-42 16,-22 21-16,0-1 0,-20 1 0</inkml:trace>
  <inkml:trace contextRef="#ctx0" brushRef="#br0" timeOffset="93503.95">6032 13123 0,'0'-21'16,"0"42"-16,0-63 0,0 21 0,0 42 47,0 0-47,22-21 0,-22 43 16,21-22-16,0 0 0,-21 0 0,21 0 15,0 64 1,-21-22-16,0-41 15,0-1-15,0 0 0,0 0 0,0 0 16,0 0-16,0-42 31,0 0-31,0 0 16,0 0-16,21 0 0,-21-1 16,0-20-16,22 21 0,-22 0 15,0-22-15,0 22 0,42-42 16,-42 20-16,42-20 15,-21 42-15,1-22 0,-1 22 0,0 0 16,21-21-16,1 21 0</inkml:trace>
  <inkml:trace contextRef="#ctx0" brushRef="#br0" timeOffset="93738.14">6837 12700 0,'0'0'0,"0"21"15,-21 0-15,-1 22 0,1-22 16,21 21-16,-21 1 0,0-1 0,21 0 15,-21 1-15,21-1 16,0 0-16,-21 1 0,-22 62 16,43-41-1,0-43-15,0 0 0,-21 22 16,21-22-16,0 0 0,0 0 16,21-21-16,0 0 15,1 0-15,-1 0 0,0-21 16,0 0-16,0 21 0,0-21 0,22-22 15</inkml:trace>
  <inkml:trace contextRef="#ctx0" brushRef="#br0" timeOffset="93911.37">6456 13123 0,'0'0'0,"-21"0"0,-1 0 0,22 22 16,22-22-1,-1 0-15,0 0 0,21 0 16,64 0-16,-64 0 16,22-22-16,-22 1 0,1 21 15,20-21-15,-21 21 0</inkml:trace>
  <inkml:trace contextRef="#ctx0" brushRef="#br0" timeOffset="94729.49">8551 13293 0,'0'-21'0,"0"42"0,0-64 0,0 1 16,21 21-16,-21-21 0,22-43 15,-1 43-15,-21 20 16,21 1-16,-21 0 0,0 0 15,0 42 1,0 0-16,0 22 16,0-22-16,0 21 0,0-21 0,0 43 15,0-22-15,0 0 0,0-20 16,0-1-16,0 21 0,0-21 16,-21 22-1,0-22-15,21 0 0,0-42 47,0 0-47,21-1 0,0 22 16,42-63-1,-41 21-15,-1 20 0,0 1 0,0 0 16,0 0-16,0 0 0,22-22 16,-22 43-1,0 0-15,-21 22 16,0-1-1,0 0-15,0 0 0,21 0 0,-21 22 16,21-1-16,-21-21 0,22 21 16,-1-20-16,21-1 15,-21-21-15,0 0 0,1 0 16,20 0-16,-21 0 0,0 0 0,22 0 16,20-21-16,22-22 15,-64 22-15,0 0 16,21-21-16,-20 20 15,-22 1-15,0-21 0,0 21 0,0-22 16,0 22-16,0-63 16,-22 41-1,22 22-15,-21 0 0,0 21 0,0 0 16,0 0 0,21 21-16,0 0 15,0 0-15,0 1 0,0-1 16,0 0-16,0 0 0,21-21 15</inkml:trace>
  <inkml:trace contextRef="#ctx0" brushRef="#br0" timeOffset="95004.6">9864 12996 0,'-22'0'0,"1"0"0,-42 64 31,63-43-31,0 21 16,-21-20-16,21 41 0,0-42 15,-22 0-15,22 43 16,0-43-16,0 0 0,-21 0 16,21 1-16,0-1 0,21-21 46,-21-21-46,22-1 16,-1 1-16,0 0 0,-21 0 0</inkml:trace>
  <inkml:trace contextRef="#ctx0" brushRef="#br0" timeOffset="95429.35">9779 12637 0,'-21'-22'0,"42"44"0,-63-65 0,20 22 0,1 21 15,0 0-15,0 0 0,21 21 16,-21 0-16,21 1 0,-21-1 16,21 0-16,0 0 0,0 21 15,0-20 1,0-1-16,0 0 0,21 0 0,21 0 16,0-21-16,-20 0 0,-1 0 15,21 0-15,0 0 0,-20 0 0,83-21 16,-41 0-1,-43 0-15,0 0 0,0-1 16,-21 1-16,0 0 0,0 0 0,-42-43 16,21 43-16,-21 21 15,20-21-15,1 0 0,-42 21 16,20-21-16,22 21 0,-21 0 16,21 0-16,0 0 15,-1 21-15,1 0 0,0 0 16,21 0-16,0 1 0,0 20 0,0-21 15,0 21-15,0 43 16,0 21-16,21-85 16,0 0-16,1 22 0,-1-22 15,0 0-15,21-21 0,-21 0 16,22 0-16,-22 0 0,21 0 0</inkml:trace>
  <inkml:trace contextRef="#ctx0" brushRef="#br0" timeOffset="95721.59">10583 12637 0,'0'-43'0,"0"86"0,21-107 0,-21 43 15,0 0-15,0 0 0,0 42 32,0 0-32,0 0 0,0 21 15,-21 1-15,0 41 16,21-41-16,-21 63 0,0-64 15,21 64-15,0-64 0,-21 0 16,21-20-16,-22 20 0,22-21 0,-21 21 16,21-20-16,0-1 15,0 0 1,21-21 0,22-21-1,-22-22-15,0 22 0,21 0 16,1-21-16,-1-1 0</inkml:trace>
  <inkml:trace contextRef="#ctx0" brushRef="#br0" timeOffset="96189.3">11239 12510 0,'0'0'0,"0"-43"0,0 22 16,-21 21-16,0 0 16,0 0-16,0 0 0,0 21 15,-1 0-15,1 1 0,0 20 16,0 0-16,-21 43 0,42-22 15,-22-20-15,1 20 0,21 1 0,-21-22 16,21 0-16,0 1 0,0-1 16,0 0-16,-21 22 15,21-43-15,0 0 0,0 0 16,0 1-16,21-22 16,0-22-1,0 1-15,1 0 16,-1 0-16,0-21 0,0 20 15,0-20-15,0 21 0,1-21 16,-1-1-16,0 22 0,21-42 16,-21 41-16,-21 44 15,0 20 1,0-21-16,0 0 0,0 22 16,0-22-16,0 42 15,0-42-15,0 43 0,0-43 16,22 21-16,-1-42 0,0 22 15,21-22-15,-21 0 0,1 0 16,-1 0-16,0 0 0,0 0 16,21 0-16,-20 0 0,-1 0 15,0-22-15,0 1 0,0 0 16,0 0-16,-21 0 0,0-22 0,0 22 16,0-21-16,0 0 0</inkml:trace>
  <inkml:trace contextRef="#ctx0" brushRef="#br0" timeOffset="96398.18">10393 12785 0,'-43'0'16,"86"0"-16,-128 21 0,64 0 0,21 0 16,21-21-1,0 0-15,22 0 0,-22 0 16,21 0-16,0 0 0,1 0 0,-1 0 15,0 0-15,1 0 0,20 0 16,-20-21-16,84 0 16,-64 0-16</inkml:trace>
  <inkml:trace contextRef="#ctx0" brushRef="#br0" timeOffset="99263.99">13060 13187 0,'0'-21'31,"21"0"-15,0-1-16,0 22 0,22-21 0,-22 0 15,21-21-15,-21 21 0,64-64 16,-64 43-16,21-1 0,1 1 15,-22 0-15,21-1 0,-21-20 0,64-64 16,-64 42 0,-21 64-16,0-21 0,0 20 15,0 1-15,-21 21 0,-21 0 16,21 0-16,-22 0 0,-63 64 16,64-22-16,-43 43 15,64-43-15,21 0 16,0 22-16,0-22 0,0 1 15,0 20-15,21-21 0,22 1 0,-22-1 16,21-21-16,22 43 16,-22-43-16,0 21 0,-20-21 15,-1-21-15,0 22 0,-42-22 32,0 0-32,-1-22 15,1 22-15,0-21 0,0 0 16,-21 0-16,20 0 0,1 0 0,0-1 15,0 1-15,21 0 0,-21 21 16,21 21 0,0 0-1,0 1-15,0-1 0,21 0 16,42 21-16,-41-42 16,41 43-16,-21-43 0,1 0 15,41 0-15,-41 0 0,-1 0 16,0 0-16,-20 0 0,20-22 15,106-41 1,-84-1 0,-64 22-16,0 21 0,0-21 15,0-1-15,0 1 0,0 0 0,0 20 16,0-20-16,0 21 16,0 0-16,0 0 0,0-1 0,0 44 15,0-1-15,-22 0 16,1 0-16,21 21 0,-21 64 15,0-21 1,21-64-16,0 21 0,-21 1 16,21-22-16,0 0 0,0 0 15,0 0-15,0 1 16,21-22 0,0 0-16,-21-22 15,21 1-15,0 0 16,1 0-16,-22 0 0,21 0 15,0-22-15,0-20 0,0 20 16,0 22-16,43-85 16,-22 43-1,-21 63-15,1-21 0,20 21 0,-21 0 16,-21 21-16,0 0 16,21 21-16,-21-20 0,0-1 15,21 21-15,-21-21 0,0 43 16,0-43-16,0 0 0,0 0 15,22 0-15,-22 1 0,21-1 16,0-21-16,0 0 0,0 0 16,22 0-1,-22 0-15,0-21 0,0-1 16,0 22-16,0-21 0,1-21 0,-1 21 16,21 0-16,-21-22 0,0 22 15,1-21-15,20-22 0,21 1 16,-63 42-1,0 42 17,0 0-32,0 0 0,0 0 15,0 22-15,0-22 0,0 21 0,0-21 16,0 22-16,0-22 0,0 21 16,0-21-16,0 0 0,0 1 15,0 20-15,22-42 0,20 42 16,-21-42-16,21 0 0,22 21 15,-22-21-15,1 0 0,84-21 16,-85 21-16,43-42 16,-43 21-16,0 0 15,1-1-15,-22 1 0,21 0 16,-21-21-16,0-1 0,1 22 0,-1-21 0,-21-64 31,0 85-31,-21-43 0,-1 43 16,-20 21-16,21 0 15,0 0-15,-22 0 0,22 21 16,0 1-16,-85 105 16,64-43-1,21-41-15,0-1 0,21-21 16,0 21-16,0-20 0,0 20 0,0-21 16,0 0-16,21 0 15,21-21-15,-21 0 16,0 0-16,1 0 0,20-21 15,-21 0-15,0 0 16,0 0-16,1 0 0,-1-1 0,42-83 16,-20 41-1,-43 22-15,21 21 0,-21-22 16,21 22-16,-21 0 0,0 0 16,0 0-16,0-1 0,0 44 15,0-1 1,0 0-16,-21 0 0,21 21 0,-21 1 15,21-22-15,0 21 0,0 1 16,0-22-16,0 63 16,0-41-16,21-22 15,-21 0-15,21-21 0,0 0 16,0 21-16,0-21 0,1 0 0,-1 0 16,0 0-16,0 0 0,43-21 15,-43 0-15,21-21 16,-21 20-16,22-20 0,-1-21 15,0 20-15,-21 1 0,1 0 16,20-1-16,-21 1 0,0 0 0,0-85 16,-21 105-16,22-20 15,-22 21-15,0 0 16,0-22-16,-22 43 0,1 0 16,21 22-16,-21-1 0,0 0 15,0 21-15,0-21 0,-1 22 16,1-1-16,0 85 15,21-42-15,0-43 16,0 0-16,0 22 0,0-43 16,0 0-16,21 22 0,0-22 15,1-21-15,-1 0 16,0 0-16,21 0 0,1-21 16,-1-1-1,0 1-15,-21 0 0,1-21 16,20 21-16,-21-22 0,21 1 0,1 0 0,-22-1 15,21 1-15,22-22 16,-43 22-16,0 0 0,-21-1 16,0 1-16,21 21 0,-21-21 0,0 20 15,0 1-15,0 0 0,-21 21 16,0 0-16,-21 42 16,20 1-16,1-1 15,-21 22-15,21-22 0,21 0 16,-21 1-16,21 20 0,0-21 0,0 1 15,0-1-15,0-21 16,0 22-16,0 41 16,21-63-16,21 1 0,-21-1 15,0-21-15,1 0 0,-1 0 16,21 0-16,-21 0 0,64-21 16,-64-1-16,21 1 15,-20 21-15,-1-42 0,21 0 16,-21 20-16,-21-20 0,21 21 0,1-43 15,-22 22 1,0 21-16,-22 21 16,1 0-16,0 0 15,0 21-15,0 0 0,21 0 16,-21 22-16,21-1 16,0 0-16,0-20 0,0 20 15,0-21-15,0 0 16,0 0-16,21 1 0,0-22 15,0 0-15,0 0 16,0 0-16,43 0 0,-43 0 16,0 0-16,22-22 0,-22 1 0,0 0 15,21 0-15,22-21 16,-43 20-16,21-41 16,-21 21-16,1 20 0,-1-41 15,-21 42-15,0 0 0,0-1 16,0 1-16,-21 21 0,-43 0 15,43 0-15,0 0 16,21 21 0,21-21-1,0 0 1,0 0-16,0 0 0,1 0 0,-1 0 16,21 0-16,-21 0 0,0 0 0,1 0 15,-1 0-15,0 0 0,-21 22 31,0-1-31,0 0 0,0 0 0,-21 0 16,0 22-16,-1-22 0,22 21 16,-21-21-16,0 64 15,21-43-15,0-21 16,0 1-16,0-1 16,21-21-16,0 0 15,1 0-15,-1 0 0,0 0 16,0 0-16,21 0 0,-20 0 0,-1-21 15,0-1-15,0 1 0,0 0 0,22-21 16,-1-22 0</inkml:trace>
  <inkml:trace contextRef="#ctx0" brushRef="#br0" timeOffset="101204.74">18394 12869 0,'0'0'0,"-21"22"0,-1-1 0,22 0 15,0-42 17,0 0-32,22-1 15,-22 1-15,21-42 16,0 42-16,0-1 16,0-20-16,0 21 0,22-43 0,-22 22 15,0 21-15,0-21 0,43-22 16,-22 43-16,22-43 15,-43 64-15,0-21 0,0 21 0,0 0 16,0 0 0,-21 21-16,0 1 15,0-1-15,0 0 0,-21 0 16,0 0-16,21 0 16,0 1-16,0-44 46,0 1-46,21 0 16,-21 0-16,0 0 16,0 0-16,0-1 0,0 1 0,0 0 15,0 0-15,-21 21 0,21-21 0,0 0 16,-21 21-16,0 0 16,0 0-1,-1 0-15,1 42 0,21-21 16,-21 0-16,0 22 0,0-22 0,-43 106 15,43 0 1,21-85-16,0 0 16,0-20-16,0 20 0,21 0 0,22-21 15,-22 22-15,0-22 0,21 0 0,1 0 16,-22-21-16,21 21 0,0-21 16,43 0-16,-43 0 0,85 0 15,-84-21-15,20 21 16,-20-21-16,-1 0 0,0-21 15,106-43-15,-126 43 16,20-1-16,-21 22 0,21-21 16,-42-1-16,22 1 0,-22 21 15,0-21-15,0 20 0,0 1 0,0 0 16,-22 0-16,22 0 0,-63 21 16,42 0-16,-22 0 15,1 0-15,21 21 0,-21 0 16,20 0-16,1 22 0,-42 41 15,42-63-15,-22 85 16,43-85-16,-21 1 16,21 20-16,0-21 0,0 0 0,0 22 15,21-1 1,0-42-16,1 0 16,-1 0-16,0 0 0,21 0 15,-21 0-15,1-21 0,-1 0 0,21-1 16,-21 1-16,22-42 15,-1-1-15,-21 43 0,0-21 16,0 21-16,22-43 16,-43 22-16,0-1 0,0 22 15,21 0-15,-21 0 16,-21 21 0,0 21-16,-22 21 15,22-20-15,21-1 0,-21 0 16,21 21-16,-21 1 0,21 62 15,0-20 1,21-43-16,0-20 0,0-1 16,0 0-16,1 0 0,-1-21 15,63 21-15,22-21 16,-63 0 0,-22 0-16,21-21 0,-21 0 0,22 0 15,-22 0-15,21-1 0,-21 1 0,0-21 16,22-22-1,-22 43-15,-21-42 0,0 20 16,21 22-16,-21-21 0,0 21 16,0 0-16,-21 21 15,21 21 1,-21 0-16,21 0 0,0 0 0,0 0 16,0 1-16,0-1 0,0 21 15,0-21-15,0 0 0,0 1 0,0 20 16,0-21-16,0 0 0,0 0 15,21 1-15,-21-1 0,0 0 16,-21-21 31,21-21-47,0 0 16,-21-1-16,-1 1 0,22 42 46,0 1-30,0-1-16,0 0 0,22-21 16,-1 0-16,0 0 15,0 0-15,0 0 0,22 0 16,-22 0-16,21 0 0,0 0 16,1 0-16,-1 0 0,0-21 15,1 0-15,-1 21 0,0-22 0,22 1 16,-22 0-16,1-21 0,-1 21 0,43-43 15,-22-42 1,-42 85-16,-21-21 0,0 21 16,0-1-16,0 1 0,-21 0 15,-42 0-15,-22 42 16,43 0-16,20 0 16,1 1-16,21-1 0,0 21 15,0 22-15,0-43 0,0 0 16,21 64-1,1-43-15,-1-42 0,-21 21 16,21 0-16,0-21 16,0 0-16,0 0 0,1 0 15,-1 0-15,0 0 16,0 0-16,0-21 0,0 21 0,1-21 16,-1 0-16,0 21 0,0-21 15,0 21-15,22 0 0</inkml:trace>
  <inkml:trace contextRef="#ctx0" brushRef="#br0" timeOffset="101395.83">21484 12848 0,'0'21'0,"0"1"31,0-1-15,0-42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52:24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614 0,'0'0'0,"0"-21"0,22 0 16,-1 21-16,-21-22 16,0 44 30,0-1-46,-21 0 0,-1 21 0,22 1 16,-21-1-16,21 21 0,-21 1 16,0 63-16,0 0 15,0-64-15,-1 1 16,1 63-16,0-64 16,0-20-16,0 20 0,21 1 0,-21-22 15,21 0-15,-22 1 16,22-1-16,-21 22 0,21-43 0,0 0 15,0 0-15,0 0 0,0-42 32,0 0-32,0-21 15,0 20-15,0-20 0,0 0 0</inkml:trace>
  <inkml:trace contextRef="#ctx0" brushRef="#br0" timeOffset="374.78">1206 635 0,'0'21'31,"0"0"-31,22 1 0,-22 20 0,21 0 15,-21 1-15,0 20 16,0-21-16,21 22 0,-21-1 0,0 22 16,0-21-16,0-1 0,0 1 15,0-1-15,0 1 0,0-1 16,0-21-16,0 22 0,0-22 0,0 22 16,0-22-16,-21-21 0,21 22 15,0-22-15,0 0 0,0 0 0,0 0 16,-21-21-16,21-21 31,0 0-15,0-21-16,0 20 0,-22 1 15,22-21-15,0 0 0,-21 20 16</inkml:trace>
  <inkml:trace contextRef="#ctx0" brushRef="#br0" timeOffset="614.64">974 1397 0,'21'0'0,"0"0"16,0 0-16,0 0 16,22 0-16,-22 0 0,0 0 15,0 0-15,21 0 0,-20 0 16,-1-21-16,21 21 0,-21 0 15,0 0-15,1 0 16</inkml:trace>
  <inkml:trace contextRef="#ctx0" brushRef="#br0" timeOffset="984.43">1926 1185 0,'42'-42'32,"-42"21"-32,-21 21 15,0 0-15,0 0 16,0 0-16,-22 0 0,22 0 15,0 0-15,0 21 0,0 0 16,-43 22-16,43-22 16,0 0-16,0 0 0,0 21 0,21-20 15,0 20-15,-22 0 0,22-21 16,0 22-16,0-1 0,0-21 16,0 43-16,0-22 15,22-21-15,-22 0 0,21 1 0,0-1 16,0-21-16,0 0 0,0 21 15,22-21-15,-22 0 0,0 0 0,21 0 16,-20-21-16,-1 0 0,21 21 16,-21-22-16,0 1 0,1-21 0</inkml:trace>
  <inkml:trace contextRef="#ctx0" brushRef="#br0" timeOffset="1305.24">2392 1122 0,'0'-21'0,"0"42"0,-21-63 16,-1 42-16,1 0 15,0 0-15,0 0 0,0 0 0,0 0 16,-1 21-16,1 0 16,0 0-16,0 0 0,0 22 0,0-22 15,21 21-15,0-21 0,0 22 16,-22-1-16,22-21 0,-21 21 0,21 1 15,0-22-15,0 21 0,0-21 16,0 22-16,0-22 0,0 0 16,0 0-16,0 0 0,21 1 15,1-22-15,-1 21 0,21-21 16,-21 0-16,0 0 0,43-21 16,21-22-1,-43 22-15,-21 0 0,64-21 16,-43 20-16</inkml:trace>
  <inkml:trace contextRef="#ctx0" brushRef="#br0" timeOffset="1758.49">2857 1228 0,'0'21'15,"0"0"-15,22-21 32,-1 0-32,0 0 0,0 0 15,0 0 1,0-21-16,1 21 0,20-21 16,-21 0-16,-21-1 0,21 1 15,-21 0-15,0 0 31,-21 21-31,0 0 0,0 0 16,-22 0-16,22 21 0,0-21 16,0 21-16,0 0 0,-22 1 0,22-1 15,0 0-15,0 0 0,0 21 16,0 43-16,21-21 16,0-43-1,0 42-15,0-42 16,0 1-16,0-1 0,21 0 15,0-21-15,21 21 16,-21-21-16,1 0 0,-1 0 16,0 0-16,21-21 0,-21 21 15,1-21-15,-1 0 0,21 21 0,-21-22 16,0 1-16</inkml:trace>
  <inkml:trace contextRef="#ctx0" brushRef="#br0" timeOffset="2259.21">3556 1143 0,'0'0'0,"-21"0"32,0 0-32,-1 0 0,1 0 15,0 21-15,0-21 0,0 21 0,0-21 16,-1 22-16,-20-1 15,21 21-15,0-42 0,21 21 16,0 0-16,0 1 16,0-1-16,0 0 0,21-21 15,0 21 1,0-21-16,0 0 0,1 0 16,-1 0-16,0 0 0,0 0 15,0 21-15,22-21 0,20 21 16,-21 1-1,-20-22-15,-22 21 0,0 0 16,0 0-16,0 0 16,0 0-16,-22 1 15,1-1-15,0-21 0,0 21 16,0 0-16,-22 0 0,22-21 0,-21 21 16,-43 1-1,43-1-15,21-21 0,0 0 16,-1 0-16,1 0 0,0 0 15,0 0 1,0-21-16,21-1 16,0 1-1,0 0-15,21 0 16,0 21-16,-21-21 0</inkml:trace>
  <inkml:trace contextRef="#ctx0" brushRef="#br0" timeOffset="2767.44">4276 1207 0,'0'0'0,"0"-22"16,0 1-1,-22 21-15,1 0 16,0 0-16,0 0 0,-21 0 16,-1 21-16,22-21 0,0 22 15,0-1-15,0 0 16,21 0-16,-22 0 0,22 0 16,0 1-1,0-1-15,22 0 0,-1-21 16,0 0-16,0 21 15,0 0-15,0-21 0,22 0 0,-22 21 16,0-21-16,21 0 0,-20 0 16,-1 22-16,0-22 0,0 0 0,21 21 15,-42 0 1,0 0 0,-21 0-16,0-21 0,-21 21 0,21-21 15,-22 22-15,1-22 0,0 21 16,20-21-16,-20 21 0,0-21 0,21 0 15,-22 0-15,22 21 0,0-21 16,0 0 0,0 0-16,21-21 31,0 0-15</inkml:trace>
  <inkml:trace contextRef="#ctx0" brushRef="#br0" timeOffset="3563.79">5757 1037 0,'85'-21'32,"-64"0"-32,0 0 15,22-22-15,-22 22 0,42-42 16,-63 20 0,21 22-16,1 0 0,-22-21 0,0-1 15,0 1-15,0 21 0,-22-43 31,1 64-31,-21-21 0,0 21 16,-1 0-16,22 0 0,-21 0 16,-1 0-16,-41 43 0,41-43 15,1 21-15,21 0 0,0-21 0,0 21 16,-1 0-16,1 0 0,21 1 16,0 20-16,0-21 0,0 43 15,21-1 1,1-42-16,-1 22 0,0-22 0,21 21 15,-21-21-15,22 0 0,-22 22 0,21-22 16,-21 0-16,22 21 0,-22-20 0,21-1 16,-21 21-16,1-21 0,-1 0 15,0 1-15,0-1 0,-21 21 0,0-21 16,0 0-16,0 1 0,0-1 16,-63 21-16,41-42 15,-20 21-15,21 0 0,-21-21 0,-1 0 16,-20 0-16,-22 0 15,43 0-15,-64-21 0,64 0 16,20 21-16,-20-21 0,21 0 16,-21 0-16,20-1 0,1 1 0,21 0 15,-21 0-15,21 0 0,0-22 16,0 1-16,21 21 16,22 21-1,-22 0-15,0-21 0,21 0 16,-21 21-16,22 0 0,-1 0 15</inkml:trace>
  <inkml:trace contextRef="#ctx0" brushRef="#br0" timeOffset="3970.55">6075 1080 0,'0'0'0,"0"-22"31,0 44 16,0-1-47,0 0 0,0 0 0,21 0 15,-21 22-15,0-22 0,0 21 16,0-21-16,0 22 0,0-1 16,0 0-16,0 1 0,0 20 0,0 1 15,0-1-15,0 22 0,0-22 16,0 22-16,0 0 0,0-1 0,-42 234 15,-22-1 1,64-190-16,-21-21 0,-43 212 16,43-213-16,21 65 15,0-86-15,0-20 0,-21 105 16,21-105 0,0-43-16,0 0 0,0 0 15,0-42 1,0 0-16,0 0 15,0-22-15,0 1 0,0 0 0,0-1 16,21-84-16,-21 43 0,0-1 16</inkml:trace>
  <inkml:trace contextRef="#ctx0" brushRef="#br0" timeOffset="4320.93">5969 1609 0,'0'0'0,"0"-127"16,0 106 0,0-1-16,0 1 0,0-21 0,0 21 15,0 0-15,21-1 0,0 22 16,0-21-16,1 0 0,-1 0 0,0 21 16,0 0-16,21-21 0,-20 21 15,-1 0-15,0 0 0,21 0 0,1 21 16,-22 0-16,-21 0 15,0 0-15,0 1 0,0-1 16,0 0-16,0 21 0,-21 1 16,-1-22-16,1 0 0,0 0 15,-21 0-15,21 0 0,-1 1 16,1-1-16,0-21 0,21 21 0,0-42 47,21 0-32</inkml:trace>
  <inkml:trace contextRef="#ctx0" brushRef="#br0" timeOffset="4680.27">6583 1397 0,'0'0'0,"21"-21"15,0 21-15,0-21 16,0 0-16,-21-1 16,22 22-16,-22-21 0,0 0 15,21 0-15,-21 0 0,0 0 16,0-1 0,-21 22-1,-1 0-15,1 22 0,0-1 16,0-21-16,-21 21 0,20 21 15,1-21-15,21 1 0,-21-1 0,-21 0 16,42 21-16,0-21 0,0 1 0,0-1 16,0 0-16,0 0 0,0 0 0,0 0 15,0 1-15,21-1 0,-21 0 16,21-21-16,0 0 0,0 0 0,22 0 16,-22 0-16,21 0 0,-21 0 15,22 0-15,-1 0 0,0-21 0,1 0 16</inkml:trace>
  <inkml:trace contextRef="#ctx0" brushRef="#br0" timeOffset="5131.29">7302 1122 0,'0'0'0,"-21"-21"31,0 21-31,0 0 0,-21 21 16,-1 21-1,22-21-15,0 1 0,21 20 0,0-21 0,-21 0 16,21 22-16,0-1 0,-21 21 16,21-41-16,0 20 0,0-21 0,0 0 15,0 22-15,0-22 0,0 0 0,21-21 16,0 21-16,0 0 0,0-21 16,0 0-16,1 0 0,-1 0 15,0 0-15,0 0 0,21-42 0,1 42 16,-1-42-16,-21 20 0,0 1 15,22-21-15,-22 21 0,-21 0 0,42-22 16,-42 1-16,0 21 0,0 0 0,43-1 16,-43 1-16,0 0 0,0 0 15,0 0-15,-22 21 16,22 21-16,0 0 16,-21-21-16,0 21 0,21 0 0,0 1 15,0-1-15,-21 0 0,21 0 16,0 0-16,0 0 0,0 1 0,0-1 15,0 0-15,0 0 0,0 0 16,21-21 15,-21-21-31,21 0 16</inkml:trace>
  <inkml:trace contextRef="#ctx0" brushRef="#br0" timeOffset="5291.2">7578 974 0,'-22'0'0,"44"0"0,-44 21 47,44-21-32,-1 0-15</inkml:trace>
  <inkml:trace contextRef="#ctx0" brushRef="#br0" timeOffset="6250.64">7980 1207 0,'21'0'0,"-42"0"0,63 0 15,-21 0-15,0-22 0,1 22 0,-1-21 16,0 0-16,21 0 0,-21 0 0,1 0 15,-1-1-15,0-20 0,0 21 0,0-21 16,22-43 0,-43 43-16,21-1 15,-21 1-15,0 21 0,0 0 16,0-1-16,-21 22 16,-1 0-16,1 0 0,-21 0 15,-22 43 1,43-22-16,0 21 0,21 1 15,-21-1-15,0 21 0,0-20 16,-1 20-16,22 1 0,0-1 0,-42 149 16,42-64-1,0-63-15,0-1 0,0 86 16,0-107-16,-21 22 0,21 63 16,0-63-16,0-22 0,0 22 15,0 148-15,0 0 16,0-170-16,0 64 15,0 0-15,0-63 16,21-1-16,-21 1 0,0-22 0,0 21 16,21-20-16,22 84 15,-43-106-15,63 64 16,-42-85-16,0 21 0,22-21 16,-22 0-16,0 0 0,21-21 15,-20-1-15,20 22 0,85-84 16,0-64-1,-85 105-15,-21-20 0,43-43 16,-43 42-16,0 22 0,-21-21 0,21-1 16,-21-21-16,0 22 0,0-22 0,0 1 15,-21-1-15,0 0 0,0 1 16,-148-213-16,-1 107 16,107 147-16,20 1 15,-41-21-15,41 41 0,22 1 16,0 0-16,-21 0 0,21 0 0,-1 0 15,1 21 1,21-22-16,0 1 16,21 21-1,1-21-15,-1 21 0,0-21 0,0 0 16,0 21-16,0-21 0,43-22 16,-43 43-16,43-42 15,-43 21-15,0-22 0,0 1 16,21 21-16,-42-21 0,22 42 0,-1-22 15,0-20-15,0 0 0,0 21 0,-21-1 16,0 1-16,0 0 0,0 0 16,-21 21-1,21 21 1,-21 0-16,21 0 0,0 1 0,0-1 16,-21 42-16,21-20 15,-21-22-15,21 0 16,0 0-16,0 0 0,0 0 15,0-42 32,21 0-47,0 0 0,-21 0 16</inkml:trace>
  <inkml:trace contextRef="#ctx0" brushRef="#br0" timeOffset="6438.54">8615 995 0,'0'0'0,"-21"0"47,21 21-32,0 0 1</inkml:trace>
  <inkml:trace contextRef="#ctx0" brushRef="#br0" timeOffset="6797.33">8784 1185 0,'21'0'16,"0"0"-16,1 0 15,-1 0-15,0 0 16,0 0-16,0 0 0,-21-21 16,0 0-16,21 21 0,-21-21 0,0 0 15,0 0-15,0-1 16,-21 22-16,0 0 16,0 0-16,0 0 0,0 0 0,-1 22 15,1-22-15,0 21 0,0 0 0,21 0 16,-42 43-16,42-43 15,0 21-15,0-21 0,0 0 16,0 22-16,0-22 0,0 0 16,0 0-16,42-21 15,-42 21-15,42 1 0,-21-22 16,22 0-16,-1 0 0,0 0 16,-20 0-16,-1 0 0,0-22 0,21 1 15,-21 21-15,22-21 0</inkml:trace>
  <inkml:trace contextRef="#ctx0" brushRef="#br0" timeOffset="7166.12">9250 1207 0,'0'0'0,"0"-22"16,0 1-16,0 0 15,0 0-15,0 0 16,21 21 0,0 0-1,0 0-15,0 0 0,1 21 16,-1 0-16,-21 0 15,0 22-15,21-22 0,-21 0 16,0 21-16,0 1 0,0-22 16,0 0-16,0 0 0,0 0 0,0 0 15,0 1-15,-21-1 16,21-42 15,0-1-15,0 1-16,0 0 15,0 0-15,0 0 0,21-22 0,0 22 16,0 0-16,0 0 0,-21 0 0,43-43 16,-43 43-16,21 0 0,21-21 15,-21 42-15,1-22 16,-1 22-16,0 0 16,0 0-16</inkml:trace>
  <inkml:trace contextRef="#ctx0" brushRef="#br0" timeOffset="7569.89">10223 1164 0,'43'0'0,"-86"0"0,107 0 0,-64-21 16,0 0-16,-21 21 15,0-21-15,-1 21 16,1 0-16,0 0 15,0 0-15,0 0 0,-22 0 16,22 0-16,-42 21 16,42-21-16,-1 42 15,1-21-15,21 1 16,0-1-16,0 0 16,21-21-16,1 0 15,20 21-15,-21 21 0,0-42 16,0 22-16,1-22 15,-1 21-15,-21 0 0,21-21 16,-21 21-16,0 0 16,0 0-16,-21-21 15,0 22-15,-1-22 0,1 0 16,0 0-16,-21 0 0,21 0 0,-22 0 16,22 21-16,-21-21 0,21 0 15,-1 0-15,-20 0 0,21 0 0,0 0 16,0 0-16,-1 0 0,1 0 15,0 0-15</inkml:trace>
  <inkml:trace contextRef="#ctx0" brushRef="#br0" timeOffset="9214.94">11536 1058 0,'0'-21'16,"21"21"0,-21-21 15</inkml:trace>
  <inkml:trace contextRef="#ctx0" brushRef="#br0" timeOffset="9566.73">11705 783 0,'0'0'0,"0"-21"0,0 0 0,21 0 0,-21 0 16,21 21-16,1 0 0,-22-22 0,21 22 31,-42 22-15,21-1-16,0 0 0,0 0 15,-43 21-15,1 64 0,-43 64 16,43-86-16,21-20 15,-64 42-15,64-43 0,-21 1 16,-85 126-16,105-126 16,-83 41-16,62-41 0,22-22 15,-21 1-15,-1 20 16,22-21-16,0-20 0,0-1 0,21 0 0,0 0 16,0 0-16,21-42 31,-21 0-31,21 0 15,0 0-15</inkml:trace>
  <inkml:trace contextRef="#ctx0" brushRef="#br0" timeOffset="10126.41">12467 889 0,'0'0'16,"-21"0"0,21 21-16,0 0 0,-21 1 15,0-1-15,-1 63 16,1-41-16,0-1 0,-21 0 0,21 1 16,-22-1-16,1 22 0,0 20 0,20-41 15,1-1-15,0 0 0,-42 64 16,20-42-1,22-43-15,21 0 0,-21 0 0,21 21 16,21-63 15,0 21-31,22-63 0,-22 42 0,0-22 16,0 22-16,0-21 0,0-1 16,1 1-16,-1 0 0,21-22 0,-21 22 15,0-22-15,1 1 0,20 21 0,-21-22 16,0 1-16,0-1 0,1 22 0,-1-1 15,21-62 1,-21 83-16,-21-20 16,0 63-16,0 0 15,0 22-15,0-1 0,0 0 16,0 22-16,0-1 0,0 64 16,0-63-16,0 42 15,0-64-15,0 22 0,0-22 16,21 0-16,-21 1 0,0-1 0,0-21 15,0 21-15,0-20 0,22 20 16,-22-21-16,0-42 31,0 0-31,0 0 16</inkml:trace>
  <inkml:trace contextRef="#ctx0" brushRef="#br0" timeOffset="10315.29">12234 1439 0,'0'0'0,"-21"0"0,42 0 47,0 0-47,1 0 16,-1 0-16,21 0 0,-21 0 0,22 0 16,-22 0-16,21 0 0,0-21 0,1 21 15,-1 0-15,0-21 0,107 0 16,-107 0-16</inkml:trace>
  <inkml:trace contextRef="#ctx0" brushRef="#br0" timeOffset="10552.32">13441 1122 0,'0'-21'0,"0"42"0,-21-42 16,-1 21-16,-20 0 16,21 0-16,0 0 0,-22 0 15,22 21-15,-42 0 0,-22 43 16,64-43-16,-21 21 15,20 22-15,1-43 0,21 0 16,-21 64 0,21-64-16,0 42 0,0-42 15,21 22-15,0-43 0,1 21 16,-1-21-16,21 0 0,-21 0 16,22 0-16,62 0 15,22-64 1,-84 43-16</inkml:trace>
  <inkml:trace contextRef="#ctx0" brushRef="#br0" timeOffset="10816.17">13906 1164 0,'0'-21'0,"0"0"32,-21 21-32,0 0 0,-21 0 0,21 21 15,-22 0-15,22 0 0,-21 22 16,21-1-16,-1-21 15,22 0-15,-21 22 0,0-22 0,21 21 16,0-21-16,0 64 16,0-21-16,0-43 15,0 0-15,0 0 0,0 0 0,21-21 16,0 21-16,22-21 16,-22 0-16,64 0 15,-64-21-15,21 21 0,22-42 16,-22 21-16,-21 0 0,21-1 0</inkml:trace>
  <inkml:trace contextRef="#ctx0" brushRef="#br0" timeOffset="11836.58">14520 1270 0,'0'21'15,"0"-42"-15,-21 42 0,21 0 16,-21-21-16,42 0 31,0 0-15,0 0-16,1-21 0,-1 21 15,0-21-15,21 21 0,-21-21 16,-21 0-16,22 0 0,-1-1 16,0 22-16,-21-21 0,21 0 15,-21 0-15,-21 21 16,0 0-16,-43 0 15,43 21-15,-21 0 0,21 0 0,-22 1 16,22-1-16,0 0 0,-21 21 16,-1 1-16,22-22 0,21 21 0,0-21 15,0 0-15,0 1 0,0-1 0,0 42 16,21-20 0,0-22-16,1-21 0,41 0 15,-42 0-15,0 0 0,22 0 16,-22 0-16,21 0 0,1 0 0,-22-21 15,106-22 1,-43-20-16,-41 42 16,-1-1-16,0 1 0,-20-21 0,20 21 15,0-22-15,-21 22 0,1 0 0,-22-21 16,0 21-16,0-22 16,-22 43-1,1 0-15,0 0 16,0 21-16,0 1 0,0-1 0,21 0 15,0 0-15,-22 0 0,22 0 0,0 22 16,0-22-16,0 21 16,22-21-16,-1 1 0,0-1 15,-21 0-15,21-21 0,0 21 16,-21 21-16,21-42 16,-42 0 15,0 0-16,0-21-15,0 21 0,21-21 16,-21 21-16,-1 0 0,1-21 0,0 21 16,0 0-1,0 0-15,21 21 16,0 0 0,21 0-1,0-21-15,0 0 16,22 22-16,-22-22 0,21 0 0,-21 0 15,22 0-15,-1 0 0,0 0 16,1 0-16,-1 0 0,0-22 0,1 1 16,20 0-16,22-42 15,-43 41-15,-21 1 0,0 0 16,-21 0-16,0 0 0,22-22 16,-22 22-16,0 0 0,0 0 0,0 0 15,-22 21 1,1 0-16,0 0 0,0 0 0,0 21 15,21 0-15,0 0 0,-21 0 16,21 1-16,0-1 16,0 0-16,0 42 0,0-41 15,0-1-15,0 21 0,0-21 16,0 0-16,0 1 0,21-22 16,-21 21-16,0 0 0,0 21 15,0-21 1,-21-21-16,-1 0 0,-41 0 15,42 0-15,-22 0 0,22 0 0,-42-42 16</inkml:trace>
  <inkml:trace contextRef="#ctx0" brushRef="#br0" timeOffset="12343.29">17145 868 0,'0'-21'0,"0"42"0,0-21 31,0 21-15,-21 0-16,21 22 0,-21-1 15,-1 106-15,22-106 16,-21 22-16,21-22 0,-21 1 16,21-1-16,-21 0 0,21 1 0,0-22 15,0 21-15,-21-21 16,21 0-16,0 1 0,-21-1 0,21 0 15,0-42 1</inkml:trace>
  <inkml:trace contextRef="#ctx0" brushRef="#br0" timeOffset="12906.59">16806 995 0,'0'0'0,"0"-42"0,0 20 0,0 1 15,0 0-15,0-21 16,0 21-16,0-1 0,0 1 16,21 21-16,1 0 0,-1 0 15,21 21 1,-21-21-16,22 22 0,41 41 16,1 1-1,-64-22-15,21 21 0,1-20 0,-22-1 16,0 22-16,0-22 0,22 85 15,-22-42 1,-21-43-16,0-21 0,0 21 16,0-20-16,0-44 47,0 1-47,0 0 0,0 0 0,21 0 15,-21 0-15,21-22 0,0 1 0,0 0 16,1-1-16,-1 1 0,63-149 15,-41 128 1,-22 21-16,21-22 0,-21 22 16,22-1-16,-22 22 0,21 0 0,-21 0 15,1 21-15,-1 0 16,0 0-16,0 21 0,-21 43 16,0-22-16,0 21 0,0 43 15,0-42-15,0-1 0,0-20 0,0 20 16,0-21-16,-21 1 0,0 41 15,21-41-15,-21 20 16,21-42-16,0 1 0,0-1 0,0 0 16,0 0-1,-22-21-15,22-21 16,0 0 0,0 0-16,22-1 0,-1 1 15</inkml:trace>
  <inkml:trace contextRef="#ctx0" brushRef="#br0" timeOffset="13985.99">18351 1143 0,'0'0'0,"22"-21"0,20 0 15,-42 42 17,0 0-32,-21 43 15,0-43-15,-1 42 16,1-42-16,-21 64 15,42-64-15,0 22 0,-21-22 0,21 42 16,0 1 0,0-43-16,21 0 0,0-21 15,0 0-15,0 0 0,1 0 0,20 0 16,-21 0-16,0 0 0,22 0 16,20-42-16,1-1 15,-22 22-15,-21 0 16,21-42-16,-42 41 0,0-20 0,0 21 15,0-21-15,0 20 0,0-20 16,-42 21-16,21-21 0,0 20 16,0 1-16,-22 0 0,22 21 15,0-21-15,42 21 47,21 0-47,-20 0 0,20 0 0,0 0 16,1 0-16,-1 0 0,21 0 15,-20 0-15,20 0 0,1-21 0,42 0 16,-1-1 0,-62 22-16,-1 0 0,-21 0 0,0 0 15,1 0-15,-22-21 0,-22 21 32,-20 0-32,21 21 0,0-21 0,0 22 15,-22-1-15,22 0 0,0 0 16,-43 43-16,43-22 0,0-21 15,0 21-15,0-20 0,0-1 0,21 21 16,-22 22 0,22-1-1,0-42-15,0 0 0,22-21 0,-1 0 16,0 22-16,0-22 16,0 0-16,0 0 0,1 0 0,-1-22 15,21 22-15,22-63 16,-22 42-16,0-43 15,-21 43-15,1-21 0,-1-22 16,-21 22-16,21-22 0,0-41 16,-21 41-16,0 1 0,0 20 15,0 1-15,0 0 0,0-1 0,0 1 16,0 21-16,-21 21 31,21 21-31,-21 21 0,21 1 0,0-1 16,0 0-16,-21 22 15,21-22-15,0 22 0,0-22 0,0 21 16,0-20-16,0 20 0,0-20 16,0-1-16,21 0 0,0 22 15,0-43-15,0 0 0,0 0 0,1 0 16,-1-21-16,0 22 16,0-22-16,21 0 0,-20 0 0,-1 0 15,0-22-15,0 1 0,0 21 16,22-21-16,20-64 15,-42 64-15,22-42 16,-43 42-16,0-1 0,21 1 0,-21 0 16,0 42-1,0 0 1,0 1-16,0-1 0,0 0 16,0 0-16,0 21 0,0-20 0,0-1 15,-21-21-15,21 21 0,0 0 16,0 0-16,0-42 47,21 0-47,-21 0 0,21 0 15</inkml:trace>
  <inkml:trace contextRef="#ctx0" brushRef="#br0" timeOffset="14080.94">20024 1016 0,'0'0'0,"-22"0"0,1 0 0,0 0 16</inkml:trace>
  <inkml:trace contextRef="#ctx0" brushRef="#br0" timeOffset="14162.89">19897 1080 0,'0'21'15,"21"-21"1,0 0-16,0 0 16,0 0-16,0 0 0,1 21 0,-1-21 15</inkml:trace>
  <inkml:trace contextRef="#ctx0" brushRef="#br0" timeOffset="15078.51">20362 1291 0,'0'0'16,"85"0"0,-64 0-1,0-21-15,0 21 0,1-21 16,20 0-16,85-149 15,-42 86 1,-64 63-16,-21-22 0,84-41 16,-84 41-16,0 22 0,-21-21 15,0-1-15,-21 22 0,21 0 16,-43 0-16,43 21 0,-43 21 16,43 0-16,0 0 0,-21 1 15,21 20-15,-1 0 0,-20 1 16,21 20-16,0 1 0,0-1 0,21 1 15,-43 126 1,43-105-16,0 42 0,-21-64 0,21 22 16,0 42-16,0-64 0,0 1 15,0-1-15,0 1 0,0-1 0,0 1 16,0-1-16,0 1 0,0-1 16,0 64-16,0-63 0,0 63 0,0-64 15,0 1-15,0 63 16,21-85-16,-21 22 0,21-22 0,-21 0 15,22 22-15,-22-22 0,21 1 0,0 20 16,-21 1-16,63-1 16,-41-42-16,20-21 15,-21 0-15,0-21 16,-21 0-16,0 0 0,21-22 0,22 22 16,-1-21-16,0 21 0,-20-22 0,62-41 15,-63 41-15,22 1 0,-22 0 0,0-22 16,43-190-1,-64 106-15,0 63 0,0 22 16,-64-128-16,43 149 16,-64-64-16,1-21 0,20 64 15,22 42-15,-128-22 16,65-20-16,83 42 16,1 21-16,21-22 0,0 1 31,0 0-31,0 0 15,21 21-15,64-42 16,-64 20-16,64 1 0,-64 0 16,0 0-16,0 21 0,1 0 0,105-85 15,-106 64-15,0-21 0,85-64 16,-85 42 0,-21 43-16,0 0 15,21 21-15,-21 21 31,-21 0-31,21 1 0,0-1 16,-21 0-16,0 21 16,21-21-16,0 1 0,0 20 15,0-21-15,0 0 16,0 0 0,0-42 30,0 0-46,0 0 0,21 21 16</inkml:trace>
  <inkml:trace contextRef="#ctx0" brushRef="#br0" timeOffset="15262.41">21103 1016 0,'0'0'0,"0"-21"0,-21 21 16,21 21 31,0 0-32,0 0 1,0 1-16</inkml:trace>
  <inkml:trace contextRef="#ctx0" brushRef="#br0" timeOffset="15970">21124 1185 0,'0'0'16,"21"0"0,1 0-1,-1 0 1,0 0-16,0-42 16,0 42-16,0-21 15,-21 0-15,22 21 0,-22-21 16,-22 21 15,22 21-15,-21-21-16,0 21 0,0 0 15,21 0-15,0 0 0,0 1 0,0-1 16,-21 0-16,21 21 16,0 1-1,0-22-15,21 0 0,0-21 16,-21 21-16,42-21 0,-42 21 15,43-21 1,-1 0-16,-21 0 16,22 0-16,-22-21 0,0 0 0,-21 0 15,42 0-15,-21-22 16,-21 22-16,0 0 0,0 0 0,22 0 16,-22-1-16,0 1 0,42-63 15,-21 62-15,0 1 16,0 21-1,-21-21-15,22 21 0,-1 0 16,0 0-16,0 0 0,0 0 16,0 0-16,-21 21 0,22 0 15,-1 1-15,63 41 0,-84-21 16,0-20-16,0-1 0,0 0 0,0 21 16,0-21-16,0 22 15,-21-1 1,0-42-16,0 0 0,0 0 15,21-21 17,0 0-32,0 0 15,0-1-15,0 1 0,0-21 16,0 21-16,21-22 0,0 22 16,0 0-16,-21-21 0,0 21 15,43-22-15,-43 22 16,21 21-16,0 0 15,0-21 1</inkml:trace>
  <inkml:trace contextRef="#ctx0" brushRef="#br0" timeOffset="16378.76">22564 1080 0,'0'-22'32,"0"1"-32,-22 0 15,1 21-15,0 0 0,0 0 16,-21 0-16,20 0 0,1 21 16,0 0-16,0-21 0,21 22 0,-21-1 15,0 21-15,21 0 16,-22 1-16,22-22 15,0 21 1,22-42-16,-1 0 0,0 0 0,0 0 16,64 21-16,-64-21 15,21 0-15,-21 0 0,1 0 16,-1 0-16,0 22 0,-21-1 0,0 0 16,-21 0-1,0-21 1,-1 0-16,1 0 0,-21 0 15,21 0-15,0 0 0,-1 0 0,-41 0 16,42 0-16,-22 0 16,22 0-16,0 0 31</inkml:trace>
  <inkml:trace contextRef="#ctx0" brushRef="#br0" timeOffset="17638.04">1736 2434 0,'-22'0'0,"44"0"0,-65 0 16,22 0-16,-21-21 0,-1 21 0,22 0 15,0 0-15,-21 0 0,21 0 0,-22 0 16,22 0-16,-21 0 16,21 0-16,21 21 31,42-21-16,-21 0-15,0 0 0,0 0 16,22 0-16,-22 0 0,21 0 16,1 0-16,126 0 15,-42-21-15,-85 21 16,22-21-16,105 0 0,-84 21 16,-22 0-16,22 0 0,0-21 0,-1 21 15,-20 0-15,20 0 0,149-22 16,-148 22-16,84 0 15,-63 0-15,-21 0 0,105 0 0,-84 0 16,0 0-16,0 0 0,0 0 0,-1-21 16,1 21-16,0 0 0,127 0 0,84-21 15,-211 0-15,106 21 16,-106 0-16,105-21 0,-105 21 16,0 0-16,0 0 0,0 0 0,84-21 15,43 21-15,-127 0 0,21 0 16,-21 0-16,0 0 0,21-22 0,317 1 15,-338 21-15,0 0 16,21-21-16,-21 21 0,-1-21 0,1 21 16,169-42-16,-169 42 15,-21 0-15,190-22 0,-190 22 16,63 0-16,-85 0 0,-20 0 16,20-21-16,-20 21 15,-1 0-15,0 0 0,64 0 16,-85 0-1,0 0-15,1 0 16,-44-21 31,1 21-47,0 0 0</inkml:trace>
  <inkml:trace contextRef="#ctx0" brushRef="#br0" timeOffset="18818.87">11980 2074 0,'-21'0'16,"42"0"-16,-84 0 0,20 0 0,-20 22 0,21-22 15,-1 0-15,22 0 0,-21 0 16,-1 0-16,-62 0 16,83 0-16,1 21 0,0-21 15,0 0-15,42 0 47,21 0-31,-20 0-16,-1 0 0,21 0 0,-21 0 15,127 0 1,-21 0-16,-63 0 0,21 0 16,-22 0-16,22 0 0,-1 0 15,1 0-15,0 0 0,-1 0 16,22 0-16,275 21 16,-169-21-1,-106 0-15,-22 0 0,1 0 0,21 0 16,-21 0-16,20 0 0,1 0 15,0 0-15,0 0 0,0 0 0,0 0 16,-1 0-16,-20 0 0,360 0 16,-107 0-1,-211 0-15,-21-21 16,-21 21-16,21-21 0,-22 21 0,22 0 16,-21 0-16,-1-22 0,213 22 15,-43-21 1,-170 21-16,1 0 15,0 0-15,-1 0 0,22-21 16,191 21 0,-192 0-16,86 0 0,-106 0 15,20 0-15,-20-21 0,0 21 0,-1 0 16,1 0-16,84 0 16,1 0-16,-86-21 15,1 21-15,-21 0 0,84-21 16,-85 21-16,1 0 0,84-22 15,-63 22-15,-1 0 0,86 0 16,-86-21-16,1 21 16,0 0-16,-1 0 0,1 0 0,0 0 15,-22 0-15,22 0 0,-1 0 16,86 0-16,20 0 16,-105 0-16,21 21 0,-22-21 15,1 0-15,0 0 0,-22 0 0,149 0 16,-149 0-16,1 0 15,-22 0-15,1 0 16,62 0-16,-62 0 16,-22 0-16,0 0 0,-21-21 15,21 21-15,-21-21 16,0 0 15,-21 21-31,0-21 16</inkml:trace>
  <inkml:trace contextRef="#ctx0" brushRef="#br0" timeOffset="18954.83">21696 1863 0,'-21'0'15,"21"21"1,-22-21-16,1 0 15,0 0 1</inkml:trace>
  <inkml:trace contextRef="#ctx0" brushRef="#br0" timeOffset="35430.61">1397 4001 0,'0'-22'16,"0"44"93,0-1-109,0 0 16,0 0-16,0 0 0,0 22 16,0-1-1,0 0-15,0-21 0,0 1 0,0 20 16,0-21-16,0 21 0,0-20 0,-21 20 16,21-21-16,0 0 0,-21 22 15,21-1-15,0 43 16,0-64-16,0 0 15,-22 0-15,22-42 47,22 0-47,-1 0 16,-21-22-16,0 22 16,21 0-16,21-43 0,-42 22 15,21 0-15,22-22 0,-22 22 16,0 0-16,-21 20 0,42-20 15,-20 21-15,-22 0 16,21 21-16,0 0 16,-21 21-16,0 0 0,21 0 15,0 0-15,-21 1 0,0-1 0,0 21 16,21-21-16,-21 22 0,0-22 16,22 0-16,-22 0 0,21 85 15,21-64 1,-21-42-16,0 21 15,1-21-15,-1 0 16,21 0-16,-21 0 0,0-21 16,85-42-1,-63 20-15,-22 22 0,0 0 16,0-42-16,-21 20 0,0 1 16,0 0-16,0 20 0,0-20 15,0 0-15,0 21 0,0-43 16,-21 43-16,0-21 15,21 20-15,-21 22 0,-1-21 16,1 21 0,0 0-1,21 21-15,0 1 16,0-1-16,0 0 16,0 0-16,21-21 31,0 0-31,1 0 0</inkml:trace>
  <inkml:trace contextRef="#ctx0" brushRef="#br0" timeOffset="36002.76">2879 3598 0,'-22'0'0,"44"0"0,-65 0 0,22 0 15,0 0-15,0 0 16,21 22-16,-21-1 0,-1-21 0,22 42 16,0-21-16,-42 64 15,42-43-15,0 1 0,0 41 16,0-41-16,0 20 0,0-21 0,0 43 16,0-43-16,0 1 15,0-1-15,0-21 0,0 22 0,0-22 16,0 0-16,0 0 0,0 0 0,0 0 15,0-42 32,0 0-47,0 0 0,0 0 16,0 0-16,0-1 0,0-41 16,64-43-16,-43 85 15,0-21-15,21-22 0,-21 43 16,22 0-16,-22 0 0,0-1 15,0 22-15,22 0 0,-1 0 16,0 22 0,-21-22-16,1 42 0,-22-21 0,21 0 15,-21 22-15,21-22 0,-21 21 0,0 0 16,0-20-16,0 20 0,0-21 0,0 0 16,0 22-16,0-22 0,0 42 15,0-20 1,0-22-1,0-42 17,0-1-32,0 1 15,21 0-15,0 0 0,-21-21 16</inkml:trace>
  <inkml:trace contextRef="#ctx0" brushRef="#br0" timeOffset="36782.54">3577 3958 0,'21'-21'0,"-42"42"0,63-42 16,-42 0-16,22 21 16,-22 21 15,0 0-31,0 0 0,0 1 0,-22-1 16,22 21-16,-21-21 0,21 0 0,0 22 15,-21-22-15,21 21 0,-21-21 0,21 1 16,0 20-16,0-21 0,0 21 15,0-20-15,0-1 16,42 0-16,-21-21 0,1 0 16,-1 0-16,42 0 0,43 0 15,-64 0-15,-20 0 16,62-42-16,-63 20 0,22 1 16,-1-42-16,-21 42 0,0-22 15,1 22-15,-1-64 16,-21 22-16,0 42 0,0 0 15,0-1-15,0-20 16,0 21-16,0 42 31,0 0-31,0 0 16,0 1-16,0 20 0,0-21 0,0 21 16,0-20-16,0 20 0,0 0 0,0 1 15,0-1-15,0 0 0,21 1 16,-21-1-16,21 0 0,-21 22 0,21 63 15,0-64-15,1 64 16,-22-84-16,0 20 16,21 1-16,0 63 0,0-64 0,-21 1 15,21-22-15,0 21 0,-21 1 0,22-22 16,-1 106 0,0 1-16,-21-128 15,0 21-15,0 22 0,0-43 16,0 0-16,-21 0 0,0-21 15,-1 0-15,1 0 16,0 0-16,0 0 0,0-21 16,21 0-16,-21 0 0,-1-1 0,22-20 15,0 0-15,-21-1 0,0-126 16,21-21 0,0 105-16,0 0 0,0-84 15,21 84-15,0 22 0,1-22 16,-1 22-16,0-22 0,0 43 15,43-64-15,-22 42 0,-21 22 16,43-22-16,-43 43 0,0-21 16,0 21-16,0 0 0,0-1 0,1 22 15,-1-21-15,0 21 16,-21 21 15</inkml:trace>
  <inkml:trace contextRef="#ctx0" brushRef="#br0" timeOffset="38034.24">1101 7684 0,'0'-43'32,"0"22"-32,21 21 0,-21-21 15,21 21 1,-21 21 15,0 0-31,0 0 0,0 1 16,0 20-16,0-21 0,0 21 15,0 1-15,0 41 0,0-41 0,-21 20 16,0 64 0,-1-42-16,22-43 0,0-21 15,0 43-15,0-43 16,0 0-16,-21-21 15,21-21 1,0 0-16,0 0 16,21 0-16,1-85 15,-1 42-15,0 22 0,0-64 16,0 64-16,0-1 0,1 1 0,-1 0 16,0-1-16,0 22 0,0 0 0,0-21 15,1 21 1,-1 21-1,-21 21-15,0 0 0,21 0 16,-21 43-16,21-43 16,-21 21-16,0 0 0,0-20 15,0 62-15,0-41 0,0-1 16,0 0-16,0 1 0,0-22 0,0 0 16,0 21-16,42 1 15,1-22-15,-1-21 16,-21 0-16,0 0 15,22 0-15,-22 0 0,21-21 0,-21-1 0,22 1 16,-22 0-16,64-64 16,-43 43-16,-21-43 15,0 43-15,-21 0 0,21-22 0,-21-20 16,0 20-16,0 22 0,0-22 16,0 22-16,0 0 0,-21-1 15,-21-20-15,21 20 0,-22 22 16,22 21-16,0 0 0,-21 0 15,21 0-15,-1 0 0,-41 43 16,42-22-16,0 0 0,-1 21 16,1 1-1,21-22-15,0 42 0,0-42 0,0 1 16,0-1-16,21 0 16,1-21-16,20 0 0,0 0 15,-21 0-15</inkml:trace>
  <inkml:trace contextRef="#ctx0" brushRef="#br0" timeOffset="38576.62">2328 7091 0,'0'0'0,"0"21"15,-21 0-15,21 0 0,0 1 0,0 20 16,-21 0-16,21 64 15,0-42-15,0-22 16,0 0-16,0 1 0,0-1 0,0 0 16,0 106-16,0-105 15,0 41-15,0-41 0,0-1 16,0 0-16,0-20 0,0 20 0,0 0 16,0-21-16,0 22 15,0-22-15,0 0 0,0-42 31,0 0-31,0 0 0,0-1 16,0 1-16,0-21 0,0 21 16,0-22-16,0 1 0,0 0 0,21-1 15,-21 1-15,21 0 0,0-1 0,1 1 16,-1 0-16,0-1 0,21 1 0,43-43 16,0 43-1,-64 42-15,21 0 16,-21 21-16,0 0 0,1 1 15,-1-1-15,-21 21 0,21-21 0,-21 22 16,42 62-16,-42 1 16,0-63-16,0-1 15,0-21-15,0 21 0,0-20 0,-21 20 16,0 0 0,21-21-16,-21-21 0,21-21 31,21 0-31,0 0 15,0 0-15,0-22 0</inkml:trace>
  <inkml:trace contextRef="#ctx0" brushRef="#br0" timeOffset="39412.72">3387 7493 0,'0'-21'16,"0"42"-16,0-63 0,-22 42 16,1 0-16,0 0 0,0 0 15,-21 0-15,20 0 0,1 0 16,0 21-16,-21 21 0,21-21 16,-43 64-16,64-64 15,-21 22-15,0-22 0,21 21 16,0-21-16,-43 85 15,43-64-15,0 1 0,0 20 16,0-42-16,0 1 0,22-1 16,-22 0-16,21-21 0,63 0 15,-62 0 1,-1-21-16,0 0 0,0-1 0,21-20 16,-20 21-16,-1-21 0,0-43 15,0 43-15,-21-1 16,21 22-16,-21-21 0,0-1 0,0 1 15,0 21-15,0-21 0,0-1 16,0 22-16,0 0 0,0 0 16,0 42-1,0 0-15,0 21 0,0-20 16,-21 20-16,21-21 0,0 21 0,0 1 16,0-22-16,0 64 15,0-43-15,21 21 0,-21-20 16,0-1-16,21 0 0,1 1 15,-22-22-15,42 0 0,-21 0 16,0 0-16,0-21 0,43 0 16,-1-21-1,-20 0-15,-22 0 0,0-21 0,21 20 16,-20 1-16,-1-21 0,21 0 0,-21-1 16,0 1-16,1 0 0,20-107 15,-21 86-15,-21 21 16,21-22-16,-21 22 0,0-22 0,0-20 15,0 62-15,0-20 16,0 21-16,0 0 0,-21 21 31,21 42-31,0-21 0,-21 43 16,0 42-16,21-64 0,0 0 16,0 22-16,0-22 0,0 0 0,0 1 15,0-1-15,0 0 0,0 1 0,0-1 16,0 0-16,0 64 15,0-85-15,0 22 0,0-1 16,0-21-16,42 0 16,-21-21-16,0 0 0,1 0 15,-1 0-15,0-21 16,0 21-16,0-21 0,43-64 16,-43 64-16,0-21 0,-21 0 15</inkml:trace>
  <inkml:trace contextRef="#ctx0" brushRef="#br0" timeOffset="39629.98">3873 7578 0,'0'0'0,"-21"21"16,42-21-1,1 0 1,-1 0-16,0 0 0,21 0 0,-21 0 15,22 0-15,-22 0 0,0 0 0,21 0 16,-20 0-16,20-21 0,43 21 16,-22 0-1,-42 0-15,-21-21 0,21 21 16</inkml:trace>
  <inkml:trace contextRef="#ctx0" brushRef="#br0" timeOffset="40045.81">5143 7705 0,'0'0'0,"-21"0"0,0 0 16,42 0 0,0 0-1,22 0-15,-22 0 16,21 0-16,1 0 0,-1-21 0,21 21 16,-20 0-16,20 0 0,1 0 0,63 0 15,-64 0-15,1 0 0,63 0 16,-85 0-16,22 0 0,-22 0 15,0-22-15,1 22 0,-1 0 0,-21 0 16,43 0-16,-43 0 0,0-21 16,0 21-16,-21-21 31,-21 21-15,0-21-16,0 21 0,-1-21 15,1 0-15</inkml:trace>
  <inkml:trace contextRef="#ctx0" brushRef="#br0" timeOffset="40486.3">6117 7239 0,'-21'0'0,"-21"21"16,42 0-1,0 1-15,-22-1 0,22 0 0,0 21 16,0-21-16,0 1 16,43 20-16,-22-21 0,21 0 15,1 22-15,-1-43 0,-21 21 16,85 0 0,-64 0-16,-21-21 0,1 0 15,-1 0-15,21 0 0,-21 0 16,0-21-16,1 21 15,-44 0 17,1 0-32,0 0 0,0 21 15,0-21-15,-22 21 0,22 0 16,0 1-16,-21-1 0,21 0 0,-22 21 16,1-21-16,21 1 0,-22 20 0,-41 21 15,41-41-15,1 20 0,-85 43 16,106-64-16,-64 42 15,64-42-15,0-21 16,0 22-16,0-22 0,21-22 31</inkml:trace>
  <inkml:trace contextRef="#ctx0" brushRef="#br0" timeOffset="41162.06">4889 4297 0,'0'0'0,"-21"0"16,21 21-1,21-21 1,-21 21-16,43-21 16,-22 0-16,21 0 0,1 0 0,-1 0 15,0 0-15,128 0 16,41 0-1,-126-21-15,0 21 0,-1-21 0,1 21 16,0-21-16,-1 21 0,128-43 16,-64 1-1,-106 42-15,22-21 16,-64 0 0,0 0-16,-21 21 15</inkml:trace>
  <inkml:trace contextRef="#ctx0" brushRef="#br0" timeOffset="41662.22">6413 4212 0,'22'0'16,"41"0"-1,-21 0-15,-20 0 0,-1 0 0,21-21 16,-21 21-16,0 0 0,1-21 16,-1-21-1,-21 20-15,0 1 0,0 0 16,-21 21 0,-22 0-16,22 0 15,0 0-15,-21 21 0,20 0 16,1 1-16,-42 20 0,20 0 15,22-21-15,-42 64 16,20-64-16,22 22 0,0-1 0,-21 21 16,21-41-16,21 20 0,0-21 15,-22 0-15,22 0 0,0 1 0,0 20 16,0-21 0</inkml:trace>
  <inkml:trace contextRef="#ctx0" brushRef="#br0" timeOffset="42198.42">6096 3831 0,'0'0'0,"0"21"62,0 1-62,0-1 16,0 0-16,21-21 0,-21 21 15,21 0-15,0 0 0,1-21 0,41 43 16,22-1 0,-43-42-16,-21 0 0,43 21 15,-43-21-15,0 21 0,0-21 16,0 22-16,1-1 0,-22 0 16,0 21-16,0 1 15,-22-22-15,-20 21 0,21-21 0,-21 0 16,20 22-16,-20-22 0,21 0 15,-21 0-15,20 0 0,-20 1 0</inkml:trace>
  <inkml:trace contextRef="#ctx0" brushRef="#br0" timeOffset="49186.97">7874 3598 0,'0'0'0,"-21"-21"16,21 0-16,0 0 0,-21 0 0,21 0 16,-22-1-16,1 1 15,-21 0-15,84 21 16,-63 21-16,21 0 16,0 1-16,0-1 15,0 0-15,0 21 0,0 1 0,0-1 16,0 0-16,0 1 0,0-1 15,0 21-15,0 43 16,0-42-16,0-1 0,0 1 0,0-22 0,0 22 16,0-22-16,-21 43 15,21-43-15,-21 0 0,21-21 16,-21 1-16,21-1 0,0 0 0,0 0 16,21-42-1,0 21 1,0-21-16,0 0 0,0-22 0</inkml:trace>
  <inkml:trace contextRef="#ctx0" brushRef="#br0" timeOffset="51230.43">7768 3852 0,'0'0'0,"-42"0"0,21-21 0,-1 0 16,-20 0-16,21 21 0,0-21 15,0-22-15,21 22 16,0 0-16,0-21 16,0 21-16,0-1 0,21 22 15,0-21-15,0 0 0,43 0 16,-22 0-16,0 21 0,43 0 16,-22 0-16,-20 0 0,105 0 15,-42 63 1,-64-20-16,-21-22 0,-21 21 15,0 0-15,0 1 0,0-1 16,0 0-16,-21 1 0,0 20 0,0-20 16,-64 41-16,43-41 15,-1-22-15,1 0 0,0 0 16,-1 0-16,-20 22 0,42-22 0,0-21 16,-1 0-16,1 0 15,0 0 1,21-21-16,0-1 15,0 1-15,0 0 0,0 0 16,0 0-16,0 42 31,0 0-15,21 0-16,-21 22 0,21-1 16,1-21-16,-22 43 15,21-43-15,0 0 0,0 21 16,0-21-16,0 1 15,1-1-15,-1 0 0,0-21 0,0 21 0,64-21 16,-43 0 0,0 0-16,1 0 15,-22 0-15,21 0 0,-21-21 0,22 0 16,20-22-16,-20 22 0,-22 0 16,21 0-16,-21 0 0,0-22 15,1 22-15,-1-42 16,-21 20-16,0-20 0,0 42 0,0 0 15,0-1-15,0 1 16,-21 21 0,-1 21-1,1 1 1,21-1-16,0 0 0,-21-21 16,21 21-16,-21 0 0,21 0 15,0 1-15,0-1 16,0 0-16,0 0 0,0 0 15,0 0-15,0 1 16,0-1-16,0 0 0,0 0 16,21 0-16,-21 0 0,21-21 15,0 0-15,1 0 16,-1 22-16,0-22 0,21 0 16,-21 0-16,1-22 0,-1 22 0,21-21 15,-21 0-15,22 21 0,-22-42 16,21 21-16,0-1 0,1 1 0,-1 0 15,0-21-15,1-1 0,-22 1 16,21 21-16,22-85 16,-64 64-16,0-1 0,0 22 15,-21 42 1,-1 1 0,1-1-16,0 0 0,0 0 0,0 0 15,21 0-15,0 22 0,0-1 16,0-21-16,0 0 0,0 22 15,0-22-15,42 0 16,-42 0-16,21-21 0,0 21 0,1 1 16,-1-22-16,-21 21 0,21-21 15,0 21-15,-21-42 47,0 0-47,-21-1 16,0 1-16,0 21 0,-1-21 0,-20-21 15,21 42-15,0-21 0,21-1 16,0 44 15,0-1-31,0 0 0,0 0 16,0 0-16,0 0 16,21 1-16,21 20 15,-21-42-15,1 21 0,-1-21 16,0 0-16,0 0 0,0 0 15,22 0-15,-22 0 0,0 0 16,0 0-16,21 0 0,-20-21 0,-1 0 16,63-43-16,-62 43 15,-1-21-15,0-1 0,0 1 16,0-64-16,0 64 16,1 0-16,-22-64 0,0 42 15,21 22-15,-21-22 0,0 22 16,0-21-16,0-107 15,0 128-15,0 21 16,0 0-16,21 21 16,-21 21-1,-21 0-15,0 21 0,21 1 0,-22-1 16,22 0-16,-21 1 0,21-1 16,-21 21-16,21-20 0,0-1 0,0 0 15,0 22-15,0-22 0,0 64 16,0-64-16,0 43 15,0-43-15,0 1 0,0-22 16,21 21-16,-21-21 0,21 1 0,1-1 16,-1 0-16,0-21 0,-21 21 0,21-21 15,21 0-15,-20 0 16,41-21-16,-21 21 0,1-21 16,20-22-16,-20 22 0,-1-21 15,-21 21-15,21-22 0,-20 1 16,-1 0-16,0-1 0,0 22 15,-21-21-15,0 21 0,0-43 16,-21 85 0,-43-42-16,43 21 15,0 0-15,0 21 16,21 1-16,0-1 0,0 0 0,0 21 16,21 1-1,0-22-15,0 0 16,1 0-16,-1-21 0,-21 21 0,21 0 15,0-21-15,-21 22 0,0-1 0,21 0 16,0 0 0,-21 0-16,22 0 15,-1-21-15,0 0 16,0 0-16,0 0 16,0 0-16,1 0 0,-1 0 0,0 0 15,0-21-15,0 21 16,0-21-16,22-21 15,-22-1-15,21-20 0,-21 21 16,1-1-16,-22 22 0,21-21 16,-21 21-16,21-22 0,-21 22 0,0 0 15,21 21-15,-21 21 32,0 0-32,0 0 0,0 22 15,0-1-15,0 0 0,0-20 0,0 83 16,21-20-1,-21-64-15,0 0 0,0 22 16,0-22 0</inkml:trace>
  <inkml:trace contextRef="#ctx0" brushRef="#br0" timeOffset="51403.32">11028 3598 0,'-21'22'16,"42"-44"-16,-64 44 0</inkml:trace>
  <inkml:trace contextRef="#ctx0" brushRef="#br0" timeOffset="51584.22">10922 3704 0,'21'0'0,"0"0"15,0 0-15,1 0 16,-1 0-16,0-21 0,0 21 0,-21-21 16,21 21-16,-21-21 0,0 0 0,0-1 15,0 1-15,-21 0 16,0 21-16,0-21 0,-22 21 16,22 0-16,0 0 0,0 0 15,0 0 1,21 21-16,-21 0 0,-1 0 15</inkml:trace>
  <inkml:trace contextRef="#ctx0" brushRef="#br0" timeOffset="51870.05">9673 3789 0,'64'0'16,"-22"0"-16,0 0 15,43 0-15,-43 0 0,1 0 16,-1 0-16,0 0 0,-21 0 15,22 0-15,-22 0 0,42 0 16,-41 0-16,-1-21 16</inkml:trace>
  <inkml:trace contextRef="#ctx0" brushRef="#br0" timeOffset="53815.05">11515 3831 0,'0'-21'0,"0"-21"31,-22 42-15,1 0-16,0 0 15,0 0-15,0 0 0,0 21 16,-1 0-16,1 0 0,0 0 16,0 1-16,21-1 0,0 21 15,-21 22-15,0-22 0,21-21 16,0 43-16,0-22 16,0 0-16,0-21 0,21 1 15,21 20-15,-21-42 0,22 0 16,-22 0-16,42 0 15,22 0-15,-43-21 16,-21 0-16,43-22 0,-22 22 16,1-21-16,-1-43 15,43-42 1,-64 85-16,0-22 0,0-20 0,-21 20 16,21 22-16,-21-22 15,0-20-15,0-22 16,0 85-16,0-1 15,0 1-15,-21 42 16,21 1-16,-21-1 0,21 0 16,-21 64-16,21-43 0,0 85 15,0-85-15,-21 64 16,21-85-16,-22 22 0,22-1 16,0 21-16,0-20 0,0-22 15,0 21-15,22 1 0,-22-22 0,21 0 16,0 21-16,0-21 15,0 1-15,22-22 0,-22 0 16,0 0-16,42 0 0,-41 0 16,-1-22-16,21 22 0,43-84 15,21-1 1,-85 43-16,-21-1 0,21 1 16,-21 21-16,0 0 0,21 21 15,-21-21-15,0-1 0,-21 22 31,21 22-15,-21-1-16,21 0 0,-21 0 0,-1 0 16,22 22-16,0-22 0,0 0 0,0 0 15,0 43-15,0-1 16,22-63-16,-1 21 16,0 0-16,0-21 0,0 0 15,0 0-15,1 0 0,-1 0 0,21 0 16,-21 0-16,0 0 0,22-21 0,-22 0 15,0 0-15,85-64 16,-85 22-16,0 42 16,0-22-16,1 22 0,-22-42 0,0 41 15,0 1-15,0 0 16,-22 42 15,1 0-31,0 1 0,21-1 0,-21 42 16,0-20-16,0-22 0,21 42 15,0-42-15,-22 1 0,22 20 16,0-21-16,0 0 16,22-42 15,-22 0-31,21 0 0,0 0 16,-21-1-16,42-41 15,1-22-15,-22 43 16,0 21-16,21 0 0,-42-1 15,0 1-15,21 21 0,1 0 16,-1 0-16,-21 21 16,21 1-16,-21-1 15,0 0-15,0 0 0,21 21 0,-21-20 16,21-1-16,-21 0 0,21 0 0,-21 0 16,22 0-16,-1 1 0,0-1 0,0 0 15,0 0-15,0-21 0,1 21 0,41-21 16,-42 0-16,64 0 15,-43 0-15,1 0 0,41 0 16,-41-21-16,20 0 0,-21 0 16,1 0-16,-1-1 0,0-20 0,1 21 15,20-43-15,22-20 16,-85 41-16,0 22 16,0-21-16,0 21 0,0 0 15,-42 21-15,-1 0 16,1 0-16,-22 0 0,43 0 0,-21 0 15,0 21-15,20 0 0,-20-21 0,21 42 16,-21-21-16,-1 22 16,22-1-16,-21 22 15,42-43-15,0 21 0,0-21 0,0 0 16,21 1-16,0-22 16,0 0-16,0 21 0,22-21 15,-1 0-15,-21 0 0,0 0 0,22-21 16,-22-1-16,21 22 0,-21-21 0,1 0 15,-1-21-15,0 21 0,0-1 0,43-83 16,-43 41 0,0 64-16,-21-21 15,-21 42 17,0 0-32,21 0 15,0 1-15,-22-1 0,1 0 0,0 21 16,0 1-16,0 20 0,21-21 15,-21 1-15,21 63 0,-22-43 16,22-21-16,0 22 0,0-22 0,0 22 16,0-22-16,22 22 0,20 63 15,0 84 1,-21-147-16,1-1 0,-22 1 0,21-1 16,-21 1-16,21-1 0,-21 1 15,0-1-15,0-20 0,0 20 0,0 106 16,0-105-16,-21 21 15,21-43-15,-21-21 0,21 43 16,-22-43-16,22 0 0,-21-21 16,0 0-1,21-21-15,-21 21 16,0-43-16,0 22 0,21 0 16,-43 0-16,22-21 0,0-1 0,0 1 15,0 0-15,-1-1 0,1-20 16,-63-107-16</inkml:trace>
  <inkml:trace contextRef="#ctx0" brushRef="#br0" timeOffset="54071.9">13123 3535 0,'0'0'0,"-21"-21"15,21 0-15,-21 21 16,0 0 0</inkml:trace>
  <inkml:trace contextRef="#ctx0" brushRef="#br0" timeOffset="54283.01">12128 3768 0,'0'0'0,"43"0"16,-22 0 0,0 0-16,0 0 0,0 0 0,1 0 15,41 0-15,1 0 16,-22-21-16,-21 21 16,21 0-16,-20-22 0,-1 1 15</inkml:trace>
  <inkml:trace contextRef="#ctx0" brushRef="#br0" timeOffset="54804.24">15536 3366 0,'0'-22'0,"0"44"0,0-65 0,0 1 15,21 21-15,-21 0 0,0-1 16,0 1-16,0 42 31,0 22-31,0-22 0,0 21 0,0 1 16,0-1-16,-21 21 0,21-20 0,0 20 15,-21-20-15,21 20 0,-42 22 16,42-22-16,-43 64 16,43-106-16,-21 22 15,21-22-15,-21 21 0,21-21 16,0 1-16,0-44 31,-21 1-15,21 0-16</inkml:trace>
  <inkml:trace contextRef="#ctx0" brushRef="#br0" timeOffset="55456.07">15007 3768 0,'0'0'0,"-21"0"0,42 0 31,0 0-31,22 0 16,-22 0-16,21 0 0,0 0 0,1 0 15,84-21-15,-21-1 16,-43 1-16,-21 0 0,64 0 16,-63 0-16,-1-22 0,-21 22 15,21-21-15,-20 21 0,-1-22 16,0-84 0,-21 22-16,0 83 0,0 1 15,0 0-15,-21 21 16,0 0-16,-1 0 15,22 21-15,-21 0 0,21 22 0,-21-22 16,0 21-16,0 106 16,21-105-16,-43 63 15,22-64-15,0 64 16,21-85-16,-21 21 0,21 1 0,-21-1 16,21 0-16,0-21 0,0 22 0,0 41 15,-21-62-15,21-1 16,0 0-16,0-42 31,0 0-31,0-1 16,21-20-16,-21 21 0,21-21 15,0 20-15,-21-20 0,21 21 0,0-21 16,43-22-16,-43 43 16,0 0-16,22 0 0,-22-1 0,0 22 15,21 0-15,22 0 16,-43 0-16,21 0 0,-21 0 0,1 22 15,-1-1-15,-21 0 0,21 0 16,-21 0-16,0 43 16,-21 20-1,21-62-15,-21-1 0,21 0 0,0 0 16,0 0-16,-22-21 0,22 21 16,0-42 15,0 0-31,22-21 15,-1 21-15,-21-1 0,21 1 0,21 0 16</inkml:trace>
  <inkml:trace contextRef="#ctx0" brushRef="#br0" timeOffset="55806.88">16319 3852 0,'22'0'47,"-1"0"-32,0 0-15,0-21 0,0 21 16,0 0-16,1-21 0,41 0 16,-21 0-16,1 0 15,-1-1-15,-21 1 0,-21 0 16,0 0-16,0 0 0,0 0 16,-42 21-1,21 0-15,-22 0 0,1 21 16,0 0-16,21 0 0,-1 0 0,-20 0 15,21 1-15,0-1 0,0 21 16,-1 0-16,22 1 0,0-22 16,0 0-16,0 0 0,22 0 15,-1 1-15,0-22 0,0 21 0,0 0 16,64-21-16,-22 0 16,1 0-16,-22 0 15,-21-21-15,1 0 0,-1-1 16,21 1-16,-21 0 0</inkml:trace>
  <inkml:trace contextRef="#ctx0" brushRef="#br0" timeOffset="58287.32">18246 3916 0,'0'0'0,"21"-21"15,0 21 1,0-21-16,21-1 0,-20 1 16,-1 0-16,0 0 0,0 0 15,0 21-15,0-21 0,1-22 16,-22 22-16,0-21 0,0 21 16,0-1-16,0-20 0,-43-21 15,22 41-15,-42 22 16,41 0-16,-41 0 15,21 22-15,20-1 0,-20 0 0,0 0 16,21 21-16,-22-20 0,22 20 16,-21 0-16,21-21 0,-43 106 15,43-105-15,21 20 16,0 21-16,0-20 0,0-22 16,0 0-16,0 0 0,21-21 15,0 0-15,43 21 0,-43-21 16,42-21-16,-41 0 0,20 0 15,0 0-15,1 0 0,-1-1 16,-21 1-16,21 0 0,1-42 16,-1-43-1,-21 85-15,-21-22 0,0 22 16,0 0-16,0 0 0,0-22 16,0 65-1,0-1-15,0 0 16,0 0-16,-21 21 0,21-20 0,0-1 15,0 0-15,0 21 0,0-21 0,0 1 16,21-1-16,0 0 0,22 0 16,-43 0-16,42 0 0,0-21 15,-20 0-15,-1 0 0,21 0 16,0 0-16,22-42 16,-43 42-16,0-21 15,0 0-15,1-22 0,-1 22 0,0 0 16,-21-21-16,21-1 0,0 22 15,0-21-15,1 21 0,-22-22 0,21 22 16,0 0-16,-21 0 16,21 21-1,-21 21-15,0 0 0,0 0 0,0 1 16,0-1-16,0 0 16,0 0-16,0 0 15,21-21 16,-21-21-15,0 0-16,21 0 16,-21 0-16,0-1 0,0 1 15,0 0-15,0 0 0,0 0 0,0 0 16,-21 21 0,0 0-16,0 21 15,0-21-15,0 21 0,21 0 16,-22 21-16,-20 1 15,42-1-15,0 22 0,0-43 16,0 21-16,0-21 0,0 22 0,0-22 16,0 0-16,42 64 15,-42-64 1,22 0-16,-1 0 0,21-21 0,-21 0 16,0 0-16,1 0 0,41 0 15,-21 0-15,-20-21 0,20 0 0,21-22 16,-41 22-16,20 0 0,21-42 15,-41 20-15,-1 22 16,21-21-16,-21 21 0,0-22 0,43-41 16,-64 62-16,21 1 15,0 21-15,0 0 16,1 0 0,-1 21-16,-21 1 15,0-1-15,21-21 0,-21 21 0,0 0 16,21-21-16,-21 21 15,0-42 32,0 0-47,0 0 16,0 0-16,0-1 0,0 1 16,0 0-16,0 0 0,0 0 15,-21 21-15,0-21 0,0 21 16,-1 0-16,1 0 0,0 21 15,0 0 1,21 0-16,-21 0 0,0 0 0,21 1 0,-22-1 16,22 0-16,0 0 0,-21 21 15,21-20-15,-21-1 0,21 0 0,0 21 16,0 22-16,0 20 16,21-62-1,22-1-15,-22 0 0,0 0 0,21-21 16,1 21-16,-1-21 0,-21 0 0,21 0 15,1 0-15,-1 0 0,0 0 0,1 0 16,-22-21-16,64-21 16,-22-1-16,-42 1 15,22 21-15,-22 0 0,21-64 16,-21 64-16,0-21 0,-21 20 0,0 1 16,22-21-16,-22 21 0,0 0 15,21 21-15,-21-22 0,-21 44 31,21-1-31,-22 0 16,1 0-16,21 0 0,0 0 0,-21 1 16,0-1-16,21 0 0,0 0 0,0 0 15,0 22-15,0-22 0,0 21 16,0-21-16,0 0 16,0 1-16,21-22 0,0 0 15,0 0-15,1 0 16,-1 0-16,0 0 0,42 0 15,43-64-15,-63 64 16,-1-42-16,0 21 0,1-1 16,-1-20-16,0 21 0,43-43 15,-43 22-15,1 21 0,-22 0 0,0 0 16,0-1-16,-21-20 16,-21 42-1,0 21 1,0-21-16,-1 21 0,1 22 15,21-22-15,-21 21 0,21-21 16,0 1-16,0-1 0,0 0 16,0 21-16,0-21 0,21 1 0,0-1 15,1 0-15,-22 0 0,21 0 0,-21 0 16,21 22-16,-21-22 16,0-42 15,0 0-16,0-1-15,-21 1 0,0 0 16,21 0-16,-22 0 0,22 0 16,-21-1-16,0 22 0,0 0 31,21 22-15,-21-22-16,21 21 0,0 0 0,0 0 15,0 0-15,0 0 0,0 1 16,21-1-16,21 0 15,-21-21-15,22 0 0,-22 0 16,0 0-16,0 0 0,22 0 0,62-42 16,-41 20-1,-22 1-15,1 0 0,41-21 16,-41 21-16,-1-22 0,21-20 16,-20 20-16,-22 22 15,0-21-15,-21-22 16,0 1-16,0 42 15,-21 21-15,0 0 0,0 0 16,-22 0-16,-41 42 16,62-21-16,-20 43 15,42-22-15,0-21 16,0 0-16,0 22 0,0-22 0,0 64 16,42-43-1,-42-21-15,0 0 0,22 22 16,-1-22-16,-21 0 0,-21-21 47,-1 0-47,1 0 15,21-21 17,0 0-32,21-1 15,22 22-15</inkml:trace>
  <inkml:trace contextRef="#ctx0" brushRef="#br0" timeOffset="58443.23">22288 4001 0,'0'42'32,"0"-21"-17</inkml:trace>
  <inkml:trace contextRef="#ctx0" brushRef="#br0" timeOffset="77231.14">7810 6858 0,'-21'0'16,"0"0"15,21 21-15,0 0-16,0 1 0,0-1 16,0 0-1,0 0-15,0 0 0,21-21 16,0 0-16,-21 21 0,22-21 0,-1 0 15,0 0-15,0 0 0,0 0 16,0 0-16,22 0 0,-22 0 0,0-21 16,64-42-1,-64 63-15,-21-21 16,0-1-16,0-20 16,0 21-16,0 0 0,0 0 0,0-1 15,0 1-15,0-21 16,0 63 15,0 0-31,0 0 0,0 1 16,0-1-16,0 0 0,0 0 0,-21 21 15,21-20-15,0 20 0,0 0 16,-21 1-16,21-1 0,0 0 0,0 22 16,0 42-16,0-22 15,-22-20-15,22-22 16,-21 22-16,21-22 0,0 0 15,0 22-15,-21-43 16,21 0-16,-21-21 16,0 0-16,0 0 0,-1 0 15,1 0-15,-42-21 16,20-21-16,22 42 16,-21-22-16,21-20 0,0 21 15,-1 21-15,1-42 16,21 20-1,-21 22-15,21-21 16,0 0-16,21 21 16,0-21-16,1 0 0</inkml:trace>
  <inkml:trace contextRef="#ctx0" brushRef="#br0" timeOffset="77515.98">8318 6858 0,'0'-21'0,"-21"21"31,0 0-15,0 21-16,21 0 16,0 0-16,0 22 0,-21 63 15,21-22 1,-21-41-16,21-1 0,0 0 15,0 1-15,0-1 0,0 43 16,0-64-16,0 21 0,0 0 16,0-20-16,0-1 0,21-21 31,0 0-31,0 0 0,-21-21 0</inkml:trace>
  <inkml:trace contextRef="#ctx0" brushRef="#br0" timeOffset="77714.88">8107 7239 0,'-21'0'0,"42"0"47,0 0-47,0 0 0,0 0 16,22 0-16,-1-21 15,0 21-15,-21 0 0,22-21 16,-1 21-16,-21-21 0,22-1 0</inkml:trace>
  <inkml:trace contextRef="#ctx0" brushRef="#br0" timeOffset="77986.72">9546 6943 0,'0'21'31,"0"0"-31,-21-21 16,21 21-16,-21 22 0,21-1 16,0-21-16,-21 21 0,21 1 15,0-22-15,-22 21 0,22 22 16,0-43-16,0 0 0,0 21 15,0-20-15,0-1 0,0 0 16,22-21 0,-1-21-16,21 21 15</inkml:trace>
  <inkml:trace contextRef="#ctx0" brushRef="#br0" timeOffset="78346.83">10287 6922 0,'0'0'0,"0"-22"0,-21 22 16,0 0 0,-1 0-16,-20 0 0,-21 0 15,-22 43-15,64-22 16,0-21-16,-1 21 0,1-21 16,21 21-16,0 22 15,0-22-15,21-21 16,1 21-16,-1-21 0,21 21 15,-21-21-15,0 21 0,22-21 0,41 43 16,-41-22 0,-22 0-16,0 0 0,0 0 15,-21 0-15,0 1 0,-21 20 16,-64 0 0,64-21-16,-21-21 15,0 0-15,20 22 0,-20-22 0,0 0 16,-22 0-16,1 0 15,63-22 1,0 1-16,0 0 0,0 0 16</inkml:trace>
  <inkml:trace contextRef="#ctx0" brushRef="#br0" timeOffset="78531.73">9567 6731 0,'0'0'0,"-21"0"0,21-21 16,-21 21-16,42 0 47</inkml:trace>
  <inkml:trace contextRef="#ctx0" brushRef="#br0" timeOffset="80394.6">11620 6710 0,'0'0'16,"0"-21"-16,0 0 0,0-1 0,0 1 0,0 0 15,0 0-15,0 0 0,0 0 16,0 42 15,0 0-31,0 0 0,0 0 16,0 22-16,0-1 0,0-21 16,0 21-16,0 1 0,0-1 0,0 0 15,0 64 1,0-63-16,0-1 0,0 21 15,0-41-15,0-1 0,0 0 16,22 0-16,-1 0 0,0-21 16,0 0-16,0 0 0,22 0 15,-22-21-15,0 0 0,0 0 16,0 0-16,0-22 0,1 22 16,-1 0-16,-21-21 0,21-1 0,21-41 15,-42 62-15,0-20 0,0 0 16,21-1-16,-21 1 15,0 0-15,0 21 0,0-1 16,0 44 15,0-1-31,0 0 0,0 21 16,0-21-16,0 1 0,0 20 0,0 0 16,0-21-16,0 22 0,22-22 15,-22 0-15,42 85 16,0-64-1,-21-21-15,1-21 16,-1 0-16,21 0 0,-21 0 0,0 0 16,22 0-16,-22-21 0,0 21 15,43-42-15,-43 21 0,63-64 16,-62 64-16,-1-21 16,0 20-16,0-20 0,-21 21 15,0-21-15,21 20 0,-21 1 0,0-21 16,-21 42 15,0 0-31,21 21 0,0 0 16,0 0-16,0 22 15,0-22-15,0 0 0,0 21 16,0-20-16,0-1 0,0 0 0,0 0 16,0 0-16,21 0 0,0 1 0,-21-1 15,0 0-15,21-21 0,-21 21 16,0 0-16,22-21 15,-22-21 17,-22 0-32,1 21 0,21-21 15,0 0-15,-21 21 0,0-22 0,21 1 16,-21 21-16,21-21 0,-21 21 31,21 21-15,0 0-16,0 1 15,0-1-15,0 0 0,21 0 16,-21 0-16,42 0 16,-21 1-16,0-22 0,1 21 15,20-21-15,-21 0 0,21 0 16,1 0-16,41 0 0,-41-21 16,-1-1-16,-21 22 0,22-21 0,-1 0 15,43-21 1,-64 21-16,0-22 0,0 22 0,0-21 15,0 21-15,1-22 0,-22 22 0,0-42 16,0-1 0,0 43-16,0 0 0,0 0 15,-22 21-15,1 0 16,0 0-16,0 21 0,21 0 0,-21 0 16,0 0-16,-1 0 0,22 1 0,-21 41 15,21-42-15,0 22 16,0-22-16,0 0 0,0 21 0,0-21 15,0 1-15,21-1 0,1 0 0,-1 0 16,0 0-16,21 0 0,-21-21 16,64 22-16,-43-22 0,1 21 15,41-21-15,-20 0 0,-22 0 16,22 0-16,-22-21 16,0 21-16,22-22 0,-22 1 0,1 21 15,-1-21-15,0 0 0,43-43 16,-64 43-16,21-21 0,-20 21 15,-1-22-15,-21 22 0,0-21 0,0-64 16,0 85 0,-21 0-16,-1 0 0,1-1 0,0 22 15,0-21-15,-21 21 0,20 0 0,-20 0 16,21 0-16,-21 21 0,20-21 16,-20 22-16,21-1 0,-21 0 0,20 21 15,1-21-15,0 22 0,0-22 16,21 42-16,0-41 15,0 20-15,0-21 0,0 0 0,0 0 16,0 1-16,21-1 0,0 0 0,0 0 16,1-21-16,-1 0 0,0 21 15,0-21-15,21 0 0,-20 0 0,-1 0 16,21-21-16,-21 21 0,22-21 0,-22 0 16,0 0-16,21-22 0,-21 22 15,1-21-15,-1 21 0,0-22 0,0-20 16,0 20-16,0 1 0,1-21 15,-1-1-15,-21 1 0,0 20 16,0-20-16,21 20 0,-21 1 0,0 0 16,0 21-16,0-22 0,0 22 0,-21 21 31,21 42-31,-21-20 16,-1 41-16,22-21 0,0 22 15,-21-1-15,21 1 0,-21-22 0,21 22 16,0-22-16,0 22 0,0-22 0,0 0 15,0-21-15,0 22 0,0-1 16,21-21-16,0 0 0,1 1 0,-22-1 16,21 0-16,0-21 0,0 0 0,0 0 15,22 0 1,-22 0-16,0 0 0,0 0 0,21-21 0,-20 0 16</inkml:trace>
  <inkml:trace contextRef="#ctx0" brushRef="#br0" timeOffset="80819.35">15960 6138 0,'0'0'0,"0"-21"16,-22 21-16,1 21 16,21 22-1,0-22-15,0 21 0,-21 1 16,21-1-16,-21 0 0,21 22 15,0-22-15,0 22 0,-21-22 0,0 21 16,21-20-16,-22-1 0,22-21 16,0 22-16,0-1 0,-21-21 0,21 21 15,0-20-15,0-1 0,0 0 16,0 0-16,0 0 16,21-21-1,1 0-15,-1-21 0,0 0 16,21 0-16,-21 0 0,1-22 15,20 22-15</inkml:trace>
  <inkml:trace contextRef="#ctx0" brushRef="#br0" timeOffset="81206.13">16362 6350 0,'0'0'0,"21"-21"0,-21 42 31,0 0-31,-21 22 0,0-22 16,-1 21-16,1 0 0,0 43 15,0-43-15,0 43 16,21-43-16,0-20 0,0 41 16,0-42-16,0 0 0,21 1 15,0-1-15,0-21 0,0 0 16,1 0-16,-1 0 0,21 0 0,43 0 16,-22-43-1,-20 22-15,-22 0 16,21-42-16,-42 20 0,0 22 15,0-21-15,0-1 0,0-20 0,0 21 16,0-1-16,-21 1 0,0 21 16,0-22-16,-64 1 15,-21 42-15,85 0 16,-43 0-16,43 0 16,0 21-16,0-21 0,0 21 0,0-21 15,21 22-15,0 20 16,21-42-1,0 0-15</inkml:trace>
  <inkml:trace contextRef="#ctx0" brushRef="#br0" timeOffset="81434">15642 6329 0,'21'0'32,"22"0"-17,-22 0-15,0 0 0,21 0 0,-21 0 16,106 0-16,-84 0 16,-22 0-16,21 0 0,-21 0 15,1 0-15,-1 0 0,0-21 0,0 21 16</inkml:trace>
  <inkml:trace contextRef="#ctx0" brushRef="#br0" timeOffset="82132.59">17992 6562 0,'0'0'0,"0"-21"16,0-1-16,0 1 16,0 0-16,0 0 0,0 0 0,0 0 15,0-1-15,0 1 0,0 0 16,0 0-16,0 0 0,0 0 15,21 21 1,0 0-16,0 0 0,0 0 16,0 0-16,43 21 15,-22 42-15,1-42 16,-22 1-16,42 62 0,-42-63 16,1 22-16,-1-1 0,0-21 15,-21 22-15,0-22 0,0 63 16,0-20-1,-21-64-15,21 21 0,-21-21 16,-1 0 0,22-21-16,-21 0 15,21 0-15,0-22 16,0 22-16,0 0 0,21-64 16,1 43-16,-22 0 0,21-1 15,21-41-15,43-1 16,-64 64-16,0 0 15,21 21-15,-42-22 16,22 22-16,-1 0 0,0 0 16,0 22-1,0-1-15,-21 0 16,21-21-16</inkml:trace>
  <inkml:trace contextRef="#ctx0" brushRef="#br0" timeOffset="82782.22">18859 6625 0,'0'0'0,"22"0"0,-1 0 16,0 0-1,0 0-15,-21-21 0,21 21 16,0-21-16,-21 0 0,64-43 16,-64 43-16,0 0 0,0-21 15,0 20-15,0 1 0,0 0 16,0 0-16,0 0 0,-21 21 15,0 0 1,-1 0-16,22 21 16,-42 21-16,21-21 0,0 1 15,0 41 1,21-21-16,-43 64 16,43-85-16,0 64 15,0-64-15,0 0 0,0 1 16,0-1-16,21-21 0,22 21 15,-22-21-15,0 0 16,21 0-16,-20 0 0,41-21 16,-21 0-16,-20 21 0,20-22 0,0 1 15,1-21-15,-1 21 0,0-22 16,1 22-16,-1-21 0,0 0 0,64-43 16,-106 43-16,0 20 15,21 1-15,-21 0 16,-21 21-16,0 0 15,0 0-15,0 21 16,-1 0-16,1 1 0,21 20 16,0 21-16,0-41 0,0 20 15,0-21-15,0 0 0,21 22 16,1-22-16,-1 0 0,0 0 0,0 0 16,-21 0-16,42 22 15,-42-22 1,-21-21-16,0 0 15,0 0-15,0 0 0,0 0 16,-22 0-16,22 0 0,0 0 16,0 0-16,0-21 0,-1 0 0,1 21 15,0-22-15,21 1 16,0 0-16,21 0 16,0 0-16,1 0 0,-1-1 0,21 1 15</inkml:trace>
  <inkml:trace contextRef="#ctx0" brushRef="#br0" timeOffset="83547.78">20045 5969 0,'0'-21'0,"0"42"0,0-63 16,0 21-16,-21 21 31,21 21-31,-22 0 16,1 21-16,21-21 0,-21 22 15,21-22-15,0 21 0,0 1 0,-42 62 16,42-62-16,-21 20 0,21-20 16,-22 20-16,22-21 0,-21 22 15,21-22-15,-21 1 0,21-22 16,0 21-16,0-21 0,0 0 0,0 22 0,21-22 16,0 0-16,1-21 15,-1 0-15,0 0 0,0 0 0,0 0 16,0 0-16,1 0 0,-1 0 15,21 0-15,-21-21 0,0 0 16,22 0-16,-22-22 0,21 22 0,1-21 16,-22-1-16,0 1 0,21 0 15,-21-22-15,-21 43 0,0-21 16,0 21-16,0-1 0,0 1 0,-21 21 16,0 0-1,0 0-15,0 0 0,0 0 0,-1 21 16,1-21-16,21 22 0,0 20 15,0-21-15,0 21 16,0 1-16,0-22 0,0 0 0,0 21 16,0-20-16,21-1 15,-21 0-15,22 0 0,-22 0 0,21 0 16,-21 1-16,21-22 0,0 0 16,0 0-1,0 0-15,1 0 0,-1 0 16,0 0-16,0 0 0,0-22 0,22 1 15,-1 0-15,0-21 16,-21 21-16,1-1 0,-1-20 0,0 21 16,21-43-1,-21 1-15,-21 42 16,0 0-16,0 42 16,0 0-1,0 0-15,0 0 0,-21 22 16,0-22-16,21 21 0,0-21 15,0 0-15,0 1 0,0 41 16,0-21 0,21-20-1,0-22-15,1 0 0,-1 0 16,0 0-16,0 0 16,0-22-16,0 22 0,1-42 15,-1 21-15,-21 0 16</inkml:trace>
  <inkml:trace contextRef="#ctx0" brushRef="#br0" timeOffset="83754.88">21018 6181 0,'-21'0'16,"42"0"-16,-63 0 15,21 0-15,0 0 16,0 0 46,-1 0-46,1 0-16</inkml:trace>
  <inkml:trace contextRef="#ctx0" brushRef="#br0" timeOffset="83946.77">19812 6265 0,'0'0'15,"0"22"-15,0-1 16,21-21 0,0 0-16,0 0 0,1 0 15,-1 0-15,0 0 0,21 0 16,-21 0-16,85 0 15,-63 0-15,-1 0 0</inkml:trace>
  <inkml:trace contextRef="#ctx0" brushRef="#br0" timeOffset="84530.8">21421 6265 0,'0'-21'0,"-22"21"16,-20-21-16,21 21 16,0 0-16,0 0 15,-1 0-15,1 21 0,21 0 16,-21 1-16,0-1 0,21 0 0,-21 21 16,21-21-16,-21 22 0,21-1 15,0-21-15,0 22 0,0 20 16,0-21-16,0-20 15,21-1-15,0 0 0,-21 0 16,21-21-16,0 0 0,0 21 0,1-21 16,20 0-16,-21 0 0,21 0 15,43-21-15,-43 21 0,43-42 16,-43 21-16,1-1 0,-1-20 16,0 0-16,1-1 0,-1 1 15,0-43-15,-20 22 16,41-85-16,-42 105 15,-21 1-15,0 0 0,21-1 0,-21 22 16,0 0-16,22 0 0,-22 0 0,-22 42 31,1 0-31,0 21 16,21-20-16,-21 20 0,0-21 16,0 21-16,21 1 0,-22-1 15,1 0-15,21 22 0,-21 63 16,21-42-1,0-43-15,0-21 0,0 43 16,0-43-16,21 0 0,0 0 16,1-21-16,-1 0 0,21 0 15,22 0 1,-43-21-16,0 0 0,21-22 16,-21 22-16,1-21 0</inkml:trace>
  <inkml:trace contextRef="#ctx0" brushRef="#br0" timeOffset="84722.7">21632 6202 0,'-21'0'0,"42"0"0,-63 0 0,42 21 16,21-21-16,0 0 15,22 0-15,-22 0 0,21 0 16,0 0-16,22 0 0,-22 0 0,1 0 0,-1 0 15,21 0-15,43 0 16,-63 0-16</inkml:trace>
  <inkml:trace contextRef="#ctx0" brushRef="#br0" timeOffset="85489.76">1757 9208 0,'0'0'0,"0"-22"0,0 1 0,-21-42 15,21 42-15,0-22 16,-22-20-16,22 42 0,-21-1 15,21 44 1,0-1-16,0 21 16,0-21-16,0 22 15,0 20-15,0 43 16,0-64-16,0 22 0,0-22 0,0 22 16,-21-22-16,21 64 0,-21-64 15,0 0-15,0 43 16,21-64-16,0 0 15,0-42 1,-22 0-16,22 0 16,-21 0-16,21 0 0</inkml:trace>
  <inkml:trace contextRef="#ctx0" brushRef="#br0" timeOffset="86266.5">1185 9462 0,'-21'0'0,"42"0"31,0-22-15,22 22-16,-1 0 0,0-21 16,1 0-16,20 21 0,1-21 0,20 0 15,-20 0-15,-1-1 0,1-20 16,63 0-16,-85-1 0,22 22 16,-22-21-16,0 21 0,-20-22 15,20 1-15,-21-43 16,-21 64-16,0-21 0,0 21 15,-21 21 1,0 0-16,0 0 0,21 21 16,-22 0-16,22 0 0,0 22 0,-21 41 15,21-41-15,0 41 16,0-41-16,0-1 0,0 21 16,0-20-16,0-1 0,0 0 0,0 85 15,0-63 1,0-43-16,0 0 0,0 22 15,0-65 17,0 1-17,0 0-15,0-21 0,21 21 16,-21-22-16,22 22 0,-1-21 0,0 21 16,0-1-16,21-41 15,-20 42-15,-1 21 0,0-21 16,0 21-16,0 0 0,0 0 15,-21 21-15,22-21 0,-22 21 16,21 0-16,-21 0 0,0 22 16,0-22-16,0 0 0,0 42 15,21-20-15,-21-22 0,42 42 16,-42-41-16,21-1 0,1-21 16,20 21-16,-21-21 0,0 0 0,64 0 15,-43 0-15,1-21 16,-1 21-16,0-21 0,1-1 15,84-62-15,-106 41 16,42-20-16,-20 42 16,-22-22-16,0 22 0,-21-21 0,0 21 15,0 0-15,0-1 0,0 1 0,0 0 16,-21 21 0,0 0-16,-22 42 15,22-20-15,0-1 0,21 0 0,-21 0 16,21 0-16,-21 43 15,21-43-15,0 21 0,0-21 0,0 1 16,0-1-16,0 0 0,21-21 16,21 21-16,64-21 15,-64 0-15,1-21 0,41-21 16,-41 20-16,-1 1 16</inkml:trace>
  <inkml:trace contextRef="#ctx0" brushRef="#br0" timeOffset="88603.58">4932 9419 0,'0'-21'31,"0"0"-31,21 0 16,-21 0-16,21-1 15,-21-20-15,21 21 0,-21 0 0,0-43 16,0 43-16,0 0 15,-21-21-15,0 20 0,0-20 0,0 21 16,-1 0-16,-20 0 0,0-1 16,21 1-16,-22 21 0,1 0 0,0 0 15,-1 21-15,1 1 0,21-1 16,-22 21-16,22-21 0,-21 22 0,21-1 16,21 0-16,0 85 15,0-84-15,0-22 0,0 21 16,0-21-16,0 0 0,21 1 15,0-1-15,0-21 0,22 0 0,-22 0 16,0 0-16,21 0 0,-21 0 0,22 0 16,-22 0-16,64-64 15,-43 64-15,-21-21 0,0 0 16,-21 0-16,21 0 0,1-64 16,-22 64-16,0-22 15,0 22-15,0 0 0,0 0 0,0-21 16,0 63-1,21 0 1,-21 21-16,21-21 0,-21 1 16,21 41-16,0-42 15,0 22-15,1-1 0,-1-21 16,0 0-16,21 22 0,-21-22 16,1-21-16,-1 0 0,0 0 15,0 0-15,21 0 0,-20 0 0,-1-21 16,21 21-16,-21-22 0,0 1 15,22 0-15,-22 0 0,0-21 16,0 20-16,0-20 0,1 0 0,62-85 16,-63 84-16,22-20 15,-22 42-15,0 0 16,0-1-16,-21 44 16,0-1-1,0 0-15,0 0 16,0 0-16,0 0 0,0 1 0,0-1 31,0-42 0,0-1-15,0 1-16,0 0 0,0 0 16,0 0-16,0 0 0,-21-1 15,21 1-15,-21 21 16,0 0-16,0 0 15,21 21-15,-22 1 0,1-1 16,0 0-16,21 0 0,-21 21 0,0 22 16,21 21-1,0-43-15,0-21 0,0 0 16,0 22-16,0-22 0,21 0 16,0 0-16,0-21 0,0 21 0,1-21 15,41 0-15,-42 0 0,22 0 16,-22 0-16,21 0 0,-21 0 15,22-21-15,-22 0 0,21 0 16,-21 0-16,22-1 0,-22 1 0,0 0 16,0-21-16,21 21 0,-20-22 0,-1 1 15,0 0-15,0 20 0,-21-20 16,21 0-16,0 21 0,-21-1 0,22 1 16,-1 21-1,-21 21 1,0 22-1,0-22-15,0 0 16,21-21-16,-21 21 0,21-21 31,0 0-15,-21-21-16,0 0 16,0 0-16,0 0 0,0-1 15,0 1-15,0 0 16,-21 21-16,0 0 15,0 0 1,0 0-16,-1 21 16,22 0-16,-21 1 0,21 20 15,0-21-15,0 43 16,0-1-16,0-42 0,0 0 16,0 1-16,0 41 15,0-42-15,21 0 0,1 1 0,-1-22 0,0 21 16,0-21-16,43 0 15,-43 0-15,21 0 0,22 0 16,-22 0-16,64-21 16,-64-1-16,0 1 0,22 0 15,-22 0-15,1 0 0,-1-22 0,43-62 16,-64-1 0,-21 85-16,21-22 15,-21 22-15,0 0 0,0 0 0,-21 21 16,-22 0-1,43 21-15,-21 0 16,0 21-16,0-20 0,21-1 16,0 21-16,-42 64 15,42-85-15,0 0 0,0 22 16,0-22-16,0 0 0,0 0 0,21 0 16,0-21-16,-21 21 0,21-21 0,0 0 15,22 0-15,-1 0 16,0 0-16,43-21 15,-43 21-15,-21-21 0,43-21 16,-43-1-16,21 22 0,-20 0 0,20-21 16,-21 21-16,0-22 0,22-20 15,-22 42-15,-21-43 16,0 43-16,-21 42 31,-1 0-31,22 0 0,0 1 16,-21-1-16,21 0 0,0 21 15,0-21-15,0 1 0,0-1 16,0 0-16,21 21 0,1-42 16,-1 43-16,-21-22 15,21-21-15,0 0 16,-21-21 31,-21 21-47,0-22 0,0 1 15,-1 21-15,1 0 16,0 0-16,21 21 31,0 1-31,0-1 16,0 0-16,21 0 16,0-21-16,1 0 15,-1 0-15,0 21 0,21-21 0,-21 0 16,22 0-16,-1 0 0,0 0 0,1-21 15,-1 21-15,22-21 0,-22 0 16,0 21-16,1-21 0,-1-1 16,0 1-16,43-63 15,-43-1-15,-21 64 16,-21-22-16,22-20 0,-22 21 16,0 20-16,0-20 15,-22 42-15,1 0 0,0 0 16,0 21-16,0 0 0,21 22 15,0-1-15,0-21 0,0 22 16,0-22-16,0 21 0,0-21 0,0 64 16,0-43-1,0-21-15,0 1 0,21 20 16,-21-21 0,0 0-1,-21-21 1,0 0-16,-1 0 15,1 0 1,21-21-16,0 0 0,0 0 16,0 0-16</inkml:trace>
  <inkml:trace contextRef="#ctx0" brushRef="#br0" timeOffset="90623.29">9229 9059 0,'0'0'16,"0"22"-16,21-22 15,0 0-15,0-22 16,0 1-16,0 0 0,1 0 16,20-21-16,-21 20 0,21-20 15,-20 0-15,20-1 0,-21 1 16,21 0-16,1-43 0,-22 22 16,0 20-16,0 1 0,-21-64 15,0 85 1,0-21-16,0 20 0,-21 1 15,0 0-15,0 21 0,0 0 0,-22 0 16,22 64 0,0-43-16,21 21 0,-21 22 15,21-22-15,0 0 0,0 1 0,0 20 16,0 1-16,0-1 0,0 128 16,-21 41-1,-1-168-15,22 21 0,0 84 16,-21-63-1,21-22-15,-42 86 0,42-86 16,-21 22-16,21-21 0,-21 0 0,-1-1 16,1 64-16,21-63 0,0-21 15,-21-1-15,0 1 0,21-1 0,0-21 16,0 1-16,0 41 16,0 1-16,0-64 15,21-42 1,0 21-16,0-42 15,22 21-15,-22-22 0,21 1 16,-21 0-16,64-64 16,-43 42-16,1 1 0,-1-22 0,0 22 15,1-22-15,-22 0 0,21 22 0,-21-22 16,1-21-16,-1 22 0,-21-1 16,0-84-16,0 84 0,-64-63 15,22 84-15,21 1 0,-64-43 16,43 85-16,-1-22 0,1 22 15,-43 0-15,1 21 16,63 0-16,-1 0 16,22-21-1,22 21-15,-1-21 16,21 21-16,22-43 16,-22 22-16,0 0 0,1 0 15,-1 0-15,21 0 0,-20-1 0,-1-20 16,0 21-16,1 0 0,-1 0 0,-21-22 15,0 22-15,1 0 0,-22 0 16,0 0-16,0-1 16,-22 22-1,1 0-15,0 22 16,21-1-16,0 0 16,0 21-16,0-21 0,0 22 0,0-1 15,0 0-15,0 1 0,0 41 16,21-62-16,-21 20 15,21-21-15,1 0 0,-22 0 0,21 1 16,21-1-16,-21-21 0,0 0 16,1 0-16,20 0 0,-21 0 15,64-21-15,-43-1 16,-21 1-16,0-21 0,22 21 0,-22-22 16,0 22-16,0-21 0,-21 0 15,0-1-15,43-63 16,-43 64-16,0 0 15,0 21-15,0 42 32,0 0-32,0 0 0,-22 0 0,22 22 15,-21-22-15,21 21 0,0 0 0,0-20 16,0 20-16,0 0 0,0 1 16,0-1-16,0-21 0,21 0 15,1 0-15,-1 1 0,0-22 16,0 0-16,0 0 0,43 0 15,-43 0-15,0 0 16,0-22-16,22 1 0,-22 21 0,0-21 16,21 0-16,-21 0 15,1-22-15,-22 1 0,0 0 16,0-1-16,0-20 0,-22 21 16,1 20-16,0-20 0,-21 21 15,21 0-15,-22 21 0,-63 0 16,22 0-1,63 21-15,-1-21 16,1 21-16,21 0 0,0 0 0,0 22 16,0-22-16,21 0 0,1-21 15,-1 0-15,0 0 0,64 0 16,-43 0-16,0 0 0,1 0 16,20 0-16,-21-21 0,22 0 0,-1 0 15,1-1-15,-1 1 16,-20 0-16,63-21 0,-1-1 15,-83 43-15,-22 22 32,0-1-32,0 0 0,0 0 15,0 0-15,0 43 0,0-22 16,-22-21-16,22 22 0,0-22 16,-21 0-16,21 21 0,0-21 0,0 1 15,0-1-15,0 0 0,0 21 16,0-63 31,0 0-47,0 0 0,0 0 15,21-22-15,1 22 0,-22-21 16,21-1-16,0 1 0,0 0 0,43-64 16,-1 42-1,-63 43-15,21 21 16,0 0-16,1 21 15,-22 1-15,21-1 0,0 42 16,-21-42-16,0 22 16,0-22-16,0 21 0,0-21 0,0 1 15,21 41 1,0-21-16,0-42 16,1 0-1,-22-21-15,21 0 16,0 0-16,0 0 0,-21 0 15,21-22-15,0 1 0,1 21 0,20-22 16,-21 1-16,0 0 16,22 21-16,-22-22 0,21 22 0,-21 0 0,43 0 15,-22 21 1,-42 21-16,0 42 16,0-20-16,0-22 0,0 21 15,0 1-15,0-22 0,0 21 0,0 0 16,0 22-1,0-43-15,0 0 16,0 0-16,0-42 31,42 0-31</inkml:trace>
  <inkml:trace contextRef="#ctx0" brushRef="#br0" timeOffset="92004.49">14266 8403 0,'0'0'0,"0"-21"15,-21 21-15,21-63 16,0 41-16,0-62 16,-21 63-16,21-22 15,-21 22-15,0 21 0,-1-21 0,1 21 16,0 0-16,0 0 0,-21 0 15,-43 42 1,64 1-16,0-22 0,-43 63 16,43-41-16,0-1 0,0 22 15,-22-22-15,22 21 0,0-20 0,0 20 16,0-20-16,21 20 0,0-21 0,0 22 16,0-22-16,0 1 0,0-1 0,0-21 15,21 0-15,0 22 0,21-22 16,-21-21-16,22 21 0,-1-21 0,85 0 15,-21-42 1,-43 20-16,-20 1 16,20 0-16,1-21 0,-22 21 0,0-22 15,22 1-15,-43 0 0,21-1 0,-20 1 16,-1-22-16,0 22 0,-21 0 16,0-1-16,0-20 0,0 21 15,-21-22-15,0 22 0,-64-106 16,-21 63-1,64 43-15,-1 20 0,-62 22 16,62 0-16,1 0 0,0 0 16,-1 22-16,1-1 0,-85 106 15,106-85-15,0 22 0,-1-22 16,22 21-16,0 1 0,0-22 0,0 22 16,0-1-16,0-20 0,43 105 15,-1-106-15,22 22 16,-22-43-16,0 0 15,1 0-15,-1-21 0,0 0 0,22 0 16,20 0-16,-41 0 16,-1 0-16,0-21 0,1 0 0,-1 0 0,-21-1 15,22 1-15,-22 0 16,0-21-16,0-22 0,0 43 16,-21 0-16,21 0 0,-21 0 0,0-1 15,0 44 16,0-1-31,0 0 0,0 0 16,0 0-16,0 0 0,0 1 16,0-1-16,-21 21 0,21-21 0,0 0 15,0 1-15,0-1 0,0 0 0,0 21 16,0-21 0,21-21 15,-21-21-31,22 0 0,-1 0 15,-21 0-15,0-22 0,0 22 16,21 0-16,0-42 16,0 20-16,-21-20 0,21 42 0,1-1 15,-22 1-15,21 21 16,-21-21-16,21 21 16,-21 42-16,0-20 15,0-1-15,0 0 16,0 0-16,0 21 0,0-20 15,0-1-15,21 0 0,0 42 16,0-20 0,1-22-16,-1-21 0,0 0 0,21 21 15,-21-21-15,22 0 0,-22 0 16,21-21-16,1 0 0,62-22 16,1-41-1,-85 63-15,1-22 0,20-20 16,-42 42-16,21-1 15,-21-20-15,0 21 0,0 0 0,0 0 16,-21-1 0,0 22-16,0 0 15,-1 22-15,1-1 0,0 0 0,21 0 16,0 0-16,-21 0 0,21 22 0,0-22 16,0 21-16,0-21 0,0 43 15,21-1 1,0-41-16,43 20 15,-43-42-15,0 0 0,0 0 16,0 0-16,1 0 0,-1 0 16,0 0-16,0 0 0,0 0 0,64-85 15,-85 64-15</inkml:trace>
  <inkml:trace contextRef="#ctx0" brushRef="#br0" timeOffset="92482.22">17124 8149 0,'0'0'0,"0"-21"0,0 0 0,-21 21 16,21-21-16,0 0 0,-22-1 0,22 1 15,0 42 1,0 1-1,0 20-15,0-21 0,0 85 16,0-64-16,0 22 0,0-1 16,0 1-16,-21-1 0,21 1 15,0-1-15,-21 64 16,0 21-16,21-84 16,0-22-16,-21 22 0,21-43 15,0 0-15,0 0 0,0 0 16,0-42 15,21 0-31,-21 0 0,0 0 16,0 0-16,0-22 0,21 22 0</inkml:trace>
  <inkml:trace contextRef="#ctx0" brushRef="#br0" timeOffset="92809.04">16954 8446 0,'-21'-43'0,"42"86"0,-42-128 0,21 43 0,-21-1 15,21 1-15,-21 21 0,21-22 16,0-84-16,0 106 16,42-42-16,-21 42 0,22-1 15,-22 22-15,21 0 0,1 0 16,-1 0-16,0 0 0,1 22 0,-1-1 16,21 0-16,1 64 15,-43-43-15,0 64 16,-21-64-16,0 0 0,-21 43 15,0-64-15,-21 22 0,-22 20 16,22-42-16,-43 22 16,64-22-16,-21 0 0,20 0 0,-20-21 15,21 21-15,0-21 16,42 0 0,0 0-1,0 0-15,0 0 0,1 0 0,20 0 16,-21 0-16</inkml:trace>
  <inkml:trace contextRef="#ctx0" brushRef="#br0" timeOffset="93330.11">17674 8678 0,'0'0'15,"42"0"-15,-42-21 0,22 0 0,-22 0 16,21 21-16,-21-21 0,0 0 0,0-1 15,0 1-15,0 0 16,-21 0-16,-1 21 0,1-21 16,0 21-16,0 0 0,-43 0 15,43 21-15,0-21 0,0 21 16,-21 0-16,20 0 0,1 1 0,-42 83 16,63-41-1,-21-22-15,21 1 0,0-22 16,0 21-16,0-21 0,0 0 15,21 43-15,21-43 16,-21-21-16,0 0 16,1 0-16,-1 0 0,0 0 0,0 0 15,0-21-15,43-21 16,20-85 0,-62 84-16,-22 22 15,21-85-15,-21 85 16,0 0-16,0 0 15,0 0-15,0 42 16,0 0 0,0 0-16,0 0 15,0 0-15,0 1 0,0 41 16,0-42-16,0 0 0,0 22 0,0-22 16,0 0-16,0 0 0,0 0 15,0 22-15,42-22 16,-21-21-16,0 0 15,22 0-15,-22-21 0,0 0 16</inkml:trace>
  <inkml:trace contextRef="#ctx0" brushRef="#br0" timeOffset="95228.32">18351 8488 0,'0'-21'15,"0"42"-15,0-63 0,0 20 0,-21 1 16,0 21-16,0 0 15,0 0-15,0 0 0,21 21 16,-22 1-16,1-1 0,21 0 0,0 0 16,-21 21-16,21-20 0,0 41 15,0-21-15,0 43 16,0-43-16,0-20 16,0-1-16,21 0 0,-21 0 0,64 21 15,-1-42 1,-20 0-16,-22 0 15,0-21-15,21 21 0,-21-21 16,22 0-16,-22 0 0,0 0 0,0-22 16,43-63-16,-43 85 15,-21-21-15,0 0 0,21-22 16,-21-21-16,21 43 0,-21-21 16,0 20-16,0 1 0,0 0 15,0-1-15,0 22 0,0-21 16,0 21-16,0 42 15,0 21 1,0-21-16,0 22 0,0 20 16,0-21-16,0 1 0,0-1 15,0 0-15,0-20 0,0 41 16,0-21-16,0-20 0,0 20 16,0-21-16,0 0 0,0 0 15,0-42 16,21 0-31,1 0 16,-1 0-16,-21 0 16,42-22-16,-42 22 15,21 0-15,22-21 0,-43 20 16,0 1-16,21 21 0,0 0 16,-21 21-1,0 1 1,-21-22-16,0 21 0,-1-21 15,1 21-15,21 0 0,-21-21 0,-21 21 16,-1 0 0,43 1-16,-21-22 0,21 21 15,-21-21-15,21 21 16,0 0-16,0 0 16,0 0-16,42 22 15,-42-22-15,22-21 0,-1 21 16,0 0-16,0 0 0,0 1 0,0-1 15,22-21-15,-22 21 0,64-21 16,-64 0-16,21 0 16,-21 0-16,22 0 0,-22 0 15,21-21-15,43 0 16,-64-1-16,85-62 0,-64 63 16,-21-1-16,0-20 0,1 21 15,-1 0-15,0-85 16,-21 85-16,0 0 0,0-1 0,0 1 15,-21 0-15,0 21 16,-1 0-16,1 0 0,-21 0 0,21 0 16,0 0-16,-22 21 0,22-21 0,-64 85 15,43-43 1,21 1-16,0-22 0,0 21 16,21 0-16,0-20 0,0-1 15,0 0-15,0 0 0,0 0 16,0 0-16,21-21 0,0 0 15,0 0-15,0 0 0,0 0 16,1 0-16,-1-21 0,0 21 16,0-21-16,21-21 15,1-22-15,-22 43 16,0 0-16,-21 0 0,0 0 16,21-1-16,-21 1 0,21 0 0,-21 0 15,0 0-15,0 42 31,-21 0-31,21 0 16,0 0-16,0 1 0,0-1 16,0 0-16,0 21 15,0-21-15,0 1 0,43 20 16,-22-42-16,0 21 0,42-21 16,-20 0-16,-22 0 0,21 0 15,1 0-15,-1 0 0,0 0 0,1 0 16,-1-21-16,0 0 0,1 0 15,-1-1-15,0 22 0,1-42 16,20 0-16,-42 21 0,0-1 16,-21-20-16,0 21 0,0 0 0,0-22 15,0 22-15,-21 0 16,-21 0-16,0 21 0,20 0 16,1 0-16,-63 21 0,62 0 15,-20 0-15,0 1 0,21-1 16,-1 0-16,1 0 0,0 0 15,21 0-15,-21 1 0,21-1 0,0 21 16,42 0 0,-21-42-16,1 0 0,-1 0 0,0 0 15,21 0-15,-21 0 0,1 0 0,41 0 16,22-42 0,-64 42-16,0-21 0,0 0 15,-21 0-15,21-1 0,-21 1 16,0 0-1,0 42 17,0 0-32,0 1 0,-21-1 15,21 21-15,-21-21 0,21 0 16,0 22-16,-21-1 0,0 22 16,21-22-16,0 21 0,-21 64 15,21-63-15,0 63 16,0-64-16,0 86 15,0-65-15,21 1 0,-21-22 0,0 22 0,21 0 16,0-22-16,-21 1 0,21 84 16,0-85-16,-21 43 15,0-42-15,0-22 0,0 0 0,0 1 16,0-1-16,0-21 0,-21 43 16,0-64-16,-21 0 15,21 0-15,-1 0 0,1 0 16,0-21-16,0-1 0,0 1 15,-43-63-15,22-65 16,42 107-16,-21-21 16,21-1-16,0 1 0,0-1 0,0-21 15,0 1-15,0-1 0,21 0 16,0 1-16,21-86 16,-20 107-16,62-149 0,-63 170 15,1 0-15,20-1 16,-21 1-16,0 0 0,0 20 0,22-41 15,41-1 1,-62 43-16,-1 0 0,0 0 16,0 0-16,0 0 0</inkml:trace>
  <inkml:trace contextRef="#ctx0" brushRef="#br0" timeOffset="95557.14">20553 8573 0,'-21'-22'16,"21"1"-1,0 0 1,21 0-16,0 21 16,0-21-1,0 21-15,0-21 0,-21-1 0,22 22 0,-22-21 16,21 21-16,-21-21 16,-21 21-1,-1 0-15,-20 21 16,21 0-16,0 1 0,0-1 15,-22 0-15,22 21 0,0 1 16,21-1-16,0-21 0,0 21 16,0-20-16,0-1 0,0 0 0,85 21 15,-1-42 1,-41 0-16,-1 0 0,85-21 16,-85 0-16,1 0 15,-1 0-15,-21-1 0,21 1 0,1-42 16</inkml:trace>
  <inkml:trace contextRef="#ctx0" brushRef="#br0" timeOffset="95940.91">22161 8382 0,'-42'-21'16,"42"42"15,0 0-31,0 0 15,-21 1-15,21-1 0,-21 0 0,0 42 16,21-41-16,-22-1 0,22 0 16,-21 0-16,21 0 0,0 0 15,-21-21-15,21 22 16,0-44 15,0 1-15,21 0-16,0 0 0,-21 0 0,22 0 15</inkml:trace>
  <inkml:trace contextRef="#ctx0" brushRef="#br0" timeOffset="96311.7">22119 7959 0,'-21'0'15,"42"0"-15,-84 0 0,41 0 0,1 21 16,0 0-16,0 0 0,0 0 0,0 1 15,21-1-15,-22 0 0,22 0 16,0 21-16,0-20 16,43-22-16,-22 21 15,21-21-15,-21 0 0,1 0 16,83-21 0,-83 21-16,-1-22 0,-21 1 15,0 0-15,0 0 0,0 0 0,0 0 16,0-1-16,0-41 15,-21 42-15,-1 0 16,1-1-16,0 22 0,-21 0 16,21 0-16,-1 0 0,1 0 15,0 22-15,21-1 0,-21 21 0,0-21 16,21 22-16,-21-22 0,21 63 16,0-41-16,0-22 0,0 21 15,0 1-15,0-22 0,21 0 0,0 0 16,64 21-16</inkml:trace>
  <inkml:trace contextRef="#ctx0" brushRef="#br0" timeOffset="96766.41">22606 8424 0,'0'-21'16,"-21"21"-1,0 0 1,-1 21-16,1 1 15,0-1-15,21 0 0,-21-21 0,21 21 16,0 0-16,0 22 16,-21-43-16,21 21 0,-21 0 15,21 0-15,0 0 16,0-42 31,0 0-47,0 0 15,21 0-15,0-1 0,0-20 16,43-21-16,-43 41 0,21-20 16,0 0-16,1-1 0,20 22 0,-20-21 15,-1 21-15,0 21 0,-21 0 16,22 0-16,-22 0 0,0 0 0,0 21 16,-21 0-16,0 21 0,0-20 15,0 20-15,0 0 0,0 1 0,-21-22 16,0 21-16,-21 22 15,20-43-15,1 0 16,0 0-16,42-21 31,0 0-31,1 0 16,-1-21-16,0 0 0,0 0 0,21 21 16</inkml:trace>
  <inkml:trace contextRef="#ctx0" brushRef="#br0" timeOffset="97039.25">23453 7916 0,'0'-21'0,"0"42"0,0-63 16,-22 42-1,1 21 1,0 22-16,21-22 0,-21 21 16,21 22-16,-21-22 0,0 0 15,21 22-15,0-22 0,0 22 0,-22-22 16,22 0-16,-42 22 0,42-22 15,0-21-15,0 22 0,0-22 16,-21 0-16,21 0 0,0 21 16,21-42-1,-21-21 1,0 0-16,0 0 16,0 0-16,0 0 0,0-1 15</inkml:trace>
  <inkml:trace contextRef="#ctx0" brushRef="#br0" timeOffset="97494.99">23262 8446 0,'-21'-22'15,"21"1"-15,21 85 0,-21-85 0,-21-43 0,21 43 16,21 21 0,-21-21-16,21 21 0,22-21 0,-22 21 15,42-22-15,-42 22 16,22-21-16,-1 21 0,22-21 16,41-21-16,-83 42 15,-1 0-15,0 0 0,-21-21 16,0 42-1,-21 0-15,0-21 16,-1 21-16,1 0 0,0 0 0,0 1 16,0-1-16,21 0 0,0 0 15,-21 21-15,21-20 0,0-1 16,0 0-16,0 0 0,0 0 16,0 0-16,21-21 0,0 0 15,0 22-15,0-22 0,0 0 0,1 0 16,-1 0-16,21 0 0,-21 0 15,22-22-15,-22 22 0,21-21 0,0 0 16,1-42-16,-22 41 16,0-20-16,0 0 0,-21-1 15,0 1-15,0 0 0,0-22 0,0 22 16,-21 0-16,-21-22 16,-43 22-16,64 42 15,-21 0-15,-22 0 0,43 21 16,-21 0-16,20 0 0,1 0 15,0 1-15,0-1 0,-21 42 16,42-42-16,0 1 16,-22-1-16,22 0 0,0 0 15,-21-21-15</inkml:trace>
  <inkml:trace contextRef="#ctx0" brushRef="#br0" timeOffset="99393.7">1863 11769 0,'0'-21'15,"0"-1"1,0 1 0,21 0-16,-21 0 0,21 0 0,-21-22 15,0 22-15,0 0 16,0-42-16,0 41 0,0-20 16,0 0-16,0-1 0,-21 1 15,0 21-15,-1-21 0,-20-43 16,-64 21-16,85 43 15,-21 0-15,-1 21 0,1 0 16,0 0-16,-1 0 0,1 21 16,0 0-16,-43 43 15,64-22-15,-21 1 0,20-1 0,1 0 16,0 22-16,0-22 0,21 106 16,0-84-1,0-22-15,0-21 0,42 22 16,1-22-16,-22 0 15,0-21-15,21 0 0,-21 0 0,22 0 16,-1-21-16,0 0 0,1-1 0,-1 1 16,0-21-16,1 21 0,-1-22 15,0 1-15,1-21 0,-22 20 0,0 1 16,21-85 0,-42 85-16,22-85 15,-22 105-15,0 1 0,0 0 16,-22 42-1,22 0-15,-21 22 16,21-22-16,0 21 0,0 1 0,0 41 16,0-20-16,0-22 0,0 0 15,21-20-15,1 20 0,41 43 16,-42-64-16,22-21 16,-22 0-16,21 0 0,-21 0 15,22 0-15,-22 0 0,21 0 0,43-64 16,-43 22-1,-21 21-15,0 0 0,1-22 16,-1-41-16,0 62 0,-21-20 16,0-43-1,0 64-15,0-21 0,0 21 0,-21 21 16,0 0-16,21 21 16,0 0-16,0 21 0,0-20 15,0 20-15,-22 0 0,22-21 16,0 85-1,0-63-15,-21-22 0,21 42 16,0-42-16,0 1 16,0-1-16,0-42 15,0-1 1,21 22-16,1-21 0,-1 0 16,-21-21-16,21 21 0,0-22 0,-21 1 15,21 0-15,0-1 0,1 1 16,-1-43-16,63-21 15,-62 85-15,-1 0 0,0 21 16,0 0-16,0 21 16,-21 0-16,0 1 0,0 20 15,21 43-15,-21-43 0,0 0 16,0 1-16,0-1 0,0 0 16,22 1-16,20 41 15,-21-41-15,0-43 0,0 21 16,1 0-16,-1-21 0,0 0 0,0 0 15,0 0-15,0 0 0,43-21 16,-1-22 0,-41 22-16,-1 0 0,0-21 0,21 21 0,-21-22 15,1 1-15,-22 0 0,21-1 16,-21 1-16,21 0 0,-21-1 0,0 1 16,0 21-16,0-22 0,0 1 15,-21 63 16,21 0-31,-21 22 0,21-1 16,0-21-16,0 22 0,0-1 16,0 43-16,0-43 0,0 0 15,0 1-15,0-22 0,0 21 16,21-21-16,0 0 0,0 1 0,0-22 16,0 21-16,1-21 0,20 0 0,-21 0 15,21 0-15,22 0 16,-43-21-16,85-22 15,-64 22-15,1-42 16,-22 41-16,0-20 0,0 0 16,-21-1-16,21 1 0,-21-21 0,0 20 15,0 1-15,-21 0 0,0-1 0,-43-20 16,-41-1 0,83 64-16,-20 0 0,-43 0 15,43 0-15,0 21 0,-1 1 16,22-1-16,0 21 0,0 0 15,-21 22-15,42-22 16,0 64-16,0-64 16,0-20-16,21-1 0,0 0 0,0-21 15,85 0 1,21-21-16,-64 21 16</inkml:trace>
  <inkml:trace contextRef="#ctx0" brushRef="#br0" timeOffset="99642.55">4360 10647 0,'0'-21'0,"0"42"0,-21-42 0,0 21 16,0 21-16,21 0 16,-21 0-16,21 0 0,0 22 0,0 41 15,0-41-15,0 20 16,0-20-16,0 20 0,0 43 15,0-64-15,0 1 0,0-1 16,0 0-16,0-21 0,21 22 0,0-22 16,-21 0-16,0 0 15,21-21-15,0 0 16,-21-21-16,0 0 16</inkml:trace>
  <inkml:trace contextRef="#ctx0" brushRef="#br0" timeOffset="100266.22">3979 11155 0,'0'0'0,"21"0"47,1 0-47,-1 0 0,0-21 0,21 0 16,1 21-16,-1-22 0,0 22 15,64-42-15,63-21 16,-126 41-16,20 1 0,-20 0 15,20 0-15,-21-21 0,43-43 16,-85 64 0,0-22-16,0 22 0,0-21 0,0 21 0,0 0 15,0-1-15,-21 1 0,0 21 16,0 0-16,-1 21 16,1 22-16,21-22 15,-21 21-15,21 1 0,0-1 16,0 0-16,0 1 0,0-1 0,0 0 15,0 1-15,0-1 0,0 21 16,0-20-16,0-1 0,0 0 16,0 1-16,0-22 0,0 21 0,0 22 15,0-43 1,0 0-16,0-42 16,0 0-1,0 0-15,0-1 0,21 1 0,0 0 16,-21-21-16,22-1 15,-1 22-15,21-21 0,-21 0 0,0-1 16,43-20-16,-43 20 0,21 22 16,1 0-16,-22 21 15,21 0-15,-21 0 0,-21 21 16,22 0-16,-22 1 0,21-1 16,-21 42-16,0-42 15,0 1-15,0 20 0,0-21 16,0 21-16,0-20 0,0 20 15,0-21-15,0 0 0,0 0 16,0-42 15,0 0-31,21 0 16,0 0-16,-21-22 0,21 22 16</inkml:trace>
  <inkml:trace contextRef="#ctx0" brushRef="#br0" timeOffset="100638.77">5440 11007 0,'0'21'0,"0"0"16,21-21 31,0 0-47,0-21 15,0 21-15,1-21 0,-1 0 16,0-1-16,0 22 15,-21-21-15,0 0 0,0 0 16,0 0-16,0-22 0,0 22 16,-21 21-1,0 21-15,0 1 16,-1 20-16,-20 0 16,42 1-16,-21-22 0,21 21 15,-21-21-15,21 22 0,0-22 0,0 0 16,0 0-16,0 21 0,0-20 0,0-1 15,0 0-15,42-21 16,-21 0-16,0 0 16,22 0-16,-1 0 0,-21-21 15,64-22 1,-64 22-16,0 0 0,0-21 0</inkml:trace>
  <inkml:trace contextRef="#ctx0" brushRef="#br0" timeOffset="101009.47">5863 10901 0,'0'-21'0,"0"42"0,0-63 15,21 42-15,-21-22 16,21 22 0,1 0-1,-1 22-15,-21-1 16,21 0-16,0 0 0,-21 0 0,0 0 16,21 1-16,0-1 0,-21 0 0,0 64 15,0-22 1,0-42-16,0 0 0,0 1 15,0-1-15,0 0 0,0 0 0,0 0 16,0-42 15,0 0-15,0 0-16,0 0 0,22-1 16,-1-20-16,0 21 0,-21-21 15,21 20-15,0-20 0,0 0 0,1-1 16,-22 22-16,21-21 0,21-22 15,-42 43 1,21 21-16,0 0 0</inkml:trace>
  <inkml:trace contextRef="#ctx0" brushRef="#br0" timeOffset="102141.03">7133 10986 0,'0'-22'0,"21"22"16,-21-21-1,0 0 1,21 0-16,-21 0 16,0 0-1,0-1 1,-21 22-16,0 0 16,0 0-16,0 0 15,0 22-15,21-1 0,-22 0 16,1 0-16,0 0 0,21 0 0,0 22 15,0-1-15,-21-21 0,21 22 0,0-1 16,0 0-16,0 1 0,0-1 16,0 0-16,0-21 0,0 22 0,21-22 15,-21 0-15,21 0 0,0-21 16,1 21-16,41-21 0,-42 0 16,43 0-16,-43 0 15,21-21-15,-21 0 0,22 0 0,-1 0 16,-21 0-16,22-1 0,-22-20 15,21 21-15,-21-21 0,22 20 16,-22-20-16,-21 0 0,0-64 16,0 64-16,0 20 0,0-20 15,0 0-15,-21 21 0,-1-1 0,-41-20 16,42 21-16,-22 21 16,22 0-16,0 0 0,-21 21 15,21 0-15,-1 0 0,1 1 16,21-1-16,-21 0 0,21 21 15,0 1-15,0-1 0,0-21 16,0 21-16,0-20 0,0-1 16,21 0-16,0 0 0,-21 0 0,22 0 15,20-21-15,-21 0 0,21 0 16,1 0-16,-1 0 0</inkml:trace>
  <inkml:trace contextRef="#ctx0" brushRef="#br0" timeOffset="102508.58">7810 10922 0,'0'-21'0,"0"0"0,64-85 31,-43 106-31,0-21 16,0 21-16,1 0 15,-1 0-15,21 0 0,-21 21 0,0 0 16,22 21-16,-22-20 0,0 20 15,-21-21-15,21 0 0,0 43 16,-21-22-16,0-21 16,0 43-16,0-43 0,0 0 0,-21 0 15,0 22 1,0-43 0,0 0-16,21-22 15,0 1-15,-21 0 16,21 0-16,0 0 0,0 0 15,-22-1-15,22-20 0,0-21 16,0 41-16,0-20 0,0 21 16,0 0-16,0 0 0,22 21 0,20-43 15,-42 22-15,42 0 16,-21 0-16</inkml:trace>
  <inkml:trace contextRef="#ctx0" brushRef="#br0" timeOffset="103023.47">8382 10435 0,'0'0'0,"-21"-21"0,0 0 0,-1 0 16,1 21-16,-21-21 0,0-1 0,-1 22 15,1 0-15,0 0 0,-22 0 0,1 0 16,-1 0-16,1 0 0,-1 22 16,-84 41-16,84-21 0,1 1 15,-1-1-15,-41 64 0,62-64 16,1 1-16,0 20 0,20 1 15,-20-22-15,21 21 0,0 1 16,21-1-16,0 1 0,-21-1 16,21 1-16,0-22 0,0 22 0,21-1 15,-21-20-15,42-1 0,-21 0 0,0 1 16,22-22-16,-1 0 0,0 21 0,85 1 16,-63-43-1,-1 0-15,1 0 0,-1 0 0,86-22 16,-86 1-16,22 0 0,126-85 15,-147 64-15,-1 0 16,1-1-16,-1 1 16,43-85-16,-63 85 0,-1-22 15,0 1-15,-21-1 0,1 1 0,-22-1 0,0-63 32,-22 64-32,1-1 0,-42-63 0,20 85 15,22-1-15,-85-20 0,64 42 16,0 0-16,-22-1 0,22 22 15,0 0-15,-22 0 0,-21 43 16,43-22-16,0 0 0,-22 43 16,22-22-16,42 0 0,0-21 15,0 22-15,0-22 0,0 21 16,0-21-16,21 1 0,0-1 0,0 0 0</inkml:trace>
  <inkml:trace contextRef="#ctx0" brushRef="#br0" timeOffset="103852.34">10118 10922 0,'0'21'15,"0"-42"-15,0 21 32,21 0-32,0-21 0,0 0 0,0 0 15,0-1-15,1 1 0,-1 0 16,21-21-16,-21 21 0,0-22 0,22-41 15,-22 41-15,0 1 0,-21 0 16,21-22-16,-21 22 0,0-1 16,0-20-16,0 42 15,-42-22-15,21 22 0,0 21 16,-1 0-16,1 0 16,0 0-16,0 0 0,-21 64 15,20 63-15,1-64 16,21 1-16,0-1 0,0 22 15,0-22-15,0 22 0,0-21 0,0 20 16,0 1-16,0 0 0,0 20 0,0-20 16,0 0-16,0 105 15,-21-105-15,0 21 0,0 84 16,0-84-16,-1 0 0,-41 84 16,42-84-16,0-21 0,-1 0 15,1 20-15,21-20 0,0-21 0,-21 20 16,21-20-16,0-1 0,0-20 15,0-1-15,0 0 0,0-21 0,0 22 16,42-43-16,-20 0 0,-1 0 16,21 0-16,-21-21 0,22-1 0,-1 1 15,43-63-15,-43 20 16,43-63-16,-22 64 16,-21-1-16,1-21 0,-1 22 0,-21-22 0,22 1 15,-1-170 1,-42 0-16,-21 169 15,0 21-15,-1-20 0,-20 20 0,0 1 16,-1 20-16,-20-20 0,-43-22 16,0 43-1,64 21-15,0 0 0,-64-1 16,85 22-16,-22 0 0,22 0 0,0 0 16,21-21-16,0 0 31,21 0-31,21 0 0,22 0 15,-22-1-15,43 1 16,-43 0-16,-21 0 0,22 0 16,-1 0-16</inkml:trace>
  <inkml:trace contextRef="#ctx0" brushRef="#br0" timeOffset="104242.08">10583 10859 0,'0'0'16,"0"-22"-16,-21 1 0,0 0 15,21 0-15,0 0 0,0 0 0,0-1 16,0 1-16,0 0 16,21 21-16,-21-21 15,21 21-15,22 0 0,-22 0 0,0 0 16,21 0-16,-21 0 0,85 63 16,-85-41-16,1 20 15,-1-21-15,0 0 0,-21 43 16,0-43-16,0 0 0,0 0 15,0 0-15,-21 1 0,0-22 0,-1 21 16,1 0-16,0-21 0,0 0 16,0 0-16,0 0 15,21-21-15,0 0 16,0-1-16,0 1 16,0-21-16,0 21 0,0 0 15,0-1-15,21-20 0,0 21 0,0 0 16,0 0-16,-21-1 0,43 22 15,-22-21-15,21 0 16,-21 21-16,64-21 16,-43 21-16,-21-21 0,1 21 15,20 0-15,0 0 0</inkml:trace>
  <inkml:trace contextRef="#ctx0" brushRef="#br0" timeOffset="105093.13">11515 10541 0,'-22'0'31,"1"21"-31,0 0 0,0 1 0,0-1 16,-22 21-16,22 0 15,0 1-15,21-22 16,-21 21-16,21-21 0,0 1 0,0-1 16,0 0-16,0 0 15,21-21-15,21 21 16,-20-21-16,20 0 0,-21 0 15,0 0-15,0-21 0,22 21 0,-22-21 16,0 0-16,0 0 16,0-1-16,-21 1 0,0 0 0,0 0 15,0-21-15,0 20 0,0-20 16,0 21-16,0-21 0,0 20 16,0 1-16,0 0 15,22 21 1,-1 0-1,0 0-15,0 21 0,0 0 16,0 1-16,1-1 0,-1 0 0,-21 0 16,21 0-16,0 0 0,-21 43 15,0-43-15,0 0 16,0 0-16,0 1 0,0-44 62,21 1-62,-21 0 0,21 0 16,-21 0-16,22 0 0,-1-1 16,-21-20-16,21 21 0,0 0 0,0-22 15,0 22-15,1 0 0,-1 0 0,0 0 16,42 21 0,-41 21-16,-1 0 0,0 21 15,0-20-15,0 20 16,-21-21-16,0 21 0,0-20 0,0 62 15,0-63-15,0 22 16,0-22-16,0-42 63,0 0-63,0-1 0,21 1 15,1 0-15,-1 0 0,21-64 16,-21 64-16,64-106 15,-64 85-15,21-1 0,-20 1 16,20 21-16,-21 0 0,0 21 0,0 0 16,22 0-16,-22 21 0,21 42 15,-42-41-15,0 41 16,0-21-16,0 22 16,0-43-16,0 21 0,0 1 15,0-22-15,0 0 0,0 0 16,0 0-16</inkml:trace>
  <inkml:trace contextRef="#ctx0" brushRef="#br0" timeOffset="106390.35">14414 10202 0,'0'0'0,"0"-21"0,0 0 16,0 0-16,0 0 0,0 0 16,0-1-16,0 1 15,-21 21 1,0 0-16,0 0 0,0 21 16,0 1-16,-1-1 15,1 0-15,0 0 0,0 0 0,0 22 16,0-1-16,-1 0 0,1 43 15,0-43-15,21 64 16,0-64-16,0 43 16,0-43-16,0 1 0,0-22 0,0 0 0,21 0 15,0 0-15,1 1 0,41-22 16,43 0 0,-64 0-16,1 0 0,41-22 15,-41 1-15,-1 0 0,0 0 16,1-21-16,-1 20 0,-21-20 0,21-21 15,-20-1-15,-22-63 16,0 64-16,-22-22 16,1 43-16,0-22 15,-64-63 1,22 85-16,42 21 16,-22 21-16,22 0 0,-21 0 0,21 0 15,-22 21-15,1 0 0,21 0 0,0 21 16,-22 1-16,1 41 15,42-41-15,0 63 16,0-43-16,0-21 0,21 64 16,0-63-16,1-22 0,20 21 0,-21-21 15,21 0-15,1 1 0,20-22 16,-20 0-16,-1 0 0,43 0 16,-43 0-16,0-22 0,1 1 15,-22 21-15,21-42 0,-21 21 16,0 0-16,1-1 0,-1-20 0,0 0 15,0 21-15,-21-1 0,0 1 16,0 0-16,0 42 16,0 0-1,0 1-15,0 20 16,-21-21-16,21 0 0,-21 0 16,21 1-16,0 20 0,0-21 15,-21 0-15,21 0 16,21-42 15,0 0-15,0 0-16,0 0 0,-21 0 15,21-1-15,1-20 0,-22 21 16,21 0-16,0-22 0,0 22 0,0-21 16,0 42-16,-21-21 15,22 21-15,-22 21 16,0 0-16,0 0 15,21 0-15,-21 1 0,0-1 16,0 0-16,0 0 0,0 0 0,0 0 16,21 22-16,-21-22 0,0 0 15,21-21-15,0 21 0,-21 0 16,64-21 0,20 0-16,-41 0 0,-22 0 15,21 0-15,1-21 0,-1 0 16,-21 21-16,21-21 0,1 0 15,-22-22-15,0 22 0,21-21 0,-20 21 0,-1-22 16,-21 1-16,0 21 16,21-21-16,-21-1 0,0 1 15,0 21-15,0 0 0,-42 21 16,-22 21 0,43 0-16,0 64 15,0-43-15,21-21 0,0 21 16,0-20-16,0 20 0,21 43 15,-21-64-15,42 0 16,-42 0-16,21 0 16,0-21-16,1 0 0,-1 0 15,0 0-15,0 0 0,0 0 0,0-21 16,22 0-16</inkml:trace>
  <inkml:trace contextRef="#ctx0" brushRef="#br0" timeOffset="108425.74">16849 10689 0,'0'0'0,"-22"0"16,22-21-1,0 0 1,0 0-16,0 0 0,22-1 15,-22 1-15,21 0 0,-21 0 16,0 0-16,42-85 16,0 0-1,-20 85-15,-1-21 0,0 20 16,-21 1-16,21 0 0,0 0 0,22 0 16,-22 21-1,0 0-15,0 21 16,-21 0-16,0 0 0,21-21 15,-21 21-15,0 1 0,0-1 32,21-21-17,1 0-15,-22-21 16,0-1 0,0 1-16,0 0 15,-22 21-15,1 0 16,0 0-1,0 0-15,0 0 0,0 0 16,-1 0-16,1 21 0,0 0 16,0 1-16,0-1 0,0 21 0,21 43 15,0 42 1,0-85-16,0 0 0,0-20 16,0 20-16,0-21 0,0 21 0,21-20 15,-21-1-15,21 0 0,0-21 0,43 21 16,-43-21-16,63 0 15,-62 0-15,20 0 16,0 0-16,1-21 0,-1 0 0,0 0 16,43-22-16,-43 22 0,1 0 15,20-64-15,-21 43 16,-20 0-16,-1-1 0,-21 1 0,21-22 16,0-84-1,0 106-15,-21-43 0,0 43 16,0-64-16,0 85 15,0 0-15,0 42 32,0 0-32,0 0 0,0 22 15,-21-1-15,21 0 0,-21 1 0,21-1 16,0 0-16,0 22 0,0 42 16,0-64-16,0 106 15,0-127-15,21 22 0,21-1 16,-20-21-16,-1 0 15,0 0-15,0-21 0,0 0 0,22 0 16,-1 0-16,0 0 16,1 0-16,-1 0 0,-21 0 0,21-21 15,1 0-15,-1 0 0,0 0 16,-20 0-16,-1-1 0,0 1 0,0-21 16,-21 21-16,21-22 0,-21 1 15,0 21-15,0-43 0,-21 22 16,0 21-16,0-21 0,0 42 15,-1 0-15,-20 0 0,0 0 16,21 0-16,-1 0 0,-20 42 16,0 21-1,42-20-15,-21-22 0,21 21 0,-22 1 16,22-1-16,-21-21 0,21 21 16,0-20-16,0 20 0,0-21 0,0 21 15,21-20-15,1-22 16,-22 21-16,21-21 0,21 0 15,-21 0-15,0 0 0,1 0 16,41-64-16,-21 22 16,-20 21-16,-1 0 15,21-43-15,-42 43 0,0-21 16,21-22-16,-21 22 0,0 21 16,0-43-16,0 43 15,0 0-15,0 42 16,0 0-1,0 0-15,-21 0 16,21 1-16,-21 83 16,21-62-16,0-22 0,0 42 15,0-41-15,21-1 0,43 21 16,-22-21 0,0-21-16,-21 0 0,1 0 0,41 0 15,-21-21-15,-20 21 16,20-21-16,-21 0 0,21 0 0,1-22 15,-1 1-15,-21 0 0,22-22 16,-22 22 0,0-43-16,-21 64 0,21-21 15,-21 20-15,0 1 0,-21 21 16,0 21 0,0 1-16,21-1 0,-22 0 15,22 0-15,-21 21 0,21 1 16,0-1-16,0 0 15,0 1-15,0-1 0,21-21 16,-21 0-16,22 1 0,-1-22 16,-21-22 31,0 1-47,-21 21 15,-1 0 1,1 0-16,0 0 0,0 0 15,0 0 1,21 21-16,0 1 16,0-1-16,21-21 15,0 0-15,-21 21 0,21-21 0,0 0 16,1 0-16,-1 0 0,63 0 16,-62 0-16,20-21 15,21 0-15,-20-1 0,-1 1 16,-21 0-16,22 0 15,-1 0-15,85-85 16,-106 64-16,21-1 0,-20 1 0,20 21 16,-21-22-16,-21 22 0,0 0 0,0 0 15,0 0-15,-63 21 16,41 0-16,-20 0 0,21 0 16,0 21-16,0 0 0,21 0 15,0 0-15,0 1 0,0-1 0,0 63 16,0-41-16,0-22 15,0 0-15,0 21 0,21 1 16,-21-22-16,0 0 0,0 0 16,0 0-16,-21-21 15,-1 22-15,1-22 16,0 0-16,0 0 0,0 0 0,0 0 16,-22 0-16,22 0 0,0-22 15,0 22-15,21-21 0,0 0 16,0 0-16</inkml:trace>
  <inkml:trace contextRef="#ctx0" brushRef="#br0" timeOffset="108841.9">21294 10139 0,'0'0'0,"0"-21"31,0 42-15,0 0-16,0 0 0,0 0 15,-22 1-15,22-1 0,-21 0 0,21 21 16,-21-21-16,21 22 0,0-22 0,-21 21 16,0-21-16,21 1 15,0-1-15,0 0 0,0 0 16,21-42 15,0 0-31</inkml:trace>
  <inkml:trace contextRef="#ctx0" brushRef="#br0" timeOffset="109236.39">21421 9758 0,'0'0'0,"-22"0"0,-20 0 16,21 0-16,0 0 0,-64 63 16,43-20-16,21-22 15,21 0-15,0 0 0,0 22 16,0-22-16,0 0 0,0 21 16,42-21-1,-21 1-15,0-22 0,0 0 16,1 0-16,-1 0 0,0 0 0,21 0 15,-21 0-15,1 0 0,-1-22 0,0 22 16,0-21-16,0 0 0,0 0 16,1 21-16,-22-21 0,21 0 0,-21-1 15,0-41-15,0 42 16,0 0-16,-43-22 0,22 22 16,0 21-16,0 0 0,0 0 0,0 0 15,-1 0-15,1 21 16,0 0-16,0 1 0,21-1 0,-21 21 15,21-21-15,0 43 16,0-22-16,0-21 16,0 0-16,21 22 0,0-22 0,43 0 15</inkml:trace>
  <inkml:trace contextRef="#ctx0" brushRef="#br0" timeOffset="109742.1">21844 10181 0,'0'-21'15,"0"42"-15,0-63 0,-21 42 32,0 0-32,21 21 15,-22 0-15,22 0 16,-21 1 0,21-1-16,0 0 0,0 21 15,0-21-15,0 43 16,0-43-16,0 0 15,0 0-15,0-42 47,0 0-47,0 0 0,0 0 16,0 0-16,0-1 0,0-20 0,21 21 16,1 0-16,-1-22 0,42-20 15,-42 42-15,85-64 16,-85 64-16,22 0 15,-22 21-15,0 0 0,0 0 16,0 0-16,-21 21 0,0 0 16,0 0-16,0 0 0,0 85 15,0-85-15,0 22 16,0 20-16,0-42 0,0 22 16,-21-22-16,21 0 0,0 0 15,-21 0-15,21 1 0,0-44 47,0 1-31,0 0-16,0 0 0,21 0 15</inkml:trace>
  <inkml:trace contextRef="#ctx0" brushRef="#br0" timeOffset="110009.94">22648 9694 0,'-42'22'31,"42"-1"-31,-21 21 0,0-21 0,21 22 0,-43 20 16,43-21-16,-21-20 16,0 62-16,21-41 15,0-1-15,-21 64 16,21 0-1,0-85-15,0 0 0,0 0 0,0 0 16,0 0-16,21-21 31,-21-21-31,21 21 16,0-21-16,0 0 0</inkml:trace>
  <inkml:trace contextRef="#ctx0" brushRef="#br0" timeOffset="110377.46">22881 10012 0,'21'-21'0,"-42"42"0,42-63 0,0 42 16,-21 21 0,-21 0-1,21 21-15,-21-21 0,0 1 16,21 20-16,-21 0 16,21 22-16,0-22 0,0-21 15,0 22-15,0-22 0,21 0 16,0 0-16,0-21 0,0 21 15,1-21-15,62 0 16,-41 0 0,-1-21-16,0 0 0,1 0 15,-22 0-15,0-1 0,0-41 16,-21 21-16,21 20 0,-21-83 16,0 20-1,-21 64-15,0 21 0,-21-21 16,20 21-16,-20 0 15,21 0-15,0 0 0,-22 0 0,-41 42 16,63-21-16,-1-21 16,1 21-16,0 0 15</inkml:trace>
  <inkml:trace contextRef="#ctx0" brushRef="#br0" timeOffset="110635.31">22267 9864 0,'-21'0'15,"42"0"-15,-42-21 0,21-1 16,21 1-16,22 21 16,-22-21-16,106 0 15,-85 0-15,22 21 0,-22-21 16,21 21-16,-20-22 0,84 1 15,-64 21-15,-20-21 0,41 21 16,-41 0-16,-22 0 16,0 0-16,0 0 15,-21 21-15,-21 0 16,0-21-16</inkml:trace>
  <inkml:trace contextRef="#ctx0" brushRef="#br0" timeOffset="112114.28">3217 13314 0,'-21'-42'15,"21"20"1,0 1 0,0 0-16,0 0 0,0 0 15,0 0-15,0-22 16,21 22-16,-21-42 16,0 20-16,0 22 0,0 0 15,-21 0-15,21-22 0,-42 22 16,21 0-16,-1 21 0,-20-21 0,-43 0 15,43 21-15,-106 0 16,106 0 0,-64 42-16,63 0 0,1-20 15,0 20-15,-1 0 0,1 1 16,0-1-16,-1 43 16,43 42-16,0-106 15,22 21-15,-1-21 0,0 0 16,21 1-16,43-1 15,-43-21-15,22 0 16,-22 0-16,0-21 0,1-1 16,-22 1-16,21 0 0,1 0 0,20-43 15,22-20 1,-64 41-16,-21 22 0,21-42 16,-21 20-16,0 22 0,0 0 15,0 0-15,0 63 31,0-21-31,-21 1 16,21 20-16,0 0 0,0-21 0,0 22 16,0 20-16,63 1 15,-41-43-15,-1 0 16,0-21-16,0 0 0,21 0 16,43 0-16,-43 0 15,1 0-15,-1 0 0,-21-21 0,22 0 16,-1 0-16,0-1 15,-21 1-15,22 0 0,-22-21 0,0 21 16,0-22-16,-21 22 0,0-42 16,0 20-16,0-20 15,0 42-15,0-1 0,0 1 16,0 0-16,-21 21 16,21 21-16,0 0 0,-21 22 15,21-1-15,0 22 16,0-22-16,0-21 0,0 21 0,0-20 15,0 20-15,0-21 0,0 0 16,0 22-16,0-22 16,0-42 15,0-1-15,0 1-16,0 0 15,21 0-15,0-21 0,0 20 0,1-20 16,-1 0-16,0-1 0,0 1 15,0 21-15,43-64 16,-43 64-16,21 0 0,1 0 16,-22 21-16,0 21 0,0 0 0,0 0 15,0 0-15,-21 22 0,0 63 16,0-43 0,0-21-16,0 1 0,0-1 15,-21 0-15,21-20 0,-21-1 16,21 0-16,0 0 15,21-42 17,0 21-32,1-21 0,-1 0 15,0-1-15</inkml:trace>
  <inkml:trace contextRef="#ctx0" brushRef="#br0" timeOffset="112543.04">4657 12742 0,'0'0'0,"21"-21"0,-21 0 0,-21 42 32,-1 0-32,22 22 15,-21-22-15,0 21 0,0-21 0,21 22 16,-21-1-16,0 0 0,-1 1 16,22-1-16,0 0 0,0 1 0,0-22 15,0 21-15,0-21 0,0 22 0,0-1 16,22-21-16,20-21 15,-21 21-15,0-21 0,43 0 16,-43 0-16,21-21 0,22 0 16,20-42-1,-41 41-15,-22 1 0,0-21 16,0 21-16,0-22 0,-21 1 16,0-64-1,-21-21-15,0 106 16,-21 0-16,21 0 0,-22 0 15,1-1-15,21 22 0,-64 0 16,64 0-16,-64 22 16,64-1-16,-21 0 0,21 0 15,21 0-15,0 0 0,0 1 16,0-1-16,0 0 0,21 0 0,0-21 16,0 0-16,21 0 0,64 0 15,-42 0-15</inkml:trace>
  <inkml:trace contextRef="#ctx0" brushRef="#br0" timeOffset="112823.88">5715 12510 0,'0'0'0,"-21"0"16,0 0-16,-1 0 15,1 21-15,0-21 0,21 42 16,-21-21-16,-21 106 15,42-21 1,0-64-16,-22 22 0,1 21 0,21-43 16,-21 0-16,21 1 0,0-22 15,0 21-15,-21-21 0,21 0 16,0 1-16,0-1 0,0 0 16,21-21-1,0 0-15,0-21 0,1 0 16,-1-1-16,21 1 0,-21-21 0,43-22 15</inkml:trace>
  <inkml:trace contextRef="#ctx0" brushRef="#br0" timeOffset="113790.83">5948 12594 0,'0'0'0,"0"-21"16,0-42 0,0 84-1,0 0-15,-21 0 16,21 21-16,-22-20 0,1 20 15,21 0-15,0 1 0,-21 62 16,21-62-16,-21 41 16,21-62-16,0 41 15,0-42-15,0 22 0,-21-22 0,21 0 16,21-42 31,-21 0-47,21-1 0,0 1 0,-21 0 15,21 0-15,1-21 0,62-107 16,-41 65 0,-22 63-1,0-22-15,0 43 0,-21 21 16,0 1 0,0 20-16,0-21 0,0 0 15,0 22-15,0 41 16,0-20-16,0-43 15,0 0-15,0 0 0,0 0 0,21 1 16,0-22-16,1 21 0,-1-21 16,0 0-16,21 0 15,1 0-15,-22 0 0,0 0 16,0 0-16,21-21 0,64-43 16,-63 22-1,-1-1-15,-42 22 0,21 0 16,-21-21-16,21 21 0,-21-43 15,0 43-15,0 0 0,0 0 0,0-1 16,-21 22 0,0 0-16,21 22 15,0-1-15,-21 21 16,21-21-16,0 0 0,-21 22 0,21-22 16,0 0-16,0 21 0,0-20 15,0-1-15,0 0 0,0 0 0,0 0 16,0 0-16,0 1 0,21-1 15,0-21-15,-21 21 0,42-21 16,-21 0-16,22 0 16,-22 0-16,42 0 0,-41-21 15,20 21-15,-21-21 0,21-1 16,-20 1-16,20 0 0,-21 0 0,43-43 16,-43 43-16,42-85 15,-63 64-15,0 21 16,0-21-16,0 20 0,0 1 0,-21 0 15,-21 21 1,21 0-16,-1 21 16,22 0-16,0 1 15,0-1-15,0 0 0,0 21 0,0-21 16,0 43 0,22-22-16,-1 1 0,-21-22 15,0 21-15,0-21 0,0 0 16,0 22-1,0-22-15,0 0 16,21-21 0,0 0-1,-21-21 1,21 21-16,-21-21 0,21 0 16,-21-1-16,22 1 0,-22 0 0,0 0 15,0 0-15,0-22 0</inkml:trace>
  <inkml:trace contextRef="#ctx0" brushRef="#br0" timeOffset="114053.68">5630 12721 0,'-21'0'0,"42"0"0,-84 0 15,42 0-15,-1 0 0,1 0 16,42 0 0,1 0-16,62-21 15,-41 21-15,20-21 0,43 21 16,-64-21-16,22 0 0,-22 21 16,22 0-16,-22 0 0,0-22 0,22 22 15,-43 0-15,0 0 16</inkml:trace>
  <inkml:trace contextRef="#ctx0" brushRef="#br0" timeOffset="116251.73">8191 13123 0,'0'0'0,"-21"22"0,0-1 15,21 0-15,0 0 0,0 0 16,21-21 31,0-21-47,1 0 0,-22 0 15,21 0-15,0-1 16,0-83 0,0 41-16,0 22 0,-21-22 15,22 22-15,-1 0 0,0-22 16,0-21-16,0 43 0,0 21 15,1-21-15,-1-1 0,0 43 16,0 0-16,-21 21 31,0 1-31,0-1 0,0 0 0,0 0 16,0 0-16,0 0 16,0 1-16,0-1 0,0 0 15,0-42 16,0 0-15,0-1-16,0 1 16,0 0-16,0 0 15,0 0-15,0 0 0,-21-1 0,-21-20 16,20 42 0,1 0-16,0 0 15,0 21-15,0 0 0,21 1 16,0-1-16,-43 85 15,22-22-15,21-41 16,0-1-16,0 0 0,0 1 16,0-1-16,0 0 0,21 1 0,1-22 15,-1 21-15,0-21 0,64 43 16,-22-64 0,-21 21-16,-20-21 0,20 0 0,0 0 15,1 0-15,-1-21 0,0 0 16,1 21-16,-1-22 0,21 1 0,43-85 15,-42 22 1,-22 20-16,-21 22 0,0-22 16,1 22-16,-22-21 0,0 20 15,0-41-15,0 41 0,0 1 0,0 21 16,0-22-16,0 22 16,0 0-16,-22 21 15,1 21-15,0 0 0,21 1 16,-21-1-16,21 21 0,-21-21 15,21 22-15,-21 105 16,21-106-16,0 64 16,0-64-16,0 43 15,0-43-15,21 1 0,0-22 0,0 21 0,-21-21 16,21 0-16,0 1 0,43-1 16,-43-21-16,43 0 15,-43 0-15,21 0 0,22 0 16,-22-21-16,-21-1 0,21 1 15,1 0-15,-22 0 0,21 0 16,22-43-16,-43 22 16,0 0-16,0-1 0,0 1 0,-21 0 0,0 20 15,0-20-15,0 21 0,0-21 16,-21-1 0,0 43-16,-21 0 0,21 0 0,-1 0 15,-20 0-15,21 0 0,0 21 16,-22 43-16,22-43 15,0 0-15,0 43 0,21-22 16,-21 0-16,21 43 16,0 0-1,0-64-15,0 0 0,0 0 16,0 0-16,21-21 0,0 22 16,0-22-16,0 0 0,1 0 0,41-22 15,-21 1 1,-20 0-16,-1 0 0,0 0 15,0 0-15,0-22 0,-21 22 0,43-64 16,-22 43-16,-21 21 16,0-21-16,21-1 0,-21 22 0,21 0 15,-21 0-15,0 0 0,0-1 0,0 44 47,-21-22-47,21 21 0,-21 0 0,21 21 16,0-21-16,0 1 0,0 20 0,0-21 15,0 0-15,0 22 0,0-22 16,0 0-16,42 21 16,-21-21-16,22 1 15,-1-22-15,-21 0 0,21 0 16,-20 0-16,20 0 0,-21 0 0,106-64 16,-42 22-1,-43 21-15,0-1 0,43-62 16,-43 63-16,1-22 0,-1 1 15,-21 21-15,0-22 0,1 22 0,-1-42 16,-42 63 0,-1 0-16,1 0 15,0 21-15,0 0 0,0-21 0,0 21 16,-1 0-16,22 1 0,0 20 16,0 0-16,0-21 0,0 22 15,0-22-15,0 0 0,22 0 0,-1 22 16,-21-22-16,21 0 0,0-21 15,-21 21-15,21 21 16,0-42-16,-42 0 47,0-21-47,0 0 16,21 0-16,-21 21 15,0 0-15,21-21 16,-22 21-16,1 21 15,21 0 1,0 0-16,0 0 16,21 1-1,1-22-15,-1 0 16,0 0-16,21 0 0,-21 0 16,85 0-16,-85 0 15,22-22-15,-1 1 0,-21 0 0,22 21 16,-1-21-16,-21-21 0,21 20 15,1 1-15,-22-21 0,42-22 16,-20 22-16,20-21 16,-42 20-16,22-20 15,-22 42-15,0-1 0,-21 1 0,0 0 16,0 0-16,-21 42 16,0-21-16,0 21 15,-1 22-15,1-22 0,21 0 16,0 21-16,0-21 0,0 22 0,0-22 0,0 21 15,0-21-15,0 22 16,43 20-16,-43-42 0,42 64 16,-21-64-16,-21 0 15,0 1-15,0-1 16,0 0-16,0 0 16,-42-21-1,-43 0 1,64 0-16,0 0 0,0 0 0,-1 0 15,22-21 17,0 0-32,22 21 0,-1-21 15,0 21-15,0-22 0,0 1 0</inkml:trace>
  <inkml:trace contextRef="#ctx0" brushRef="#br0" timeOffset="116487.59">12044 12912 0,'-21'0'78,"-1"0"-62,1 0-16,0 0 0,0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54:38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1037 0,'0'0'0,"0"-21"16,21 0-16,-21 0 16,0 0-1,0-1-15,0 1 16,-21 21-1,0 0-15,21 21 16,0 1 0,0 20-16,-21-21 0,21 21 15,-21 64-15,21-63 0,0 20 16,0-21-16,-22 64 0,1-42 16,0-1-16,21 22 0,-21-22 15,0 1-15,21-22 0,-21 22 16,21-22-16,0 0 0,-22 1 15,22-1-15,0-21 0,-21 22 0,21-22 16,0 0-16,0 0 16,0-42 15,0 0-31,0 0 16,0-22-1,43-20-15</inkml:trace>
  <inkml:trace contextRef="#ctx0" brushRef="#br0" timeOffset="409.75">3069 1566 0,'0'22'0,"0"-1"16,0 0-16,0 0 15,0 0-15,0 0 0,0 1 16,21-1 0,0-21-16,1 0 15,-1 0 1,0 0-16,-21-21 0,21-1 0,0 1 16,-21 0-16,0 0 0,0 0 15,21 0-15,-21-1 16,0 1-16,0 0 0,0 0 15,-21 21 1,0 0-16,0 0 16,21 21-16,-21 0 15,21 0-15,-21-21 0,21 22 16,0-1-16,0 0 0,0 0 16,0 0-1</inkml:trace>
  <inkml:trace contextRef="#ctx0" brushRef="#br0" timeOffset="1136.07">4593 974 0,'0'0'0,"0"-21"0,0-1 0,0-20 16,0 21-16,0 0 0,0 0 15,0-1-15,0 44 47,0-1-47,0 21 0,0 0 0,0 1 16,0 20-16,0-20 0,0 20 16,0 1-16,0-1 0,0 1 0,0 147 15,0-147 1,0 84-16,-21-85 0,21 1 15,-21 42-15,21-43 16,-21-20-16,-1 20 16,1-21-16,21 1 0,0-22 15,0 0-15,0-42 32,0 0-32,0 0 15,0-22-15,0 22 0,0-21 16,21-1-16</inkml:trace>
  <inkml:trace contextRef="#ctx0" brushRef="#br0" timeOffset="1513.85">4487 1164 0,'0'0'0,"-21"-21"0,21 0 0,-21 0 15,-21-22-15,20-20 16,22 21-16,0 20 15,0 1-15,0-21 0,22 21 16,20 0-16,85-43 16,-42 22-16,-22 42 15,1 0-15,-22 0 0,21 0 16,-20 21-16,20 0 0,43 64 16,-64 21-1,-42-64-15,0 0 0,-21 22 16,0-22-16,0 0 0,-21 1 0,-1-1 15,1 0-15,0-20 0,-1 20 16,-41 0-16,-43 22 16,105-43-16,-20 0 0,21-21 15,0 21-15,0-21 16,42 0 15,0 0-31,0-21 0,0 21 16,22-21-16</inkml:trace>
  <inkml:trace contextRef="#ctx0" brushRef="#br0" timeOffset="2015.18">5101 1334 0,'0'0'16,"21"0"-16,0 0 0,1 0 0,-22 21 47,0 0-47,0 0 0,0 0 15,0 22-15,0-22 0,0 21 0,0-21 16,0 22-16,-22-1 0,1 0 16,21 1-16,0-22 0,0 21 0,0 22 15,0-1 1,0-42-16,0 0 16,21-21-16,1 0 15,-1 0-15,21 0 0,-21-21 16,22-21-16,-1 21 0,0-43 15,-21 22-15,22 0 16,-22-1-16,0 1 0,0 21 0,-21-22 16,0 1-16,21 0 15,-21 21-15,0-1 0,0-20 0,0 21 16,0 0-16,-21 42 31,21 0-31,0 0 0,0 22 16,0-22-16,0 21 0,0 0 15,0-20-15,0 20 0,0 0 0,0 1 16,0-22-16,0 21 0,0-21 16,0 22-16,0-22 0,0 0 0,21 0 15,1 0-15,41-21 16,-21 0-16,22-21 16,-22 0-16,1 0 15,105-85-15,-21-42 16</inkml:trace>
  <inkml:trace contextRef="#ctx0" brushRef="#br0" timeOffset="2548.87">6308 931 0,'0'64'0,"0"-170"0,0 148 0,0-105 0,0 21 16,0 20-16,-22 22 16,1 22-1,21-1-15,-21 21 0,0 0 0,21 1 16,-21-1-16,21 22 0,0 84 15,-21-85-15,21-20 16,0-1-16,0 21 0,0-20 0,0-22 16,0 21-16,0 1 0,0-1 0,0-21 15,0 0-15,0 0 0,0 1 16,0-1-16,0 0 0,-22-21 16,22-21 15,0 0-31,0-1 0,0 1 0,0 0 15,0-21-15,0 21 0,0-1 16,0-20-16,22 21 0,-22 0 0,21 0 16,0-1-16,21-20 15,22 21 1,-22 21-16,-21 0 0,22 0 0,-22 0 16,21 0-16,0 21 0,-20 0 0,20 0 15,-21 1-15,0-1 0,0 0 16,1 21-16,-22 43 15,0-43-15,-22-21 0,-20 22 16,21-22-16,-21 21 0,-64 22 16,63-43-16,-20 0 15,21 0-15,20-21 0,1 0 16,-21 0-16,21 0 0,0 0 16,-1 0-16,22-21 15,0 0-15,0 0 16,0 0-16,22-1 0,-1 1 15,0 0-15,0 0 16,85-85-16</inkml:trace>
  <inkml:trace contextRef="#ctx0" brushRef="#br0" timeOffset="3463.84">6921 974 0,'22'-43'0,"-44"86"0,44-128 0,-22 43 0,0-1 16,0 22-16,0 0 15,0 42 1,0 0-16,0 22 16,0-1-16,0 0 0,0 22 15,0 42-15,0 0 16,0-43-16,0-21 0,0 22 16,-22-22-16,1 1 0,21-1 0,-21 21 15,21-20-15,0-22 16,0 21-16,0 1 0,0-22 0,0 0 15,21 0-15,0-21 0,1 21 0,-1-21 16,0 0-16,21 0 0,-21 0 16,1-21-16,62-42 15,-41 20 1,-1 1-16,-21 0 0,21-22 16,-42 22-16,22 21 0,-1-22 0,-21 22 15,21 0-15,-21 0 0,0-22 16,0 65-1,0-1-15,0 21 16,0-21-16,0 0 0,0 22 16,0-22-16,0 0 0,0 21 15,0 1-15,0-22 0,0 21 16,0-21-16,0 1 16,21-22-16,0 0 0,0 0 15,22 0 1,20-22-16,-42 1 0,1 0 15,20-42-15,0 41 0,-21-20 16,1 21-16,20-21 0,-21-1 16,21 22-16,1-42 15,-1 20-15,-21 22 0,0 0 16,-21 0-16,22 21 16,-22 21 15,0 0-31,21-21 62,-21-21-62,0 0 16,-21 21 31,-1 0-47,1 0 0,0 0 0,0 0 15,0 21-15,0 0 0,21 0 0,-22 0 16,1 1-16,0-1 0,0 0 16,21 0-16,0 0 0,-21 43 15,21-43-15,0 0 0,0 21 16,0-20-16,0 20 0,21-21 16,0-21-16,21 21 15,-20-21-15,41 0 16,-42 0-16,22 0 0,-22 0 0,21 0 15,-21-21-15,22 0 0,-22 0 16,0 0-16,21-1 0,-21 1 0,22-42 16,-43 20-16,21-20 15,0 21-15,-21-1 0,0-63 16</inkml:trace>
  <inkml:trace contextRef="#ctx0" brushRef="#br0" timeOffset="3798.64">7810 593 0,'0'0'0,"-21"21"0,-21 0 0,21 0 16,0 0-16,-1 1 0,1-1 16,21 21-16,0-21 0,0 0 0,0 1 15,0-1-15,0 0 0,43 0 16,-22-21-16,21 0 15,0 0-15,-20 0 0,41-21 16,-21 0-16,-20 0 0,-1-1 16,0 1-16,0 0 0,0 0 0,-21-21 15,0 20-15,0 1 16,0 0-16,0 0 0,-21 21 16,0 0-16,21-21 0,-21 21 0,0 0 15,-22 0-15,22 0 0,0 21 16,-64 42-16,43-41 15,21 20-15,0-21 0,-1 21 16,-41 22-16,42-22 0</inkml:trace>
  <inkml:trace contextRef="#ctx0" brushRef="#br0" timeOffset="4601.84">2709 3366 0,'-21'0'0,"21"-22"31,0 1-31,0 0 16,21 0-16,0 0 0,-21 0 15,22-1-15,-1 1 0,0 0 16,0-21-16,21 21 16,-20 21-16,-1 0 15,21 0-15,-21 0 0,0 21 16,43 42-16,-43 1 15,0 20-15,-21-20 0,21-1 16,-21 43-16,0-42 16,-21-22-16,0 22 0,-21-22 0,-1 21 15,1-20-15,-43 63 16,43-64-16,-64 21 16,64-20-16,0-22 0,-1-21 0,1 21 15,21-21-15,0 0 0,-1 0 16,1-21-16,0 21 0,0-42 0,0-22 15,21 22-15,0-1 16,0 1-16,0 0 0,0-1 0,0 1 16,0 0-16,21-22 0,0 22 15,21-22-15,1 43 0,20-21 16,-42 42-16,43 21 16,-22 0-16,-21 0 0,22 1 15,20 83-15,-20-41 16,-43-22-1,0-21-15,21 43 0,-21-22 0,21-21 16,-21 43 0,0-43-16,42 0 0,-42 0 15,21-21-15,1 0 0,-1 0 16,0 0-16,0-21 16,0 0-16</inkml:trace>
  <inkml:trace contextRef="#ctx0" brushRef="#br0" timeOffset="4910.66">3746 3577 0,'0'21'0,"0"-42"0,0 64 16,0-22-16,0 0 16,22-21 30,-1-21-46,-21 0 16,0-1-16,0 1 16,0 0-16,0 0 0,-21 21 15,-1 0-15,1 0 16,0 0-16,0 0 0,0 21 16,21 0-1,0 0-15,0 1 16,21-22-16,0 0 15,0 0-15,22 0 0,-22 0 16</inkml:trace>
  <inkml:trace contextRef="#ctx0" brushRef="#br0" timeOffset="5219.47">4572 2985 0,'0'0'0,"0"-22"0,0 1 0,0 0 15,-21 21-15,0 0 16,-1 21-16,1 22 16,0-22-16,21 21 15,0 0-15,0 64 0,0-42 16,-21-1-16,21 1 0,0-1 16,0 1-16,-21-1 0,21 1 0,0-1 15,0 1-15,0-22 0,0 64 16,0-43-16,0 1 15,0-22-15,0-21 0,0 22 16,21-43-16,0 0 16,0 0-16,-21-21 15,21-1-15,1 1 0,-22-21 0,0 21 16,0-22-16</inkml:trace>
  <inkml:trace contextRef="#ctx0" brushRef="#br0" timeOffset="5520.31">4297 3196 0,'-21'-42'0,"42"84"0,-42-126 0,-1 41 0,22 1 16,0 0-16,0 20 0,0 1 15,22-21-15,83 0 16,-62 20-16,41 22 16,-41 0-16,63 22 0,-64 20 15,0-21-15,1 0 0,-22 22 0,0-1 16,0 0-16,-21 85 15,-85 21 1,64-126-16,-21 20 16,0 0-16,-1-21 0,1 1 0,-106 62 15,127-63 1,-1-21-16,1 0 0,42 0 31,1 0-31,-1 0 16,21 0-16,22 0 15</inkml:trace>
  <inkml:trace contextRef="#ctx0" brushRef="#br0" timeOffset="6172.31">4868 3958 0,'0'21'0,"0"-42"0,0 64 0,-21-43 0,42 0 31,0 0-15,1-22-16,20 1 0,-21 0 16,21 0-16,-20 0 0,20-22 15,-21 22-15,21-21 0,-20 0 0,20-1 16,-21 1-16,0 0 0,0-1 0,22-105 31,-43 106-31,-43 42 16,22 0-16,0 0 0,-21 0 15,-1 21-15,1 0 0,21 0 16,0 0-16,0 43 16,21-1-1,0-41-15,0 20 0,42 0 0,-21-21 16,0 1-16,0-1 0,1 0 16,-1 0-16,0 0 0,21 43 15,-21-43 1,1 0-16,-22 0 0,21-21 15,-21 21-15,21-21 0,0 0 16,0 0-16,0 0 16,22 0-16,20-42 15,-42 21-15,1 0 0,20-22 16,0 22-16,-21-21 16,1 21-16,-1-22 0,0 22 0,0-21 15,43-64 1,-64 85-16,0 0 15,0 42 1,-22 0-16,22 0 16,-21 22-16,21-22 0,-42 42 15,42-42-15,0 43 16,0-43-16,0 0 0,0 0 16,0 1-16,0-1 0,0 0 15,0 0-15,21-21 16,0 0-16,0 0 15,1 0-15,-1 0 0,21-42 16,0 21-16,-20-1 0</inkml:trace>
  <inkml:trace contextRef="#ctx0" brushRef="#br0" timeOffset="6526.33">5842 3154 0,'0'0'0,"-21"21"16,0 0-16,-1 0 0,1 1 0,21-1 16,0 0-16,0 0 0,0 0 0,0 0 15,0 1-15,0-1 0,21-21 16,22 0 0,-1 0-16,-21 0 0,0 0 15,1 0-15,-1 0 0,0-21 0,0-1 16,0 22-16,-21-21 0,0 0 0,0-42 15,0 41-15,0-20 16,0 21-16,-42 0 16,21 21-16,-22 0 15,22 0-15,0 0 0,0 0 0,-64 106 16,43-43 0,42-21-16,0 22 15,0-43-15,0 0 0,0 0 16,0 1-16,0-1 0,42 0 0,-21-21 15</inkml:trace>
  <inkml:trace contextRef="#ctx0" brushRef="#br0" timeOffset="6822.32">6392 3408 0,'0'0'0,"-21"21"32,21 0-32,0 43 15,0-43-15,0 21 0,0-21 0,0 22 16,0-22-16,0 21 16,21 22-16,-21-22 0,0-21 15,21 0-15,-21 22 0,22-22 0,-22 0 16,21 0-1,-21 0-15,42-21 0,-21-21 16,0 0-16,1 21 16,-22-21-16,21 0 0,0 0 15,0-1-15</inkml:trace>
  <inkml:trace contextRef="#ctx0" brushRef="#br0" timeOffset="7038.34">6900 3302 0,'0'0'0,"0"-21"0,-21 21 31,0 0-31,-21 21 0,20 0 0,1 22 16,0-22-16,-21 21 0,21-21 15,-1 22-15,-20-1 0,-21 64 16,41-64-16,1-21 0,0 0 16,21 22-16,-21-22 0,21 0 15,0 0-15,21-21 16,21 0-16,-20 0 15,20 0-15,-21 0 0,43 0 0,-22-21 16</inkml:trace>
  <inkml:trace contextRef="#ctx0" brushRef="#br0" timeOffset="8035.06">7472 3429 0,'0'-21'0,"0"42"0,0-63 15,0 21-15,-21-1 0,21 1 0,0 0 16,-22 21-16,1 0 16,0 0-16,-21 42 15,42-20-15,-21-1 16,-1 0-16,22 21 0,-21 1 16,0-1-16,0-21 0,21 21 0,0 1 15,-42 20-15,42-42 16,0 22-16,0-22 0,0 0 15,0 0-15,0 0 0,21-21 16,0 0 0,0 0-16,0 0 0,0 0 0,1-21 15,41-21 1,-42 21-16,0 0 0,-21-22 0,22 22 16,-1-21-16,0 21 0,-21-64 15,21 43-15,0-43 16,-21 64-16,0 0 15,0 42 1,0 0-16,0 0 0,-21 21 16,21-20-16,0 20 0,0-21 15,0 43-15,0-22 0,0 43 16,0-64-16,0 0 16,21 0-16,0-21 0,22 21 15,-22-21-15,0 21 0,0-21 16,22 0-16,-22 0 0,21 0 0,-21 0 15,22 0-15,-1-21 16,-21 0-16,64 0 0,-64 0 0,21-22 16,1 22-16,-22-21 0,21 21 15,-21-22-15,22 1 0,-22-21 16,0 20-16,0-190 16,0 149-1,-21 41-15,0 1 0,0 21 16,0 0-16,0 42 15,-21 0-15,21 0 16,-21 64-16,21 63 16,0-106-16,-21 22 15,21-22-15,0 1 0,0-1 0,0 0 16,0 1-16,0-22 0,21 21 0,21 22 16,-21-43-1,1 0-15,-1-21 16,0 0-16,21 0 0,-21 0 0,1 0 15,62 0 1,1-42-16,-43 20 16,-21 1-16,1 0 0,-1-21 15,0 21-15,21-22 0,-21 22 0,-21-21 16,22 21-16,-22-64 16,-22 85-1,1 0-15,0 0 0,0 0 16,0 21-16,0 0 0,-1 0 0,1 22 15,0-22-15,0 0 0,21 21 0,-21 43 16,21-43 0,0-20-16,21-22 0,0 21 15,0 0-15,0-21 0,1 0 0,-1 0 16,21 0-16,-21 0 0,22 0 16,20 0-16,-42 0 0,85-42 15,-85 42-15,22-22 16,-22 1-16,21 0 0,-21-21 15,43-1-15</inkml:trace>
  <inkml:trace contextRef="#ctx0" brushRef="#br0" timeOffset="8282.04">8043 3069 0,'0'0'0,"-21"21"0,0-21 16,42 0 0,21 0-16,-20 0 0,20 0 0,64 0 15,63 0 1,-105 0-16,105-42 16,-127 42-16,1 0 15,20 0-15,-21 0 0,-20 0 16,62 0-1</inkml:trace>
  <inkml:trace contextRef="#ctx0" brushRef="#br0" timeOffset="9185.98">2138 5757 0,'0'0'0,"0"-21"0,0 0 16,21 21-1,0 0-15,21-21 0,-20 21 16,-1-21-16,21 21 0,-21 0 15,43 0-15,-43 0 0,21 21 16,-21-21-16,-21 21 0,0 0 16,0 106-1,-42-63 1,0-43-16,21 0 0,-22 0 0,1 0 0,0 1 16,20-1-16,-41 21 15,42-42-15,0 21 16,-1-21-16,44 0 15,-1 0 1,0-21-16,0 0 0,21 21 0,1 0 16,-1-21-16,0 21 0,85 0 15,-84 0-15,20 0 16,-20 0-16,-1 0 0,0 0 16,1 0-16,-22 21 0,21 0 0,-21 0 15,0 0 1,-21 22-16,0-1 0,-21-21 0,0 22 15,0-22-15,-21 21 0,-1-21 16,1 0-16,0 22 0,-1-22 0,1 0 16,-106 21-1,105-42-15,-41 0 16,63 0-16,-22 0 0,22 0 0,0 0 16,0-21-16,-22 0 15,22-21 1,21 21-16,0-1 0,0 1 15,0 0-15,21 0 0,1 21 16,-1-21-16,21 0 0,0-1 0</inkml:trace>
  <inkml:trace contextRef="#ctx0" brushRef="#br0" timeOffset="9362.15">3302 5990 0,'21'0'0,"-42"0"0,63-21 0,-42 0 79,21 0-79</inkml:trace>
  <inkml:trace contextRef="#ctx0" brushRef="#br0" timeOffset="10285.6">5143 5398 0,'22'-85'16,"-44"170"-16,44-191 0,-1 63 15,-21 22-15,0 42 32,-21 1-32,-1-1 0,-20 106 15,21-64 1,21-20-16,-21 20 0,-64 106 16,43-105-16,21-22 15,-64 43-15,43-43 0,-1 1 16,1-1-16,0-21 0,20 21 15,-62-20 1,63-22-16,21-22 16,0 1-16,0 0 15,0 0-15,0-21 0,0 20 0,0-20 16,21 0-16,0-1 0,-21 22 16,0-21-16,21 0 0,-21-1 15,21 1-15,-21 21 0,21-22 16,-21 22-16,22 21 0,-1 21 15,21 22 1,-42-1-16,21-21 0,0 22 16,1-1-16,-22 0 0,21-21 0,0 22 15,-21-1-15,21-21 0,0 22 0,0-1 16,1-21-16,20 21 16,0-42-1,-21 0-15,1 0 0,-1 0 0,21 0 0,-21 0 16,22 0-16,-1-21 0,0 0 15,85-42 1,-106 41-16,64-62 0,-43 41 16,1-41-16,-22 41 15,0-20-15,-21 21 0,0-22 0,0 22 16,0-1-16,0-20 0,-21-22 16,-64-42-1,43 85-15,0 0 0,-1 20 16,1 1-16,0 0 0,-1 21 15,22 0-15,-21 0 0,-1 21 0,-62 43 16,83-22-16,-20 22 16,42-22-16,0 0 0,0-21 15,0 22-15,0-1 0,64 64 16,-1-43 0,-42-41-16,22-1 15,20-21-15,-42 21 0,0-21 16,22 0-16,-1 0 0,-21 0 15,106-42-15</inkml:trace>
  <inkml:trace contextRef="#ctx0" brushRef="#br0" timeOffset="10687.36">5821 5630 0,'0'0'0,"0"22"0,0-1 0,0 0 15,21-21 1,0 0 0,0 0-16,0 0 15,1-21-15,-1 21 0,42-64 16,-42 64-16,1-21 0,-1 0 16,-21 0-16,0 0 0,21-22 15,-21 22-15,0 0 16,-21 0-16,0 21 15,-1 0-15,1 0 16,-21 0-16,21 21 0,0-21 16,-1 21-16,1 21 0,0-20 0,0-1 15,21 21-15,0-21 0,0 22 16,-21-22-16,21 63 16,0-62-16,0-1 15,21 0-15,0 0 0,0 0 0,0-21 16,1 0-16,-1 0 0,0 0 0,85 0 15,-22-21 1,-62 0-16,20 0 0,43-43 16,-43 43-16,0-21 0</inkml:trace>
  <inkml:trace contextRef="#ctx0" brushRef="#br0" timeOffset="11213.57">6604 5122 0,'0'-42'16,"0"84"-16,0-105 0,0 42 0,0 0 0,0-1 15,-21 22 1,0 22-16,21-1 0,0 0 16,0 21-16,0-21 0,-22 43 0,22-22 15,0 1-15,-21 84 16,21 63 0,-21-126-16,21 20 0,0-20 0,-21 20 0,21-20 15,0-1-15,0 22 16,-21-21-16,0 20 0,21 1 0,-43 169 15,1-106 1,21-63-16,0-22 0,-1 22 16,1-22-16,0 1 0,-21 63 15,21-64-15,21-20 0,0-1 0,0 43 16,0-43 0,21-42-16,0 0 0,0-21 15,0 0-15,22 0 0,-22-1 16,0 1-16,21-21 0,1 21 0,-22-22 15,21 1-15,0 0 0,1-1 0,-22 1 16,21 0-16,1-1 0,-1 1 16,-21-21-16,21 20 0,-20-20 15,-1-1-15,-21 1 0,0-1 0,0 1 16,0-1-16,-106-169 16,42 128-1,22 62-15,-85-63 16,106 85-16,-21 0 0,20 21 15,1-21-15,0 21 0,21-21 16,0 0 0,21-1-1,0 1-15,22 21 0,-1-21 16,0 0-16</inkml:trace>
  <inkml:trace contextRef="#ctx0" brushRef="#br0" timeOffset="12680.44">7218 5080 0,'0'0'0,"-21"-21"0,-1 0 15,1 0-15,-42 21 16,-1 0-16,43 0 16,-21 21-16,-1-21 0,-20 63 0,42-42 15,0 22-15,-22-1 0,22 0 16,0 1-16,21-1 0,0 43 15,0-43-15,0 22 16,0-22-16,0 0 0,42 1 16,-42-22-16,43 0 0,20 0 15,1-21 1,-22 0-16,-21 0 0,43-42 16,-22 21-16,-21-1 0,0 1 15,0 0-15,22 0 0,-22-21 16,21-64-1,1 0-15,-43 85 16,0-22-16,0 22 0,0 0 0,0 0 16,0 42-1,0 0 1,-22 22-16,22-22 0,0 0 16,0 21-16,0 1 0,0 41 15,0 22 1,0-85-16,0 0 0,0 1 15,22-1-15,-1 0 0,0-21 16,0 0-16,0 0 0,0 0 0,1 0 0,20 0 16,0 0-16,-21-21 15,1 0-15,20 21 0,21-64 16,-41 43-16,-1 0 0,42-64 16,-42 64-16,1-21 0,20-43 15,-42 43 1,21-1-16,-21 22 15,-21 21 1,0 21-16,0 0 0,21 1 16,0-1-16,-43 42 15,43-20 1,0-1-16,0-21 0,0 0 0,0 0 16,0 1-16,0-1 0,21 0 0,1 0 0,-1 0 15,0-21 1,42 0-16,1 0 15,-22 0-15,1 0 0,-22-21 0,21 21 16,-21-21-16,22 0 0,-22 0 16,21-1-16,-21 1 0,0 0 0,1-21 15,-22 21-15,21-1 0,-21-20 16,21 21-16,-21 0 0,0-22 0,0 1 16,0 21-16,0 42 31,0 0-31,-21 0 0,21 1 15,-21-1-15,21 21 0,0-21 0,0 0 16,0 22-16,0-1 16,0 22-16,0-43 15,0 0-15,21 0 0,0 0 16,0 0-16,21-21 0,-20 0 16,-1 0-16,0 0 0,0 0 15,0 0-15,22-21 0,41-21 16,1-43-1,-64 43-15,0 21 0,0-22 16,1 1-16,-1 0 0,21-64 16,-21 64-16,0-22 0,1 22 0,-22-1 15,0-20-15,21 21 0,-21 20 16,0-20-16,0 21 0,0 0 16,-21 0-16,-1 21 15,1 21-15,0 0 0,0 21 16,-21 22-16,20-1 0,22-20 15,0-1-15,-21 21 0,21-20 0,0-1 16,0 0-16,0 1 0,0-1 16,0 0-16,64 43 15,-22-21-15,-21-43 0,22-21 16,-22 21-16,21-21 16,-21 0-16,22 0 0,20 0 15,-21 0-15,-20-21 0,20 0 0,-21-1 16,0 1-16,85-85 15,-42-21 1,-43 64-16,-21 21 0,21-22 16,0 1-16,-21 20 0,21-20 15,-21 20-15,0-20 0,0 21 0,0-22 16,0 43-16,0 0 16,0 42-1,0 0-15,-21 21 0,21-20 16,-21 20-16,21 21 0,-21-20 15,21 20-15,0 43 16,0-64-16,0 64 0,0-63 16,0-1-16,0 0 0,0 1 15,0-1-15,0 0 0,21 1 16,0-22-16,43 21 16,-43-21-16,42-21 15,-42 0-15,22 0 0,20 0 16,-42-21-16,64 0 15,-64 0-15,22 0 0,-22-22 0,42 1 16,-42 0-16</inkml:trace>
  <inkml:trace contextRef="#ctx0" brushRef="#br0" timeOffset="12870.35">9440 5017 0,'-21'21'0,"42"-42"0,-42 63 15,21-21 1,42-21-16,-20 0 16,20 0-16,0 0 0,1 0 15,20 0-15,1 0 0,-22 0 0,21-21 16,1 0-16,21 21 0,-22-21 16,-21 21-16,22-22 0,84 1 15</inkml:trace>
  <inkml:trace contextRef="#ctx0" brushRef="#br0" timeOffset="13819">2434 7853 0,'0'-42'16,"0"84"-16,0-106 0,0 22 0,0 0 0,21 21 16,-21-22-16,0 22 0,0 0 15,0 0-15,0 0 16,0 63-1,0 0-15,-21 1 0,21-1 16,0 64-16,0-64 0,-21 22 16,21-1-16,-21 1 0,0-22 15,21 21-15,0-20 0,-64 41 16,64-62-16,-21-1 0,21 0 16,-21-21-1,21-21 1,0 0-16,0-1 15,21 1-15,0 0 0,0 0 0,0 0 16,1 0-16,20-1 0,-21 1 16,148-42-1,-84 20-15,-64 43 16,22-21-16,-22 0 0,21 0 16,-21 21-16,0-42 0,1 20 15,-22 1-15,0 0 0,0 0 16,0-43-1,0 43-15,0 0 16,-22 21 0,1 21-16,0 22 15,21 20-15,-21 22 16,21-22-16,0-20 0,-21 20 16,21-21-16,0 1 0,0 63 15,0-64-15,0-21 16,0 85-16,-21-85 15,21 21-15,21-42 32,0-21-32,0 0 0,0 0 0</inkml:trace>
  <inkml:trace contextRef="#ctx0" brushRef="#br0" timeOffset="13962.49">3429 8043 0,'42'0'15,"-84"0"-15,105-21 0,-41 21 0,-1 0 0,0 0 47,0 0-31</inkml:trace>
  <inkml:trace contextRef="#ctx0" brushRef="#br0" timeOffset="14422.07">4466 7451 0,'0'-43'16,"0"86"-16,0-107 0,0 22 0,0 21 0,21-22 15,-21 22-15,0 0 0,0-21 16,21 21-16,-21 42 15,0 0-15,0 0 16,0 64-16,0-22 0,0-20 16,0 105-16,0-85 0,0 1 15,0 169 1,0-43-16,0-126 16,0-22-16,0 64 0,-21-85 15,21 21-15,0 1 16,0-22-16,0-42 31,21 21-31,-21-43 0,22 22 0</inkml:trace>
  <inkml:trace contextRef="#ctx0" brushRef="#br0" timeOffset="14768.87">4339 7578 0,'-21'-43'0,"42"86"0,-63-149 16,21 42-16,21 1 0,0-1 0,0-41 15,0 62-15,0 1 16,42 0-16,-21 20 0,21-20 0,1 0 16,63-1-16,-43 22 0,22 0 15,-22 21-15,1 0 16,-1 0-16,1 21 0,20 43 16,-62-43-16,20 85 15,-42-43-15,0 64 0,-21-63 16,0-1-16,-22 1 0,-41 42 15,41-43-15,1-21 0,-22 1 16,22-1-16,0-21 0,-1 0 0,-41 43 16,63-64-16,-22 21 15,22-21-15,21 21 0,-21-21 16,42 0 0,0 0-16,22 0 15,-22-21-15,21 21 0,-21 0 16,22 0-16,-1-21 0</inkml:trace>
  <inkml:trace contextRef="#ctx0" brushRef="#br0" timeOffset="15151.64">5122 7980 0,'0'-42'31,"0"20"-31,0 1 0,0 0 15,0 0-15,0 0 0,0 0 16,21-1-16,1 1 0,-1 21 16,0 0-16,0 0 0,21 0 15,-20 0-15,-1 0 0,0 21 16,42 22-16,-41-1 0,-1 64 16,0-64-16,-21 1 15,0-1-15,0-21 0,0 21 16,-42 43-16,-1-21 15,43-86 17,0 1-17,0-21-15,0 21 0,0 0 16,0-22-16,21-20 16,1 20-16,-1-20 15,0 21-15,-21-1 0,21 22 0,0-21 16,0-1-16,22 22 0,-22 0 0,21-21 0</inkml:trace>
  <inkml:trace contextRef="#ctx0" brushRef="#br0" timeOffset="15585.61">6223 7620 0,'0'0'15,"0"21"-15,-21 0 0,0-21 0,-1 22 16,1-1-16,0 0 15,0 0-15,-21 21 0,20 1 0,1-22 16,-21 42-16,21-20 16,21-1-16,0-21 0,0 22 0,0-22 15,0 21-15,0 43 16,42-43-16,-21-42 16,0 0-16,22 0 0,-22 0 15,0 0-15,21 0 0,-20 0 0,-1 0 16,21-21-16,-21 0 0,64-43 15,-43 1 1,-42 42-16,0-22 0,21 1 16,-21 21-16,0-22 0,0 1 0,-21-64 15,0 85-15,0-21 16,0 21-16,-22-1 0,22 1 16,0 0-16,0 21 0,-21 0 0,-1 0 15,1 0-15,21 0 0,0 21 16,-22 22-16,1 20 15,42-42-15,0 0 16,0 1-16,21-1 16,-21 0-16,21-21 0,22 0 15,-22 0-15,21 0 0</inkml:trace>
  <inkml:trace contextRef="#ctx0" brushRef="#br0" timeOffset="15855.45">6921 7281 0,'0'-42'0,"0"84"0,0-105 0,0 42 16,0 42-1,0 21 1,0-21-16,0 22 0,0 20 16,-21-20-16,21 20 0,-21-21 15,0 22-15,21-22 0,0 22 0,-21-1 16,21-20-16,-21 20 0,21-21 0,0 22 15,0-22-15,0 1 0,0-1 16,0 0-16,0 22 16,42-22-16,-21-42 15,0 0-15,0 0 0,1 0 16,-1-21-16,0 0 0,0 0 16,-21-22-16</inkml:trace>
  <inkml:trace contextRef="#ctx0" brushRef="#br0" timeOffset="16046.34">6773 7726 0,'0'0'0,"-21"0"0,0 0 0,0 0 0,42 0 32,0 0-17,0 0-15,0 0 0,64 0 16,-43 0-16,-20-21 15,20 21-15,0-21 0,-21 21 16,22 0-16,-22-22 0</inkml:trace>
  <inkml:trace contextRef="#ctx0" brushRef="#br0" timeOffset="16423.16">7324 7811 0,'0'0'15,"-22"0"-15,22 21 0,22-42 47,-1 21-47,0-22 0,0 1 0,21 0 16,1-21 0,-22 42-16,0-21 15,0-1-15,-21 1 0,0 0 16,0 0-1,-21 0-15,0 21 0,0 0 16,-22 0-16,22 21 16,0 21-16,0-21 0,0 1 15,0 83 1,21 1 0,0-85-16,0 22 15,0-22-15,21 0 0,0 0 0,0 0 0,0 1 16,0-22-16,1 0 0,41 0 15,43-22 1,-64 1-16,1 21 0</inkml:trace>
  <inkml:trace contextRef="#ctx0" brushRef="#br0" timeOffset="16955.38">8149 7599 0,'21'-21'0,"-42"42"0,42-85 0,-21 43 0,0-21 16,-21 42-1,0 0 1,0 21-16,21 0 0,-21 0 16,-1 22-16,1-22 0,0 21 15,21 1-15,0-22 0,-21 63 16,0-62-16,21 62 16,0-41-16,0-22 0,21 21 15,0-42-15,0 21 0,64 0 16,-22-21-1,-41 0-15,-1 0 0,21-21 0,0 0 16,-20 0-16,-1 21 0,21-42 16,-21 20-16,22 1 0,-22 0 0,42-85 15,-42 64-15,22-43 16,-22 43-16,0 0 16,-21-22-16,21 22 0,-21-22 0,21 22 15,-21-22-15,0 22 0,0 21 0,0-21 16,0-1-16,0 22 15,0 42 1,-21 0-16,21 1 0,-21 20 16,21 0-16,0 22 0,0-22 15,0 0-15,0 22 0,0-22 0,0 1 16,-21 147 0,21-126-1,0-22-15,0-21 0,0 43 16,0-43-16,21-21 0,0 21 0,0 0 15,1-21-15,-1 0 16,21 0-16,-21 0 0,64-42 16,-43 21-16,1-22 15,-22 22-15,0 0 0,0 0 0</inkml:trace>
  <inkml:trace contextRef="#ctx0" brushRef="#br0" timeOffset="17202.23">8636 7535 0,'0'0'0,"21"0"32,0 0-32,22 0 0,-22 0 15,0 0-15,21-21 0,22 21 0,-43 0 16,21 0-16,22-21 15,-22 21 1,-21 0-16,0 0 16</inkml:trace>
  <inkml:trace contextRef="#ctx0" brushRef="#br0" timeOffset="18354.5">9250 7705 0,'-21'0'0,"21"21"16,21-21 15,0 0-31,0 0 16,0-21-16,0 21 0,1-21 0,-1 21 15,0-22-15,0 22 0,-21-21 0,21 21 16,0-21-16,1 0 0,-22 0 15,0 0 1,0-1-16,0 1 16,-22 21-16,1 0 15,0 0-15,0 0 0,0 21 16,0 1-16,-1-1 0,-20 21 16,42-21-16,-21 43 15,0-43-15,21 0 0,0 21 16,0-20-16,0-1 0,0 0 0,0 0 15,0 0-15,21 0 16,64 22 0,-22-43-16,-42 0 0,22 0 15,41 0-15,-63 0 16,22-21-16,-22 21 0,21-22 16,-21 22-16</inkml:trace>
  <inkml:trace contextRef="#ctx0" brushRef="#br0" timeOffset="18932.16">10202 7514 0,'0'-21'0,"0"42"0,0-63 0,0 21 15,0 0-15,0-1 16,0 1-16,-63 21 16,42 0-16,-1 0 0,-41 21 15,42 1-15,-43 20 16,43-21-16,-21 21 0,-64 64 31,64 0-31,42-85 16,-22 0-16,22 22 0,0-22 15,0 0-15,0 21 16,64-20-16,-43-22 16,0 0-16,0 0 0,1 0 15,20 0-15,-21 0 0,0-22 0,22 1 16,-22 21-16,0-21 0,64-42 15,-43-1 1,0 22-16,-21-1 0,1 1 16,-1-21-16,0-1 0,0 22 0,-21-43 15,21 22-15,0-1 0,-21 1 0,22-43 16,-22 63-16,0-62 16,0 83-16,-22 22 15,1 22 1,0 20-16,0-21 0,0 106 15,0-63-15,21-1 16,0 1-16,0-22 0,0 21 0,0 1 16,0-22-16,0 22 0,21-22 15,0 0-15,42 64 16,-41-63-16,-1-22 0,0 0 16,0 0-16,21-21 15,-20 0-15,-1 0 16,0 0-16,0 0 0,0 0 0,22-42 15,-1-1 1,-21 22-16,0 0 0,-21 0 16,21 0-16</inkml:trace>
  <inkml:trace contextRef="#ctx0" brushRef="#br0" timeOffset="19164.22">10774 7895 0,'-21'0'0,"-1"21"31,1-21-15,0 0-16,0 0 15,0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1:56:38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847 741 0,'21'-21'0,"-21"0"16,21-1-1,-21 1-15,0 0 16,0 42 31,0 0-31,-21 22-16,21-22 0,-21 21 0,21 1 15,0 20-15,0-21 0,-22 22 16,22-22-16,-21 64 0,0-42 15,21-22-15,0 0 0,-21 1 16,21-1-16,-21-21 16,21 21-16,0-20 0,0 20 15,0-21 1,0-42 15,0 0-31,0 0 16,0-1-16</inkml:trace>
  <inkml:trace contextRef="#ctx0" brushRef="#br0" timeOffset="338.8">1101 1101 0,'0'63'31,"0"-42"-31,0 1 0,0-1 16,0 0-16,0 0 16,0 0-1,21-21-15,0 0 16,0 0-16,0-21 16,0 21-16,-21-21 0,0 0 15,0 0-15,0-1 16,0 1-16,-21 21 15,0 0 1,0 0-16,0 0 16,0 21-1,-1 1-15,22-1 0,0 0 16</inkml:trace>
  <inkml:trace contextRef="#ctx0" brushRef="#br0" timeOffset="852.52">2455 635 0,'0'0'0,"0"-21"0,0 0 16,0 0-16,21 21 0,-21-22 15,0 1-15,0 0 16,0 42 0,0 0-16,0 1 15,0-1-15,0 21 0,0 0 16,0 1-16,-21 20 0,21 1 0,0-1 16,-21 149-1,0-149-15,21 1 0,-21 21 16,0-22-16,-1 1 0,1 63 15,0-85-15,21 21 0,0 22 16,0-43-16,0 22 16,0-85 31,21-22-47,-21 22 0,0-21 0,0 0 15,21-1-15</inkml:trace>
  <inkml:trace contextRef="#ctx0" brushRef="#br0" timeOffset="1230.83">2265 974 0,'-21'-21'0,"42"42"0,-64-85 16,22 43-16,0 0 0,0-21 16,21 20-16,-21 1 0,21-42 15,0 42-15,0-1 0,0 1 16,0 0-16,0 0 0,21 0 0,0 21 15,0-21-15,0-1 0,22 22 16,20 0-16,-20 0 0,20 0 16,1 0-16,-1 0 0,1 0 0,41 43 15,-41-22-15,42 85 16,-85-64 0,0 43-16,-21-43 0,0 0 15,-21 1-15,0-1 0,0 0 16,-85 64-1,63-85-15,-20 43 0,21-64 16,-1 42-16,22-42 16,0 0-1,21-21 17,0 0-17</inkml:trace>
  <inkml:trace contextRef="#ctx0" brushRef="#br0" timeOffset="1819.56">2942 1291 0,'0'-21'0,"21"0"16,-21 0-16,0 0 16,0 42 31,0 0-47,0 21 15,0-21-15,0 1 0,0-1 0,0 21 16,0-21-16,-21 22 0,21-22 15,0 0-15,0 21 0,-21-21 0,21 1 16,0 20-16,0-21 0,0 0 16,0 0-16,21-21 0,0 0 15,0 0-15,1 0 16,20 0-16,-21-21 16,0 0-16,0 0 0,1 0 15,-1-22-15,0 22 0,0 0 0,0-21 16,0-22-16,1 43 15,-22-21-15,0 21 0,0-1 16,21 1-16,-21-21 0,0 21 16,0 42 15,0 0-31,-21 0 0,21 0 16,0 1-16,0-1 0,-22 0 0,22 0 15,0 21-15,0-20 0,0-1 16,0 0-16,0 0 0,0 43 15,0-22 1,22-42 0,-1 0-16,0 0 15,0 0-15,0-21 0,0 0 0,1-1 16,-1 1-16</inkml:trace>
  <inkml:trace contextRef="#ctx0" brushRef="#br0" timeOffset="2421.21">3810 699 0,'0'0'0,"0"-22"0,0 44 47,-21 20-32,21-21-15,0 21 0,-21 22 0,21-22 16,-22 1-16,22 20 0,-21-21 15,21 22-15,0-22 0,-21 1 0,0 41 16,21-41-16,-21 20 16,21-21-16,0-20 0,0 20 15,-21-21 1,21-42 31,0 0-47,0 0 0,0-1 15,0 1-15,21-21 0,-21 21 16,21 0-16,-21-1 0,21 1 16,0 0-16,0-21 0,1 21 15,-1 21-15,21-22 16,-21 22-16,0 0 0,1 0 0,-1 0 16,0 0-16,0 0 0,21 22 15,-20-1-15,20 21 16,-21-21-16,0 0 0,0 22 0,-21-22 15,22 0-15,-22 0 0,0 43 16,-22-43-16,1 21 16,0-21-16,0 1 0,-21-1 15,20 21-15,-20-21 0,21-21 0,-21 21 16,-22 1-16,1-22 16,41 0-16,1 0 15,0 0-15,0 0 16,21-22-1,0 1-15,0 0 16,0 0-16,0 0 0,21 0 16,-21-1-16,21 1 0</inkml:trace>
  <inkml:trace contextRef="#ctx0" brushRef="#br0" timeOffset="3439.06">4466 762 0,'0'-21'15,"0"42"-15,21-63 0,-21 21 16,0-1-16,0 44 47,0-1-47,0 0 0,-21 21 15,21 1-15,-21-1 0,21 43 16,-21 20-16,21-41 16,0-22-16,-43 43 0,43-22 15,0-41-15,-21 20 0,21 0 16,0 1-16,0-22 0,0 0 16,0 0-16,0 0 0,0 0 0,21-21 15,1 22-15,-1-22 0,0 0 16,0 0-16,0 0 0,43-43 15,-43 22-15,21-21 16,1 21-16,-22-1 0,0 1 16,0-21-16,0 21 0,0-22 15,22-20-15,-43 42 16,21 0-16,-21 42 31,0 0-31,0 0 16,0 0-16,0 22 15,0-1-15,0 21 16,0-41-16,0-1 0,0 0 0,0 0 16,21 0-16,0 0 0,-21 1 0,21-1 15,1 0-15,41-21 16,-42 0-16,0 0 0,43 0 16,-43 0-16,21 0 0,-20-21 15,-1 21-15,0-21 0,42-22 16,-41 1-16,-1 0 15,0-1-15,0 1 0,0 21 0,0-22 16,-21 1-16,22 0 0,20-22 16,-21 43-16,0-21 15,0 42 1,-21 21 0,22-21-16,-22 21 15,0 0 1,0 0-16,21-21 15,-21-21 32,0 0-31,0 0-16,0 0 16,-21 21-1,-1 0 1,1 0-16,0 0 15,0 21-15,21 21 16,-21-21-16,21 1 0,0-1 16,-21 21-16,21-21 0,-22 22 15,22-1-15,0-21 0,0 0 0,0 22 16,0-22-16,0 0 0,0 0 16,0 43-16,43-43 15,-43 0-15,21-21 16,0 0-16,0 0 0,0 0 15,22-21-15,-22 0 0,0 21 16,0-22-16,0 1 0,1 0 16,-1-21-16,0 21 0,0-1 15,0-20-15,0 21 0,1-21 0</inkml:trace>
  <inkml:trace contextRef="#ctx0" brushRef="#br0" timeOffset="3851.82">5292 508 0,'0'21'0,"0"-42"0,-22 63 15,22-20-15,-21-1 0,21 0 0,0 21 16,0-21-16,0 22 16,0-1-16,21-42 15,1 0-15,-1 0 16,0 0-16,0 0 0,0 0 16,0-21-16,22 0 15,-43 0-15,21 21 0,-21-22 0,21 1 16,-21 0-16,0 0 0,0-21 15,0 20-15,-21 1 0,0 0 16,0 0-16,-1 21 0,-20 0 16,0 0-1,42 21-15,-21 0 16,-1 0-16,1 1 0,0-1 16,0 0-16,0 0 0,0 0 15,-1 0-15</inkml:trace>
  <inkml:trace contextRef="#ctx0" brushRef="#br0" timeOffset="4671.35">2307 2011 0,'-21'0'31,"42"0"16,0 0-47,0 0 15,1 0-15,20 21 0,-21-21 16,85 0-16,-64 0 16,22 0-16,-1 0 0,1 0 0,-1 0 15,22 0-15,84 0 16,-84 0-16,21 0 0,0 0 16,21 0-16,0 0 0,127-21 15,-106 21-15,0 0 0,148 0 16,-148-21-16,1 21 0,105 0 15,-127 0-15,84 0 16,-105 0-16,0 0 0,42 0 16,-84 0-16,-1 0 15,22 0-15,-64 0 0,21 0 16,-21 0-16,-42 0 94</inkml:trace>
  <inkml:trace contextRef="#ctx0" brushRef="#br0" timeOffset="5945.65">868 2794 0,'21'0'78,"0"0"-62,-21-21 0,0 0-1,0 0 1,-21 21 31,21 21-47,-21-21 0,21 21 15,0 0-15,0 0 16,0 0 15,21-21 0,-21-21-15,21 21-16,-21-21 0,0 0 16,0 0-16,0 0 15,0-1-15,0 1 16,-21 21 0,0 0-16,0 0 15,21 21-15,-22-21 0,1 22 16,21-1-16,-21 0 0,21 0 15,-21 21-15,21-20 0,0-1 16,0 0-16,0 0 16,0 0-1,21-21-15,0 0 16,0 0-16</inkml:trace>
  <inkml:trace contextRef="#ctx0" brushRef="#br0" timeOffset="6331.42">1333 2752 0,'-21'0'16,"0"0"-16,21 21 0,-21-21 0,21 21 15,21-21 16,0 0-15,0 0-16,1 0 16,-1 0-16,-21-21 0,21-21 15,-21 20 1,0 1-16,0 0 16,-21 21-16,0 0 15,-1 0-15,1 0 16,0 21-16,0 0 15,21 1-15,-21-1 16,21 0-16,0 0 0,0 0 0,0 22 16,0-22-16,0 42 15,0-42 1,21-21-16,0 0 16</inkml:trace>
  <inkml:trace contextRef="#ctx0" brushRef="#br0" timeOffset="7127.96">2265 3196 0,'21'0'16,"0"0"-16,64-21 31,-64 0-31,21-21 16,-21 42-16,1-43 0,-22 22 16,0-21-16,0 21 15,0-1-15,0 1 0,-22 0 0,-41-42 16,-43 20-1,64 43-15,-1 0 0,1 0 16,0 0-16,-1 0 0,22 21 16,-21 1-16,0-1 0,20 0 0,-62 85 15,41 0 1,43-85 0,0 63-16,0-62 0,0 20 15,0 0-15,0-21 16,22 1-16,-1-1 0,0-21 15,0 0-15,43 0 0,-43 0 16,0-21-16,21-1 0,-21 1 16,22 0-16,-1 0 0,-21-21 0,22 20 15,-1-20-15,21-43 16,-20 22 0,-43 21-16,21 20 0,-21 1 0,0 0 15,0 0-15,0 0 0,-21 42 31,21 0-15,-21 0-16,21 0 0,-22 1 0,22-1 16,0 0-16,0 64 15,0-64-15,0 0 0,0 0 16,0 0-16,0 0 0,0 1 16,22 20-16,-1-21 15,0-21-15,0 0 0,0 0 0,43 0 16,-43 0-16,0 0 15</inkml:trace>
  <inkml:trace contextRef="#ctx0" brushRef="#br0" timeOffset="8223.33">2963 2900 0,'0'0'15,"-63"42"16,63-21-31,0 1 0,-21-1 0,-1 21 16,22-21-16,-21 0 0,21 1 16,0 20-16,0-21 0,-21 0 15,21 0-15,-21 1 0,21-1 16,0 0-16,0 0 0,-21-21 0,21-21 31,21 0-15,0 0-16,0-1 0,-21 1 15,43-42-15,-22 42 0,-21-22 16,42 1 0,-42 21-16,21-22 15,0 22-15,1 21 16,-1 21 0,-21 1-16,0-1 15,0 0-15,0 0 0,0 21 16,21-20-16,-21-1 0,21 21 0,-21 0 15,0-20-15,21-1 16,0 0-16,1 0 0,-22 0 16,21-21-16,0 0 0,0 0 0,21 0 15,1-21-15,63-42 16,-64 20-16,0 22 16,-21 0-16,22 0 0,-22-22 15,0 22-15,-21-21 0,21 21 16,-21-22-16,0 22 15,0 0-15,-21 21 32,0 21-32,21 0 0,-21-21 15,0 22-15,21-1 0,0 0 16,0 0-16,0 0 0,0 0 16,0 1-16,0-1 0,0 0 0,0 21 15,63 22 1,-42-64-16,22 0 0,-1 21 15,-21-21-15,21 0 0,43 0 16,-43-21-16,1 0 0,20-22 16,-42 43-16,22-84 15,-43 62-15,21 1 16,-21 0-16,0 0 0,0 0 16,0-43-16,0 22 15,0 21 1,0 42-1,0 0 1,0 0-16,0 0 16,0 22-16,0-22 0,0 21 0,0 1 15,-21-1-15,21 0 16,0 1-16,-21 84 0,21-64 16,0-21-16,0 22 0,0 63 15,0-42-15,-22-22 0,22 85 16,0-63-16,-21 84 15,21-105-15,0 20 0,0 1 0,0-21 16,0-1-16,0 22 0,0 84 16,0-84-1,0-64-15,-21 21 0,21-21 16,-21 1-16,0-22 0,21 21 0,-64-21 16,22 0-16,-22 0 15,43-21-15,-21-1 16,-22 22-16,22-21 0,0 0 15,-22 0-15,22-21 0,-22 20 0,1 1 16,21-21-16,-43-22 16,43 43-16,-22-42 15,43 20-15,0 1 0,21-21 16,0 20-16,0 1 0,21-106 16,21 42-16</inkml:trace>
  <inkml:trace contextRef="#ctx0" brushRef="#br0" timeOffset="9123.79">5038 2836 0,'0'0'0,"-22"0"16,22 22-1,0-1-15,0 0 16,0 0-16,-21 0 0,21 0 16,0 1-16,-21-1 0,21 0 0,0 0 15,0 0-15,0 0 0,-21 1 16,21-1-16,-21-21 15,21 21-15,0-42 32,0 0-17,0-1-15,0 1 0,0 0 16,0 0-16,0-21 0,0 20 16,0 1-16,0 0 0,21-21 0,0 21 15,0-1-15,0-20 16,1 21-16,-1 21 0,21-21 15,-21 21-15,0 0 16,1 0-16,-1 0 0,0 21 0,64 64 16,-64-22-1,-21-42-15,21 22 16,-21-22-16,0 0 0,0 0 0,0 0 16,0 0-16,0 1 0,0-1 15,0 21-15,0-63 47,-21 21-47,21-21 0,0 0 0,0-1 16,0 1-16,0 0 15,21 0-15,-21 0 0,21-22 0,0 22 16,0-21-16,1 21 0,-1 0 16,21-1-16,64-41 15,-85 63-15,21 0 0,-20 0 16,20 0-16,-21 21 0,43 43 15,-43-43-15,-21 42 16,0-42-16,0 1 0,0 20 16,0-21-16,0 0 0,0 0 0,-21 22 15,21-22-15,-22 0 0,22 0 16,0 0-16,0 1 0,-21-22 16,21-22-1,21 1 1,1 0-16</inkml:trace>
  <inkml:trace contextRef="#ctx0" brushRef="#br0" timeOffset="9496.65">5990 2985 0,'0'0'0,"0"21"0,21-21 47,0 0-47,1 0 0,-1 0 16,0 0-16,0-21 15,21-1-15,-20 1 0,-1 21 16,-21-21-16,21 0 0,-21 0 16,0 0-16,0-1 0,0 1 15,-21 21-15,0 0 16,-1 0-16,1 0 15,0 0-15,-42 21 0,41-21 0,1 22 16,0-1-16,0 21 0,0-21 16,21 0-16,0 1 0,0 20 15,-21-21-15,21 0 0,0 22 16,21 20 0,0-63-16,0 0 0,0 0 0,22 0 15,-22 0-15,21 0 0,64 0 16</inkml:trace>
  <inkml:trace contextRef="#ctx0" brushRef="#br0" timeOffset="10177.77">6583 2752 0,'0'0'16,"0"-21"-16,-21-1 15,-1 22 1,22 22-16,-21-1 0,21 0 15,0 0-15,-21 21 0,21-20 16,0 20-16,0-21 0,0 0 16,0 22-16,0-22 0,-21 42 15,21-42-15,-21 22 0,21-22 16,0 0-16,0-42 31,0 0-15,0 0-16,0-1 15,21 1-15,0 0 0,-21 0 16,21-43-16,43-41 16,-43 83-16,-21-20 15,21 21-15,0 0 0,0 0 0,22-1 16,-22 22-16,0 0 16,21 22-1,-20-22-15,-1 42 0,0 0 0,0 1 16,-21-1-16,0-21 15,0 64 1,21-64-16,-21 21 0,0-21 16,0 1-16,0-1 15,21-21 1,1 0-16,-1-21 16,-21-1-16,21 22 0,-21-21 15,21 0-15,0 0 0,0-43 16,1 43-16,20-42 15,-21 20-15,-21 22 0,21-21 0,0 21 16,1 0-16,-1-1 0,0 1 16,0 21-16,0 0 0,-21 21 15,0 1-15,21-1 0,-21 21 16,0-21-16,0 0 0,0 22 16,0-22-16,0 21 0,0-21 15,0 1-15,0-1 0,0 0 16,0 0-16,0 0 0,0 0 0,0 1 15,0-1-15,22-21 16,-1 0 0,0 0-16,-21-21 0,42-1 15</inkml:trace>
  <inkml:trace contextRef="#ctx0" brushRef="#br0" timeOffset="10724.09">7641 2371 0,'0'-21'0,"0"42"0,-21-42 16,0 42-16,21 0 15,-21 0-15,21 0 0,-22 22 0,22-1 16,0 0-16,0 1 0,0 62 16,0-62-16,0-1 0,-21 0 15,21 1-15,0-1 0,0 0 16,0-20-16,0 41 0,0 1 15,0-43-15,0 0 16,0-42 15,21 0-15,-21-1-16,0 1 16,0 0-16,22 0 0,-1-21 0,0-1 15,0 1-15,0 21 16,0 0-16,1-22 0,20 1 15,-21 42-15,0-21 0,22 21 16,-1 0-16,-21 0 0,0 0 16,0 21-16,22-21 0,-22 21 0,21 21 15,-21 1-15,1-22 16,-1 0-16,-21 0 0,0 22 0,0-22 16,0 0-16,0 21 0,0-21 0,-43 22 15,1-22 1,-43 21-16,43-21 15,21 1-15,-21-22 0,20 0 0,1 0 16,0 0-16,0 21 0,0-21 16,0 0-16,21-21 31,0-1-31,0 1 16,0 0-16,42 0 15,-21 0-15</inkml:trace>
  <inkml:trace contextRef="#ctx0" brushRef="#br0" timeOffset="11140.85">8488 2942 0,'0'21'0,"21"-42"32,0 21-32,0-21 15,0 0-15,1 21 0,-1-21 16,0 0-16,-21-1 16,21 1-16,-21 0 15,-21 21 1,0 0-16,0 21 15,-1 0-15,1-21 0,-21 64 16,21-43-16,0 0 16,-1 0-16,22 1 0,0-1 0,-21 21 15,21 0-15,0-20 16,0-1-16,0 0 16,21 0-16,1-21 0,-1 21 0,21-21 15,-21 0 1,64 0-16,-64-21 15,0 0-15,22 21 0,-22-21 0</inkml:trace>
  <inkml:trace contextRef="#ctx0" brushRef="#br0" timeOffset="11514.86">8826 2921 0,'0'0'16,"0"-21"-16,0 0 0,0 0 0,0-1 15,0 1-15,22 21 0,-1-21 16,0 0-16,0 21 15,0-21-15,0 21 0,22 0 0,-22 0 16,0 0-16,0 0 0,0 0 16,22 42-16,-22-21 0,-21 22 15,21-1-15,-21-21 0,0 0 16,0 0-16,0 1 0,0 20 16,0-21-16,-21 21 0,-43 1 15,43-22 1,0-21-1,21-21 1,0 0 0,21-1-16,0 1 15,1 0-15,-22 0 0,21 0 16,0-22-16,0 22 16,0-21-16,0 0 15,1 20-15,-22 1 0,0 0 0,21 21 16,0-21-16,0 21 0</inkml:trace>
  <inkml:trace contextRef="#ctx0" brushRef="#br0" timeOffset="11939.08">9758 2858 0,'21'0'0,"-42"0"0,42-22 0,-21 1 16,0 0-16,0 0 15,-21 0 1,0 21-16,-1 0 0,1 0 0,0 0 16,0 0-16,0 21 0,0-21 15,-1 21-15,1 0 0,0 0 16,0 1-16,21 41 15,0-42-15,0 0 16,21-21-16,0 22 16,0-22-16,1 21 0,-1-21 0,21 21 15,0-21-15,-20 21 0,-1-21 16,0 21-16,-21 0 16,0 1-1,-21-22-15,0 21 16,-1-21-16,-20 0 0,21 0 15,0 0-15,-22 0 0,22 21 0,0-21 16,-42 0 0,41 0-16,1 0 15</inkml:trace>
  <inkml:trace contextRef="#ctx0" brushRef="#br0" timeOffset="13108.41">11070 2582 0,'0'0'16,"0"-21"-16,0 0 0,0 0 0,-21 21 31,0 21-31,0 0 16,-22 0-16,22 1 0,0 20 15,0-21-15,0 21 0,-1-20 16,1 20-16,21-21 0,0 21 0,-21 64 16,21-63-1,0-22-15,21 0 16,22-21-16,-22 0 0,21 0 15,-21 0-15,64 0 16,-43 0-16,1 0 0,-1-21 0,0 0 16,43-22-16,-64 22 15,21 0-15,-20 0 0,-1 0 0,0-22 16,0 22-16,-21-21 0,0-1 16,0 1-16,-21-85 15,0 85-15,0-1 0,-1 22 16,1-21-16,0 21 0,-21 0 0,21 21 15,-22 0-15,22 0 0,-42 0 16,41 0-16,-41 42 16,63-21-16,0 0 0,0 0 15,0 1-15,0-1 0,42 0 16,-21 0-16,22-21 0,-22 0 16,21 0-16,1 0 15,62 0-15,-62 0 0,20 0 16,22-21-16,-22 0 15,-20 0-15,-1-1 0,0 1 16,1 0-16,41-21 0,-62 21 16,-22-1-16,0 1 0,0 0 15,0 0-15,-22 21 32,1 0-17,0 21-15,21 21 0,-21-20 16,21 20-16,-21 0 0,0 22 15,21-22-15,-43 127 16,43-105-16,-21-1 0,21 1 16,0-1-16,-21 22 0,21-21 15,0 20-15,0-20 0,-21 20 0,21 1 16,0 148-16,0-170 16,0 22-16,0 0 0,0-1 15,0 65-15,0-65 0,0-20 16,0 20-16,0-20 0,0-1 0,0 1 15,21 42-15,0-64 16,-21 43-16,0-43 0,0-21 16,0 0-16,0 1 0,0-1 15,-21-21-15,0 0 0,21-21 16,-21-22-16,-1 22 16,22-21-16,0-1 0,0 1 0,0-21 15,0 20-15,0-41 0,0 20 16,0-21-16,0 1 0,0-1 0,0 0 15,0 1-15,22-1 0,-1 0 0,0 1 16,21 20-16,-21 1 0,1-1 16,20 1-16,-21-1 0,0 1 0,43-107 15,-22 86 1,-42 41-16,0 22 16,0-42-16,21 20 0,-21 22 15,21-42-15,-21 42 0</inkml:trace>
  <inkml:trace contextRef="#ctx0" brushRef="#br0" timeOffset="13551.15">13885 2265 0,'0'0'0,"-21"-21"0,0 0 15,0 21 1,0 0 0,-1 0-16,22 21 0,-21 0 15,21 0-15,0 21 0,0 1 16,-21-1-16,21 0 0,-21 64 16,0-63-16,21 41 15,-21-41-15,21-1 0,-43 43 16,43-64-16,0 0 15,0 0-15,0 0 0</inkml:trace>
  <inkml:trace contextRef="#ctx0" brushRef="#br0" timeOffset="14183.79">13356 2646 0,'0'0'0,"21"0"32,0 0-32,1 0 0,20 0 15,-21 0-15,43 0 0,-22 0 16,0-21-16,22 21 0,-22-21 0,22-1 16,-1 1-16,1 0 0,63-21 15,0-1 1,-85 1-16,0 21 0,22-21 15,-43-1-15,-21 22 0,21 0 16,-21-21-16,0 20 0,0 1 0,-21-21 16,0 21-16,-22-22 15,22 43-15,0 0 16,0 0-16,21 22 0,-21-1 16,-22 42-16,22 43 15,21-64-15,-42 64 16,42-63-16,0 20 15,0-21-15,-21 1 0,0-1 0,21 0 16,-22 64 0,1-63-16,21-22 15,-21 0-15,21 0 0,0 0 16,0-42 15,0 0-31,0 0 0,0 0 0,0-1 16,21-20-16,0 21 0,22-64 15,-1 43-15,64-64 16,-64 64-16,-21 21 16,22-1-16,-1 1 0,0 21 0,22 0 15,-43 21-15,0 22 16,-21-22-16,21 21 16,-21-21-16,0 22 0,0-1 0,0-21 0,0 22 15,-21-22-15,0 0 16,-21 42-16,42-41 0,-21-1 15,-1 21-15,22-21 32,22-42-17,-1 0-15</inkml:trace>
  <inkml:trace contextRef="#ctx0" brushRef="#br0" timeOffset="14557.57">14711 2667 0,'42'0'31,"-21"0"-31,0 0 0,1 0 16,-1-21-16,0 21 0,21-21 15,-21 0-15,1 21 0,-1-22 0,0 1 16,0 0-16,0 0 15,0-43-15,-21 43 16,0 0-16,-21 21 16,0 0-16,0 0 0,0 0 15,0 21-15,-22 43 0,22-43 16,0 21-16,0-21 0,0 22 16,-1-22-16,1 21 0,0 43 15,21-43 1,0-21-16,0 1 0,0-1 15,21 0-15,0-21 0,1 0 0,20 0 16,-21 0-16,43 0 16,-22-21-16,0 21 0,1-21 15,-1-1-15</inkml:trace>
  <inkml:trace contextRef="#ctx0" brushRef="#br0" timeOffset="14994.67">16531 2413 0,'0'-21'16,"0"42"-16,0-63 0,0 21 0,0-1 16,0 1-16,-21 21 15,0 0 1,0 0-16,-1 0 0,1 0 16,0 0-16,0 0 0,-21 21 0,20 1 15,-20 20-15,21-21 0,-21 21 16,20 1-16,1-1 0,-21 0 0,21 1 15,0-1-15,21 43 0,0-43 16,0-21-16,0 22 16,0-22-16,21 21 0,0-21 15,21-21-15,-21 21 0,22-21 16,-1 0-16,106 0 16,-105 0-16,20 0 0,43-42 15,-43 21-15,-20 0 0,20 0 16,-20-22-16,20 1 0</inkml:trace>
  <inkml:trace contextRef="#ctx0" brushRef="#br0" timeOffset="15255.52">17335 2117 0,'0'0'0,"0"-43"0,0 22 16,0 0-16,0 0 0,0 0 16,-21 21-16,0 0 15,0 0-15,0 0 0,0 21 16,-1 21-16,-20 22 0,0 20 15,42-41-15,-21-1 16,-1 22-16,22-1 0,0-21 0,-21 22 16,0-22-16,21 43 15,-21 42 1,21-106-16,0 0 0,0 0 0,0 1 16,0-1-16,0 0 15,21-21-15,0 0 16,0 0-16,1-21 0,-1 0 15</inkml:trace>
  <inkml:trace contextRef="#ctx0" brushRef="#br0" timeOffset="16510.65">17611 2604 0,'21'-22'0,"-42"44"0,42-65 16,-21 22-16,0 0 15,0 0-15,0 0 0,0-1 16,0 1-16,-21 0 0,-1 21 15,22-21-15,-21 21 0,0 0 0,0 0 16,0 0-16,0 0 16,-1 0-16,-62 85 15,63-64 1,-1 21-16,1 0 0,-21-20 0,42 20 0,-21 0 16,0-21-16,21 22 0,-22-22 0,22 21 15,0-21-15,0 22 16,0-22-16,22-21 15,-1 0-15,0 0 0,0 0 16,0 0-16,0 0 0,1 0 0,41 0 16,-21-21-16,-20 0 15,-1-1-15,21 1 0,-21 0 0,22-42 16,-22 20-16,0 22 0,0-21 16,0 21-16,-21-22 0,21 22 15,-21-21-15,0 21 16,-21 42-1,0 0 1,0 21-16,21-21 0,-21 1 16,0 41-16,-1-42 0,22 22 15,0-22-15,0 21 0,0-21 16,0 0-16,0 1 0,0-1 16,0 0-16,22-21 0,41 0 15,1 0 1,-43 0-16,106 0 15,-85-21-15,0 0 0,1-1 16,-1 1-16,0-21 0,1 21 16,20-64-16,-42 43 0,43-22 15,-64 22-15,21 0 16,-21 20-16,0 1 0,0 0 16,-21 21-1,0 21-15,0 0 0,-1-21 16,1 22-16,0 20 0,21-21 15,-21 0-15,21 22 0,-21-22 0,21 21 16,0-21-16,0 43 16,0 20-16,0-62 15,0 20-15,0-21 16,0 0-16,21-21 16,-21 21-16,21-21 0,-21 22 0,21-22 15,-21-22 16,0 1-15,-21 0-16,21 0 16,-21 0-16,21 0 0,-21-1 15,0 1-15,21 0 16,-22 21-16,1 0 16,21 21-16,0 0 15,0 1-15,0-1 16,0 0-16,0 0 15,0 0-15,21 0 0,1-21 16,-1 22-16,0-22 16,0 0-16,0 0 0,0 0 15,22 0-15,20 0 0,-20 0 16,-1-22-16,0 1 0,-21 21 0,22-21 16,-1 0-16,0 0 0,1 0 15,-1-1-15,64-62 16,-85 63-16,0-22 0,0 1 15,1 21-15,-1-22 0,-21 22 16,0 0-16,0-21 0,0 21 0,0-1 16,-21 22-16,-22 0 15,22 0-15,0 22 0,0-1 16,0 0-16,-1 21 0,1-21 16,21 1-16,0 20 0,0-21 0,0 21 15,0-20-15,0 20 0,0-21 16,21 21-16,1-20 0,-1 20 15,0-21 1,-21 0-16,21-21 16,-42 0 46,0 0-46</inkml:trace>
  <inkml:trace contextRef="#ctx0" brushRef="#br0" timeOffset="16656.56">18986 2942 0,'22'0'16,"-44"0"-16,22 0 62,-21 0-62</inkml:trace>
  <inkml:trace contextRef="#ctx0" brushRef="#br0" timeOffset="65770.06">20616 2498 0,'0'0'0,"0"-21"0,0-1 16,0 1-16,0 0 16,0 0-16,0 0 0,0 0 15,0-1-15,-21 1 0,21 0 0,-21 21 16,0-21-16,21 0 0,-21 21 15,21-21-15,-43 21 16,1 0-16,0 0 16,20 0-16,1 0 0,-21 0 15,21 0-15,-22 21 0,22 0 16,-21 0-16,21 0 0,-43 43 16,43-22-16,0 0 0,0 1 15,0-1-15,21-21 0,-22 106 16,1-106-16,21 1 15,0-1-15,0 0 0,0 21 16,21-42-16,1 21 0,-1-21 0,21 0 16,-21 0-16,43 0 15,-43-21-15,21 21 16,-21-21-16,22 0 0,-1-21 16,-21 20-16,22-20 0,-1 0 0,0-1 15,1 1-15,-22 0 16,21-1-16,43-105 0,-64 106 15,0 0-15,0-1 0,-21 1 16,0 21-16,21-64 0,1 43 16,-22-1-16,0 22 0,0-21 15,0 21-15,0 0 0,0-1 16,0 1-16,-22 64 16,1-22-1,0 21-15,0 0 16,0 1-16,0-1 0,-1 0 0,1 1 15,0-1-15,0 0 0,0 22 16,0 21-16,21-22 0,-22 22 16,22-43-16,0 0 15,0 1-15,0-1 0,0-21 0,22 22 16,-1-22-16,-21 0 0,21 0 16,0 0-16,21 0 15,1-21-15,-22 0 16,0 0-16,0 0 0,0 0 15,1-21-15,-1 0 16</inkml:trace>
  <inkml:trace contextRef="#ctx0" brushRef="#br0" timeOffset="66175.83">20955 2434 0,'21'0'0,"0"0"16,0 0-16,1 0 16,-1 0-16,0 0 15,0 0-15,0 0 0,0 0 16,1 0-16,-22-21 16,21 0-16,-21 0 0,21 21 15,-21-21-15,0-1 16,0 1-1,-21 21-15,0 0 0,-1 0 16,1 0-16,0 0 0,0 0 16,0 21-16,0 1 15,-1-1-15,-20 42 16,21-42-16,0 22 0,21-22 0,0 0 16,-21 21-16,21-20 0,0 62 15,0-63 1,21 1-16,-21-1 0,21 0 15,0-21-15,0 0 0,0 0 0,22 0 16,-1 0-16,22 0 16,-43 0-16,0-21 0,21 0 15</inkml:trace>
  <inkml:trace contextRef="#ctx0" brushRef="#br0" timeOffset="66723.58">21653 2307 0,'0'0'0,"0"-21"0,-21 21 32,0 0-32,0 0 15,0 0-15,0 21 0,21 0 16,-22 1-16,1-1 0,0 0 0,0 21 16,0 1-16,0-22 0,21 21 0,-22 22 15,1-1 1,21-42-16,0 22 0,0-1 15,0-21-15,21 0 16,1-21-16,-1 0 0,0 0 0,21 0 16,-21 0-16,22 0 0,-22 0 15,21 0-15,1-21 0,-1 0 16,21-21-16,-20-1 0,-1 22 16,-21-21-16,0-22 0,22 22 15,-43-22-15,42-20 0,-21 41 16,0-20-16,-21 21 0,22-1 15,-22 22-15,0-21 0,21-1 0,-21 22 16,0 0-16,0-21 16,0 21-16,0 42 31,0 0-31,0 0 0,0 21 0,0-20 16,0 20-16,0 0 15,0 1-15,0-1 0,0 0 0,0 1 0,0-1 16,0 0-16,0 22 0,0-22 15,0 0-15,0 1 0,0-22 16,0 21-16,0-21 0,0 22 16,0-22-16,0 0 0,0 0 0,0 0 15,0 1-15,21-22 16,0 0-16,0 0 0,0 0 16,22 0-16,-22-22 0,0 1 15</inkml:trace>
  <inkml:trace contextRef="#ctx0" brushRef="#br0" timeOffset="67247.27">22839 2392 0,'0'-21'0,"0"42"0,0-63 0,0 20 16,-21 1-16,-1 0 15,1 21-15,0 0 0,0-21 0,-21 21 16,20 0-16,1 0 0,-42 0 15,20 0-15,22 21 0,-21 0 16,21 0-16,-22 1 0,22-1 0,-42 42 16,20 64-1,43-106-15,-21 22 16,21-22-16,0 21 0,0-21 16,0 43-16,0-43 15,43 0-15,-22-21 16,0 0-16,0 0 0,0 0 0,0 0 15,85-21 1,0-21-16,-85 21 16,22-1-16,-22-20 0,0 0 0,21 21 15,-21-22-15,1 1 0,-1 21 16,0-22-16,-21 22 0,21-21 16,-21 0-1,0 63 1,-21 0-1,21 0-15,-21 21 0,21-20 0,0-1 16,0 21-16,-21-21 0,21 22 16,0-22-16,0 0 0,0 0 0,0 21 15,0-20-15,0-1 16,0 21-16,42-21 16,-21-21-16,0 0 15,0 0-15,22 0 16,-1-21-16</inkml:trace>
  <inkml:trace contextRef="#ctx0" brushRef="#br0" timeOffset="67671.39">23241 2371 0,'0'-21'0,"0"42"0,0-64 0,0 22 16,0 0-1,21 21-15,0 0 16,0 0-16,-21 21 16,22 0-16,-22 1 0,21-1 0,0 21 15,-21 0-15,0-20 0,0 20 16,21 0-16,-21-21 0,0 85 16,0-85-16,0 1 15,0-1-15,0 0 0,0 0 16,-21-21-16,21 21 15,0-42 17,0 0-32,0 0 15,0 0-15,0-1 0,0-41 16,0 42-16,21-22 16,0 1-16,-21 21 0,21-21 0,22-1 15,-22 22-15,-21 0 16,21 0-16,0 21 0,0 0 15,1-21-15,-1 21 0,0 0 16,0 0-16,0 0 16,-21 21-16,21-21 0</inkml:trace>
  <inkml:trace contextRef="#ctx0" brushRef="#br0" timeOffset="68091.14">23749 2561 0,'21'0'15,"0"0"-15,0 0 0,1 0 16,-1 0-16,21-21 16,-21 21-16,0-21 0,22 0 15,-22 0-15,0-1 0,-21 1 16,21 21-16,-21-21 15,-21 21 1,0 0 0,0 0-16,0 0 15,-1 21-15,1-21 0,0 21 16,-21 22-16,21-22 16,-1 21-16,22-21 0,0 1 15,0 41 1,0-21-16,0-20 0,0-1 15,0 0-15,22-21 0,-1 0 16,0 0-16,0 21 0,0-21 16,0 0-16,1 0 0,20 0 15,-21 0-15,0 0 16,22 0-16,-22 0 0,42 0 16,-20 0-16,-22-21 0</inkml:trace>
  <inkml:trace contextRef="#ctx0" brushRef="#br0" timeOffset="68706.8">24638 2477 0,'0'0'0,"0"-22"16,0 1-16,0 0 0,-21 0 31,0 21-31,-1 0 0,1 0 16,0 0-16,0 0 0,0 0 15,0 21-15,-1 0 0,1-21 16,21 21-16,-42 22 16,21-22-16,21 21 0,-21-21 15,21 1-15,0 20 0,0-21 0,0 0 16,0 0-16,0 1 16,0-1-16,0 0 0,21-21 15,0 0 1,0 0-16,0 0 0,0 0 15,1 0-15,20-21 16,-21 0-16,0-1 0,22-20 16,-22 0-16,0 21 15,0-22-15,0 1 0,0 0 0,1 20 16,-1-20-16,0 0 16,0 21-16,0-43 0,0 22 15,-21-1-15,0 22 16,22 0-16,-22 0 15,0 42 1,0 0 0,0 0-16,0 1 0,0 20 0,-22-21 15,1 21-15,21-20 0,-21 20 16,0 0-16,0 1 0,21-22 16,-21 21-16,-1 0 0,22-20 15,0-1-15,0 21 0,-21-21 0,21 22 16,0-22-1,0 0-15,0 0 16,21-21 0,1 0-16,-1 0 0,0 0 15,0 0 1,0 0-16,-21-21 0,21 21 16</inkml:trace>
  <inkml:trace contextRef="#ctx0" brushRef="#br0" timeOffset="68883.7">24828 2752 0,'-21'0'0,"21"21"15,-21-21-15,0 0 47,0 21-31,0-21-16,-1 0 15,1 0-15</inkml:trace>
  <inkml:trace contextRef="#ctx0" brushRef="#br0" timeOffset="70430.86">1566 4932 0,'0'21'0,"0"0"15,21-42 32,-21 0-47,0 0 0,0 0 16,0-64-16,-21 43 16,0 20-16,21 1 0,-42-21 15,-1 0-15,22 20 16,0 22-16,-42-21 15,41 21-15,-20 0 0,21 0 16,0 21-16,-43 22 0,22-22 16,21 21-16,0 1 0,-1-1 15,1 21-15,0-20 0,0 20 16,0-20-16,21 20 0,-21 22 16,21-43-16,0 22 15,0-43-15,0 0 0,0 0 0,21-21 16,0 21-16,0-21 0,0 0 15,43 0-15,20-42 16,-41 21-16,41-22 16,-41 1-16,-1 21 0,-21-21 15,22-1-15,-22 1 0,21 0 16,0-85 0,-42 105-16,22-20 0,-22 21 15,0 0-15,0 0 0,0 42 31,0 0-31,0 0 0,0 0 16,0 22-16,0-22 0,-22 21 16,22 0-16,0 1 0,0-1 0,0-21 15,0 22-15,0-22 0,0 21 0,0-21 16,0 0-16,22 1 16,20-1-16,43-21 15,-43 0-15,-21 0 0,21-21 16,1-1-16,-1 22 0,85-84 15,-21-1 1,-64 43-16,1-1 0,-1 1 16,0 0-16,-21-1 0,1 1 15,-1-43-15,-21 64 0,0-21 16,-21 42 0,-22 0-16,22 0 0,-21 21 15,21-21-15,-1 21 0,1 22 16,-21 41-1,42-41-15,0-22 0,0 21 16,0-21-16,0 43 0,21-43 16,0 0-16,0 21 0,1-20 15,-1-22-15,0 21 0,21 21 16,-21-21 0,-21 0-16,-21-21 15,0 0-15,0 0 16,0 0-16,0 0 0,-43 0 15,43 0-15,0 0 0,0 0 16,-1 0-16,1 0 16,21-21-16,0 0 0</inkml:trace>
  <inkml:trace contextRef="#ctx0" brushRef="#br0" timeOffset="71012.34">4339 4826 0,'0'-21'0,"0"42"0,-21-63 0,21 21 16,-21-1-16,21 1 15,-21 0-15,-1 21 16,22-21 0,0 42-1,-21 0-15,21 0 0,0 22 16,0-22-16,-21 21 0,21 22 0,0 42 16,0-43-16,-21 1 15,21-1-15,-21 1 0,0 20 0,-1-20 16,1 20-16,0 22 0,-21 64 15,-1-86-15,22 1 0,-21 21 16,-22 63-16,-20 85 16,63-169-16,-1-22 0,-20 64 15,21-84 1,21-1-16,0 0 0,-21 1 0,21-22 16,0 42-1,0-84-15,0 0 16,0 0-16,0 0 0,21-22 15,-21 1-15,21 0 0</inkml:trace>
  <inkml:trace contextRef="#ctx0" brushRef="#br0" timeOffset="71407.12">3810 4911 0,'0'0'0,"-21"-43"0,21 22 0,-21 0 16,21-21-16,0-22 15,0 43-15,0 0 0,21 0 16,0 0-16,0-1 0,0 22 16,64-21-16,-22 21 15,-20 0-15,-1 0 16,-21 0-16,22 21 0,-1 22 0,-21-22 15,21 42 1,-42 43-16,0-63 16,0-1-16,-21 0 0,0-21 0,0 22 15,0-22-15,-43 42 16,43-41-16,0-22 0,-21 42 16,20-42-16,22 21 15,-21-21-15,42 0 31,-21-21-31,22 0 16,-1 21-16,0-21 0,0-1 0</inkml:trace>
  <inkml:trace contextRef="#ctx0" brushRef="#br0" timeOffset="71947.81">4635 4678 0,'-21'42'16,"21"-21"-1,-21 1-15,21 41 16,0-21-16,-21 43 16,21-43-16,0-20 0,0 20 15,0-21-15,0 0 0,0 0 0,21 1 16,0-22-1,0 0-15,1 0 0,-1 0 0,21 0 16,-21 0-16,22-22 0,-22 22 16,21-21-16,-21 0 0,43-42 15,-22 41-15,-21-20 0,22 0 16,-22 21-16,0-22 0,0 1 16,0 0-16,-21 20 0,0-20 0,21 21 15,-21-21-15,0 20 16,-21 22-1,0 22 1,0-1-16,0 21 16,0-21-16,21 22 0,-22-22 0,22 21 15,-21 0-15,21 1 0,0-22 16,0 21-16,0 1 0,0 41 16,0-63-16,0 1 0,21-22 15,1 21-15,20-21 16,-21 0-16,0 0 0,43 0 15,-43 0-15,21-21 0,1-1 16,20-20-16,43-64 16,-64 64-16,1 0 15,-22-22-15,0 22 0,21-1 0,-21 1 16,-21-21-16</inkml:trace>
  <inkml:trace contextRef="#ctx0" brushRef="#br0" timeOffset="73485.61">5694 4445 0,'0'-21'0,"0"42"0,0-63 0,-21 63 31,21 0-31,-22 0 16,22 0-16,0 22 0,0-1 16,-21-21-16,21 22 0,-21-1 15,21 0-15,0-21 0,0 22 0,-21-1 16,21 0-16,-21 1 0,21-22 16,0 21-16,0 1 15,0-22-15,0 0 0,0 0 16,0-42 15,0 0-31,0 0 16,21-1-16,0 1 0,-21-21 0,21 21 15,22-43-15,-1-20 16,-21 62-16,0 1 16,43-21-16,-22 21 0,-21 21 0,0 0 15,43 0-15,-43 21 16,21 21-16,-20-21 0,-1 1 15,0 41-15,-21-21 16,21-20-16,-21 20 0,0-21 0,0 0 16,0 64-1,0-64-15,-21 0 16,21 0-16,-21-21 0,0 0 0,-1 0 16,1 0-16,0 0 0,0-21 15,-21-21 1,20 21-16,-20 21 0,0-43 15,42 22-15,-21 0 0,-1 0 16,1 21-16,0-21 0,0 42 31,21 0-31,0 0 16,0 0-16,21 1 16,0-1-16,0 0 0,1 0 15,-1-21-15,0 21 0,21-21 0,-21 21 16,1-21-16,20 0 0,0 0 0,-21 0 15,22 0-15,-1 0 0,0 0 16,1 0-16,20-21 16,-20 0-16,41-42 0,-63 41 15,22-20-15,-22 0 0,21-1 16,-21 1-16,1 0 0,41-43 0,-42 43 16,0-1-16,1-41 15,-1 41-15,0-20 16,-21 42-16,0-22 0,0 22 15,0 0-15,-21 42 32,0 0-32,21 1 0,-22-1 15,22 21-15,0-21 0,-21 22 0,0 41 16,21-41-16,-21-1 16,21 0-16,0 1 0,0-1 0,0 43 15,0-43-15,0-21 0,0 21 16,0 1-1,21-22-15,43 0 16,20-21 0,-63 0-16,1 0 0,-1 0 0,0-21 15,0 0-15,0 0 0,22-22 16,-22 22-16,21-64 16,-21 22-1,-21 42-15,21-22 0,-21 22 0,22 0 16,-22 42 15,0 0-31,0 1 0,0-1 16,0 21-16,0-21 0,21 43 15,0-43-15,0 21 16,0-21-16,0 1 16,1-1-16,-1-21 0,0 0 15,0 0-15,0 0 0,0 0 16,1 0-16,20-21 15,21-43 1,-41 43-16,20-21 0,-42-1 16,21 22-16,21-64 15,-20 64-15,-22 0 16,21 21-16,-21-21 0,21 21 16,0 0 46,-21-21 1,-21 0-48,21-1 1,-21 22-1,21-21-15,-21 21 0,-1 0 32,1 0-32,21 21 15,0 1-15,-21-22 0,21 21 16,0 0-16,-21 0 0,21 0 16,0 43-16,0-1 15,-21-20-15,21-22 0,0 0 16,0 21-16,0-21 0,0 22 15,0-22-15,0 0 0,21 0 16,0-21-16,0 0 16,0 0-16,1 0 0,-1 0 15,0 0-15,0 0 0,0-21 0,0 0 16,1 21-16,-1-21 0,0 0 0,-21-1 16,42-41-1,-42 42-15,0 0 0,21-22 0</inkml:trace>
  <inkml:trace contextRef="#ctx0" brushRef="#br0" timeOffset="73738.46">7345 4255 0,'-43'21'16,"22"-21"0,21 21 15,0 0-31,0 0 16</inkml:trace>
  <inkml:trace contextRef="#ctx0" brushRef="#br0" timeOffset="74317.98">9123 4572 0,'21'-21'0,"-42"42"0,84-63 16,-42 21-16,1-1 0,-1-20 16,-21 21-16,0 0 0,21 0 15,-21-1-15,0 1 0,0 0 16,0 0-16,-21 21 0,0 0 15,-1 0-15,1 0 16,0 0-16,0 21 0,0 0 0,0 0 16,-1 1-16,1 20 0,0-21 15,-21 43-15,21-22 0,-22 21 16,22-20-16,21-1 0,0 0 16,0 1-16,0-1 0,0-21 15,0 22-15,0-22 0,21 0 0,0 0 16,1 0-16,-1 0 15,85 1-15,-64-22 0,0 0 16,22 0-16,-22 0 16,0 0-16,1-22 0,-1 1 15,0 0-15,1 0 0,-1 0 0</inkml:trace>
  <inkml:trace contextRef="#ctx0" brushRef="#br0" timeOffset="75234.45">9864 4509 0,'0'-22'15,"0"44"-15,0-65 0,0 22 0,-22 0 16,1 21-16,0-21 16,-21 21-16,-22 0 15,43 0-15,0 21 0,0-21 0,0 21 16,-1 0-16,1 0 16,-42 64-16,42 0 15,21-43 1,-22-21-16,22 22 0,0-22 0,0 21 15,0-21-15,0 43 16,22-64-16,-1 21 0,0-21 16,0 0-16,43 0 0,-43 0 15,21 0-15,-21 0 0,22-21 16,-22 0-16,21-1 0,0-20 16,1 21-16,-1-21 15,-21-1-15,-21 22 0,21 0 16,-21-21-16,22 20 0,-22 1 0,0-21 15,0 21-15,0 0 0,0-1 16,-22 44 0,22-1-1,-21 0-15,21 0 0,0 0 16,-21 0-16,21 1 0,0 20 0,-21-21 16,21 21-16,0 1 0,0-1 15,0-21-15,0 0 0,21 1 16,0 20-16,0-42 0,1 21 15,41-21 1,-21 0-16,1 0 0,41 0 0,-20-21 16,-22 0-16,1 0 15,-1-1-15,0-20 0,1 21 0,-22 0 16,21-22-16,-21 22 0,22-63 16,-43 20-1,0 43-15,0 0 0,0 0 16,-22 42 15,22 0-31,-21-21 0,21 21 0,0 21 16,0 1-16,0-22 0,0 0 15,0 0-15,0 0 0,0 43 16,0-43 0,0 0-16,0 0 0,0 1 15,0-1-15,0-42 31,0-1-15,0 1-16,0-21 0,0 21 16,0 0-16,0-22 0,21 22 15,1-21-15,-1 21 0,21-43 16,-21 22-16,43-1 16,-22 22-16,0 0 0,1 0 15,-1 21-15,0 0 0,85 42 16,-105-21-16,20 1 15,-21-1-15,0 0 0,0 21 0,-21 43 16,0-43-16,0 22 16,-21-22-16,0-21 15,0 0-15,0 1 0,0-1 0,-1 0 16,22 0-16,-21-21 0,0 21 0,0-21 16</inkml:trace>
  <inkml:trace contextRef="#ctx0" brushRef="#br0" timeOffset="76252.53">12742 4170 0,'0'-21'0,"0"42"0,0-63 0,0-1 0,0 22 15,0 0-15,0 0 16,0 42 0,0 0-16,0 21 0,0-20 0,0 20 15,0 21-15,-21-20 0,21-1 16,0 106-16,-21-84 16,21-22-16,0 0 0,0 1 15,0-1-15,0 0 0,0 1 16,0-1-16,0 0 0,0-20 0,0 20 15,0-21 1,0-42 15,0 0-31,0 0 0,0-22 0,0 22 16,0-21-16,21 21 0,0-22 0,0 1 16,1 21-16,-1-22 0,0 1 15,21 21-15,-21 0 0,22 0 0,-22-1 16,64 22-1,-43 0-15,21 0 0,-20 0 0,-22 22 16,42-1-16,-41 0 16,-22 0-16,0 0 0,0 0 15,0 22-15,0-22 0,-43 42 16,-20 1 0,42-64-16,-22 21 0,-20 21 15,42-42-15,-1 0 0,-20 0 16,-21 0-1,63-21-15,0 0 16,0 0-16,0 0 0,0 0 16,0-1-16,0 44 47,0-1-47,21-21 0,0 21 15,-21 0-15,21-21 0,0 21 16,43 0-16,-43-21 0,21 22 15,-21-22-15,22 0 0,-1 0 0,0 0 16,1 0-16,41-22 16,43-20-1,-84 21-15,-22 0 0,21-22 0,-21 22 16,22 0-16,-22-21 0,0 21 0,0-22 16,0 22-16,-21-42 15,0 41-15,0 1 16,0 0-16,-21 21 15,0 21-15,0 0 16,0 1-16,0-1 0,-1 0 0,22 0 16,-21 0-16,21 22 0,-21-22 0,21 0 15,0 0-15,0 0 16,0 22-16,0-22 0,0 0 0,21-21 16,22 42-1,-1-21-15,-21-21 16,0 0-16,0 0 0,1 0 0,-1 0 0</inkml:trace>
  <inkml:trace contextRef="#ctx0" brushRef="#br0" timeOffset="79832.03">15494 4699 0,'21'0'0,"-42"0"16,63 21-16,-21-21 0,1 0 15,-1-21-15,0 21 16,0-21-16,43-43 15,-43 43-15,0 0 16,-21 0-16,0 0 0,21-22 0,-21 22 16,0 0-16,0-21 0,0-1 0,0 1 15,-21 21-15,0-21 0,0-1 16,-1 1-16,-20 21 0,21 0 0,0-1 16,-22 1-16,22 21 0,-21 0 15,21 0-15,-22 21 0,1 1 0,0 20 16,-1-21-16,1 21 0,-43 85 15,64-63-15,0-22 16,0 43-16,21-43 16,0 1-16,0 20 15,0-21-15,42 1 0,-21-22 16,1 0-16,20 0 0,-21-21 16,21 0-16,-20 0 0,20 0 15,0 0-15,1-21 0,-1 0 0,43-21 16,-64 20-16,85-62 15,-85 63-15,21-22 0,-21 22 16,-21-21-16,21 21 0,1-85 16,-22 42-1,0 43-15,0 0 16,0 42 0,0 0-16,0 0 15,0 1-15,0-1 0,0 0 16,0 21-16,0 43 0,21-64 15,0 0-15,0 0 0,0 1 16,-21-1-16,85 21 16,-22-21-1,-41-21-15,20 0 0,21 0 0,-20-21 16,-22 21-16,42-42 0,-41 21 16,20-1-16,0-41 15,1-43 1,-43 85-16,21-21 0,0 20 15,-21 1-15,21 0 0,-21-21 16,21 42 0,-21 21-1,21 0-15,-21 0 0,0 0 16,0 1 0,0-1-16,22-21 15,-1 0 1,0-21-1,-21-1-15,0 1 16,21 0-16,-21 0 16,0-21-16,0 20 15,0 1-15,0 0 16,-21 21-16,0 0 0,0 0 16,-1 0-16,1 21 15,0 0-15,21 1 0,-42-1 0,-1 42 16,43-20-16,-42 20 15,21-21-15,0 22 16,21-43-16,0 21 0,0-20 0,0-1 16,0 21-16,21-21 0,42 43 15,1-43 1,-22 0-16,-21-21 0,22 0 16,-1 0-16,0 0 0,1 0 15,-22 0-15,21-21 0,-21 0 0,22 0 16,-22-1-16,0 1 0,21 0 15,-20-21-15,-1 21 0,0-22 0,0 22 16,0-21-16,22 21 0,-22-22 16,0 1-16,0 21 0,0-22 0,0 22 15,-21 0-15,22 21 0,-22-21 0,21 21 16,-21 21 0,0 0-1,0 0-15,0 1 16,0-1-16,0 0 15,0 0 1,0-42 15,0 0-15,0 0-16,0-1 16,0 1-16,0 0 15,-21 21-15,-1 0 16,1 0-1,0 0-15,0 0 0,0 0 0,0 0 16,-22 42-16,43-20 0,-21-1 16,0 0-16,0 0 15,0 21-15,21-20 0,0 20 16,0-21-16,0 21 0,0-20 16,0-1-16,0 0 0,0 21 15,0-21-15,0 1 0,0-1 0,21 0 16,0 0-16,0-21 0,106 21 15,-63-21 1,-22 0-16,85-42 16,-85 21-16,1 0 0,-1-1 15,0 1-15,1 0 16,41-64-16,1 1 16,-85 41-16,21 22 15,-21 0-15,21-21 0,-21 21 16,0-22-1,-21 43 1,0 0-16,0 21 16,0 1-16,-1-1 0,22 0 15,-42 42-15,42-41 16,0-1-16,0 21 16,0-21-16,0 0 0,0 22 15,0-1 1,21-42-16,0 21 15,1-21-15,-1 0 0,63 0 16,-62 0-16,-1 0 16,21-21-16,-21 0 0,43 0 15,-43 0-15,21-1 0,-21 1 16,1 0-16,20-21 0,-21 21 16,21-22-16,-20 1 0,-1 0 15,0 20 1,-42 22-1,0 22-15,-1-1 16,22 0-16,-21 0 16,21 0-16,0 0 0,0 1 0,0-1 15,0 0-15,0 42 16,21 1 0,-21-43-16,22-21 0,-22 21 15,0 0-15,21-21 0,-21 22 0,-21-44 63,21 1-63,-22 21 0,22-21 0,-21 21 15,21-21-15,-21 21 16,0 0-16,0 0 31,21 21-15,0 0-16,0 0 15,0 1-15,0-1 16,21-21-16,0 21 0,0-21 16,-21 21-16,21-21 0,1 0 15,-1 0-15,63 0 16,1 0-16,-43 0 16,-20 0-16,20-21 0,0 0 15,1 0-15,-22-1 0,21 1 0,22-21 16,-43 21-16,21-22 15,-42 1-15,0 21 0,21-21 16,-21 20-16,0 1 0,0 0 16,-21 42 15,21 0-31,-21 1 16,21-1-16,0 0 0,0 21 0,0-21 15,0 1-15,0-1 0,0 0 16,0 0-16,0 0 0,0 0 0,0 1 15,0-1-15,0 0 0,0 0 16,-21-21 31,0-21-31,-1 0-16,1 0 15,0 21-15,21-22 16,0 44 15,0-1-15,21-21-1,0 21-15,1-21 0,-1 0 16,0 0-16,0 0 0,0 0 16,0 0-16,1 0 0,20 0 15,-21 0-15,0 0 0,0 0 0,22-21 16,-22 0-16,21 21 0,-21-22 15,22 1-15,-22 0 0,21 21 0,-21-21 16,22 0-16,-1-22 16,-21-20-16,-21 42 15,0 0-15,0-1 0,0 1 16,-21 0-16,0 21 0,0 0 16,0 0-16,-1 0 0,-20 0 15,21 21-15,21 22 16,-21-22-16,0 42 15,21-42-15,0 1 0,0 20 16,0-21-16,0 0 0,0 64 16,21-64-16,0 0 15,0 0-15,0 1 16,0-22-16,1 21 0,20-21 16,43 0-16,20 0 15,-62 0-15,-1 0 16,0 0-16,22 0 0,-22-21 0,1-1 15,-1 1-15,0 0 0,1 0 16,-1 0-16,21-22 16,-41 22-16,-1 0 0,0-21 0,0 21 15,-21-1-15,0-20 0,21 21 16,-21 0-16,0-22 0,0 22 0,0 0 16,0 0-16,0 0 0,0-22 15,-42 1 1,21 42-16,0 0 0,-1 0 15,-20 0-15,21 0 0,0 0 0,-43 21 16,43 0-16,-42 22 16,41-1-16,1-21 15,0 0-15,21 22 0,0-22 0,-21 0 16,21 0-16,0 22 0,0-22 0,0 0 16,0 0-16,21 0 15,0 0-15,0-21 0,1 22 16,-1-22-16,21 0 15,0 0-15,-20 0 0,-1 0 16,0-22-16,0 22 0,0-21 16,0 0-16,1 0 0,-1 0 0,21-22 15,-21 22-15,0-21 0,1 21 16,-1-22-16,0 1 0,42-106 16,-20 0-1,-43 105-15,21 1 16,-21 0-16,0-1 0,0 22 0,0 0 15,0 0-15,0 0 0,0 0 0,0 42 32,-21 0-32,0 0 15,21 21-15,0 1 0,-22-1 16,1 64-16,21-43 0,0 43 16,0-63-16,0-1 15,0 0-15,0 1 0,0-22 16,0 21-16,0-21 0,21 0 0,1 1 0,-1-1 15,0 0 1,0-21-16,21 0 0,-20 0 16,-1 0-16,0 0 0,0 0 0,0 0 15,0 0-15,22 0 0,-1-21 16,22 0 0,-43-1-16</inkml:trace>
  <inkml:trace contextRef="#ctx0" brushRef="#br0" timeOffset="79986.95">20913 4530 0,'-22'21'16,"1"-21"-1,21 21 17,-21-21-32,0 0 15,0 0 1</inkml:trace>
  <inkml:trace contextRef="#ctx0" brushRef="#br0" timeOffset="82442.87">1841 6604 0,'0'21'0,"0"-42"31,0 0-31,22 0 16,-1 21-16,-21-21 0,21-1 0,-21 1 15,0 0-15,0 0 0,0 0 16,0 0-16,0-1 0,0 1 0,-64-21 15,43 21 1,-21 21-16,21-21 0,-106-1 16,84 22-16,1 0 15,0 0-15,-22 0 0,22 0 0,-43 43 16,1 20 0,41-20-16,22-1 15,0 0-15,0-21 0,21 22 16,0-1-16,0 0 0,-21 1 15,21-1-15,0-21 0,0 43 16,0-22 0,21-21-16,21-21 0,-21 0 0,22 0 15,-1 0-15,0 0 0,1-21 16,-1 0-16,64-21 16,-64 20-16,22-20 0,-22 21 0,0-21 15,1 20-15,62-83 16,-62 20-1,-43 43-15,0 20 0,0-20 16,0 21-16,0 0 0,0 0 16,0 42-1,0 0 1,0 0-16,0 0 0,0 0 16,0 22-16,0-1 0,0-21 0,0 22 15,0-22-15,0 21 0,0 0 16,21 1-16,0-22 15,-21 0-15,42 21 0,-20-42 16,-1 0-16,0 0 16,0 0-16,0 0 0,22 0 0,-22-21 15,0 0-15,42 0 16,-41 0-16,20-43 16,-42 43-16,21-21 0,-21-1 15,0 22-15,0 0 0,0-21 16,-21-1-1,0 43-15,0 22 16,-1-1-16,22 0 16,-21 0-16,21 21 15,0-20-15,0 20 0,0 0 16,0-21-16,0 1 16,0-1-16,0 21 0,0-21 15,21-21 1,1-21-1,-22 0-15,21 0 16,0 0-16,-21-1 0,0 1 16,21 0-16,0 0 0,0-21 15,-21 20-15,43-41 0,-43 42 16,21 0-16,-21-1 0,21 1 16,0 21-16,0 0 15,1 21-15,-22 1 16,21-1-16,-21 0 0,21 21 15,-21-21-15,0 1 0,21-1 0,0 0 16,-21 21-16,21-21 0,1 22 16,-22-22-16,21-21 0,0 21 15,-21 0-15,21-21 0,21 0 16,-20 0-16,-1 0 0,0 0 16,21 0-16,-21-21 0,22 21 15,41-63-15,1-1 16,-64 43-1,0-21-15,-21 20 0,0 1 0,22 0 16,-1-42 0,-21 41-16,0 44 31,0-1-31,0 0 16,0 0-16,-21 21 0,21-20 0,0-1 15,0 63 1,0-62-16,0-1 0,0 0 0,0 0 15,0 0-15,21-21 16,0 0-16,21 0 16,-21 0-16,22 0 0,20-42 15,43-22 1,-64 43-16,-20 0 0,20-21 16,-21 21-16,0-1 0,22 1 15,-1-42-15,-42 42 16,21-1-16,-21 44 47,0-1-47,0 21 15,0-21-15,0 22 0,0-22 0,-21 21 16,21 0-16,0 1 0,0 20 16,-21-20-16,21-1 0,0 21 15,0 1-15,0-1 0,0 1 0,0-1 16,0 1-16,0 21 0,0 126 15,0-63 1,0-84-16,0-1 0,0 22 0,0-21 16,0 20-16,0-20 0,0-1 15,0 1-15,0-1 0,0 1 0,-21-1 16,-1 22-16,-20 0 16,42-43-16,-21-21 0,0 21 15,0-42 1,-1 0-16,1-21 0,21 0 0,-21 0 15,21 0-15,0-22 0,-21 22 16,21-42-16,-21 20 0,21-20 16,0-1-16,0 1 0,0-22 0,0 1 15,0-1-15,42-63 16,-21 63-16,43-190 16,-22 190-16,-21 1 0,22 20 0,-22 1 15,21-1-15,43-63 16,-43 85-16,-21-1 0,22 1 0,-22 21 15,0-21-15,0 20 0,0 1 16,-21 0-16,21 21 0,-21-21 0,0 0 16,0 0-1</inkml:trace>
  <inkml:trace contextRef="#ctx0" brushRef="#br0" timeOffset="83127.48">4381 6287 0,'0'0'0,"-21"0"16,0 0-1,0 0-15,21 21 0,-21 0 16,0 0-16,21 0 0,0 0 0,-22 43 16,22-22-16,0-21 15,-21 43-15,21-43 0,0 21 16,0-20-16,21-22 47,1-22-47,-1 1 0,0 0 15,0 0-15,0 0 0,0-22 16,1 22-16,20-21 16,-21 0-16,0 20 15,0 22 1,1 0-16,-1 22 16,-21-1-16,0 0 0,0 0 15,21 0-15,-21 0 0,21 1 16,-21-1-16,0 0 0,21 0 15,0 0-15,1-21 0,-22 21 0,42-21 16,0 0-16,22 0 16,-43 0-16,42-21 15,-41 0-15,20 21 0,-21-21 16,0 0-16,0 0 0,1-1 0,-22-41 31,21 21-31,-21 20 0,0-20 16,0 21-16,0-43 0,-21 43 0,-1 0 15,22 0-15,-21 0 0,0 0 0,0-1 16,0 22-16,0-21 16,-1 21-16,1 0 0,0 0 15,0 0-15,0 0 0,21 21 16,-21-21-16,-1 22 16,22-1-1,22-21 1,-1 0-16,0 0 15</inkml:trace>
  <inkml:trace contextRef="#ctx0" brushRef="#br0" timeOffset="83668.96">5440 5821 0,'-21'0'16,"42"0"-16,-64 0 0,22 0 15,0 0 1,21 21-16,-21 0 16,21 0-16,0 22 0,0-22 0,-21 21 15,21 1-15,-21 41 16,21-41-16,-22 20 16,22-21-16,-21-20 0,0 41 15,21-42-15,0 22 0,0-22 16,-21 0-16,21 0 0,0 0 15,0-42 17,0 0-32,0 0 15,0 0-15,0-1 0,0-20 16,0 21-16,21 0 0,43-85 16,-43 85-16,0 0 15,21-1-15,-21 1 0,22 0 16,-22 0-16,0 21 0,21 0 0,-20 0 15,20 0-15,0 21 0,-21 0 16,1 0-16,-22 1 0,21-1 16,-21 0-16,0 21 0,0-21 0,0 1 15,0 20-15,0 0 16,-21 1-16,-1-1 16,22-21-16,-21-21 0,0 42 15,21-63 16,0 0-15,0 0-16,21 0 16,0 0-16,1-1 0</inkml:trace>
  <inkml:trace contextRef="#ctx0" brushRef="#br0" timeOffset="84080.72">6159 6117 0,'-21'0'16,"0"0"0,0 21-16,0 1 0,0-22 15,-1 21-15,22 0 0,-21 0 16,0 21-16,21-20 0,-21-1 16,21 21-16,0-21 0,0 22 0,0-1 15,0 0-15,0-21 0,0 1 16,21-1-16,0-21 0,22 21 15,-22-21-15,0 21 16,42-21-16,-41 0 16,-1 0-16,0-21 0,21 21 15,-21-21-15,1 0 0,20-22 16,-21 22-16,0 0 0,-21 0 0</inkml:trace>
  <inkml:trace contextRef="#ctx0" brushRef="#br0" timeOffset="84454.63">6392 6265 0,'0'0'0,"0"-21"0,0 0 0,0 0 15,0 0 1,21 21-16,1-21 16,-1-1-16,0 22 0,0 0 15,0 0-15,0 0 0,1 0 0,-1 22 16,0-1-16,0 0 0,0 21 16,0-21-16,1 1 0,-22 20 15,0-21-15,0 21 0,0-20 16,0 41-16,0-42 0,0 0 15,0 1-15,0-1 0,0 0 16,0 0-16,0 0 16,0-42-1,0 0 1,0 0-16,0 0 16,0-1-16,0 1 0,0 0 0,21-42 15,0 20 1,0 1-16,0 21 0,0-22 15,1 22-15,-1 0 0,0 0 16,0 21-16,0 0 16,0 0-16,1 0 15,-1 0-15,0 0 16,0 0-16</inkml:trace>
  <inkml:trace contextRef="#ctx0" brushRef="#br0" timeOffset="84903.66">7302 6456 0,'0'0'16,"0"21"-16,22-42 47,-1 0-32,0 0-15,0 21 0,0-43 16,0 22-16,1 0 0,-22 0 16,21 0-16,-21-64 15,0 64 1,-21 21 0,-1 0-16,1 0 15,0 0-15,0 0 0,0 21 0,0 0 16,-22 21-1,22 1-15,21-1 0,0-21 16,-21 22-16,21 20 0,0-42 16,0 0-16,0 22 15,0-22-15,21 21 0,0-42 16,0 21-16,22-21 0,-22 0 16,0 0-16,0 0 0,0 0 15,1 0-15,-1 0 0,0-21 16,0 21-16,0-21 0,0 0 0,22 0 15,-22 0-15,0-43 16,0 22-16</inkml:trace>
  <inkml:trace contextRef="#ctx0" brushRef="#br0" timeOffset="85946.8">9292 5884 0,'0'0'0,"-21"0"0,0 0 15,21-21-15,42 21 63,-21 0-63,0 0 16,22 0-16,-1 0 0,0 0 0,1 0 15,-1-21-15,22 21 0,-22 0 16,21 0-16,22 0 0,0-21 15,-64 21-15,0 0 16,0 0-16,-42 0 16,0 0-16,0 0 15,-22 0-15,22 0 0,-21 0 16,0 0-16,-43 0 0,64 0 16,-22 0-16,22 0 0,-21 0 15,21 0-15,0 0 0,-22 0 16,22 0-16,0 0 15,0 0-15,0 0 0,-1 0 16,1 0 0,0 21-1,0 0-15,21 0 16,0 1-16,0-1 0,0 0 0,0 0 16,0 0-16,0 0 0,0 22 15,0-22-15,-21 0 0,21 21 0,-21 22 16,21-43-16,-22 21 15,22 22-15,-21-22 0,0 1 16,21 20-16,0-21 0,0 22 0,-21-22 16,0 1-16,21 20 0,-21-21 0,21 1 15,0-1-15,0 85 16,0-63 0,0-43-16,0 21 0,21-21 0,0 0 15,0 1-15,0-1 0,22 0 0,-22-21 16,0 21-16,21-21 0,-21 0 15,22 0-15,-1 0 0,0 0 0,22 0 16,-22-21-16,1 0 0,-1 21 16,-21-21-16,21-1 0,-20 1 0,20 0 15,-21 0-15,21 0 0,-20-22 16</inkml:trace>
  <inkml:trace contextRef="#ctx0" brushRef="#br0" timeOffset="86698.96">10308 6519 0,'21'0'16,"-42"0"-16,63-21 0,-20 21 0,-1-21 15,0 0-15,0 21 0,0-21 16,0 0-16,1-1 0,-1 1 15,-21 0-15,0 0 16,0 0-16,0 0 0,0-1 16,0 1-16,0 0 0,-21 0 15,-1 0-15,1 21 0,0 0 16,-64-21-16,64 21 16,-21 0-16,21 0 0,-22 0 15,1 21-15,21 0 0,-85 42 16,43 22-1,63-43-15,0 1 0,0-1 16,0-21-16,0 22 0,21 62 16,0-83-16,0-1 0,0 0 15,0 0-15,1-21 0,20 21 16,-21-21-16,0 0 0,43 0 16,-43 0-16,0 0 0,21-21 15,-20 21-15,-1-21 0,63-64 16,-41 64-16,-22 0 15,0 0-15,0-22 0,0 22 16,-21-21-16,22-22 16,-22 43-16,0-42 0,0 20 15,0 22-15,0 0 16,-22 42 0,1 0-16,21 1 15,0 20-15,0-21 0,0 21 16,0 1-16,-21-1 0,21 22 15,0-22-15,0 21 16,0-41-16,0-1 0,42 0 16,-20-21-16,-1 0 0,85 0 15,-43-21 1,-21 21-16</inkml:trace>
  <inkml:trace contextRef="#ctx0" brushRef="#br0" timeOffset="87880.74">11155 6287 0,'0'0'16,"0"-22"0,-21 22-1,-1 22-15,1-1 0,21 0 0,-21 0 16,0 0-16,0 22 0,21-22 16,-21 0-16,-1 21 0,22-21 0,-21 1 15,21-1-15,-21 0 0,21 0 16,-21 0-16,21 0 0,0 1 15,0-44 17,21 1-32,0 0 15,0 0-15,1 0 0,-22 0 0,42-43 16,0-42 0,-21 85-16,1 0 15,-22 0-15,21 0 0,-21-1 0,21 22 16,0 0-1,0 22-15,-21-1 16,0 0-16,0 0 0,0 0 16,0 0-16,0 22 0,0-22 0,0 0 15,0 21-15,21-20 0,-21-1 0,0 0 16,0 0-16,22 21 16,-1-20-16,0-1 15,0-21-15,0 0 0,0 0 16,1 0-16,20 0 0,-21 0 15,0 0-15,0-21 0,22-1 0,-22 22 16,0-21-16,21 0 0,-20 0 16,20-43-16,-21 1 15,0 21-15,-21 20 0,0 1 16,0 0-16,0 0 16,-21 42 15,21 0-31,-21 0 0,21 1 15,-21 20-15,21-21 0,0 0 0,0 22 16,0-22-16,0 0 16,0 64-16,0-64 15,0 0-15,42 0 0,-21 0 16,0-21-16,1 0 0,-1 0 16,0 0-16,0 0 0,21 0 0,1 0 15,20-21 1,-42 0-16,1 0 0,-1 0 0,0-1 15,-21 1-15,0 0 0,0 0 16,21 0-16,-21-22 0,0 22 0,0-42 16,0 42-16,0-1 0,0 1 15,0 0-15,0 0 0,0 0 16,0 42 15,0 0-31,0 0 0,0 0 16,0 22-16,0-1 0,0 0 15,0 1-15,0 20 0,0-20 0,0-1 16,-21 21-16,21 43 16,0-42-16,-42 84 0,20-85 0,22 1 15,-21 21-15,0-22 0,0 22 16,0-1-16,-43 128 16,43-127-16,0 63 15,21-63-15,-21-22 0,21 64 16,0-63-16,0-1 0,-21 1 15,21-22-15,0 0 0,0 1 0,0-1 16,0 0-16,0-21 0,0 22 0,0-22 16,0 0-16,-22-21 15,1 0 1,21-21-16,0 0 0,-21 0 16,0-1-16,21 1 0,-21-21 0,-22-22 15,43 22-15,-21 0 16,-42-64-16,42 42 0,-1 1 15,1-1-15,-21-20 0,21 20 0,0-20 16,-1-149 0,22 169-16,0-84 0,0 85 15,22-1-15,-1 1 0,21 20 16,-21-20-16,127-85 16,-84 84-1,-43 43-15,21-21 0,22-22 16,-22 22-16,1-1 0,-1 1 15,0 21-15</inkml:trace>
  <inkml:trace contextRef="#ctx0" brushRef="#br0" timeOffset="88331.48">13356 5694 0,'0'-21'16,"0"42"-16,0-63 0,0 63 31,0 0-31,0 21 0,0-21 16,-21 22-16,21-1 0,0 0 16,0 22-16,0-22 0,0 1 0,-42 147 15,20-84 1,1-64-16,0 1 15,21-1-15,-21 0 0,0 1 16,21-22-16,-21 21 0,21-21 16,0 0-16,0 1 0,0-44 31,0 1-31,0 0 16</inkml:trace>
  <inkml:trace contextRef="#ctx0" brushRef="#br0" timeOffset="88687.08">13144 6011 0,'0'-21'0,"0"42"0,-21-84 15,21 42-15,0 0 0,0-1 0,0-20 16,0 21-16,0 0 0,0-22 16,0 22-16,21 0 0,1 0 0,-1-21 15,0 20-15,0 1 0,21 0 16,-20 21-16,20-21 0,-21 0 0,21 21 15,22 0-15,21 42 16,-43-21-16,-21 22 16,21 20-16,-42-21 15,0 1-15,0 41 16,-21-41-16,-85 63 16,64-85-16,0 21 0,-22-21 0,22 0 15,-22 1-15,-63 41 16,64-42-1,63 0-15,21-21 16,0 0 0,0 0-16,22 0 0,-1 0 0,-21 0 15,22 0-15,-1 0 0</inkml:trace>
  <inkml:trace contextRef="#ctx0" brushRef="#br0" timeOffset="89246.75">13991 6223 0,'0'0'0,"0"-42"31,0 21-31,0-1 16,0 1-16,0 0 0,-21 21 0,21-21 15,-21 0-15,0 21 0,-1-21 16,1 21-16,0 0 0,0 0 15,0 21-15,-22 21 16,22-42-16,0 21 0,0 22 0,0-22 16,0 0-16,-1 0 0,22 21 15,-21-20-15,0 20 0,21 85 16,0-64 0,0-41-1,0-1-15,21-21 0,0 0 16,1 0-16,-1 0 0,0 0 0,0 0 15,43-43-15,-43 22 16,21 0-16,-21 0 0,22 0 0,-1 0 16,-21-1-16,0-20 0,22 21 15,-22 0-15,0 0 0,0-1 0,-21-20 16,0 21-16,0-21 16,0 20-1,-21 22-15,21 22 16,0-1-16,-21-21 15,21 21-15,0 21 0,0-21 16,0 1-16,0 20 0,0-21 0,0 21 16,0-20-16,0 20 0,0 21 15,21 1 1,0-64-16,0 21 0,0-21 16,22 0-16,-22 0 0,0 0 15,21-21-15,64-21 16</inkml:trace>
  <inkml:trace contextRef="#ctx0" brushRef="#br0" timeOffset="91219.27">14817 6054 0,'0'-21'0,"0"42"0,0-64 16,-22 43-1,1 0-15,0 0 0,0 22 16,0-1-16,0-21 0,-1 42 0,-20 0 15,0 43 1,21-43-16,21 43 16,0-64-16,0 22 0,0 20 15,0-42-15,0 22 0,63-1 16,22-21 0,-43-21-16,-21 0 15,64-21-15,-43 0 16,1 0-16,-1-1 0,-21 1 0,21 0 15,1-21-15,-22 21 0,0-22 0,0 1 16,22 21-16,-43-22 16,21 1-16,0-43 0,0 43 15,-21 0-15,0-43 0,0 64 16,0-21-16,0-43 16,0 106-1,-21 0-15,21 0 16,0 1-16,-21 20 0,0 21 15,21-41-15,-22 20 16,1 0-16,21-21 0,-42 64 16,42-64-16,0 22 0,-21-1 0,0 0 15,21 43 1,0-64-16,-22-21 16,22 21-16,0-42 15,0 0 1,22 0-16,-22 0 0,21-1 0,0 1 15,0-21-15,0 21 0,0 0 16,64-64 0,21 21-16,-85 43 15,21 0-15,-20 21 0,-1 0 16,0 0-16,21 0 16,-42 21-16,0 0 0,0 1 15,-42-22-15,21 21 16,0 0-16,-1-21 0,1 21 15,-21-21-15,21 0 0,0 21 0,-22-21 16,22 0-16,-21 0 16,21 0-16,21 21 47,0 1-32,0-1 1,0 0-16,0 0 0,0 0 15,0 0-15,0 1 0,0-1 0,21 0 16,0 0-16,0-21 0,0 21 16,0 0-16,64 22 15,0-43-15,-43 21 16,22-21-16,-22 0 0,0 0 0,1 0 16,-1 0-16,21 0 0,-20-21 0,-1 0 15,0 21-15,43-43 16,-21 1-16,20-22 15,-63 43-15,22-21 0,20-22 16,-42 43-16,1 0 0,-22-42 16,0 20-16,0-20 15,0 42-15,0-1 16,-22 22-16,1 0 0,-21 0 0,21 0 16,-22 0-16,1 0 0,21 22 15,0-1-15,-22-21 16,22 42-16,0-21 0,-21 0 0,21 1 15,-1-1-15,1 21 0,0-21 0,0 0 16,0 64 0,21-43-16,0 1 0,0-22 15,21-21 1,0 0-16,0 0 0,22 0 16,-22 0-16,0 0 0,21-42 15,1 20-15,-22 1 16,0 0-16,0 0 0,0 0 0,0 0 0,1-1 15,-1 1-15,0 0 0,0-21 16,0 21-16,-21-1 0,21-20 16,1 21-16,-22 42 31,-22 0-15,1 0-16,21 1 0,-21 20 15,21-21-15,0 21 16,0-20-16,0-1 0,0 21 0,0-21 15,21 22-15,0-1 16,1-21-16,-1-21 0,0 21 0,21 0 16,-21-21-16,106 0 15,-42 0-15,-43 0 16,1 0-16,-1-21 0,0 0 0,1 0 16,-1 0-16,0 0 0,-20-22 15,20 22-15,-21 0 0,0 0 16,0-22-16,1 22 0,-1 0 0,-21-21 15,0 21-15,0-1 0,0 1 16,0 0-16,0 0 0,-21 0 16,-1 21-16,1 0 15,0 0-15,0 21 0,-21 0 16,20 0-16,1 0 0,0 1 16,-21-1-16,42 21 0,-21-21 0,-1 22 15,1-22-15,21 42 16,0-42-16,0 1 15,0-1-15,21 0 16,1-21-16,-1 0 0,0 0 0,0 0 16,0 0-16,22-21 15,-22-22-15,0 43 16,0-21-16,0 0 0,-21 0 0,0 0 16,21 0-16,-21-1 0,22 1 0,-22 0 15,0 0-15,21 21 16,-21-21-1,0 42 1,0 0 0,0 0-16,-21 0 0,-1 22 15,22-22-15,0 0 16,-21 21-16,0-20 0,21 20 0,0 0 16,-21 1-16,0-1 0,0 0 0,21 1 15,0-1-15,0 21 0,0-20 16,0 41-16,0-41 0,0 20 15,0 22-15,0-22 0,0-20 16,0 20-16,0-20 0,0-1 16,0 21-16,0 64 15,-43-63-15,22-22 0,21-21 16,-21 1-16,0-1 0,-22-21 16,22 21-16,-63-21 15,41 0-15,1 0 16,21 0-16,0 0 0,-22 0 15,22 0-15,0 0 0,-21-21 16,20 0-16,22-1 16,-21 1-16,21 0 0,0 0 0,0 0 15,0 0-15,0-22 16,21 22-16,1-21 0,-1 21 0,42-85 16,-20 63-16,-1 1 0</inkml:trace>
  <inkml:trace contextRef="#ctx0" brushRef="#br0" timeOffset="91614.66">17378 6287 0,'0'0'0,"-21"0"15,42 0 16,0 0-15,21 0-16,43-22 16,-43 1-16,-21 21 0,22 0 15,-22-21-15,0 0 0,43-21 16,-64 20 0,-22 22-1,1 0-15,0 0 0,-21 0 16,21 0-16,-43 0 15,22 43-15,21-43 0,-1 21 16,-20 42-16,42-41 0,0-1 16,0 21-1,0-21-15,0 43 0,0-43 0,21 0 16,0 0-16,1-21 0,-1 0 16,63 21-1,22-21 1,-85 0-16</inkml:trace>
  <inkml:trace contextRef="#ctx0" brushRef="#br0" timeOffset="91831.54">18140 6371 0,'21'21'31,"-21"1"-15,0-1-16,0 0 0,0 21 15,0-21-15,0 1 0,0-1 16,0 0-16,-42 42 16,20-41-16,-20 20 0,0-21 15,21-21-15,-43 42 0,22-42 16,-1 0-16,22 0 0,-21 0 0,21 0 16</inkml:trace>
  <inkml:trace contextRef="#ctx0" brushRef="#br0" timeOffset="92697.96">19494 6435 0,'0'0'0,"0"-21"31,22-1-15,-1 22-16,-21-21 0,21 0 0,0 21 15,0-21-15,0 0 0,-21 0 0,22-1 16,-22 1-16,0 0 0,0-21 15,0 21-15,0-1 16,0 1-16,-22 0 0,1 0 0,-21-21 16,21 20-16,0 1 0,-22 0 15,22 21-15,-42-21 16,20 21-16,22 0 0,-21 0 16,-1 21-16,22 0 0,-42 22 15,20-22-15,22 21 0,-21-21 0,21 22 0,0-1 16,21 0-16,-43 85 15,43-84-15,0 41 16,0-41-16,0-22 0,0 21 16,21-21-16,1-21 0,62 43 15,-63-43-15,22 0 16,-1 0-16,0 0 0,22-43 16,-22 43-16,1-21 0,-1-21 15,21-1-15,43-62 16,-85 62-16,-21 22 15,22-42-15,-1 20 0,-21 1 16,0 21-16,0 0 0,0-1 16,0 1-16,0 0 0,-21 21 15,-1 0-15,1 21 16,0 0-16,0 43 16,0-1-16,21-20 15,0-22-15,0 21 0,0-21 0,0 22 16,0-22-16,21 64 15,0-85-15,0 21 16,0 0-16,1-21 0,20 0 16,-21 0-16,0 0 0,0 0 0,22-21 15,-22 0-15,0-1 0,0 1 16,0-21-16</inkml:trace>
  <inkml:trace contextRef="#ctx0" brushRef="#br0" timeOffset="93711.93">20087 6138 0,'0'-21'15,"0"42"-15,-21-42 16,0 21 0,21 21-16,-21 1 15,21-1-15,-22 0 0,22 0 16,0 0-16,0 0 0,-21 1 16,21 20-16,0-21 0,-21 0 0,21 0 15,0 1-15,0-1 16,0 0-16,21-42 47,0 0-47,1-1 0,-22 1 0,21 0 15,0 0-15,0 0 0,0-22 16,0 22-16,1 0 0,-1 0 0,21-43 16,0 22-1,-20 21 1,-22 42-1,0 0-15,0 0 16,0 1-16,0 20 0,0-21 0,0 0 16,0 0-16,0 22 15,0 41-15,21-62 16,-21-1-16,0 0 0,21-21 0,0 21 16,0 0-16,0-21 0,1 0 15,-1 0-15,0 0 0,85 0 16,-43-42-1,-20 42-15,-1-42 16,0-1-16,-21 22 0,1-21 16,-1 21-16,-21-22 0,21 22 0,-21 0 15,0 0-15,-21 42 47,21 0-47,0 0 0,0 0 0,0 1 16,0-1-16,0 21 0,0-21 0,0 0 15,0 1-15,0-1 0,0 0 16,63 21 0,-20-21-16,-1-21 15,-21 0-15,21 0 0,-20 0 0,20 0 16,-21 0-16,85-21 16,-85 0-16,0 0 15,22 0-15,-43 0 0,21-1 0,0-41 16,-21 42-16,0-43 0,0 43 15,0 0-15,0 0 0,0 0 16,0-1-16,-21 22 16,0 22-1,21-1-15,-22 0 0,1 0 16,21 21-16,-21 1 0,21 20 16,0 1-16,-21 20 15,21-20-15,-21-22 0,21 22 16,0 105-16,0-42 15,0-63-15,0-1 16,0 64-16,0-63 0,0-1 16,0 1-16,-21 41 15,-1-41-15,22-22 0,-21 1 16,0-1-16,0-21 0,0 21 0,0-20 16,-1 20-16,-62 0 15,63-21-15,-1-21 0,-20 0 16,21 0-16,0 0 0,-43 0 15,22 0-15,0 0 0,-22-42 16,43 21-16,-21 0 0,20 21 0,-20-43 16,21 22-16,0-21 15,21 21-15,0-22 0,0 1 16,21 0-16,0-1 0,21 1 16,-20 0-16</inkml:trace>
  <inkml:trace contextRef="#ctx0" brushRef="#br0" timeOffset="94046.74">22056 5927 0,'-22'-21'15,"-83"42"1,83 0-16,1 0 16,0 0-16,-21 22 0,-1 20 15,22-21-15,0-20 0,-21 62 16,42-41-16,0-1 0,0 21 16,0-20-16,0-22 15,21 21-15,0-21 0,0-21 16,22 22-16,-22-22 0,21 0 15,-21 0-15,22 0 0,-1 0 0,-21 0 16,64-43 0,21-20-16,-64 20 0</inkml:trace>
  <inkml:trace contextRef="#ctx0" brushRef="#br0" timeOffset="94298.61">22521 5884 0,'0'0'16,"0"-127"-1,0 106-15,0 42 32,-21 1-32,0-1 0,21 21 0,-21 0 15,0 1-15,21-1 0,-22 0 16,1 1-16,21-1 0,-21 0 0,0 1 16,21-1-16,0-21 0,-21 22 0,21-1 15,-21 0-15,21-21 0,0 43 16,0-43-1,0 21-15,21-42 16,0 0-16,0 0 0,0 0 0,0 0 16,1 0-16</inkml:trace>
  <inkml:trace contextRef="#ctx0" brushRef="#br0" timeOffset="95455.24">22966 6096 0,'0'0'0,"0"-21"0,0 0 16,0 0-16,0-1 0,-21 22 16,-1 0-16,1-21 0,0 21 0,0 0 15,0 0-15,-22 0 0,22 21 16,-21 1-16,21-1 0,-22 0 0,1 42 16,21-41-16,-21 41 15,20-21-15,1-20 16,21 62-16,-21-63 0,21 1 15,0 20-15,0-21 0,21 0 16,0 0-16,1-21 0,-1 0 16,0 0-16,0 0 0,0 0 15,22 0-15,-22 0 0,0-21 16,0 0-16,64-42 16,-1-22-1,-62 64-15,20-43 16,-21 43-16,0-21 0,-21 21 0,0-1 15,21 1-15,-21 0 0,-21 21 32,21 21-32,-21 0 15,0 1-15,21-1 0,-21 0 16,0 42-16,-1 1 16,22-43-16,0 21 15,0-20-15,0-1 0,22 0 16,-1 0-1,0-21-15,0 0 0,21 0 16,1 0-16,-1 0 0,0-21 16,-20 0-16,20 21 0,-21-21 15,0-1-15,64-41 16,-43 21-16,-42 20 0,21 1 0,1 0 16,-22 0-16,21-21 15,-21 20-15,-21 22 16,-1 0-16,1 0 15,-21 43 1,42-22-16,0 0 0,0 21 0,0-20 16,0-1-16,0 21 15,0-21-15,0 0 0,0 1 0,0 41 16,0-42-16,21 0 16,-21 1-1,0-44 16,0 1-31,0 0 16,0 0-16,-21 0 16,0 21-16,0 0 15,-1 0-15,1 0 16,21 21 0,0 0-16,0 0 15,21 0-15,1-21 16,-1 0-16,0 0 15,0 0-15,0 0 0,22 0 0,-1 0 16,21 0 0,-20-21-16,-22 21 0,0-21 0,21 0 15,1 0-15,-22 0 0,21-1 16,-21 1-16,22 0 0,-22-21 16,0 21-16,0-1 0,0-20 0,1 21 15,-22 0-15,21 0 0,-21-1 0,0 1 16,0 0-16,0 0 0,-21 21 0,-43 0 31,1 21-31,63 0 16,-22 0-16,22 22 0,-21-22 0,21 0 15,0 21-15,0-20 0,0-1 16,0 21-16,0-21 0,0 0 0,0 1 16,0-1-16,-21 0 0,21 0 15,-21 0-15,21 0 0,-21 1 16,0-22-16,-1 21 15,1-21-15,0 0 16,0 0-16,0 0 16,21-21-1,0-1 1,0 1-16,21 0 0,0 0 0,0-21 16</inkml:trace>
  <inkml:trace contextRef="#ctx0" brushRef="#br0" timeOffset="95983.67">24257 5503 0,'0'0'0,"-21"-21"16,0 21-16,21-21 31,21 21-31,0 0 15,0 0-15,21 0 0,-20 0 16,20 0-16,0 0 0,1 0 0,41 0 16,-63 0-16,64 0 15,-64 0-15,0 0 0,1 0 16,-1 21-16,0-21 16,-21 21-16,0 1 15,0-1-15,0 0 0,0 0 0,0 0 16,0 22-16,-21-22 0,0 21 15,21 0-15,-22 1 0,1-1 0,0 0 16,21 1-16,-21-1 0,0 0 16,0 64-16,21-63 15,0 20-15,-43 64 0,43-85 16,-21 22-16,21-1 0,0-20 16,-21 20-16,0-20 0,0 84 15,-22 0 1,22-106-16,0 21 0,21-21 15,-21 0-15,0 1 0,-22-1 16,22 0-16,-21 0 0,21 0 0,-64 0 16,43 1-16,-85-1 15,63-21-15,22 0 16,21 0-16,-22 0 0,1 0 0,-43 0 16,64 0-16,-85-21 15,64-1-15</inkml:trace>
  <inkml:trace contextRef="#ctx0" brushRef="#br0" timeOffset="97134.5">18140 6414 0,'0'21'31,"0"0"-15,0 0-1,0 0 1,21-21 31,-21-21-47,21 0 15,-21 0-15,0 0 16,0-1-16,0 1 16,-21 21-1,0-21-15,0 21 16,-1 21 0,1 0-16,21 1 15,-21-22-15,21 21 0,0 21 16,0-21-1,0 0-15,0 1 16,21-22-16,0 0 16,1 0-16,-1 0 15,0 0-15,-21-22 16,21 1 0,-21 0-16,0 0 15,0 0-15,0 0 0,0-1 16,-21 22-1,0 0 1,0 0 0,21 22-16,0-1 0,0 0 15,0 0-15,0 0 16,0-42 31,0 0-32</inkml:trace>
  <inkml:trace contextRef="#ctx0" brushRef="#br0" timeOffset="99218.46">24553 5017 0,'-21'0'94,"0"0"-78,21-22 46,21 22-62,0-21 16,0 0-16,1 21 15,-22-21 1,21 21-16,0 0 47,-21 21-47,0 0 0,0 0 16,0 1-16,-21-22 15,21 21-15,-21-21 0,-1 21 16,1-21-16,0 21 15,0-21-15,21-21 47,0 0-31,21 21-16,0-21 0,0-1 0,1 22 16,-22-21-16,21 0 15,0 21-15,0-21 0,0 21 0,0 0 16,-21 21 15,0 0-31,0 0 0,0 1 16,0-1-16,0 0 0,-21-21 15,0 21-15,0 0 0,0 0 0,0 1 16,-1-1-16,1-21 16,21 21-16</inkml:trace>
  <inkml:trace contextRef="#ctx0" brushRef="#br0" timeOffset="99851.12">24998 4953 0,'0'21'31,"-21"-21"-31,21 21 16,-22-21-16,1 0 15,0 0 1,0 0 0,0 0-1,21-21 1,0 0-1,21 0 1,0 21-16,0 0 16,0 0-1,-21 21 1,0 0-16,0 0 16,0 1-16,0-1 15,0 0-15,-21-21 16,21 21-1,-21-21-15,21-21 32,0 0-17,21 0-15,0 21 0,1-22 16,-1 22-16,42-42 16,-42 21-16,43 0 15,-43 21 1,0 21-16,-21 0 15,0 0-15,0 0 0,0 1 0,0 20 16,-42 0 0,-43 43-16,43-64 15,0 21-15,-1-20 0,1-1 16,0 0-16,-1 0 0,1-21 0,21 21 16,-22 0-16,1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2:03:50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1207 0,'-21'0'0,"42"0"0,-42-22 0,0 22 16,21-21-16,-21 0 15,21 42 17,0 0-17,0 1-15,0-1 0,0 21 16,0 0-16,0 1 0,0-1 15,21 22-15,-21-1 0,0 1 0,0 20 16,0-20-16,21 84 16,-21-63-16,0-22 0,0 1 15,0-1-15,0 22 0,-21-43 0,0 85 16,21-85-16,0 22 16,-21-22-16,21-21 0,-22 43 15,22-43-15,0 0 0,0 0 16,0-42-1,0 0 1,0 0-16,0 0 0,0-22 16,0 1-16</inkml:trace>
  <inkml:trace contextRef="#ctx0" brushRef="#br0" timeOffset="438.74">1545 1418 0,'-21'-21'0,"42"42"0,-63-63 0,42 21 0,0 0 15,-21-22-15,21 22 0,0 0 16,0 0-16,0 0 0,0-1 0,0-20 16,0 21-16,84-43 15,-41 22-15,-1 21 16,21 0-16,1 0 0,-1 21 0,1-22 15,21 22-15,-1 0 16,128 43-16,-170-1 0,1-21 16,-22 22-16,-21 20 15,0-21-15,-43 64 16,-84 64-16,85-128 16,0 21-16,-22-20 0,22-1 0,0 0 15,-1 1-15,-41 20 16,62-42-16,-20 1 15,21-1-15,0 0 0,0 0 0,-1-21 16,22 21-16,22-21 47,-1 0-47,0 0 16,0 0-16,0-21 0,0 21 15</inkml:trace>
  <inkml:trace contextRef="#ctx0" brushRef="#br0" timeOffset="920.51">2138 2011 0,'-43'0'15,"43"-21"1,0 0-16,0-1 0,0 1 15,0 0-15,0 0 0,0 0 16,22 0-16,20-1 16,-21 1-16,43 0 15,-22 0-15,-21 21 0,21 0 16,-20 0-16,-1 0 0,85 42 16,-64-21-16,-21 1 15,0 20-15,0-21 0,1 43 16,-22-22-16,0 0 0,0 1 15,0-22-15,-22 21 16,-41 64 0,42-85-16,0-21 15,21-21 17,0 0-32,0 0 0,0-1 15,0 1-15,0 0 0,0 0 16,0 0-16,21-22 0,-21 22 0,21 0 15,21-21 1,-21-1-16,1 22 0,20 0 0,-21 21 16,0-21-16,0 0 0,22 0 15,-22 21-15,0-22 0,0 22 0,22 0 16,-22-21-16,21 21 16</inkml:trace>
  <inkml:trace contextRef="#ctx0" brushRef="#br0" timeOffset="1171.36">3154 1799 0,'0'21'15,"0"1"-15,0-1 0,0 0 16,0 0-16,-21 0 0,21 0 0,0 1 16,-22 41-1,22-42-15,0 43 0,0-43 16,0 0-16,0 0 0,0 0 15,0 1-15,0-1 0,0 0 16,0 0 0,0-42 15,0 0-31,0 0 0,22-1 0,-1 1 16</inkml:trace>
  <inkml:trace contextRef="#ctx0" brushRef="#br0" timeOffset="1541.16">3302 1397 0,'0'0'15,"-21"-21"-15,0 21 0,-1 0 0,1 0 16,0 0-16,0 0 0,0 21 0,0 0 16,-1 0-16,22 1 15,0-1-15,0 0 0,0 0 16,0 0-16,0 0 0,0 1 0,0-1 15,0 0-15,22-21 16,41 0 0,-42 0-16,0 0 0,1-21 15,-1 21-15,0-21 0,0-22 16,-21 1 0,0 21-16,0-22 15,-21 22-15,0 21 16,0-21-16,-1 21 0,1 0 15,0 0-15,0 0 16,0 21-16,21 0 0,0 1 16,0 20-16,0-21 15,0 64 1,0-64-16,0 0 0,21 0 0</inkml:trace>
  <inkml:trace contextRef="#ctx0" brushRef="#br0" timeOffset="1821">3471 1693 0,'-21'0'0,"42"0"0,-63-21 16,42 42 15,0 1-31,21-1 16,21 63-16,-42-62 15,0-1-15,22 21 16,-1 22-16,0-43 0,-21 0 16,0 0-16,0 0 0,21 22 15,-21-22-15,21 21 16,-21-21-16</inkml:trace>
  <inkml:trace contextRef="#ctx0" brushRef="#br0" timeOffset="2082.84">3937 1672 0,'0'-21'0,"0"42"0,0-63 16,0 21-1,0 42 1,0 0-16,-21 0 15,0 0-15,-1 1 0,-20 20 0,21 0 16,-64 64-16,43-64 16,-22 43-16,22-43 0,21 1 15,-21-1-15,20-21 0,1 0 0,0 22 16,0-22 0,21 0-16,21-21 15,0 0-15,0 0 0,22-21 16,-1 0-16,-21 0 0</inkml:trace>
  <inkml:trace contextRef="#ctx0" brushRef="#br0" timeOffset="2636.52">4403 1969 0,'0'-22'16,"0"-20"-1,0 21-15,0 0 0,-22 21 16,22-21-16,0-1 0,-21 1 16,-21 0-16,42 0 15,-21 21-15,0 0 0,-1 0 16,1 0-16,0 0 0,0 0 16,-64 63-16,64-20 15,-21-22-15,21 21 0,-1 1 16,-20-22-16,21 21 0,0 0 0,0 1 15,-1-1-15,1 22 16,21-43-16,0 21 16,0-21-16,0 0 0,21-21 15,1 22-15,-1-22 0,0 0 0,64-22 16,-64 1 0,0 21-16,21-21 0,43-42 15,-64 41-15,0-20 16,0 21-16,1 0 0,-1-22 15,-21-20-15,21 42 0,-21 0 16,0-1-16,21 1 0,-21 0 16,0 42-1,0 0 1,0 1-16,0 20 0,0-21 0,0 0 16,0 22-16,0-22 0,0 21 15,0-21-15,0 22 0,0-22 16,0 21-16,0-21 0,0 0 15,21-21-15,-21 22 0,43-1 16,-22-21-16,63 0 16,-62 0-16,-1-21 15</inkml:trace>
  <inkml:trace contextRef="#ctx0" brushRef="#br0" timeOffset="2941.35">5038 1355 0,'0'0'0,"0"-43"16,0 22-16,0 0 0,0 0 15,-22 21-15,1 0 16,0 21 0,21 0-16,-21 22 0,0-1 15,0 0-15,21 22 0,-22-1 0,1 1 16,21-1-16,-63 128 15,63-128-15,-21 1 0,-1 20 16,1 43 0,0-105-16,21-1 0,0 0 15,0 0-15,0 0 16,21-21-16,0 0 0,1 0 0,20-21 16,64-42-1</inkml:trace>
  <inkml:trace contextRef="#ctx0" brushRef="#br0" timeOffset="3376.1">5270 1947 0,'-42'64'32,"42"-43"-32,0 0 0,0 0 15,0 1-15,0-1 16,21-21-16,0 0 15,1 0-15,20 0 16,-21 0-16,0-21 0,43-22 16,-22 43-16,22-42 15,-43 0-15,0 20 0,0 1 0,0-21 16,-21 21-16,0 0 0,0-1 16,0-20-16,0 21 0,-21 0 15,0 21-15,-43 0 16,43 0-16,-21 21 0,21 0 15,-22 0-15,22 0 0,-21 22 0,0 20 16,20-20 0,-20-22-16,42 21 0,-21 0 0,0 1 15,0 20-15,21-42 0,0 1 16,0 41-16,0-42 16,21-21-16,0 21 0,0 1 0,21-22 15,-20 0-15,62 0 16,-41 0-16,84-22 15,-85 1-15,0 0 16,1 0-16,-1 0 0,43-22 16,-64 1-16,21 21 0</inkml:trace>
  <inkml:trace contextRef="#ctx0" brushRef="#br0" timeOffset="3650.94">4805 1482 0,'0'0'0,"-21"0"16,42 0 0,0 0-16,0 0 0,21 0 15,1 0-15,-1 0 0,22 0 16,-22-21-16,21 21 0,1-22 15,-1 22-15,1 0 0,-1-21 16,-20 21-16,20 0 0,22 0 16,-43-21-16,1 21 15</inkml:trace>
  <inkml:trace contextRef="#ctx0" brushRef="#br0" timeOffset="4223.6">1799 2752 0,'-63'0'0,"-1"0"0,1 0 0,-86 0 15,128 0 1,-42 0-16,42 0 0,42 0 47,21 0-47,0 0 0,22 0 15,84 0-15,-63 0 16,21 0-16,-1 0 0,22 0 0,22-21 16,-22 21-16,21 0 0,0-22 15,21 22-15,-21 0 0,1-21 0,20 21 16,0 0-16,-21-21 0,22 21 15,-22-21-15,0 21 0,0 0 16,0-21-16,1 21 0,-22 0 0,0 0 16,-22 0-16,1-21 0,-21 21 15,0 0-15,-22 0 0,-21 0 0,22 0 16,-43 0-16,21 0 0,-20 0 0,-1 0 16,0 0-1,-21-22 1,0 1-16,0 0 15,-21 0-15</inkml:trace>
  <inkml:trace contextRef="#ctx0" brushRef="#br0" timeOffset="4596.39">6117 1947 0,'0'22'31,"0"-44"31,0 1-62,0 0 16,0 0 0,0 0-1,0 42 17,0 0-32,-21 0 15,0 0-15,21 1 16,0-1-16,-21-21 15</inkml:trace>
  <inkml:trace contextRef="#ctx0" brushRef="#br0" timeOffset="4863.24">6075 2307 0,'0'21'0,"42"-21"16,-21-21 15,0 0-31,-21 0 16,0 0 15,-21 21 0</inkml:trace>
  <inkml:trace contextRef="#ctx0" brushRef="#br0" timeOffset="5026.14">8403 2223 0,'0'0'0,"42"0"0,1-22 15,-43 1-15,0 0 0</inkml:trace>
  <inkml:trace contextRef="#ctx0" brushRef="#br0" timeOffset="5679.77">8043 2117 0,'21'0'0,"-42"0"0,64 0 16,-22 0-16,0 0 15,-21-21-15,21-1 0,0 22 16,0-21-16,1 0 0,-22 0 15,21 0-15,-21 0 16,0-43-16,0 43 16,-21-21-16,-1-1 0,1 22 15,0 0-15,-21 0 0,21 0 16,-22-1-16,22 22 0,-21 0 0,-1 0 16,1 0-16,0 0 0,-1 22 15,1-1-15,-21 21 0,-22 22 16,43-22-16,-22 43 15,43-22-15,0-21 0,0 1 16,-1-1-16,22-21 0,0 22 0,0-1 16,0-21-16,22 0 0,41 22 15,-42-43-15,64 0 16,-43 0-16,43 0 16,-43-22-16,1 22 0,20-21 15,-21 0-15,1 0 0,-1-21 0,0 20 16,-20 1-16,-1 0 0,21-21 15,-21 21-15,-21-22 0,0 1 0,21 0 16,-21-22 0,0 1-16,0 41 0,-21 22 15,0 0 1,0 0-16,0 22 0,21-1 0,-21 21 16,-1-21-16,1 64 15,21-22-15,-21-20 0,21-22 16,0 21-16,0 1 15,0-22-15,0 0 0,0 0 16,21-21-16,-21 21 0,64 0 16,-43-21-16,0 0 15,21 0-15,1-21 16,-22 0-16,0 0 0,0 0 0,0 0 16,1-1-16,-1 1 0</inkml:trace>
  <inkml:trace contextRef="#ctx0" brushRef="#br0" timeOffset="6793.13">8572 1820 0,'0'0'0,"0"22"31,0-1-15,-21 0-16,21 0 0,-21 21 16,21-20-16,-21 20 0,21 64 15,-21-64 1,0 0-16,-1 1 0,22-22 15,0 0-15,0 0 16,0-42 15,22 0-31,-1 0 16,-21 0-16,21-1 0,-21-20 0,21 21 16,0-21-16,-21-1 0,43-20 15,-22 20-15,0 22 16,0 0-16,0-21 0,22 21 15,-43 42 1,0 0-16,21 0 16,-21 0-16,0 43 15,0-1-15,0-20 0,0-22 16,-21 42-16,21-42 0,0 1 16,0 20-16,0-21 15,0 0-15,21 0 0,0-21 16,64 0-1,-64 0-15,0 0 0,21 0 16,1 0-16,-1-21 0,-21 0 0,21 0 16,1 0-16,-22 0 0,64-22 15,-64 1-15,21-22 16,0 43-16,-42-21 0,22 21 0,-1 0 16,-21-1-16,0 1 0,0 0 15,0 42 1,0 0-1,0 1-15,-21-1 0,-1 0 16,22 21-16,0 1 0,-21-1 16,21-21-1,0 21-15,0-20 0,0-1 16,0 0-16,21-21 16,1 0-16,20 0 15,-21 0-15,0 0 0,22 0 16,-1-21-16,0 21 0,-21-21 0,22-1 15,-1 1-15,43-21 0,-64 0 16,0 20-16,21-20 0,-20-21 16,-1-1-1,-21 43-15,0 0 0,0-22 16,-21 65 15,21-1-15,-22 21-16,22-21 15,-21 0-15,0 22 0,21-22 0,0 21 16,-21 1-16,21-1 0,-21 0 16,21 1-16,-21 84 15,21 63-15,0-126 0,0-1 16,0 22-16,0-22 0,0 1 16,0 84-16,0-63 0,0-1 15,0-20-15,0 20 0,0 1 16,0-21-16,0 20 0,0 43 15,0-63-15,0 84 16,0-106-16,0 22 0,-22 42 16,22-43-16,-21-21 0,0 1 15,0-22-15,-21 21 0,20-21 0,-105 1 16,0-22 0,85-22-16,0 1 0,-1 0 15,1-21-15,0-1 0,-1-62 16,1 62-16,0-84 15,21 64-15,-1-1 0,1 1 16,0-1-16,0 1 0,21 20 16,0-20-16,0-106 15,0 84-15,0 43 16,0-1-16,0-41 0,0 41 16</inkml:trace>
  <inkml:trace contextRef="#ctx0" brushRef="#br0" timeOffset="7760.16">11049 1820 0,'0'0'0,"0"22"0,0-1 15,0 0-15,0 0 16,0 0-16,0 22 0,0-22 0,0 0 15,-42 21-15,20 1 16,22-22-16,-21-21 0,-21 21 16,42 0-16,0-42 47,0 0-32,0 0-15,21-1 0,0 1 16,0 0-16,1 0 0,41-85 15,-42 85 1,0-21-16,22 20 0,-22-20 0,0 21 16,0 0-16,0 0 0,1-1 0,-1 22 15,0 0-15,0 0 0,21 22 16,-20 41 0,-22-21-16,21 22 15,-21-22-15,0-21 0,0 43 16,0-22-16,0-21 0,0 1 15,0 20-15,0 0 16,-21-42 0,-1 0-1,22-21 1,0 0 0,0 0-16,0 0 0,0-1 15,0-20-15,22 21 0,-1 0 16,0-22-16,0 1 0,0 21 0,0-21 15,1 20-15,-1 1 0,21 0 16,-21 0-16,0 21 0,22 0 0,-1 0 16,0 21-1,-20 0-15,-22 0 0,21 43 16,-21-22-16,0-21 0,0 22 16,0-22-16,0 0 0,0 21 0,0-20 15,-21-1-15,-1-21 0,22 21 0,0 0 16,0 0-1,0-42 17,22 0-32,-1 0 15</inkml:trace>
  <inkml:trace contextRef="#ctx0" brushRef="#br0" timeOffset="8160.93">12150 1990 0,'0'21'32,"-22"-21"-32,44 0 31,-1 0-31,0-21 0,0 21 16,0-21-16,0-1 0,1 22 15,-1-21-15,0 0 0,0 0 0,21 0 16,-20-43-16,-1 43 15,-21 0-15,0 0 16,-21 21-16,-1 0 0,1 0 16,0 0-16,0 21 0,0 0 15,0 0-15,-43 22 16,43-22-16,-21 42 0,20-42 16,1 43-16,0-43 15,21 0-15,0 22 0,0-1 16,0-21-16,0 0 15,21-21-15,0 0 0,22 21 16,-1-21-16,-21 0 0,0 0 0,22 0 16,-22 0-16,21 0 0,22-21 15,-43 0-15,42 0 16,-41 0-16,-1 0 0</inkml:trace>
  <inkml:trace contextRef="#ctx0" brushRef="#br0" timeOffset="8795.56">12742 1820 0,'0'-21'15,"0"42"-15,0-21 32,0 22-32,0-1 15,0 0-15,-21 21 0,21-21 0,0 1 16,-21 20-16,21-21 0,-21 0 16,21 0-16,0 43 15,-21-43-15,21 0 0,0 0 16,0-42 31,0 0-47,0 0 15,0 0-15,0 0 0,21-22 16,0 22-16,64-106 16,-64 106-16,0-21 15,21 20-15,1 22 0,-22-21 16,21 21-16,-21 0 0,0 0 0,22 0 15,-1 21-15,0 64 16,-20-64-16,-22 0 16,21 43-16,-21-43 0,0 0 15,0 0-15,0 1 0,0-1 16,-21 21-16,-1-42 16,1 0-16,0 0 15,21-21 1,0 0-1,0 0-15,0-1 16,21 1-16,0 0 0,1 0 0,20-21 16,-21 20-16,0-20 0,22 21 0,-22-21 15,21 20-15,-21 1 0,22 0 16,-22 0-16,0 21 0,42 0 16,-63 21-1,22 0-15,-22 0 0,0 22 0,0 41 16,0-41-16,0-22 15,0 0-15,0 0 0,0 0 16,0 1-16,0-1 0,0 0 0,-22-21 16,22 21-16,0-42 31,0 0-15</inkml:trace>
  <inkml:trace contextRef="#ctx0" brushRef="#br0" timeOffset="9327.25">14076 1291 0,'-21'0'0,"-43"21"16,43 1-1,21-1-15,-21 0 0,0 21 0,-1 22 16,22-22-16,-21 64 15,0-64-15,21 22 0,-21-22 16,21 0-16,0 1 0,0-1 0,0-21 16,-21 22-16,21-22 0,0 0 15,-21 21-15,21-21 16,0-42 31,0 0-47,0 0 0,0 0 0,0 0 15,0-1-15,0 1 0,0-21 16,21 0-16,0 20 0,-21-20 16,42 21-16,-21 0 0,22-22 15,-22 22-15,42 21 16,-41 0-16,20 0 0,-21 0 0,0 0 16,0 21-16,1 1 0,-1 83 15,-21-20 1,0-43-16,0 1 0,-21-22 15,-1 21-15,1-21 0,-21 1 0,21-1 16,0 0-16,-22 0 0,1 0 16,21-21-16,0 0 15,-1 21-15,1-21 0,0 0 16,21-21 15,0 0-31,42 0 0,-20 0 16</inkml:trace>
  <inkml:trace contextRef="#ctx0" brushRef="#br0" timeOffset="9711.03">14520 1884 0,'0'21'0,"21"-21"31,1 0-31,-1 0 0,-21-21 16,21 21-16,0-21 0,0 21 15,-21-21-15,21-1 0,-21 1 0,22 21 16,-22-21-16,0 0 0,0 0 0,0 0 16,0-1-16,0 1 15,-22 21 1,1 0-16,0 21 0,21 1 15,-21-1-15,0 0 0,-22 42 16,43-20-16,-21 20 16,0 22-1,21-64-15,-21 0 0,21 22 16,0-22-16,0 0 0,0 0 16,21-21-16,43 0 15,-43 0-15,21 0 0,22 0 16,-43-21-16</inkml:trace>
  <inkml:trace contextRef="#ctx0" brushRef="#br0" timeOffset="10120.79">15071 1778 0,'0'0'0,"0"-21"31,0 0-31,21 21 15,0 0 1,0 0-16,0 0 0,0 21 16,1-21-16,20 21 0,-21 0 15,0 0-15,-21 1 0,21-1 0,1 42 16,-22-42-16,0 43 16,0-43-16,0 0 0,0 43 15,0-43-15,0 0 16,-22 0-16,1-21 0,21 21 15,-21-21 1,21-21 0,0 0-16,0 0 15,0 0-15,21 0 16,-21-1-16,21 1 0,1 0 0,-1-21 16,-21 21-16,63-64 15,-42 64-15,1 0 16,-22-1-16,21 1 0,0 0 0,-21 0 15,21 21-15,-21-21 0,21 21 0,-21-21 16,21 21-16,22-22 16</inkml:trace>
  <inkml:trace contextRef="#ctx0" brushRef="#br0" timeOffset="11253.75">16806 1693 0,'0'-21'0,"0"42"0,0-63 0,0 21 15,0 0-15,0 0 0,0-1 16,0 1-16,-21 21 31,0 0-31,0 0 0,0 21 0,-1 1 16,1 41-1,-42 64-15,42-106 0,-1 22 16,1-1-16,21 0 0,-21-21 16,21 22-16,0-1 15,0-21-15,0 22 16,21-43-16,0 21 0,1-21 0,-1 0 15,21 0-15,43 0 16,-43-21 0,-21-1-16,22 1 0,-22 0 0,-21 0 15,21 0-15,-21 0 0,0-1 16,0-20-16,0 0 0,-21-43 16,0 43-16,-1 21 0,1-1 15,0 1-15,0 0 0,0 21 16,0 0-16,-1 0 0,1 0 15,0 0-15,21 21 16,-21 0-16,21 1 16,0-1-1,21-21-15,0 0 16,0 0-16,22 0 0,-22 0 16,64-21-16,-22 21 0,-21-22 15,64-20-15,-63 21 16,20 0-16,-21-22 0,43 1 15,-43 21-15,1-21 16,-22 20-16,-21 1 16,0 0-16,-21 21 31,0 21-31,-1 0 0,1 43 16,-21-22-16,21 22 15,0-22-15,-1 43 0,1-22 0,0 1 16,0 20-16,0 1 0,0-21 0,-1 20 15,1 22-15,0-21 0,21 21 16,-42 84-16,42-84 0,-21-21 16,21 105-16,0-84 15,-22 0-15,22-22 0,-21 1 0,21 0 16,0-1-16,0 65 0,0-86 16,-21 1-16,21-1 0,0 1 15,0-1-15,0-21 0,0 1 16,0-22-16,0 21 0,0-21 15,-21-42 1,21 0-16,0-21 16,0-1-16,0 1 0,-21 0 0,21-22 15,-21 1-15,21-1 0,-22 1 16,22-22-16,0 0 0,-42-105 16,42 84-16,0 21 0,0 1 0,0 20 15,0 1-15,0-1 0,0 1 16,0-1-16,0 22 0,0-22 0,64-63 15,-22 22 1,0 62-16,1 1 0,41-43 16</inkml:trace>
  <inkml:trace contextRef="#ctx0" brushRef="#br0" timeOffset="11657.52">18775 1228 0,'0'-21'0,"0"42"0,0-64 0,0 22 16,0 0-16,0 0 0,0 0 15,0 0-15,0-1 0,0 65 32,0-22-17,0 21-15,-21 1 0,21 20 16,-22-21-16,1 22 0,21-1 0,-21 1 16,0-1-16,0 22 0,0-21 0,-1-1 15,1-21-15,0 64 16,0-63-16,0-22 0,21 21 0,0-21 15,0 0 1,-21 1-16,21-1 0,21-42 31,0-1-31,21-20 16,1 21-16</inkml:trace>
  <inkml:trace contextRef="#ctx0" brushRef="#br0" timeOffset="12354.12">19113 1249 0,'0'-21'0,"0"42"0,0-63 0,-21 42 16,0 0-1,0 21-15,21 21 0,-21-21 16,0 22-16,-1-1 0,22 21 0,-21-20 16,0 20-16,0 1 0,0-1 15,21 1-15,-21-22 0,-1 22 0,1-22 16,21 0-16,-21 43 15,21-64-15,-21 21 16,21-20-16,0-1 0,0-42 31,21-1-31,0 1 16,0 0-16,-21 0 0,22-21 16,-1-1-16,0 1 0,21 0 0,1-22 15,-1 1 1,0 41-16,-42 1 0,43 0 15,-22 42 1,-21 0-16,0 1 0,0-1 16,0 42-16,0-42 0,0 1 15,0 20-15,0-21 0,0 0 16,0 64 0,63-43-16,-42-21 15,1-21-15,-1 22 0,0-22 16,0 0-16,0 0 0,43 0 15,-43 0-15,42 0 16,-20 0-16,41-43 16,-62 22-16,-1 0 0,21 0 15,-21 0-15,0-22 0,22-63 16,-43 85-16,0-42 16,0 20-16,0 22 0,0 0 15,-21 21 1,-1 0-16,1 0 0,0 21 15,0 0-15,0 1 0,0 20 0,-22 21 16,43-20-16,0-22 16,0 21-16,0-21 0,0 1 0,0-1 15,21 21-15,1-21 16,-1 0-16,0-21 0,0 0 16,0 22-16,43-22 0,-43 0 15,0 0-15,0 0 0,0 0 16,1 0-16,20-64 15,-21 43-15,21-21 0</inkml:trace>
  <inkml:trace contextRef="#ctx0" brushRef="#br0" timeOffset="12593.98">18500 1503 0,'0'0'0,"-22"0"0,22 21 0,22-21 31,-1 0-31,21 0 0,22 0 16,-43 0-16,21 0 15,0 0-15,43 0 0,-43 0 16,22 0-16,-22 0 0,64-21 15</inkml:trace>
  <inkml:trace contextRef="#ctx0" brushRef="#br0" timeOffset="13057.72">21230 1588 0,'0'-22'0,"0"44"0,21-65 16,-21 22-16,0 0 0,21 0 15,1-22-15,-22 22 16,0 0-16,0 0 0,-22 21 31,1 21-31,-21-21 16,21 42-16,-43 22 16,43-22-16,-21 1 0,-43 84 15,64-64 1,0-21-16,21 1 0,0-22 0,0 21 15,0 1-15,0-22 0,0 0 0,0 0 16,0 0-16,21 0 0,0-21 16,0 22-16,0-22 0,1 0 0,-1 0 15,21 0-15,0 0 0,1 0 16,20-22-16,-20 1 0,20 21 16,-21-21-16,1 0 0</inkml:trace>
  <inkml:trace contextRef="#ctx0" brushRef="#br0" timeOffset="13327.55">21950 1228 0,'0'0'0,"0"-21"0,0-1 0,0 1 16,0 42 0,-21-21-16,-1 43 15,1-22-15,0 21 0,0 1 0,0-1 16,21 0-16,-21 1 0,-1 20 15,1-21-15,21 1 0,0 20 0,-21-20 16,0-1-16,21 0 0,0-21 16,0 22-16,0-22 0,0 0 15,0 21-15,-21-42 0,21 22 0,0-1 16,0 0 0,21-21-16,0 0 15,0 0-15,0 0 0,22-21 16,-1 0-16</inkml:trace>
  <inkml:trace contextRef="#ctx0" brushRef="#br0" timeOffset="14615.93">22627 1630 0,'21'-21'0,"-42"42"0,42-63 0,-21 20 16,-21 1-16,0 21 15,-21-21-15,-43 21 16,43 0-16,-1 0 15,22 0-15,-21 0 0,21 0 0,-22 21 16,1-21-16,21 21 0,0 1 16,-64 62-16,43 1 15,20-64-15,22 21 16,-21-20-16,21 20 0,0-21 0,0 0 16,0 0-16,0 1 0,0-1 15,0 0-15,21 0 0,1-21 0,-1 0 16,0 21-16,0-21 0,0 0 15,0 0-15,1 0 0,-1 0 16,0 0-16,21-21 0,1 0 16,-1 0-16,-21 0 0,0-1 15,22-20-15,-22 21 0,63-85 16,1 0 0,-85 64-16,42 0 15,-42 20-15,-21 44 31,0-1-31,0 21 16,21-21-16,-21 22 0,0-1 16,-1-21-16,1 21 0,0 1 0,21-22 15,0 21-15,0-21 16,-21 43-16,21-43 16,0 0-16,21 0 0,0-21 0,0 0 15,1 0-15,-1 0 0,0 0 16,21 0-16,-21 0 0,64 0 15,-43-21-15,-20 21 16,20-21-16,0 0 0,1 0 0,-1 0 0,-21-22 16,21 22-16,1-21 0,-1-43 15,22 22 1,-43 20-16,-21 1 0,0 21 0,0 0 16,0-1-16,0 1 0,-21 42 31,-1 1-31,22-1 0,-21 0 15,21 21-15,-21-21 0,21 22 0,0-1 16,0 22-16,0 20 16,21-63-16,-21 1 15,21-1-15,-21 0 0,22 0 16,-1 0-16,0-21 16,-21-21 30,-21 0-30,0 21-16,-1-21 16,22 0-16,-21 21 15,0 0 1,21 21 0,0 0-1,0 0-15,0 0 16,21 0-1,0-21-15,1 22 0,20-22 16,-21 0-16,21 0 16,1 0-16,-22 0 15,42-22-15,-20 1 0,-22 21 16,42-42-16,-20 21 16,84-64-16,-106 43 15,21-1-15,1 1 0,-1 0 16,-21 21-16,21-22 0,-20 1 0,-22 0 15,0 20-15,0-20 16,0 21-16,-22 21 16,1 0-16,0 21 15,0-21-15,0 42 0,0-20 0,-22 41 16,43 1 0,0-22-16,0-21 0,0 21 15,0-20-15,0 20 0,0-21 0,21 21 16,1-20-16,-1-1 0,-21 0 15,21 21-15,-21 1 16,0-22 0,0 0-1,-21-21-15,0 0 0,-1 0 16,1 0 0,0 0-16,0 0 15,21-21 16,0 0-31,21 21 16,0 0-16</inkml:trace>
  <inkml:trace contextRef="#ctx0" brushRef="#br0" timeOffset="14811.82">24066 2138 0,'-21'21'32,"0"-21"-17,0 0 32</inkml:trace>
  <inkml:trace contextRef="#ctx0" brushRef="#br0" timeOffset="16673.5">1312 4064 0,'0'21'0,"21"-21"31,1-21-31,-1 0 16,-21 0-16,0 0 16,0-1-16,0 1 15,0 0-15,0 0 16,-21 21-16,-1-21 0,1 21 15,-21-21-15,21 21 0,-22 0 0,1 0 16,21-22-16,-21 22 16,-1 0-16,-20 0 0,20 0 15,1 22-15,21-1 0,-21 0 16,20 0-16,-20 0 0,21 22 0,0-1 16,-22 64-1,43-64-15,0 43 0,0-43 16,0 0-16,0 1 0,0-1 0,22-21 15,-1 22-15,21-1 16,-21-21-16,22-21 16,-22 0-16,0 0 0,21 0 15,-21 0-15,22-21 0,-1 0 0,0 0 16,22-1-16,-22 1 0,1-21 0,62-43 16,-62 43-16,-1 0 15,0-22-15,-20 1 0,20 20 16,-21-20-16,21 20 0,-20-20 0,-1 21 15,-21-22-15,21 22 0,0-106 16,-21 42 0,0 63-16,0 22 15,-21 21 1,21 21-16,-21 22 0,0-1 16,21 0-16,-22 64 15,-20 0-15,42-42 0,0-22 16,-21 21-16,21 1 15,-21-22-15,21 22 0,-21-22 0,21 0 16,0-20-16,0 62 16,0-63-1,21-21-15,0 0 0,0 0 0,0 0 16,0 0-16,1-21 0,-1 21 0,0-21 16</inkml:trace>
  <inkml:trace contextRef="#ctx0" brushRef="#br0" timeOffset="17059.22">1947 4064 0,'0'21'0,"0"0"16,21-21 15,1-21-31,-22 0 15,21 21-15,0-21 0,0 0 16,0 0-16,0-43 16,1 43-16,-22-21 0,0 20 15,0 1-15,-22 21 16,1 0 0,0 0-16,0 0 15,0 21-15,0 1 0,-1-1 0,22 0 16,-21 21-16,21-21 0,-21 22 15,21 63-15,0-64 16,0-21-16,0 0 0,0 22 16,0-22-16,0 0 0,0 0 15,21 0-15,0-21 0,1 0 16,-1 0-16,0 0 0,0 0 16,21-21-16,-20 21 0,20-21 15</inkml:trace>
  <inkml:trace contextRef="#ctx0" brushRef="#br0" timeOffset="17563.43">2709 3895 0,'0'0'0,"0"-43"0,0 22 15,0 0-15,-21 21 16,0 0 0,0 0-16,0 0 0,-1 0 15,1 21-15,0 0 0,0 22 0,0-22 16,-22 64-16,22-22 15,21-21-15,-21 1 0,21 41 16,0-62-16,0-1 16,0 21-16,21-21 0,0-21 0,1 21 15,41-21-15,-42 0 0,64 0 16,-43 0 0,-21-21-16,64-21 0,-43 21 15,1 0-15,-22-1 0,21-20 16,1 21-16,-1-64 15,-21 43-15,21-22 0,-20 22 16,-22 0-16,21-43 0,-21 43 16,0-1-16,0 1 0,0-21 15,0-1 1,-21 43-16,-1 21 16,22 21-1,0 0-15,-21 0 0,21 22 16,0-22-16,-21 21 0,21 106 15,0-105-15,0-1 16,0 22-16,-21-22 0,21 0 16,0 1-16,0-1 0,0 0 0,0-21 15,0 22-15,0-22 0,0 21 16,21-42-16,0 0 16,0 0-16,1 0 15,20-21-15</inkml:trace>
  <inkml:trace contextRef="#ctx0" brushRef="#br0" timeOffset="18060.3">3746 4001 0,'22'-22'0,"-44"44"0,65-65 0,-43 22 16,0 0-16,0 0 0,0 0 16,0-1-16,0 1 0,0 0 0,0 0 15,-64 21 1,43 0-16,0 0 15,0 0-15,0 21 0,-22 0 16,1 22-16,-22 84 16,43-85-1,0 0-15,0-21 0,21 22 0,0-1 16,0 0-16,0 22 0,0-22 16,21-21-1,0-21-15,0 0 0,22 0 16,-22 0-16,0 0 0,0-21 15,22 0-15,-22 0 0,42-21 16,-42 20-16,1 1 16,-1-21-16,0 21 0,0-22 0,0 1 15,-21 21-15,0-21 0,21-22 16,-21 43 0,0 0-16,0 42 15,0 0 1,0 0-16,0 22 0,0-22 15,0 42-15,0-42 0,0 1 16,0 20-16,0-21 0,0 0 16,22 0-16,-22 1 0,21-1 15,0-21-15,0 0 16,0 0-16,0 0 0,1 0 0,20 0 16,0-21-16,-21-1 0,22 1 15</inkml:trace>
  <inkml:trace contextRef="#ctx0" brushRef="#br0" timeOffset="18464.07">4381 3937 0,'0'-21'0,"0"42"0,0-63 15,-21 42-15,21-21 0,0-1 16,0 1 0,21 21 15,1 0-31,20 0 0,-21 0 0,0 0 15,43 21-15,-22 22 16,0-22-16,-20 0 16,-1 0-16,0 0 0,0 1 0,0 20 0,-21-21 15,21 0-15,-21 22 16,0-22-16,0 0 0,0 0 0,-21 0 16,-42 22-16,63-22 15,-21-21-15,21-21 31,0-1-31,0 1 16,0 0-16,0 0 0,0 0 16,21 0-16,-21-1 0,42-41 15,-42 42-15,21-22 0,0 22 16,1 0-16,-22 0 0,21 0 0,42-43 16,-42 43-1,1 21-15,-1 0 0,0-21 16,0 21-16,0 0 0</inkml:trace>
  <inkml:trace contextRef="#ctx0" brushRef="#br0" timeOffset="18820.33">5016 4064 0,'0'0'0,"22"21"0,-22 0 0,21-21 15,0 0-15,0 0 16,0 0-16,0 0 15,22-21-15,-1 0 16,-21 0-16,0 0 0,1 0 0,-1-1 16,0 1-16,0 0 0,-21-42 15,0 41-15,0 1 16,-21 21 0,0 0-16,0 0 0,-1 0 0,1 0 15,0 0-15,-21 43 16,21-22-16,21 0 0,-22 21 0,1-21 15,0 1-15,21 20 0,0 0 0,0-21 16,-21 1-16,21 20 0,0-21 16,0 0-16,0 0 0,21 1 15,0-1-15,0-21 16,1 0-16,20 0 0,0 0 16,149-43-1,-149 22-15</inkml:trace>
  <inkml:trace contextRef="#ctx0" brushRef="#br0" timeOffset="19344.65">6054 3874 0,'0'-22'0,"0"44"0,0-65 0,0 22 16,0 0-16,-22 21 0,1-21 16,0 21-16,0 0 15,0 0-15,0 0 0,-1 0 16,1 0-16,0 0 0,-21 21 15,21 0-15,-1 0 0,1 22 16,0-1-16,0-21 0,21 0 16,-21 22-16,21-22 0,0 21 15,0 0-15,0-20 0,0 41 16,0-42 0,21-21-16,0 0 0,0 0 15,0 0-15,22 0 16,20-21-16,-42 0 15,1 0-15,20 0 0,-21-1 0,21 1 16,-20-21-16,20 0 0,21-64 16,-20 63-16,-43 1 15,21 0-15,0-1 0,0-62 16,-21 62-16,0 1 0,0-43 16,0 43-16,0 21 0,0-22 15,-21 65 1,21-1-1,-21 21-15,21 0 0,-21 107 16,21-107-16,0 64 16,0-43-16,0-20 15,0 105-15,0-85 16,0-20-16,0-22 0,0 21 16,0 0-16,0-20 0,0-1 15,21-21-15,0 0 0,0 0 16,0 0-16,22 0 0,-22 0 15,21-21-15</inkml:trace>
  <inkml:trace contextRef="#ctx0" brushRef="#br0" timeOffset="20316.18">8107 4022 0,'0'-21'16,"0"-1"-1,0 1-15,21 0 0,-21 0 16,0 0-16,0 0 0,0-1 0,0 1 16,0 0-16,0 0 0,0-21 15,0 20-15,0-20 0,-21 21 0,0 0 16,-1-22-16,1 22 0,-85 0 16,43 21-1,42 0-15,-22 0 0,-20 64 16,21-43-16,20 21 0,-20-21 15,21 22-15,0 20 0,-22-21 0,1 107 16,42-107-16,0 0 16,0 1-16,0-1 15,0 21-15,21-41 0,0-1 16,64 0 0,-21-21-16,-22 0 0,0 0 15,1 0-15,-22 0 0,21-21 0,0 0 16,1-1-16,41-20 15,1-64-15,-64 64 16,-21 0-16,21-22 0,1 43 16,-22-21-16,0 20 0,0 1 15,0 0-15,0 0 0,0 0 16,-22 42 0,22 0-1,-21 0-15,21 0 0,0 1 16,-21 20-16,21-21 0,0 21 0,-21 1 15,21-22-15,0 21 0,0-21 16,0 43-16,0-43 0,21 21 16,0-42-16,-21 22 15,21-22-15,1 0 0,-1 0 0,0 0 16,64 0-16,-22-22 16,-21 1-1,1 0-15,-22 0 0,21 0 0,-21-22 16,22 22-16,-22-21 0,0 21 0,0-22 15,0 22-15,1-21 0,-1 21 16,-21 0-16,0-1 0,0 1 16,-21 21-1,-1 0-15,1 21 16,0 1-16,21-1 0,-21 0 0,21 21 16,0 1-16,0-22 15,0 21-15,0-21 0,21 0 0,0 1 16,0-1-16,1 0 0,-1 0 0,0 21 15,21-20 1,-42-1-16,-21-21 31,0 0-31,0 0 16,0 0-16,-1 0 0,1 0 16,21-21-16,0-1 0,0 1 15,21 0-15</inkml:trace>
  <inkml:trace contextRef="#ctx0" brushRef="#br0" timeOffset="20845.88">10604 3577 0,'0'-21'16,"0"42"-16,0-84 0,0 42 0,0-1 16,0 1-16,0 0 0,0 0 15,0 0-15,22 0 0,-22-1 16,0 1-16,0 64 31,0-22-31,0 21 0,21 0 16,-21 1-16,0-1 0,0 22 0,0 63 15,0 0-15,0-43 16,0 1-16,0 0 0,0-1 16,0 1-16,0 0 0,-21-1 0,21 22 15,-22-21-15,1 21 0,-21-1 0,21 1 16,0 0-16,-22 0 0,1 0 15,21 0-15,-22-1 0,1 1 0,0 0 16,-1-21-16,22 21 0,-21-43 16,21 22-16,-22-22 0,43 1 0,-21-22 15,0 22-15,21-43 16,0 21-16,0-63 16,0 0-16,0 0 0,21-1 15,-21-20-15,21 0 0,1-1 0,-1-20 16,0-1-16,0-20 15,0-1-15,0 0 0</inkml:trace>
  <inkml:trace contextRef="#ctx0" brushRef="#br0" timeOffset="21204.16">10414 3704 0,'0'-42'15,"0"84"-15,0-105 0,0 42 0,0-22 0,0 22 16,21-21-16,-21 21 0,42-22 0,-20 22 16,20 0-16,-21 0 0,21 0 15,43-1-15,-43 22 16,1 0-16,-1 0 0,0 0 0,1 0 16,-22 43-16,0-22 0,0 0 0,-21 21 15,0 1-15,0-1 0,0 0 16,-21 1-16,-21-1 0,21-21 15,-22 22-15,1-1 0,0-21 0,-1 0 16,1 22-16,-22-1 16,43-42-16,0 21 0,0 0 0,0-21 15,21 21-15,21-21 32,0 0-32,0 0 15,0-21-15,22 0 0,-22 21 16,21-21-16</inkml:trace>
  <inkml:trace contextRef="#ctx0" brushRef="#br0" timeOffset="21612.93">11197 3662 0,'0'0'0,"0"-21"0,0 0 15,0-1-15,0 1 16,0 0-16,0 0 15,21 21-15,0-21 0,1 21 16,-1 0-16,0 0 0,0 0 16,0 0-16,0 0 0,1 21 15,-1 0-15,0 0 0,42 64 16,-20 0 0,-43-43-16,0-21 15,0 0-15,0 22 0,0-22 0,-21 0 16,-1 0-16,1 0 0,21 0 15,-21-21-15,21 22 0,0-44 32,0 1-32,0 0 0,0 0 15,0 0-15,0 0 16,0-1-16,0-20 16,42-21-16,-42 41 15,22 1-15,-1 0 0,0 0 0,-21 0 16,21 0-16,43-1 15,-1-20 1,-42 42-16,22-21 0</inkml:trace>
  <inkml:trace contextRef="#ctx0" brushRef="#br0" timeOffset="21815.81">11959 3514 0,'0'0'0,"0"21"0,0 0 16,0 0-16,-21 0 0,0 1 15,0 20-15,21-21 0,0 21 0,-22-20 16,1 20-16,21-21 0,0 0 0,0 22 15,0-22-15,0 0 0,0 0 16,0 0-16,0 0 0,0 1 0,0-1 16,21-21 15,1 0-31,-1-21 0,0-1 16,0 1-16,0 0 0,0-21 15,-21 21-15</inkml:trace>
  <inkml:trace contextRef="#ctx0" brushRef="#br0" timeOffset="22169.61">12001 3239 0,'0'0'16,"-21"0"-16,-21 0 0,-22 21 16,22 42-1,42-42-15,0 1 16,0-1-16,0 0 0,0 0 15,21 0-15,0-21 16,1 0-16,20 0 16,-21 0-16,0 0 0,0-21 0,1 0 15,20 0-15,0-22 16,-42 22-16,0 0 0,0 0 16,0-43-16,-21 43 15,0 21-15,21-21 0,-21 21 0,0-21 16,-1 21-16,1 0 0,0 0 15,0 21-15,21 0 0,-21 0 16,21 22-16,0-22 0,0 21 0,0 1 16,0-1-16,0-21 0,0 21 15,0 1-15,63 41 16,-42-62-16,1-1 0,41 0 16</inkml:trace>
  <inkml:trace contextRef="#ctx0" brushRef="#br0" timeOffset="22420.98">12446 3620 0,'0'0'0,"0"-22"0,0-62 31,0 105-15,0 0 0,21 0-16,-21 22 0,0-22 15,21 0-15,-21 21 0,0-21 0,0 22 16,21-22-16,1 42 0,-22-20 15,0-22-15,0 21 16,21 1 0,0-43-1,0-22 1,0 1 0,-21 0-16</inkml:trace>
  <inkml:trace contextRef="#ctx0" brushRef="#br0" timeOffset="22658.06">12954 3493 0,'0'0'0,"21"-22"16,-42 44 15,0-22-31,-85 148 31,85-127-31,0 21 0,-1-21 0,1 1 16,0-1-16,0 21 0,0-21 15,21 0-15,-21 1 0,21-1 16,-22 0-16,22 21 0,0-21 16,0 1-16,22-22 31,-1 0-31</inkml:trace>
  <inkml:trace contextRef="#ctx0" brushRef="#br0" timeOffset="23454.04">13695 3598 0,'0'-21'0,"0"42"0,0-63 0,0 21 16,0 0-16,-21 0 0,-1 21 16,22-22-16,-21 22 0,0 0 15,0 0-15,-21 0 0,-1 0 16,-41 22-16,62-1 0,-20 0 15,0 21-15,-1 1 16,1-22-16,21 21 0,-43 22 0,43-22 16,0 0-16,21-21 0,0 22 15,0-22-15,0 21 16,21-21-16,0 1 0,1-22 0,20 21 16,-21-21-16,21 0 0,-20 0 15,20 0-15,0 0 0,-21-21 0,22-1 16,-22 22-16,21-21 0,-21 0 0,43-64 15,-1 1 1,-41 41-16,-22-41 16,0 63-16,0-22 15,0 22-15,0 0 0,0 0 0,0 42 32,-22-21-32,22 42 0,-21-21 15,0 43-15,21-22 0,0-21 16,0 64-16,0-64 0,0 22 15,0-1 1,0 0-16,21 1 0,0-22 16,1 0-16,-1-21 0,0 21 15,0-21-15,21 0 0,-20 0 0,62 0 16,43-63 0,-84 41-16,-1 1 0,0 0 15,-21-21-15,22 21 0,-1-22 0,43-63 16,-64 64-16,42-64 15,-41 43-15,-1-1 0,0 1 16,0 20-16,-21 1 0,0 0 16,0-22-16,0 43 15,0-21-15,-21 42 16,0 21-16,21 0 0,-21 0 16,-1 22-16,22-1 0,-21 0 15,21 1-15,-21 20 0,0-21 16,21 22-16,0-22 0,0 22 0,-21-22 15,21 0-15,0 22 0,0-22 16,0 1-16,0-1 16,0-21-16,0 21 15,0-20-15,21-22 0,0 21 16,0-21-16,0 0 0,1 0 16,-1 0-16,0-21 0,21-1 0,43-20 15,-43 21-15</inkml:trace>
  <inkml:trace contextRef="#ctx0" brushRef="#br0" timeOffset="23857.81">14817 3747 0,'0'0'16,"0"21"-16,-22-21 0,22 21 0,22-21 31,-1 0-16,0 0-15,0 0 0,21 0 16,-20-21-16,-1 21 0,0-21 16,0 21-16,0-22 0,0 1 0,1 0 15,-1 0-15,-21 0 0,0 0 0,0-1 16,0-20 0,0 21-16,0 0 0,-21 21 0,-22 0 15,1 0-15,21 0 0,-43 21 16,43 0-16,-21 43 15,21-43-15,-1 21 0,1 0 0,21-20 16,-21 20-16,21-21 16,0 85-16,0-85 15,0 21-15,21-20 0,22 20 16,-22-42-16,0 0 16,21 0-16,-21 0 0,22 0 0,-22 0 15,42 0 1,-20-21-16,-1 21 0,22-43 0,-43 22 15,21-21-15,22 0 0,-43 20 16</inkml:trace>
  <inkml:trace contextRef="#ctx0" brushRef="#br0" timeOffset="24148.64">14309 3408 0,'0'0'0,"-22"0"0,1 0 0,21 21 15,21-21 1,1 0-16,20 0 0,-21 0 16,43 0-16,-22 0 0,0 0 0,22 0 15,-22 0-15,22 0 0,-22 0 16,21 0-16,-20 0 0,-1 0 15,0-21-15,1 21 0,-22 0 0,0 0 16,0 0-16,-21-21 16,0 0-1</inkml:trace>
  <inkml:trace contextRef="#ctx0" brushRef="#br0" timeOffset="26458.02">17568 3302 0,'0'0'0,"21"-21"0,1 0 15,-1 21-15,-21-21 0,21-1 16,0 22-16,-21-21 0,0 0 0,0 0 16,21 21-16,-21-21 15,0 0-15,0-1 0,0 1 0,-21 21 32,-21 0-32,21 0 15,-1 21-15,-41 22 0,21-1 16,-1 0-16,22 1 0,-21-1 15,21 22-15,-22-22 0,22 0 0,0 1 16,0-1-16,21 0 0,0 1 16,0-1-16,0-21 0,0 43 15,21-43-15,21 0 0,-21 0 16,1-21-16,20 21 0,0-21 16,1 0-16,-1 0 0,0 0 0,1 0 15,-1 0-15,0 0 0,1-21 0,41-21 16</inkml:trace>
  <inkml:trace contextRef="#ctx0" brushRef="#br0" timeOffset="27374.94">18330 3323 0,'0'-42'0,"0"84"0,0-105 0,0 20 16,0 22-16,-21 0 0,0 21 0,0 0 15,0 0-15,-22 0 0,22 0 16,-64 42-1,43 1-15,21-22 0,0 21 16,-22 1-16,1 41 16,21-41-16,21-1 0,0 21 0,0-20 15,0-22-15,0 21 16,0-21-16,0 1 0,21-1 0,0-21 16,0 0-16,1 0 0,20 0 15,-21 0-15,21 0 0,-20 0 0,83-21 16,-41-22-1,-43 22-15,0 0 0,43-21 16,-43-1-16,-21 1 16,21 21-16,0-22 0,-21 1 15,21 0-15,-21-1 0,0 22 16,0-21-16,0 63 16,-21 0-1,0 0-15,21 1 0,-21 20 0,21-21 16,-21 43-16,21-43 15,0 42-15,0-42 0,0 1 16,0-1-16,21 0 0,0 0 16,0-21-16,64 21 15,-64-21-15,21 0 0,-20 0 16,20 0-16,0 0 0,-21-21 16,22 0-16,-22 21 0,0-21 0,21 0 15,-20-1-15,-1-20 0,21-21 16,-21 20-16,0 22 0,-21-64 15,22 64-15,-22 0 16,0 0-16,0 0 0,0 42 31,0 21-31,-22-21 0,22 1 0,-21 20 16,0 21-16,21-41 0,-21 20 16,21-21-16,-21 21 0,21-20 15,0-1-15,0 0 0,0 0 0,0 0 16,0 0-1,0-42 32,0 0-31,0 0-16,0 0 0,0 0 16,0-22-16,21 22 0,0 0 0,0-21 15,0-1-15,1 22 0,-1-21 16,0-1-16,0 22 0,21 0 0,-20 0 15,20 0-15,0 21 0,1 0 16,20 0-16,64 21 16,-106 0-16,0 0 15,1 0-15,-1 22 0,0-22 16,0 106 0,-21-106-16,-21 0 0,0 0 15,0 1-15,-1-1 0,1-21 16,0 21-16,0-21 0,42-21 31,0 21-15,0-21-16</inkml:trace>
  <inkml:trace contextRef="#ctx0" brushRef="#br0" timeOffset="27995.1">21018 2879 0,'0'-21'16,"0"42"-16,-21-21 31,21 21-31,-21 0 0,0 21 0,21-20 15,0 20-15,-21 0 16,0 1-16,-1-1 0,22 0 0,0 1 16,-21-1-16,0 21 0,21-20 0,-21-22 15,21 85 1,-21-85-16,21 21 16,-21-21-16,21 1 0,0-1 15,0-42 16,0-1-31,0 1 16,0 0-16,0 0 0,0 0 16,21 0-16,0-22 0,0-20 15,0 42-15,0-22 0,22 1 16,-22 21-16,0-22 0,21 22 16,-20 0-16,-1 0 0,0 21 0,21 0 15,1 0-15,-22 0 16,21 0-16,-21 21 0,0 21 15,1 1-15,-1 41 16,-21-62-16,0 20 0,0 0 0,0 1 16,-21-22-16,-1 0 0,22 0 0,-21 0 15,0 0-15,0 1 0,-21-1 16,20-21-16,1 0 0,0 21 16,0-21-16,0 0 0,0 0 15,21-21 1,0 0-16,0-1 15,21 1-15,0 0 16,0 0-16,21 0 0,-20 0 0,20-1 16</inkml:trace>
  <inkml:trace contextRef="#ctx0" brushRef="#br0" timeOffset="28383.86">21780 3408 0,'-21'0'0,"42"0"0,-21 0 31,22 0-31,20 0 0,-21 0 0,21 0 16,-20-21-16,20 0 0,0 21 16,1-22-16,-1 1 0,43-85 15,-64 85 1,-21-21-16,21 21 0,-21-43 15,-21 64-15,0 0 16,-22 0-16,22 0 16,-21 0-16,-1 21 0,1 1 0,0-1 15,-64 85-15,64-64 16,20 0-16,1 1 0,21-1 16,0 21-16,0-41 0,21-1 15,22 0-15,-22 0 0,21 0 16,1 0-16,-1-21 0,0 0 0,22 0 15,-22 0-15,22 0 0,-1 0 16,-21 0-16,22-21 0,-1 21 16,-20-21-16,20 0 0,-20-21 0,-22 20 0</inkml:trace>
  <inkml:trace contextRef="#ctx0" brushRef="#br0" timeOffset="31708.67">2053 5863 0,'0'0'16,"-21"0"-16,0 0 15,0 0-15,-1 0 16,22-21 31,0 0-32,22 0-15,-22 0 16,21-1-16,-21 1 0,0 0 0,0 0 16,0-21-16,0 20 0,0 1 15,-21 0-15,-1 0 0,1 0 0,0 0 16,-21-1-16,-22 1 15,43 21-15,-21 0 0,-22 0 16,22 0-16,0 0 16,-1 21-16,22 1 0,-21-1 0,-1 21 15,1-21-15,21 22 0,-21-1 16,20-21-16,22 21 0,0 1 16,-21-1-16,21 22 0,0-43 15,21 0-15,-21 0 0,22 0 16,41 22-16,-21-43 0,-20 0 15,20 0-15,0 0 0,1 0 16,-1 0-16,43-43 16,-43 22-16,43-21 15,-43 21-15,-21-1 0,0 1 0,22-21 16,-22 21-16,0 0 0,-21-22 16,21 22-16,0 0 0,-21-21 0,0-1 15,21 22 1,-21 42-1,0 0-15,0 1 16,0 20-16,0-21 0,0 21 16,-21-20-16,21 62 0,0-20 15,0-43 1,0 0-16,0 21 0,0-20 0,21-22 16,22 0-1,20 0-15,-20 0 16,-22 0-16,21-22 0,-21 22 15,22-21-15,20-21 0,-21 0 0,-20 20 16,20-20-16,0 21 16,-21-21-16,64-43 15,-64 43-15,0-1 0,22 1 0,-22 21 16,0-22-16,0 22 0,0 0 16,-21 0-16,0 42 31,0 0-31,0 0 15,0 1-15,0-1 0,0 0 16,22-21 31,-1-21-47,-21 0 0,21 21 16,-21-22-16,0 1 0,21 0 0,-21 0 15,0 0-15,0 0 16,0-1-16,0 1 15,-21 21 1,0 0-16,21 21 0,-21 1 0,-1-1 16,22 0-16,-21 0 0,21 21 15,-21 85 1,21-84-16,-21-1 0,21 22 16,0-22-16,0 0 0,0-21 0,21 43 15,0-22-15,0-21 0,1-21 16,20 22-16,-21-1 0,0-21 15,22 0-15,-22 0 0,21 0 0,22-21 16,20-1 0,-41 1-16,-1 0 0,0 0 0,22-43 15,-22 43-15,-21-21 16,43-43-16,-22 64 0,22-106 16,-43 85-16,0 21 15,0-22-15,-21 22 0,21 21 16,-21-21-16,21 21 0,-21-21 0,0 42 31,22 0-15,-22 0-16,0 0 15,0 1-15,0 20 16,0-21-16,21-21 0,0 0 31,0 0-31,-21-21 16,21 0-16,-21 0 15,0-1-15,0-20 16,0 21 0,0 0-16,-21 21 0,0 0 15,0 0 1,0 0-16,-1 0 0,1 21 16,0 0-16,0 0 0,0 0 0,0 22 15,-1-1-15,1 43 16,-21 42-16,42-85 15,0-21-15,0 22 0,0-1 16,0-21-16,21 0 0,0 0 0,-21 1 16,43-1-16,-1 0 15,0-21-15,1 0 0,-22 0 16,21 0-16,0 0 0,1 0 0,-1-21 16,0 0-16,1 21 0,-1-22 15,0 1-15,-20-21 0,20 21 0,64-64 16,-85 43-16,0-1 15,0 1-15,-21 21 0,0-21 16,0-1-16,0 22 0,0-21 0,0-22 16,0 43-1,-21 42 1,21 0 0,-21 22-16,0-22 0,21 21 15,0 1-15,0-1 0,0-21 16,0 21-16,0 1 0,0-1 15,0-21-15,0 0 0,0 22 0,21-22 16,0-21-16,21 42 0,1-42 16,-22 0-16,85 0 15,-22 0 1,-41 0-16,20-21 0,-20 0 0,-1 0 16,0 0-16,1-1 0,-1 1 0,21-63 15,1 20 1,-43 22-16,0-1 0,22-20 15,-43 42-15,0 0 0,0-1 0,0 1 16,-22 21 0,1 0-16,0 0 0,0 21 15,21 1-15,0 20 0,-21-21 16,21 0-16,0 22 0,0-1 16,0-21-16,0 21 0,0-20 0,0 20 15,42 21 1,-42-20-16,0-22 0,21-21 15,-21 21-15,21-21 0,-21 21 16,0-42 15,0 0-15,-21 21-16,21-21 0,-21 0 16,21-1-1,-21 22-15,21-21 0,-21 21 16,0 0-1,21 21-15,0 1 16,0-1-16,0 0 16,0 0-16,21 0 15,0-21-15,0 0 0,0 0 0,-21 21 16,21-21-16,1 0 0,-1 0 16,21 0-16,-21 0 0,0 0 15,22-21-15,-22 0 0,21 21 0,1-21 16,-22 0-16,63-22 15,1-20-15,-43 42 16,-20-22-16,-1 22 0,0-21 16,-21 21-16,21 0 0,-21-43 15,21 64-15,-21-21 0,0 0 0,-21 21 32,0 21-32,21 0 0,-21 21 15,0 22 1,21-43-16,0 21 0,0-20 0,0-1 15,0 21-15,0-21 0,0 0 0,0 1 16,21-1-16,-21 0 0,0 0 16,21-21-16,-21 21 15,21-21-15,-21-21 47,-21 0-47,0 21 16,21-21-16,-21 0 15,-1 21-15,1 0 16,21 21 15,0 0-15,21-21-16,-21 21 16,22-21-16,20 0 0,0 0 15,1 0-15,-22 0 0,21 0 0,0 0 16,-20 0-16,20 0 0,85-21 15,-106 0-15,85-22 16,-64 22 0,-21 0-16,1 0 0,20-21 0,-21 20 15,21-62 1,-42 41-16,0 22 16,0 0-16,0 0 0,-21 21 15,0 0-15,0 0 16,0 21-16,-22 21 15,1 43-15,42-43 16,-21 1-16,21-22 0,0 21 16,0-21-16,0 22 0,0-1 15,0-21-15,42 0 16,-21 1-16,1-22 0,-1 0 16,21 0-16,-21 0 0,64 0 15,-43 0-15,-21 0 16,22-22-16,-1 22 0</inkml:trace>
  <inkml:trace contextRef="#ctx0" brushRef="#br0" timeOffset="32239.37">7154 5673 0,'0'0'0,"0"-21"0,0-1 16,0 1-16,-21 0 0,0 0 15,-21 0-15,20 21 0,1-21 16,0 21-16,0 0 0,0 0 15,0 0-15,-22 21 16,1 21-16,42-21 16,-21 22-16,-22 20 0,43-42 15,-21 22-15,21-22 0,0 0 0,0 21 16,0-21-16,0 1 0,0 20 16,0-21-16,0 0 15,21 0-15,1-21 0,-1 0 0,21 0 16,-21 0-16,0 0 15,1 0-15,20 0 0,-21 0 0,0-21 16,22 0-16,-22 0 0,0 21 0,21-42 16,-21 20-16,1 1 0,20-63 15,-42 41-15,21 1 0,0 0 16,-21-22-16,0 22 0,0-1 0,21-20 16,1-22-1,-22-42-15,0 85 16,0 21-16,0 0 0,0 42 31,-22 0-31,22 21 0,-21-21 16,0 22-16,21-1 0,0 0 15,-21 1-15,0 20 0,21-20 16,-21 20-16,21-21 0,0 1 0,0-1 0,0 0 16,0 1-16,0-22 0,0 21 15,0-21-15,0 1 0,21 20 16,0-42-16,0 21 15,0-21-15,0 0 16,1 0-16,-1-21 0</inkml:trace>
  <inkml:trace contextRef="#ctx0" brushRef="#br0" timeOffset="34403.66">9102 5800 0,'-22'21'32,"22"-42"-17,22 0-15,-22-1 16,21 22-16,0-21 16,0-21-16,0 21 0,0 0 15,-21-1-15,22 1 16,-1 0-16,-21 0 0,0-21 0,21 20 15,0-20-15,-21-64 16,21 43-16,0 42 16,-21-1-16,0 1 0,0 42 31,-21 1-31,0-1 0,21 21 16,-21-21-16,0 22 0,21-1 0,-21-21 15,-1 21-15,22 22 0,-21 21 16,21-43-16,0 0 0,0 1 15,0-22-15,0 21 0,0-21 0,0 43 16,0-43-16,21 0 16,1-21-16,-1 21 0,0-21 15,42 0-15,-41 0 16,41 0-16,-21-21 16,43-21-16,-64 21 0,22-1 15,-1 1-15,0-21 0,-21 0 0,1-1 16,-1 1-16,0-43 15,-21 1-15,0 41 0,0 22 16,-21-21-16,-22-1 0,1 22 16,0 21-16,-1 0 0,1 0 15,0 0-15,-85 64 16,84-43-16,-20 42 16,42-20-16,0-1 0,-1 0 15,1 1-15,21-1 0,0-21 0,0 22 16,0-22-16,0 0 0,21 0 0,1 0 15,-1 0-15,0-21 0,0 0 16,0 0-16,22 0 0,-22 0 0,63 0 16,-20 0-16,-22-21 15,22 0-15,-22 0 0,22 0 0,126-106 16,-105 63 0,-64 43-16,0-21 15,0 21-15,0-1 0,1 1 16,-22 0-16,21 21 0,-21 21 31,-21 0-31,-1 1 16,22-1-16,-21 42 0,0-42 15,21 1-15,-21 62 16,0-41 0,21-22-16,0 0 0,-21 0 0,21 0 15,0 0-15,21-21 31,0-21-15,-21 0-16,21 21 0,0-21 16,0-21-16,1 20 0,-1 1 15,0-21-15,0 21 0,0-22 0,0 22 16,22-21-16,-22 21 0,0 21 16,0-21-16,-21-1 0,21 22 0,1 0 15,-22 22 1,0-1-16,0 0 0,0 0 15,21 0-15,-21 0 0,0 1 0,0-1 16,0 0-16,21 21 0,-21-21 0,0 1 16,21-1-16,0 0 15,0 0-15,1-21 0,-1 0 16,0 0-16,0 0 16,0 0-16,22 0 0,-22 0 15,0-21-15,21 0 0,-21 0 0,22-1 16,-22 1-16,0-21 0,0 21 15,0-22-15,1 1 0,-1 0 0,21-43 16,-21 22-16,0 20 0,1-63 16,-1 64-16,-21-21 15,21 20-15,-21 22 0,0-21 0,0 21 16,0-43-16,-21 64 31,0 21-31,21 22 0,-22-22 0,1 21 16,0 0-16,0 1 0,21-1 15,-21 0-15,21 1 0,-21 20 16,21-20-16,-22 62 0,22-62 16,0-1-16,0 0 0,0 1 15,0-22-15,0 21 0,0-21 0,22 22 16,-1-22-16,0 0 0,0-21 16,0 21-16,0-21 0,22 0 0,-22 0 15,21 0-15,-21 0 0,64-21 16,-43 0-16,-20 0 0,20 0 0,0-1 15,-21 1-15,1-21 0,20 21 16,-21-22-16,0 22 0,-21-21 16,0 21-16,21 0 0,-21-1 0,0 1 15,0 0 1,0 42 0,0 0-16,0 1 0,0-1 15,0 0-15,0 0 0,-21 0 16,21 0-16,0 22 0,0-22 0,0 0 15,0 0-15,0 0 0,21 1 16,43-22 0,-1 0-1,-20 0-15,-22 0 0,21 0 0,-21-22 16,22 1-16,20-21 16,-42 21-16,22-22 0,-1 1 15,-21 0-15,0 21 0,1-1 16,-1-20-16,0 21 0,-21 0 15,0 0-15,21 21 16,-21 21 0,-21 0-1,21 0-15,-21 0 0,21 0 0,0 22 16,-21-1-16,-1-21 0,1 22 16,21-1-16,-21 0 0,0 1 15,0 20-15,21-21 0,-21 1 0,21-1 0,-22 0 16,22 22-16,0-22 0,0 22 15,0 63-15,0-64 16,0 1-16,22-1 0,20 85 16,-21-63-16,21 42 15,-20-42-15,-1-22 0,0 22 0,-21 0 16,0-1-16,21-20 0,-21 20 16,0-20-16,0 21 0,0-22 0,-42 106 15,-1-63 1,22-63-16,-21-22 0,21 21 15,-22-21-15,22 0 0,-21-21 0,-22 0 16,22 0-16,21-21 0,-21 0 0,-43-85 16,21 0-1,43 43-15,0-1 16,0-105-16,21 84 0,0 1 16,0-107-16,0 107 0,21-22 15,0 0-15,0 21 0,1-21 16,-1 22-16,21-1 0,-21 0 0,0 22 15,1-22-15,20 43 0,-21-22 16,0 22-16,0-21 0,1 20 0,-1 1 16,0 21-16,0-22 0,0 1 0,0 21 15,1-21-15,-1-1 0,0 22 0,21-21 16</inkml:trace>
  <inkml:trace contextRef="#ctx0" brushRef="#br0" timeOffset="35503.57">13631 5271 0,'0'0'15,"21"-22"-15,-21 1 16,0 0-16,22 21 0,-22-21 15,0 42 1,0 0 0,0 0-16,0 1 0,0-1 15,0 0-15,0 21 0,-22-21 16,22 22-16,-21-1 0,21 0 0,0 1 16,-21-22-16,21 21 0,-21 1 0,21-22 15,0 21-15,0-21 0,0 0 16,0 1-16,0-1 0,21-42 31,0-1-15,-21 1-16,21 0 0,1 0 15,-1 0-15,21-22 0,-21 1 0,0 21 16,1-21-16,41-43 0,-42 64 16,0-22-16,1 22 0,-1 0 15,0 0-15,-21 42 31,0 0-31,0 0 0,0 1 16,0 20-16,0-21 0,0 0 16,0 22-16,0-22 0,0 0 0,0 21 15,0-21-15,0 1 0,0 20 0,0-21 16,0 0-16,0 0 0,21-21 16,0 22-16,0-22 0,1 0 0,-1 0 15,21 0-15,-21 0 0,22 0 0,-1 0 16,0 0-16,-21-22 15,22 1-15,-1 0 0,-21 0 0,22 0 16,-22-22-16,0 22 0,21-21 16,-21 21-16,1-22 0,20-62 15,-21 20 1,-21 64-16,21 0 0,-21-1 16,0 44-1,0-1-15,0 0 16,0 0-16,-21 0 0,21 22 15,0-22-15,-21 21 0,21-21 0,-21 22 16,21-22-16,0 21 0,0-21 0,0 0 16,0 1-16,0-1 15,0 21-15,63-21 16,-42-21-16,1 0 16,-1 0-16,21 0 0,-21 0 15,22-21-15,-22 21 0,21-21 0,0 0 16,64-64-1,-63 43-15,-1-1 0,-21 22 16,-21 0-16,21-21 0,-21 21 0,21-1 16,-21 1-16,-21 21 15,0 21 1,0 1-16,0-1 0,21 0 0,-21 0 16,-1 21-16,1-20 15,21-1-15,0 21 0,0-21 0,0 0 16,0 1-16,0-1 0,0 0 15,0 0 1,21-21-16,1 0 16,-1-21-16,0 21 0</inkml:trace>
  <inkml:trace contextRef="#ctx0" brushRef="#br0" timeOffset="35899.06">15346 5038 0,'-21'0'0,"42"0"0,-64 0 16,22 0-16,-21 0 0,21 21 15,0 0-15,-22 0 0,43 0 16,-21 1-16,0-22 0,21 21 0,0 0 0,0 0 16,0 0-16,0 0 15,21-21-15,0 0 0,0 0 0,1 0 16,-1 0-16,0 0 0,0 0 15,21 0-15,-20 0 0,-1 0 0,0-21 16,0 21-16,0-21 0,0 0 0,-21 0 16,0 0-16,0-1 15,0 1-15,0 0 0,0-21 0,-21 21 16,-21-22-16,21 22 0,-22 21 16,-41 0-1,41 0-15,22 21 0,0 0 16,0 22-16,0-22 0,21 0 15,-21 21-15,21-20 0,0 20 0,0-21 16,0 0-16,0 22 0,21-22 0,0-21 16,0 21-16,21-21 0,-20 0 15,20 0-15,0 0 0</inkml:trace>
  <inkml:trace contextRef="#ctx0" brushRef="#br0" timeOffset="36173.9">15896 4911 0,'0'0'0,"0"-21"0,0-1 0,0 1 16,-21 21-16,0 0 15,0 43-15,-1-22 16,22 21-16,-21 0 0,0 1 0,21-1 16,-21 22-16,0-22 0,21 0 0,0 1 15,-43 41 1,1 22-16,42-85 15,0 22-15,0-22 0,0 0 0,-21 0 16,21 0-16,0 0 16,21-21-16,0 0 15,0 0-15,22-21 16,-22 0-16,0 0 0,0 0 0,0 0 16</inkml:trace>
  <inkml:trace contextRef="#ctx0" brushRef="#br0" timeOffset="37263.66">16235 4890 0,'0'-43'31,"0"86"-31,-21-65 0,-1 44 0,1 20 16,0 0-16,0 1 0,0-1 0,0 0 16,-22 106-16,22-63 15,21-43-15,-21 1 16,21-1-16,0 0 0,0-20 0,0-1 15,0 21-15,0-21 0,0 0 16,0 1-16,21-22 31,0-22-31,0 1 16,1 0-16,-22 0 0,21 0 16,0 0-16,0-1 0,0 1 0,0-21 15,1 21-15,-1 0 0,42-43 16,-63 85 15,0 0-31,0 1 16,0-1-16,0 21 0,0-21 0,0 0 15,0 1-15,0-1 0,0 0 16,21-21-16,1 21 0,-22 0 0,21-21 16,0 0-16,0 21 0,0-21 15,0 0-15,1 0 0,20 0 0,-21 0 16,21 0-16,22-21 15,-43 0-15,21 0 0,-20 21 0,20-21 16,-21-22-16,0 22 0,0 0 16,1-21-16,-1 21 0,-21-1 0,0-20 15,21 21-15,-21 0 0,21 0 16,-21-1-16,0 44 31,-21-1-31,21 0 16,0 0-16,0 21 0,0-20 0,-21-1 15,21 21-15,0-21 0,0 0 0,0 1 16,0 20-16,0-21 0,21 0 16,0 0-16,0-21 15,0 0-15,1 0 0,-1 0 16,0 0-16,0 0 0,0 0 0,22 0 16,-22 0-16,63-42 15,-62 21-15,-22 0 0,21 0 16,0-22-16,0 1 0,-21 21 15,0 0-15,0-22 0,0 22 0,0 0 16,0 0-16,0 42 31,-21 0-31,21 0 16,-21 0-16,0 1 0,-22 41 16,43 1-1,-21-64-15,21 21 16,-21 0-16,21 0 15,0-42 17,0 0-17,0 0-15,0-1 16,0 1-16,0-21 0,21 21 0,21-43 16,-20 22-16,-1 21 15,0-22-15,0 1 0,21 21 0,1 0 16,-22 0-16,21-1 0,1 22 15,-1 0-15,-21 0 0,21 0 0,-20 22 16,-1 41-16,-21-42 16,21 22-16,-21-1 0,0 0 0,0 1 15,0-22-15,0 21 0,0 0 16,-21-20-16,21 20 0,0-21 0,0 0 16,-21 0-16,21 1 0,0-1 15,-22 0 1,22-42-1,0 0 1,0-1-16,0 1 16,0 0-16,0 0 0,-21-21 15,21-1-15</inkml:trace>
  <inkml:trace contextRef="#ctx0" brushRef="#br0" timeOffset="37446.62">17145 4763 0,'-21'0'0,"42"0"0,-63 0 0,20 0 15,22 21 1,-21-21 15,0 0-31</inkml:trace>
  <inkml:trace contextRef="#ctx0" brushRef="#br0" timeOffset="37643.57">15684 5207 0,'0'0'0,"0"21"0,22-21 31,-1 0-15,0 0-16,0 0 0,0 0 16,22 0-16,-22 0 0,21-21 0,-21 21 15,22-21-15,-22 21 0</inkml:trace>
  <inkml:trace contextRef="#ctx0" brushRef="#br0" timeOffset="38115.51">19177 4805 0,'0'-21'16,"0"42"-16,0-63 0,0 63 31,-21 0-31,0 21 0,-1-21 0,1 22 16,21-1-16,-21 22 0,0-22 15,0 0-15,21 22 0,-21-22 0,-1 0 16,1 1-16,0-22 0,0 21 0,21 1 16,-21-1-16,21 0 15,-21-21-15,21 1 16,0-44 15</inkml:trace>
  <inkml:trace contextRef="#ctx0" brushRef="#br0" timeOffset="38747.3">18648 5271 0,'0'0'0,"21"0"31,21 0-15,-21 0-16,1 0 0,20 0 0,0 0 16,1 0-16,20 0 0,1-22 15,-1 22-15,1-21 0,20 0 16,-20 21-16,20-21 0,-20 0 16,-1 0-16,-20 21 0,20-22 0,-20-20 15,-22 21-15,21-64 16,-42 43-16,0 21 0,0-22 15,0 22-15,0 0 0,-21-21 0,0 21 16,0 21-16,-1 0 16,22 21-16,-21 0 15,0 21-15,21 1 0,-21-1 0,0 0 16,21 1-16,-21 20 0,-1-21 16,1 1-16,21-1 0,-21 0 15,0 1-15,0-1 0,0 0 16,21-20-16,-22-1 0,22 21 0,-21-21 15,21 0-15,-21-21 0,21 22 0,0-44 47,21 22-47,0-21 16,1 0-16,-1 0 0,0 0 16,64-85-16,-22 42 15,-21 22 1,1 21-16,-1 0 0,0 0 0,1-1 15,-1 22-15,0 0 0,1 0 0,-22 0 16,0 22-16,0-1 0,0 0 16,1 21-16,-22-21 0,0 1 0,0 20 15,0-21-15,0 0 0,0 0 0,0 1 16,-22-1-16,1 0 0,0 0 16,21 0-16,-21 0 0,0-21 15,21 22-15,0-44 47,0 1-47,21 0 0,0 21 16</inkml:trace>
  <inkml:trace contextRef="#ctx0" brushRef="#br0" timeOffset="39100.64">20235 5271 0,'0'0'0,"21"0"31,1 0-15,-1 0-16,0 0 0,21 0 15,-21 0-15,1-22 0,20 22 16,-21-21-16,43 0 16,-43 21-16,0-21 0,0 0 15,-21 0-15,0-1 0,0 1 16,-21 0-16,0 21 0,0 0 15,-22 0-15,22 0 0,-21 0 16,-1 0-16,22 21 0,-21 0 0,0 1 16,20-1-16,1 21 0,0-21 0,0 22 15,21-22-15,-21 0 0,21 21 16,0-21-16,0 1 0,0-1 0,21 0 16,0-21-16,-21 21 0,21-21 15,22 0-15,-22 21 0,0-21 0,21 0 16,85 0-1,21-21-15</inkml:trace>
  <inkml:trace contextRef="#ctx0" brushRef="#br0" timeOffset="39401.47">21759 4826 0,'0'0'0,"0"-21"0,0 0 15,-21 21-15,0 0 16,0-21-16,0 21 0,-1 0 16,1 0-16,0 21 15,-21 0-15,21 0 0,-22 21 0,22 1 16,0-1-16,-21 0 0,20 1 0,1 20 16,0-20-16,0-1 0,21 0 15,0-21-15,0 22 0,0-22 0,0 0 16,0 0-16,0 0 0,0 1 0,21-1 15,0-21-15,0 0 0,1 21 16,20-21-16,64 0 16,-22-21-1,-41 21-15,-1-21 0,0-1 0,1 1 0</inkml:trace>
  <inkml:trace contextRef="#ctx0" brushRef="#br0" timeOffset="39668.37">22331 4636 0,'0'-43'0,"0"86"0,0-107 16,-21 85-1,-1 0-15,22 1 16,-21 20-16,0 0 0,0 1 0,-21 84 16,20-64-16,1 1 15,0-22-15,21 21 0,-21-20 0,0-1 16,21 0-16,0-20 0,0 20 15,-21-21-15,21 0 0,0 0 16,0 1-16,0-1 0,0 0 16,21-21-16,0 0 15,0 0-15,0 0 16,0-21-16,22 21 0,-22-21 16,21-1-16</inkml:trace>
  <inkml:trace contextRef="#ctx0" brushRef="#br0" timeOffset="40839.29">22796 5122 0,'22'-21'0,"-44"42"0,65-63 0,-43 21 0,0 0 16,0 0-16,0-1 0,0 1 15,-43 21-15,-62 0 16,62 0-16,22 21 16,-21-21-16,-1 22 0,1 20 15,21-21-15,-21 0 0,20 22 0,1-22 16,-21 63-1,21-20-15,21-43 0,0 0 16,0 0-16,0 1 0,21-1 16,0-21-16,0 0 0,0 0 15,1 0-15,20 0 16,0 0-16,1-21 16,-1 21-16,-21-22 0,21 1 15,-20 0-15,20 0 0,-21-21 0,0 20 16,22-20-16,-22 0 0,0-1 0,21 1 15,-21-21 1,-21 84 15,-21 0-31,0 0 0,0 0 0,0 0 16,0 43-16,-1 21 16,22-64-1,0 0-15,0 0 0,0 0 0,0 0 16,0 1-16,22-22 0,-1 21 0,0-21 15,0 0-15,21 21 16,1-21-16,41 0 16,-41 0-16,-22-21 0,21 21 15,1-21-15,-22-1 0,21 1 0,-21 0 16,22 0-16,-1 0 0,-21-22 0,21 22 16,22-85-1,-64 85-15,0 0 0,0-21 16,-21 42-16,0 0 15,-1 0-15,1 0 0,0 0 0,0 21 16,21 0-16,-21 0 0,21 0 16,-21 22-16,21 41 15,0-62-15,0 20 16,0 0-16,21-42 16,-21 21-16,0 1 0,0-1 0,0 0 15,21-21 1,-21-21 15,0 0-15,0-1-1,-21 22 1,0 0 0,21 22-1,0-1 1,21-21-1,0 0 1,0 0-16,0 0 0,0 0 0,1 0 16,20 0-16,-21 0 0,21 0 15,-20-21-15,20 21 0,0-22 0,106-20 16,-105 0-16,41-1 16,-41 1-16,-1 0 15,0-22-15,-20 22 16,-1 21-16,-21 0 0,0-1 0,0 1 15,-64 0 1,22 21 0,21 21-16,-43 64 15,43-64-15,21 21 0,0-20 0,0 20 16,0-21-16,0 0 0,0 43 16,42 20-1,-42-62-15,22-1 0,-22 0 0,0 0 16,0 0-1,0 0-15,-22-21 32,1 0-32,0 0 15,0 0 1,21-21-16,-21 21 0,21-21 31,0 0-15,21 21-16,0-21 0,0 21 15</inkml:trace>
  <inkml:trace contextRef="#ctx0" brushRef="#br0" timeOffset="41032.23">24596 5440 0,'-22'0'0,"1"0"15,0 0 1,42 0 31</inkml:trace>
  <inkml:trace contextRef="#ctx0" brushRef="#br0" timeOffset="48882.99">15282 6244 0,'-21'0'16,"0"0"-16,0 0 16,0 0-16,-1 0 15,1 0-15,0 0 16,0 0-16,0 0 15,0 0-15,-1 21 0,1-21 0,0 0 16,-42 0-16,41 22 0,1-22 16,0 0-16,-21 0 0,21 0 15,-43 21 1,43-21-16,-21 0 0,20 0 16,1 0-1,0 0-15,42-21 31,0 21-31,1 0 16,-1 0-16,0 0 16,0 0-16,21 0 0,22 0 15,-22 0-15,-21 0 16,22 0-16,-1 0 0,0 0 0,107-22 16,-86 22-16,-21 0 15,22 0-15,-1 0 16,43 0-16,-42 0 0,-1 0 0,-20 0 15,20 0-15,1 0 0,-1 0 16,-21 0-16,85 0 16,85 0-16,-127 0 15,-22 0-15,22 0 0,-22 0 16,22 0-16,-21 0 0,-1 0 0,1 0 16,20 0-16,-20 0 0,20 0 15,-20 0-15,21 0 0,-1 0 16,-20 0-16,20 0 0,1 0 0,42 0 15,85 0 1,-149 0-16,1 0 0,63-21 16,-64 21-16,1 0 0,-1 0 15,1 0-15,-1 0 0,1 0 16,147 0-16,-105 0 16,-42 0-16,-1 0 15,-20 0-15,20 0 0,1 0 0,-1 0 16,-21 0-16,22 0 0,21 0 15,105 0 1,-105 0-16,42 0 0,-43 0 16,-41 0-16,20 0 0,1 0 0,-1 0 15,1 0-15,-22 0 0,22 0 0,-1 0 16,1 0-16,-1 0 16,-21 0-16,22 0 0,63 0 15,-64 0-15,1 0 0,-1 0 16,1 0-16,-1 0 0,1 21 0,-22-21 15,22 0-15,-1 0 0,107 0 16,20 22 0,-126-22-16,105 0 15,-106 0-15,1 0 16,-22 0-16,22 0 0,-22 0 0,22 0 16,84 21-16,-85-21 15,-20 0-15,20 0 16,64 0-16,-63 0 0,-1 21 0,1-21 15,-22 0-15,21 0 16,-20 0-16,63 0 0,-43 0 16,-21 0-16,1 0 0,-1 0 15,0 0-15,22 0 0,-22 0 0,-21 0 16,22 0-16,-1 0 16,0 0-16,64 0 0,-63 0 15,-22 0-15,21 0 0,-21 0 16,22 0-16,-22 0 0,63 0 15,-41 0 1,-1 0-16,-21 0 0,43 0 16,-43 0-16,0 0 0,0 0 0,0 0 15,1 0-15,-1 0 16,-42 0 31,-1 0-32,1 0-15,0-21 16,0 21-16,0 0 0,0 0 16,-22-21-16</inkml:trace>
  <inkml:trace contextRef="#ctx0" brushRef="#br0" timeOffset="49764.83">21103 4339 0,'0'-21'16,"21"0"0,0 21-16,1-21 0,-22 0 0,21 21 15,0-22-15,0 1 0,0 0 16,0-42-1,-21 41-15,0-20 16,0 21-16,-21 0 16,0 21-16,0 0 0,0 0 0,0 0 15,-1 0-15,-62 21 16,84 0-16,-21 0 0,21 0 16,-22-21-16,22 22 0,0 20 15,0-21-15,0 0 0,43 22 16,-22-22-1,0 0-15,21 21 0,-20-21 16,-1 1-16,21 20 0,-21-42 16,0 21-16,1 0 15,-22 0 1,-43-21-16,22 0 0,0 0 16,-21 0-16,-1 0 0,1 0 0,-22 0 15,22 0-15,0 0 0,21 0 16,-22 0-16,-20 0 15,63-21-15,21 0 32,0 21-32,0-21 0,22 21 15,-22-21-15</inkml:trace>
  <inkml:trace contextRef="#ctx0" brushRef="#br0" timeOffset="50220.56">21802 4043 0,'0'0'0,"-22"0"15,1 0-15,0 0 0,-21 0 0,21 0 16,-1 0-16,-20 0 16,21 21-16,-21 0 0,20 0 0,-20 1 15,21-1-15,0 0 0,-22 0 16,1 43-16,42-22 15,-21-21-15,21 0 0,0 0 16,0 1-16,0-1 0,21-21 16,0 0-16,0 0 0,1 0 15,-1 0-15,0 0 0,42-21 16,-20-1-16,-22 22 0,0-21 16,21 0-16,-20 0 0,-1 0 15,21-22-15,-21 22 16,-21-42-16,0 42 0,0-1 15,-21 44 17,21-1-32,0 0 15,0 0-15,0 21 0,0-20 16,0-1-16,0 0 0,0 0 16,0 0-16,0 0 0,21 1 15,0-22 1,1 0-16,-1 0 0,0 0 15,0 0-15,0 0 0</inkml:trace>
  <inkml:trace contextRef="#ctx0" brushRef="#br0" timeOffset="50879.18">22183 4085 0,'0'0'0,"0"-21"15,-22 42 1,1 0-16,0-21 15,21 22-15,0-1 0,-21 0 16,0 42-16,21-41 0,0-1 16,0 0-16,-21 0 0,21 0 15,0 0-15,-22 1 16,22-1-16,0-42 47,0-1-32,0 1-15,0 0 0,0 0 16,22 0-16,-22 0 0,21-22 16,-21 22-16,21 0 0,0 0 0,0 0 15,-21-1-15,21 1 0,1 0 16,-1 21-16,0 0 0,0 0 0,0 0 16,0 0-1,22 64-15,-43-22 16,21 43-16,-21-64 15,0 0-15,0 0 0,0 0 16,0 0-16,0 22 16,0-22-16,0-42 47,0 0-47,21-1 15,-21 1-15,21 0 0,0 0 16,1 0-16,-1 0 0,0-1 15,0 1-15,0-21 0,22 21 0,20-22 16,1 43 0,-43 0-16,0 0 0,0 0 0,-21 22 15,0-1-15,0 0 16,0 42-16,0-20 16,0-22-16,-21 0 15,21 0-15,-21 0 0,21 1 0,-21-22 16,21 21-16,21-21 31,0-21-15,0 21-16</inkml:trace>
  <inkml:trace contextRef="#ctx0" brushRef="#br0" timeOffset="51220.99">23050 4212 0,'22'0'31,"-1"0"-31,0-21 16,0 21-16,0-21 16,0 0-16,1 0 0,-22-1 15,21 22-15,-21-21 0,0 0 16,0 0-16,-21 21 15,-1 0-15,-20 0 16,21 21-16,-21 0 0,20 0 16,-20 1-16,0-1 0,-1 0 15,22 21-15,0-21 0,-21 43 16,42-43-16,0 21 16,0-20-16,21-1 0,0 0 15,0-21-15,22 21 0,41-21 16,43 0-1,-106 0-15</inkml:trace>
  <inkml:trace contextRef="#ctx0" brushRef="#br0" timeOffset="51814.73">21103 4763 0,'-21'169'32,"0"-127"-32,21-21 0,-21 22 15,21-22-15,0 21 0,-43 22 16,43-43-16,-21 21 15,21-21-15,0-42 63,0 0-63,0 0 0,0 0 16,21 0-16,0-1 0,-21-41 15</inkml:trace>
  <inkml:trace contextRef="#ctx0" brushRef="#br0" timeOffset="52183.51">21103 4720 0,'0'0'15,"-85"64"17,64-43-32,0 0 0,21 0 15,-21 0-15,0 1 0,21-1 16,-21-21-16,21 21 0,0 0 15,21-42 17,0 0-17,0 0-15,0-1 16,0 1-16,1 0 0,-22 0 0,42 0 16,-42 0-16,21 21 15,0-22-15,-21 44 31,0-1-15,0 0-16,0 0 0,0 0 0,0 0 16,0 1-16,0-1 0,0 0 15,0 0-15,0 0 0,21 0 16,-21 1-16,0-1 0,22-21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6T02:08:4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423 0,'0'22'31,"0"-1"-31</inkml:trace>
  <inkml:trace contextRef="#ctx0" brushRef="#br0" timeOffset="1490.35">1037 931 0,'0'-21'15,"0"42"-15,21-63 0,0 21 0,1 0 0,-1-43 16,-21 43-16,21 21 16,-21-21-1,0 42 1,0 0-1,0 22-15,-21-1 0,0 0 16,-1 22-16,1-22 0,21 22 16,-21-1-16,0 22 0,-43 42 15,43-43-15,-21-20 16,0 21-16,-1-22 0,1 22 0,0-22 16,-1 1-16,1-22 0,0 0 15,-1 1-15,1-1 0,21-21 0,-43 22 16,43-22-16,-21-21 15,21-21 1,-1-1-16,22 1 0,-21 0 0,21-21 16,0-1-16,0 1 0,0 0 15,0-106-15,0 84 16,0 22-16,0-1 0,21 1 16,1 0-16,-1-1 0,0 22 15,0 0-15,21-21 0,-20 21 16,-1 21-16,0 0 15,21 42-15,-21-21 16,1 0-16,-1 0 0,0 22 0,0-1 16,0 0-16,-21 1 15,21-1-15,1 106 16,-1-84-16,21 20 16,-42-41-16,21-22 0,22 42 15,-22-41-15,42 20 16,-20-42-16,-1 0 0,0 0 15,1 0-15,-1-21 0,21 0 0,-20-1 16,-1 1-16,0-21 0,43-43 16,-43 22-16,-20-1 0,-1 1 15,0-1-15,0 1 16,-21-1-16,0 1 0,0-1 0,0 1 16,0-1-16,-21 1 0,0-22 15,-64-21-15,64 43 16,-64-22-16,22 64 0,20-21 15,1 42-15,21 0 0,-21 0 16,-1 0-16,22 21 0,-21 0 16,21 21-16,-22 64 0,22-42 15,21-1-15,0 1 0,-21-22 16,21 21-16,0 1 0,0 21 16,21 42-1,0-106-15,0 21 16,22-21-16,-22 0 0,0-21 0,21 0 15,1 0-15,-1 0 0,0 0 0,22 0 16,-22-21-16,1 0 16,-22 0-16,21 21 0,22-42 15</inkml:trace>
  <inkml:trace contextRef="#ctx0" brushRef="#br0" timeOffset="1896.11">1651 1715 0,'0'0'0,"0"21"0,0 0 16,21-21-16,0 0 0,0 0 16,1-21-16,-1 0 15,0-1-15,0 1 0,0 0 16,-21 0-16,21 0 0,1 0 0,-22-1 15,0 1-15,0 0 0,0 0 16,0 0-16,0 0 0,-22 21 31,1 0-31,0 0 0,0 21 16,0 0-16,0 0 16,-22 0-16,22 22 0,0-1 0,0-21 15,21 21-15,-21 1 0,21-22 16,-22 21-16,22-21 0,0 22 0,0-22 15,0 0-15,0 0 0,22 0 16,-1-21-16,0 0 16,21 0-16,-21 0 0,1 0 15,-1-21-15,21 21 0,-21-21 16,22-21-16,-1-1 16,0 1-16</inkml:trace>
  <inkml:trace contextRef="#ctx0" brushRef="#br0" timeOffset="2525.75">2392 1016 0,'0'-42'0,"0"84"0,21-127 0,-21 43 0,0 0 15,0 21-15,0-1 0,0-20 16,0 21-16,0 0 16,-21 21-16,0 0 0,-1 0 15,1 21-15,0 21 0,0-21 16,21 22-16,-21 20 0,0-20 0,-1 20 15,1 1-15,0 20 16,21-20-16,-42 84 0,21-63 16,-22 105-16,43-84 15,-21-21-15,0 20 0,-21 107 16,20-85-16,1-21 0,0 21 16,0-21-16,-21 21 0,20 0 15,1 0-15,0-21 0,0 21 0,21-22 16,-21 22-16,21-42 0,-21 21 0,21-21 15,0-1-15,0 86 16,0-107-16,0 1 0,0-1 0,21-21 16,0 22-16,0-22 0,-21-21 15,42 43-15,-20-43 16,-1-21-16,0 0 16,21 0-16,-21-21 0,1-21 15,-1 20-15,21-41 0,0 21 16,1-22-16,20 1 0,-20-22 15,20 0-15,1 1 0,41-107 0,-41 85 16,21-84-16,-64 84 16,0 21-16,0-21 0,-21 22 0,0-22 15,-21 21-15,-43-84 16,22 105-16,-64-63 16,43 64-16,-1 21 0,22-1 15,-22 22-15,22 0 0,0 0 0,-43-22 16,-21 43-1,85 0-15,0 0 0,0 0 16,42 0 15,0-21-15,0 21-16,0-21 0,1 21 16,-1-21-16,21 0 0</inkml:trace>
  <inkml:trace contextRef="#ctx0" brushRef="#br0" timeOffset="4139.34">2963 1524 0,'0'0'0,"0"-21"0,0 0 0,0 0 16,0-1-16,0 1 0,0 0 16,0 0-16,-21 21 0,0-21 15,0 0-15,0 21 0,-1 0 0,-20 0 16,0 0-16,21 0 15,-22 0-15,22 21 0,-42 0 16,41 0-16,-20 21 0,21-20 0,0 20 16,0 0-16,-1 1 0,1-1 15,0 0-15,0 1 0,21-1 16,0 0-16,0 1 0,0-22 0,42 63 31,1-62-31,-1-22 0,-21 0 16,21 0-16,-20 0 0,20 0 15,-21-22-15,21 22 0,1-42 0,-22 21 16,0 0-16,21 0 0,-20-22 16,-1 1-16,21-43 0,-21 43 15,0 0-15,22-22 16,-22 43-16,-21 0 0,0 0 16,0-1-16,0 44 31,0-1-16,0 0-15,-21 0 0,0 0 16,21 22-16,-22-1 0,22-21 16,0 21-16,0-20 0,0 20 0,0-21 15,0 43-15,0-1 16,0-42-16,22 0 16,-1-21-1,0 0-15,0 0 0,0 0 16,43-42-16,-22 21 15,22-21-15,-43-1 16,0 22-16,42-64 0,-41 64 16,-1-21-16,0 21 0,0-22 15,0 22-15,-21 0 0,0 0 16,0 0-16,0 42 31,0 0-15,-21 0-16,0 22 0,21-22 0,-21 21 15,21-21-15,0 22 0,0-22 16,0 21-16,0-21 0,0 0 0,0 22 16,0-22-16,0 0 0,21 0 15,0 0-15,0-21 16,0 0-16,22 0 0,-22 0 16,42 0-16,-41-21 0,20 0 15,-21 0-15,21 0 16,-20 0-16,20-1 0,-21-20 0,21 21 15,-20-21-15,20-22 16,0-42 0,-42 85-16,0-21 0,0 21 0,0-1 15,0 1-15,-21 21 32,21 21-32,-21 1 15,0-1-15,21 0 0,0 0 16,0 21-16,-21-20 0,21 20 0,0 21 15,0 1 1,0-43-16,0 0 0,0 0 16,0 1-16,0-1 0,21 0 0,0-21 15,0 0-15,21 0 16,-20 0-16,20 0 0,0-21 16,-21 0-16,22-1 15,-22 1-15,42-21 16,1-43-16,-43 43 0,0 21 15,22-64-15,-22 43 16,0-1-16,0-20 0,0 21 0,-21-1 16,0 1-16,0 21 0,0-22 15,0 1-15,0 0 16,0 21-16,0-1 0,-21 44 31,0-1-31,0 0 16,21 21-16,-21-21 0,21 22 15,0-1-15,-22 0 0,22 1 0,-21-1 16,21 0-16,-21 107 16,21-107-16,0 0 0,0 1 15,0-22-15,21 21 0,0-21 16,22 22-16,-22-22 16,21 21-16,1-42 0,-22 0 15,0 0-15,21 0 0,-21 0 16,22 0-16,63-42 15,-22-1-15,-63 1 16,22 21-16,-1-21 0,-21-1 0,0 1 16,22 0-16,-22-1 0,0-20 15,0 20-15,22-62 16,-22 62-16,-21 1 0,21 0 16,-21 20-16,0-20 0,0 21 0,0 0 15,0 0-15,0-1 16,-21 44-1,21-1 1,-21 0-16,-1 0 0,1 21 0,21 1 16,-21 41-16,0-41 0,21-1 15,-21 0-15,21 22 0,0-22 16,0 1-16,0 20 0,0-21 0,0 1 16,0-22-16,0 21 0,0 1 15,0-22-15,0 0 0,0 0 0,21 0 16,0 0-16,0-21 0,0 0 15,1 0-15,41 0 16,-21 0 0,-20-21-16,20 0 0,0-21 0,-21 21 15,1-1-15,-1-20 0,0 21 16,-21-43-16</inkml:trace>
  <inkml:trace contextRef="#ctx0" brushRef="#br0" timeOffset="4356.22">4932 1418 0,'0'0'0,"0"21"0,21-21 16,0 0 0,21 0-16,-20 0 0,-1 0 15,42 0-15,-20-21 16,-1 21-16,0 0 0,-21 0 15,22-21-15,41 21 16</inkml:trace>
  <inkml:trace contextRef="#ctx0" brushRef="#br0" timeOffset="4863.92">1333 2223 0,'0'0'0,"-42"0"0,21 0 16,-21 0 0,20 0-16,22 21 31,22-21-31,126 0 16,-85 0-16,1 0 15,42 0-15,-22 0 0,22 0 0,0 0 16,21 0-16,21 0 0,0 0 15,0 0-15,22-21 0,-22 21 0,212-22 16,-170 22-16,191-21 16,-190 21-16,-1-21 0,1 21 15,-1 0-15,-20 0 0,-1-21 0,148 21 16,-168 0 0,-1 0-16,-21-21 0,-21 21 0,-1 0 15,65 0-15,-107 0 0,-20 0 16,-1 0-16,0 0 0,-21 0 15,1 0-15,-1 0 16,-21-21 0</inkml:trace>
  <inkml:trace contextRef="#ctx0" brushRef="#br0" timeOffset="5636.48">7175 1630 0,'-21'0'16,"42"0"-16,-63 0 0,21 0 0,0-21 15,0 21-15,-1 0 16,1 0-16,0 0 0,0 0 16,21 21 15,21-21-16,0 0-15,22 0 0,-1 0 0,0 0 16,1 0-16,20 0 0,1 0 16,-1 21-16,1-21 0,20 0 0,1 0 15,0 0-15,-22 0 0,22 0 16,-1 0-16,-20 0 0,-1 0 0,-20 0 16,20 0-16,-20 0 0,-22-21 15,0 21-15,0 0 0,0 0 16,-21-21-16,0 0 15,-21 21-15,0-22 0,0 22 16,0-21-16,-22 0 0,22 0 16,0 21-16,0-21 0,0 21 15,-22 0-15,22-21 0,0 21 0,0 0 16,0 0-16,21-22 0,-22 22 16,44 0 15,-1 0-16,0 0-15,21 0 0,-21 0 16,22 0-16,-1 0 0,-21 0 16,22 0-16,-1 0 0,-21 0 0,21 0 15,1 0-15,-22 0 0,-21 22 16,0-1-16,0 0 16,-21 0-16,-22 0 0,22 0 15,-63 43-15,-65 42 16,107-64-16,0 0 15,-1-20-15,1 20 0,0-21 16,21 0-16,-43 22 16,64-22-16,0 0 0,21-21 31,0 0-31,22 0 0</inkml:trace>
  <inkml:trace contextRef="#ctx0" brushRef="#br0" timeOffset="7591.62">9588 1990 0,'0'0'0,"22"0"0,-1 0 16,0-21-16,-21-1 15,21 22-15,0-21 0,0 0 0,1 0 16,-22 0-16,21-22 0,-21 22 15,0 0-15,0-21 0,0 21 16,0-22-16,0 22 0,-21-21 0,-22 21 16,22-1-16,0-20 0,0 21 15,-22 0-15,22 0 0,0 21 16,-21 0-16,21 0 0,-22 0 16,22 0-16,-64 21 15,43 0-15,21 0 0,-21 21 0,-1 1 16,1-1-16,21 0 0,-64 128 15,85-128-15,0 0 16,0 1-16,0-1 0,0-21 0,0 0 16,0 22-16,21-43 0,22 21 0,-22 0 15,0-21-15,21 0 0,-21 0 16,22 0-16,-1 0 0,-21 0 0,22-21 16,-1 21-16,-21-21 0,21 0 0,1-1 15,-22-20-15,21 21 0,1-21 16,41-64-1,-63 63-15,1 1 0,-22 21 16,21-21-16,-21 20 0,0 1 0,0 0 16,0 0-16,-21 42 15,-1 0 1,1 0-16,21 22 0,-21-22 16,0 21-16,0 1 0,21 20 15,0-42-15,0 22 0,0-22 16,0 0-16,0 21 0,0-21 15,21 1-15,0-1 0,0-21 0,0 0 16,1 0-16,20 0 16,0 0-16,1 0 0,-1 0 0,43-21 15,-43-1-15,0 1 0,1 0 16,-1 0-16,0-21 0,1 20 16,-1-20-16,0-43 15,-21 64-15,22-21 0,-43 0 0,21 20 16,0-20-16,-21 63 31,0 22-31,-21-22 0,0 0 16,0 21-16,21 1 15,-22-22-15,1 21 0,0 0 0,21-20 16,-21 20-16,21-21 0,-21 0 0,21 22 16,0-22-16,0 0 0,0 0 15,0 0-15,21-21 31,0 0-31,0 0 0,0 0 16,-21-21-16,22 0 0,-1 0 0,0 0 16,-21-1-16,21-20 0,0-21 15,-21 41-15,21-20 0,-21 0 16,0 21-16,22-1 0,-22 1 16,0 0-16,0 42 31,0 0-31,0 1 15,0-1-15,0 0 0,0 21 16,0-21-16,0 1 0,0-1 0,0 21 16,21-21-16,-21 0 0,21 1 0,0-1 15,0 0-15,0-21 16,1 0-16,20 21 16,-21-21-16,21 0 0,-20 0 0,20 0 15,0 0-15,-21-21 0,22 0 0,-1 21 16,-21-21-16,22-1 0,41-62 15,-41 20 1,-22 43-16,0-21 0,0 21 16,-21-1-16,0 1 0,0 0 0,21 0 15,-21 42 1,-21-21-16,0 21 16,21 22-16,-21-22 0,0 0 15,21 21-15,0-21 0,-22 1 0,22 20 16,-21-21-16,21 21 15,0-20-15,0-1 0,0 0 16,21-21-16,1 21 0,-1-21 0,0 0 0,0 0 16,64 0-16,-64 0 15,21 0-15,1-21 0,-22 21 16,21-21-16,0 0 0,22-22 16,-43 1-16,21 0 15,-20-1-15,-1 22 0,0 0 0,-21-21 16,0 20-16,0 1 0,0-21 15,0 21-15,0 42 32,0 0-17,0 0-15,0 22 0,-21-22 0,0 21 16,21 0-16,-22 1 0,1-1 16,21 0-16,-21 22 0,0-22 15,21 22-15,-21 42 0,21-22 16,-21 43-16,21-42 15,0-22-15,0 107 0,0-107 16,0 22-16,0 190 16,0-190-16,0-1 0,0 1 15,21 0-15,-21-1 0,0 22 0,0-21 16,0 0-16,0-1 0,0 1 0,0-22 16,-21 1-16,-1 21 0,1-43 15,0 21-15,-21-20 0,21-1 16,-22 0-16,1-20 0,0-1 0,-107 21 15,86-42-15,-64-21 16,63 0-16,-20 0 16,20-22-16,1-20 0,-22 20 0,-42-105 15,64 42-15,20 22 0,-41-107 16,62 85-16,-20 22 16,42-22-16,0 21 0,0 1 0,0-1 15,0 0-15,0 22 0,0-1 0,21 1 16,0 20-16,22-20 0,-22 21 15,106-85 1,-85 84-16</inkml:trace>
  <inkml:trace contextRef="#ctx0" brushRef="#br0" timeOffset="8457.01">13229 1799 0,'0'21'47,"0"1"-47,0-1 0,0 0 0,0 0 15,0 0-15,-21 22 0,21-22 16,-21 0-16,0 21 0,21 1 15,-22-22-15,1 0 16,21 0-16,-21 0 0,21 0 16,-21-21-16,21-21 31,0 0-15,21 0-16,-21 0 15,21-22-15,0 22 0,1 0 0,-1-21 16,0 21-16,-21-22 0,21 22 0,43-42 15,-43 41-15,0 1 16,21 0-16,-21 21 0,1 0 16,-1 0-16,0 21 15,0-21-15,21 64 0,-20-43 16,-1 0-16,-21 21 0,0-20 16,0 20-16,0-21 0,0 21 0,0 1 15,0-22-15,0 0 0,0 0 16,0 0-16,0 1 15,-21-22 17,21-22-32,0 1 15,0 0-15,0 0 0,0 0 16,21-43-16,21-20 16,-21 41-16,0 22 15,43-42-15,-43 20 0,21 22 0,-20 21 16,20-21-16,0 21 15,-21 0-15,22 0 0,20 42 16,-20-21-16,-22 1 0,0 20 16,0-21-16,0 21 0,-21 1 0,0-22 15,0 21-15,0-21 0,0 1 0,0 20 16,0-21-16,-21 0 0,0 0 16,21 1-16,-21-22 0,21 21 15,-21-21-15,21-21 31,21-1-15</inkml:trace>
  <inkml:trace contextRef="#ctx0" brushRef="#br0" timeOffset="8860.78">14414 2011 0,'0'42'31,"22"-42"-31,-1 0 16,0 0-16,0 0 15,0 0-15,0-21 0,1 21 0,-1-21 16,0 21-16,0-21 0,21 0 0,-20 21 16,-22-22-16,21 1 0,-21 0 15,0 0-15,0 0 0,0 0 0,0-1 16,0 1-16,0 0 15,-21 21-15,-1 0 0,1 0 0,0 0 16,0 0-16,-43 21 16,22 22-16,21-22 0,0 0 15,0 21-15,-1-21 0,22 22 16,-21-22-16,21 21 0,0-21 0,0 1 16,0-1-16,0 0 0,0 0 15,21 21 1,22-20-16,-22-22 0,0 0 15,43 0-15,-43 0 0,21 0 16,-21 0-16,0-22 0,22 22 16,-22-21-16,42-21 0</inkml:trace>
  <inkml:trace contextRef="#ctx0" brushRef="#br0" timeOffset="9525.39">15028 1820 0,'0'22'15,"0"-1"1,-21 0-16,21 0 0,-21 64 16,21-64-16,-21 0 15,21 0-15,-21 22 0,21-22 16,-22 0-16,22 0 0,0 0 0,0 22 16,0-22-1,0-42 16,0-1-15,0 1-16,0 0 0,0 0 16,0 0-16,22 0 0,-1-22 15,0 22-15,-21-21 0,42-22 16,43-20 0,-64 62-16,0 22 0,22-21 15,-22 21-15,0 0 0,42 0 16,-41 21-16,20 22 15,-21-1-15,0-21 0,0 0 16,1 22-16,-22-22 0,0 21 0,0-21 16,21 1-16,-21 20 0,0-21 0,0 21 15,-43 1 1,22-43 0,21 21-16,-21-21 0,0 0 15,21-21 1,0 0-16,0-1 15,0 1-15,21 0 0,0 0 16,0 0-16,22-22 0,-22 22 0,0-21 16,21 21-16,22-64 15,-22 64-15,22-21 16,-43 42-16,21 0 0,1 0 16,-22 21-16,0 0 0,0 0 0,0 21 15,-21 1-15,0-22 0,0 21 16,0-21-16,0 22 0,0-22 0,-21 42 15,0 1 1,0-43-16,21 0 16,-21-21-16,-1 21 15,22-42 1,22 0 0,-1 0-16</inkml:trace>
  <inkml:trace contextRef="#ctx0" brushRef="#br0" timeOffset="10062.06">16510 1482 0,'0'-106'16,"0"212"-16,-21-191 16,0 106-1,-1 0-15,22 22 0,-21-1 0,0 22 16,-21 105-1,21-106-15,21 1 0,-22-22 0,1 1 16,21 20-16,-21-42 0,0 22 16,21-1-16,0-21 0,0 0 0,-21 0 15,21 1-15,0-1 0,-21-21 16,21-21 15,0-1-15,0 1-16,21 0 0,0 0 0,0 0 15,0-22-15,0 22 0,1-21 0,-1 21 16,63-64 0,22 43-16,-85 42 15,1 0-15,-1 0 0,21 0 16,-21 0-16,0 21 0,1 21 16,-22-21-16,21 1 0,-21-1 15,0 21-15,0 43 16,-21-64-16,-1 0 0,1 0 15,-21 0-15,21 1 0,-64-1 16,43 0-16,21 0 0,-22-21 16,1 0-16,0 21 0,20-21 0,1 0 15,0 0-15,0 0 0,0 0 16,21-21 0,0 0-1,0 0-15,21 21 0,0-21 16,0 21-16,0-22 0</inkml:trace>
  <inkml:trace contextRef="#ctx0" brushRef="#br0" timeOffset="10421.86">16827 2117 0,'22'0'16,"-22"-21"-16,21 21 15,0-22-15,0 22 16,0-21-16,0 0 0,1 21 16,-1-21-16,0 0 0,0 21 15,0-21-15,-21-1 0,21 1 16,-42 21 15,0 21-31,0 1 16,0-22-16,0 21 0,-1 0 15,1 0-15,0 0 0,0 22 0,0-22 16,21 0-16,-21 0 0,21 0 16,0 0-16,0 1 0,0-1 15,0 0-15,21-21 16,0 21 0,0-21-16,0 0 0,22 0 15,-1-21-15,-21 0 0</inkml:trace>
  <inkml:trace contextRef="#ctx0" brushRef="#br0" timeOffset="10745.66">17335 1969 0,'22'-22'0,"-44"44"0,44-65 0,-22 22 15,0 0-15,21 0 0,-21 0 0,21 21 16,0-22-16,0 22 16,0 0-16,1 0 15,-1 22-15,0-1 0,0 0 0,0 0 16,22 43-1,-1 41-15,-42-83 0,0 20 16,0-21-16,0 21 0,-21-20 16,0-1-16,-1 0 0,1 0 15,21 0-15,-42-21 16,21 0-16,21-21 31,0 0-31,21 0 0,0-22 16,0 22-16,0 0 0,1-21 15,-1 21-15,21-22 0,-21 22 0,22-42 16,20-22 0,-42 64-16,-21 0 0,21 21 15,-21-22-15</inkml:trace>
  <inkml:trace contextRef="#ctx0" brushRef="#br0" timeOffset="11822.39">19240 1715 0,'0'0'0,"0"-22"0,-21 22 31,0 0-31,0 22 16,0-1-16,21 0 0,-21 0 0,-1 0 15,1 22-15,0-22 0,0 21 16,21 0-16,-21-20 0,0 20 0,-1-21 16,22 43-1,0-43-15,0 0 0,0 21 16,0-21-16,22-21 0,-1 0 16,0 0-16,21 0 0,22 0 15,-22-21-15,22 0 16,-22 0-16,21-21 15,-41 20-15,-1 1 0,0-21 0,-21 21 16,0-22-16,0 22 0,0-21 16,-42-22-16,20 22 0,1 21 15,0 0-15,0 0 0,0-1 16,-22 22-16,22 0 0,0 0 0,0 0 16,0 0-16,21 22 31,21-1-31,0-21 15,0 0-15,22 0 0,-1 0 16,0 0-16,22 0 0,-22 0 16,22 0-16,63-21 0,-64-1 15,1 22-15,-1-21 0,-21 0 0,1 21 16,-1-21-16,-21 0 0,0 21 16,1-21-16,-22-1 0,21 22 15,-21-21-15,-21 21 31,-1 21-31,1 1 16,0 20-16,21-21 16,-21 21-16,0-20 0,0 20 0,-1 0 15,-20 22-15,21-22 0,0 0 16,-22 22-16,22-22 0,0 22 0,-21-1 16,21 1-16,-22 20 0,22 1 15,-21 0-15,21-1 0,-1 22 0,1-21 16,-42 127-16,42-107 0,-22 1 15,22 0-15,0 0 0,-21 0 16,20 0-16,-41 105 16,42-105-16,0 0 0,21 0 0,-22-22 15,22 1-15,-21 0 0,21-22 16,0 1-16,0-22 0,0 0 0,0 1 16,0-22-16,0 0 0,-21-21 15,0-21 1,21-21-16,0-22 15,0 1-15,0-1 0,0-105 16,0 84-16,0-21 0,0-190 16,63-43-1,-63 233-15,22 1 16,20-1-16,-21 21 0,0 0 0,22 1 16,-1 20-16,0 1 0,1-1 0,20 22 15,43-64 1,0 0-16,-64 64 0,22 0 15,-22-1-15</inkml:trace>
  <inkml:trace contextRef="#ctx0" brushRef="#br0" timeOffset="12189.18">21611 1376 0,'0'0'0,"0"-21"0,0 0 0,0-22 16,0-20-16,0 42 16,-21 21-1,0 21-15,21 0 16,-21 21-16,-1-21 0,1 43 15,0-22-15,21 1 0,-21 20 0,0 1 16,-22 63 0,43-85-16,-42 106 0,21-106 15,21-20-15,0 20 16,0-21-16,0 0 0,0 0 0,0 1 16,21-22-1,0 0 1,0-22-16,1 1 0,20 0 15</inkml:trace>
  <inkml:trace contextRef="#ctx0" brushRef="#br0" timeOffset="12861.45">21907 1566 0,'0'0'0,"22"-42"16,20 0-16,-21-1 0,0 22 0,-21 0 0,0 0 16,0 0-16,0 0 15,0 42 1,0 0-16,-21 0 15,0 0-15,0 22 0,0-1 0,-1 0 16,1 22-16,0-22 0,0 22 16,0-22-16,0 0 0,-1 1 0,1-1 15,0 0-15,21-21 0,-21 22 16,21-22-16,-21 0 0,21 0 16,0 0-16,0-42 31,21 0-31,0 0 15,0 0-15,0 0 16,22-1-16,-22-20 0,0 21 0,0 0 16,0-22-16,1 22 0,-1 0 15,0 21-15,-21-21 0,0 42 32,0 0-32,0 0 0,0 1 0,0 20 15,0-21-15,0 0 0,0 0 0,0 1 16,0 20-16,0-21 0,0 0 15,0 0-15,0 1 0,21-22 0,0 21 16,85 0 15,-64-21-31,-20 0 0,20 0 0,-21-21 16,21 21-16,1-21 0,-1-1 16,-21 1-16,22 0 0,-1 0 0,-21-21 15,21 20-15,-20-20 0,-1 0 16,0 21-16,0-64 15,-21 64-15,0 0 0,0-1 16,-21 22-16,0 0 0,0 22 16,-1-1-16,1 0 0,-21 0 15,21 21-15,0-20 0,-1 20 0,-20 21 16,42-20-16,0-22 0,0 0 16,0 0-16,0 0 0,0 43 15,21-64 1,22 21-16,-22-21 15,0 0-15,21 0 0,-21 0 0,22 0 16,-1 0-16,-21 0 0,22 0 16,-22-21-16,42-21 0,-42 20 15</inkml:trace>
  <inkml:trace contextRef="#ctx0" brushRef="#br0" timeOffset="13073.32">21294 1651 0,'-43'0'0,"86"0"0,-107 21 0,43-21 0,0 0 16,21 21-16,21-21 16,0 0-16,0 0 15,22 0-15,-22 0 0,127 0 16,-85 0-16,1 0 15,-22 0-15,22-21 0</inkml:trace>
  <inkml:trace contextRef="#ctx0" brushRef="#br0" timeOffset="13543.58">24088 2032 0,'0'0'16,"0"-21"-16,0 0 15,0 0-15,0-1 0,0 1 16,0 0 0,-22 21-1,1 0-15,0 0 16,0 0-16,0 21 0,-22 0 16,22 1-16,-21-1 0,21 0 15,-22 21-15,-20 22 16,42-43-16,0 21 0,-1-21 0,22 43 15,0-43-15,0 21 16,0-20-16,0-1 0,22-21 16,-1 21-16,0-21 0,21 21 0,-21-21 15,22 0-15,-1 0 0,43 0 16,-22 0-16,-20 0 0,-1-21 16,21 0-16,-20 21 0,-1-21 15,64-43-15</inkml:trace>
  <inkml:trace contextRef="#ctx0" brushRef="#br0" timeOffset="13788.43">24913 1778 0,'0'-21'15,"0"42"-15,0-63 0,0 21 0,-21 21 32,0 21-32,0 0 0,-1 21 0,1 1 15,0-22-15,-21 42 0,21-20 16,-1-1-16,1 0 0,-21 1 0,0 41 15,20-63-15,1 22 16,0-22-16,0 21 0,21 1 16,-21-22-16,21 0 0,0 0 15,0 0-15,21-21 16,0 0 0,21 0-16,-20 0 0,20-21 15,21 21-15</inkml:trace>
  <inkml:trace contextRef="#ctx0" brushRef="#br0" timeOffset="14940.89">25421 2138 0,'0'0'0,"0"-21"0,21-43 32,-21 43-32,-21 21 0,0 0 15,21-21-15,-21 21 0,0 0 16,-1 0-16,1 0 0,0 0 0,0 0 15,0 21-15,-22 0 0,22 0 0,0 1 16,-21-1-16,21 0 0,-1 21 16,-20-21-16,21 1 0,0 41 15,21-42-15,-21 0 0,21 1 16,0-1-16,0 0 0,0 0 16,21 0-16,21-21 15,0 0 1,-20 0-16,-1 0 0,0 0 0,21 0 15,-21 0-15,22-21 0,-22 0 0,0 0 16,21 0-16,-20-1 0,-1-20 16,21 21-16,-21-21 0,0 20 15,1 1-15,-1-21 0,-21 21 16,21 0-16,-21-1 0,21 1 0,-21 0 16,0 42 15,-21 0-31,0 1 0,0 20 15,-1-21-15,22 0 0,0 0 16,0 22-16,-21-22 0,21 0 0,0 0 16,0 0-16,0 1 0,0-1 15,0 0-15,21-21 0,-21 21 0,22-21 16,-1 0-16,0 21 0,0-21 16,0 0-16,0 0 0,22 0 0,-22 0 15,21 0-15,-21-21 0,22 0 16,-1 21-16,0-21 0,1 0 15,84-64 1,-64 43-16,-42 20 16,1 1-16,-22 0 0,0 0 15,-22 21 1,1 0-16,0 0 0,0 21 16,0 0-16,-22 0 0,22 1 15,0-1-15,0 0 0,21 42 16,0-20-1,0-22-15,0 0 0,0 0 16,0 0-16,0 1 0,21-1 16,0-21-16,0 0 15,-21-21 17,0-1-32,0 1 0,0 0 15,0 0-15,-21 21 16,21-21-16,-21 21 15,0 0-15,0 0 0,0 21 16,-1 0 0,22 0-1,0 0-15,22 1 16,-1-22 0,0 0-16,0 0 0,21 0 15,-20 0-15,20 0 0,0 0 0,-21 0 16,22 0-16,-1 0 0,0-22 0,22 1 15,21-21 1,-64 21-16,21 0 0,-21-22 0,22 22 16,-22 0-16,0 0 0,0-43 15,0 43-15,-21 0 0,0-21 16,-21 42 15,0 21-31,21 0 16,-21 21-16,21-21 15,-21 1-15,21 83 0,0-83 16,0-1-16,0 21 0,0-21 16,0 0-16,0 43 15,0-43-15,0 0 16,-22-21 0,1 0-16,0 0 15,0 0-15,0 0 0,0-21 16,-1 21-16,1-21 15,0 21-15</inkml:trace>
  <inkml:trace contextRef="#ctx0" brushRef="#br0" timeOffset="17010.91">2286 4085 0,'0'0'0,"0"-21"0,0 0 15,-21 21 1,0 21 15,21 0-31,0 0 0,0 22 0,-22-22 16,1 85-16,21-64 15,-21 0-15,21 1 0,0-1 16,0 0-16,0 1 0,0-1 0,-21-21 16,21 0-16,0 22 0,0-22 0,0 0 15,21-21 17,0 0-32,0 0 0,1-21 15,-1 0-15,0 0 0,42-43 16,-41 43-16,-1-21 15,21 20-15,-21-20 0,0 0 0,1 21 16,-1-22-16,0 22 0,0 0 16,0 0-16,-21 0 0,21 21 15,-21 42 1,0-21-16,0 0 0,22 43 16,-22-22-16,0-21 15,0 22-15,0-22 0,0 0 0,0 21 16,42 1-16,-21-22 15,0 0-15,0-21 0,1 0 16,-1 0-16,0 0 0,0 0 16,21-21-16,1 21 0,-22-21 15,21-22 1,-21 22-16,22 0 0,-1-43 16,-42 22-16,21 21 0,0-21 0,-21-1 15,22 22-15,-22-21 16,0-1-16,0 1 0,0 21 0,0-21 15,0 20-15,0 44 32,0-1-32,0 0 0,0 21 15,-22-21-15,22 22 0,0-1 0,-21 43 16,21-64-16,0 21 16,0-21-16,0 22 0,0-22 0,0 0 15,21 21-15,22-20 16,-22-22-16,0 0 15,0 0-15,22 0 0,-22 0 0,21-22 16,22 1-16,-22 0 16,0 0-16,22 0 0,42-43 0,-64 43 15,0-21-15,1-1 0,-1 1 16,0-21-16,-21 20 0,1 1 0,-1-22 16,0 22-16,-21-43 15,0 43-15,0-21 16,0 41-16,0 1 0,0 0 15,-21 21-15,0 0 0,-1 21 16,22 0-16,0 1 0,-21-1 16,-21 63-16,42-20 15,0-22-15,0 22 0,-21-22 0,0 64 16,21-64-16,-22 1 0,22-1 16,0 0-16,0-21 0,0 22 15,0-22-15,0 0 0,0 0 16,22-21-1,-1-21 1,0 0-16,0 0 0,-21 0 16,42-22-16,-20 1 15,-1 21-15,-21 0 0,21-22 0,0 22 16,0-21-16,-21 21 0,21-1 16,1 1-16,-22 0 0,21 21 15,0 0 1,-21 21-16,0 0 0,0 1 0,0 20 15,0 43 1,21-64-16,-21 0 0,0 0 16,21 0-16,-21 0 0,0 1 0,0-1 15,21 0-15,1-21 0,-1 0 16,0 0-16,0 0 0,0 0 16,0 0-16,1-21 0,-1 21 0,0-21 15,21 21-15,22-64 16,-43 22-16,0 21 15,0-1-15,0-20 0,-21 21 16,0-21-16,0-1 16,0 1-16,0 21 0,0 42 31,0 0-31,0 0 0,-21 22 16,21-1-16,0-21 15,0 0-15,0 22 0,0-1 0,0-21 16,0 0-16,0 0 0,21 1 15,1-22 1,-1 0-16,-21 21 0,21-21 0,0 0 16,0 0-1,0-21-15,-21-1 0,0 1 16,22 0-16,-22 0 0</inkml:trace>
  <inkml:trace contextRef="#ctx0" brushRef="#br0" timeOffset="17204.8">4720 3895 0,'0'0'0,"-21"0"31,0 0-15,0 0-16,-1 21 16,22 0-16,0 0 15,0 0-15,0 1 16,22-22-16,-1 0 15,0 0-15,0 0 16</inkml:trace>
  <inkml:trace contextRef="#ctx0" brushRef="#br0" timeOffset="17894.18">5101 3916 0,'0'-21'0,"0"42"0,-21-42 31,0 42-31,21 0 0,-21 0 16,-1 22-16,1-22 0,0 21 16,21 0-16,-21 22 0,21-22 0,-21 1 15,21-1-15,0 0 0,0 1 0,0-1 16,0-21-16,0 0 16,0 22-16,42-1 0,-21-42 15,22 0-15,-22 0 0,21 0 16,-21 0-16,22 0 0,20-21 15,-21 0-15,64-43 16,-63 22-16,20-22 16,-42 22-16,0 0 0,1-1 15,-1-20-15,0 20 0,-21 1 0,0-21 16,0 20-16,0-20 0,0-22 16,0 43-16,0 21 0,-21-22 15,21 22-15,-21 21 16,-1 0-16,22 21 15,0 0-15,0 22 0,0-22 0,0 21 16,0 22-16,0-22 16,0 0-16,-21 107 15,21-107-15,0 0 0,0 1 16,-21-1-16,21-21 0,0 21 0,0-20 16,0-1-16,0 0 0,0-42 31,21 0-16,0-22-15,1 22 16,-22 0-16,21-21 0,21-1 0,0-41 16,1 41-16,-22 1 0,21 21 15,-21-22-15,22 22 16,20 0-16,-42 21 0,22 0 16,-22 0-16,0 21 0,0 22 0,0-22 15,-21 42-15,0-20 16,0 41-16,0-63 0,0 22 15,0-1-15,-21-21 0,21 22 16,0-22-16,0 0 0,0 0 0,-21-21 16,21 21-16,0-42 31,21 0-15</inkml:trace>
  <inkml:trace contextRef="#ctx0" brushRef="#br0" timeOffset="18163.86">7472 3916 0,'21'0'16,"-42"0"-16,63 0 0,-42 21 15,0 0 1,0 0-16,0 22 0,-21-22 15,21 21-15,-21-21 0,21 1 16,-21 20-16,-1-21 0,22 21 16,-21-20-16,0 62 15,21-63-15,-21 1 0,21-1 16,0 0-16,21-21 16,0 0-1,0-21-15,22 0 0</inkml:trace>
  <inkml:trace contextRef="#ctx0" brushRef="#br0" timeOffset="18522.66">8149 3895 0,'0'0'0,"21"-21"0,0 21 0,-21-22 16,-21 22 0,-21 0-16,21 22 0,-22-22 15,22 21-15,-21 0 0,0 0 16,-1 0-16,-20 43 15,20-43-15,1 21 0,42-21 0,0 1 16,0-1-16,21 0 16,22-21-16,-1 0 0,-21 0 15,43 0-15,-22 0 0,0 0 16,1 0-16,-22 0 0,21 0 0,0 21 16,-20-21-16,20 21 0,-21 0 15,-21 1-15,0-1 16,0 0-16,-21 0 0,-21-21 15,20 21-15,-20-21 0,21 21 16,-21-21-16,-1 0 0,1 22 16,0-22-16,-1 0 0,1 0 0,21 0 15,-22 0-15,22 0 0,0 0 0,21-22 16,0 1-16,0 0 16,0 0-16</inkml:trace>
  <inkml:trace contextRef="#ctx0" brushRef="#br0" timeOffset="18701.55">7747 3641 0,'0'0'0,"-21"0"0,0 0 0,-1 0 16,1 0-16,0 0 15,21 21-15,21-21 31,0 0-31</inkml:trace>
  <inkml:trace contextRef="#ctx0" brushRef="#br0" timeOffset="19695.77">11959 4022 0,'42'0'0,"-84"0"0,127 0 15,-43-21-15,0-1 0,1 22 0,-1-21 16,-21 21-16,0-21 0,1 0 0,-22 0 16,0 0-16,0-1 15,-22 1-15,1 21 0,0-21 16,-21 0-16,21 21 0,-22 0 0,1-21 16,0 21-16,-1 0 0,1 0 15,-43 21-15,-21 42 16,64-41-1,-21 41-15,41-21 0,1 1 16,21 20-16,0-20 0,-21-1 0,21 0 16,0 1-16,0-22 0,0 21 15,42 22-15,-20-43 16,-1-21-16,21 0 0,-21 0 0,22 0 16,-1 0-16,43-21 15,-43-1-15,0 1 0,1 0 16,-1 0-16,0-21 0,-21 20 15,22-20-15,-1 0 0,-21-1 0,0-20 16,1 21-16,-1-1 0,0-20 0,0-43 16,0-63-1,0 105-15,1 1 0,-22-1 16,0 1-16,0 20 0,0 1 16,0 0-16,0-1 0,0 22 0,0 0 15,0 63 1,-22-21-16,1 22 0,21 20 15,-21 1-15,0-22 0,0 22 0,0-1 16,-1 1-16,22-1 0,-21 1 16,21-1-16,-21 1 0,21-22 15,-21 21-15,21-20 0,0-1 0,0 0 16,0 1-16,0-22 0,0 21 16,21-21-16,0 1 0,0-22 0,-21 21 15,22-21-15,41 0 16,-42 0-16,0-21 0,1-1 15,-1 1-15,0 0 0</inkml:trace>
  <inkml:trace contextRef="#ctx0" brushRef="#br0" timeOffset="20090.54">12742 3874 0,'-21'0'31,"21"21"-31,0 0 15,21-21 1,0 0 0,22 0-16,-22 0 15,0-21-15,0 21 0,22-21 16,-1-22-16,-42 22 16,0 0-16,0 0 15,-42 21 1,20 0-16,1 0 15,-21 0-15,21 0 0,-22 21 16,22 0-16,-21 0 0,21 0 0,0 22 16,-1-22-16,1 21 0,0-21 15,21 22-15,0-22 0,0 21 0,0-21 16,0 43-16,0-43 0,21 21 16,0-20-16,1-22 15,-1 21-15,21-21 0,-21 0 0,64 0 16,-43 0-16,1 0 0,-1 0 15,43-43 1,63-20-16</inkml:trace>
  <inkml:trace contextRef="#ctx0" brushRef="#br0" timeOffset="20595.25">13652 3768 0,'0'-21'0,"0"42"0,0-64 0,0 22 15,0 0-15,-21 21 16,0 0-16,0 0 0,0 0 15,0 0-15,-1 21 0,-20 0 16,21 22-16,0-22 0,0 21 0,-43 64 16,43-64-1,0 1-15,21-22 0,0 21 16,0 1-16,0-22 0,0 0 0,21 0 0,0 0 16,0 0-16,0-21 0,64 0 15,21 0 1,-64 0-16,-21-21 15,22 0-15,-1 0 0,-21 0 16,85-85-16,-85 85 16,22-22-16,-1-41 0,-21 20 15,0 22-15,22 0 0,-43-22 16,21 22-16,0-22 0,0 22 0,0-22 16,-21 22-16,0 0 15,21-1-15,-21-20 16,0 42-16,-21 42 15,21 0-15,-21 21 0,0 1 16,0 20-16,0 1 0,-22 42 16,22-43-16,-21 64 15,42-63-15,0-22 0,0 21 16,0-20-16,0-1 0,0 0 0,0 1 16,0-22-16,0 0 0,0 21 15,21-20-15,0-1 16,0-21-16,0 0 0,22 0 0,-22 0 15,42 0-15,-20 0 0,20-21 16,-20 21-16,-1-22 16</inkml:trace>
  <inkml:trace contextRef="#ctx0" brushRef="#br0" timeOffset="21411.45">14690 4022 0,'0'0'0,"21"-21"0,0-22 0,0 22 15,-21 0-15,0 0 0,0-64 16,0 43-1,-21 21-15,0-1 0,-22 22 16,22 0-16,0 0 0,0 0 16,0 22-16,0-22 0,-1 21 0,-20 42 15,21-42-15,0 22 0,0 20 16,21-20-16,-22-1 0,22-21 16,0 21-16,0-20 15,0 20-15,0-21 0,0 0 0,0 0 16,0 1-16,22-22 0,-1 0 0,21 21 15,-21-21-15,0 0 16,1 0-16,-1-21 0,0 21 0,0-22 16,0 1-16,0 0 15,1 0-15,-1 0 0,21-43 0,-42 43 16,0-21-16,21-22 16,-21 43-16,21 0 0,-21 0 0,0 0 15,0 42 16,-21 0-31,21 0 0,-21 0 16,21 0-16,0 22 0,0-22 0,0 21 16,0-21-16,0 64 15,0-64-15,0 0 0,0 22 16,21-43-16,0 21 0,1-21 16,-1 0-16,0 0 15,21 0-15,-21 0 0,22-21 16,-22 0-16,-21-1 15,21 1-15,0 0 0,0 0 0,-21 0 16,64-85 0,-22 42-16,-21 22 15,1 21-15,20-21 0,-21 20 16,0 1-16,0 21 0,1 0 0,-1 0 16,0 0-16,0 0 0,0 0 15,0 21-15,1-21 0,20 64 16,-42-43-16,0 0 0,21 22 15,-21-22-15,0 21 0,21-21 0,-21 22 16,0-22-16,0 0 0,0 64 16,0-64-16,0 0 15,-21-21 1,21-21 15,0 0-31,0-1 0,0 1 16,0-21-16,0 0 0,0 20 15,0-20-15,0 21 0,21-21 16,22-1-16,-43 22 0,21 0 16,0 0-16,-21 0 0,21 21 15,0 0-15,0-22 0,1 22 0,-1 0 16,0 0-16,21-21 0,-21 21 0,1 0 16,20 0-16,-21 0 0</inkml:trace>
  <inkml:trace contextRef="#ctx0" brushRef="#br0" timeOffset="21744.26">16065 4128 0,'0'21'15,"0"-42"-15,0 63 0,-21-42 0,21 21 16,21-21 0,1 0-16,20-21 15,-21 21-15,0-21 0,0 0 16,1 21-16,20-22 0,-21 1 15,0 0-15,22-21 0,-22-1 16,-21 1-16,0 21 16,0 0-16,0 0 0,-21 21 15,-1 0-15,-20 0 16,21 0-16,0 0 0,-22 21 16,22 0-16,-21 42 0,0-41 15,20-1-15,22 21 0,-21-21 16,21 22-16,0-22 0,0 21 0,0-21 15,0 0-15,0 1 0,21-1 16,1 0-16,-1-21 0,21 0 16,0 0-16,1 0 0,-1 0 0,0 0 15,22 0-15,-1 0 0</inkml:trace>
  <inkml:trace contextRef="#ctx0" brushRef="#br0" timeOffset="22256.73">17314 3958 0,'0'-21'16,"0"42"-16,0-63 0,0 21 0,-21 0 0,0-1 16,-43 1-1,43 21-15,-21 0 0,21 0 0,-22 0 0,1 0 16,21 0-16,-43 21 0,22 1 16,-21 41-1,41-42-15,1 22 0,0 20 16,0-21-16,21-20 0,0 20 15,0-21-15,0 0 0,0 22 0,0-22 16,0 0-16,0 0 0,21-21 0,0 21 16,0-21-16,1 0 0,-1 0 15,42 0-15,-20 0 0,41-42 16,-41 21-16,-22-22 16,0 22-16,21-21 0,-21 21 15,64-127-15,-43 63 16,-20 21-16,-1 22 15,0-21-15,0 20 0,0-20 0,0 20 16,1-62-16,-22 41 16,21 1-16,-21 41 15,0 1-15,-21 21 16,-1 21-16,1 1 16,0 20-16,-21 0 0,21 22 15,-1-22-15,-20 22 0,21-22 0,0 21 16,0-20-16,21 20 0,0 1 15,0-22-15,0 22 0,0-22 0,0 64 16,0-85-16,0 64 16,21-64-16,0 0 0,21 0 15,-21-21-15,1 0 0,-1 0 16,0 0-16</inkml:trace>
  <inkml:trace contextRef="#ctx0" brushRef="#br0" timeOffset="23187.2">19897 3768 0,'0'0'0,"0"-21"0,0-1 15,0 1-15,0 0 0,0 0 0,0 0 16,0-22-16,0 22 16,0 42 15,0 1-31,0 20 16,-22-21-16,22 0 0,0 22 0,-21-22 15,0 21-15,0-21 0,0 64 16,0-43-1,-1 1-15,22-22 0,0 0 16,0 0-16,22-42 16,-1 0-1,-21 0-15,21-1 0,0 1 16,21 0-16,-20-21 0,-1 21 0,0-1 16,21-41-16,-21 42 15,1 0-15,-1-1 0,0 1 16,0 0-16,0 21 0,-21 21 15,0 0 1,0 1-16,0 41 0,0-42 16,0 0-16,0 22 0,0-22 15,0 0-15,0 21 0,0-20 0,0-1 16,0 0-16,0 0 0,21 0 16,1 0-16,-1 1 15,0-22-15,21 0 0,22 0 16,-43 0-16,21-22 0,1 1 15,-1 21-15,0-42 0,106-64 16,-105 43 0,-22 20-16,0 22 0,0-21 15,-21-1-15,0 22 0,0-21 0,21 21 16,-21 0-16,0-1 16,-21 22-16,0 22 15,0-1-15,0 0 16,21 0-16,-21 0 0,21 0 0,-22 22 15,1 20-15,21-42 0,0 22 16,0 20 0,0-42-16,0 43 0,21-43 0,1 0 15,-1 0-15,0 1 0,0-22 16,43 21-16,-43-21 16,0 0-16,0 0 0,21 0 0,-20-21 15,62-43 1,-63 22-16,1 21 0,20-22 0</inkml:trace>
  <inkml:trace contextRef="#ctx0" brushRef="#br0" timeOffset="23397.08">21294 3535 0,'-22'85'32,"1"-43"-17,21-21-15,0 21 0,-21-20 0,21-1 16,-21 21-16,21-21 0,0 0 0,0 1 15,0-1-15,0 0 0,0 0 16,0 0-16,0 0 16,0 1-16,0-44 31,0 1-31,0 0 16,21 0-16</inkml:trace>
  <inkml:trace contextRef="#ctx0" brushRef="#br0" timeOffset="23773.25">21336 3217 0,'-21'0'16,"42"0"-16,-63 22 0,20-1 0,-20 21 16,21-21-16,0 0 0,21 43 15,0-43-15,0 21 16,0-20-16,0-1 0,0 0 15,21-21-15,0 0 16,0 0-16,0 0 0,1 0 0,-1 0 16,0 0-16,0 0 0,0-21 15,0 0-15,22-22 16,-22 22-16,0-42 0,-21 20 16,0 22-16,0-21 0,0-1 15,0 22-15,-21 0 0,0 0 0,0 0 16,21 0-16,-22 21 0,1 0 15,0 0-15,0 21 0,-21 0 16,20 0-16,1 21 0,0-20 16,0 20-16,21 0 0,-21 1 0,0 41 15,21-63-15,0 43 16,0-43-16,0 0 16,21 0-16,0-21 0</inkml:trace>
  <inkml:trace contextRef="#ctx0" brushRef="#br0" timeOffset="24029.1">22056 3302 0,'0'-42'0,"0"84"0,0-105 0,0 41 0,-22 44 32,1-1-32,0 21 15,21-21-15,-21 43 0,0-22 16,0 0-16,-1 22 0,-20 84 15,21-63 1,0-43-16,21-21 0,0 22 16,0-1-16,0-21 0,0 21 0,0-20 15,0-1-15,0 0 0,-21 0 16,-1-21 0</inkml:trace>
  <inkml:trace contextRef="#ctx0" brushRef="#br0" timeOffset="24640.77">21421 3768 0,'0'0'0,"42"-43"31,0 43-31,-21-21 0,22 21 16,-1 0-16,0 0 0,1-21 0,-1 21 15,22-21-15,-1 21 0,43-42 16,0-1-1,-64 22-15,22 0 0,-22 0 0,21-22 16,-20 22-16,-1-21 0,43-85 16,-64 106-16,-21-22 0,0 22 15,0 0-15,0-21 16,-21 42-16,0 0 0,-1 0 16,1 0-16,0 21 0,0 21 0,0-21 15,-43 64-15,22 63 16,21-84-1,-22 20-15,43-41 0,0-1 16,0 0-16,-21 43 16,0-64-16,21 22 0,0-22 0,0 0 15,0 0-15,0 0 0,0 0 0,0-42 47,0 0-47,0 0 16,21 21-16,0-42 0,1-1 15,-1 22-15,0-42 16,0 41-16,21 1 0,-20 0 16,-1 0-16,0 0 0,0 21 0,21 0 15,-20 21 1,-22 0-16,0 0 0,0 0 16,0 1-16,0-1 0,0 21 0,0-21 15,0 0-15,0 1 0,0-1 16,0 0-16,0 0 0,0 0 0,0 0 15,0 1-15,0-1 0,0 0 16,21-21 15,0 0-15,0-21-16,0 0 0,0 21 0,22-22 16</inkml:trace>
  <inkml:trace contextRef="#ctx0" brushRef="#br0" timeOffset="25750.61">23093 3577 0,'0'-21'0,"0"42"0,0-63 0,-21 42 31,-1 0-31,1 0 0,0 21 0,0 0 16,0 0-16,-22 22 0,22-22 16,-21 42-16,-22 43 15,64-63-15,0-22 16,0 21-16,0-21 0,0 22 15,22-1-15,-1-21 0,0 0 16,42 0-16,-41-21 16,20 0-16,0 0 0,22 0 15,-1 0-15,-20-21 0,-22 0 16,0 0-16,21-21 0,-21 20 16,1-20-16,-22 21 0,0-21 0,21-1 15,-21 1-15,0-43 16,0 43-16,-21 21 0,-1-22 15,1 22-15,0 0 0,0 21 0,0 0 16,0 0-16,-22 0 0,22 0 16,-21 0-16,-1 21 0,1 0 0,-21 43 15,-22 42 1,85-85-16,0 21 0,0 22 16,0-22-16,21-21 15,0 0-15,0 1 0,22-1 0,-22 0 16,64 0-1,42-21-15,-85 0 0,0-21 16,43 0-16,-43 0 0,-21-1 16,22-20-16,-22 21 15,42-64-15,-41 43 16,-1 21-16,0-22 0,-21 22 0,0 0 16,0 0-16,0 42 15,-21 0 1,0 0-16,-1 1 15,22-1-15,-21 0 0,21 21 0,-21-21 16,21 1-16,0-1 0,0 0 16,0 0-16,0 0 0,0 0 0,0 1 15,21-22-15,22 21 16,-22-21-16,0 0 0,0 0 16,21 0-16,-20 0 0,20-21 15,-21-1-15,21 22 0,43-84 16,-43 63-16,-20-1 15,41-41-15,-42 21 0,22 20 16,-22 1-16,-21 0 0,0 0 16,21 21-1,-21 21 1,-21 0-16,0 0 0,-1 1 0,1-1 16,0 0-16,0 0 0,0 21 15,0-20-15,21 20 16,0-21-16,0 21 0,0-20 15,0-1-15,21 0 0,0-21 16,0 0-16,21 0 0,-20 0 0,20 0 16,-21 0-16,21 0 0,1 0 0,-1 0 15,0-21-15,1 0 0,-1-1 16,-21 1-16,22-21 0,-22 21 0,0-22 16,21-41-16,1-22 15,-22 42-15,0 1 0,0-1 16,0 1-16,-21 21 0,0-43 15,0 43-15,0 20 0,21 1 16,-21 0-16,-21 63 16,21-20-16,-21 20 15,0 0-15,-21 22 0,20-22 0,1 22 16,0-1-16,0 1 0,21-22 16,0 21-16,-21-20 0,21-1 15,0 0-15,0 1 0,0-1 0,0-21 16,21 22-16,-21-22 0,42 42 15,1-63 1,-22 0-16,0 0 0,0 0 16,0-21-16,0 21 0,1-21 0,41-21 15,-42-1-15,0 22 0</inkml:trace>
  <inkml:trace contextRef="#ctx0" brushRef="#br0" timeOffset="25924.52">24320 3577 0,'-42'0'0,"84"0"0,-105 0 0,42 0 0,0 0 16,21 21-16,21-21 15,21 0 1,-21 0-16,0 0 0,22 0 0,-22 0 16,21 0-16,1 0 15,-1 0-15,0-21 0,1 21 0,-22-21 0,21 21 16</inkml:trace>
  <inkml:trace contextRef="#ctx0" brushRef="#br0" timeOffset="27741.16">26564 3937 0,'0'0'0,"0"21"0,-21-21 0,21 21 16,-21-21-1,42-21 32,0 0-47,0 0 0,0 21 0,1-64 16,-1 22 0,-21 21-16,0-21 0,0 20 15,0-83-15,0 62 0,-21 1 16,-1-22-16,1 22 0,0 21 15,-21-43-15,21 43 0,-1 0 16,-41 21-16,21 0 16,-1 21-16,1 22 0,0-22 0,-1 21 15,1 0-15,-43 43 16,64-43-16,-42 43 0,41-43 16,22 1-16,0-22 0,0 21 0,0-21 15,0 22-15,43-1 16,-22-21-16,42 22 15,-41-22-15,-1-21 0,42 0 16,-42 0-16,22 0 0,20-21 16,-20-1-16,-22 22 0,42-42 15,-20 21-15,-22-21 16,21 20-16,-21 1 0,0-21 0,1 21 16,-1-22-16,0 1 0,0 0 0,0 21 15,-21-1-15,21 1 0,-21 0 16,0 42-1,0 0 1,-21 22-16,-21 20 16,42 1-16,0-43 0,0 21 15,0 1-15,0-1 16,0-21-16,0 0 0,21 0 0,0-21 16,22 22-16,-22-1 0,42-21 15,1 0 1,-22 0-16,0 0 0,1 0 0,-1-21 15,-21-1-15,22 22 0,-1-42 16,-21 0-16,0 21 0,22-43 16,-22-42-1,-21 85-15,0-21 0,0 21 16,0-1-16,0 44 16,-21-1-16,-1 0 15,-20 42-15,42-41 16,-21-1-16,0 21 0,0-21 15,21 0-15,0 1 0,0 20 0,-22-21 16,22 0-16,0 0 16,22-21 15,-1 0-31,0-21 0,0 0 0,-21 0 16,21 21-16,0-21 0,1 0 0,-1-22 15,0 22-15,0 0 0,0-21 16,0 20-16,1-20 0,-1 21 15,-21-21-15,21 20 0,-21 1 16,21 0-16,-21 0 0,0 42 31,0 0-31,0 0 0,0 22 0,0-22 16,0 21-16,0-21 0,0 22 0,0-22 16,0 0-16,0 21 0,0-20 15,21-1-15,0 0 0,1 0 0,-22 0 16,0 0-16,21-21 0,0 0 15,0 22-15,0-22 0,0 0 0,1 0 16,20 0-16,-21 0 0,21-22 16,1 1-16,-22 0 0,21 21 15,1-42-15,-22 21 0,0-1 0,21 1 16,-21-21-16,1 21 0,-1-22 16,0 22-16,-21 0 0,0-21 0,21 21 15,-42 42 16,0 0-31,0 0 0,21 0 16,0 0-16,-22 22 0,22-1 16,-21-21-16,21 0 0,0 1 15,0-1-15,0 0 0,0 0 0,21 0 16,1-21-16,-1 21 0,0-21 0,0 0 16,21 0-16,-20 0 15,62 0-15,-63-21 0,22 21 0,20-42 16,1-22-1,-43 43-15,0 0 16,0 0-16,0-21 0,-21 20 16,0 1-16,22 0 0,-1 0 15,-42 42 17,-1 0-32,1 0 0,0 1 15,0 20-15,0-21 0,0 21 16,-1 1-16,1-1 0,-42 85 15,20-21 1,22-43-16,0-20 0,-21 63 16,-1-64-16,22 21 0,0-20 15,0-1-15,0 22 0,0-1 16,-22 64-16,-20 127 16,42-190-16,21-1 15,0-21-15,0 22 0,-22-1 16,1 107-16,0-64 15,21-64-15,-21 0 16,-21 43-16,20-43 0,1-21 16,0 1-16,0-1 0,-21 0 0,-1-21 15,-105-21 1,42-22 0,43 22-16,20-21 0,-84-22 15,85 22-15,0 0 0,-1-1 0,22 1 16,0 0-16,0 21 0,0-43 15,21-21 1,0 64-16,0 0 0,0-21 16,0 21-16,0-1 0,0 1 0,21 0 15</inkml:trace>
  <inkml:trace contextRef="#ctx0" brushRef="#br0" timeOffset="30652">2794 6498 0,'-21'0'15,"42"0"-15,-63 0 0,42-21 16,0 0-16,0 0 0,0 0 16,0-22-16,0 22 0,21-21 15,0 21 1,-21-43-16,0 43 0,21 0 0,-21-22 15,0 22-15,0 0 0,0 0 16,-21-21-16,-43-22 16,1 22-1,21 21-15,-64-22 0,63 22 16,-20 21-16,21 0 0,-22 0 16,1 0-16,20 21 0,-105 64 15,63-22 1,43-20-16,21-1 0,-21 0 15,20 1-15,1-1 0,21 0 0,0 1 16,0-1-16,0 0 0,0 22 16,21-43-16,43 21 15,-43-42-15,21 0 16,1 0-16,-1 0 0,0-21 0,1 0 16,20 0-16,1 0 0,-1-22 0,85-20 15,-84 21 1,105-64-16,-126 63 15,-22 22-15,0-21 0,0 21 16,0-43-16,-21 43 0,0 0 16,0 0-1,-21 21-15,0 21 0,21 0 16,-21 0-16,0 0 0,21 22 16,-22-1-16,22-21 0,0 22 0,0-1 15,0-21-15,0 64 16,0-64-16,43 42 15,-22-41-15,0-1 0,21 21 16,-20-42-16,20 0 0,-21 0 16,0 0-16,0 0 0,22-21 0,20-21 15,43-43 1,-85 64-16,22 0 0,20-43 16,-42 22-16,22-22 15,-22 22-15,-21 21 16,21-22-16,21 1 0,-21 21 15,1 21 1,-22 21-16,21 0 16,-21 0-16,0 1 0,0-1 15,0 21 1,0-21-16,21-21 16,0 0-1,0 0 1,0-21-16,-21 0 15,22 0-15,-22 0 0,0-1 16,0 1-16,0 0 0,0 0 16,-22 0-16,1 21 0,21-21 0,-21 21 15,0 0-15,0 0 16,0 21-16,-1 21 16,1 0-16,0-20 15,0 62-15,0-41 0,21-22 16,0 63-16,-21 43 15,21-84 1,0-1-16,21 22 0,0-43 0,0 0 16,0 0-16,0-21 15,22 0-15,-22 0 0,64 0 16,-43-21-16,64-21 0,-64 20 16,0 1-16,1-21 0,-1 0 15,-21 20-15,22-20 0,20-43 0,-42 43 16,22-43-1,-22 64-15,0-21 0,42-22 16,-41 43 0,-1 21-1,-21 21-15,0 1 16,0-1-16,0 0 0,0 0 16,0 0-16,0 0 15,0 1 1,21-22-1,0 0 1,-21-22-16,0 1 16,0 0-16,0 0 15,0 0-15,0 0 16,-21-1-16,0 22 16,0 0-16,-1 0 15,1 0-15,0 0 0,0 22 16,0-1-1,21 0-15,-21 0 0,21 43 16,0-22-16,0-21 0,0 64 16,0-64-16,0 21 0,0 1 15,0-22-15,0 0 0,21 21 0,0-21 16,0 1-16,0-22 0,22 21 16,-22-21-16,21 0 0,0 0 15,1 0-15,-1 0 0,0-21 0,22 21 16,21-43-16,42-41 15,-85 62-15,0-20 16,-21 21-16,1 0 0,-1-22 0,0 22 16,-21-21-16,0 21 0,0 0 15,0-1-15,0 1 0,0 0 0,-21 21 16,0 0 0,-22 0-16,1 21 15,21 0-15,0 1 0,21-1 0,-22 0 16,1 0-16,21 0 0,-21 22 15,21-22-15,0 0 0,0 64 16,42-43 0,-20-42-16,-1 21 0,0-21 15,21 0-15,-21 0 0,1 0 0,62-21 16,-63 21-16,22-21 16,-22 0-16,21-1 0,-21 1 0,85-63 15,-85 62-15,1 1 16,20-42-16,-21-1 15,-21 43 1,-21 21 0,0 21-1,21 0-15,-21 1 0,21-1 16,-22 0-16,22 0 0,0 0 16,0 22-16,0-22 0,0 0 0,0 0 15,0 0-15,0 0 0,22 22 16,-22-1-1,21-21-15,-21 0 16,0-42 15,0 0-31,-21 0 0,-1 0 16,1 0-16,0-1 16,0 1-16,0 21 15,0 0 1,21 21-1,0 1-15,0-1 16,0 0-16,21 0 16,0-21-16,0 0 0,21 0 15,-20 0-15,-1 0 0,42 0 16,1 0-16,-22-21 16,0 0-16,1 0 0,-1 21 15,0-22-15,1 1 0,-1-21 0,0 21 16,1 0-16,-1-1 0,-21-20 0,22 21 15,-22 0-15,-21-22 0,0-41 16,0 63 0,-21-22-16,-1 22 0,-41 0 15,42 21-15,-22 0 0,22 0 0,0 0 16,0 21-16,0-21 0,21 64 16,0-22-16,21 21 15,0-20-15,0-22 16,0 0-16,22 0 15,-22 22-15,0-22 0,0 0 0,-21 0 16,21 0-16,1 22 16,-22-22-16,0 0 15,-22-21 1,1 0-16,0 0 0,0 0 16,21-21-16,0 0 0</inkml:trace>
  <inkml:trace contextRef="#ctx0" brushRef="#br0" timeOffset="31376.58">7916 6033 0,'-21'0'15,"42"0"-15,-63 0 0,21 0 0,0 0 0,21-22 16,0 1-1,0 0-15,0 0 0,0 0 0,21 0 16,0-1-16,21 1 0,-21-21 16,22 0-16,-22 20 0,21-20 0,43-85 15,-64 64 1,-21 20-16,0 22 0,0-21 16,-21 21-16,0-1 0,0 1 0,-22 21 15,1 0-15,0 0 0,-22 0 16,-63 0-16,64 0 15,-64 43-15,63-22 0,22 21 16,-22-21-16,22 22 0,21-22 16,-22 21-16,22 0 0,21 1 0,0-1 15,0 0-15,0 1 0,21-22 16,1 21-16,62 64 16,-41-85-16,41 43 15,-41-43-15,-1 0 0,43 21 16,-64-20-16,21-1 0,-21 0 15,-21 0-15,0 0 0,-21 0 16,0 1-16,-127 20 16,105-42-16,-20 0 0,21 0 15,-22 0-15,-84 0 16,106 0-16,-1-21 0,1 0 16,21-1-16,-22 1 0,22 0 15,0 0-15,0 0 0,21 0 16,0-1-16,0-20 0,0 21 0,21 0 15,43-22-15,126-20 16,-126 63 0,-1 0-16,22 0 0,-22 0 0,1 0 15,20 0-15,-20-21 0,-1 21 16</inkml:trace>
  <inkml:trace contextRef="#ctx0" brushRef="#br0" timeOffset="31738.37">8297 5884 0,'0'0'0,"-21"0"16,0 22-16,21-1 0,-21-21 16,0 21-16,-1 0 0,1 0 0,21 22 15,-21-22-15,0 21 0,0-21 16,21 22-16,0-1 0,-21 0 0,-1 128 16,22 20-1,0-126-15,-21 84 16,0-85-16,0 22 0,0 84 15,0-63-15,-1-21 0,-41 190 32,-1 0-32,43-190 15,0-1-15,0 65 0,0-86 16,0 1-16,21-1 0,-22-21 0,22 1 16,0-1-16,-21 0 0,21-20 15,-21-22-15,21-22 16,21-41-1,0 21-15,-21-1 0,22-20 16,-1-1-16,21-20 0,-21-1 0,0 0 16,22 1-16,-22-22 0,64-127 15</inkml:trace>
  <inkml:trace contextRef="#ctx0" brushRef="#br0" timeOffset="32042.2">8107 6244 0,'0'0'16,"0"-63"-16,0 20 0,0 1 0,-21 0 0,21 21 15,0-22-15,0 22 0,0 0 16,0-21-16,21 42 0,0-22 16,21 22-16,-21 0 15,22 0-15,-1 0 0,-21 0 0,22 22 16,-1-1-16,0 0 0,-21 21 0,22-21 16,-22 22-16,0-1 0,-21 0 15,0-20-15,0 20 0,0 0 0,0 1 16,-21-22-16,-21 21 0,-1 22 15,-20-22 1,20-21-16,22-21 0,-21 21 0,0-21 16,20 0-16,1 0 0,0 0 15,21-21 1,0 0-16,0 0 0,0-22 16,0 22-16,21-21 0,0 21 15,1 21-15</inkml:trace>
  <inkml:trace contextRef="#ctx0" brushRef="#br0" timeOffset="32828.74">8826 6096 0,'0'-21'0,"0"42"0,22-42 0,-1 21 15,-21-21-15,0 0 16,21 21-16,-21-22 0,21 22 0,0-21 15,-21-21 1,0 21-16,0 0 0,0-1 16,0 1-16,0 0 0,0 0 15,-42 21 1,21 0-16,0 0 0,-22 42 16,22-21-16,0 22 0,0-22 0,0 0 15,-1 21-15,1-20 16,21 83-16,0-41 15,0-43-15,0 0 16,0 0-16,0 1 0,0-1 16,21-21-16,22 21 0,-22-21 0,0 0 15,21 0-15,22 0 16,21 0-16,-64 0 16,21-21-16,0 0 0,1 21 0,-1-22 0,0 1 15,-20 0-15,20 0 0,-21 0 0,0 0 16,43-64-1,-43 64-15,0-43 16,-21 43-16,0 0 0,0 0 0,0 0 16,0-1-16,-21 22 15,0 0 1,0 22 0,21-1-16,0 0 0,0 21 0,0-21 15,0 22-15,0-22 0,0 0 0,0 43 16,0-43-16,0 0 15,0 21-15,21-21 16,0 1-16,0-22 16,0 0-16,0 0 15,1-22-15,-1 1 0,0 21 16,0-21-16,0 0 0,64-21 16,-43-1-16,-42 1 15,21 0-15,1-1 16,-22 22-16,0 0 0,0 0 0,0 0 15,0 42 17,0 0-32,0 0 0,0 0 0,0 22 15,0-22-15,-22 0 0,22 21 16,0-21-16,0 1 0,-21-1 0,21 0 16,0 0-16,0 0 0,0 0 15,21-21-15,1 0 16,-1 0-16,0-21 15,0 0-15,0 0 16</inkml:trace>
  <inkml:trace contextRef="#ctx0" brushRef="#br0" timeOffset="33022.62">9800 5630 0,'0'0'0,"-21"0"0,0 0 16,0 0-16,-1 0 0,22 22 15,-21-22-15,21 21 16,-21-21-16,21 21 16,0 0-16,21-21 15,0 21-15,1-21 0,-1 0 16,0 0-16,0 0 0,0 0 0,22 21 16,-22-21-16</inkml:trace>
  <inkml:trace contextRef="#ctx0" brushRef="#br0" timeOffset="33827.17">10287 5779 0,'0'0'0,"106"-64"16,-106 43-16,0 0 0,21 0 15,-21-22 1,0-20-16,-21 42 16,0-1-16,21 1 0,-22 0 0,22 0 15,-21 21 1,0 0-16,0 0 0,21 42 15,0-21-15,-21 22 0,0-1 0,-1 85 16,1-21 0,0-43-16,0 1 0,21-1 0,-21 22 15,0-21-15,-1-1 0,1 85 16,0-63-16,0 0 0,-21 169 16,-1-64-1,43-84-15,-21 0 0,-42 232 16,20-232-16,43 0 15,-21 0-15,0-21 0,0 20 16,21-20-16,-21 42 16,21-63-16,21 63 0,0-106 15,0-21-15,0 0 0,22 0 16,20-21-16,-42-22 16,22 22-16,-1-21 0,43-43 15,63-105-15,-106 126 16,0 1-16,43-107 15,-64 86-15,22-1 0,-22 0 0,0-21 16,-21 22-16,0-1 0,-21-169 16,-22 85-1,1 84-15,0 22 0,-1-1 0,-20 1 16,-1 20-16,1 1 0,21 21 16,-22 0-16,22-1 0,21 1 0,-22 21 15,22 0-15,21-21 0,0 0 16,21 21-1,0 0-15,1-21 0,20 21 0,64-43 16,-43 22-16,-20 0 16,-1 0-16,0 0 0,1 0 15,84-43 1,-22-21-16,-83 64 16,-1 0-16,0 0 0,0 0 15,-42 21 16,0 0-31,21 21 16,-21 0-16,21 0 0,0 0 0,-22-21 16,22 22-16,-21-1 0,21 0 15,0 0-15,0 0 16,0 0-16,0 1 16,21-22 30,1-22-46,-22 1 0</inkml:trace>
  <inkml:trace contextRef="#ctx0" brushRef="#br0" timeOffset="34001.07">10753 5842 0,'-22'-21'31,"1"21"-16,21 21 1,0 0 0,21 0-1,-21 1 1</inkml:trace>
  <inkml:trace contextRef="#ctx0" brushRef="#br0" timeOffset="34651.69">11049 6011 0,'21'0'0,"-42"0"0,42-21 16,-21 0-16,21 0 0,-21 0 15,0 0 1,0-1-16,0 1 0,0 0 16,0 0-16,-21 21 15,0 0 1,0 0-16,-22 63 15,22 1 1,21-43-16,-21 21 0,21-20 16,0-1-16,0 21 0,0-21 0,0 0 15,0 1-15,0-1 0,0 0 16,21-21-16,0 0 0,1 0 16,-1 0-16,0 0 0,0 0 0,21 0 15,-20 0-15,20 0 0,-21 0 16,21 0-16,-20-21 0,-1 0 0,0 21 15,0-22-15,0 1 0,0 0 0,-21 0 16,22 0-16,-1 0 16,0-43-16,-21 43 0,21 0 15,-21 0-15,21-1 0,-21 1 16,21 0-16,1 21 16,-1 0-16,0 0 0,0 0 15,0 0-15,-21 21 16,21 43-1,-21-43-15,0 0 0,22 43 16,-22-43-16,0 0 0,0 0 16,0 21-16,0-20 0,-22-1 0,22 21 15,-21-21 1,0-21-16,21-21 31,0 0-15,0 0-16,0 0 0,0-1 15,0 1-15,0 0 0,0 0 0,0 0 16,0-22-16,21 22 0,0 0 0,-21 0 16,43-21-1,-1-1-15,-21 43 16,0 0-16,1 0 0,-1 0 16,0 0-16</inkml:trace>
  <inkml:trace contextRef="#ctx0" brushRef="#br0" timeOffset="35092.94">12213 5990 0,'21'-42'32,"-21"21"-32,0 0 15,0-1-15,0 1 16,-21 21-1,0 0-15,-21 0 16,20 0-16,1 21 0,0-21 16,-64 64-16,64-43 0,0 0 15,21 0-15,0 1 16,0-1-16,0 0 0,21 0 16,22-21-1,-22 0-15,0 0 0,0 0 16,64 0-16,-64 0 15,0 0-15,0 0 0,0 0 16,1 0 0,-22 21-1,0 0-15,0 1 0,-22-22 16,1 21-16,0-21 0,-21 21 16,-1 0-16,22-21 0,-63 21 15,62-21-15,-20 0 0,0 21 16,-1 1-16,22-22 0,-21 0 15,21 0-15,0 0 0,-1 0 0</inkml:trace>
  <inkml:trace contextRef="#ctx0" brushRef="#br0" timeOffset="49124.12">14944 5440 0,'0'0'0,"21"-21"0,21 0 16,-21-1-16,0 1 0,1 21 0,-1-21 15,-42 21 16,-1 0-31,1 0 0,0 0 16,0 0-16,0 21 0,0-21 0,-1 21 16,1-21-16,0 22 0,0-22 0,0 0 15,0 21-15,-1 0 0</inkml:trace>
  <inkml:trace contextRef="#ctx0" brushRef="#br0" timeOffset="49437.94">14182 5461 0,'-64'-42'16,"128"84"-16,-149-84 0,64 42 15,0 0 1,21 21-16,0 0 15,0 0-15,0 22 16,0-22-16,0 21 0,0-21 0,0 22 16,0-22-16,0 21 0,0-21 0,-22 22 15,22-22-15,-21 0 0,21 0 16,0 21-16,0-20 0,0-1 16,21-21-1,1 0 1,20 0-16,-21-21 0</inkml:trace>
  <inkml:trace contextRef="#ctx0" brushRef="#br0" timeOffset="49800.72">14774 5546 0,'64'-21'0,"-128"42"0,170-85 0,-64 43 16,1 0-16,-22 0 0,21 0 0,-21-22 15,-21 22-15,0 0 16,-21 21-16,0 0 15,-21 0-15,-1 21 0,22 0 16,-21-21-16,21 21 16,-43 22-16,43-22 0,0 21 15,0 22 1,21-22-16,0-21 0,0 0 16,63 22-16,-42-43 15,22 21-15,-1-21 0,-21 0 16,22 21-16,84 0 15,-85 0-15,-21-21 16,0 22-16,-21-1 16,0 0-16,-21-21 0,-42 21 15,20 0-15,1-21 0,-22 0 0,-20 21 16,20-21-16,1 0 16,20 0-16,22 0 0,0 0 15,0 0-15,0-21 0,0 0 16</inkml:trace>
  <inkml:trace contextRef="#ctx0" brushRef="#br0" timeOffset="49996.6">14436 5080 0,'0'0'0,"0"-21"0,0 0 0,-22 21 16,1-21-16,0 21 0,21-22 15,21 44 32,0-22-47,22 0 0</inkml:trace>
  <inkml:trace contextRef="#ctx0" brushRef="#br0" timeOffset="50407.37">17208 5419 0,'0'-21'0,"0"42"0,0-64 0,0 1 16,0 21-16,0-21 16,0-1-16,0 22 0,0 0 15,0 0-15,-21 0 0,0-1 16,0 22-16,0 0 0,0 0 16,-1 0-16,1 22 0,-85 83 15,43-20 1,21-43-16,20 1 15,-20-1-15,21 0 0,0 1 0,0-22 16,-22 106-16,43-106 16,0 21-16,0-20 0,21-1 15,22 21-15,-1-21 0,0 0 16,1-21-16,-1 0 0,22 0 16,41 0-16</inkml:trace>
  <inkml:trace contextRef="#ctx0" brushRef="#br0" timeOffset="51552.34">18055 5588 0,'0'-21'15,"0"42"-15,0-63 0,0 21 0,0-22 16,-21 43-16,21-21 0,-42 0 16,20 21-16,1 0 0,0 0 0,0 0 15,0 0-15,-22 21 0,22 0 16,0 0-16,0 1 0,0-1 0,0 21 15,-1 0-15,-20-20 0,21 41 16,0-21-16,21-20 0,0-1 16,0 0-16,0 0 0,0 0 15,21 0-15,0-21 16,85 0 0,-64-21-16,1 21 15,-22-21-15,21 0 0,-21 0 0,0 0 16,1-22-16,20 1 0,-21 0 15,-21-1-15,0-20 16,0 42-16,0-43 16,0 43-16,-21 21 15,0 21 1,21 0-16,-21 0 0,21 22 16,0-22-16,0 0 15,0 21-15,0-20 0,0 20 0,0-21 16,0 21-16,0-20 0,0-1 15,21 42-15,42-42 16,-42-21-16,22 0 16,-22 0-16,21 0 0,-21 0 15,22-21-15,-1 21 0,-21-21 0,22 0 16,20-43-16,22-41 16,-64 62-1,0 1-15,-21-22 0,21 22 0,0 0 16,-21-22-16,0 22 0,0 0 0,0-1 15,0 22-15,22-42 16,-22 84 0,0 0-16,-22 0 15,1 0-15,21 22 0,-21-1 0,-21 43 16,42-43-16,0 0 0,-21 22 16,21-22-16,-22 0 0,22 1 0,0 20 15,0 22 1,0-64-16,22-21 0,20 0 15,-21 0-15,0 0 0,0 0 16,22 0-16,-22 0 0,64-63 16,-64 41-1,21-41-15,0 21 16,-20-1-16,-1 1 0,0 0 0,0-1 16,64-168-1,-64 147-15,0 22 16,-21 21-16,0 42 31,-21 21-31,0-21 0,-22 106 16,22-42-1,21-43-15,-21 22 0,21-22 16,0 0-16,0 1 0,0 20 16,0-20-16,21-22 0,-21 0 0,43 21 15,-22-42-15,63 21 16,-41-21-16,20 0 15,-20 0-15,-1-21 16,106-42-16,-42-22 16,-64 43-1,1-22-15,-22 22 16,0 21-16,-21 0 0,0-1 0,0 1 16,-21 21-16,0 0 15,-22 21-15,22 1 16,-21-22-16,-1 63 0,22-42 0,21 0 15,0 1-15,-21 20 16,21-21-16,0 0 0,0 43 16,0-43-16,21 0 15,-21 0-15,21-21 0,22 21 16,-1-21-16,-21 0 0,43 0 16,-22 0-16,0 0 0,85 0 15,-21-42 1</inkml:trace>
  <inkml:trace contextRef="#ctx0" brushRef="#br0" timeOffset="52137.52">20786 5546 0,'21'0'0,"-42"0"0,42-21 16,-21-1-16,0 1 0,0 0 0,0 0 16,-21 0-16,-1 0 15,1 21-15,0-22 0,-42 22 16,20 0-16,-20 0 15,20 0-15,-20 22 0,21-1 16,-1 0-16,-20 21 0,42 1 16,-22-22-16,22 21 15,0-21-15,21 22 0,0-1 0,0 43 16,0-64-16,0 0 16,21 0-16,43 43 15,-43-64-15,0 0 0,21 0 16,-21 0-16,1 0 0,20 0 0,0 0 15,-21-22-15,22 22 0,-1-21 16,-21 0-16,22-21 0,-1 21 0,-21-22 16,43-41-1,41-65-15,-83 86 0,20 21 16,21-85-16,-20 63 16,-1-42-16,-21 64 0,0-22 15,1-20 1,-22 105-1,-22 0-15,-20 64 16,0-22-16,21-20 0,-1 20 16,-20 1-16,21 126 15,21-126-15,0-22 0,0 21 0,0-20 16,21-1-16,21 43 16,1-64-16,-1 21 0,-21-21 0,85 1 15,0-1 1,-64-21-16,22 0 0,-1 0 0,43-21 15,-42-1-15,-22 1 0,0 0 16,22 0-16,-22 0 16,43-43-16,-64 22 0,21 21 0,-21-22 15,22 1 1,-43 0-16</inkml:trace>
  <inkml:trace contextRef="#ctx0" brushRef="#br0" timeOffset="53317.84">2244 7557 0,'21'-43'0,"-42"86"0,63-107 16,-21 43-16,0-21 0,0 20 0,1-20 16,-1 21-16,0-43 15,-21 43 1,-21 21 0,0 21-16,-1 1 0,-20 20 0,0 43 15,-22 20 1,22-62-16,21-1 0,-43 64 15,22-43-15,0 1 16,-1-1-16,-20-20 0,20 20 0,-20 1 16,-22 42-16,-42-1 15,106-83-15,0-1 16,0-21-16,21-21 16,0-22-16,21 22 15,0-21-15,21-64 16,43-21-1,-64 85-15,0-1 0,1 1 0,-1 21 16,0 0-16,21-1 16,-21 22-16,1 0 0,-1 22 15,0-1-15,0 42 16,0-42-16,0 22 0,-21-1 0,22 0 16,-1-20-16,-21 20 0,21 0 15,0-21-15,0 1 0,0 20 16,1-21-16,-1-21 0,0 21 0,0-21 15,21 0-15,-20 0 0,20 0 0,43-21 16,-22 0-16,22-43 16,-22 22-16,-20 0 15,62-43-15,-62 43 0,20-64 16,-42 64-16,1-22 16,-22-42-16,0 43 0,-22 20 15,1-20-15,-42-43 16,-85-42-16,105 127 15,-20 0-15,-1-1 0,22 22 16,-22 0-16,22 22 0,0-1 0,-1 0 16,1 21-16,21 1 0,-21 41 15,20 64 1,22-84-16,22 21 16,-22-43-16,21-21 0,42 43 15,-20-22-15,84 0 16,-85-42-16,43 0 15</inkml:trace>
  <inkml:trace contextRef="#ctx0" brushRef="#br0" timeOffset="53740.22">3048 7980 0,'0'0'16,"0"21"-16,0-42 31,0 0-15,21 0-16,0-1 0,0 1 15,1 0-15,-1 0 0,0 0 16,21 0-16,-21-22 0,22 1 16,-22 21-16,-21-43 15,0 43-15,0 0 0,0 0 0,0 0 16,-21 21-16,0 0 0,-22 0 15,22 21-15,-42 42 16,41-42 0,1 22-16,21-22 0,-21 21 0,21-21 15,-21 85 1,21-42-16,0-43 0,0 21 16,21 1-16,0-43 15,0 21-15,22-21 0,-22 0 16,0 0-16,64 0 15,-43 0-15,127-85 16,-105 64-16,42-43 16,-43 22-16,-20 21 0,-1-21 0,0-1 15,-21 1-15</inkml:trace>
  <inkml:trace contextRef="#ctx0" brushRef="#br0" timeOffset="54257.92">3958 7451 0,'0'-85'15,"0"170"-15,0-191 0,0 64 0,0 20 0,0 1 16,0 0-16,-21 21 15,0 0-15,0 64 16,-1-22-16,1 0 16,21 22-16,-21-22 0,0 22 15,21-1-15,-64 149 0,22-43 16,21-84-16,0-1 16,-22 86-16,22-64 0,-21-22 15,21 22-15,0 0 0,-1-21 16,1 20-16,0 1 0,0-21 15,0 21-15,21 0 0,0 169 16,0-21 0,0-170-16,0-20 0,0-1 15,0 1-15,21-22 0,0 22 16,0-64-16,0 0 0,1 0 0,20 0 16,-21 0-16,21-43 0,85-62 15,-21-22 1,-63 42-16,20 21 0,64-190 15,-106 149-15,22 20 0,-43 0 16,0 1-16,0-1 0,-64-233 31,-42 191-31,64 64 0,-22 21 16,1-1-16,-22 1 0,22 0 16,-1 20-16,1 1 0,-1 0 0,22 0 15,0 21-15,-1-21 0,22 21 16,0 0-16,0 0 0,42 0 31,0 0-31,21 0 0,1-21 16,-22 21-16,42-22 0,86-20 15,-44 0 1,-41 21-16</inkml:trace>
  <inkml:trace contextRef="#ctx0" brushRef="#br0" timeOffset="55628.37">4381 7684 0,'0'-22'0,"0"44"0,0-65 16,-21 1-16,-21 42 16,21 0-16,0-21 0,-1 21 0,-20 0 15,-43 21-15,43 0 16,21 0-16,0 22 16,0 20-16,21-42 15,-22 22-15,22-1 0,0-21 0,0 21 16,0 1-16,0 63 15,43-43 1,-43-42-16,21 0 0,0-21 16,0 0-16,0 0 15,1 0-15,-1 0 0,21-21 16,-21 0-16,43-64 16,-43 64-16,0-42 15,0-1-15,-21 22 16,21 21-16,-21 0 0,0-1 0,0 1 15,0 42 17,0 1-32,0-1 15,0 21-15,0-21 0,0 0 0,0 22 16,0 41 0,22-20-16,-1-22 15,0-21-15,42-21 16,-41 22-16,20-22 0,-21 0 0,21 0 15,-20 0-15,83-43 16,-62 22-16,20-42 16,-42 41-16,1 1 15,-1-21-15,-21 21 0,21-22 0,-21 22 16,0 0-16,0-21 0,0-22 16,0 85 15,-21 1-31,21-1 15,0 0-15,0 0 0,0 21 16,0-20-16,0-1 0,0 21 0,0 0 16,21-20-16,-21-1 0,21 0 15,0 0-15,0-21 0,1 0 16,-1 0-16,0 0 0,0 0 0,0 0 16,64-21-1,-43-21-15,-21 20 0,1 1 16,-1 0-16,0-21 0,0 21 15,-21-1-15,21-41 0,-21 42 16,0 0-16,0-22 16,0 64 15,0 1-31,-21-1 0,21 0 16,-21 0-16,21 21 0,0-20 0,0 20 15,0-21-15,0 21 0,0-20 0,0 41 16,63 1-1,-41-64-15,-1 21 0,0-21 16,0 0-16,21 0 0,-20 0 0,20 0 16,0-21-16,-21-1 15,64 1-15,-64 0 0,22-21 16,-1 21-16,0-22 0,1 22 0,-22-21 16,21-1-16,22-20 15,-22 21-15,0-43 0,1 21 16,-22 22-16,0 0 0,-21-1 15,0 1-15,0 21 0,0 0 16,0 0-16,0-1 0,-21 22 16,-22 64-1,22-43-15,0 21 0,0-20 16,0 20-16,0 0 0,-1 1 0,22 20 16,0-21-16,0 1 0,0-1 15,0 22-15,0-22 0,0 0 16,0 1-16,0-22 0,22 21 0,-1-21 15,42 43-15,-20-64 16,-22 0-16,21 0 16,22 0-16,-22 0 0,-21-21 15,21-1-15,1 1 0,-22-21 0,21 21 16,1-22-16,-22 1 0,0 0 0,21-1 16,-21 1-16,1 0 0,-22-1 15,21 1-15,-21-21 0,0 20 16,0 1-16,0 0 0,0-22 0,0 43 15,0-21-15,0 20 0,0 1 16,0 0-16,-21 21 0,-1 21 16,22 0-16,-21 22 0,21-22 15,-21 21-15,21 1 0,-21-1 16,21 21-16,0-20 0,0-1 0,0 43 16,-21-43-16,21 22 0,0-43 0,0 21 15,0 0-15,0-20 0,0 20 16,0-21-16,21 0 0,-21 0 0,63 1 15,-41-22 1,62-22-16,-20 1 16,-43 0-16,0 0 0,0 0 15,-21-22-15,21 22 0,-21 0 16,0-21-16</inkml:trace>
  <inkml:trace contextRef="#ctx0" brushRef="#br0" timeOffset="55796.27">6435 7747 0,'-22'0'0,"44"0"0,-44 21 16,44-21-1,-1 0-15,0 0 16,21 0-16,-21 0 0,43 0 16,-22-21-16,1 21 0,-1-21 15,0 0-15,1 0 0,-1 21 16</inkml:trace>
  <inkml:trace contextRef="#ctx0" brushRef="#br0" timeOffset="58266.3">10541 7662 0,'0'0'15,"21"0"-15,0 0 16,0 0-16,1 0 0,-1-21 16,0 21-16,0-21 0,0 0 15,22 0-15,-22 0 0,0-1 16,-21-20-16,0 21 0,0 0 0,0-22 16,0 22-16,0-21 0,-42 0 15,20 20-15,-62-83 16,-43 20-1,106 85-15,-1 0 0,-20 0 16,21 0-16,-43 42 16,22-21-16,0 22 0,-43 105 15,22 21 1,63-126-16,-22-1 0,22 21 16,0-20-16,0-1 0,0-21 0,43 43 15,-22-43-15,0 0 0,0 0 16,22 0-16,-22-21 0,106 0 15,-85-42 1,0 42-16,-20-21 0,-1 0 16,21 0-16,-21-1 0,0-20 15,1 21-15,-1-21 0,0 20 0,-21-20 16,42-64 0,-42 43-16,0 42 15,0-1-15,0 44 16,0-1-16,0 0 0,0 0 15,0 0-15,0 22 0,21 20 16,22 22 0,-22-64-16,0 0 0,21 21 15,-20-42-15,-1 22 0,21-22 16,-21 0-16,22 0 0,105 0 16,-42-43-1,-64 22-15,-21 0 0,0 0 16,0-22-16,1 22 0,-1-21 15,0 21-15,0-22 0,0 1 16,22-43-16,-22 64 0,0-21 16,0 21-16,0 0 0,-21-1 15,43 22-15,-22 0 16,-21 22-16,0-1 16,0 0-16,0 0 0,0 0 15,0 43-15,0-43 16,0 0-16,21-21 31,-21-21-15,21 0-16,-21 0 15,0-1-15,0 1 0,0 0 16,0 0-16,0 0 0,0 0 0,0-1 16,0 1-16,-21 21 15,0 0-15,0 0 0,-1 0 16,1 21-16,0 1 0,21 20 0,-42 0 15,21 1-15,-1 84 16,22-64 0,0-21-16,0-20 0,0-1 15,0 0-15,22 0 0,-1 0 16,42 0-16,-20-21 0,-1 0 16,43 0-16,-43 0 15,0 0-15,43-21 0,-43 0 0,-21 21 16,22-21-16,-22 0 0,0 0 15,0-22-15,43-41 16,-22-1-16,-42 43 16,21-1-16,-21 22 15,21-21-15,-21 21 0,22-1 0,-1 1 0,-21 0 16,21 21-16,0 0 16,0 0-1,-21 21-15,21 0 0,-21 22 16,0-22-16,0 0 15,0 0-15,0 0 0,0 1 16,22-22 15,-22-22-15,0 1 0,0 0-16,0 0 0,0 0 15,0 0-15,-22-1 16,1 1-16,0 21 15,0 0-15,0 0 0,0 0 16,-1 21-16,22 1 0,-21-1 16,0 0-16,21 0 0,-21 85 15,21-43 1,0-41-16,0 20 0,0-21 16,0 0-16,21 22 0,0-22 0,0 0 15,1 0-15,20-21 0,0 21 0,-21-21 16,22 0-16,-1 0 0,-21 0 15,22 0-15,-1 0 0,-21 0 0,21 0 16,64-42-16,-85 21 16,22 0-16,-22-1 0,0 1 15,21-42-15,-42 42 0,0-22 16,22-20-16,-22 20 0,0 22 16,0-42-1,0 42-15,-22 21 0,1 0 16,0 21-16,0 0 15,0 0-15,21 21 0,0-20 16,-21 20-16,21-21 0,-22 21 0,22 1 16,0-22-16,0 85 15,0-85-15,0 0 16,0 0-16,22 0 0,20 1 16,-21-22-16,0 0 0,43 0 15,-43 0-15,21 0 0,-21 0 0,22 0 16,-1 0-16,0-22 0,-20 1 15,20 0-15,0 0 0,-21 0 16,85-106-16,-85 106 16,-21-22-16,0 1 15,22 21-15,-22-22 0,0 22 0,0-21 16,0 21-16,-22 21 16,1 0-16,0 0 15,0 21-15,0 21 0,-22 1 16,22 41-16,21-63 0,-21 22 15,21 20 1,0-42-16,0 1 0,0 20 16,0-21-16,21 0 0,0 0 15,-21 1-15,22-22 0,-1 21 16,-21 0-16,21 0 0,0-21 16,-21 21-1,21-21 1,-21-21 15,0 0-31,0 0 16,-21 21-1,21-21-15,0-1 32,21 22-17,0 0-15,1 0 0,-1 0 0,0-21 16,0 21-16,0-21 0,0 21 0,1-21 15,-1 21-15,21-21 16,-21 21-16,0-21 0,1-1 0,20 1 16,-21 0-16,21 0 0,-20 0 0,-1 0 15,21-1-15,-21-20 16,22 21-16,-22-21 0,0 20 0,0 1 0,-21-21 16,0 21-16,0 0 0,0-1 15,0 1-15,-21 21 16,0 0-16,0 0 0,-1 21 15,22 1-15,-21-1 0,21 0 16,-21 42 0,21 1-16,0-43 0,0 21 15,0 1-15,0-22 0,21 21 16,0-21-16,-21 1 0,22-1 16,-1 21-16,0-21 15,-21 0-15,21 1 0,-21-1 16,0 0-16,0 0 15,-42-21 1,21 0-16,-22 0 16,22 0-16,0 0 0,-21 0 0,20 0 15,1 0-15,0 0 0,-21 0 16,21 0-16,-1 0 0,1 0 0</inkml:trace>
  <inkml:trace contextRef="#ctx0" brushRef="#br0" timeOffset="59228.97">614 10562 0,'0'0'0,"-64"0"0,22-21 0,-22 21 16,22 0-16,-21 0 0,20 0 0,-20 0 15,20 0-15,1 0 0,21 0 16,-21 0-16,42 21 0,0 0 16,42 1-16,64-22 15,-43 21-15,22-21 0,0 0 16,20 0-16,1 0 0,21 0 16,106 0-16,-106 0 0,0 0 15,-21 0-15,21 0 16,-21 0-16,148-21 0,-191-1 15,43 22-15,-64 0 16,-20-21-16,-1 21 0,0 0 16,-21-21-16,0 0 0,-21 0 15,0 21-15,-1 0 0,1-21 16,-21 21-16,21 0 0,-22-22 0,-41 22 16,-1 0-1,43 0-15,-1 0 0,22-21 0,-21 21 16,21 0-16,21-21 15,21 21 1,0 0-16,21 0 16,1 0-16,-22 0 0,21 21 15,1 0-15,-1 1 0,0-1 0,-21 0 16,1 0-16,-1 21 0,-21-20 16,0 20-16,-21 43 15,-22-1-15,1-63 16,21 1-16,-22 20 0,1-21 0,21 0 15,-21 0-15,-1 1 16,43-1-16,43-21 16</inkml:trace>
  <inkml:trace contextRef="#ctx0" brushRef="#br0" timeOffset="60712.41">2921 10478 0,'0'0'16,"21"-22"-16,-21-20 0,0 21 16,0 0-16,21-64 15,-21 64-15,0 0 0,0 0 0,0-1 16,0 1-16,21 21 15,1 0-15,-1 21 32,0 1-32,-21-1 0,0 21 15,0-21-15,0 0 0,0 22 16,0-1-16,0-21 16,0 0-16,21 1 0,-21-1 15,0 0-15,0 0 0,21-42 47,-21 0-47,0 0 0,0-1 0,0 1 16,21 0-16,-21-21 0,22 21 15,-22-1-15,21 1 0,-21 0 16,0 0-16,0 0 0,0 0 16,0 42 30,0 0-46,0 0 16,0 0-16,0 0 0,0 1 16,0-1-16,0 0 0,0 0 0,0 0 15,0 0-15,21-21 0,-21 22 16,21-22 0,0 0-16,0-22 15,1 1-15,-1 0 0,0 0 16,0 0-16,0 0 0,0-1 15,1 1-15,-22 0 0,21 0 0,-21 0 16,21 0-16,-21-1 0,0 1 16,0 0-16,0 0 0,0-21 15,0 20 1,0 44 93,0-1-109,0 0 16,0 0-16,0 0 16,0 0-16,21 22 15,0 20-15,-21-42 16,0 22-16,21-22 0,-21 21 0,22 1 15,-22-1-15,21-21 0,-21 21 0,21 1 16,-21-22-16,21 64 16,0-43-1,0-42-15,22 0 16,-22 0-16,21 0 0,-21-21 16,22 0-16,-22-1 0,21 1 0,64-63 15,-21-22 1,-64 63-16,21-41 15,-21 41-15,-21 1 0,22-21 16,-22 41-16,0 1 0,0 0 16,0-21-16,0 21 15,0 42 32,-22 0-47,22 21 0,0-21 16,0 22-16,0-1 0,0 22 0,0-22 15,0 21-15,0 1 16,0-1-16,0 1 0,0 148 16,22 20-1,-22-147-15,0 0 0,0 21 16,21-22-16,-21 1 0,0 0 0,0 20 16,0-20-16,0 0 0,0 84 15,0-84-15,-21-1 0,-1-20 0,-20 63 16,-43 21-1,64-106-15,0-20 16,0 20-16,0-21 0,-22-21 0,22 0 0,0 0 16,0 0-16,-21 0 0,-64-127 31,63 21-31,22 43 0,0-1 16,0 1-16,21-22 0,0 0 15,0-84-15,0 84 0,21 1 16,0-1-16,85-190 15,-21 106-15,-43 84 16,0 0-16,22 1 0</inkml:trace>
  <inkml:trace contextRef="#ctx0" brushRef="#br0" timeOffset="61551.4">4445 10287 0,'0'0'0,"42"-42"0,1-43 16,-43 64-16,0-21 15,-22 42 1,1 0-1,0 0-15,21 21 0,-21-21 0,0 21 16,0 21-16,-1 64 16,22-64-16,-21 22 15,21-22-15,0-21 0,0 43 16,0-43-16,0 0 16,64 0-1,-1 1-15,-20-22 16,-22-22-16,63 1 0,-62 0 15,41-21-15,-21 21 16,-20-22-16,-1 22 0,0-85 16,-21 43-1,0 20-15,-21 22 0,-22-42 16,22 42-16,-21-1 0,-22 1 16,22 21-16,21 0 0,-21 0 15,-1 21-15,22-21 0,-85 127 16,106 0-1,0-84-15,0 41 16,0-41-16,0-22 0,21 21 16,22-21-16,-22 1 0,0-1 0,21 0 15,1 0-15,-1-21 16,22 0-16,-22 0 0,21 0 16,22-42-16,-43 21 0,1-1 15,41-41-15,-41 42 16,-22-22-16,21 1 0,-21 0 0,1-1 15,-1 22-15,0-127 16,-21 106 0,0 21-16,0-1 15,-21 44-15,0-1 16,21 0-16,-22 0 0,22 0 0,0 0 16,0 22-16,0 20 15,0-20-15,0 41 16,0-63-16,0 1 0,43 20 15,-22-42-15,0 0 16,21 0-16,22-21 16,-43 0-16,0-1 15,22 1-15,-22 0 0,0-21 16,-21 21-16,21-22 0,0 22 0,-21-21 16,21-43-1,-21 64-15,0 0 16,0 42-1,0 0-15,0 0 16,0 0-16,0 22 0,-21-22 0,21 42 16,0 1-1,0-43-15,0 21 0,0 1 16,0-22-16,0 0 16,21-21-16,1 0 0,62-21 15,-20 0 1</inkml:trace>
  <inkml:trace contextRef="#ctx0" brushRef="#br0" timeOffset="62776.7">7133 9758 0,'0'0'0,"0"-21"0,0 0 16,21 21-16,-21-22 0,21-20 15,-21-21 1,0 41-16,0 1 0,-21 0 16,0 21-16,-21 0 15,-1 0-15,22 0 0,-21 0 16,21 21-16,-22 22 0,1-22 0,-64 106 15,22 42 1,62-127-16,1 22 16,0-22-16,21 1 0,0 20 0,0 22 15,0-43-15,0 0 16,21 1-16,43 20 16,42 1-16,-43-43 15,-21 0-15,64-21 0,-42 0 16,-22 0-16,0-21 0,22 0 15,-22 0-15,64-22 0,-64 22 16,1 0-16,-22-21 0,64-22 16,-1-21-1,-84 43-15,0 0 0,21-22 16,-21 43-16,0 0 0,-21-21 16,0 20-16,0 1 0,-43 21 15,1 21 1,42 1-16,0-1 0,-1 0 15,1 21-15,0-21 0,0 1 16,21 20-16,0-21 0,0 21 16,0-20-16,-21-1 0,21 21 0,0-21 15,0 22 1,21-1-16,0-42 16,21 0-16,-20 0 0,-1-21 15,21 0-15,0-22 0,1 22 16,-22 0-16,0 0 0,0 0 15,0-22-15,22-41 16,-43 20 0,0 43-16,0 0 0,-21 21 31,-1 21-31,1 0 16,21 0-16,0 22 0,0-22 0,0 0 15,-21 0-15,21 0 0,0 0 16,0 1-16,0-1 0,0 0 0,64 21 15,-43-42-15,0 0 16,0 0-16,21 0 0,64 0 16,-63-21-16,-1 21 15,43-42-15,-64 21 0,0-1 16,21 1-16,-21 0 0,1-21 16,-1-43-1,-21 22-15,0 41 0,0 1 16,-21 21-1,21 21 1,-22 1-16,22-1 0,0 0 16,0 0-16,-21 0 0,21 0 0,0 1 15,0-1-15,0 42 16,-21-42-16,21 1 0,0 20 16,0-21-16,0 0 0,0-42 46,0 0-46,0 0 0,0 0 0,0-43 16,42 1 0,-20 20-16,-1 22 15,42-64-15,-42 64 0,22-21 16,20 0-16,-42 42 0,22 0 16,41 0-1,-20 84-15,-43-41 16,-21-1-16,21-21 0,-21 21 0,0-20 15,21 20-15,-21 0 0,0-21 16,0 1-16,0 41 0,-21-42 16,21 0-16,-21 1 15,21-1-15,-21-21 0,0 0 16,21-21 0</inkml:trace>
  <inkml:trace contextRef="#ctx0" brushRef="#br0" timeOffset="65052.39">10393 10245 0,'0'0'15,"21"0"1,0 0 0,-21-21-16,0-1 0,42-41 15,1-43 1,-43 64-16,0-22 15,0 22-15,0 0 0,0-85 16,-21 84 0,-1 22-16,-20 0 0,-21 21 15,20 0-15,1 21 16,0 0-16,-1 0 0,1 1 0,0 20 16,-1 0-16,-41 43 15,41 42-15,43-85 16,0 1-16,0-22 0,0 21 0,0-21 15,0 0-15,0 1 0,21-1 16,1 0-16,83-21 16,1 0-1,-85-21-15,22 0 0,-22-1 16,21 22-16,-21-21 0,22-21 16,-22 21-16,0 0 0,0-1 0,43-83 15,-64 62 1,0 1-16,21 21 15,-21 42-15,0 0 16,0 0-16,0 0 0,0 1 0,0 20 16,0 21-16,21 43 15,-21-85 1,0 22-16,21-1 0,0-21 0,-21 0 16,22 1-16,-1-1 15,0-21-15,0 0 0,0 0 0,22 0 16,20-43-1,-42 22-15,0 0 0,1 0 16,-1 0-16,0 0 0,-21-22 0,21 22 16,0-21-16,0-1 0,64-62 15,-43 41 1,1 22-16,-22 21 0,42-1 16,-41 22-16,-1 0 0,21 0 15,-21 0-15,-21 22 16,21-1-16,-21 0 15,0 0-15,0 0 16,0-42 15,0 0-15,0 0-16,0 0 16,-21 21-16,0-22 0,21 1 15,-21 21-15,0-21 0,0 21 0,-1 0 16,-20 0-1,-21 42-15,41-20 16,1-1-16,21 42 16,-21-20-16,21-1 0,0 21 0,0-20 15,0-22-15,21 64 16,22-43 0,-22-21-16,21 0 0,0-21 0,-20 0 15,20 0-15,43 0 16,-43 0-16,-21 0 0,21 0 0,85-84 15,-84 20 1,-22 43-16,0-21 16,0 20-16,0-20 0,1 0 0,-1-1 15,0 22-15,0-21 0,0 0 0,0 20 16,22-20 0,-1 21-16,-21 21 15,0 0-15,1 21 0,-22 0 16,21-21-16,-21 21 0,0 1 15,0 20-15,0-21 0,21 0 16,0 0-16,-21 1 16,21-22-1,0 0 1,-21-22-16,0 1 16,0 0-16,0 0 0,0 0 0,0-22 15,0 1 1,0 21-16,-21-21 0,-21-22 15,42 43-15,-21 21 16,0 0-16,-1 0 0,1 0 0,-42 42 16,-1 64-1,43-64-15,-21 43 16,21-43-16,21 1 16,0 41-16,0-62 0,0 20 15,63 43 1,1-43-16,-22-21 15,0-21-15,43 0 0,-43 0 16,1 0-16,41 0 0,-41 0 16,-1-21-16,64-43 15,-43 1 1,-42 42-16,22-22 0,-22 22 0,0-63 16,0 41-16,-21 1 0,0 21 15,0-22-15,0 22 0,0 0 16,-63 42-1,42 0-15,21 1 16,-22 20-16,22-21 0,-21 43 16,0-43-16,21 0 0,0 0 15,0 43-15,0-22 16,21-21-16,0-21 16,22 21-16,-22-21 0,0 0 15,0 0-15,0 0 0,22 0 0,-22 0 16,0-21-16,43-21 15,-1-1-15,-42 22 16,22-21-16,-1 21 0,21-64 16,-41 43-16,-1 21 0,0-22 15,-21 22-15,0 0 0,0-21 16,-21 42 0,21 21-16,-21 0 0,-1 21 15,22 1-15,0-22 0,0 21 16,0-21-16,0 0 0,22 85 15,-1-42 1,0-43 0,-21 0-16,0 0 15,-21-42 17,0 21-32,21-21 15,-22 0-15,1 21 0,21-21 0,-21 21 16,-21-22-1,21 22 1,-1 0-16,22 22 16,0-1-16,0 0 0,22-21 15,-1 21-15,0-21 0,0 0 16,0 0-16,43 0 16,-43 0-16,85 0 15,-64 0-15,0 0 0,1 0 16,-22-21-16,21 0 0,1 21 0,-1-21 15,0-22-15,-21 22 0,85-127 16,-106 42 0,0 64-16,0-1 15,0 22-15,0 0 0,0 0 16,-21 21-16,21 21 16,0 0-16,-21 22 15,21-22-15,0 0 0,0 21 0,0 1 16,0 20-16,0-21 15,0-20-15,0 41 0,0-21 16,0-20-16,0-1 0,0 21 16,0 0-1,0-20-15,0-1 0,-21-21 16,0 0-16,-1 0 16,1 0-16,0 0 0,-21-21 15,21-1-15</inkml:trace>
  <inkml:trace contextRef="#ctx0" brushRef="#br0" timeOffset="67089.22">15430 9356 0,'0'-43'15,"0"86"-15,0-128 0,0 64 0,0-21 16,0-1-16,0 22 0,0-21 0,0-1 16,-21 43-1,0 0-15,0 0 0,0 0 0,-43 22 16,43-1-16,0 0 0,-21 21 16,-22 22-1,43-1-15,-43 43 0,22-42 0,21-22 16,-21 21-16,20 22 0,1-43 15,0 22-15,0 105 16,21-42 0,21-84-16,64 20 15,-43-63-15,22 0 0,-22 0 16,21 0-16,22 0 0,106-63 16,-1-43-1,-148 63-15,1 1 0,-1 0 16,0-22-16,-20 1 0,-1-1 0,0-126 15,-21 126-15,0 1 16,0-1-16,-21 1 16,-22-43-16,1 64 0,0-1 15,-43 1-15,43 42 0,-22 0 16,-42 42-16,64 1 16,-64 41-16,64-20 0,21-22 15,-22 43-15,22-22 0,0 22 16,21-22-16,0 22 0,0-21 15,0-1-15,42 170 16,22-148 0,-22-64-16,-21 0 0,64 21 15,-43-21-15,22-21 0,-22 0 0,1 0 16,-1 0-16,21 0 0,64-63 16,-21-1-1,-85 22-15,1 21 0,41-64 16,-63 64-16,21-21 15,-21-1-15,21 22 16,-42 42 0,0 1-16,0-1 15,21 21-15,-21-21 0,0 22 0,21-22 16,-43 63-16,43 1 16,0-64-1,0 0-15,21-21 31,1 0-31,-1 0 0,0-21 16,0 21-16,0-21 0,0 0 0,22-21 16,-22 20-16,42-41 15,1-22-15,-22 43 0,22-43 16,-43 64-16,42-21 16,-41 21-16,-1 21 15,-21 21-15,0 0 16,0 0-16,0 0 0,0 22 0,0 41 15,0 1 1,21-64-16,0 0 16,0 0-16,22 1 0,-22-1 15,0 0-15,21 0 0,-21-21 0,22 0 16,63 0-16,-43 0 16,-21-21-16,1 21 15,-22-21-15,21 0 0,1-1 0,-22-20 16,0 0-16,21-1 0,-21 1 0,1 0 15,20-170 1,0 22-16,-21 126 16,1 1-16,-22 20 0,0 1 15,21 0-15,-21-1 16,0 22-16,-21 42 0,-1 0 16,1 1-16,0 20 15,0 0-15,0 1 0,0-1 0,21 21 16,-22 1-16,1-1 0,0 1 0,0-22 15,21 22-15,0-1 0,-21 64 16,21-84-16,0 62 16,21-83-16,21-1 15,1 0-15,-22-21 16,21 0-16,-21 0 0,22 0 0,-1 0 16,43-42-16,-64 42 0,21-22 15,43-20-15,-64 0 16,21 21-16,-21-22 0,1 22 0,-1-21 15,0 21-15,0-43 16,-21 43 0,0 42-1,0 0-15,0 0 0,-21 1 0,21-1 16,-21 0-16,21 0 0,0 43 16,0-43-16,0 42 15,0-42-15,0 1 16,21-1-16,0 0 0,21-21 0,1 21 15,63-21 1,-85 0-16,0 0 0,42-21 16,-41 0-16,-1 0 0,0-1 15,0 1-15,-21 0 16,42-85 0,-42 85-16,43-64 0,-22 43 15,-21 21-15,0 0 16,0 42-1,0 0-15,-21 0 16,0 0-16,21 22 0,0-22 16,-22 21-16,1-21 0,21 106 15,-21-21 1,21-42-16,0-1 0,-21 1 0,21-1 16,0 1-16,0 20 0,0-20 15,0 21-15,0-22 0,-42 106 16,20-63-16,1-21 0,21 21 0,-63 169 15,20-63 1,22-128-16,0 1 0,21 105 16,0-126-16,0 21 0,0-22 15,0 1-15,21-1 0,0-21 0,1 1 16,41 63-16,-63-64 16,0-63-1,0 0-15,-21-1 16,0-20-16,0 0 0,-1-1 15,1-20-15,-21 21 0,-22-107 16,1-20 0,42 84-16,0 1 0,21-86 0,0 86 15,0-1-15,0 0 0,0 1 16,0-1-16,0 22 0,21-22 0,0-21 16,0 43-16,21-43 15,1 21-15,-22 43 16,42-43-16,-41 43 0,20-1 15,-21 1-15,21 0 0,-20-1 16,62-41-16</inkml:trace>
  <inkml:trace contextRef="#ctx0" brushRef="#br0" timeOffset="68073.64">20447 9335 0,'-21'-22'15,"42"44"-15,-63-44 0,-1 1 16,-20 21-1,42 21 1,-1 1-16,22 20 0,-21 0 16,21 1-16,0-1 0,0 0 0,-42 128 15,42-107-15,0-21 16,-21 1-16,21-1 0,-21 0 16,-1-20-16,22 20 0,0-21 0,0 0 15,0 0 1,0-42-1,22 0-15,-1 0 0,0 0 16,0-22-16,0 22 0,0-21 16,1 0-16,-1-1 0,0 1 15,21 0-15,-21-1 0,1 1 0,-1 0 16,0-1-16,0 22 0,-21 0 16,0 0-16,21 21 0,-21 21 15,0 0-15,0 21 16,0-20-16,0 20 0,0 0 0,0 1 15,0-1-15,0 0 0,0 22 16,0-22-16,0 0 0,21-20 16,1-1-16,-1 0 0,0 0 15,0 0-15,0 0 0,22-21 16,20 0-16,-42 0 0,22 0 16,84-21-1,-64-42-15,-21 42 16,-20-22-16,-1 1 0,0 0 0,0-1 15,21-63-15,-20 43 0,-22 21 16,21-22-16,0-21 16,0-20-1,0 83-15,-21 44 16,0-1 0,-21 0-16,0 21 0,0 1 0,21-1 15,-21 0-15,-1 1 0,22 20 16,0-21-16,0 22 0,0-22 15,-21 1-15,21-1 0,0 0 0,21 43 16,43-22 0,-43-63-16,0 0 15,0 0-15,22 0 0,-22 0 0,21 0 16,64 0-16,-42-42 16,-22 21-16,-21-21 15,43-22-15,-43 43 16,0-21-16,21-1 0,-42 22 0,21 0 15,-21 0 1,-21 21 0,0 21-16,0 0 0,-21 21 15,20-20-15,1-1 0,21 0 16,-21 0-16,21 0 0,-21 22 16,21-22-16,0 0 15,21-21 16,-21-21-31,21 0 0</inkml:trace>
  <inkml:trace contextRef="#ctx0" brushRef="#br0" timeOffset="68424.44">21844 9313 0,'0'0'0,"0"-21"15,-21 0-15,0 21 0,-1-21 0,1 21 16,0 0-16,-42 0 15,-1 42-15,43-42 16,21 21-16,0 22 0,0-22 16,0 0-16,0 0 0,21-21 15,0 0-15,43 21 16,20-21 0,-41 0-16,-22 0 0,0-21 15,0 0-15,-21 0 16,0 0-16,0 0 0,0-1 15,-21-20-15,-21 0 16,21 21-16,-1 21 0,-41 0 16,42 0-16,0 0 0,-22 0 15,22 21-15,0 42 16,21-42-16,0 1 16,0-1-16,21 0 0,-21 0 0,42 0 15,-20 0-15,-1 1 0,21-1 16</inkml:trace>
  <inkml:trace contextRef="#ctx0" brushRef="#br0" timeOffset="68689.28">22521 9186 0,'0'-21'0,"0"42"0,0-63 0,0 21 0,0 0 15,0 42 1,-21 0-16,0 0 0,0 0 15,0 22-15,-1-1 0,1 0 16,0 1-16,0 20 0,-21 43 16,42-64-16,-22 22 0,1-1 0,0 64 31,21-42-31,0-64 0,0 0 16,0 22-16,0-22 0,21-21 15,0 0-15,1 0 0,-1 0 16,21-21-16,-21 21 15</inkml:trace>
  <inkml:trace contextRef="#ctx0" brushRef="#br0" timeOffset="69776.66">22945 9208 0,'0'-43'0,"0"86"0,0-107 0,-22 64 31,22 21-31,-21-21 0,0 43 0,-21 20 15,21-42-15,-22 85 16,43-64-16,-21 1 0,0 63 16,0-43-16,21-21 15,0 1-15,0-1 0,0 0 0,0 1 16,0 20-16,0 1 16,21-64 15,0 0-31,0-21 0,0-1 15,22 1-15,-1-21 16,0-22-16,-20 22 16,-1 21-16,21-21 0,-42 20 15,21-20-15,0 21 0,-21 0 0,22 21 16,-22 21 0,0 0-16,-22 0 15,22 0-15,-21 64 16,0-43-16,0-20 0,21-1 15,0 21-15,0-21 0,0 0 0,0 1 16,0-1-16,21 0 0,64 0 16,-1 0-1,-62-21-15,20 0 16,0-21-16,-21 0 0,22 0 16,20 0-16,-42-22 0,1 22 15,-1 0-15,63-106 16,-62 63-16,-22 43 15,21-21-15,-21 21 0,0 0 16,0 42 0,0 0-16,-21 0 0,-1 21 15,1 43 1,0-43-16,21-20 0,0-1 16,0 0-16,0 0 0,0 0 15,0 0-15,0 1 0,21-22 0,0 21 16,1-21-16,20 0 0,-21 0 0,21 0 15,-20 0-15,20 0 0,-21 0 16,21-21-16,1 21 0,-22-22 0,85-105 16,-85 85-1,0 0-15,0-1 0,0 1 16,22-21-16,-43 20 16,21 22-16,-21 0 0,0 42 15,0 0 1,-21 22-16,0-1 15,-1 0-15,-20 22 0,21-22 16,-21 22-16,20-22 16,22-21-16,0 0 0,0 0 0,-21 1 15,21-1-15,0 0 0,0 0 16,-21-21 0,21-21-1,0 0-15,0 0 16,0-1-16,0 1 0,21 0 0,43-64 15,42-42 1,-85 85-16,63-43 16,-41 43-16,-1 21 15,0-21-15,1 20 0,-22 22 0,21 0 16,22 0-16,-43 0 16,0 22-16,0-1 0,-21 21 0,0 0 15,0 149 1,0-106-16,0-43 15,-21 0-15,-21 22 0,42-43 16,0 21-16,-21-21 0,-1 1 0,1-22 16,21 21-16,-21-21 15,0 0-15,21-21 16,-21-1 0,21 1-16,-21 0 0</inkml:trace>
  <inkml:trace contextRef="#ctx0" brushRef="#br0" timeOffset="69976.55">24278 9229 0,'0'-21'0,"0"42"0,0-85 0,0 43 0,0 0 16,0 0-16,0 0 31,-21 42 32,0-21-63,0 0 0</inkml:trace>
  <inkml:trace contextRef="#ctx0" brushRef="#br0" timeOffset="70203.42">21907 9589 0,'0'0'16,"-21"0"-16,0 0 0,21 21 0,21-21 15,0 0 1,22 0-16,-22-21 0,21 21 16,22-22-16,-22 1 0,0 21 15,43-21-15,-43 21 0,1-21 16,41 21-1,-62 0-15</inkml:trace>
  <inkml:trace contextRef="#ctx0" brushRef="#br0" timeOffset="71128.89">7239 11536 0,'0'21'0,"0"-42"0,-21 63 0,42-42 46,0 0-46,0 0 0,0-21 0,22 0 16,-22 0-16,64-22 0,-43 22 16,-21 0-16,21-21 15,-20 21-15,20-1 0,-21 1 0,-21 0 0,0 0 16,0-21-16,0-1 16,-85 1-1,43 42-15,0 0 0,-64 21 16,64 0-16,-22-21 15,1 21-15,-1 22 0,1-22 0,-107 64 16,128-43-16,-43 21 16,64-20-16,0 41 15,21-41-15,21-22 16,21 64-16,1-43 0,-1 0 16,0-21-16,64 64 15,-63-43-15,41 22 0,-41-22 16,62 64-16,-83-85 15,-1 43-15,-21-43 16,0 21-16,0-21 0,-85 43 16,-84-43-1,105 0-15,-84-21 16,63 0-16,1 0 0,-43-21 16,63 0-16,1 0 0,-1 0 15,22-1-15,0-20 0,-22-64 16,43 64-16,21-43 15,0 43-15,0 0 0,0-1 16,0 1-16,21 0 0,0 20 0,0 1 16,22-21-16,-1 42 0,0-21 0,64 21 15,-42 0-15,-1 0 16</inkml:trace>
  <inkml:trace contextRef="#ctx0" brushRef="#br0" timeOffset="72486.11">7937 12065 0,'0'0'0,"22"0"15,-1 0 1,-21-21-16,0 0 0,0 0 16,0-1-16,0 1 0,0 0 15,0 0-15,0 0 0,0 0 0,0-1 16,-21 1-16,-1 0 15,-20 0-15,21 0 0,-64 0 16,43-1-16,21 22 0,-22 0 16,22 0-16,-21 22 0,-22 20 15,43 0-15,-21 1 0,21-1 16,-22 43-16,22-1 16,21-41-16,0-1 0,0 43 15,0-64-15,0 0 0,0 0 16,0 0-16,21-21 0,1 0 15,-1 0-15,21 0 16,0 0-16,43-21 16,-43 0-16,1 0 15,-1 0-15,0-22 0,-20 22 0,20-21 0,-21 21 16,0-22-16,0 1 0,22-64 16,-22 43-1,-21 41-15,0 1 0,-21 42 31,21 1-31,-21-1 0,21 0 16,0 0-16,0 0 0,0 43 16,0-1-16,21-42 0,0 1 15,0-1-15,-21 0 16,21 0-16,22 0 0,-22-21 16,21 0-16,0 0 0,-20 0 15,-1 0-15,0 0 0,0-21 16,21-21-16,-20 21 0,-1-1 15,0-20-15,0-43 16,-21 22 0,0 21-16,0 20 0,0-20 0,0 21 15,0 42 1,0 0 0,0 0-16,0 1 0,0 41 15,0-42-15,0 22 0,0 20 16,0-21-16,0-20 15,0-1-15,-21 0 0,21 0 0,0 21 16,0-63 15,0 0-15,0 0-16,21 0 0,0-22 0,-21 22 16,21-21-16,1 21 0,-1-22 15,0 1-15,0 0 0,0 21 16,0-22-16,1 22 0,-22-21 0,21 42 15,0-21-15,0 21 16,21 42 0,-20-21-16,-22 0 0,0 22 0,21-22 15,0 21-15,-21 0 0,21-20 16,-21 20-16,21 0 0,22 22 16,20-22-1,-42-42-15,22 0 0,-22 0 16,0 0-16,21 0 0,22 0 15,-43-21-15,0 0 0,21 0 0,1-22 16,41-63 0,-84 85-16,22-21 0,-1-22 15,-21 43-15,21 0 16,-21-21-16,0 63 31,0 0-31,0 21 0,0-20 16,0 41-16,0-42 15,0 22-15,0-22 0,0 21 0,0-21 16,0 22-16,42 20 16,1-42-16,-22 0 15,0-21-15,21 0 0,-21 0 0,1 0 16,20 0-16,21-21 16,-20 21-16,-22-21 0,21 0 15,1 0-15,-22 0 0,21-1 0,22-41 16,-43 21-16,0-1 0,0 22 15,0-21-15,-21-1 0,0 22 0,0-21 16,0 21-16,0 0 0,-21-1 16,0 22-16,0 0 0,-43 22 15,43-1-15,-21 0 0,21 21 16,-1 1-16,1-1 0,0 0 16,0 64-1,21 0-15,0-85 16,21 21-16,0-20 0,22-22 15,-1 21-15,21-21 0,1 0 0,-22 0 16,170-43 0,-127 1-1</inkml:trace>
  <inkml:trace contextRef="#ctx0" brushRef="#br0" timeOffset="73370.59">12001 11091 0,'0'-21'0,"0"42"0,22-63 0,-22 21 16,0 0-16,0 0 0,21-1 0,-21 1 16,0 0-1,21 21-15,-21 42 16,0-20-1,0 20-15,0 21 0,0-20 0,0 20 16,0 1-16,0 147 16,0-84-1,0-84-15,-21 20 0,0 64 16,-1-63-16,1-22 0,21 22 0,-21-22 0,0 0 16,0 1-16,21 41 15,0-41 1,-21-43-16,21-22 15,0 1 1,0 0-16,0 0 0,21 0 0,-21-22 16,21-41-16,-21 41 0,21-84 15</inkml:trace>
  <inkml:trace contextRef="#ctx0" brushRef="#br0" timeOffset="73684.41">11811 11282 0,'-21'-42'0,"42"84"0,-85-148 0,43 64 0,21-1 15,0 22-15,0-21 0,0 0 0,0-1 16,0 1-16,21 0 0,22-1 16,-1 1-16,22 21 0,-1-22 0,1 22 15,-1 21-15,22 0 0,63 0 16,-85 21-16,1 1 16,-22 20-16,22 0 0,-22 1 0,22 62 15,-43-62-15,-21 20 0,0 1 0,0-22 16,0 22-16,-21-1 0,-85 64 15,21-63 1,43-22-16,-1-21 0,1 0 0,21 0 16,-21 1-16,20-1 0,-20-21 15,21 0-15,0 21 0,42-42 47,0 21-47,21-21 0,1-1 16,20 22-16</inkml:trace>
  <inkml:trace contextRef="#ctx0" brushRef="#br0" timeOffset="74242.1">12996 11684 0,'0'0'15,"0"-21"1,0 0-1,0 0-15,0-1 0,0 1 16,0 0-16,0-21 16,-21 21-16,0-1 0,-21-20 15,20 21-15,-20 21 0,21 0 16,-21 0-16,20 0 0,-20 0 16,0 21-16,-1 21 15,-41 64-15,41-63 16,1 20-16,21-21 15,0 1-15,0 41 0,21-41 0,0-1 16,0 85 0,21-106-16,0 0 15,0 1-15,0-22 0,22 0 16,-22 0-16,0 0 0,42-22 16,-20 1-16,-22 21 0,21-42 0,22 0 15,-43-1-15,21-20 16,-21 20-16,1 1 0,-1 0 0,0 21 15,-21-22-15,21 1 0,-21-64 16,0 64-16,0 21 16,0-1-16,-21 22 15,0 22-15,21-1 16,-21 0-16,21 21 0,0-21 16,-22 85-1,22-85-15,0 85 0,0-63 16,0-22-16,0 0 0,22 21 15,-22-21-15,21 1 0,0-22 0,-21 21 16,21-21-16,64 0 16,-22 0-1,-20-21-15,-1-1 0</inkml:trace>
  <inkml:trace contextRef="#ctx0" brushRef="#br0" timeOffset="76700.19">13758 11430 0,'0'-21'0,"0"42"0,0-63 16,0 21-16,-21-1 0,0 1 0,0 0 16,0 21-16,-1 0 15,1 0-15,0 21 0,0 0 0,0 1 16,0-1-16,-1 21 0,1-21 0,21 22 16,-21 41-16,21 22 15,0-64-15,0 22 16,21-22-16,-21-21 15,21 1-15,1-1 0,-1 0 0,0 0 16,0 0-16,43-21 16,-1 0-1,-42 0-15,0-21 0,1 21 0,20-21 16,-21 0-16,0 0 0,64-106 16,-43 42-1,-21 43-15,1-22 0,-1 1 16,0 20-16,0-41 0,21-43 15,-42 84-15,0-20 0,22-22 16,-22 43-16,0-1 0,0 1 16,0 63-1,0 22-15,-22-22 16,22 21-16,0 22 0,0-1 16,-21 1-16,21-1 0,-21 1 15,-21 168 1,-1-147-16,43-43 15,-21-20-15,21 20 0,0-21 0,-21 0 16,21 0-16,-21 1 0,21-44 31,0 1-15,21 0-16,0 0 0,0 0 0,1 0 16,-1-22-16,0 22 0,0-21 15,0 21-15,22-1 0,-22-20 16,21 21-16,-21 0 0,0 0 0,64-1 15,-64 22 1,-21 22 0,-21-1-16,0 0 15,0-21-15,0 21 0,-22 0 16,22-21-16,-42 43 0,-22-22 16,64-21-16,0 21 15,-22-21-15,43 21 16,-21 0-1,21 0 1,0 1-16,0-1 0,0 0 16,21 0-16,0 0 15,-21 0-15,22 1 0,-1-1 0,0 0 16,0 0-16,21 0 0,22 22 16,-22-43-16,106 42 15,-105-42-15,41 0 16,-20 0-16,-22 0 0,43 0 15,-43-21-15,1 0 0,62-43 16,-20-21 0,-43 43-16,-20 21 15,-1-21-15,0-1 0,-21 22 16,0-21-16,0-1 0,0 22 0,0-21 16,0-22-1,-21 64-15,-43 0 0,43 0 16,-42 22-16,20 20 0,22-21 15,-21 0-15,21 22 0,-1-22 0,1 21 16,0-21-16,-21 43 16,42 42-1,0-85-15,0 0 0,0 21 0,0-21 16,42-21 0,-42 22-16,21-22 0,0 0 0,43-22 15,-22 1 1,1 0-16,-22 0 0,0 0 15,0 0-15,21-1 0,-20-20 0,20 0 16,-21-1-16,0 22 0,-21 0 16,21-42-16,-21 41 15,-21 44 1,0-1 0,21 0-16,-21 0 15,21 21-15,0 1 0,0-22 16,0 21-16,0-21 15,0 1-15,42-1 0,-21 0 16,1 0-16,-1 0 0,63-21 16,-41 21-16,41-21 15,-41 0-15,-1 0 0,0 0 16,1-21-16,-1 0 0,106-42 16,-63-22-1,-64 64-15,0-22 0,0 22 16,-21-21-16,0 21 0,0-22 15,0 22-15,0 0 0,0 0 0,-63 21 16,-1 0 0,22 0-16,21 21 0,-43 21 15,43-20-15,0-1 0,-21 0 16,21 42-16,-1-41 0,22 20 16,0-21-1,0 0-15,0 22 0,22-43 0,-1 0 16,-21 21-16,42-21 0,-21 0 15,0 0-15,43-21 16,-22-22-16,-21 22 0,1 0 16,-1 0-16,-21 0 0,21-1 15,-21 1-15,21 0 0,-21 0 0,0 0 16,0 0-16,0-22 16,0 22-16,0 42 31,0 0-16,0 1-15,0-1 0,0 21 16,0 0-16,0-20 0,-42 41 16,21-21-16,-1 1 0,1 63 15,0-64-15,0 21 0,0 1 16,21 21-16,0-22 0,0 1 16,0 20-16,0-20 0,0 20 0,0 1 15,0 0-15,0-1 0,0 1 16,0 84-16,21-84 0,0 0 0,-21-1 15,21 1-15,-21 0 16,0-1-16,0 1 0,21 84 16,-21-105-16,0 126 15,0-126-15,0-1 0,-21-20 16,0 20-16,0-42 0,-21 43 16,20-22-16,1-42 0,-42 21 15,42-21-15,-1 0 0,1 0 16,0-21-16,0 0 0,-64-106 15,85-21 1,0 63-16,0 22 0,0-128 16,21 85-16,-21 1 15,43-1-15,-1 0 0,-21 0 16,127-211-16,43-22 16,-149 254-1,1 22-15,-1 20 0,-21-20 16,0 21-16,0-1 0,1 1 0,-1 21 15,-21-22-15,21 22 16,21-42-16,-42 42 16,21-1-16,1 22 0,-22-21 15,0 0-15,21 21 16,-21-21-16,21 21 0,-21-21 16,0 0-1,0-1 1,0 1-1,0 0-15,0 0 16,0 0 0,21 21-16,0-21 0,0 21 15,-21-22-15,0 1 16,22 21-16,-1-21 16,0 0-1,0 21-15,0 0 16,0-21-16,1 21 0,-1 0 15,0-21-15,0-1 0,0 1 16,0 21-16,1-21 16,-22 0-16,0 0 15,0 0-15,-22 21 16,-20 0 0,21 0-16,0 21 0,0 0 0,-1 0 15,1 0-15,0 22 0,0-22 16,0 0-16,0 21 0,21-21 15,-22 1-15,22 20 0,0-21 0,0 0 0,0 0 16,0 1-16,22-1 0,-1-21 0,0 21 16,0-21-16,85 0 15,-85 0-15,21 0 16,1 0-16,-22 0 0,21 0 0,-21 0 16,22-21-16,-22 0 15,-21-1-15,21 22 16,-21-21-16</inkml:trace>
  <inkml:trace contextRef="#ctx0" brushRef="#br0" timeOffset="76917.07">17145 12065 0,'-21'0'16,"21"-21"0,-21 21-1,21 21 17,0 0-17,0 0-15,0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B75-116A-41F9-8EAD-75B76C20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BCEDF-A4BE-4A4A-84CD-9339222D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F4BD-DCB3-4716-98D4-AF952CFC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AE8C-3BDF-4DAC-8345-0589C6B2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AEE5-871C-4242-A2EA-E61C4F31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8451-F2E9-4FE5-9099-82FA92BC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52BC2-76B4-40D2-9698-8C02ACC8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668F-3AC4-4E8D-94CD-8A4A0F7A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73CF-534E-4850-A7CA-EE353BDD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8FB6-447C-4440-B650-A96917D2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8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F3B1F-13F4-418E-9C44-0EE20396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EF70-A5F3-4D1B-AA0F-56E9AA74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59F9-D25F-495D-A184-B26B92FE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CA23-AD2E-4F07-98C4-F2FC5BB9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8EDE-BEE9-460E-91FA-3E68EDF9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1018-8D1C-4EB2-96F8-ABE88C71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A98E-C0A9-464E-8686-F3FF6B1F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DC92-471F-418C-ABFF-15E00C72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0C5A-59FD-4CBF-8B4B-CA4945A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C976-4EC8-41BE-8769-54E4F3FB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950D-C86A-45A5-88A0-05910506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6A88-FED6-480C-88CE-9A4B8969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8718-8608-40B0-BFC0-03190FF0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58E2-C883-4F9C-B044-4DD4F774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C624-787F-4A6D-815D-759B326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2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8167-000A-42A2-8642-F81BA176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2B9-2336-4081-AA69-26AFBB70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32D0-2480-4857-B83A-2FA8AB11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75024-4776-4B0E-ABBE-D198388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2C1C3-A72F-407F-847A-4E8A36DD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75C6-A312-4496-B425-B3F3F8C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FCFA-8632-4802-BFC7-BF0B7208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5096-1444-44DE-9BE7-D8B8F514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572F-8AEE-45C7-A8B2-14B0BC04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0E6C-FF6F-447A-913E-5B45176E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7528D-A60A-4D38-AE52-A2438407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A2B7-A639-454E-93B2-84008268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B15E9-F22B-4DDD-AC5E-51AF015E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00E8-27CA-40E3-BD0B-B8A1BFEC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B47-72D3-4D35-9B4F-AB1003E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21C4F-B644-42CB-869D-96A15889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6B697-1FC5-4FC5-BBFD-4ECF943A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79F50-1AAA-478B-8753-4C9D9677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0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7A963-5763-4143-B2DB-60B52B9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632BE-CBCB-4A4C-AA51-2E006E47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4E57-0D1F-49A8-8055-05B2D380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5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695A-9F72-43BA-BF96-D653F91E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FF2-97B7-42CB-9E77-554DC6F6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4205-38E0-42B8-994D-4CBB8D9E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0CB8-29EC-49C7-BFA6-C5A7401D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BDAC7-1137-4BFB-8790-46803C37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F70B4-393C-44FA-93F8-4AF0149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1183-39AC-437C-A79F-BEFADAE8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809F-E5B0-495D-8A6F-BB2FC6D23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9AEEF-AEC4-499C-A4E2-601D5F81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6526-C5AC-4F06-9045-76BA756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EA4F-7A8F-430B-857C-8D4A2387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0DDF-3D66-4F74-8F2A-DC0F5E89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AB43A-AC5D-4B66-AD9B-8B8BFB8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D89A-1E6E-455E-BA09-C9B4D0E5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8B1A-D4DB-4501-A4C4-0D2F592FF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712D-443F-4E06-803C-4C4934568F0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DF13-681C-4DEA-887E-F51781C95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B298-EEE7-43F4-B433-CEB3C000A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33BE-1B1F-4AC9-9695-81F8463B4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8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363FCF-3DB0-46E2-83F9-5D33A571FF20}"/>
                  </a:ext>
                </a:extLst>
              </p14:cNvPr>
              <p14:cNvContentPartPr/>
              <p14:nvPr/>
            </p14:nvContentPartPr>
            <p14:xfrm>
              <a:off x="693360" y="259200"/>
              <a:ext cx="809280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363FCF-3DB0-46E2-83F9-5D33A571F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49840"/>
                <a:ext cx="811152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15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ECE74-73DB-48B7-8DB8-B50CD5FEABDD}"/>
                  </a:ext>
                </a:extLst>
              </p14:cNvPr>
              <p14:cNvContentPartPr/>
              <p14:nvPr/>
            </p14:nvContentPartPr>
            <p14:xfrm>
              <a:off x="350640" y="243720"/>
              <a:ext cx="11079720" cy="354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ECE74-73DB-48B7-8DB8-B50CD5FEA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34360"/>
                <a:ext cx="1109844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3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6DAFC8-79F0-4345-9327-A27B5E75C4A2}"/>
                  </a:ext>
                </a:extLst>
              </p14:cNvPr>
              <p14:cNvContentPartPr/>
              <p14:nvPr/>
            </p14:nvContentPartPr>
            <p14:xfrm>
              <a:off x="342720" y="320040"/>
              <a:ext cx="10051200" cy="20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6DAFC8-79F0-4345-9327-A27B5E75C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10680"/>
                <a:ext cx="10069920" cy="20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1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0EA64-7760-4208-93D7-C643860658D7}"/>
                  </a:ext>
                </a:extLst>
              </p14:cNvPr>
              <p14:cNvContentPartPr/>
              <p14:nvPr/>
            </p14:nvContentPartPr>
            <p14:xfrm>
              <a:off x="167760" y="23040"/>
              <a:ext cx="1201680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0EA64-7760-4208-93D7-C64386065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3680"/>
                <a:ext cx="1203552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13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79A8A2-2B14-415A-B577-E23C1781EEC0}"/>
                  </a:ext>
                </a:extLst>
              </p14:cNvPr>
              <p14:cNvContentPartPr/>
              <p14:nvPr/>
            </p14:nvContentPartPr>
            <p14:xfrm>
              <a:off x="426600" y="0"/>
              <a:ext cx="8732880" cy="589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79A8A2-2B14-415A-B577-E23C1781E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-9360"/>
                <a:ext cx="875160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3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F66DDE-8679-4140-B24D-5EF434CF9D4D}"/>
                  </a:ext>
                </a:extLst>
              </p14:cNvPr>
              <p14:cNvContentPartPr/>
              <p14:nvPr/>
            </p14:nvContentPartPr>
            <p14:xfrm>
              <a:off x="198000" y="114480"/>
              <a:ext cx="8542440" cy="396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F66DDE-8679-4140-B24D-5EF434CF9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05120"/>
                <a:ext cx="856116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29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C75E6F-B608-472D-A1E1-2293ECA79E56}"/>
                  </a:ext>
                </a:extLst>
              </p14:cNvPr>
              <p14:cNvContentPartPr/>
              <p14:nvPr/>
            </p14:nvContentPartPr>
            <p14:xfrm>
              <a:off x="388440" y="289440"/>
              <a:ext cx="7247160" cy="204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C75E6F-B608-472D-A1E1-2293ECA79E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80080"/>
                <a:ext cx="726588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4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509BC3-0163-4E10-BCA1-92E36D548A2A}"/>
                  </a:ext>
                </a:extLst>
              </p14:cNvPr>
              <p14:cNvContentPartPr/>
              <p14:nvPr/>
            </p14:nvContentPartPr>
            <p14:xfrm>
              <a:off x="274320" y="205920"/>
              <a:ext cx="9106200" cy="470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509BC3-0163-4E10-BCA1-92E36D548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96560"/>
                <a:ext cx="9124920" cy="47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7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758037-E066-458D-8BAA-68A44AAE792C}"/>
                  </a:ext>
                </a:extLst>
              </p14:cNvPr>
              <p14:cNvContentPartPr/>
              <p14:nvPr/>
            </p14:nvContentPartPr>
            <p14:xfrm>
              <a:off x="335160" y="190440"/>
              <a:ext cx="832140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758037-E066-458D-8BAA-68A44AAE7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1080"/>
                <a:ext cx="834012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0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4DBB8-4128-4EF2-A3C2-95E0685F54AF}"/>
                  </a:ext>
                </a:extLst>
              </p14:cNvPr>
              <p14:cNvContentPartPr/>
              <p14:nvPr/>
            </p14:nvContentPartPr>
            <p14:xfrm>
              <a:off x="746640" y="213480"/>
              <a:ext cx="3132360" cy="28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4DBB8-4128-4EF2-A3C2-95E0685F54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04120"/>
                <a:ext cx="3151080" cy="28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55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740D1F-2585-44E4-BF52-39AD9F7204C0}"/>
                  </a:ext>
                </a:extLst>
              </p14:cNvPr>
              <p14:cNvContentPartPr/>
              <p14:nvPr/>
            </p14:nvContentPartPr>
            <p14:xfrm>
              <a:off x="266760" y="175320"/>
              <a:ext cx="880128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740D1F-2585-44E4-BF52-39AD9F720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5960"/>
                <a:ext cx="882000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9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997E4-B1FB-4327-965E-8F7B2807517F}"/>
                  </a:ext>
                </a:extLst>
              </p14:cNvPr>
              <p14:cNvContentPartPr/>
              <p14:nvPr/>
            </p14:nvContentPartPr>
            <p14:xfrm>
              <a:off x="251280" y="335160"/>
              <a:ext cx="8603640" cy="256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997E4-B1FB-4327-965E-8F7B28075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25800"/>
                <a:ext cx="862236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2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3A3-0043-44F6-883C-5532AC4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3758F-25F3-4468-969D-3C3DFC14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69CD8C-F7BA-4AA7-826D-770DE7B7DBD5}"/>
                  </a:ext>
                </a:extLst>
              </p14:cNvPr>
              <p14:cNvContentPartPr/>
              <p14:nvPr/>
            </p14:nvContentPartPr>
            <p14:xfrm>
              <a:off x="30600" y="152280"/>
              <a:ext cx="1024920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69CD8C-F7BA-4AA7-826D-770DE7B7D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42920"/>
                <a:ext cx="1026792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3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2022-01-26T02:28:03Z</dcterms:created>
  <dcterms:modified xsi:type="dcterms:W3CDTF">2022-01-26T02:28:35Z</dcterms:modified>
</cp:coreProperties>
</file>