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1:40:0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19812 5038 0,'63'21'78</inkml:trace>
  <inkml:trace contextRef="#ctx0" brushRef="#br0" timeOffset="3603.15">825 1016 0,'0'-21'31,"0"0"-31,-21 21 16,21-21-16,0-1 0,0 1 16,-21 21-16,21 21 31,0 1-15,0-1-16,0 21 0,0-21 0,0 22 15,0-1-15,0 0 0,0 1 16,0-1-16,0 0 0,0 1 15,0-1-15,0 0 0,0 1 16,-21-22-16,21 21 0,0 0 0,0-20 16,-21-1-16,21 21 0,0-21 15,0 0-15,0-42 32,0 0-32,21 0 15,0-21-15,0 20 0,-21 1 16,21-21-16,1 0 0,-22-1 0,21 1 15,0 0-15,0-1 0,-21 1 16,21 0-16,0 20 0,-21-20 16,22 21-16,-1 21 0,0 0 15,0 0 1,-21 21-16,21 21 0,-21-20 16,0-1-16,0 21 0,21-21 15,-21 22-15,0-1 0,0-21 16,0 21-16,0-20 0,22 20 0,-22-21 15,21 0-15,0 0 0,0 1 16,-21-1-16,21 0 0,0-21 16,1 0-16,20 0 0,-21 0 0,0 0 15,22-21-15,-22 21 0,21-21 16,0-22-16,-20 22 0,20 0 16,-21-21-16,0 20 0,0-20 0,1-21 15,-22 20-15,21 1 16,-21-22-16,0 1 0,0 21 0,-21-22 15,-1 22-15,1-1 0,0 22 16,0 0-16,0 0 0,0 0 16,-22 21-16,22 0 0,0 0 15,-21 0-15,20 21 0,1-21 0,0 21 16,0 0-16,0 0 0,0 1 16,21-1-16,0 0 0,0 0 15,0 0-15,21 0 16,0-21-16</inkml:trace>
  <inkml:trace contextRef="#ctx0" brushRef="#br0" timeOffset="4182.92">2074 635 0,'0'0'16,"-21"21"-16,21 0 16,0 1-16,0-1 0,-21 21 15,21-21-15,-21 43 0,21-22 16,0 22-16,0-22 0,-21 21 16,21-20-16,-22 20 0,22-20 15,0 20-15,0-21 0,0 1 0,0-1 16,0-21-16,0 22 0,0-22 15,0 21-15,0-21 0,0 0 0,0 1 16,0-1-16,0 0 0,0 0 16,0-42 15,0 0-31,0 0 0,0-1 16,0-20-16,0 21 0,0-21 0,22-1 15,-1 1-15,0 0 16,0 20-16,0-20 0,0 0 0,22-1 15,-22 22-15,21 0 0,1 0 16,-22 0-16,21 21 0,-21 0 16,0 0-16,1 0 0,-1 21 0,0 0 15,0 0-15,-21 0 0,0 22 16,21-22-16,-21 0 0,0 21 0,0-20 16,0-1-16,0 21 0,0-21 15,0 0-15,0 1 0,0-1 0,-21 0 16,21 21-16,0-21 0,-21 1 15,0-22-15,21 21 0,-21 0 16,21 0-16,0 0 16,-22-21-16,22 21 0,0-42 31,22 0-31,-1 0 0,0 0 16</inkml:trace>
  <inkml:trace contextRef="#ctx0" brushRef="#br0" timeOffset="4963.6">2921 1185 0,'21'-42'15,"-21"21"-15,-21 21 32,21 21-32,-21 0 0,21 0 15,-21 1-15,21-1 16,-22 21-16,22-21 0,-21 0 0,21 1 15,-21-1-15,21 0 0,0 0 16,0 0-16,0 0 0,0 1 0,0-1 16,0 0-16,21-21 15,0 0-15,1 21 0,-1-21 0,0 0 16,21 0-16,-21 0 0,1 0 16,20 0-16,-21-21 0,21 21 0,-20-21 15,20 0-15,-21-1 0,0 1 16,0 0-16,1 0 0,-1 0 15,0 0-15,0-1 0,-21-20 16,21 21-16,-21 0 0,21 0 0,-21-1 16,0 1-1,0 42 17,0 1-17,0-1-15,0 0 0,-21 21 16,21-21-16,0 1 0,0 20 15,0-21-15,-21 21 0,21 1 0,0-1 16,-21 0-16,21 22 0,0-22 16,0 22-16,0-1 0,0-20 15,0 20-15,0 1 0,0-1 16,0 1-16,0-22 0,0 21 0,0 1 16,0-1-16,21 1 0,-21-1 15,21 1-15,-21-1 0,0 1 0,21-1 16,-21 1-16,22-1 0,-22-20 0,0-1 15,0 0-15,0 1 0,0-1 16,0-21-16,0 22 0,0-22 0,0 0 16,0-42-1,-22 0 1,1-1-16,21 1 0,-21-21 16,0 0-16,21-1 0,-21-20 15,21 20-15,-21-20 0,21-22 16,-22 22-16,22-22 0,0 22 0,0-1 15,0 1-15,-21-1 0,21 1 16,0 20-16,0-20 0,0-1 0,0 22 16,0-22-16,0 1 0,21-1 15,1 1-15,-1-1 0,0 22 0,0-21 16,21 20-16,-20 1 0,20 0 16,0 20-16,-21-20 0,1 21 0,20 0 15,-21 0-15,0-1 0</inkml:trace>
  <inkml:trace contextRef="#ctx0" brushRef="#br0" timeOffset="5639.27">4508 1270 0,'0'0'15,"-21"0"-15,-21 0 0,21 0 0,0 0 0,-1 0 16,44 0 15,-1 0-31,21 0 0,0 0 16,22 0-16,-1 0 0,1 0 0,21 21 15,-22-21-15,22 0 16,-22 0-16,1 0 0,20 0 0,-20 0 16,-22 0-16,22 0 0,-1 0 15,-20 0-15,-1 0 0,0 0 0,1 0 16,-22 0-16,0 0 0,0 0 15,-21-21-15,0 0 0,0 0 16,0 0 0,-21 21-16,-21-22 0,20 22 0,1 0 15,0 0-15,0-21 0,0 21 16,-22 0-16,22 0 0,0 0 0,0 0 16,0 0-16,42 0 46,0 0-46,0 0 0,22 0 0,-22 0 16,21 0-16,0 0 0,-20 21 16,20-21-16,-21 0 0,21 22 15,-20-22-15,-22 21 0,0 0 0,0 0 16,0 0-16,0 0 16,0 1-16,-22-1 0,1 0 0,-21-21 15,21 21-15,0 0 0,-22 0 16,22-21-16,0 22 0,0-22 0,0 21 15,-1-21-15,1 0 0,21 21 16,-21-21-16</inkml:trace>
  <inkml:trace contextRef="#ctx0" brushRef="#br0" timeOffset="6371.65">6837 953 0,'42'0'32,"0"0"-32,-20-22 0,20 22 0,-21-21 0,21 0 15,1 21-15,-1-21 16,0 0-16,-20 0 0,20-1 15,-21 1-15,0 0 0,0 21 0,-21-21 16,22 0-16,-22 0 0,0-1 16,-22 22-16,1 0 0,-21 0 15,0 0-15,-1 0 0,1 0 16,0 0-16,-1 0 0,1 0 0,0 22 16,-1-1-16,1 0 0,21 0 15,-22 0-15,22 22 0,21-22 0,0 0 16,0 0-16,0 21 0,0-20 15,21-1-15,1 0 0,20-21 0,-21 21 16,21 0-16,-20-21 0,20 0 16,-21 21-16,21-21 0,-20 0 15,-1 0-15,0 0 0,0 0 16,0 0-16,-42 0 16,0 0-1,0 0-15,0 22 0,-22-22 16,1 21-16,21-21 0,-22 21 0,1 0 15,0 0-15,21 0 0,-22-21 16,22 22-16,0-1 0,0 0 0,0 0 16,21 0-16,-22 0 15,22 1-15,22-1 16,-1-21-16,0 0 16,21 0-16,-21 0 0,22 0 0,-22 0 15,21 0-15,1 0 0,-1 0 16,0 0-16,1-21 0,20-1 0,-42 1 15,22 0-15,-1 0 0,0 0 16</inkml:trace>
  <inkml:trace contextRef="#ctx0" brushRef="#br0" timeOffset="6567.53">7429 995 0,'0'21'16,"0"0"-1,0 0-15,0 1 0,0-1 16,0 0-16,0 0 0,22 0 15,-22 0-15,21 1 16,-21-1-16,21 0 0,0 0 16,0-21 15,-21-21-15,21 0-16</inkml:trace>
  <inkml:trace contextRef="#ctx0" brushRef="#br0" timeOffset="6743.43">7683 1016 0,'-84'42'15,"63"-42"-15,-1 22 16,1-1-16,0 0 0,0-21 16,0 21-16,0 0 0,-1 0 0,22 1 15,0-1 1,-21-21-16</inkml:trace>
  <inkml:trace contextRef="#ctx0" brushRef="#br0" timeOffset="7063.28">7980 1037 0,'0'21'15,"0"1"1,0-1-16,0 0 0,-21 0 0,21 21 16,-22 1-16,22-22 0,-21 21 15,21 1-15,0 20 0,0 1 0,0-1 16,-21 1-16,0-1 0,0 22 16,21-22-16,-21 22 0,-1 0 15,1-22-15,-21 22 0,21-22 0,0 1 0,-22 20 16,22-20-16,-21-1 15,21 1-15,-1-22 0,1 1 0,0-1 16,0 0-16,21-21 0,-21 1 16,42-44-1,0 1 1,0-21-16,-21 21 0,21-43 16,1 22-16</inkml:trace>
  <inkml:trace contextRef="#ctx0" brushRef="#br0" timeOffset="7371.24">8276 889 0,'0'0'0,"21"21"0,0 0 0,1 1 16,-1 20-16,-21-21 0,0 21 0,0-20 16,0 20-16,0-21 0,-43 21 15,22-20-15,0-1 0,-21 0 16,21 0-16,-22 0 0,1-21 16,21 21-16,-22 1 0,22-22 0,0 0 15,42 0 16,0-22-31,1 22 0,20-21 16</inkml:trace>
  <inkml:trace contextRef="#ctx0" brushRef="#br0" timeOffset="10611.84">9059 677 0,'0'22'31,"-21"-1"-31,0 21 0,21-21 16,-21 22-16,0-1 0,-1 0 0,22 22 15,0-22-15,-21 0 0,21 1 16,-21-1-16,21 0 0,0-20 0,0 20 16,0-21-16,-21 0 0,21 22 15,0-22-15,-21 0 0,21-42 47,21 0-31,0-22-16,0 22 15,-21 0-15,21-21 0,1 20 0,-1 1 16,0-21-16,0 21 0,0 0 16,0-1-16,1 22 15,-1 22 1,-21-1-16,0 21 0,0-21 0,0 0 15,21 1-15,-21 20 0,21-21 16,0 0-16,-21 0 0,21 1 0,1-1 16,-1 0-16,0-21 0,0 21 15,0-21-15,0 0 0,1 0 0,-1 0 16,21 0-16,-21 0 16,22 0-16,-22 0 0,21 0 0,-21-21 15,22 21-15,-1-21 0,-21 0 16,0-1-16,22 1 0,-22 0 0,-21-21 15,0 21-15,0-22 0,0 22 16,0-21-16,0-1 0,-21 22 0,-1-21 16,1 21-16,0 0 0,0 21 15,-21 0-15,20 0 0,1 0 0,-21 21 16,21 0-16,-22 0 0,1 21 16,21-20-16,-21 20 0,20-21 15,1 21-15,0 1 0,0-22 0,0 21 16,21-21-16,0 1 0,0-1 15,0 0-15,0 0 0,0 0 16,21-21-16,0 21 0,0-21 16,0 0-16,1 0 0,-1 0 15,21 0-15,-21 0 0,0 0 0,22-21 16,-22 0-16,21 21 0,-21-21 16,1 0-16,20 0 0,-21-1 0,0-20 15,22 21-15,-22 0 0,0 0 16,-21-1-16,21 1 0,-21 0 0,21 21 15,-21 21 17,-21 0-32,21 1 0,-21-1 15,21 0-15,0 0 0,0 0 16,0 0-16,0 1 0,0-1 0,0 0 16,0 0-16,21-21 15,0 0-15,0 0 0,1 21 0,-1-21 16,21 0-16,-21 0 0,0 0 15,22 0-15,-1-21 0,-21 21 0,22-21 16,-22 0-16,21 21 0,-21-21 16,0-1-16,1 1 0,-1 0 0,-21 0 15,0 0-15,21 0 0,-21-1 16,0 1-16,0 0 0,0 42 31,-21 0-31,0 1 0,21-1 16,-22 0-16,1 0 0,21 0 15,-21 0-15,21 1 0,-21-1 0,0-21 16,21 21-16,0 0 0,0 0 16,0-42 31,21 0-47,0 21 0,0-21 15,0 0-15,1-1 0,-1 1 0,0 0 16,0 0-16,0 0 0,0 0 15,1-1-15,-1 1 0,0 0 16,0 21 0,-21 21-1,0 0-15,0 1 0,0-1 16,0 0-16,0 0 0,21-21 0,-21 21 16,21 0-16,1 1 0,-22-1 15,21-21-15,0 21 0,0-21 0,0 21 16,22-21-16,-22 0 0,0 0 15,0 0-15,21 0 0,-20 0 16,20 0-16,-21 0 0,0 0 0,22-21 16,-22 21-16,0-21 15,0 0-15,0-1 0,0 1 0,1 0 16,-22 0-16,0-21 0,0 20 16,0-20-16,0 21 0,0-21 0,0 20 15,-22 1-15,1 0 0,21 0 16,-21 0-16,0 21 0,-21 0 0,20 0 15,1 0-15,0 21 0,0 0 16,0 0-16,-22 0 0,22 22 0,0-22 16,0 21-16,21-21 15,-21 1-15,21-1 0,0 21 0,-21-21 0,21 0 16,0 1-16,0-1 16,0 0-16,21-21 0,0 0 15,0 0-15,0 0 16,0 0-16,1 0 0,-1 0 0,0 0 15,0 0-15,0-21 0,0 21 16,1-21-16,-1-1 0,0 1 0,21-21 16,-21 21-16,1-22 0,-1 1 15,0 21-15,-21-43 0,21 22 0,0 0 16,0-1-16,-21 1 0,0 0 16,0-1-16,0 22 0,0-21 0,0 21 15,0 0-15,0-1 16,-21 44-1,0-1 1,0 0-16,21 0 0,-21 21 0,0 1 16,21-1-16,-22 0 0,22 1 15,0-1-15,0 0 0,0 1 0,0-1 16,0 0-16,0-20 0,0 20 16,0-21-16,22 0 0,-1 0 0,0 1 15,0-1-15,0-21 0,-21 21 16,21-21-16,1 0 0,-1 0 0,0 0 15,21 0-15,-21 0 0,1 0 16,-1 0-16,21 0 0,-21 0 16,0-21-16,1 0 0,-1-1 0,0 1 15,0-21-15,0 21 0,-21-22 16,21 1-16,1 0 0,-1-22 0,-21 22 16,0 0-16,21-1 0,-21 1 15,21 0-15,-21-1 0,0 22 16,0-21-16,0 21 0,0-1 15,0 44 1,0-1-16,-21 0 0,0 21 16,21-21-16,-21 22 0,21 20 15,0-20-15,-22-1 0,22 0 16,0 1-16,0-1 0,0 0 16,0 1-16,0-22 0,0 21 0,0-21 15,0 0-15,0 1 0,0-1 16,22-21-16,-22 21 0,21 0 0,0-21 15,0 0-15,0 0 16,0 0-16,1 0 16,-1 0-16,0 0 0,0-21 0,0 21 15,0-21-15,1 0 0,-1-1 16,0 1-16,0 0 0,0-21 0,0 21 16,-21-22-16,22 22 15,-22-21-15,21 21 0,-21-1 0,0 1 0,0 0 16,0 42 15,0 0-31,0 1 0,0-1 16,0 21-16,0-21 0,0 0 0,0 1 15,0-1-15,0 0 0,0 0 16,0 0-16,0 0 0,0 1 0,0-1 16,21-21-16,0 0 15,0 21-15,0-21 0,1 0 16,-1 0-16,0 0 0,0 0 15,0 0-15,0-21 0,22 21 0,-22-21 16,0-1-16,0 22 0,0-21 16,1-21-16,-1 21 0,0 0 0,0-1 15,0 1-15,0 0 16,-21 0-16,0 0 0,0 42 31,-21 0-15,0 0-16,0 0 0,21 1 15,-21-1-15,0 0 0,21 0 0,-22 0 16,22 0-16,-21 1 16,21-1-16,21-21 47,1 0-32,-1-21-15,0 21 0,21-22 16,-21 22-16,1-21 0,-1 0 0,21 21 15,-21-21-15,0 0 0,1 0 16,-1 21-16,0-22 0,0 1 16,0 21-16,0 0 15,1 0 1,-22 21-16,0 1 0,0-1 16,21-21-16,-21 21 0,21 0 15,-21 0-15,21 0 0,-21 1 0,21-1 16,0-21-16,-21 21 0,22 0 15,-1-21-15,-21 21 0,21-21 16,0 0-16,0 0 0,0 0 0,1 0 16,-1 0-16,0 0 0,0 0 15,0 0-15,0 0 0,1 0 0,20 0 16,-21-21-16,0 0 0,0 21 16,1-21-16,-1 0 0,-21-1 0,21 1 15,0-21-15,-21 21 0,21 0 16,-21-1-16,0-20 0,0 21 0,0 0 15,0 0-15,-21 21 16,-21 0 0,21 0-16,-1 0 0,1 21 15,0 0-15,0 0 0,0-21 0,0 21 16,-1 0-16,22 1 0,-21-1 16,21 0-16,0 0 0,0 0 15,21 0 1,1-21-16,-1 22 0,0-22 15,0 0-15,0 0 16,0 0-16,1 0 0,-1 0 0,0 0 16,0 0-16,0-22 0,0 1 15,1 21-15,-1-21 0,0 21 0,0-21 16,0 0-16,0 21 16,-21-21-16,22 21 0,-1-22 15,-21 44 1,0-1-1,-21 0-15,-1 21 16,22-21-16,-21 1 0,0 20 0,0-21 16,21 21-16,0 1 0,-21-1 15,21 0-15,-21 22 0,21-22 0,0 22 16,0-22-16,0 22 0,0-1 0,0-21 16,0 22-16,0-22 0,0 22 15,0-22-15,0 22 0,-22-22 16,22 21-16,-21 1 0,21-22 15,-21 22-15,21-22 0,0 22 0,-21-22 16,21 0-16,-21 1 0,0-22 16,21 21-16,0-21 0,-22 0 0,1 1 15,0-22-15,0 0 16,0-22 0,21 1-16,-21 0 0,21 0 15,0 0-15,0-22 0,0 1 16,0 0-16,0-22 0,0 22 0,0-22 15,0 1-15</inkml:trace>
  <inkml:trace contextRef="#ctx0" brushRef="#br0" timeOffset="10859.13">12340 677 0,'0'22'31,"0"-1"-31,-21-21 62</inkml:trace>
  <inkml:trace contextRef="#ctx0" brushRef="#br0" timeOffset="12363.69">7895 1037 0,'0'-21'31,"0"0"-15,21 21-16,-21-21 0,21 0 15,-21-1-15,0 1 16,22 0-16,-1 0 0,-21 0 16,21 0-16,-21-1 0,21 22 15,-21-21-15,21 21 0,-21-21 16,21 21-16,1 0 16,-1 0-16,0 0 15,0 0-15,0 0 16,-21 21-1</inkml:trace>
  <inkml:trace contextRef="#ctx0" brushRef="#br0" timeOffset="15127.63">910 3154 0,'0'0'0,"0"-21"0,0 0 15,0-1 1,0 44 31,0-1-47,-21 0 16,0 21-16,21-21 0,0 22 0,-21-1 15,21 0-15,-22 1 0,22-1 16,0 0-16,0 1 0,0-22 0,0 21 15,0-21-15,-21 1 0,21-1 16,0 0-16,0 0 0,0 0 16,0 0-16,0-42 47,0 0-47,21 0 0,1 0 15,-22 0-15,21-1 0,0 1 0,0-21 16,-21 0-16,21 20 0,0-20 15,1 0-15,-22-1 0,21 1 16,0 21-16,0 0 0,-21 0 0,21-1 16,-21 1-16,21 21 0,1 0 15,-22 21 1,21 1-16,0-1 0,-21 21 0,0-21 16,0 0-16,21 22 0,-21-22 15,21 21-15,-21-21 16,21 22-16,-21-22 0,22 0 0,-1 0 15,-21 0-15,21-21 0,0 22 16,0-22-16,0 0 0,1 0 0,-1 0 16,0 0-16,0 0 0,0 0 15,22 0-15,-22-22 0,21 1 16,-21 0-16,0 21 0,22-42 0,-22 21 16,21-1-16,-21-20 0,1 0 15,20-1-15,-21 1 0,0 0 16,0-1-16,1 1 0,-1 21 0,-21-21 15,0 20-15,0 1 0,0 0 16,0 0-16,0 0 0,-21 21 16,-1 0-1,1 0-15,21 21 0,0 0 16,-21 0-16,21 0 0,-21 22 16,21-1-16,-21-21 0,21 43 15,0-43-15,0 21 0,0 1 0,0-1 16,0-21-16,0 21 0,0-20 15,0-1-15,0 21 0,21-42 0,0 21 16,-21 0-16,21 1 0,0-22 16,1 0-16,-1 0 0,0 0 15,21 0-15,-21 0 0,1 0 0,-1 0 16,21-22-16,-21 1 16,0 0-16,1 0 0,-1 0 0,21-22 15,-21 22-15,0-21 0,1 0 16,-1-1-16,0 1 0,0-22 0,0 43 15,-21-21-15,0 0 0,0-1 16,0 22-16,0-21 0,0 21 16,0-1-16,0 1 0,0 0 0,0 0 15,-21 21 1,21 21 0,-21 0-16,0 0 0,21 22 15,-21-22-15,-1 21 0,1 1 16,21-1-16,-21 0 0,0 1 15,21-1-15,0 0 0,-21 1 16,21-1-16,-21-21 0,21 21 0,0-20 16,0-1-16,0 0 0,0 0 15,0 0 1,21-21 0,0 0-16,0 0 15,0-21-15,0 0 0,1 0 16,-1 0-16,0-1 0,21 1 15,-21 0-15,1 0 0,-1-21 16,0 20-16,21 1 0,-21 0 16,1 0-16,-1 21 0,-21-21 15,21 21-15,0 0 0,0 0 16,0 21-16,-21 0 0,22 0 16,-1 0-16,-21 22 0,21-22 0,0 0 15,0 0-15,0 22 0,1-22 16,-1 0-16,0 0 0,0 0 0,0-21 15,0 21-15,1 1 0,-1-22 16,21 0-16,-21 0 0,22 0 0,-22 0 16,0 0-16,21 0 0,-21-22 15,22 22-15,-1-21 0,-21 0 16,22 21-16,-22-21 0,21 0 16,-21 0-16,22-1 0,-22 1 15,0 0-15,-21 0 0,0-21 0,0 20 16,0-20-16,0 21 0,0-21 15,0 20-15,-21 1 0,21-21 0,-21 21 16,-1 0-16,1 21 0,0-22 16,0 22-16,0 0 0,0 0 0,-1 0 15,1 22-15,0-22 0,0 42 16,0-21-16,0 21 0,-1-20 16,22 20-16,0 0 0,-21 1 0,21-1 15,0 0-15,0-21 16,0 22-16,0-22 0,0 0 0,0 0 15,0 0-15,0 1 16,21-22-16,1 0 0,-1 0 16,0 0-16,0-22 15,0 22-15,0-21 0,-21 0 0,22 0 16,-1 0-16,0 0 0,0-1 16,0-20-16,0 21 0,-21-21 15,22 20-15,-1-20 0,-21 21 0,21-21 16,-21 20-16,0 1 0,0 0 15,0 0-15,21 0 0,-21 42 47,0 0-47,0 0 0,0 0 16,0 22-16,0-22 0,0 21 0,0 1 16,0-22-16,0 0 0,21 21 15,0-21-15,1 1 0,-1-1 0,0 0 16,0 0-16,0-21 0,0 21 15,22-21-15,-22 0 0,0 0 16,21 0-16,-20 0 0,-1 0 16,21 0-16,-21-21 0,0 0 0,22 0 15,-22 0-15,0-1 0,0-20 0,0 21 16,1-21-16,-1-1 16,0 1-16,-21 0 0,0-1 0,21 1 15,0 0-15,-21-1 0,0 1 16,0 0-16,0-1 0,0 22 0,0-21 15,0 21-15,0-22 0,0 22 16,0 0-16,0 0 0,-21 21 31,21 21-31,-21 0 0,21 21 16,-21-20-16,21 20 0,0 0 16,0 1-16,0-1 0,-21 0 0,21 1 15,0-1-15,0 0 0,0 1 16,0-1-16,0 0 0,0 1 15,0-1-15,0 0 0,21-21 16,0 1-16,0 20 0,0-21 0,0 0 16,1 0-16,-1-21 15,0 0-15,0 0 0,0 0 0,0 0 16,1 0-16,-1 0 0,0 0 16,0 0-16,0-21 0,-21 0 0,21 21 15,1-21-15,-1 0 0,0 0 16,0-22-16,0 22 0,0 0 15,1-21-15,-1-1 0,-21 22 0,21-21 16,-21-1-16</inkml:trace>
  <inkml:trace contextRef="#ctx0" brushRef="#br0" timeOffset="15483.43">4085 3027 0,'0'0'0,"21"0"16,0 0-16,1 0 15,-1-21-15,0 21 16,0-21-16,0 21 0,0-22 0,1 22 15,-1 0-15,0-21 0,0 21 16,0 0-16,-21-21 0,21 21 0,1 0 16,-1 0-16,0 0 31,-21 21 0,-21-21-15,0 0-16,-1 21 0,1-21 15</inkml:trace>
  <inkml:trace contextRef="#ctx0" brushRef="#br0" timeOffset="19035.08">10795 3810 0,'0'0'0,"-21"0"0,0 0 16,-1 0-16,1 0 0,0 0 15,0 0 1,0 0 0,0 0-1,42 0 1,21 0-16,0 0 15,1 0-15,20 0 0,22 0 0,0 0 16,-1 0-16,22 0 0,-21 0 16,21 0-16,-22 0 0,22 0 0,-21 21 15,-1-21-15,22 0 0,-42 0 16,20 0-16,-20 0 0,21 0 0,-43 0 16,0 0-16,1 0 0,-22 0 0,0 0 15,0 0-15,0 0 16,-42 0-1,0 0 1,0 0-16,0 0 0,-22 0 0,22 0 16,-21 0-16,-1 0 0,1 0 15,0 0-15,21 0 0</inkml:trace>
  <inkml:trace contextRef="#ctx0" brushRef="#br0" timeOffset="19423.89">11599 3916 0,'0'-21'47,"-21"21"-16,21 21-15,0 0-16,0 0 0,0 0 0,0 22 15,-21-1-15,21 0 0,0 1 16,0-1-16,-21 0 0,21 1 0,0-1 16,0 0-16,-21 1 0,21-1 0,-22 0 15,22-20-15,0 20 0,0-21 16,0 0-16,-21 22 0,21-22 16,-21 0-16,21 0 0,0 0 15,0 0-15,0 1 0,0-44 63,0 1-63,21 0 0,0 0 15,-21 0-15,22 0 0,-1-1 0,0 1 16</inkml:trace>
  <inkml:trace contextRef="#ctx0" brushRef="#br0" timeOffset="20095.16">11896 4212 0,'21'0'0,"-42"0"0,42 21 31,-21 1-15,0-1-16,0 0 0,-21 0 16,-1 0-16,22 0 0,-21 1 0,21-1 15,0 0-15,-21 0 0,21 0 0,-21 0 16,21 1-16,0-1 15,0 0-15,0 0 0,21-21 32,0 0-32,0 0 0,1 0 15,-1 0-15,0 0 0,0 0 0,21 0 16,-20 0-16,-1-21 0,21 0 16,-21 21-16,0-21 0,22-1 0,-22 1 15,0 0-15,0 0 0,0 0 16,1 0-16,-22-1 0,0 1 0,21 0 15,-21 0-15,0 0 0,0 0 16,0-1-16,0 1 16,-21 21-1,21 21-15,-22 1 16,1-1-16,21 0 0,-21 0 16,0 0-16,21 22 0,-21-22 15,0 0-15,21 21 0,0-21 16,-22 22-16,1-1 0,21-21 0,0 22 15,-21-1-15,21 0 0,0 1 16,0-1-16,0 21 0,0-20 0,0-1 16,0 0-16,0 22 0,0-22 0,0 1 15,0-1-15,0-21 0,0 21 16,0 1-16,0-22 0,0 0 0,0 21 16,0-20-16,-21-1 0,0 0 15,0-21-15,-22 21 0,22 0 16,0-21-16,0 0 0,-22 0 0,22 0 15,-21 0-15,21 0 0,-22 0 16,1 0-16,21 0 0,0 0 0,-22-21 16,22 0-16,0 21 0,0-21 15,0 21-15,21-21 0,-21-1 16,21 1-16,0 0 0,0 0 16,0 0-16,21 0 15,0-1-15,0-20 0,0 21 0,22-21 16,-22 20-16</inkml:trace>
  <inkml:trace contextRef="#ctx0" brushRef="#br0" timeOffset="20514.93">12573 4297 0,'0'-21'0,"0"42"0,0-63 0,0 20 15,0 1 1,-21 21 0,21 21-16,0 1 15,0-1-15,-21 21 0,21-21 16,0 22-16,0-1 0,0 0 16,0 1-16,0-1 0,0 0 0,0 1 15,0 20-15,0-21 0,0 22 16,0-22-16,0 22 0,0-1 0,0-20 15,0-1-15,0 21 0,0-20 16,0-1-16,0-21 0,0 22 0,0-1 16,0-21-16,0 0 0,-22 0 0,22 1 15,0-1-15,-21 0 0,21 0 16,0-42 31,0 0-47,0 0 0,0-1 15,0 1-15,21 0 0,-21 0 16,22-21-16,-1-1 0,-21 1 0,0 0 16,21-22-16</inkml:trace>
  <inkml:trace contextRef="#ctx0" brushRef="#br0" timeOffset="20871.73">12594 4424 0,'0'-21'0,"0"42"0,0-85 0,0 43 16,0 0-16,0 0 0,0 0 15,0 0-15,0-1 0,21 1 16,0 0-16,1 0 16,-1 21-16,0-21 0,0 21 15,21 0-15,-20 0 0,-1 0 16,0 0-16,0 0 0,0 0 0,0 21 16,1-21-16,-22 21 0,0 0 15,21 0-15,-21 1 0,0-1 0,0 21 16,0-21-16,0 0 0,-21 1 15,-1-1-15,1 0 0,0 0 0,0 0 16,0 0-16,0 1 0,-1-22 16,1 21-16,0-21 0,0 0 0,21 21 15,-21-21-15,0 0 16,42 0 46,0-21-62,-21 0 0,21 21 16</inkml:trace>
  <inkml:trace contextRef="#ctx0" brushRef="#br0" timeOffset="21627.3">13123 4339 0,'0'-21'32,"21"0"-32,1 21 15,-1-21-15,0 21 0,0-21 16,0 21-16,0-22 0,1 1 0,-1 0 16,0 21-16,0-21 0,-21 0 15,21 0-15,-21-1 0,21 22 0,-21-21 16,0 0-16,0 0 15,-21 21 1,0 0 0,21 21-16,-21 0 0,0 0 0,0 1 15,-1-1-15,1 0 0,0 21 16,0-21-16,0 1 0,21 20 0,-21-21 16,21 0-16,-22 0 0,22 1 15,0 20-15,0-21 0,0 0 16,0 0-16,0 1 0,0-1 15,22-21-15,-1 0 0,0 0 16,0 21-16,0-21 0,0 0 16,1 0-16,20 0 0,-21 0 0,21 0 15,1 0-15,-22-21 0,21 0 16,1 21-16,-22-22 0,21 1 0,0 0 16,-20 21-16,20-21 0,-21-21 15,0 20-15,0 1 0,1-21 16,-1 21-16,0-22 0,0 22 0,-21-21 15,0 21-15,0 0 0,0-1 16,0 1-16,-21 42 31,0 1-31,0-1 0,21 21 16,0-21-16,-22 22 0,22-22 16,-21 0-16,21 0 0,0 21 0,0-20 15,0-1-15,0 0 16,0 0-16,0 0 0,21 0 15,1-21-15,-22 22 16,21-22-16,0 21 16,-21 0-1,0 0-15,0 0 16,-21-21-16,0 0 0,-1 21 16,1-21-1,21 22-15,-21-22 0,0 0 31,0 0-15,0 0-16</inkml:trace>
  <inkml:trace contextRef="#ctx0" brushRef="#br0" timeOffset="22242.94">10837 4911 0,'0'0'0,"-21"0"16,0 0 0,21 21 46,0 0-46,21-21-16,21 0 15,-20 0-15,20 0 0,0 0 16,22 0-16,-1 0 0,1 0 0,20 0 16,1 0-16,-21 0 0,41 0 15,-20 0-15,21 0 0,0 0 0,21 0 16,0 0-16,0 0 0,0-21 16,-21 21-16,21-21 0,0 21 0,-22-21 15,22 21-15,-21-22 0,0 22 16,0-21-16,0 21 0,-22 0 0,1-21 15,0 21-15,-22 0 0,1 0 16,-1 0-16,1-21 0,-22 21 16,0 0-16,1 0 0,-22 0 15,21 0-15,-21 0 0,1 0 16,-44 0 46,1 21-62</inkml:trace>
  <inkml:trace contextRef="#ctx0" brushRef="#br0" timeOffset="22943.57">10795 5207 0,'-85'21'16,"64"0"0,0 1-16,-21-22 0,-1 21 0,1 0 15,-22 0-15,1 21 0,-1-20 0,-20-1 16,-22 21-16,0 0 0,0 1 15,0-1-15,1 0 0,-22 1 0,0-1 16,0 0-16,0 22 0,0-22 16,-22 1-16,22-1 0,22-21 0,-22 21 15,21 1-15,0-1 0,21-21 16,1 0-16,-1 22 0,21-22 0,-20 0 16,41 0-16,-20 0 0,21 1 15,-1-22-15,22 21 0,-21-21 16,21 0-16,-1 21 0,1-21 15,21-21 17,0 0-32,21-1 15,1 1-15,-22 0 0,42 0 16,-21 0-16,0 0 0,22-1 0,-22-20 16,0 21-16</inkml:trace>
  <inkml:trace contextRef="#ctx0" brushRef="#br0" timeOffset="23355.33">8234 5800 0,'0'0'0,"21"0"0,0-21 0,-21 42 31,0 0-31,-21 0 16,0 0-16,0 0 0,-1 1 16,1-1-16,0 21 0,-21-21 0,21 0 15,-1 1-15,-20-1 0,0 0 16,21 0-16,-22-21 0,22 21 0,0 0 15,-21-21-15,20 22 0,1-22 16,0 0-16,0 0 16,0 0-16,0 0 15,42 0 17,0 0-17,0 0-15,0 0 0,0 0 0,22 21 16,-1-21-16,-21 21 0,22 0 15,-1-21-15,21 0 0,-20 21 0,-1-21 16,0 21-16,1-21 0,-1 22 0,0-22 16,1 21-16,-22-21 0,21 0 15,-21 21-15,1-21 0,-1 0 0,-21 21 16,21-21 0,0 0-1,0 0-15,0 0 16,1 0-16,-1-21 0,0 0 15</inkml:trace>
  <inkml:trace contextRef="#ctx0" brushRef="#br0" timeOffset="24126.89">13801 5165 0,'0'-21'16,"-22"21"-16,44 0 47,-1 21-47,21 0 15,0-21-15,1 21 0,20 0 0,1 0 16,20 1-16,1 20 0,21-21 16,0 0-16,21 22 0,-21-1 0,-1-21 15,22 21-15,0 1 16,0-1-16,0 0 0,-21 1 0,21-1 15,-42 0-15,21 1 0,-22-22 16,-20 21-16,21-21 0,-43 1 0,21-1 16,1 0-16,-22 0 0,1 0 15,-1 0-15,0-21 0,-21 22 0,22-22 16,-22 0-16,0 21 0,0-21 16,0 0-1,-21-21 1,0-1-1,-21 1-15,0 0 0,21 0 0,-21 0 16</inkml:trace>
  <inkml:trace contextRef="#ctx0" brushRef="#br0" timeOffset="24491.68">16108 5630 0,'0'0'0,"0"-21"15,-21 21-15,-1 0 16,22 21-1,22 1 1,-1-22-16,21 21 0,-21 21 16,22-21-16,-1 0 0,0 1 0,1-1 15,-1 21-15,0-21 0,22 0 16,-22 1-16,0-1 0,1 0 16,-1 0-16,0 0 0,-20 0 15,20 1-15,-21-22 0,0 21 0,-21 0 16,0 0-16,0 0 15,-21 0 1,0-21-16,-21 0 0,-1 22 16,1-22-16,0 0 0,-1 21 0,-20-21 15,20 21-15,-20-21 0,-1 21 16,22-21-16,-21 21 0,20-21 0,1 0 16,0 21-16,-1-21 0,1 0 0,21 22 15,-22-22-15,22 0 0,-21 0 16,21 0-16,0 0 0,-22 0 15,22 0-15,0 0 0,-21 0 0</inkml:trace>
  <inkml:trace contextRef="#ctx0" brushRef="#br0" timeOffset="34191.54">1312 6689 0,'21'0'0,"-21"-21"15,0-1-15,22 1 16,-22 0-16,0 0 15,0 0-15,0 0 0,0-1 16,0 1-16,0 0 16,0 0-16,0 0 0,-22 0 0,1 21 15,-21-22-15,21 22 0,0 0 16,-22 0-16,22 0 0,-21 0 16,-1 0-16,22 0 0,-21 22 0,0 20 15,-1-21-15,22 0 0,-21 22 16,-1-1-16,1 0 0,21 1 15,-21-1-15,20 0 0,-20 1 16,21 20-16,0-21 0,0 1 16,21-1-16,0 0 0,0 22 0,0-22 15,0 1-15,0-1 0,0 0 16,21 1-16,0-1 0,0-21 0,21 21 16,-20-20-16,-1-1 0,21-21 15,-21 21-15,22-21 0,-22 0 0,21 0 16,-21 0-16,22 0 0,-22 0 15,21 0-15,-21-21 0,22 21 0,-22-21 16,0-1-16,0 22 0,0-21 16,0 0-16,1 0 0,-1 21 15,-21-21-15,21 0 0,0-1 16,0-20-16,-21 21 0,21 0 16,1 0-16,-22-1 0</inkml:trace>
  <inkml:trace contextRef="#ctx0" brushRef="#br0" timeOffset="34595.31">1439 7027 0,'0'0'0,"21"-21"16,-21 0-16,-21 21 31,0 21-15,21 0-16,-21 1 0,0-1 0,0 0 16,-1 0-16,22 0 15,-21 22-15,21-22 0,-21 21 0,21-21 16,0 22-16,0-22 0,0 21 15,0-21-15,0 22 0,0-22 0,0 0 16,21 0-16,0 0 0,1-21 16,-1 21-16,21-21 0,-21 0 0,0 0 15,22 0-15,-1 0 0,-21-21 16,22 0-16,-1 0 0,-21 0 0,21 0 16,-20-1-16,20-20 0,-21 21 15,-21-21-15,0-1 0,0 1 0,0 0 16,0 20-16,0-20 0,-21 21 15,0-21-15,0 20 0,-1 1 16,-20 21-16,21-21 0,-21 21 16,20 0-16,1 0 0,-21 0 0,21 21 15,0-21-15,-1 21 0,1 1 16,0-1-16,21 0 0,-21 0 16,21 0-16,0 0 0,0 1 0,0-1 15,21-21-15,0 21 0,0-21 16,1 0-16</inkml:trace>
  <inkml:trace contextRef="#ctx0" brushRef="#br0" timeOffset="37499.75">2032 7091 0,'0'0'0,"0"-21"16,0 0 0,0-1-16,0 44 46,0-1-46,0 0 16,0 0-16,-21 0 0,0 22 0,21-1 16,-22-21-16,22 21 0,0-20 15,-21 20-15,21-21 0,-21 21 16,21-20-16,-21-1 0,21 0 0,0 0 16,0 0-16,0 0 0,-21 1 15,21-44 32,0 1-47,0 0 0,0 0 16,21-21-16,-21 20 0,21-20 15,0 0-15,-21-1 0,21 1 16,1 0-16,-1-1 0,0 22 0,0-21 16,0 21-16,0 0 0,22-1 15,-22 1-15,0 0 0,0 21 0,0 0 16,22 0-16,-22 0 0,0 21 15,0-21-15,-21 21 0,21 1 16,1-1-16,-1 21 0,-21-21 0,21 0 16,-21 22-16,0-22 0,0 21 15,0-21-15,0 22 0,0-22 0,0 21 16,0-21-16,-21 1 0,21-1 16,-21 0-16,21 0 0,-22-21 0,22 21 15,-21-21 1,21-21 15,0 0-31,0 0 0,0 0 16,0-22-16,21 22 0,1-21 15,-1-1-15,0 1 0,0 0 0,21-1 16,1 1-16,-1 21 16,0-21-16,1 20 0,-1 1 0,0 0 15,1 21-15,-1 0 0,0 0 16,-20 21-16,-1 0 0,0 1 0,0-1 15,0 21-15,-21 0 0,21 1 16,-21-1-16,0 0 0,0-20 0,0 20 16,0 0-16,0 1 0,0-22 15,0 0-15,-21 0 0,21 0 0,-21 0 16,21 1-16,0-1 16,0-42 30,21 21-46,-21-22 0,21 1 16,1 0-16</inkml:trace>
  <inkml:trace contextRef="#ctx0" brushRef="#br0" timeOffset="37895.53">3556 7027 0,'0'0'15,"0"-21"-15,0 0 16,-21 21-16,0 0 16,-1 0-16,1 0 15,0 0 1,0 0-16,21 21 0,-21 0 0,21 22 16,-21-22-16,-1 21 0,22 22 15,0-22-15,-21 22 0,21-1 0,-21 1 16,0-22-16,21 21 0,-21 1 15,21-1-15,-21 1 0,-1 21 0,1-22 16,0 22-16,21-22 0,-21 22 16,0-22-16,0 22 0,-1-21 0,22-1 15,-21 1-15,0-1 0,0 1 0,0-1 16,0 1-16,21-1 0,-22-21 16,1 1-16,0-1 0,21 0 15,0-20-15,0-1 0,0 0 0,-21-21 16,21-21-1,21 0-15,-21-22 0,21 1 16,0 0-16,1-22 0,20 1 16,-21-1-16,0 1 0</inkml:trace>
  <inkml:trace contextRef="#ctx0" brushRef="#br0" timeOffset="38256.33">3387 7006 0,'0'0'0,"0"-21"0,0 0 0,0 0 16,0 0-16,0-1 0,0 1 0,21 0 15,0 21 1,0 0-16,21 0 0,-20-21 0,20 21 16,0 0-16,1 0 0,-1 0 15,0 21-15,1-21 0,-22 21 0,21 0 16,-21 1-16,0 20 0,-21-21 0,0 0 15,0 22-15,0-22 0,0 21 16,-21-21-16,-21 22 0,21-22 0,-22 21 16,1-21-16,21 0 0,-21 1 15,-1-1-15,22-21 0,0 21 16,-21-21-16,20 0 0,1 21 16,0-21-16,0 0 15,21-21 1,0 0-1,0 0-15,21-1 0,0 1 0,0-21 16,22 21-16</inkml:trace>
  <inkml:trace contextRef="#ctx0" brushRef="#br0" timeOffset="39011.69">4191 6562 0,'0'0'0,"0"-21"0,0 42 31,0 0-31,0 0 0,-21 21 16,21-20-16,-21 20 0,21-21 15,-22 21-15,22 1 0,0-1 0,-21-21 16,21 22-16,-21-1 0,21 0 0,0 1 16,0-22-16,0 21 0,0 0 15,0-20-15,0 20 0,0-21 0,0 0 16,0 0-16,0 1 15,21-22-15,0 0 16,1 0-16,-1 0 0,0 0 16,0-22-16,0 22 0,22-21 0,-22 0 15,0 0-15,21-21 0,-21 20 0,22 1 16,-22 0-16,21-21 0,-21 21 16,1-1-16,-1 1 0,0 0 0,-21 0 15,0 0-15,21 0 0,-21-1 16,21 22-16,-21 22 31,0-1-31,0 0 0,-21 0 16,21 0-16,-21 0 0,21 22 0,0-22 15,0 0-15,0 21 0,0-20 16,0-1-16,0 0 0,0 0 0,0 0 16,21 0-16,0 1 0,0-22 15,22 21-15,-22-21 0,21 0 0,-21 0 16,22 0-16,-1 0 0,0 0 15,1 0-15,-1-21 0,0-1 0,1 22 16,-22-21-16,21 0 0,1-21 0,-22 21 16,21-1-16,-21 1 0,0-21 15,1 21-15,-22 0 0,21-22 16,-21 22-16,21 0 0,-21 0 16,0 0-16,0-1 0,0 1 0,-21 21 15,0 0 1,-1 21-16,1 1 0,0 20 15,0-21-15,0 0 0,0 22 0,-1-1 16,1-21-16,21 21 0,-21 1 16,21-22-16,0 21 0,0-21 0,0 1 15,0-1-15,21 0 0,0 0 0,1-21 16,-1 21-16,0-21 0,21 0 16,-21 0-16,1 0 0,20 0 0,-21 0 15,0 0-15,22-21 0,-22 21 16,21-21-16,-21 0 0,0 0 15,22-1-15,-22-20 0,0 21 0,0-21 16,-21-1-16,21 22 0,1-21 16</inkml:trace>
  <inkml:trace contextRef="#ctx0" brushRef="#br0" timeOffset="39223.57">4868 6583 0,'0'0'0,"-42"21"0,21-21 0,0 0 16,-1 0-16,1 0 0,21 21 0,-21-21 15,21 21 17,21-21-1</inkml:trace>
  <inkml:trace contextRef="#ctx0" brushRef="#br0" timeOffset="41111.91">6858 7303 0,'-42'0'31,"42"-22"-15,0 1-16,0 0 0,0 0 15,21 21-15,0-21 0,0 0 16,-21-1-16,21 1 0,0 0 0,-21 0 16,0 0-16,22 0 0,-1-1 15,-21-20-15,21 21 0,-21-21 16,0 20-16,0-20 0,21 0 0,-21-1 16,0 1-16,0 21 0,0-21 0,0-1 15,0 22-15,0 0 0,0 0 16,-21 21-16,0 0 15,0 21-15,-1-21 0,1 42 16,0-21-16,0 22 0,0-22 0,0 21 16,-1 1-16,1-1 0,21 0 15,-21 22-15,21-22 0,0 0 0,0 1 16,0-1-16,0 0 0,21 1 16,0-22-16,1 21 0,-1-21 15,0 1-15,21-1 0,-21 0 0,22 0 16,-1-21-16,-21 0 0,22 0 15,-1 0-15,0 0 0,-21 0 0,22 0 16,-22-21-16,21 0 0,-21 0 0,22-1 16,-22 1-16,0 0 0,0 0 15,0-21-15,1 20 0,-1 1 0,0-21 16,0 21-16,-21-22 0,0 22 16,0 0-16,0 0 0,21 0 0,-21 0 15,0-1 1,-21 44-1,21-1-15,-21 0 0,0-21 16,21 21-16,0 0 0,-21 22 16,21-22-16,-22 0 0,22 0 0,0 0 15,0 0-15,0 1 0,0-1 16,22 0-16,-1-21 0,0 21 0,0 0 16,0-21-16,0 0 0,1 0 15,20 0-15,-21 0 0,21 0 0,-20 0 16,20 0-16,0 0 0,-21-21 0,22 0 15,-22 21-15,21-21 16,-21 0-16,22-1 0,-22 1 0,0 0 16,0 0-16,-21 0 0,21 0 15,-21-1-15,22 1 0,-22 0 0,0 0 16,0 0-16,0 0 0,-22 21 31,1 21-15,0 0-16,21 0 0,-21 0 15,0 0-15,21 1 0,0-1 0,-21 0 16,-1 21-16,22-21 0,-21-21 0,21 22 16,0-1-16,0 0 0,0 0 15,0-42 32,21 0-31,1 21-16,-22-21 0,21-1 0,0 1 15,0 0-15,0 0 0,0 0 0,1 0 16,-1-1-16,0 1 0,21-21 16,-21 42-16,1-21 0,-1 0 0,0-1 15,0 22-15,0 0 0,0 0 16,1 0-16,-1 0 0,-21 22 16,0-1-16,21 0 15,-21 0-15,0 0 16,0 0-16,0 1 0,0 20 15,0-21-15,21 0 0,-21 0 0,21 1 16,-21-1-16,21 0 0,1 0 16,-1 0-16,0-21 15,0 0-15,0 0 16,0 0-16,1 0 0,-1 0 0,0 0 16,0-21-16,0 21 0,0-21 15,1 0-15,-1 0 0,21-1 0,-21 1 16,22 0-16,-22 0 0,21 0 15,0 0-15,1-1 0,-1-20 16,-21 21-16,22 0 0,-1 0 0,0-22 0,-21 22 16,22 0-16,-22 0 15,0 21-15,0-21 0,0 21 0,-21 21 32,-21 0-17,0 0-15,0 0 0,0 22 16,21-22-16,-21 0 0,21 0 15,-22 21-15,22-20 0,0-1 0,0 0 16,0 21-16,0-21 0,0 1 0,22-1 16,-1 0-16,0 0 0,0 0 15,0-21-15,22 21 0,-22-21 0,0 0 16,21 0-16,-21 0 0,1 0 16,20 0-16,-21 0 0,21 0 15,-20-21-15,20 21 0,-21-21 0,21 0 16,-20 0-16,-1 0 0,21-1 15,-21 1-15,0 0 0,1-21 0,-1 21 16,0-1-16,0-20 0,-21 21 16,0 0-16,0-22 0,0 22 0,0 0 15,0 0-15,0 0 0,-21 21 16,0 0-16,0 21 16,-1 0-16,1 0 0,-21 0 0,21 1 15,0-1-15,21 21 0,0-21 16,-22 0-16,22 22 0,0-22 0,0 0 15,0 0-15,0 22 0,22-22 16,-1 0-16,0 0 0,21-21 16,1 21-16,-22-21 0,21 0 0,0 21 15,22-21-15,-22 0 0,1 0 0,-1 0 16,0 0-16,1-21 0,-1 21 16,-21-21-16,21 0 0,-20 21 0,-1-21 15,21 0-15,-21-22 0,-21 22 16,21 0-16,-21-21 0,0 20 0,0-20 15,0 21-15</inkml:trace>
  <inkml:trace contextRef="#ctx0" brushRef="#br0" timeOffset="41395.78">8128 6456 0,'0'0'0,"-42"0"32,42-21-17,0 0 16,0-1-15,-22 22 0,1 0-16</inkml:trace>
  <inkml:trace contextRef="#ctx0" brushRef="#br0" timeOffset="41635.65">6858 6964 0,'0'0'0,"21"0"15,0 0-15,0 0 16,1 0-16,-1 0 0,0 0 16,21 0-16,-21 0 0,22 0 0,-1-21 15,-21 21-15,22 0 0,-1-21 16,0 21-16,1 0 0,-1-22 0,0 22 15,-21 0-15,22-21 0,-1 0 0,0 21 16,1-21-16,-1 0 0</inkml:trace>
  <inkml:trace contextRef="#ctx0" brushRef="#br0" timeOffset="42467.35">15303 6646 0,'0'0'0,"-21"-21"16,0 21-1,0 0 1,21 21-16,-21 1 16,0 20-16,21-21 0,-22 21 15,1-20-15,0 20 0,21 0 16,-21 1-16,0-1 0,0 0 0,-1 1 15,1-1-15,21 0 0,-21 1 0,0-1 16,0 0-16,21 1 0,0-22 16,-21 21-16,-1-21 0,22 0 0,0 1 15,0-1-15,0 0 16,0-42 15,0 0-31,0-1 16</inkml:trace>
  <inkml:trace contextRef="#ctx0" brushRef="#br0" timeOffset="43930.81">15007 6816 0,'0'0'16,"0"-21"-16,0-1 0,0-20 0,0 21 0,0 0 15,21-22-15,-21 22 0,21 0 16,1 0-16,-1 0 0,0 0 0,0-1 15,0 1-15,22 21 0,-22 0 16,21 0-16,-21 0 0,22 0 16,-22 0-16,21 21 0,0 1 15,-20-1-15,20 21 0,-21-21 0,0 22 16,0-1-16,1 0 0,-22 1 16,0-22-16,0 21 0,0-21 0,0 22 15,-22-22-15,1 0 0,0 0 0,-21 0 16,21 0-16,-22 1 0,1-1 15,21-21-15,-22 21 0,22-21 0,-21 0 16,0 0-16,20 0 0,1 0 16,-21 0-16,21 0 0,0 0 0,-1 0 15,1-21 1,21 0-16,0-1 16,0 1-16,0 0 0,0 0 15,21 0-15,1 21 16,-1 21-1,0 0-15,-21 0 0,21 0 16,0 1-16,0-1 0,1 0 16,-22 21-16,42-21 0,-21 22 0,0-22 15,0 21-15,1-21 0,-1 1 0,21-1 16,-21 0-16,0 0 0,22 0 16,-22 0-16,21-21 0,-21 0 15,22 22-15,-22-22 0,21 0 0,-21 0 16,1 0-16,20 0 0,-21 0 0,0-22 15,0 22-15,1-21 0,-1 0 16,0 0-16,0 0 0,0-22 16,-21 22-16,21-21 0,1 21 0,-22-22 15,0 22-15,21-21 0,0 21 16,-21-22-16,21 22 0,-21 0 0,0 0 16,0 0-16,0 0 0,0 42 31,-21 0-31,0 0 15,0 0-15,21 0 0,-22 1 16,22-1-16,-21 21 0,21-21 16,-21 22-16,21-22 0,0 0 0,0 21 15,0-21-15,0 1 0,21-1 16,0 0-16,1-21 0,-1 0 16,21 0-16,-21 0 15,0 0-15,1 0 0,20 0 0,-21 0 16,21-21-16,-20 0 0,-1-1 0,21 1 15,-21 0-15,0 0 0,1 0 16,20 0-16,-21-22 0,-21 22 0,21 0 16,0 0-16,1 0 0,-22-1 15,21 1-15,-21 0 0,0 0 16,0 0-16,0 0 0,0-1 0,21 22 16,-42 22-1,0-1 1,-1 0-16,22 0 0,-21 0 15,0 22-15,21-22 0,-21 21 0,21-21 16,0 22-16,0-22 0,0 0 0,0 21 16,0-21-16,0 1 0,21-1 15,0-21-15,0 21 0,22 0 0,-22-21 16,0 0-16,0 0 0,22 0 16,-22 0-16,0 0 0,21 0 0,-21 0 15,1-21-15,-1 0 0,0 0 16,0-1-16,0 1 0,0 0 15,1 0-15,-1 0 0,-21-22 0,0 22 16,21 0-16,-21-21 0,21 21 16,-21-1-16,0 1 0,0 0 0,0 0 15,0 0-15,21 0 0,-21 42 32,-21 0-32,0 0 0,21 0 15,-21 0-15,0 1 16,-1 20-16,22-21 0,-21 21 0,0-20 0,21-1 15,0 21-15,-21-21 0,21 0 0,-21 1 16,21-1 0,-21-21-16,21-21 47,0-1-47,21 1 0,0 0 15,-21 0-15,21 0 0,0-22 16,0 22-16,1 0 0,-1 0 0,21 0 15,-21-22-15,22 22 0,-1 0 16,-21 0-16,21 0 0,1 21 0,-22 0 16,21 0-16,-21 0 0,-21 21 15,0 0-15,0 0 16,0 0-16,0 22 0,0-22 16,0 0-16,0 21 0,-21-20 15,0 20-15,0-21 0,21 0 0,0 0 16,0 1-16,-21-1 0,0 0 15,21 0-15,-22-21 0,22 21 16,0-42 31,0 0-47,22 21 0,-1-21 0</inkml:trace>
  <inkml:trace contextRef="#ctx0" brushRef="#br0" timeOffset="45523.75">17505 7133 0,'0'21'15,"21"-21"17,0 0-32,-21-21 0,21 21 0,0-21 15,1 0-15,-1 21 0,-21-21 16,21 0-16,0 21 0,0-22 0,0 1 15,1 0-15,-1-21 0,-21 21 0,21-1 16,0-20-16,-21 21 0,0-21 16,21-1-16,0 1 0,-21 0 15,0-22-15,22 22 0,-1-1 16,-21 1-16,21 0 0,-21 21 0,0-22 16,0 22-16,0 42 15,-21 22 1,0-22-16,-1 42 0,1-20 15,0-1-15,0 21 0,0-20 0,21-1 16,-21 0-16,21 22 0,-22-22 0,22 1 16,0-22-16,0 21 0,0 0 15,0-20-15,0 20 0,22-21 0,-1 0 16,0 0-16,0 1 0,0-1 16,0 0-16,1-21 0,-1 0 15,0 0-15,0 0 0,0 0 0,22 0 16,-22 0-16,0 0 0,0-21 15,0 0-15,0-1 0,22 1 0,-22 0 16,0 0-16,0 0 0,0 0 16,1-22-16,-1 22 0,0 0 0,0-21 15,0 20-15,0-20 0,-21 21 16,22 0-16,-22 42 31,-22 0-31,1 0 0,0 0 16,21 1-16,0-1 0,0 0 15,0 21-15,0-21 0,0 1 16,0-1-16,0 0 0,21 0 0,0 0 16,1-21-16,-1 21 0,0 1 15,21-22-15,-21 0 0,22 0 0,-22 0 16,21 0-16,-21 0 0,22 0 16,-22-22-16,0 22 0,21-21 0,43-63 15,-85 62 1,21 1-16,0-21 15,-21 21-15,22 0 0,-22-1 0,21 1 0,-21 0 16,0 0-16,0 42 31,-21 0-31,-1 0 0,1 1 16,0-1-16,0 0 0,0 0 0,0 21 16,-1-20-16,1-1 0,0 0 0,21 0 15,0 0-15,-21 0 0,21 1 16,-21-22-16,21 21 0,0-42 47,21-1-47,0 22 15,0-21-15,-21 0 0,21 0 0,1 0 16,-1 0-16,21-1 16,-21 1-16,0 0 0,1-21 0,-1 21 15,21-1-15,-21 1 0,0 21 16,-21-21-16,22 0 0,-22 42 15,0 0 1,0 0-16,0 1 0,0 20 16,0-21-16,0 0 0,0 0 15,0 1-15,0-1 0,0 0 16,21 0-16,-21 0 0,21 0 16,0 1-16,0-22 15,0 0-15,1 0 16,-1 0-16,0 0 15,0-22-15,0 1 16,0 21-16,-21-21 0,22 0 0,-1 0 16,0 0-16,21-1 0,-21 1 15,1 0-15,-1 0 0,0 0 0,0 0 16,0-1-16,0 1 0,1 21 16,-22-21-16,21 21 0,-21 21 31,0 0-16,-21 1-15,-1-1 0,22 0 0,-21 0 16,21 0-16,-21 0 0,21 1 16,0-1-16,0 0 0,0 0 15,0 0-15,0 0 0,0 1 16,21-22-16,0 21 0,1-21 0,-1 0 16,0 0-16,0 0 0,21 0 15,-20 0-15,20 0 0,-21 0 0,21 0 16,1-21-16,-1-1 0,0 1 15,-20 0-15,20 0 0,0 0 0,-21 0 16,22-1-16,-22-20 0,0 21 0,0-21 16,0 20-16,1-20 0,-1 21 15,0-21-15,-21 20 0,0 1 0,0 0 16,0 0-16,-21 21 31,0 21-31,-22 0 0,22 0 16,0 22-16,0-22 0,0 0 0,-1 21 15,22-20-15,0-1 0,0 0 0,0 21 16,0-21-16,0 1 0,0-1 16,0 0-16,0 0 0,22 0 0,-1 0 15,0-21-15,0 22 0,0-22 16,0 0-16,1 21 0,-1-21 0,0 0 16,21 0-16,-21 0 0,1 0 15,20-21-15,-21 21 0,0-22 16,0 1-16,1 21 0,-1-21 0,0 0 15,0 0-15,0 0 0,0-1 16,1-20-16,-1 21 0,0 0 0,0-22 16,-21 22-16,0-21 0</inkml:trace>
  <inkml:trace contextRef="#ctx0" brushRef="#br0" timeOffset="45783.6">19219 6308 0,'0'0'15,"-42"0"-15,21 0 0,0 0 0,-1 0 0,1 21 16,0-21 0,0 0 46,0 21-62,0-21 16,-1 0-16,1 0 0,0 0 15,-21 0-15</inkml:trace>
  <inkml:trace contextRef="#ctx0" brushRef="#br0" timeOffset="46019.47">17653 6752 0,'0'0'0,"0"21"31,21-21-31,0 0 16,0 0-16,22 0 0,-22 0 16,0 0-16,21 0 0,-20 0 0,20 0 15,-21-21-15,21 21 0,-20 0 0,20 0 16,-21-21-16,0 21 0,0-21 15,1 21-15,-1 0 0,-21-21 16,21 0-16,0 21 0,0-22 16,-21 1-16,21 21 0</inkml:trace>
  <inkml:trace contextRef="#ctx0" brushRef="#br0" timeOffset="47807.79">21844 6223 0,'-21'0'0,"0"0"0,-1 0 16,1 0-16,21 21 16,-21 0-16,0 22 0,0-22 0,21 21 15,-21 22-15,21-22 0,0 0 16,0 22-16,0-22 0,0 1 0,0-1 15,0 21-15,0-41 0,0 20 16,21 0-16,-21 1 0,21-22 16,-21 0-16,21 21 0,-21-21 0,0 1 15,0-1-15,21 0 0,0 0 16,-21 0-16,22-21 0,-1 0 16,-21 21-16,21-21 0,0 0 15,0 0-15,0 0 0,1 0 0,-1 0 16,0-21-16,0 0 0,0 21 15,0-21-15,1 0 0,20 0 0,-21-1 16,0 1-16,0 0 0,1 0 0,-1 0 16,0-22-16,0 22 0,0-21 15,-21 21-15,21 0 0,1-22 0,-22 22 16,21 0-16,-21 0 0,0 0 16,0-1-16,-21 44 31,-1-1-31,1 0 0,21 21 15,-21-21-15,0 22 0,21-22 16,0 0-16,0 21 0,-21-20 0,21-1 16,0 21-16,0-21 0,0 0 0,0 1 15,0-1-15,21 0 0,0-21 16,0 21-16,0 0 0,1-21 0,20 0 16,-21 21-16,0-21 0,22 0 15,-22 0-15,21 0 0,-21 0 0,22-21 16,-22 21-16,0-21 0,21 0 15,-21 21-15,1-21 0,-1 0 16,0-1-16,0 1 0,0 0 0,-21 0 16,21-21-16,-21 20 0,22 1 15,-22 0-15,0 0 0,0 0 32,-22 21 186,1 0-202,0 0-16,0 0 16</inkml:trace>
  <inkml:trace contextRef="#ctx0" brushRef="#br0" timeOffset="48643.41">21844 6456 0,'21'21'31,"0"-21"-31,0 21 0,1-21 16,20 0-16,-21 0 0,0 0 0,22 0 16,-22 0-16,21 0 0,-21 0 15,0 0-15,22-21 0,-22 21 0,0-21 16,0 0-16,0 0 0,1-1 15,-22 1-15,0 0 0,0 0 16,0 0-16,-22 0 16,1 21-16,0 0 0,0 0 0,0 0 15,0 0-15,-1 0 0,-20 0 0,21 0 16,-21 21-16,-1 0 0,1 0 16,21 0-16,-22 22 0,1-1 15,21-21-15,0 21 0,0 1 16,-1-1-16,22-21 0,0 22 0,0-22 15,0 0-15,0 0 0,0 0 16,0 0-16,0 1 0,22-1 0,-1-21 16,0 21-16,0-21 0,0 21 15,22-21-15,-22 0 0,0 0 0,0 0 16,0 0-16,0 0 16,-21-21-1,0 0-15,0 0 16,-21 21-16,0 0 0,0 0 15,0 0-15,-22 0 0,1 0 16,21 0-16,-21 0 0,-1 21 16,22 0-16,-21-21 0,21 21 0,-1 0 15,-20 0-15,42 1 0,-21 20 16,21-21-16,0 0 0,0 0 0,0 1 16,0-1-16,21 0 0,0 0 15,0-21-15,22 21 0,-22 0 16,0-21-16,21 0 0,-20 0 0,20 0 15,-21 0-15,21 0 0,-20 0 16,20 0-16,-21 0 0,21-21 16,-20 21-16,-1-21 0</inkml:trace>
  <inkml:trace contextRef="#ctx0" brushRef="#br0" timeOffset="48891.27">22183 6795 0,'0'21'31,"0"0"-15,0 0-16,21 0 0,-21 0 0,0 1 15,21-1-15,-21 0 0,0 0 16,0 0-16,0 0 16,21 1-16,-21-1 0,21-21 15,0 0 1,1 0-1,-1 0 1,0-21-16,-21-1 16,0 1-16</inkml:trace>
  <inkml:trace contextRef="#ctx0" brushRef="#br0" timeOffset="49095.19">22373 6795 0,'0'0'0,"-21"0"0,0 0 16,0 0-16,-1 21 0,1 0 15,0 0-15,0 0 0,0 0 16,0 1-16,-1-1 0,1 0 0,0 0 16,0 21-16,21-20 0,-21-1 15,0 0-15,-1 0 0,22 0 0,0 0 16,0 1-16,0-1 0,0 0 16,0 0-16,22-21 15,-1 0-15,0 0 0,0 0 16,0 0-16</inkml:trace>
  <inkml:trace contextRef="#ctx0" brushRef="#br0" timeOffset="49474.68">23029 6900 0,'-21'-21'31,"0"21"-31,0 21 0,0 1 16,-1-1-16,22 0 0,-21 21 16,0-21-16,0 22 0,21-1 0,-21 0 15,0 1-15,-1-1 0,1 22 16,0-22-16,0 21 0,0-20 16,0 20-16,-1-20 0,1 20 15,0-21-15,0 22 0,0-22 0,0 1 16,-1 20-16,-20-21 0,21 1 0,0 20 15,21-20-15,-21-1 0,-1 0 16,22 1-16,-21-22 0,21 21 0,0-21 16,0 0-16,0 1 0,0-1 15,0 0-15,0-42 32,0 0-32,0-1 15,21 1-15,1-21 0,-1 21 0,0-22 16,-21 1-16,21 0 0</inkml:trace>
  <inkml:trace contextRef="#ctx0" brushRef="#br0" timeOffset="49762.76">22945 6922 0,'0'0'0,"21"-22"0,0 1 15,0 21-15,0-21 0,0 21 16,1 0-16,-1 0 0,0 0 16,21 0-16,-21 0 0,1 0 0,20 0 15,-21 0-15,0 21 0,0-21 16,-21 21-16,0 1 0,22-22 0,-22 21 16,0 0-16,0 0 15,0 0-15,-22-21 0,1 21 16,0-21-16,0 22 0,0-22 15,0 21-15,-1-21 0,-20 0 0,0 21 16,21-21-16,-22 0 0,1 0 0,-22 21 16</inkml:trace>
  <inkml:trace contextRef="#ctx0" brushRef="#br0" timeOffset="50819.42">1757 7705 0,'0'0'16,"-21"21"-16,-22-21 0,22 0 0,0 0 15,0 0-15,0 0 16,21 21-16,0 0 31,21-21-31,21 0 16,-21 0-16,22 0 0,-1 0 15,0 0-15,1 0 0,-1 0 16,21 0-16,1 0 0,-1 0 0,1 0 16,21 0-16,-1 21 0,1-21 15,21 0-15,0 0 0,-22 0 0,22 0 16,0 0-16,21 0 0,0 0 0,0 0 16,21 0-16,0 0 0,0 0 15,1 0-15,20 0 0,0 0 0,1 0 16,-1 0-16,21 0 0,-20 0 0,-1 0 15,22 0-15,-1 0 0,-21 0 16,22 0-16,-22 0 0,22 0 0,-1 0 16,1 0-16,-1 0 15,-20-21-15,-1 21 0,21 0 0,-20 0 16,-1-21-16,0 21 0,1 0 0,-22 0 16,0 0-16,0 0 0,-21 0 15,21 0-15,-21 0 0,-21 0 0,0 0 16,0 0-16,-21 0 0,-22 0 15,22 0-15,-43 0 0,22 0 0,-22 0 16,-21 0-16,21 0 0,-20 0 0,-1 0 16,0 0-16,-21-21 31,0 0-15</inkml:trace>
  <inkml:trace contextRef="#ctx0" brushRef="#br0" timeOffset="52311.54">15071 7980 0,'-22'0'15,"1"0"1,42 0 15,1 0-15,-1 0-16,0 0 0,0 0 16,0 0-16,22 0 0,-22 0 0,21 0 15,-21 0-15,22 0 0,-1 0 16,0 0-16,1 0 0,-1 0 0,0 0 15,1 0-15,20 0 0,-21 0 16,1 0-16,-1 0 0,22 0 0,-22 0 16,21 0-16,1 0 0,-1 0 0,1 0 15,-1 0-15,22 0 0,-21 0 16,20 0-16,-20 0 0,20 0 16,-20 0-16,-1 0 0,1 0 15,-1 0-15,1 0 0,-1 0 0,1 0 16,-22 0-16,43 0 0,-22-21 15,1 21-15,-1 0 0,1 0 0,21 0 16,-22 0-16,1 0 0,20-21 16,-20 21-16,-1 0 0,1 0 0,-1 0 15,-20 0-15,20 0 0,1 0 16,-22-22-16,21 22 0,1 0 0,-1 0 16,-20 0-16,20 0 0,1 0 15,-22 0-15,22 0 0,-1 0 0,-21 0 16,22 0-16,-1 0 0,1 0 15,-22 0-15,22 0 0,-1 0 16,-20 0-16,20 0 0,1 0 0,-1 0 16,1 0-16,-1 0 0,22 0 15,-22 0-15,1 0 0,-1 0 0,1 0 16,-1 0-16,1 0 0,-1 0 16,-20 0-16,20 0 0,-21 0 0,22 0 15,-22 0-15,22 0 0,-22 0 0,22 0 16,-1 0-16,1 0 0,20 0 15,-20 0-15,-1 0 0,1 0 0,20 0 16,-20 0-16,-1 0 0,-20 0 16,20 0-16,-20 0 0,-1 0 15,0 0-15,1 0 0,-1 0 16,0 0-16,1 0 0,-22 0 0,21 0 16,-21 0-16,22 0 0,-22 0 15,0 0-15,21 0 0,-21 0 0,1 0 16,-1 0-16,0 0 0,0 0 15,-21-21 1,-21 21 15,0 0-15,0 0-16,-1 0 0,-20 0 16</inkml:trace>
  <inkml:trace contextRef="#ctx0" brushRef="#br0" timeOffset="58451.67">1778 9208 0,'0'0'0,"0"-22"0,0 1 15,0 0-15,0 0 0,0 0 0,0 0 16,0-1-16,0 1 16,-21 21-1,21 21 1,0 1-16,0-1 16,0 0-16,0 21 0,0 1 15,0-22-15,0 21 0,0 0 0,-21 1 16,21-22-16,0 21 0,0 1 15,0-22-15,0 21 0,0-21 16,-22 22-16,22-22 0,0 0 0,-21 0 16,21 0-16,0 0 0,0 1 15,0-1-15,0 0 16,0-42 0</inkml:trace>
  <inkml:trace contextRef="#ctx0" brushRef="#br0" timeOffset="58778.96">1990 9483 0,'0'21'0,"21"-21"16,0 0-16,0 0 15,0 0 1,0-21-16,1 21 0,-22-21 16,21 21-16,-21-22 15,0 1 1,-21 21 0,-1 0-1,1 0 1,0 0-16,21 21 47,21-21-32</inkml:trace>
  <inkml:trace contextRef="#ctx0" brushRef="#br0" timeOffset="59079.82">3027 9038 0,'0'0'0,"-21"0"31,21-21-15,21 21-1,0 0-15,0-21 0,21 21 0,1-21 16,-22 21-16,42-21 0,-20 21 16,-1-22-16,22 22 0,-1-21 15,-21 21-15,22 0 0,-22 0 0,1-21 16,-22 21-16,0 0 0,0 0 16,-42 0-1</inkml:trace>
  <inkml:trace contextRef="#ctx0" brushRef="#br0" timeOffset="59359.66">3217 9038 0,'0'0'0,"0"21"0,-21 85 31,21-63-31,0-22 0,0 21 0,0-21 15,0 22-15,0-22 0,0 21 0,-21 0 16,21-20-16,-21 20 0,21-21 16,-21 21-16,21-20 0,0-1 0,-22 0 15,22 0-15,-21 0 0,21 0 16,-21 1-16,21-1 16,0-42 15,21-1-16,0 1-15</inkml:trace>
  <inkml:trace contextRef="#ctx0" brushRef="#br0" timeOffset="59800.23">3492 9398 0,'-21'-42'31,"21"21"-31,0-1 16,0 1 0,21 0-16,1 21 0,-1-21 15,0 21-15,0 0 0,0 0 16,0 0-16,1 0 0,-1 0 0,0 0 16,21 0-16,-21 21 0,1 0 15,-1 0-15,21 1 0,-21-1 0,0 0 16,-21 0-16,0 0 0,22 0 15,-22 1-15,0-1 0,0 21 16,0-21-16,0 0 0,-22 1 0,1-1 16,0 0-16,0-21 0,0 0 15,0 0 1,21-21 0,0 0-16,0-1 15,0 1-15,0 0 0,0 0 16,0 0-16,0 0 0,0-1 0,0-20 15,21 21-15,0 0 0,-21 0 16,21-1-16,0 1 0,0 0 0,1 0 16,-1 0-16,21 0 0,-21-1 15,0 1-15,1 21 0,-1-21 0,0 21 16</inkml:trace>
  <inkml:trace contextRef="#ctx0" brushRef="#br0" timeOffset="60434.87">4191 9123 0,'0'42'16,"0"-21"-16,0 1 16,0-1-16,0 0 0,0 0 0,0 0 15,0 0-15,0 1 0,0-1 16,0 0-16,0 0 0,0 0 0,0 0 16,0 1-16,0-1 0,21-21 15,0 0-15,0 0 16,1 0-16,-1 0 0,0 0 15,0 0-15,21 0 0,-20 0 16,-1 0-16,0-21 0,0 21 0,0-22 16,22 1-16,-22 0 0,0 21 15,0-21-15,0 0 0,0 0 0,-21-1 16,0 1-16,22 0 0,-22 0 0,0 0 16,0 0-16,0-1 0,0 1 15,0 0-15,0 42 31,0 0-15,0 22-16,0-22 16,0 0-16,0 21 0,0-20 0,0 20 15,0 0-15,0 1 0,0-1 0,0 21 16,0-20-16,0 20 0,0-20 16,0 20-16,0-21 0,0 22 0,0-22 15,0 1-15,0 20 0,0-21 16,0 1-16,0 20 0,0-20 0,0 20 15,0-21-15,0 22 0,0-22 0,0 1 16,-22 20-16,1-21 0,21 1 16,-21-22-16,0 21 0,0-21 0,0 22 15,-1-22-15,1-21 0,0 21 16,0-21-16,0 0 16,0 0-16,-1-21 0,22 0 0,-21 0 15,21-1-15,-21-20 0,0 0 16,21-1-16,0-20 0,0-1 0,-21 22 15,21-21-15,0-1 0,0 22 0,0-22 16,0 1-16,0-1 0,21 1 16,-21-1-16,21 1 0,21-1 0,-20 1 15,-1 20-15,21-20 0,0-1 16,1 22-16,-1-21 0,0 20 0,22-20 16</inkml:trace>
  <inkml:trace contextRef="#ctx0" brushRef="#br0" timeOffset="61107.48">5524 8869 0,'0'0'15,"0"-21"-15,0 0 0,-21-1 16,0 22-16,0 0 15,0 0-15,-22 0 0,22 0 16,0 0-16,0 0 0,-21 22 0,20-1 16,1-21-16,0 21 15,0 21-15,0-21 0,21 1 0,0-1 16,0 0-16,-21 0 0,21 0 0,0 0 16,0 1-16,0-1 0,21-21 15,-21 21-15,21-21 0,0 0 0,0 21 16,0-21-16,22 0 0,-22 0 15,0 0-15,21 0 0,-20 0 0,-1 0 16,0 0-16,0 0 0,0 0 16,-42 0 15,0 0-31,0 0 0,-22 0 16,22 0-16,0 21 0,0-21 15,0 21-15,0-21 0,-1 0 16,1 22-16,0-22 0,0 0 15,21 21-15,-21 0 0,21 0 16,21-21 15,0 0-31,0 0 0,0 0 16,1 0-16,-1 0 0,0 0 0,0 0 16,0 0-16,0 0 0,1 0 15,-1 0-15,-21 21 16,0 0-16,0 1 15,0-1-15,0 21 0,0-21 16,0 22-16,0-22 0,0 21 0,-21-21 16,-1 22-16,22-1 0,-21-21 15,0 21-15,21-20 0,-21 20 0,21-21 16,-21 0-16,0 0 0,21 1 0,0-1 16,0 0-16,0-42 46</inkml:trace>
  <inkml:trace contextRef="#ctx0" brushRef="#br0" timeOffset="61611.22">6477 8805 0,'0'0'0,"21"-21"0,-21 0 16,0 0-16,0 0 0,0 0 15,-21-1 1,0 22-16,0 0 0,-1 0 0,1 0 16,0 22-16,0-1 0,0 0 15,0 0-15,-1 0 0,1 22 0,0-1 16,0 0-16,0 1 0,0-1 15,-1 0-15,1 1 0,21 20 16,-21-21-16,21 1 0,-21-22 0,21 21 16,0 1-16,0-22 0,0 21 15,0-21-15,0 0 0,0 1 0,21-1 16,0 0-16,0 0 0,22-21 0,-22 21 16,0-21-16,21 0 0,1 0 15,-1 0-15,0 0 0,1 0 0,20-21 16,-20 0-16,20 0 0,-21 0 15,22-1-15</inkml:trace>
  <inkml:trace contextRef="#ctx0" brushRef="#br0" timeOffset="62407.76">7260 8932 0,'0'0'15,"0"-21"-15,-21 21 0,0 0 0,0 0 0,-1 0 16,1 0-16,0 0 0,0 0 15,-21 21-15,20 1 0,1-1 0,-21 0 16,21 0-16,-22 0 0,22 22 16,-21-22-16,21 0 0,0 21 0,-22-21 15,22 22-15,0-22 0,21 21 16,0-21-16,-21 1 0,21-1 16,0 0-16,0 0 0,0 0 0,0 0 15,0 1-15,21-22 16,0 0-16,0 0 0,0 0 15,1 0-15,-1 0 0,0 0 0,0-22 16,0 22-16,0-21 0,1 0 16,-1 21-16,0-21 0,0 0 0,0 0 15,0-1-15,1-20 0,-1 21 0,0 0 16,-21-22-16,0 22 0,21-21 16,-21 21-16,21-22 0,-21 22 0,0-21 15,21 21-15,-21 0 16,0-1-16,0 44 15,0-1 1,0 0-16,0 21 0,0-21 16,0 22-16,0-22 0,0 21 0,0-21 15,0 22-15,0-22 0,0 21 16,0-21-16,0 1 0,0-1 0,22 0 16,-1 0-16,0-21 0,0 21 0,21-21 15,-20 0-15,-1 0 16,0 0-16,0 0 0,21 0 0,-20 0 15,-1 0-15,21-21 0,-21 0 0,22 21 16,-22-21-16,0 0 16,21-1-16,-21 1 0,1-21 0,20 21 15,-42-22-15,21 1 0,0 0 16,0-1-16,-21 1 0,22 0 0,-22-1 16,0-20-16,0 21 0,0-1 0,0 22 15,0-21-15,0 21 0,0-1 16,0 1-16,-22 21 15,1 0-15,21 21 16,-21 1-16,0-1 0,21 21 0,0 0 16,-21 1-16,21-1 0,-21 0 15,21 22-15,-22-22 0,22 1 0,0-1 16,0 0-16,0-21 0,0 22 16,0-22-16,0 0 0,0 21 15,0-20-15,0-1 0,22 0 16,-1-21-16,0 0 0,-21 21 0,21-21 15,0 0-15,0 0 0,1 0 16,-1 0-16,0 0 0,0-21 16,0 0-16,0 0 0,1 21 15,-1-22-15</inkml:trace>
  <inkml:trace contextRef="#ctx0" brushRef="#br0" timeOffset="62623.47">7832 8996 0,'0'0'0,"-22"0"16,1 0-16,21 21 0,21-21 31,1 0-15,-1 0-16,0 0 0,21 0 0,-21 0 15,22 0-15,-22 0 0,21 0 16,1 0-16,-22-21 0,21 0 0,-21 21 15,22-21-15,-22-1 0,0 22 16</inkml:trace>
  <inkml:trace contextRef="#ctx0" brushRef="#br0" timeOffset="62943.29">8657 8784 0,'-21'0'16,"0"0"0,0 21-16,-1 1 0,1-1 15,0 0-15,21 0 0,-21 21 16,0 1-16,0-22 0,21 21 0,0 1 16,-22-1-16,22 0 0,-21-21 15,21 22-15,0-22 0,0 0 16,0 21-16,0-20 0,0-1 0,0 0 15,21 0-15,1-21 0,-1 0 16,0 21-16,0-21 0,21 0 16,-20 0-16,20 0 0,0 0 0,1-21 15,-1 21-15,21-21 0,-20 21 0,20-21 16,-20 0-16,-1-1 0,0-20 16,1 21-16,-22 0 0</inkml:trace>
  <inkml:trace contextRef="#ctx0" brushRef="#br0" timeOffset="63427.01">9229 8657 0,'0'0'16,"0"-21"-16,0 0 0,0 0 0,0 0 0,-22 21 31,1 0-31,21 21 0,-21-21 0,21 21 16,0 21-16,-21-21 0,21 22 15,-21-1-15,21 0 0,0 22 0,0-22 16,0 1-16,0 20 0,0-21 0,-21 1 15,21-22-15,0 21 16,0 1-16,0-22 0,-22 0 0,22 0 16,0 0-16,0 0 0,0 1 15,0-1-15,0-42 47,0-1-31,0 1-16,0 0 0,0 0 15,22 0-15,-1 0 0,0-22 16,0 22-16,21-21 0,1 21 0,-22-22 16,21 1-16,1 21 0,-1 0 15,-21-22-15,21 43 0,1-21 16,-22 21-16,0 0 0,0 21 16,0-21-16,1 43 0,-1-22 0,-21 0 15,0 21-15,0-21 0,0 22 0,0-22 16,0 21-16,0-21 0,0 1 15,-21-1-15,21 0 0,-22 0 0,1-21 16,21 21-16,-21 0 0,0-21 0,21 22 16,-21-22-16,0 0 0,-1 21 15,1-21-15,0 0 0,0 0 16,0 0-16</inkml:trace>
  <inkml:trace contextRef="#ctx0" brushRef="#br0" timeOffset="64443.08">1990 10901 0,'0'0'0,"-22"-21"0,22 0 16,-21-1-16,21 1 16,0 0-16,0 0 0,0 0 15,0 0 1,21 21 0,1 0-16,-1 0 0,0 21 15,0 0-15,21 0 0,-20 21 16,20-20-16,-21 20 0,0 0 15,0 1-15,1-22 0,-22 42 0,0-20 16,0-1-16,0 0 16,0 1-16,-22 20 0,1-21 0,-21 1 15,21-1-15,-22-21 0,1 22 16,21-22-16,-21 0 0,-1 21 0,1-42 16,21 21-16,-22 1 0,1-22 15,0 0-15,-1 0 0,-20 0 0,21 0 16,-1 0-16,1 0 0,0 0 15,-1 0-15,22-22 0,0 1 0,0 0 16,21-21-16,0 21 0,0-22 16,0 1-16,21 0 0,0-1 0,21 22 15,1-21-15,-1 21 16,22-1-16,-22 22 0,0 0 0,22 0 16,-22 22-16,22-1 0,-22 0 0,0 21 15,-21-21-15,22 22 16,-22-22-16,0 21 0,0-21 0,0 22 15,-21-22-15,0 21 0,0-21 16,0 1-16,0-1 0,0 0 0,0 0 16,0 0-16,0 0 15,0-42 17</inkml:trace>
  <inkml:trace contextRef="#ctx0" brushRef="#br0" timeOffset="64634.97">2836 11261 0,'0'0'0,"0"-21"0,21 21 16,1 0 15,-22-22-16,0 1 1,21 0 0</inkml:trace>
  <inkml:trace contextRef="#ctx0" brushRef="#br0" timeOffset="64938.96">3619 10859 0,'0'0'0,"22"0"16,-1 0-16,0 0 16,21 0-16,-21 0 0,1 0 0,20 0 15,0 0-15,1-22 0,-1 22 16,0-21-16,1 21 0,-1-21 0,0 21 15,1-21-15,-1 21 0,0-21 16,1 21-16,-1 0 0,-21-21 0,21 21 16,-20 0-16,-44 0 31,1 0-31,0 0 16</inkml:trace>
  <inkml:trace contextRef="#ctx0" brushRef="#br0" timeOffset="65184.09">4043 10816 0,'0'0'0,"-21"21"0,21 1 15,-22-1-15,22 0 0,-21 0 16,21 21-16,-21-20 0,21 20 16,0 0-16,0 1 0,0-1 0,-21 21 15,21-20-15,-21-1 0,21 0 16,0 1-16,-21-22 0,21 21 0,-22-21 15,22 22-15,-21-22 0,21 0 0,0 0 16,0 0 0,21-42 15,1 0-31,-1 0 0,0-21 0,0 20 16</inkml:trace>
  <inkml:trace contextRef="#ctx0" brushRef="#br0" timeOffset="65678.81">4297 10816 0,'0'43'31,"0"-22"-31,0 0 0,0 0 16,0 21-16,0-20 0,0 20 15,0 0-15,0-21 0,0 22 0,0-1 16,0 0-16,0 1 0,0-22 15,0 21-15,0-21 0,0 1 0,0-1 16,0 0-16,0 0 0,0 0 0,-21-21 16,21 21-16,0-42 47,0 0-47,0 0 0,0 0 15,0 0-15,0-22 0,0 22 16,0-21-16,21-1 0,-21 1 15,21 0-15,0-1 0,21 22 0,-20-21 16,20 21-16,-21 0 0,21-1 16,-20 1-16,20 21 0,-21 0 0,21 0 15,-20 21-15,-1 1 0,0-1 0,0 0 16,0 0-16,0 21 0,-21 1 16,0-22-16,0 21 0,0-21 0,0 22 15,0-22-15,0 0 0,0 21 16,0-20-16,-21-1 0,21 0 0,-21 0 15,0-21-15,21 21 0,0 0 16,0-42 15,21 0-15,0 0-16,-21 0 0,21 0 0</inkml:trace>
  <inkml:trace contextRef="#ctx0" brushRef="#br0" timeOffset="66055.61">4847 11007 0,'0'0'0,"21"-64"31,0 43-31,-21 0 0,22 21 0,-1 0 16,0 0-16,-21-21 16,21 21-16,0 0 0,0 0 0,1 0 15,-1 21-15,0 0 0,0 0 0,0 0 16,0 1-16,1-1 0,-1 21 15,0-21-15,0 22 0,-21-22 0,0 21 16,0-21-16,0 22 0,0-22 16,0 21-16,0-21 0,0 0 0,0 1 15,-21-1-15,0-21 16,21-21 15,0-1-31,0 1 0,0 0 16,0 0-16,0 0 0,0 0 15,0-22-15,0 22 0,0-21 0,0 21 16,21-1-16,-21-20 0,21 21 16,0 0-16,0-22 0,1 22 0,-1 0 15,0 0-15,21 0 0,-21 0 16,22-1-16,-1 1 0,-21 0 0</inkml:trace>
  <inkml:trace contextRef="#ctx0" brushRef="#br0" timeOffset="66539.33">5800 10774 0,'-64'63'16,"43"-63"0,0 22-16,0-1 0,-1 0 0,22 21 15,-21-21-15,0 1 0,21 20 0,-21-21 16,21 21-16,0-20 0,-21 20 15,21-21-15,0 21 0,0-20 0,0 20 16,0-21-16,0 0 0,0 0 16,21 1-16,21-1 0,-21-21 15,1 0-15,20 0 0,0 0 0,-21 0 16,22 0-16,-1 0 0,-21-21 16,22-1-16,-22 1 0,21 0 15,-21 0-15,0 0 0,1 0 0,-1-1 16,0-20-16,-21 21 0,21-21 15,-21 20-15,0-20 0,0 21 0,0-21 16,0 20-16,0-20 0,-21 0 16,0 21-16,0-1 0,-1 1 0,1 0 15,0 0-15,-21 21 0,21 0 0,-1 0 16,1 0-16,-21 0 0,21 21 16,0 0-16,-22 0 0,22 1 0,-21-1 15,21 0-15,-22 0 0,22 0 16,0 0-16,0 1 0,21-1 0,0 0 15,0 0-15,0 0 0,0 0 16,0 1-16,0-1 0,21-21 16,-21 21-16,21-21 0,0 0 0,0 0 15,1 0-15,20 0 0,-21 0 0</inkml:trace>
  <inkml:trace contextRef="#ctx0" brushRef="#br0" timeOffset="67190.96">6413 10816 0,'0'-21'0,"0"42"0,22-42 0,-22 42 47,-22-21-47,22 21 0,0 1 16,-21-1-16,21 0 0,0 0 15,0 21-15,0-20 0,0-1 0,0 21 16,0-21-16,-21 0 0,21 22 0,0-22 15,-21 21-15,21-21 0,0 1 16,0-1-16,0 0 0,0 0 0,-21 0 16,21-42 31,21 0-47,-21 0 15,21 0-15,0-1 0,-21-20 0,21 21 16,1 0-16,-1-22 0,0 22 0,0-21 15,0 21-15,0-22 0,-21 22 16,22 0-16,-1 0 0,0 0 0,0 21 16,0 0-16,0 0 0,1 0 15,-22 21 1,21 0-16,0 0 0,-21 0 0,21 1 16,-21-1-16,0 21 0,0-21 15,21 0-15,-21 1 0,21-1 16,1 21-16,-22-21 0,0 0 15,21 1-15,0-22 0,0 21 16,0-21-16,0 0 16,1 0-16,-1 0 0,-21-21 15,21-1-15,0 1 0,-21 0 16,21 0-16,-21 0 0,0 0 0,0-1 16,0 1-16,0-21 0,21 21 15,-21-22-15,0 22 0,0-21 0,0 21 16,0 0-16,0-22 0,0 22 0,0 0 15,22 0-15,-22 0 16,21 21 0,0 0-1,0 0 1,0 0-16,0 0 16,1 0-16,-1 0 0</inkml:trace>
  <inkml:trace contextRef="#ctx0" brushRef="#br0" timeOffset="67615.72">7853 10689 0,'21'-21'32,"-42"21"-32,0 0 15,-1 21-15,1 0 0,0 1 0,0-1 16,0 0-16,-22 0 0,22 0 0,0 0 15,0 1-15,21-1 0,-21 0 16,21 0-16,0 0 0,0 0 16,0 1-16,21-1 0,0-21 15,0 0-15,0 0 0,1 21 16,20-21-16,0 0 0,-21 0 0,22 0 16,-1 0-16,-21 0 0,0 21 0,22-21 15,-22 0-15,0 0 0,-21 21 16,21 0-16,-21 1 15,0-1 1,0 0-16,-21 0 0,0-21 16,0 21-16,0-21 0,-22 21 0,22-21 15,0 22-15,-21-22 0,20 21 16,1-21-16,0 0 0,0 21 0,-21-21 16,20 0-16,1 0 0,0 0 0,0 0 15,0 0-15,0 0 16,21-21-16,0 0 15,0-1-15,0 1 0</inkml:trace>
  <inkml:trace contextRef="#ctx0" brushRef="#br0" timeOffset="68387.59">15367 8742 0,'0'0'0,"21"-21"0,-21 0 0,0-1 16,21 1-16,-21 0 0,21 0 0,-21 0 15,0 0-15,0 42 47,-21 0-47,21 0 0,-21 0 16,21 22-16,0-1 0,0-21 0,0 21 15,0 22-15,-21-22 0,21 1 16,0-1-16,0-21 0,0 21 0,-21 1 16,21-22-16,0 21 15,0-21-15,0 1 0,0-1 0,0 0 16,0 0-16,0 0 0,21-21 31,0 0-31,0 0 16</inkml:trace>
  <inkml:trace contextRef="#ctx0" brushRef="#br0" timeOffset="68579.48">15769 8975 0,'0'0'0,"21"-21"0,-21-1 15,0 1 17,21 21-32,1 0 47,-1-21-47,0 21 0,0-21 15,0 21-15</inkml:trace>
  <inkml:trace contextRef="#ctx0" brushRef="#br0" timeOffset="69103.56">16997 8573 0,'0'0'0,"-21"21"0,-1 106 31,22-85-31,-21 0 0,21 1 0,0 20 16,-21-20-16,21-22 0,-21 21 16,21 0-16,0-20 0,0 20 0,0-21 15,0 0-15,-21 0 0,21 1 0,0-1 16,0 0-16,0 0 16,0 0-16,21-21 31,0 0-31,0 0 0</inkml:trace>
  <inkml:trace contextRef="#ctx0" brushRef="#br0" timeOffset="69544.31">16827 8636 0,'0'0'0,"-21"0"15,0-21-15,21 0 16,0 0 0,0-1-1,21 22-15,0 0 0,1 0 16,-1 0-16,21 0 0,0 0 0,-20 0 16,20 0-16,0 0 0,1-21 0,-1 21 15,0 0-15,1 0 0,-1 0 16,0 0-16,-21 0 0,22 0 0,-22 0 15,0 0 1,-42 0 15</inkml:trace>
  <inkml:trace contextRef="#ctx0" brushRef="#br0" timeOffset="70011.03">17335 8890 0,'0'21'31,"0"-42"-15,0 0-16,22 21 15,-1-21-15,0 21 0,0 0 16,0-21-16,0 21 0,1 0 15,-1 0-15,0 0 0,0 0 16,0 21-16,0 0 16,-21 0-16,22 21 0,-1-20 0,0 20 15,0-21-15,-21 21 0,21-20 16,-21 20-16,0-21 0,0 0 0,0 0 16,0 1-16,0-1 0,-21 0 0,21 0 15,-21-21-15,0 21 16,0-21-16,-1 0 0,1 0 15,21-21 17,0 0-32,0 0 15,0 0-15,0-1 0,0 1 16,21 21-16,1-21 0,-22-21 0,21 21 16,0-1-16,0 1 0,0 0 15,0 0-15,1 0 0,-1 0 16,0-1-16,0 1 0,0 0 0,0 0 15,1 0-15,-1 0 0,-21-1 16,21 22-16,0-21 0,0 0 0</inkml:trace>
  <inkml:trace contextRef="#ctx0" brushRef="#br0" timeOffset="70575.67">18140 8784 0,'0'0'16,"0"21"-16,21-21 0,-21 22 0,0-1 0,0 0 15,0 21-15,0-21 0,0 1 16,0-1-16,0 0 0,-21 0 0,21 0 15,-21 22-15,21-22 0,-22 0 16,22 0-16,0 0 16,0 0-16,0 1 0,0-1 15,22 0 1,-1-21-16,0 0 0,0 0 16,0 0-16,0 0 0,1 0 0,20 0 15,-21-21-15,21 21 0,-20-21 16,20 21-16,-21-22 0,21 1 0,-20 0 15,20 0-15,-21 0 0,0 0 16,0-1-16,1 1 0,-22-21 0,0 21 16,21 0-16,-21-1 0,0 1 15,0 0-15,0 0 0,0 42 32,0 0-32,0 0 15,-21 1-15,21 20 0,0-21 0,0 21 16,-22-20-16,22 20 0,-21 0 15,21 1-15,0-22 0,0 21 0,0 0 16,0 22-16,0-22 0,0 22 16,0-22-16,0 22 0,0-1 0,0 1 15,0-1-15,21 1 0,-21-1 0,0-21 16,0 22-16,0-22 0,0 22 16,0-22-16,0 0 0,-21 1 0,21-1 15,-21 0-15,0-20 0,0-1 0,0 21 16,-1-42-16,1 21 15,-21 0-15,21-21 0,0 0 0,-1 0 16,1 0-16,0 0 0,0 0 0,0-21 16,0 0-16,21 0 0,-22 0 15,1 0-15,21-22 0,-21 22 0,21-21 16,0 21-16,0-22 0,0 1 0,0 0 16,21-1-16,22-20 0,-22 20 15</inkml:trace>
  <inkml:trace contextRef="#ctx0" brushRef="#br0" timeOffset="71200.33">19346 8996 0,'0'-21'16,"0"42"-16,-21-42 0,0 21 0,0 0 0,0 0 15,-1 0-15,1 0 0,0 0 16,0 0-16,-21 0 0,20 0 0,1 0 15,0 21-15,0-21 0,0 21 16,21 0-16,0 0 0,0 1 0,0-1 16,0 0-16,0 0 15,0 0-15,0 0 16,21-21-16,0 0 0,0 0 0,0 0 16,1 0-16,-1 0 15,21 0-15,-21 0 0,22 0 0,-22 0 16,0 0-16,21 0 0,-21 0 0,1 0 15,-44 0 1,1 0 0,0 0-16,0 0 0,-21 0 15,20 22-15,-20-22 0,21 21 0,-21 0 16,20-21-16,1 21 0,0 0 0,0 0 16,0-21-16,21 22 15,-21-22-15,21 21 0,0 0 16,21-21-1,0 0-15,0 0 0,0 0 16,0 0-16,1 0 0,-1 0 0,0 0 16,0 0-16,0 0 0,22 0 15,-22 0-15,0 0 0,0 21 0,0 0 16,0 0-16,1 1 16,-22-1-16,0 0 0,0 21 15,0-21-15,0 22 0,0-1 0,0-21 16,-22 22-16,1-1 0,0-21 15,0 21-15,0-20 0,0-1 16,-1 0-16,1 0 0,21 0 0,0 0 16,-21 1-16,42-22 31,0 0-31,1 0 16,-1-22-16,0 1 15</inkml:trace>
  <inkml:trace contextRef="#ctx0" brushRef="#br0" timeOffset="71495.67">20108 8975 0,'0'0'0,"0"-64"0,0 1 0,0 20 0,0 1 16,0 0-16,0-1 0,0 22 15,0 0-15,0 0 0,-21 21 16,0 0-16,21 21 0,-21 0 15,0 0-15,-1 22 0,1-1 0,0 0 16,0 1-16,0 20 0,-22-20 16,43 20-16,-21-21 0,0 1 0,21-1 15,0 0-15,0-20 0,0 20 16,0-21-16,0 0 0,0 22 0,21-22 16,0-21-16,-21 21 0,22 0 0,-1 0 15,0-21-15,21 21 16,-21-21-16,1 0 0,20 0 0,-21 0 15,21 0-15,1 0 0,-1 0 0,0-21 16</inkml:trace>
  <inkml:trace contextRef="#ctx0" brushRef="#br0" timeOffset="72262.87">20891 8954 0,'0'0'0,"0"-22"0,0 1 0,0 0 15,0 0-15,0 0 0,-21 21 16,0 0-16,0 0 0,0 0 0,-22 0 15,22 0-15,-21 21 0,21 0 16,-22 0-16,1 0 0,0 1 0,21 20 16,-22-21-16,22 21 15,0-20-15,-21 20 0,42-21 0,-22 21 16,22-20-16,-21-1 0,21 0 0,0 0 16,0 0-16,0 0 0,0 1 15,21-22-15,1 0 0,-1 21 0,0-21 16,0 0-16,0 0 0,0 0 0,1 0 15,-1 0-15,0 0 0,0 0 16,0-21-16,0-1 0,22 22 0,-43-21 16,42 0-16,-42 0 0,21 0 15,0-22-15,1 22 0,-1-21 0,0 21 16,0-22-16,-21 22 0,0 0 16,21 0-16,-21 0 0,0 42 31,-21 0-31,21 0 15,-21 22-15,21-22 0,0 0 0,0 21 16,0-21-16,0 1 0,0-1 16,0 0-16,0 0 0,0 0 0,21 0 15,0 1-15,-21-1 0,21-21 0,1 21 16,-1-21-16,0 0 16,0 21-16,0-21 0,0 0 0,1 0 15,-1 0-15,0 0 0,0-21 0,0 0 16,0 0-16,1-1 15,-1 1-15,0 0 0,-21-21 16,21 21-16,0-22 0,-21 1 16,0-22-16,21 22 0,1-21 0,-22 20 15,21-20-15,-21 20 0,0-20 0,21 21 16,-21-1-16,0 22 0,21-21 16,-21 21-16,0-1 0,0 1 0,-21 21 31,0 21-31,21 1 0,-21-1 15,21 21-15,-22 0 0,1 1 16,21-1-16,0 22 0,0-22 0,0 0 16,0 22-16,0-22 0,0 0 15,0-20-15,0 20 0,0-21 16,0 21-16,0-20 0,0-1 0,0 0 16,0 0-16,21 0 0,1-21 15,-1 0-15,0 0 16,0 0-16,0 0 0,0 0 15,1 0-15,-1 0 0,0-21 16,0 0-16,0 21 0,0-21 0,1 0 16</inkml:trace>
  <inkml:trace contextRef="#ctx0" brushRef="#br0" timeOffset="72450.75">21378 8954 0,'0'0'0,"-21"0"0,-42 0 31,41 0-31,44 0 32,-1 0-32,0 0 15,0 0-15,0 0 0,0 0 16,1 0-16,20 0 0,-21 0 0,0 0 16,22-22-16,-1 22 0,-21 0 15</inkml:trace>
  <inkml:trace contextRef="#ctx0" brushRef="#br0" timeOffset="72723.6">22077 8742 0,'0'0'0,"21"0"0,-21-21 15,-21 21 17,0 21-32,-1 0 0,1 0 0,0 0 15,0 1-15,0 20 0,0 0 16,-1-21-16,22 22 0,-21-1 0,0-21 15,0 22-15,21-22 0,0 21 0,0-21 16,0 0-16,0 1 0,0-1 16,0 0-16,0 0 0,0 0 15,21 0-15,0-21 0,0 0 16,1 22-16,-1-22 0,21 0 16,-21 0-16,22 0 0,-1 0 0,-21 0 15,21 0-15,1 0 0,-22-22 16,21 22-16,1-21 0</inkml:trace>
  <inkml:trace contextRef="#ctx0" brushRef="#br0" timeOffset="73255.3">22564 8657 0,'0'0'0,"0"-21"0,0 0 0,0 0 16,0 0-16,0-1 15,-22 22 1,22 22-16,-21-1 15,21 0-15,0 0 0,0 21 16,-21-20-16,21 20 0,0 0 0,-21 1 16,21-1-16,-21 0 0,21 1 15,-21-1-15,21 0 0,0 1 0,0-22 16,-22 21-16,22-21 0,-21 0 16,21 22-16,0-22 0,-21 0 0,21 0 15,0 0-15,0 1 0,0-1 16,-21-21 31,21-21-47,0-1 15,0 1-15,0 0 16,21 0-16,-21 0 16,21 0-16,0-1 0,1 1 0,-1-21 15,0 21-15,21 0 0,1-1 0,-1 1 16,0-21-16,22 42 0,-22-21 15,22 0-15,-22 21 0,21 0 0,-20 0 16,-22 0-16,21 21 0,-21 0 16,1 21-16,-1-21 0,-21 22 0,0-22 15,0 21-15,0-21 16,0 1-16,-21 20 0,-1-21 0,1 0 16,0 0-16,0 1 0,-21-1 0,20 0 15,-20 0-15,21 0 0,0-21 16,-22 21-16,22-21 0,-21 22 0,0-22 15,20 0-15,-20 21 0,0-21 16,-1 0-16,1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1:41:4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720 0,'0'0'0,"21"-21"0,-21-1 16,0 1-1,0 0-15,0 0 16,0 0-16,0 0 16,-21 21-16,0-22 15,0 22-15,0 0 0,-22 0 16,22 0-16,-21 0 0,-1 0 15,1 0-15,0 22 0,-22-1 16,22 0-16,-22 0 0,22 21 0,0 1 16,-1-22-16,1 42 0,0-20 15,-1-1-15,22 22 0,-21-22 16,21 21-16,0-20 0,21-1 0,-22 22 16,22-22-16,-21 0 0,21 1 15,0-1-15,0 0 0,0-21 0,0 22 16,0-22-16,21 21 0,-21-21 15,22 1-15,-1 20 0,0-21 16,21-21-16,-21 21 0,22 0 16,-1-21-16,0 0 0,1 0 15,-22 0-15,21 0 0,1 0 16,-1-21-16,0 0 0,1 0 0,-1 0 16,0 0-16,-21-22 0,22 22 15,-1 0-15</inkml:trace>
  <inkml:trace contextRef="#ctx0" brushRef="#br0" timeOffset="464.73">1947 1185 0,'0'0'0,"0"-21"0,0 0 15,0 0-15,0 0 0,-21 21 32,0 0-32,0 21 15,21 0-15,-21 0 16,-1 0-16,1 1 0,0 20 15,0-21-15,21 0 0,-21 22 0,0-22 16,-1 21-16,22-21 0,0 22 16,0-22-16,0 0 0,0 21 0,0-21 15,0 1-15,22-1 0,-1 0 16,0-21-16,0 21 0,21-21 16,-20 0-16,20 0 0,-21 0 0,21-21 15,-20 0-15,20 0 0,0-1 16,-21 1-16,22 0 0,-1 0 15,-21 0-15,22-22 0,-22 22 16,0 0-16,-21-21 0,0-1 0,0 22 16,0-21-16,0 0 0,0 20 15,-21-20-15,0 21 0,-1 0 0,1 0 16,0 21-16,-21 0 0,21 0 16,-1 0-16,-20 0 0,21 0 15,-21 21-15,20 0 0,-20 0 0,21 0 16,0 0-16,0 1 0,21-1 15,0 21-15,-22-21 0,22 0 0,0 1 16,0-1-16,0 0 0,0 0 16,0 0-16,22-21 0,-1 21 15,0-21-15,0 0 0,0 0 16</inkml:trace>
  <inkml:trace contextRef="#ctx0" brushRef="#br0" timeOffset="1200.31">2582 1185 0,'0'0'16,"21"-21"-1,-21 42 1,0 1 0,-21-1-16,21 0 0,-21 0 15,0 0-15,21 0 0,-21 1 16,21-1-16,0 0 0,-21 0 0,-1 0 15,22 0-15,-21 1 0,21-1 16,-21-21-16,21 21 0,0 0 16,-21-21-16,0 0 15,21-21 17,0 0-32,0 0 0,0-1 15,0 1-15,0 0 0,0 0 16,0 0-16,0-22 0,0 22 0,21-21 15,0 21-15,0 0 0,22-22 16,-22 22-16,0 0 0,21 21 16,-21-21-16,1 21 0,20 0 0,-21 0 15,0 0-15,22 0 0,-22 21 16,0 0-16,0 0 0,0 0 0,0 1 16,-21-1-16,0 0 0,22 0 15,-22 0-15,0 22 0,0-22 0,0 0 16,0 0-16,0 0 15,0 0-15,0 1 16,-22-22-16,22-22 31,0 1-15,0 0-16,0 0 16,0 0-16,0 0 0,0-22 0,22 22 15,-1-21-15,0 21 0,0-22 16,0 1-16,22 21 0,-22 0 0,21-22 15,-21 43-15,22-21 0,-22 21 16,21 0-16,-21 0 0,0 21 16,22 0-16,-22 1 0,-21-1 0,21 0 15,-21 0-15,21 21 0,-21-20 16,0-1-16,0 0 0,0 0 16,0 0-16,0 0 0,0 1 15,0-1-15,-21 0 0,0 0 16,0 0-16,0-21 15,21-21 17,21 0-17</inkml:trace>
  <inkml:trace contextRef="#ctx0" brushRef="#br0" timeOffset="1564.66">3810 953 0,'0'21'16,"-21"0"-16,21 0 15,-21 0-15,-1 0 0,22 22 0,-21-22 16,21 21-16,0-21 0,0 22 16,0-1-16,0 0 0,-21 1 0,21-1 15,0 0-15,0 22 0,-21-1 16,21 1-16,0-1 0,0 22 0,0-21 15,0 20-15,0-20 0,-21 20 16,21-20-16,-21 21 0,21-22 0,0 22 16,0-22-16,-22 1 15,22 20-15,0-41 0,0 20 0,-21-20 16,21-1-16,0 0 0,0 1 16,0-22-16,0 0 0,0 0 0,0 0 15,0-42 16,0-21-31,0 21 0,0-22 0,21-20 16,1-1-16,-1 1 0,-21-1 16,21-20-16</inkml:trace>
  <inkml:trace contextRef="#ctx0" brushRef="#br0" timeOffset="1924.45">3662 1228 0,'0'0'0,"-21"-21"0,21-22 0,-22 1 15,22 21-15,-21-22 0,21 22 16,0 0-16,0 0 0,0 0 0,0 0 16,0-1-16,21 1 15,1 21-15,20-21 0,-21 21 0,21 0 16,1 0-16,-1 0 0,0 0 16,1 0-16,-1 21 0,-21 0 15,22 22-15,-22-22 0,0 0 16,0 21-16,0 1 0,-21-22 0,0 21 15,0-21-15,0 22 0,0-22 16,-21 0-16,-21 0 0,21 0 16,-1 1-16,-20-1 0,21-21 0,0 21 15,-22-21-15,22 0 0,-21 21 16,21-21-16,0 0 0,-22 0 0,22 0 16,0 0-16,0 0 15,0 0-15,21-21 16,21 0-1,0 0-15,21-1 0,-21-20 16,22 21-16</inkml:trace>
  <inkml:trace contextRef="#ctx0" brushRef="#br0" timeOffset="2688.6">4318 656 0,'0'0'0,"0"21"31,0 1-31,0-1 0,0 0 16,-21 21-16,21-21 0,-21 22 15,21-1-15,-22 0 0,22 1 16,0-1-16,-21 0 0,21 1 16,-21-1-16,21 0 0,0-20 0,0 20 15,0-21-15,0 0 0,0 0 16,0 1-16,0-1 15,0 0-15,21-21 16,0 0-16,1 0 16,-1 0-16,0-21 0,0 0 0,0 21 15,0-22-15,1 1 0,-1-21 16,0 21-16,0 0 0,21-22 0,-20 1 16,-1 21-16,0-22 0,0 22 15,0 0-15,-21 0 0,21 0 0,-21 0 16,0 42 15,0 0-31,0 0 16,0 21-16,0-20 0,0-1 0,0 21 15,0-21-15,0 22 0,0-22 16,0 0-16,0 0 0,0 0 0,0 0 16,0 1-16,0-1 0,22 0 15,20 0-15,-21-21 0,0 0 16,22 0-16,-22 0 0,21 0 15,0 0-15,1 0 0,-1 0 0,0 0 16,-20-21-16,20 0 0,0 21 16,-21-21-16,22-1 0,-1 1 15,-21-21-15,0 21 0,1 0 16,-1-22-16,0 22 0,-21-21 0,0 21 16,0-1-16,0 1 0,0 0 15,-21 42 1,0-21-1,-1 21-15,1 1 0,21 20 0,-21-21 16,0 0-16,21 22 0,-21-22 16,21 21-16,0-21 0,0 0 0,0 1 15,0-1-15,0 0 0,0 0 16,0 0-16,21 0 0,0-21 16,0 22-16,0-22 0,1 0 15,-1 0-15,0 0 0,0 0 0,21 0 16,-20 0-16,20 0 0,-21 0 15,21-22-15,-20 1 0,20 0 0,0 0 16,-21 0-16,1-22 0,20 22 0,-21-21 16</inkml:trace>
  <inkml:trace contextRef="#ctx0" brushRef="#br0" timeOffset="2914.47">5101 720 0,'-21'0'0,"-85"0"15,85 0 1,0 21 0,21 0-1</inkml:trace>
  <inkml:trace contextRef="#ctx0" brushRef="#br0" timeOffset="4652.41">6625 1249 0,'0'0'0,"0"-21"47,0 0-47,0-1 0,0 1 15,21 0-15,0 0 0,-21 0 16,22-22-16,-22 1 0,21 21 0,0-21 16,-21-22-16,0 22 0,21-1 15,0 1-15,-21 0 0,0-1 16,0 1-16,0 0 0,0 21 15,0-1-15,0 1 0,0 0 0,0 0 16,-21 21 0,0 0-16,0 21 0,21 0 15,-21 0-15,-1 22 0,22-1 16,-21-21-16,21 22 0,-21 20 0,21-21 16,-21 22-16,21-22 0,0 22 15,0-22-15,0 0 0,0 1 0,0-1 16,0 0-16,21 1 0,0-22 15,0 0-15,1 0 0,-1 0 0,0 1 16,21-22-16,-21 0 16,22 0-16,-1 0 0,-21 0 0,22 0 15,-1 0-15,0 0 0,-21-22 16,22 1-16,-1 0 0,-21 0 0,22 0 16,-22-22-16,0 22 0,0-21 15,0 0-15,0-1 0,-21 1 0,0 0 16,22-1-16,-22 1 0,0 21 15,0 0-15,0-1 0,0 1 0,0 42 32,0 1-32,-22-1 0,22 21 0,-21-21 15,0 22-15,21-1 0,0-21 16,0 21-16,-21 1 0,21-22 16,0 0-16,0 21 0,0-20 15,0-1-15,0 0 0,21 0 16,-21 0-16,21-21 0,0 0 15,1 0-15,-1 0 0,0 0 16,0 0-16,0-21 0,0 0 16,22 0-16,-22 21 0,0-43 0,0 22 15,0 0-15,-21-21 0,22 21 16,-1-22-16,-21 1 0,0 0 0,0 20 16,0-20-16,0 21 0,21 0 15,-21 42 16,0 0-31,-21 0 0,21 0 0,-21 1 16,21 20-16,-22-21 0,1 21 16,21-20-16,-21-1 0,21 0 0,0 0 15,-21 0-15,21 0 0,-21 1 16,21-1-16,0-42 47,0-1-32,21 1-15,0 0 0,0-21 0,-21 21 16,21-22-16,1 22 0,-1-21 16,0 21-16,0-22 0,21 22 15,-20 0-15,-1 0 0,0 0 16,0 21-16,0 0 0,0 0 0,1 21 16,-1-21-16,0 21 0,-21 0 15,0 21-15,21-20 0,-21-1 0,0 0 16,0 0-16,0 21 0,0-20 15,0-1-15,0 0 0,0 0 0,0 0 16,0 0-16,0 1 16,0-1-16,21-21 31,0 0-15,-21-21-1,22-1-15,-1 1 0,-21 0 0,21 0 16,0 0-16,0-22 0,0 22 15,1-21-15,-1 0 0,0-1 0,0 1 16,0 0-16,0 20 0,1-20 16,-1 21-16,0 0 0,0 0 0,0-1 15,0 22-15,1 0 16,-1 0-16,-21 22 16,21-1-16,-21 21 0,0-21 15,0 22-15,0-1 0,21 0 0,-21-21 16,0 22-16,0-1 0,0-21 15,0 22-15,0-22 0,0 0 16,21 0-16,-21 0 0,21 0 16,-21 1-16,22-1 0,-1-21 0,0 0 15,0 0-15,0 0 0,0 0 16,1 0-16,-1 0 0,0 0 0,21 0 16,-21-21-16,1 21 0,20-22 15,-21 1-15,0 0 0,0 0 0,1-21 16,20 20-16,-42-20 0,21 0 15,0-1-15,-21 1 0,21 0 0,-21 21 16,0-22-16,0 22 0,0 0 16,0 0-16,0 0 0,-21 21 15,0 0-15,0 21 16,0 0-16,0 0 0,-1 21 16,1 1-16,0-1 0,0 0 0,21-20 15,0 20-15,0 0 0,0-21 16,0 1-16,0 20 0,0-21 0,0 0 15,21-21-15,0 21 0,0 1 16,1-22-16,-1 0 0,0 0 0,21 0 16,-21 0-16,1 0 0,20 0 15,-21 0-15,21 0 0,-20-22 0,-1 22 16,21-21-16,-21 0 0,0 0 16,1 0-16,-1 0 0,-21-22 15,21 22-15,-21-21 0,21 21 16,-21-22-16,0 1 0,0 0 0,0 20 15</inkml:trace>
  <inkml:trace contextRef="#ctx0" brushRef="#br0" timeOffset="4880.28">7747 487 0,'0'0'0,"-42"0"15,-64 0 1,85 0-16,-1 0 0,1 0 16,21 21-16,-21-21 15,0 0 1,21 21 0,-21-21-16,0 0 15,-1 0-15,1 0 0</inkml:trace>
  <inkml:trace contextRef="#ctx0" brushRef="#br0" timeOffset="5077.17">6477 868 0,'0'21'0,"0"-42"0,-21 63 16,21-21-16,21-21 15,0 0 1,0 0-16,22 0 0,-22 0 15,21 0-15,-21 0 0,22 0 0,-1 0 16,0 0-16,1 0 0,-1-21 16,0 21-16,-21-21 0,22 0 0,-1 21 15</inkml:trace>
  <inkml:trace contextRef="#ctx0" brushRef="#br0" timeOffset="7120.23">9758 995 0,'21'0'15,"0"0"-15,0 0 0,0 0 0,1 0 16,20 0-16,-21-21 0,0 21 16,0-21-16,22-1 0,-22 22 15,0-21-15,0 0 0,0 0 0,1 0 16,-1 0-16,-21-1 0,0 1 16,0 0-16,0 0 0,0 0 15,0 0-15,0-1 0,0 1 16,-21 21-16,-1 0 0,1 0 15,0 0-15,0 0 0,0 0 0,0 0 16,-1 0-16,-20 21 0,21 1 16,0-1-16,0 0 0,-22 0 0,22 0 15,21 22-15,-21-22 0,21 0 16,-21 21-16,21-21 0,0 1 0,0-1 16,0 0-16,21 0 15,0 0-15,0-21 0,0 21 0,1 1 0,-1-22 16,21 0-16,-21 0 15,22 0-15,-1 0 0,-21 0 0,21 0 16,1 0-16,-22 0 0,0 0 16,0 0-16,0 0 0,1 0 15,-44 0 17,1 21-17,0 0-15,0 0 0,0 0 0,-22 0 16,22 1-16,0 20 0,0-21 15,0 21-15,21-20 0,-21-1 0,21 0 16,-22 21-16,22-21 0,0 1 16,0-1-16,0 0 15,22 0-15,-1-21 16,0 0-16,0 0 16,0 0-16,0 0 0,1 0 15,-1-21-15,0 0 16,0 0-16,0-1 0,0 1 0,22 0 15,-22 0-15,0 0 0,0 0 16,22-22-16,-22 22 0,0-21 0,21 21 16,-21-1-16,1-20 0,-1 21 15,21 0-15,-21 0 0,0-1 0,1 22 16,-1 0 0,0 22-16,-21-1 0,0 0 15,0 0-15,0 21 0,0-20 0,0-1 16,0 21-16,0-21 0,0 0 15,-21 1-15,0-1 0,21 0 0,0 0 16,0 0-16,-22-21 0,22 21 16,-21-21-16,42 0 47,1-21-47,-22 0 15,21 21-15,0-21 0,0 0 0,0 0 16,0-1-16,1-20 0,-1 21 15,0 0-15,0-22 0,21 22 16,-20-21-16,-22 21 0,21 0 0,-21-1 16,21 1-16,-21 0 15,-21 21 220,21 21-220,0 0 1,-21-21-16,21 22 16,0-1-16,-22 0 15,22 0-15,0 0 0,0 0 16,0 1-16,0-1 0,0 0 0,0 0 15,0 0-15,0 0 0,0 1 16,0-1-16,0 0 0,0 0 0,22 0 16,-1-21-16,0 0 15,0 0-15,0 0 0,0 0 0,22 0 16,-22 0-16,0 0 0,21 0 0,-20 0 16,20 0-16,0-21 0,-21 0 15,22 21-15,-1-21 0,-21 0 16,22-1-16,-22 1 0,0-21 0,0 21 15,0 0-15,0-22 0,1 22 16,-22-21-16,0 21 0,0-22 16,0 22-16,0-21 0,0 21 0,0-1 15,0 44 17,0-1-32,-22 21 0,1 0 15,21-20-15,-21 20 0,21 0 0,-21 1 16,21-1-16,0 0 0,0 1 15,0-1-15,0 21 0,0-20 16,0-1-16,0 0 0,0 22 0,0-1 16,0-20-16,0 20 0,-21-20 15,21 20-15,0-21 0,0 22 0,0-22 16,0 22-16,-21-22 0,21 22 16,0-22-16,0 0 0,0 22 0,0-22 15,0 0-15,0-20 0,0 20 16,0-21-16,0 21 0,0-20 0,0-1 15,0-42 17,0-1-32,0 1 0,0 0 15,0-21-15,0 21 0,0-22 16,21 22-16,-21-21 0,21-1 16,-21-20-16,0 21 0,21-22 0,-21 22 15</inkml:trace>
  <inkml:trace contextRef="#ctx0" brushRef="#br0" timeOffset="7416.06">11515 1207 0,'0'0'0,"0"-22"0,0-20 15,0 21-15,-22 0 0,22 0 16,0-1-16,0 1 0,0 0 16,0 0-16,0 0 15,22 21-15,-1 0 0,-21-21 16,21 21-16,0 0 0,0 0 15,0 0-15,1 0 0,-1 0 0,0 21 16,-21 0-16,21-21 0,-21 21 16,21 0-16,-21 0 0,21 1 0,-21-1 15,0 0-15,0 0 0,0 0 16,0 0-16,0 1 0,0-1 0,-21-21 16,0 21-16,0 0 0,0-21 15,0 21 1,-1-21-16,1 0 0,0 0 15,0 0-15,-21 0 0</inkml:trace>
  <inkml:trace contextRef="#ctx0" brushRef="#br0" timeOffset="8804.27">1016 2138 0,'-21'0'16,"21"-21"-1,21 21 32,0 0-47,0 0 16,0 0-16,1 0 0,-1 0 15,21 0-15,-21 0 0,22 0 0,-1 0 16,0 0-16,1 0 0,-1 0 16,21 0-16,-20 0 0,20 0 0,1 0 15,20 0-15,-20 0 16,-1 0-16,22 0 0,0 0 0,-22 0 0,43 0 15,-21 0-15,21 0 16,-1 0-16,1 0 0,0 0 0,-21 0 16,21 0-16,-1 0 0,-20 0 15,21 0-15,0 0 0,21-21 0,-21 21 16,-1 0-16,22 0 0,-21 0 16,21 0-16,-21 0 0,21 0 0,0 0 15,0 0-15,0 0 0,21 0 16,-21 0-16,0 0 0,0 0 0,21-22 15,-21 22-15,22 0 0,-22 0 16,0 0-16,0 0 0,0 0 0,-22 0 16,22 0-16,0-21 15,0 21-15,22 0 0,-22 0 0,-22 0 16,22 0-16,0 0 0,-21-21 16,21 21-16,0 0 0,-21 0 0,21 0 15,0 0-15,-21 0 0,21-21 16,-21 21-16,0 0 0,-1 0 0,1 0 15,21 0-15,-21-21 0,21 21 0,-21 0 16,0 0-16,0 0 0,-22 0 16,22 0-16,-21 0 0,-1 0 0,22-21 15,-21 21-15,0 0 16,20 0-16,-20 0 0,0 0 0,-22 0 0,22 0 16,-22 0-16,1-22 15,-1 22-15,-20 0 0,20 0 0,-20 0 16,-1 0-16,-21 0 0,21 0 15,-20 0-15,-1 0 0,0 0 0,0 0 32,0 0 46,0 0-47,1 0-31</inkml:trace>
  <inkml:trace contextRef="#ctx0" brushRef="#br0" timeOffset="19696.47">3429 4487 0,'0'0'16,"0"-21"-16,0 0 16,-21 0-1,0 21 1,-1 0-16,1 0 0,0 0 15,0 0-15,-21 0 0,20 0 16,1 0-16,0 0 0,0 21 0,0-21 16,0 21-16,-1 0 0,1 1 15,0-1-15,0 0 0,0 0 0,0 0 16,21 0-16,-22 22 0,1-22 16,0 21-16,0 1 0,0-1 0,0 0 15,-1 1-15,1-1 0,0 0 16,0 1-16,0-1 0,21-21 0,0 21 15,0 1-15,0-1 0,0-21 16,0 22-16,0-22 0,0 0 16,21 21-16,0-21 0,0 1 0,0-1 15,1 0-15,20 0 0,-21-21 16,21 21-16,-20 0 0,20 1 0,0-22 16,1 21-16,-1-21 0,0 0 15,22 0-15,-22 0 0,0 0 0,22 0 16,-22 0-16,22 0 0,-1-21 15,-20-1-15,-1 22 0,21-21 0,-20 0 16,-1 0-16,0-21 0,1 20 0,-22 1 16,21-21-16,-21 21 15,22-22-15,-22 1 0,0 0 0,-21-1 16,21-20-16,-21 21 0,21-1 16,-21-20-16,22 20 0,-22-20 0,0 21 15,0-1-15,0 1 0,0 0 0,0-1 16,-22 1-16,1 21 0,-21-22 15,21 22-15,0-21 0,-22 21 0,22 0 16,-21-1-16,-1 22 0,-20-21 16,21 21-16,-22 0 0,22 0 0,-22 0 15,1 0-15,-1 0 0,22 0 16,-22 21-16,22-21 0,0 22 0,-1-1 16,1 0-16,0 0 15,21 0-15,-1 0 0,-20 1 0,21 20 16,0-21-16,21 0 0,-21 0 15,21 1-15,-22 20 0,22-21 0,0 0 16,0 22-16,0-22 0,0 0 16,0 0-16,0 0 0,0 0 0</inkml:trace>
  <inkml:trace contextRef="#ctx0" brushRef="#br0" timeOffset="20200.18">3175 4805 0,'0'-42'16,"0"84"-16,0-63 47,0 42-47,21 0 15,-21 0-15,0 0 16,0 1-16,0-1 16,21-21-1,0 0 1,1 0-16,-1-21 15,0 21-15,-21-22 16,0 1-16,0 0 0,0 0 16,0 0-16,0 0 15,0-1-15,0 1 16,-21 21 0,0 0-16,-1 0 15,22 21 1,0 1-16,-21-1 0,21 0 15,0 0 1,0 0-16</inkml:trace>
  <inkml:trace contextRef="#ctx0" brushRef="#br0" timeOffset="20592.61">3577 4741 0,'-21'64'31,"21"-43"-31,21-21 31,0 0-15,0-21-16,1 21 16,-22-21-16,0 0 15,21 21-15,-21-22 0,0 1 16,-21 21 0,21-21-16,-22 21 15,1 0 1,0 0-16,0 0 15,0 21-15,0 0 16,21 1 0,0-1-16,-22-21 15,22 21-15,0 0 0</inkml:trace>
  <inkml:trace contextRef="#ctx0" brushRef="#br0" timeOffset="20977.39">3238 5122 0,'0'22'0,"0"-44"0,0 65 16,0-22-1,22-21 32,-1 0-47,0 0 16,0 0-16,0 0 0,0-21 0,1 21 16,-1 0-16,0-21 0,0-1 15,21 22-15,-20-21 0,-1 21 0,0 0 16,0-21-16,0 21 15,0 0-15,-21-21 0,-21 21 63</inkml:trace>
  <inkml:trace contextRef="#ctx0" brushRef="#br0" timeOffset="21424.14">3514 5419 0,'0'21'16,"0"0"0,0 0-16,0 0 15,0 1-15,0-1 16,0 0-16,0 21 0,0-21 16,0 22-16,0-22 0,0 21 0,0 1 15,0-1-15,0 0 16,0 1-16,0-1 0,0 0 0,0 1 15,0-1-15,0 21 0,0-20 0,0-1 16,0 0-16,0 1 0,0-1 16,0 22-16,-22-22 0,22-21 0,0 21 15,-21 1-15,21-22 0,0 0 0,0 0 16,0 0-16,0 1 0,0-1 16,0 0-16,0-42 31,0 0-16,0-1-15,0 1 0,0 0 0,0 0 16,0-21-16</inkml:trace>
  <inkml:trace contextRef="#ctx0" brushRef="#br0" timeOffset="22008.39">3514 5842 0,'-85'21'31,"64"-21"-31,0 21 16,-1 1-16,1-1 0,0-21 0,0 21 15,0 0-15,0 0 0,-1 0 0,1 1 16,0-1-16,-21 21 16,21-21-16,-1 0 0,1 1 15,0-1-15,21 0 0,-21 0 0,0-21 16,21 21-16,0 0 0,-21 1 15,21-44 32,21 22-47,-21-21 0,21 0 0,0 0 16,-21 0-16,21 0 0,0-1 16,1-20-16,-1 21 0,0 0 0,0-22 15,0 22-15,0-21 0,22 21 16,-22-22-16,0 22 0,21 0 15,-20 0-15,-1 0 0,0 0 0,21-1 16,-21 22-16,1 0 16,-1 0-16,0 0 15,0 22-15,-21-1 16,21 0-16,0 21 0,1-21 0,-1 1 16,-21-1-16,21 0 0,0 21 0,0-21 15,0 1-15,-21-1 0,22 0 16,-1 0-16,0 0 0,0 0 0,0-21 15,0 22-15,1-22 0,-22 21 16,21-21-16,0 0 0,0 0 0,-21 21 16,21-21-16,0 0 15,1 0 1,-1-21 0,-21 0-1,0-1-15,21 1 0,0 0 0</inkml:trace>
  <inkml:trace contextRef="#ctx0" brushRef="#br0" timeOffset="23091.38">10647 3874 0,'0'0'0,"-21"0"0,-1 0 0,22-22 16,-21 22-16,0 0 0,0 0 0,0-21 16,0 21-16,-1 0 15,1 0-15,0 0 0,0 0 16,0 0-16,0 21 0,-1 1 16,1-1-16,-21 0 0,21 0 15,0 21-15,-1 1 0,1-1 0,0 22 16,-21-22-16,21 0 0,-1 22 15,1-22-15,0 0 0,0 22 0,0-22 16,0 1-16,21-1 0,0 0 16,-22 22-16,22-22 0,0 0 0,0 1 15,0-1-15,0 0 0,0 1 0,22-1 16,-1 0-16,21-20 0,0 20 16,1-21-16,-1 0 0,22 0 0,-22 1 15,21-22-15,1 0 0,-22 0 16,22 0-16,-1 0 0,-20 0 0,20 0 15,-21 0-15,22-22 0,-22 1 16,1 0-16,20 0 0,-21-21 16,1 20-16,-1-20 0,-21 0 0,22-1 15,-1 1-15,-21-21 0,0 20 16,0 1-16,1 0 0,-1-22 0,0 22 16,-21-22-16,0 22 0,0-22 0,0 1 15,0 21-15,0-22 0,-21 22 16,0-1-16,-1 1 0,-20 0 0,21-1 15,-21 22-15,-1 0 0,1 0 16,0 0-16,-1 0 0,-20 21 0,20-22 16,1 22-16,0 0 0,-1 0 0,1 0 15,0 0-15,-1 0 16,1 22-16,0-1 0,21 0 0,-22 21 16,22 1-16,-21-22 0,21 21 15,-1 0-15,-20 1 0,21-1 0,0 0 16,0 1-16,-1-22 0,1 21 15,21 1-15,-21-22 0,21 0 0,-21 0 16,21 21-16,0-20 0,0-1 16,0 0-16,0 0 15</inkml:trace>
  <inkml:trace contextRef="#ctx0" brushRef="#br0" timeOffset="23564.12">10541 4403 0,'21'0'16,"0"0"-1,-21-21-15,0-1 16,0 1-1,0 0-15,0 0 16,0 42 31,-21-21-31,21 21-16,-21 0 15,21 1 1,0-1 15</inkml:trace>
  <inkml:trace contextRef="#ctx0" brushRef="#br0" timeOffset="23936.02">10753 4403 0,'0'21'16,"21"-21"15,0 0-31,0 0 15,0 0-15,-21-21 32,0 0-17,-21 21 17,0 0-17,0 0 1,0 21-16,-1 0 31,1-21-31,21 21 16</inkml:trace>
  <inkml:trace contextRef="#ctx0" brushRef="#br0" timeOffset="24304.52">10393 4699 0,'0'0'0,"0"21"0,21 0 15,0-21-15,0 0 16,0 0-16,1 0 0,-1 0 0,0 0 15,21 0-15,-21 0 0,1 0 16,-1 0-16,21 0 0,-21-21 0,0 0 16,1 21-16,-1 0 0,0-21 15,0 21-15,0 0 0,-21-21 16,21 21-16,1-21 16,-22 42 46,0 0-62,0 0 0</inkml:trace>
  <inkml:trace contextRef="#ctx0" brushRef="#br0" timeOffset="24812.09">10901 5207 0,'-21'0'31,"-1"0"-15,22 21-16,0 0 15,-21 1-15,21-1 0,0 0 16,0 0-16,0 0 0,0 22 16,0-22-16,0 21 0,0 0 0,0 1 15,0-22-15,0 42 0,0-20 0,0-1 16,-21 0-16,0 1 0,0-1 15,0 0-15,21 22 0,-22-22 0,1 1 16,0-1-16,21 0 0,-21 1 0,0-1 16,0 0-16,21 1 0,0-22 15,-22 21-15,22-21 0,-21 22 0,21-22 16,0 0-16,0 0 0,0 0 16,0-42 30,0 0-46,0 0 0,0 0 0,21-1 16,-21-20-16,22 21 0,-22-21 16,0 20-16</inkml:trace>
  <inkml:trace contextRef="#ctx0" brushRef="#br0" timeOffset="25392.76">10795 5673 0,'0'0'16,"-21"0"-16,0 0 16,-1 0-16,1 0 0,0 21 15,0 0-15,0 0 0,0-21 16,21 21-16,-22 1 0,1-1 16,0 0-16,0 0 0,0 0 15,21 0-15,-21-21 0,-1 22 0,22-1 16,-21 0-16,0 0 0,21 0 15,-21 0-15,0-21 0,21 22 16,-21-22-16,21 21 0,0 0 16,21-21 31,0-21-47,0 0 0,0 21 15,0-22-15,1 1 0,-1 0 0,0 0 16,0 0-16,0 0 0,0-1 0,1 1 15,20 0-15,-21 0 0,0 0 16,0-22-16,1 22 0,-1 21 0,0-21 16,0 0-16,0 21 0,0-21 15,1 21 1,-1 0-16,-21 21 0,21-21 16,-21 21-16,0 0 0,21 0 0,0 1 15,-21 20-15,0-21 0,21 0 16,1 22-16,-1-22 0,-21 21 15,0-21-15,21 0 0,0 1 0,-21-1 16,0 0-16,0 0 0,21 0 16,0 0-16,-21 1 15,0-44 48,0 1-63</inkml:trace>
  <inkml:trace contextRef="#ctx0" brushRef="#br0" timeOffset="26464.56">3895 5546 0,'0'0'0,"-22"0"0,1 0 0,0 0 16,0 0-16,0 0 0,0 0 16,-1 0-16,1 0 15,42 0 17,1-21-17,-1 21-15,21 0 0,-21 0 0,22 0 16,-1 0-16,0 0 0,1 0 15,-1 0-15,0 0 0,1 0 16,-1 0-16,0 0 0,1 0 0,-1 0 16,0-22-16,-21 22 0,22 0 15,-22 0-15,0 0 0,0 0 0,0 0 16,-42 0 31,0 0-32,0 0 1,0 0-16,0 0 16,-1 0-16,1 0 15,0 0-15,0 0 0,0 0 16</inkml:trace>
  <inkml:trace contextRef="#ctx0" brushRef="#br0" timeOffset="26816.36">3598 5630 0,'21'0'16,"1"0"-16,-1 0 0,21 0 15,-21 0-15,22 0 0,-22 0 16,21 0-16,0 0 0,1 0 0,-1 0 15,0 0-15,1 0 0,-1 0 16,0 0-16,1 0 0,-22 0 0,21 0 16,-21-21-16,1 21 0,20 0 0,-21 0 15,0 0-15,0 0 0,1 0 16,-1 0 0,-21-21 30,21 21-30,0 0-16,-21-21 0,21 0 16,0 21-16,1-21 0</inkml:trace>
  <inkml:trace contextRef="#ctx0" brushRef="#br0" timeOffset="27908.7">5016 4868 0,'0'-21'16,"-21"21"15,0 0-31,0 0 16,0 0-16,0 0 0,-1 21 16,1-21-16,21 22 15,-21-1-15,0 0 0,0 0 0,0-21 16,-1 21-16,22 0 0,-21 22 15,0-22-15,0 0 0,0 0 0,0 0 16,21 22-16,-22-22 0,22 21 0,-21-21 16,21 1-16,-21 20 0,21-21 15,0 21-15,0-20 0,0-1 0,0 0 16,0 21-16,0-21 0,0 1 16,0 20-16,0-21 0,0 0 0,0 22 15,0-22-15,0 0 0,21 0 16,0 0-16,1 0 0,-1 1 15,-21-1-15,21 0 0,0 0 0,0-21 16,0 21-16,1 0 0,-1-21 0,0 0 16,0 22-16,0-22 0,0 0 15,1 0-15,-1 0 0,0 0 0,0 0 16,0 0-16,22 0 0,-22 0 0,0 0 16,0 0-16,0 0 0,0-22 15,1 22-15,-1-21 0,0 0 0,0 21 16,0-21-16,22 0 0,-22 0 15,0-1-15,0 1 0,0 0 16,0 0-16,1 0 0,-1-22 16,-21 22-16,21 0 0,0 0 15,0 0-15,-21-22 0,21 22 0,-21 0 16,22-21-16,-22 21 0,0-1 0,0-20 16,0 21-16,0-21 0,0 20 15,0 1-15,0-21 0,0 21 0,-22-22 16,22 22-16,-21-21 0,0 21 0,0-22 15,0 22-15,21 0 0,-21 0 16,-1 0-16,1 0 0,0-1 0,21 1 16,-21 0-16,0 0 0,0 21 15,-1-21-15,-20 21 0,21 0 0,0-21 16,0 21-16,-22 0 16,22 0-16,0 0 0,-21 0 0,20 0 15,-20 0-15,21 0 0,-21 0 0,20 0 16,1 0-16,-21 21 0,21 0 15,0 0-15,-1 0 0,1 0 0,0 22 16,0-22-16,0 21 0,0-21 16,-1 22-16,22-1 0,0-21 0,-21 22 15,0-1-15,21-21 0,0 21 16,0 1-16,-21-22 0,21 21 0,0-21 16,0 22-16,0-22 0,0 21 0,-21-21 15,21 22-15,0-22 0,0 0 16,0 21-16,0-20 0,0-1 15,0 21-15,21-21 0,0 0 0,0 1 16,0-22-16,1 21 0,-1 0 16,21 0-16,-21-21 0,22 0 0,-22 21 15,21-21-15,-21 0 0,22 0 0,-22 0 16,21 0-16,-21 0 0,0 0 16,22 0-16,-22 0 0,0 0 0,0-21 15,0 0-15,1 21 0,-1-21 16,-21 0-16,21-1 0,0-20 0,0 21 15,0-21-15</inkml:trace>
  <inkml:trace contextRef="#ctx0" brushRef="#br0" timeOffset="34484.76">6265 5080 0,'-21'0'16,"0"0"15,0 0-15,0 0-16,-1 21 16,1-21-1,42 0 48,1 0-63,-1 0 15,21 0-15,-21 0 0,0 0 0,1 0 16,-1 0-16,0 0 0,21 0 16,-21 0-16,22 0 0,-22 0 15,21 0-15,1 0 0,-1 0 0,0 0 16,1-21-16,20 21 0,-21 0 15,1 0-15,20 0 0,1-21 0,-22 21 16,22 0-16,-22 0 0,21 0 0,-20-21 16,20 21-16,-20 0 0,20 0 15,-21 0-15,22-21 0,-22 21 0,22 0 16,-1 0-16,1 0 0,-1-22 16,-20 22-16,41 0 0,-20 0 0,-22 0 15,22-21-15,-1 21 0,1-21 16,-22 21-16,21 0 0,-20 0 15,20-21-15,-20 21 0,20 0 0,-21 0 16,22-21-16,-22 21 0,22 0 16,-22 0-16,22 0 0,-22-21 0,21 21 15,-20 0-15,-1 0 0,0 0 16,1-22-16,-22 22 0,21 0 0,-21 0 16,1 0-16,-1 0 0,0 0 15,0 0-15,-21-21 16,21 21-16,-21-21 62,0 0-30,-21 21-32</inkml:trace>
  <inkml:trace contextRef="#ctx0" brushRef="#br0" timeOffset="35073.43">9038 4657 0,'0'0'0,"85"63"31,-64-63-31,0 21 0,0-21 0,0 22 15,1-22-15,-1 0 16,0 0-16,0 21 0,0-21 0,0 21 16,1-21-16,-1 0 15,0 0-15,0 0 0,0 0 0,0 0 16,1 0-16,-1 0 16,0 0-16,0 0 0,0 0 15,-42 21 48,0-21-63,21 21 15,-21-21-15,0 21 0,-1-21 16,1 22-16,0-1 0,0 0 0,0-21 16,0 21-16,-1 0 0,-20 0 15,21 22-15,0-22 0,-22 0 0,1 0 16,21 0-16,-21 1 0,20-1 15,1 0-15,-21 0 0,21 0 0,0 0 16,-22 1-16,22-22 0,0 21 16,0 0-16,0-21 0,-1 0 0</inkml:trace>
  <inkml:trace contextRef="#ctx0" brushRef="#br0" timeOffset="50432.34">1270 8043 0,'0'-21'0,"0"0"16,0 0-1,0 0-15,-21 21 31,0 0-15,-1 0-16,1 0 16,0 21-16,0-21 0,0 21 15,0 0-15,-1-21 0,1 0 16,0 21-16,0-21 16,0 0-16,0 22 0,-1-22 0,1 0 15,0 21-15,0 0 16,0-21-16,0 0 15,42 0 17,21 0-17,-21 0-15,22-21 0,-1 21 16,0-21-16,1 21 0,20-22 0,22 22 16,-22-21-16,22 0 0,0 21 15,-1-21-15,1 21 0,-22-21 16,22 0-16,-21 21 0,-1 0 0,1-22 15,-1 22-15,-21 0 0,1 0 16,-1 0-16,0-21 0,1 21 16,-1 0-16,-21 0 0,0 0 0,1 0 15,-1 0-15,-42 0 63,-1 0-63,1 0 0,0 0 15,-21 0-15,21 0 0,-1 0 16,-20 0-16,21 0 0,-21 0 16</inkml:trace>
  <inkml:trace contextRef="#ctx0" brushRef="#br0" timeOffset="50864.09">1122 8065 0,'0'0'15,"-21"21"-15,-1-21 0,1 0 16,0 0 0,42 0 30,0 0-46,1 0 0,20-21 16,-21 21-16,21 0 0,1 0 0,-1-22 16,0 22-16,22 0 0,-22 0 15,22-21-15,-22 21 0,22 0 16,-1-21-16,-21 21 0,22-21 0,-22 21 16,1 0-16,-1 0 0,0 0 15,1-21-15,-22 21 0,21 0 16,-21 0-16,0 0 0,1 0 15,-1 0-15,0 0 0,-21-21 0,21 21 16,-21-22 31,-21 22-47,0 0 0,0 0 16,-1-21-16</inkml:trace>
  <inkml:trace contextRef="#ctx0" brushRef="#br0" timeOffset="51483.98">1947 7578 0,'0'42'16,"21"-21"-1,1-21-15,-1 21 16,-21 1-16,21-22 0,0 21 0,0 0 16,0-21-16,1 21 0,-1 0 15,0-21-15,21 21 0,-21 1 0,22-22 16,-22 21-16,0-21 0,21 0 15,-20 0-15,20 21 0,-21-21 0,0 0 16,0 0-16,1 0 0,-1 0 16,0 0-16,0 0 0,0 0 15,-42 0 32,0 0-31,0 0-16,0 21 0,-22-21 0,1 21 15,21 0-15,-22 22 0,1-22 16,0 0-16,-1 21 0,1-20 0,0 20 16,-1 0-16,1-21 0,0 22 15,-1-1-15,22-21 0,-21 22 0,0-22 16,20 21-16,-20-21 0,21 0 16,0 1-16,0 20 0,-22-21 0,22 0 15,0 0-15,21 1 16,-21-22-16,21 21 0,-21-21 0,21 21 31,0-42 0,0 0-15,21-1-16,0 22 16,-21-21-16</inkml:trace>
  <inkml:trace contextRef="#ctx0" brushRef="#br0" timeOffset="60317.89">5440 7535 0,'-21'0'0,"21"22"31,0-1-15,21-21 15,0 0-31,0 0 16,0 0-16,0 0 0,1 0 15,-1 0-15,0 0 0,0-21 0,0 21 16,0-22-16,1 22 0,-1-21 0,0 21 16,0-21-16,0 0 0,0 21 15,1-21-15,-1 0 0,-21-1 16,0 1-16,0 0 16,-21 21-16,-1-21 15,1 21-15,0 0 0,0 0 16,0 0-16,-22 0 0,22 0 0,0 0 15,0 0-15,-21 0 0,20 21 0,1 0 16,0-21-16,0 21 16,0 1-16,0-1 0,-1 0 0,1 0 15,21 0-15,0 0 0,-21 1 16,21-1-16,-21 0 0,21 0 0,0 0 16,0 0-16,0 1 0,0-1 15,0 0-15,0 0 16,21-21-1,-21 21 1,21-21-16,-21-21 234,0 0-202</inkml:trace>
  <inkml:trace contextRef="#ctx0" brushRef="#br0" timeOffset="63224.56">5884 7387 0,'0'-21'32,"0"0"-1,0 0-15,-21 21-1,0-21 1,0 21-16,0 0 15,-1 0-15,1 0 16,0 0-16,0 0 0,0 0 16,0 0-16,-1 21 0,1-21 15,0 21-15,0-21 0,0 21 0,0 0 16,-1 0-16,1 1 16,0-1-16,0 0 0,21 0 15,-21-21-15,21 21 0,-21 0 16,21 1-16,0-1 15,-22 0-15,22 0 16,0 0 0,0 0-16,0 1 15,0-1-15,0 0 16,22-21 0,-22 21-16,0 0 15,21-21-15,0 0 16,0 0-16,0 21 15,0-21-15,1 0 0,-1 0 0,0 0 16,0 22-16,0-22 0,0 0 16,22 0-16,-22 21 0,0-21 15,21 21-15,-20-21 0,-1 21 0,0-21 16,0 21-16,0 0 0,0 1 16,1-1-16,-22 0 0,0 0 0,0 0 15,0 22-15,0-22 0,0 0 16,-22 0-16,-20 21 0,21-20 0,0-1 15,-22 0-15,1 0 0,0 0 0,21 0 16,-22 1-16,1-1 0,21 0 16,-22-21-16,1 0 0,21 21 0,-21-21 15,20 0-15,1 0 0,0 0 16,-21 0-16,21 0 0,-1-21 0,1 0 16,21 0-16,-21 21 0,0-22 15,0 1-15,21 0 0,0 0 16,0 0-16,-21 0 0,21-1 0,-22 1 15,22 0-15,0 0 0,0 0 32,22 21-17,-1-21-15,0 21 16,0 0-16,0 0 0</inkml:trace>
  <inkml:trace contextRef="#ctx0" brushRef="#br0" timeOffset="63765.42">5948 7895 0,'0'0'0,"0"-21"15,21 21-15,-21-21 0,0 0 16,21 0-1,-21-1-15,21 22 0,-21-21 16,21 21-16,1-21 16,-1 21-16,0 0 15,0 0-15,0 0 16,0 0-16,1 0 0,-1 21 16,0 0-16,0 1 0,0-1 15,0 0-15,1 21 0,-1-21 0,-21 22 16,21-22-16,-21 21 0,21 1 15,-21-22-15,0 21 0,0-21 0,0 22 16,0-22-16,0 21 0,0-21 0,-21 0 16,0 1-16,21-1 0,0 0 15,-21-21-15,-1 21 0,1-21 16,0 0 0,21-21-1,0 0 1,0 0-16,0-22 0,0 22 15,0-21-15,0 21 0,0-22 0,0 1 16,21 0-16,-21-1 0,21 1 0,1 0 16,-1 20-16,-21 1 0,21 0 15,0 0-15,0 0 0,-21 0 0,21 21 16,1 0-16,-1-22 0,0 22 0,0 0 16,0-21-16,0 21 15,1 0-15,-1 0 0,0 0 0</inkml:trace>
  <inkml:trace contextRef="#ctx0" brushRef="#br0" timeOffset="64120.58">6837 8128 0,'63'0'32,"-42"0"-32,1-21 15,-22 0-15,0 0 16,0-1-16,0 1 0,0 0 16,0 0-16,-22 0 15,1 0-15,0 21 0,0 0 16,0 0-16,0 0 15,-1 0-15,22 21 0,0 0 16,-21 0-16,21 0 0,0 0 16,0 1-16,0-1 15,0 0-15,21-21 16,1 0-16,-1 0 0,0 0 16,0 0-1</inkml:trace>
  <inkml:trace contextRef="#ctx0" brushRef="#br0" timeOffset="65404.26">6900 8001 0,'0'21'79,"21"-21"-33</inkml:trace>
  <inkml:trace contextRef="#ctx0" brushRef="#br0" timeOffset="66117.21">7959 7726 0,'0'0'15,"21"0"-15,-21-21 0,21 21 0,0-21 16,0-1-16,0 22 16,-21-21-16,22 0 0,-22 0 15,0 0 1,-22 21-16,1 0 15,0 0-15,0 0 0,0 0 0,-22 0 16,22 0-16,-21 21 0,21-21 16,-22 21-16,22 0 0,-21-21 0,21 21 15,0 1-15,-1-1 0,1-21 16,0 21-16,21 0 0,-21-21 0,21 21 16,0 0-16,0 1 15,0-1 1,21 0-1,0-21-15,0 0 0,1 0 16,-1 0-16,0 21 16,0-21-16,0 0 0,0 0 0,1 21 15,20-21-15,-21 0 0,0 21 0,0-21 16,1 22-16,-1-22 0,0 21 16,-21 0-16,21-21 0,0 21 0,0 0 15,1 0-15,-22 1 16,21-1-16,-21 0 0,0 0 0,0 0 15,0 0-15,-21 1 0,-1-1 16,1 0-16,-21 0 16,21-21-16,-22 21 0,22-21 0,-21 21 15,21-21-15,-22 22 0,1-22 0,21 0 16,-21 0-16,-1 0 0,22 0 16,-21 0-16,21 0 0,-1 0 0,-20 0 15,21 0-15,0 0 0,0-22 0,-1 1 16,1 21-16,21-21 15,-21 21-15,21-21 0,0 0 16,-21 21-16,21-21 16,0-1-1,0 1 1,21 21-16,0-21 0,0 0 16,1 21-16,20-21 0,-21 0 0</inkml:trace>
  <inkml:trace contextRef="#ctx0" brushRef="#br0" timeOffset="66570.95">8594 7599 0,'0'0'0,"0"-21"15,-22 21 1,1 0-16,0 0 31,0 21-31,21 0 0,-21-21 16,21 21-16,0 0 0,0 1 16,-21 20-16,21-21 0,-22 0 0,22 22 15,0-22-15,-21 21 0,21 0 0,0-20 16,0 20-16,0 0 0,0-21 15,0 1-15,0 20 0,0-21 0,0 0 16,0 0-16,0 1 16,21-1-16,1-21 15,-1 0-15,0 0 0,0 0 16,0 0-16,0 0 16,1 0-16,-22-21 0,21 21 15,0-22-15,0 1 0,0 21 16,-21-21-16,21 0 0,1 0 15,-1 0-15,-21-1 0,21 1 0,0 21 16,-21-21-16,0 0 0,21 0 16,-21 0-16,21-1 0</inkml:trace>
  <inkml:trace contextRef="#ctx0" brushRef="#br0" timeOffset="66816.81">8551 7832 0,'0'0'0,"-21"0"16,42 0 15,0 0-31,1 0 16,-1-21-16,0 21 15,0 0-15,0 0 0,0-22 0,1 22 16,-1 0-16,0-21 0,0 21 15,0-21-15,0 21 0,1-21 16,-1 21-16,0-21 0,0 0 0,0-1 16,-21 1-16</inkml:trace>
  <inkml:trace contextRef="#ctx0" brushRef="#br0" timeOffset="67031.69">8678 7493 0,'0'0'0,"-21"0"0,21 21 31,21-21-15,0 0-1,1 0-15,-1 0 0,0 0 16,0 0-16,0 0 0,0 0 16,1 0-16,-1 0 0,0-21 0,0 21 15,0 0-15,0 0 16</inkml:trace>
  <inkml:trace contextRef="#ctx0" brushRef="#br0" timeOffset="67704.3">5842 8636 0,'-21'0'0,"42"0"0,-63 0 0,42 21 0,-22-21 16,44 0 31,-1 0-47,0 0 0,0 0 15,0 0-15,22 0 16,-22 0-16,21 0 0,0 0 0,1 0 0,-1 0 16,0 0-16,22 0 0,-1 0 0,1 0 15,21 0-15,-22 0 16,43-21-16,-21 21 0,20-21 0,1 21 16,-21 0-16,21 0 0,-22-21 0,22 21 15,-21 0-15,0-21 0,-1 21 16,22 0-16,-21-22 0,21 22 0,-22-21 15,1 21-15,0 0 0,-1-21 0,1 21 16,-22 0-16,22 0 0,-21-21 16,-1 21-16,-21 0 0,22 0 0,-22 0 15,1 0-15,-22 0 0,21-21 16,-21 21-16,0 0 0,1 0 16,-44 0 30,1 0-30,0 0 0,0 0-16,0 0 15</inkml:trace>
  <inkml:trace contextRef="#ctx0" brushRef="#br0" timeOffset="68499.85">5313 9610 0,'0'0'0,"-21"0"15,21 21 1,-22-21-16,22 21 0,0 0 16,0 0-16,0 1 0,0 20 15,0-21-15,-21 0 0,21 22 0,0-22 16,0 21-16,0 0 0,0-20 15,0 20-15,0 0 0,0 1 16,0-1-16,0 0 0,-21 1 0,21 20 16,0-21-16,0 22 0,0-1 15,0 1-15,-21-22 0,21 22 0,0-1 16,-21 1-16,21-22 0,0 22 0,0-22 16,0 21-16,0-20 0,-21 20 15,21-20-15,0 20 0,0-21 0,-22 22 16,22-22-16,0 1 0,-21 20 0,21-21 15,0 1-15,0-22 0,-21 21 0,21-21 16,-21 22-16,21-22 0,0 0 16,0 0-16,-21-21 31,21-21-31,0 0 16,0 0-16,0 0 0,-21-22 0,21 22 15,0-21-15</inkml:trace>
  <inkml:trace contextRef="#ctx0" brushRef="#br0" timeOffset="69501.45">5228 9758 0,'21'0'16,"-42"0"-16,42-21 0,0 0 0,-21-1 16,0 1-16,22 21 0,-1-21 15,0 0-15,0 21 0,0-21 16,0 21-16,22-21 0,-1 21 0,0 0 16,1-22-16,-1 22 0,0 0 15,22-21-15,-22 21 0,22-21 0,-22 21 16,22 0-16,-1 0 0,1 0 15,-1-21-15,1 21 0,-1 0 16,1 0-16,20 0 0,1-21 0,0 21 16,-1 0-16,22 0 0,-21-21 0,21 21 15,-22 0-15,1 0 0,0 0 16,-1-22-16,1 22 0,-22 0 0,22 0 16,-21 0-16,-1 0 0,22 0 0,-22 0 15,1 0-15,-1 0 0,1 0 16,-22 0-16,22 0 0,-22 0 0,0 0 15,1 0-15,-1 0 0,-21 0 0,0 0 16,0 0-16,1 0 0,-1 0 16,-21 22-16,21-22 0,-21 21 15,21-21-15,-21 21 0,0 0 16,0 0-16,0 0 0,0 1 0,0 20 16,0-21-16,0 21 0,0-20 0,0 20 15,0 0-15,0 1 0,0-1 16,0 0-16,21 1 0,-21-22 0,21 21 15,-21 0-15,0 1 0,0-22 0,0 21 16,22 1-16,-22-1 0,0 0 16,21 1-16,-21-1 0,0 21 0,0-20 15,0-1-15,0 0 0,0 1 0,0-22 16,0 21-16,0 1 0,0-1 16,0-21-16,0 21 0,0 1 15,0-22-15,0 21 0,0 1 0,0-22 16,-21 21-16,-1 0 0,22-20 0,-21 20 15,0-21-15,21 21 0,0-20 16,-21 20-16,21-21 0,-21 0 0,21 0 16,-21 1-16,21-1 0,0 0 0,0 0 15,0 0-15,-22 0 0,1 1 16,21-1-16,-21-21 0,21 21 16,-21-21-16,0 21 0,21 0 0,-21-21 15,-1 21-15,-20 1 0,21-22 0,0 21 16,-22-21-16,22 21 0,-21-21 15,0 0-15,-1 21 0,1-21 16,0 0-16,-1 0 0,-20 0 0,20 0 16,-20 0-16,-1 0 0,1 0 0,-22 0 15,22 0-15,-22 21 0,0-21 0,-20 0 16,20 0-16,0 0 0,1 0 16,-1 0-16,0 0 0,1 21 0,-1-21 15,0 0-15,1 0 0,-1 0 0,0 0 16,1 0-16,-1 0 0,0 0 0,22 0 15,-22-21-15,22 21 0,-1-21 16,22 21-16,-22-21 0,22 21 0,0-21 16,-1 21-16,22-21 0,0 21 15,-21-22-15,20 1 0,22 0 16,-21 0-16,21 0 0,0 0 16,0-1-16,0-20 0,0 21 0,0-21 15,21 20-15</inkml:trace>
  <inkml:trace contextRef="#ctx0" brushRef="#br0" timeOffset="69881.61">6286 10118 0,'0'0'0,"-21"0"16,42 0 15,1 0-31,-1-21 0,21 21 16,-21 0-16,22 0 0,-1 0 0,21-22 15,-20 22-15,20 0 0,1 0 0,-1-21 16,1 21-16,20 0 0,-20 0 15,-1 0-15,-20 0 0,20 0 0,-20 0 16,-1-21-16,0 21 0,1 0 16,-22 0-16,21 0 0,-21 0 15,0 0-15,-42 0 47,0 0-47,0 0 0</inkml:trace>
  <inkml:trace contextRef="#ctx0" brushRef="#br0" timeOffset="70156.45">6477 10351 0,'0'0'0,"0"21"0,42-21 31,-21 0-31,1 0 0,20 0 15,0-21-15,1 21 0,-1 0 0,21-22 16,1 1-16,-22 21 0,22 0 0,-1-21 16,-20 21-16,20 0 0,-21 0 15,1-21-15,-1 21 0,0 0 0,1 0 16,-22 0-16,0 0 0,0 0 0,0 0 16,1 0-16,-22 21 31,0 0-16,-22-21-15</inkml:trace>
  <inkml:trace contextRef="#ctx0" brushRef="#br0" timeOffset="70420.3">6562 10816 0,'0'0'0,"-22"43"0,1-22 0,0 0 0,0 0 16,21 0-16,0 0 0,0 1 15,21-1-15,0-21 16,0 0-16,1 0 0,-1 0 16,21 0-16,0 0 0,1 0 0,-1 0 15,22 0-15,-22-21 0,21 21 0,-20-22 16,20 22-16,-20-21 0,20 21 16,-21-21-16,1 21 0,-1 0 0,0 0 15,1-21-15,-22 21 0,0 0 0,0 0 16,-21 21-1,-21 0 1,0-21-16</inkml:trace>
  <inkml:trace contextRef="#ctx0" brushRef="#br0" timeOffset="70644.17">6477 11409 0,'0'0'16,"0"21"-16,21-21 15,21 0 1,-20 0-16,-1 0 0,21 0 16,0-21-16,1 21 0,-1-21 0,22 21 15,-22-21-15,21 21 0,1-22 16,-22 1-16,22 0 0,-1 21 0,-20-21 16,20 0-16,-21 0 0,1-1 15,-1 1-15,0 0 0,1 0 0,-1 0 16,0 0-16,1-22 0</inkml:trace>
  <inkml:trace contextRef="#ctx0" brushRef="#br0" timeOffset="71413.74">15325 7345 0,'0'0'0,"0"-21"15,-22 21-15,1 0 16,21 21-16,-21 0 0,0 0 16,21 22-16,0-22 0,-21 21 0,0 0 15,21 1-15,-22-1 0,1-21 0,21 22 16,-21-1-16,0 0 15,21 1-15,-21-1 0,0 0 0,21-21 16,0 22-16,0-1 0,-22-21 0,22 0 16,0 22-16,0-22 0,0 0 15,0 0-15,0 0 0,0 1 16,22-22-16,-1 0 31,0 0-31,-21-22 0,0 1 0,21 21 16,-21-21-16,21 0 0,-21 0 0,21-22 15,-21 22-15</inkml:trace>
  <inkml:trace contextRef="#ctx0" brushRef="#br0" timeOffset="71684.74">15198 7408 0,'0'0'0,"21"0"31,0 0-31,0 0 16,0 0-16,0 0 0,1 0 0,20 0 15,-21 0-15,0 0 0,22 0 16,-22 0-16,0 0 0,0 0 0,21 0 16,-20 0-16,-1 0 0,0 0 15,0-21-15,0 21 0,0 0 16,-42 21 31</inkml:trace>
  <inkml:trace contextRef="#ctx0" brushRef="#br0" timeOffset="71948.59">15155 7789 0,'0'0'0,"21"43"32,1-43-32,-1 0 15,0 0-15,0 0 16,0 0-16,0 0 0,1 0 0,-1 0 16,0 0-16,0 0 0,0 0 0,0-21 15,1 21-15,-1 0 0,0 0 16,0-22-16,0 22 0,0 0 15,1 0-15,-1-21 0,0 21 16,0-21 0,0 21-16,0 0 15</inkml:trace>
  <inkml:trace contextRef="#ctx0" brushRef="#br0" timeOffset="72492.6">15917 7726 0,'-21'0'31,"21"-21"1,21 21-32,0-21 0,1 21 15,-1 0 1,0 0-16,0 0 0,0 0 15,0 0 1,1 0-16,-1 21 0,0-21 0,-21 21 16,21-21-16,0 21 0,0 0 0,1 0 15,-1 1-15,-21-1 0,21 0 16,-21 0-16,21 0 0,-21 0 0,0 1 16,0 20-16,0-21 0,0 0 0,0 0 15,-21 1-15,0-1 0,0 0 16,-1 0-16,1 0 0,-21-21 15,21 21-15,0-21 0,-1 0 0,1 22 16,0-22 0,0 0-16,21-22 15,0 1-15,0 0 16,0 0-16,0-21 0,21 20 16,0 1-16,-21 0 0,21-21 0,1 21 15,-1-22-15,0 22 0,0 0 16,0-21-16,0 20 0,1 1 0,-1-21 15,21 21-15,-21 0 0,0-1 0,1 1 16,-1 0-16,0 21 16,-21-21-16,21 21 0,0 0 15,-21 21 1,-21 0 0,0 0-16</inkml:trace>
  <inkml:trace contextRef="#ctx0" brushRef="#br0" timeOffset="73196.28">14795 9229 0,'0'0'0,"0"-21"0,-21-43 16,0 64-1,21-21-15,-21 42 47,21 0-47,0 0 0,0 1 16,0-1-16,0 21 0,0-21 0,0 22 16,0-1-16,0 0 0,0 1 15,0 20-15,0 1 0,0-1 0,21 1 16,-21-1-16,0 1 0,0-1 15,21 1-15,-21-1 0,0 1 0,0 20 16,0-20-16,0-1 0,-21 1 0,0 20 16,0-20-16,0-1 0,-1 1 0,1-1 15,0 1-15,0-22 16,0 22-16,0-22 0,-1 0 0,1 22 0,21-22 16,-21 1-16,21-22 0,0 21 0,0 0 15,0-20-15,0-1 16,0 0-16,0 0 0,21-42 15,0 0 1,1 0-16,-1-1 0,-21-20 0,42 0 16,-21-22-16,0 22 0</inkml:trace>
  <inkml:trace contextRef="#ctx0" brushRef="#br0" timeOffset="74084.75">14859 9313 0,'-21'-21'0,"42"42"0,-42-63 0,0 21 15,21 0-15,-22 0 0,1-1 16,21 1 0,0 0-16,21 21 15,1-21-15,20 21 16,-21 0-16,21 0 0,1 0 15,20 0-15,1 0 0,-1 0 0,22 0 16,21 0-16,-22 0 16,22 0-16,-21 0 0,21 0 0,0 0 15,-1 0-15,1 0 0,21 0 0,-21 0 16,0 0-16,-21-21 0,20 21 16,-20 0-16,-21 0 0,20 0 0,-20 0 15,-22-21-15,22 21 0,-22 0 16,0 0-16,1 0 0,-22 0 0,21 0 15,-21 0-15,0 0 0,1 0 0,-1 0 16,0 0-16,0 21 0,0 0 16,-21 0-16,0 0 0,21 0 15,-21 1-15,0-1 16,22 21-16,-22-21 0,0 0 16,0 22-16,0-22 0,0 21 0,0 1 15,21 20-15,-21-21 0,21 22 16,-21-1-16,21 1 0,-21-22 0,0 22 15,21-22-15,-21 22 0,21-22 0,-21 21 16,0-20-16,0 20 0,0 1 16,22-22-16,-22 22 0,0-1 0,0 1 15,0-22-15,0 21 0,0 1 0,0-22 16,0 1-16,0 20 0,-22-21 16,22 1-16,-21-1 0,0-21 0,0 22 15,0-1-15,0-21 0,-1 21 0,1-20 16,0 20-16,0-21 0,0 0 15,0 0-15,-1 22 0,1-22 16,21 0-16,0 0 0,-21-21 0,0 21 16,21 1-16,0-1 0,-21-21 0,21 21 15,-21 0-15,-1-21 0,22 21 16,-21-21-16,0 0 0,0 21 0,0-21 16,-22 0-16,22 0 0,-21 22 0,0-22 15,-22 0-15,1 0 0,-1 0 0,1 0 16,-22 0-16,0 0 0,1 0 15,-1 0-15,0 0 0,-21 0 0,22-22 16,-22 22-16,21 0 0,-21-21 0,1 21 16,-1 0-16,0 0 0,0-21 15,0 21-15,0-21 0,1 21 16,20 0-16,-21 0 0,21 0 0,-20-21 16,41 21-16,-21 0 0,22 0 0,21 0 15,-1 0-15,1 0 0,0 0 16,20 0-16,1 0 15,21-21-15,0-1 16,21 1-16,1 0 0,-1 21 16,0-21-16,0 0 0,21-22 15,-20 22-15,20 0 0</inkml:trace>
  <inkml:trace contextRef="#ctx0" brushRef="#br0" timeOffset="74532.53">15473 9652 0,'0'0'16,"-21"0"-16,-1-21 0,1 21 0,0 0 31,21-21-15,21 21-16,0 0 0,1 0 15,20-21-15,0 21 0,1 0 16,20 0-16,1 0 0,-1 0 0,-21 0 16,43 0-16,-21 0 0,-1 0 15,1 0-15,-1 0 0,22 0 0,-22 0 16,1 0-16,-1 0 0,-20 0 15,-1 0-15,0 0 0,1 0 0,-22 0 16,21 0-16,-21 0 0,0 0 16,-42 0 46,0 0-62,-21 0 16,21 0-16,-22 21 0,1-21 15,0 21-15</inkml:trace>
  <inkml:trace contextRef="#ctx0" brushRef="#br0" timeOffset="74888.32">15430 10054 0,'0'0'0,"-21"21"0,42-21 31,1 0-31,20 0 0,0 0 16,-21 0-16,22 0 0,20 0 16,-20 0-16,-1 0 0,0 0 0,22 0 15,-22 0-15,0-21 0,1 21 0,-1 0 16,0 0-16,1 0 0,20 0 15,-20 0-15,-1 0 0,0 0 16,1 0-16,-1 0 0,0 0 0,-21 0 16,22 0-16,-1 0 0,-21 0 15,0 0-15,1 0 0,-1 0 0,-42 0 47,-1 21-31</inkml:trace>
  <inkml:trace contextRef="#ctx0" brushRef="#br0" timeOffset="75244.12">15515 10520 0,'85'0'31,"-43"0"-31,0 0 0,1 0 16,-1-21-16,0 21 0,1 0 0,-1-21 16,0 21-16,1 0 0,-1 0 0,0 0 15,1-22-15,-1 22 0,0 0 16,-20 0-16,20 0 0,-21 0 0,0 0 15,0 0-15,1 0 0,-1 0 32,-21-21-32,-21 21 47,-1 0-47</inkml:trace>
  <inkml:trace contextRef="#ctx0" brushRef="#br0" timeOffset="75616.91">15473 10774 0,'0'0'0,"-21"0"0,42 0 31,0 0-15,0 0-16,21 21 0,-20-21 0,20 0 15,-21 0-15,21 0 0,1 0 16,-1 21-16,0-21 0,1 0 0,-1 0 16,0 0-16,1 0 0,-1 0 0,0 0 15,1 0-15,-22 0 0,21 0 16,1 0-16,-22 0 0,21 0 0,-21 0 15,0 0-15,1 0 0,-1 0 0,0 0 16,0 0-16,0 0 16,-21 21-1,-21-21 1,0 0 0,0 22-16,0-22 0</inkml:trace>
  <inkml:trace contextRef="#ctx0" brushRef="#br0" timeOffset="75980.42">15303 11176 0,'0'0'0,"22"21"31,-1-21-31,0 0 0,21 0 0,1 0 16,-1 0-16,0 0 0,1-21 0,-1 21 15,21 0-15,-20-21 0,-1 21 16,0-21-16,1 21 0,-1-21 0,0 21 16,1 0-16,-1-22 0,-21 22 0,22 0 15,-22-21-15,0 21 0,0 0 16,0 0-16,0-21 0,1 21 0,-1 0 15,-21-21 1,0 0 15,0 0 1</inkml:trace>
  <inkml:trace contextRef="#ctx0" brushRef="#br0" timeOffset="77552.97">4593 12615 0,'0'22'32,"21"-22"-32,0 0 15,1 0-15,-1 0 0,0-22 16,0 1-16,0 21 0,0-21 0,1 21 15,-1-21-15,0 0 0,-21 0 16,21-1-16,-21 1 16,0 0-16,0 0 0,0 0 15,-21 0-15,0 21 16,-22-22-16,22 22 0,-21 0 0,0 0 16,-1 0-16,1 0 0,0 0 0,20 22 15,-20-1-15,0 0 0,21 0 16,-22-21-16,22 21 0,0 0 0,21 1 15,0-1-15,0 0 0,0 0 16,0 0-16,0 0 0,21 1 16,0-22-16,0 0 15,1 0 1,-1 0-16,0 0 0,0 0 0,21 0 16,-20-22-16,20 22 0,-21-21 15,21 0-15,-20 21 0,20-21 0,-21 21 16,0-21-16,0 0 0,1 21 0,-1-22 15,0 1 1,-21 42 15,0 1-31,0-1 16,0 0-16,0 0 0,0 21 0,0 1 16,0-1-16,0 22 0,0-22 15,21 21-15,-21 1 0,0-22 16,0 22-16,0-1 0,0 1 0,0-1 15,0 1-15,0-1 0,0 1 16,0-1-16,0 1 0,0-1 0,0 1 16,0-1-16,0 1 0,0-22 15,0 0-15,0 22 0,0-22 0,0-21 16,0 22-16,0-22 0,-21 0 0,0 0 16,0 0-16,-1 1 0,1-1 15,0-21-15,0 0 0,-21 0 0,20 0 16,-20 0-16,0-21 0,-1-1 0,1 1 15,-21 0-15,20 0 0,-20-21 16,20-1-16,1 1 0,0-22 16,-1 22-16,1-21 0,0 20 15,21-20-15,-1-1 0,22 22 0,0 0 16,0-1-16,0 1 0,0 0 0,0-1 16,0 22-16,22-21 0,-1-1 15,0 22-15,0-21 0,0 21 0,0-22 16,22 22-16,-22-21 0,0 21 15,21-22-15,-20 1 0,20 21 0,-21-21 16,21-1-16,1 22 0</inkml:trace>
  <inkml:trace contextRef="#ctx0" brushRef="#br0" timeOffset="79668.75">4868 12637 0,'0'-22'47,"21"22"-47,1-21 0,-1 0 15,0 0-15,0 0 16,0 0-16,-21-1 16,0 1-16,0 0 0,0 0 15,0 0-15,0 0 16,-21 21-1,0 0-15,0 0 16,21 21-16,-21 0 0,21 0 16,-22 0-16,22 0 0,-21 1 0,21 20 15,0-21-15,0 0 0,0 0 16,0 22-16,0-22 0,0 0 0,0 0 16,0 0-16,21 1 0,1-22 15,-22 21-15,21-21 0,0 0 0,0 0 16,0 0-16,0 0 0,1 0 0,-1 0 15,0-21-15,0 21 0,0-22 16,0 1-16,1 0 0,-1 0 0,0 0 16,0 0-16,-21-1 0,21 1 15,0 0-15,-21 0 0,0 0 16,0 0-16,0-1 0,22 1 0,-22 0 16,0 42 30,0 0-46,0 1 0,0-1 16,-22 0-16,22 0 0,0 0 0,0 0 16,0 1-16,0-1 15,0 0-15,0 0 0,0 0 16,0-42 31,0 0-47,22 21 15,-22-21-15,0 0 0,21-1 0,0 1 16,0 0-16,-21-21 0,21 21 0,0-1 16,-21 1-16,22 0 0,-1 0 15,0 0-15,0 0 0,0 21 16,0 0-16,1 0 16,-22 21-16,0 0 0,0 0 15,21 0-15,-21 0 0,0 1 0,0-1 16,0 0-16,0 0 0,0 0 15,21 0-15,-21 1 0,0-1 16,21-21-16,0 21 0,-21 0 0,21-21 16,1 0-16,-22 21 0,21-21 15,0 0-15,21 0 0,-21 0 0,1 0 16,-1 0-16,21-21 0,-21 21 16,0-21-16,22 21 0,-22-21 0,0 0 15,0-1-15,0 1 0,1 21 0,-1-21 16,0-21-16,-21 21 0,0-1 15,21 1-15,-21 0 0,0 0 0,0 0 16,0 0-16,0-1 0,0 1 0,-21 21 31,21 21-15,-21-21-16,0 22 16,-1-1-16,22 0 0,0 21 0,-21-21 15,21 1-15,-21-1 0,21 0 0,-21 0 16,21 21-16,0-20 0,0-1 15,0 0-15,0 0 0,0 0 0,0 0 16,0 1-16,21-22 0,0 0 16,0 0-16,1 0 0,-1 0 15,0 0-15,0 0 0,0 0 0,0-22 16,1 22-16,-1-21 16,21 0-16,-21 0 0,0 0 0,1 0 15,-1-1-15,0 1 0,0 0 0,0 0 16,0 0-16,1 0 0,-22-1 15,0 1-15,0 0 0,0 0 0,0 0 16,0 0-16,-22 21 31,22 21-15,0 0 15,22-21-15,-1 0-1,0 0-15,0 0 0,0 0 16,-21-21-16,21 21 16,1 0-16,-22-21 15,0 42 17,0 0-17,0 0-15,0 0 0,0 0 0,0 1 16,0-1-16,0 0 15,0 0-15,0 0 0,0 0 0,0 1 16,0-1-16,0 0 16,0 0-16,21 0 15,0-21-15,0 0 0,0 0 16,0 0-16,1 0 0,-1 0 0,0 0 16,21 0-16,-21 0 0,1-21 15,-1 21-15,0-21 0,0 0 0,0 0 16,0-1-16,1 22 0,-1-21 0,0 0 15,-21 0-15,21-21 0,-21 20 16,21 1-16,-21 0 0,0 0 0,0 0 16,0 0-16,21-1 15,-21 44 17,0-1-32,0 0 0,0 0 15,0 0-15,0 0 0,0 22 0,0-22 16,0 0-16,0 0 0,0 0 0,0 1 15,0-1-15,22 0 0,-22 0 16,21-21-16,-21 21 0,21-21 0,0 0 16,0 0-16,0 0 15,1 0-15,-1 0 0,0-21 16,-21 0-16,21 21 0,0-21 0,0 0 16,1-1-16,-1 1 0,0-21 15,0 21-15,0 0 0,0-1 16,1 1-16,-1 0 0,-21-21 15,21 21-15,0-1 0,-21 1 16,0 0-16,21 21 0,-21 21 47,-21-21 62,21-21-93,-21 21-16,0 0 16,0 0-16,21 21 0,0 0 0,-22-21 15,22 22-15,-21-1 0,21 0 16,-21 0-16,21 0 0,0 22 0,0-22 15,0 0-15,0 0 0,0 0 0,0 0 16,0 1-16,21-1 16,0 0-16,1-21 0,-1 0 15,0 21-15,0-21 0,0 0 16,0 0-16,1 0 0,-1 0 0,0 0 16,0-21-16,0 0 0,0 21 15,1-21-15,-22-1 0,21 22 16,0-21-16,0 0 0,-21 0 0,0 0 15,0 0-15,0-1 0,21-20 0,-21 21 16</inkml:trace>
  <inkml:trace contextRef="#ctx0" brushRef="#br0" timeOffset="79876.64">7070 12234 0,'0'0'0,"-22"22"16,1-22 0,42-22 46</inkml:trace>
  <inkml:trace contextRef="#ctx0" brushRef="#br0" timeOffset="80848.09">8424 12404 0,'0'-64'16,"0"43"-1,0 0 1,0 42 15,0 0-15,0 0-16,0 1 0,0-1 16,0 0-16,0 0 0,0 0 0,0 0 15,0 1-15,-21-1 0,21 0 0,-21 0 16,21 0-16,0 0 0,-21 1 15,21-1-15,-21-21 16,21 21-16,0-42 47,0 0-47,0-1 16,0 1-16,0 0 0,0 0 15,0 0-15,0 0 0,0-1 0,21 1 16,0 0-16,-21 0 0,21-21 15,-21 20-15,21 1 0,0 0 16,1-21-16,-22 21 0,21-1 0,0 22 16,-21-21-16,21 21 0,0 0 15,0 0-15,1 21 0,-22 1 16,21-1-16,-21 0 0,21 21 0,-21-21 16,21 1-16,-21-1 0,0 0 15,0 21-15,0-21 0,0 1 0,0-1 16,0 0-16,0 0 15,0 0-15,-21-21 63,21-21-63,0 0 0,0 0 16,0 0-16,0-1 0,0 1 15,0 0-15,21 0 0,-21 0 0,21-22 16,0 22-16,1-21 0,20 21 0,-21-22 15,0 22-15,22 0 0,-22 0 16,21 0-16,-21 0 0,0 21 0,22 0 16,-22 0-16,0 21 0,-21 0 15,21 0-15,-21 0 0,0 0 16,0 22-16,0-22 0,0 0 0,0 21 16,0-20-16,0-1 0,0 0 15,0 0-15,-21 0 0,0 0 16,21 1-16,0-1 0,-21-21 0,0 21 15,21 0 1,-22-21-16,22-21 47,22 0-47,-22 0 0</inkml:trace>
  <inkml:trace contextRef="#ctx0" brushRef="#br0" timeOffset="81247.86">9144 12340 0,'21'0'0,"0"0"16,0 0-16,1 0 0,-1-21 15,0 21-15,0-21 16,0 0-16,0 0 0,1 21 15,-22-22-15,0 1 0,21 21 16,-21-21-16,0 0 0,21 21 0,-21-21 16,-21 21-1,0 0 1,-1 0-16,1 21 0,0 0 16,21 0-16,-21 22 0,0-22 0,0 0 15,-1 0-15,1 21 0,21-20 16,0-1-16,-21 0 0,21 0 0,0 0 15,0 0-15,0 1 0,0-1 0,0 0 16,21-21 0,0 0-16,1 0 15,-1 0-15,0 0 0,21 0 0,-21-21 16,1 21-16,-1-21 0,0-1 16,0 22-16,0-21 0,22 0 0,-22-21 15</inkml:trace>
  <inkml:trace contextRef="#ctx0" brushRef="#br0" timeOffset="81519.7">9779 11853 0,'0'0'15,"0"-21"-15,0 42 16,0 1 0,0-1-16,0 0 0,-21 21 0,21 1 15,-21-22-15,21 21 0,-22 22 0,22-22 16,0-21-16,0 21 0,-21 1 15,21-1-15,0-21 0,-21 22 0,21-22 16,0 0-16,-21 21 0,21-21 16,0 1-16,0-1 15,0 0-15,-21-21 16,42 0 15,0-21-31,0 0 0,0-1 16,1 1-16,-1 0 0</inkml:trace>
  <inkml:trace contextRef="#ctx0" brushRef="#br0" timeOffset="82040.39">10118 11790 0,'0'21'15,"0"0"-15,0 0 16,0 22-16,0-22 0,0 21 0,-22 1 15,22-1-15,0 0 0,0 22 0,-21-22 16,21 0-16,-21 1 0,0-22 16,21 21-16,0-21 0,0 22 0,-21-22 15,21 0-15,-21 0 0,21 0 16,-22 1-16,22-1 0,-21-21 47,21-21-32,0-1-15,0 1 16,0 0-16,0 0 0,21 0 16,-21-22-16,22 22 0,-1-21 0,0 0 15,0 20-15,21-20 0,-20 0 0,20 21 16,0-1-16,-21 1 0,22 21 16,-22 0-16,0 0 0,21 0 0,-20 0 15,-1 21-15,0 1 0,0-1 0,0 21 16,-21-21-16,0 0 0,0 22 15,0-22-15,0 21 0,0-21 0,0 1 16,0 20-16,0-21 0,-21 0 16,0 0-16,0 1 0,0-1 15,-1 0-15,1-21 16,0 0 0,0-21 15,21 0-31,-21 21 15,21-22-15,-21 1 0,-1 0 0</inkml:trace>
  <inkml:trace contextRef="#ctx0" brushRef="#br0" timeOffset="82276.27">9652 12107 0,'0'0'0,"-21"0"0,21 22 31,21-22-31,0 0 16,0 0-16,0 0 0,1 0 16,-1 0-16,0 0 0,0 0 15,21 0-15,-20 0 0,-1 0 0,21 0 16,-21 0-16,0 0 0,1 0 16,-1 0-16,0 0 0,0 0 0,0 0 15,0-22-15,1 22 16,-1 0-16,-21-21 15</inkml:trace>
  <inkml:trace contextRef="#ctx0" brushRef="#br0" timeOffset="82736">10583 12086 0,'0'0'0,"21"0"15,-21 21 1,0 1 0,0-1-16,0 0 0,-21 0 15,0 0-15,21 0 0,0 1 16,0-1-16,0 0 0,-21 0 0,21 0 16,0 0-16,0 1 0,0-1 15,21-21 1,-21 21-16,21-21 0,0 0 0,1 0 15,-1 0-15,0 0 0,0 0 0,0 0 16,0 0-16,1 0 0,-1-21 16,0 21-16,0-21 0,0 21 0,-21-22 15,21 1-15,-21 0 0,0 0 16,0 0 0,0 0-16,0-1 0,0 1 0,0 0 15,-21 0-15,21 0 0,0 0 0,-21-1 16,0 22-16,0-21 0,21 0 15,-21 21-15,-1 0 0,1 0 16,0 0-16,0 0 16,0 21-16,0 0 0,21 1 15,-22-1-15,22 0 16,22-21 0</inkml:trace>
  <inkml:trace contextRef="#ctx0" brushRef="#br0" timeOffset="83432.61">11430 12107 0,'0'0'16,"-21"-21"-16,0 0 0,-1 21 0,1-21 15,0 0-15,0 0 0,0-1 0,0 22 16,-22-21-16,22 21 0,0 0 0,-21 0 16,20 0-16,1 0 0,-21 0 15,21 0-15,0 0 0,-1 21 16,1 1-16,0-1 0,0 0 0,0 0 16,0 0-16,-1 22 0,1-22 15,0 0-15,0 21 0,21-21 0,0 1 16,0 20-16,0-21 0,0 0 0,0 0 15,0 1-15,0-1 16,21 0-16,0-21 16,0 0-16,1 0 0,-1 0 15,0 0-15,0 0 0,0 0 16,0-21-16,22 21 0,-22-21 0,0 21 16,0-22-16,0 1 0,22 0 15,-22 0-15,0 0 0,0 0 16,0-22-16,1 22 0,-1-21 0,0 21 15,0-22-15,0 1 0,0 0 16,1-1-16,-22 1 0,0 21 0,21-22 16,0 22-16,-21-21 0,0 21 0,0 0 15,0-1-15,0 1 0,0 42 32,-21 1-17,0-1-15,21 0 0,-22 0 16,22 21-16,0 1 0,-21-1 15,21 0-15,-21 1 0,21-1 16,0-21-16,0 22 0,-21-1 0,21-21 16,0 0-16,0 22 0,0-22 0,0 0 15,0 0-15,0 0 16,0 0-16,21-21 16,0 0-1,0 0 1,1 0-16,-1 0 0,0-21 15,0 21-15,-21-21 16,21 21-16,0-21 16</inkml:trace>
  <inkml:trace contextRef="#ctx0" brushRef="#br0" timeOffset="83668.47">11493 12383 0,'0'0'16,"0"21"-16,-21 0 0,0-21 31,21-21 31,0 0-46</inkml:trace>
  <inkml:trace contextRef="#ctx0" brushRef="#br0" timeOffset="85520.41">17886 9864 0,'0'0'0,"-21"-21"15,-22 21 1,22-22-16,0 1 16,0 21-16,21-21 15,21 21 1,0 0-16,0 0 15,22 0-15,-22 0 0,21 0 0,0 0 16,1 0-16,-1 0 0,0 0 16,22 0-16,-22 21 0,22-21 0,-22 0 15,22 0-15,-22 0 0,21 0 16,-20 0-16,-1 21 0,0-21 16,1 0-16,-22 0 0,0 0 0,0 0 15,0 0-15</inkml:trace>
  <inkml:trace contextRef="#ctx0" brushRef="#br0" timeOffset="85772.27">17992 9885 0,'21'0'31,"0"0"-15,0 0-16,0 0 0,0 0 16,1 0-16,20-21 0,-21 21 0,0 0 15,22 0-15,-1 0 0,-21-21 0,21 21 16,-20 0-16,20 0 0,-21 0 16,0-22-16,22 22 0,-22 0 0,0-21 15,-21 0-15,21 21 0,-21-21 16</inkml:trace>
  <inkml:trace contextRef="#ctx0" brushRef="#br0" timeOffset="86126.06">18415 9610 0,'0'0'0,"21"0"0,0 21 16,0-21-16,1 0 0,-1 0 15,0 21-15,21-21 0,-21 0 0,22 0 16,-1 0-16,0 0 16,1 0-16,-1 0 0,-21 0 0,22 0 15,-22 0-15,0 0 0,0 0 0,0 21 16,-21 0-16,0 1 16,0-1-16,0 0 0,-21 0 15,0 21-15,0-20 0,0-1 16,-22 21-16,22-21 0,0 0 0,-21 22 15,20-22-15,1 0 0,-21 0 0,21 0 16,0 1-16,-1-1 0,1 0 16,0 0-16,21 0 0,0 0 15,21-21 1,0 0 0,1 0-16,20 0 0,-21-21 0,21 21 15,1-21-15</inkml:trace>
  <inkml:trace contextRef="#ctx0" brushRef="#br0" timeOffset="86420.89">19494 9356 0,'0'0'0,"0"-21"15,22 21-15,-22 21 31,0 0-31,0 0 0,0 21 0,0 1 16,0-1-16,-22 0 0,22 1 0,-21-1 16,21 0-16,-21 1 0,0-1 15,21-21-15,-21 22 0,0-22 0,21 0 16,-22 21-16,22-21 0,-21 1 16,21-1-16,0 0 15,21-21 16,1-21-31,-1 0 0,0-1 16</inkml:trace>
  <inkml:trace contextRef="#ctx0" brushRef="#br0" timeOffset="86732.72">19431 9504 0,'0'0'0,"-21"-21"0,21-22 15,0 22-15,0 0 0,0 0 0,0 0 16,0 0-16,21-1 0,0 1 0,0 0 15,0 0-15,1 21 16,-1 0-16,0-21 0,0 21 0,0 0 16,0 0-16,1 0 15,-22 21-15,21-21 0,-21 21 16,0 0-16,21 0 0,-21 1 0,0-1 16,0 0-16,0 0 15,0 0-15,-21 0 0,0 22 0,-1-22 16,1 0-16,0 0 0,0 22 0,0-22 15,-22 0-15,22 0 0,0-21 16,0 21-16,0 0 0,0-21 0,-1 0 16,22 22-16,-21-22 0,42 0 31,1 0-31,20 0 0,-21-22 0,0 22 16</inkml:trace>
  <inkml:trace contextRef="#ctx0" brushRef="#br0" timeOffset="87140.48">20108 9419 0,'0'-21'0,"-21"21"31,0 0-31,0 0 0,0 0 16,-1 21-16,1-21 0,0 21 0,-21 1 15,21-1-15,-1 0 0,1-21 16,0 21-16,0 21 0,21-20 0,0-1 15,0 0-15,0 0 0,0 0 16,0 0-16,21 1 16,21-22-16,-20 0 15,-1 21-15,0-21 0,21 0 16,-21 0-16,1 21 0,20-21 0,-21 0 16,0 21-16,0 0 0,-21 0 15,0 1-15,0-1 16,0 0-1,-21-21-15,0 0 0,0 0 0,0 21 16,0-21-16,-1 0 0,-20 0 16,21 0-16,0 0 0,0 0 0,-1 0 15,1 0-15,21-21 47,21 0-47,1 21 0,-1-21 0,0-1 16</inkml:trace>
  <inkml:trace contextRef="#ctx0" brushRef="#br0" timeOffset="87439.82">20553 9335 0,'0'0'16,"21"21"30,-21 0-46,0 0 0,0 0 16,21 22-16,-21-22 0,0 21 16,21 0-16,0-20 0,1 20 0,-22 0 15,21 1-15,-21-22 0,21 21 0,-21-21 16,21 0-16,-21 22 0,0-22 16,0 0-16,21 0 0,-21 0 15,21-21 1,1-21 15,-1 0-31,0 0 0,0 0 16,0 0-16</inkml:trace>
  <inkml:trace contextRef="#ctx0" brushRef="#br0" timeOffset="87696.19">21145 9398 0,'-42'0'15,"21"21"1,0-21-16,0 21 0,-1 1 16,1 20-16,0-21 0,-21 21 15,21-20-15,-1-1 0,-20 21 16,21-21-16,0 22 0,0-22 0,-1 0 16,1 0-16,0 0 0,0 0 0,21 1 15,-21-1-15,42-21 31,0 0-31,0 0 0,0 0 16,1 0-16,-1 0 0,21 0 0,-21-21 16,0-1-16,22 1 0</inkml:trace>
  <inkml:trace contextRef="#ctx0" brushRef="#br0" timeOffset="88424.77">21294 9462 0,'0'0'0,"0"-22"16,0 1-1,0 42 1,-22 1 0,1-1-16,21 0 0,0 21 15,0-21-15,-21 1 0,21 20 16,-21-21-16,21 21 0,-21-20 0,21-1 16,0 0-16,0 0 0,0 0 0,0 0 15,-21 1-15,21-44 63,0 1-63,0 0 0,0 0 15,21-21-15,-21 20 0,0-20 16,0 0-16,0 21 0,21-22 0,-21 22 16,21-21-16,-21 21 0,0-22 0,21 22 15,0 0-15,-21 0 0,0 0 16,22 21-16,-22-22 0,21 22 0,0-21 15,0 21 1,-21 21-16,0 1 0,21-22 16,-21 21-16,0 0 0,0 0 0,0 21 15,0-20-15,0 20 0,0-21 16,0 21-16,0-20 0,21-1 16,-21 21-16,0-21 0,0 0 0,22 1 15,-22-1-15,21 0 0,0-21 16,-21 21-16,21-21 0,0 0 15,0 0-15,1 0 16,-1-21 0,0 0-16,0 0 0,-21-1 15,21-20-15,0 21 0,1-21 16,-1 20-16,0 1 0,0-21 0,21 21 16,-20 0-16,-1-22 0,0 22 0,0 21 15,0-21-15,0 0 0,1 21 16,-1 0-16,-21 21 31,0 0-31,0 0 0,0 22 0,0-22 16,0 21-16,0 0 0,0 1 0,0-1 15,0 0-15,0-20 0,-21 20 16,-1-21-16,22 21 0,-21-20 0,21-1 16,-21 0-16,21 0 0,-21-21 15,0 21-15,0 0 16,-1-21-16,1 0 15,0 0 1,0 0-16</inkml:trace>
  <inkml:trace contextRef="#ctx0" brushRef="#br0" timeOffset="103392.41">12806 12679 0,'0'-21'0,"0"-22"31,0 22-31,0 0 16,0 42 62,0 0-78,0 1 0,0-1 0,0 0 15,0 21-15,0-21 0,0 22 0,0-22 16,0 21-16,0-21 0,0 22 16,0-1-16,0-21 0,0 22 0,0-22 15,0 21-15,0-21 0,0 0 0,0 22 16,-21-22-16,21 0 0,0 0 15,0 0-15,-22 1 0,22-1 16,-21-21-16,21 21 0,0 0 16,0-42 46,0 0-62,0 0 16</inkml:trace>
  <inkml:trace contextRef="#ctx0" brushRef="#br0" timeOffset="103784.6">13144 13123 0,'0'0'0,"22"0"0,-22-21 31,0 0-31,0 0 16,0 0-1,-22 21 32,22 21-47,-21-21 0</inkml:trace>
  <inkml:trace contextRef="#ctx0" brushRef="#br0" timeOffset="104468.34">14139 12996 0,'0'-21'125</inkml:trace>
  <inkml:trace contextRef="#ctx0" brushRef="#br0" timeOffset="105239.9">14393 12552 0,'21'21'62,"1"-21"-46,-1 0-16,0 0 0,0 0 15,0 0-15,0 0 0,1 0 16,-1 0-16,0 0 0,0 0 16,0-21-16,0 21 0,1 0 0,-22-21 15,21 21-15,-21-21 16,21 21-16,-21-22 15,0 1-15,-21 0 16,0 21-16,-1 0 0,1 0 16,0 0-16,0 0 0,0 0 15,0 0-15,-1 0 0,-20 0 0,21 21 16,0 0-16,21 1 0,-21-22 16,-1 21-16,22 0 0,-21 0 0,21 0 15,0 0-15,0 22 0,0-22 0,0 0 16,0 0-16,0 0 0,21-21 15,1 22-15,-1-1 0,-21 0 0,21-21 16,0 21-16,0-21 0,0 0 16,1 0-16,-1 0 0,0 0 15,0 0-15,0 0 16,0 0-16,-42 0 31,0 0-31,0 0 16,0 0-16,0 0 0,-22 0 15,22 0-15,-21 21 0,21 0 0,-1 1 16,-20-22-16,21 21 0,0 0 16,-22 0-16,22 0 0,0 22 0,0-22 15,21 0-15,-21 0 0,21 0 0,0 0 16,0 1-16,0-1 16,0 0-16,21 0 0,0-21 15,0 0-15,0 21 0,22-21 0,-22 0 16,0 0-16,21 0 0,-20 0 15,20 0-15,-21 0 0,21 0 0,-20 0 16,20-21-16,-21 21 0,21-21 0,-20 21 16,-1-21-16,0 21 0,0-21 15,0-1-15,0 1 0,1 0 16,-1 0-16,-21 0 0,21 0 16,0-1-16</inkml:trace>
  <inkml:trace contextRef="#ctx0" brushRef="#br0" timeOffset="105527.73">14944 12700 0,'0'-21'15,"21"21"1,0 0 0,-21 21-16,21 0 0,0-21 15,0 21-15,1 1 0,-1-1 0,0 0 16,0 0-16,0 0 0,0 0 15,1 1-15,-1-1 0,0 0 16,0-21-16,-21 21 16,0-42 46,0 0-46,0 0-16,0-1 0,0 1 0</inkml:trace>
  <inkml:trace contextRef="#ctx0" brushRef="#br0" timeOffset="105832.56">15261 12658 0,'0'0'0,"0"-21"0,-21 21 31,0 0-15,0 0-16,-1 0 0,1 21 15,0 0-15,21 0 0,-21 0 16,0 0-16,0 1 0,21 20 0,-22-21 16,1 21-16,21-20 0,0-1 0,-21 21 15,0-21-15,21 0 0,-21 22 16,21-22-16,0 0 0,-21 0 0,21 0 16,0 1-16,-22-22 0,22 21 0,0 0 15,0 0 1,22-21 15,-1 0-31,0 0 16,-21-21-16,21 0 0,0 21 0,0-21 15,1-1-15,-1 1 0</inkml:trace>
  <inkml:trace contextRef="#ctx0" brushRef="#br0" timeOffset="106243.85">15579 12615 0,'0'0'0,"0"22"62,0-1-62,0 0 16,0 21-16,0-21 0,0 1 0,0 20 15,0-21-15,0 21 0,0 1 16,0-22-16,0 21 0,0 1 0,0-22 16,0 21-16,0 0 0,0-20 0,0 20 15,0-21-15,0 21 0,0-20 16,0 20-16,0-21 0,0 0 0,0 0 16,-22 22-16,22-22 0,0 0 0,0 0 15,0 0-15,0 1 16,0-1-16,-21-21 0,21 21 0,0 0 15,0 0-15,0-42 47,0 0-47,0 0 0,0 0 16,0-1-16,0 1 0,0 0 16,0 0-16,0-21 0,0 20 0</inkml:trace>
  <inkml:trace contextRef="#ctx0" brushRef="#br0" timeOffset="106661.61">15579 12827 0,'0'0'0,"0"-21"15,-22 0-15,1 0 0,21-1 0,-21 1 16,21 0-16,0 0 0,0 0 16,0 0-16,0-1 15,0 1-15,21 21 16,0-21-16,1 21 15,-1 0-15,-21-21 0,21 21 0,0 0 16,0 0-16,0 0 0,1 0 16,-1 0-16,0 0 0,0 0 15,0 0-15,-21 21 16,21 0-16,1-21 0,-22 21 16,21 1-16,-21-1 0,0 0 15,0 0-15,0 0 0,0 0 0,0 1 16,0-1-16,0 0 0,0 0 0,-21 0 15,-1 0-15,1 1 0,0-1 16,0-21-16,0 21 0,0 0 0,-1-21 16,1 21-16,0-21 0,0 21 15,0-21-15,0 22 16,21-1 15,-22-21 0</inkml:trace>
  <inkml:trace contextRef="#ctx0" brushRef="#br0" timeOffset="107291.66">14436 13462 0,'0'0'15,"21"0"48,0 0-63,0 0 16,0 0-16,0 0 0,1 0 0,-1 0 15,21 0-15,-21 0 0,22 0 16,-1 0-16,-21 0 0,21 0 0,1 0 15,20-21-15,-20 21 0,-1 0 0,21 0 16,-20 0-16,20-21 0,1 21 16,-22 0-16,22 0 0,-22 0 0,21 0 15,-20 0-15,-1-21 0,0 21 0,1 0 16,-22 0-16,21 0 0,-21 0 16,1-22-16,-1 22 0,0 0 0,0 0 15,0 0-15,0 0 16,-21-21-1,22 21 1,-44 0 93</inkml:trace>
  <inkml:trace contextRef="#ctx0" brushRef="#br0" timeOffset="108804.23">16933 13018 0,'0'-22'16,"0"1"-16,0 0 15,0 0 1,-21 21 0,21 21 30,0 0-46,0 0 16,0 1-16,0-1 0,0 21 0,0-21 16,0 22-16,0-22 0,0 21 15,0-21-15,0 22 0,0-22 0,21 21 16,-21-21-16,0 22 0,0-22 0,0 21 16,0 0-16,0-20 0,0 20 15,0-21-15,0 0 0,0 0 0,0 22 16,0-22-16,0 0 0,0 0 15,0 0-15,0 1 16,0-44 31,0 1-47,0 0 0,0 0 16,0 0-16,0 0 0,0-1 15,0 1-15,0 0 0,0 0 0,0-21 16,0 20-16,0 1 0,21-21 0,-21 21 15,22 0-15,-22-1 0,21-20 16,0 21-16,-21 0 0,21 0 0,0-1 16,0 22-16,-21-21 0,22 0 15,-1 21-15,0 0 0,0 0 16,0 0-16,0 0 0,1 0 16,-1 0-16,0 0 0,0 21 0,-21 0 15,0 1-15,21-1 0,-21 0 16,21 21-16,-21-21 0,0 1 0,0 20 15,0-21-15,0 0 0,0 0 16,0 22-16,0-22 0,0 0 0,0 0 16,0 0-16,0 1 0,0-1 15,-21-21 1,21 21-16,-21-21 31,21-21-15,0 0-1,0-1-15,0 1 16,21 0-16</inkml:trace>
  <inkml:trace contextRef="#ctx0" brushRef="#br0" timeOffset="111569.58">17907 13420 0,'0'0'16,"0"-21"-16,0-1 16,0 1-16,0 0 15,0 0-15,0 0 16,-21 0-16,0 21 0,-1-22 16,1 22-16,0-21 0,0 21 15,0 0-15,0 0 0,-1 0 16,1 0-16,0 0 0,0 21 15,0-21-15,0 22 0,-1-1 0,1 0 16,0 0-16,0 0 0,0 0 0,0 22 16,21-22-16,-22 0 0,22 21 15,-21-20-15,21 20 0,0-21 0,0 0 16,0 0-16,0 1 16,0-1-16,0 0 0,0 0 0,21-21 15,1 0-15,-1 21 0,0-21 16,0 0-16,0 0 0,0 0 15,1 0-15,-1 0 0,0-21 0,0 21 16,-21-21-16,21 0 0,0 0 0,1-1 16,-1 1-16,0 0 0,0-21 15,-21 21-15,21-1 0,0-20 0,-21 21 16,0 0-16,0-22 0,22 22 16,-22 0-16,0 0 0,21 21 0,-21-21 15,0 42 32,0 0-47,0 0 0,0 0 16,0 1-16,0-1 0,0 0 15,0 0-15,0 0 0,0 0 16,21 1-16,-21-1 0,21-21 16,0 21-16,0 0 0,1-21 0,-1 0 15,0 21-15,0-21 0,0 0 0,0 0 16,1 0-16,-1 0 0,0 0 15,0 0-15,0-21 0,0 0 0,1 21 16,-1-21-16,0 21 0,-21-21 0,21-1 16,0 1-16,-21 0 15,0 0-15,21 21 0,1-21 0,-22 0 16,21-1-16,-21 1 0,0 0 0,0 0 16,0 0-1,0 42 1,-21 0-1,-1 0-15,22 0 0,0 1 16,-21-1-16,0 0 0,21 0 0,-21 0 16,21 0-16,0 1 0,0 20 15,-21-21-15,21 0 0,0 0 0,0 1 16,-21-22-16,21 21 0,0 0 0,0 0 31,0-42 0,0 0-15,0 0-16,0-1 0,0 1 16,21 0-16,-21-21 15,21 21-15,0-1 0,-21 1 0,21 0 16,0 0-16,1 0 0,-22 0 0,21-1 16,0 1-16,0 21 0,0 0 15,-21-21-15,21 21 0,1 0 0,-1 0 16,0 21-1,0 0 1,-21 1-16,0-1 0,21 0 16,-21 0-16,21 0 0,-21 0 0,0 1 15,0-1-15,22 0 0,-22 0 16,21 0-16,-21 0 0,21-21 0,-21 22 16,21-22-16,0 21 0,0-21 15,1 0-15,-1 0 16,0 0-16,0 0 15,0 0-15,0 0 16,-21-21-16,22-1 0,-1 22 0,0-21 16,0 0-16,0 0 0,0 0 15,-21-22-15,22 22 0,-1 0 16,0 0-16,21 0 0,-21 0 0,1-1 16,-1 1-16,0 0 0,0 0 15,0 0-15,0 21 0,1 0 0,-1 0 16,0 0-16,0 0 15,0 0-15,-21 21 16,0 0-16,0 0 16,0 0-16,0 1 0,0-1 15,0 0 1,-21-21 46,0-21-62,21 0 16,-21-1 0,21 1-16,-21 21 0,21-21 0,-22 21 15,1 0-15,0 0 16,0 0-16,0 0 16,0 0-16,-1 0 15,22 21-15,-21 0 0,0 1 16,0-22-16,21 21 0,-21 0 15,21 0-15,-21 0 0,21 0 16,-22 1-16,22-1 0,-21 0 0,21 0 16,0 0-16,-21 0 0,21 1 15,0-1-15,0 0 0,0 0 0,0 0 16,21 0 0,0-21-16,1 0 0,-1 0 15,0 0-15,0 0 0,0 0 0,0 0 16,1 0-16,-1-21 0,0 21 15,0-21-15,0 21 0,0-21 16,1 0-16,-1 0 0,0-1 0,0 1 0,0-21 16,-21 21-16,21-22 15,1 22-15,-1-21 0,-21 21 0,21-22 16,-21 1-16,21 0 0,-21 21 0,0-22 16,0 1-16,21 0 0,-21-1 15,0 22-15,0-21 0,0 21 0,21-22 16,-42 43 15,0 0-31,0 21 0,21 1 0,-21-1 16,0 0-16,21 21 0,-22-21 15,22 22-15,-21-22 0,21 21 16,-21 1-16,21-22 0,0 21 0,0-21 16,0 22-16,0-22 0,0 21 15,0-21-15,0 0 0,0 22 0,0-22 16,0 0-16,0 0 0,0 0 0,0 1 15,21-1-15,0-21 0,-21 21 16,22-21-16,-1 0 0,0 21 0,0-21 16,0 0-16,0 0 0,1 0 15,-1 0-15,0 0 0,0-21 0,21 0 16,-20 0-16,20 21 0,-21-43 0,21 22 16,-20 0-16,20-21 15,-21 20-15,21-20 0,-20 0 0,-1-1 16,0 22-16,21-21 0,-21 0 0,-21 20 15,22-20-15,-22 21 0,21-21 16,-21 20-16,0 1 0,0 0 16,0 0-16,0 42 31,-21-21-31,-1 21 0,22 0 0,0 1 16,-21-1-16,21 0 0,-21 21 15,21-21-15,-21 22 0,21-22 0,0 21 16,0-21-16,-21 22 0,21-22 15,-21 21-15,-1-21 0,22 22 0,0-22 16,0 21-16,0-21 0,0 1 16,0-1-16,0 0 0,0 0 15,0 0-15,22-21 0,-1 21 16,0-21-16,0 0 0,0 0 16,0 0-16,1 0 15,-1 0-15,0 0 0,21-21 0,1 0 16,-22 0-16,0 0 15,0 21-15,0-21 0,-21-1 16,0 1-16,21 0 0,1 0 16,-22 0-16,0 0 0,0-1 15,0 1 1,21 21 31,0 0-32,0 0-15,0 0 0,0 0 16,1 0-16,-1 0 0,0 0 16,0 0-16,0 0 0,22-21 0,-22 0 15,0 21-15,21-21 0,-21 21 16,1-21-16,-1 21 0,0-22 0,0 1 16,0 21-16,-21-21 0,0 0 0,0 0 15,0 0-15,-21 21 16,0 0-1,-21 0-15,20 0 0,1 0 0,0 21 16,-21-21-16,21 21 0,-22 21 16,22-21-16,0 1 0,-21-1 0,20 21 15,1-21-15,0 0 0,0 22 16,21-22-16,0 0 0,0 0 0,0 0 16,0 1-16,0-1 0,0 0 15,0 0-15,21-21 0,0 0 16,0 21-16,1-21 0,-1 0 0,0 0 15,0 0-15,0 0 0,0 0 0,1 0 16,-1 0-16,0 0 0,0-21 16,0 21-16,0-21 0,1 0 15,-1 21-15,-21-21 0,21 21 0,0-22 16,-21 1-16,21 21 16,-21-21-16,21 21 0,-21-21 15,0 0 32</inkml:trace>
  <inkml:trace contextRef="#ctx0" brushRef="#br0" timeOffset="113948.18">12975 14669 0,'0'0'16,"-21"0"-16,21-22 15,-21 1-15,21 0 16,0 0-16,0 0 16,-21 0-16,21-1 0,0 1 15,0 0-15,0 0 16,21 21-16,-21-21 15,21 21-15,0 0 16,0 0-16,0 0 0,1 21 16,-22 0-16,21 0 0,0 0 0,0 22 15,-21-22-15,21 21 0,-21-21 0,21 22 16,-21-1-16,0 0 0,0-20 16,0 20-16,0 0 0,0 1 15,-21-1-15,0-21 0,0 21 16,-21 1-16,20-1 0,1-21 0,-21 22 15,21-1-15,-22-21 0,22 0 0,-21 22 16,21-22-16,-22 0 0,22 0 16,0-21-16,0 0 0,0 21 0,0-21 15,-1-21 1,22 0-16,0 0 0,0 0 16,0-22-16,0 22 0,0-21 0,0-1 15,0 22-15,0-21 16,0 0-16,0 20 0,22-20 0,-1 21 15,0 0-15,-21 0 0,21-1 0,0 1 0,0 0 16,1 21-16,-1 0 16,0 0-16,0 21 0,0 0 15,0 1-15,1-1 0,-22 0 16,21 0-16,0 0 0,-21 22 0,21-22 16,0 21-16,-21-21 0,21 0 0,1 1 15,-22-1-15,21 0 0,0 0 16,-21 0-16,21 0 0,0-21 0,-21 22 15,21-22-15,1 0 16,-1 0-16,0-22 16,-21 1-1</inkml:trace>
  <inkml:trace contextRef="#ctx0" brushRef="#br0" timeOffset="114192.04">13568 14838 0,'21'0'93,"0"0"-77,0 0 0,0 0-16</inkml:trace>
  <inkml:trace contextRef="#ctx0" brushRef="#br0" timeOffset="114504.85">13928 14626 0,'0'0'0,"-22"0"16,22-21 0,22 21-1,-1 0-15,0-21 0,21 21 16,1 0-16,-1 0 0,0 0 0,1 0 15,-1 0-15,0 0 0,22-21 16,-22 21-16,0 0 0,22 0 0,-43 0 16,21 0-16,1 0 15,-22 0-15,21 0 0,-21 0 0,-42 0 47,0 0-47,0 0 0</inkml:trace>
  <inkml:trace contextRef="#ctx0" brushRef="#br0" timeOffset="114788.69">14182 14563 0,'0'0'0,"0"127"31,0-106-31,0 21 0,0-21 16,0 1-16,0-1 0,0 21 0,-22-21 16,22 0-16,0 1 0,-21-1 0,21 0 15,-21 0-15,21 0 0,0 0 16,0 1-16,0-1 0,0 0 16,0 0-1,21-21 16,-21-21-31,0 0 0</inkml:trace>
  <inkml:trace contextRef="#ctx0" brushRef="#br0" timeOffset="116228.26">14393 14584 0,'0'0'15,"0"-21"-15,0 0 0,21 21 16,-21 21-1,0 0-15,0 21 16,0-21-16,0 1 16,0 20-16,0-21 0,0 21 0,0-20 15,0-1-15,0 21 0,0-21 16,0 0-16,0 1 0,0 20 0,0-21 16,-21 0-16,21 0 0,0 1 0,0-1 15,0 0-15,0 0 16,0-42 31,0 0-47,0 0 0,0-1 15,0 1-15,0 0 16,0 0-16,0 0 16,0 0-16,21 21 0,1-22 0,-22 1 15,21 0-15,0 21 0,0-21 16,0 21-16,0 0 0,1 0 15,-1 0-15,0 0 16,-21 21-16,21 0 16,-21 0-16,0 1 0,0-1 15,0 0-15,0 0 0,0 0 0,0 0 16,0 1-16,0-1 0,0 0 16,0 0-16,21 0 15,0-21-15,1 0 16,-1 0-1,0 0-15,0 0 0,0 0 16,0-21-16,-21 0 0,22 21 16,-1-21-16,-21 0 0,21-1 0,-21 1 15,21 0-15,-21 0 0,0 0 0,21 0 16,-21-1-16,0 1 0,0 0 16,0-21-16,0 21 0,0-1 0,0 1 15,0 0-15,-21 21 47,42 0 0,0 0-47,1 0 16,-1 0-16,0 0 15,0 0-15,-21-21 0,0 0 16,21 21-16,-21 21 47,0 0-47,0 0 15,0 0-15,-21 1 0,21-1 0,0 0 16,0 0-16,0 0 0,0 0 16,0 1-16,0-1 0,0 0 15,0 0-15,0 0 0,0 0 16,0 1-16,21-22 0,0 0 15,-21 21-15,22-21 0,-1 0 0,0 0 16,0 0-16,0 0 16,22 0-16,-22-21 0,0-1 0,0 22 15,0-21-15,22 21 0,-22-21 0,0 0 16,0 21-16,0-21 0,0 0 16,1-1-16,-1 1 0,-21 0 15,21 0-15,-21 0 0,21 0 0,-21-1 16,0 44 31,-21-1-47,21 0 0,-21-21 15,21 21-15,-21 0 0,21 0 0,0 1 16,0-1-16,0 0 0,0 0 16,0 0-16,0 0 0,0 1 0,0-1 15,0 0-15,21-21 16,0 21-16,0-21 0,0 0 15,0 0-15,1 0 0,-1 0 0,0 0 16,0 0-16,0-21 0,0 21 0,1-21 16,-1 21-16,0-21 0,0-1 15,0 22-15,-21-21 0,21 0 16,-21 0-16,22 0 0,-22 0 16,0-22-16,0 22 0,0 0 0,0-21 15,0 20-15,0-20 0,0 21 0,0-21 16,0 20-16,-22 1 0,1 0 15,0 0-15,0 21 0,0 0 0,0 0 16,-1 0-16,1 0 16,0 21-16,0 0 0,21 0 0,-21-21 15,0 22-15,-1 20 0,22-21 16,0 0-16,0 0 0,0 1 0,0-1 16,0 0-16,0 0 0,0 0 15,0 0-15,0 1 0,0-1 0,0 0 16,0 0-16,0 0 15,22-21-15,-22 21 0,21-21 0,-21 22 16,21-22-16,0 0 16,0 0 15,0 0-31,-21-22 0,22 22 0</inkml:trace>
  <inkml:trace contextRef="#ctx0" brushRef="#br0" timeOffset="116891.88">16171 14711 0,'0'-21'0,"0"42"0,21-42 0,-21 0 16,0 42 15,-21-21-31,21 21 0,0 0 16,0 0-16,-21 0 0,21 1 15,-21-1-15,21 0 0,-21 21 0,21-21 16,0 1-16,0-1 0,0 0 16,0 0-16,0 0 0,-21-21 15,21 21-15,0 1 0,0-1 16,21-21 15,0 0-31,-21-21 0,21-1 16,0 22-16,-21-21 0,21 0 0,1 0 15,-22 0-15,21 0 0,0-1 16,0 1-16,-21 0 0,21 0 0,0 0 16,1-22-16,-1 22 0,0 0 15,0 21-15,0-21 0,0 21 0,1 0 32,-22 21-32,0 0 0,0 0 15,0 1-15,0-1 0,0 21 0,0-21 16,-22 0-16,22 1 0,0-1 0,0 0 15,0 0-15,0 0 0,0 0 16,0 1-16,0-1 0,22-21 16,-1 0-16,0 0 0,0 0 0,0 0 15,0 0-15,1 0 0,-1 0 16,0 0-16,0 0 0,0-21 0,0 21 16,1-22-16,-1 1 0,0 21 0,-21-21 15,21 0-15,-21-21 0,0 20 16,0 1-16,0 0 0,0-21 15,0 21-15,0-22 0,0 22 0,0 0 16,0 0-16,-21 0 0,0 21 16,21-22-16,-21 22 0,-1 0 15,1 0 1,21 22-16,0-1 16,21-21-1,1 0-15,-1 21 0,21-21 16,0 0-16</inkml:trace>
  <inkml:trace contextRef="#ctx0" brushRef="#br0" timeOffset="117192.7">17886 14478 0,'0'-21'15,"0"42"-15,0-63 0,0 21 0,0 42 31,0 0-31,-21 21 16,-1-21-16,22 22 0,-21-1 16,0-21-16,21 22 0,0-1 0,-21 0 15,0-21-15,21 22 0,0-22 0,0 21 16,-21-21-16,21 1 0,0-1 16,-22 0-16,22 0 0,0 0 15,0 0-15,0 1 16,22-22 15,-1-22-31,0 1 0,0 0 16,21 21-16,-20-21 0</inkml:trace>
  <inkml:trace contextRef="#ctx0" brushRef="#br0" timeOffset="117599.99">18161 14669 0,'0'0'16,"0"21"15,0 0-31,-21 0 0,0 0 16,21 0-16,0 1 0,-22-1 0,1-21 15,21 21-15,0 0 0,0 0 16,0 0-16,0 1 0,0-1 16,0 0-16,21-21 15,1 0 1,-1 0-16,0 0 0,21 0 0,-21 0 15,22-21-15,-22 0 0,21 21 0,-21-22 16,1 1-16,-1 21 0,0-21 16,0 0-16,-21 0 0,0 0 15,0-1-15,0 1 0,0 0 0,0 0 16,-21 0-16,0 0 0,0 21 16,-1 0-16,1-22 0,0 22 0,0 0 15,0 0-15,0 0 0,-22 0 0,22 0 16,0 22-16,0-22 15,21 21-15,-21-21 0,21 21 16,-22-21-16,22 21 16,-21-42 15</inkml:trace>
  <inkml:trace contextRef="#ctx0" brushRef="#br0" timeOffset="117836.22">17695 14605 0,'21'0'31,"1"0"-31,-1 0 0,0 0 16,0 0-16,0 0 0,22 0 0,-22 0 15,0 0-15,0 0 0,0 0 0,0-21 16,1 21-16,20 0 15,-21 0-15,0 0 0,0 0 0,1-21 16,-1 21-16,0 0 16,-21-21-16,0-1 15,21 22-15,-21-21 0,21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1:43:42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2117 0,'0'-21'0,"0"-1"15,0 1-15,0 0 16,0 0-16,0 0 16,0 0-16,0-1 0,-21 22 31,21 22-15,0-1-16,0 21 0,0 0 0,0 1 15,0-1-15,0 22 16,0-1-16,0 22 0,-21-1 0,21-20 15,0 42-15,0-22 0,-22 1 16,1 0-16,0-1 0,21 22 0,-21 0 16,21 0-16,-21-21 0,0 20 15,-1 1-15,1 0 0,21 0 0,-21 0 16,0 0-16,0-1 0,0-20 16,21 0-16,-22-1 0,1 1 0,21 0 15,-21-22-15,21 1 0,0-22 16,0 0-16,0 1 0,0-22 0,0 0 15,0-42 1,0 0-16,0-22 16,21 1-16,0 0 0,-21-22 15,22 1-15,-22-1 0,0-20 0,21-1 16</inkml:trace>
  <inkml:trace contextRef="#ctx0" brushRef="#br0" timeOffset="375.78">1270 2858 0,'0'0'0,"-21"-43"0,-22-20 0,1-1 16,21 22-16,0-22 0,0 1 15,21 21-15,0-1 0,0 1 0,0 0 16,0 20-16,21-20 16,0 21-16,0 0 0,43 0 0,-22-22 15,21 22-15,1 0 0,21 0 16,-22 0-16,22 21 0,-22 0 15,1 0-15,-1 0 0,1 21 0,-1-21 16,-20 42-16,-1-21 0,0 22 16,-21-1-16,1 0 0,-22 1 0,0 20 15,0-21-15,0 22 0,-22-22 16,1 22-16,0-22 0,-21 0 0,21-20 16,-22 20-16,22-21 0,0 0 15,-21 0-15,20 1 0,1-1 0,0-21 16,0 0-1,0 0 1,21-21 0,0-1-16,0 1 0,0 0 15,21-21-15,0 21 0,0-22 0,0 1 16</inkml:trace>
  <inkml:trace contextRef="#ctx0" brushRef="#br0" timeOffset="855.98">2159 2244 0,'0'0'0,"21"0"0,0 0 16,0 21-16,-21 21 16,0-21-16,0 1 0,0 20 15,0 0-15,0 1 0,0-1 16,0 0-16,0-21 0,0 22 16,0-1-16,0 0 0,22-20 15,-1-1-15,-21 0 0,21 0 0,0 0 16,0-21-16,0 0 0,22 0 15,-22 0-15,21 0 0,1 0 0,-22 0 16,21-21-16,0 0 0,1 0 16,-22 0-16,21-1 0,-21 1 0,22 0 15,-22-21-15,0-1 0,0 1 16,0 0-16,1-1 0,-1 1 16,0 0-16,-21-1 0,0 1 15,0 21-15,0-21 0,0 20 0,0 1 16,0 0-16,0 42 31,-21 22-31,0-22 0,-1 21 16,1 0-16,21 1 0,0-1 0,-21 22 15,21-22-15,0 0 0,0 1 16,0-22-16,0 21 0,21-21 0,-21 22 16,21-22-16,1 0 0,-1-21 15,0 21-15,0-21 0,0 0 0,0 0 16,1 0-16,-1 0 0,0 0 15,0-21-15,0 0 0,0 0 16,1-1-16,-1-20 0,21 0 0,-21 21 16,0-22-16,1 1 0</inkml:trace>
  <inkml:trace contextRef="#ctx0" brushRef="#br0" timeOffset="2364.73">3387 1947 0,'0'0'15,"0"-42"-15,0 21 0,0-21 0,0 20 16,0 44-1,0-1-15,0 0 0,0 21 16,0 1-16,-22-1 0,22 0 16,0 1-16,0-1 0,0 21 15,0-20-15,0 20 0,0-20 0,0 20 16,0-21-16,0 1 0,22-1 16,-22 0-16,0 1 0,0-1 0,0-21 15,0 0-15,0 1 0,0-1 16,0 0-16,0-42 31,0 0-31,0-1 16,0 1-16,21-21 0,-21 21 15,0-22-15,0 1 0,21 0 0,0-1 16,0 1-16,0 0 0,1-1 16,-1 22-16,0-21 0,21 21 15,-21 0-15,22-1 0,-1 22 0,0 0 16,1 0-16,-1 22 0,0-1 15,1 0-15,-1 0 0,-21 0 0,0 22 16,1-1-16,-1-21 0,-21 21 16,21-20-16,-21 20 0,0-21 0,0 0 15,0 0-15,-21 22 0,0-22 16,-1-21-16,1 21 0,0 0 0,0-21 16,0 0-16,0 21 0,-1-21 15,1 0-15,0 0 0,-21 0 0,21 0 16,-1 0-16,-20 0 15,21 0-15,0 0 0,0-21 0,-1 21 16,1 0-16,0 0 0,0 0 16,42 0 15,0 21-31,0-21 0,1 0 16,-1 0-16,21 22 0,-21-22 0,0 0 15,22 0-15,-22 0 0,21 0 16,-21 0-16,22 0 0,-1-22 0,-21 22 15,22-21-15,-22 21 0,21-21 16,0 0-16,-20 0 0,20-22 0,-21 22 16,21 0-16,1-21 15,-22-1-15,21 22 0,1-21 0,-22 0 16,0-1-16,21 1 0,-21 0 16,1-1-16,-1 1 0,-21 0 0,0-1 15,0 1-15,21 0 0,-21 20 16,0 1-16,0 0 0,0 0 0,-21 21 15,0 0-15,21 21 16,-22 0-16,1 0 0,21 22 16,0-1-16,-21-21 0,0 22 0,21-1 15,-21 21-15,21-20 0,0-1 16,0 0-16,0 1 0,0-1 0,0 0 16,0 1-16,0-1 15,0-21-15,0 22 0,21-22 0,-21 0 16,21 0-16,0 0 0,0 0 15,1-21-15,-1 0 0,21 0 0,-21 0 16,0 0-16,22 0 0,-22 0 16,21 0-16,1-21 0,-22 0 0,21 0 15,-21 0-15,22-22 0,-1 22 0,-21-21 16,21 0-16,-20 20 0,20-20 16,-21 0-16,0 21 0,0-22 0,1 22 15,-22 0-15,0 0 16,21 0-16,-21 42 15,0 0 1,0 0-16,0 0 0,-21 0 0,21 1 16,0 20-16,0-21 0,0 0 15,0 22-15,0-22 0,0 0 0,0 0 16,21 0-16,-21 0 0,21-21 16,0 0-16,0 0 15,0 0-15,1 0 0,-1-21 16,0 0-16,0 0 0,0 21 15,0-42-15,22 20 0,-22 1 0,0 0 16,0-21-16,22 21 16,-22-22-16,21 1 0,-21 21 0,22-22 15,-22 22-15,0-21 0,21 21 16,-21 0-16,1-1 0,-22 1 0,0 42 31,-22 1-15,22-1-16,-21 0 0,0 0 15,21 0 1,0-42 15,0 0-15,0 0 0,0 0-16,0-1 15,0 1-15,-21 21 31,0 0-31,0 21 16,-1 1-16,1-1 0,0 0 16,0 21-16,0-21 0,0 22 0,-1-1 15,1-21-15,0 22 0,21-1 16,-21-21-16,21 21 0,0-20 0,0-1 16,0 0-16,21 0 0,21 0 15,-20 0-15,20-21 0,-21 0 0,21 0 16,1 0-16,20 0 0,-20 0 15,-1 0-15,0 0 0,1-21 16,-1 0-16,0 0 0,-21 0 0,1 0 16,-1-1-16,-21-20 0,21 21 15,-21-21-15</inkml:trace>
  <inkml:trace contextRef="#ctx0" brushRef="#br0" timeOffset="2557.46">5376 1905 0,'0'0'0,"-42"0"0,21 0 16,0 21-16,-1 0 0,1-21 15,0 0-15,21 22 16,-21-22 15,0 0-15,21-22-16</inkml:trace>
  <inkml:trace contextRef="#ctx0" brushRef="#br0" timeOffset="3160.19">7239 2096 0,'0'-22'0,"0"44"0,-21-65 0,21 22 16,0-21-16,0 21 0,0-1 0,0 1 16,21 0-16,0 0 0,0 0 15,0 0-15,1-1 0,-1 22 16,21 0-16,-21 0 0,22 0 0,-22 22 16,21 20-16,0-21 0,-20 21 0,-1 1 15,0-22-15,0 21 0,-21 1 16,0-1-16,0 0 0,0 1 0,0-1 15,0 0-15,0-21 0,-21 22 16,21-1-16,-21-21 0,21 0 0,0 1 16,0-1-16,-21 0 0,21-42 47,0 0-47,0-1 0,0 1 15,21-21-15,0 21 0,-21-22 0,21 22 16,0-21-16,0 0 0,1 20 15,-22-20-15,42 0 0,-21-22 0,0 22 16,0 0-16,1-1 0,-1 1 16,0 21-16,0-22 0,-21 22 0,0 0 15,0 0-15</inkml:trace>
  <inkml:trace contextRef="#ctx0" brushRef="#br0" timeOffset="3601.23">8340 1842 0,'0'0'0,"-22"21"0,1 0 16,0 0-16,0 21 0,0-20 15,-22 20-15,22-21 0,0 21 0,-21-20 16,21 20-16,-1-21 0,1 21 15,21-20-15,0-1 0,0 21 16,0-21-16,0 0 0,0 1 0,21-22 16,1 21-16,-1-21 0,21 0 15,-21 0-15,0 0 0,22 0 0,-22 0 16,21 0-16,-21-21 0,22 21 16,-1-22-16,-21 1 0,22 0 0,-22 0 15,21 0-15,-21-22 0,0 22 16,1 0-16,-1-21 0,-21-1 0,0 22 15,0-21-15,0 0 0,0-1 16,-21 1-16,-1 21 0,1 0 0,0-22 16,-21 43-16,21-21 0,-1 21 15,-20 0-15,21 0 0,-21 21 16,20 0-16,-20 1 0,21-1 0,0 0 16,0 21-16,-1-21 0,1 22 15,21-22-15,0 21 0,0-21 0,0 22 16,0-22-16,0 0 0,0 0 15,21 0-15,1 1 0,-1-1 0,0-21 16,0 0-16,21 0 0,-20 0 16,-1 0-16</inkml:trace>
  <inkml:trace contextRef="#ctx0" brushRef="#br0" timeOffset="3820.1">8953 1969 0,'0'0'0,"22"-22"0,-1 22 0,-21 22 31,0-1-31,-21 0 0,21 21 16,-22 1-16,1-22 0,0 21 0,21-21 15,-21 22-15,0-22 0,0 21 16,21-21-16,0 0 0,0 1 0,-22-1 16,22 0-16,0 0 15,0-42 16,22 21-31,-22-21 0</inkml:trace>
  <inkml:trace contextRef="#ctx0" brushRef="#br0" timeOffset="3997">8911 1799 0,'0'0'0,"0"-42"0,0 0 0,0 20 15,-21-20-15,21 21 0,0 0 16,-21 21-16,0 0 15,21 21-15,0 0 16,0 0 0,0 0-16,21 22 0,0-22 0,21 0 15,-21 0-15,22 0 0,-1 1 0</inkml:trace>
  <inkml:trace contextRef="#ctx0" brushRef="#br0" timeOffset="4532.68">10054 1947 0,'0'-21'16,"0"42"-16,0-63 0,0 21 15,-21 0-15,0 0 0,0-1 0,-22 1 16,1 21-16,21 0 0,-22 0 16,-20 0-16,21 0 0,-1 0 15,1 21-15,0 22 0,-1-22 0,1 0 16,0 21-16,-1 1 0,22-22 15,0 21-15,-21 1 0,42-1 0,-22-21 16,22 21-16,0-20 0,0-1 16,0 0-16,0 21 0,22-21 0,-1-21 15,0 22-15,21-1 0,-21-21 16,22 0-16,-22 0 0,21 0 0,1 0 16,-1-21-16,0-1 0,1 22 0,-1-21 15,0 0-15,1 0 0,-1 0 16,-21-22-16,21 22 0,1-21 15,-22 0-15,21-1 0,-21 1 16,1-22-16,20 1 0,-21 21 0,0-22 16,-21 1-16,21 20 0,-21-20 15,22 20-15,-22 1 0,0 21 0,21-21 16,-21 20-16,0 1 0,-21 21 16,-1 21-1,1 1-15,0-1 0,0 21 0,0 22 16,0-22-16,-1 21 0,22 1 15,0-1-15,0-20 0,0 20 0,0 1 16,0-22-16,0 0 0,0 1 16,0-1-16,0-21 0,0 0 15,0 22-15,0-22 0,22 0 16,-1 0-16,0-21 0,0 0 16,0 0-16,0 0 0,22 0 0,-22 0 15</inkml:trace>
  <inkml:trace contextRef="#ctx0" brushRef="#br0" timeOffset="5156.37">12023 1905 0,'0'0'0,"-22"-21"15,1 0-15,0 0 16,0 21-16,0-22 0,0 22 16,-1-21-16,1 21 0,0-21 15,0 21-15,0 0 0,-22 0 0,22 0 16,-21 0-16,21 0 0,-22 0 16,1 21-16,21 0 0,-21 1 0,-1 20 15,22-21-15,-21 21 0,21 1 16,-1-1-16,1-21 0,0 22 0,0-1 15,21 0-15,0-21 0,0 1 16,0 20-16,0-21 0,21 0 16,0 0-16,0 1 0,1-1 0,-1-21 15,0 0-15,21 0 0,-21 0 16,22 0-16,-22-21 0,21-1 0,1 1 16,-1 0-16,-21 0 0,21 0 0,1 0 15,-1-22-15,0 22 0,-20-21 16,20-1-16,-21-20 0,21 21 0,-20-22 15,-1 1-15,0-1 0,21 1 16,-42 20-16,21-20 0,1-1 0,-22 22 16,21 0-16,-21-1 0,0 1 15,0 21-15,0 0 0,0-1 16,0 1-16,-21 21 0,-1 0 16,1 21-16,0 1 0,0-1 0,0 21 15,0 0-15,-1 1 0,1-1 0,0 22 16,0-22-16,21 21 0,0 1 15,0-22-15,0 22 0,0-22 0,0 0 16,0 1-16,0-1 0,0-21 16,0 22-16,0-22 0,21 0 0,0 0 15,-21 0-15,21-21 0,1 21 16,-1-21-16,0 0 16,0 0-16,0 0 0,0 0 0</inkml:trace>
  <inkml:trace contextRef="#ctx0" brushRef="#br0" timeOffset="6111.45">12446 1990 0,'42'-21'0,"-84"42"0,127-85 0,-43 43 16,-21-21-16,21 21 0,-20-1 15,-1-20-15,-21 21 0,0 0 16,-21 21 0,-1 0-1,-20 21-15,21 0 0,-21 0 0,20 0 16,-20 1-16,21 20 0,-21-21 15,20 21-15,1-20 0,0 20 16,21-21-16,0 21 0,0-20 16,0-1-16,0 0 0,0 0 0,0 0 15,21 0-15,0 1 0,1-22 16,-1 0-16,21 0 0,0 0 16,-20 0-16,20 0 0,0 0 0,-21 0 15,22 0-15,-1-22 0,-21 1 16,0 21-16,22-21 0,-22 0 0,0 0 15,21-22-15,-20 22 0,-1-21 16,0 21-16,0-22 0,21 1 0,-20 0 16,-1 21-16,-21-22 0,0 22 15,21 0-15,-42 42 32,0 21-32,-1-20 0,1-1 15,21 21-15,-21-21 0,0 22 0,0-22 16,21 21-16,0-21 0,-21 0 15,21 1-15,-22-1 0,22 0 0,0 0 16,0 0-16,0 0 0,-21 1 16,21-44 31,0 1-47,0 0 15,0 0-15,0 0 0,21 0 0,-21-22 16,22 22-16,-1-21 0,0 21 15,0-22-15,0 1 0,22 21 0,-22-22 16,21 1-16,-21 21 0,22 0 16,-22 0-16,21 21 0,-21 0 0,0 0 15,1 0-15,-1 21 0,0 0 16,-21 0-16,0 0 0,0 22 0,0-1 16,21-21-16,-21 21 0,0-20 15,0 20-15,0-21 0,0 0 16,0 22-16,0-22 0,0 0 15,0 0-15,0 0 16,0-42 15,0 0-15,0 0-16,0 0 16,0-22-16,0 22 0,0 0 0,21 0 15,0-22-15,1 1 0,-1 21 16,21-21-16,-21-1 0,22 1 0,-1 0 15,-21 20-15,21 1 0,1 0 16,-22 21-16,21 0 0,-21 0 16,1 21-16,-1 0 0,0 1 0,-21-1 15,0 21-15,0-21 0,0 22 16,0-1-16,0-21 0,0 21 0,0-20 16,-21-1-16,21 0 0,0 0 15,-21 0-15,21 0 0,-22 1 0,22-1 16,22-42 31</inkml:trace>
  <inkml:trace contextRef="#ctx0" brushRef="#br0" timeOffset="6488.05">14160 1715 0,'0'0'0,"-21"21"31,0 0-31,0 0 0,0 0 16,0 22-16,-1-22 0,1 0 0,21 21 15,-21-21-15,21 1 0,0 20 16,-21-21-16,21 0 0,0 0 0,0 1 16,0-1-16,0 0 0,21-21 0,0 21 15,0-21-15,1 0 16,20 21-16,-21-21 0,0 0 0,22 0 0,-22 0 15,0 0-15,21 0 16,-21-21-16,1 21 0,20-21 0,-21 0 16,0 21-16,0-21 0,1-22 0,-1 22 15,-21 0-15,0-21 0,0-1 16,0 22-16,0-21 0,0-1 0,0 1 16,0 21-16,0 0 0,0 0 15,-21-1-15,-1 1 0,1 21 0,0 0 16,0 0-16,0 0 0,-22 0 15,22 0-15,0 0 0,0 21 0,0-21 16,0 22-16,-1-22 0</inkml:trace>
  <inkml:trace contextRef="#ctx0" brushRef="#br0" timeOffset="6751.9">14944 1461 0,'0'0'0,"-22"63"31,1-42-31,21 22 16,-21-1-16,21 0 0,-21 1 0,0-1 15,21 0-15,-21 1 0,21-1 16,0 0-16,0 1 0,0-1 0,0-21 15,0 21-15,0-20 0,0-1 16,0 0-16,0 0 0,0 0 0,21 0 16,0-21-16,-21 22 0,21-22 0,21 0 15,-20 0-15,-1 0 0,21 0 16</inkml:trace>
  <inkml:trace contextRef="#ctx0" brushRef="#br0" timeOffset="7019.75">15600 1588 0,'0'0'15,"0"-43"-15,0 22 0,0 0 32,21 21-32,0 0 0,0 21 0,0 0 15,1 0-15,-1 22 0,0-1 0,0 0 16,-21 22-16,0-22 0,0 1 15,0 20-15,0-21 0,0 1 0,0-1 16,0-21-16,0 22 0,-21-1 16,0-21-16,-22 21 0,22-20 15,-21 20-15,0-21 0,-1 21 0,-20-20 16,20 20-16,-20-21 0,-22 21 16,22-20-16</inkml:trace>
  <inkml:trace contextRef="#ctx0" brushRef="#br0" timeOffset="7713.15">3810 3471 0,'0'0'0,"21"-21"0,0 0 16,-42 42 0,0 0-16,0 1 15,-22-1-15,1 0 0,-21 21 16,20-21-16,-20 22 0,20-22 0,1 0 15,0 21-15,21-20 0,-1-1 16,1 0-16,21 0 0,0 0 16,21 0-1,1-21-15,-1 0 0,0 0 16,21 0-16,1 0 0,-1 0 16,0 0-16,1 0 0,-22 0 0,21 0 15,0 0-15,-20 0 0,-1 0 16,0 0-16,0 0 0,-21 22 0,21-22 15,-21 21-15,0 0 0,0 21 0,-21-21 16,0 1-16,0 20 0,0-21 16,-1 21-16,-20-20 0,21-1 0,0 0 15,0 0-15,-22 0 0,22 0 16,21 1-16,-21-1 0,0-21 16,21 21-16,-21-21 0,21 21 15,21 0 16,0-21-31,0 0 0,0 0 0,0 0 16,1 0-16,-1 0 0</inkml:trace>
  <inkml:trace contextRef="#ctx0" brushRef="#br0" timeOffset="8143.9">3852 5482 0,'0'0'0,"-21"21"0,0-21 16,0 0 0,21-21-1,0 0 1,0 0-16,21 0 15,0 21-15,0 0 0,0 0 16,1 0-16,-1 0 16,0 21-16,0 0 0,-21 21 15,21-20-15,-21-1 0,0 21 16,0 0-16,0 1 0,0-1 0,0-21 16,-21 22-16,0-1 0,21 0 15,0 1-15,0-1 0,-21-21 0,21 21 16,0-20-16,-21 20 0,21-21 0,-22 0 15,22 0-15,-21 1 0,0-1 16,21 0-16,-21-21 0,0 0 0,0 21 16,-1-21-16,1 0 0,0 0 15,0 0-15,0 0 0,0-21 0,-1 0 16,-20 0-16,21-1 0,21 1 16,-21-21-16</inkml:trace>
  <inkml:trace contextRef="#ctx0" brushRef="#br0" timeOffset="8583.65">4466 4233 0,'0'-21'16,"0"42"-16,0-63 15,-21 42-15,0 0 0,0 0 16,-1 0-16,-20 0 0,21 0 16,0 21-16,0 0 0,-1-21 0,1 22 15,0-1-15,0 0 0,21 0 16,0 0-16,0 0 16,0 1-16,21-1 0,0 0 0,0-21 15,1 21-15,-1 0 0,0 0 16,21 1-16,-21-1 0,1-21 0,20 21 15,-21 0-15,0-21 0,0 21 16,1 0-16,-1-21 0,-21 22 0,21-22 16,-21 21-16,-21 0 15,0 0-15,-22-21 16,1 0-16,0 21 0,-1-21 0,1 21 16,0-21-16,-1 0 0,1 0 15,0 22-15,20-22 0,-20 0 0,21 0 16,21-22-1,0 1-15,0 0 0,21 0 16</inkml:trace>
  <inkml:trace contextRef="#ctx0" brushRef="#br0" timeOffset="9016.4">4974 4318 0,'0'21'0,"0"-42"0,0 85 0,-21-43 16,0 21-16,0 0 0,-1-20 15,1 20-15,0-21 0,21 21 0,0 1 16,0-22-16,0 21 0,0-21 16,0 1-16,0 20 0,0-21 0,21 0 15,0 0-15,22-21 0,-22 0 16,0 0-16,21 0 0,-20 0 15,-1 0-15,21-21 0,-21 0 16,0 0-16,22 0 0,-22 0 16,0-1-16,0 1 0,0-21 0,1 21 15,-22-22-15,0 22 0,0-21 16,0 0-16,0-1 0,0 1 0,0 0 16,0-1-16,0 1 0,0 21 0,-22-22 15,1 22-15,0 0 0,0 21 16,0 0-16,0 0 0,-1 21 15,-20 0-15,21 1 0,0-1 16,0 0-16,-1 21 0,1-21 16,21 1-16,0-1 0,0 0 0,0 0 15,0 0-15,21-21 0,1 0 16,-1 21-16,0-21 0,0 0 0,21 0 16</inkml:trace>
  <inkml:trace contextRef="#ctx0" brushRef="#br0" timeOffset="9264.73">5927 4043 0,'0'0'0,"0"21"16,0 21-16,-22-20 16,22 20-16,-21 0 0,0 1 15,0-1-15,21 0 0,0 22 16,-21-22-16,21 0 0,0 1 0,0-1 15,0-21-15,0 22 0,0-22 0,0 21 16,0-21-16,0 0 0,0 1 16,0-1-16,0 0 0,0 0 0,21-21 31</inkml:trace>
  <inkml:trace contextRef="#ctx0" brushRef="#br0" timeOffset="9552.56">5884 4276 0,'0'0'0,"21"-43"0,1-20 0,-22 21 15,21-1-15,0 1 0,0 21 16,21-22-16,-20 22 0,20 0 0,-21 0 16,21 21-16,1 0 0,-22 0 0,21 0 15,1 0-15,-22 0 0,21 0 16,-21 21-16,0 0 0,1 22 0,-22-22 15,0 21-15,0 0 0,0-20 16,0 20-16,0 0 0,-22-21 0,1 22 16,-21-22-16,21 21 0,-22-21 15,22 1-15,-21-1 0,0 0 16,20 0-16,1 0 0,-21-21 0,21 21 16,42-21 15</inkml:trace>
  <inkml:trace contextRef="#ctx0" brushRef="#br0" timeOffset="9864.37">7366 3725 0,'0'0'0,"-21"0"31,21 22-31,-21-1 16,-1 21-16,1-21 0,-21 22 0,21-1 16,0 21-16,-22-20 0,22 20 15,-21 1-15,21-1 0,-22 1 0,1-1 16,21-20-16,-22 20 0,22-21 0,0 1 16,0-1-16,21 0 0,0 1 15,0-1-15,0-21 0,0 22 0,0-22 16,21 0-16,0 0 0,0 0 15,22-21-15,-22 0 0,21 0 16,1 0-16,-1 0 0,0 0 0,1 0 16,-22-21-16,21 21 0,0-21 15,1 0-15</inkml:trace>
  <inkml:trace contextRef="#ctx0" brushRef="#br0" timeOffset="10096.95">7683 4001 0,'0'0'0,"0"-22"16,-21 22-16,0 0 0,0 22 0,0-1 15,21 0-15,-21 0 16,21 0-16,0 0 0,-22 22 0,22-22 16,0 0-16,0 0 0,0 0 15,0 1-15,0-1 16,22-21-1,-1-21 1,-21-1-16,21 22 0,0-21 0,0 0 16</inkml:trace>
  <inkml:trace contextRef="#ctx0" brushRef="#br0" timeOffset="10276.7">7853 3958 0,'0'0'0,"0"21"16,0 1-16,-21-1 15,21 0-15,0 0 0,-22 0 0,1 0 16,0 1-16,21-1 0,0 0 16,-21 0-16,21 0 0,0 0 15,21-21 1,0 0 0,0 0-16,1 0 0</inkml:trace>
  <inkml:trace contextRef="#ctx0" brushRef="#br0" timeOffset="10552.54">8594 3747 0,'-22'105'31,"1"-62"-31,21-1 0,-21 0 15,21 1-15,-21-1 0,0 22 16,21-22-16,0 0 0,-21 1 0,-1-1 16,22 0-16,-21 1 0,21-22 15,-21 0-15,0 21 0,21-21 16,-21 1-16,21-1 0,0 0 16,21-21-1,0 0 1,0-21-16</inkml:trace>
  <inkml:trace contextRef="#ctx0" brushRef="#br0" timeOffset="10796.91">9059 3831 0,'0'-21'0,"0"42"0,-21-42 15,0 21-15,21 21 16,-21 0-16,0 1 0,-1-1 0,1 21 15,0-21-15,0 22 0,0-1 16,21 0-16,0 1 0,-21-1 0,-1 0 16,22 1-16,0-22 0,0 21 0,-21-21 15,21 22-15,0-22 0,0 0 16,-21 0-16,21 0 0,0 0 16,0 1-16</inkml:trace>
  <inkml:trace contextRef="#ctx0" brushRef="#br0" timeOffset="10987.8">8488 4339 0,'0'0'0,"-21"0"31,42 0-15,0 0-16,0 0 0,0 0 15,0 0-15,1 0 0,20 0 0,-21 0 16,21 0-16,1 0 0,-1 0 16,0-21-16,1 21 0,-1-21 15,0 21-15</inkml:trace>
  <inkml:trace contextRef="#ctx0" brushRef="#br0" timeOffset="11372.62">9250 4149 0,'21'0'32,"0"-21"-32,0 21 0,0 0 15,1-22-15,-1 22 16,0-21-16,0 0 16,0 0-1,-21 0-15,0 0 0,0-1 16,0 1-1,-21 21 1,0 0-16,0 0 16,-22 21-16,22 1 0,0-1 15,0 21-15,0-21 0,0 22 0,-1-1 16,1-21-16,21 21 0,0 1 16,-21-22-16,21 21 0,0-21 15,0 1-15,0-1 0,0 0 0,0 0 16,21-21-16,0 21 0,-21 0 15,22-21-15,-1 0 0,0 0 0,0 0 16,21 0-16,-20 0 16,-1 0-16,0 0 0,0-21 0,0 21 15,0-21-15,22 0 0,-22 0 0</inkml:trace>
  <inkml:trace contextRef="#ctx0" brushRef="#br0" timeOffset="11652.46">9737 3747 0,'0'0'0,"-43"0"31,22 0-31,21 21 0,-21-21 0,21 21 16,-21 21-16,21-21 0,0 22 16,-21-22-16,21 21 0,0 1 0,-22-1 15,22 0-15,0 1 0,0-1 0,-21 0 16,21 1-16,0-22 0,-21 0 15,21 21-15,0-21 0,0 1 0,0-1 16,0 0-16,-21 0 16,42-21 15,0-21-15,0 0-16,1 0 0</inkml:trace>
  <inkml:trace contextRef="#ctx0" brushRef="#br0" timeOffset="11920.32">10033 3768 0,'0'0'0,"-21"0"16,0 21 0,-1 0-16,1 21 0,21-20 0,-21 20 15,0-21-15,21 21 0,-21 1 16,21-1-16,0 0 0,0 1 15,-21-1-15,21 0 0,0 1 0,-22-22 16,22 21-16,0-21 0,0 1 16,-21-1-16,21 0 0,0 0 15,0 0-15,0 0 16,21-21 0,1 0-16,-1 0 0,0 0 15,0-21-15,21 21 0</inkml:trace>
  <inkml:trace contextRef="#ctx0" brushRef="#br0" timeOffset="12336.09">10372 4128 0,'0'0'0,"-22"0"16,-83 63-1,83-42-15,1 0 16,0 1-16,0-1 0,21 21 15,0-21-15,-21 0 0,21 22 0,-21-22 16,21 0-16,0 0 0,0 0 0,0 1 16,0-1-16,0 0 15,21-21-15,0 0 16,0 0-16,0 0 0,0 0 16,1 0-16,-1 0 0,0 0 15,0 0-15,0 0 0,0 0 0,1-21 16,-1 0-16,0 21 0,0-22 15,0 1-15,0 0 0,1 0 0,-22-21 16,21 20-16,-21-20 0,21 0 16,-21 21-16,0-22 0,0 1 0,0 0 15,0 20-15,0 1 0,0 0 16,-21 0-16,0 0 0,-1 21 0,1 0 16,-21 0-16,21 0 0,0 0 0,-1 0 15,-20 0-15,21 0 16,21 21-16,-21-21 0,21 21 0,21-21 31</inkml:trace>
  <inkml:trace contextRef="#ctx0" brushRef="#br0" timeOffset="12616.64">10774 3852 0,'0'-21'0,"0"42"31,0 1-15,-21-22-16,21 21 0,-22 0 0,22 0 16,0 0-16,0 0 0,0 1 15,0-1-15,0 0 0,0 0 16,22-42 31,-1 21-32,0-21-15</inkml:trace>
  <inkml:trace contextRef="#ctx0" brushRef="#br0" timeOffset="12807.78">10985 3768 0,'0'0'0,"0"21"16,0 0-16,0 0 16,-21 0-16,21 1 15,0-1-15,-21 0 0,21 0 16,-21 0-16,21 0 0,0 1 16,21-22 15</inkml:trace>
  <inkml:trace contextRef="#ctx0" brushRef="#br0" timeOffset="13192.56">11028 3408 0,'106'0'31,"-85"0"-31,0 0 0,21 0 16,-21 0-16,22 21 0,-22-21 16,0 21-16,21-21 0,-20 21 0,-1 1 15,21-1-15,-21 0 0,0 0 16,1 21-16,-1-20 0,0 20 0,-21 0 15,0 1-15,0-1 0,0 0 16,0 22-16,0-1 0,0 1 0,0-1 16,-21 1-16,21-1 0,-21 1 15,-1-22-15,1 22 0,0-22 0,21 0 16,-21 1-16,0-22 0,0 21 0,21-21 16,-22 22-16,1-22 15,0 0-15,0-21 0,0 21 0,0-21 16,-1 0-16,1 0 0,0 0 0,0 0 15,0 0-15</inkml:trace>
  <inkml:trace contextRef="#ctx0" brushRef="#br0" timeOffset="14028.56">16256 1736 0,'42'0'0,"-84"0"0,127 0 0,-43 0 16,0 0-16,1 0 0,20 0 0,1 0 15,-1 0-15,-21 0 0,22 0 16,-1-21-16,1 21 0,-22 0 0,22 0 15,-22 0-15,22 0 0,-22 0 16,0-22-16,-21 22 0,22 0 16,-22 0-16,0 0 0,0 0 15,0 0-15,-63 0 32,21-21-32,0 21 0,-22 0 0</inkml:trace>
  <inkml:trace contextRef="#ctx0" brushRef="#br0" timeOffset="14259.42">16446 1778 0,'0'0'0,"127"21"31,-84-21-31,-1 0 0,-21 0 0,22 0 16,-1 0-16,0 0 0,-21 0 16,22 0-16,-22 0 0,0 0 0,0 0 15,0 0-15,1 0 0,-1 0 16,-21-21-16</inkml:trace>
  <inkml:trace contextRef="#ctx0" brushRef="#br0" timeOffset="14621.17">17103 1397 0,'0'0'0,"0"-21"0,21 21 47,0 21-47,0 0 0,0-21 16,22 21-16,-22-21 0,0 22 0,21-22 15,-21 0-15,22 21 0,-22-21 16,21 0-16,-21 21 0,22-21 0,-22 0 16,0 0-16,0 21 0,-21 0 15,0 0 1,0 1-16,-21-1 0,0 0 0,0 0 16,-22 0-16,1 22 0,0-22 15,-1 21-15,-20-21 0,21 22 0,-1-1 16,-20-21-16,20 21 0,1-20 15,0 20-15,-1-21 0,22 0 0,-21 0 16,21 1-16,21-1 0,0 0 16,0 0-16</inkml:trace>
  <inkml:trace contextRef="#ctx0" brushRef="#br0" timeOffset="15216.32">18478 1715 0,'0'0'0,"0"-22"0,-21 1 16,0 21-1,0 0-15,0-21 0,0 21 16,-22-21-16,1 21 0,21 0 16,-22 0-16,22 0 0,0 0 0,-21 0 15,21 21-15,-1 0 0,-20 0 16,21 22-16,0-22 0,0 21 0,-1-21 16,1 22-16,0-1 0,21-21 15,-21 22-15,21-22 0,0 0 0,0 21 16,0-21-16,21 1 15,0-22-15,0 0 0,22 0 0,-22 21 16,0-21-16,0 0 0,22 0 16,-1 0-16,-21-21 0,21 21 0,1-22 15,-1 1-15,-21 21 0,22-21 16,-1 0-16,0 0 0,-21-22 16,1 22-16,20-21 0,-21 0 0,0-1 15,0 1-15,1 0 0,-1-1 16,-21 1-16,21 0 0,0-1 0,-21 1 15,0 0-15,0 20 0,21 1 16,-21 0-16,0 0 0,0 42 31,-21 0-31,21 0 0,0 22 0,-21-22 16,21 21-16,-21 22 0,21-22 16,0 0-16,-21 1 0,21 20 0,0-20 15,0-1-15,0-21 16,0 21-16,0-20 0,0-1 0,0 0 15,0 0-15,21 0 0,0-21 16,0 21-16,0-21 0</inkml:trace>
  <inkml:trace contextRef="#ctx0" brushRef="#br0" timeOffset="15567.59">19050 1693 0,'21'0'16,"-42"0"-16,63-21 0,-21 21 0,1-21 15,-1 0-15,0 21 16,-21-21-16,-21 21 47,0 21-47,-22 0 0,22 0 15,0 0-15,-21 22 0,20-22 0,1 21 16,-21-21-16,21 22 0,0-22 16,-1 0-16,1 0 0,0 0 15,21 1-15,0-1 0,0 0 16,0 0-16,0 0 0,42-21 16,-20 0-16,-1 0 15,0 0-15,21 0 0,-21 0 0,22 0 16,-1 0-16,0 0 0,1 0 15,-1-21-15</inkml:trace>
  <inkml:trace contextRef="#ctx0" brushRef="#br0" timeOffset="16048.33">19727 1715 0,'0'0'0,"0"-22"0,-21 22 0,-21 0 15,21 0-15,-1 0 0,1 22 16,-21-1-16,21 0 0,-22 0 0,22 0 15,0 0-15,0 22 0,0-22 16,0 0-16,-1 0 0,22 0 0,-21 1 16,21-1-16,0 0 0,0 0 15,0 0-15,21 0 0,1-21 16,-1 0-16,0 0 0,0 0 16,21 0-16,-20 0 0,-1 0 0,21 0 15,0 0-15,1-21 0,-22 21 0,21-21 16,1 0-16,-1 0 0,-21 0 15,21-22-15,1 22 0,-22-21 16,0-1-16,0 1 0,0-21 16,1 20-16,-1 1 0,0-22 0,0 22 15,-21 0-15,0-1 0,21 22 16,-21-21-16,0 21 0,0 0 0,0-1 16,0 44-1,-21-1-15,21 0 16,0 0-16,-21 21 0,0 1 15,21-1-15,-21 0 0,21 1 0,0-1 16,0 0-16,0 1 0,0-1 16,-22 0-16,22-20 0,0 20 0,0-21 15,0 0-15,0 0 16,0 1-16,0-1 0,0 0 0,22-21 16,-1 0-1,0 0-15,0 0 0,0 0 0,22 0 16</inkml:trace>
  <inkml:trace contextRef="#ctx0" brushRef="#br0" timeOffset="16691.79">20637 1651 0,'-21'-21'16,"0"21"-16,0 0 0,0 0 0,-22 0 0,22 0 15,-21 0-15,21 21 16,-22 0-16,22 0 0,0 1 0,-21 20 15,21-21-15,-1 0 0,1 0 16,21 22-16,0-22 0,0 0 0,0 0 16,0 0-16,0 1 15,0-1-15,0 0 16,21-21-16,1 0 0,-1 0 16,0 0-16,0 0 0,0 0 15,0 0-15,1-21 0,-1 0 16,0 21-16,0-22 0,0 1 15,22 0-15,-22-21 0,0 21 16,0-1-16,0-20 0,0 21 0,1 0 16,-1 21-16,-21-21 0,21 21 15,-21 21 1,0 0-16,0 0 0,0 0 16,0 0-16,-21 1 0,21-1 0,0 21 15,0-21-15,0 0 0,0 1 16,0-1-16,21 0 0,0 0 15,0-21-15,0 0 16,-21 21-16,22-21 0,-1 0 16,0 0-16,0 0 0,0 0 0,0 0 15,-21-21-15,22 0 0,-1 21 16,0-21-16,0 21 0,0-21 0,0-1 16,1 1-16,-1 0 0,0-21 15,0 21-15,0-1 0,-21 1 0,21 0 16,-21 0-16,22 0 0,-22 42 31,0 0-15,0 0-16,0 0 0,0 1 15,-22-22-15,22 21 0,0 0 0,0 0 16,-21-21-16,21 21 0,0 0 16,21 1-1,1-22-15,-1 0 0,0 0 16,0 0-16,0 0 0,22 0 15,-22 0-15</inkml:trace>
  <inkml:trace contextRef="#ctx0" brushRef="#br0" timeOffset="17088.57">21484 1757 0,'0'0'0,"0"-21"0,0-22 31,-21 43-31,0 0 0,0 0 0,-1 22 16,1-1-16,0 0 15,0 0-15,0 0 0,21 0 0,0 22 16,-21-22-16,21 0 0,-22-21 16,22 21-16,0 0 0,0 1 0,0-1 15,22-21 17,-1 0-17,0 0-15,0-21 0,-21-1 0,21 22 16,0-21-16,1 0 0,-1 21 15,-21-21-15,21 0 0,0 0 0,0-1 16,-21 44 15,0-1-31,0 0 16,0 0-16,0 0 16,0 0-16,0 1 0,0-1 15,21 0 1,1-21-16,-1 0 15,0 0-15,0 0 0,0-21 16,0 0-16,1 21 0</inkml:trace>
  <inkml:trace contextRef="#ctx0" brushRef="#br0" timeOffset="17724.7">21907 1397 0,'0'0'0,"0"-63"31,-21 63-31,0 0 0,0 21 16,21 0-16,-21 0 0,0 0 16,21 22-16,-22-22 0,22 21 15,0 0-15,0 1 0,0-1 0,-21 0 16,21 1-16,0-1 0,0-21 16,0 22-16,0-22 0,0 21 0,0-21 15,0 0-15,0 1 0,0-1 16,21 0-16,1-21 15,-1 0-15,0 0 16,0 0-16,0 0 16,-21-21-16,21 0 0,1 21 0,-1-22 15,-21 1-15,21 0 0,0 0 16,0-21-16,0 20 0,1 1 0,-1 0 16,-21 0-16,21 0 0,-21 42 31,0 0-31,0 0 0,0 0 15,-21 1-15,21-1 0,0 0 16,0 21-16,0-21 0,0 1 0,0-1 16,0 0-16,0 0 15,21-21-15,0 0 0,0 0 16,0 0-16,1 0 0,-1 0 16,0 0-16,0 0 0,0-21 15,0 21-15,1-21 0,-1 21 16,0-21-16,0-1 0,-21 1 15,21 21-15,0-21 0,1 0 0,-1 0 16,-21 42 15,0 0-31,0 0 16,0 0-16,0 1 0,0-1 16,0 0-1,21-21 16,0 0-15,0 0-16,0 0 0,1 0 16</inkml:trace>
  <inkml:trace contextRef="#ctx0" brushRef="#br0" timeOffset="17931.58">22310 1566 0,'0'0'0,"-22"-21"0,1 21 0,0 0 16,0-21-16,0 21 0,0 0 15</inkml:trace>
  <inkml:trace contextRef="#ctx0" brushRef="#br0" timeOffset="18132.47">21526 1651 0,'0'0'0,"-21"21"0,0-21 0,21 21 15,21-21 1,22 0-16,-1 22 0,0-22 0,22 0 15,-1 0-15,1 21 0,-1-21 16,1 0-16,-22 0 0,22 0 16,-22 0-16,0 0 0,-21 0 0,1 0 15,-1 0-15,0 21 0</inkml:trace>
  <inkml:trace contextRef="#ctx0" brushRef="#br0" timeOffset="19200.28">12467 4339 0,'0'0'0,"148"64"31,-84-64-31,-22 0 0,43 0 15,-22 0-15,22 0 0,0 0 16,-1 0-16,1 0 0,-22 0 0,1 0 16,-1 0-16,-20 0 0,-22 0 0,0-21 15,-21-1 1,-21 1-16,0 21 16,0 0-16,-1-21 0,-20 0 15,0 21-15,21-21 0,-22 21 0,22-21 16,0 21-16,0-22 0,0 22 0,21-21 15,0 0 1,21 21 0,0 21-1,0 0-15,0 1 0,-21-1 16,0 0-16,21 0 16,-21 0-16,0 0 0,0 1 0,-21-1 0,0 0 15,-21 0-15,-1 0 0,1-21 16,-21 21-16,20 1 0,-20-22 15,20 0-15,1 0 0,0 0 0</inkml:trace>
  <inkml:trace contextRef="#ctx0" brushRef="#br0" timeOffset="19972.36">14309 4233 0,'0'0'0,"21"0"0,0-21 16,21 21-16,-21-21 0,1 0 16,-1 0-16,21 0 0,-21-1 0,-21 1 15,0 0-15,21-21 0,-21 21 16,0-1-16,0 1 0,0 0 0,-21 0 15,0-21-15,-21 42 0,21-22 0,-22 1 16,1 21-16,0 0 0,-1 0 16,1 0-16,0 0 0,-1 0 0,1 0 15,0 21-15,-1 1 0,1-1 16,21 21-16,-22 0 0,22 1 16,21-1-16,0 0 0,0 1 0,0-1 15,0-21-15,0 22 0,0-22 16,0 0-16,43 0 0,-22 0 0,0-21 15,21 0-15,-21 0 0,22 0 16,-1 0-16,0 0 0,-20 0 0,20-21 16,0 0-16,1 0 0,-1 0 0,-21-1 15,0 1-15,0-21 0,22 21 16,-43-22-16,21 1 0,0 0 16,-21-1-16,0 1 0,0 0 0,21-1 15,-21 1-15,0 0 0,21-1 16,-21 1-16,0 0 0,0-1 0,0 22 15,0-21-15,0 21 0,0 0 16,0-1-16,0 44 16,0 20-16,0-21 15,-21 21-15,0 1 0,21-1 0,0 0 16,-21 1-16,21-1 0,-21 22 16,21-22-16,0 21 0,0-20 0,0 20 15,0-20-15,0-1 0,0 0 16,0-21-16,0 22 0,0-22 0,0 0 15,0 0-15,0 0 0,21-21 0,0 0 16,0 0-16,0 0 16</inkml:trace>
  <inkml:trace contextRef="#ctx0" brushRef="#br0" timeOffset="23000.7">14668 4170 0,'22'-21'0,"-44"42"0,65-63 15,-43 20-15,21 1 16,-21 0-16,21 21 0,0-21 0,-21 0 15,21 21-15,1-21 0,-1-1 16,0 1-16,0 0 0,0 21 16,0-21-16,1 21 0,-1-21 0,0 0 15,0-1-15,-21 1 16,21 21-16,-21-21 0,0 0 0,0 0 31,-21 21-31,0 0 0,-21 0 16,20 21-16,1 0 0,0 0 0,0 0 15,-21 22-15,20-1 0,1-21 16,0 22-16,0-1 0,0 0 0,21 1 16,0-1-16,-21-21 0,21 21 15,0-20-15,0-1 0,0 0 0,0 0 16,21-21 0,0 0-16,0 0 0,21 0 0,-20-21 15,20 0-15,0 0 0,1-1 16,-1-20-16,21 21 0,-20-21 0,-1 20 15,22-20-15,-22 0 0,0-1 16,1 22-16,-1-21 0,0 0 16,1-1-16,-22 1 0,0 21 0,0-22 15,0 1-15,0 21 0,-21 0 0,0 0 16,0 42 0,0 21-16,-21-21 15,0 22-15,0 20 0,21-21 16,-21 22-16,21-1 0,0 22 0,0-21 15,-21 20-15,-1-20 0,22 20 16,-21-20-16,0-1 0,0 22 16,0 0-16,0-22 0,-1 22 0,1 0 15,0-22-15,-21 22 0,21-22 16,-1 22-16,1-22 0,0 1 0,0-1 16,0 1-16,0-1 0,-1 1 0,1-22 15,21 22-15,0-22 0,-21 0 16,21 1-16,0-22 0,0 0 0,0 0 15,0 0-15,21-21 0,0 0 16,1-21-16,20 0 0,0 0 16,1 0-16,-1-22 0,0 22 0,22-42 15,-22 20-15,0 1 0,1-21 16,-22 20-16,21-20 0,-21-1 16,1 1-16,-1-1 0,-21-20 0,0 20 15,0-21-15,0 1 0,0 20 16,-21-20-16,-22 20 0,22 1 0,0-1 15,-21 1-15,-1 20 0,1 1 0,0 0 16,-1 20-16,1 1 0,21 21 16,-22-21-16,1 21 0,21 0 0,0 0 15,42 0 17,21 0-17,-21 0-15,1-21 0,20 21 0,0-21 16,1 21-16,-1 0 0,-21-21 15,21 21-15,1-22 0,-22 22 16,21-21-16,-21 21 0,1-21 0,-1 0 16,21 0-16,-21 0 0,0-1 15,-21 1-15,22 0 0,-1-21 0,-21 21 16,21-1-16,-21 1 0,0-21 16,0 21-16,21 0 0,-21-1 15,0 44 16,-21-1-31,0 21 0,21-21 0,-21 0 16,-1 22-16,22-22 0,-21 0 16,21 0-16,0 22 0,0-22 15,0 0-15,0 0 0,0 0 16,21 0-16,1-21 0,-1 0 16,0 0-16,0 0 15,0 0-15,0 0 0,1 0 0,-1 0 16,0-21-16,0 21 0,0-21 15,-21 0-15,21 0 0,-21 0 16,22-1-16,-22-20 0,0 21 0,21 0 16,-21 0-16,0-1 0,21 1 15,-21 42 1,0 1 0,-21-1-16,21 21 0,-21-21 15,-1 0-15,22 1 0,0 20 0,-21-21 16,21 0-16,-21 0 0,21 1 15,0-1-15,0 0 0,0-42 63,21 0-63,-21-1 0,21 22 16,1-21-16,-22 0 0,21 0 15,0 0-15,-21 0 0,21-1 0,0 1 16,0 0-16,1 21 15,-1 21 1,-21 0-16,0 1 16,0-1-16,0 0 0,0 0 15,0 0-15,0 0 0,0 1 0,21-1 16,-21 0-16,21-21 0,-21 21 16,21-21-16,0 0 0,-21 21 0,22-21 15,-1 0-15,21 0 0,-21 0 16,0 0-16,22 0 0,-22 0 0,21-21 15,-21 21-15,1-21 0,20 21 0,-21-21 16,0 0-16,0 21 0,1-22 16,-1 1-16,0 0 0,0-21 15,0 21-15,-21-1 0,0 1 16,21 0-16,-21 0 0,0 0 0,22 0 16,-22 42-1,0 0-15,-22 0 0,22 0 16,-21 22-16,21-22 0,-21 0 15,21 0-15,0 0 0,0 0 0,0 1 16,0-1-16,0 0 0,0 0 16,0 0-16,21 0 15,0-21-15,1 0 0,-1 0 16,0 0-16,0 0 0,0 0 16,0 0-16,1-21 0,-1 0 15,0 21-15,0-21 0,0 0 16,-21 0-16,21-22 0,1 22 0,-22-21 15,0-1-15,21 1 0,-21 0 16,21-1-16,-21 1 0,0 0 0,0-1 16,0 22-16,21-21 0,-21 0 15,0-1-15,0 22 0,21-21 0,-21 21 16,0-1-16,0 1 0,-21 21 16,0 21-1,21 1-15,-21 20 0,21 0 0,-21-21 16,21 22-16,0-1 0,-22 0 15,22 1-15,-21 20 0,21-20 16,0-1-16,0 0 0,0 1 16,0-1-16,0-21 0,0 21 0,21-20 15,-21 20-15,22-21 0,-1 0 16,0 0-16,0-21 0,21 22 0,-20-22 16,-1 0-16,21 0 0,-21 0 0,22 0 15,-22 0-15,21 0 0,-21 0 16,22-22-16,-22 1 0,21 0 0,-21 0 15,22 0-15,-22 0 16,0-1-16,0-20 0,21 21 0,-20-21 16,-1-1-16,0 22 0,-21-21 15,21 21-15,-21-1 0,21 22 0,-21 22 32,0-1-32,-21 0 0,0 21 15,21-21-15,0 22 0,-21-22 16,21 0-16,0 21 0,0-20 0,0-1 15,0 0-15,0 0 16,0 0-16,21 0 16,0-21-16,0 0 0,0 0 0,1 0 15,-1 0-15,0 0 16,0 0-16,0-21 0,0 21 0,1-21 0,-1 0 16,0 0-16,0 21 15,-21-21-15,21-22 0,0 22 0,1 0 16,-22 0-16,0 0 0,21-1 15,0 1-15,-21 0 0,0 0 0,0 0 16,21 21 0,-21-21 62,0-1-63,0 1-15,0 0 16,0 0-16,0 0 0,0 0 16,-21 21-16,0-22 15,0 22-15,21-21 0,-22 21 0,1 0 16,0 0-16,0 0 16,0 21-16,0 1 0,-1-1 0,1 0 15,0 21-15,0-21 0,0 22 16,0-22-16,21 0 0,0 21 15,0-20-15,0-1 0,0 0 0,0 0 16,0 0-16,21 0 16,0-21-16,0 22 0,0-22 15,0 0-15,1 0 16,-1 0-16,0 0 0,0 0 0,0 0 16,0-22-16,1 22 0,-1-21 15,0 0-15,0 21 0,0-21 0,0 0 16,1 0-16,-1-22 0,0 22 15,0 0-15,21-21 0,1-1 16,-22 22-16,21 21 0,-21-21 16,1 21-16,-1 0 0,0 0 0,-21 21 15,0 0-15,0 0 16,0 1-16,0-1 0,0 21 16,0-21-16,0 22 0,0-22 0,21 0 15,0 21-15,-21-21 0,21 1 16,-21-1-16,22-21 0,-1 21 0,0-21 15,0 21-15,0-21 16,0 0-16,1 0 0,-1 0 16,0 0-16,0-21 0,0 0 15,0 21-15,1-21 0,-1-1 0,0 22 16,0-21-16,0 0 16,0-21-16,1 21 0,-1-1 0,0 1 15,21-42-15,-21 63 16,1-21-16,-1 21 0,-21 21 15,0 0-15,0 0 16,0 0-16,0 22 0,0-22 0,0 0 16,0 0-16,0 21 0,0-20 15,21-1-15,0 0 0,-21 0 16,21-21-16,0 21 0,1-21 16,-1 0-16,0 0 15,0 0-15,0 0 0,0 0 16,1 0-16,-1 0 0,0 0 15,-21-21-15,21 0 0,0 21 16,-21-21-16,0 0 0,0-1 0,21 1 16,-21 0-16,0-21 0,22-1 15,-22 22-15,0-21 0,0 0 16</inkml:trace>
  <inkml:trace contextRef="#ctx0" brushRef="#br0" timeOffset="23240.56">18309 3641 0,'0'0'15,"-21"0"-15,0 0 0,0 0 0,21 21 16,-22-21-16,1 0 31,0 0 32,0 0-48,21-21-15</inkml:trace>
  <inkml:trace contextRef="#ctx0" brushRef="#br0" timeOffset="23464.43">17060 3747 0,'-21'21'16,"42"-42"-16,-21 42 16,21-21-16,1 0 15,20 0-15,0 0 0,-21 0 16,22 0-16,20 0 0,-20 0 0,-1 0 16,21 0-16,-20 0 0,-1 0 0,-21-21 15,22 21-15,-22 0 0,0 0 16,0 0-16,-21-22 0,0 1 15,0 0 1,-21 21-16</inkml:trace>
  <inkml:trace contextRef="#ctx0" brushRef="#br0" timeOffset="23676.31">16870 3662 0,'-21'21'0,"42"-42"0,-64 42 15,1-21-15,21 0 16,0 0-16,0 0 0,-1 0 0,1 0 16,0 0-16,0 0 15,0 0 1,0 0 0,-1 0-16,1-21 0,0 21 0,0-21 15,0 21-15,0-21 16,-22 21-16</inkml:trace>
  <inkml:trace contextRef="#ctx0" brushRef="#br0" timeOffset="23836.22">15769 3598 0,'0'0'0,"0"22"0,-21-22 31,21-22-15,0 1-1,0 0-15,21 21 0,0-21 16,0-21-16</inkml:trace>
  <inkml:trace contextRef="#ctx0" brushRef="#br0" timeOffset="24491.84">18309 2582 0,'0'0'0,"-21"0"16,0 0-16,0 22 0,42-22 47,0 0-47,42 0 0,1 0 0,21 0 16,-1 0-16,22 0 0,0 21 15,0-21-15,21 0 0,21 0 0,21 21 16,-21-21-16,22 21 15,-1-21-15,0 21 0,1 0 0,20-21 16,-20 22-16,-22-22 0,21 0 16,-42 21-16,0-21 0,0 0 0,-42 0 15,21 0-15,-22 0 0,-20 0 16,-1 0-16,-20-21 0,-1 21 0,-21 0 16,21-22-16,-20 1 15,-1 21-15,-21-21 16,-21 21 15,-1 0-15,-20 0-16,0 0 0,-1 0 15,1 0-15</inkml:trace>
  <inkml:trace contextRef="#ctx0" brushRef="#br0" timeOffset="25260.4">14033 5207 0,'-21'0'16,"0"0"15,0 0-31,0 0 0,0 0 31,-1 0-31,44 0 47,20-21-47,0 21 0,22 0 0,-1-21 16,22 21-16,21 0 0,0 0 15,-1 0-15,22 0 0,22 0 0,-1 0 16,21 0-16,0 0 0,22 0 16,-1 0-16,1 0 0,-1 0 0,1 0 15,-1 0-15,-20 0 0,-1 0 16,0 0-16,1 0 0,-22 0 0,-21-21 16,0 21-16,-21-22 15,0 22-15,-22-21 0,-20 0 0,-1 21 16,-20-21-16,-1 21 0,-21 0 15,21 0-15,-20-21 0,-1 21 16,0 0 0,-42 0 15,0 0-31,-1 0 0</inkml:trace>
  <inkml:trace contextRef="#ctx0" brushRef="#br0" timeOffset="30820.21">2222 7959 0,'0'0'0,"0"-21"0,0-1 0,-21 1 16,21 0-16,0 0 0,0 0 16,0 0-16,0-1 0,0 1 15,0 0-15,0 0 16,0 0-16,0 0 0,21-1 15,1 1-15,-22 0 16,0 0-16,0 0 0,0 42 47,0 0-47,0 21 16,0-20-16,0-1 0,0 21 0,0-21 15,0 22-15,0 20 0,0-21 16,0 1-16,0 20 0,0 1 0,0-22 15,0 22-15,-22-22 0,22 0 16,0 1-16,-21-1 0,21 0 0,0 1 16,0-22-16,0 0 0,0 21 0,-21-21 15,21 1 1,0-44 15,0 1-15,0 0-16,0 0 0,0 0 15,21 0-15,-21-22 0,0 22 0,0 0 16,21-21-16,1-1 0,-22 22 16,21-21-16,-21-1 0,21 1 0,0 0 15,0 21-15,0-22 0,1 1 16,-1 21-16,0 0 0,0-1 0,21 22 16,-20 0-16,-1 0 0,0 0 15,0 22-15,0-1 0,0 0 16,1 21-16,-1-21 0,-21 22 0,0-1 15,0 0-15,0-20 0,0 20 16,0 0-16,0-21 0,0 1 0,-21 20 16,21-21-16,-22 0 0,22 0 15,-21 1-15,21-1 0,-21 0 16,0-21-16,21 21 16,-21-21-16,21-21 46</inkml:trace>
  <inkml:trace contextRef="#ctx0" brushRef="#br0" timeOffset="32949.51">3302 8149 0,'0'0'0,"21"-21"15,-21-21 1,0 21-16,0-1 0,0 1 16,-21 0-16,0 0 15,0 0-15,-1 0 0,1 21 0,0-22 16,0 22-16,0 0 0,0 0 0,-1 0 16,-20 0-16,21 0 0,0 0 15,0 22-15,-1-1 0,-20 0 0,21 21 16,0-21-16,0 22 0,-1-1 15,1 0-15,0 1 0,0-1 0,0 0 16,0 1-16,21-1 0,0-21 16,0 22-16,0-22 0,0 0 0,0 0 15,0 0-15,0 0 0,0 1 16,21-22-16,0 0 0,0 0 16,0 0-16,22 0 0,-22 0 0,0 0 15,0 0-15,21 0 0,-20-22 16,-1 1-16,21 0 0,-21 0 0,0 0 15,1 0-15,20-1 0,-21 1 0,0-21 16,0 21-16,1-22 0,-1 1 16,0 21-16,0-21 0,-21-1 0,0 1 15,21 21-15,-21-22 0,0 1 16,21 21-16,-21 0 0,0 0 0,0-1 16,0 44-1,0 20 1,0-21-16,0 0 0,0 22 15,0-1-15,0 0 0,0-21 16,0 22-16,0-1 0,0-21 0,22 22 16,-1-22-16,-21 0 0,21 0 15,0 0-15,0 0 0,0 1 0,1-22 16,20 21-16,-21-21 0,0 0 0,22 0 16,-22 0-16,0 0 0,21 0 15,-21 0-15,22-21 0,-22 21 0,0-22 16,0 1-16,0 21 0,1-21 15,-1 0-15,0 0 0,0 0 0,-21-1 16,0-20-16,0 21 0,21 0 0,-21 0 16,0-1-16,0-20 15,0 21-15,0 0 0,0 0 16,-21 21 0,21 21-16,0 0 0,0 0 15,-21 21-15,0-20 0,21 20 0,0-21 16,0 0-16,-21 22 0,21-22 15,-22 0-15,22 21 0,-21-21 0,21 1 16,0-1-16,0 0 16,0 0-16,0-42 47,0 0-47,21 0 15,1-1-15,-22 1 0,21 0 0,0-21 16,0 21-16,-21-1 0,21-20 15,0 0-15,1 21 0,-1-22 0,0 22 16,0 0-16,0 0 0,0 0 16,1-1-16,-1 22 0,0 0 15,0 22-15,-21-1 0,21 0 16,-21 0-16,21 21 0,-21-20 0,0-1 16,22 21-16,-22-21 0,21 0 0,-21 1 15,21 20-15,-21-21 0,21 0 16,0 0-16,0-21 15,1 22-15,-1-22 0,0 0 16,0 0-16,21 0 0,-20 0 16,20 0-16,0 0 0,1-22 0,-1 22 15,0-21-15,1 0 0,-22 21 0,21-21 16,0 0-16,1 0 0,-22-22 16,0 22-16,0 0 0,0-21 0,1 20 15,-22-20-15,21 21 0,-21-21 16,0 20-16,0-20 0,0 21 0,0 0 15,-21-22-15,-1 43 0,1-21 0,0 0 16,0 21-16,0 0 0,0 0 16,-22 0-16,22 0 0,0 0 15,-21 21-15,20 0 0,1 1 0,0 20 16,-21-21-16,21 21 0,21 1 16,-22-22-16,1 21 0,21 1 0,-21-22 15,21 21-15,0-21 0,0 0 16,0 1-16,0-1 0,21 0 0,0 0 15,1-21-15,-1 0 0,0 0 0,0 0 16,0 0-16,0 0 0,1 0 16,-1 0-16,0 0 0,0 0 0,0-21 15,0 0-15,1 0 0,-1 21 0,0-43 16,0 22-16,-21 0 0,21-21 16,0 20-16,1-20 0,-22 0 15,21-1-15,0 1 0,0-21 16,0 20-16,-21 1 0,21 0 0,1 20 15,-1-20-15,-21 0 0,0-1 0,21 22 16,-21-21-16,0 21 0,0 0 16,0 42-1,-21 0 1,21 0-16,0 0 0,-21 22 0,21-1 16,-22-21-16,22 21 0,0 1 0,-21-1 15,21 22-15,0-22 0,0 0 16,0 1-16,0-1 0,0 0 15,0 1-15,21-1 0,1-21 0,-22 0 16,21 22-16,0-22 0,0-21 16,0 21-16,0 0 0,1-21 0,-1 0 15,0 0-15,0 21 0,21-21 0,-20 0 16,-1 0-16,0 0 0,0 0 16,0-21-16,0 0 0,1 21 0,-1-21 15,0 0-15,-21-1 0,21-20 0,0 21 16,0-21-16,-21-1 0,0 1 15,22 0-15,-22-1 0,21 1 0,-21 0 16,0-1-16,0 1 0,0 0 16,0-1-16,0 1 0,0 0 15,0 20-15,0-20 0,0 21 0,0 0 16,0 0-16,-21 21 16,-1 21-1,22 0-15,0 0 0,-21 21 0,21-20 16,-21 20-16,21 0 0,0-21 15,0 22-15,0-1 0,-21 0 0,21 1 16,0 20-16,0-42 0,0 22 0,0-1 16,0 0-16,0-20 0,0 20 15,21-21-15,-21 0 0,21 22 0,0-22 16,1-21-16,-1 21 0,0 0 16,0-21-16,0 0 0,0 0 15,22 0-15,-22 0 0,0 0 0,21 0 16,-20 0-16,20 0 0,-21-21 15,21 0-15,1 0 0,-22 21 0,21-22 16,-21 1-16,1-21 0,20 21 0,-21 0 16,0-1-16,-21-20 0,21 21 15,-21-21-15,0-1 0,0 22 0,0 0 16,0-21-16,0 20 0,0 1 16,-21 21-16,0 0 15,0 0-15,0 21 0,21 1 0,-21 20 16,-1-21-16,1 21 0,21-20 15,0 20-15,0-21 0,0 21 16,-21 1-16,21-22 0,0 0 0,0 0 16,0 22-16,0-22 0,21 0 15,0 0-15,1-21 16,-1 21-16,0-21 0,0 0 0,0 0 16,0 0-16,1 0 0,-1 0 0,0 0 15,0-21-15,0 0 0,0 0 16,1 0-16,-1-1 15,0 1-15,-21 0 0,21 0 0</inkml:trace>
  <inkml:trace contextRef="#ctx0" brushRef="#br0" timeOffset="33724.07">7768 8128 0,'0'0'15,"-21"0"-15,-21-21 0,20 21 0,1 0 16,-21 0-16,21-21 0,0 21 0,-1 0 16,1 0-16,0 0 0,0-21 0,0 21 31,42 0-16,0 0-15,0 0 16,22 0-16,20 0 0,-21 0 16,22 0-16,21 0 0,-22 0 0,22 0 15,-22 0-15,22 0 0,-22 0 16,22 0-16,-21-22 0,-1 22 0,1 0 16,-22 0-16,0 0 0,1 0 0,-1-21 15,0 21-15,-21 0 0,1 0 16,-44 0 15,1 0-31,0 0 0,-21 0 0,21 0 16,-22 0-16,1 0 0,0 0 0,-22 0 15,1 0-15,-1 0 16,1 0-16,-1 0 0,-21 0 0,1 0 16,-1 0-16,22 0 0,-1 21 0,1-21 15,20 0-15,1 0 0,21 22 16,0-22-16,-1 0 0,22 21 15,22-21 1,-1 0-16,0 0 0,0 0 0,21 0 16,1 0-16,20 0 0,-20 0 0,-1 0 15,21 0-15,1 0 0,-22 0 16,22 0-16,-22 0 0,0 0 16,1 0-16,-1 0 0,0-21 0,1 21 15,-1 0-15,-21 0 0,0-22 16,1 22-16,-22-21 0,0 0 15,0 0 1,0 0-16,0 0 16</inkml:trace>
  <inkml:trace contextRef="#ctx0" brushRef="#br0" timeOffset="34104.85">8276 7768 0,'0'21'16,"0"1"0,21-22-16,-21 21 0,21 0 15,1-21-15,-1 0 0,-21 21 16,21-21-16,0 0 0,0 0 16,0 0-16,-21 21 0,22-21 15,-1 0-15,0 0 0,0 0 0,21 0 16,-20 0-16,-1 0 0,0 0 0,0 0 15,0 0-15,0 0 0,1 0 16,-22 21-16,0 1 16,0-1-16,0 0 0,-22 0 15,1 0-15,0 22 0,0-22 16,-21 0-16,20 21 0,-20-21 0,21 22 16,-21-22-16,20 21 0,-20-21 0,0 22 15,21-22-15,-22 0 0,22 0 16,-21 0-16,21 1 0,-1-1 0,1-21 15,0 21-15</inkml:trace>
  <inkml:trace contextRef="#ctx0" brushRef="#br0" timeOffset="34552.12">9546 7599 0,'0'0'0,"-21"0"0,0-21 15,42 21 17,0 0-32,21 0 0,-20-21 15,20 21-15,21 0 0,-20 0 16,20 0-16,1 0 0,-1 0 0,-20-22 15,20 22-15,1 0 0,-1 0 0,-21 0 16,1-21-16,-1 21 0,-21 0 16,22 0-16,-22 0 0,-42 0 31,-1 0-15,-20 0-16,21 0 0,-21 0 0,-1 0 15,22 0-15,-21 0 0,-1 0 16,22 0-16</inkml:trace>
  <inkml:trace contextRef="#ctx0" brushRef="#br0" timeOffset="34795.97">9864 7493 0,'0'0'0,"-22"0"0,22 21 15,-21 0-15,21 1 0,0 20 16,0-21 0,0 0-16,0 22 0,0-22 0,0 21 15,0-21-15,0 22 0,0-1 0,-21 0 16,21 1-16,0-1 0,-21 0 15,0-21-15,0 22 0,21-1 0,0-21 16,-22 0-16,1 22 0,21-22 0,0 0 16,0 0-16,0 0 15,21-42 17,1 21-32,-1-21 15,0 0-15,0-21 0,0 20 0</inkml:trace>
  <inkml:trace contextRef="#ctx0" brushRef="#br0" timeOffset="36812.74">10160 7599 0,'0'0'16,"0"-21"-16,0 42 16,0 0-1,0 0-15,0 0 0,0 1 16,0-1-16,0 21 0,0-21 0,0 22 15,-21-22-15,21 21 0,0 0 0,0-20 16,0 20-16,0 0 0,-21-21 16,21 22-16,0-22 0,-22 0 0,22 0 15,0 0-15,0 1 0,0-1 16,0-42 15,0-1-15,0 1-16,0 0 0,22 0 0,-1 0 15,0 0-15,0-22 0,0 22 0,-21-21 16,21 21-16,1-1 0,-1-20 16,0 21-16,0 0 0,0 0 0,-21-1 15,21 22-15,1 0 16,-22 22 0,0-1-16,0 0 0,0 0 0,0 0 15,0 0-15,0 1 0,0-1 16,0 0-16,0 21 0,0-21 0,0 1 15,0-1-15,0 0 0,0 0 16,21 0-16,-21 0 0,21-21 16,0 0-16,0 0 0,0 0 0,22 0 15,-22 0-15,0 0 0,0 0 16,22 0-16,-22-21 0,0 0 0,0 21 16,0-21-16,22 0 0,-43 0 0,21-1 15,0-20-15,0 21 16,-21 0-16,0-22 0,0 22 0,0 0 15,0 0-15,0-21 0,0 20 0,0 1 16,-21 0-16,0 21 0,21-21 16,-21 21-16,-1 0 0,1 0 15,0 0-15,0 0 16,42-21 15,0 21-31,0 0 0,1 0 16,-1-21-16,0-1 15,21 22-15,-21 0 0,1-21 0,-1 21 16,0 0-16,0 0 0,0 0 16,-21-21-16,21 21 15,-21 21-15,0 0 16,0 1-16,0-1 0,0 0 0,0 0 16,0 0-16,0 0 0,0 1 0,0-1 15,0 0-15,0 21 0,0-21 16,-21 1-16,21-1 0,0 0 0,0 0 15,0 0-15,0 0 0,0 1 16,0-1-16,21 0 0,1-21 16,-1 0-16,0 0 0,0 0 0,21 0 15,-20 0-15,20 0 0,-21 0 16,21 0-16,1-21 0,-1 21 16,0-21-16,-20-1 0,20 1 0,0 0 15,-21-21-15,22 21 0,-22-1 16,0 1-16,0 0 0,0 0 0,-21 0 15,0 0-15,22-1 0,-22 1 0,0 0 16,0 0-16,-22 21 31,22 21-31,-21 0 16,0 0-16,21 1 0,-21-1 16,21 0-16,0 0 0,0 0 0,0 0 15,0 22-15,0-22 0,0 0 0,0 0 16,0 0-16,0 1 15,0-1-15,0 0 0,21-21 0,0 21 16,0-21-16,1 0 0,-1 0 16,0 0-16,0 0 0,0 0 15,0 0-15,1 0 0,-1-21 0,0 21 16,0-21-16,0 0 0,0-1 0,1 1 16,-1 0-16,-21 0 0,21-21 15,0 20-15,-21 1 0,21-21 0,-21 21 16,0-22-16,0 22 0,0-21 0,0 0 15,0 20-15,0-20 0,0 21 16,-21 0-16,0-22 0,0 43 0,0-21 16,-1 0-16,1 21 0,0 0 15,0 0-15,-21 0 0,20 21 16,1 0-16,-21 1 0,21-1 0,0 0 16,-1 0-16,22 0 0,0 22 0,-21-22 15,21 21-15,0-21 0,0 22 16,0-22-16,0 0 0,21 21 0,-21-21 15,22 1-15,-1-1 0,0 0 0,0 0 16,0-21-16,0 21 0,1-21 16,-1 0-16,21 0 0,-21 0 0,0 0 15,22 0-15,-22 0 0,21 0 16,-21 0-16,22-21 0,-22 0 0,21 21 16,-21-21-16,22 0 0,-22-1 15,21 1-15,-21 0 0,1 0 16,-1 0-16,21 0 0,-21-1 0,0-20 15,-21 21-15,22 21 0,-22-21 0,21 0 16,-21 42 15,-21 0-31,-1 0 0,22 0 0,-21 0 16,0 1-16,0-1 0,21 0 16,0 21-16,-21-21 0,21 1 0,-21-1 15,21 0-15,0 0 0,0 0 0,0 0 16,0 1-1,21-22-15,0 0 0,0 0 16,0 0-16,0 0 16,1 0-16,-1-22 0,0 22 15,0-21-15,0 0 0,0 0 0,1 0 16,-1 0-16,0-1 0,0 1 16,0 0-16,0 0 0,-21 0 0,22 0 15,-1-1-15,0 1 0,-21 0 0,21 21 16,-21 21 15,0 0-31,0 1 0,0-1 0,0 0 16,-21-21-16,21 21 15,0 0-15,0 0 0,0 1 0,0-1 16,0 0-16,0 0 0,0 0 16,21-21-1,0 0-15,0 0 0,1 0 0,-1 0 16,0 0-16,0 0 0,0 0 0,0-21 15,1 21-15,-1-21 0,0 0 16,0 0-16,0-1 0,0 1 16,-21 0-16,22 0 0,-1 0 0,-21 0 15,0-22-15,0 22 0,0-21 0,0 21 16,0-22-16,0 22 0,0-21 0,0 21 16,-21-1-16,21-20 15,-22 21-15,1 21 0,0-21 0,0 21 16,0 0-16,0 0 0,-1 21 15,1 0-15,0 0 16,21 0-16,0 1 0,-21-1 16,0 0-16,21 0 0,0 0 15,0-42 63</inkml:trace>
  <inkml:trace contextRef="#ctx0" brushRef="#br0" timeOffset="37460.82">13652 7705 0,'0'0'0,"0"-21"31,-21 21-31,0 0 15,0 21 1,0 0-16,21 0 16,0 0-16,-21 0 0,-1 1 0,1-1 15,21 0-15,-21 0 0,0 21 0,0-20 16,21-1-16,-21 0 16,21 0-16,-22-21 0,22 21 15,0-42 16,0 0-31,0 0 0,0 0 16,0-1-16</inkml:trace>
  <inkml:trace contextRef="#ctx0" brushRef="#br0" timeOffset="37660.71">13398 7387 0,'0'0'0,"-21"0"0,21-21 0,-21 21 15,0 0-15,21-21 0,-21 21 0,0 0 16,42 21 31,0-21-47,0 21 0,21-21 16,-20 0-16,20 21 0,-21 1 15,21-22-15</inkml:trace>
  <inkml:trace contextRef="#ctx0" brushRef="#br0" timeOffset="38144.43">13928 7557 0,'0'0'16,"0"21"-16,-22 85 16,1-85-16,21 0 0,-21 21 15,21-21-15,0 1 0,0-1 0,-21 21 16,21-21-16,-21 0 0,21 1 0,0-1 15,0 0-15,-21 0 16,21 0 0,-22-21-16,22-21 31,0 0-31,0 0 0,0 0 16,0-1-16,0 1 0,0 0 15,0 0-15,22 0 0,-1 0 16,0-1-16,0 1 0,0-21 0,22 21 15,-1 0-15,0-22 0,1 22 16,-1 0-16,0 0 0,22 0 0,-22-1 16,0 22-16,1 0 0,-1 0 0,-21 22 15,22-1-15,-22 0 16,0 0-16,-21 0 0,0 22 0,0-22 16,0 0-16,0 0 0,0 0 0,0 22 15,-21-22-15,21 0 0,-21 0 16,-1-21-16,22 21 0,-21 0 0,0 1 15,0-22-15,21 21 0,0 0 0,-21-21 16,0 0-16,21 21 0,21-42 47,0 0-47,0 21 16</inkml:trace>
  <inkml:trace contextRef="#ctx0" brushRef="#br0" timeOffset="38793.05">15071 7557 0,'0'0'0,"-22"-22"31,1 22-31,-21 0 0,0 0 16,20 0-16,1 22 0,0-1 15,-21-21-15,21 21 0,-1 0 0,-20 0 16,21 0-16,0 1 0,0-1 15,21 0-15,-22 0 0,22 0 16,0 0-16,0 1 0,0-1 0,0 0 16,0 0-16,0 0 0,22-21 15,-1 21-15,0-21 16,0 0-16,0 0 0,0 0 0,22 0 16,-22 0-16,0 0 0,0 0 15,0-21-15,1 0 0,-1 21 0,0-21 16,-21 0-16,21 0 0,0-1 0,-21 1 15,21 0-15,-21 0 16,0 0-16,22 0 0,-22-1 0,0 1 16,0 0-16,0 42 47,0 0-47,0 1 0,-22 20 0,1-21 15,21 21-15,-21-20 0,21 20 16,-21 0-16,21 22 0,-21-22 0,0 0 15,21 22-15,0-22 0,0 1 0,-22 20 16,22-21-16,-21 22 0,21-22 16,0 1-16,0 20 0,0-21 0,0 22 15,0-22-15,0 22 0,0-22 16,21 22-16,1-22 0,-1 0 16,-21 22-16,0-22 0,0-21 0,21 22 15,-21-22-15,0 0 0,0 0 0,0 0 16,-21 0-16,0-21 0,-1 0 15,1 0-15,0 0 0,0 0 16,0-21-16,-22 0 0,22 0 0,0 21 16,-21-21-16,21 0 0,-1-1 0,1-20 15,0 21-15,0 0 0,0 0 16,0-1-16,21 1 0,0-21 0,0 21 16,0-22-16,0 22 0,0-21 0,0 0 15,0 20-15,0-20 0</inkml:trace>
  <inkml:trace contextRef="#ctx0" brushRef="#br0" timeOffset="40014.36">15621 7684 0,'0'0'0,"-21"0"16,0 0 0,-1 0-1,22 21 1,0 0-1,0 0-15,0 0 16,0 0-16,0 1 0,0-1 16,22-21-16,-1 21 0,0 0 0,0 0 15,0 0-15,0 1 0,1 20 16,-1-21-16,0 0 0,0 0 16,0 1-16,22 20 0,-22-21 0,0 0 15,21 0-15,-21 1 0,1-1 16,20 0-16,-21 0 0,21 0 0,1-21 15,-1 21-15,0 1 0,1-1 0,-1-21 16,22 21-16,-1-21 0,1 21 0,-1-21 16,1 21-16,-1 0 0,1-21 15,20 0-15,-20 22 0,20-22 0,1 0 16,0 21-16,-1-21 0,1 0 0,0 0 16,21 0-16,-22 0 0,1 0 15,0 0-15,-22 0 0,22 0 0,-1 0 16,1 0-16,-21 0 0,20 0 15,1-21-15,0 21 0,-1-22 16,1 22-16,-22-21 0,22 0 0,0 0 16,-22 0-16,22 0 0,-22-1 0,1 1 15,-1 0-15,1 0 0,-22 0 16,22 0-16,-22-1 0,22 1 0,-22-21 16,0 21-16,1 0 0,-1-22 0,0 22 15,1-21-15,-1 21 0,0-22 16,1 22-16,-22-21 0,21 21 0,0-22 15,-20 1-15,20 0 0,-21-1 0,21 1 16,-20 0-16,-1-1 0,0 1 16,21-22-16,-21 22 0,1-21 15,-1 20-15,0 1 0,0-22 0,0 22 16,0 0-16,1-22 0,-1 22 16,0 0-16,0-22 0,0 22 0,0-22 15,1 1-15,-1-1 0,0 1 0,0-1 16,0 1-16,0-1 0,1 22 15,-1-22-15,-21 22 0,21-21 0,-21 20 16,21-20-16,-21 20 0,0-20 16,0-1-16,0 22 0,0-21 0,21-1 15,-21 1-15,0 20 0,0-20 0,0 20 16,0-20-16,0 21 0,-21-22 16,0 22-16,0-22 0,21 1 15,-21-1-15,-1 1 0,1-1 0,-21 1 16,21-1-16,0 22 0,-1-22 15,-20 22-15,21-21 0,0 20 0,-22-20 16,22 20-16,0-20 0,-21-1 16,21 22-16,-1-21 0,1-1 0,0 22 15,0-22-15,0 22 0,0 0 0,-1-1 16,1 1-16,21 21 0,-21-22 16,0 22-16,0 0 0,0-21 15,-1 21-15,22-1 0,-21 1 0,0 0 16,0 0-16,0 0 0,21 0 15,-21-1-15,21 1 0,-22 0 0,22 0 16,-21 21-16,21-21 16,0 0 109,0-1-110,21 1 1,1 21-16</inkml:trace>
  <inkml:trace contextRef="#ctx0" brushRef="#br0" timeOffset="40683.97">20129 3302 0,'0'0'0,"22"-21"16,-1 0-16,0 21 15,-21-21-15,0-1 16,21 22-1,-21-21-15,0 0 0,0 0 16,-21 21 0,21-21-16,-21 21 15,0 0-15,-1 0 0,1 0 16,0 0-16,-21 0 0,21 0 0,-22 0 16,1 0-16,0 0 0,-1 0 0,-20 0 15,20 0-15,1 0 16,0-21-16,-1 21 0,1 0 0,0 0 15,-1-22-15,22 22 0,-21 0 0,21-21 16,0 21-16,-1-21 0,1 21 16,0-21-16,0 21 0,0-21 15,0 21-15,21-21 0,-22-1 16,1 22-16,21 22 47,0-1-47,0 0 15,0 21-15,0-21 0,0 22 0,0-1 16,0-21-16,0 43 16,21-22-16,-21 0 0,22 1 0,-22-1 15,0 0-15,0 22 0,21-22 16,-21 1-16,21-1 0,-21 0 0,0 1 16,0-1-16,0 0 0,21 1 15,-21-1-15,21 0 0,-21 1 0,0-1 16,0 0-16,0 1 0,21-1 0,-21-21 15,0 21-15,22-20 0,-22-1 16,0 0-16,0 0 0,0 0 0,0 0 16,21-21-16,-21 22 0,21-22 15,-21 21-15,0 0 32</inkml:trace>
  <inkml:trace contextRef="#ctx0" brushRef="#br0" timeOffset="57509.16">3408 10520 0,'0'0'15,"-21"0"-15,-1 21 31,1-21-15,21 21-16,0 0 16,0 1-1,0-1 1,21-21-16,1 0 16,-1 0-16,0 0 0,21 0 0,-21 0 15,22 0-15,-22 0 0,21 0 16,1 0-16,-1-21 0,0 21 0,1-22 15,-1 1-15,0 21 0,1-21 0,-22 0 16,21 0-16,-21 0 16,0-1-16,1 1 0,-22 0 0,0 0 0,0 0 15,0 0-15,0-1 16,0 1-16,-22 0 0,1 21 0,0-21 16,0 21-16,-21 0 0,20 0 0,-20 0 15,0 0-15,-1 0 0,1 0 16,0 0-16,-1 21 0,-20 0 0,21 22 15,-1-22-15,1 21 0,0 0 16,20 1-16,-20-22 0,21 21 0,0 1 16,0-1-16,21-21 0,0 21 15,0 1-15,0-22 0,21 0 0,0 0 16,21 0-16,-21 1 0,1-1 16,20-21-16,-21 21 0,21-21 15,1 0-15,-22 0 0,21 0 0,-21 0 16,22 0-16,-22 0 0,0 0 15,0 0-15,0 0 0,1 0 0,-44 0 47,1 0-47,-21 0 0,21 0 0,0 21 16,-22-21-16,22 21 0,-21 0 16,21 1-16,-22-1 0,22 0 0,-21 0 15,21 0-15,-22 22 0,22-22 16,-21 21-16,21 0 0,-1-20 15,22 20-15,0-21 0,0 21 0,0-20 16,0-1-16,0 0 0,0 0 16,0 0-16,22-21 0,-1 0 0,0 21 15,0-21-15,0 0 0,0 0 16,22 0-16,-22 0 0,21-21 0,-21 0 16,22 21-16,-22-21 0,21 0 0,-21 0 15,22-22-15,-22 22 0,0 0 16,21-21-16,-20-1 0,-1 22 0,21-21 15,-21-1-15,0 22 0,1-21 16,-1 21-16,21 0 0,-21-1 0,0 1 16,1 0-16,-1 0 0,0 21 15,0 0-15,0 0 16,0 0-16,-21 21 0,0 0 16,0 0-16,0 1 0,0-1 0,0 0 15,0 0-15,0 21 0,0-20 16,0 20-16,0-21 0,-21 21 0,21-20 15,0 20-15,-21-21 0,21 0 16,-21 0-16,21 1 0,0-1 0,0 0 16,0-42 15,0 0-15,0-1-16,0-20 15,0 21-15,21 0 0,0-22 0,-21 22 16,21-21-16,-21 0 0,22 20 0,-1-20 15,-21 0-15,21 21 0,0-22 16,-21 22-16,0 0 0,21 0 0,-21 0 16,21 21-16,-21-22 15,0 44 1,0-1-16,0 0 0,-21 0 16,21 0-16,-21 0 0,21 22 15,0-22-15,-21 0 0,21 21 0,-21 1 16,21-22-16,0 21 0,0 1 15,0-22-15,0 21 0,0-21 16,0 0-16,21 1 0,0-1 0,-21 0 16,21-21-16,0 0 0,1 21 15,20-21-15,-21 0 0,21 0 0,-20 0 16,20 0-16,-21 0 0,21-21 0,-20 0 16,20 21-16,-21-21 0,0-1 15,22 1-15,-22 0 0,0-21 0,0 21 16,0-22-16,0 22 0,1-21 15,-22 21-15,0-22 0,0 22 0,0 0 16,0 0-16,0 0 0,0-1 0,0 1 16,-22 21-1,1 0 1,0 0-16,21 21 0,-21 1 16,21-1-16,-21 0 0,21 0 15,0 0-15,0 0 0,0 22 0,0-22 16,0 0-16,0 0 0,21 22 15,0-22-15,-21 0 0,21-21 0,0 21 16,1 0-16,-1-21 0,0 21 16,0-21-16,0 0 0,0 0 15,1 0-15,20 0 0,-21 0 0,0 0 16,0-21-16,1 21 0,-1-21 0,0 0 16,-21 0-16,21 0 15,0-22-15,0 22 0,1 0 0,-1-21 16,0 20-16,0-20 0,0 21 15,0-21-15,1 20 0,-1 1 0,0 0 16,0 0-16,0 0 0,-21 0 0,21 21 16,1 0-16,-22-22 0,0 44 31,0-1-31,0 0 16,0 0-1,0 0-15,0 0 31,21-21 1,-21-21-17,0 0 1,0 0 0,-21 0-16,-1 21 15,22-21-15,-21 21 16,0 0-16,0 21 15,0 0 1,21 0-16,-21-21 0,21 21 16,-22 0-16,22 1 0,0-1 0,0 0 15,0 0-15,0 0 16,0 0-16,0 1 0,0 20 0,0-21 16,0 0-16,0 22 0,0-22 0,22 0 15,-22 0-15,0 0 0,21 0 16,0 1-16,0-1 0,0-21 15,0 0-15,1 0 0,-1 0 16,0 0-16,0 0 0,0 0 16,0 0-16,22-21 0,-22-1 0,21 1 15,1 0-15,-22 0 0,21 0 16,-21-22-16,22 22 0,-22 0 16,21 0-16,-21-21 0,0 20 0,1 1 15,-1 0-15,0 0 0,-21 0 16,21 0-16,-21-1 0,-21 22 47,0 22-47,0-1 0,21 0 15,-22 0-15,1 0 0,21 22 0,-21-22 16,21 0-16,0 0 0,0 0 16,0 0-16,0 1 0,0-1 0,0 0 15,0 0-15,21 0 0,0-21 16,1 21-16,-1-21 0,0 0 15,0 0-15,0 0 0,0 0 16,1 0-16,-1 0 0,0-21 16,0 21-16,21-21 0,-20 0 15,-1 0-15,0 21 0,0-21 0,0-1 16,-21-20-16,21 21 0,1 0 16,-22 0-16,21-1 0,-21 1 0,0 0 15,21 0-15,-21 0 0,21 21 16,-21-21-16,0 42 15,0 0-15,0 0 16,0 0-16,-21 0 0,21 22 16,0-22-16,-21 0 0,21 21 15,0-20-15,0-1 0,0 21 0,0-21 16,0 0-16,0 1 0,21-1 16,0-21-16,0 0 0,0 0 15,1 0-15,-1 0 0,0 0 16,21-21-16,-21 21 0,1-22 0,-1 1 15,0 0-15,21 0 0,-21 0 16,1 0-16,-22-22 0,21 22 0,0-21 16,0 21-16,0-22 0,0 22 0,1-21 15,-1-1-15,0 1 0,-21 21 16,21-21-16,-21-1 0,21 1 16,-21 0-16,21-1 0,-21 1 15,0 0-15,0-1 0,0 22 0,0 0 16,0 0-16,0 0 0,0-1 0,-21 22 15,0 0-15,0 22 16,21-1-16,-21 21 0,0-21 0,-1 22 16,22-1-16,-21 0 0,21 22 15,-21-22-15,21 0 0,-21 1 0,21-1 16,0 0-16,0 1 0,0-1 0,-21 0 16,21 1-16,0-1 0,0-21 15,0 22-15,0-22 0,0 0 0,0 0 16,0 0-16,0 0 0,0 1 15,21-22-15,0 21 0,0-21 16,0 0-16,1 0 0,-1 0 16,21 0-16,-21 0 0,22-21 0,-22-1 15,21 1-15,-21 0 0,22 0 16,-1 0-16,-21-22 0,21 22 0,-20-21 16,-1 21-16,21-22 0,-21 22 15,0 0-15,1-21 0,-1 21 0,0-1 16,-21 1-16,21 0 0,-21 42 31,0 0-31,0 22 16,0-22-16,0 0 0,0 21 15,-21 1-15,21-22 0,-21 21 0,21 1 16,0-22-16,0 21 0,0-21 16,0 22-16,0-22 0,21 0 0,0 0 15,0 0-15,0-21 0,1 0 0,-1 21 16,0-21-16,0 0 0,21 0 15,-20 0-15,-1-21 0,21 0 0,-21 0 16,22 0-16,-22 0 0,21-1 0,-21 1 16,22-21-16,-22 21 15,21-22-15,-21 22 0,0-21 0,1 21 0,-1 0 16,0-1-16,-21 1 0,0 42 31,0 1-31,-21-1 16,0 0-16,21 21 0,-22-21 15,22 1-15,-21 20 0,0-21 0,21 0 16,0 0-16,0 1 0,0-1 0,0 0 16,0 0-16,0 0 15,21-21-15,0 0 16,1 0-16,-1 0 0,0 0 0,0 0 16,0 0-16,0-21 0,1 0 15,-1 0-15,0 0 0,0-1 16,0 1-16,-21-21 0,0 21 15,0 0-15,0-22 0,0 22 16,0-21-16,0 21 0,0-1 0,-21 1 16,0 0-16,0 0 0,0 0 0,-1 21 15,1 0-15,-21 0 0,21 0 16,0 0-16,-22 0 0,22 0 0,0 0 16,0 0-16,42 21 31,0-21-16,0 0-15,0 0 0,22 0 0,-22 0 16,21 0-16,1 0 0,-22 0 16,21 0-16,-21 0 0,22 0 15,-22 0-15,21 0 0,-21 0 0,22 0 16,-22 0-16,0 0 0,0 0 16,0 0-16,-21 21 0,21 0 15,-21 0-15,0 1 0,22-1 16,-22 0-16,0 0 15,0 0-15,0 0 0,0 1 0,0-1 16,0 0-16,0 0 16,-22-21-16,22 21 0,0 0 15,-21-21-15,21 22 0,0-1 16,0-42 46,0-1-62,0 1 16,21 0-16,-21 0 0,22 0 16,-22 0-16,21-22 0,0 22 15,0 0-15,0 0 0,0-22 0,1 22 16,-1 0-16,0 0 0,0 0 0,0 0 16,22-1-16,-22 1 15,-21 0-15,21 21 0,0 0 0,0 0 0,-21 21 16,0 0-16,0 1 0,0 20 15,0-21-15,0 21 0,0 1 16,0-1-16,0-21 0,0 22 0,0-22 16,0 0-16,0 21 0,0-21 15,0 1-15,21-22 16,1 0-16,-1 0 0,0 0 16,21 0-16,-21 0 0,22 0 15,-22 0-15,21-22 0,1 1 0,-22 0 16,21 21-16,-21-21 0,0 0 0,22 0 15,-22-22-15,0 22 16,-21 0-16,21 0 0,-21-22 0,21 22 16,-21-21-16,0 21 0,0-22 0,0 22 0,0-21 15,0 0-15,0 20 16,-21-20-16,0 21 0</inkml:trace>
  <inkml:trace contextRef="#ctx0" brushRef="#br0" timeOffset="57811.99">7959 10583 0,'0'0'16,"-22"0"-16,1 0 16,21 22 15,-21-22-15,21 21-16,-21-21 15,0 0 1,0 0-1</inkml:trace>
  <inkml:trace contextRef="#ctx0" brushRef="#br0" timeOffset="58071.83">6964 10837 0,'42'0'31,"0"0"-31,-20 0 0,-1 0 0,21-21 16,-21 21-16,22 0 0,-22 0 15,21-21-15,-21 21 0,0 0 16,22-21-16,-22 21 0,0 0 0,0 0 16,0 0-16,1 0 0,-1 0 15,-21 21 16,-21-21-31</inkml:trace>
  <inkml:trace contextRef="#ctx0" brushRef="#br0" timeOffset="58632.51">4254 12086 0,'0'-21'31,"22"21"-31,-1 0 0,0-21 16,21 21-16,-21-21 0,43 21 15,-22 0-15,22 0 0,20-21 0,-20 21 16,21 0-16,-1-22 0,1 22 0,0 0 16,-1-21-16,22 21 0,-21-21 15,21 21-15,-1-21 0,22 21 0,-21 0 16,21-21-16,0 21 0,-21 0 15,21-21-15,0 21 0,21 0 0,-21 0 16,0-22-16,0 22 0,0 0 0,0 0 16,0-21-16,-21 21 0,21-21 15,-21 21-15,0 0 0,0 0 16,-1-21-16,-20 21 0,0 0 0,-1 0 16,-20 0-16,-1 0 0,-20-21 0,-1 21 15,0 0-15,1 0 0,-22 0 16,0 0-16,-21-21 0,21 21 15,-42 0 17,0 0-32,0 0 0,0 0 15,-1 0-15,-20 0 0,0 0 0,-1 21 16,1-21-16</inkml:trace>
  <inkml:trace contextRef="#ctx0" brushRef="#br0" timeOffset="60300">3789 12891 0,'0'0'15,"-21"-22"-15,21 1 0,-22 0 0,1 0 0,21-21 16,-21 20-16,0 1 16,21 0-16,-21 21 0,0 0 0,-1 0 15,1 0 1,21 21-16,-21 0 0,0 22 15,21-22-15,-21 21 0,21 1 0,0-1 16,0 0-16,0 22 0,0-22 16,0 0-16,0-20 0,0 20 0,0 0 15,0-21-15,0 22 16,0-22-16,0 0 0,0 0 0,0 0 16,0 1-16,0-44 31,0 1-16,21 0-15,0 0 0,-21 0 16,21-22-16,0 22 0,-21-21 0,22 0 16,-1 20-16,0-41 0,-21 21 0,21-1 15,0 1-15,-21 0 16,21-1-16,1 1 0,-22 0 0,21 20 0,-21 1 16,21 21-1,0 0-15,-21 21 16,21 1-16,-21-1 0,21 21 15,-21 0-15,0-20 0,0 20 16,22 0-16,-22 1 0,0-22 0,21 21 16,-21 0-16,0-20 0,0-1 15,0 21-15,0-21 0,21 0 0,0 1 16,0-1 0,0-21-1,1 0-15,-1 0 16,-21-21-16,21 21 0,0-22 0,-21 1 15,21 0-15,0 0 0,1 0 16,-1-22-16,-21 22 0,21-21 0,0 0 16,0-1-16,0 22 0,-21-21 15,22-1-15,-1 22 0,-21-21 0,0 21 16,21 21-16,-21-21 0,21 21 16,-21 21-1,0 0-15,0 0 0,0 21 16,0-20-16,0 20 0,0-21 15,0 0-15,0 22 0,0-22 0,0 0 16,21 21-16,-21-21 0,21 1 16,-21-1-16,0 0 0,0 0 0,22-21 15,-1 21-15,-21 0 16,21-21-16,0 0 16,0 0-16,0 0 0,1 0 15,-1-21-15,-21 0 0,21 21 16,0-21-16,0 0 0,0 0 15,1-1-15,-1-20 0,-21 21 0,21-21 16,0 20-16,0-20 0,-21 0 16,0-1-16,21 22 0,1-21 0,-22 21 15,0 0-15,0-1 0,0 1 16,0 0-16,0 42 16,0 0-1,0 1-15,0-1 0,0 0 0,0 21 16,0-21-16,0 22 0,0-1 15,0-21-15,0 22 0,0-22 0,0 21 16,0-21-16,0 0 0,0 22 16,21-22-16,0 0 0,-21 0 15,21-21-15,0 21 0,0-21 16,1 0-16,-1 0 16,0 0-16,0 0 0,0-21 0,0 0 15,22 0-15,-22 21 0,0-21 16,0 0-16,0-22 0,1 22 15,-1 0-15,-21-21 0,21 20 0,0-20 16,0 0-16,-21 21 0,0-22 16,0 22-16,21-21 0,-21 21 0,22-1 15,-22 1-15,0 42 32,0 1-32,0-1 0,0 0 15,0 0-15,0 0 0,0 0 0,-22 22 16,22-22-16,0 0 0,0 0 15,0 0-15,0 1 0,0-1 0,0 0 16,0 0-16,0 0 0,22 0 16,-1-21-1,0 0-15,0 0 0,0 0 0,0 0 16,1 0-16,20 0 0,-21 0 16,0-21-16,22 0 0,-22 21 0,21-21 15,-21 0-15,22 0 0,-22-1 0,0-20 16,0 21-16,0 0 0,0 0 15,-21-1-15,0-20 0,0 21 16,0 0-16,-21 21 16,0 21-1,21 0-15,-21 0 0,21 0 16,0 1-16,0-1 0,0 0 16,0 0-16,0 0 0,0 0 15,0 1-15,0-1 0,21 0 0,-21 0 16,0 0-16,0 0 15,0 1-15,0-1 0,0 0 16,-21-21 0,0 21-16,0-21 15,-1 0-15,1 0 0,0-21 16,21 0 0,0 0-16,0-1 15,0 1-15,0-21 0,0 21 0,21-22 16</inkml:trace>
  <inkml:trace contextRef="#ctx0" brushRef="#br0" timeOffset="60592.95">6096 12446 0,'0'0'16,"21"0"-16,0-21 0,0 21 0,-21 21 31,22 0-31,-22 0 0,0 1 0,0-1 16,0 0-16,0 21 0,0-21 15,0 22-15,0-1 0,-22 0 0,22 1 16,-21-1-16,21 0 0,0 1 0,-21-1 16,21-21-16,-21 22 0,21-1 15,0-21-15,0 21 0,0-20 16,0-1-16,0 0 0,0 0 0,0 0 16,0 0-16,0 1 15,21-22 1,0 0-16,0 0 0,1 0 15,-1-22-15,0 1 16,0 0-16,0 0 0,-21 0 16</inkml:trace>
  <inkml:trace contextRef="#ctx0" brushRef="#br0" timeOffset="60819.82">6117 12742 0,'0'0'0,"21"0"47,0 0-47,1 0 0,-1-21 16,0 21-16,0 0 0,0-21 0,0 21 16,1 0-16,-1-21 0,0 21 15,0 0-15,-21-21 0,21 21 16,0-21-1,1 21-15,-22-22 0</inkml:trace>
  <inkml:trace contextRef="#ctx0" brushRef="#br0" timeOffset="61392.5">7472 12954 0,'0'0'0,"-21"0"16,-22 0-1,64 0 16,1 0-31,20 0 0,0 0 16,1 0-16,-1 0 0,0 0 0,22-21 16,-1 21-16,-20 0 15,20-21-15,1 0 0,-22 21 0,21 0 0,-20-22 16,-1 22-16,0 0 0,-20-21 16,-1 0-16,0 21 0,0-21 15,0 21-15,-21-21 0,0 0 16,0-1-16,-21 1 15,0 21-15,0 0 0,0-21 16,-1 21-16,1-21 0,-21 21 0,21 0 16,0 0-16,-1-21 15,44 21 17,-1 21-17,0 0-15,0-21 0,-21 21 16,21 0-16,0 1 0,-21 20 0,0-21 15,0 0-15,0 0 0,0 22 16,0-22-16,0 0 0,-21 0 16,0 22-16,0-22 0,0 0 0,0 0 15,-22 0-15,22-21 0,-21 21 0,21-21 16,-1 0-16,-20 0 0,21 0 16</inkml:trace>
  <inkml:trace contextRef="#ctx0" brushRef="#br0" timeOffset="61868.28">9631 12277 0,'0'0'0,"-21"-21"0,21-1 0,-22 22 0,22-21 16,0 0-16,-21 21 0,0 0 15,21 21-15,0 0 16,0 22-16,-21-22 0,21 21 16,0-21-16,-21 22 0,21-1 0,0 0 15,0 1-15,0-1 0,-21 0 0,21 1 16,-22-1-16,22 0 0,-21 1 16,21-1-16,0 0 0,0-20 0,0 20 15,0-21-15,0 0 0,0 0 0,0 1 16,0-1-16,21-21 15,1 0-15,-1 0 16,0 0-16,0 0 0,0 0 0,0-21 16,1 21-16,-22-43 0,21 22 15,0 0-15,0 0 0</inkml:trace>
  <inkml:trace contextRef="#ctx0" brushRef="#br0" timeOffset="62075.84">9398 12615 0,'0'0'0,"-42"0"0,20 0 0,-41 0 32,42 0-32,42 0 31,0 0-31,0 0 16,0 0-16,22-21 0,-22 21 0,21 0 15,-21 0-15,22-21 0,-1 21 0,0 0 16,22-21-16,-22 21 0,1 0 15,-1 0-15,21-21 0,-20 21 0</inkml:trace>
  <inkml:trace contextRef="#ctx0" brushRef="#br0" timeOffset="62463.88">10012 12552 0,'0'0'0,"-21"0"0,-1 0 15,22-21 1,0 0-16,0-1 15,22 22-15,-22-21 16,21 21-16,0 0 16,0 0-16,0 0 0,0 0 15,1 21-15,-1 1 0,0-1 16,-21 0-16,21 0 0,0 0 16,-21 0-16,0 22 0,21-22 0,-21 0 15,0 21-15,0-20 0,0-1 16,0 0-16,0 0 0,0 0 15,0 0-15,0 1 16,-21-22 0,21-22-16,0 1 15,0 0-15,0 0 0,0 0 16,0 0-16,0-1 0,0 1 16,0 0-16,0-21 0,0 21 0,21-1 15,1-20-15,-22 21 0,21 0 0,0 0 16,0-1-16,21 1 0,-20 0 15,-1 0-15,21 0 0,-21 21 0,22-21 16,-1-1-16,0 22 0</inkml:trace>
  <inkml:trace contextRef="#ctx0" brushRef="#br0" timeOffset="62972.59">10858 12319 0,'0'0'0,"22"0"0,-1 0 0,-21 21 16,21 0-16,-21 1 0,0-1 15,0 0-15,0 0 0,0 0 0,0 0 16,-21 22-16,21-22 0,-21 0 15,21 0-15,0 0 0,0 1 0,0-1 16,0 0-16,0 0 0,0 0 0,0 0 16,0 1-16,21-22 15,0 0-15,0 0 0,0 0 0,0 0 16,22 0-16,-22-22 0,21 1 16,-21 21-16,22-21 0,-22 0 15,21 0-15,1 0 0,-22-1 0,0-20 16,21 21-16,-21 0 0,1-22 0,-1 22 15,0 0-15,0-21 0,-21 21 16,0-1-16,21 1 0,-21 0 0,21 21 16,-21 42-1,0-20 1,0-1-16,0 0 0,0 21 0,0-21 16,0 22-16,-21-1 0,21 0 15,-21 1-15,21 20 0,-21 1 0,21-22 16,0 22-16,0-1 0,0 1 15,0-1-15,0-21 0,0 22 16,0-1-16,0-20 0,0 20 0,0 1 16,0-1-16,0-20 0,0 20 0,0 1 15,21-22-15,-21 0 0,0 1 0,0-22 16,0 21-16,0-21 16,-21-21-1,0 0-15,0-21 0,-1 21 0,1-42 16,0 21-16,-21-22 0,21 22 15,-1-42-15,1 20 0,0 1 0,0-22 16,21 22-16,0-21 0,0 20 0,0-20 16</inkml:trace>
  <inkml:trace contextRef="#ctx0" brushRef="#br0" timeOffset="63483.95">12467 12404 0,'0'0'0,"21"-43"16,-42 43-1,0 0-15,0 0 0,-22 0 16,22 0-16,0 0 0,-21 0 16,21 0-16,-1 22 0,1-1 15,0-21-15,0 21 0,21 0 16,42 0-1,-21-21-15,1 0 16,-1 0-16,21 0 0,-21 0 0,22 0 16,-22 0-16,21 0 0,-21 0 15,0 0-15,1 0 0,-1 21 0,-21 1 16,0-1 0,0 0-16,-21-21 0,-1 21 15,1-21-15,0 21 0,-21 0 16,21-21-16,-1 22 0,-20-1 0,21 0 15,21 0 1,0 0-16,21-21 16,0 0-16,0 21 15,1-21-15,-1 0 0,0 22 16,0-22-16,0 21 0,0 0 0,1-21 16,-22 21-16,0 21 0,0-20 15,0-1-15,0 0 0,0 21 0,-22-21 16,1 1-16,0-1 0,-21 21 0,21-21 15,-1 0-15,-20 1 0,21-22 16,0 21-16,0 0 0</inkml:trace>
  <inkml:trace contextRef="#ctx0" brushRef="#br0" timeOffset="63915.71">13906 12234 0,'0'0'16,"0"-21"-16,0 0 0,0 0 0,-21 0 16,21 0-16,0-1 0,-21 1 0,0 0 15,0 0-15,0 21 0,-1 0 16,1 0-16,0 0 0,-21 0 16,21 21-16,-1 0 0,-20 22 0,21-22 15,-21 21-15,20 22 0,-20-22 16,21 0-16,0 22 0,-22-22 15,22 22-15,0-22 0,0 0 0,21 1 16,0 20-16,0-21 0,0 1 16,0-22-16,21 21 0,0-21 0,0 22 15,22-22-15,-1 0 0,0 0 0,1-21 16,-1 21-16,22-21 0,-22 0 16,21 0-16,-20 0 0,20 0 0,1-21 15,-22 0-15,22 21 0</inkml:trace>
  <inkml:trace contextRef="#ctx0" brushRef="#br0" timeOffset="64632.45">14605 12573 0,'0'0'0,"0"-21"0,0 0 0,0-22 15,0 22-15,0 0 0,0 0 0,-21 21 16,0 0-16,-1 0 0,1 0 0,0 0 16,-21 0-16,-1 0 0,22 21 15,-21 0-15,0 0 0,20 1 0,-20-1 16,21 0-16,-21 21 0,20-21 15,1 1-15,0 20 0,0-21 0,21 0 16,0 0-16,0 22 0,0-22 0,0 0 16,0 0-16,0 0 15,21-21-15,0 0 16,0 0-16,1 0 0,-1 0 0,0 0 16,21-21-16,-21 21 15,22-21-15,-22 0 0,0-21 0,21 20 16,-20 1-16,-1-21 0,0 21 0,0 0 15,0-1-15,0 1 0,-21 0 16,0 0-16,0 42 31,0 0-31,0 0 0,0 1 16,0 20-16,0-21 0,0 21 0,0-20 16,0-1-16,0 0 0,0 0 15,0 0-15,0 0 0,0 1 0,0-1 16,22-21-16,-1 0 0,0 0 15,0 0-15,0 0 16,22 0-16,-22-21 0,0-1 0,0 22 16,21-21-16,-20 0 0,-1-21 0,21 21 15,0-1-15,-20-20 0,20 21 16,-21-21-16,21-1 0,-20 1 0,-1 0 16,0-1-16,0 1 0,0-22 0,-21 22 15,0 0-15,0-1 0,0 1 16,0 0-16,0 21 0,0-1 0,0 1 15,0 0-15,-21 21 0,0 0 16,0 0-16,0 21 0,21 0 0,-22 1 16,1-1-16,21 21 0,0 0 15,0 1-15,0-1 0,-21 0 16,21-20-16,0 20 0,0 0 0,0 1 16,0-1-16,0 0 0,0-21 0,0 22 15,0-22-15,0 21 0,0-21 16,0 1-16,21-1 0,-21 0 0,21 0 15,1-21-15,-1 0 16,0 0-16,0 0 16,0 0-16,0 0 0,-21-21 0,22 21 15,-1-21-15,0 0 0,-21-1 16,0 1-16</inkml:trace>
  <inkml:trace contextRef="#ctx0" brushRef="#br0" timeOffset="64828.34">14986 12488 0,'0'0'0,"-42"0"0,20 0 0,1 0 0,64 0 63,-22 0-63,0 0 0,0 0 0,21 0 15,1 0-15,-1 0 0,0 0 16,1-21-16,-1 21 0,0-21 0,22 21 15,-22-21-15,22 21 0,-22 0 16</inkml:trace>
  <inkml:trace contextRef="#ctx0" brushRef="#br0" timeOffset="65599.67">15960 12319 0,'0'0'16,"-22"0"-1,1 0 1,0 0-16,0 0 0,0 21 15,0 0-15,-1 1 0,1-1 16,0 0-16,21 21 0,-21-21 16,0 1-16,21-1 0,-21 0 0,21 21 15,0-21-15,0 1 0,0-1 16,0 0-16,0 0 0,0 0 16,0 0-16,21 1 0,0-1 15,0 0-15,0-21 0,0 0 16,22 0-16,-22 0 0,0 0 0,21 0 15,-20 0-15,20 0 0,-21-21 0,21 21 16,-20-21-16,20-1 0,-21 1 16,0 0-16,22 0 0,-22 0 0,0-22 15,21 22-15,-21-21 0,1 0 16,-1 20-16,0-20 0,0 0 16,-21-1-16,21-20 0,0 21 0,-21-1 15,22 1-15,-22 0 0,0-1 16,0 1-16,0 21 0,0 0 0,0-22 15,0 22-15,0 42 32,0 0-32,0 22 0,0-22 0,-22 21 15,22 1-15,-21-1 0,0 21 16,21-20-16,-21-1 0,21 0 0,0 1 16,-21-1-16,21-21 0,-21 22 0,21-1 15,0-21-15,0 0 0,-22 22 16,22-22-16,0 0 0,-21 0 0,21 0 15,0 0-15,0 1 0,0-1 16,0-42 31,0-1-47,0 1 0,21 0 16,-21 0-16,22-21 0,20 20 15,-21 1-15,0 0 0,22 0 16,-1-21-16,0 20 0,22 1 0,-22 0 15,0-21-15,22 42 0,-22-21 16,1-1-16,-1 22 0,0 0 0,-21 0 16,1 0-16,-1 22 0,-21-1 15,21 0-15,-21 0 0,0 21 16,0-20-16,0-1 0,0 21 0,0-21 16,-21 22-16,0-22 0,21 0 0,-22 0 15,1 21-15,0-20 0,0-1 16,0 0-16,0 0 0,-1-21 0,22 21 15,0 0-15,-21-21 0,0 0 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1:45:19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4255 0,'0'0'0,"0"-22"0,0 1 0,-22 0 0,22 42 47,0 0-47,0 1 0,0 20 0,0 0 16,22 1-16,-22 20 0,0-21 15,21 22-15,0-1 0,-21 1 0,0 21 16,0-22-16,0 22 0,0-1 0,0-20 16,0-1-16,-21 1 0,0-1 15,-1 1-15,1-22 0,0 1 0,0 20 16,0-42-16,0 22 0,21-1 16,0-21-16,-22 0 0,22-42 31,0 0-31,0 0 15,0-22-15,0 22 0</inkml:trace>
  <inkml:trace contextRef="#ctx0" brushRef="#br0" timeOffset="331.8">3450 4572 0,'0'0'15,"0"-42"-15,-21-1 0,21 1 0,-21 0 0,21-1 16,0 1-16,0 0 0,42-1 15,-21 1-15,22 0 0,20-1 16,1 22-16,20 0 0,-20 0 16,20 21-16,-20 0 0,21 0 0,-22 21 15,1 0-15,20 22 0,-41-1 16,20 21-16,-21-20 0,1-1 0,-22 0 16,-21 1-16,0-1 0,0 0 15,-21 1-15,-22-22 0,22 21 0,-21-21 16,0 22-16,-1-22 0,1 0 15,0 0-15,-1 0 0,1 1 0,0-22 16,20 0-16,-20 21 16,21-21-16,0 0 0,0 0 15,21-21-15,0-1 16,0 1-16,21 0 0,0 0 0,0 0 16,0 0-16,0-1 0,22 1 15</inkml:trace>
  <inkml:trace contextRef="#ctx0" brushRef="#br0" timeOffset="775.55">4530 4255 0,'0'0'0,"0"84"31,0-63-31,0 22 0,0-22 16,0 21-16,0-21 0,0 1 15,0 20-15,0-21 0,0 0 0,0 0 16,0 22-16,21-22 0,-21 0 15,21-21-15,0 21 0,0 0 0,0-21 16,1 0-16,-1 0 0,0 0 16,21 0-16,-21 0 0,22 0 0,-22 0 15,21-21-15,-21 0 0,22 0 16,-1 0-16,-21 0 0,0-1 0,22 1 16,-22-21-16,0 0 0,-21 20 15,21-20-15,-21 0 0,21-1 16,-21 1-16,0 0 0,0-1 0,0 22 15,0 0-15,0 0 0,0 42 16,0 0-16,0 0 16,0 22-16,-21-22 0,21 21 15,-21 1-15,21-1 0,0 0 0,0 1 16,0-1-16,0-21 0,0 21 16,21-20-16,0-1 0,1 0 0,-1 0 15,0 0-15,0 0 0,0 1 16,0-22-16,1 0 0,-1 0 0,21 0 15,-21 0-15,0 0 0,1-22 16,20 22-16,-21-21 0,0 0 16,22-21-16,-22 21 0</inkml:trace>
  <inkml:trace contextRef="#ctx0" brushRef="#br0" timeOffset="2172.15">5651 3852 0,'0'0'0,"-42"64"16,42-22-16,0 22 0,0-22 16,0 22-16,0-1 0,0-21 0,0 22 15,0-22-15,0 22 0,0-22 16,0 0-16,0 1 0,0-1 16,0-21-16,21 0 0,-21 22 15,0-22-15,21 0 0,-21 0 16,22-21 15,-22-21-31,21 21 16,-21-21-16,21 0 0,0 0 0,-21-22 15,21 22-15,0 0 0,1-21 0,20-1 16,-21 22-16,21-21 0,-20 21 16,20-1-16,-21 22 0,21 0 0,-20 0 15,20 0-15,-21 0 0,0 22 16,-21-1-16,21 0 0,-21 0 15,0 0-15,0 22 0,0-22 16,0 0-16,0 0 0,-21 0 0,21 0 16,-21 1-16,0-1 0,0 0 0,-22-21 15,22 21-15,0 0 0,0-21 16,0 0-16,0 21 0,-1-21 16,1 0-1,42 0 16,1 0-31,-1 0 16,0 0-16,0 0 0,0 0 16,0 0-16,22 0 0,-22 0 15,0 0-15,21 0 0,-20-21 0,20 21 16,-21-21-16,21 0 0,1 21 16,-1-21-16,-21 0 0,22 21 0,-1-22 15,-21 1-15,21 0 0,-20-21 16,20 21-16,-21-22 0,0 22 0,0-21 15,1-1-15,-22 1 0,0 0 16,0-1-16,0 1 0,0 0 0,0-1 16,0 1-16,0 0 0,0 21 15,0-22-15,-22 22 0,22 0 0,-21 21 16,21 21 0,0 21-16,0 1 15,-21-1-15,21 22 0,0-22 0,0 21 16,0-20-16,0 20 0,0-20 15,0-1-15,0 0 0,0 1 0,0-1 16,0-21-16,21 0 0,0 22 16,1-22-16,-1-21 0,0 21 0,0-21 15,21 0-15,-20 0 0,20 0 16,-21 0-16,21 0 0,1 0 0,-22 0 16,21-21-16,1 0 0,-22-1 0,21 1 15,-21 0-15,0 0 0,1 0 16,-1 0-16,0-1 0,0-20 0,-21 21 15,0 0-15,21 0 16,-21 42 0,0 0-16,0 0 15,0 0-15,0 0 0,0 1 0,0-1 16,0 0-16,0 0 0,0 0 0,0 0 16,21 1-16,-21-1 0,22-21 15,-1 21-15,0-21 0,0 0 16,0 0-16,0 0 15,1 0-15,-1-21 0,0 0 0,0 21 16,0-22-16,22 1 0,-22 0 0,0 0 16,21 0-16,-21-22 0,22 22 15,-22-21-15,21 0 0,1 20 16,-1-20-16,0 21 0,-21-21 16,22 20-16,-22 1 0,0 0 15,-21 42 16,0 0-31,-21-21 16,21 22-16,-21-22 16,0 0-1,-1-22 1,1 1 0,0 0-1,0 21 1,0 21-16,0 0 15,-1 1-15,1-1 0,0 21 0,0-21 16,0 22-16,0-1 0,-1-21 16,1 0-16,21 22 0,0-22 0,0 0 15,0 0-15,0 0 0,0 0 16,21 1-16,1-1 0,-1-21 16,21 0-16,-21 0 0,0 0 15,22 0-15,-22 0 0,21 0 0,1 0 16,-22 0-16,21 0 0,-21-21 0,22 21 15,-22-22-15,0 1 16,0 0-16,21 0 0,-20 0 0,-1 0 16,-21-1-16,21-20 0,0 21 15,-21-21-15,0-1 0,0 1 0</inkml:trace>
  <inkml:trace contextRef="#ctx0" brushRef="#br0" timeOffset="2357.05">7493 3979 0,'0'0'0,"-64"43"31,43-22-31,21 0 16</inkml:trace>
  <inkml:trace contextRef="#ctx0" brushRef="#br0" timeOffset="3167.82">9631 4424 0,'0'0'0,"-21"0"0,-1 0 0,1 0 0,0 0 16,0 0-16,0 0 0,0 0 31,42 0-15,0 0-16,21 0 15,1 0-15,20 0 0,1 21 16,20-21-16,22 0 0,21 0 0,0 0 16,0 0-16,0 0 0,21 0 15,0 0-15,22 0 0,-22 0 0,0-21 16,21 21-16,-20-21 0,-1 0 16,0 21-16,0-22 0,0 1 15,-21 21-15,0-21 0,-21 0 0,0 0 16,0 21-16,-22-21 0,1 21 15,-21-22-15,-1 22 0,1-21 0,-43 21 16,21 0-16,-21 0 0,-21-21 16,0 0-1,-21 21 1,21-21-16,-21 21 0,0 0 16,0 0-1,21 21 48,0 0-63,0 0 15</inkml:trace>
  <inkml:trace contextRef="#ctx0" brushRef="#br0" timeOffset="4255.63">12848 4636 0,'0'0'0,"-21"0"0,0 0 16,21 21 15,0 0-15,0 0-1,0 0-15,0 0 16,21 1-16,0-1 0,-21 0 16,21 0-16,0 0 0,22 0 15,-22 1-15,0-1 0,21 0 0,1 0 16,-1 0-16,0 0 0,1 1 16,-1-1-16,22 0 0,-22 0 0,0 0 15,22 0-15,-22 1 0,0-22 0,1 21 16,-1 0-16,0-21 0,22 21 15,-22-21-15,1 0 0,20 21 0,-21-21 16,22 0-16,-1 0 0,1 0 16,-1 0-16,1 0 0,21 0 15,-1 0-15,-20 0 0,20 0 0,1 0 16,0 0-16,-22-21 0,22 0 16,0 21-16,-1-21 0,1 0 0,-22-22 15,22 22-15,0 0 0,-1-21 16,-20-1-16,-1 22 0,1-21 0,-1-1 15,-20 1-15,20 21 0,-20-21 16,-1-1-16,0 1 0,-21 21 0,22-22 16,-1 1-16,-21 0 0,0 21 15,1-22-15,20 1 0,-42 0 0,21-1 16,-21-20-16,21 20 0,-21 1 16,0-21-16,0 20 0,0 1 15,0-22-15,0 22 0,0 0 0,0-1 16,-21 1-16,0 0 0,0-1 15,0 1-15,-1 0 0,1-1 0,0 1 16,0 0-16,0-1 0,0 22 16,-1-21-16,1 0 0,0-1 0,0 22 15,-21-21-15,20-1 0,-20 22 16,21 0-16,-21-21 0,-1 21 0,1-1 16,0 1-16,-1 0 0,-20 0 15,20-21-15,-20 20 0,21 1 0,-22 0 16,1 0-16,20 0 0,-20 0 15,20-1-15,-20 22 0,21-21 16,20 0-16,-20 21 0,21-21 0,0 21 16,0 0-16,-1-21 0,22 0 15,-21 21-15,0 0 16,21-22 15,0 1-15,21 21-1,22-21-15,-22 21 16</inkml:trace>
  <inkml:trace contextRef="#ctx0" brushRef="#br0" timeOffset="4879.22">15769 2646 0,'-21'0'31,"0"0"-15,0 0-16,-1 0 0,1 0 0,0 0 15,0 0-15,0 0 0,0 21 16,-1-21-16,-20 0 0,21 0 0,0 21 15,-22-21-15,22 0 0,-21 0 16,21 0-16,-22 0 0,22 0 0,0 0 16,0 0-16,0 0 15,0 0-15,-1 0 16,1 0-16,0 0 16,0 0-16,0 0 15,0 0-15,-1 0 31,1 0-31,21 21 16,0 1-16,0-1 16,0 0-16,0 0 0,0 0 15,0 0-15,21 1 16,1-1-16,-1 0 0,0 0 0,0 0 16,0 0-16,0 1 0,1-1 15,-1 0-15,0 0 0,-21 0 16,21 0-16,0 1 0,0-1 0,1 0 15,-22 0-15,21 0 0,0 0 16,-21 1-16,0-1 16,0 0-16,0 0 15,0 0 1,0 0 0</inkml:trace>
  <inkml:trace contextRef="#ctx0" brushRef="#br0" timeOffset="8212.93">7556 3281 0,'0'0'0,"0"-21"0,0 0 15,0-1-15,0-20 0,0 21 0,0-21 16,0 20-16,22-20 16,-22 0-16,21-1 0,0 1 0,0 0 15,0-22-15,-21 22 0,21-22 16,1 1-16,-22-1 0,0 22 0,0 0 15,21-1-15,-21 1 0,0 21 16,0 0-16,0 0 0,0 42 16,0 0-16,0 21 15,0 22-15,0-1 0,-21 1 0,21-1 16,-22 22-16,1-22 0,0 22 16,0 0-16,21-22 0,-21 22 0,0-22 15,-1 1-15,22-1 0,0 1 16,0-22-16,0 1 0,0-1 0,0-21 15,0 0-15,0 0 0,0 1 16,0-1-16,22-21 31,-1-21-31,-21-1 16,21 1-16,0 0 0,-21-21 0,21-1 16,0-20-16,-21 21 0,22-22 15,-22 1-15</inkml:trace>
  <inkml:trace contextRef="#ctx0" brushRef="#br0" timeOffset="8667.9">7705 2498 0,'-22'42'16,"44"-84"-16,-44 105 0,1-20 0,0-22 0,21 21 15,-21-21-15,0 22 0,0-1 16,-1-21-16,1 21 0,0-20 0,0 20 15,0-21-15,0 0 0,-1 0 16,22 1-16,-21-1 0,0-21 0,21 21 16,-21-21-16,21-21 47,0 0-47,21-1 15,0 1-15,0-21 0,1 21 16,-1 0-16,0-22 0,0 22 0,0-21 15,0-1-15,1 1 0,-1 21 16,0-21-16,0 20 0,0-20 0,0 21 16,1 21-1,-1 0-15,0 0 0,-21 21 0,21 21 16,0 1-16,-21-1 0,21 0 16,1 22-16,-1-22 0,0 1 0,-21-1 15,0 0-15,21-21 0,0 22 16,-21-22-16,0 21 0,0-21 0,21 1 15,-21-1-15,22 21 16,-22-21-16,21 0 0,-21 1 0,0-1 16,0 0-16,0 0 0,0 0 15,0 0-15</inkml:trace>
  <inkml:trace contextRef="#ctx0" brushRef="#br0" timeOffset="9447.94">6392 5271 0,'0'0'0,"0"21"0,-21 21 31,21-21-31,0 0 16,21-21-1,0 22-15,1-22 16,20 0-16,0 0 0,1 0 0,20 0 16,22 0-16,21 0 0,-1 0 15,22-22-15,0 22 0,0 0 0,43-21 16,-1 21-16,22 0 0,-1 0 15,1-21-15,20 21 0,1 0 0,0 0 16,-1 0-16,-20 0 0,20 0 16,-20-21-16,-1 21 0,1 0 15,-43 0-15,0 0 0,-21 0 0,0 0 16,-21 0-16,-21 0 0,-1 0 16,1 0-16,-21 0 0,-1 0 0,-21 0 15,1 0-15,-1 0 0,-21 0 16,0 0-16,1 0 0,-22-21 47,-22 21-16,1-21-31,0-1 0,-21 22 0,21-21 16,-22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2:03:19.0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5059 7070 0,'0'0'16,"0"-43"-16,0 22 0,0 0 0,0 0 15,0 0-15,0 0 0,0-1 0,0 44 32,0-1-17,0 21-15,0-21 0,-21 22 16,21 20-16,0 1 0,-22-1 16,1 22-16,21-22 0,-21 22 0,0-22 0,0 1 15,0-1-15,-1 1 16,1-1-16,0 1 0,0-22 0,21 22 15,0-22-15,-21 0 0,0-20 0,21 20 16,0-21-16,21-42 31</inkml:trace>
  <inkml:trace contextRef="#ctx0" brushRef="#br0" timeOffset="256.48">5397 6943 0,'0'0'0,"22"-21"0,-22-1 0,0 44 16,0 20-1,0-21-15,0 21 16,0 1-16,0 20 0,0 1 0,0-1 16,0 1-16,0-1 0,0 1 15,0-22-15,-22 22 0,22-22 0,0 21 16,0-20-16,-21-1 0,21-21 0,-21 22 15,21-22-15,0 0 0,0 0 16,0 0-16,0 0 0,-21-21 0,0 0 31,0-21-31</inkml:trace>
  <inkml:trace contextRef="#ctx0" brushRef="#br0" timeOffset="444.37">4784 7620 0,'0'21'32,"21"-21"-32,0 21 0,0-21 0,0 0 15,22 0-15,-22 0 0,0 0 16,21 0-16,1 0 0,-22 0 0,21 0 16,0 0-16,-20 0 0,20-21 15,0 21-15,-21-21 0,22 0 16,-1 21-16,0-21 0</inkml:trace>
  <inkml:trace contextRef="#ctx0" brushRef="#br0" timeOffset="856.13">5630 7599 0,'0'0'0,"0"21"0,0 21 31,21-42-15,1 0-16,-1 0 0,0 0 16,21-21-16,-21 21 0,22-21 15,-1 0-15,0 0 0,1 21 0,-22-21 16,21-1-16,1 1 0,-22 0 16,0 0-16,-21 0 0,0 0 0,0-1 15,0 1-15,-21 21 0,0 0 16,-22 0-16,1 0 0,0 21 15,-22 1-15,22-1 0,-1 0 0,-20 21 16,21-21-16,-1 22 0,22-22 16,-21 21-16,21-21 0,-1 22 0,22-22 15,0 21-15,0-21 0,0 1 16,0-1-16,0 0 0,22 0 16,-1 0-16,21-21 0,-21 21 0,22-21 15,-22 0-15,21 0 0,0 0 0,1 0 16,-1 0-16,22 0 0,-22 0 15,0-21-15,22 0 0,-22 0 0,0 0 16,22-22-16,-1 22 0,-20-21 0</inkml:trace>
  <inkml:trace contextRef="#ctx0" brushRef="#br0" timeOffset="1091.99">6689 7197 0,'0'0'0,"0"-64"16,0 22-16,0 0 0,-22 20 15,1 1-15,0 0 0,21 0 0,-21 21 16,0 0-16,0 0 15,-1 21-15,1 0 0,21 22 0,-21-1 16,21 0-16,-21 22 0,21-1 0,-21 1 16,21-1-16,0-20 0,0 20 15,-21-21-15,21 22 0,-22-22 0,22-21 16,-21 22-16,21-1 0,0-21 16,0 0-16,0 1 0,0-1 0,21-21 31,1 0-31,-1 0 0,21-21 15,-21-1-15,0 1 0,22-21 16</inkml:trace>
  <inkml:trace contextRef="#ctx0" brushRef="#br0" timeOffset="1331.86">7133 6964 0,'0'0'16,"21"-42"-16,0 20 0,-21 1 0,0 0 0,0 42 31,-21 0-31,0 22 0,0-1 15,0 0-15,0 1 0,-1 20 16,1-20-16,0 20 0,0 1 16,0-1-16,0 1 0,-1-22 0,22 21 0,-21-20 15,0-1-15,0 0 16,21-20-16,0 20 0,-21-21 0,21 0 16,0 0-16,0 1 0,0-1 0,21-21 31,0 0-31,0 0 0,0 0 0,22-21 15,-1-1-15</inkml:trace>
  <inkml:trace contextRef="#ctx0" brushRef="#br0" timeOffset="1708.64">7514 7324 0,'0'0'0,"0"-21"0,-21 21 31,0 0-31,0 21 0,-1 21 0,22-21 16,-21 0-16,0 22 0,0-1 0,0-21 15,0 22-15,21-1 0,0-21 16,0 21-16,-22 1 0,22-22 0,0 0 16,0 0-16,0 0 0,0 1 0,22-1 15,-1 0-15,0 0 0,0-21 16,21 0-16,-20 0 0,20 0 0,0 0 16,-21 0-16,22-21 0,-1 21 0,22-21 15,-22 0-15,-21-22 16,21 22-16,1-21 0,-22-1 0,0 1 15,0 0-15,-21-1 0,0 1 0,0-21 16,0 20-16,-21 1 0,0 0 16,-21 20-16,20 1 0,-20 0 0,0 21 15,-22 0-15,22 21 0,0 0 16,-22 1-16,22-1 0,-1 0 0,1 0 16,0 21-16,-1-20 0,22-1 0,0 0 15,0 21-15,21-21 0,0 1 16,0-1-16,21-21 0,0 0 15,22 0-15</inkml:trace>
  <inkml:trace contextRef="#ctx0" brushRef="#br0" timeOffset="2183.44">9377 7768 0,'0'0'0,"-21"0"0,-1 0 16,22-21-1,0 0-15,0 0 16,0 0-16,0-1 0,22 1 16,-1-21-16,0 21 0,0-22 0,0 1 15,0 0-15,1-1 0,20-20 16,-21 21-16,0-1 0,-21 22 0,21-21 15,1 21-15,-22-1 0,21 1 0,-21 42 32,0 22-32,0-22 0,0 42 15,0-20-15,-21-1 0,-1 22 16,22-1-16,-21 1 0,0-1 0,21-21 16,-21 22-16,21 21 0,-21-22 0,21 1 15,-21-1-15,21 22 0,0-22 16,0 1-16,-22-1 0,22 1 15,-21-22-15,21 22 0,0-22 0,0 0 16,0-21-16,0 1 0,-21-1 0,21 0 16,-21 0-16,0-21 15,0 0 1,-1 0-16,22-21 0,0 0 0,0 0 16,-21-22-16,21 1 0,0 0 0,0-22 15,0 1-15,0-22 0</inkml:trace>
  <inkml:trace contextRef="#ctx0" brushRef="#br0" timeOffset="2356.34">9525 6943 0,'0'0'0,"-42"-21"16,20-22-16,1 43 0,0-21 0,21 0 16,-21 21-16,0 0 15,21-21-15,21 21 31,0 21-31,0-21 0,0 21 0,22 0 16,-22-21-16,21 21 0,1 1 0</inkml:trace>
  <inkml:trace contextRef="#ctx0" brushRef="#br0" timeOffset="2840.07">10435 7091 0,'0'0'0,"0"-21"0,21 0 0,-21-1 15,0 1-15,0 0 16,0 0-16,0 0 0,-21 21 16,0 0-16,0 0 0,0 0 0,-1 0 15,-20 0-15,21 21 0,-21 0 16,20 21-16,-20-20 0,0 20 0,21 0 16,-22 22-16,1-22 0,21 0 0,0 22 15,-1-22-15,1 1 0,21-1 16,0-21-16,0 21 0,0-20 0,0 20 15,21-21-15,1-21 0,-1 21 16,0 0-16,0-21 0,21 0 16,-20 0-16,-1 0 0,21-21 0,-21 0 15,22 21-15,-22-42 0,0 21 0,0-22 16,21 22-16,-20-42 0,-1 20 16,-21-20-16,21-1 0,0 22 0,-21-22 15,21 22-15,-21 0 0,0-1 16,0 22-16,0 0 0,0 0 0,0 42 15,0 21 1,0-20-16,0 20 0,0 0 16,0 1-16,0-1 0,0 0 0,0 1 15,21-1-15,-21-21 0,22 21 16,-22-20-16,21 20 0,0-21 16,0 0-16,0 0 0,22 1 15,-22-22-15,0 0 0,0 0 0,0 0 16,22 0-16,-22-22 0,21 1 15,-21 0-15,22 0 0,-1 0 0</inkml:trace>
  <inkml:trace contextRef="#ctx0" brushRef="#br0" timeOffset="3043.5">11218 7006 0,'0'0'0,"0"-21"0,21 0 0,-21 0 0,0 42 31,0 0-31,0 21 16,0-20-16,0-1 0,0 21 0,0 0 15,0 1-15,0-1 0,0-21 16,0 22-16,0-1 0,0-21 0,22 0 16,-22 22-16,0-22 0,21 0 0,0 0 15,-21 0 1,21-21-16,0 0 0,0 0 16,1-21-16,-1 0 0,0 0 0</inkml:trace>
  <inkml:trace contextRef="#ctx0" brushRef="#br0" timeOffset="3231.39">11684 7049 0,'0'0'0,"0"-22"0,0 1 0,0 0 16,-21 21-16,0 0 0,-1 0 15,1 0-15,-21 21 0,21 0 0,-22 1 16,1 20-16,0-21 0,-1 21 16,1 1-16,0-1 0,-1 0 0,22 1 15,0-22-15,0 21 0,21-21 0,0 1 16,0-1-16,0 0 0,21 0 15,0 0-15,22-21 0,-1 0 0,0 0 16,1 0-16,20 0 0,-21 0 0</inkml:trace>
  <inkml:trace contextRef="#ctx0" brushRef="#br0" timeOffset="3656.15">12213 7154 0,'0'0'15,"21"-42"-15,0 21 0,-21 0 0,0 0 16,0-1-16,0 1 0,0 0 0,-21 21 15,0 0-15,0 0 0,-21 0 16,20 0-16,-20 0 0,21 21 0,-21 0 16,20 1-16,-20 20 0,0-21 0,21 21 15,-22 1-15,22-1 0,-21 0 16,21 1-16,-1-1 0,1 0 0,0-20 16,21 20-16,0-21 0,0 0 15,0 0-15,0 1 0,21-22 16,0 0-16,1 0 0,20 0 0,-21 0 15,21 0-15,1 0 0,-1-22 0,0 1 16,1 0-16,-1 0 0,0-21 16,1-1-16,-22 1 0,21-22 0,-21 22 15,1 0-15,-1-1 0,0 1 0,-21 21 16,21 0-16,-21 0 0,0 42 16,-21 0-16,0 0 15,0 21-15,-1 1 0,22 20 0,-21-20 16,21-1-16,-21 0 0,21 1 15,0-1-15,0-21 0,0 21 16,21-20-16,22-1 0,-22 0 0,21-21 16,22 21-16,-22-21 0,21 0 15,1 0-15,-1 0 0,1 0 0,-1 0 16,1 0-16,-1-21 0,1 21 0,-22-21 16</inkml:trace>
  <inkml:trace contextRef="#ctx0" brushRef="#br0" timeOffset="4311.8">4657 10054 0,'0'0'0,"0"-42"16,-22 21-16,22 0 0,0-1 0,-21 1 15,21 0-15,0 42 32,0 0-32,0 1 0,0-1 15,0 21-15,0 0 0,0 1 0,0 20 16,0-20-16,0 41 0,0-20 0,0-1 16,0 22-16,0-22 0,0 22 15,0-21-15,0-1 0,0 22 0,0-22 16,0 1-16,0 20 0,0-20 15,0-1-15,-21-20 0,0 20 0,21-20 16,0-1-16,-21 0 0,21-21 0,-21 1 16,21-1-16,0 0 0,0 0 15,-22-21-15,22-21 16,0 0-16,0 0 16,22-22-16,-1 1 0,-21 0 0,21-22 15,0 1-15,0-1 0,0 1 16</inkml:trace>
  <inkml:trace contextRef="#ctx0" brushRef="#br0" timeOffset="5536.1">4911 9970 0,'0'0'0,"-22"-22"0,22 1 31,22 21-15,-1 0-16,0 0 0,21 0 15,-21 0-15,22 0 0,-1 0 0,0 0 16,1 0-16,-1 0 0,0 0 16,22 0-16,-1 0 0,1-21 0,-1 21 15,1 0-15,-1 0 0,22 0 0,0 0 16,-1 0-16,22 0 0,-21 0 16,21 0-16,0-21 0,-1 21 0,22 0 15,0 0-15,0 0 0,0 0 16,0 0-16,0-21 0,22 21 15,-1 0-15,0 0 0,0-21 0,0 21 16,22 0-16,-1 0 0,0-22 16,22 1-16,-22 21 0,22-21 0,-1 21 15,1-21-15,20 0 0,1 21 0,0-21 16,-1-1-16,1 22 0,21-21 16,-22 21-16,1 0 0,0 0 0,-1 0 15,1 0-15,-21 0 0,20 0 0,-20 0 16,20 0-16,1 0 0,0 0 15,-1 0-15,-20 0 0,21 0 0,-1 0 16,-20 0-16,-1 0 0,1 0 16,-1 0-16,-20 0 0,20 0 15,-21 0-15,1 0 0,-1 0 0,-21 0 16,-21 0-16,0 0 0,0 0 16,0 0-16,-21 0 0,0 0 0,-21 0 15,-1 0-15,1 0 0,-22 0 16,1 0-16,-1 0 0,-20 0 0,-1 0 15,0 0-15,-20-21 0,-1 21 16,0 0-16,0 0 0,0 0 16,-21 21 15,0 0-15,0 1-16,0-1 0,0 0 0,0 0 15,0 0-15,0 22 0,0-22 16,-21 21-16,21-21 0,0 22 0,0-1 15,0 0-15,0 1 0,-21-1 16,21 0-16,-21 22 0,21-22 0,0 22 16,0-1-16,0 1 0,0-22 0,0 21 15,-21 1-15,21-1 0,0 1 16,0-22-16,0 22 0,0-22 0,0 22 16,0-1-16,0 1 0,0-1 0,0 1 15,0-22-15,0 21 0,0-20 16,-22 20-16,1-20 0,21-1 15,-21 0-15,0 1 0,0-22 0,0 21 16,-1-21-16,1 0 0,-21 22 16,0-22-16,-1 0 0,1-21 0,-22 21 15,22 0-15,-21 1 0,-1-22 0,-21 21 16,22-21-16,-22 21 0,1-21 16,-1 0-16,-21 0 0,-21 0 0,0 21 15,0-21-15,-21 0 0,0 0 0,0 0 16,-22 0-16,1 0 0,-22 0 15,22 0-15,-21 0 0,-22 0 0,0 0 16,1 0-16,-22 0 0,0 0 0,0 0 16,-21 0-16,21 0 0,-21 0 15,0 0-15,0-21 0,0 21 16,-21 0-16,21 0 0,0 0 0,0-21 16,21 21-16,-21 0 0,0 0 0,21 0 15,1 0-15,-1 0 0,0-21 16,0 21-16,0 0 0,0 0 0,22 0 15,-22 0-15,21 0 0,-21 0 0,22 0 16,20-22-16,-20 22 0,-1 0 16,21 0-16,1 0 0,21 0 0,-1 0 15,1 0-15,0-21 0,-1 21 0,22 0 16,21 0-16,0-21 0,0 21 16,0-21-16,21 21 0,22 0 15,-22-21-15,21 21 0,22 0 0,-1 0 16,1-21-16,20 21 0,1 0 0,21 0 15,-22 0-15,43-22 16,-21 22-16,42 0 31,1 0-31,-1 0 16,0-21-16,0 0 0,0 0 16</inkml:trace>
  <inkml:trace contextRef="#ctx0" brushRef="#br0" timeOffset="5959.48">5122 10499 0,'0'-21'0,"21"21"31,-21 42-31,0-21 16,0 21-16,-21 22 0,21-22 0,0 1 15,0 20-15,-21 1 0,0-22 0,21 21 16,-21-20-16,21 20 0,0 1 16,-21-22-16,21 0 0,-22 1 0,22-1 15,0-21-15,0 22 0,0-22 0,0 0 16,22-42 15,-1 0-31,-21-1 0,21 1 16,0-21-16,0 0 0,0-1 15,1 1-15,-1-22 0</inkml:trace>
  <inkml:trace contextRef="#ctx0" brushRef="#br0" timeOffset="6191.35">5567 10456 0,'0'0'16,"0"-42"-16,0 21 0,-21 42 31,-1 21-31,22-20 0,-21 20 0,0 21 16,21-20-16,-21 20 0,0 1 15,21-22-15,-21 22 0,21-22 16,0 21-16,-22-20 0,22 20 0,-21-20 16,21-1-16,0 0 0,-21 1 0,21-1 15,0-21-15,0 21 0,0-20 16,0-1-16,0 0 0,21-21 16,0-21-1,-21 0-15,0-1 16,0 1-16</inkml:trace>
  <inkml:trace contextRef="#ctx0" brushRef="#br0" timeOffset="6363.72">4932 10964 0,'-21'0'0,"42"0"0,-64 0 0,65 0 31,-1 0-15,0 0-16,21 0 0,-21 0 0,1 0 15,20 0-15,0 0 0,1 0 0,-1 0 16,0 0-16,22-21 0,-1 0 16,1 0-16</inkml:trace>
  <inkml:trace contextRef="#ctx0" brushRef="#br0" timeOffset="6683.45">6604 10012 0,'0'0'0,"-21"-21"0,-127-43 31,126 64-31,1 0 0,0 0 16,0 21-16,0 22 0,0-22 0,-1 21 16,22 1-16,0 20 0,-21 1 15,0 20-15,0 1 0,21 0 0,-21-22 16,0 22-16,21-1 0,-22 1 15,1 0-15,21-22 0,-21 22 0,0-22 16,21 22-16,0-21 0,-21-1 16,21 1-16,-21-22 0,21 0 0,0 1 15,0-1-15,0-21 0,0 0 0,0 0 16,21-21 0,0 0-16,-21-21 0,21 0 15,0 0-15,0 0 0,22-22 0</inkml:trace>
  <inkml:trace contextRef="#ctx0" brushRef="#br0" timeOffset="7067.23">6562 10943 0,'-22'0'0,"22"21"47,22-21-47,-1 0 0,0 0 15,0 0-15,21 0 0,1 0 0,-1-21 16,0 21-16,1-21 0,-22 0 16,21 21-16,1-21 0,-22 0 0,0 21 15,0-22-15,-21 1 0,21 0 0,-21 0 16,0 0-16,0 0 0,-21-1 16,0 22-16,0 0 0,-22 0 15,1 0-15,21 0 0,-21 0 0,-1 0 16,1 22-16,0-1 0,20 21 15,-20-21-15,21 0 0,0 22 0,0-22 16,-1 21-16,22-21 0,-21 1 0,21 20 16,0-21-16,0 0 0,0 22 15,21-22-15,1 0 0,-1 0 0,21 0 16,-21-21-16,22 21 0,-1-21 0,-21 0 16,43 0-16,-22 0 0,0 0 15,1 0-15,20-21 0,-21 0 0,22 0 16,-22-21-16</inkml:trace>
  <inkml:trace contextRef="#ctx0" brushRef="#br0" timeOffset="7360.08">8022 10075 0,'0'0'0,"0"-63"0,0 21 16,-106-43-1,85 85 1,0 21-16,0 0 0,0 22 0,-1-22 15,22 42-15,-21-20 0,0 20 16,0 22-16,0-1 0,21 1 0,0 0 16,-21 21-16,-1-22 0,22 1 0,-21 0 15,0-1-15,21 1 16,-21 0-16,0-1 0,0 1 0,21-22 16,-22 1-16,22-1 0,-21-20 0,21-1 15,-21 0-15,21-20 0,0-1 0,0 0 16,0 0-16,21-21 15,0 0-15,1-21 16,-1 0-16,0 0 0,0-22 0,21 22 16</inkml:trace>
  <inkml:trace contextRef="#ctx0" brushRef="#br0" timeOffset="7655.47">8340 10351 0,'0'0'0,"21"-43"0,-21 22 0,0 0 16,0 42-1,0 0-15,-21 22 0,-1-1 16,22 0-16,-21 22 0,0-1 16,21-20-16,0 20 0,-21-21 0,21 1 15,-21-1-15,21 0 0,0 1 16,0-1-16,0-21 0,0 0 0,0 1 15,0-1-15,0 0 0,21-21 0,-21 21 16,21-21-16,0 0 0,0 0 16,1 0-16,-1 0 0,21-21 15,-21 0-15,0 21 0,22-43 16,-1 22-16,0 0 0,1 0 0,-1-21 16</inkml:trace>
  <inkml:trace contextRef="#ctx0" brushRef="#br0" timeOffset="8011.26">9292 9970 0,'0'0'0,"0"-22"16,-21-20 0,0 42-1,21 21 1,-21 0-16,-1 22 0,22-22 15,-21 21-15,0 1 0,21-1 0,-21 21 16,0 1-16,0 21 0,-1-22 16,1 22-16,0-22 0,0 22 0,0-22 15,0 1-15,-1-1 0,1 1 0,21-1 16,0 1-16,0-22 0,-21 22 0,21-1 16,0-20-16,-21-1 15,21 0-15,0 1 0,0-1 0,0 0 16,0-21-16,0 22 0,0-22 0,0 0 15,0 0-15,0 0 16,0 1-16,21-22 16,0-22-1,0 1-15,1 0 0,20 0 0</inkml:trace>
  <inkml:trace contextRef="#ctx0" brushRef="#br0" timeOffset="8340.08">9694 10393 0,'-42'21'31,"42"0"-31,-21 0 0,0 1 16,21 20-16,-22 0 0,22-21 0,-21 22 16,0-1-16,21 0 0,0 1 0,0-1 15,0-21-15,0 22 16,0-22-16,0 0 0,0 0 0,21 0 16,0 0-16,-21 1 0,22-1 0,-1-21 15,0 0-15,0 0 0,0 0 0,0 0 16,1 0-16,-1 0 0,21-21 15,-21-1-15,22 1 0,-1 0 0</inkml:trace>
  <inkml:trace contextRef="#ctx0" brushRef="#br0" timeOffset="8759.84">10795 9821 0,'0'0'16,"-42"-21"-16,20 21 0,1-21 0,0 21 16,0 0-16,0-21 0,0 21 0,-1 0 15,1 21 1,21 0-16,0 0 0,0 1 15,-21 20-15,21 0 0,-21 1 0,21-1 16,-21 21-16,21 1 0,-21-1 16,-1 22-16,1-21 0,21 20 15,-21 1-15,0 0 0,0-22 0,0 22 16,-1-22-16,22 1 0,-21 20 0,0-20 16,0-1-16,0 1 0,0-1 0,-1-20 15,1 20-15,21-20 0,-21-1 16,0 0-16,21 1 0,-21-22 0,21 0 15,0 0-15,0 0 0,21-42 32,0 0-32,0 0 0,22 0 15,-22-1-15,21-20 0</inkml:trace>
  <inkml:trace contextRef="#ctx0" brushRef="#br0" timeOffset="9141.62">11112 10541 0,'0'0'16,"0"-21"-16,0 0 0,0 0 0,-21 21 16,0 0-1,0 21-15,0 0 0,0 0 0,-1 21 16,1-20-16,0 20 0,0 0 16,0 1-16,0-22 0,21 21 15,0 0-15,-22 1 0,22-22 0,0 0 16,0 21-16,0-20 0,0-1 0,22 0 15,-1 0-15,0-21 0,21 0 0,-21 21 16,22-21-16,-1 0 0,-21 0 16,22 0-16,-1-21 0,0 0 0,1 0 15,-1 0-15,0-22 0,-21 22 0,22-21 16,-22-22-16,0 22 0,0-22 16,0 22-16,-21-21 0,0 20 0,0 1 15,0 0-15,0-1 0,-21 22 0,0 0 16,0 0-16,-21 21 0,-1 0 15,22 0-15,-21 0 0,-1 0 16,-20 0-16,21 21 0,-1 0 0,22-21 16,-21 21-16,-1 0 0,22 1 0,0-22 15,21 21-15,0 0 0</inkml:trace>
  <inkml:trace contextRef="#ctx0" brushRef="#br0" timeOffset="9644.33">12340 9716 0,'21'-22'0,"-42"44"0,63-65 0,-42 22 0,0 0 15,0 42 16,-21 21-31,21 1 0,-21-1 0,21 22 16,-21-1-16,0 1 0,0 20 16,21 1-16,-22 21 0,1 0 0,21-1 15,-21-20-15,0 21 0,0 0 0,0 0 16,-22-1-16,22-20 0,-21 21 16,21-21-16,-22-1 0,1-20 0,21-1 15,-22 1-15,22-22 0,0 22 0,0-43 16,0 21-16,21-21 0,0 0 15,0 1-15,21-22 16,0-22 0,0 1-16,0 0 0,1 0 0,20-21 15,-21 20-15,21-20 0,-20-21 0,20 20 16,0-20-16</inkml:trace>
  <inkml:trace contextRef="#ctx0" brushRef="#br0" timeOffset="9932.16">12531 10329 0,'21'-21'31,"0"21"-31,0 0 0,21-21 16,1 21-16,-22 0 0,42 0 0,-20 0 16,20 0-16,-20 0 0,20 0 0,1 0 15,-1 0-15,1 0 0,-22 0 0,0 0 16,-21 0-16,1 0 0,-1 0 16,-42 0-1,-1 0-15,1 0 0</inkml:trace>
  <inkml:trace contextRef="#ctx0" brushRef="#br0" timeOffset="10271.96">12954 10329 0,'0'0'0,"-42"43"32,42-22-32,-22-21 0,22 21 15,0 0-15,0 0 16,0 1-16,0-1 0,0 0 0,0 0 15,0 21-15,0-20 0,0-1 16,0 0-16,0 21 0,0-21 0,0 1 16,0 20-16,22-21 0,-22 0 15,0 0-15,0 1 0,0-1 0,0 0 16,0 0-16,-22-21 0,1 21 0,0 0 16,0-21-16,-21 22 0,20-22 15,1 0-15,-21 0 0,21 0 0,0 0 16,-1 0-16,1 0 0,0 0 0,0 0 15,0 0-15,21-22 32,21 1-17,0 0-15,0 21 16,0-21-16,22 0 0</inkml:trace>
  <inkml:trace contextRef="#ctx0" brushRef="#br0" timeOffset="10767.69">13864 9821 0,'0'0'0,"0"-21"0,0 0 15,0 0-15,-21 21 31,21 21-31,0 21 0,0-20 16,-21 20-16,21 21 0,0-20 0,-21 20 16,21 1-16,0 20 0,0 1 0,0 0 15,0 21-15,-22-22 0,22 1 16,-21 0-16,21-1 0,-21 1 0,0 0 16,0-1-16,21 1 0,-21-22 0,-1 1 15,1-1-15,0 1 0,0-22 0,0 1 16,21-1-16,0-21 0,-21 0 15,21 0-15,0 1 0,0-1 0,0-42 32,0-1-32,21 1 15,0 0-15,0-21 0,0 21 16,0-22-16</inkml:trace>
  <inkml:trace contextRef="#ctx0" brushRef="#br0" timeOffset="11204.44">14245 10456 0,'0'0'0,"0"-21"16,0 0-16,-21 21 0,0 0 0,0 21 15,-1 0-15,1 1 0,21-1 0,-21 21 16,0 0-16,21 1 16,-21-1-16,0 22 0,21-22 0,0 0 15,-22 1-15,1-1 0,0-21 0,21 21 16,0-20-16,-21-1 0,21 0 0,-21 0 15,21 0-15,0-42 32,0 0-32,0 0 15,0 0-15,21-22 0,0 22 0,0-21 16,-21-1-16,21 1 0,1-21 16,-1 20-16,0-20 0,21-1 0,-21 22 15,1 0-15,20-1 0,-21 1 0,0 21 16,0 0-16,1-1 15,-1 22-15,0 0 0,0 22 0,-21-1 16,21 0-16,-21 21 0,21 1 0,-21-1 16,0 0-16,0 1 0,0-1 15,0 0-15,0 1 0,0-22 0,0 21 16,0 0-16,0-20 0,0-1 0,0 0 16,-21 0-16,21 0 0,-21 0 15,21 1-15,-21-22 16,0 0-16,0 0 0,-1 0 15</inkml:trace>
  <inkml:trace contextRef="#ctx0" brushRef="#br0" timeOffset="11372.34">14012 10837 0,'0'-21'31,"21"21"-15,1 0-16,20 0 0,-21-21 0,21 21 15,-20 0-15,20 0 0,0-21 0,22 0 16,-22 21-16,0-21 0,1-1 0,-1 22 16,0-21-16,1 0 0</inkml:trace>
  <inkml:trace contextRef="#ctx0" brushRef="#br0" timeOffset="11676.16">14965 9927 0,'0'0'0,"21"-42"0,-21-43 31,0 106-15,-21 1-16,0 20 0,-1 0 0,22 1 15,-21-1-15,21 21 0,0-20 0,-21 41 16,21-20-16,0 21 0,0-1 16,0 1-16,0 0 0,-21-1 0,21-20 15,-21 20-15,0 1 0,21 0 0,0-22 16,-22 22-16,22-22 0,-21 1 15,0-1-15,21 1 0,0-22 16,0 1-16,0-1 0,0 0 0,0-21 16,0 22-16,0-22 0,0 0 15,21-42 1,0 21 0,1-21-16,-1 0 0,0-22 0,0 22 15</inkml:trace>
  <inkml:trace contextRef="#ctx0" brushRef="#br0" timeOffset="11889.04">15155 10626 0,'0'0'0,"0"-43"0,0 22 16,0 42 0,0 1-1,0-1-15,0 0 0,21 21 16,1-21-16,-22 22 0,21-22 0,0 21 15,-21-21-15,21 1 0,-21-1 0,21 21 16,-21-21-16,21 0 16,-21 1-16,22-22 0,-1 0 15,0 0-15,0 0 16</inkml:trace>
  <inkml:trace contextRef="#ctx0" brushRef="#br0" timeOffset="12107.92">15684 10414 0,'22'-21'0,"-44"42"0,44-63 0,-44 63 16,22 0-1,-21 0-15,0 0 0,0 22 16,0-1-16,-22 0 0,22-20 0,0 20 16,0 0-16,0 1 0,-22-22 0,22 21 15,0-21-15,0 0 16,0 1-16,0-1 0,21 0 0,0 0 0,-22 0 15,44-21 1,-1 0-16,0 0 16</inkml:trace>
  <inkml:trace contextRef="#ctx0" brushRef="#br0" timeOffset="12345.06">16171 10414 0,'0'0'0,"-21"0"16,0 0-16,0 0 0,0 21 16,-1 0-16,1 1 0,0 20 0,0-21 15,21 21-15,-21 1 0,21-22 16,-21 21-16,21 1 0,0-22 16,0 21-16,0-21 0,-22 0 0,22 1 15,0-1-15,-21 0 0,21 0 0,0 0 16,0 0-16</inkml:trace>
  <inkml:trace contextRef="#ctx0" brushRef="#br0" timeOffset="12480.02">16108 10499 0,'0'0'0,"0"-21"0,0-1 16,0 1-1</inkml:trace>
  <inkml:trace contextRef="#ctx0" brushRef="#br0" timeOffset="12923.24">16087 9800 0,'0'0'0,"0"-42"0,0 0 0,0 20 16,0 1-16,0 0 0,0 42 15,0 0 1,-22 22-16,22-1 0,0 0 16,-21 22-16,0-22 0,21 22 15,-21 20-15,21-20 0,0 21 0,0 20 16,-21-20-16,21 0 0,-21-1 0,-1 1 16,1 0-16,21-1 0,-21 1 15,0 0-15,0-22 0,0 22 0,-1 0 16,1-22-16,0 1 0,0-1 0,0 1 15,0-22-15,-1 0 0,22 1 16,0-1-16,0-21 0,-21 0 0,21 0 16,0 1-16,0-1 0,0-42 31,21-1-31,-21 1 16,22-21-16,-1 21 0,0-22 15,0 1-15</inkml:trace>
  <inkml:trace contextRef="#ctx0" brushRef="#br0" timeOffset="13431.38">16256 10435 0,'0'0'16,"0"-21"-16,0 0 0,0 42 31,0 0-31,0 22 0,0-22 16,0 21-16,0 0 15,0 1-15,-21-1 0,0 0 0,-1 1 16,22-1-16,-21-21 0,0 22 0,21-1 16,0-21-16,0 0 0,-21 22 0,21-22 15,-21 0-15,21 0 16,0 0-16,0-42 31,0 0-15,0 0-16,0 0 0,0-22 0,0 22 15,0-21-15,0-1 0,21 1 0,-21 0 16,21-1-16,0 1 0,-21 0 16,21-1-16,1 22 0,-1-21 0,0 0 15,-21 20-15,21 1 0,0 0 16,0 0-16,1 21 0,-1 0 16,0-21-16,0 21 0,0 0 0,0 0 15,1 21-15,-1 0 0,0 0 0,0 0 16,-21 22-16,0-22 0,0 21 15,0 1-15,0 20 0,0-21 0,0 1 16,0-1-16,0 0 0,0-20 0,-21 20 16,21 0-16,-21-21 0,21 1 15,0-1-15,-21 0 0,21 0 0,-22-21 16,22 21-16,0-42 31</inkml:trace>
  <inkml:trace contextRef="#ctx0" brushRef="#br0" timeOffset="13631.27">16065 10753 0,'0'0'0,"22"0"31,20 0-31,-21 0 0,0 0 16,22 0-16,-1 0 0,0 0 0,1 0 15,-1 0-15,0 0 16,1 0-16,-1 0 0,0 0 0,1 0 16,-22 0-16,21 21 0,-21-21 0,0 0 15,1 21-15,-22 0 0</inkml:trace>
  <inkml:trace contextRef="#ctx0" brushRef="#br0" timeOffset="14907.36">5567 9059 0,'0'-21'0,"-21"21"31,-1 0-15,1 0-1,0 21-15,0-21 16,21 22-16,-21-1 0,0 21 16,-1-21-16,1 0 0,0 1 0,0-1 15,21 0-15,0 21 0,0-21 0,0 1 16,0-1-16,0 0 0,0 0 16,0 0-16,0 0 0,21 1 15,0-22-15,0 0 0,1 21 0,-1-21 16,0 0-16,21 0 0,-21 0 15,22 0-15,-22 0 0,21 0 0,1-21 16,-1-1-16,-21 1 0,0 0 16,22 21-16,-22-42 0,0 21 15,0-1-15,-21-20 0,0 21 0,0-21 16,0 20-16,0-20 0,-42 0 16,21 21-16,-1-22 0,-20 22 0,21 0 15,-21 21-15,-1-21 0,22 21 0,-21 0 16,-1 0-16,1 0 0,21 0 15,-21 21-15,20 0 0,1-21 0,0 21 16,0 0-16,0 1 0,0-1 0,21 21 16,-22-21-16,22 0 15,0 1-15,0-1 0,0 0 0,0 0 16,22-21-16,-1 21 0,0-21 0,21 0 16</inkml:trace>
  <inkml:trace contextRef="#ctx0" brushRef="#br0" timeOffset="15220.6">6731 9017 0,'0'0'0,"0"-21"16,0 42 15,0 0-31,0 0 0,0 1 16,0-1-16,0 21 0,0-21 15,-21 22-15,21-1 0,-21-21 0,21 21 16,0-20-16,0 20 0,-22-21 0,22 0 16,0 0-16,0 1 0,-21-1 15,21 0-15,0 0 0,0 0 0,0 0 16,21-21-1,1-21 1</inkml:trace>
  <inkml:trace contextRef="#ctx0" brushRef="#br0" timeOffset="15800.27">7959 9123 0,'0'-21'0,"21"21"0,0-21 16,0-1-16,0 1 16,0 21-16,1-21 0,-1 21 0,0-21 15,21 21-15,-21-21 0,1 21 16,20 0-16,-21 0 0,0 0 0,22 0 16,-22 0-16,-21 21 0,21 0 0,0 0 15,-21 0-15,0 1 0,0-1 16,0 21-16,0-21 0,-21 22 15,0-22-15,0 21 0,-22-21 0,22 0 16,-21 22-16,-22-22 0,22 0 16,0 0-16,-1 0 0,1 1 0,0-1 15,-1 0-15,1 0 0,21-21 0,0 0 16,21 21-16,-22-21 16,44 0-1,-1 0-15,21 0 0,-21 0 16,22-21-16,-1 0 0,-21 21 15,21 0-15,1 0 0,-1-21 0,-21 21 16,22 0-16,-22 0 0,21-21 0,-21 21 16,22 0-16,-22 0 0,0-22 15,21 22-15,-21 0 0,1 0 16,-1-21-16,0 0 16,-21 0-16,21 21 15</inkml:trace>
  <inkml:trace contextRef="#ctx0" brushRef="#br0" timeOffset="16509.16">9800 9017 0,'0'0'0,"85"-42"31,-64 42-31,0-21 0,0 21 0,0 0 16,1 0-16,-1-22 0,0 22 0,0 0 15,0 0-15,0 0 0,1 0 16,-22 22-16,0-1 16,0 0-16,0 0 0,-22 0 0,1 0 15,0 1-15,-21 20 0,-1-21 16,1 0-16,0-21 0,-1 21 0,1 1 15,0-1-15,21 0 0,-22-21 16,22 21-16,0-21 0,0 0 0,42 0 63,0 0-63,21-21 0,-20 21 0,-1 0 15,21 0-15,0-21 0,-20 21 16,20 0-16,0 0 0,-21 0 0,22 0 15,-1 0-15,-21 0 0,22 21 0,-22-21 16,0 21-16,0-21 0,0 21 16,0 0-16,-21 1 0,0-1 15,0 0-15,-21 0 0,-21 0 16,21-21-16,-22 21 0,1-21 16,0 22-16,-1-22 0,-20 0 15,21 21-15,-1-21 0,1 0 0,0 0 16,20 0-16,-20 0 0,21 0 15,0 0-15,0 0 0,-1 0 16,22-21 0,0-1-16,43-20 15</inkml:trace>
  <inkml:trace contextRef="#ctx0" brushRef="#br0" timeOffset="17027.96">11176 8721 0,'0'42'15,"0"-21"1,0 0-16,-21 22 0,0-22 16,-1 21-16,22-21 0,-21 22 0,0-1 15,21-21-15,0 22 0,-21-22 16,21 0-16,0 21 0,0-21 0,0 1 16,0-1-16,0 0 0,21-21 31,0 0-31,0 0 0,1 0 0,-1 0 15,0 0-15,0 0 0,21-21 0,-20 21 16,20-21-16,-21-1 0,21 1 16,-20 0-16,20 0 0,-21 0 0,0 0 15,22-22-15,-22 22 0,-21 0 0,21 0 16,-21 42 0,-21 0-1,0 0-15,-1 22 0,1-22 16,0 21-16,0 0 0,0-20 15,0 20-15,-1-21 0,1 21 0,0-20 16,0-1-16,21 0 0,0 0 0,0 0 16,0 0-16,0 1 0,0-1 15,21-21 1,0 0-16,0 0 0,1 0 0</inkml:trace>
  <inkml:trace contextRef="#ctx0" brushRef="#br0" timeOffset="17388.71">12552 8763 0,'21'0'0,"-42"0"0,63 0 0,-21 0 16,0 0-16,1 0 16,-1 0-16,0 0 0,0 0 0,0 0 15,0-21-15,1 21 0,-1 0 16,0 0-16,0-21 0,0 21 0,0 0 15,-21-21 1,-21 21 0,0 0-16,0 0 15,-21 0-15,20 0 0,1 0 0</inkml:trace>
  <inkml:trace contextRef="#ctx0" brushRef="#br0" timeOffset="17875.56">12488 8742 0,'0'0'0,"-21"0"0,0 21 0,21 0 15,-21 0-15,0 1 0,-1-1 16,22 0-16,0 0 16,-21 0-16,21 0 15,-21-21-15,21 22 0,0-1 16,-21 0-1,42-21 32,0 0-47,0 0 0,1 0 16,-1 0-16,0 0 0,0-21 16,0 21-16,0 0 0,1 0 0,-1 0 15,21 0-15,-21 0 0,0 0 0,1 0 16,-1 0-16,0 0 0,0 0 15,0 21-15,-21 0 0,0 0 0,21 0 16,-21 1-16,22-1 0,-22 0 0,0 0 16,0 0-16,0 0 15,0 1-15,0 20 0,-22-42 0,1 21 16,0 0-16,21 0 0,-42 1 0,21-1 16,-1-21-16,1 21 0,-21-21 15,21 0-15,-22 21 0,22-21 0,-21 0 16,21 0-16,-22 0 0,22 0 0,0 0 15,0 0-15,0 0 0,0 0 16,-1 0-16,22-21 16,0 0-16,22 21 15</inkml:trace>
  <inkml:trace contextRef="#ctx0" brushRef="#br0" timeOffset="18556.07">14584 8784 0,'0'0'16,"0"-21"-16,-21 21 31,-1 0-31,1 0 0,21 21 16,-21 0-16,0 1 0,-21 20 15,20-21-15,1 21 0,0 1 16,-21-1-16,21 0 0,-22 1 0,22-1 16,0-21-16,-21 22 0,20-1 0,1-21 15,21 21-15,0-20 0,0 20 16,0-21-16,0 0 0,0 0 0,0 1 15,21-22-15,1 21 0,20 0 0,-21-21 16,21 0-16,-20 0 0,20 0 16,-21 0-16,21 0 0,-20 0 0,20 0 15,-21-21-15,0 21 0,0-21 0,1-1 16,-1 1-16,-21 0 16,0 0-16,0 0 0,0 0 15,-21-1-15,-1 1 0,1 0 0,0 21 16,-21 0-16,-1-21 0,1 21 15,0 0-15,-1 0 0,1 0 0,0 0 16,21 0-16,-22 0 0,22 21 0,0-21 16,0 21-16,0-21 0,21 21 15,0 1-15,21-22 16,0 0 0,21 0-16,-21 0 0,22 0 15,-1 0-15,0 0 0</inkml:trace>
  <inkml:trace contextRef="#ctx0" brushRef="#br0" timeOffset="19568.24">15007 8827 0,'-21'0'16,"42"0"-16,-21 0 47,21 0-47,0 0 15,22 0-15,-22-22 0,0 22 16,0 0-16,22-21 0,-22 21 0,0 0 16,21-21-16,-21 21 0,1-21 15,-1 21-15,-21 21 31,0 0-31,0 0 0,-21 1 16,-1 20-16,1-21 0,0 21 16,21-20-16,-21-1 0,0 21 0,0-21 15,21 0-15,0 22 0,-22-22 0,22 0 16,-21 0-16,21 0 0,0 1 16,0-1-16,0 0 15,0 0 1,-21-21-1,21-21 251,0 42-32,0 0-218,-21-21-16,21 21 0,0 1 16,0-1-16,0 0 15,0 0-15,-21-21 0,21 21 16,-21-21-16,21 21 16,0-42 15</inkml:trace>
  <inkml:trace contextRef="#ctx0" brushRef="#br0" timeOffset="19780.12">14986 9271 0,'0'0'16,"-21"0"-16,42 0 31,0 0-31,0 0 15,0 0-15,1-21 0,-1 21 16,0 0-16,0 0 0,0 0 0,22 0 16,-1-21-16,-21 21 0,21 0 0,1 0 15,-1-21-15,0 21 16,1-22-16,-22 22 0,21-21 0,1 21 16</inkml:trace>
  <inkml:trace contextRef="#ctx0" brushRef="#br0" timeOffset="20347.79">16319 9102 0,'0'-21'0,"-63"-1"31,63 1-31,0 0 0,-21 21 0,0-21 16,21 0-16,-22 0 0,22-1 15,0 1-15,0 0 0,0 0 16,0 0-16,0 0 0,22-1 0,-1 1 16,0 0-16,21 21 0,1-21 15,-1 0-15,0 21 0,1 0 0,20 0 16,-21 0-16,22 0 0,-22 0 16,1 0-16,-22 0 0,0 21 0,0 0 15,-21 0-15,0 0 0,0 1 0,-42 20 16,21-21-16,-1 21 0,-20 1 15,0-22-15,-1 21 0,1 1 0,0-22 16,-1 21-16,1 0 0,0-20 16,21 20-16,-1-21 0,1 0 15,21 0-15,0 1 0,0 20 0,0-21 16,0 0-16,21-21 0,1 21 16,20 1-16,-21-22 0,21 21 0,-20-21 15,20 0-15,0 0 0,1 0 0,-1 0 16,-21 0-16,21 0 0,-20 0 15,-1-21-15,0-1 0,0 1 0,0 0 16,-21 0-16,0 0 0,0-22 16,0 22-16,0-21 0,0 21 0,0 0 15,-21-22-15,0 22 0,-21 21 16,20-21-16,1 21 0,-21 0 0,21 0 16,-22 0-16,1 0 0,0 0 15,-1 21-15,22-21 0,-21 21 0,0 0 16,20 1-16,-20-1 0,21 0 15,0 0-15,0-21 0,-1 21 0,1 0 16,0 1-16</inkml:trace>
  <inkml:trace contextRef="#ctx0" brushRef="#br0" timeOffset="20543.66">16595 9652 0,'0'21'0,"0"0"32,-22-21-32,22 22 0,-21-22 31,21 21-31,-21-21 0,21 21 16,-21-21-16</inkml:trace>
  <inkml:trace contextRef="#ctx0" brushRef="#br0" timeOffset="24664.21">3556 12933 0,'0'0'0,"-21"-21"63,0 21-48,-1 0-15,1 0 0,0 0 16,0 0-16,0 0 16,0 0-16,-1 0 0,1 0 0,0 0 15,-21 0-15,21 0 0,-22 21 16,22-21-16,-21 0 0,21 0 0,-22 0 16,1 0-16,0 0 0,20 0 15,-20 21-15,0-21 0,21 0 0,-22 0 16,22 0-16,-21 0 15,21 0-15,-1 0 0,-20 0 0,21 0 16,0 0-16,0 0 0,-1 0 16,1 0-16,0 0 15,0 0 1,0 0-16,42 0 47,0 0-32,21 0-15,-20 0 0,20 0 16,0 0-16,1 0 0,-1 0 0,0 0 16,1 0-16,-1 0 15,0 0-15,22 0 0,-22 0 0,22 0 16,-1 0-16,1 0 0,-1 0 16,1 0-16,20 0 0,1 0 0,-22 0 15,22 0-15,0 0 0,-22 0 16,22 0-16,-22 0 0,1 0 0,-1 0 15,22-21-15,-21 21 0,-1 0 16,1 0-16,20 0 0,-20 0 0,-1 0 16,1 0-16,-1 0 0,1-21 15,-1 21-15,-20 0 0,20 0 0,-21 0 16,1 0-16,-1 0 0,-21-21 16,22 21-16,-1 0 0,-21 0 15,0 0-15,22 0 0,-22 0 0,0-22 16,0 22-16,0 0 0,0 0 15,1 0-15,-1 0 0,0 0 16,0 0-16,0 0 16,0 0-16,-21-21 0,22 21 0,-1 0 15,0 0-15,0-21 16,0 21 0,0 0-1,-21-21 1,0 0 31,-21 21-32,0 0-15,21-21 16,-21 21-16,0-22 0,0 22 0,-1-21 16,1 21-16,0 0 0</inkml:trace>
  <inkml:trace contextRef="#ctx0" brushRef="#br0" timeOffset="25631.49">5101 12446 0,'0'-21'31,"0"42"16,21 0-47,0-21 16,-21 21-16,22-21 0,-1 22 0,-21-1 15,21-21-15,0 21 0,0-21 16,0 21-16,1 0 0,-1-21 0,21 21 16,0-21-16,-20 22 0,20-1 0,0-21 15,1 21-15,20 0 0,-21-21 16,1 21-16,20-21 0,-20 0 0,-1 0 16,21 21-16,-20-21 0,-1 0 15,-21 0-15,0 0 0,22 0 0,-22 0 16,0 0-1,-42 0 17,0 0-32,0 0 0,-1 0 15,1 0-15,0 0 0,0 22 16,0-22-16,0 0 0,-1 21 0,1 0 16,0-21-16,-21 21 0,21 0 15,-22 0-15,1 1 0,0-1 0,20 0 16,-20 0-16,0 0 0,-1 0 15,1 1-15,0-1 0,-1 21 16,1-21-16,0 0 0,21 1 0,-22-1 16,1 0-16,21 0 0,-22 0 15,22 0-15,-21 1 0,21-1 0,-22-21 16,22 21-16,0 0 0,0-21 16,0 21-16,0-21 0,21 21 15,-22-21-15,22 22 16,-21-22-1,0 0 251,21-22-250,0 1-1,0 0-15</inkml:trace>
  <inkml:trace contextRef="#ctx0" brushRef="#br1" timeOffset="45376.23">8763 11536 0,'-21'0'0,"0"0"0,-1 0 15,1 0 1,0 0 0,0 0 31,42 0 15,0 0-62,0 0 0,1 0 16,-1 0-16,0 0 0,0 0 15</inkml:trace>
  <inkml:trace contextRef="#ctx0" brushRef="#br1" timeOffset="48615.5">13271 9948 0,'22'0'31,"-22"-21"-15,0 0 15,-22 21-31,1 0 0,0-21 0,0 21 15,0-21-15,0 21 0,-1 0 16,-20 0-16,21 0 0,-21 0 0,20 0 16,-20 0-16,21 0 0,-21 0 15,20 0-15,1 0 0,-21 0 16,21 0-16,0 0 0,-1 21 0,-20 0 16,21-21-16,0 21 0,0-21 15,-1 21-15,1 1 0,0-22 0,-21 21 16,21 0-16,-1 0 0,1-21 0,0 21 15,-21 0-15,21 1 0,-1-1 16,-20 0-16,21 0 0,0 0 0,0-21 16,-1 21-16,1 1 0,0 20 15,0-21-15,0 0 0,0 22 0,-1-22 16,1 0-16,21 21 0,0 1 0,-21-22 16,0 21-16,21-21 15,-21 22-15,21-1 0,0-21 0,-21 21 16,21-20-16,-22-1 0,22 21 0,-21-21 15,21 0-15,0 22 0,0-22 16,0 0-16,0 0 0,0 22 0,0-22 16,0 0-16,0 0 0,0 21 15,0-20-15,0-1 0,21 0 0,-21 21 16,0-21-16,22 1 0,-1-1 0,0 21 16,-21-21-16,21 0 0,0 1 15,0-1-15,1 0 0,-1 0 0,0 0 16,0 0-16,0-21 0,0 22 15,1-1-15,20-21 0,-21 21 16,0 0-16,0-21 0,1 0 0,20 21 16,-21-21-16,0 0 0,0 0 0,1 0 15,20 0-15,-21 0 0,0 0 16,22 0-16,-22 0 0,21 0 0,-21 0 16,22 0-16,-1-21 0,0 21 0,1-21 15,-1 21-15,0-21 0,1 21 16,-1-21-16,0 21 0,1-22 0,-1 1 15,-21 21-15,21-21 0,1 0 0,-1 0 16,0 0-16,-20-1 0,20 1 16,0 0-16,-21 0 0,22 0 15,-22 0-15,21-1 0,-21-20 0,1 21 16,-1 0-16,0 0 0,0-1 16,0-20-16,0 21 0,1 0 0,-22 0 15,0-22-15,0 22 0,0-21 0,0 21 16,0-22-16,0 1 0,0 0 15,0 20-15,0-20 0,0 0 0,0-1 16,0 1-16,0 0 0,0-1 16,0 1-16,0 0 0,-64-128 15,43 149 1,0 0-16,0-21 0,-1 21 16,1-1-16,0 1 0,0 0 15,-21 0-15,20 0 0,-20 0 0,21-1 16,-21 22-16,20-21 0,-20 0 15,21 21-15,-21 0 0,-1-21 0,22 21 16,-21 0-16,-1 0 0,22 0 16,-21 0-16,0 0 0,20 0 0,-20 0 15,0 0-15,-1 0 0,1 0 0,21 0 16,-21 0-16,20 21 0,-20-21 16,21 21-16,-21-21 0,20 21 0,1 1 15,-21-22-15,21 21 0,-22 0 16,22 0-16,0 0 0,-21 0 0,21-21 15,-1 22-15,-20 20 0,21-21 16,0 0-16,0 0 0,-1 1 16,-20-1-16,21 21 0,0-21 0,0 22 15,-1-1-15,1 0 0,21-21 16,-21 22-16,0-1 0,0 0 0,21 1 16,-21-1-16,-1 0 0,22 1 0,0-1 15,-21-21-15,0 22 0,21-1 16,0-21-16,0 21 0,0 1 0,0-22 15,-21 21-15,21-21 0,0 22 0,0-1 16,0 0-16,0-20 0,0 20 16,0-21-16,0 21 0,0-20 0,21 20 15,0-21-15,-21 0 0,21 0 16,1 22-16,20-22 0,-21 0 16,0-21-16,0 21 0,22 0 0,-22 1 15,21-22-15,-21 21 0,22-21 0,-22 0 16,21 0-16,1 0 0,-22 21 15,21-21-15,0 0 0,1 0 0,-22 0 16,21 0-16,1 0 0,-1 0 0,0 0 16,-21 0-16,22-21 0,20 21 15,-20-21-15,-1 21 0,0-22 0,1 22 16,-1-21-16,0 0 0,1 21 0,-1-21 16,0 0-16,1 0 15,-1-1-15,0 1 0,1 0 0,-1-21 16,0 21-16,-21-22 0,22 22 0,-22 0 15,21-21-15,-21 20 0,1-20 16,-1 21-16,0 0 0,0 0 0,0-22 16,-21 22-16,0 0 0,21 0 0,-21 0 15,0-22-15,22 22 0,-22-21 16,0 21-16,0-22 0,0 22 0,0-21 16,0-1-16,0 22 0,0-21 0,0 0 15,0 20-15,0-20 0,0 21 16,0-21-16,0 20 0,0-20 0,-22 21 15,1 0-15,21 0 0,-21-22 16,0 22-16,21 0 0,-21 0 16,0 0-16,-1-1 0,22 1 0,-21 21 15,0-21-15,0 0 0,0 0 0,21 0 16,-21 21-16,-1-22 0,1 1 16,0 21-16,0-21 0,0 0 0,0 21 15,-1-21-15,-20 21 0,21-21 16,0 21-16,-22-22 0,22 22 0,-21-21 15,0 21-15,-1 0 0,22-21 0,-21 21 16,-1 0-16,22 0 0,-21 0 16,0 0-16,20 0 0,-20 0 0,21 0 15,-21 0-15,20 0 0,1 0 16,0 21-16,-21 0 0,21-21 16,-1 22-16,1-22 0,0 21 0,0-21 15,0 21-15,0 0 0,-1 0 16,1 0-16,-21-21 0,21 22 0,0-1 15,-1 0-15,1 0 0,0 21 0,0-20 16,0-1-16,0 21 0,-1-21 16,1 22-16,0-22 0,0 21 15,0 0-15,0 1 0,-1-22 0,1 21 16,0 1-16,0-22 0,21 21 16,-21 0-16,0-20 0,-1 20 0,22-21 15,-21 0-15,21 22 0,-21-22 16,0 21-16,21-21 0,0 0 0,0 22 15,-21-22-15,21 21 0,0-21 0,0 22 16,0-22-16,0 21 0,0-21 16,0 22-16,0-22 0,0 21 0,0-21 15,21 1-15,-21-1 0,21 0 0,0 0 16,0 0-16,1 0 0,20 1 16,-21-22-16,0 21 0,0 0 0,1-21 15,-1 21-15,0-21 0,0 21 16,0-21-1,0-21 17,-21 0-32,22 21 0</inkml:trace>
  <inkml:trace contextRef="#ctx0" brushRef="#br1" timeOffset="52319.2">3133 12933 0,'21'0'31,"-42"0"32,-1 0-63,1 0 0,0 0 15,0 0-15,0 0 16,0 0-16,-1 0 0,1 0 16,0 0-16,0 0 0,0 0 15,0 0-15,-1 0 0,1 0 0,0 0 16,0 0-16,0 0 15,0 0-15,-1 0 16,1 0 0,0 0-1,21 21 17,21-21 14,0 0-46,1 0 0,-1 0 16,0 0-16,21 0 0,-21 0 16,1 0-16,-1 0 0,0 0 15,0 0-15,0 0 0,0 0 16,1 0-16,20 0 0,-21 0 0,0 0 16,0 0-16,22 0 0,-22 0 0,0 0 15,21 0-15,-20 0 16,20 0-16,0 0 0,1 0 0,-22-21 15,21 21-15,0 0 0,1 0 16,-1 0-16,0 0 0,1 0 0,-1 0 16,-21 0-16,22 0 0,-1 0 15,0 0-15,-21 0 0,22 0 0,-22 0 16,21 0-16,-21 0 0,22 0 0,-22 0 16,0 0-16,21 0 0,-20 0 15,-1 0-15,21 0 0,-21 0 0,0 0 16,1 0-16,20 21 15,-21-21-15,0 0 0,0 0 0,22 0 16,-22 0-16,0 0 0,21 0 16,-20 0-16,-1 0 0,21 21 0,-21-21 15,22 0-15,-22 0 0,21 0 0,-21 0 16,22 0-16,-22 0 0,21 0 16,-21 0-16,0 0 0,22 0 0,-22 0 15,0 0-15,21 0 0,-20 0 16,-1 0-16,0 0 0,21 0 0,-21 0 15,1 0-15,-1 0 0,0 0 16,0 0-16,0 0 0,0 0 0,1 0 16,-1 0-16,0 0 15,-21-21 126,21 21-125,0 0 15,-21-21 63,21 21-79,1 0 1,-1 0 15,0 0-15,0 0-1,0 0-15,0-21 16,1 21 0,-1 0-16,0 0 15,-21-21 48,-21 21-32,21-22-15,-21 22-1,21-21 1</inkml:trace>
  <inkml:trace contextRef="#ctx0" brushRef="#br1" timeOffset="52975.85">5143 12573 0,'0'0'0,"-21"-21"0,21 0 0,0 0 31,-21 21-31,0 0 16,21 21 30,0 0-30,21 0-16,0-21 0,0 21 16,22 0-16,-22-21 0,0 22 0,21-1 15,1 0-15,-22-21 0,21 21 16,1 0-16,-22 0 0,21-21 0,0 22 16,-20-22-16,20 21 0,-21-21 15,0 0-15,0 0 0,1 21 0,-1-21 16,0 0-16,0 0 15,0 0-15,-42 0 63,-21 21-63,21-21 16,-1 0-16,-20 21 0,0 0 0,21 1 15,-22-1-15,1 0 0,-22 0 0,22 0 16,0 22-16,-22-22 0,22 21 15,-22-21-15,1 22 0,21-1 0,-22-21 16,22 21-16,-22-20 0,22 20 16,0-21-16,-1 0 0,22 22 0,0-22 15,-21 0-15,42 0 0,-22 0 0,22 0 16,-21 1-16,21-1 0,0 0 16,0 0-16,21-42 46,1 0-46,-1 0 16,0-1-16,0 1 0</inkml:trace>
  <inkml:trace contextRef="#ctx0" brushRef="#br1" timeOffset="56323.48">18457 12848 0,'0'0'0,"21"0"32,1 0-1,-44 0 63,1 0-94,0 0 0,0 0 15,0 0-15,0 0 0,-1 0 0,1 0 16,-21 0-16,21 0 0,0 0 0,-22-21 15,22 21-15,0 0 0,-21 0 16,20 0-16,-20 0 0,21 0 16,-21 0-16,-1 0 0,1 0 15,0 0-15,-22 0 0,22 0 0,-22 0 16,22 0-16,-22 0 0,22 0 16,-21 0-16,-1 0 0,1 0 0,20 0 15,1 0-15,-22 0 0,22 0 16,0 0-16,-1 0 0,-20 0 0,21 0 15,-1 0-15,1 0 0,0 0 0,-22 0 16,22 0-16,-1 0 0,1 0 16,-21 0-16,20 0 0,1 0 0,0 0 15,-1 0-15,1 0 0,21 0 16,-22 0-16,1 0 0,21 0 0,-21 0 16,-1 0-16,1 0 15,21 0-15,-22 0 0,1 0 0,21 0 16,-21 0-16,20 0 0,-20 0 0,21 0 15,-21 0-15,20 0 0,-20 0 16,21 0-16,-21 0 0,20 0 0,-20 0 16,21 0-16,-21 0 0,20 0 15,-20 0-15,21 0 0,-21 0 0,20 0 16,-20 0-16,21 0 0,-21 0 16,20 0-16,1 0 0,-21 0 0,21 0 15,-22 0-15,22 0 0,0 0 0,-21 0 16,21 0-16,-1 0 0,1 0 15,-21 0-15,21 0 0,0 0 0,-1 0 16,1 0-16,-21 0 16,21 0-16,0 0 0,-1-21 0,1 21 15,0 0 1,21-21 62,-21 21-47,21-21-15,0-1 15,0 1-31,21 21 16,0-21-16,0 21 15,-21-21-15,22 21 0,-1-21 0,0 0 16,0 21-16,21-22 0,-20 1 0,20 0 16,-21 0-16,21 21 0,1-21 15,-1 0-15,0-1 0,-20 1 0,20 0 16,-21 21-16,0-21 16,0 21-16,1 0 0,-1-21 0,-21 42 62,-21-21-62,-1 21 0,1 0 16,-21-21-16,21 21 0,-22 1 0,22-1 15,-21 0-15,0 0 0,-1-21 0,1 21 16,0 0-16,-1 1 0,22-22 16,-21 21-16,21 0 0,-22-21 0,22 0 15,-21 21-15,21-21 0,-1 0 16,1 0-16,0 0 0,21 21 15,0 0 17,0 1-17,0-1-15,21-21 16,0 21-16,1 0 0,20 0 0,-21 0 16,0 1-16,0-1 0,22 0 15,-22 0-15,21 0 0,-21 0 0,22 1 16,-22 20-16,21-21 0,1 0 0,-22 0 15,21 1-15,-21-1 16,22 0-16,-22-21 0,0 21 0,0 0 0,0-21 16,-21 21-1,-21-21 32,0 0-47,0 0 0,0-21 0,-1 21 16,1-21-16,-21-21 0,21 21 0</inkml:trace>
  <inkml:trace contextRef="#ctx0" brushRef="#br1" timeOffset="74683.5">17420 12827 0,'0'21'16,"21"-21"-16,0 0 31,1 0-31,-1 0 0,0 0 0,0 0 15,0 21-15,22-21 0,-1 0 0,0 0 16,1 0-16,-1 22 0,0-22 16,22 0-16,-22 0 0,0 21 0,22-21 15,-22 21-15,22-21 16,-1 0-16,1 0 0,-1 0 0,-20 0 16,20 0-16,1 0 0,-1 0 15,1 0-15,-22 0 0,21 0 0,-20 0 16,-1 0-16,22 0 0,-43 0 15,21 0-15,0 0 0,-20 0 0,20 0 16,-21 0-16,0 0 0,0 0 0,22 0 16,-22 0-16,0 0 0,0 0 15,0 0-15,1 0 0,-1 0 16,0 0-16,0 0 0,0 0 16,0 0-16,1 0 0,-1 0 0,0 0 15,0 0 1,0 0-16,0 0 0,1 0 0,-1 0 15,0 0 1,-42 0 78,42 0-47,0 0-32,0 0 1,0 0-16,1 0 16,-1-21-16,-64 21 46,22 0-46,0 0 0,-21 0 16,-1 0-16,1 0 0,-21-21 16,20 21-16,-20 0 0,-1 0 15,-20 0-15,-1 0 0,0 0 0,-21 0 16,1 0-16,-1 0 0,0 0 16,0 0-16,21 0 0,-20 0 0,-1 0 15,0 0-15,0 0 0,-21 0 16,21 0-16,0 0 0,1 0 0,-1 0 15,0 0-15,21 0 0,1 0 0,-22 0 16,21 0-16,0 0 0,1 0 16,-1 0-16,0 0 0,1-22 0,20 22 15,-20 0-15,20-21 0,1 21 16,20 0-16,-20 0 0,20 0 16,1-21-16,21 21 0,-21 0 0,20 0 15,-20 0-15,21 0 0,0 0 16,0 0-16,-1 0 0,1 0 0,0-21 15,0 21-15,0 0 16,0 0-16,-1 0 16,1 0-1,0 0 1,21-21 0,-21 21-16,0 0 15,0 0 1,-1 0-1,1 0-15,0 0 0,0-21 16,0 21-16,0-22 16,-1 22-16,1 0 0,0 0 15,0-21-15,0 21 0,0 0 16,-1 0-16,1 0 0,21-21 0,0 0 16</inkml:trace>
  <inkml:trace contextRef="#ctx0" brushRef="#br1" timeOffset="75288.3">15579 12383 0,'0'0'16,"0"-22"-16,21 22 0,0 0 16,-42 22 15,0-22-15,-1 21-16,1 0 15,0-21-15,-21 21 0,21 0 16,-1-21-16,-20 21 0,0 1 15,-1-1-15,1-21 0,0 21 0,-1 0 16,1 0-16,0 0 0,-22 1 0,22-22 16,0 21-16,-1 0 0,-20 0 15,20 0-15,1 0 0,0-21 0,21 22 16,-22-22-16,22 0 0,0 0 16,0 0-16,0 0 0,-1 0 15,44 0 16,-1 21-31,0-21 0,0 21 16,21-21-16,-20 21 0,-1 0 16,21 0-16,-21 1 0,22-1 0,-1 0 15,0 21-15,1-21 0,-1 22 0,0-1 16,22-21-16,-22 22 0,22-22 16,-22 0-16,0 21 0,22-21 0,-22 1 15,0-1-15,1 0 0,-22 0 16,21 0-16,-21-21 0,1 21 0,-1-21 15,0 0-15,-21 22 16,0-44 15,0 1-15,-21 0-16,21 0 16,-21 21-16,21-21 0</inkml:trace>
  <inkml:trace contextRef="#ctx0" brushRef="#br1" timeOffset="77103.94">16637 9356 0,'0'21'16,"0"0"-1,0 0-15,0 22 16,0-22-16,-21 0 0,0 21 15,21 1-15,-22-22 0,22 21 0,0 0 16,0 1-16,-21-1 0,21 0 16,-21-20-16,0 20 0,21-21 0,0 21 15,0-20-15,0 20 0,-21-21 0,21 0 16,0 0-16,0 1 0,0-1 16,0 0-16,0 0 15,0-42 16,0 0-15,0 0-16,0-1 0</inkml:trace>
  <inkml:trace contextRef="#ctx0" brushRef="#br1" timeOffset="77639.63">15282 9208 0,'21'0'16,"-21"21"-16,22 0 15,-22 0-15,0 0 0,0 0 16,0 22-16,0-22 0,0 21 0,0 22 16,21-22-16,-21 0 0,0 22 0,0-22 15,0 22-15,0-22 0,0 22 16,-21-22-16,-1 0 0,22 1 0,-21-1 16,0-21-16,0 21 0,21-20 0,-21-1 15,21 0-15,-21 0 0,21 0 16,-22 0-16,22 1 0,-21-22 31,0 0-15,21-22-16,0 1 15,-21 21-15,0-21 0,0 0 0,21-21 16</inkml:trace>
  <inkml:trace contextRef="#ctx0" brushRef="#br1" timeOffset="78015.41">14563 9335 0,'0'-22'31,"0"44"-31,0-1 16,0 21-16,0-21 0,0 0 15,0 22-15,0-1 0,-22 22 16,22-22-16,-21 21 0,21-20 16,-21 20-16,21-20 0,-21 20 0,0-21 15,0 1-15,-1-1 0,1 0 16,0 1-16,0-1 0,0-21 0,21 22 15,-21-22-15,-1 0 0,1 0 0,21 0 16,-21 0-16,0 1 0,0-1 16,0-21-16,-1 0 0,1 0 15,-21 0-15,21 0 0,0-21 0,-1-1 16</inkml:trace>
  <inkml:trace contextRef="#ctx0" brushRef="#br1" timeOffset="78368.21">12954 9059 0,'0'0'0,"0"-21"0,0 0 0,0 42 31,0 22-15,0-22-16,0 21 0,-21 0 0,0 22 15,-1-22-15,22 22 0,0-1 16,-21 1-16,0-1 0,0 1 0,21 20 15,-21-20-15,0-1 0,21 1 0,-22-1 16,1-20-16,0 20 0,0-20 16,0-1-16,21 0 0</inkml:trace>
  <inkml:trace contextRef="#ctx0" brushRef="#br1" timeOffset="81956.09">16383 12213 0,'0'0'0,"21"-21"0,-21 0 15,0 0-15,0 0 16,0-1-16,-21 22 31,-21 22-15,20-22-16,1 21 0,0 21 0,-21-21 15,21 0-15,-22 22 0,22-22 0,0 21 16,-21-21-16,20 22 16,1-22-16,0 0 0,0 0 0,21 0 15,-21 1-15,21-1 0,0 0 0,0 0 16,21 0-16,0-21 0,0 0 16,0 21-16,22-21 0,-22 0 0,21 0 15,1 0-15,-1 0 0,0 0 0,1-21 16,-1 0-16,0 21 0,-21-21 0,22 0 15,-1-22-15,-21 22 0,22 0 16,-22-21-16,0-1 0,-21 1 0,0 0 16,0-1-16,0 1 0,0 21 0,0-21 15,-21-1-15,0 22 0,-22 0 16,22 0-16,-21 21 0,-1 0 0,1 0 16,-21 0-16,20 0 0,1 0 15,-22 0-15,22 21 0,-21 0 16,20-21-16,-20 21 0,20 0 0,1 1 15,-21-1-15</inkml:trace>
  <inkml:trace contextRef="#ctx0" brushRef="#br1" timeOffset="82232.42">15092 12002 0,'0'-22'0,"0"44"0,0-65 15,0 64 1,0 1 0,0-1-16,0 0 0,0 21 0,0-21 15,0 22-15,-21-1 0,-1-21 16,1 22-16,21-22 0,-21 21 0,0-21 15,0 0-15,0 1 0,-1-1 16,1 0-16,0 0 0,0-21 0,0 21 0</inkml:trace>
  <inkml:trace contextRef="#ctx0" brushRef="#br1" timeOffset="82726.14">13695 12107 0,'0'0'0,"-21"0"0,21-21 15,0 0-15,0 0 16,0 0 0,21 21-1,0 21 1,-21 0-16,0 0 0,0 0 0,0 1 16,0 20-16,0-21 0,0 21 15,-21-20-15,-22 20 0,22 0 0,-21-21 16,21 1-16,-22 20 0,1-21 0,0 0 15,-1 0-15,22 1 0,-21-1 16,21-21-16,0 21 0,21 0 16,21-21-1,0 0 1,21 0-16,-21 0 0,22 0 16,-22 0-16,21 0 0,-21 0 0,22 0 15,-1 0-15,-21 0 0,0 0 0,22 0 16,-22 0-16,0 0 0,0 0 15,0 0-15,-21-21 16</inkml:trace>
  <inkml:trace contextRef="#ctx0" brushRef="#br1" timeOffset="83180.35">12488 12213 0,'0'0'0,"0"-21"0,0 0 15,0 0 1,0 0-16,0-1 16,-21 22 15,21 22-16,-21-22-15,0 21 16,0 0-16,-1 0 16,22 0-16,-21-21 0,0 21 15,21 1-15,0-1 16,0 0-16,42 0 16,-20 0-16,-1-21 15,0 21-15,0-21 0,0 22 0,0-22 16,-21 21-16,22 0 15,-22 0-15,0 0 0,0 0 16,0 1-16,-22-1 16,1-21-16,0 0 0,-21 0 0,-1 21 15,22 0-15,-21-21 0,0 0 0,-1 0 16,22 0-16,-21 21 0,-1-21 0,22 0 16,-21 0-16,21 0 0,-22 0 15,22 0-15,0 0 0</inkml:trace>
  <inkml:trace contextRef="#ctx0" brushRef="#br1" timeOffset="83728.03">10350 12065 0,'0'-21'0,"0"-43"31,0 43-31,-21 21 15,0 0 1,0 21 0,21 1-16,0-1 0,-21 21 15,0-21-15,21 22 0,-22-22 0,1 21 16,21 0-16,0-20 0,-21-1 0,0 21 16,21-21-16,0 0 0,0 1 15,0-1-15,0 0 0,21-21 16,0 0-1,0 0-15,1 0 0,-1 0 0,0 0 16,0 0-16,0 0 0,0-21 16,1 21-16,-1-21 0,0-1 0,0 22 15,-21-21-15,21 0 0,0 21 0,-21-21 16,22 21-16,-22 21 16,0 0-1,0 0-15,-22 1 0,1-1 16,0 21-16,0-21 0,0 0 0,-22 1 15,22-22-15,0 21 0,-21 0 16,21 0-16,-22 0 0</inkml:trace>
  <inkml:trace contextRef="#ctx0" brushRef="#br1" timeOffset="84196.03">8699 12277 0,'0'0'0,"22"0"0,-1 0 16,0-21-16,0-1 0,0 22 15,0 0-15,1 0 0,-1-21 0,0 21 16,0 0-16,0 0 0,0 0 0,1-21 16,-1 21-16,-42 0 31,-1 0-31,1 0 0,0 0 16,0 21-16,-21-21 0,20 21 15,1-21-15,21 22 0,0-1 0,0 0 16,0 0-16,0 0 0,0 0 15,43 1-15,-22-22 0,0 21 16,21 0-16,1 0 0,-22 0 16,0-21-16,21 21 0,-42 1 0,21-22 15,-21 21-15,0 0 0,-21-21 16,0 0-16,0 21 0,-21-21 16,-1 0-16,-20 0 0,20 21 0,-20-21 15,-1 0-15,22 0 0,-21 0 0,20 0 16,1 0-16,21 0 0</inkml:trace>
  <inkml:trace contextRef="#ctx0" brushRef="#br1" timeOffset="84764.77">7853 11811 0,'-21'0'0,"42"0"0,-64-21 16,22 21-16,0 0 16,0 0-16,-21 0 0,20 0 0,-20 21 15,0 0-15,-1 0 0,1 1 0,0 20 16,-1 0-16,1 1 0,0-1 15,21 0-15,-22 1 0,22-1 0,0 0 16,0 1-16,21-1 0,0 0 16,0 1-16,0-22 0,21 21 0,0-21 15,0 0-15,0 1 0,22-1 16,-22-21-16,21 0 0,1 0 0,-1 0 16,0 0-16,1 0 0,-1 0 0,-21 0 15,21 0-15,-20-21 0,-1-1 16,0 22-16,-21-21 0,0 0 0,-21 0 15,0 21-15,-1 0 0,-20-21 16,0 21-16,-1 0 0,1 0 0,0 0 16,-22 0-16,22 0 15,0-21-15,-1 21 0,-20 0 0,20 0 16</inkml:trace>
  <inkml:trace contextRef="#ctx0" brushRef="#br1" timeOffset="85068.23">6202 11832 0,'21'0'0,"-42"0"0,63 0 15,-21 0-15,0 0 16,1 0-16,-1 21 0,0 1 0,0-1 16,0 0-16,-21 0 0,21 21 0,-21 1 15,0-22-15,0 21 0,0 1 0,-21-1 16,0-21-16,0 21 0,0 1 16,-22-1-16,22-21 0,-21 0 0,0 22 15,-1-22-15,1 0 0,21-21 0,-22 21 16,1-21-16</inkml:trace>
  <inkml:trace contextRef="#ctx0" brushRef="#br1" timeOffset="85260.12">5524 12256 0,'0'-22'15,"22"22"-15,-1-21 16,0 21-16,0 0 0,0 0 0,22-21 15,-22 21-15,21-21 0,0 21 16,22 0-16,-22-21 0,1 21 0,20 0 16,-21-21-16,1 21 0,-1-22 0,0 22 15,-20 0-15,-1-21 0</inkml:trace>
  <inkml:trace contextRef="#ctx0" brushRef="#br1" timeOffset="85779.8">3725 11959 0,'0'-21'0,"0"42"0,0-63 16,0 21-16,0 0 15,0-1-15,0 1 16,21 0-16,1 21 0,-22-21 0,21 21 16,0-21-16,0 21 0,0 0 15,0 0-15,1-21 0,20 21 0,-21 0 16,0 0-16,0 0 0,1 0 0,-1 21 15,0 0-15,0 0 16,-21 0-16,0 0 0,0 22 0,0-1 16,0-21-16,0 22 0,-21-1 0,0 0 15,0-21-15,-1 22 0,1-1 16,0-21-16,0 0 0,21 22 0,0-22 16,0 0-16,0 0 0,21-21 31,0 0-16,0-21-15,-21 0 0,22 21 0,-22-21 16,0 0-16,0-1 0,0 1 16,-22 0-16,1 21 15,0-21-15,0 21 0,0-21 16,-22 21-16,22-21 0,0 21 0,-21 0 16</inkml:trace>
  <inkml:trace contextRef="#ctx0" brushRef="#br1" timeOffset="86971.51">3471 12129 0,'0'0'0,"-21"0"0,0 0 0,0 0 16,0 0-16,-1 0 0,1 0 16,42 0 31,1 0-47,-22 21 0,21-21 15,0 0-15,0 0 0,0 21 0,22-21 16,-22 0-16,21 0 0,0 21 15,1-21-15,-1 0 0,22 0 0,-22 0 16,21 21-16,1-21 0,-22 0 16,22 0-16,-1 0 0,1 21 15,20 1-15,-20-22 0,21 0 0,-22 21 16,22-21-16,-22 21 0,22-21 0,-22 21 16,22-21-16,-21 21 0,20-21 15,-20 21-15,-1-21 0,22 0 0,-22 22 16,22-1-16,0-21 0,-1 0 0,1 21 15,0-21-15,-1 0 0,1 21 16,21-21-16,-21 0 0,-1 0 0,1 21 16,0-21-16,-1 0 0,22 0 0,-21 21 15,21-21-15,-22 0 0,22 0 16,-21 0-16,21 22 0,-22-22 16,1 0-16,21 0 0,-22 0 0,22 0 15,-21 0-15,21 0 0,0 0 0,-22 0 16,22 0-16,0 0 0,-21 0 15,-1 0-15,22 0 0,-21 0 0,21 0 16,-22 0-16,22 0 0,-21 0 0,-1 0 16,22 0-16,-21 0 0,0 0 0,-22-22 15,22 22-15,-1 0 0,1-21 16,0 21-16,-1 0 0,1 0 0,21-21 16,-21 21-16,-1 0 0,1 0 0,0-21 15,-1 21-15,-20 0 16,20 0-16,1-21 0,0 21 0,-22-21 15,22 21-15,0 0 0,-1 0 0,-20-22 16,20 22-16,1 0 0,-21 0 16,20 0-16,-20-21 0,-1 21 0,1 0 15,-1 0-15,22-21 0,-22 21 0,1 0 16,21 0-16,-22-21 0,22 21 0,-22 0 16,22 0-16,0 0 0,-22-21 15,22 21-15,-22 0 0,22 0 0,-22 0 16,22 0-16,-21 0 0,20-21 15,-20 21-15,20 0 0,-20 0 16,21 0-16,-22 0 0,22 0 0,-22 0 16,22-22-16,-22 22 0,1 0 0,-1 0 15,1 0-15,-22 0 0,22 0 16,-1 0-16,1 0 0,-1 0 0,1 0 16,-1-21-16,1 21 0,20 0 0,-20 0 15,21 0-15,-22 0 0,22 0 16,-22 0-16,22 0 0,0 0 0,-22 0 15,22 21-15,-1-21 0,1 0 0,21 0 16,-21 22-16,-1-22 16,1 0-16,0 0 0,-1 21 0,-20-21 15,20 0-15,1 0 0,-21 21 0,20-21 16,1 21-16,0-21 0,-1 0 16,-20 21-16,20-21 0,1 0 0,-21 21 15,-1-21-15,1 0 0,-1 22 0,1-22 16,-22 0-16,21 0 0,-20 0 15,-1 0-15,0 0 0,1 0 0,-1 0 16,-21 0-16,22 0 0,-22 0 0,0 0 16,0 0-16,0 0 0,0 0 15,1 0-15,-22-22 78,0 1-62</inkml:trace>
  <inkml:trace contextRef="#ctx0" brushRef="#br1" timeOffset="87400.37">17822 11663 0,'0'-21'15,"0"0"1,21 42-1,-21 0 1,22 0-16,-1 0 0,21 0 0,-21 22 16,22-1-16,-1 0 15,0 22-15,1-22 0,-1 22 0,21-1 16,-20 1-16,20-1 0,1-20 0,-22 20 16,22-21-16,-22 1 0,21-1 15,-20 0-15,-1 1 0,0-22 0,-20 21 16,20-21-16,-21 1 0,0 20 0,0-42 15,1 21-15,-1 0 0,-21-42 32,-21 0-17,-1 0-15,1 0 16,0-1-16,0 1 0</inkml:trace>
  <inkml:trace contextRef="#ctx0" brushRef="#br1" timeOffset="87819.56">19071 11684 0,'0'0'0,"21"-21"0,-21 0 0,0 0 16,0-1 0,-21 22 15,0 0-31,0 22 15,-22 20-15,1-21 0,-21 21 16,-1 1-16,1-1 0,-22 22 0,0-1 16,1 1-16,-22-1 0,21 22 15,-21-22-15,22 1 0,-22-1 0,21 1 16,0-1-16,1-20 0,20 20 0,1-21 16,-1 22-16,22-22 0,0 1 15,-1-1-15,22-21 0,-21 21 0,21-20 16,-1-1-16,22 0 0,-21 0 0,0 0 15,21-42 48,-21 21-32,0 0-15,0 0-16,-1 0 0</inkml:trace>
  <inkml:trace contextRef="#ctx0" brushRef="#br1" timeOffset="95223.64">3302 14372 0,'0'0'0,"0"-21"0,0 0 0,-21 21 15,0-21-15,-1 21 0,1 0 16,21-21-16,-21 21 16,0 0-1,21-22-15,-21 22 16,0 0-16,-1 0 31,1 0-31,0 0 0,0 0 16,0 0-16,0 0 15,-1 0-15,44 0 63,-1 0-63,0 0 0,0 0 15,0 0-15,0 0 0,1 0 16,-1 0-16,0 0 0,21 0 0,1 0 16,-22 0-16,42 0 0,-20 0 15,-1 22-15,21-22 0,1 0 16,-1 0-16,22 0 0,-21 0 0,-1 0 16,22 21-16,-22-21 0,22 0 15,0 0-15,-1 0 0,1 0 0,0 0 16,-1 0-16,1 0 0,0 0 0,-1 0 15,1 0-15,0 0 0,-1-21 16,-20 21-16,20 0 0,-20 0 0,-1-22 16,22 22-16,-21-21 0,-1 21 0,22 0 15,-22 0-15,22-21 0,0 21 0,-22 0 16,1 0-16,20 0 16,-20-21-16,-1 21 0,1 0 0,20 0 0,-20 0 15,-1 0-15,1 0 0,21 0 16,-22 0-16,22 0 0,-1 0 0,1 0 15,-21 0-15,20 0 0,1 0 16,-22 0-16,22 0 0,-21 0 0,-1 0 16,1 0-16,-1 0 0,1 0 0,-1 0 15,-21 0-15,22 0 0,-22 0 16,22 0-16,-22 0 0,0 0 0,1 0 16,-22 0-16,21 0 0,-21 0 0,1 0 15,-1 0-15,0 0 0,0 0 16,0 0-1,0 0 1,-42 0 78,0 0-79,0 0-15,0 0 0,0-21 0,-1 21 16,1 0-16</inkml:trace>
  <inkml:trace contextRef="#ctx0" brushRef="#br1" timeOffset="95812.76">7810 14012 0,'0'-21'32,"0"0"-32,-21 21 15,0 0 1,0 0 0,0 21-1,21 0 1,0 1-1,0-1-15,21-21 0,-21 21 16,21-21-16,0 21 0,0-21 0,1 21 16,-1-21-16,0 21 0,21-21 15,-21 22-15,22-22 0,-22 0 0,21 21 16,-21-21-16,22 0 0,-1 21 0,-21-21 16,22 0-16,-22 21 0,21-21 0,-21 0 15,0 0-15,1 0 0,-1 0 16,0 0-16,-42 0 47,0 0-32,-1 0-15,1 0 0,0 0 16,0 21-16,0-21 0,0 21 16,-1 1-16,-20-1 0,21 0 0,-21 0 15,-1 0-15,22 0 0,-21 22 0,-1-22 16,22 21-16,-21-21 0,0 1 0,20 20 15,1-21-15,0 0 0,0 0 16,0 1-16,0-1 0,-1 0 0,22 0 16,-21 0-1,21-42 32,0 0-47,21 0 0,-21 0 16</inkml:trace>
  <inkml:trace contextRef="#ctx0" brushRef="#br1" timeOffset="101155.83">21209 14626 0,'0'0'0,"42"0"0,1 0 15,-1 0-15,0-21 0,1 21 16,-1 0-16,0 0 0,1 0 16,-1 0-16,0 0 0,-21 0 0,22 0 15,-22 0-15,0 0 0,0 0 16,0 0-16,-21-21 15,-21 21-15,0 0 0,-21 0 16,21 0-16,-22 0 0,-20 0 16,20 0-16,-20 0 0,-1 0 0,1 0 15,-22 0-15,-21 0 0,22 21 16,-43-21-16,0 0 0,21 21 0,-21-21 16,-21 0-16,0 21 0,-1-21 0,1 0 15,-21 0-15,0 22 16,-1-22-16,1 0 0,0 21 0,-1-21 15,1 0-15,0 0 0,-1 0 0,22 0 16,0 21-16,0-21 0,0 21 16,-1-21-16,22 21 0,0-21 0,22 0 15,-1 21-15,0-21 0,0 0 16,21 22-16,1-22 0,-22 0 0,21 0 16,1 0-16,20 0 0,-21 0 0,22 0 15,-1 0-15,22 0 0,0 0 16,-1 0-16,1 0 0,21 0 0,0-22 15,0 22-15,-1 0 0,1 0 16,21-21 0,0 0-1,21 0-15,1 21 16,-1-21-16,0 0 0,0 21 16</inkml:trace>
  <inkml:trace contextRef="#ctx0" brushRef="#br1" timeOffset="101615.56">17166 14330 0,'0'0'0,"21"0"0,0-21 16,1 21-16,-1 0 0,-21-21 0,0 42 31,-21-21-15,21 21-16,-43 0 0,22 0 15,0 0-15,-21 1 0,-1-1 0,22 0 16,-21 0-16,-22 0 0,22 0 0,-22 22 16,22-22-16,-21 0 0,-1 0 15,1 0-15,-1 1 0,22-1 0,-22-21 16,22 21-16,-22 0 0,22-21 16,0 21-16,21-21 0,-1 0 15,1 0-15,0 0 0,21 21 0,0 1 16,21-22-1,0 21-15,22 0 16,-22-21-16,21 21 0,1-21 0,-1 21 16,0 0-16,22-21 0,-22 22 0,0-22 15,1 21-15,-1 0 0,0-21 16,-20 21-16,20-21 0,-21 21 0,0-21 16,0 0-16,1 0 0,-1 0 15,-21 21-15,0-42 47,0 0-47,0 0 16,0 0-16</inkml:trace>
  <inkml:trace contextRef="#ctx0" brushRef="#br1" timeOffset="105403.16">5524 9038 0,'0'0'0,"0"-21"32,-21 21-17,0 0 1,0 0-16,0 0 0,0 0 0,21 21 15,-22-21-15,1 21 0,0 1 16,0-22-16,21 21 0,0 0 0,-21 0 16,21 0-16,-21 0 0,21 1 0,0-1 15,0 0-15,0 0 0,0 0 16,0 0-16,0 1 0,0-1 0,0 0 16,0 0-16,21 0 0,0-21 15,-21 21-15,21-21 0,0 0 16,-21 22-16,21-22 0,1 0 0,-1 0 15,0 0-15,0 0 0,0 0 0,0 0 16,22-22-16,-22 22 0,0-21 16,21 0-16,-20 0 0,20 21 15,-21-21-15,0-22 0,22 22 0,-43 0 16,21-21-16,0 21 0,-21-22 0,0 22 16,0-21-16,0-1 0,0 22 15,0-21-15,-21 21 0,0 0 0,-1-1 16,-20 1-16,21 21 0,0 0 15,0 0-15,-22 0 0,22 0 0,-21 0 16,21 0-16,-1 21 0,-20 1 0,21-1 16,0 0-16,21 0 0,-21 21 15,21-20-15,-22-1 0,22 0 0,0 21 16,0-21-16,0 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2:09:01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20066 5376 0,'0'-21'0,"-21"21"0,21-21 31,-21 21-31,21 21 79,0 0-64,0 1-15,0-1 16,0 0-1,0 0-15,21-21 47,-21-21-47,21 0 0,-21 0 16,0-1-16,0 1 16,0 0-1,0 0 1,-21 21-1,0 0 1,-1 21-16,22 0 0,-21-21 16,21 21-16,-21-21 0,21 22 15,0-1-15,0 0 16,21-21 0,0 0-1,1 0 1,-1 0-16,-21-21 15,21 0-15,-21-1 0,0 1 16,0 0 0,-21 21-1,0 21 1,21 0-16,-22 1 16,22-1-16,-21-21 0,21 42 0,-21-21 15,21 0-15,0 1 0,0-1 16,0 0-16,0 21 0,0-21 0,0 1 15,0-1-15,0 0 16,21 0 0</inkml:trace>
  <inkml:trace contextRef="#ctx0" brushRef="#br0" timeOffset="635.37">20489 5398 0,'-21'0'0,"42"0"0,-63 21 0,42 0 15,0 0-15,0 0 16,0 0-1,21-21 1,0 0 0,0 0-16,1 0 0,-22-21 15,21 0-15,0 0 16,-21 0-16,0 0 16,0-1-16,0 1 15,-21 21 1,0 0-16,-1 0 15,1 21-15,21 1 16,-21-22-16,21 21 16,-21 0-16,21 0 15,0 0-15,0 0 16,21-21 0,0 0-16,0 0 15,-21-21 1,22 21-16,-22-21 0,0 0 15,0 0-15,0 0 16,0-1-16,-22 22 47,1 22-47,0-1 16,21 0-16,-21 0 0,0 0 0,21 0 15,-21 22-15,21-22 0,0 0 16,0 0-16,0 64 15,0-64-15,0 0 16,21-21-16,0 0 0,0 0 0,-21 21 16,21-21-16,0 0 0</inkml:trace>
  <inkml:trace contextRef="#ctx0" brushRef="#br0" timeOffset="4755.14">24447 5271 0,'0'-22'0,"0"1"16,-21 21-1,0 21 1,21 1-16,0-1 16,0 21-16,0 0 0,-21 1 15,21 20-15,-21 1 0,0-1 0,21 1 16,0-1-16,-22 1 0,1-1 0,0 1 16,21-22-16,0 0 0,0 1 15,-21-1-15,21 0 0,0-20 16,0-1-16,0 0 0,0 0 0,0 0 15,21-42 1,-21 0 0,0 0-16</inkml:trace>
  <inkml:trace contextRef="#ctx0" brushRef="#br0" timeOffset="4968.14">24384 5334 0,'0'0'15,"0"-21"-15,0 0 0,-21 0 16,21-1-16,0 1 0,0 0 0,0 0 16,21 21-16,21-21 15,-21 21-15,22 0 0,-1 0 0,22 0 16,-1 0-16,-21 0 0,22 0 16,-1 21-16,-20 0 0,-1-21 0,0 21 15,1 0-15,-43 1 0,0-1 16,0 0-16,-21 0 0</inkml:trace>
  <inkml:trace contextRef="#ctx0" brushRef="#br0" timeOffset="5140.04">24172 5736 0,'85'64'31,"-64"-64"-31,21 0 16,1 0-16,-1 0 0,22 0 0,-22 0 15,21 0-15,1 0 0,-1 0 0,1 0 16,-22 0-16,22 0 0,-22 0 16,-21 0-16,0 0 0,22 0 0</inkml:trace>
  <inkml:trace contextRef="#ctx0" brushRef="#br0" timeOffset="5623.78">25125 5842 0,'21'-42'31,"-21"21"-31,21-1 0,-21 1 0,0 0 16,0 0-16,0 0 15,0 0-15,0-1 0,-21 22 16,0 0-16,0 0 16,-1 0-16,1 22 0,0-1 15,0 0-15,-21 0 0,20 21 0,1-20 16,0 20-16,0 0 0,0-21 15,0 22-15,-1-1 0,1-21 0,21 22 16,0-22-16,0 21 0,0-21 16,0 0-16,0 1 0,21-1 15,1-21-15,20 0 16,-21 0-16,0 0 0,22 0 16,-22-21-16,21-1 0,-21 22 0,22-42 15,-22 21-15,0 0 0,21-22 0,-21 22 16,1-21-16,-22 0 0,21-1 15,-21 1-15,21 21 0,-21-22 0,0 22 16,0 0-16,-21 42 31,21 0-31,-21 1 0,21-1 16,0 21-16,-22-21 0,22 0 16,0 22-16,0-22 0,0 0 15,0 21-15,0-20 0,0-1 0,0 0 16,0 0-16,22 0 15,-1-21-15,0 0 0,0 0 0,0 0 16,0 0-16,22 0 0</inkml:trace>
  <inkml:trace contextRef="#ctx0" brushRef="#br0" timeOffset="5864.29">25760 5588 0,'0'-21'16,"0"42"-16,0-63 0,0 21 0,-21-1 0,-1 1 15,1 21-15,0 0 0,0 0 0,0 0 16,0 21-16,-1 1 0,-20-1 16,21 21-16,0 0 0,0 1 0,-1-1 15,1 0-15,0 1 0,21-1 16,0-21-16,-21 22 0,21-1 0,0-21 16,0 21-16,0-20 0,0-1 0,21 0 15,0 0-15,0 0 0,1-21 16,20 0-16,-21 0 0,21 0 0,1 0 15,-1 0-15,-21-21 0,22 21 16</inkml:trace>
  <inkml:trace contextRef="#ctx0" brushRef="#br0" timeOffset="6199.96">25929 5757 0,'-21'0'0,"42"0"47,0 0-47,0 0 0,1-21 16,-1 21-16,21-21 0,-21 21 0,0-21 15,1 21-15,-1-21 0,-21 0 16,0-1-16,21 22 0,-21-21 16,0 0-16,0 0 0,-21 21 15,0 0-15,-1 0 0,1 0 16,0 0-16,0 21 0,-21 0 0,20 0 15,-20 1-15,21 20 0,0-21 0,0 21 16,-1 1-16,1-1 0,21-21 16,0 22-16,0-22 0,0 0 0,0 0 15,0 21-15,21-42 0,1 22 0,-1-1 16,21-21-16,-21 0 0,22 0 16,-22 0-16,21 0 0,0 0 0,1 0 15,-22-21-15,21-1 0</inkml:trace>
  <inkml:trace contextRef="#ctx0" brushRef="#br0" timeOffset="6667.79">26522 5228 0,'0'0'0,"-21"-21"0,-22 42 31,22 0-31,0 1 0,21 20 0,-21-21 16,21 21-16,0 1 0,0-1 0,0 22 15,0-22-15,0 21 0,0-20 16,0 20-16,0-20 0,0-1 16,0 0-16,0 1 0,0-22 0,0 21 15,0-21-15,0 0 0,0 1 16,0-1-16,0-42 31,0-1-15,0-20-16,-21 21 0,21-21 0,0 20 15,0-20-15,0 0 0,0 21 16,0-22-16,21 22 0,0 0 0,0 0 16,21 0-16,-20-1 0,20 22 15,-21 0-15,21 0 0,-20 0 0,20 22 16,-21-22-16,0 21 0,0 0 16,1 0-16,-22 21 0,0-20 15,0-1-15,0 0 0,-22 0 0,-20 0 16,21 0-16,0 1 0,-22-1 0,1 0 15,21 0-15,-21-21 0,-1 21 16,22-21-16,0 0 0,0 21 0,0-21 16,42 0-1,0 0 1,0-21-16,21 21 0</inkml:trace>
  <inkml:trace contextRef="#ctx0" brushRef="#br0" timeOffset="7295.72">27072 5673 0,'0'0'16,"-21"0"-1,0 0-15,0 21 0,-1-21 16,1 21-16,0 0 0,-21 0 0,21 1 16,-1 20-16,22-21 0,-21 0 0,21 22 15,-21-22-15,21 0 0,0 0 16,0 21-16,0-20 0,21-1 0,0-21 15,1 21-15,-1 0 0,0-21 16,0 0-16,21 0 0,-20 0 16,20 0-16,-21 0 0,0 0 0,0 0 15,1-21-15,-1 0 0,-21 0 16,0-22-16,0 22 0,0-21 0,0 21 16,0-22-16,0 1 0,0 0 0,0-1 15,-21 22-15,21-21 0,0 21 16,0-1-16,0 1 0,0 0 0,0 0 15,0 0-15,21 21 16,0 0-16,0 0 0,0 0 0,0 0 16,1 0-16,20 0 0,-21 21 0,0 0 15,0 0-15,1 0 16,-1 1-16,0-1 0,-21 0 0,0 0 16,0 0-16,0 22 0,0-22 15,0 0-15,0 0 0,0 0 0,0 22 16,0-22-16,-21 0 0,21 0 15,-21 0-15,21 0 16,0 1-16,21-22 31,0 0-31,21-22 0,-21 22 16,1-21-16,-1 0 0,0 0 0,0-21 16,0 20-16,0-20 0,1 0 15,-22-22-15,0 22 0,0 0 16,0-1-16,0 1 0,-22 0 0,1-1 15,0 22-15,0 0 0,0 0 16,0 0-16,-1 21 0,1 0 16,0 0-16,0 0 15,21 21-15,0 0 16</inkml:trace>
  <inkml:trace contextRef="#ctx0" brushRef="#br0" timeOffset="7807.42">28173 5292 0,'0'0'15,"0"-21"-15,0 42 16,0 0 0,0 0-16,-21 0 0,21 0 0,-22 22 15,1-22-15,0 21 0,21 1 0,-21-1 16,0 21-16,0-20 0,21-1 15,-22 0-15,1 1 0,0-1 0,21 0 16,0 1-16,0-22 0,0 0 16,0 0-16,0 0 0,0 1 15,0-1-15,21-21 32,0 0-32,1-21 0,-1-1 0,0 1 15,0 0-15,21 0 0,-20 0 16,-1-22-16,0 1 0,0 21 0,0-21 15,0 20-15,1-20 0,-1 21 0,-21-21 16,0 20-16,0 1 16,-21 42-1,-1 1-15,1-22 16,0 21-16,0 0 0,0 0 0,0 21 16,-1-20-16,22-1 0,-21 0 15,21 0-15,0 0 0,0 0 16,0 1-16,0-1 0,21 0 0,1 0 15,-1 0-15,0 0 0,0-21 16,0 22-16,0-1 0,1-21 0,-1 0 16,0 0-16,0 0 0,0 0 15,0 0-15,1 0 16,-1 0-16,0-21 0,0 21 0,0-22 16,22 1-16,-1 0 0</inkml:trace>
  <inkml:trace contextRef="#ctx0" brushRef="#br0" timeOffset="8871.5">31962 4890 0,'0'-22'31,"0"1"-15,-22 21-1,1 21 1,0 1-1,21-1 1,-21-21-16,0 0 16,21 21-16,-21-21 15,21-21 17,0 0-32,0-1 15,0 1-15,0 0 16,0 0-16,21 21 15,-21-21-15,0 42 32,0 0-17,0 0-15,0 0 16,0 1-16,0-1 0,-21 0 0,21 0 16,-22 0-16,1 0 15,0 1-15,21-1 0,-21-21 16,21 21-16,21-21 31,0 0-31,0 0 0</inkml:trace>
  <inkml:trace contextRef="#ctx0" brushRef="#br0" timeOffset="9175.32">32110 4847 0,'0'0'15,"21"-21"-15,-21 0 0,0 0 16,0 0-1,0-1 32,0 44 0,0-1-47,21-21 16,-21 21-16,0 0 0,21 0 15,-21 0-15,0 1 0,0-1 0,0 0 16,0 0-16,0 0 16,0 0-16,-21 1 0,0-22 15,0 0-15,0 0 0,-1 0 16,1 0-16,0 0 0,0 0 0,0 0 16</inkml:trace>
  <inkml:trace contextRef="#ctx0" brushRef="#br0" timeOffset="10535.52">21251 6181 0,'-21'0'16,"0"0"-1,21 21 1,21-21 31,0 0-47,22 0 0,-22 0 16,21 0-16,-21 0 0,22 0 15,-1 0-15,-21 0 0,21 0 0,-20 0 16,20 0-16,-21 0 0,0 0 15,0 0-15,1 0 16,-1 0-16,-21-21 0,21 0 47</inkml:trace>
  <inkml:trace contextRef="#ctx0" brushRef="#br0" timeOffset="10948.35">22246 6223 0,'0'0'0,"-42"21"32,63-21-17,0 0 1,0 0-16,0 0 0,1 0 0,-1 0 15,0 0-15,21 0 0,-21 0 16,1 0-16,-1 0 0,0 0 16,0 0-16,0 0 15,0 0 32</inkml:trace>
  <inkml:trace contextRef="#ctx0" brushRef="#br0" timeOffset="11331.13">23410 6244 0,'0'-21'31,"21"21"-15,1 0-16,-1 0 16,0 0-16,0 0 0,0 0 0,0 0 15,1 0-15,-1 0 0,0 0 0,0 0 16,0 0 0,-21-21-1</inkml:trace>
  <inkml:trace contextRef="#ctx0" brushRef="#br0" timeOffset="11661.94">29083 5821 0,'0'0'0,"-42"0"0,20 0 0,-20 0 16,21 0-16,0 21 0,0-21 0,-1 21 16,1 0-16,21 1 0,-21-22 0,21 21 15,0 0-15,0 0 16</inkml:trace>
  <inkml:trace contextRef="#ctx0" brushRef="#br0" timeOffset="12067.71">29019 6096 0,'-21'0'31,"21"-21"-15,21 21 0,1 0-16,-1 0 0,21 0 15,-21 0-15,22 0 0,-22 0 0,21 0 16,-21 0-16,22-21 0,-22 21 15,0 0-15,0 0 0,0 0 0,0 0 16,-21-21 15,0-1 1</inkml:trace>
  <inkml:trace contextRef="#ctx0" brushRef="#br0" timeOffset="12423.5">29845 5990 0,'21'0'47,"0"0"-32,0 0 1,1-21-16,-1 21 0,0 0 0,0 0 16,0 0-16,22 0 0,-22 0 0,0 0 15,0-21-15,0 21 0,0 0 16,1 0-1,-22-21 1,21 21-16,0 0 31,0-21-15,0 21-16,0 0 16</inkml:trace>
  <inkml:trace contextRef="#ctx0" brushRef="#br0" timeOffset="12711.34">30755 5906 0,'21'0'16,"0"0"-1,-21-22-15,22 22 16,-1 0-16,0 0 0,0 0 15,0 0-15,0 0 0,1 0 0,20 0 16,-21 0-16,0 0 0,22 0 16,-22 0-16,0 0 0,0 0 0,0 0 15,0 0-15,-42 0 47,0 0-47,0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2:13:22.0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2752 0,'21'0'31,"-21"-21"-15,22 21-1,-1 0-15,-21-22 0</inkml:trace>
  <inkml:trace contextRef="#ctx0" brushRef="#br0" timeOffset="2095.46">2921 1757 0,'0'-21'15,"-21"21"-15,21 21 47,0 0-31,0 0-16,0 0 16,21-21-1,0 0 1,0 0-1,0 0-15,1-21 16,-22 0 0,0 0-16,0 0 15,0 0 1,-22 21-16,1 0 16,0 0-16,0 0 15,0 0-15,21 21 0,-21 0 16,21 0-16,-22-21 0,22 21 15,0 0-15,0 1 0,0-1 16,0 0-16,22-21 16,-1 0-1,0 0 1,0 0-16,-21-21 16,21 0-16,-21-1 15,0 1 1,0 0-16,-21 21 15,0 0 1,0 0-16,0 21 16,21 0-16,-22 1 0,1-1 0,21 0 15,-21 0-15,21 0 0,0 0 16,0 1-16,0-1 0,0 0 0,0 0 16,0 0-16,21-21 15,0 0-15,1 0 0</inkml:trace>
  <inkml:trace contextRef="#ctx0" brushRef="#br0" timeOffset="2480.29">3196 1820 0,'0'0'0,"0"22"0,0-1 16,21-21-1,0 0 1,1 0-16,-1-21 16,0 21-16,0-22 0,-21 1 15,21 0-15,-21 0 16,0 0-16,0 0 15,-21 21-15,0 0 16,0 0-16,0 0 16,-1 0-16,1 21 0,21 0 15,-21 0-15,0 0 0,21 0 0,0 1 16,0 20-16,-21-21 0,21 0 16,0 0-16,0 1 0,0-1 0,0 0 15,21 0-15,0-21 16,21 0-16</inkml:trace>
  <inkml:trace contextRef="#ctx0" brushRef="#br0" timeOffset="2924.1">4826 1715 0,'0'0'16,"0"-22"-16,0 1 0,0 0 0,0 0 15,0 42 16,0 0-31,0 0 16,0 1-16,0 20 0,0 0 16,0 1-16,0 20 0,0-21 0,-21 22 15,21-22-15,-21 22 0,21-1 16,-22 1-16,1-1 0,0 22 16,0-22-16,0-20 0,0 20 0,-1 1 15,22-22-15,0 0 0,0-20 16,0 20-16,0-21 0,0 0 0,0 0 15,22-42 17,-22 0-32,21 0 0,0-21 15,0-1-15,0 1 0,0 0 0</inkml:trace>
  <inkml:trace contextRef="#ctx0" brushRef="#br0" timeOffset="3191.94">5270 1588 0,'0'-22'0,"0"44"0,0-22 31,0 21-31,0 21 0,0-21 0,0 43 16,0-22-16,0 22 0,0-1 16,0-21-16,-21 22 0,21-22 0,0 22 15,-21-22-15,21 0 0,-21 1 16,21-1-16,0 0 0,0 1 0,0-1 15,0-21-15,0 0 16,0 1-16,0-1 0,0 0 0,0 0 0,-21-21 16,21-21 15,0 0-31,0 0 0,0-1 16</inkml:trace>
  <inkml:trace contextRef="#ctx0" brushRef="#br0" timeOffset="3375.84">4847 2286 0,'0'0'0,"-21"0"0,21 21 15,21-21 1,0 0 0,0 0-16,1 0 0,-1 0 0,0 0 15,21 0-15,-21 0 0,1 0 0,20-21 16,-21 21-16,21 0 0,-20-21 15,-1 21-15,0-21 0,0 0 0</inkml:trace>
  <inkml:trace contextRef="#ctx0" brushRef="#br0" timeOffset="3784.61">5419 2223 0,'0'21'31,"21"-21"-15,0 0-16,0 0 0,0 0 0,0 0 16,22 0-16,-22 0 0,21-21 15,1 21-15,-22-22 0,21 1 0,-21 21 16,22-21-16,-22 21 0,0-21 16,-21 0-16,0 0 0,-21-1 31,0 22-31,-1 0 0,-20 0 0,21 0 15,-21 0-15,-1 22 16,1-22-16,21 21 0,-22 0 0,22 0 16,-21 0-16,21 0 0,0 1 15,-1 20-15,22-21 0,0 0 0,-21 22 16,21-22-16,0 21 0,0-21 16,0 0-16,0 1 0,0-1 0,21 0 15,-21 0-15,22 0 0,-1-21 16,0 0-16,21 0 0,-21 0 0,1 0 15,20 0-15,0 0 0,-21 0 0,22-21 16,-1 0-16,-21 0 0,22-22 16,-1 22-16,-21 0 0,21-21 0</inkml:trace>
  <inkml:trace contextRef="#ctx0" brushRef="#br0" timeOffset="4071.44">6202 1693 0,'0'0'0,"0"-21"0,-21 0 16,-1 21-16,1 0 16,21 21-1,-21 0-15,21 1 0,0-1 0,0 21 16,-21 0-16,21 1 0,0-1 16,-21 0-16,21 1 0,-21 20 0,21-20 15,-22-1-15,22 0 0,-21 1 16,0-1-16,21 0 0,-21-21 15,21 22-15,-21-1 0,21-21 0,0 0 16,0 1-16,0-1 0,0 0 16,21-21 15,0-21-31,-21 0 0,21-1 0,0-20 16,-21 21-16</inkml:trace>
  <inkml:trace contextRef="#ctx0" brushRef="#br0" timeOffset="4340.14">6413 1524 0,'0'0'0,"-63"85"32,63-43-32,0 0 0,-21 1 15,21 20-15,-21-20 0,-1 20 16,22 1-16,-21-22 0,21 21 0,0-20 15,-21-1-15,0 0 0,21 1 16,0-1-16,0 0 0,-21 1 0,21-22 16,0 21-16,0-21 15,0 1-15,0-1 0,0 0 0,0 0 0,21-21 32,-21-21-32,21 21 15,0-21-15,-21 0 0</inkml:trace>
  <inkml:trace contextRef="#ctx0" brushRef="#br0" timeOffset="4737.91">6646 2180 0,'0'0'0,"-21"21"31,21 1-31,-21-22 0,0 21 0,21 0 16,0 0-16,-21 0 15,-1 0-15,22 22 0,0-22 0,0 0 16,0 21-16,-21-20 0,21-1 0,0 0 16,0 0-16,0 0 0,0 0 15,21-21-15,1 22 0,-1-22 16,0 0-16,21 0 0,-21 0 16,22-22-16,-22 1 0,21 0 0,-21 0 15,22 0-15,-22 0 0,0-1 16,0-20-16,0 21 0,-21-21 0,0-1 15,0 22-15,0-21 0,0 21 16,0-1-16,-21 1 0,0 0 16,0 0-16,0 21 0,-22 0 0,22 0 15,-21 0-15,21 0 0,-22 0 16,22 21-16,0 0 0,0 0 0,0-21 16,0 22-16,-1-1 0,1-21 15,21 21-15,-21-21 0</inkml:trace>
  <inkml:trace contextRef="#ctx0" brushRef="#br0" timeOffset="5203.64">9144 1566 0,'0'0'0,"-85"-21"31,106 21-15,1-21 0,20 21-16,0 0 0,1 0 15,-1 0-15,21-21 0,-20 21 0,20 0 16,1-21-16,-1 21 0,1 0 0,-22 0 15,22-21-15,-1 21 16,-21 0-16,-20 0 0,20 0 0,-21-22 16,0 22-16,-42 0 15,0 0 1,-21 0-16,20 0 0,-20 0 16,0 0-16,-1 0 0,22 0 0</inkml:trace>
  <inkml:trace contextRef="#ctx0" brushRef="#br0" timeOffset="5551.44">9546 1461 0,'0'0'0,"-21"21"0,21 0 16,0 0-16,-21 0 0,21 0 16,0 1-16,0-1 0,0 0 15,0 0-15,0 21 0,0-20 16,0 20-16,0 0 0,0 1 0,0-1 16,0-21-16,0 21 0,0 1 15,0-1-15,21-21 0,-21 22 0,0-1 16,0-21-16,0 21 0,0-20 15,0 20-15,0-21 0,0 21 0,-21-20 16,0-1-16,-1 0 0,1 21 16,0-21-16,-21-21 0,21 22 0,-22-1 15,1-21-15,21 0 0,-22 0 16,1 0-16,0 0 0,21 0 0,-22-21 16,22-1-16,-21 1 0,21 0 0,-1 0 15,1 0-15,0-22 16,0 22-16,21 0 0,0 0 0,0 0 15,0 0-15,21-1 16,0 22-16,0-21 0,22 21 0,-1 0 16,0-21-16,1 21 0,-1 0 0,0-21 15,1 21-15,20 0 0,-20 0 16</inkml:trace>
  <inkml:trace contextRef="#ctx0" brushRef="#br0" timeOffset="6044.16">10054 2053 0,'0'0'15,"42"0"-15,-42-21 0,0 0 0,0 0 16,0 0-16,0-1 16,0 1-16,0 0 0,-21 0 0,0 21 15,0-21-15,0 21 0,0 0 16,-22 0-16,22 0 0,-21 0 0,21 21 16,-22 0-16,1 0 0,21 0 15,-22 22-15,22-22 0,0 21 0,0 1 16,0-22-16,0 21 0,21 0 15,0-20-15,0 20 0,0-21 0,0 21 16,0-20-16,0-1 0,0 0 16,21 0-16,0-21 0,0 21 0,0-21 15,22 0-15,-22 0 0,0 0 0,21 0 16,-21-21-16,22 0 16,-22 0-16,0 0 0,21-1 0,-20 1 15,-1 0-15,0-21 0,0 21 16,-21-22-16,0 1 0,21 0 0,-21 20 15,0-20-15,0 21 0,0-21 16,0 20-16,0 1 0,0 42 16,0 1-1,0-1-15,0 0 0,0 21 16,0-21-16,0 1 0,0 20 0,0-21 16,0 21-16,0-20 0,0 20 15,0-21-15,0 0 0,21 22 16,1-22-16,-22 0 0,21 0 15,0-21-15,-21 21 0,21-21 0,0 0 16,0 0-16,1 0 0,-1 0 0,0-21 16,0 0-16,-21 0 0,21 0 15,0-1-15,1 1 0</inkml:trace>
  <inkml:trace contextRef="#ctx0" brushRef="#br0" timeOffset="6244.03">10477 1969 0,'22'-85'16,"-44"170"-16,44-191 0,-22 85 0,0 42 15,0 0 1,0 0-16,0 0 0,0 0 16,0 22-16,0-1 0,0-21 15,0 22-15,0-22 0,0 21 16,0-21-16,0 0 0,0 1 0,0 20 16,0-21-16,0 0 0,0 0 15,21-21 16,0-21-31</inkml:trace>
  <inkml:trace contextRef="#ctx0" brushRef="#br0" timeOffset="6468.81">10964 1926 0,'0'0'0,"-21"0"15,0 0-15,0 0 0,0 0 16,-1 0-16,1 21 0,-21 1 15,21-22-15,0 21 0,-1 21 0,1-21 16,0 0-16,0 1 0,0-1 16,0 21-16,-1-21 0,1 0 0,0 1 15,0-1-15,0 0 0,21 0 16,0 0-16,21-21 31,0 0-31,0 0 0</inkml:trace>
  <inkml:trace contextRef="#ctx0" brushRef="#br0" timeOffset="6943.6">11303 2074 0,'0'0'0,"21"-21"0,0 21 0,0-21 0,-21 0 16,22-21-16,-22 20 0,0 1 15,0 0-15,0 0 0,-22 21 16,1 0-16,0 0 15,0 0-15,0 0 16,-22 21-16,22 21 0,0-20 16,-21-1-16,21 21 0,-1-21 0,-20 0 15,21 22-15,0-22 0,0 21 0,-1-21 16,1 1-16,21-1 0,0 0 16,0 0-16,0 0 0,0 0 0,21-21 15,1 0 1,-1 0-16,0 0 0,0 0 0,21-21 15,-20 0-15,20 21 0,-21-21 0,21 0 16,-20-22-16,-1 22 0,0 0 16,0-21-16,0 21 0,0-22 0,1 22 15,-22-21-15,0 21 16,21-1-16,-21 1 0,21 21 0,-21 21 31,0 1-31,0-1 0,0 0 16,0 0-16,0 0 0,0 22 0,0-22 15,0 0-15,21 0 0,-21 0 16,0 0-16,0 1 0,0-1 0,0 0 16,0 0-16,21-21 0,0 21 0,1-21 15,-1 0-15,0 0 16,0 0-16,0 0 0,22-21 0,-1 0 16</inkml:trace>
  <inkml:trace contextRef="#ctx0" brushRef="#br0" timeOffset="7476.23">13441 1334 0,'0'0'0,"0"-22"0,-21 22 79,-1 0-48,22-21 31,22 0-46,-22 0 0,0 42 15,0 0-16,0 0-15,0 1 16,0-1-16,0 0 0,-22-21 16,1 21-16,0 0 0,0-21 15,21 21 1,-21-21-16,21-21 47</inkml:trace>
  <inkml:trace contextRef="#ctx0" brushRef="#br0" timeOffset="7772.11">13610 1291 0,'42'-21'16,"-42"0"15,0 42-15,0 0 0,0 0-16,0 1 0,0-1 15,0 0-15,0 0 16,0 0-16,-21 0 0,21 1 15,-21-22-15,0 21 16</inkml:trace>
  <inkml:trace contextRef="#ctx0" brushRef="#br0" timeOffset="11252.21">1079 6265 0,'-21'22'15,"21"-1"-15,0 0 0,-21 21 16,21-21-16,0 22 0,0-22 0,0 21 15,0 1-15,0-22 0,0 21 16,0-21-16,21 22 0,0-22 16,1 0-16,-1-21 0,21 21 0,0-21 15,-20 0-15,20 0 0,0 0 16,22-21-16,-22 21 0,0-21 0,1 0 16,-1-1-16,0-20 15,1 21-15,-22-21 0,21-1 0,-21 22 16,1-21-16,-1-1 0,-21 22 15,0-21-15,0 21 0,0 0 16,0-1-16,0 1 0,0 0 0,-21 21 16,-1 0-16,1 0 15,0 0-15,0 21 0,0 0 0,0 1 16,-1-1-16,22 21 0,0 0 16,-21 1-16,21 20 0,0 1 15,0-22-15,0 22 0,0-1 0,0 1 16,0-1-16,0 1 0,0-22 15,0 21-15,0 1 0,0-1 16,21 1-16,-21-22 0,0 1 16,0 20-16,0-21 0,0-20 0,0 20 15,0-21-15,0 21 0,0-20 16,0-1-16,-21-21 16,0 0-16,0 0 0,-21 0 15,20-21-15,-20-1 0,0-20 0,-1 21 16,1-21-16,0 20 0,-1-20 15,1 21-15,0-21 0,21 20 16,-22 1-16,22 0 0,0 21 0,0 0 16,0 0-16,-1 21 15,1 0-15,0 1 0,21-1 16,0 0-16,0 21 0,0 1 16,0-22-16,0 21 0,0-21 0,0 22 15,0-22-15,21 0 0,0 0 16,1 0-16,20 0 0,-21 1 0,21-22 15,1 0-15,-1 0 0,22 0 16,-1 0-16,-21-22 0,22 1 16,-1 0-16,1 0 0,-1 0 0,-20-22 15,20 1-15,-20 21 0,20-21 16,-21-1-16,-20 1 0,20 0 16,-21-1-16,0 1 0,0 21 15,1 0-15,-22-1 0,0 1 0,0 42 31,0 1-31,0 20 16,0-21-16,0 21 0,0-20 16,0 20-16,-22-21 0,22 0 0,0 22 15,0-22-15,-21 0 0,21 0 16,0 0-16,0 0 0,0-42 31,21 0-15,1 21-16,-1-42 0,-21 21 15,21-1-15,-21 1 0,21-21 0,0 21 16,-21-22-16,21 22 0,1 0 16,-22 0-16,21 0 0,-21 0 0,21-1 15,0 22-15,-21 22 16,21-1-16,-21 0 16,21 0-16,-21 0 0,0 0 15,0 1-15,22 20 0,-22-21 0,21 0 16,-21 22-16,21-22 0,0 0 15,0 0-15,0-21 0,1 21 0,-1 0 16,0-21-16,21 0 16,1 0-16,-1 0 0,0 0 0,-21-21 15,43 0-15,-22 0 0,1 0 16,-1 0-16,0-1 0,-21-20 0,22 21 16,-22-21-16,21-1 0,-42 22 0,21-21 15,-21-1-15,0 22 0,0-21 16,0 21-16,0-22 0,0 22 0,-21 21 15,0-21-15,0 21 0,0 0 16,0 0-16,-22 0 0,22 0 0,0 21 16,-21-21-16,20 21 0,1 22 15,0-22-15,0 21 0,0 1 16,0-1-16,-1-21 0,22 21 16,0 1-16,0-1 0,0-21 0,0 0 15,0 22-15,0-22 0,22 0 16,-1-21-16,0 0 0,0 0 15,0 0-15,22 0 0,-22-21 16,0 0-16,0 0 0,21-1 0,-20-20 16,-1 21-16,0-21 0,21-22 15,-21 22-15,1-1 0,-1-20 0,0 21 16,0-22-16,0 1 0,-21-1 0,21 1 16,1-1-16,-22 22 0,0-22 15,0 22-15,0 0 0,0 20 16,0-20-16,0 21 15,0 42-15,-22 0 16,1 0-16,21 22 0,-21-1 16,21 0-16,0 1 0,0 20 0,-21-20 15,0 20-15,21-21 0,-21 22 16,21-22-16,0 22 0,0-22 0,0 0 16,0 22-16,0-22 0,0-21 15,0 22-15,21-22 0,0 0 0,0 0 16,0 0-16,22-21 0,-1 0 15,0 0-15,1 0 0,-1-21 16,21 0-16,-20 0 0,-22 0 16,21 0-16,1-1 0,-22-20 0,0 21 15,0-21-15,0 20 0,-21 1 0,0-21 16,0 21-16,0 0 0,0-1 16,-21 1-16,0 21 15,0 0-15,0 21 16,-1 1-16,1-22 0,21 42 0,0-21 15,0 0-15,0 22 0,0-22 16,0 21-16,0-21 0,0 22 0,0-22 16,0 0-16,0 0 0,0 0 15,21 0-15,1 1 0,-1-22 0,0 0 16,0 0-16,0 0 16,0 0-16,1 0 0,-1 0 15,0-22-15,0 1 0,0 0 0,0 0 16,1-21-16,-1 20 0,21-20 15,-21 0-15,0 21 0,22-22 0,-22 1 16,21 21-16,-21-22 0,1 22 16,20 0-16,-21 0 0,0 21 0,0 0 15,1 0-15,-1 0 0,0 21 16,-21 0-16,0 0 16,0 1-16,0-1 0,0 21 0,0-21 15,-21 22-15,0-1 16,-1-21-16,1 21 0,0-20 0,0-1 15,21 0-15,0 0 0,-21 0 0,42-42 32,0 0-17,0 0-15,0 0 0,1-22 16,-1 22-16,0-21 0,0 21 0,21-22 16,-20 1-16,-1 21 0,0-22 0,0 22 15,0 0-15,0 0 0,1 0 16,-22 42 15,0 0-31,-22 21 16,1-20-16,21-1 0,-21 21 0,21 0 15,0 1-15,-21-22 0,21 21 16,-21 1-16,21-22 0,0 21 0,0-21 16,0 0-16,0 1 0,21-1 15,0 0-15,0-21 0,0 0 16,22 0-16,-22 0 0,0-21 0,21 0 15,1 21-15,-22-22 0</inkml:trace>
  <inkml:trace contextRef="#ctx0" brushRef="#br0" timeOffset="12281.11">5165 6922 0,'0'-22'0,"0"44"0,0-65 0,0 22 16,-22 0-1,1 21-15,0 0 16,21 21-16,-21-21 0,0 21 0,21 0 16,-21 1-16,-1 20 0,22-21 15,-21 0-15,0 22 0,0-1 0,0-21 16,21 21-16,-21 1 0,21-1 16,-22-21-16,22 22 0,0-22 0,0 0 15,0 0-15,0 0 0,22-21 0,-1 0 16,0 0-16,0 0 15,0 0-15,22 0 0,-22 0 0,21-21 16,-21 0-16,22 0 0,-22-22 16,0 22-16,0-21 0,0 21 0,-21-22 15,0 22-15,0-21 0,0 0 0,0-1 16,0 22-16,0-21 0,0-1 16,-21 22-16,0 0 0,0 0 0,0 0 15,-1 21-15,1 0 0,0 0 16,0 0-16,0 0 0,0 0 15,21 21-15,0 0 0,0 0 16,21-21-16,0 0 16,0 21-16,21-21 0,-20 0 0,20 0 15,-21 0-15,21 0 0,1 0 16,-1 0-16,0 0 0,1-21 0,20 21 16,-20-21-16,20 0 0,-21 0 0,1 0 15,-1-1-15,0 1 0,-20 0 16,20-21-16,-21 21 0,0-22 0,-21 22 15,0 0-15,21-21 0,-21 20 16,0 1-16,0 0 0,0 0 16,-21 21-1,0 21-15,0 0 0,0 0 16,21 1-16,-21-1 0,-1 21 16,1 0-16,0-20 0,0 20 15,0 0-15,0 1 0,-1-1 0,1 0 16,21 22-16,0-22 0,0 22 0,0-1 15,0 22-15,0-22 0,0 22 16,0-22-16,0 22 0,0 0 0,0-1 16,0 1-16,0 21 0,0-21 0,0 20 15,0-20-15,0 21 0,0-21 16,-21-1-16,21 1 0,0 0 0,0-1 16,0-20-16,0 20 0,0-20 0,0 21 15,0-22-15,0-21 0,0 22 0,0-22 16,21 22-16,-21-43 15,0 21-15,0 1 0,0-22 0,0 0 16,0 0-16,-21-21 16,0 0-16,0 0 0,0-21 0,-1 0 15,1 0-15,0-1 0,0-20 16,-21 0-16,20-1 0,-20 1 0,21-21 16,-21-1-16,-1 1 0,22-1 0,0-21 15,0 22-15,0-22 0,21 1 16,0-1-16,0 0 0,0 1 0,0-1 15,21 21-15,0-20 0,0-1 0,0 22 16,0-1-16,1 1 0,20 20 16,-21-20-16,21 20 0,-20 1 15,-1 21-15,21-21 0,-21 20 0,0-20 16,1 21-16,-1 0 0,0 0 16,0-1-16,0 1 0,0 0 0,1 21 15,-1-21-15,0 0 0,-21 0 0,0-1 16,0 1-16,0 0 15,0 0 1,0 0-16,0 0 16,0-1-16</inkml:trace>
  <inkml:trace contextRef="#ctx0" brushRef="#br0" timeOffset="12808.18">7599 5927 0,'21'-43'16,"-21"22"-16,0 0 15,0 0 1,-21 21-16,0 0 0,-1 0 0,1 0 15,0 0-15,0 21 0,0 0 16,0 22-16,-22-22 0,22 21 16,-21 0-16,21 1 0,-1 20 0,-20 1 15,21-1-15,0 22 0,0-22 16,-1 22-16,1 0 0,21-1 0,0-20 16,0 21-16,0-22 0,0 1 15,0-1-15,0 22 0,21-22 0,-21 1 16,22-22-16,-1 22 0,0-22 0,0 0 15,0 1-15,0-1 0,1-21 16,-1 0-16,0 0 0,21-21 0,-21 0 16,1 0-16,-1 0 0,21-21 0,-21 0 15,22 0-15,-22-21 0,21-1 16,-21 1-16</inkml:trace>
  <inkml:trace contextRef="#ctx0" brushRef="#br0" timeOffset="13472.81">7810 6223 0,'-21'0'16,"21"21"0,-21-21-16,21 21 15,21-21 16,0 0-31,1 0 0,-1 0 16,0 0-16,0-21 0,0 21 16,0-21-1,-21 0-15,0 0 0,0 0 16,-21 21-16,0 0 16,0 0-16,0 0 0,0 0 15,-1 0-15,1 0 0,0 0 16,0 21-16,21 0 15,-21 0-15,21 0 16,0 0 0,21-21-1,0 0-15,0 0 0,0 0 16,1 0-16,-1 0 0,0-21 16,0 21-16,0-21 0,0 21 0,-21-21 15,22 0-15,-22 0 16,0-1-16,0 1 15,-22 21-15,1 0 16,0 0-16,0 21 16,0 1-16,0-1 0,-1 0 0,22 0 15,-21 0-15,0 0 0,0 22 16,0-22-16,21 0 0,0 21 0,0-20 16,0-1-16,0 0 15,0 0-15,21 0 0,0 0 0,0 1 16</inkml:trace>
  <inkml:trace contextRef="#ctx0" brushRef="#br0" timeOffset="13832.6">8594 6392 0,'0'0'0,"0"-21"0,0-21 15,0 21-15,0 0 0,0-1 16,0 1-16,-22 21 31,22 21-31,0 1 0,-21-1 16,21 21-16,0-21 0,0 22 16,-21-1-16,0 0 0,21 1 0,-21-1 15,21 0-15,0 1 0,-21-1 0,-1-21 16,22 21-16,-21 1 0,21-22 15,0 0-15,0 0 0,0 0 0,0 1 16,0-1-16,0-42 47,21-1-47,1 1 16,-1-21-16,0 21 0,0-22 0,0 22 15</inkml:trace>
  <inkml:trace contextRef="#ctx0" brushRef="#br0" timeOffset="14092.45">8890 6181 0,'0'0'16,"21"0"-16,-21-21 0,0 42 31,0 0-31,0 0 0,0 21 16,-21-20-16,21 20 0,-21 0 15,21 1-15,-21 20 0,21-21 16,0 1-16,0-1 0,-22 0 0,22 1 15,-21-22-15,21 21 0,-21-21 16,21 22-16,0-22 0,-21 0 0,21 0 16,-21 0-16,21-42 47,0 0-47,0 0 15,0 0-15,0 0 0</inkml:trace>
  <inkml:trace contextRef="#ctx0" brushRef="#br0" timeOffset="14304.33">8467 6562 0,'0'0'0,"0"21"0,21-21 31,0 0-31,0 0 16,0 0-16,0 0 0,1 0 0,-1 0 15,21 0-15,-21 0 0,0 0 16,22-21-16,-22 21 0,0 0 0,0 0 16,0-21-16,1-1 0,-1 1 15,0 0-15,0 0 16</inkml:trace>
  <inkml:trace contextRef="#ctx0" brushRef="#br0" timeOffset="14864.12">9440 6202 0,'0'-21'94,"0"0"-78,0-1-16,21 22 15,1 0-15,-1 0 16,-21-21-16,21 21 0,0 0 0,0 21 16,-21 1-1,0-1-15,0 0 16,0 0-16,-21 0 0,21 0 15,-21-21-15,21 22 0,-21-22 16,0 0-16,21 21 0,-22-21 16,22-21 15,0-1-31,0 1 16,0 0-16,0 0 0,0 0 15,22 0-15,-1-1 16,-21 1-16,21 21 0,0-21 15,0 21 1,0 0-16,-21 21 0,0 0 16,0 1-16,0 20 0,0-21 0,0 0 15,0 0-15,0 22 0,0-22 16,-21 21-16,21-21 0,-21 22 16,0-22-16,0 0 0,0 0 0,-1 0 15,22 1-15,-21-22 0,0 0 16</inkml:trace>
  <inkml:trace contextRef="#ctx0" brushRef="#br0" timeOffset="15227.91">10075 5609 0,'0'0'0,"21"0"0,1 0 16,-1 21-16,0 1 16,0-1-16,0 21 0,0 0 0,1 1 15,-1-1-15,21 0 0,0 1 16,-20-1-16,20 0 0,-21 1 0,21-1 16,-20 0-16,-1 22 0,-21-22 15,0 22-15,0-22 0,0 22 0,0-1 16,0-21-16,-43 22 0,22-22 0,0 22 15,-21-22-15,-22 0 0,22 22 16,-22-43-16,22 21 0,-21 1 0,-1-22 16,22 21-16,-1-21 0,1 1 15,0-1-15,21 0 0,-1-21 16,1 21-16,0-21 0,21-21 31,0 0-31,21 0 0,0-1 16,1 1-16</inkml:trace>
  <inkml:trace contextRef="#ctx0" brushRef="#br0" timeOffset="15763.64">12361 6287 0,'-21'0'16,"0"0"-1,0 0 1,42 0 0,21 0-16,1 0 0,-1 0 15,21 0-15,1 0 0,21 0 16,-1 0-16,22 0 0,21 0 0,0 0 15,0 0-15,-21 0 0,21 0 16,-21 0-16,0 0 0,-1 0 16,1 0-16,-21-22 0,-22 22 0,22 0 15,-21 0-15,-22 0 0,0 0 16,1 0-16,-1 0 0,-21 0 0,0 0 16,-42 0-1,-21 0-15,21 0 16,-22 0-16,1 0 0,0-21 0,-1 21 15,1 0-15,-22 0 0,1 0 16,21 0-16,-43 0 0</inkml:trace>
  <inkml:trace contextRef="#ctx0" brushRef="#br0" timeOffset="16039.75">12848 6308 0,'0'0'0,"-42"0"0,21 0 0,-22 21 0,22-21 16,0 0-16,42 0 31,0 0-31,22 0 0,20 0 0,-21 0 16,43 0-16,-21 0 0,41 0 15,-20 0-15,0 0 0,21 0 0,-22 0 16,1 0-16,0 0 0,-22 0 0,22 0 16,-22 0-16,-20 0 15,20 0-15,-21-21 0,1 21 0,-22 0 16,21 0-16,-21 0 0,-21-21 15,22-1-15,-22 1 16,0 0-16,0 0 0,0 0 16,-22 0-16,1 21 15,0-22-15</inkml:trace>
  <inkml:trace contextRef="#ctx0" brushRef="#br0" timeOffset="16439.71">13970 5969 0,'0'0'16,"0"-21"-16,-21 21 15,21 21 32,0 0-47,0 0 16,21 1-16,21-1 0,-21 0 0,1 0 16,20-21-16,0 21 0,1 0 15,-1-21-15,0 22 0,22-1 0,-22-21 16,22 0-16,-22 21 0,21-21 15,-20 0-15,-1 0 0,0 0 0,1 0 16,-1 0-16,-21 0 0,22 0 16,-22 0-16,-42 0 31,-1 0-31,-20 0 16,0 0-16,-1 0 0,1 0 15,0 21-15,-1 0 0,1 0 0,-21 22 16,20-1-16,1-21 0,0 22 15,-1-1-15,1 0 0,21 1 0,-22-1 16,22 0-16,0-21 0,0 22 16,0-22-16,0 0 0,-1 0 0,1 0 15,21 1-15,-21-22 0,0 0 16,0 0-16</inkml:trace>
  <inkml:trace contextRef="#ctx0" brushRef="#br0" timeOffset="19224.21">3704 2921 0,'0'-21'16,"-21"21"46,0 0-62,0 0 16,-1 21-16,1-21 16,21 21-16,-21 0 0,0 1 15,0-1-15,21 0 0,0 0 16,0 0-16,0 0 0,-21 1 0,21-1 16,0 21-16,0-21 0,0 0 15,0 1-15,0-1 0,0 0 16,0 0-16,0 0 0,0 0 0,21 1 15,0-1-15,-21 0 16,21-21-16,0 21 0,0-21 16,1 0-16,-1 0 15,0 0-15,0 0 0,0 0 16,0-21-16,1 21 0,-1-21 16,0 21-16,0-21 0,0-1 0,0 1 15,1 0-15,-22 0 16,21 0-16,0 0 0,-21-1 0,21 1 15,-21 0-15,0 0 0,0-21 16,0 20-16,0 1 0,0 0 0,-21 0 16,0 0-16,0 0 0,-1-1 15,1 1-15,0 0 0,0 21 0,0-21 16,0 0-16,-1 21 0,1 0 16,0 0-16,0 0 0,0 0 15,0 0-15,-1 21 0,1-21 16,21 21-16,0 0 0,-21 0 15,0 1-15,21-1 0,-21 0 16,21 0-16,0 0 0,0 0 16,0 1-16,0-1 0,0 0 15,0 0-15,0 0 0,0 0 16,0 1-16,0-1 0,0 0 16,0 0-16,21-21 0,-21 21 15,21-21-15,0 0 0,0 0 0,1 0 16</inkml:trace>
  <inkml:trace contextRef="#ctx0" brushRef="#br0" timeOffset="19812.18">4593 3006 0,'0'0'0,"21"0"16,-21-21-1,0 42 32,0 0-47,0 0 16,0 0-16,0 0 15,0 1-15,0-1 0,-21 0 0,21 0 16,0 0-16,0 0 0,0 22 16,0-22-16,0 0 0,-21 0 0,21 0 15,-21 1-15,21-1 0,0 0 16,0 0-16,0 0 15,0-42 32,0 0-47,0 0 16,0 0-16</inkml:trace>
  <inkml:trace contextRef="#ctx0" brushRef="#br0" timeOffset="20632.18">5440 3069 0,'0'-21'32,"0"0"-1,0 0-16,0 0 1,21 21 0,0-22-1,0 22-15,0 0 0,1 0 16,-1 0-16,0 0 16,0 0-16,-21 22 15,0-1-15,0 0 0,0 0 16,0 0-16,0 0 15,0 1-15,-21-1 0,-21 0 16,20 21-16,-20-21 0,21 1 16,-21-1-16,-1 0 0,22 0 0,-21 0 15,21 0-15,-1 1 0,1-1 0,0-21 16,0 21-16,0-21 16,21 21-1,21-21 1,0 0-1,0 0-15,0 0 0,1 0 0,-1 0 16,0 0-16,-21-21 0,21 21 16,0 0-16,0 0 0,1 0 0,-1-21 15,0 21-15,0 0 0,0 0 16,0 0-16,-21-21 31,22-1 0,-22 1-15</inkml:trace>
  <inkml:trace contextRef="#ctx0" brushRef="#br0" timeOffset="21324.07">5905 3006 0,'0'0'0,"0"-21"15,22 21 1,-1 0-1,0 0-15,0 0 16,0 0-16,0 0 16,1 0-1,-22 21-15,0 0 16,0 0 0,-22 0-16,1-21 0,21 21 15,-21-21-15,0 22 0,-21-22 16,20 21-16,1-21 0,0 0 15,42 0 48,0 0-63,1 0 16,-1 0-16,0 0 15,0 0-15,0 0 16,0 0-16,1 0 15,-1 0-15,0 0 16,0 0-16,-21 21 0,0 0 16,0 0-16,0 0 15,0 1-15,0-1 0,0 0 16,-21 0-16,0 0 0,0-21 16,-1 21-16,1 1 0,0-22 15,0 21-15,0-21 0,0 0 0,-1 21 16,1-21-16,0 0 0,0 0 0,0 0 15,21-21 32,0 0-31,21-1 0,0 22-16</inkml:trace>
  <inkml:trace contextRef="#ctx0" brushRef="#br0" timeOffset="21979.62">6371 2942 0,'0'21'31,"0"1"-31,0-1 16,0 0-16,-21-21 0,21 21 15,-21 0-15,21 0 0,-21 1 0,21-1 16,-22 0-16,22 0 0,0 0 0,-21-21 16,0 21-16,21 1 0,0-44 46,0 1-30,21 21 0,0 0-16,-21-21 0,22 21 15,-1 0-15,0 0 16,0-21-16,0 21 16,0 0-16,1 0 0,-1-21 15,0 0 1,-21-1-1,21 22 1,-21-21-16,0 0 16,0 42 31,0 0-47,-21 1 15,21-1-15,-21 0 0,21 0 16,0 0-16,0 22 0,-21-22 15,21 0-15,-22 0 0,22 0 0,-21 0 16,21 1-16,0-1 0,0 0 0,0 0 16,0 0-1,-21-21-15,21-21 47,21 21-47,-21-21 0,21 0 16,-21 0-16</inkml:trace>
  <inkml:trace contextRef="#ctx0" brushRef="#br0" timeOffset="22288.18">6837 2985 0,'0'-22'31,"21"22"-31,0 0 0,0 0 16,0 0-16,1 0 0,-1 0 0,0-21 16,0 21-16,0 0 0,22 0 0,-22 0 15,0 0-15,0 0 0,0 0 16,0 0-16,-42-21 47,0 21-47,0 0 15</inkml:trace>
  <inkml:trace contextRef="#ctx0" brushRef="#br0" timeOffset="22776.9">6879 2963 0,'0'0'16,"0"22"-16,-21-1 0,0-21 0,21 21 16,-21-21-16,21 21 0,-22 0 15,22 0-15,-21-21 0,21 22 16,-21-22-16,21 21 0,0 0 31,21-42 16,0 21-47,1 0 16,-1 0-16,0-21 15,0 21-15,0 0 0,0 0 16,1 0-16,-1 0 16,0 0-16,0 0 0,0 0 0,0 0 15,1 0-15,-22 21 16,21-21-16,-21 21 0,21 0 15,-21 0-15,0 0 0,0 1 16,0-1-16,0 0 16,0 0-16,-21-21 0,0 21 15,21 0-15,-22-21 0,1 22 16,0-22-16,-21 0 0,21 21 0,-1-21 16,1 0-16,0 0 0,0 0 15,0 0-15,0 0 16,-1 0-1,1 0 1,21-21-16,0-1 16</inkml:trace>
  <inkml:trace contextRef="#ctx0" brushRef="#br0" timeOffset="24100.22">8191 2709 0,'0'0'0,"22"0"16,-22-21-16,0 0 16,0 0-1,-22 21 16,1 21-31,0 0 0,0 0 16,0 1-16,0-1 0,-1 0 16,1 0-16,0 21 0,0-20 0,0 20 15,21-21-15,-21 0 0,-1 22 16,1-22-16,0 21 0,21-21 16,0 0-16,0 22 0,0-22 0,0 0 15,0 0-15,0 22 0,21-22 16,-21 0-16,21-21 0,22 21 0,-22 0 15,0-21-15,0 0 0,0 0 16,22 0-16,-22 0 0,0 0 0,0 0 16,0-21-16,1 0 0,-1 21 0,0-21 15,0 0-15,0-1 0,-21 1 16,21 0-16,-21 0 0,0 0 0,0 0 16,0-1-16,0 1 15,-21 0-15,0 21 0,0 0 0,0 0 16,0 0-16,-1 0 0,1 0 15,0 0-15,0 0 0,0 21 16,0-21-16,-1 21 0,1 1 0,0-1 16,21 0-16,-21-21 0,21 21 15,-21 0-15,21 0 0,0 1 0,0-1 16,0 0-16,21 0 16,0-21-16,0 0 15,0 0-15,1 0 0,-1 0 0,0-21 16</inkml:trace>
  <inkml:trace contextRef="#ctx0" brushRef="#br0" timeOffset="24843.9">9207 2815 0,'-21'0'15,"0"0"-15,0 21 16,21 1-16,0-1 16,0 0-1,21-21-15,0 0 16,0 21-16,1-21 0,-1 0 16,0 0-16,0 0 0,21 0 0,-20 0 15,-1 0-15,0 0 0,0 0 0,0-21 16,0 21-16,1 0 0,-22-21 15,21 21-15,-21-21 16,0-1-16,0 1 16,-21 21-1,-1 0 1,22 21-16,-21 1 16,21-1-16,-21 0 0,21 0 0,-21 0 15,21 0-15,-21 22 0,21-22 16,0 21-16,0-21 0,-21 22 0,21-22 15,-22 21-15,22-21 0,0 22 16,-21-22-16,21 0 0,0 0 16,0 0-16,0 1 15,-21-44 17,21 1-17,-21 0-15,21 0 0</inkml:trace>
  <inkml:trace contextRef="#ctx0" brushRef="#br0" timeOffset="25051.8">9102 3133 0,'21'0'47,"0"0"-47,0 0 0,0 0 15,0 0-15,1 0 0,20 0 16,-21 0-16,0 0 0,0 0 0,-21-21 16,22 21-16,-1 0 15,-21-22-15,21 22 0,-21-21 16</inkml:trace>
  <inkml:trace contextRef="#ctx0" brushRef="#br0" timeOffset="25644.87">9906 3027 0,'-21'0'0,"0"0"16,-1 0-16,1 0 0,0-21 15,0 21-15,21-21 16,0-1-1,0 1-15,0 0 16,0 0-16,21 21 0,0-21 16,0 21-16,1 0 0,-1 0 15,0-21-15,21 21 0,-21 0 16,1 0-16,-1 0 0,0 0 0,0 0 16,-21 21-1,0 0-15,0 0 16,-21 0-16,0 0 0,0 1 0,-22-1 15,22 0-15,0 0 0,-21 21 16,20-20-16,1-1 0,0 0 0,0 0 16,0 0-16,21 0 0,-21 1 15,21-1-15,0 0 0,0 0 0,0 0 16,21-21-16,0 0 16,0 0-16,0 0 0,22 0 0,-22 0 15,0 0-15,0 0 0,21 0 16,-20 0-16,-1-21 0,21 0 15,-21 0-15,0 21 0,1-21 0,-22-1 16,0 1-16,0 0 0,0 0 16,0 0-16,0 0 0,0-1 15,-22 1-15,-20 21 0,21-21 0,0 21 16,0-21-16,-1 21 0,1 0 16,0 0-16,0 0 0,0 0 0,21 21 31,21-21-16,0 0 1,0 0-16,0 0 16</inkml:trace>
  <inkml:trace contextRef="#ctx0" brushRef="#br0" timeOffset="26203.83">10858 2963 0,'0'0'0,"0"-21"15,22 0-15,-22 0 16,0 0-16,0 0 16,0-1-16,-22 22 15,1 0-15,0 0 0,0 0 16,0 0-16,0 0 0,-1 0 15,1 0-15,0 22 0,0-22 0,0 21 16,0 0-16,-1 0 0,1 0 16,0 0-16,21 1 0,0-1 0,-21-21 15,21 21-15,0 0 0,21-21 32,0 0-17,0 0-15,1 0 16,-1 0-16,0 0 0,0-21 0,0 0 15,0 21-15,1-21 0,-1-1 16,0 22-16,-21-21 0,21 0 16,0 21-16,-21 21 47,0 0-47,0 1 0,0-1 15,-21 0-15,21 0 0,-21 0 16,21 0-16,0 1 0,0 20 0,-21-21 15,21 0-15,0 0 0,-21 1 16,21-1-16,0 0 0,0 0 16,0-42 15,21 0-15,0 21-16,-21-21 0</inkml:trace>
  <inkml:trace contextRef="#ctx0" brushRef="#br0" timeOffset="26508.34">11324 2815 0,'0'0'0,"0"21"47,0 1-32,0-1-15,0 0 16,0 0-16,0 0 0,0 0 0,0 1 16,0-1-16,0 0 0,-21 0 0,21 0 15,-21 0-15,21 1 0,0-1 16,-21-21-16,21 21 0,-22-21 16,22-21 30,22 0-30,-1-1-16</inkml:trace>
  <inkml:trace contextRef="#ctx0" brushRef="#br0" timeOffset="26948.14">11684 2836 0,'0'0'0,"0"22"47,-21-1-47,21 0 15,-21 0-15,21 0 16,-22 0-16,22 1 0,0-1 16,0 0-16,-21 0 0,21 0 0,0 0 15,0 1-15,0-1 16,21-21-1,1 0-15,-1 0 0,0 0 16,0 0-16,0 0 16,0-21-16,-21-1 0,22 22 0,-1-21 15,0 0-15,-21 0 16,21 0-16,-21 0 0,0-1 16,0 1-16,0 0 0,0-21 0,0 21 15,0-1-15,-21 1 16,0 21-16,0 0 0,-1 0 15,1 0-15,0 0 0,0 0 0,21 21 16,-21-21-16,0 22 0,-1-1 16,22 0-16,0 0 15,0 0-15</inkml:trace>
  <inkml:trace contextRef="#ctx0" brushRef="#br0" timeOffset="27319.25">12763 2646 0,'0'0'0,"0"-21"0,0 42 47,0 0-47,0 0 0,0 0 16,-21 1-16,21-1 0,0 21 0,0-21 15,-21 0-15,21 1 0,-21 20 16,21-21-16,0 0 0,0 0 0,0 1 15,-21-1-15,21 0 0,0 0 16,0-42 47,21 0-63</inkml:trace>
  <inkml:trace contextRef="#ctx0" brushRef="#br0" timeOffset="27556.13">13039 2604 0,'0'0'0,"-22"21"31,1 0-31,21 0 16,0 0-16,-21 0 0,21 22 0,-21-22 15,21 21-15,0-21 0,0 1 16,-21-1-16,21 21 0,0-21 15,-21 0-15,21 1 0,0-1 16,0 0-16,0 0 16</inkml:trace>
  <inkml:trace contextRef="#ctx0" brushRef="#br0" timeOffset="30611.61">16044 6011 0,'0'-21'31,"21"0"-31,1 0 16,-22 0-16,0 0 0,0-1 15,0 1-15,21 21 0,-21-21 16,0 42 31,0 0-47,0 1 0,0-1 15,0 0-15,-21 21 0,-1-21 0,22 1 16,-21 20-16,0-21 16,21 21-16,-21-20 0,0 20 0,21-21 0,0 21 15,-21 1-15,21-22 0,-22 21 0,22 1 16,0-22-16,-21 21 15,21-21-15,0 0 0,0 22 0,0-22 16,0 0-16,0 0 0,0 0 16,0 1-16,0-44 47,0 1-32,0 0-15,0-21 0,0 21 16,0-1-16,0 1 0</inkml:trace>
  <inkml:trace contextRef="#ctx0" brushRef="#br0" timeOffset="37688.28">1355 9059 0,'0'0'0,"-22"-21"0,1 0 0,0 0 0,0 0 16,0 0-16,0-1 0,-1 1 15,1 21-15,0 0 0,0-21 0,0 21 16,0 21-1,21 0-15,0 22 16,0-22-16,0 21 0,0-21 16,0 22-16,0-1 0,21-21 15,0 22-15,0-22 0,0 0 0,0 0 16,1 0-16,-1 0 0,0 1 16,21-1-16,1-21 0,-22 0 0,21 0 15,0 0-15,1 0 0,-1 0 16,0-21-16,1-1 0,-1 1 0,0 0 15,1 0-15,-22 0 0,0 0 16,0-22-16,0 22 0,1-21 0,-22 21 16,0-22-16,0 22 0,0 0 15,0-21-15,-22 20 0,1 1 0,0 21 16,0 0 0,0 0-16,21 21 0,-21 1 15,-1 20-15,1 0 0,21 1 16,-21-1-16,0 0 0,21 1 0,-21 20 15,21 1-15,-21-1 0,21 1 16,-22 20-16,1-20 0,21-1 0,0 22 16,-21-22-16,0 1 0,21-1 15,0-20-15,0 20 0,-21-20 0,0-1 16,21-21-16,-22 0 0,1 22 16,21-22-16,-21-21 0,0 21 0,0-21 15,0 0-15,-1 0 0,1 0 16,-21-21-16,0 0 0,20-1 15,-20 1-15,0 0 0,21-21 16,-22 21-16,1-22 0,21 1 0,-22 21 16,22-22-16,0 1 0,-21 21 15,21 0-15,21 0 0,-22-1 0,1 22 16,0 0-16,21 22 16,0 20-16,0-21 0,0 0 15,0 22-15,0-22 0,42 21 16,-20-21-16,-1 22 0,0-22 0,0 21 15,21-21-15,-20 22 0,20-22 16,0 0-16,1 0 0,-1 0 0,0-21 16,1 0-16,20 0 15,-21 0-15,1 0 0,20-21 0,-20 0 16,-1 0-16,0 0 0,1-1 16,-1 1-16,0-21 0,1 21 0,-22-22 15,0 1-15,0 21 0,0-21 16,0-1-16,-21 22 0,0-21 0,22 21 15,-22-1-15,0 1 0,0 42 32,0 1-32,0-1 0,0 0 15,0 21-15,0-21 0,0 1 0,0 20 16,0-21-16,0 21 0,0-20 0,0-1 16,0 0-16,0 0 15,0 0-15,21-42 47,-21 0-47,21 0 0,0 0 16,-21-1-16,21 1 0,-21 0 0,21-21 15,1 21-15,-22-1 0,21 1 16,0-21-16,-21 21 0,21 21 0,0-21 16,0 21-16,-21 21 15,0 0-15,22-21 16,-22 21-16,0 0 0,0 22 0,21-22 15,-21 0-15,21 0 0,0 21 16,-21-20-16,21-1 0,0 0 0,1 0 16,-1 0-16,21 0 0,-21 1 15,0-1-15,22-21 0,-1 0 0,0 0 16,1 0-16,-1 0 0,22 0 0,-22 0 16,0-21-16,1-1 0,20 22 15,-21-21-15,1 0 0,-22 0 0,21-21 16,-21 20-16,1-20 0,-1 21 15,-21-21-15,0-1 0,0 1 16,0 0-16,0-1 0,0 1 0,0 0 0,-21-1 16,-1 22-16,-20 0 15,21 21-15,0 0 0,-22 0 0,1 0 16,0 0-16,-1 21 0,1 0 16,0 22-16,21-22 0,-22 21 0,1 0 15,21 1-15,0-1 0,-1 0 16,1 1-16,21-22 0,0 21 0,0-21 15,0 22-15,0-22 0,21 0 0,1-21 16,-1 21-16,0-21 0,21 0 16,-21 0-16,22 0 0,-1 0 0,-21-21 15,22 0-15,-1 0 16,0 0-16,1-22 0,-1 22 0,0-21 16,1-1-16,-22-20 0,21 21 0,-21-22 15,22 1-15,-22-1 0,0 1 16,0-1-16,0 1 0,-21 20 0,0-20 15,21 20-15,-21 1 0,0 21 16,0 0-16,0 0 0,0-1 0,-21 22 16,21 22-16,-21-1 15,0 0-15,0 0 0,0 21 0,21 1 16,0-1-16,-22 0 0,22 22 0,-21-1 16,21-20-16,0 20 0,0 1 15,0-22-15,0 22 0,0-22 16,0 0-16,0 1 0,21-1 0,1 0 15,-1-21-15,0 1 0,0-1 16,0 0-16,22-21 0,-22 0 0,21 0 16,0 0-16,1 0 0,-22 0 15,21-21-15,1 21 0,-22-21 0,21-1 16,-21 1-16,22-21 0,-22 21 0,0 0 16,0-22-16,0 1 0,-21 21 15,0-22-15,0 1 0,0 21 0,0 0 16,0 0-16,0-1 0,-21 22 15,0 0-15,21 22 0,-21-1 16,21 0-16,-21 0 0,21 0 16,0 0-16,0 22 0,0-22 15,0 21-15,0-21 0,0 1 0,0 20 16,0-21-16,0 0 0,0 0 0,0 1 16,21-22-16,-21 21 0,21-21 15,0 0-15,0 0 0,0 0 16,1 0-16,-1 0 15,0-21-15,0-1 0,0 1 16,0 0-16,1 0 0,-1-21 0,21-1 16,-21 22-16,22-21 0,-22-1 15,21 1-15,-21 0 0,22 21 16,-1-1-16,-21 1 0,21 0 0,-20 21 16,-1 0-16,0 0 0,0 0 15,0 21-15,-21 0 0,0 1 0,0 20 16,0-21-16,0 21 0,0-20 0,-21 20 15,-21-21-15,21 21 0,-1-20 16,1-1-16,0 21 0,0-21 0,0 0 16,0 1-16,-1-1 0,44-21 31,-1 0-31,0 0 16,0-21-16,0 21 0,22-22 0,-22-20 15,0 21-15,21-21 16,-21 20-16,22-20 0,-1 0 0,-21 21 15,22-22-15,-22 1 0,0 21 0,21 0 16,-42-1-16,21 1 0,-21 42 31,-21 1-15,21-1-16,-21 0 0,21 0 16,-21 0-16,21 0 0,-21 22 0,21-22 15,0 0-15,0 0 0,0 0 16,0 22-16,0-22 0,0 0 0,0 0 15,0 0-15,0 1 0,0-1 16,0 0 0,21-21-16,0 0 0,0 0 15,0 0-15,1 0 0,20 0 0,-21 0 16,0 0-16,22 0 0,-22-21 0</inkml:trace>
  <inkml:trace contextRef="#ctx0" brushRef="#br0" timeOffset="38727.73">5524 9716 0,'0'0'16,"22"-22"-16,-22 1 0,21 0 0,-21-21 15,0 21-15,0-1 0,0 1 0,0 0 16,0 0-16,-21 21 16,-1 0-16,1 0 0,0 0 0,0 21 15,0 0-15,0 0 0,-1 1 16,1 20-16,0 0 0,21-21 0,-21 22 15,0-1-15,0 0 0,21 1 0,0-1 16,-22 0-16,22 1 0,0-22 16,0 21-16,0-21 0,0 1 0,0-1 15,0 0-15,22-21 0,-1 0 0,0 21 16,0-21-16,21 0 0,1 0 16,-22 0-16,21-21 0,1 0 0,-22 0 15,21-1-15,0 1 0,-20 0 0,-1-21 16,0 21-16,0-22 0,-21 1 15,0 0-15,0-1 0,0 1 16,0 0-16,-21-1 0,0 22 0,0-21 16,-1 21-16,1-1 0,-21 22 15,21 0-15,-22 0 0,22 0 0,0 0 16,0 0-16,0 0 0,21 22 16,0-1-1,0 0-15,21 0 0,0-21 0,21 21 16,-20 0-16,20-21 0,0 0 0,1 22 15,-1-22-15,0 0 16,1 0-16,-1 0 0,0-22 0,1 1 0,-1 21 16,0-21-16,-21-21 0,22 21 15,-22-1-15,21-20 0,-21 21 16,1 0-16,-1 0 0,0-22 0,0 22 16,0 0-16,0 21 0,1-21 0,-22 0 15,21 21-15,-21-22 16,0 44 15,0-1-31,-21 21 16,-1-21-16,22 0 0,-21 22 0,0-1 15,0 0-15,0 1 0,0 20 16,21 1-16,-22-22 0,22 43 0,-21-22 0,21 1 16,0 20-16,0-20 15,0 21-15,0 20 0,0-20 0,0 21 16,0-21-16,0 20 0,0-20 0,0 21 15,21 0-15,1 0 0,-22-1 0,21 1 16,0-21-16,-21 21 0,21-22 16,0 22-16,-21-21 0,21 0 0,1-1 15,-22 1-15,0 0 0,21-1 0,-21-20 16,0-1-16,0 1 0,0-1 16,0-20-16,0-1 0,0 0 15,0 1-15,0-1 0,0-21 0,0 0 0,0 0 16,-21-21-1,-1-21-15,1 0 16,0-21-16,21 21 0,-21-22 0,0-20 16,0 20-16,-22-20 0,22-22 0,-21 1 15,21-1-15,-22-21 0,1 0 0,0 0 16,-1 1-16,1-22 0,21 0 16,-22 21-16,22-21 0,21 21 0,0 0 15,0 21-15,21-20 0,1 20 0,20 0 16,-21 22-16,0-1 0,22 1 15,-22 20-15,0 1 0,0 21 16,0-21-16,0 20 0,1 1 0,-1 0 16,0 0-16,-21 0 0,21 21 0,0-21 15,0 21-15,1-22 0,-1 22 16,0-21-16,0 21 0,0-21 16,0 21-16,1-21 0,-1 21 0,0-21 15,0 0-15,21-1 0,1 1 16,20 0-16</inkml:trace>
  <inkml:trace contextRef="#ctx0" brushRef="#br0" timeOffset="39179.79">8551 9059 0,'0'0'0,"0"-21"16,-21 0-16,21 0 0,0 0 0,0 0 16,0-1-16,0 1 0,0 0 0,0 0 15,0 0-15,0 0 0,-21 21 16,0 0-1,0 0-15,-1 21 0,1 0 16,0 21-16,0 1 0,0-1 0,-22 0 16,22 22-16,-21-1 0,0 1 15,20-1-15,-20 1 0,0 20 0,-1 1 16,22 0-16,-21-1 0,21-20 16,0 21-16,21-1 0,0-20 0,0-1 15,0 22-15,21-22 0,0 1 0,0-22 16,21 22-16,1-1 0,-1-20 0,0-1 15,1 0-15,-1-21 16,22 1-16,-22-1 0,21 0 0,-20-21 0,20 0 16,1 0-16,-1-21 0,22 0 15,-22-1-15,1 1 0,21-21 16,-22 21-16</inkml:trace>
  <inkml:trace contextRef="#ctx0" brushRef="#br0" timeOffset="39551.57">10858 8763 0,'22'0'16,"-44"0"-16,65 0 0,-22 0 0,21-21 15,-21 21-15,1 0 0,20 0 16,-21 0-16,21 0 0,1 0 0,-22 0 16,21 0-16,1 0 0,-1 21 15,0 0-15,1 22 0,-22-1 0,21 21 16,-21-20-16,22 20 0,-22 1 16,0 20-16,0-20 0,-21-1 0,0 22 15,0-21-15,0 20 0,0-20 16,-21 20-16,0-20 0,0-22 15,-1 22-15,-20-1 0,21-20 0,-21-1 16,-1 0-16,1-21 0,0 22 0,-1-22 16,1 21-16,0-21 0,-22 1 0,22-1 15,-1 0-15,1-21 0,0 21 16</inkml:trace>
  <inkml:trace contextRef="#ctx0" brushRef="#br1" timeOffset="44988.15">3704 1376 0,'-21'0'47,"0"0"-47,0 0 16,-1 0-16,1 0 16,0 0-16,0 0 15,0 0 1,42 0 46,0 0-62,0 0 0,0 0 0,1 0 16,20 0-16,-21 0 0,21 0 16,-20 0-16,20 0 0,0 0 0,1 0 15,-1 0-15,0 0 0,1 0 16,-1 0-16,-21 0 0,21 0 15,1 0-15,-22-21 0,21 21 16,-21 0-16,22 0 0,-22 0 0,0 0 16,0 0-16,0 0 0,1 0 15,-1 0-15,-42 0 63,-1 0-48,1 0-15,0 0 0,0 0 16,0 0-16,-22 0 0,22 0 16,-21 0-16,0 0 0,20 0 15,-20 0-15,0 0 0,-1 0 0,22 0 16,-21 0-16,0 0 0,20 0 0,-20 21 16,21-21-16,-21 0 0,20 0 15,1 0-15,0 0 0,0 0 0,0 0 16,0 0-16,-1 0 0,1 0 15,42 0 32,22 0-31,-22 0-16,21 0 0,-21 0 16,22 0-16,-1 0 0,0 0 15,1 0-15,-1 0 0,22 0 0,-22 0 16,0 0-16,-21 0 0,22 0 15,-1 0-15,-21 0 0,0 0 0,1 0 16,-1 0-16,0 0 0,0 0 16,0 0-16,0 0 31,-42 0 0,0 0-15,-21 0-16,21-21 0,-22 21 15</inkml:trace>
  <inkml:trace contextRef="#ctx0" brushRef="#br1" timeOffset="45859.82">3916 423 0,'-43'-42'16,"22"42"-1,21-21-15,-21 21 0,0 0 0,0 0 31,0 0-31,-1 0 0,1 0 0,21 21 16,-21 0-16,0 0 0,0 1 16,0-1-16,-1 0 0,1 0 0,21 0 15,-21 0-15,0 1 0,21-1 16,-21 21-16,21-21 0,0 0 0,0 1 16,0-1-16,0 0 0,0 0 15,0 0-15,21 0 0,0 1 0,0-1 16,0-21-16,1 0 0,20 21 15,-21-21-15,21 0 0,-20 0 16,20 0-16,-21 0 0,21-21 16,-20 0-16,20 21 0,-21-22 0,0 1 15,0 0-15,1 0 0,-1 0 16,-21 0-16,0-22 0,21 22 0,-21 0 16,0-21-16,0 20 0,0 1 15,0-21-15,0 21 0,0 0 16,-21-1-16,0 1 0,-22 21 15,22 0-15,0 0 0,-21 0 16,20 0-16,-20 0 0,0 0 0,21 21 16,-22 1-16,1-1 0,21 0 15,0 0-15,-22 0 0,22 0 0,21 1 16,-21-1-16,21 0 16,0 21-16,0-21 0,0 1 0,0-1 15,0 0-15,21 0 16,0 0-16,0-21 0,1 21 0</inkml:trace>
  <inkml:trace contextRef="#ctx0" brushRef="#br1" timeOffset="47819.83">5186 1355 0,'-21'0'15,"-1"0"-15,1 0 16,0 0-16,0 0 16,0 0-16,0 0 15,-1 0 1,22 21 15,22-21 63,-1 0-94,0 0 0,0 0 0,0 0 16,0 0-16,1 0 0,-1 0 0,0 0 15,0 0-15,21 0 0,-20 0 16,-1 0-16,0 0 0,21 0 0,-21 0 15,1 0-15,20 0 16,-21 0-16,21 0 0,1 0 0,-1 0 0,0 0 16,1 0-16,-1 0 15,0 0-15,22 0 0,-22 0 0,1 0 16,-1 0-16,21 0 0,-20 0 16,-1 0-16,0 0 0,-20 0 0,20 0 15,-21 0-15,21 0 0,-20 0 16,-1 0-16,0 0 0,21 0 0,-21 0 15,1 0-15,-1 0 0,0 0 0,0 0 16,0 0-16,0 0 16,1 0-16,-1 0 15,0 0 1,-21-21 15,21 21 0,0 0 1,-21-21-1,-21 21 0,0 0-31,0 0 0,0 0 16,-1 0-16,-20 0 0,21 0 0,-21 0 0,20 0 15,-20 0-15,0 0 16,-1 0-16,1 0 0,-21 0 0,-1 0 16,22 0-16,-22 0 0,22 0 15,-22 0-15,22 0 0,0 0 0,-22 0 16,22 0-16,0 0 0,-1 0 16,22 0-16,-21 0 0,-1 0 0,1 0 15,21 0-15,-21 0 0,20 0 16,1 0-16,0 0 0,0 0 0,0 21 15,0-21-15,-1 0 0,1 0 16,0 0-16,0 0 16,0 0-1,0 0 1,-1 0 0,1 0-1,0 0 1,0 0-1,0 0 1,0 0-16,-1 0 16,1 0-16,0 0 31,0 0-15,0 0-1,0 0-15,-1 0 16,22 21-16,-21-21 15,0 0-15,42 0 63,0 0-63,1 0 16,-1 0-16,0 0 0,21 0 15,-21 0-15,22 0 0,-1 0 0,0 0 16,22 0-16,-22 0 0,22 0 15,-1 0-15,1 0 0,-1 0 16,22 0-16,-22 0 0,1-21 0,21 21 16,-22 0-16,1 0 0,-1 0 15,1 0-15,-1 0 0,-21 0 0,22 0 16,-22 0-16,1 0 0,-1 0 16,0 0-16,1-21 0,-1 21 0,-21 0 15,21 0-15,1 0 0,-22 0 16,0 0-16,0 0 0,0 0 0,1 0 15,-1 0-15,0 0 0,0 0 32,-21-22 93,-21 1-94,0 21-31,0-21 0,-1 0 0,-20 0 16</inkml:trace>
  <inkml:trace contextRef="#ctx0" brushRef="#br1" timeOffset="48888.23">5969 487 0,'0'0'0,"0"-21"31,21 0-31,-21-1 0,21 22 0,-21-21 16,0 0 15,0 42 1,0 0-17,0 1-15,0-1 0,0 0 16,0 0-16,0 0 0,-21 0 15,21 1-15,0-1 0,0 0 0,0 0 16,0 0-16,0 0 16,0 1-16,0-1 0,0 0 0,0 0 15,0 0 1,0 0-16,0 1 16,0-44 46,0 1-62,0 0 0,0 0 16,0 0-16,0 0 0,0-1 15,0 1-15,0 0 0,0 0 0,0-21 16,0 20-16,21 1 0,-21 0 16,0 0-16,0-21 0,0 20 0,0 1 15,0 0 1,0 0-16,0 0 15,0 42 17,0 0-17,0 0-15,0 0 0,0 1 16,0-1-16,0 0 0,0 0 16,0 0-16,0 22 0,0-22 0,0 0 15,0 0-15,0 0 0,0 0 16,0 1-16,0-1 0,0 0 0,0 0 15,0 0-15,0 0 16,-21-21 0,21-21 15,0 0-31,0 0 16,0 0-16,0 0 0,0-1 15,0 1-15,0 0 0,0 0 0,0 0 16,21-22-16,-21 22 0,0 0 15,21 0-15,1 0 0,-22 0 0,0-1 16,0 1-16,21 0 0,0 21 16,-21-21-16,21 42 31,-21 0-15,0 0-16,0 1 0,0-1 15,0 0-15,0 0 0,0 0 0,-21 0 16,21 1-16,0-1 15,0 0-15,-21-21 0,21 21 0</inkml:trace>
  <inkml:trace contextRef="#ctx0" brushRef="#br1" timeOffset="50312.58">7620 1376 0,'-21'0'0,"0"0"15,-1 0 1,1 0-16,0 0 15,0 0 17,42 0 30,0 0-46,0 0-16,1 0 0,20 0 15,-21 0-15,21 0 0,1 0 16,20 0-16,-20 0 0,20 0 16,-21 0-16,22 0 0,-1 0 0,1 0 15,-22 0-15,22 0 0,-22 0 0,0 0 16,1 0-16,-1 0 0,-21 0 16,22 0-16,-22 0 0,0 0 0,21 0 15,-21 0-15,1 0 0,-1-21 16,0 21-16,0 0 47,-42 0 0,0 0-32,0 0-15,-1 0 0,1 0 0,-21 0 16,0 0-16,-1 0 0,1 0 15,0 0-15,-22 0 0,22 0 0,-22 0 16,1 0-16,20 0 0,-20 0 16,21 0-16,-22 0 0,22 0 0,21 0 15,-22 0-15,22 0 0,-21 0 16,21 0-16,-1 0 0,1 0 16,0 0-16,0 0 0,0 0 15,0 0-15,-1 0 16,1 0-16,0 0 0,0 0 15,0 0 1,42 0 47,0 0-63,0 0 15,0 0-15,22 0 0,-1 0 0,-21 0 16,43 0-16,-22 0 0,22 0 15,-22 0-15,21 0 0,1 0 16,-1 0-16,1 0 0,-22 0 16,22 0-16,-22 0 0,0 0 0,1 0 15,-22 0-15,0 0 0,21 0 16,-20 0-16,-1 0 0,0 0 16,0 0-1,-21-21 63,0-1-62,-21 1-16,0 21 0,21-21 0</inkml:trace>
  <inkml:trace contextRef="#ctx0" brushRef="#br1" timeOffset="51248.04">7916 593 0,'-21'0'16,"0"0"-1,21-21-15,0-1 16,0 1 15,21 0-15,0 21-16,0 0 15,22-21-15,-22 21 0,0 0 0,21 0 16,-20 0-16,20 0 0,-21 0 16,21 0-16,-20 0 0,-1 0 15,0 21-15,0-21 0,0 21 0,0-21 16,-21 21-16,22-21 0,-22 22 15,0-1-15,-22 0 16,1 0-16,0-21 0,-21 21 16,21 0-16,-1-21 0,-20 22 0,21-1 15,-21-21-15,20 21 0,-20-21 16,21 21-16,-21 0 0,20-21 0,1 21 16,-21-21-16,21 22 0,0-22 15,-1 0-15,1 21 16,0-21-1,42 0 32,0 0-47,1 0 16,-1 0-16,0-21 0,21 21 16,-21 0-16,22 0 0,-22-22 0,21 22 15,1 0-15,-1 0 0,-21 0 16,21 0-16,1-21 0,-22 21 0,0 0 15,21 0-15,-20 0 0,-1 0 16,0 0-16,0 0 0,0 0 0,0 0 31</inkml:trace>
  <inkml:trace contextRef="#ctx0" brushRef="#br1" timeOffset="52331.42">10054 1207 0,'0'0'15,"-21"0"-15,0 0 0,0 0 0,-1 0 16,1 0-16,0 0 16,0 0-16,0 0 0,0 0 15,-1 0-15,1 0 16,0 0-16,0 0 0,0 0 16,0 0-16,-1 0 15,1 0-15,0 0 0,0 0 16,0 0-1,21 21 17,21-21-1,21 0-31,-21 0 0,22 0 0,20 0 16,1 0-16,-1 0 0,1 0 0,20 0 15,1 0-15,0 0 16,-1 0-16,1 0 0,0 0 0,-1 0 15,1 0-15,0 0 0,-1 0 16,1 0-16,0 0 0,-1 0 0,-20-21 16,-1 21-16,-20 0 0,20 0 15,-20 0-15,-1 0 0,-21-22 0,21 22 16,-20 0-16,-1 0 0,0 0 16,0 0-16,-21-21 0,-21 21 31,0 0-16,-22 0-15,22 0 0,-21 0 16,21 0-16,-22 0 0,22 0 16,-21 0-16,0 0 0,-1 0 15,1 0-15,0 0 0,-1 0 0,-20 0 16,20 0-16,-20 21 0,-1-21 0,22 0 16,-21 0-16,20 0 0,1 22 15,0-22-15,-1 0 0,1 0 0,0 0 16,20 0-16,-20 21 0,21-21 15,-21 0-15,20 0 0,1 0 0,0 0 16,21-21 47</inkml:trace>
  <inkml:trace contextRef="#ctx0" brushRef="#br1" timeOffset="53267.89">10181 423 0,'0'-21'16,"0"0"15,21 21-31,0 0 15,1 0-15,-22-21 16,21 21-16,0 0 0,0 0 0,0 0 16,0 0-16,1 0 15,-1 0-15,0 0 0,0 0 16,-21 21-16,21-21 16,-21 21-16,21-21 0,-21 21 0,0 1 15,0-1-15,0 0 16,-21-21-16,0 21 0,-21-21 0,21 21 15,-1-21-15,-20 21 0,21-21 16,-21 0-16,20 0 0,1 22 0,0-22 16,0 0-16,0 0 15,42 0 32,0 0-47,0 0 0,0 0 16,1 0-16,-1 0 15,0 0-15,0 0 0,0 0 16,0 0-16,1 0 0,-1 0 16,0 0-16,0 0 0,0 0 0,0 0 15,1 0-15,-22 21 16,0 0-16,0 0 16,0 0-1,-22-21-15,1 21 0,0-21 0,0 0 16,-21 22-16,20-22 0,-20 0 15,21 21-15,0-21 0,-22 0 0,22 0 16,0 0-16,0 0 0,0 0 16,0 0-16,-1 0 0,1 0 15,0 0-15,0 0 16,0 0 0</inkml:trace>
  <inkml:trace contextRef="#ctx0" brushRef="#br1" timeOffset="54271.31">12404 1376 0,'-22'0'0,"1"0"16,0 0-16,0 0 16,0 0-16,0 0 0,-1 0 15,1 0 1,0 0-16,0 0 15,0 0 1,0 0-16,-1 0 0,44 0 47,-1 0-31,0 0-16,21 0 0,1 0 15,20 0-15,-21 0 0,22 0 0,-22 0 16,22 0-16,-22 0 0,0 0 15,22 0-15,-22 0 0,1 0 0,-22 0 16,21 0-16,-21 0 16,0 0-16,1 0 0,-1 0 0,-21-21 47,-21 21-16,-1-21-31,1 21 15,0 0-15,21-22 16,-21 22-16,0-21 0</inkml:trace>
  <inkml:trace contextRef="#ctx0" brushRef="#br1" timeOffset="55103.35">12467 741 0,'0'0'0,"0"-21"16,0 0-16,0-1 15,0 44 48,0-1-63,0 0 0,0 0 15,-21 0-15,0 0 16,0 1-16,-1 20 0,22-21 16,-21 0-16,0 0 0,21 1 15,-21-1-15,0 0 0,21 0 16,21-21 15,0 0-15,0 0-16,0 0 0,1-21 15,-1 21-15,0 0 0,0-21 16,0 21-16,0 0 0,1 0 0,-1 0 16,0-21-16,0 21 0,0 0 15,0 0-15,1-22 16,-1 22-16,-21-21 16,0 0-1,21 21-15,-21-21 16,0 0-1,-21 21 17,0 21-32,21 0 15,0 0-15,-22 0 0,22 22 16,-21-22-16,21 0 0,-21 0 16,21 0-16,0 1 0,0-1 0,0 0 15,0 0-15,0 0 16,0 0-1,0-42 79</inkml:trace>
  <inkml:trace contextRef="#ctx0" brushRef="#br1" timeOffset="56547.87">9271 9377 0,'0'-21'0,"0"0"0,0-1 15,-21 1-15,21 0 16,-21 0-16,21 0 0,-22 21 15,1 0 1,21 21-16,0 0 16,0 0-16,-21 22 0,21-1 0,-21 0 15,0 1-15,21-1 0,-21 21 16,-1-20-16,1 20 0,0 1 0,0-22 16,0 0-16,-22 22 0,22-22 15,0 1-15,0-22 0,0 21 0,0-21 16,-1 0-16,1 1 15,21-44 1,21 1 0,1 0-16,-1 0 0,0 0 0,21-22 15,-21 22-15,22-21 0,-22 0 0</inkml:trace>
  <inkml:trace contextRef="#ctx0" brushRef="#br1" timeOffset="56763.74">9398 9250 0,'0'-21'0,"0"42"0,0-21 31,0 21-31,0 21 16,0-20-16,0 20 0,0 0 15,-21 1-15,0-1 0,21 21 0,-22-20 16,22-1-16,-21 0 0,21 1 0,-21-1 16,0 0-16,0-20 0,21 20 15,0-21-15,-21-21 0,21 21 0,-22 0 16,1-42-1,0 0 1,0 0-16</inkml:trace>
  <inkml:trace contextRef="#ctx0" brushRef="#br1" timeOffset="56928.65">8848 9673 0,'42'21'31,"-21"-21"-31,21 0 0,-20 22 0,-1-22 16,21 0-16,0 21 0,1-21 0,-22 0 16,21 0-16,1 0 0,-1 0 15,0 0-15,-21 0 0,22 0 0,-22 0 16</inkml:trace>
  <inkml:trace contextRef="#ctx0" brushRef="#br1" timeOffset="57260.46">9504 9673 0,'21'0'31,"0"0"-31,0-21 16,0 21-16,1 0 0,-1-21 16,0 21-16,0-21 0,0 21 0,0 0 15,1 0-15,-22-21 0,21 21 16,-42 0-1,-1 0-15,1 0 0,0 21 16,0-21-16,-21 21 16,20 0-16,-20 0 0,21 0 0,0 22 15,-22-22-15,22 0 0,0 0 0,0 22 16,21-22-16,0 0 0,0 0 16,0 0-16,0 0 0,21-21 15,0 22-15,0-22 16,1 0-16,-1 0 0,0 0 15,21 0-15,-21-22 0,1 1 0,20 21 16,-21-21-16</inkml:trace>
  <inkml:trace contextRef="#ctx0" brushRef="#br1" timeOffset="57540.3">10096 9292 0,'0'0'0,"0"-21"0,-21 0 31,0 21-31,0 21 0,0 0 16,0 0-16,-1 1 0,1 20 0,21-21 15,-21 21-15,0 1 0,21-1 0,-21 0 16,21 1-16,0-1 0,-21 0 16,-1 1-16,22-1 0,-21-21 0,21 0 15,0 22-15,0-22 0,0 0 0,0 0 16,0 0-1,0 1-15,21-22 32,1 0-32,-1-22 0,0 22 15,0-21-15</inkml:trace>
  <inkml:trace contextRef="#ctx0" brushRef="#br1" timeOffset="57844.13">10350 9250 0,'0'0'0,"22"-21"0,-1-22 0,-21 22 16,21 0-16,-21 0 0,0 42 31,0 0-15,-21 0-16,21 1 0,-21 20 0,-1-21 16,1 21-16,0-20 0,0 20 0,0-21 15,0 21-15,-1 1 0,1-1 16,21-21-16,-21 22 0,0-1 0,0 0 15,21-21-15,0 1 0,0 20 0,-21-21 16,21 0-16,0 0 0,0 1 16,0-1-16,0 0 0,0 0 15,0 0 1,21-21-16,0 0 16,0 0-16,-21-21 15,21 21-15,0-21 0,1 0 0</inkml:trace>
  <inkml:trace contextRef="#ctx0" brushRef="#br1" timeOffset="58243.9">10562 9462 0,'21'-22'0,"-42"44"0,42-65 0,-42 64 47,0 1-47,21-1 0,-21 0 0,0 0 16,-1 21-16,22-20 0,-21 20 15,0 0-15,21-21 0,0 22 16,0-1-16,0-21 0,0 22 0,0-22 16,0 21-16,0-21 0,0 0 0,0 1 15,21-22-15,0 21 0,1-21 16,-1 0-16,0 0 0,0 0 0,21 0 16,-20 0-16,-1-21 0,21-1 0,-21 1 15,0 0-15,22-21 0,-22-1 16,0 1-16,21 0 0,-20-1 0,-22 1 15,0-21-15,21 20 16,-21 1-16,0 21 0,0-22 0,-21 22 0,-85-63 31,63 84-31,-20 0 0,21 0 16,-1 0-16,1 21 0,0 0 0,-1 0 16,1 0-16,21 0 0,0 22 0,-1-22 15,22 21-15,0-21 0,0 22 16,0-22-16,0 0 0,0 21 0,22-20 15,-1-22-15</inkml:trace>
  <inkml:trace contextRef="#ctx0" brushRef="#br1" timeOffset="59011.5">12319 9610 0,'0'0'0,"21"21"16,0-21-1,0 0-15,1 0 0,20 0 0,0 0 16,22 0-16,-1 0 0,22 0 0,0 0 15,-1-21-15,22 21 0,21 0 16,-21-21-16,21 21 0,-21 0 16,0-22-16,-1 22 0,1-21 0,-21 21 15,21 0-15,-22 0 0,-20-21 0,-1 21 16,1 0-16,-22 0 0,1-21 16,-1 21-16,-21-21 0,-21 0 15,0-1-15,-21 22 16,0-21-16,-22 21 15,22 0-15,-21 0 0,21 0 0,0 0 16,-22 0-16,1 0 0,21 0 0,0 0 16,-22 0-16,22 0 0,0 0 15,-21 0-15,20 0 16,1 0-16,21-21 31,21 21-31,1 0 0,-1 0 16,0-21-16,21 21 0,1 0 0,-1 0 15,0 0-15,1 0 0,-1-21 16,0 21-16,-21 0 0,22 0 0,-22 0 16,0 0-16,0 21 0,-21 0 15,0 0-15,-21 0 0,0 1 16,-21 20-16,20-21 0,-41 21 0,21 1 16,-22-1-16,1 0 0,-1 1 15,1-1-15,-22 0 0,21 1 16,-20-1-16,20 0 0,1 1 0,-1-22 15,22 21-15,0-21 0,20 1 0,1-22 16,21 21-16</inkml:trace>
  <inkml:trace contextRef="#ctx0" brushRef="#br1" timeOffset="60903.9">15833 9292 0,'0'21'0,"0"1"15,21-22 1,0 0 0,0 0-1,-21-22-15,21 22 0,-21-21 16,0 0-16,21 21 0,1-21 15,-22 0-15,21 0 0,-21-22 0,21 22 16,-21 0-16,21 0 0,0 0 0,-21-22 16,0 22-16,0 0 0,21 21 15,-21-21-15,0 0 0,0 42 32,0 0-32,0 0 15,-21 21-15,0 1 0,21-22 0,-21 21 16,21 1-16,-21-1 15,0-21-15,21 21 0,-22 1 0,1-1 16,21 0-16,-21 1 0,21-1 0,0 0 0,-21 1 16,21-1-16,0 0 15,-21 1-15,21-22 0,0 21 0,0 1 16,0-22-16,0 0 0,0 21 0,0-21 16,0 1-16,0-1 15,0 0-15,-21-21 16,-1 0-1,1 0-15,0 0 0,0 0 16,0-21-16,0 21 0,-22-21 0,22 21 16,0-22-16,-21 22 0,20-21 15,1 21-15,-21-21 0,21 21 0,0 0 16,-1-21-16,22 0 16,22 21-1,-1 0 1,21 0-16,0-21 0,1 21 0,20 0 15,1 0-15,-1 0 0,1 0 16,-1 0-16,22-22 0,-22 22 0,22 0 16,0 0-16,-1-21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4A45-6105-4D46-82D1-EA3AA3DA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E9A7-2054-419B-BF44-150F3CD2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8F61-E1B2-4A1A-BBAD-6E914C59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4FD9-F249-4344-864B-12250750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0D95-8BA1-4AB9-992A-33B7D3AC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9788-6AE3-4244-97F0-D8E68ADA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AAE08-0B44-4C73-A88C-26EF75EF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87FB-DB41-444A-9C37-952E98CC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DCF3-B767-4944-A4F9-AB9CDE4A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36D5-77A5-411D-A8F1-F34F9647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381AC-B58D-4DAC-BBFC-F468AF382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C3355-7894-4E71-98D1-F6B8717A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ABFD-C7B0-4A3A-B6D0-7F52AD7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2DBF-80A7-4820-BA12-D0B357AD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7379-FA92-4C77-83C0-5C912430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9357-03FB-4820-AC19-CED4D7A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41C0-DFD7-4936-B697-012ADBA9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7608-3C30-4C85-876A-868F8F82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70EB-7D42-490C-A482-2DB5E7A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A92C-66EC-4634-BB1A-18CF4600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807-8F25-4211-932A-05CE8C4D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D279-EC4B-4423-87E7-61F75BF8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FFCD-94B7-4F90-BA51-C2D25601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FC8D-545A-43F8-A15B-899D8081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21FC-B6EC-4B44-8FE6-70EE28A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5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4059-C939-4635-A08A-8D463DA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4998-7FDB-4FBB-9269-69D56D16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A8B2-CFB8-4998-B524-7F0351E9A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92F88-75B2-469A-B9C9-0FB786E4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1E463-5CF1-40F1-9865-5E91F70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C47F7-9819-4DEE-A8B1-062D685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7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8174-E9D7-4BDD-97F2-22C6CA31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57C7-7364-4BAD-A008-B110531D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F842-2E23-43B7-B7FC-31D47BFC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AB895-5789-4415-BAD6-CC6D785E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508CE-124E-4E8A-8C0D-08ED95239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427E6-B398-481E-8C07-ADF25E92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97926-F2BC-4A8E-9A62-14F6F838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E339A-23D4-448B-96B6-1F268676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6731-58D6-4386-A951-159D827C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C6CD6-DD2E-45DB-9284-4F11A33C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8269-2AEA-4C46-B0BE-772AE34A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F1C20-8C74-493D-AD70-F2F2F4B3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9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44B30-7C37-4AF8-AC22-0B131076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A5B8F-E7EA-4CA4-B41B-5F46B2C7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C25E-9E4B-471F-993A-493C591D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B0B6-2F92-4117-8FE0-CF8817A3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9009-19B0-4EB7-BADF-8D156030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4B76B-98D3-455E-8020-4C7FF875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9F89C-BC07-4431-9101-F0FF10AF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8A8CD-6632-4D59-97D6-0BDAE43E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F0FA-8079-40F3-A2C7-8DA1BC24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A856-764B-41AF-A94A-F9E21472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7AFC5-CB3B-4D6C-891D-90481260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3D594-8647-47D2-925A-6E24E055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5B22-CA03-4488-B0EA-537865DA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BE25-1DB5-44F7-9EB7-49CB61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8A52-D5DA-4752-BA01-B17F17A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4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DF4D5-F752-49B6-89F9-E3DA5080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E929-E8DD-4A2A-86D9-6479EECD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960A-F0B8-443B-B2FB-3C4F525C0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ABA-1F91-48AA-A399-0CF0F6FDA8C7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3A91-9E6E-44E0-A139-8C2D0449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8621-6024-4D20-B228-B780A53E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D457-C3C2-41DE-8E31-42C0139CC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BB3-9896-451B-B997-084B8F970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1BFD-100F-4DB1-B310-AE98646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06EB7F-20B3-43F7-A0CF-3173C830403F}"/>
                  </a:ext>
                </a:extLst>
              </p14:cNvPr>
              <p14:cNvContentPartPr/>
              <p14:nvPr/>
            </p14:nvContentPartPr>
            <p14:xfrm>
              <a:off x="213480" y="228600"/>
              <a:ext cx="818424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06EB7F-20B3-43F7-A0CF-3173C8304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19240"/>
                <a:ext cx="820296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78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BB3-9896-451B-B997-084B8F970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1BFD-100F-4DB1-B310-AE98646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A54C6-CC6E-417D-869D-C148CF5B7C80}"/>
                  </a:ext>
                </a:extLst>
              </p14:cNvPr>
              <p14:cNvContentPartPr/>
              <p14:nvPr/>
            </p14:nvContentPartPr>
            <p14:xfrm>
              <a:off x="304920" y="175320"/>
              <a:ext cx="759744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A54C6-CC6E-417D-869D-C148CF5B7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65960"/>
                <a:ext cx="761616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28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BB3-9896-451B-B997-084B8F970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1BFD-100F-4DB1-B310-AE98646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4161CD-1C2A-4D8C-BADB-5004DE2DD55C}"/>
                  </a:ext>
                </a:extLst>
              </p14:cNvPr>
              <p14:cNvContentPartPr/>
              <p14:nvPr/>
            </p14:nvContentPartPr>
            <p14:xfrm>
              <a:off x="396360" y="464760"/>
              <a:ext cx="772704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4161CD-1C2A-4D8C-BADB-5004DE2DD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55400"/>
                <a:ext cx="774576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BB3-9896-451B-B997-084B8F970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1BFD-100F-4DB1-B310-AE98646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7E497C-CD45-43EE-B971-51E554076CB7}"/>
                  </a:ext>
                </a:extLst>
              </p14:cNvPr>
              <p14:cNvContentPartPr/>
              <p14:nvPr/>
            </p14:nvContentPartPr>
            <p14:xfrm>
              <a:off x="1226880" y="846000"/>
              <a:ext cx="4595040" cy="117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7E497C-CD45-43EE-B971-51E554076C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836640"/>
                <a:ext cx="4613760" cy="11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CAD170-45C5-4399-B89F-2B57EA7E933F}"/>
                  </a:ext>
                </a:extLst>
              </p14:cNvPr>
              <p14:cNvContentPartPr/>
              <p14:nvPr/>
            </p14:nvContentPartPr>
            <p14:xfrm>
              <a:off x="906840" y="2453760"/>
              <a:ext cx="6934320" cy="295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CAD170-45C5-4399-B89F-2B57EA7E9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480" y="2444400"/>
                <a:ext cx="6953040" cy="29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42C946-D5E9-4AAB-BA69-8C0DB2811284}"/>
                  </a:ext>
                </a:extLst>
              </p14:cNvPr>
              <p14:cNvContentPartPr/>
              <p14:nvPr/>
            </p14:nvContentPartPr>
            <p14:xfrm>
              <a:off x="7185600" y="1706760"/>
              <a:ext cx="4397040" cy="54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42C946-D5E9-4AAB-BA69-8C0DB28112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1697400"/>
                <a:ext cx="441576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9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BB3-9896-451B-B997-084B8F970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1BFD-100F-4DB1-B310-AE98646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EF978-3D73-4ABD-BE7E-2270A3B15FB9}"/>
                  </a:ext>
                </a:extLst>
              </p14:cNvPr>
              <p14:cNvContentPartPr/>
              <p14:nvPr/>
            </p14:nvContentPartPr>
            <p14:xfrm>
              <a:off x="243720" y="122040"/>
              <a:ext cx="5631480" cy="44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EF978-3D73-4ABD-BE7E-2270A3B15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5650200" cy="44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74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2022-02-05T02:19:58Z</dcterms:created>
  <dcterms:modified xsi:type="dcterms:W3CDTF">2022-02-05T02:20:07Z</dcterms:modified>
</cp:coreProperties>
</file>