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1:06:37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7006 0,'0'0'0,"0"-190"0,0 105 0,0 22 16,-21-1-16,21 22 0,-22 21 0,1-22 16,21 22-16,0-21 0,0 21 0,0-191 15</inkml:trace>
  <inkml:trace contextRef="#ctx0" brushRef="#br0" timeOffset="1359.83">4826 2371 0,'0'0'0,"21"-21"0,-21-64 31,0 64-31,-21 21 16,0 0-16,0 0 0,-1 0 15,-20 0-15,0 0 0,21 21 0,-22 0 16,1 0-16,0 0 0,-1 22 16,22 20-16,-21-20 0,-1 20 0,22 1 15,-21-1-15,21 22 16,-22-22-16,22 1 0,-21 20 0,21-20 0,0 21 15,21-22-15,0 22 16,0-22-16,0-20 0,0 20 0,21-21 16,21 1-16,0-22 0,1 0 15,20 0-15,1-21 0,-1 0 0,22 0 16,-22 0-16,22-21 0,-21 0 16,20 0-16,-20-22 0,-1 1 0,1 21 15,-22-21-15,0-1 0,-20 1 16,-1 0-16,-21-1 0,0 1 0,0 0 15,-21 20-15,-1-20 0,-20 21 0,0 21 16,-22-21-16,1 21 16,20 0-16,-20 0 0,-1 0 0,1 0 0,-1 21 15,1-21-15,21 0 16,-22 21-16,22-21 0,21 0 0,-1 21 16,1-21-16,64 0 31,-22 0-31,21 0 0,0 0 15,1 0-15,20-21 0,-20 21 0,-1 0 16,0 0-16,1 0 0,-1 0 16,0 21-16,-21 0 0,1 1 0,-1-1 15,0 21-15,0-21 0,-21 22 0,0-1 16,0 21-16,0-20 0,0-1 16,0 0-16,0 22 0,0-22 15,-21 1-15,0 20 0,21-21 16,0 1-16,-21-1 0,21 0 0,-22 1 15,22-1-15,0 0 0,0-20 16,0 20-16,0-21 0,0 0 0,0 0 16,0 1-16,0-44 31,0 1-31,0 0 0,0 0 0,22-21 16</inkml:trace>
  <inkml:trace contextRef="#ctx0" brushRef="#br0" timeOffset="2023.79">5397 3112 0,'0'0'0,"-21"0"16,0 0 0,21 21-16,-21-21 0,21 21 0,0 21 15,0-21-15,-21 1 0,21 20 16,0-21-16,-21 21 0,21-20 0,0 20 15,0-21-15,0 0 0,0 22 16,0-22-16,0 0 0,0 0 16,-22-21-16,22-21 31,0 0-15,0 0-16,0-1 0,0-20 15,0 21-15,22-21 0,-22-1 0,21 1 16,-21 0-16,21-1 0,-21 22 15,21-21-15,-21 21 0,21-1 0,-21 1 16,21 21-16,1 0 16,-1 21-16,-21 1 15,21-1-15,-21 0 0,0 21 16,0 1-16,0-22 0,0 21 0,0 0 16,0-20-16,0 20 0,0-21 15,21 0-15,-21 0 0,0 1 16,0-1-16,0 0 15,21-21-15,-21-21 16,21 0 0,-21-1-16,22 1 0,-1-21 15,-21 21-15,21-22 0,0 1 0,0 0 16,0-1-16,1 1 0,20 21 16,-21-21-16,0 20 0,22 1 0,-22 21 15,0 0-15,0 0 0,0 0 16,0 21-16,-21 1 15,0 20-15,0-21 0,0 21 16,0-20-16,0 20 0,0 0 16,0-21-16,0 1 0,0 20 0,0-21 15,0 0-15,0 0 0,0 1 16,0-1-16,22-21 16,-1 0-16,0 0 0,0 0 0,0 0 15,0-21-15,1-1 16,-1 1-16,0 0 0</inkml:trace>
  <inkml:trace contextRef="#ctx0" brushRef="#br0" timeOffset="2687.84">6371 3069 0,'0'0'0,"0"-21"0,0 0 0,0 0 0,-21 0 16,21-1-16,-21 22 15,0-21-15,-1 21 0,1 0 16,0 0-16,0 21 15,0 1-15,0-1 0,21 0 0,-22 0 16,1 21-16,0-20 0,21 20 16,0 0-16,-21 1 0,21-1 0,-21-21 15,21 21-15,-21 1 0,21-22 0,0 0 16,0 21-16,0-20 0,0-1 16,0 0-16,21-21 15,0 0-15,0 0 0,0 0 16,0 0-16,1-21 0,-1 0 15,0-1-15,0-20 0,0 21 16,0-21-16,1-1 0,-1 1 0,0 21 16,0-22-16,0 1 0,-21 0 15,21 21-15,-21-1 0,22 1 0,-22 42 47,0 1-47,0 20 0,-22-21 0,1 21 16,21 1-16,-21-22 0,21 21 15,0 1-15,0-22 0,0 21 16,0-21-16,0 0 0,0 1 16,21-1-16,0-21 0,1 0 15,-1 0-15,21 0 0,-21 0 16,0 0-16,22-21 0,-22 21 0,21-22 16,-21 1-16,1-21 0,20 21 0,-21-22 15,0 22-15,22-21 0,-22 0 16,0 20-16,-21-20 0,21 21 0,-21 0 15,21 21-15,-21-21 0,0 42 32,0 0-32,-21 0 15,0 0-15,0 22 0,21-22 0,-21 0 16,21 21-16,0-21 0,0 1 0,0-1 16,0 0-16,0 0 0,0 0 15,0 0-15,0 1 0,21-22 16,0 0-1,0 0-15,0 0 16,0-22-16,-21 1 0,22 0 16</inkml:trace>
  <inkml:trace contextRef="#ctx0" brushRef="#br0" timeOffset="3014.9">7091 2879 0,'-21'0'0,"42"0"0,-64 0 0,22 0 15,-21 0-15,21 0 0,0 0 0,-1 21 16,22 0-16,-21 0 0,21 0 16,0 1-16,0-1 15,0 0-15,21-21 0,1 0 16,-1 0-16,0 0 16,0 0-16,0 0 0,0 0 0,1-21 15,-1 21-15,0-21 0,-21-1 16,0 1-16,0 0 0,0 0 0,0 0 15,0 0-15,0-1 0,0 1 16,0 0-16,-21 0 0,0 21 16,-1 0-16,1 0 0,0 0 15,-21 0-15,21 21 16,-1 0-16,1 0 0,21 1 16,0-1-16,21-21 15,1 0-15,-1 0 16</inkml:trace>
  <inkml:trace contextRef="#ctx0" brushRef="#br0" timeOffset="3307.11">7408 2604 0,'0'-22'0,"0"44"0,0-65 0,21 43 16,-21-21-16,0 42 31,0 0-31,0 1 0,0-1 15,-21 21-15,21 0 0,-21 1 0,21-1 16,-21 0-16,21 1 0,-21 20 16,0-20-16,21-1 0,0 21 0,-22-20 15,22-1-15,-21 0 0,21 1 16,0-1-16,0 0 0,0 1 0,0-22 16,0 0-16,0 0 0,0 0 15,21 1-15,1-1 0,-1-21 16,0 0-16,0 0 0,0 0 15,0 0-15,1-21 0,-1-1 16,0 1-16,0-21 0,21 21 0</inkml:trace>
  <inkml:trace contextRef="#ctx0" brushRef="#br0" timeOffset="3611.04">7726 3069 0,'0'0'0,"-64"0"16,64 21-16,-21 1 15,21-1-15,0 0 16,0 0-16,0 0 16,21-21-1,0 0-15,1 0 0,-1 0 16,0 0-16,-21-21 16,21 0-16,-21 0 0,0 0 15,0-1-15,0 1 16,0 0-16,-21 21 15,0 0-15,0 0 0,-1 0 16,1 0-16,0 0 16,21 21-16,-21 0 15,21 1-15,21-22 32</inkml:trace>
  <inkml:trace contextRef="#ctx0" brushRef="#br0" timeOffset="3939.85">8699 2794 0,'0'0'0,"0"-21"0,-21 21 15,0-21-15,0 0 0,0 21 16,0 0-16,-1 0 0,1 0 15,0 21-15,0 0 0,0 0 16,0 21-16,-1-20 0,22 20 0,-21-21 16,0 21-16,0 1 0,0-1 15,21-21-15,0 22 0,0-1 0,0 0 16,0-21-16,0 22 0,0-22 16,0 21-16,0-21 0,0 1 0,0-1 15,21-21-15,0 21 0,0-21 0,0 0 16,22 0-16,-22 0 0,21 0 15,-21 0-15,22-21 0,-1 0 16,-21-1-16,22 1 0,-22 0 16,21 0-16</inkml:trace>
  <inkml:trace contextRef="#ctx0" brushRef="#br0" timeOffset="4803.03">8953 3090 0,'0'0'16,"22"-21"-16,-1-21 0,-21 21 0,0 0 16,0-1-16,0 1 0,0 0 15,0 0-15,-21 21 16,-1 21-1,1 0-15,0 0 0,0 1 16,0-1-16,0 0 0,21 21 0,-22-21 16,22 22-16,-21-22 0,21 0 15,0 21-15,0-20 0,0-1 16,0 0-16,0 0 0,0 0 0,21 0 16,1-21-16,-1 0 0,0 0 15,0 0-15,0 0 0,0 0 0,1 0 16,-1 0-16,0-21 0,-21 0 0,0 0 15,21 0-15,-21 0 0,0-1 16,0-20-16,0 21 0,0-21 0,0 20 16,-21-20-16,0 21 0,21 0 15,0 0-15,-21-1 0,21 1 0,0 0 16,0 0-16,0 0 16,21 0-16,0 21 15,21 0-15,-21 0 0,22 0 16,-22 0-16,21 0 0,1 0 15,-1 21-15,0 0 0,1 0 0,-22 0 16,21 0-16,-21 1 0,0-1 0,1 0 16,-1 0-16,-21 0 0,0 22 15,0-22-15,0 0 0,0 0 0,0 0 16,0 22-16,0-22 0,0 0 16,-21-21-16,21 21 0,0 0 15,-22-21 1,22-21-1,0 0-15,0 0 16,0 0-16,0-22 0,0 22 16,0-21-16,0 21 0,22-22 0,-1 22 15,0-21-15,0-1 0,0 22 16,22-21-16,-1 0 0,21 20 0,-20 1 16,20 0-16,1 21 0,-1 0 0,-20 0 15,20 0-15,-21 0 0,1 0 16,-22 0-16,21 21 0,-21 0 0,22 22 15,-43-22-15,0 0 0,0 21 16,0-20-16,0 20 0,0 0 0,0-21 16,-21 22-16,-1-22 0,1 21 15,21-21-15,-21 1 0,21-1 16,-21 0-16,21 0 0,-21-21 16,21-21-1,0 0-15,0 0 16,21-1-16,0-20 0,0 21 0,22-21 15,-22 20-15,21-20 0,0-21 16,1 20-16,-1-20 0,22 20 0,-1-20 16,-21 21-16,22-1 0,-1 22 15,1 0-15,-1 21 0,-20 0 0,-1 0 16,0 42-16,-20-21 0,-1 22 16,0-1-16,0 0 0,0 22 15,-21-22-15,0 1 0,0 20 0,0-21 16,0 22-16,0-22 0,-21 1 15,0-1-15,-21 0 0,20 1 0,-20-1 16,21-21-16,-21 21 0</inkml:trace>
  <inkml:trace contextRef="#ctx0" brushRef="#br0" timeOffset="5815.74">4064 5207 0,'0'0'0,"-42"42"16,20-42-16,22 22 15,0-1-15,-21 21 0,21-21 16,-21 22-16,21-22 0,-21 21 0,21 22 15,-21-22-15,21 21 0,-21 1 16,-1-1-16,22 1 0,-21-1 0,0 1 16,21 21-16,-21-22 0,21 22 15,0-1-15,0 1 0,0 21 16,0-21-16,0 20 0,0-20 0,0 21 16,0 0-16,-21 21 0,21-21 15,0 21-15,0 0 0,-21 0 0,21 0 16,-22 0-16,22 0 0,-21 0 0,21 0 15,0 0-15,0 0 0,0 0 16,0 0-16,0-22 0,0 22 0,0-21 16,0 0-16,0-21 0,0 21 0,0-22 15,0 1-15,0 0 16,0-1-16,0-20 0,0 20 0,0-20 0,0-1 16,-21-20-16,0 20 0,21-20 15,-21-1-15,0 0 0,-1-21 0,1 22 16,21-22-16,-21-21 0,0 0 15,0 0-15,21-21 0,-21 0 16,21-22-16,-22-20 0,22-1 0,0-20 16,0-1-16</inkml:trace>
  <inkml:trace contextRef="#ctx0" brushRef="#br0" timeOffset="7483.67">3958 5165 0,'21'0'31,"-21"-21"-31,21 21 16,1 0-16,-1 0 0,0 0 0,0 0 0,21 0 15,1-22-15,-1 22 16,22 0-16,-1 0 0,22-21 0,-1 21 15,1-21-15,21 21 0,-21 0 16,20 0-16,1-21 0,0 21 0,21 0 16,0-21-16,0 0 0,21 21 0,-21-22 15,21 1-15,-21 21 0,43-21 16,-22 0-16,21 0 0,-21 21 0,22-21 16,-22-1-16,21 22 0,-21-21 15,22 0-15,-1 21 0,-21-21 0,0 21 16,1 0-16,-22-21 0,21 0 15,-21 21-15,21 0 0,-21 0 16,21-22-16,-21 22 0,0 0 0,0-21 16,0 21-16,0-21 0,0 21 15,0-21-15,0 21 0,0 0 0,-21-21 16,0 21-16,-22 0 0,1 0 16,-21 0-16,20 0 0,-41 0 0,20 0 15,-21 0-15,1 0 0,-22 0 0,21 0 16,-21 0-16,1 0 15,-1 0-15,-21 21 94,0 0-94,0 0 0,0 0 16,0 1-16,0 20 0,0-21 15,0 21-15,0-20 0,0 20 0,0 0 16,0 1-16,0 20 0,0-21 16,0 22-16,0-1 0,0 1 0,0-1 15,0 22-15,-21 0 0,21-1 16,0 1-16,-22 21 0,22-21 16,0 20-16,-21 1 0,0 0 0,21 0 15,-21 21-15,0-21 0,0 0 16,-1 21-16,1-22 0,0 1 0,0 21 15,0-21-15,0 0 0,-1 0 0,1 0 16,0-1-16,0 1 0,0 0 16,0-21-16,21 21 0,0-1 0,0 1 15,0 0-15,0-21 0,0 21 0,0-1 16,0 1-16,0-21 0,0 21 16,0-22-16,0 1 0,0 21 0,0-21 15,0-1-15,0-20 0,0 20 16,0-20-16,0 21 0,-22-22 0,22-21 15,-21 22-15,21-22 0,-21 1 0,21-22 16,0 21-16,0-21 0,0 0 16,0 1-16,-21-1 0,21 0 0,-21-21 15,21 21-15,-21-21 16,-1 0-16,1 0 0,0 0 0,0 0 16,0 0-16,0 0 0,-1 0 0,1 0 15,-21 0-15,21 0 0,-22 0 16,22 0-16,-21 0 0,0 0 0,-1 0 15,1 0-15,0 0 0,-1 0 0,-20 0 16,20 0-16,-20 0 0,-1 0 16,1 0-16,-1 0 0,-20 0 15,-1 0-15,0 0 0,-20 0 0,-1 0 16,0 0-16,21 0 0,-21 0 0,1 0 16,-1 0-16,0 0 0,-21 0 15,21 0-15,-21 0 0,0 0 0,0 0 16,21 0-16,-21 0 0,0 0 0,21 0 15,-21 0-15,0 0 0,0 0 16,22 0-16,-22 0 0,21-21 0,-21 21 16,21 0-16,0 0 0,0-21 15,0 21-15,-21 0 0,22 0 0,-1 0 16,0-21-16,21 21 0,1 0 0,-1 0 16,21 0-16,1 0 0,-1 0 15,1-22-15,21 22 0,-1 0 16,1 0-16,0 0 0,20 0 0,-20 0 15,0 0-15,21 0 0,-22 0 0,1 0 16,0 0-16,-1 0 0,1 0 16,21 0-16,-22 0 0,22 0 0,0 0 15,0 0-15,0 0 0,0 0 16,-1 0 0,22 22-16,-21-22 15,0 0-15,0 21 16,0-21-16,0 0 0,-1 21 15,1-21-15,0 0 16,0 0-16,0 0 16,0 0-16,-1 0 0,1-21 15,0 0-15,21-1 16,-21 1-16,21 0 0,0-21 16</inkml:trace>
  <inkml:trace contextRef="#ctx0" brushRef="#br0" timeOffset="8236.01">4847 6033 0,'0'0'0,"0"-106"31,0 63-31,0 22 0,0 0 16,0 0-16,0 0 0,0 0 16,0-1-16,0 1 0,0 42 31,-21 1-31,21-1 0,-21 21 0,21 0 16,0 1-16,0 20 0,-21-20 0,21 20 15,-22-21-15,22 22 0,-21-1 16,21-20-16,0-1 0,0 0 0,0 1 15,0-1-15,21-21 0,1 0 16,-1 1-16,0-1 0,0-21 0,21 0 16,-20 0-16,20-21 15,0-1-15,1 1 0,-22 0 0,21-21 16,0-1-16,1 22 0,-22-21 0,21 0 16,-21-1-16,22 1 0,-22-22 15,0 22-15,0 0 0,-21-1 0,0 1 16,0 0-16,0-1 0,0 22 15,0 0-15,-21 0 0,0 0 0,0 21 16,0 0-16,-1 0 16,1 0-16,21 21 15,0 0 1,0 0-16,21-21 16</inkml:trace>
  <inkml:trace contextRef="#ctx0" brushRef="#br0" timeOffset="8619.79">6011 5757 0,'0'0'0,"21"-21"0,-42 21 31,-21 0-15,21 0-16,0 0 0,-22 21 0,22 1 15,-21-22-15,21 21 0,-1 0 16,1 0-16,0 0 0,21 0 0,0 1 15,0-1 1,0 0-16,21 0 0,0-21 0,22 21 16,-22 0-16,21-21 0,-21 22 15,22-22-15,-1 21 0,-21 0 0,0-21 16,22 21-16,-22-21 0,0 21 0,-21 0 16,0 1-16,0-1 15,0 0-15,-21 0 16,-21-21-16,20 21 0,-20-21 15,0 0-15,-22 21 0,22-21 0,0 0 16,-1 0-16,1 0 0,0 0 0,20 0 16,1 0-16,0 0 15,0 0-15,21-21 16,0 0-16,21 21 0,0-21 0,0 0 16,22 0-16,-22-1 0</inkml:trace>
  <inkml:trace contextRef="#ctx0" brushRef="#br0" timeOffset="8799.75">6519 5736 0,'0'-21'0,"-21"21"16,0 21 0,0-21-1,21 21-15,0 1 16,0-1-16,0 0 0,0 0 15,0 0-15,0 0 16,0 1-16</inkml:trace>
  <inkml:trace contextRef="#ctx0" brushRef="#br0" timeOffset="8951.79">6540 6138 0,'0'0'0,"22"-21"78,-1 21-78,0-21 0,0 0 15</inkml:trace>
  <inkml:trace contextRef="#ctx0" brushRef="#br0" timeOffset="9187.96">7366 5503 0,'0'0'0,"0"22"16,-21-1 0,21 0-16,-21 0 15,21 21-15,0 1 0,-22-1 0,22 22 16,-21-1-16,0-21 0,21 22 0,0-22 16,0 22-16,-21-22 0,21 0 15,0 1-15,-21-1 0,21-21 0,0 22 16,0-22-16,0 0 0,0 0 15,21-21 1,0 0-16,-21-21 0,21 21 0,0-21 16</inkml:trace>
  <inkml:trace contextRef="#ctx0" brushRef="#br0" timeOffset="9715.68">7366 5503 0,'0'0'15,"-21"-21"-15,21 0 0,-21 21 16,42 0 15,0 0-31,21 0 0,1 0 0,20-21 16,1 21-16,20 0 0,1 0 0,0 0 16,20-21-16,1 21 0,-21 0 15,21 0-15,0-21 0,-1 21 0,-20-22 16,0 22-16,-1 0 0,1 0 15,-21 0-15,-1 0 0,1 0 16,-22 0-16,-21 0 0,21 0 0,-20 0 16,-22 22-1,0-1-15,0 0 16,0 0-16,0 0 0,0 0 16,0 1-16,0-1 0,0 0 15,-22 21-15,22-21 0,-21 22 0,21-1 16,0-21-16,0 22 0,0-1 15,0 0-15,0 1 0,0-1 0,0 0 16,21-21-16,-21 22 0,0-22 0,22 21 16,-1-21-16,-21 1 0,0 20 15,0-21-15,0 0 16,0 0-16,0 1 0,-43-1 0,22-21 16,-21 21-16,-22-21 0,1 21 15,-1-21-15,-20 21 0,-1 0 0,0-21 16,-20 22-16,-22-22 0,21 21 15,-21-21-15,21 21 0,-21-21 0,42 0 16,-21 0-16,43 0 0,-1 21 16,1-21-16,-1 0 0,22 0 0,0 0 15,-1 0-15,1 21 0,21-21 16</inkml:trace>
  <inkml:trace contextRef="#ctx0" brushRef="#br0" timeOffset="10143.51">4572 7387 0,'0'0'0,"0"-42"0,-21 21 0,0 0 0,21-22 16,-22 43-16,22-21 0,-21 21 15,0 0-15,21 21 16,0 22-16,0-22 0,0 42 16,0-20-16,0-1 0,0 0 15,0 22-15,0-22 0,0 0 0,0 22 16,0-22-16,0-21 0,0 22 16,0-1-16,0-21 0,0 22 0,0-22 15,0 0-15</inkml:trace>
  <inkml:trace contextRef="#ctx0" brushRef="#br0" timeOffset="10459.33">4403 7387 0,'0'0'0,"0"-21"0,0 0 0,0-21 15,0 20-15,0 1 16,0 0-16,0 0 0,21 0 0,0 0 15,0-1-15,21 1 0,1 21 0,-1-21 16,0 0-16,1 21 0,20 0 16,-20 0-16,-1 0 0,21 0 0,-41 0 15,20 21-15,-21 21 0,0-20 16,-21 20-16,0 0 0,0 1 0,-21 20 16,0-21-16,-21 1 0,-1-1 0,1 0 15,-22 1-15,22-22 16,0 0-16,-1 21 0,22-20 0,-21-22 15,21 21-15,0-21 0,42-21 32,21-1-17,-21 1-15,0 0 0</inkml:trace>
  <inkml:trace contextRef="#ctx0" brushRef="#br0" timeOffset="10699.37">5292 7176 0,'-43'63'31,"43"-21"-31,-21-20 0,0 20 16,21 0-16,-21 1 0,21-1 0,0 0 16,-21 1-16,-1-1 0,22-21 15,0 21-15,0 1 0,-21-22 0,21 21 16,0-21-16,-21 1 0,21-1 0,0 0 15,0 0-15,0 0 0,0 0 16,21-42 0</inkml:trace>
  <inkml:trace contextRef="#ctx0" brushRef="#br0" timeOffset="10923.27">5630 7535 0,'0'0'0,"-42"43"32,21-22-32,0 0 0,-22 0 0,22 22 15,-21-22-15,21 0 0,-22 0 16,22 0-16,-21 0 0,21 1 0,-1-1 16,1 0-16,0 0 0,0 0 15,21 0-15,-21-21 0,21-21 31,21 21-31,0-21 16,21 0-16</inkml:trace>
  <inkml:trace contextRef="#ctx0" brushRef="#br0" timeOffset="11116.16">5588 7514 0,'0'64'31,"0"-43"-31,0 21 0,0-21 0,0 1 0,-21-1 15,21 0-15,0 0 0,0 0 0,0 0 16,0 1-16,0-1 16,21 0-16,0 0 0,0-21 15,0 0-15,1 0 0,-1 0 16,0-21-16,0 0 16,0 21-16,0-21 0</inkml:trace>
  <inkml:trace contextRef="#ctx0" brushRef="#br0" timeOffset="11339.04">5948 7218 0,'0'-21'0,"0"42"0,0-63 16,0 20-16,0 1 0,0 42 15,0 1 1,-21-1-16,21 21 0,0 0 16,0 1-16,0 20 0,-22-20 15,22-1-15,-21 0 0,21 1 0,-21-1 16,21 0-16,0-21 0,0 22 15,0-22-15,0 0 0,0 0 0,0 0 16,0 1-16,21-22 16,0 0-1,1-22-15,-1 1 0</inkml:trace>
  <inkml:trace contextRef="#ctx0" brushRef="#br0" timeOffset="11551.02">6371 7154 0,'0'0'0,"-21"22"0,0-1 0,21 0 15,-21 21-15,21-21 0,-22 22 0,1-1 16,21 0-16,0-20 0,0 20 0,-21 0 16,21 1-16,0-22 0,0 21 15,-21-21-15,21 0 0,0 1 0,0-1 16,0 0-16,0 0 0,21-21 31</inkml:trace>
  <inkml:trace contextRef="#ctx0" brushRef="#br0" timeOffset="11875.84">6329 7154 0,'0'0'0,"-21"-21"0,21 0 0,0 0 0,0 0 15,0 0-15,0-1 16,21 22-16,0 0 16,0 0-16,21 0 0,1 0 0,-22 0 15,21 22-15,1-1 16,-1 0-16,-21 21 0,21-21 0,-20 22 0,20-1 16,-42 0-16,21 1 0,-21 20 15,0-20-15,0-1 0,-21 0 16,-21 1-16,-1-1 0,1 0 0,0 1 15,-22-22-15,22 0 0,-22 21 0,22-21 16,0 1-16,-1-22 0,22 21 16,-21-21-16,21 0 0,-1 0 0,22-21 31,0-1-31,22 1 16,-1 0-16,0 0 0,0 0 0,0 21 15</inkml:trace>
  <inkml:trace contextRef="#ctx0" brushRef="#br0" timeOffset="12071.76">7133 7133 0,'0'0'0,"0"-21"16,-21 21 15,21 21 0,0 0-31,0 1 0,0-1 16,0 0-16</inkml:trace>
  <inkml:trace contextRef="#ctx0" brushRef="#br0" timeOffset="12223.68">7091 7599 0,'0'0'0,"0"21"0,0 0 15,0-42 32,21 21-31,0-21-16,0 0 0</inkml:trace>
  <inkml:trace contextRef="#ctx0" brushRef="#br0" timeOffset="12459.55">7662 7027 0,'-63'22'31,"63"-1"-31,-21 21 16,21 0-16,-22 1 0,22-1 16,0 0-16,0 1 0,0 20 0,0-20 15,-21-1-15,21 0 0,0-21 16,0 22-16,0-22 0,0 0 0,0 0 15,0 0-15,0 1 0,21-22 16,1 0 0,-1-22-16,0 22 15,0-21-15,0 0 0</inkml:trace>
  <inkml:trace contextRef="#ctx0" brushRef="#br0" timeOffset="12917.36">7747 6985 0,'0'0'0,"0"-42"15,0-22 1,21 64-16,0 0 16,22 0-16,-1-21 0,0 21 15,22 0-15,-1 0 0,1-21 16,-1 21-16,22 0 0,0-21 0,-1 21 16,1-21-16,0 21 0,-1 0 15,1 0-15,0-22 0,-22 22 0,1 0 16,-1 0-16,-21 0 0,1 0 0,-1 0 15,-21 0-15,0 0 0,1 22 16,-22-1-16,0 0 0,0 0 16,0 0-16,0 0 15,0 1-15,0-1 0,0 0 16,-22 21-16,22-21 0,0 1 0,0 20 16,0-21-16,-21 21 0,21 1 0,0-1 15,0 0-15,0 1 0,-21-1 16,21 0-16,0 1 0,0-22 0,-21 21 15,21-21-15,-21 22 0,0-22 16,21 0-16,-22 0 0,1 0 0,0 1 16,0-1-16,-21-21 0,-1 21 0,1-21 15,0 0-15,-22 0 0,1 0 16,-1 0-16,-21 0 0,-20 0 0,-1 0 16,0 0-16,0 0 0,0 0 0,0 0 15,22 0-15,20 0 0,22 0 16,0 0-16,20 0 0,1 0 15,0 0-15</inkml:trace>
  <inkml:trace contextRef="#ctx0" brushRef="#br0" timeOffset="13355.53">5736 8530 0,'0'0'0,"0"-21"0,0 0 16,0 0-16,-21 21 16,0 0-16,0 21 0,21 0 15,-22 21-15,22 1 0,0 20 16,0 1-16,-21-1 0,21 1 0,-21-1 15,21 22-15,0-22 0,-21 1 16,21-22-16,-21 22 0,21-22 0,0 0 16,0 1-16,0-22 0,0 0 0,0 0 15,21-21 1,0-21-16,0 21 0</inkml:trace>
  <inkml:trace contextRef="#ctx0" brushRef="#br0" timeOffset="13976.17">5757 8424 0,'0'0'0,"21"0"32,1 0-32,20 0 0,0 0 15,22 0-15,-1 0 0,22 0 16,0 0-16,-1 0 0,22 0 0,21-21 15,0 21-15,0 0 0,0-21 0,0 21 16,21 0-16,0-21 0,-21 0 16,22 21-16,-1 0 0,0-21 0,-21 21 15,21-22-15,-21 22 0,0-21 16,0 21-16,0 0 0,0-21 16,-42 21-16,21 0 0,-22 0 0,-20 0 15,-22 0-15,0 0 0,1 0 0,-22 0 16,0 0-16,0 0 0,-21 21 31,0 0-15,0 1-16,-21-1 0,0 21 0,0-21 15,21 22-15,0-22 0,0 21 0,0 0 16,0 1-16,0-1 0,0 22 16,0-22-16,0 21 0,21-20 15,0-1-15,-21 22 0,21-22 0,0 0 16,-21 1-16,0-1 0,0 0 0,22 1 15,-22-1-15,0-21 0,0 21 16,0-20-16,-22-1 0,1 0 0,0 0 16,0 0-16,-21 0 0,-1 1 0,1-1 15,-22 0-15,1-21 0,-22 21 16,1 0-16,-1-21 0,-21 21 0,0-21 16,-21 0-16,-21 0 0,-21 22 0,21-22 15,-22 21-15,1-21 0,0 21 16,-1-21-16,1 21 0,0-21 15,20 21-15,22-21 0,0 0 0,22 0 16,-1 0-16,0 0 0,21 0 16,22 0-16,-22 0 0,22-21 0,20 21 15,1-21-15,0 0 0,-1 0 0,43-1 16,0 1-16,0 0 0</inkml:trace>
  <inkml:trace contextRef="#ctx0" brushRef="#br0" timeOffset="14471.89">6308 8805 0,'0'0'0,"0"-21"0,0 0 0,0 0 16,0 0-16,0 0 0,-22 21 16,1 0-1,21 21-15,-21 0 0,21 21 16,-21 1-16,21-1 0,-21 0 15,21 22-15,0-22 0,-21 22 0,-1-1 16,22-21-16,-21 22 0,0-22 16,0 1-16,0-1 0,0 0 0,21 1 15,-22-22-15,1 0 0,21 0 0,-21 0 16,21-42 15,0 0-31,0 0 0,0-22 16,0 22-16,0 0 0,0-21 15,0-1-15,0 22 0,0-21 0,0 21 16,0-22-16,0 22 0,0 0 0,0 0 16,0 0-16,21 21 15,-21 21-15,21-21 0,-21 21 16,0 21-16,22-20 0,-22-1 0,21 21 16,-21-21-16,21 0 0,-21 22 15,0-22-15,21 0 0,-21 21 0,0-20 16,21-1-16,0 0 0,1-21 0,-22 21 15,21-21 1,0 0-16,0 0 0,0 0 16,0 0-16,1-21 0,-1 0 0,0 0 15,0-1-15,0 1 0,0 0 16,1-21-16</inkml:trace>
  <inkml:trace contextRef="#ctx0" brushRef="#br0" timeOffset="14831.69">6583 9102 0,'0'21'31,"0"0"-31,-21-21 0,21 21 16,-22 0-16,1 1 0,21 20 15,0-21-15,0 0 0,-21 0 0,21 1 16,0-1-16,-21 0 0,21 0 16,0 0-16,0 0 0,0 1 15,21-22-15,0 0 0,0 0 16,1 0-16,20 0 0,-21 0 15,0 0-15,22-22 0,-22 22 0,21-21 16,-21 0-16,0 0 0,22 0 0,-22 0 16,0-1-16,-21 1 0,0 0 15,0 0-15,0 0 0,0 0 16,0-1-16,0 1 0,-21 0 0,0 21 0,0 0 16,-1-21-16,1 21 15,0 0-15,0 0 0,-21 0 0,20 0 16,1 21-16,0 0 0,-21-21 0,42 21 15,-21 1-15,21-1 0,-22 0 16,22 0-16,0 0 0,22-21 16,-1 0-16,21 0 0,-21 0 0,22 0 15</inkml:trace>
  <inkml:trace contextRef="#ctx0" brushRef="#br0" timeOffset="15519.97">7514 9123 0,'0'0'0,"-42"-21"0,21 21 15,-1 0-15,1 0 0,-21 0 16,21 0-16,-22 21 0,22 0 0,-21-21 16,21 21-16,-22 0 0,22 1 0,0-1 15,-21 0-15,21-21 0,-1 21 16,22 0-16,0 0 0,0 1 15,22-22 1,-1 0-16,21 0 0,-21-22 16,22 1-16,-1 21 0,-21-21 0,21 0 15,1 0-15,-1 0 0,0-1 16,-20 1-16,-1 21 0,21-21 16,-42 0-16,21 0 0,-21 0 15,0 42 16,-21 0-15,21 0-16,0 21 0,0-20 0,0-1 16,0 21-16,0-21 0,0 22 15,0-1-15,0-21 0,0 21 0,0 22 16,0-22-16,0 22 0,0-1 0,0 1 16,0 20-16,0-20 0,0 21 15,0-22-15,0 22 0,0-1 16,0 1-16,0 21 0,0-21 0,-21-1 15,0 22-15,21-21 0,0-1 0,-21 1 16,-1 0-16,22-1 0,-21-20 16,21 21-16,0-22 0,0 1 0,0-22 15,0 21-15,-21-20 0,0-1 0,21 0 16,-21-20-16,0 20 0,-1-21 0,-20 0 16,21-21-16,0 21 0,-22-21 15,1 0-15,0 0 0,-1-21 0,1 0 16,-21-21-16,-1-1 0,1 1 15,-1-21-15,1-1 0,-1-21 0,-21 22 16,43-22-16,-21 1 0,20-1 16,22 0-16,0 1 0,0-1 0,21 21 15,0-20-15,0-1 0,21 22 0,0-22 16,21 21-16,-20 1 0,20 21 16,0-22-16,22 1 0,-22 20 0,22-20 15,-1 20-15,1-20 0,-22 21 0,21-22 16,1 22-16</inkml:trace>
  <inkml:trace contextRef="#ctx0" brushRef="#br0" timeOffset="15775.83">7959 8975 0,'0'0'0,"0"-21"0,0 42 31,-22 21-31,22-21 16,-21 0-16,21 1 0,0-1 16,-21 21-16,21-21 0,0 0 0,-21 1 15,21-1-15,21-42 47,0-1-47,0 1 16,1 0-16,-22 0 0</inkml:trace>
  <inkml:trace contextRef="#ctx0" brushRef="#br0" timeOffset="16083.33">8001 8678 0,'0'0'16,"-21"0"-16,0 0 0,-1 22 0,1-1 16,0 0-16,0 0 0,21 0 15,0 0-15,-21 1 0,21-1 16,0 0-16,0 0 0,21-21 15,0 0-15,0 0 16,0 0-16,1 0 0,-1 0 0,0-21 16,0 0-16,0 21 0,0-21 15,-21-1-15,22 1 0,-22 0 0,0 0 16,0 0-16,-22 0 0,1 21 0,0-22 16,0 1-16,-21 21 0,20 0 15,1 0-15,0 0 0,-21 0 0,21 0 16,-1 21-16,22 1 0,-21-1 15,21 21-15,0-21 0,0 0 16,0 22-16,0-22 0,21 0 16,1 21-16,-1-20 0,0-1 0,0 0 15,21 0-15</inkml:trace>
  <inkml:trace contextRef="#ctx0" brushRef="#br0" timeOffset="16515.91">8403 8911 0,'0'0'16,"0"21"0,0 1-1,0-1-15,0 0 0,0 0 0,0 0 16,0 0-16,0 1 0,0-1 16,0 0-16,0 0 0,0 0 15,0 0-15,0 1 0,-21-22 0,21 21 16,0 0-16,-21-21 15,21-21 17,0 0-32,0-1 0,0 1 15,0-21-15,0 21 0,0-22 16,0 1-16,0 21 0,0-21 0,21-22 16,0 22-16,0 21 0,0-22 0,22 1 15,-1 21-15,0 0 0,22 21 16,-22 0-16,1 0 0,20 0 15,-21 21-15,1 0 0,-22 21 0,21 1 16,-21-1-16,1 0 0,-22 1 16,0 20-16,0-21 0,0 1 0,-22-1 15,1 0-15,0 1 0,-21-22 0,21 21 16,-1-21-16,1 1 0,0-22 16,0 21-16,21-42 15,0-1-15,0 1 16</inkml:trace>
  <inkml:trace contextRef="#ctx0" brushRef="#br0" timeOffset="19383.54">15430 4318 0,'0'21'47,"0"0"-47,0 1 0,0-1 16,0 0-16,0 21 0,0-21 0,-21 22 15,21-1-15,-21 22 0,0-1 0,21 22 16,-21-1-16,0 1 0,-1 21 15,1 0-15,0 0 0,0-1 0,-21 22 16,20 0-16,1 0 0,0 0 16,-21 22-16,21-1 0,-1 21 0,-20-21 15,21 22-15,0-1 0,0 0 0,-1 22 16,22-22-16,-21 0 16,0 1-16,21-1 0,-21-21 0,21 0 15,0 1-15,0-1 0,0-21 0,0 0 16,0 0-16,0-21 0,0-1 0,0 1 15,0-21-15,21 0 0,-21-1 16,0-20-16,0 20 0,0-20 0,0-22 16,0 22-16,0-22 0,0 0 0,0-20 15,0 20-15,0-21 16,0-42 0,0 0-16,0-22 0,0 1 15,0-21-15,0-1 0</inkml:trace>
  <inkml:trace contextRef="#ctx0" brushRef="#br0" timeOffset="20674.93">15198 4106 0,'0'0'0,"21"0"0,21 0 0,-21 0 0,43 0 15,-22 0-15,22 0 0,-1 0 16,1 0-16,20 0 0,22-21 0,21 21 16,0-21-16,21 0 0,0 0 15,22 0-15,-1 21 0,22-22 0,-1 1 16,1 0-16,-1 21 0,22-21 16,-1 21-16,22 0 0,-21 0 0,-22-21 15,43 21-15,-21 0 0,0 0 16,-22 0-16,1 0 0,-1 0 0,-21 0 15,1 0-15,-1 0 0,-21 0 16,0 0-16,-21 0 0,0 21 16,-42-21-16,21 0 0,-43 0 0,22 0 15,-43 0-15,1 21 0,-1-21 16,-21 0-16,0 0 0,-21 21 16,-21-21-1,0 21-15,0-21 0,0 0 16,21 22-16,0-1 0,-21-21 15,21 21-15,-22 21 0,22-21 0,0 1 16,0 20-16,0-21 16,-21 21-16,21-20 0,-21 20 0,21 0 15,0 1-15,0-1 0,0 0 16,0 22-16,-21-22 0,21 22 0,0-1 16,0 22-16,0-1 0,0 1 15,0 0-15,0-1 0,0 1 0,0 0 16,21 21-16,-21-1 0,21-20 15,0 21-15,1 0 0,-22 0 0,21-1 16,-21 22-16,21-21 0,-21 0 0,0 0 16,21 21-16,0-21 0,-21 0 15,0-22-15,0 22 0,0 0 0,0 0 16,21 0-16,-21-22 0,0 22 16,0-21-16,22-1 0,-22 1 15,0 0-15,0-1 0,21 1 0,-21 0 16,21-1-16,-21 1 0,0-21 0,0-1 15,0 1-15,0-1 0,0 1 16,0-1-16,0 1 0,0-22 0,0 21 16,0-20-16,-21-1 0,21 22 0,-21-22 15,-1-21-15,1 21 0,21 1 16,-21-22-16,0 21 0,0-21 0,0 1 16,-1-1-16,1 0 0,0 0 0,0 0 15,-21 0-15,20 1 0,-20-1 16,0 0-16,21-21 0,-22 21 15,1 0-15,-22-21 0,22 21 0,-21 1 16,20-22-16,-20 21 0,-1 0 16,1-21-16,-1 21 0,1 0 0,-1-21 15,1 21-15,-22 1 0,0-22 0,1 21 16,-1-21-16,-21 21 0,-21 0 0,21-21 16,-21 21-16,0-21 0,0 21 15,0 1-15,0-22 0,-21 0 0,0 21 16,0-21-16,0 0 0,21 0 0,-21 0 15,-1 0-15,1 0 0,-21 0 16,21 0-16,0-21 0,-1-1 0,1 22 16,-21-21-16,21 21 0,-22 0 15,1-21-15,21 21 0,0 0 0,21 0 16,0 0-16,0-21 0,21 21 16,0 0-16,21 0 0,1 0 0,20 0 15,1-21-15,20 21 0,1-21 0,0-1 16,-1 22-16,22-21 0,0 0 15,-21 0-15,42-21 0,-21-1 0,21 1 16,0 0-16</inkml:trace>
  <inkml:trace contextRef="#ctx0" brushRef="#br0" timeOffset="21243.87">15769 3239 0,'0'0'0,"0"-22"15,0-62 1,0 63-16,0 42 31,0 0-31,0 21 16,0 22-16,0-22 0,0 22 0,0-1 15,0-21-15,-21 22 0,21-22 0,-21 22 16,21-22-16,0 0 0,0 1 16,-21-22-16,21 0 0,0 21 0,0-20 15,0-1-15,0 0 16,0-42 0,0 0-16</inkml:trace>
  <inkml:trace contextRef="#ctx0" brushRef="#br0" timeOffset="21490.72">16214 3112 0,'0'0'0,"0"21"16,0 0-1,0 21-15,-22-21 0,22 22 0,-21 20 16,21-20-16,-21-1 0,21 0 15,0 1-15,0-1 0,-21 0 16,21 1-16,-21-22 0,21 21 0,0-21 16,-21 0-16,21 1 0,0-1 15,0 0-15,0 0 16</inkml:trace>
  <inkml:trace contextRef="#ctx0" brushRef="#br0" timeOffset="22620.48">15790 3641 0,'0'0'16,"-21"0"-16,42 0 31,0 0-31,1-21 16,20 21-16,-21-22 0,43 1 0,-22 21 15,0-21-15,22 0 0,-1 0 16,-20 0-16,20 21 0,1-22 0,-22 1 16,0 0-16,1 21 0,-22-21 15,21 21-15,-21 0 0,0 0 16,-21 21 0,0 0-1,0 0-15,0 1 0,-21-1 16,0 0-16,21 0 0,-21 21 0,0-20 15,0-1-15,21 0 0,0 0 16,-22 0-16,22 0 0,0 1 16,0-1-16,22-21 15,-1 0-15,0 0 16,0 0-16,0 0 0,22 0 0,-22 0 16,0-21-16,0-1 0,0 22 15,0-21-15,1 0 0,-1 21 16,-21-21-16,21 0 0,-21 0 0,0-1 15,0 1-15,0 0 0,-21 0 16,-22 0-16,22 0 0,0-1 0,-21 22 16,21-21-16,-22 0 0,22 21 15,-21-21-15,21 21 0,-1-21 0,22 0 16,0-1 0,0 1-16,22 0 0,-1 21 15,0-21-15,21 21 0,-21-21 16,22 21-16,-22 0 0,21 0 0,1 0 15,-22 0-15,21 0 0,-21 0 16,22 0-16,-22 21 0,0 0 0,0-21 16,0 21-16,-21 0 15,0 1-15,21 20 0,-21-21 0,0 0 16,0 0-16,0 1 0,0-1 16,0 21-16,0-21 0,0 0 0,0 1 15,-21-1-15,21 0 16,0 0-16,-21-21 31,21-21 0,0 0-31,21 0 0,-21-1 16,21 1-16,1-21 0,-22 21 0,21 0 16,0-22-16,0 22 15,0 0-15,0-21 0,1 20 0,-22 1 16,21 21-16,0-21 0,0 21 15,0-21-15,0 21 0,1 0 0,-1 0 16,0 0-16,-21 21 0,21 0 16,0 0-16,-21 1 0,0-1 15,0 0-15,0 0 0,0 0 16,0 0-16,0 1 0,0-1 0,0 0 16,0 0-16,0 0 15,-21 0-15,0-21 31,21-21-15,0 0 0,0 0-16,21 0 0,0 0 15,0-1-15,1-20 0,-1 21 0,21-21 16,-21 20-16,0 1 0,22 0 16,-22 0-16,0 0 0,21 0 15,-20 21-15,-1-22 0,0 22 0,0 0 16,0 22-16,0-1 0,1 0 15,-1 0-15,0 21 0,-21-20 0,0 20 16,0-21-16,0 21 0,0-20 0,0 20 16,0-21-16,-21 0 15,0 0-15,-1 1 0,22-1 0,-21-21 16,21 21-16</inkml:trace>
  <inkml:trace contextRef="#ctx0" brushRef="#br0" timeOffset="23011.25">17992 3408 0,'0'0'0,"-43"0"15,43-21 16,21 0-31,1 21 0,-1-22 16,0 1-16,0 21 0,21-21 16,-20 0-16,-1 0 0,0 0 0,0-1 15,0 1-15,-21 0 0,0 0 16,0 0-16,0 0 0,-21 21 16,-21 0-16,21 0 0,-22 0 15,22 0-15,-21 21 0,21 0 16,-1 0-16,1 21 0,-21-20 15,42 20-15,-21-21 0,21 21 0,-21 1 16,21-22-16,0 21 0,0-21 16,0 1-16,0-1 0,21 0 0,-21 0 15,21 0-15,0-21 0,0 21 16,0-21-16,22 0 0,-22 0 0,21 0 16,-21 0-16,22 0 0,-1 0 0,22-21 15,-22 0-15,21 0 0</inkml:trace>
  <inkml:trace contextRef="#ctx0" brushRef="#br0" timeOffset="23298.96">18796 2709 0,'0'0'0,"-21"0"0,21 22 15,-21-1-15,-1 0 0,1 21 0,0-21 16,21 22-16,-21-1 0,0-21 16,0 22-16,21-1 0,0 21 0,0-20 15,-22-1-15,22 22 16,0-22-16,0 0 0,0 1 0,0-1 16,0 0-16,0-21 0,0 22 15,0-22-15,0 0 0,0 0 0,0 0 16,0 1-16,0-44 31</inkml:trace>
  <inkml:trace contextRef="#ctx0" brushRef="#br0" timeOffset="23656">18584 2667 0,'0'0'0,"0"-21"0,0 0 16,0 0-16,0-1 0,21-20 15,1 21-15,20 0 0,0 0 0,1-1 16,-1 1-16,0 21 0,1-21 16,-1 21-16,21 0 0,-20 0 0,-1 0 15,22 21-15,-43 0 0,21 22 16,-21-1-16,-21 0 0,0 1 15,0-1-15,-21 0 0,0 22 0,-21-22 16,-1 1-16,1-22 0,0 21 16,-1 0-16,1-20 0,-22-1 15,22 0-15,0 0 0,-1 0 0,1 0 16,21 1-16,-21-22 0,20 0 16,22 21-16,0 0 15,22-21 1,-1 0-16,0 0 0,0 0 0,21 0 15</inkml:trace>
  <inkml:trace contextRef="#ctx0" brushRef="#br0" timeOffset="24642.81">19346 3281 0,'0'0'0,"43"0"15,-43-21 1,0 0-16,0-1 0,0 1 16,0 0-1,-22 0-15,1 21 0,0-21 0,0 21 16,0 0-16,0 0 0,-1 0 16,-20 0-16,21 0 0,-21 0 0,20 21 15,-20 0-15,21 21 0,0-20 16,-22-1-16,22 21 0,0-21 15,0 22-15,0-22 0,0 21 16,21-21-16,0 0 0,0 1 0,0-1 16,0 0-16,0 0 0,21-21 15,0 21-15,0-21 0,21 0 16,-20 0-16,-1 0 0,21 0 16,-21-21-16,22 0 0,-1 21 0,0-21 15,1 0-15,-22-1 0,21 1 16,0-21-16,-20 21 0,20-22 0,-21 22 15,0-21-15,0 21 0,-21-22 16,0 22-16,22 0 0,-22 0 16,-22 21 15,1 42-31,0-21 0,0 1 0,0-1 16,0 21-16,21-21 0,-22 22 15,22-22-15,-21 21 0,21-21 0,0 0 16,0 1-16,0-1 0,0 0 15,21 0-15,1 0 0,20-21 0,-21 21 16,21-21-16,1 0 0,-1 0 16,0 0-16,22 0 0,-22 0 0,1 0 15,-1 0-15,21 0 0,-20-21 16,-1 0-16,0 0 0,-20 0 0,20 0 16,-21-1-16,0 1 15,0-21-15,-21 21 0,0-22 0,0 22 16,0-21-16,0 21 0,-42 0 15,21-1-15,0 1 0,0 21 0,-22 0 16,1 0-16,21 0 0,-22 21 16,1 1-16,0-1 0,21 0 0,-22 0 15,1 0-15,21 0 0,0 22 16,-1-22-16,22 0 0,0 0 16,0 0-16,0 1 0,22-1 15,-1-21-15,21 0 0,-21 21 16,0-21-16,1 0 0,-1 21 15,21-21-15,-21 21 0,-21 0 16,21 1-16,1-1 0,-1 0 0,-21 0 16,0 21-16,21-20 0,-21 20 15,0 0-15,0 22 0,0-22 0,0 22 16,0-1-16,0 1 0,0-1 16,0-21-16,-21 22 0,21-22 0,-21 22 15,-1-22-15,1 0 0,0 1 16,0-1-16,0-21 0,-22 0 0,1 1 15,21-1-15,-21 0 0,-1-21 16,-20 0-16,20 0 0,1 0 0,0 0 16,-1 0-16,-20 0 0,21 0 15,20-21-15,-20 0 0,21-1 16,0 1-16,21 0 0,0 0 0,0-21 16,0-1-16,21 1 0,0 0 0,21-22 15,1-21-15,20 22 0,22-22 16,-22 22-16</inkml:trace>
  <inkml:trace contextRef="#ctx0" brushRef="#br0" timeOffset="24987.62">20426 3535 0,'0'-21'0,"0"42"0,21-63 15,0 42 1,0-22-16,0 22 0,-21-21 15,22 21-15,-1-21 0,0 21 16,21-21-16,-21 0 0,1 0 0,-1-1 16,-21 1-16,21 0 0,-21 0 15,0 0-15,0 0 0,-21 21 16,0 0-16,-1 0 0,-20 0 16,21 0-16,-21 0 0,-1 21 0,1 0 15,0 0-15,-1 0 0,1 0 16,21 22-16,0-22 0,-1 21 0,1-21 15,21 22-15,0-22 16,0 0-16,0 0 0,21 0 0,1 1 16,-1-22-16,21 21 0,0-21 15,1 0-15,20 0 0,-20 0 0,20 0 16,1 0-16,-1-21 0,1-1 0,-1 1 16</inkml:trace>
  <inkml:trace contextRef="#ctx0" brushRef="#br0" timeOffset="35559.37">10795 4636 0,'0'-22'78,"0"1"-31,0 0-31,0 0-16,0 0 15,0 0-15,0-1 16,0 1-16,0 0 0,0 0 16,0 0-16,0 0 15,0-1-15,0 1 0,0 0 0,21-21 16,-21 21-16,21-22 0,-21 22 16,0-21-16,21-1 0,1 22 0,-1-21 15,0 0-15,-21 20 0,21-20 0,0 21 16,0-21-16,1 20 0,-1-20 15,0 21-15,0 0 0,0-22 0,0 22 16,1 0-16,-1-21 0,21 21 16,-21-1-16,0 1 0,1-21 15,-1 21-15,0 0 0,21-1 0,-21-20 16,1 21-16,-1 0 0,0-22 16,0 22-16,0 0 0,0-21 15,1 21-15,-1-1 0,0 1 0,-21-21 16,21 21-16,0 0 0,0-1 0,1 1 15,20 0-15,-21 0 0,0 0 16,0 0-16,22-1 0,-22 1 0,21 0 16,-21 21-16,1-21 0,20 0 15,0 0-15,-21 21 0,22-22 0,-1 1 16,-21 0-16,22 21 0,-1-21 16,0 0-16,1 21 0,-22-21 0,21-1 15,-21 1-15,22 21 0,-22-21 16,21 0-16,-21 21 0,22-21 0,-22 0 15,21-1-15,0 22 16,-20-21-16,20 21 0,0-21 0,-21 0 16,22 21-16,-1-21 0,0 21 15,1 0-15,-1-21 0,0 21 0,1 0 16,-1 0-16,0-22 0,22 22 16,-22 0-16,1 0 0,20 0 0,-21 0 15,1 0-15,-1 0 0,0 0 16,1 0-16,-22 0 0,21 0 0,-21 0 15,22 0-15,-22 0 0,21 0 16,1 0-16,-22 0 0,21 0 0,0 22 16,1-22-16,-1 21 0,0-21 15,1 0-15,20 21 0,-20-21 16,-1 0-16,0 0 0,1 21 16,-1-21-16,0 0 0,1 21 0,-1-21 15,0 0-15,1 21 0,-22-21 16,21 22-16,0-22 0,-20 21 0,20 0 15,-21-21-15,21 21 0,-20 0 0,20-21 16,-21 21-16,21 1 0,1-1 16,-22 0-16,21 0 0,1 0 0,-1 0 15,0 1-15,1-1 0,-1 0 16,0 0-16,-21 0 0,22 0 16,-1 1-16,-21-1 0,22 0 15,-22 0-15,21 0 0,-21 0 0,0 1 16,1-1-16,20 21 0,-21-21 15,0 0-15,0 22 0,1-22 0,-1 21 16,0-21-16,0 1 0,-21 20 16,21-21-16,0 21 0,1-20 0,-22-1 15,0 21-15,21-21 0,0 0 16,-21 1-16,21 20 0,-21-21 0,0 0 16,0 0-16,21 1 0,-21-1 0,21 21 15,-21-21-15,0 0 0,0 1 16,0-1-16,0 0 0,0 0 15,0 0-15,0 0 0,0 1 16,0-1-16,0 0 0,0 0 16,0 0-16,0 0 15,0 1-15,0-44 63,-21 22-63,21-21 15,-21 0-15,0 21 0,21-21 0,-42 0 16,20 0-16,-20-1 16</inkml:trace>
  <inkml:trace contextRef="#ctx0" brushRef="#br0" timeOffset="37335.37">10943 4614 0,'0'-21'15,"0"0"1,0 0-16,0 0 0,0 0 15,0-1-15,0 1 0,0 0 16,0 0-16,0 0 0,0-22 0,21 22 16,-21-21-16,21 0 0,-21 20 15,22-20-15,-1 0 0,0-1 0,-21 1 16,21 0-16,0 21 0,0-22 16,1 22-16,-1 0 0,0 0 15,0 0-15,0-1 0,0 1 0,-21 0 16,22 0-16,-1 0 0,0 21 15,0-21-15,0-1 0,-21 1 0,21 0 16,1 0-16,-1 0 0,0 0 16,-21-1-16,21 1 0,0 0 0,-21 0 15,0 0-15,21 0 0,1-1 16,-22 1-16,0 0 0,21 0 0,0 0 16,0 0-16,-21-22 0,21 22 0,-21 0 15,21 0-15,1 0 0,-1-1 16,0 1-16,0 0 0,0 0 15,22 0-15,-22 0 0,21 21 16,-21-22-16,22 1 0,-1 0 0,0 21 16,1-21-16,-22 21 0,21-21 15,0 21-15,1-21 0,-22 21 0,21-22 16,1 22-16,-22 0 0,21-21 16,0 21-16,-20-21 0,20 21 0,-21 0 15,21-21-15,-20 21 0,20-21 16,-21 21-16,21 0 0,-20 0 0,20-21 15,0 21-15,1 0 0,-22 0 16,21-22-16,0 22 0,1 0 0,-1 0 16,0 0-16,1 0 0,-1-21 15,0 21-15,1 0 0,-1 0 16,-21 0-16,22 0 0,-1 0 0,0 0 16,-21 0-16,22 0 0,-1-21 15,-21 21-15,22 0 0,-22 0 0,21 0 16,0 0-16,-20 0 0,20 0 15,0 0-15,1 0 0,-22 0 0,21 0 16,0 21-16,1-21 0,-1 0 16,-21 0-16,22 21 0,-22-21 0,21 0 15,-21 0-15,22 0 0,-22 22 16,0-22-16,21 0 0,-21 0 0,22 21 16,-22-21-16,21 0 0,-21 0 15,22 21-15,-22-21 0,21 0 16,-21 0-16,1 21 0,20-21 0,-21 21 15,0-21-15,22 0 0,-22 0 16,0 21-16,21-21 0,-21 0 0,1 0 16,20 22-16,-21-22 0,0 0 15,0 0-15,1 21 0,-1-21 0,0 21 16,0-21-16,0 21 16,22-21-16,-22 21 0,0-21 0,0 0 15,0 21-15,0-21 0,22 22 16,-22-22-16,0 21 0,0-21 0,22 21 15,-22-21-15,21 21 0,-21 0 16,0-21-16,22 21 0,-22-21 16,0 22-16,0-1 0,0 0 15,1 0-15,-1 0 16,0 0-16,0 1 0,0-1 16,-21 0-16,21-21 0,1 21 15,-22 0-15,21-21 0,-21 21 0,21 1 16,-21-1-16,21-21 0,-21 21 15,0 0-15,21-21 0,-21 21 0,21 0 16,-21 1-16,0-1 16,0 0-16,22 0 0,-22 0 15,0 0 1,21-21-16,-21 22 0,0-1 0,0 0 16,0 0-16,21-21 0,-21 21 15,0 0-15,0 1 16,0-1-16,0 0 0,0 0 15,0 0 1,0 0-16,0 1 16,0-1-1,0-42 79,0-1-78,-21 1-16,0 21 15,-1 0-15</inkml:trace>
  <inkml:trace contextRef="#ctx0" brushRef="#br0" timeOffset="37847.61">15028 3916 0,'0'-21'15,"21"21"16,1 0-31,-1 0 0,0 0 16,0 0-16,0 0 0,0 0 16,1 0-16,-1 0 0,21 0 0,-21 0 15,22 0-15,-1 21 0,-21-21 16,21 21-16,1 0 0,-22-21 16,21 21-16,-21 1 0,22-1 0,-22 21 15,0-21-15,21 0 0,-20 1 16,-1 20-16,0-21 0,0 0 0,0 0 15,0 22-15,1-22 0,-1 0 16,0 0-16,0 0 0,0 1 16,-21-1-16,21-21 0,-21 21 15,22 0 1,-1-42 62,-21 0-78,0 0 16,21-1-16,0 1 15,-21 0-15,21 0 0,-21 0 0,21 0 16,-21-22-16</inkml:trace>
  <inkml:trace contextRef="#ctx0" brushRef="#br0" timeOffset="38319.62">16425 3662 0,'0'0'0,"64"-42"31,-64 20-15,-21 22 15,21 22-15,-22-1-16,1 0 0,0 0 0,0 0 0,0 0 15,0 1-15,-1-1 16,1 0-16,0 21 0,0-21 0,0 22 16,0-1-16,-1 0 0,1 1 15,0-1-15,0 0 0,21 1 0,-21-1 16,0 0-16,-1 1 0,1-22 0,0 21 15,0-21-15,0 22 0,0-22 16,21 0-16,-22 0 0,1 0 0,21 1 16,0-1-16,-21 0 15,0-21-15,21 21 0,0-42 94,0 0-78</inkml:trace>
  <inkml:trace contextRef="#ctx0" brushRef="#br0" timeOffset="40659.97">12023 1334 0,'0'0'0,"-22"0"31,44 21-15,-1 0-16,0 0 15,0 0-15,0 0 0,0 22 16,1-22-16,20 21 0,-21 1 0,21-1 15,-20 21-15,20-20 0,-21-1 16,0 0-16,0 1 0,1-1 0,-22 0 16,0 1-16,0-22 0,0 21 15,0-21-15,0 1 0,0-1 16,0 0-16,0 0 0,0 0 16,0-42-1,0 0 1,21 0-16,-21 0 0,21-1 0,0 1 15</inkml:trace>
  <inkml:trace contextRef="#ctx0" brushRef="#br0" timeOffset="40926.99">12679 1249 0,'0'0'0,"0"-21"16,0 42 15,0 21-31,0-21 0,0 1 16,-21 20-16,-1 0 0,1 1 0,0-1 15,0 21-15,0-20 0,21 20 16,-21-20-16,-1-1 0,1 0 0,0 1 16,0-1-16,21 0 0,0-21 15,-21 1-15,21-1 0,0 0 0,0 0 16,21-21 15,0 0-31</inkml:trace>
  <inkml:trace contextRef="#ctx0" brushRef="#br0" timeOffset="41835.39">13102 1778 0,'0'0'0,"21"-21"0,0 0 15,1 0-15,-22-1 0,21 1 0,-21 0 16,21 0-16,-21 0 0,0 0 16,0-1-16,0 1 0,-21 21 15,0-21-15,-1 21 0,1 0 0,-21 0 16,21 0-16,0 0 0,-22 0 16,22 21-16,-21 0 0,21 1 0,-22 20 15,22-21-15,0 21 0,0 1 16,0-1-16,-1 0 0,1-20 0,21 20 15,-21-21-15,21 0 0,0 22 16,0-22-16,0 0 0,21-21 16,0 0-1,1 0-15,-1 0 0,0 0 0,21 0 16,-21-21-16,22 0 16,-22-1-16,21 1 0,-21 0 0,22-21 15,-22 21-15,0-22 0,21 22 16,-42-21-16,22-1 0,-22 22 0,21-21 15,-21 21-15,0 0 0,-21 21 32,21 21-32,-22 0 15,1 0-15,21 0 0,-21 22 0,21-22 16,0 0-16,0 21 0,0-21 16,0 1-16,0 20 0,0-21 0,0 0 15,0 0-15,21 1 16,0-22-16,1 0 0,-1 0 15,0 0-15,0 0 0,0 0 16,0 0-16,1-22 0,-1 22 0,0-21 16,0 0-16,0 0 0,0-21 0,1 20 15,-1-20-15,0-21 0,0 20 16,0 1-16,-21-22 0,0 22 0,0 0 16,0-1-16,0 1 0,0 0 15,0 21-15,0-22 0,0 22 16,0 42-1,-21 0 1,0 1-16,0-1 0,21 21 16,-21 0-16,-1 1 0,22-1 0,0 0 15,0 1-15,-21 20 0,21-20 16,0-1-16,0 0 0,0-21 0,0 22 16,0-22-16,21 0 0,1 0 15,-22 0-15,21 1 0,0-22 0,0 0 16,0 0-16,0 0 0,1 0 15,-1 0-15,0 0 0,0-22 0,0 1 16,0 0-16,1 0 0,-1 0 16,-21 0-16,0-22 0,21 22 0,-21 0 15,21-21-15,-21 20 0,0 1 16,0 42 0,0 1-1,0-1-15,0 21 0,0-21 16,-21 0-16,21 1 0,0-1 15,-21 0-15,21 0 0,0 0 0,0 0 16,0-42 15</inkml:trace>
  <inkml:trace contextRef="#ctx0" brushRef="#br0" timeOffset="42019.77">13906 1355 0,'0'0'16,"-21"0"-16,0 0 0,0 0 0,0 0 15,21 21-15,-21-21 16,-1 21-16,22 0 16,0 0-1,0 1 1,0-1-16</inkml:trace>
  <inkml:trace contextRef="#ctx0" brushRef="#br0" timeOffset="42987.31">14287 1630 0,'0'0'0,"0"-21"0,22 21 15,-1-21-15,-21-1 0,21 22 0,-21-21 16,0 0-16,0 0 0,0 0 15,-21 0-15,0 21 0,-1-22 16,1 22-16,-21 0 0,21 0 16,0 0-16,-22 22 0,1-1 0,21 0 15,-22 0-15,22 0 0,0 22 16,-21-22-16,21 21 0,21-21 16,-22 0-16,22 22 0,0-22 0,0 0 15,0 0-15,0 0 0,0 1 16,0-1-16,22-21 15,-1 0-15,0 0 0,0 0 0,21 0 16,-20 0-16,20 0 0,-21-21 16,21-1-16,1 1 0,-1 0 0,0 0 15,1-21-15,-22-1 0,0 1 16,21 0-16,-20-1 0,-1 1 0,0 0 16,0-1-16,0 1 0,-21-22 15,0 22-15,0 0 0,0-1 0,0 1 16,0 21-16,0 0 0,0 0 15,0-1-15,0 44 16,-21-1 0,0 0-16,0 21 0,0-21 0,-1 22 15,22 20-15,-21-20 0,0-1 16,0 0-16,21 22 0,-21-22 0,21 22 16,0-22-16,0 21 0,0-20 15,0-1-15,0 0 0,21-20 0,0 20 16,0-21-16,0 0 0,22 0 15,-22 1-15,0-22 0,21 0 0,-20 0 16,-1 0-16,21 0 0,-21 0 16,22 0-16,-22 0 0,21-22 15,-21 1-15,22 0 0,-22 0 0,0-21 16,0 20-16,0-20 0,0 0 16,1-1-16,-22 1 0,0 21 0,0-21 15,0 20-15,0 1 0,0 0 16,-22 21-16,1 0 15,0 0-15,0 21 16,0-21-16,0 43 0,-1-22 0,1 0 16,0 0-16,21 21 0,0-20 15,-21-1-15,21 21 0,-21-21 0,21 0 16,0 1 0,0-1-16,21-21 31,0 0-31,0 0 0,0-21 15,1-1-15,-1 1 0,0 0 16,0-21-16,0 21 0,22-22 0,-22 22 16,0-21-16,0 21 0,-21-1 15,21 1-15,-21 0 0,21 21 0,-21 21 32,0 0-32,0 1 0,0-1 0,0 0 15,-21 21-15,21-21 16,0 22-16,0-22 0,0 21 0,0-21 15,0 1-15,0-1 0,0 0 0,0 0 16,21-21-16,1 0 16,-1 0-16,0 0 0,0 0 0,0 0 15,0 0-15,1-21 0,20 0 16,-21 0-16,0-1 0,0-20 0,1 21 16</inkml:trace>
  <inkml:trace contextRef="#ctx0" brushRef="#br0" timeOffset="43271.07">15536 995 0,'0'0'0,"-21"0"16,0 0-16,0 21 16,0 21-16,21-20 0,-22 20 0,1-21 15,21 21-15,-21 1 0,21-1 16,-21 0-16,0 1 0,21-1 0,-21 0 15,21 1-15,0-1 0,-22 0 16,22 1-16,0-22 0,0 21 0,0-21 16,0 22-16,0-22 0,0 0 15,0 0-15,0 0 0,22-21 32,-1 0-32,0 0 0,0 0 15,0 0-15,0-21 0,22 0 16,-22 0-16,0 0 0</inkml:trace>
  <inkml:trace contextRef="#ctx0" brushRef="#br0" timeOffset="43511.94">15854 1397 0,'0'0'0,"0"-21"0,-21 21 32,21 21-32,-22-21 0,1 21 15,0 0-15,0 1 0,0-1 0,21 0 16,-21 0-16,-1 21 15,1-20-15,0 20 0,0-21 0,21 21 16,0-20-16,-21-1 0,21 0 16,0 0-16,0 0 0,0 0 0,0 1 15,21-22-15,-21 21 16,21-21-16,21 0 0,-20 0 0,-1 0 16,21-21-16,-21-1 0,22 22 15,-1-21-15,-21 0 0,0-21 0</inkml:trace>
  <inkml:trace contextRef="#ctx0" brushRef="#br0" timeOffset="44235.53">16065 1524 0,'-21'0'31,"0"21"-31,0 0 0,21 1 0,0-1 16,0 0-16,-21 0 0,21 0 15,0 0-15,0 1 0,0-1 0,0 0 16,0 0-16,0 0 15,0 0-15,21-21 32,0-21-17,-21 0-15,0 0 0,0 0 16,0 0-16,0-1 0,0 1 0,0-21 16,0 21-16,0-22 15,0 22-15,0-21 0,0 21 0,0 0 16,21-1-16,-21 1 0,21 0 15,-21 0-15,22 21 0,-1 0 0,-21-21 16,21 21-16,0 0 0,0 0 16,0 0-16,1 0 0,-1 0 0,0 0 15,-21 21-15,21 0 0,0 0 16,-21 0-16,21 1 0,-21-1 0,0 0 16,0 21-16,0-21 0,0 1 15,0 20-15,0-21 0,0 0 0,0 22 16,0-22-16,0 0 0,0 0 15,0 0-15,0 0 16,0 1 0,0-44 15,0 1-31,0 0 0,0 0 16,0 0-16,0-22 0,0 22 15,0-21-15,0 0 0,22 20 0,-1-20 16,0 0-16,0 21 0,21-22 15,-20 22-15,20 0 0,0 0 0,-21 0 16,22-1-16,-1 1 0,0 21 16,-20 0-16,20 0 0,-21 0 0,0 0 15,0 21-15,1-21 16,-1 22-16,0-1 0,-21 0 0,0 21 16,0-21-16,0 1 0,0 20 15,0-21-15,0 21 0,0-20 0,0-1 16,-21 21-16,0-21 0,21 0 15,-22 1-15,1-1 0,21 0 0,0 0 16,-21-21-16,21 21 0,-21-21 16,0 0-16,0 0 31,21-21-31,-22 0 0,22 0 0,-21 0 16</inkml:trace>
  <inkml:trace contextRef="#ctx0" brushRef="#br0" timeOffset="44463.4">16256 974 0,'0'0'0,"-21"0"16,0 0-16,-1 0 15,22 21 32,0 0-16</inkml:trace>
  <inkml:trace contextRef="#ctx0" brushRef="#br0" timeOffset="44779.22">14944 1334 0,'0'0'0,"127"21"31,-85-21-31,0 0 0,22 0 16,-22 0-16,22 0 0,-1 0 0,1 0 15,-22 0-15,21 0 0,-20 0 16,-1 0-16,-21 0 0,22 0 0,-22 0 16,0 0-1,-42 0 48,0 0-48</inkml:trace>
  <inkml:trace contextRef="#ctx0" brushRef="#br0" timeOffset="46035.71">12150 3239 0,'0'-22'16,"21"22"-1,21-21 1,-21 21-16,0 0 0,22 0 15,-22 0-15,21 0 0,1 0 16,20 0-16,-21-21 0,1 21 16,-1 0-16,22 0 0,-22 0 0,21 0 15,-20 0-15,-1 0 0,0 0 16,1 0-16,-22 0 0,21 0 0,-42 21 31,-21-21-31,0 0 16,-21 0-16,-1 21 0,22-21 15,-21 0-15</inkml:trace>
  <inkml:trace contextRef="#ctx0" brushRef="#br0" timeOffset="46438.07">12615 3217 0,'0'22'47,"0"-1"-47,0 0 15,0 0-15,0 0 0,0 0 0,0 1 16,0 20-16,0-21 0,0 21 16,0 1-16,0-22 0,0 21 0,0 1 15,0-22-15,0 21 0,0-21 0,0 22 16,0-1-16,0-21 16,0 21-16,0-20 0,0 20 0,0 0 15,0 1-15,0-22 0,0 21 16,0-21-16,0 22 0,0-22 0,0 0 15,0 0-15,-21 0 0,0 0 16,0-21-16,0 22 0,-1-22 0,-20 0 16,21 0-16,-21 0 0,-1 0 0,22 0 15,-21 0-15,-1-22 0,22 1 16,-21 21-16,21-21 0,0 0 0,-1 0 16,1 0-16,0-1 0,21 1 15,0 0-15,0 0 0,0 0 0,0 0 16,0-1-16,0 1 15,21 0-15,0 21 0,1-21 16,-1 0-16,0 21 0,21-21 16</inkml:trace>
  <inkml:trace contextRef="#ctx0" brushRef="#br0" timeOffset="47019.78">13674 3387 0,'0'-21'0,"0"42"0,0-64 0,0 22 16,-22 0 0,1 21-16,0 0 0,0 0 15,0 0-15,0 0 0,-1 0 16,1 21-16,-21 0 0,21 1 0,0-1 15,-1 0-15,1 21 0,0-21 0,0 1 16,0 20-16,21-21 0,-21 0 16,21 0-16,0 1 0,0-1 0,0 0 15,0 0-15,21 0 0,0 0 16,0 1-16,0-22 0,0 21 0,1 0 16,-1 0-16,0-21 15,0 21-15,0 0 0,0 1 0,1-22 16,-1 21-16,-21 0 0,21 0 0,0 0 15,0-21-15,-21 21 0,0 1 16,21-1-16,1 0 0,-22 0 0,0 0 16,0 0-16,0 1 15,0-1-15,-22 0 0,-20-21 16,21 21-16,-21 0 0,-1-21 16,1 0-16,0 21 0,-22-21 0,22 0 15,-22 0-15,22 0 0,0 0 0,-1 0 16,1 0-16,21 0 0,0 0 15,-22 0-15,22 0 0,0 0 16,21-21 62,0 0-78,21 21 16</inkml:trace>
  <inkml:trace contextRef="#ctx0" brushRef="#br0" timeOffset="70055.92">12446 10964 0,'-21'0'0,"42"0"0,-85 22 16,43-22-16,-21 0 0,21 21 0,-22-21 16,1 21-16,0-21 0,-1 21 15,1 0-15,0-21 0,-1 21 0,1 1 16,21-1-16,-21 0 0,-1 0 15,1 0-15,-22 0 0,22 1 0,21-1 16,-21 0-16,-1 0 0</inkml:trace>
  <inkml:trace contextRef="#ctx0" brushRef="#br0" timeOffset="70335.75">11578 11303 0,'-63'21'0,"41"-21"15,1 21-15,127-63 0,-233 84 0,106-42 0,0 0 16,0 0-16,-1 0 16,44 0 30,-1 0-46,21 0 0,0-21 16,1 21-16,20-21 0,1 21 0,20-21 16,22 21-16,-21-21 0,21 0 15,0 21-15,-1-22 0,1 22 0,0 0 16,0-21-16,-21 21 0,20 0 0,-20 0 16,0 0-16,-22 0 15,1 0-15,-22 0 0,-21 0 0,22 0 16,-22 0-16,-42 21 15,-1-21 1,1 0-16,-21 0 0,21 22 0,-22-22 16,1 0-16,21 0 0,-21 0 15,-1 0-15,1 0 0</inkml:trace>
  <inkml:trace contextRef="#ctx0" brushRef="#br0" timeOffset="70731.35">12382 11240 0,'0'0'0,"-21"0"0,0 0 0,0 0 15,21 21 17,0 0-32,0 0 15,21 0-15,0 0 0,-21 22 16,21-22-16,1 21 0,-22 1 16,21-1-16,0 0 0,0 1 0,0-1 15,-21 21-15,21-20 0,1 20 0,-22 1 16,0-22-16,0 22 0,0-1 15,21 1-15,-21-22 0,0 21 0,0-20 16,0-1-16,0 0 0,0 1 0,-21-1 16,-1-21-16,1 22 0,0-22 15,0 0-15,0 0 0,-22 0 16,22-21-16,-21 21 0,0-21 0,-1 0 16,1 0-16,0 0 0,-1 0 0,1 0 15,-22-21-15,22 21 0,0-21 16,-22 0-16,22 0 0,0 0 0,20-1 15,-20 1-15,21 0 0,0 0 16,0 0-16,21 0 0,0-1 0,0 1 16,0 0-16,0 0 0,0 0 0,21 0 15,0-1-15,21 1 0,1 0 16,-1 0-16,21 0 0,-20-22 16</inkml:trace>
  <inkml:trace contextRef="#ctx0" brushRef="#br0" timeOffset="71187.09">13695 11494 0,'0'0'0,"-43"0"15,22 0-15,0 0 16,-21 0-16,-1 0 0,22 21 15,-21 0-15,0-21 0,-1 21 16,1 0-16,0 0 0,-1 1 0,1-1 16,0 0-16,20 0 0,1-21 15,0 21-15,0 0 0,21 1 16,0-1-16,21 0 0,0-21 16,22 21-16,-22-21 0,42 21 15,-20-21-15,20 21 0,-21-21 0,22 22 16,-22-1-16,22 0 0,-22 0 15,0 0-15,1 0 0,-1 22 0,-21-22 16,22 21-16,-43-21 0,0 22 0,0-22 16,0 21-16,-22-21 0,-20 1 15,0 20-15,-1-21 0,-20 0 16,-1 0-16,-20-21 0,-1 22 0,22-22 16,-22 0-16,0 0 0,22 0 15,-22 0-15,43 0 0,-22 0 0,22 0 16,0 0-16,20 0 0,1-22 0,0 1 15,21 0-15,0 0 16,0 0-16,42-22 0,-20 22 0,20-21 16</inkml:trace>
  <inkml:trace contextRef="#ctx0" brushRef="#br0" timeOffset="71988.17">14097 10583 0,'-21'-42'0,"42"84"0,-85-126 0,22 20 15,0 22-15,-1 0 0,1 20 16,-21-20-16,20 21 0,-20-21 0,-1 20 16,-20 1-16,-1 0 0,0 21 15,-21 0-15,1 0 0,-1 0 0,0 0 16,-21 0-16,21 0 0,0 21 0,-21-21 15,0 21-15,21 22 0,-21-22 16,0 21-16,22 1 0,-1-1 16,-21 0-16,21 22 0,0-1 15,0-20-15,0 20 0,1 1 0,-1-1 16,0 22-16,21-1 0,1 1 16,-1 0-16,21-1 0,22 1 0,-21 21 15,20-21-15,22-1 0,0 22 0,0-21 16,0 21-16,21-22 0,0 22 15,0-21-15,0 21 0,0-22 0,21 1 16,-21 0-16,42-1 0,-21 1 16,0 0-16,22-1 0,20 1 15,1 0-15,-1-22 0,1 1 0,20-1 16,1 1-16,21-1 0,-21 1 16,20-1-16,1-21 0,0 22 0,21-22 15,0 1-15,21-1 0,0-21 0,1 21 16,-1-20-16,0-1 0,21-21 15,1 0-15,-22 0 0,21 0 0,0 0 16,1 0-16,-1-21 0,0-1 0,1-20 16,-1 0-16,-21 21 0,0-43 15,1 22-15,-1-1 0,0-20 0,-21-1 16,0 22-16,0-43 16,-21 22-16,-22-22 0,22 1 0,-42-1 15,-1 0-15,1 1 0,-22-1 0,0 0 16,1-21-16,-22 1 0,0-1 15,-21 0-15,0 0 0,0 21 0,0-20 16,0-1-16,-21 0 0,-21 0 16,20 0-16,1 22 0,-21-22 0,0 21 15,-22 0-15,22 1 0,-43-1 0,22 0 16,-22 22-16,0-22 0,1 22 16,-22-1-16,21 1 0,0-1 0,-20 22 15,20 0-15,-21-1 0,0 1 16,-21 21-16,21 0 0,-21-1 15,22 1-15,-22 0 0,21 21 16,-21 0-16,21 0 0,-21 0 0,21 21 16,-21 0-16,21 1 0,0 20 0,1 0 15,-1 1-15,21 20 0,0 1 16,22-1-16,-22 1 0,43-1 0,-22 1 16,43-1-16</inkml:trace>
  <inkml:trace contextRef="#ctx0" brushRef="#br0" timeOffset="72475.89">11261 14097 0,'0'0'16,"-22"-21"-16,1-21 0,21 20 0,-21 1 16,0 0-16,0 21 0,0 21 15,21 0 1,-22 22-16,1-1 0,21 0 0,0 22 16,0-1-16,-21 1 0,0-1 0,21 1 15,-21 21-15,0-22 0,21 1 16,-22-1-16,22 1 0,-21-22 15,0 0-15,21 1 0,0-1 0,0-21 16,0 21-16,0-20 16,0-44-1,0 1-15,0 0 16,0-21-16,0-1 0</inkml:trace>
  <inkml:trace contextRef="#ctx0" brushRef="#br0" timeOffset="72682.78">10901 14139 0,'0'0'15,"0"-42"-15,0 0 0,0 21 0,21 21 32,0 21-32,21 0 0,-20 0 15,20 21-15,0 1 0,1-1 16,-1 0-16,0 22 0,1-22 0,20 1 16,-21 20-16,1-21 0,-1 1 15,-21-1-15,22 0 0,-22 1 0,0-1 16,-21 0-16,0 1 0,21-22 0,-21 0 15,0 0-15,0 0 0,21-21 16</inkml:trace>
  <inkml:trace contextRef="#ctx0" brushRef="#br0" timeOffset="72919.64">11938 13737 0,'0'0'0,"0"-21"0,-85 42 31,64 22-31,0-1 0,0 0 0,0 1 16,-1 20-16,1 1 0,0-1 15,0 1-15,0 20 0,0-20 0,21-1 16,-22 1-16,1-1 0,0-20 16,0 20-16,21-21 0,-21 1 0,21-22 15,-21 21-15,21-21 0,0 1 0,0-1 16,21-21-1,0-21-15,0-1 16</inkml:trace>
  <inkml:trace contextRef="#ctx0" brushRef="#br0" timeOffset="73275.96">12192 14393 0,'0'0'15,"0"22"-15,0-1 0,0 0 16,0 0-16,0 0 0,-21 22 15,0-1-15,-1-21 0,1 21 0,21-20 16,-21 20-16,21 0 0,-21-21 16,21 22-16,0-22 0,0 0 15,0 0-15,0 0 0,21-21 0,0 0 16,22 0-16,-22 0 0,21 0 16,-21 0-16,22-21 0,-1 0 0,-21 0 15,21 0-15,-20 0 0,-1-1 0,0-20 16,0 0-16,-21 21 0,0-22 15,0 1-15,0 0 0,-21-1 0,0 1 16,0 0-16,-1 20 0,-20 1 16,21 21-16,-21 0 0,20 0 0,-20 0 15,21 21-15,-21 1 0,-1 20 0,22-21 16,0 0-16,0 22 0,0-22 16,21 21-16,0-21 0,0 22 15,0-22-15,21 0 0,0 0 0,21-21 16,1 21-16,-1-21 0</inkml:trace>
  <inkml:trace contextRef="#ctx0" brushRef="#br0" timeOffset="73755.28">13377 14330 0,'0'0'0,"0"-21"15,-148 0 1,106 21-1,21 21-15,-22-21 0,1 21 0,0 21 16,-1-21-16,1 22 0,0-22 16,20 21-16,-20 1 0,21-22 0,0 21 15,0 0-15,21-20 0,0 20 16,0-21-16,0 0 0,0 0 0,0 1 16,21-22-16,0 21 15,0-21-15,21 0 0,-20 0 0,20-21 16,0-1-16,-21 1 0,22 0 0,-1 0 15,0-21-15,-20-1 0,20 1 16,-21-22-16,0 22 0,0-21 16,1-1-16,-1 1 0,-21-1 0,0 1 15,0-1-15,0 22 0,0-22 16,0 22-16,0 0 0,0-1 0,0 22 16,0 42-1,0 0-15,0 1 0,0 20 16,-21 0-16,21 1 0,0-1 15,0 21-15,0-20 0,0-1 0,0 22 16,0-22-16,21 0 0,-21 22 0,21-22 16,-21-21-16,21 22 0,-21-22 15,21 21-15,-21-21 0,21 0 0,1-21 16,-22 22-16,21-22 0,0 0 16,0 0-16,0-22 15,0 1-15,22 0 0</inkml:trace>
  <inkml:trace contextRef="#ctx0" brushRef="#br0" timeOffset="74096.5">13716 14436 0,'0'21'15,"0"0"1,21-21 0,0 0-16,0 0 0,1 0 15,-1 0-15,0 0 0,21-21 0,-21 21 16,22-21-16,-22 0 0,0-1 15,0 1-15,0 0 0,1 0 0,-22 0 16,0 0-16,0-1 0,0 1 16,-22 0-16,1 21 15,0 0-15,0 0 0,-21 0 0,20 21 16,-20 0-16,21 22 0,-21-22 16,-1 21-16,22 1 0,0-1 0,0 0 15,0 1-15,21-1 0,0 0 0,0-21 16,0 22-16,0-22 0,0 0 15,0 0-15,0 0 0,21 1 0,0-22 16,21 0-16,-21 0 16,22 0-16,-22-22 0,21 1 15,1 0-15,-1 0 0,0 0 0,1-22 16,-1 1-16</inkml:trace>
  <inkml:trace contextRef="#ctx0" brushRef="#br0" timeOffset="74559.13">14986 13949 0,'0'0'0,"0"-21"0,0 0 0,0-1 16,0 44 0,0-1-16,0 0 15,0 21-15,0 1 0,0-1 0,0 0 16,0 22-16,0-1 0,0-20 16,0 20-16,0 1 0,0-22 0,0 0 15,0 22-15,0-22 0,-21-21 16,21 22-16,0-22 0,0 0 0,0 0 15,0 0-15,0-42 16</inkml:trace>
  <inkml:trace contextRef="#ctx0" brushRef="#br0" timeOffset="74755.02">14711 14288 0,'21'0'32,"21"0"-32,-21 0 15,22-22-15,20 1 0,-20 21 16,20-21-16,1 21 0,20-21 0,-20 0 16,20 0-16,-20 21 0,21-22 15,-22 1-15,22 0 0</inkml:trace>
  <inkml:trace contextRef="#ctx0" brushRef="#br0" timeOffset="75231.7">16616 13610 0,'0'0'0,"0"-21"0,-64 0 31,43 42-31,0 21 0,0 1 0,0-1 16,-1 0-16,1 22 0,0-22 15,0 22-15,-21-22 0,20 22 16,1-22-16,0 21 0,0-20 0,0 20 16,0-20-16,-1-1 0,1 0 0,0 1 15,21-1-15,-21-21 0,21 21 16,-21-20-16,21-1 0,0-42 16,21-1-1,0 1-15,0-21 0,0 0 16,1-1-16,-1 1 0,-21 0 0,21-22 15,0 22-15,0-22 16,-21 1-16,0-22 0,21 22 0,-21-1 0,22-21 16,-22 22-16,0 21 0,21-1 15,0 1-15,-21 21 0,21 0 16,0 63-16,0-21 16,1 21-16,-1 22 0,-21-22 15,21 22-15,0-22 0,0 22 0,0-1 16,1-21-16,-1 1 0,0 20 0,0-20 15,-21-1-15,21 0 0,-21-21 16,21 22-16,-21-1 0,0-21 0,0 0 16,0 22-16,0-22 0,0 0 15,-21-21 1,0 0-16,0 0 0,0 0 0</inkml:trace>
  <inkml:trace contextRef="#ctx0" brushRef="#br0" timeOffset="75387.61">16044 14266 0,'21'0'16,"22"0"-1,-1 0-15,0 0 0,22 0 0,-1 0 16,1 0-16,-1-21 0,1 0 16,-1 21-16,22-21 0,-21 0 0,-1 0 15,1-1-15,-1 1 0</inkml:trace>
  <inkml:trace contextRef="#ctx0" brushRef="#br0" timeOffset="76144.12">17187 13991 0,'-84'85'15,"62"-64"1,1 0-16,0 0 0,21 1 0,0 20 16,-21-21-16,21 0 0,0 0 0,0 1 15,0-1-15,0 0 0,0 0 16,0 0-16,0 0 15,21-21 1,0-21-16,-21 0 16,21 0-16,1 0 0,-22 0 0,21-1 0,0-20 15,0 21-15,0-21 16,0 20-16,1 1 0,-22 0 0,21 0 16,0 0-16,0 0 0,0 21 0,0 0 15,1 0 1,-1 0-16,-21 21 0,0 0 0,0 0 15,0 0-15,0 0 0,0 1 16,0-1-16,0 21 0,0-21 0,21 0 16,0 1-16,0-1 0,0 0 15,1 0-15,20 0 0,-21-21 16,21 0-16,-20 0 0,20 0 16,0 0-16,1 0 0,-22-21 0,21 0 15,0 21-15,-20-21 0,20-22 16,-21 22-16,0 0 0,0-21 0,1 21 15,-1-22-15,-21 1 0,0 21 16,0-22-16,0 22 0,0 0 0,-21-21 16,-1 42-16,1-21 0,0 21 0,-21 0 15,21 0-15,-22 0 0,22 0 16,-21 21-16,21-21 0,-22 21 0,22 0 16,0 0-16,0 0 0,21 1 0,-21-1 15,21 0-15,0 0 0,0 0 16,21 0-16,0 1 0,0-22 15,0 21-15,0 0 0,1 21 0,20-21 16,-21 22-16,0-22 0,22 21 16,-22 1-16,21 20 0,0-21 0,-20 1 15,20 20-15,-21 1 0,0-22 16,0 22-16,-21-1 0,22 1 0,-22-1 16,0 22-16,0-22 0,-22 22 0,1-22 15,0 22-15,0-21 0,0-1 16,-22 1-16,1-22 0,0 0 0,-1 1 15,-20-1-15,-1-21 0,1 0 0,-1 0 16,-20-21-16,-1 0 0,22 0 16,-22 0-16,0 0 0,22-21 15,-22 0-15,22-21 0,20 21 0,-20-43 16,20 22-16,22-22 0,0 1 0,21-1 16,0-20-16,0-1 0,0 0 15,21 1-15,0-1 0,22-21 0,20 21 16,1 1-16</inkml:trace>
  <inkml:trace contextRef="#ctx0" brushRef="#br0" timeOffset="76800">18330 13822 0,'0'0'0,"-21"63"31,21-41-31,-21 20 0,0-21 15,21 0-15,0 0 0,0 22 0,-21-22 16,21 0-16,0 0 0,0 0 16,0 1-16,0-1 0,21-21 31,0 0-15,0-21-16,0-1 0,0 1 0,22 0 15,-22 0-15,0 0 0,0 0 16,22-22-16,-22 1 0,0 21 15,0-22-15,0 22 0,0 0 0,-21 0 16,0 0-16,22 0 0,-22 42 16,0 0-1,0 0-15,0 0 0,0 0 16,0 1-16,0 20 0,0-21 0,0 0 16,0 0-16,0 1 0,0-1 0,0 0 15,21 0-15,-21 0 0,21-21 16,0 21-16,0-21 0,-21 22 0,21-22 15,1 0-15,-1 0 0,0 0 16,0 0-16,0 0 0,0 0 0,1-22 16,-1 22-16,0-21 0,0 0 15,0-21-15,0 21 0,1-22 16,-1 1-16,0 0 0,-21-22 0,21 1 16,-21-1-16,21 1 0,-21-1 15,21 22-15,-21-1 0,0 1 0,0 0 16,0 21-16,0-1 0,-21 22 31,0 22-31,21-1 0,-21 0 0,0 21 16,21 22-16,-21-22 0,21 22 15,0-22-15,0 21 0,0-20 0,0-1 16,0 0-16,0 1 0,0-1 16,0-21-16,0 22 0,0-22 0,21 0 15,0 0-15,0 0 16,0-21-16,0 21 0,1-21 15,20 0-15,-21 0 0,21 0 0,-20 0 16,20-21-16</inkml:trace>
  <inkml:trace contextRef="#ctx0" brushRef="#br0" timeOffset="77231.77">19770 13780 0,'0'0'0,"0"-22"15,-64-20 1,22 42-16,21 0 15,-22 0-15,22 21 0,-21-21 0,21 21 16,-22 1-16,22-1 0,-21 0 0,21 0 16,-1 0-16,1 22 0,21-22 15,0 0-15,-21 0 0,21 0 0,0 0 16,0 1-16,0-1 0,0 0 16,21-21-16,0 0 0,-21 21 15,22-21-15,-1 0 0,21 0 0,-21 0 16,0 0-16,1 0 0,20-21 15,-21 21-15,0-21 0,0 0 0,1-1 16,-1 1-16,-21 0 0,0 0 16,21-21-16,-21 20 0,0 1 15,21 21-15,-21-21 0,0 42 32,0 0-32,0 1 0,0-1 15,0 0-15,0 0 16,0 0-16,0 0 15,21 1-15,0-1 16,1-21-16,-1 0 16,0 0-16,0 0 0,21 0 15,-20 0-15,-1 0 0,0 0 0,0-21 16,0-1-16,0 22 0</inkml:trace>
  <inkml:trace contextRef="#ctx0" brushRef="#br0" timeOffset="77596.06">20129 13758 0,'0'0'0,"0"-21"0,0 0 0,0 0 16,0 0-16,0 0 16,0-1-16,0 1 0,0 0 15,22 0-15,-1 21 0,21-21 16,-21 21-16,22 0 0,-1 0 0,0 0 16,1 0-16,-1 0 0,21 21 15,-41 0-15,20 21 0,0-20 0,-21 20 16,1-21-16,-1 21 0,-21 1 15,0-1-15,0-21 0,0 22 16,0-22-16,-21 21 0,-1-21 0,22 0 16,-21 1-16,0-1 0,0-21 15,0 21-15,0-21 16,21-21-16,0 0 16,0-22-16,0 22 15,0 0-15,21-21 0,0-1 0,0-20 16,21-1-16,-20 22 0,20-22 15,21 1-15,-20 21 0,-1-22 0,0 22 16,1 21-16,-1-1 0,-21 1 0,22 21 16,-22 0-16,0 0 15,0 0-15,0 21 0,-21 1 0,21-1 16,-21 0-16</inkml:trace>
  <inkml:trace contextRef="#ctx0" brushRef="#br0" timeOffset="78955.55">11197 15092 0,'0'21'31,"0"0"-15,0 22-16,21-22 0,0 21 0,1 0 16,-22 1-16,42-1 0,-21 0 0,0-20 15,0 20-15,22 0 0,-1 1 16,-21-1-16,22 0 0,-1-21 0,0 22 15,1-1-15,-1 0 0,21-20 0,-20 20 16,-1-21-16,22 21 0,-1-20 16,1-22-16,-1 21 0,1-21 0,-1 0 15,22 0-15,-22-21 0,1-1 0,20 1 16,1 0-16,-21 0 0,20-21 16,1-1-16,-22 22 0,22-21 15,0-1-15,-22 1 0,22 0 0,0-1 16,-22 1-16,22 0 0,-22-1 0,22 1 15,-22 0-15,22 21 0,0-22 16,-1 1-16,1 21 0,0-22 0,21 22 16,-22 0-16,1 0 0,0 0 0,20 0 15,-20-1-15,0 1 0,21 21 16,-22 0-16,1 0 0,21 0 0,-22 0 16,1 0-16,0 21 0,-22 1 0,1-22 15,-1 42-15,-20-21 0,20 0 16,-21 0-16,1 22 0,-22-1 0,21-21 15,-21 22-15,1-22 0,-1 21 16,0-21-16,0 0 0,0 22 16,0-22-16,1 0 0,-22 0 0,21 0 15,0-21-15,-21 22 0,21-22 0,-21 21 16,21-21 0,0 0-16,-21-21 15,0-1-15,0 1 0,22 0 0,-1 0 16,0 0-16,-21-22 0,21 1 0,21 0 15,-20-1-15,20-20 16,0 21-16,22-1 0,-22-20 0,22 20 16,-1-20-16,22 21 0,-22 20 0,1-20 0,20 0 15,-20 21-15,-1-1 16,22 1-16,0 21 0,-1-21 0,1 21 16,0 0-16,-1 0 0,1 0 0,0 0 15,-22 0-15,22 0 0,-22 0 16,22 21-16,-21-21 0,-1 21 0,1 1 15,-1-1-15,22 0 0,-22 0 0,1 0 16,20 22-16,-20-22 0,-1 0 16,1 0-16,-1 0 0,1 0 0,-1 1 15,1-1-15,-1 0 0,1-21 0,-1 21 16,1-21-16,-1 21 0,1-21 16,-22 0-16,22 0 0,-1 0 0,1 0 15,-22-21-15,22 0 0,-22 0 16,21 21-16,-20-21 0,20-1 15,1 1-15,-1-21 0,1 21 0,-1 0 16,1-1-16,20-20 0,-20 21 0,21-21 16,-22 20-16,1-20 0,-1 21 15,-21-21-15,1-1 0,-1 22 0,0-21 16,-20-1-16,-1 1 0,0 0 0,0 21 16,-21-1-16,0-20 0,21 21 15,-21 0-15,0 42 47,0 0-47,-21-21 0,0 0 16,0 0-1</inkml:trace>
  <inkml:trace contextRef="#ctx0" brushRef="#br0" timeOffset="79771.58">21421 13568 0,'21'0'32,"0"-21"-32,-21 0 15,0-1-15,0 1 16,0 0-16,0 0 0,0 0 0,0 0 16,-21-22-16,0 22 0,-1-21 0,1-1 15,0 1-15,0 0 0,-21-1 16,-1-20-16,1 21 0,0-22 0,-1 1 15,-20-1-15,-22 1 0,0-1 0,1 1 16,-22-22-16,0 21 0,-21 1 16,21-22-16,-21 22 0,-21-22 15,21 22-15,-21-1 0,0 1 16,0 20-16,21 1 0,0 0 0,-22 20 16,22 1-16,-21 0 0,0 21 0,0 0 15,21 0-15,0 0 0,0 0 16,0 0-16,0 0 0,21 0 0,0 0 15,0 0-15,22 0 0,-1 0 0,22-21 16,-1 21-16,22 0 0,-1 0 16,1-21-16,21 21 0,0 0 0,0-21 15,21-1 1,21 22 0,0-21-16,0 21 15,0-21-15,0 21 0,1-21 16,20 0-16,0 21 0</inkml:trace>
  <inkml:trace contextRef="#ctx0" brushRef="#br0" timeOffset="80181.12">18648 11430 0,'0'0'16,"-21"0"15,-1 0-31,-20 0 0,0 0 0,-1 21 16,-20-21-16,-1 0 0,1 0 15,-22 21-15,1-21 0,-1 22 0,0-22 16,1 21-16,-22 0 0,0-21 16,0 21-16,0 0 0,22-21 0,-22 21 15,21-21-15,22 0 0,-1 0 0,1 0 16,20 0-16,1 0 0,21 0 15,0 0-15,-1 0 0,1 0 16,42 0 15,1 0-31,-1 0 0,0 0 0,21 0 16,-21 0-16,22 0 0,-1 0 16,0 22-16,1-1 0,-1-21 0,0 21 15,1-21-15,20 21 0,-20 0 0,-1-21 16,0 21-16,1-21 0,-1 22 15,-21-22-15,0 0 0,0 0 0,-21 21 16</inkml:trace>
  <inkml:trace contextRef="#ctx0" brushRef="#br0" timeOffset="80642.83">17187 11155 0,'0'0'0,"0"-21"0,-21 21 32,0 0-32,0 21 15,0 0-15,-22 0 0,1 0 0,0 22 16,-1-22-16,1 0 15,0 21-15,-22-20 0,22 20 0,-1-21 16,-20 0-16,21 0 0,-1 1 0,-20-1 16,20 0-16,22 0 0,-21-21 15,21 21-15,0-21 0,-1 0 0,22 21 16,22-21 0,-1 0-16,0 0 0,21 22 0,1-1 15,-1-21-15,0 21 0,1 0 16,-1-21-16,21 21 0,-20 0 0,20 1 15,-20-1-15,-1 0 0,21 21 16,-20-21-16,-1 1 0,22 20 16,-22 0-16,0-21 0,22 22 0,-22-1 15,-21-21-15,22 22 0,-1-22 0,-21 21 16,0-21-16,0 0 0,-21 1 16,0-1-16,22 0 0,-1-21 15,0 0 1</inkml:trace>
  <inkml:trace contextRef="#ctx0" brushRef="#br0" timeOffset="81071.61">19029 10647 0,'0'0'0,"-64"0"31,43 0-31,0 0 0,21 42 0,-21-21 16,0 22-16,-1-1 0,1 0 16,21 1-16,-21-1 0,0 22 0,21-22 15,-21 21-15,21-20 0,0-1 16,0 22-16,0-22 0,0 0 0,0-21 16,0 22-16,0-22 0,0 0 15,0 0-15,0 0 0,0 1 0,0-1 16,21-21-16,0 0 15,-21-21 17,0-1-32</inkml:trace>
  <inkml:trace contextRef="#ctx0" brushRef="#br0" timeOffset="82019.42">18965 10626 0,'0'0'0,"21"-21"31,-21 42-31,0 0 0,0 0 16,0 21-16,0-20 0,-21 20 0,21 0 16,-21 22-16,0-22 0,0 0 15,0 22-15,-1-1 0,1-20 0,0 20 16,-21-20-16,21 20 0,-1-21 16,1-20-16,0 20 0,-21-21 0,42 0 15,-21 0-15,-1 1 0,22-1 0,-21-21 16,0 21-16,21-42 31,0 0-31,0-1 0,21-20 16,0 21-16,1-21 0,-1-22 15,0 22-15,0-1 0,0 1 16,-21 0-16,21-1 0,1 22 0,-22 0 16,21 0-16,-21 0 0,0 42 15,0 0 1,0 0-16,0 0 0,0 22 0,0-22 15,0 21-15,0-21 0,0 22 16,21-22-16,-21 21 0,21-21 0,-21 1 16,0-1-16,21 0 0,0 0 0,-21 0 15,22-21-15,-1 0 0,0 21 16,21-21-16,-21 0 0,1 0 0,20 0 16,-21 0-16,21 0 15,1-21-15,-22 0 0,21 0 0,1 0 16,-1-22-16,-21 1 0,21 0 15,1-1-15,-22-20 0,21 21 0,-21-22 16,1 1-16,-1 20 0,0-20 0,-21-1 16,0 22-16,0-22 0,0 22 15,-21-21-15,0 20 0,-22 1 0,22 21 16,-21-22-16,-1 22 0,1 0 16,-21 21-16,20 0 0,1 0 0,0 21 15,-1 0-15,1 22 0,21-22 16,-22 21-16,22 1 0,0-1 0,21 0 15,0-21-15,0 22 0,0-1 16,0-21-16,0 22 0,21-22 16,0 0-16,1 0 0,-1 0 0,0 0 15,21 1-15,-21-1 0,22-21 16,-22 21-16,21-21 0,1 0 0,-1 0 16,0 0-16,1 0 0,-1 0 15,0 0-15,1 0 0,-22 0 0,21 0 16,-21 0-16</inkml:trace>
  <inkml:trace contextRef="#ctx0" brushRef="#br0" timeOffset="82924.1">19748 11155 0,'0'0'0,"0"21"15,0 0-15,0 0 0,0 1 32,22-22-17,-1 0-15,0-22 0,0 22 16,0-21-16,0 0 0,1 0 15,-1 0-15,-21 0 0,21-22 0,-21 22 16,0 0-16,0 0 0,0 0 16,0-1-16,0 1 0,-21 21 15,0 0-15,-1 0 0,1 0 16,0 0-16,-21 21 0,21 1 16,-22-1-16,22 21 0,-21-21 0,21 22 15,-1-1-15,1 0 0,0 1 16,21-1-16,-21-21 0,21 21 0,0-20 15,0-1-15,0 21 0,21-42 16,0 21-16,0 0 0,1-21 0,20 0 16,-21 0-16,21 0 0,1 0 15,-22 0-15,21 0 0,-21 0 0,22-21 16,-1 0-16,-21 0 0,0 0 0,22-22 16,-22 22-16,0-21 0,21 0 15,-20-1-15,-1 1 0,0 21 0,-21-22 16,21 22-16,-21 0 15,0 42 1,-21 0-16,21 1 16,-21-1-16,0 21 0,21-21 15,-22 0-15,22 22 0,-21-22 0,21 0 16,0 0-16,0 22 0,0-22 16,0 0-16,0 0 0,0 0 15,21-21-15,1 0 0,-22 21 16,21-21-16,0 0 0,21 0 0,-21 0 15,1 0-15,20-21 0,-21 0 0,21 21 16,-20-21-16,-1-21 0,21 20 16,-21-20-16,0 21 0,1-21 15,-1-1-15,-21 22 0,0-21 16,0 21-16,0-1 0,0 1 16,21 21 30,0 0-46,0 0 0,0 0 16,1 0-16,-1 0 0,21 0 0,-21 0 16,22 0-16,-1 0 0,-21 0 15,21 0-15,1 0 0,-22-21 0,0 21 16,0-21-16,0 0 0,1 21 0,-1-21 16,-21-1-1,0 1-15,0 0 0,-21 21 16,-1 0-16,1 0 0,0 0 15,-21 0-15,21 0 0,-1 21 16,-20 0-16,0 1 0,21-1 0,-1 21 16,-20-21-16,21 22 0,0-22 15,0 21-15,21 0 0,0-20 0,0 20 16,0-21-16,0 0 0,21 0 16,0 1-16,0-1 0,21 0 0,-20 0 15,20-21-15,0 0 0,-21 21 0,22-21 16,-1 0-16,0 0 15,1 0-15,-1-21 0,0 0 0,1 0 16,-1 0-16</inkml:trace>
  <inkml:trace contextRef="#ctx0" brushRef="#br0" timeOffset="83199.78">21780 10605 0,'0'0'0,"0"21"15,-21 0-15,0 0 0,-21 0 16,21 22-16,-22-1 0,1-21 0,0 21 16,-1 1-16,1-1 15,0 0-15,-1 1 0,1-1 0,21 22 16,-22-22-16,22 0 0,0 1 16,0-1-16,0 0 0,21 1 0,-21-22 15,21 21-15,0-21 0,0 22 0,0-22 16,0 0-16,0 0 0,0 0 15,21-21-15,0 21 0,0-21 0,0 0 16,22 0-16,-22 0 0,21 0 16,0 0-16,1 0 0,-1-21 0</inkml:trace>
  <inkml:trace contextRef="#ctx0" brushRef="#br0" timeOffset="83571.67">21886 11261 0,'0'0'0,"-21"0"15,0 21-15,-21 0 16,20 0-16,1 0 0,0 1 0,0-1 16,0 0-16,0 0 0,-1 21 0,22-20 15,0-1-15,0 0 16,0 0-16,0 0 0,22 0 16,-1-21-16,0 0 0,0 0 15,0 0-15,0 0 0,1 0 0,20 0 16,-21 0-16,21 0 0,-20-21 0,-1 0 15,21 0-15,-21 0 16,0 0-16,1-22 0,-1 22 0,-21-21 16,0 21-16,0-22 0,0 22 15,0 0-15,0 0 0,0 0 0,-21-1 16,-1 22-16,1 0 0,-21 0 16,21 0-16,-22 0 0,1 0 0,21 22 15,-21-1-15,20 0 0,1 0 0,21 0 16,-21 0-16,21 1 0,0-1 15,0 0-15,21 0 0,0 0 0,22 0 16,-22-21-16,0 22 16,0-22-16,22 0 0,-22 0 0</inkml:trace>
  <inkml:trace contextRef="#ctx0" brushRef="#br0" timeOffset="83911.51">22458 11176 0,'0'0'0,"0"-21"16,-21 21-16,-1 0 16,1 21-16,0 0 15,0 0-15,0 22 0,0-22 0,-1 21 16,1 1-16,0-1 0,0 21 0,21-20 16,0 20-16,-21-20 0,21 20 15,0 1-15,0-1 0,0 22 16,0-1-16,0 1 0,0 0 15,0-22-15,0 22 0,0-22 0,0 1 16,-21-1-16,21 1 0,0-1 0,-22-20 16,22 20-16,-21-20 0,21-1 15,0-21-15,-21 0 0,21 0 0,-21 1 16,21-1-16,0 0 0,0-42 31,0 0-31,0-1 0,0-20 0,0 21 16,0-21-16,0-22 0,21 22 15,0-1-15</inkml:trace>
  <inkml:trace contextRef="#ctx0" brushRef="#br0" timeOffset="84192.18">22225 11621 0,'0'0'0,"-21"-43"0,-22-41 31,22 41-31,21 22 0,0 0 0,0 0 0,0 0 16,0-1-16,21 22 15,22 0-15,-1 0 0,0 0 0,1 0 16,-1 0-16,22 0 0,-22 0 16,0 22-16,1-22 0,-22 21 15,0 0-15,0 0 0,-21 21 0,0-20 16,-21-1-16,0 0 0,0 0 16,-22 0-16,22 0 0,-21 1 0,-1-1 15,1 0-15,0-21 0,21 0 16,-22 21-16,22-21 0,42 0 31,0 0-31,1-21 16,20 21-16</inkml:trace>
  <inkml:trace contextRef="#ctx0" brushRef="#br0" timeOffset="84899.57">22775 11536 0,'0'-21'15,"21"21"1,-21-21-16,22 21 16,-1-22-16,0 22 0,0-21 0,0 0 15,0 21-15,1-21 0,-1 0 16,0 21-16,0-21 0,-21-1 0,0 1 16,21 0-16,-42 21 31,0 0-31,0 0 0,0 21 15,-1 0-15,1 1 0,0-1 16,0 0-16,21 0 0,0 0 0,-21 0 16,21 1-16,0-1 0,0 0 15,0 0-15,0 0 0,0 0 0,21-21 16,0 22-16,0-22 0,0 0 16,1 21-16,-1-21 0,0 0 0,0 0 15,21 0-15,-20 0 0,-1 0 0,0 0 16,0 0-16,0-21 0,0-1 15,1 1-15,-1 0 0,0 0 0,0 0 16,0 0-16,0-22 0,1 22 16,-1-21-16,0 21 0,0-22 0,0 22 15,0 0-15,22 0 16,-22 0-16,0 21 0,0 0 0,22 0 16,-22 0-16,0 0 0,0 21 0,0-21 15,0 21-15,1 0 0,-22 21 16,0-20-16,0-1 0,0 21 0,0-21 15,0 0-15,0 22 0,0-22 16,0 0-16,-22 0 0,1 22 0,0-43 16,21 21-16,-21 0 0,0 0 15,0-21 1,-1 0-16,22-21 16,0 0-1,0 0-15,22-1 16,-1 1-16,21-21 0,-21 21 0,22-22 15,-22 22-15,21-21 0,-21 0 16,22-1-16,-1 1 0,-21 21 0,21-22 16,-20 22-16,20 0 0,-21 0 15,0 0-15,0 0 0,1 21 0,-1 0 16,0 0-16,-21 21 31,-21 0-31,0-21 0,-1 21 0,-20 0 16,0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1:09:31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635 0,'21'0'0,"1"0"31,-1-21 78,0 21-93,0 0-16</inkml:trace>
  <inkml:trace contextRef="#ctx0" brushRef="#br0" timeOffset="599.67">1736 677 0,'0'-21'47,"-22"0"-16,1 0-31,0 0 31,0 21-31,0 0 16,0 0-16,-1 0 0,1 0 0,0 0 16,-21 0-16,21 0 0,-22 21 15,1-21-15,21 21 0,-22 0 16,1 0-16,0 1 0,21 20 0,-22-21 16,22 21-16,-21 1 15,21-1-15,-1 0 0,1 22 16,0-22-16,0 1 0,21-1 0,0 0 15,0 1-15,0-1 0,0 0 16,0 1-16,0-22 0,0 21 0,0-21 16,21 22-16,0-22 0,0 0 15,1 0-15,20 0 0,0 0 16,1 1-16,-1-22 0,0 21 0,1-21 16,-1 0-16,21 0 0,-20 0 15,-1 0-15,0 0 0,1 0 16,-1-21-16,0-1 0,1 1 0,-1 21 15,-21-21-15,22 0 0,-22 0 16,0-22-16,0 22 0,0 0 16,0 0-16,-21 0 0,0-22 15</inkml:trace>
  <inkml:trace contextRef="#ctx0" brushRef="#br0" timeOffset="1571.56">2117 953 0,'0'0'0,"0"-22"32,-22 22-32,1 22 15,21-1-15,-21 0 0,0 0 16,21 0-16,-21 0 0,0 1 16,21 20-16,-22-21 0,22 21 15,0-20-15,0 20 0,-21-21 16,21 21-16,0-20 0,0-1 0,0 0 15,0 0-15,0 0 0,0 0 16,21 1-16,1-22 0,-22 21 0,21-21 16,0 0-16,0 0 15,0 0-15,0 0 0,1 0 0,20-21 16,-21-1-16,0 1 16,0 21-16,1-42 0,-22 21 0,0 0 15,21-1-15,-21-20 0,0 21 16,0-21-16,0 20 0,0-20 15,-21 21-15,-1 0 0,1 0 0,0 21 16,0-22-16,0 22 0,0 0 16,-1 0-16,1 0 0,0 0 15,0 0-15,0 22 0,42-22 63,0 0-63,21-22 0,-20 22 15,20-21-15,-21 21 0,21-21 0,1 0 16,-1 21-16,0-21 16,1 21-16,-22 0 0,21-21 0,1 21 15,-1 0-15,-21 0 0,0 0 16,0 0-16,1 0 0,-1 0 0,-21 21 16,0 0-16,0 0 15,0 0-15,0 0 0,0 22 16,0-22-16,0 0 0,0 0 0,0 22 15,0-22-15,0 0 0,0 21 16,0-21-16,0 1 0,0-1 0,0 0 16,0 0-16,0 0 0,0 0 15,0 1-15,0-1 16,-21-21-16,-1-21 47,22-1-47,0 1 15,0-21-15,0 21 0,0 0 16,0-22-16,0 22 0,0-21 0,0-1 16,22 1-16,-1 21 0,0-21 15,0-1-15,21 1 0,-20 21 16,20-22-16,0 22 0,-21 0 16,22 0-16,-1 21 0,-21 0 0,22 0 15,-1 0-15,-21 0 0,0 21 16,22 0-16,-22 22 0,0-22 15,0 21-15,-21 0 0,0 1 16,0-1-16,0 0 0,0-20 0,0 20 16,0 0-16,0-21 0,0 1 15,0-1-15,0 0 0,0 0 0,0 0 16,0 0-16,0-42 62,0 0-62,0 0 0,0 0 16</inkml:trace>
  <inkml:trace contextRef="#ctx0" brushRef="#br0" timeOffset="2734.98">4043 1164 0,'0'-21'47,"21"0"-47,-21 0 0,0 0 15,0-1-15,0 1 16,0 0-16,0 0 0,0 0 16,0 0-16,-21-1 0,0 1 15,-1 0-15,1 21 0,0 0 16,0 0-16,0 0 0,0 0 0,-1 0 15,-20 0-15,21 0 16,0 21-16,-22 0 0,22 22 0,-21-22 16,21 0-16,0 21 0,-1-20 15,1 20-15,0 0 0,0 1 0,21-22 16,0 21-16,0 0 0,0-20 16,0 20-16,0-21 0,0 0 0,21 0 15,0 1-15,0-1 0,1-21 16,-1 21-16,21-21 0,-21 0 0,22 0 15,-22 0-15,21 0 0,-21 0 16,22-21-16,-1 0 0,-21 21 16,21-22-16,-20 1 0,20 0 15,-21-21-15,0 21 0,0-22 0,1 1 16,-1 0-16,-21-22 0,21 22 16,0-22-16,-21 1 0,0-1 0,0 22 15,0-22-15,21 22 0,-21 0 16,0 21-16,0-22 0,0 22 15,0-21-15,0 21 0,0-1 16,0 1-16,-21 21 16,21 21-1,0 1-15,-21-1 0,21 0 16,0 21-16,-21 1 0,21-1 16,0 21-16,0-20 0,0 20 15,0-20-15,0 20 0,0-21 0,0 22 16,0-22-16,0 1 0,0-1 15,0 0-15,0-21 0,0 22 0,0-22 16,21 0-16,0 0 0,0 0 16,0-21-16,1 22 0,-1-22 0,0 0 15,0 0-15,0 0 0,22 0 16,-22 0-16,0-22 0,21 22 0,-21-21 16,1 0-16,20 0 0,-21 0 15,0-22-15,0 22 0,1-21 0,-1 21 16,-21-22-16,21 1 15,-21 21-15,21-21 0,-21 20 0,0 1 16,0 0-16,0 0 16,0 42 15,0 0-31,-21 0 0,21 1 0,-21-1 16,21 21-16,-21-21 0,21 0 15,0 1-15,0 20 0,0-21 0,0 0 16,0 0-16,0 1 0,0-1 15,21 0-15,0-21 0,0 0 16,0 0-16,0 0 0,1 0 16,-1 0-16,0 0 0,0 0 0,0-21 15,22 0-15</inkml:trace>
  <inkml:trace contextRef="#ctx0" brushRef="#br0" timeOffset="3108.29">4911 720 0,'0'0'0,"-22"21"0,1 0 0,0-21 0,21 21 16,0 0-16,-21-21 0,21 22 0,0-1 31,21-21-16,0 0-15,0-21 0,1 21 16,-1-22-16,0 1 0,-21 0 16,21 21-16,-21-21 0,0 0 15,0 0-15,-21-1 16,0 22-16,0 0 16,-1 0-16,1 0 0,0 0 0,0 22 15,0-1-15,0 0 16,21 0-16,-22 0 0,22 0 15,0 1-15,0-1 0,0 0 16,0 0-16,0 0 0,22 0 16,-1-21-16,0 0 0,0 0 15,0 0-15,22 0 0</inkml:trace>
  <inkml:trace contextRef="#ctx0" brushRef="#br0" timeOffset="3444.1">5461 508 0,'0'0'0,"0"-21"15,-21 21 1,0 0 0,21 21-16,-22 0 0,22 0 15,0 1-15,-21 20 0,21-21 0,-21 21 16,21 1-16,0-1 0,0 0 15,0 1-15,0 20 0,0-20 0,0-1 16,0 0-16,0 1 0,0-1 16,0 0-16,0-21 0,0 22 0,0-22 15,0 0-15,0 0 0,0 0 16,0 1-16,0-1 0,0 0 16,21-21-1,0 0-15,1-21 16,-1 21-16,-21-21 15,0-1-15,21 1 0,-21 0 0,21 0 16</inkml:trace>
  <inkml:trace contextRef="#ctx0" brushRef="#br0" timeOffset="3851.45">5186 1037 0,'0'0'15,"-21"0"-15,-1 21 16,44-21 15,-1 0-31,0 0 0,21-21 16,1 21-16,-1-21 0,0 0 15,1 21-15,-1-21 0,0 0 0,1-1 16,-1 22-16,0-21 0,1 0 16,-1 0-16,-21 21 0,21-21 0,-20 21 15,-1 0-15,0 0 0,-21-21 16,0 42-1,0 0 1,-21 0-16,21 0 0,-21 0 16,-1 1-16,22 20 0,-21-21 15,21 0-15,0 22 0,0-22 16,-21 21-16,21-21 0,0 0 0,0 1 16,0-1-16,0 0 0,0 0 0,0 0 15,0 0-15,0 1 16,21-22-16,0 0 15,1 0-15,-1 0 16,0-22-16,-21 1 16,21 0-16,-21-21 0,21 21 15</inkml:trace>
  <inkml:trace contextRef="#ctx0" brushRef="#br0" timeOffset="4199.25">5905 572 0,'0'0'0,"-21"0"0,0 0 16,21 21-16,-21 0 15,0 0-15,21 0 16,21-21 15,0 0-31,0 0 0,0 0 16,1 0-16,-1-21 15,0 21-15,-21-21 0,0 0 16,0 0-16,0-1 16,-21 22-16,0 0 15,-1 0-15,-20 0 0,21 0 16,0 0-16,0 0 0,-22 22 0,22-22 16,0 21-16,0 0 0,21 0 15,0 0-15,0 0 0,0 1 0,0-1 16,0 0-16,0 0 0,21 0 15,0 0-15,0 1 0,0-1 0,1-21 16,-1 21-16</inkml:trace>
  <inkml:trace contextRef="#ctx0" brushRef="#br0" timeOffset="5058.29">6562 931 0,'0'0'16,"21"0"-16,-21-21 0,0 0 15,-21 21-15,-1 0 16,1 0-16,0 0 0,0 0 16,0 21-16,0 0 0,-1 1 15,-20-1-15,21 0 0,0 21 16,-22-21-16,22 22 0,0-22 0,0 21 15,0-21-15,21 22 0,0-22 16,0 0-16,0 0 0,0 0 0,0 1 16,0-1-16,0 0 0,21-21 15,0 0-15,0 0 0,0 0 0,22 0 16,-22 0-16,0 0 0,21 0 16,-20 0-16,-1-21 0,0 0 0,0 21 15,-21-22-15,21 1 0,-21 0 16,0 0-16,0-21 0,0 20 0,-21 1 15,0-21-15,0 21 16,21-22-16,-21 22 0,-1 0 0,22-21 16,0 21-16,0-1 0,0 1 15,0 0-15,0 0 0,0 0 0,22 0 16,-1-1-16,21 22 16,-21 0-16,22 0 0,-22 0 0,21 0 15,0 0-15,1 0 0,-22 22 16,21-1-16,1 0 0,-1 0 0,-21 0 15,21 22-15,-20-1 0,-1-21 16,0 21-16,-21-20 0,0 20 0,0 0 16,0-21-16,0 22 15,0-22-15,0 0 0,0 21 0,-21-20 16,21-1-16,-21 0 16,-1 0-16,22-42 46,0 0-30,0 0-16,0-1 0,0 1 0,0-21 16,0 21-16,0-22 0,0 1 15,22 0-15,-1-1 0,0 1 0,0 0 16,21 21-16,-20-22 0,20 22 16,-21-21-16,21 42 0,1-21 15,-22 21-15,21 0 0,-21 21 16,22-21-16,-22 42 0,0-21 0,0 22 15,0-22-15,-21 21 0,0 0 16,0 1-16,0-22 0,0 21 0,0 1 16,0-22-16,0 21 0,0-21 15,0 0-15,-21 1 0,21-1 0,-21 0 16,0 0-16,21 0 0,0 0 16,-21-21-16,42-21 31,-21 0-16,42 0-15</inkml:trace>
  <inkml:trace contextRef="#ctx0" brushRef="#br0" timeOffset="5803.87">8064 1101 0,'0'0'0,"0"-21"0,0-85 31,-21 63-31,21 22 0,-21 0 0,0 0 0,0 0 16,0 21-16,-1 0 0,1 0 16,0 0-16,-21 0 0,21 21 15,-1 0-15,-20 0 0,21 22 16,-21-1-16,20 0 0,1 1 0,-21-1 16,21 0-16,0 1 0,21-1 15,0 0-15,-22 1 0,22-22 0,0 0 16,0 21-16,0-21 0,22 1 15,-1-1-15,0-21 0,0 0 16,0 0-16,0 0 0,22 0 0,-22 0 16,21-21-16,-21 21 0,22-22 15,-22 1-15,21 0 0,-21 0 0,1-21 16,-1 20-16,0-20 0,-21 0 16,21-1-16,0 1 0,-21 21 15,21-21-15,-21-1 0,0 22 16,0 0-16,0 0 0,0 42 31,0 0-31,0 0 16,-21 0-16,21 22 0,-21-1 15,21-21-15,0 22 0,0-1 0,0-21 16,0 21-16,0-20 0,0-1 16,0 0-16,0 0 0,0 0 0,21-21 15,0 21-15,1 1 0,-1-22 16,0 0-16,0 0 0,0 0 15,0 0-15,1-22 0,-1 1 16,0 21-16,0-21 0,0-21 16,0 21-16,1-22 0,-1 1 0,0 0 15,0-22-15,0 22 0,0-43 16,-21 22-16,0-1 0,22 22 0,-22-22 16,21 1-16,-21 20 0,0 1 15,0 0-15,0 21 0,0-1 0,0 1 16,-21 42-1,-1 1-15,22 20 0,-21 0 16,21 22-16,-21-22 0,21 22 16,-21-1-16,21 22 0,0-43 0,0 22 15,0-1-15,0-21 0,0 1 16,21-1-16,21 0 0,-20 1 16,-1-22-16,21 0 0,-21 0 0,22-21 15,-1 0-15,0 0 0,1 0 16,-1 0-16,0 0 0,1-21 0,-1 0 15</inkml:trace>
  <inkml:trace contextRef="#ctx0" brushRef="#br0" timeOffset="6580.01">10266 974 0,'0'-43'31,"21"43"-31,-21-21 0,0 0 0,21 21 15,0-21-15,-21 0 0,21 0 16,1-1-16,-22 1 0,21 0 0,0 0 16,0 0-16,0-22 0,-21 22 15,0 0-15,21 0 0,-21 0 16,0 0-16,0-1 0,0 1 0,0 0 16,-21 21-16,0-21 0,0 21 15,-21 0-15,20 0 0,-20 0 0,0 0 16,-1 0-16,1 21 0,-21-21 15,20 21-15,22 0 0,-21 1 0,21-1 16,-1 0-16,22 0 0,0 0 16,0 0-16,0 22 0,22-22 0,-1 0 15,0 0-15,21 22 0,1-22 16,-1 0-16,0 21 0,1-21 0,-1 22 16,0-22-16,1 21 0,-22-21 15,21 22-15,-21-22 0,0 21 16,1-21-16,-22 1 0,0-1 15,0 0-15,0 0 0,-22 0 0,1 0 16,-21 1-16,0-1 0,-22-21 16,1 0-16,-1 21 0,1-21 0,-1 0 15,1 0-15,-1 0 0,22 0 16,-1-21-16,1 0 0,0 21 0,21-22 16,-22 1-16,22 0 0,0 0 15,21-21-15,0 20 0,-21-20 0,21 0 16,0-1-16,0 22 0,21-21 15,0 21-15,21-22 0,1 22 16,-1 0-16,22 0 0,-1 0 0</inkml:trace>
  <inkml:trace contextRef="#ctx0" brushRef="#br0" timeOffset="6871.19">10985 572 0,'-21'0'32,"0"0"-32,0 21 15,21 0-15,-21 0 16,0 0-16,-1 0 0,22 22 0,-21-1 16,0 0-16,21 1 0,-21-1 15,21 22-15,-21-22 0,21 0 0,-21 1 16,21-1-16,0 0 0,0-21 15,0 22-15,0-22 0,0 0 0,0 0 16,0 0-16,0 1 16,21-22-16,0 0 15,0 0-15,0 0 16,0-22-16</inkml:trace>
  <inkml:trace contextRef="#ctx0" brushRef="#br0" timeOffset="7072.2">10689 953 0,'0'0'15,"21"0"17,0 0-32,1 0 15,-1 0-15,0-22 0,0 22 0,21 0 16,-20 0-16,20-21 15,0 21-15,-21-21 0,22 21 0,-1 0 16,0-21-16</inkml:trace>
  <inkml:trace contextRef="#ctx0" brushRef="#br0" timeOffset="7943.52">11832 1143 0,'0'-21'31,"0"0"-31,-21 0 16,21-1-16,0 1 0,-21 0 16,0 0-16,-1 0 0,1 0 0,0-1 15,0 1-15,0 0 0,-22 21 16,22-21-16,0 21 0,0 0 0,-21 0 15,20 0-15,1 21 0,-21-21 16,21 21-16,-22 22 0,22-22 0,0 0 16,-21 21-16,21 1 0,-1-22 15,1 21-15,21 0 0,0 1 0,0-22 16,0 21-16,0-21 0,0 1 16,0-1-16,0 0 0,21 0 15,1-21-15,-1 21 0,0-21 0,0 0 16,21 0-16,-20 0 0,20 0 15,-21 0-15,0 0 0,22-21 0,-22 0 16,21 21-16,-21-21 0,0 0 16,22-1-16,-22-20 0,0 21 0,0 0 15,-21-22-15,21 1 0,-21 21 16,22-21-16,-22-1 0,0 22 0,0-21 16,0 21-16,0-1 0,0 1 15,0 0-15,0 42 31,-22 0-31,22 22 16,-21-22-16,21 21 0,0-21 16,0 22-16,0-22 0,0 21 0,0 1 15,0-22-15,0 0 0,21 0 16,1 21-16,-1-42 0,0 22 0,0-1 16,0 0-16,0-21 0,1 0 0,20 0 15,-21 0-15,21 0 0,-20 0 16,20 0-16,0-21 0,-21 0 0,22 21 15,-22-22-15,21 1 0,-21-21 16,1 21-16,-1-22 0,0 1 16,0 0-16,0-1 0,0-20 15,-21-1-15,0 22 0,22 0 0,-22-22 0,21 22 16,-21 21-16,0-22 16,0 22-16,0-21 0,0 21 0,0 0 15,-21 42 1,-1 0-1,22 0-15,0 21 0,-21-20 16,0 41-16,0-21 0,21 22 0,-21-1 16,0 1-16,21-22 0,0 22 0,-22-22 15,1 0-15,21 1 0,0-1 16,0-21-16,0 22 0,0-22 16,0 0-16,0 0 15,21-21-15,1 0 0,-1 0 0,0 0 16,0 0-16,0 0 15,0-21-15,1 0 0,-1 0 0,-21-1 16</inkml:trace>
  <inkml:trace contextRef="#ctx0" brushRef="#br0" timeOffset="8147.4">12150 1037 0,'0'0'0,"0"21"0,21-21 32,0 0-32,0 0 0,21 0 15,-20 0-15,-1 0 0,0 0 0,21 0 16,-21 0-16,22-21 0,-22 0 16,0 21-16,0-21 0,0 21 0,22 0 15</inkml:trace>
  <inkml:trace contextRef="#ctx0" brushRef="#br0" timeOffset="8703.6">12721 1228 0,'0'0'0,"21"0"31,0 0-15,1 0-16,-1-21 0,0 21 0,0-22 16,0 1-16,0 0 0,1 21 15,-1-21-15,0 0 0,0 0 0,-21-1 16,21 1-16,-21 0 0,0 0 16,0 0-16,0 0 0,0-1 0,-21 1 15,0 21 1,0 0-16,0 0 0,-1 21 0,1 1 15,0-1-15,-21 0 16,21 0-16,21 21 0,-22-20 0,22 20 16,-21 0-16,21-21 0,0 1 15,0 20-15,0-21 0,0 0 0,0 0 16,0 1-16,0-1 0,0 0 16,21-21-16,1 21 0,-1-21 0,0 0 15,0 0-15,0 0 0,22 0 0,-1 0 16,0 0-16,1 0 0,-1-21 15,0 21-15,1-21 0,-1 0 0,0-1 16,1-20-16</inkml:trace>
  <inkml:trace contextRef="#ctx0" brushRef="#br0" timeOffset="9423.84">13462 953 0,'0'0'16,"0"-22"-16,0 1 0,0 0 0,-21 21 31,0 0-31,21 21 0,-22 0 15,22 22-15,-21-22 0,21 0 0,-21 21 16,21-20-16,0 20 0,-21-21 16,21 21-16,-21-20 0,21 20 0,-21-21 15,21 0-15,0 0 0,0 1 0,0-1 16,0 0-16,0 0 16,0-42 30,0 0-46,0 0 16,0-1-16,0 1 0,0-21 16,0 21-16,21-22 0,-21 22 15,21-21-15,0 0 0,0 20 0,0-20 16,1 21-16,-1 0 0,21 0 16,-21-1-16,0 1 0,22 0 0,-22 21 15,0 0-15,0 0 0,0 0 16,1 21-16,-1 0 0,0 22 0,0-22 15,-21 0-15,0 21 0,21-20 16,-21 20-16,0 0 0,0-21 16,0 1-16,0 20 0,0-21 0,0 0 15,0 0-15,0 1 0,0-1 16,0 0-16,0 0 16,0-42 15,0 0-16,0 0-15,0-1 0,0 1 16,0 0-16,0-21 0,0 21 0,21-22 16,-21 22-16,22-21 0,-1-1 15,0 1-15,21 0 0,-21 21 16,22-22-16,-22 22 0,21 0 16,-21 21-16,22 0 0,-22 0 0,21 0 15,-21 0-15,1 21 0,-1 21 16,0-20-16,0 20 0,0 0 0,0 1 15,-21-22-15,0 21 0,0 0 16,0-20-16,0-1 0,0 21 0,0-21 16,0 0-16,-21 1 15,21-1-15,-21-21 0,21 21 16,-21-21-16,21-21 47,21 21-47,0-21 0</inkml:trace>
  <inkml:trace contextRef="#ctx0" brushRef="#br0" timeOffset="10296.12">14457 1143 0,'0'21'0,"21"-21"46,0 0-46,0 0 16,0-21-16,1 21 16,-22-21-16,21 21 0,0-21 0,-21 0 15,21-1-15,-21 1 16,21 0-16,-21 0 0,0 0 16,0 0-16,-21 21 15,0 0-15,0 0 16,21 21-16,-21-21 0,-1 21 15,1 21-15,0-21 0,21 1 0,0 20 16,-21-21-16,21 0 0,0 22 16,0-22-16,0 0 0,0 0 15,0 0-15,0 0 0,0 1 0,21-22 16,0 21-16,0-21 0,1 0 16,-1 21-16,0-21 0,0 0 0,0 0 15,22 0-15,-22 0 0,21 0 16,-21-21-16,22 21 0,-22-21 0,0-1 15,21 1-15,-21 0 0,1 0 16,-1-21-16,0 20 0,0-20 0,-21 0 16,21 21-16,-21-22 0,0 1 15,21 21-15,-21-22 0,0 22 0,0 0 16,0 42 15,0 0-31,0 1 16,0 20-16,0-21 0,0 21 0,-21 1 15,21-22-15,0 21 0,-21-21 16,21 22-16,0-22 0,0 0 0,-21 0 16,21 0-16,0 1 0,0-1 15,0 0 1,-21-42 15,21 0-15,0-1-16,0 1 15,0 0-15,0-21 0,0 21 0,21-22 16,0 1-16,0 0 0,22-1 16,-22 1-16,21 0 0,0-1 0,22 22 15,-22-21-15,22 21 0,-22-1 16,0 22-16,1 0 0,-1 0 0,0 0 16,-20 22-16,-1-1 0,0 21 15,0 0-15,-21 1 0,0-1 0,0 0 16,0 1-16,0-1 0,0-21 15,0 22-15,0-1 0,-21-21 0,21 0 16,-21 22-16,21-22 0,0 0 16,0 0-16,-21-21 15,21 21-15,0-42 47,0 0-47,21 0 0,0 0 0,0-1 16,0-20-16</inkml:trace>
  <inkml:trace contextRef="#ctx0" brushRef="#br0" timeOffset="10575.96">16192 614 0,'0'0'16,"0"-21"-16,-21 42 31,0 0-31,0 0 15,21 0-15,0 22 0,-21-1 16,0 0-16,21 22 0,-22-22 0,22 22 16,0-22-16,0 22 0,0-22 15,-21 0-15,21 1 0,0-1 0,0-21 16,0 0-16,0 22 0,0-22 0,0 0 16,0 0-16,0 0 15,-21-21-15,21 21 16,21-21-1,22-21-15,-22 0 16,0 21-16,21-21 0</inkml:trace>
  <inkml:trace contextRef="#ctx0" brushRef="#br0" timeOffset="10999.85">16912 1016 0,'0'0'16,"-21"0"-1,0 0-15,-22 0 0,22 0 16,0 0-16,-21 0 0,21 21 0,-22 0 16,22-21-16,-21 22 0,21-1 15,-1-21-15,1 21 0,21 0 16,0 0 0,0 0-16,21-21 15,1 22-15,-1-22 0,21 0 16,-21 0-16,22 0 0,-1 0 0,-21 21 15,21-21-15,-20 0 0,-1 0 16,0 0-16,0 21 0,0-21 0,0 0 16,-21 21-16,0 0 15,0 0-15,0 1 0,0-1 16,-21-21-16,0 21 16,0-21-16,0 21 0,0-21 0,-1 0 15,-20 21-15,21-21 0,0 0 16,-22 0-16,22 0 0,0 0 15,0 21-15,-21-21 0,20 0 0,1 0 16,0 0-16,0 0 16,0-21-16,21 0 15,0 0-15,0 0 16,0 0-16,0-1 0</inkml:trace>
  <inkml:trace contextRef="#ctx0" brushRef="#br0" timeOffset="11244.71">16023 804 0,'-21'-21'0,"42"42"0,-42-63 31,42 42-31,0-21 0,0 21 16,22 0-16,-22-21 0,21 21 0,22 0 15,-22 0-15,0 0 0,22-21 16,-22 21-16,1 0 0,20 0 0,-21 0 16,-20 0-16,20 0 0,-21 0 15,0 0-15</inkml:trace>
  <inkml:trace contextRef="#ctx0" brushRef="#br0" timeOffset="12811.45">2180 1947 0,'-21'-21'15,"42"42"-15,-63-42 0,21 21 16,-1-21-16,22 0 62,22 21-46,-1 0 0,21-21-16,0 21 0,-20 0 0,41 0 15,-21-21-15,22 21 0,-1 0 16,1 0-16,-1-22 0,22 22 15,-21 0-15,20 0 0,-20-21 0,20 21 16,1 0-16,0 0 0,-1-21 16,22 21-16,-21 0 0,21 0 15,0-21-15,-1 21 0,22 0 0,-21-21 16,0 21-16,21 0 0,0-21 16,0 21-16,0 0 0,0 0 0,0-22 15,0 22-15,0 0 0,0 0 16,21 0-16,-21-21 0,0 21 0,0 0 15,0-21-15,-21 21 0,21 0 16,-21 0-16,21 0 0,-21 0 0,21-21 16,-21 21-16,-1 0 0,-20 0 15,21 0-15,-21 0 0,-22 0 0,22 0 16,-43-21-16,22 21 0,-22 0 16,0 0-16,1 0 0,-22 0 15,0 0-15,0 0 0,0 0 16,0 0 15,1 0 313,-1 0-329,0 0-15</inkml:trace>
  <inkml:trace contextRef="#ctx0" brushRef="#br0" timeOffset="14557.1">9991 1757 0,'0'0'0,"-43"0"31,64 0 32,1 0-63,-1 0 0,0 0 0,21 0 15,-21 0-15,22 0 0,-1 0 16,0 0-16,22 0 0,-22 0 0,22 0 16,-1 0-16,1 0 0,20 0 15,-20-21-15,21 21 0,20 0 16,-20 0-16,21 0 0,0 0 0,-22 0 16,22 0-16,0 0 0,0 0 15,21 0-15,-21 0 0,21 0 0,0 0 16,-21 0-16,21 0 0,0-21 15,-22 21-15,22 0 0,0 0 0,0 0 16,0 0-16,22 0 0,-22 0 0,0 0 16,0 0-16,0 0 0,0 0 15,0 0-15,0 0 0,0 0 0,0 0 16,0 0-16,0 0 0,0 0 16,-22 0-16,22 0 0,0 0 15,0 0-15,-21 0 0,0 0 16,0 0-16,0 0 0,-22 0 0,-20 0 15,21 0-15,-22 0 0,1 0 16,-22 0-16,21 0 0,-20 0 0,-1 0 16,-21 0-16,22 0 0,-22 0 0,0 0 15,0 0-15,0 0 0,0 0 16,1 0-16,-1 0 16</inkml:trace>
  <inkml:trace contextRef="#ctx0" brushRef="#br0" timeOffset="37642.44">15557 12700 0</inkml:trace>
  <inkml:trace contextRef="#ctx0" brushRef="#br0" timeOffset="37845.33">15557 12700 0</inkml:trace>
  <inkml:trace contextRef="#ctx0" brushRef="#br0" timeOffset="38145.22">15557 12721 0</inkml:trace>
  <inkml:trace contextRef="#ctx0" brushRef="#br0" timeOffset="38940.9">15557 12721 0</inkml:trace>
  <inkml:trace contextRef="#ctx0" brushRef="#br0" timeOffset="39042.85">15557 12721 0</inkml:trace>
  <inkml:trace contextRef="#ctx0" brushRef="#br0" timeOffset="39312.69">15557 12721 0</inkml:trace>
  <inkml:trace contextRef="#ctx0" brushRef="#br0" timeOffset="40117.04">10837 6985 0</inkml:trace>
  <inkml:trace contextRef="#ctx0" brushRef="#br0" timeOffset="40207.99">10837 6985 0</inkml:trace>
  <inkml:trace contextRef="#ctx0" brushRef="#br0" timeOffset="40478.5">10837 6985 0</inkml:trace>
  <inkml:trace contextRef="#ctx0" brushRef="#br0" timeOffset="57940.15">698 1969 0,'0'21'78</inkml:trace>
  <inkml:trace contextRef="#ctx0" brushRef="#br0" timeOffset="59759.8">910 3090 0,'0'-21'15,"-21"21"-15,0 0 16,0 0-16,-1 0 16,1 0-1,0 0-15,0 0 0,0 0 16,0 0-16,-1 0 0,1 0 0,-21 21 15,21-21-15,-22 0 0,1 0 16,0 0-16,-1 22 0,22-22 0,-21 0 16,0 0-16,20 0 0,-20 0 15,21 0-15,0 0 0,0 0 16,-1 0-16,1 0 0,0 0 16,0 0-16,21-22 15,-21 22-15,42 0 63,21-21-48,-21 21-15,1 0 0,20 0 0,-21 0 16,21 0-16,1 0 0,-1 0 16,0 0-16,1 0 0,-1-21 15,0 21-15,1 0 0,-1 0 16,22 0-16,-22 0 0,21 0 0,-20 0 15,20 0-15,1 0 0,-1-21 0,1 21 16,-1 0-16,22 0 16,-22 0-16,1 0 0,-22 0 0,22 0 15,-22 0-15,22 0 0,-22 0 16,-21 0-16,21 0 0,-20 0 0,-1 0 16,0 0-16,0 0 0,-21-21 62,0 0-15,-21 21-47,0 0 0,0 0 16</inkml:trace>
  <inkml:trace contextRef="#ctx0" brushRef="#br0" timeOffset="60419.89">1291 2709 0,'0'0'0,"-21"0"0,21-21 15,-21 21-15,42 21 79,0 1-79,0-22 0,0 21 0,1 0 15,-1-21-15,21 21 0,-21 0 16,22-21-16,-22 21 0,21 1 0,0-22 15,1 0-15,-22 21 0,21-21 16,1 0-16,-22 0 0,21 0 16,-21 21-16,0-21 0,22 0 15,-22 0-15,0 0 0,0 0 0,0 0 16,1 0 0,-1 0-16,-21 21 31,-21-21-16,-1 21-15,1-21 16,0 21-16,0 1 0,0-22 0,-22 21 16,22 0-16,0 0 0,0-21 15,-21 21-15,20 22 0,-20-22 16,0 0-16,21 0 0,-22 0 16,22 22-16,-21-22 0,21 0 0,-1 0 15,-20 0-15,21 0 0,0 1 16,21-1-16,-21 0 0,-1-21 0,22 21 15,-21 0-15,42-21 94,-21-21-78,22 21-16,-22-21 0</inkml:trace>
  <inkml:trace contextRef="#ctx0" brushRef="#br0" timeOffset="68952.44">3154 2561 0,'-21'0'47,"21"-21"109,0 0-140</inkml:trace>
  <inkml:trace contextRef="#ctx0" brushRef="#br0" timeOffset="71268.63">3238 2540 0,'0'-21'15,"22"0"1,-22 0 0,0-1-16,0 1 15,0 0 1,0 0-16,-22 0 15,1 21-15,21-21 16,-21 21-16,0 0 0,0 0 16,0 0-1,-1 0-15,1 0 0,0 21 16,0-21-16,0 21 16,0 21-16,-1-21 0,1 1 0,0 20 15,0 0-15,0-21 0,0 22 16,-1-1-16,1 0 0,0 1 0,0 20 15,0-20-15,0-1 0,-1 0 16,1 1-16,21-1 0,0 0 0,-21 1 16,21-1-16,0 0 0,0 1 15,0-1-15,21 0 0,0-21 0,1 22 16,-1-22-16,0 0 0,0 0 16,21 0-16,-20-21 0,-1 22 15,21-22-15,-21 0 0,22 0 16,-22 0-16,21 0 0,-21 0 0,0-22 15,22 1-15,-22 21 0,21-42 16,1 21-16,-22 0 0,21-22 0,0 1 16,1 21-16,-1-22 0,0 1 15,-20 0-15,20-1 0,-21 22 0,0-21 16,0 21-16,1-22 0,-1 22 16,0 21-16,-21-21 0,0 0 0,-21 42 46,0 0-46,21 0 16,-22 1-16,1 20 0,21-21 16,-21 0-16,21 22 0,0-1 0,0 0 15,0 1-15,0-1 0,0-21 16,0 21-16,0 1 0,0-22 0,21 21 16,0-21-16,1 1 0,-1-22 15,0 21-15,21-21 0,-21 0 0,22 0 16,-22 0-16,21-21 0,-21-1 15,22 22-15,-22-42 0,21 21 0,-21 0 16,1-22-16,-1 22 0,0-21 16,-21 0-16,0-1 0,0 1 0,0 0 15,0-1-15,0 22 16,0-21-16,-21-1 0,0 22 0,-1-21 16,-20 21-16,21 0 0,-21 21 0,-1 0 15,22 0-15,-21 0 0,-1 0 16,1 0-16,0 0 0,-1 21 0,1 0 15,21 0-15,0 0 0,0 0 16,-1 1-16,22-1 0,0 0 0,0 0 16,22 0-16,20-21 15,-21 0-15,21 0 0,1 0 16,-1 0-16,22 0 0,-22-21 16,0 0-16,22 21 0,-22-21 15,0 0-15,1-1 0,-1 1 16,0 0-16,1 21 0,-22-21 0,21 0 15,-21 0-15,1 21 0,-1-22 16,0 22-16,0 0 0,0 22 31,-21-1-31,0 0 16,0 0-16,0 0 0,0 0 0,0 1 16,0-1-16,0 0 0,0 21 15,0-21-15,0 1 0,0-1 16,-21 21-16,21-21 0,0 0 0,0 1 15,0-1-15,0 0 0,0 0 16,0 0-16,0 0 16,0-42-1,0 0 1,0 0-16,0 0 0,0-22 0,0 22 16,0-21-16,0 21 0,0-22 0,0 1 15,0 21-15,21-21 0,0-1 16,1 1-16,-1 21 0,0-22 0,0 22 15,0 0-15,0 0 0,22 0 16,-22 0-16,0 21 0,0 0 16,0 0-16,1 0 0,-1 21 0,0 0 15,0 21-15,0-21 0,0 1 16,1-1-16,-1 21 0,-21-21 16,21 22-16,0-22 0,0 0 0,0 21 15,-21-21-15,22 22 0,-1-22 0,0 0 16,-21 0-16,21 0 0,0 1 15,0-1-15,1-21 0,-1 0 16,0 0-16,0 0 16,0-21-16,0-1 0,-21 1 15,22 0-15,-1 0 0,0 0 16,0 0-16,0-22 0,0 1 0,1 21 16,-1-22-16,0 1 0,0 0 15,0 21-15,22-22 0,-22 22 16,0 0-16,21 0 0,-21 21 0,1 0 15,-1 0-15,0 0 0,0 0 16,0 21-16,-21 0 0,21 0 16,-21 0-16,0 1 0,22-1 15,-22 0-15,21 0 0,-21 0 0,0 0 16,21 1-16,-21-1 0,0 0 16,0-42 30,0 0-46,0-1 16,0 1-16,-21 0 0,21 0 16,-21 0-16,-1 0 0,22-1 15,-21 1-15,0 0 0,0 0 0,0 0 16,0 21-16,-1 0 0,1 0 16,0 0-16,0 0 0,0 0 0,0 21 15,-1 0-15,1 0 0,0 0 16,-21 1-16,21-1 0,-1 21 15,22-21-15,-21 22 0,0-1 0,0-21 16,21 21-16,0 1 0,0-1 0,0-21 16,0 22-16,0-1 0,0-21 0,0 21 15,0-20-15,0-1 16,21 0-16,0-21 0,0 0 16,1 0-16,-1 0 0,0 0 15,21 0-15,-21-21 0,1 21 0,-1-21 16,21-22-16,-21 22 0,0-21 0,22 21 15,-22-22-15,21 1 0,-21 0 16,22-22-16,-22 22 0,21-22 0,-21 22 16,1-22-16,-1 1 0,0 21 15,0-22-15,0 1 0,0 20 0,1 1 16,-22 0-16,21 20 0,-21-20 16,0 21-16,0 0 0,0 42 31,-21 0-31,21 21 0,-22-20 15,1 41-15,0-21 0,0 1 0,21 20 16,-21-20-16,0 20 0,-1 1 16,22-22-16,-21 21 0,21-20 0,-21-1 15,21 22-15,0-22 0,0 0 16,0-21-16,0 22 0,0-1 0,21-21 16,0 0-16,1 1 0,-1-22 15,21 0-15,-21 0 0,0 0 0,22 0 16,-22 0-16,0 0 0,21-22 0,-20 1 15,-1 0-15,21-21 16,-21 21-16,0-1 0,1-20 0,-1 21 16,0-21-16,0-1 0,-21 22 15,21-21-15,-21 21 0,21-1 0,-21 1 16,0 0-16,0 42 31,0 0-31,0 1 0,0-1 0,0 0 16,0 0-16,0 21 0,-21-20 15,21 20-15,0-21 0,0 21 0,0-20 16,0 20-16,0-21 0,0 0 16,0 0-16,0 1 0,21-22 0,1 0 15,-1 0-15,0 0 0,0 0 16,0 0-16,22-22 0,-22 1 16,21 0-16,-21 0 0,0 0 0</inkml:trace>
  <inkml:trace contextRef="#ctx0" brushRef="#br0" timeOffset="71583.45">6456 2561 0,'-21'0'0,"42"0"0,-64 21 0,22-21 0,0 22 15,21-1-15,-21-21 0,21 21 0,0 0 16,0 0-1,21-21 1,0 0-16,0 0 0,1 0 16,-22-21-16,21 0 0,-21 0 15,0 0-15,0-1 16,0 1-16,-21 21 16,-1-21-16,1 21 0,0 0 0,0 0 15,0 21-15,0 0 0,21 1 16,0-1-1,-22 0-15,22 0 0,0 0 0,0 0 16,0 1-16</inkml:trace>
  <inkml:trace contextRef="#ctx0" brushRef="#br0" timeOffset="72283.07">7281 2561 0,'0'0'0,"21"-21"0,-21 0 15,0 0-15,0 0 0,0-1 16,-21 22 15,21 22-31,-21-1 0,0 0 16,0 0-16,21 21 0,-21 1 15,-1-1-15,1 0 0,21 1 0,-21 20 16,0-20-16,0-1 0,0 21 16,-1-20-16,1-1 0,21 22 0,-21-22 15,21 0-15,0 1 0,0-1 16,0-21-16,0 21 0,0-20 0,21-1 16,0 0-16,22-21 0,-22 0 15,0 0-15,0 0 0,22 0 16,-22-21-16,21 0 0,-21-1 0,0 1 15,22-21-15,-22 21 16,21-22-16,-21 1 0,1 21 0,-1-21 16,0-1-16,-21 22 0,21-21 15,0 21-15,-21-1 0,21 1 0,-21 42 47,0 1-47,-21-1 0,21 0 0,-21 0 16,21 21-16,-21-20 0,21 20 15,0-21-15,0 0 0,0 0 0,0 22 16,0-22-16,21-21 0,0 21 0,-21 0 16,21-21-16,1 0 15,-1 0-15,0 0 0,0 0 0,0 0 16,22 0-16,-22 0 0,0-21 16,0 0-16,0 0 0,0 0 0,1-22 15,-1 22-15,-21 0 0,0-21 0</inkml:trace>
  <inkml:trace contextRef="#ctx0" brushRef="#br0" timeOffset="72475">7768 2582 0,'0'0'0,"-21"0"16,0 0-16,0 0 0,-1 0 15,1 0 1,0 0-16,0 0 0,21 22 15,0-1 1,-21-21 0,0 0-16,21 21 15</inkml:trace>
  <inkml:trace contextRef="#ctx0" brushRef="#br0" timeOffset="72683.89">6816 2921 0,'0'0'0,"-22"21"0,1-21 0,0 21 16,21 1-1,21-22 1,0 0-16,22 0 0,-22 0 16,21 0-16,1 0 0,-1 0 0,0 0 15,22 0-15,-22 0 0,0 0 16,1-22-16,-1 22 0,0 0 0,1 0 15,20-21-15</inkml:trace>
  <inkml:trace contextRef="#ctx0" brushRef="#br0" timeOffset="73459.14">8191 2921 0,'0'-21'31,"-21"21"-31,0 0 16,0 0-16,0 0 0,0 21 0,-22 0 16,22-21-16,-21 21 0,21 1 15,-22-1-15,22 0 0,-21 0 0,21 0 16,-22 0-16,22 22 0,0-22 16,0 0-16,21 0 0,0 22 0,0-22 15,0 0 1,0 0-16,21-21 0,21 0 15,-21 0-15,1 0 0,20 0 0,0 0 16,-21 0-16,22-21 0,-22 0 16,21 21-16,-21-21 0,1-1 0,-1 1 15,0 0-15,-21 0 0,0-21 16,0 20-16,0 1 0,0 0 0,0-21 16,0 21-16,0-1 0,0-20 0,0 21 15,0 0-15,0 0 0,0-1 16,0 1-16,0 0 0,21 0 15,0 21-15,0-21 0,1 21 16,20 0-16,-21 0 0,0 0 0,0 0 16,1 0-16,20 21 0,-21 0 15,0 0-15,0 0 0,22 1 0,-22-1 16,0 0-16,0 21 0,-21-21 0,21 1 16,-21 20-16,22-21 0,-22 0 15,0 0-15,0 22 0,0-22 0,0 0 16,0 0-16,-22 0 0,22 1 15,-21-22-15,21 21 0,-21-21 0,0 0 32,21-21-17,0-1-15,0 1 0,0 0 16,0 0-16,0 0 0,0-22 16,21 22-16,-21-21 0,21 21 0,0-22 15,1 1-15,-1 0 0,21 21 0,0-22 16,1 1-16,-1 21 0,0 0 15,22-1-15,-22 22 0,1 0 0,-1 0 16,0 0-16,-21 22 0,22-1 16,-22 0-16,0 21 0,0-21 0,-21 22 15,0-22-15,0 21 0,0 1 16,0-22-16,0 21 0,0-21 0,0 22 16,-21-22-16,21 0 0,-21 0 15,21 0-15,0 0 0,-21 1 16,0-1-16,42-21 31,0-21-31,0-1 0,0 1 16</inkml:trace>
  <inkml:trace contextRef="#ctx0" brushRef="#br0" timeOffset="74204.23">9821 2879 0,'0'0'0,"0"-21"15,0-1-15,0 1 16,-21 0-16,0 0 0,0 21 0,0-21 16,-1 21-16,1 0 0,0-21 15,0 21-15,-21 0 0,20 0 0,1 0 16,0 21-16,0 0 0,0 0 16,-22 0-16,22 22 0,0-22 0,0 21 15,0-21-15,0 22 0,21-22 0,0 21 16,-22 0-16,22-20 0,0-1 15,0 21-15,0-21 0,0 0 0,0 1 16,0-1-16,22-21 16,-1 0-16,0 0 0,0 0 15,0 0-15,0-21 0,22-1 16,-22 1-16,0 0 0,0 0 16,0 0-16,1 0 0,-1-22 0,0 22 15,0-21-15,0 21 0,0-22 0,1 22 16,-1 0-16,0 0 0,-21 0 15,0 42 17,-21 0-32,0 0 0,21 0 0,-22 0 15,1 22-15,21-22 0,0 0 0,0 21 16,-21-20-16,21 20 16,0-21-16,0 0 0,0 22 0,0-22 15,0 0-15,0 0 0,21 0 16,0-21-16,1 0 0,20 0 15,-21 0-15,21 0 0,1-21 0,-1 0 16,0 0-16,1 0 0,-1-1 16,0 1-16,1-21 0,-1 0 0,0 20 15,1-20-15,-22-21 0,0 20 0,21 1 16,-20-22-16,-1 1 0,-21 21 16,21-22-16,-21 22 0,0-1 0,0 1 15,0 21-15,0 0 0,0 0 16,0-1-16,-21 44 15,0-1-15,-1 21 16,22 0-16,-21 1 0,0-1 0,21 22 16,-21-22-16,21 0 0,0 22 0,0-22 15,0 0-15,-21 1 0,21-1 16,0 0-16,0-20 0,0 20 0,0-21 16,0 0-16,21 0 0,0 1 15,-21-1-15,21-21 0,0 0 0,1 0 16,-1 0-16,21 0 0,-21-21 0,0-1 15,1 1-15,-1 0 0,0 0 16,0 0-16,0 0 0</inkml:trace>
  <inkml:trace contextRef="#ctx0" brushRef="#br0" timeOffset="74991.83">12255 2709 0,'0'0'0,"0"-21"16,0 0-1,22 0-15,-1 21 16,0-21-16,0 0 0,0 21 0,0-22 16,22 1-16,-22 0 0,0 0 0,21-21 15,-20 20-15,-1 1 0,-21 0 16,21 0-16,-21 0 0,0 0 16,0-1-16,0 1 15,-21 21-15,0 0 0,-1 0 0,1-21 16,-21 21-16,0 0 0,20 0 15,-20 0-15,0 0 0,21 0 0,-22 0 16,22 21-16,-21 0 0,21-21 0,-1 22 16,22-1-16,0 0 0,0 21 15,0-21-15,0 1 0,0 20 16,22 0-16,20-21 0,-21 22 16,21-1-16,-20-21 0,20 22 0,-21-22 15,21 21-15,-20-21 0,-1 22 16,0-22-16,0 0 0,-21 0 0,0 0 15,0 0-15,0 1 0,0-1 0,-21 0 16,0-21-16,0 0 0,-1 21 16,-20-21-16,0 0 0,21 0 0,-22 0 15,1 0-15,0 0 0,-1-21 0,1 21 16,0-21-16,-1 0 0,22-1 16,0 1-16,-21 0 0,20-21 0,1 21 15,0-1-15,0-20 16,21 21-16,0 0 0,-21 0 0,21-1 15,0 1-15,0 0 0,0 0 0,21 21 16,21-21-16,-21 21 16,22 0-16,-1 0 0,0 0 0,1-21 15,20 21-15,1-22 0,-22 22 16</inkml:trace>
  <inkml:trace contextRef="#ctx0" brushRef="#br0" timeOffset="75243.69">13102 2223 0,'0'0'0,"-21"0"15,0 0-15,0 21 16,-1 0-16,1 0 0,0 0 0,0 0 16,0 22-16,0-1 0,-1 0 15,1 1-15,0-1 0,21 0 0,0 1 16,0-22-16,0 21 0,0 1 15,0-22-15,0 0 0,0 0 0,0 0 16,0 0-16,0 1 0,21-22 0,0 0 16,-21 21-16,22-21 0,-1 0 15,0 0-15,0-21 0,0 21 16</inkml:trace>
  <inkml:trace contextRef="#ctx0" brushRef="#br0" timeOffset="75447.57">12742 2498 0,'0'0'15,"21"0"32,22 0-47,-22 0 0,21 0 16,-21 0-16,22 0 0,20 0 0,-20-21 15,-1 21-15,0 0 0,1 0 16,-1 0-16</inkml:trace>
  <inkml:trace contextRef="#ctx0" brushRef="#br0" timeOffset="76239.58">13737 2731 0,'0'0'0,"0"21"0,0-42 47,0-1-47,0 1 16,0 0-16,0 0 0,0 0 15,0 0-15,0-1 0,0-20 16,0 21-16,-21 0 0,0-22 0,21 22 16,-43 0-16,1 21 15,21 0-15,0 0 0,0 0 0,-1 0 16,-20 21-16,21 0 0,0 1 0,-22 20 15,22-21-15,0 21 0,0 1 16,0-1-16,0 0 0,-1-20 0,22 20 16,-21 0-16,21-21 15,0 1-15,0 20 0,0-21 0,21 0 16,1 0-16,-1-21 0,0 0 16,0 0-16,0 0 0,0 0 15,22 0-15,-22 0 0,0-21 0,21 21 16,-20-21-16,-1 0 0,0 0 15,21 0-15,-21-1 0,1-20 0,-22 21 16,21-21-16,0 20 0,0-20 0,-21 0 16,0 21-16,0-22 0,21 22 15,-21 0-15,0 0 0,0 0 0,0 42 32,0 0-32,0 0 15,0 0-15,-21 22 0,21-22 16,0 21-16,0-21 0,0 22 0,0-22 15,0 21-15,0-21 0,0 0 0,0 1 16,0-1-16,21 0 0,0 0 16,1-21-16,-1 0 0,0 21 0,21-21 15,-21 0-15,22 0 0,-22 0 16,21-21-16,1 21 0,-1-21 0,0 0 16,1 0-16,-1-1 0,0-20 0,-21 21 15,22-21-15,-22-1 0,0 1 16,0 0-16,0-1 0,-21-20 0,0 20 15,0 1-15,0 21 0,0-21 16,0 20-16,0 1 0,0 0 16,0 42-1,0 0 1,0 22-16,-21-22 0,21 21 0,-21 1 16,0-1-16,21 0 0,0 1 15,0-1-15,-21 0 0,21 1 0,-21-1 16,21-21-16,0 21 0,0-20 15,0-1-15,0 0 0,0 0 0,0 0 16,21-21-16,0 0 16,0 0-16,0 0 15,0-21-15,1 0 0,-1 0 0</inkml:trace>
  <inkml:trace contextRef="#ctx0" brushRef="#br0" timeOffset="76451.46">14330 2540 0,'-21'0'16,"42"0"-16,-42 21 0,-1-21 15,22 21 17,22-21-32,-1 0 0,0 0 0,0 0 15,0 0-15,22 0 0,-22 0 0,0 0 16,0 0-16,21 0 15,-20 0-15,-1 0 0,0 0 0,0-21 16,0 21-16,0-21 0</inkml:trace>
  <inkml:trace contextRef="#ctx0" brushRef="#br0" timeOffset="78131.5">14795 2752 0,'0'0'0,"0"21"15,22-21 1,-1 0 0,0 0-16,0-21 0,0 21 15,-21-21-15,43-1 0,-22 22 0,0-21 16,-21 0-16,21 0 0,0 0 0,0 0 16,-21-1-16,0 1 0,0 0 15,0 0-15,0 0 16,-21 21-16,0 0 0,0 0 15,0 0-15,0 21 0,-1-21 0,-20 21 16,21 0-16,0 0 0,0 1 16,21 20-16,-22-21 0,22 0 15,-21 22-15,21-22 0,0 0 0,0 0 16,0 0-16,0 0 0,0 1 16,21-1-16,1 0 0,-1-21 0,0 0 15,0 0-15,0 0 0,22 0 16,-22 0-16,21 0 0,0 0 0,1 0 15,-1-21-15,0 21 0,-20-21 0,20-1 16,0 1-16,-21 0 0,1 0 16,-1 0-16,0-22 0,-21 22 0,21-21 15,-21 21-15,21 0 0,-21-22 16,0 22-16,0 0 0,0 0 16,0 42 15,-21 0-31,0 0 0,21 0 0,-21 1 15,21 20-15,0-21 0,-21 0 16,21 22-16,-22-22 0,22 0 0,0 0 16,0 0-16,0 0 0,0 1 15,0-1-15,0 0 0,0 0 16,0-42 15,0 0-31,22 0 16,-22-1-16,21 22 0,-21-42 15,21 21-15,0 0 0,-21-22 16,21 22-16,0-21 0,-21 21 16,22 0-16,-1-22 0,0 22 0,0 21 15,0-21-15,0 0 16,1 21-16,-1 21 0,-21 0 16,0 21-16,21-20 0,-21-1 15,0 0-15,0 21 0,21-21 16,-21 1-16,0 20 0,0-21 0,0 0 15,0 0-15,0 1 16,0-1-16,21-21 16,0 0 15,1-21-31,-1 21 0,-21-22 0,21 1 16,0 0-16,-21 0 0,21 0 15,0 0-15,1-1 0,-1-20 0,0 21 16,0-21-16,0 20 0,0 1 15,1 0-15,-1 0 0,0 0 0,0 21 16,0 0-16,-21 21 16,0 0-16,0 0 15,0 0-15,0 1 0,0 20 16,0-21-16,0 0 0,-21 22 0,21-22 16,0 0-16,-21 21 0,21-21 0,0 1 15,0-1-15,0 0 16,0 0-16,0 0 0,21-21 15,0 0-15,0 0 0,1 0 16,-1 0-16,0 0 0,21 0 0,-21 0 16,22 0-16,-22 0 0,21-21 0,1 21 15,-22-21-15,21 0 0,-21 0 16,0-1-16,22-20 0,-22 21 0,0 0 16,-21-22-16,21 1 0,-21 21 15,0-21-15,0 20 0,0 1 0,0 0 16,0 0-16,-21 21 15,0 0-15,0 0 0,0 0 0,-1 0 16,1 0-16,0 21 0,0 0 16,0 0-16,0 22 0,-1-22 0,22 21 15,0-21-15,0 1 0,0 20 0,0-21 16,0 0-16,0 22 0,0-22 16,22 0-16,-1 0 0,21 0 0,-21-21 15,22 21-15,-1-21 0,0 0 16,1 0-16,-1 0 0,0 0 0,1 0 15,-22 0-15,21 0 0,-21 0 0,22-21 16,-22 0-16,0 0 0,0 0 16,0 0-16,-21-1 0,21-20 0,1 21 15,-22-21-15,0-1 16,0 22-16,21 0 0,-21 0 0,0 0 16,0-1-16,0 1 0,0 42 31,0 1-31,-21-1 0,21 21 0,-22-21 15,22 0-15,0 22 0,0-22 16,-21 0-16,21 21 0,-21-20 0,21-1 16,-21 0-16,21 0 0,0 0 15,0 0-15,0 1 0,-21-22 16,21-22 15,0 1-15,0 0-16,0 0 0,0 0 15,21 0-15,0-22 0,0 1 0,0 21 16,1-22-16,-1-20 0,21 21 16,-21-1-16,22 22 0,-1-21 0,0 21 15,1-1-15,-22 1 0,21 21 16,-21 0-16,0 0 0,1 21 0,-1 1 16,-21-1-16,21 21 0,-21 0 0,0 1 15,0-1-15,0-21 0,0 22 16,-21-1-16,0 0 0,21-21 15,0 22-15,-22-22 0,1 0 0,21 0 16,0 0-16,0 1 0,0-1 16,21-21-1,1-21 1,-1-1-16,0 1 0,0 21 16</inkml:trace>
  <inkml:trace contextRef="#ctx0" brushRef="#br0" timeOffset="78404.35">17865 2180 0,'0'0'0,"-22"0"16,1 21-16,21 1 0,0-1 15,-21 0-15,0 21 0,21 1 16,-21 20-16,21-21 0,0 22 0,0-22 15,-21 1-15,21 20 0,0-21 16,-22 1-16,22-22 0,0 21 0,0-21 16,0 22-16,0-22 0,0 0 15,0 0-15,0 0 0,22-21 32,-1 0-32,0 0 0,0 0 15,0-21-15,0 21 0</inkml:trace>
  <inkml:trace contextRef="#ctx0" brushRef="#br0" timeOffset="78747.39">18182 2731 0,'0'0'0,"21"-22"0,22 1 0,-1 0 16,-21 0-16,0 0 0,0 0 15,-21-1-15,0 1 0,-21 21 16,-21 0 0,21 0-16,-22 0 0,22 0 0,-21 21 15,0 1-15,20-1 0,1 0 16,0 0-16,0 0 0,0 0 15,21 1-15,-21-1 0,21 0 16,0 0-16,0 0 0,0 0 0,21-21 16,0 22-16,0-22 0,0 21 0,0-21 15,22 21-15,-22-21 0,0 21 16,0-21-16,22 21 0,-22-21 0,0 0 16,-21 21-16,21-21 15,-21 22-15,-21-1 16,0-21-1,0 0-15,-22 0 0,22 0 16,0 0-16,0 0 0,0 0 0,-22 0 16,22-21-16,0 21 15,0 0-15,0-22 0,-1 1 0,1 21 16,21-21-16,0 0 0</inkml:trace>
  <inkml:trace contextRef="#ctx0" brushRef="#br0" timeOffset="78987.25">17589 2392 0,'0'0'16,"22"0"-16,-1 0 16,0 0-16,0-21 15,21 21-15,-20 0 0,20 0 0,0 0 16,1 0-16,-22 0 0,21 0 15,0 0-15,1 0 0,-22 0 0,21 0 16,-21 0-16,1 0 0,-1 0 16,0 0-16</inkml:trace>
  <inkml:trace contextRef="#ctx0" brushRef="#br0" timeOffset="79819.78">19706 2858 0,'0'-22'15,"21"1"-15,0 21 16,-21-21-16,22 0 0,-22 0 16,21 0-16,0-22 15,-21 22-15,0 0 0,0 0 0,0-22 16,0 22-16,0-21 0,0 21 15,-21-22-15,0 22 0,-1-21 0,1 21 16,-21 21-16,21-21 0,-22 21 16,1 0-16,21 0 0,-21 0 0,-1 21 15,1 0-15,21 0 0,-22 21 16,22 1-16,-21-1 0,21 0 0,0 1 16,-1-1-16,1 22 0,0-22 15,21 0-15,-21-21 0,21 22 0,0-22 16,0 21-16,0-21 0,0 1 15,21-1-15,0-21 16,0 0-16,1 0 0,-1 0 0,0 0 16,21 0-16,-21 0 0,22-21 15,-1-1-15,-21 22 0,22-21 0,-1-21 16,0 21-16,1 0 0,-1-22 16,-21 22-16,21-21 0,-20-1 0,-1 22 15,0-21-15,0 21 0,-21 0 16,0-1-16,0 1 0,0 42 31,-21 1-31,0-1 0,21 0 16,0 21-16,0-21 0,-21 1 15,21-1-15,0 0 0,0 0 16,0 0-16,0 0 0,0 1 16,0-1-16,0 0 0,0 0 15,21 0-15,0-21 16,0 0-1,0 0-15,0 0 0,1-21 0,-1 21 16</inkml:trace>
  <inkml:trace contextRef="#ctx0" brushRef="#br0" timeOffset="80259.53">20129 2667 0,'0'0'0,"0"-21"0,0 0 16,0 0-16,0-1 15,0 1-15,0 0 16,22 21-16,-1-21 0,-21 0 16,21 21-16,0-21 0,0 21 0,0 0 15,1 0-15,-1 0 0,0 0 16,0 0-16,0 0 0,0 21 0,1 0 16,-1 21-16,0-21 0,0 22 15,0-22-15,-21 21 0,0-21 16,0 22-16,0-1 0,0-21 0,0 0 0,0 1 15,-21-1-15,0 0 16,21 0-16,0 0 0,-21-21 0,0 0 16,21 21-16,-22-21 15,22-21 1,0 0-16,0 0 16,0 0-16,22 0 0,-22-1 0,21 1 15,0-21-15,0 0 0,0 20 0,22-20 16,-22 0-16,0-1 0,21 1 15,-21 21-15,1-21 0,-1 20 16,0 1-16,0 21 0,-21-21 0,21 21 16,0 0-1,1 0-15,-22 21 16,0 0 0</inkml:trace>
  <inkml:trace contextRef="#ctx0" brushRef="#br0" timeOffset="80615.33">20828 2731 0,'0'0'0,"0"21"16,21 0-16,21 21 16,-20-42-16,-1 0 0,0 0 15,0 0-15,21 0 16,1 0-16,-22-21 16,0 21-16,0-21 0,-21 0 15,21 0-15,1-1 0,-22 1 0,21 0 16,-21 0-16,0-21 0,0 20 15,0 1-15,0 0 0,0 0 0,-21 21 16,-1 0-16,1 0 0,0 0 16,0 0-16,0 0 0,0 21 0,-1 21 15,1-20-15,0 20 0,0-21 0,0 21 16,0 1-16,21-22 0,-22 21 16,22-21-16,0 22 0,0-22 0,0 0 15,0 0-15,0 0 0,22 1 16,-1-22-16,0 21 0,0-21 15,0 0-15,0 0 0,22 0 16,-22 0-16,0 0 0,21 0 0,-20 0 16,-1 0-16,21 0 0,-21-21 0,0-1 15,1 1-15,-1 0 0,0 0 16</inkml:trace>
  <inkml:trace contextRef="#ctx0" brushRef="#br0" timeOffset="82003.64">22839 2900 0,'0'0'0,"21"-21"47,-21 0-47,21-1 16,0 1-16,-21 0 0,21 0 15,1-21-15,-1 20 0,0-20 0,0 0 16,0-1-16,0-20 0,-21 21 15,22-1-15,-1-20 0,-21 20 0,0 1 16,21 21-16,-21-21 0,21 20 16,-21 1-16,0 0 0,0 0 15,0 42 1,0 0-16,0 0 16,0 1-16,-21 20 0,0 0 15,21 1-15,-21-1 0,-1 21 0,22-20 16,-21 20-16,21-20 0,-21-1 15,0 0-15,21 1 0,0-1 16,0-21-16,0 21 0,0-20 0,0-1 16,0 0-16,0 0 15,21-21-15,0 0 0,0 0 0,1 0 16,-1 0-16,21 0 0,-21 0 16,0-21-16,22 0 0,-22 0 0,21-1 15,-21-20-15,1 21 0,20-21 16,0-1-16,-21-20 0,1 20 0,20-20 15,-21-1-15,0 22 0,0 0 16,1-1-16,-22 1 0,0 21 0,21-21 16,-21 20-16,0 1 15,0 42 1,-21 1 0,21-1-16,-22 0 0,1 21 15,21-21-15,-21 22 0,0 20 0,21-20 16,-21-1-16,21 0 0,-21 1 15,21-1-15,0 0 0,0 1 0,0-22 16,0 21-16,0-21 0,0 0 16,0 1-16,21-1 0,0-21 15,0 0-15,0 0 0,0 0 0,22 0 16,-22 0-16,0 0 0,21 0 16,-20 0-16,20-21 0,0-1 0,1 1 15,-1 0-15,-21 0 16,21-21-16,1-1 0,-22 22 0,0-21 15,21 21-15,-42-1 0,0 1 16,0 0-16,0 0 0,-21 21 16,0 0-1,0 0-15,-21 21 0,20 0 0,1 0 16,0-21-16,21 22 0,0-1 16,0 21-16,0-21 0,0 0 0,0 1 15,0-1-15,0 0 0,0 0 16,21 0-16,0 0 0,-21 1 0,0-1 15,22-21-15,-22 21 0,21 0 16,-21 0 0,-21-21-1,-1 0 1,1 0-16,0-21 0,0 0 16,0 21-16,21-21 0,-21 21 15,-1 0-15,22-21 0,-21 21 16,0 0-16,42 0 31,0 21-15,1-21-16,-1 0 15,21 21-15,-21-21 0,0 0 16,1 0-16,20 0 0,-21 0 16,21 0-16,1 0 0,-22 0 0,21 0 15,-21-21-15,22 21 0,-22-21 16,0-1-16,0 22 0,0-21 0,1 0 15,-1 0-15,0 0 0,-21-22 0,0 22 16,0 0-16,0 0 0,0-21 16,0 20-16,0 1 0,0 42 31,-21 1-31,21-1 16,0 0-16,0 0 0,-21 0 15,21 0-15,0 22 0,-22-22 16,22 0-16,0 0 0,0 0 15,0 1-15,0-1 0,0 0 16,22-21 0,-1 0-16,0 0 15,0 0-15,0 0 0,22 0 0,-22 0 16,21 0-16,-21-21 0</inkml:trace>
  <inkml:trace contextRef="#ctx0" brushRef="#br0" timeOffset="82507.35">24955 2667 0,'0'0'16,"0"-21"-16,0 0 0,0 0 0,0-1 16,0 1-16,0 0 0,-21 0 0,0 21 15,0-21-15,0 21 16,-22 0-16,22 0 0,0 0 0,0 21 16,-21 0-16,20 0 0,-20 0 15,21 1-15,0-1 0,0 21 0,-1-21 16,1 0-16,0 22 0,21-22 15,0 0-15,0 0 0,0 0 0,0 1 16,0-1-16,0 0 0,21-21 16,0 21-16,1-21 0,20 0 15,-21 0-15,0 0 0,0 0 16,22 0-16,-22 0 0,21 0 16,-21-21-16,1 0 0,20 0 0,-21-1 15,21-20-15,-20 0 0,-1-1 16,21 1-16,-21 0 0,0-22 0,22 1 15,-22 20-15,0-20 0,-21 21 16,21-22-16,-21 22 0,21-1 0,-21 22 16,0 0-16,0 0 0,0 0 15,-21 42 1,0 0-16,0 0 16,0 22-16,0-1 0,-1 21 0,1 1 15,0-1-15,0-20 0,21 20 16,0 1-16,0-22 0,0 22 0,0-22 15,21-21-15,0 21 0,22-20 16,-22 20-16,21-21 0,-21 0 0,22-21 16,-1 0-16,0 21 0,-21-21 0,22 0 15,-1 0-15,-21 0 0,22-21 16,-22 0-16,21 0 0,-21 0 0,0 0 16</inkml:trace>
  <inkml:trace contextRef="#ctx0" brushRef="#br0" timeOffset="83583.74">656 4043 0,'0'0'0,"0"-21"0,0-22 0,0 22 0,0 0 16,0 0-16,0 0 0,0 0 15,0-1-15,0 44 31,-21 20-15,21 0-16,-21 1 0,21-1 0,0 21 16,0-20-16,-21 20 0,21 1 15,-22-1-15,22-20 0,0 20 16,0-21-16,0 1 0,0-1 0,0 0 16,0-20-16,0 20 0,0-21 15,0 0-15,0 0 16,22-21-16,-1 0 15,-21-21-15,0 0 16,0 0-16,0 0 0,0 0 16</inkml:trace>
  <inkml:trace contextRef="#ctx0" brushRef="#br0" timeOffset="84127.43">212 4445 0,'0'0'16,"-22"0"-16,44 0 15,-1 0-15,21 0 16,-21 0-16,22 0 0,-1 0 16,21 0-16,-20 0 0,20 0 0,-20 0 15,20 0-15,-21-21 0,22 0 16,-22 21-16,22-21 0,-22-1 16,0 1-16,1 21 0,-1-21 15,-21 0-15,0 21 0,1 0 0,-1-21 16,0 21-16,-21 21 31,0 0-31,0 0 0,-21 0 16,21 1-16,0-1 0,-21 21 15,21-21-15,0 0 0,0 1 16,0 20-16,0-21 0,0 0 0,0 0 16,0 22-16,0-22 15,0 0-15,21 0 0,0-21 16,21 0-16,-21 0 0,22 0 15,-1 0-15,0 0 0,1 0 16,-1-21-16,22 0 0,-22 0 0,0 0 16,1-1-16,-1 1 0,-21-21 15,21 21-15,-20-22 0,-22 1 0,0 21 16,0-21-16,0-1 0,0 1 16,-22 21-16,1 0 0,-21-1 0,21 1 15,-22 0-15,1 21 0,0 0 16,-1 0-16,1 0 0,21 0 15,-21 0-15,-1 21 0,22 0 16,0 1-16,0-1 0,0 0 16,21 0-16,0 0 0,0 0 15,0 1-15,21-1 0,0-21 16,0 0-16,21 0 0,1 0 0</inkml:trace>
  <inkml:trace contextRef="#ctx0" brushRef="#br0" timeOffset="85139.82">2667 4106 0,'0'0'0,"0"-21"16,0 0-16,0 0 15,-21 21-15,0 0 16,-1 0-16,1 0 0,0 0 0,0 21 15,-21 0-15,20 0 0,1 1 16,-21 20-16,21-21 0,0 21 0,-1 1 16,1-22-16,0 21 0,0 1 15,21-1-15,-21-21 0,21 21 0,0-20 16,0 20-16,0-21 0,0 0 16,21 0-16,0 1 0,21-1 15,-20 0-15,20-21 0,-21 0 16,21 0-16,1 0 0,-1 0 0,22 0 15,-22 0-15,0 0 0,1-21 16,-1 0-16,0-1 0,1 1 0,-1 0 16,0 0-16,1-21 0,-22 20 15,0-20-15,0 0 0,0-1 0,0 1 16,1 0-16,-22-1 0,21-20 16,-21 21-16,0-1 0,0 1 0,0 21 15,0 0-15,0-1 0,0 1 16,0 0-16,-21 21 15,-1 21 1,22 0-16,0 1 0,0 20 0,0 0 16,0 1-16,0-1 0,0 0 15,-21 22-15,21-22 0,0 0 0,0 1 16,-21-1-16,21-21 0,0 22 16,0-1-16,0-21 0,-21 0 0,21 0 15,0 1-15,0-1 16,0-42 15,21-1-31,-21 1 0,21 0 0,-21 0 16,21 0-16,1-22 0,-22 22 0,21 0 15,0-21-15,0 21 16,0-1-16,-21 1 0,21 0 0,1 0 16,-22 0-16,21 21 0,-21 21 31,0 0-31,0 0 0,0 0 15,0 1-15,0-1 0,0 21 0,0-21 16,0 0-16,0 1 0,21-1 16,-21 0-16,21 0 0,0 0 0,0-21 15,-21 21-15,22-21 0,20 0 16,-21 0-16,0 0 0,22 0 0,-1 0 16,0 0-16,1-21 0,-1 21 15,0-21-15,1 0 0,-1 0 16,-21 21-16,21-21 0,-20-22 0,20 22 15,-21 0-15,0 0 0,-21-22 16,0 22-16,21-21 0,-21 21 0,0 0 16,0-1-16,0 1 15,-21 21-15,0 0 16,0 21-16,0 1 16,0-1-16,21 0 0,0 0 0,0 0 15,0 22-15,0-22 0,0 0 16,0 0-16,0 0 0,0 0 0,0 1 15,0-1-15,0 0 0,21 0 16,0-21-16,-21 21 0,21-21 16,0 0-16,22 0 0,-22 0 0,0 0 15,0 0-15,0 0 0,0 0 16,22 0-16,-22-21 0,0 21 0,21-21 16,-20 0-16,20 21 0</inkml:trace>
  <inkml:trace contextRef="#ctx0" brushRef="#br0" timeOffset="85955.35">4635 4191 0,'0'0'0,"0"-21"0,0-85 31,-21 106-15,0 0 0,0 21-16,0 0 0,0 1 0,-1-1 15,22 21-15,-21-21 0,0 22 16,0-22-16,21 21 0,0 0 0,0-20 15,0 20-15,0-21 0,0 21 16,0-20-16,0-1 0,0 0 0,0 0 16,42 0-16,-21-21 0,1 0 15,20 0-15,-21 0 0,21 0 16,1 0-16,-1 0 0,0-21 16,-20 0-16,20 21 0,0-21 0,-21 0 15,22-1-15,-22-20 0,21 21 16,-21-21-16,-21-1 0,22 1 0,-1 0 15,-21-1-15,21 1 0,-21-22 16,0 22-16,0 0 0,0-1 0,0 22 16,0-21-16,0 21 0,0 0 15,0 42 1,0 21 0,-21-21-16,21 22 0,0-1 0,0 0 15,0 1-15,-21-1 0,21 0 0,-22 1 16,22-1-16,-21 0 15,21 1-15,0-22 0,-21 0 0,21 21 16,-21-21-16,0 1 16,21-1-16,0-42 31,0-1-31,21 1 16,0 0-16,0 0 0,0-21 0,1 20 15,-1 1-15,0-21 0,21 21 16,-21-22-16,1 22 0,-1 0 0,21 0 15,-21 0-15,0 0 0,1 21 16,-1 0-16,0 0 0,-21 21 31,0 0-15,-21-21-16,0 21 0,-1-21 0,1 21 16,0-21-16,0 21 0,0-21 15,-22 0-15,22 22 0,0-22 16,0 0-1,21 21 1,21-21 0,0 21-16,-21 0 0,21 0 15,1-21-15,-22 21 0,0 1 16,0-1-16,21 0 16,-21 0-16,21 0 0,-21 0 15,0 1-15,0-1 0,0 0 0,0 0 16,0 0-16,21-21 31</inkml:trace>
  <inkml:trace contextRef="#ctx0" brushRef="#br0" timeOffset="86435.33">7175 3958 0,'0'0'0,"0"-21"16,0 42-1,-21 0 1,0 1-16,21-1 0,-21 21 15,21 0-15,0 1 0,-21-1 0,0 0 16,21 1-16,-22-1 0,22 0 16,0 1-16,-21-1 0,0 0 0,21-20 15,-21 20-15,21-21 0,0 0 16,0 0-16,0 1 16,0-1-16,0-42 31,0-1-16,0 1-15,0 0 0</inkml:trace>
  <inkml:trace contextRef="#ctx0" brushRef="#br0" timeOffset="87303.83">6604 4382 0,'0'0'0,"21"0"31,0 0-31,0 0 15,22 0-15,-1 0 0,0 0 16,22 0-16,-22 0 0,22 0 0,-1 0 16,1-22-16,-1 1 0,1 21 15,-22-21-15,22 0 0,-1 0 0,-21 0 16,1-1-16,-1 1 0,0 0 16,1 0-16,-22 0 0,0-22 0,-21 22 15,0 0-15,0-21 0,0 21 0,0-1 16,0 1-16,0 0 15,-21 21-15,0 0 16,0 0-16,21 21 16,0 0-16,-22 1 0,1 20 15,21-21-15,-21 21 0,21 1 0,0-1 16,0 0-16,-21-20 0,21 20 16,0 0-16,-21-21 0,21 1 0,0 20 15,0-21-15,-21 0 0,21 0 16,0 1-16,0-1 0,21-21 47,0-21-47,0-1 0,0 1 15,0 0-15,1-21 16,-1 21-16,0-1 0,0-20 0,0 21 16,0 0-16,22 0 15,-22-22-15,0 43 0,0-21 0,0 0 16,1 21-16,-1 0 0,0 0 15,0 0-15,-21 21 16,0 0-16,21 0 0,-21 1 16,0 20-16,0-21 0,0 0 15,0 0-15,0 1 0,0 20 0,0-21 16,0 0-16,0 0 0,0 1 16,0-1-16,0 0 0,21-21 0,1 21 15,-1-21-15,21 0 0,-21 0 16,0 0-16,22 0 15,-1 0-15,0 0 0,1 0 0,-1 0 16,-21-21-16,22 0 0,-1 0 0,-21-1 16,21 1-16,-20 0 0,-1 0 15,0 0-15,0-22 0,-21 22 0,0-21 16,0 21-16,0-22 0,0 22 16,0 0-16,0 0 0,-21 21 15,0 0-15,0 0 16,-1 0-16,1 21 0,0 0 0,0 0 15,0 1-15,0 20 0,21-21 0,0 21 16,0-20-16,0 20 0,0-21 16,0 21-16,0-20 0,0-1 0,0 0 15,21 0-15,0 0 0,0-21 16,0 21-16,0-21 0,1 0 16,-1 0-16,0 0 0,0 0 0,21 0 15,-20 0-15,-1-21 0,0 21 16,0-21-16,0 0 0,0 21 0,-21-21 15</inkml:trace>
  <inkml:trace contextRef="#ctx0" brushRef="#br0" timeOffset="91003.55">9821 4572 0,'0'0'0,"0"-21"0,21 21 15,1 0-15,-22-21 0,0 0 16,0-1 0,0 1-16,0 0 0,0 0 15,0 0-15,21 0 0,-21-1 16,21-20-16,-21 21 0,0-21 15,21-1-15,0 22 0,-21-21 0,21-1 16,1 1-16,-1 0 0,-21-1 16,21 22-16,0-21 0,0 21 15,-21 0-15,21 21 0,1-22 0,-1 22 16,0 0 0,-21 22-16,0-1 0,0 0 15,0 0-15,0 0 16,0 0-16,0 1 0,0-1 0,0 0 15,0 0-15,0 0 16,21-21-16,0-21 16,-21 0-1,0 0-15,0 0 16,0-1-16,0 1 16,0 0-16,0 0 0,0 0 15,0 0-15,0-1 0,-21 22 16,0-21-16,0 21 15,0 0-15,-1 0 0,1 0 16,0 21-16,0 1 0,0-1 0,0 0 16,-22 21-16,22-21 0,0 22 15,0-1-15,-22 0 0,22 22 0,0-22 16,0 1-16,21 20 0,-21-21 16,21 1-16,0-1 0,0 0 0,0 1 15,0-22-15,21 21 0,0-21 0,21 1 16,-20-1-16,20 0 15,0-21-15,1 0 0,20 0 0,-21 0 16,1 0-16,-1 0 0,0 0 0,1-21 16,-1 21-16,0-21 0,1-1 15,-1 1-15,0-21 0,-20 21 0,-1-22 16,0 22-16,0-21 0,0 0 16,0-1-16,-21 1 0,22 0 0,-22-1 15,0 1-15,0 21 0,0-22 0,0 22 16,0 0-16,-22 21 31,1 21-31,21 0 0,0 1 16,-21 20-16,0-21 0,21 21 15,-21-20-15,21 20 0,0 0 0,0-21 16,0 22-16,0-22 0,0 0 16,0 21-16,21-20 0,0-1 0,0-21 15,0 21-15,22-21 0,-22 0 16,21 0-16,1 0 0,-1 0 0,21 0 15,-20 0-15,-1-21 0,22 0 0,-22 21 16,0-22-16,-21 1 0,22 0 16,-22 0-16,0-21 0,-21 20 0,0-20 15,0 21-15,0-21 0,0-1 16,0 1-16,-21 21 0,-21-22 0,20 1 16,-20 21-16,21 0 0,-21 0 15,-1 21-15,1 0 0,0 0 16,-1 0-16,1 0 0,21 0 0,-22 21 15,1 0-15,0 21 0,21-21 16,-22 22-16,22-1 0,0 0 0,0 1 16,21-1-16,0-21 0,0 22 0,0-1 15,0-21-15,21 0 0,0 0 16,0 1-16,22-1 0,-22 0 0,21-21 16,0 0-16,1 0 0,20 0 0,-20 0 15,-1 0-15,21 0 0,-20-21 16,20 21-16,-20-21 0,20-1 15,-21 1-15,1 0 0,-1 0 16,-21-21-16,22 20 0,-22-20 0,0 0 16,0 21-16,0-22 0,-21 22 0,0 0 15,21 0-15,-21 0 0,0-1 16,0 44 0,0-1-16,0 0 15,-21 0-15,21 0 0,0 0 0,0 1 16,-21 20-16,21-21 0,0 0 0,-21 22 15,21-22-15,0 0 0,0 0 16,0 0-16,0 0 0,0 1 16,0-44 31,21 1-47,-21 0 15,0 0-15,21 0 0,0-22 0,-21 22 16,22-21-16,-1 21 0,-21 0 0,21-22 15,0 22-15,-21 0 0,0 0 16,21 0-16,0 21 16,-21 21-1,0 0-15,0 0 16,0 21-16,0-20 0,0-1 0,0 0 16,22 0-16,-22 21 0,21-20 15,0-1-15,-21 0 0,21 0 16,0 0-16,0 0 0,1-21 15,-1 22-15,21-22 0,0 0 0,1 0 16,-1 0-16,0 0 0,1 0 0,-1 0 16,22 0-16,-22 0 0,0-22 15,1 1-15,-22 0 0,21 21 0,-21-21 16,0 0-16,1 0 0,-22-22 16,0 22-16,0-21 0,0 21 0,0-22 15,0 22-15,-22-21 0,1 21 16,0-1-16,0 1 0,-21 0 0,20 0 15,-20 21-15,21 0 0,-21 0 16,20 0-16,-20 0 0,21 21 16,-21 0-16,20 0 0,1 22 0,0-22 15,0 21-15,21 1 0,-21-22 0,21 21 16,0 0-16,0-20 0,0-1 16,0 21-16,0-21 0,21 0 0,0 1 15,0-22-15,0 21 0,1-21 16,-1 0-16,0 0 0,21 0 0,-21 0 15,1 0-15,-1 0 0,21-21 0,-21-1 16,0 1-16,22 0 16,-22 0-16,0-21 0,0 20 0,0-20 15,1 0-15,-1-1 0,0-20 0,0 21 16,0-1-16,-21-20 0,21 20 16,-21 1-16,22 0 0,-22-1 0,0 22 15,0 0-15,0-21 0,0 21 16,0 42 15,0 21-31,0-21 0,-22 22 16,22-1-16,-21 0 0,21 1 15,-21 20-15,21-21 0,0 1 0,0 20 16,0-20-16,0-1 0,0 0 16,0 1-16,0-22 0,0 0 15,0 21-15,0-21 0,0 1 0,21-22 0,0 21 16,1-21-1,-1 0-15,0 0 0,0 0 0,0 0 16,0-21-16,1-1 0,-1 22 16,0-21-16,0 0 0,0-21 15,-21 21-15,21-1 0,1 1 0,-1-21 16,-21 0-16,0 20 0,0 1 16,21-21-16,-21 21 0,0 0 0,21 21 15,-21-22-15,0 44 31,0-1-31,0 0 0,-21 0 0,21 0 16,-21 0-16,21 22 0,0-22 16,0 21-16,0-21 0,0 1 0,0-1 15,0 0-15,0 0 0,21 0 0,0-21 16,-21 21-16,21-21 0,0 0 16,1 0-16,-1 22 0,0-22 0,0 0 15,21 0-15,-20 0 0,-1 0 16,0-22-16,21 1 0,-21 0 0,1 0 15,-1 0-15,21 0 0,-21-22 0,0 1 16,1 0-16,-1-22 0,0 22 16,-21-22-16,21 1 0,0 20 15,0-20-15,-21 21 0,0-1 16,0 1-16,0 21 0,22 0 0,-22-1 16,0 1-16,0 0 0,-22 21 15,1 21 1,0 0-16,0 1 0,0-1 0,0 21 15,-1 0-15,22 1 0,0 20 16,-21-20-16,21-1 0,-21 21 0,21-20 16,0-1-16,0 22 0,0-22 15,0-21-15,0 21 0,0 1 0,0-22 16,0 0-16,21 21 0,0-42 16,1 22-16,-1-1 0,0-21 0,0 0 15,0 0-15,0 0 0,1 0 16,-1 0-16,21 0 0,-21 0 15,0-21-15,1-1 0,-1 1 0,0 0 16,0 0-16,0 0 0,0-22 16,1 22-16,-1-21 0,0 0 0,-21 20 15,0-20-15,0 21 0,21-21 0,-21 20 16,0 1-16,21 21 16,-21 21-1,0 1-15,0-1 0,0 0 16,0 0-16,0 21 0,0-20 0,0-1 15,-21 21-15,21-21 16,0 0-16,0 22 0,0-22 0,0 0 16,0 0-16,0 0 0,21 1 15,0-22 1,1 0-16,-1 0 0,0 0 16,0-22-16,0 22 0,0-21 15,1 0-15,-1 0 0,0 0 0,21 0 16,-21-22-16,1 22 0,-1-21 0,0 21 15,0-22-15,0 22 16,0 0-16,1 0 0,-1 0 0,-21-1 0,0 44 31,0-1-31,0 0 0,-21 0 16,-1 0-16,22 22 0,-21-22 0,21 0 16,0 21-16,0-21 0,0 22 15,0-22-15,0 0 0,0 0 0,0 0 16,21 1-16,1-22 0,-1 21 15,0-21-15,21 0 0,-21 0 0,22 0 16,-22 0-16,21 0 0,-21 0 16,1 0-16,20 0 0,-21-21 0,0 21 15,-21-22-15,0 1 0,21 0 0,-21 0 16,0-21-16,0 20 0,0-20 16,0 0-16,-21 21 0,0-22 0,0 1 15,0 21-15,0 0 16,-1-1-16,-20 1 0,21 0 0,-21 21 15,20 0-15,-20 0 0,21 0 0,0 0 16,0 0-16,-1 21 16,22 0-16,22 1 15,-1-22-15,0 21 0,21-21 16,1 0-16,-1 0 0,0 0 0,1 0 16,-1 0-16,21 0 0,-20 0 15,-1 0-15,22 0 0,-22 0 0,21-21 16,-20 21-16,-1 0 0,0-22 15,1 22-15,-1 0 0,-21 0 16,0 0-16,1 0 0,-1 0 0,-21 22 16,0-1-1,0 0-15,0 0 0,-21 21 16,-1-20-16,1-1 0,21 21 16,-21-21-16,21 0 0,-21 1 0,21-1 15,0 0-15,0 0 0,0 0 0,-21 0 16,21 1-16,0-1 15,0-42 32,0-1-47,21 1 0,0 0 16,0 0-16,-21-21 16,21 20-16,22-20 0,-22 0 0,42-43 15,-41 43-15,20-1 16,0 1-16,1 21 0,-1-21 0,0 42 15,-21-22-15,1 22 0,-1 0 0,-21 22 16,0-1-16,0 21 0,0 0 16,0 1-16,0-1 0,0 0 0,0-20 15,0 20-15,0 0 0,0-21 16,0 22-16,0-22 0,0 0 0,21 0 16,0 0-16,0 1 0,0-22 15,1 0-15,-1 0 0,21 0 0,-21 0 16,0 0-16,22 0 0,-22 0 15,21 0-15,-21-22 0,1 22 16,-1-21-16,0 0 0,0 0 0,0 0 16,0 0-16,-21-22 0,0 22 15,22-21-15,-22 21 0,0-22 0,0 1 16,0 0-16,0-1 0,0 1 0</inkml:trace>
  <inkml:trace contextRef="#ctx0" brushRef="#br0" timeOffset="91231.7">14436 3662 0,'0'0'15,"-43"0"-15,22 0 0,0 0 0,0 0 16</inkml:trace>
  <inkml:trace contextRef="#ctx0" brushRef="#br0" timeOffset="91443.58">13420 3852 0,'0'0'0,"21"0"32,0 0-32,0 0 15,0 0-15,0 0 0,22 0 16,-22 0-16,0 0 0,21-21 15,-20 21-15,-1-21 0,0 21 0,0-21 16</inkml:trace>
  <inkml:trace contextRef="#ctx0" brushRef="#br0" timeOffset="91631.5">12954 3620 0,'0'0'16,"-21"0"0,21 21-16,0 0 31,21-21-31,0 0 16</inkml:trace>
  <inkml:trace contextRef="#ctx0" brushRef="#br0" timeOffset="92524.12">16679 3831 0,'0'0'0,"0"-21"0,0-64 16,0 64-16,0 0 16,0 0-16,0 0 15,0 0-15,0 42 31,0 0-31,0 0 0,0 0 16,0 0-16,0 22 0,0-1 0,0 0 16,0 1-16,-21 20 0,21-20 15,-21 20-15,21-21 0,-21 22 0,21-22 16,0 1-16,0-1 0,-21 0 16,21-21-16,-22 22 0,22-22 0,0 0 15,0-42 32,0 0-47,0 0 0,0-1 0,22 1 16,-1-21-16,0 21 0,0-22 15,0 1-15,0 0 0,22 21 16,-22-22-16,0 1 0,21 21 0,-20-22 16,20 22-16,0 0 0,1 21 15,-22 0-15,21 0 0,0 0 0,-20 0 16,20 21-16,-21 0 0,0 1 15,0 20-15,1-21 0,-22 21 0,0-20 16,0 20-16,0 0 0,0-21 16,-22 22-16,1-22 0,-21 21 0,21-21 15,-22 1-15,22-22 0,-21 21 16,0 0-16,20-21 0,-20 0 0,21 0 16,0 0-16,-22 0 0,22 0 0,-21 0 15,21 0-15,0 0 16,-1 0-16,1 0 0,0-21 0,0 21 31,21-21-31,21 21 31,0 0-15,0 0-16,1 0 0,-1 0 0,0-22 16,21 22-16,-21-21 0,22 21 15</inkml:trace>
  <inkml:trace contextRef="#ctx0" brushRef="#br0" timeOffset="93684.2">17886 4064 0,'0'0'0,"0"-21"0,0 0 0,0 0 16,0-1-16,0 1 0,0 0 15,0 0-15,-21 0 0,21 0 0,-22 21 16,1-22-16,0 22 15,0 0-15,0 0 0,-22 22 16,22-1-16,0 0 0,0 0 0,0 0 16,-22 22-16,22-1 0,0 0 15,0 1-15,0-1 0,0 0 16,-1 1-16,22-22 0,0 21 16,0-21-16,0 0 0,0 1 0,0-1 15,0 0-15,0 0 16,22-21-16,-1 0 0,0 0 0,0 0 15,0 0-15,0 0 0,22-21 0,-22 0 16,0 0-16,21-1 0,-20 1 16,-1 0-16,0-21 0,0 21 0,21-22 15,-20 1-15,-1-22 0,-21 22 16,21 21-16,0-21 0,0-1 0,-21 22 16,21 0-16,-21 0 0,0 42 46,0 0-46,0 0 0,0 0 16,-21 22-16,21-1 0,-21-21 16,21 22-16,0-1 0,-21-21 0,21 21 15,0-20-15,0-1 0,0 21 0,0-21 16,0 0-16,0 1 16,21-1-16,0-21 0,0 0 0,1 0 15,-1 0-15,0 0 0,21 0 16,-21 0-16,22 0 0,-1-21 15,-21-1-15,22 1 0,-1 0 0,0 0 16,1-21-16,-1 20 0,0-20 16,1 0-16,-22 21 0,0-22 15,0 22-15,0-21 0,-21 21 16,0-1-16,-21 22 16,0 0-16,0 0 0,0 22 15,-1-1-15,22 0 0,-21 21 16,21-21-16,-21 1 0,21 20 0,0-21 15,0 0-15,0 22 0,0-22 0,0 0 16,0 0-16,21 0 0,-21 0 16,0 1-16,0-1 0,21-21 0,-21 21 15,-21-21 32,21-21-47,-21 0 16,0 21-16,0-22 0,21 1 15,-21 21-15,21-21 0,-22 21 16,22 21 15,0 0-15,0 1-16,0-1 16,22-21-16,-1 21 15,0-21-15,0 0 0,0 0 16,22 0-16,-22 0 0,21 0 0,-21 0 15,22 0-15,-1 0 0,0 0 16,1 0-16,-1-21 0,0 0 0,1-1 16,-22 1-16,21 0 0,-21 0 0,22 0 15,-22-22-15,0 22 0,0-21 16,0 0-16,0-1 0,1 22 0,-22-21 16,21 21-16,-21-1 0,0 1 15,0 0-15,0 0 0,-21 21 16,-1 0-1,1 0-15,0 21 0,21 0 0,-21 0 16,0 22-16,0-1 0,-1-21 16,22 22-16,0-1 0,-21 0 0,21-21 15,0 22-15,0-22 0,0 21 16,0-21-16,0 1 0,0-1 0,0 0 16,21 0-16,1-21 0,-1 0 0,0 21 15,21-21-15,-21 0 0,22 0 16,-1 0-16,22 0 0,-22-21 15,21 0-15</inkml:trace>
  <inkml:trace contextRef="#ctx0" brushRef="#br0" timeOffset="94196.01">19939 4001 0,'0'0'0,"0"-22"0,0 1 0,0 0 15,-21 21-15,0 0 0,-1 0 16,1 0-16,0 0 0,0 0 0,-21 0 15,20 0-15,-20 0 0,21 21 0,-21 0 16,20 1-16,-20-1 0,0 21 16,21 0-16,-1-20 0,-20 20 0,21 0 15,21 1-15,0-22 0,0 21 16,0-21-16,0 22 0,0-22 0,0 0 16,21 0-16,0-21 15,-21 21-15,43-21 0,-22 0 0,0 0 16,0 0-16,21 0 0,-20 0 0,-1 0 15,21 0-15,-21-21 0,0 0 16,22 0-16,-22 0 0,0-22 0,0 1 16,0 0-16,1-1 0,-1-20 15,0 20-15,0-20 0,-21-1 0,21 1 16,0 21-16,-21-1 0,0-20 16,22 20-16,-22 22 0,0-21 0,0 21 15,0 0-15,0-1 0,0 44 31,-22-1-31,22 21 16,-21-21-16,0 22 0,21-1 0,-21 21 16,0-20-16,21 20 0,0-20 15,0 20-15,0-21 0,0 22 0,0-22 16,0 1-16,0-1 0,0 0 0,0-21 16,0 1-16,0-1 0,21 0 15,0 0-15,0-21 0,0 0 16,1 0-16,-1 0 0,21 0 15,-21 0-15,22-21 0,-1 21 0,21-21 16</inkml:trace>
  <inkml:trace contextRef="#ctx0" brushRef="#br0" timeOffset="94939.89">21209 3916 0,'0'0'0,"0"-21"0,-21 21 15,0 0-15,-1 0 0,1 0 16,0 21-16,-21 0 0,21 21 16,-1-20-16,1 20 0,0-21 15,0 21-15,0 1 0,0-22 0,21 21 16,0 1-16,-22-22 0,22 0 16,0 0-16,0 0 0,0 0 0,0 1 15,22-1 1,-1-21-16,0 0 0,0 0 0,0 0 15,0 0-15,1 0 16,-1-21-16,-21-1 0,21 1 0,-21 0 16,0 0-16,0-21 0,0-1 0,0 1 15,0 0-15,0-1 0,0 1 16,21 0-16,-21 20 0,21-20 0,-21 0 16,21 21-16,1-1 0,-1 1 15,-21 0-15,21 21 0,21-21 0,-21 21 16,1 0-16,20 0 0,-21 0 15,21 0-15,-20 21 0,20 0 16,-21 0-16,21 1 0,-20 20 16,-1 0-16,0 1 0,-21-1 0,0 0 15,0 1-15,0-1 0,0-21 16,0 21-16,0-20 0,0 20 0,0-21 16,0 0-16,-21 0 0,21 1 15,-21-22-15,-1 21 0,1-21 16,21-21-1,0-1 1,0 1-16,0 0 0,0-21 0,0 21 16,21-22-16,1 1 0,-1 0 15,21-22-15,0 22 0,1-1 16,-1 1-16,22 0 0,-22 21 16,21-1-16,-20 1 0,-1 0 0,0 21 15,1 0-15,-1 0 0,-21 0 16,0 0-16,1 21 0,-1 0 0,0 22 15,-21-1-15,0-21 0,0 43 16,0-22-16,0 0 0,0 1 0,0-1 16,0 0-16,0-20 0,-21 20 15,0-21-15,21 0 0,-22 0 0,22 1 16,0-1 0,-21-21-16,21-21 31,0-1-31,21 1 15,1 0-15,-1 0 0,0 0 0</inkml:trace>
  <inkml:trace contextRef="#ctx0" brushRef="#br0" timeOffset="95263.71">23220 3747 0,'0'0'0,"0"-22"0,21 1 0,0 0 15,-21 0-15,0 0 16,0 0 0,0 42-1,0 0-15,0 0 16,0 21-16,-21-20 0,21 20 0,-21-21 16,0 21-16,-1 1 0,1-1 15,0 0-15,0 1 0,0-1 0,21 0 16,-21-20-16,-1 20 0,22-21 0,-21 21 15,21-20-15,0-1 0,0 0 16,0 0-16,21-42 47,1 0-47,-1 0 0,0-1 16,0-20-16,21 21 0</inkml:trace>
  <inkml:trace contextRef="#ctx0" brushRef="#br0" timeOffset="95959.37">23516 3768 0,'0'0'0,"21"-127"32,-21 148-1,-21 0-31,21 0 0,-21 0 16,0 22-16,0-22 0,21 21 15,-22-21-15,1 22 0,21-1 16,0-21-16,-21 22 0,0-1 15,21 0-15,0-21 0,0 1 0,-21 20 16,21-21-16,0 0 0,-21 0 16,21 1-16,21-44 47,0 1-47,-21 0 0,21 0 0,0 0 15,0 0-15,1-1 16,-1 1-16,0-21 0,0 21 0,0 0 0,22-1 15,-22 22-15,0-21 0,0 0 16,0 21 0,-21 21-1,0 0-15,0 1 0,0-1 16,0 0-16,0 0 0,0 0 16,21 0-16,-21 1 0,22-1 15,-22 0-15,21 0 0,0-21 16,-21 21-16,21-21 0,0 0 0,0 0 15,22 0-15,-22 0 0,0 0 16,21 0-16,-20 0 0,20 0 0,0-21 16,-21 0-16,22 0 0,-22 0 15,21-1-15,-21-20 0,1 21 16,-1 0-16,-21-22 0,0 22 0,21 0 16,-21 0-16,0 0 15,-21 21-15,0 0 16,-1 0-16,1 21 15,0 0-15,0 0 0,0 0 0,0 22 16,21-22-16,0 0 0,-22 21 16,22-20-16,0-1 0,0 0 0,0 0 15,0 0-15,0 0 0,0 1 16,22-1-16,-1-21 16,0 0-16,0 0 0,0 0 15,0 0-15,1 0 0,-1 0 0,0 0 16,0 0-16,0-21 0,0-1 15,1 22-15,-1-21 0,0 0 0,-21-21 16,21 21-16,0-1 0,-21 1 16</inkml:trace>
  <inkml:trace contextRef="#ctx0" brushRef="#br0" timeOffset="96219.22">23135 3831 0,'-42'0'16,"84"0"-16,-127 21 0,64-21 0,0 0 15,63 0 1,-20 0 0,-1 0-16,21 0 0,0 0 0,-20 0 15,20 0-15,0 0 0,-21 0 16,22 0-16,-22-21 0,21 21 0,-21 0 15,1-21-15,-22 0 16,0 0-16,0 0 16</inkml:trace>
  <inkml:trace contextRef="#ctx0" brushRef="#br0" timeOffset="100731.38">402 5652 0,'0'0'0,"0"-22"0,0-105 32,0 85-32,0 21 0,-21 0 15,0 0-15,21-1 0,-21 22 16,21-21-16,0 42 31,0 22-31,0-22 16,0 21-16,0 22 0,0-22 15,21 22-15,-21-22 0,0 21 0,0-20 16,0 20-16,0-20 0,0 20 16,0-21-16,0 1 0,0-22 15,0 21-15,0-21 0,0 1 0,0-1 16,0 0 0,0-42-1,0 0 1,0-1-16,0 1 0,0 0 15,0 0-15,0 0 0,0-22 0,0 22 16,0-21-16,0 21 0,21-22 16,0 1-16,0 21 0,0-21 15,1 20-15,-1 1 0,0 0 0,0 0 16,21 21-16,-20 0 0,20 0 16,-21 0-16,0 0 0,22 21 15,-22 0-15,0 22 0,0-22 0,0 21 16,0 0-16,-21-20 0,0 20 15,0 0-15,0-21 0,0 22 16,0-22-16,-21 21 0,0-21 16,0 1-16,0-1 0,-22 0 0,22 0 15,0-21-15,0 0 0,0 0 16,0 0-16,-1 0 0,-20 0 16,21 0-16,0 0 0,0 0 0,-1-21 15,1 0-15,0 0 0,0 21 16,0-22-16,0 22 0,21-21 0,-22 21 15,22 21 17,0 1-17,22-1-15,-1-21 16,0 21-16,0-21 0,0 21 0,22-21 16,-22 0-16,0 0 0,21 0 15,1 0-15,-22 0 0,21 0 16,0 0-16,1 0 0,-1 0 0,-21-21 15,22 0-15,-1 21 0,0-21 16,-21-1-16,22-20 0,-1 21 0,-21 0 16,0-22-16,1 22 0,-1-21 15,0 0-15,-21-1 0,0 22 16,21-21-16,-21 21 0,0-22 0,0 22 16,0 0-16,-21 21 31,21 21-31,-21 0 15,21 0-15,0 1 0,0 20 16,0-21-16,0 21 0,0-20 0,0 20 16,0-21-16,0 21 0,0-20 15,0-1-15,0 0 0,21 0 0,0 0 16,0 0-16,0-21 0,1 0 16,-1 0-16,0 0 0,0 0 15,21 0-15,-20 0 0,20 0 0,-21-21 16,21 21-16,1-21 15,-22-21-15,0 21 0,21-1 0,-20 1 16,-1-21-16,-21 0 0,21 20 16,0-20-16,-21 0 0,21-1 0,-21 22 15,0-21-15,0 21 0,0 0 16,0-1-16,0 1 16,0 42-1,0 1-15,0-1 16,0 0-16,0 0 0,0 21 0,0 1 15,0-22-15,0 21 0,0 1 16,0-1-16,0-21 0,0 21 0,0-20 16,0 20-16,0-21 15,0 0-15,0 0 0,0 1 16,21-22-16,1 0 0,-1 0 16,0 0-16,0 0 0,0 0 0,22 0 15,-22 0-15,0-22 0,21 1 16,-21 0-16,22 0 0,-22-21 15,21-1-15,-21 22 0,22-21 0,-22-1 16,0 1-16,0 0 0,0-1 16,1 1-16,-22 0 0,0 21 0,0-1 15,0 1-15,-22 21 16,1 0-16,0 0 16,0 21-16,0 1 15,0-1-15,21 0 0,0 21 0,0-21 16,0 22-16,0-22 0,0 0 15,0 21-15,0-20 0,0-1 0,21 21 16,0-21-16,0 0 0,0 1 16,0-22-16,1 21 0,-22 0 0,21-21 15,0 21-15,-42-21 47,0-21-31,-1 0-16,1 21 15,0-21-15,0 21 0,0-22 0,0 1 16,-1 21-16,1 0 16,21 21 15,0 1-31,0-1 0,0 0 16,0 0-16,21 0 15,1-21-15,-1 0 0,0 0 16,0 0-16,0 0 0,22 0 15,-22 0-15,21 0 0,-21 0 0,22 0 16,-1-21-16,0 0 16,1 0-16,-1 21 0,0-43 0,1 22 0,-22 0 15,21-21-15,0-1 16,-20 1-16,-1 0 0,21-1 0,-21 1 16,0 0-16,-21-1 0,0 1 15,0 21-15,0-21 0,0 20 16,-21 22-1,0 0-15,0 22 0,0-1 16,0 21-16,-1-21 0,22 22 16,0-22-16,0 21 0,0 0 0,0-20 15,0 20-15,0-21 0,0 0 16,22 22-16,-1-22 0,0 0 0,-21 0 16,21 0-16,0 0 0,0-21 15,-21 22-15,0-1 16,22-21-16,-44 0 31,1 0-31,0 0 16,0-21-16,0 21 0,0-22 15,-1 22-15,1-21 0,0 0 16,0 21-16,0 0 0,0 0 16,21 21-1,0 0 1,0 1-1,21-1-15,0-21 0,0 21 0,0-21 16,0 0-16,1 21 0,20-21 16,-21 0-16,0 0 0,22 0 15,-22 0-15,21 0 0,-21-21 0,22 21 16,-22-21-16,21 0 0,-21-1 16,22 1-16,-22 0 0,0 0 0,21 0 15,-21-22-15,-21 22 0,22-21 16,-1 0-16,-21 20 0,0-20 0,21 0 15,-21-1-15,0 22 0,0 0 16,0 0-16,0 0 0,0 0 0,0 63 47,-21-21-47,21 0 0,0 22 16,0-22-16,-21 21 0,21 0 0,0-20 15,0 20-15,0 0 0,0-21 16,0 1-16,0 20 0,0-21 0,0 0 15,21 0-15,0-21 0,0 22 0,0-22 16,0 0-16,1 0 0,20 0 16,0 0-16,-21 0 0,22 0 0,-1 0 15,0-22-15,-20 1 0,20 21 16,0-21-16,-21 0 0,22-21 0,-22 20 16,0-20-16,0 21 0,-21-21 15,0 20-15,21-20 0,-21 21 16,0-21-16,0 20 0,0 1 15,0 0-15,0 0 0,-21 21 16,21 21 0,0 0-16,-21 0 15,21 1-15,-21 20 0,21-21 0,-21 0 16,21 22-16,0-1 0,0-21 16,-21 21-16,21-20 0,0-1 0,-22 0 15,22 0-15,0 0 0,0 0 16,0 1-16,0-1 15,0-42 17,0-1-32,22 1 0,-1 0 15,-21 0-15,21 0 0,0 0 16,0-22-16,-21 22 0,21-21 0,1-1 16,-1 22-16,0-21 0,0 0 15,0 20-15,0 1 0,1 0 0,-1 21 16,0 0-16,0 0 0,0 0 15,-21 21-15,0 0 16,0 22-16,0-22 0,0 0 16,0 0-16,0 22 0,0-22 0,0 21 15,0-21-15,0 0 0,0 1 16,21 20-16,1-21 0,-22 0 16,21-21-16,0 21 0,0 1 0,0-22 15,0 0-15,1 0 16,-1 0-16,0 0 0,0 0 0,0 0 15,0-22-15,1 22 0,-1-21 0,0 0 16,21 0-16,-21 0 0,1 0 16,-1-22-16,0 22 0,0-21 0,0-1 15,-21 22-15,21-21 0,1 0 16,-22 20-16,0-20 0,0 21 16,0 0-16,0 0 0,-22 21 31,1 0-31,21 21 0,-21 0 0,0 0 15,0 0-15,21 22 0,0-1 16,-21-21-16,21 21 0,-22 1 0,22-22 16,0 21-16,0-21 0,0 22 15,0-22-15,0 0 0,22 0 0,-1 0 16,0-21-16,0 22 0,0-22 16,22 21-16,-22-21 0,21 0 0,0 0 15,1 0-15,-1-21 0,0-1 16,22 22-16,-43-21 0,21 0 0,1 0 15,-1 0-15,-21-22 0,22 22 16,-22 0-16,0-21 0,0-1 16,-21 22-16,0-21 0,0 0 0,0 20 15,0 1-15,0 0 0,0 0 0,-21 21 16,0 0 0,0 0-16,21 21 0,0 0 0,0 0 15,0 1-15,-22 20 0,22-21 16,0 21-16,0-20 0,0 20 0,0-21 15,0 0-15,0 22 0,0-22 16,22 0-16,-1 0 0,-21 0 16,21-21-16,-21 21 0,21-21 15,-42-21 32,0 21-47,0-21 16,-1 21-16,22-21 0,-21 21 15,0 0 1,0 0 0,21 21-16,0 0 15,0 0-15,21 1 16,0-22-16,0 0 16,1 0-16,-1 21 0,0-21 15,0 0-15,21 0 0,-20 0 0,-1 0 16,21-21-16,0 21 15,-20-22-15,20 1 0,0 0 0,1 0 16,-1 0-16,-21 0 0,21-22 16,-20 22-16,20-21 0,-21-1 0,0 1 15,22 21-15,-22-21 0,0-1 16,0 1-16,0 21 0,-21-22 0,21 22 16,-21 0-16,-21 21 15,0 0-15,0 0 16,-21 21-16,20 0 0,22 22 15,0-1-15,0-21 0,0 22 0,0-1 16,0 0-16,0-21 0,0 22 0,0-22 16,0 21-16,0-21 0,22 1 15,-1-1-15,-21 0 0,0 0 16,0 0-16,0 0 31,-21-21-15,-1 0-16,1 0 0,0 0 15,0 0-15,0 0 0,0-21 16,-1 21-16,22-21 0,-21 0 16,0 21-16,21-21 0,-21 0 15,21-1-15</inkml:trace>
  <inkml:trace contextRef="#ctx0" brushRef="#br0" timeOffset="100947.7">4106 5334 0,'0'0'15,"-42"0"-15,-22 0 16,43 0-16</inkml:trace>
  <inkml:trace contextRef="#ctx0" brushRef="#br0" timeOffset="101615.65">6773 5652 0,'0'0'0,"-21"0"0,21-22 0,0 1 15,-21 21-15,21-21 0,0 0 0,0 0 16,0 0-16,0-1 0,21 22 15,0-21-15,0 0 0,1 21 0,20-21 16,-21 21-16,21 0 0,-20 0 0,20 0 16,-21 0-16,21 0 0,1 21 15,-22 0-15,21 22 0,-21-22 0,22 21 16,-22 0-16,-21 1 0,0-1 16,21 0-16,-21 1 0,0-1 0,0-21 15,0 22-15,0-22 0,-21 21 16,0-21-16,21 0 0,-21 1 15,-1-1-15,22-42 32,0-1-32,0 1 0,0 0 15,0 0-15,0 0 0,0-22 0,0 22 16,22-21-16,-22 0 0,21-1 16,0 1-16,-21 0 0,21 20 0,0-20 15,0 21-15,-21 0 0,22-22 16,-1 43-16,0-21 0,-21 0 15,21 21-15,0 0 0,0-21 16,1 21-16,-1 0 16,0 0-16,0 0 0,0 0 15,0 21-15,1-21 16</inkml:trace>
  <inkml:trace contextRef="#ctx0" brushRef="#br0" timeOffset="101979.44">7662 5715 0,'43'21'32,"-22"-21"-32,0 0 0,0 0 0,0 0 15,0-21-15,22 0 0,-22 0 16,21 0-16,-21-1 0,22 22 16,-22-21-16,0 0 0,0 0 0,0 0 15,1 0-15,-22-1 0,0 1 16,0 0-16,0 0 15,-22 21-15,1 0 0,0 0 16,0 0-16,0 0 0,-22 0 0,22 0 16,-21 21-16,21 0 0,-22 0 0,22 1 15,0 20-15,0-21 0,0 21 16,0 1-16,21-22 0,-22 21 0,22 1 16,0-22-16,0 0 15,0 21-15,0-21 0,22 1 0,-1-22 16,21 21-16,-21 0 0,0-21 0,22 0 15,-1 0-15,0 0 0,1 0 16,-1 0-16,22 0 0,-22 0 0,0-21 16,1 21-16,20-21 0,-21-1 15,1 1-15</inkml:trace>
  <inkml:trace contextRef="#ctx0" brushRef="#br0" timeOffset="103263.46">8763 5525 0,'0'0'16,"0"-22"-16,0 1 0,0 0 15,-21 0-15,0 0 0,-1 0 16,1 21-16,-21 0 0,21-22 0,-22 22 16,22 0-16,-21 0 0,21 0 15,-22 22-15,22-1 0,-21 0 0,21 0 16,-22 0-16,22 22 0,0-22 16,-21 21-16,42 0 0,-21 1 0,21-1 15,-22 0-15,22-20 0,0 20 0,0-21 16,0 21-16,0-20 0,22-1 15,-1-21-15,0 21 0,0-21 0,0 0 16,22 0-16,-22 0 0,0 0 16,0 0-16,21 0 0,-20-21 15,-1 21-15,21-21 0,-21-1 0,0 1 16,1 0-16,-1 0 0,0-21 16,0 20-16,0-20 0,-21 21 0,0-21 15,21 20-15,-21 1 0,0 0 16,22 0-16,-22 0 0,0 0 0,0-1 15,0 44 17,0-1-32,0 0 0,0 0 0,0 0 15,0 22-15,0-1 0,-22 0 0,22 1 16,-21 20-16,21-21 16,0 22-16,-21-22 0,0 22 0,0-1 15,21 1-15,0-1 0,-21 1 0,21 20 16,-22 1-16,1 0 0,21-1 15,0 1-15,0 0 0,-21-1 0,21 1 16,0 0-16,-21 21 0,21-22 0,0 1 16,0 0-16,0-22 0,0 22 15,0-43-15,0 22 0,0-22 0,0 0 16,0-21-16,0 1 0,21-22 0,0 0 16,0-22-1,1 1-15,-22 0 0,21 0 0,-21-21 16,21-1-16,-21 1 0,0-22 15,21 1-15,-21-1 0,21-20 0,0-1 16,-21 0-16,22 1 0,-1-22 16,-21 21-16,21-21 0,0-21 0,0 22 15,22 20-15,-22-21 0,0 0 16,0 22-16,21-1 0,-20 0 0,20 1 16,-21 20-16,0-21 0,0 22 0,1-1 15,-1 1-15,0 21 0,-21-1 16,21 1-16,-21 21 0,0-22 0,0 22 15,-21 42 1,21 1 0,-21 20-16,0-21 15,21 0-15,-22 22 0,22-1 16,0 0-16,0 1 0,-21-1 0,21-21 16,0 21-16,0 1 0,0-22 0,0 21 15,0-21-15,21 1 0,1-1 16,-1 0-16,0-21 0,0 0 15,0 0-15,0 0 0,22 0 16,-22 0-16,0 0 0,21-21 0,-20 0 16,-1-1-16,21 1 0,-21 0 0,0 0 15,22-21-15,-22 20 0,0-20 16,0 21-16,22-21 0,-22-1 0,-21 1 16,21 21-16,-21-22 0,21 22 15,-21 0-15,0 0 0,0 0 16,0 0-16,-21 21 31,0 0-31,0 21 0,21 0 16,0 21-16,-22-21 0,22 22 0,-21-22 15,21 21-15,0 1 0,0-1 16,0-21-16,0 21 0,0-20 0,0 20 16,21-21-16,1 0 0,-1-21 15,0 21-15,0-21 0,0 0 0,0 0 16,22 0-16,-22 0 0,21 0 15,-21-21-15,22 21 0,-1-21 16,-21-21-16,22 21 0,-22-22 0,21 22 16,-21-21-16,0-1 0,1 1 0,-22 21 15,0-21-15,21 20 0,-21 1 16,0 0-16,-21 42 31,-1 0-31,22 1 0,-21 20 16,0-21-16,21 0 0,0 22 0,-21-22 15,21 0-15,-21 21 0,21-21 16,0 1-16,0-1 0,0 0 16,0 0-1,21-42 1,0 0 0,-21 0-16,0-1 0</inkml:trace>
  <inkml:trace contextRef="#ctx0" brushRef="#br0" timeOffset="103447.37">10096 5271 0,'0'0'0,"-21"0"0,0 0 0,0 0 0,0 0 16,0 0 15,21 21-15,21-21-1,-21 21-15,21-21 0,0 0 16</inkml:trace>
  <inkml:trace contextRef="#ctx0" brushRef="#br0" timeOffset="104032.51">10414 5546 0,'0'0'0,"21"-106"32,0 85-32,0 21 15,-21-21-15,22 21 0,-1 0 16,0 0-16,0 0 0,0 0 16,0 0-16,1 0 15,-1 21-15,0 0 0,0 21 0,-21-21 16,0 22-16,0-22 0,0 21 0,0 1 15,0-22-15,0 21 0,0 0 16,-21-20-16,0 20 0,21-21 0,0 0 16,-21 0-16,21 1 0,-22-22 15,22 21-15,0-42 32,0-1-32,0 1 0,0 0 15,0 0-15,0-21 0,22 20 0,-1-20 16,-21 21-16,21-21 15,-21-1-15,21 22 0,0-21 0,-21 21 16,21-1-16,1 1 0,-1 0 0,-21 0 16,21 21-16,0 0 0,-21-21 15,21 21-15,0 0 0,1 0 16,-1 0-16,0 0 0,-21 21 16,21-21-16,0 21 0,0 0 15,1-21-15,-22 21 0</inkml:trace>
  <inkml:trace contextRef="#ctx0" brushRef="#br0" timeOffset="105943.37">11218 5715 0,'0'0'15,"0"21"-15,21-21 0,1 0 0,-1 0 16,0 0-16,0-21 16,-21 0-16,21 21 0,0-21 0,1 0 15,-1-1-15,-21 1 0,21 0 0,-21 0 16,21 0-16,-21 0 0,21-1 15,-21 1-15,0 0 0,0 0 0,0 0 16,-21 21 15,0 0-31,0 0 0,0 0 0,-1 21 16,1 0-16,0 0 16,0 0-16,21 22 0,-21-22 0,21 0 15,-21 21-15,21-20 0,0-1 16,0 21-16,0-21 0,0 0 0,0 1 15,0-1-15,21-21 0,0 21 0,0-21 16,0 0-16,22 0 0,-22 0 16,21 0-16,-21 0 0,22 0 0,-1 0 15,0-21-15,1 0 0,-22 21 16,21-22-16,0 1 0,-20-21 0,20 21 16,-21 0-16,0-1 0,0-20 15,1 21-15,-1-21 0,-21 20 16,0 1-16,0-21 0,0 21 0,0 0 15,0-1-15,-21 22 32,-1 22-32,22-1 15,-21 0-15,21 0 0,0 21 16,0-20-16,-21-1 0,21 21 0,-21-21 16,21 0-16,0 22 0,0-22 15,-21 0-15,21 0 0,0 0 0,0 1 16,0-1-16,0-42 47,0-1-47,0 1 15,0 0-15,0 0 0,0-21 16,0 20-16,21-20 0,-21 21 0,21-21 16,0-1-16,0 22 0,1 0 15,-22-21-15,42 20 0,-21 1 0,0 21 16,0-21-16,1 21 0,-1 0 15,0 0-15,0 0 0,0 21 16,-21 0-16,0 1 0,0-1 0,21 0 16,1 0-16,-22 21 0,21-20 15,-21 20-15,0-21 0,0 0 16,21 22-16,-21-22 0,0 0 0,0 0 16,0 0-16,0 0 15,0-42 32,0 0-47,0 0 16,21 0-16,-21-22 0,21 22 0,0-21 15,1 21-15,-1-22 0,0 22 0,0-21 16,0 0-16,0 20 0,1 1 16,-1-21-16,21 21 0,-21 0 0,0 21 15,1-22-15,-1 22 0,0 0 16,-21 22-1,0-1-15,0 0 0,0 0 0,0 0 16,0 22-16,0-22 0,0 0 16,0 21-16,0-21 0,-21 22 0,21-22 15,0 21-15,0-21 0,0 1 0,0-1 16,0 0-16,21 0 0,-21 0 16,21 0-16,0-21 0,0 0 0,22 22 15,-22-22-15,0 0 0,21 0 16,-20 0-16,20 0 0,-21-22 0,21 22 15,-20-21-15,20 0 0,-21 0 16,21 0-16,1 0 0,-22-1 16,21-20-16,-21 21 0,1-21 0,-1 20 15,0-20-15,-21 21 0,21 0 16,-21 0-16,0-1 0,0 1 0,-21 21 16,0 0-16,0 0 15,-1 0-15,1 0 0,0 0 16,0 21-16,0 1 0,0-1 0,-1 21 15,1-21-15,21 0 0,0 1 16,0 20-16,0-21 0,0 0 0,0 0 16,0 22-16,0-22 0,21-21 0,1 21 15,20 0-15,-21-21 16,21 0-16,-20 0 0,20 0 0,0 0 16,1 0-16,-22 0 0,21-21 15,0 21-15,1-21 0,-22 0 0,0 0 16,21-1-16,-20 1 0,-1-21 0,-21 21 15,0 0-15,21-22 0,-21 22 16,0 0-16,0 0 0,-21 42 31,0-21-31,21 42 16,-22-21-16,1 1 0,0-1 0,21 21 16,-21-21-16,0 0 0,21 22 15,-21-22-15,21 0 0,0 0 16,-22 0-16,22 1 15,0-44 17,22 1-17,-1 0-15,0-21 0,0 21 0,21-1 16,-20-20-16,20 0 0,-21 21 16,21-22-16,1 22 0,-22-21 0,21 21 15,-21-1-15,22 22 0,-43-21 16,21 21-16,0 0 15,-21 21-15,0 1 0,0-1 16,0 21-16,0-21 16,0 0-16,0 1 0,0 20 0,0-21 15,0 0-15,0 22 0,0-22 0,0 0 16,21 0-16,0 0 16,1 0-16,-1-21 0,0 0 0,0 0 15,0 0-15,22 0 0,-22 0 16,0 0-16,21-21 0,-21 0 0,1 21 15,-1-42-15,0 21 0,0-1 0,0-20 16,0 21-16,1-21 0,-1-1 16,0-20-16,0 20 0,-21 1 15,21-21-15,0 20 0,-21-20 16,22 20-16,-22 1 0,0 0 0,0 21 16,0-1-16,0 1 0,0 42 15,-22 1-15,1-1 16,0 21-16,21-21 0,-21 22 0,0-1 15,21 0-15,-21 1 0,21-1 16,0 21-16,0-41 0,0 20 0,0 0 16,0 1-16,0-1 0,0-21 15,0 21-15,0-20 0,21-1 0,-21 0 16,21 0-16,0-21 0,0 21 16,0-21-16,1 0 15,-1 0-15,0-21 0,0 21 16,0-21-16,0 0 0,-21 0 15,22-1-15,-1 1 0,-21 0 0,21-21 16</inkml:trace>
  <inkml:trace contextRef="#ctx0" brushRef="#br0" timeOffset="106135.73">14203 5207 0,'0'0'16,"21"0"-1,0 0-15,0 0 16,22 0-16,-1 0 0,-21 0 16,21 0-16,1 0 0,-1 0 0,-21 0 15,22-21-15,-22 21 0,0 0 16,0 0-16,0-21 0,-21 0 16</inkml:trace>
  <inkml:trace contextRef="#ctx0" brushRef="#br0" timeOffset="107342.98">16298 5525 0,'64'-22'15,"-128"44"-15,149-65 0,-64 43 16,-21-21-16,0 0 0,0 0 0,0 0 16,0-22-16,0 22 0,0 0 15,0-21-15,0-1 0,-21 1 0,0 21 16,0-22-16,-22 22 15,22-21-15,-21 21 0,-1 0 0,1 21 16,0 0-16,-1 0 0,22 0 0,-21 21 16,0 0-16,-1 0 0,22 0 15,-21 22-15,21-1 0,-22 0 0,22 1 16,0-1-16,0 0 0,0 1 16,-1-1-16,22 0 0,0 1 0,0-1 15,0 0-15,0 1 0,0-22 16,0 0-16,0 0 0,43 0 0,-22-21 15,0 0-15,21 0 0,1 0 0,-1 0 16,0-21-16,1 0 0,-1 0 16,22 0-16,-22-1 0,0-20 15,1 21-15,-1-21 0,0 20 16,-21-20-16,22 21 0,-22-21 0,0-1 16,0 1-16,-21 21 0,0-22 0,0 22 15,0-21-15,0 21 0,-21 21 31,0 21-31,21 0 0,-21 0 16,0 0-16,21 22 0,-22-22 0,22 0 16,0 21-16,0-20 0,0 20 15,0-21-15,0 0 0,0 0 0,22 1 16,-1-1-16,0 0 0,0 0 0,0-21 16,0 0-16,22 0 15,-22 0-15,21 0 0,-21 0 0,22 0 16,-1-21-16,-21 21 0,22-21 15,-22 0-15,0-1 0,21 1 0,-21 0 16,1 0-16,-22 0 0,0-22 0,21 22 16,-21 0-16,0-21 0,0 21 15,0-1-15,0 1 0,-21 21 32,21 21-32,0 1 0,-22-1 15,1 21-15,0-21 0,21 22 16,0-22-16,-21 0 0,0 21 0,0-21 15,21 22-15,0-22 0,0 0 16,-22 0-16,22 0 0,0 1 16,0-44 15,22 1-15,-1 0-16,-21 0 0,21 0 0,0 0 15,0-1-15,0-20 0,-21 21 16,43-21-16,-22 20 0,0-20 0,0 21 15,22 0-15,-22 0 0,21 21 16,-21 0-16,22 0 0,-22 0 0,0 0 16,0 21-16,-21 0 0,21 0 0,-21 0 15,0 0-15,0 1 16,0-1-16,0 0 0,0 0 0,0 0 16,0 0-16,0 1 0,0-1 15,-21 0-15,21 0 0,0 0 16,0 0-16,0-42 31,21 21-15,0-21-16,1 21 0</inkml:trace>
  <inkml:trace contextRef="#ctx0" brushRef="#br0" timeOffset="107867.71">17949 5313 0,'0'0'16,"0"-21"-16,0 0 0,0-1 16,-21 1-16,0 21 15,0 0-15,-22 0 0,22 0 16,0 0-16,0 0 0,-21 21 16,20-21-16,-20 22 0,0-1 0,-1 21 15,22-21-15,-21 0 0,0 22 16,20-22-16,-20 21 0,21-21 15,0 22-15,0-22 0,21 0 0,0 0 16,0 0-16,0 1 0,0-1 16,21-21-16,0 0 0,21 0 0,-21 0 15,22 0-15,-22 0 0,21 0 16,1-21-16,-1-1 0,0 1 0,1 0 16,-22 0-16,21 0 0,0 0 0,-20-22 15,-1 22-15,0-21 0,0-1 16,0 1-16,-21 0 0,0-1 0,21 1 15,-21 0-15,0-22 0,0 22 16,22 0-16,-22 20 0,0-20 0,0 21 16,0 42-1,0 0 1,-22 22-16,22-1 0,-21-21 0,21 43 16,-21-22-16,21 0 0,-21 1 15,21-1-15,0 0 0,0 1 0,0-1 16,0-21-16,0 21 0,0-20 15,21-1-15,0 21 0,0-42 0,1 21 16,-1 0-16,0-21 0,21 0 0,-21 0 16,22 0-16,-22 0 0,21 0 15,1 0-15,-1-21 0,0 0 0,1 0 16</inkml:trace>
  <inkml:trace contextRef="#ctx0" brushRef="#br0" timeOffset="108131.56">19240 5249 0,'0'0'0,"-21"22"31,0-1-31,0 0 16,0 0-16,21 0 0,-21 0 15,-1 1-15,1-1 0,21 0 0,-21 0 16,0 0-16,21 0 0,0 1 0,-21-1 15,21 0 1,21-42 15,-21 0-31,21 21 16,0-22-16,0 1 0,1 0 0</inkml:trace>
  <inkml:trace contextRef="#ctx0" brushRef="#br0" timeOffset="108420.19">19262 4995 0,'-22'0'0,"44"0"0,-65 0 0,22 0 0,0 0 16,0 0-16,0 0 15,-1 22-15,22-1 16,0 0-16,0 0 16,22-21-16,-1 0 15,0 0-15,0 0 0,21 0 0,-20 0 16,-1 0-16,0 0 0,0-21 15,-21 0-15,21 21 0,-21-21 16,0-1-16,-21 22 16,0-21-16,0 21 15,0 0-15,-22 0 0,22 0 16,0 21-16,21 1 16,0-1-16,0 0 15,21 0-15,0-21 16,0 21-16,1-21 0</inkml:trace>
  <inkml:trace contextRef="#ctx0" brushRef="#br0" timeOffset="109115.81">19833 5228 0,'0'0'0,"85"-21"31,-64 0-31,0 0 0,0 21 0,0-21 16,1-22-16,-1 22 0,0 0 0,0-21 15,-21 20-15,0-20 0,21 21 16,-21-21-16,0-1 0,0 22 16,0 0-16,0 0 0,0 0 0,-21 21 31,0 0-31,21 21 0,-21 0 0,0 0 16,-1 21-16,-20 1 0,21-1 15,0 22-15,-22-22 0,22 21 0,-21-20 16,21 20-16,-22 1 0,22-1 0,-21 1 15,21-1-15,-22 22 0,1-22 16,21 22-16,-21 0 0,20-22 0,-20 22 16,21 0-16,-21-1 0,20 1 15,-20 21-15,21-22 0,-21 22 16,-1 0-16,22-21 0,-21 21 0,-1-22 16,1 22-16,0-21 0,21-22 0,-1 22 15,1-22-15,21-20 0,0 20 16,0-42-16,0 22 0,21-43 0,1 0 15,-1 0-15,21 0 0,0 0 0,1-21 16,-1-1-16,0 1 0,22 0 16,-1-21-16,1-1 0,-1 1 0,1 0 15,-1-1-15,1 1 0,-1 0 16,-20-1-16,-1-20 0,0 21 0,1-22 16,-22-21-16,0 22 0,0-22 0,-21 1 15,0 20-15,0-21 0,0 1 16,-21 20-16,0-20 0,-21 20 15,-1 1-15,1-1 0,-22 22 0,1-1 16,-1 1-16,1 0 0,21 21 0,-22-1 16,22 1-16,21 0 0,-1 21 15,1 0-15,21-21 16,21 21 0,1 0-16,20-21 0,0 21 0,1 0 15,-1-21-15,0 21 0,1-22 16,-1 1-16,0 21 0,1-21 0,-1 0 15,0 21-15,1-21 0,-22 0 16,0 21-16,0 0 0,-21-22 16,-21 22 15</inkml:trace>
  <inkml:trace contextRef="#ctx0" brushRef="#br0" timeOffset="112096.25">952 7091 0,'0'0'0,"-21"0"0,-42-64 32,42 43-32,-1 21 0,-20-21 0,21 21 15,0 0-15,0 0 0,-1-21 16,1 21-16,0 0 0,0 0 15,0 21-15,0 0 0,-1 0 16,1 1-16,0 20 0,0-21 16,0 43-16,0-22 0,-1 21 15,1 1-15,0-1 0,0 1 16,21-22-16,0 22 0,0-1 16,0 1-16,0-22 0,0 0 0,0 22 15,21-22-15,21 1 0,-20-22 16,20 0-16,0 0 0,1 0 0,-1-21 15,0 0-15,1 0 0,-1-21 16,21 0-16,-20-21 0,-1 20 16,-21 1-16,22 0 0,-1-21 0,-21 21 15,21-22-15,-20 1 0,-1 21 16,0-22-16,0 1 0,-21 0 16,21-1-16,-21 22 0,0-21 15,0 21-15,0 0 0,0-1 0,0 44 31,-21 20-31,21-21 16,-21 21-16,21-20 0,-21 20 16,21 0-16,0-21 0,0 22 15,0-1-15,0-21 0,0 22 0,0-22 16,0 0-16,0 0 0,0 0 16,21 0-16,21-21 0,-21 0 0,1 0 15,20 0-15,0 0 0,-21 0 16,22-21-16,-1 0 0,0 21 0,1-21 15,-22 0-15,21 0 0,-21-22 16,22 22-16,-22 0 0,0 0 16,-21-22-16,0 1 0,0 21 15,0-21-15,0-1 0,-21 22 0,21-21 16,-42-1-16,20 22 0,1 0 16,-21 0-16,21 21 0,-22 0 0,1 0 15,0 0-15,-1 0 0,22 0 16,-21 21-16,0 0 0,20 22 0,1-22 15,0 21-15,0 0 0,21-20 16,0 20-16,0 0 0,0-21 16,0 22-16,21-22 0,0 0 0,0 0 15,1 0-15,-1 1 0,21-1 16,0-21-16,1 0 0,-1 0 16,0 0-16,1 0 0,20-21 15,-20-1-15,-1 22 0,0-21 0,1 0 16,-1-21-16,0 21 0,-21-1 15,1 1-15,20-21 0,-21 21 0,-21 0 16,21-22-16,-21 22 0,21 0 16,-21 0-16,22 0 0,-22-1 0,0 44 47,0-1-47,0 21 0,0-21 0,0 0 15,0 1-15,0-1 0,0 21 0,0-21 16,0 0-16,0 1 0,0-1 15,0 0-15,-22 0 16,22-42 15,0 0-15,0 0-16,22-1 0,-22-20 16,0 21-16,21 0 0,-21-22 0,21 22 15,0-21-15,-21 21 0,21 0 16,-21-1-16,21 1 0,1 21 15,-1 0-15,0 0 16,0 0-16,-21 21 0,21 1 0,0-1 16,1 0-16,-1 21 0,-21-21 15,21 1-15,0 20 0,0-21 0,0 0 16,1 0-16,-1 1 0,0-1 0,21 0 16,-21 0-16,1-21 15,-1 0-15,0 0 0,0-21 16,0 0-1,0 0-15,-21-1 0,22 1 0,-1 0 16,0-21-16,0 21 0,0-22 16,22 1-16,-22 0 0,21-1 15,-21 1-15,22 0 0,-1 20 16,-21-20-16,21 21 0,1 0 0,-22 0 16,0 21-16,21 0 0,-20 0 0,-1 0 15,0 21-15,-21 0 0,21 0 16,-21 0-16,21 0 0,-21 1 0,0 20 15,0-21-15,0 0 0,0 0 16,0 22-16,0-22 0,0 0 0,0 0 16,0 0-16,0-42 47,0 0-32,0 0-15,-21 0 0,21 0 16,-21-22-16,21 22 0,0 0 15,-21 0-15,0-22 0,-1 22 0,1 0 16,21 0-16,-21 0 0,0 21 16,0 0-16,0 0 0,-1 0 15,1 21-15,0-21 0,0 21 16,0 21-16,-22-20 0,22 20 0,0-21 16,-21 21-16,21 1 0,-1-1 0,1 0 15,21 1-15,0-22 0,0 21 16,0 1-16,0-22 0,0 0 0,0 0 15,21 0-15,1 0 16,-1-21-16,0 0 0,21 0 0,-21 0 16,1 0-16,-1 0 0,0 0 0,21-21 15,-21 21-15,1-21 0,-1 0 16,0 0-16,0 0 0,0-22 0,0 22 16,1-21-16,-1-1 0,0 1 15,-21 0-15,21-22 0,0 22 0,-21-22 16,0 22-16,0-21 0,21 20 15,-21 1-15,0 0 0,0-1 0,0 22 16,0 0-16,22 0 0,-22 0 16,0-1-16,0 44 15,0-1 1,-22 0-16,22 0 0,0 21 16,-21 1-16,21-1 0,0 0 0,0 22 15,0-22-15,0 22 0,0-22 16,0 0-16,0 22 0,0-22 0,0 1 15,0-22-15,0 21 0,0 0 16,0-20-16,0-1 0,21 0 0,1 0 16,-1-21-16,0 0 0,0 21 0,0-21 15,0 0-15,1 0 0,20 0 16,-21-21-16,0 21 0,0-21 0,1 0 16,-1 0-16,0-1 0,0 1 0,0 0 15,0-21-15,1 21 16,-1-22-16,0 22 0,-21-21 0,0 21 15,21-22-15,-21 22 0,0 0 16,21 0-16,-21 0 0,0 42 16,0 0-16,0 0 15,0 0-15,-21 22 0,21-22 16,0 21-16,-21-21 0,21 0 0,0 22 16,0-22-16,0 0 0,0 0 15,0 0-15,21-21 0,0 0 16,0 0-16,1 0 15,-1 0-15,0 0 0,0 0 16,0 0-16,-21-21 0,21 0 0,1 21 16,-1-21-16,-21 0 0,0 0 0</inkml:trace>
  <inkml:trace contextRef="#ctx0" brushRef="#br0" timeOffset="112296.63">3895 7091 0,'0'0'0,"-22"0"0,1 0 16,0 0-16</inkml:trace>
  <inkml:trace contextRef="#ctx0" brushRef="#br0" timeOffset="112787.44">4487 7006 0,'0'0'0,"0"-21"0,0-21 16,0 21-1,-21 42 1,21 0 0,-21 0-16,21 21 15,-21-20-15,0 20 0,21 0 0,0 1 16,-22 20-16,1-21 0,21 22 15,0-22-15,0 1 0,-21-1 0,21 0 16,0 1-16,0-22 0,0 21 16,0-21-16,0 0 0,0 1 15,21-1-15,0-21 16,1 0-16,-1 0 0,0 0 16,0-21-16,0-1 0,0 22 15,-21-21-15,22 0 0,-22-21 0,21 21 16</inkml:trace>
  <inkml:trace contextRef="#ctx0" brushRef="#br0" timeOffset="113148.21">4254 7366 0,'0'0'0,"-21"0"0,21 21 16,0 0-16,21-21 31,1 0-31,-1 0 0,21 0 15,-21 0-15,22-21 0,-1 0 16,0 0-16,1 21 0,-1-21 0,21 0 16,-20-1-16,-1 1 0,0 0 0,-20 0 15,20 21-15,-21-21 0,0 0 16,0 21-16,-21 21 16,0 0-1,0 0-15,0 0 0,-21 22 0,0-22 16,21 21-16,0-21 0,0 22 15,-21-22-15,21 0 0,-21 21 16,21-21-16,0 1 0,0-1 16,0 0-1,0-42 1,21 0 0,0 21-16,0-22 0,-21-20 15</inkml:trace>
  <inkml:trace contextRef="#ctx0" brushRef="#br0" timeOffset="113319.1">4974 7091 0,'0'0'0,"0"-21"0,0 0 0,-21-1 31,0 22-15,0 0-16,21 22 31,0-1-16,21-21-15,0 21 0,0-21 0,0 21 16</inkml:trace>
  <inkml:trace contextRef="#ctx0" brushRef="#br0" timeOffset="114067.22">5503 7197 0,'-21'0'15,"0"0"1,0 0-16,0 0 16,-1 21-16,1-21 0,21 21 15,-21 0-15,0 0 0,0 1 0,21-1 16,0 21-16,0-21 0,-21 0 16,21 1-16,-22 20 0,22-21 0,0 0 15,0 0-15,0 1 0,0-1 0,0 0 16,0 0-16,22-21 15,-1 21-15,0-21 16,0 0-16,0 0 0,0 0 0,1 0 16,-1-21-16,0 21 0,0-21 15,-21 0-15,21 0 0,-21-1 16,0 1-16,0 0 0,0 0 16,0 0-16,0-22 0,0 22 0,-21 0 15,21-21-15,0 21 0,0-22 0,0 22 16,0 0-16,0-21 0,0 20 15,21 22-15,0-21 0,1 0 0,-1 21 16,21 0-16,-21 0 0,0 0 0,22 0 16,-22 0-16,21 0 0,-21 21 15,1 0-15,-1 1 0,21-1 16,-21 21-16,0-21 0,1 22 0,-22-22 16,0 21-16,21 0 0,-21-20 15,0-1-15,0 21 0,0-21 0,0 0 16,0 1-16,0-1 0,0 0 15,0 0-15,-21-21 0,21 21 16,-22-21-16,1-21 16,21 0-1,0 0-15,0 0 16,0-1-16,0-20 0,21 0 0,1 21 0,-1-22 16,0 1-16,21-22 0,-21 22 15,22 0-15,-22 21 0,21-22 16,-21 22-16,22-21 0,-22 42 0,21-21 15,-21 21-15,1 0 0,20 0 16,-21 21-16,0 0 0,0 0 0,1 0 16,-1 22-16,-21-1 0,0 0 15,0-21-15,0 22 0,0-1 0,0 0 16,0-20-16,0 20 0,0-21 0,0 21 16,0-20-16,0-1 0,0 0 15,0 0-15,0 0 0,0-42 31,21 0-15</inkml:trace>
  <inkml:trace contextRef="#ctx0" brushRef="#br0" timeOffset="114343.06">7493 7112 0,'0'0'15,"0"-21"-15,0 0 16,0 42 0,-21 0-1,21 0-15,-21 0 0,21 22 16,-22-1-16,22-21 0,0 22 0,0-1 16,-21-21-16,0 21 0,21-20 0,-21-1 15,21 21-15,0-21 16,0 0-16,0 1 0,-21-22 0,42 0 31,0-22-31,0 1 16,0 21-16,22-21 0</inkml:trace>
  <inkml:trace contextRef="#ctx0" brushRef="#br0" timeOffset="114715.85">7937 7154 0,'0'0'0,"22"-21"0,-1 0 0,-42 21 31,-1 0-31,1 0 16,-21 0-16,21 21 0,0 0 0,-22-21 16,22 22-16,0-1 0,0 0 15,0 0-15,-1 0 0,22 0 16,0 1 0,22-22-16,-1 0 0,0 21 0,0-21 15,21 0-15,-20 21 0,-1-21 0,21 21 16,-21 0-16,22-21 0,-22 21 15,0-21-15,0 22 0,-21-1 16,21 0-16,-21 0 0,0 0 16,0 0-16,-21 1 15,0-22-15,0 21 0,0-21 16,-1 21-16,-20-21 0,21 0 0,-21 21 16,20-21-16,-20 0 0,21 0 15,0 0-15,0 0 0,-1 0 0,1 0 16,0 0-16,0 0 0,21-21 15,0 0 1,0 0-16,0-1 0,0 1 16,0 0-16</inkml:trace>
  <inkml:trace contextRef="#ctx0" brushRef="#br0" timeOffset="114923.73">7599 6922 0,'0'0'16,"-21"0"-16,-1 0 0,1 0 0,0 0 16,0 0-16,42 0 62,0 0-46,0 0-16,1 0 0,-22-22 0</inkml:trace>
  <inkml:trace contextRef="#ctx0" brushRef="#br0" timeOffset="115423.64">9546 6773 0,'0'0'0,"21"0"0,-21-21 0,0 0 0,0 42 47,-21-21-47,21 21 15,-21 22-15,21-22 0,0 21 16,-21-21-16,21 22 0,-21-1 0,21 0 15,-22 1-15,22-1 0,0 22 0,0-22 16,0 0-16,-21-21 0,21 22 16,0-1-16,0-21 0,0 0 0,0 1 15,0-1-15,21-21 16,1 0-16,-1 0 16,0 0-16,0 0 0,0-21 0,0 21 15,1-22-15,-1 1 0,-21 0 16,21 0-16,-21 0 0</inkml:trace>
  <inkml:trace contextRef="#ctx0" brushRef="#br0" timeOffset="115635.5">9292 7133 0,'0'0'0,"-21"0"16,0 0-16,42 0 46,0 0-46,0 0 0,0-21 16,22 21-16,-22 0 0,0-21 16,21 21-16,-20 0 0,20 0 0,0-21 15,1 0-15,-22 21 0,21 0 0,0 0 16,1-22-16,-22 22 0,21 0 16,-21 0-16</inkml:trace>
  <inkml:trace contextRef="#ctx0" brushRef="#br0" timeOffset="116059.19">9969 7091 0,'0'0'0,"0"-21"16,0 0-1,22-1-15,-1 22 0,0-21 16,0 0-16,0 21 0,0-21 15,22 0-15,-22 21 0,0 0 0,0 0 16,0 0-16,1 0 0,-1 0 0,0 0 16,0 21-16,0 0 0,-21 0 15,21 0-15,-21 1 0,22-1 0,-22 21 16,0-21-16,0 22 0,0-22 16,0 21-16,0 0 0,-22-20 15,1-1-15,0 0 0,21 0 0,0 0 16,-21 0-16,21-42 31,0 0-31,0 0 16,0 0-16,0 0 0,0-1 0,21-20 15,0 21-15,-21 0 0,21 0 16,1-1-16,-22-20 0,21 21 0,0 0 16,0 0-16,0-1 0,0 1 15,1 0-15,-1 21 0,0-21 0,0 0 16,0 21-16,22-21 0,-22 21 0,0 0 15</inkml:trace>
  <inkml:trace contextRef="#ctx0" brushRef="#br0" timeOffset="116716.25">10753 6900 0,'0'0'0,"21"0"15,-21 22-15,0-1 16,0 0-16,0 0 0,0 0 0,0 0 16,0 1-16,-21-1 0,21 21 0,0-21 15,-22 22-15,22-1 0,0-21 16,0 21-16,0-20 0,0-1 0,0 0 15,0 0-15,0 0 0,0 0 0,0 1 16,22-22 0,-1 0-16,0 0 0,0 0 0,0 0 15,0 0-15,1-22 0,-1 1 0,0 0 16,0 21-16,21-42 16,-20 21-16,-1-1 0,0-20 0,21 21 15,-21-21-15,1-1 0,-1 22 0,0-21 16,0 21-16,0-22 0,0 22 15,1 0-15,-22 0 0,0 0 0,21-1 16,-21 44 15,-21-1-31,21 0 0,-22 0 16,22 0-16,0 0 0,-21 22 16,21-22-16,-21 21 0,21 1 15,0-22-15,0 21 0,0-21 0,0 22 16,0-22-16,0 0 0,0 21 15,21-21-15,0-21 0,1 22 0,-1-1 16,0-21-16,21 0 0,-21 0 0,22 0 16,-1 0-16,0 0 0,1 0 15,-22-21-15,21 21 0,-21-22 0,22 1 16,-22 21-16,0-21 0,0-21 0,0 21 16,1-1-16,-1-20 0,-21 21 15,0-21-15,21 20 0,-21 1 0,0-21 16,0 21-16,0 0 15,0-1-15,-21 22 16,0 0-16,-1 0 0,1 22 16,21-1-16,-21 0 0,21 0 0,-21 21 15,21-20-15,-21-1 0,21 21 16,0-21-16,0 22 0,0-22 0,0 0 16,0 0-16,21 0 0,0-21 0,0 21 15,0-21-15,1 22 0,-1-22 16,0 0-16,0 0 0,0 0 15,0-22-15,1 1 0,-1 0 16,0 0-16,-21 0 0,21 0 16,-21-1-16</inkml:trace>
  <inkml:trace contextRef="#ctx0" brushRef="#br0" timeOffset="116935.32">13102 6900 0,'0'0'0,"-42"0"16,21 0-16,-1 0 0,22-21 15</inkml:trace>
  <inkml:trace contextRef="#ctx0" brushRef="#br0" timeOffset="117231.66">13102 6541 0,'0'0'0,"21"-22"0,0 1 0,-21 0 15,22 21-15,-22-21 0,0 42 31,-22 0-31,1 0 0,0 1 16,0-1-16,0 21 0,0 0 0,-1 1 16,1-1-16,0 0 0,0 1 15,0-1-15,0 0 0,-1 1 0,1-1 16,21-21-16,0 22 0,-21-1 16,21 0-16,0-21 0,-21 1 0,21 20 15,0-21-15,0 0 0,21-21 31,0 0-31,-21-21 16,0 0-16,0 0 0,0 0 0,0-1 16,0 1-16,0 0 0,0-21 15,0 21-15</inkml:trace>
  <inkml:trace contextRef="#ctx0" brushRef="#br0" timeOffset="118455.65">12658 6900 0,'0'0'0,"-22"0"15,1 0-15,42 0 31,-21 22-15,43-22-16,-22 0 0,21 0 0,1 0 16,-1 0-16,0 0 0,22-22 15,-22 1-15,22 21 0,-1-21 0,1 0 16,-22 0-16,21 0 0,-20 21 16,-1-43-16,-21 22 0,22 0 0,-22 0 15,0-22-15,-21 22 0,0 0 0,0-21 16,0 21-16,0-1 0,0 1 15,0 0-15,0 0 0,-21 21 32,0 21-32,-1 0 15,22 22-15,-21-22 0,0 21 0,21 0 16,-21 1-16,21-1 0,-21 0 16,0 1-16,-1-22 0,22 21 0,-21 1 15,0-1-15,21 0 0,0-21 0,-21 22 16,21-22-16,0 0 0,0 0 15,0 0-15,0 1 0,0-1 16,21-21 0,0 0-16,-21-21 15,21 21-15,1-22 0,20 1 0,-21 0 16,0 0-16,0 0 0,1-22 0,-1 22 16,0 0-16,0 0 0,-21 0 15,21 0-15,-21-1 0,21 22 0,-21-21 16,0 42-1,0 1 1,0-1-16,0 0 0,0 0 16,0 0-16,0 0 0,0 22 15,0-22-15,0 0 0,0 0 16,0 0-16,0 1 0,22-1 0,-1 0 16,0 0-16,0-21 15,0 0-15,0 0 0,1 0 0,-1 0 16,21 0-16,-21 0 0,22 0 0,-1-21 15,-21 0-15,21 0 0,1 21 16,-1-43-16,0 22 0,1 0 0,-22 0 16,21 0-16,-21-22 0,1 22 15,-1 0-15,-21-21 0,0 20 0,0 1 16,0 0-16,0 0 0,-21 21 16,-1 0-1,1 0-15,0 0 0,0 0 0,0 0 16,0 21-16,-1 0 0,1 0 0,0 1 15,0-1-15,21 0 0,-21 0 16,21 21-16,0-20 0,0-1 0,0 0 16,21 0-16,0 0 0,0 0 0,0-21 15,1 22-15,-1-22 0,21 0 16,-21 0-16,22 0 0,-1 0 0,0 0 16,1 0-16,-1-22 0,0 22 15,1-21-15,-1 0 0,0 0 0,-21 0 16,22 0-16,-22-1 0,0 1 0,0 0 15,-21 0-15,0-21 16,21 20-16,-21 1 0,0 0 0,0 0 16,0 42 15,-21 0-31,21 0 0,0 1 0,0-1 16,-21 0-16,21 0 0,-21 0 0,21 0 15,-21 1-15,21 20 0,0-21 16,0 0-16,-21 0 0,21 1 0,-22-1 15,22 0-15,0 0 16,0-42 15,0 0-31,0 0 0,0-1 16,0 1-16,0-21 0,0 21 16,0-22-16,0 22 0,22-21 0,-1 0 15,0-1-15,0 22 0,0-21 16,0-1-16,1 1 0,20 21 0,0 0 15,1 0-15,-1-1 0,21 22 0,-20 0 16,20 0-16,-20 0 0,-1 22 16,21-1-16,-20 21 0,-22-21 0,21 22 15,-21-1-15,-21 0 0,0 1 0,0-22 16,0 21-16,0 0 0,-21-20 16,-21 20-16,21 0 0,-22-21 0,22 22 15,-21-22-15,21 0 0,0 0 16,-1 0-16,1-21 0,21 22 15,0-44 1,21 22-16,1-21 0</inkml:trace>
  <inkml:trace contextRef="#ctx0" brushRef="#br0" timeOffset="118831.82">15960 6477 0,'0'0'0,"0"-21"0,0 0 0,0 0 0,0-1 15,0 1-15,0 0 16,21 21-1,-21 21-15,0 0 16,0 1-16,0 20 0,0-21 0,0 21 16,0 22-16,0-22 0,-21 1 0,-1 20 15,22-21-15,-21 1 16,0-1-16,0 0 0,21 1 0,-21-22 16,0 21-16,21-21 0,-22 1 0,22-1 15,0 0-15,0 0 0,0 0 16,0-42 15,0 0-31</inkml:trace>
  <inkml:trace contextRef="#ctx0" brushRef="#br0" timeOffset="119427.78">15663 6858 0,'0'0'0,"-21"0"15,21-21-15,-21 21 0,42 0 31,0 0-31,22 0 0,-22 0 16,21-21-16,0 21 0,1 0 0,-1-21 16,0 21-16,22-22 0,-1 1 15,1 0-15,-1 21 0,1-21 0,-1 0 16,1-22-16,-22 22 0,22 0 0,-43-21 16,21 21-16,-21-1 0,1 1 15,-22-21-15,0 21 0,0 0 16,-22-1-16,1 22 0,0 0 15,-21 0-15,21 0 0,-1 0 0,1 22 16,-21-1-16,21 0 0,21 21 16,0 1-16,-21-1 0,21 0 15,0 1-15,0-1 0,0 0 0,0 1 16,0-22-16,0 21 0,0-21 16,0 22-16,0-22 0,0 0 0,-22 0 15,22 0-15,0 0 0,0 1 16,0-44 15,0 1-31,0 0 16,0 0-16,0 0 15,22-22-15,-1 22 0,0-21 0,0 21 16,0-22-16,22 22 0,-1-21 16,-21 21-16,21-22 0,1 22 15,-1 0-15,0 21 0,1 0 0,-22 0 16,21 0-16,-21 21 0,22-21 0,-43 43 15,21-22-15,-21 0 0,0 21 16,0-21-16,0 22 0,0-22 0,0 21 16,-21-21-16,21 1 0,-21 20 0,-1-21 15,1-21-15,0 21 0,21 0 16,0 1 0,21-22 15,0-22-31,1 1 0,20 0 0,-21 21 15</inkml:trace>
  <inkml:trace contextRef="#ctx0" brushRef="#br0" timeOffset="119783.91">17145 6816 0,'-21'21'0,"42"-21"31,0 0-16,0 0-15,0 0 16,1 0-16,-1 0 0,0 0 0,21-21 16,-21 21-16,1-21 0,-1-1 0,0 22 15,0-21-15,-21 0 0,0 0 16,-21 21 0,0 0-16,-22 0 15,22 0-15,-21 21 0,21 0 16,-22 0-16,22 1 0,-21-1 0,21 21 15,0-21-15,-1 0 0,1 1 16,21-1-16,0 0 0,0 0 0,0 0 16,0 0-16,0 1 0,21-22 0,1 21 15,-1-21-15,21 0 0,-21 0 16,0 21-16,22-21 0,-22 0 16,21 0-16,-21 0 0,22-21 0,-22 21 15,0-21-15,0-1 0,0 1 0</inkml:trace>
  <inkml:trace contextRef="#ctx0" brushRef="#br0" timeOffset="120555.79">20024 6414 0,'0'0'0,"0"-22"0,21-126 31,-21 127-31,0 0 0,0 0 0,0 0 16,0 42 15,0 0-31,0 21 0,0-21 15,0 22-15,0 20 0,0-20 16,0 20-16,0-21 0,0 22 0,-21-22 16,21 22-16,-22-22 0,1 0 0,21-20 15,-21 20-15,0-21 16,0 21-16,21-20 0,0-1 16,-21 0-16,21-42 31,0 0-31,21-1 15,-21 1-15,21 0 16,0-21-16,0 21 0,22-1 0,-22-20 16,21 21-16,0-21 0,1 20 0,-1 1 15,22 0-15,-22 0 0,21 0 16,-20 21-16,-1 0 0,22 0 0,-22 21 16,-21 0-16,21 0 0,-20 0 15,-1 1-15,-21 20 0,0-21 16,0 21-16,0-20 0,-43-1 0,22 0 15,-21 0-15,0 0 0,-22 0 16,22 1-16,-22-1 0,1 0 0,20-21 16,1 0-16,-21 21 0,20-21 0,22 0 15,-21 0-15,21 0 0,-1 0 16,1 0-16,0 0 0,21-21 16,0 0-16,0 0 0,21-1 15,0 1-15,1 0 16,20 0-16,0 0 0,1-22 0,-1 22 15</inkml:trace>
  <inkml:trace contextRef="#ctx0" brushRef="#br0" timeOffset="120815.84">20934 6223 0,'0'0'16,"0"-21"-16,0 0 0,0 42 31,0 0-31,0 0 15,-21 22-15,-1-1 0,22 0 0,-21 22 16,0-22-16,0 22 0,0-22 16,21 0-16,-21 1 0,-1-1 0,1 0 15,21 1-15,0-22 0,-21 21 16,21-21-16,-21 0 0,21 1 16,0-1-16,21-21 15,0 0 1,0 0-16,1 0 0,-1-21 0,21-1 15,-21 22-15,22-21 0,-1 0 0</inkml:trace>
  <inkml:trace contextRef="#ctx0" brushRef="#br0" timeOffset="121231.82">21294 6519 0,'0'0'0,"0"-21"16,-22 21-1,1 0-15,0 0 16,21 21-16,-21 1 0,0-1 15,0 21-15,-1-21 0,1 22 0,0-22 16,0 21-16,0-21 0,0 22 16,-1-22-16,22 0 0,0 21 0,0-21 15,0 1-15,0-1 0,0 0 0,0 0 16,22-21-16,-1 0 16,0 0-16,0 0 0,21 0 0,-20 0 15,20 0-15,0 0 0,-21 0 0,22 0 16,-1-21-16,-21 0 0,22 0 15,-1-1-15,-21 1 0,0 0 0,0 0 16,1-21-16,-22 20 16,0-20-16,0 0 0,0-1 0,0 1 15,0 0-15,-22 21 0,1-1 0,0 1 16,0 0-16,0 0 0,-22 21 16,22 0-16,0 0 0,-21 0 0,21 21 15,-1-21-15,1 21 0,0 0 16,0 1-16,0-1 0,0 21 0,21-21 15,0 0-15,0 1 0,0-1 16,0 0-16,0 0 0,21-21 0,0 21 16,0-21-16,0 0 0,22 0 0,-22 0 15,21 0-15</inkml:trace>
  <inkml:trace contextRef="#ctx0" brushRef="#br0" timeOffset="121986.92">22098 6519 0,'0'0'0,"0"-21"0,21 0 0,-21 0 0,0 0 16,0 0-16,-21 21 16,0 0-16,0 0 0,-1 0 15,-20 0-15,21 21 0,0 0 16,-22 21-16,22-21 0,0 22 16,0-22-16,0 21 0,0 1 0,-1-22 0,1 21 15,21 0-15,0-20 16,0 20-16,0-21 0,0 0 0,0 0 15,21 1-15,1-1 0,-1-21 16,0 21-16,21-21 0,-21 0 0,22 0 16,-22 0-16,21 0 0,-21 0 0,22 0 15,-22-21-15,21 0 0,-21-1 16,22 1-16,-22 0 0,0 0 0,0-21 16,22-1-16,-22 1 0,0 0 0,-21-1 15,21-20-15,0-1 0,-21 22 16,0 0-16,0-1 0,21 1 0,-21 21 15,0 0-15,0-1 0,22 22 16,-44 22 0,1-1-1,21 0-15,-21 21 0,21-21 16,-21 22-16,21-1 0,-21 0 0,21 1 16,-21-1-16,21-21 0,0 22 15,0-22-15,0 0 0,0 0 0,0 0 16,0 0-16,21-21 31,0 0-31,0-21 0,0 0 16,0 21-16,1-21 0,20 0 15,-21 0-15,21 21 0,-20-22 16,-1 1-16,0 21 0,0 0 0,0 0 16,0-21-16,-21 42 31,-21-21-31,0 0 0,0 21 15,0 1-15,-22-22 0,22 0 0,0 21 16,-21-21-16,21 21 0,-1-21 0,1 0 16,0 21-16,0-21 0,21 21 15,0 0 1,0 1 0,21-1-16,0-21 15,-21 21-15,21 0 0,-21 0 16,22-21-16,-1 21 0,0-21 15,0 22-15,0-22 16,0 0-16,1 0 0,-1 0 0,0 0 16,0 0-16,0 0 0,22 0 15,-22-22-15,21 22 0,0-21 0</inkml:trace>
  <inkml:trace contextRef="#ctx0" brushRef="#br0" timeOffset="122853.09">23707 6414 0,'0'-22'0,"0"44"0,0-65 16,-22 22-16,1 21 0,0-21 0,0 21 15,0 0-15,0 0 16,-1 0-16,1 21 0,-21 0 0,21 0 16,0 1-16,-1-1 0,1 21 15,0-21-15,0 22 0,0-22 0,21 21 16,0-21-16,-21 22 0,21-22 0,0 0 15,0 0-15,0 0 0,0 0 16,21 1-16,0-22 0,0 21 16,0-21-16,0 0 0,1 0 0,20 0 15,-21 0-15,21 0 0,-20 0 0,20 0 16,-21-21-16,21-1 0,-20 1 16,-1 0-16,0 0 0,0-21 15,0 20-15,-21-20 0,0 0 0,0-1 16,0 1-16,0 0 0,-21-1 15,0 22-15,0-21 0,0 21 0,-22 21 16,22-21-16,0 21 0,-21 0 0,20 0 16,1 0-16,21 21 15,0 0-15,21-21 16,1 21-16,20-21 16,0 21-16,1-21 0,-1 0 0,21 0 15,-20 0-15,20 0 0,1 0 16,-1 0-16,-20 0 0,-1 0 0,21-21 15,-41 0-15,20 21 0,-21-21 0,0 0 16,0-1-16,1 1 0,-22 0 16,0 0-16,0 0 0,0 0 0,0-1 15,0 1-15,-22 42 32,22 1-32,-21-1 0,0 0 15,21 21-15,0 1 0,-21-1 0,0 21 16,0-20-16,-1 20 0,22 1 15,0-22-15,0 22 0,-21-22 16,21 21-16,-21-20 0,21 20 0,0 1 16,0-22-16,0 22 0,0-1 15,-21 1-15,21 20 0,0-20 0,0-1 16,-21 1-16,21-22 0,-21 22 0,21-22 16,0 21-16,0-20 0,0-1 15,0-21-15,0 22 0,0-1 0,0-21 16,0 0-16,0 0 0,0 1 0,0-44 47,0 1-47,0 0 15,0 0-15,0 0 0,0 0 16,-22-22-16,1 22 0,0-42 0,21 20 16,0-20-16,0-1 0,0 1 15,0-1-15,0 1 0,0-1 0,21 1 16,0-1-16,1 22 0,20-22 0,-21 22 15,21 0-15,-20-1 0,20 22 16,-21-21-16,21 0 0,-20 20 0,20 1 16,0 0-16,-21 0 15,22 0-15</inkml:trace>
  <inkml:trace contextRef="#ctx0" brushRef="#br0" timeOffset="124143.09">593 9123 0,'0'-21'47,"21"21"-47,0-21 16,0-1-16,0 1 0,0 0 0,22 0 16,-22-21-16,21 20 0,-21-20 15,22 0-15,-22 21 0,0-22 16,0 22-16,-21-21 0,0 21 0,0-1 15,0 1-15,0 0 0,-21 21 16,-21 0-16,21 0 0,-22 0 16,1 0-16,0 21 0,-1 0 15,1 1-15,0-1 0,-22 21 0,22-21 16,21 22-16,-22-22 0,22 21 16,0-21-16,21 22 15,0-1-15,0-21 0,42 0 0,-21 22 16,22-22-16,-1 0 0,0 0 15,1 0-15,-1 0 0,0 1 0,22-1 16,-22-21-16,1 21 0,-1 0 16,-21 0-16,0 0 0,0 1 0,1-1 15,-22 0-15,0 0 16,-22 0-16,1 0 0,-21 1 0,0-1 16,-1-21-16,1 21 0,-22-21 15,1 0-15,-1 0 0,1 0 0,-1 0 16,1 0-16,21 0 0,-1 0 15,1-21-15,0 0 0,20 21 16,-20-22-16,21 1 0,21-21 16,0 21-16,0 0 0,0-1 15,0 1-15,21 0 0,0-21 0,22 21 16,-1-1-16,21 1 0,-20-21 16,20 21-16,1 0 0,-1-1 0</inkml:trace>
  <inkml:trace contextRef="#ctx0" brushRef="#br0" timeOffset="124375.96">1228 8742 0,'0'0'0,"0"21"31,0 0-31,0 22 0,0-22 0,0 21 16,0-21-16,0 22 0,0-1 15,0 0-15,0-21 0,0 22 0,0-1 16,0-21-16,0 22 0,0-22 15,-22 21-15,22-21 0,0 0 0,0 1 16,0-1-16,0 0 16,22-42-1,-22 0 1,0-1-16</inkml:trace>
  <inkml:trace contextRef="#ctx0" brushRef="#br0" timeOffset="124579.85">1037 9123 0,'21'0'31,"0"-21"-31,1 21 16,-1-21-16,21-1 0,-21 22 0,22-21 15,-1 0-15,0 21 0,1-21 16,-22 0-16,21 21 0,-21-21 15,22 21-15,-22 0 0,0-22 16,0 22-16,0-21 0,0 21 0</inkml:trace>
  <inkml:trace contextRef="#ctx0" brushRef="#br0" timeOffset="125403.08">2222 9208 0,'0'0'16,"22"0"0,-22-22-16,0 1 15,0 0-15,0 0 16,0 0-16,0 0 0,0-1 16,0-20-16,-22 21 0,1 0 0,0-22 15,0 22-15,0 0 0,0 0 16,-22 21-16,22 0 0,0 0 0,-21 0 15,20 0-15,1 0 0,0 21 16,-21 0-16,21 0 0,-1 1 0,1 20 16,21 0-16,0-21 0,-21 22 15,21-1-15,0 0 0,0 1 0,0-22 16,0 21-16,0-21 16,0 1-16,21-1 0,-21 0 0,21-21 15,1 0-15,-1 21 0,0-21 16,0 0-16,0 0 0,0-21 15,1 0-15,-1 21 0,21-21 16,-21-1-16,0-20 0,1 21 0,-1 0 16,0-22-16,0 22 0,0-21 15,-21 0-15,0-1 0,21 1 0,-21 0 16,0 20-16,0-20 0,0 21 16,0 0-16,0 0 0,0-1 0,0 44 31,0-1-31,0 0 15,0 21-15,0-21 0,0 22 16,0-1-16,0 0 0,0 1 0,0-22 16,0 21-16,0-21 0,22 22 15,-1-22-15,-21 0 0,21 0 0,0 0 16,0-21-16,0 0 0,22 0 16,-22 0-16,0 0 0,21 0 0,-20 0 15,-1 0-15,21-21 0,-21 0 0,22 0 16,-22 0-16,0 0 0,0-1 15,21-20-15,-20 0 0,-1-1 0,0 1 16,0 0-16,-21-1 0,21-20 16,0 21-16,-21-1 0,0 1 15,0 0-15,0-1 0,0 22 16,0 0-16,0 0 0,-21 21 16,0 21-1,21 0-15,0 0 0,-21 22 0,21-1 16,0 0-16,0 1 0,0-1 15,0 21-15,0-20 0,0-1 0,0 0 16,0 1-16,0-1 0,0-21 0,21 22 16,-21-22-16,0 0 0,21-21 15,-21 21-15,21-21 0,-21 21 0,22-21 16,-1 0-16,0 0 16,-21-21-16,0 0 0,21 21 15,-21-21-15,21 0 0</inkml:trace>
  <inkml:trace contextRef="#ctx0" brushRef="#br0" timeOffset="125599.96">2667 8932 0,'-21'0'16,"42"0"-1,0 0-15,0 0 0,0-21 16,1 21-16,-1 0 0,21-21 0,-21 0 15,22 21-15,-22-21 16,21 21-16,-21-21 0,22 21 0,-1-22 16,-21 22-16,21 0 0,-20 0 15</inkml:trace>
  <inkml:trace contextRef="#ctx0" brushRef="#br0" timeOffset="127499.88">3196 9102 0,'0'0'0,"0"21"15,-21 0 1,42-21 0,0 0-16,0-21 15,-21 0-15,22 21 0,-1-21 16,0-1-16,0 1 0,-21 0 0,21 0 16,0-21-16,1 20 0,-22 1 15,0 0-15,0-21 0,0 21 0,0-1 16,0 1-16,0 0 15,-22 21-15,1 0 0,0 0 0,0 21 16,0-21-16,0 21 0,-1 22 16,1-22-16,21 21 0,-21 1 0,21-22 15,-21 21-15,21 0 0,0 1 16,0-22-16,0 21 0,0-21 0,21 1 16,0-1-16,0 0 0,1 0 15,-1-21-15,21 0 0,0 0 16,-20 0-16,20 0 0,0 0 0,1 0 15,-1-21-15,0 21 0,1-21 16,-22 0-16,21-1 0,0 1 0,-20-21 16,-1 21-16,0 0 0,0-22 0,0 22 15,-21-21-15,0-1 0,0 22 16,0-21-16,0 0 0,0 20 0,0 1 16,0 0-16,-21 21 15,0 0-15,21 21 16,0 0-16,-21 1 0,21 20 15,-21-21-15,21 21 0,0-20 0,0 20 16,0 0-16,-22-21 0,22 22 16,0-22-16,-21 0 0,21 0 15,0 22-15,0-22 0,0 0 16,21-21 15,-21-21-31,22 0 0,-22-1 16,21 1-16,0 0 0,0-21 15,-21 21-15,21-22 0,0 1 0,-21 0 16,22-1-16,-1 1 0,-21 0 16,21-1-16,0 22 0,-21 0 15,21 0-15,-21 0 0,21 21 0,1 0 0,-22 21 32,21 0-32,-21 0 0,0 21 15,0-20-15,21 20 0,-21-21 0,0 21 16,0-20-16,0 20 0,0-21 15,0 21-15,0-20 0,0-1 0,0 0 16,0 0-16,0 0 0,21-21 16,-21 21-16,21-21 15,0 0-15,-21-21 16,22 0-16,-1 0 0,0 0 16,0 0-16,-21-1 0,21-20 0,0 21 15,1-21-15,20 20 0,-21-20 16,0 21-16,0-21 0,1 20 15,-1 1-15,0 0 0,0 0 0,0 21 16,0 0-16,-21 21 16,0 0-1,0 0-15,0 22 0,0-22 16,0 0-16,0 21 0,0-20 16,0 20-16,0-21 0,0 0 0,0 22 15,0-22-15,0 0 0,0 0 16,22 0-16,-1 0 0,0 1 15,0-1-15,21-21 0,-20 0 0,20 21 16,-21-21-16,21 0 0,1 0 16,-1 0-16,0 0 0,1-21 0,-1 0 15,0-1-15,1 1 0,-1 0 0,-21 0 16,22 0-16,-22 0 0,0-1 16,0-20-16,-21 21 0,0-21 0,0-1 15,0 1-15,0 21 0,0-22 0,0 22 16,0 0-16,0 0 0,0 0 15,-21 21-15,0 0 0,0 0 0,-1 21 16,1 0-16,0 0 16,0 22-16,21-22 0,0 21 15,-21-21-15,21 22 0,0-1 0,0-21 16,0 21-16,0-20 0,0-1 16,0 21-16,21-21 0,0 0 15,0 1-15,22-22 0,-22 0 0,0 0 16,21 0-16,-21 0 0,22 0 15,-1 0-15,-21-22 0,22 1 0,-22 21 16,0-21-16,0 0 0,0 0 0,0 0 16,1-1-16,-22 1 0,21-21 15,-21 21-15,0-22 0,0 22 0,0-21 16,0 0-16,0 20 0,0 1 0,0 0 16,0 0-16,-21 21 31,21 21-31,0 0 0,-22 22 0,22-22 15,0 21-15,0-21 0,0 22 16,-21-1-16,21-21 0,-21 0 0,21 22 16,0-22-16,0 0 0,0 0 15,0 0-15,0 0 0,0 1 0,21-22 32,0 0-32,1-22 15,-22 1-15,21 0 16,0 0-16,-21 0 0,21-22 0,0 1 15,0 0-15,22-1 16,-22 1-16,0 0 0,21-1 0,1 1 16,-22 0-16,21-1 0,1 22 0,-1 0 15,-21 0-15,0 21 0,0 0 16,1 0-16,-1 0 0,0 21 0,-21 0 16,21 0-16,-21 1 0,0-1 0,0 21 15,0-21-15,0 22 0,0-1 16,0-21-16,0 21 0,0-20 0,0 20 15,0-21-15,0 0 0,0 0 0,0 1 16,21-1-16,0 0 0,1 0 16,-1-21-16,0 0 0,0 0 0,21 0 15,-20 0-15,20 0 0,-21 0 16,21 0-16,-20-21 0,20 21 16,-21-21-16,21 0 0,-20-1 0,-1 1 15,0 0-15,0 0 0,0-21 0,0-1 16,1 1-16,-1 0 0,-21-1 15,21 1-15,-21 0 0,21-1 0,0 1 16,-21 21-16,0 0 0,21-1 16,-21 1-16,0 42 15,0 1-15,0-1 16,-21 0-16,0 21 0,0-21 16,21 22-16,-21-1 0,21 0 0,-21 1 15,21-1-15,-22-21 0,22 22 16,0-1-16,0-21 0,0 0 15,0 0-15,0 1 0,0-1 0,0 0 16,22-21 0,-1 0-16,0 0 15,0-21-15,0 0 0,-21-1 0,43 1 16,-43 0-16,42 0 0</inkml:trace>
  <inkml:trace contextRef="#ctx0" brushRef="#br0" timeOffset="127691.77">6752 8700 0,'-21'0'0,"42"0"0,-63 0 16,21 0-16,-1 21 0,1 0 15,21 0 1,21-21 0,1 0-16,20 0 15,0 0-15,1-21 0,-22 21 0,21-21 16,0 0-16,1 21 0,-1-22 0,0 22 15,-20 0-15,20-21 0</inkml:trace>
  <inkml:trace contextRef="#ctx0" brushRef="#br0" timeOffset="128767.15">7768 8742 0,'0'0'0,"0"-21"0,0 0 16,42-22-16,-42 22 0,22 0 15,-1 21-15,-21-21 0,0 0 0,21 21 16,-21-22-16,21 22 0,0 0 16,-21 22-1,0-1-15,0 0 0,0 0 16,0 21-16,0-20 15,0 20-15,0 0 0,0 1 0,0-1 0,0 0 16,0-21-16,-21 22 16,21-22-16,0 21 0,-21-21 0,21 1 15,0-1-15,0 0 0,0-42 32,0 0-17,21-1-15,0 1 0,-21 0 0,21 0 16,1-21-16,-1 20 0,0-20 15,0 0-15,-21-1 0,21 22 0,0-21 16,1 21-16,-1 0 0,0-1 16,-21 1-16,21 21 15,0 0-15,-21 21 16,0 1-16,21-1 0,-21 0 16,0 0-16,22 21 0,-22-20 0,21 20 15,-21 0-15,0-21 0,21 22 0,0-22 16,-21 0-16,21 0 0,0 0 15,-21 1-15,22-1 0,-1-21 0,0 0 16,0 0-16,21 0 0,-20 0 16,-1 0-16,21 0 0,-21-21 0,0-1 15,22 1-15,-22 0 0,21 0 0,-21-21 16,1 20-16,-1-20 0,0 21 16,0-21-16,0-1 0,-21 1 15,0 21-15,0-22 0,0 22 0,0-21 16,0 21-16,0 0 0,0-1 0,-21 22 31,0 0-31,21 22 0,-21-1 16,21 21-16,-21-21 15,21 22-15,0-22 0,0 21 0,0-21 16,0 22-16,0-1 0,0-21 0,0 21 16,21-20-16,0-1 0,-21 0 15,42 0-15,-21 0 0,1-21 0,-1 0 16,0 0-16,21 0 0,-21 0 15,22 0-15,-22 0 0,21-21 16,-21 21-16,1-21 0,20 0 0,-21 0 16,21-22-16,-20 22 0,-1-21 0,0 21 15,0-22-15,-21 1 0,0 21 16,21-22-16,-21 22 0,0-21 0,0 21 16,21 0-16,-21 42 31,-21 0-31,21 0 0,-21 0 15,21 22-15,0-22 0,0 21 16,0-21-16,0 22 0,-21-22 0,21 0 16,0 21-16,0-21 0,0 1 15,0-1-15,21-21 16,0-21 0,0-1-16,1 1 0,-1 21 0</inkml:trace>
  <inkml:trace contextRef="#ctx0" brushRef="#br0" timeOffset="128955.04">9461 8382 0,'0'0'0,"-21"0"0,0 0 0,-21 0 32,21 0-32,-1 0 0,1 0 15,21 21 1,0 0-16,0 1 15,21-22-15,1 0 16,-1 0-16,0 0 0</inkml:trace>
  <inkml:trace contextRef="#ctx0" brushRef="#br0" timeOffset="129439.76">9821 8361 0,'0'0'0,"-21"0"31,0 0-31,0 0 0,0 0 16,-1 21-16,22 21 0,0-20 0,-21-1 16,21 21-16,-21-21 0,21 22 15,0-1-15,0 0 0,-21 1 0,21-1 16,0-21-16,0 21 0,0 1 0,0-22 16,0 21-16,0-21 0,0 1 15,21-1-15,0-21 0,0 0 16,22 0-16,-22 0 0,21 0 0,1 0 15,-1-21-15,0-1 0,1 1 16,-1 0-16,-21 0 0,21-21 0,1-1 16,-1 22-16,-21-21 0,22-1 15,-22 1-15,42-170 16,-63 170 0,21 0-16,-21 21 0,0-1 15,0 1-15,0 0 0,0 42 16,-21 0-16,0 22 15,21-22-15,-21 21 0,21 1 16,-21-1-16,0 0 0,21 22 0,0-22 16,-22 0-16,22 22 0,0-22 0,0 1 15,0-1-15,0 0 0,0 1 16,22-22-16,-1 0 0,21 0 0,-21 0 16,0-21-16,22 0 0,-22 0 15,21 0-15,1 0 0,-22-21 16,21 0-16,-21 0 0,0 0 0,22-1 15,-22 1-15,0-21 0,0 21 0</inkml:trace>
  <inkml:trace contextRef="#ctx0" brushRef="#br0" timeOffset="130384.23">11853 8594 0,'0'0'0,"21"0"0,22 0 16,-22-21-16,0 21 0,0 0 0,0-22 15,1 22-15,-1-21 0,21 0 0,-21 0 16,0 0-16,-21 0 16,22-1-16,-22 1 0,0 0 15,0-21-15,0 21 0,-22-1 0,1 1 16,0 21-16,-21-21 0,21 21 15,-1 0-15,-20 0 0,21 0 0,-21 21 16,-1-21-16,22 21 0,-21 1 0,-1 20 16,1-21-16,21 21 0,-21-20 15,20 20-15,-20 0 0,21-21 0,21 22 16,-21-22-16,21 21 0,0-21 0,0 1 16,0-1-16,0 0 15,0 0-15,21 0 0,0-21 0,0 0 16,0 0-16,22 0 0,-22 0 0,21 0 15,1-21-15,-1 0 0,-21 0 16,21 21-16,1-21 0,-22-1 0,21 1 16,1 0-16,-22-21 0,0 21 0,0-1 15,0 1-15,0 0 0,-21 0 16,0 0-16,22 0 0,-22-1 0,0 1 16,0 42 15,0 1-31,0-1 0,-22 0 15,22 0-15,0 21 0,0 1 0,-21-1 16,21 0-16,0 22 0,-21-22 0,21 22 16,0-1-16,0 22 0,0-22 15,0 1-15,0-1 0,0 22 0,0 0 16,0-22-16,0 22 0,0 0 16,-21-1-16,21-20 0,-21 20 0,21-20 15,-21 21-15,21-22 0,0 1 0,0-22 16,-22 21-16,22-20 0,-21-1 0,0 0 15,21 1-15,-21-22 0,0 0 16,0 0-16,-1 0 0,1-21 0,0 0 16,0 0-16,0 0 0,0 0 15,-22 0-15,22-21 0,0 0 0,-21 0 16,20-21-16,-20-1 0,21 22 16,0-42-16,0 20 0,-1-20 0,22 20 15,0-41-15,0 20 0,0-20 0,0-1 16,0 0-16,0 1 0,43-1 0,-22 0 15,0 1-15,0 20 0,0 1 16,22-1-16,-22 1 0,21-1 0,1 22 16,-22-1-16,21-20 0,22 21 0,-22-1 15,0 22-15,1-21 0,-1 21 16,0-22-16,1 22 0,-22 0 0,21 0 16</inkml:trace>
  <inkml:trace contextRef="#ctx0" brushRef="#br0" timeOffset="130980.88">12255 8636 0,'0'21'16,"22"-21"-1,-1 0-15,0-21 16,0 0-16,0 0 0,0 21 16,-21-21-16,22-1 0,-1 22 0,0-21 15,0 0-15,-21 0 0,0 0 16,21 0-16,-21-1 15,0 1 1,-21 21 0,0 0-16,0 0 0,0 21 15,-1 1-15,22-1 0,-21-21 0,0 42 16,21-21-16,0 0 0,0 1 16,0-1-16,0 0 0,0 21 0,0-21 15,0 1-15,0-1 0,0 0 0,21 0 16,0-21-16,1 21 0,-1-21 15,0 0-15,0 0 0,21 0 0,-20 0 16,-1 0-16,21-21 0,-21 21 16,0-21-16,22 0 0,-22 0 0,21-1 15,-21 1-15,22 0 0,-22-21 16,0-1-16,0 22 0,22-21 16,-22 0-16,0-22 0,0 22 0,0-1 15,-21 1-15,0 0 0,21-1 0,-21 1 16,0 0-16,0 21 0,0-1 15,0 1-15,-21 42 32,21 22-32,-21-22 0,21 21 15,-21 1-15,21 20 0,-21-21 0,21 1 16,-21-1-16,21 0 0,0 22 16,0-22-16,0-21 0,-22 22 15,22-1-15,0-21 0,0 22 0,0-22 16,0 0-16,0 0 0,22 0 15,-1-21-15,0 0 0,0 0 16,0 0-16,0 0 16,1-21-16,-22 0 0,21 0 15,-21-22-15</inkml:trace>
  <inkml:trace contextRef="#ctx0" brushRef="#br0" timeOffset="131232.73">12763 8276 0,'0'0'0,"0"21"31,22-21-15,-1 0-16,0 0 0,0 0 16,21 0-16,-20 0 0,20 0 0,-21 0 15,21 0-15,1-21 0,-22 21 0,21 0 16,-21 0-16,1 0 0,-1 0 15,0-21-15,0 21 16,-21-21 0,0 0-1</inkml:trace>
  <inkml:trace contextRef="#ctx0" brushRef="#br0" timeOffset="133791.68">14457 8488 0,'-21'0'0,"42"0"0,-64 0 0,43 21 16,-21-21-16,0 0 15,21-21 1,0 0-16,0 0 15,21-1-15,0 1 0,1 0 16,-1 0-16,0-21 16,0 20-16,-21 1 0,21-21 0,0 0 15,-21 20-15,22-20 0,-22 21 0,0-21 16,0 20-16,0 1 0,0 0 16,0 0-16,-22 21 15,1 0-15,0 21 16,21 0-16,-21 0 0,0 22 0,0-22 15,21 21-15,0-21 0,0 22 16,0-1-16,0-21 0,0 22 0,0-22 16,0 21-16,0-21 0,21 0 15,-21 1-15,21-1 0,0 0 16,0-21-16,0 0 0,1 21 0,-1-21 16,0 0-16,0 0 15,0-21-15,-21 0 16,0 0-16,21 21 0,1-22 0,-1-20 15,-21 21-15,21 0 0,0-22 16,0 22-16,0-21 0,1 0 0,-1-1 16,0 22-16,0-21 0,21 21 15,-20-1-15,-1 1 0,21 0 0,-21 0 16,0 21-16,1 0 0,-1 0 0,-21 21 16,21 0-16,-21 0 15,21 1-15,-21-1 0,0 21 0,0-21 16,0 22-16,0-22 0,0 21 0,0-21 15,-21 0-15,0 22 0,0-22 16,21 0-16,-22 0 0,1 0 0,21 1 16,-21-22-16,21 21 0,0-42 31,0-1-31,21 1 16,-21 0-16,21 0 0,1 0 15,-1 0-15,0-22 0,0 22 0,0-21 16,0-1-16,1 1 0,20 0 0,-21 21 15,0-22-15,-21 22 16,21 0-16,-21 0 0,22 0 0,-44 21 31,1 21-15,0 0-16,0 0 0,21 0 16,0 22-16,-21-22 0,21 21 15,-21-21-15,21 22 0,0-22 0,0 21 16,0-21-16,0 22 0,0-22 0,21 0 15,0 0-15,0 0 0,21 0 16,-20 1-16,20-22 0,-21 0 0,21 21 16,1-21-16,-1 0 0,-21 0 15,22 0-15,-1 0 0,0-21 16,1-1-16,-22 22 0,21-21 0,-21 0 16,0 0-16,1 0 0,-1-22 15,0 22-15,-21 0 0,0-21 0,0 21 16,0-22-16,0 22 0,0-21 0,0 21 15,0-1-15,-21 1 0,0 21 16,-1 0-16,1 0 16,21 21-16,-21 1 0,21-1 15,0 21-15,-21-21 0,21 22 0,0-1 16,0-21-16,0 21 0,0-20 16,0-1-16,0 21 0,21-21 0,0-21 15,-21 21-15,21 1 0,1-22 16,-1 0-16,0 0 0,0 0 15,0 0-15,22 0 0,-22 0 0,0 0 16,21 0-16,-21-22 0,1 1 0,-1 0 16,0 21-16,21-42 0,-21 21 15,1-1-15,-1 1 0,0-21 0,0 21 16,0 0-16,-21-22 0,21 22 16,1 0-16,-1-21 0,-21 20 15,0 1-15,21 21 0,0 0 16,-21 21-1,0 1-15,0-1 16,0 0-16,0 0 16,0 0-16,21-21 15,-21 21-15,21-21 16,-21-21 0,0 0-16,0 0 15,0 0-15,0 0 16,0-1-16,0 1 15,-21 21-15,0 0 32,0 0-32,0 21 0,21 1 0,-21-1 0,-1 0 15,1 0-15,21 0 16,-21 22-16,0-22 0,0 21 0,21-21 16,0 22-16,0-22 0,-21 0 0,21 21 15,0-21-15,0 1 0,0-1 16,0 0-16,21 0 0,-21 0 0,21-21 15,21 21-15,-21-21 0,1 0 0,20 0 16,-21 0-16,21 0 0,-20 0 16,20 0-16,-21 0 0,21 0 0,-20-21 15,-1 0-15,21 21 0,-21-21 0,0 0 16,1 0-16,-1-22 16,0 22-16,0-21 0,0 21 0,0-22 15,-21 1-15,0 0 0,22 20 16,-22-20-16,21 21 0,-21 0 0,0 0 15,0 63 17,0-21-32,-21 0 0,21 0 15,-22 22-15,22-22 0,-21 21 16,21-21-16,0 22 0,0-22 0,0 0 16,0 0-16,0 22 0,0-22 15,0 0-15,0 0 0,21-21 16,1 0-16,-1 0 0,0 0 15,0 0-15,0 0 0,0-21 0,22 21 16,-22-21-16,0 0 16,0-1-16,0-20 0,1 21 0,-1 0 15,0-22-15,0 22 0,0-21 0,-21 0 16,21 20-16,-21 1 0,22 0 16,-22 0-16,0 0 0,0 42 31,0 0-31,-22 0 15,1 0-15,21 22 0,-21-22 0,21 0 16,0 21-16,-21-20 0,21 20 16,0-21-16,0 0 0,0 22 0,0-22 15,0 0-15,0 0 0,21-21 16,0 21-16,0-21 0,1 0 16,-1 21-16,0-21 0,0 0 0,0 0 15,22 0-15,-22 0 0,21-21 16,-21 21-16,22-21 0,-22 0 0,0 0 15,21 0-15,-21-1 0,1-20 0,-1 21 16,0-21-16,0-1 0,0-20 16,0 20-16,1 1 0,-1 0 0,-21-22 15,0 22-15,21 21 0,-21-22 0,0 22 16,21 0-16,-21 0 0,-21 42 31,0-21-15,21 42-16,-21-20 0,-1 20 0,22 0 15,-21 1-15,21-1 0,-21 0 0,21 1 16,-21-1-16,21 0 0,0 1 16,0-22-16,0 21 0,0-21 0,0 0 15,21 1-15,0-1 0,0 0 0,1-21 16,-1 0-16,0 21 0,0-21 16,0 0-16,0 0 0,22 0 0,-22 0 15,0 0-15,21 0 0,-20-21 16,-1 0-16,0 0 0,0-1 0,0 22 15,0-42-15,1 21 0,-1 0 0,0 0 16,-21-22-16,0 22 16,0 0-16,0 0 0,0 0 0,0-1 15,-21 22 1,0 0-16,-1 0 0,1 0 16,0 22-16,21-1 0,-21 0 0,0 0 15,21 0-15,-21 0 0,21 22 16,0-22-16,0 0 0,0 0 0,0 0 15,0 1-15,0-1 0,0 0 0,0 0 16,21 0-16,0-21 0,0 21 16,0-21-16,0 22 0,22-22 15,-22 0-15,21 0 0,1 0 0,-1 0 16,21 0-16,-20 0 0,20-22 16,1 1-16,-22 21 0,22-21 0,-1 0 15,1 0-15,-22 0 0,0-1 16,22-20-16</inkml:trace>
  <inkml:trace contextRef="#ctx0" brushRef="#br0" timeOffset="134291.85">18944 8361 0,'106'-127'15,"-64"63"1,-190 255-16,296-403 0,-148 191 16,0 0-16,0 0 0,-21 21 15,0 0-15,0 0 0,-22 0 16,22 0-16,-21 0 0,21 21 0,-22-21 16,1 21-16,21 0 0,-21 0 15,20 22-15,1-22 0,-21 0 16,21 21-16,0-20 0,21 20 0,-22-21 15,22 0-15,0 0 0,0 1 0,0-1 16,0 0-16,0 0 0,0 0 16,22-21-16,-1 0 0,-21 21 0,21-21 15,21 0-15,-21 0 0,1 0 16,-1 0-16,21 0 0,-21-21 0,0 0 16,22 21-16,-22-21 0,0-21 0,21 20 15,-20-20-15,-1 0 0,0-1 16,0 1-16,0-21 0,0 20 0,-21-20 15,0-1-15,22 22 0,-22-22 16,21 22-16,-21 0 0,0-1 16,0 1-16,0 21 0,0 0 0,0 0 15,-21 21 1,-1 21-16,22 0 16,0 0-16,-21 21 0,0-20 0,21 41 15,-21-21-15,21 1 0,0 20 16,0 1-16,0-22 0,0 22 0,0-22 15,0 0-15,0 1 0,0-1 16,0-21-16,21 21 0,0-20 0,0-1 16,1 0-16,-1-21 0,0 21 0,0-21 15,21 0-15,-20 0 16,20 0-16,0 0 0,-21 0 0,22 0 16,-22-21-16,21 0 0,1 0 0,-22-1 15,21 1-15,-21 0 0,0 0 16,1-21-16</inkml:trace>
  <inkml:trace contextRef="#ctx0" brushRef="#br0" timeOffset="134539.76">17653 8065 0,'-21'21'16,"42"-42"-16,-85 63 0,43-42 0,21 21 16,21-21-1,1 0-15,-1 0 0,21 0 16,0 0-16,1 0 0,-1-21 0,0 0 16,1 0-16,-1 21 0,22-22 0,-22 1 15,-21 0-15,21 0 0,-20 0 16</inkml:trace>
  <inkml:trace contextRef="#ctx0" brushRef="#br0" timeOffset="135119.42">20828 8192 0,'-21'21'15,"42"-21"17,0 0-32,0 0 0,0-21 15,1 21-15,-1-22 0,0 1 16,0 0-16,0 0 0,0 0 16,1 0-16,-1-1 0,0 1 0,0-21 15,-21 21-15,0 0 0,0-1 16,0-20-16,0 21 0,0 0 15,-21 21-15,0 0 0,0 0 16,-1 0-16,1 21 0,0 0 16,-21 0-16,21 22 0,-1-22 0,1 21 15,0 0-15,0 1 0,0-1 16,21 0-16,0 1 0,0-1 0,0 0 16,0-20-16,0-1 0,21 21 0,0-21 15,0 0-15,0 1 0,1-1 16,-1-21-16,0 0 0,0 0 15,0 0-15,22 0 0,-22 0 16,0 0-16,21 0 0,-21-21 16,22-1-16,-22 1 0,21 0 0,1 0 15,-1-21-15,0-1 0,-21 22 16,22-42-16</inkml:trace>
  <inkml:trace contextRef="#ctx0" brushRef="#br0" timeOffset="135355.29">21696 7705 0,'21'-21'0,"-42"42"0,42-64 0,-21 22 0,0 0 15,0 0-15,-21 21 16,0 21-16,-1 0 16,1 22-16,21-22 0,-21 21 15,0 0-15,0 1 0,21-1 16,0 0-16,-21 22 0,-1-22 0,22 1 16,0-1-16,-21 0 0,21 1 0,-21-22 15,21 21-15,-21-21 0,21 22 16,0-22-16,0 0 0,0 0 0,0 0 15,21-21 1,0 0 0,22 0-16,-22 0 0,0-21 0,21 0 15,1 0-15</inkml:trace>
  <inkml:trace contextRef="#ctx0" brushRef="#br0" timeOffset="135744.15">22119 8022 0,'0'0'15,"21"-21"-15,-21 0 0,0 0 16,21 21-16,-21-21 16,0-1-1,-21 22-15,0 0 16,0 0-16,0 22 0,-22-1 0,22 0 16,0 0-16,-21 0 0,21 22 0,-1-22 15,1 0-15,21 0 0,0 21 16,0-20-16,0-1 0,0 0 0,0 0 15,21 0 1,1 0-16,-1-21 0,0 22 0,0-22 16,21 0-16,-20 21 0,-1 0 0,21-21 15,-21 0-15,-21 21 0,21-21 16,1 0-16,-22 21 0,-22-21 31,1 21-31,0-21 0,0 0 16,0 0-16,-22 0 0,22 0 0,0 0 15,-21 0-15,21 0 0,-1 0 16,1 0-16,0 0 0,21-21 31,21 0-31,0 21 16,1 0-16</inkml:trace>
  <inkml:trace contextRef="#ctx0" brushRef="#br0" timeOffset="136086.95">22352 8319 0,'0'0'0,"63"-22"32,-41 22-32,-1-21 15,0 0-15,21 21 0,-21-21 0,1 0 16,20 0-16,-21-1 0,0 1 16,22 0-16,-22 0 0,-21 0 15,0 0-15,21-1 0,-21 1 0,0 0 16,-21 21-1,0 0-15,-22 0 0,22 21 0,-21-21 16,21 43-16,-22-22 0,22 21 16,-21-21-16,21 22 0,-1-1 0,22 0 15,0-21-15,0 22 0,0-22 0,0 0 16,0 0-16,22 0 0,20 1 16,-21-1-16,21-21 0,1 0 0,-1 0 15,0 0-15,22 0 0,-22 0 0,22-21 16,-22 21-16,0-22 0,22 22 15,-22-21-15,1 0 0,-1 21 16,0-21-16,-21 0 0,1 0 0,-1-1 16,-21 1-16</inkml:trace>
  <inkml:trace contextRef="#ctx0" brushRef="#br0" timeOffset="136767.03">3683 10139 0,'0'0'0,"0"-21"0,-21-43 31,21 43-31,-21 21 0,21 21 31,-22 0-31,22 1 16,0-1-16,0 0 0,-21 21 0,21-21 15,-21 22-15,21-22 0,-21 21 16,21 1-16,0-22 0,0 21 0,-21-21 16,21 22-16,0-22 0,0 0 15,-21-21-15,21 21 0,0-42 32,0 0-32,21 0 0</inkml:trace>
  <inkml:trace contextRef="#ctx0" brushRef="#br0" timeOffset="137119.9">3619 9758 0,'0'0'0,"-21"0"0,-63 42 31,84-21-31,-22 1 0,22-1 16,0 0-1,22-21-15,-1 0 0,0 0 16,0 0-16,0 0 0,0-21 16,1 0-16,-1 21 0,-21-22 0,21 1 15,-21 0-15,0 0 16,0 0-16,-21 0 0,0 21 16,-1 0-16,1 0 0,0 0 15,0 0-15,-21 0 0,20 0 0,-20 21 16,21 0-16,0 0 0,0 21 0,-1-20 15,22 20-15,0-21 16,0 0-16,0 22 0,0-22 0,0 21 16,22-21-16,20 0 0,-21 1 15,21-22-15,1 21 0,-1-21 0,22 0 16,-22 0-16</inkml:trace>
  <inkml:trace contextRef="#ctx0" brushRef="#br0" timeOffset="137379.46">4381 9864 0,'0'0'0,"0"-21"0,0-1 0,0 1 0,0 0 16,0 0-16,0 42 31,-21 0-31,0 22 0,21-22 16,-21 21-16,21 0 0,-21 1 0,21-1 15,-21 0-15,21 1 0,-22-1 16,22 0-16,0 1 0,0-1 0,0 0 15,0 1-15,0-1 0,0 0 0,0-20 16,0-1-16,0 0 0,0 0 16,22-21-16,-1 0 0,0 0 15,0-21-15,0 0 16,0 0-16,1-1 0,-1 1 16</inkml:trace>
  <inkml:trace contextRef="#ctx0" brushRef="#br0" timeOffset="137599.32">4000 10224 0,'0'0'0,"-21"0"31,42 0-15,1 0-16,-1-22 0,21 1 15,-21 21-15,0-21 0,22 21 16,-1 0-16,0-21 0,1 21 15,-1-21-15,22 21 0,-22 0 16,0 0-16,22-21 0,-22 21 0,22 0 16,-22 0-16,0-22 0,22 22 0,-22 0 15</inkml:trace>
  <inkml:trace contextRef="#ctx0" brushRef="#br0" timeOffset="138515.88">5969 10012 0,'0'0'0,"0"-21"0,0 42 47,-21 0-47,21 0 0,-21 0 15,-1 1-15,1-1 0,21 0 0,0 0 16,0 21-16,-21-20 0,21 20 0,-21-21 15,21 21-15,0 1 0,0-22 16,-21 21-16,21-21 0,0 1 0,-21-1 16,21 0-16,0 0 0,0-42 47,21 0-47,0 0 15,0-1-15,0 1 0,0-21 0,1 21 16,-1-22-16,0 22 0,0-21 0,0 21 15,-21 0-15,21-1 0,1 1 16,-1 0-16,-21 0 0,21 21 16,-21 21-1,0 0-15,0 0 16,0 1-16,0-1 0,0 21 0,0-21 16,0 0-16,0 22 0,21-22 0,-21 21 15,21-21-15,-21 1 0,21-1 16,1 0-16,-22 0 0,21 0 0,0-21 15,0 0-15,0 0 0,0 0 16,1 0-16,20 0 0,-21 0 16,0-21-16,22 0 0,-22 0 0,0 0 15,21-1-15,-21-20 0,1 21 0,-1-21 16,0 20-16,0-20 0,0 21 16,22-21-16,-43-1 0,42 22 0,-42-21 15,21-1-15,0 22 0,0-21 16,1 21-16,-22 0 0,-22 42 31,1 0-15,0 21-16,21-21 0,0 1 0,-21 20 15,21-21-15,0 21 0,-21 1 0,21-22 16,0 21-16,0-21 16,0 1-16,0 20 0,21-21 0,0 0 15,0 0-15,0-21 0,1 22 0,-1-22 16,0 0-16,0 0 0,0 0 15,0 0-15,1 0 0,20-22 0,-21 22 16,0-21-16,22 0 0,-22 0 0,0 0 16,0 0-16,0-22 0,0 22 15,1 0-15,-22 0 0,0 0 0,0-22 16,0 22-16,0 0 16,0 42-1,0 0 1,-22 0-16,22 1 0,-21-1 0,21 21 15,0-21-15,0 22 0,0-22 16,0 0-16,0 0 0,0 0 0,0 0 16,21 1-16,1-22 15,-1 0-15,0 0 0,0 0 0,0 0 16,0-22-16,-21 1 0,22 21 0,-1-21 16,0 0-16,0-21 0</inkml:trace>
  <inkml:trace contextRef="#ctx0" brushRef="#br0" timeOffset="138696.78">7366 9885 0,'0'0'0,"-85"-42"31,64 42-31,0 0 0,0 0 16,21 21-1,0 0 1,0 0-16,21-21 15,0 0-15</inkml:trace>
  <inkml:trace contextRef="#ctx0" brushRef="#br0" timeOffset="139223.21">7789 9864 0,'0'0'0,"-21"0"0,0 0 16,0 0-16,0 21 15,21 0 1,-22 0-16,1 0 0,21 1 16,0-1-16,-21 0 0,0 21 0,21-21 15,-21 22-15,21-22 0,0 21 0,0-21 16,0 22-16,0-22 0,0 21 15,0-21-15,0 1 0,0-1 0,0 0 16,0 0-16,21 0 0,0 0 16,0-21-16,0 0 0,1 0 0,-1 0 15,0 0-15,21-21 0,-21 0 0,22 21 16,-22-21-16,21 0 0,-21-22 16,22 22-16,-1 0 0,-21-21 0,22-1 15,-22 1-15,0 0 0,21-1 0,-21 1 16,1-21-16,-22 20 15,21 1-15,-21-22 0,21 22 0,-21 21 16,0 0-16,0 0 0,0-1 0,0 44 16,-21-1-1,0 0-15,21 21 0,-22 1 0,1-1 16,21 0-16,0 1 0,0 20 16,-21-21-16,21 1 0,0-1 0,0 0 15,0 22-15,0-22 0,0-21 0,0 22 16,21-22-16,-21 21 0,21-21 15,1 1-15,-1-22 0,0 0 0,0 0 16,0 0-16,0 0 0,1-22 0,-1 1 16,0 0-16,0 0 15</inkml:trace>
  <inkml:trace contextRef="#ctx0" brushRef="#br0" timeOffset="139939.19">9271 10033 0,'0'0'0,"0"-21"0,0 0 16,0 0-16,0-1 16,21 1-16,0 0 0,0 0 0,-21 0 15,22 0-15,-1-1 0,0 22 16,0 0-16,0 0 15,0 0-15,1 22 0,-1-1 16,-21 0-16,21 0 0,-21 21 0,0 1 16,0-22-16,0 21 0,0 1 15,0-1-15,0-21 0,0 21 0,0-20 16,0 20-16,0-21 0,0 21 16,0-20-16,0-1 0,0 0 0,0 0 15,0-42 16,0 0-31,0 0 0,0-1 16,0 1-16,0-21 0,0 21 16,0-22-16,0 22 0,21-21 15,0 0-15,0-1 0,1 22 0,-22-42 16,21 20-16,21 22 0,-21-21 16,0-1-16,1 22 0,-1 0 0,21 21 15,-21 0-15,0 0 0,1 0 16,-1 21-16,0 0 0,0 1 0,-21 20 15,0-21-15,21 21 0,-21-20 0,21 20 16,-21-21-16,0 21 0,0-20 16,0 20-16,0-21 0,0 21 0,0-20 15,0-1-15,0 0 0,0 0 0,0 0 16,-21 0-16,21 1 0,-21-22 16,21 21-16,0-42 31,42-1-16,-20 1-15,-1 0 0,0 0 0</inkml:trace>
  <inkml:trace contextRef="#ctx0" brushRef="#br0" timeOffset="140356.95">10499 9864 0,'0'0'0,"21"-21"16,-21-1-16,0 1 15,-21 21 1,-1 0-16,22 21 0,-21 1 0,0-1 15,0 0-15,0 0 16,0 21-16,-1-20 0,1 20 0,0 0 16,21-21-16,-21 22 0,0-1 0,21-21 15,-21 22-15,21-1 0,0-21 16,0 21-16,0-20 0,0-1 0,0 0 16,21 0-16,0 0 0,0-21 0,0 0 15,0 0-15,22 0 0,-22 0 16,0 0-16,21-21 0,-20 0 0,20 0 15,-21 0-15,21-1 0,-20 1 16,-1 0-16,0-21 0,0 21 0,0-22 16,-21 22-16,0-21 0,0-1 0,0 1 15,0 0-15,0 21 16,-21-22-16,0 22 0,0-21 0,0 42 16,-1-21-16,-20 21 0,21 0 0,0 0 15,-22 0-15,22 0 0,-21 21 16,21 0-16,0-21 0,-1 21 0,1 0 15,21 0-15,-21 1 0,21-1 16,0 0-16,0 0 0,21-21 0,0 21 16,1-21-16,-1 0 0,21 0 0,-21 0 15,22 0-15</inkml:trace>
  <inkml:trace contextRef="#ctx0" brushRef="#br0" timeOffset="140635.81">11176 9779 0,'0'-42'15,"0"84"-15,0-105 0,0 41 0,0 1 0,0-21 16,0 21-16,0 0 0,0-1 16,0 44-1,0-1-15,0 0 0,-21 21 16,0 1-16,-1-1 0,22 0 16,-21 1-16,0 20 0,21-21 0,-21 1 15,0-1-15,21 0 0,-21-20 16,21 20-16,0-21 0,0 21 0,0-20 15,0-1-15,0 0 0,0 0 16,0 0-16,21-21 16,0 0-16,0 0 0,0 0 0,0 0 15,22-21-15,-22 21 0,0-21 0,0 0 16,0 0-16,1-1 0,-22 1 16,0 0-16</inkml:trace>
  <inkml:trace contextRef="#ctx0" brushRef="#br0" timeOffset="140799.72">10922 9970 0,'0'0'0,"-21"0"0,21 21 31,21-21-31,21 0 16,-21 0-16,22 0 0,-22 0 0,21 0 15,1-21-15,-22 21 0,21-22 0,0 1 16,-20 21-16,-1-21 0</inkml:trace>
  <inkml:trace contextRef="#ctx0" brushRef="#br0" timeOffset="141651.95">12848 9948 0,'-21'0'15,"21"-21"1,0 0-16,0 0 0,0 0 0,21 0 15,-21-1-15,21 1 0,-21 0 16,0 0-16,0 0 0,0 0 16,0-1-16,0 1 0,0 0 0,-21 0 15,0 0-15,0 21 0,0 0 16,-1 0-16,-20 0 0,21 0 0,0 0 16,0 21-16,-1 0 0,-20 0 0,21 0 15,0 22-15,0-22 0,-1 21 16,-20-21-16,42 22 0,-21-22 0,21 21 15,-21-21-15,21 1 0,0-1 16,0 0-16,21 0 0,0-21 0,0 0 16,0 0-16,22 0 0,-1 0 15,0 0-15,1-21 0,-1 21 0,22-21 16,-22 0-16,21-1 0,-20 1 16,-1 21-16,0-21 0,-20 0 0,-1 0 15,0 0-15,0-1 0,-21 1 16,0 0-16,-21 21 15,0 0-15,0 0 16,-1 0-16,1 21 16,0 22-16,0-22 0,21 21 0,0 0 15,-21 1-15,21-1 0,0 0 0,0 22 16,0-22-16,0 22 0,0 20 16,0-20-16,0 21 0,0-22 15,21 22-15,0-1 0,-21 1 0,21 21 16,0-21-16,-21 20 0,0-20 0,0 21 15,0 0-15,0-22 0,0 1 16,0 0-16,-21-22 0,0 1 0,0-1 16,-21 1-16,20-22 0,1 22 0,0-43 15,-21 21-15,21-21 0,-1 0 0,-20 1 16,0-22-16,-1 0 16,1 0-16,21-22 0,-21 22 0,-1-42 15,1 21-15,0 0 0,20-22 0,-20 1 16,0 0-16,21-22 0,-1 1 0,1-1 15,21 1-15,0-22 0,0 22 16,0-43-16,0 21 0,21 0 16,1 1-16,20-22 0,-21 21 0,21-21 15,-20 1-15,20 20 0,0-21 0,1 21 16,20 22-16,-21-22 0,22 22 16,-1-1-16,1 1 0,-1-1 0,1 22 15,21 0-15</inkml:trace>
  <inkml:trace contextRef="#ctx0" brushRef="#br0" timeOffset="142247.6">13398 9970 0,'0'0'0,"0"21"16,0-42-1,22 21 1,-1-22-16,-21 1 0,21 0 15,0 0-15,0 0 0,0 0 0,-21-1 16,0 1-16,22 0 0,-22 0 16,0 0-16,0 0 0,0-1 0,0 1 15,0 0-15,-22 21 0,1 0 16,0 0 0,0 0-16,0 0 0,0 21 0,-1 0 0,1 1 15,0 20-15,0-21 0,0 21 16,0-20-16,21-1 0,0 21 15,0-21-15,0 0 0,0 1 0,0-1 16,0 0-16,21 0 0,0 0 0,21-21 16,-21 0-16,1 0 0,20 0 15,-21 0-15,21 0 0,-20 0 0,20 0 16,0-21-16,-21 21 0,22-21 0,-1 0 16,0 0-16,-20-1 0,20-20 15,0 21-15,-21-21 0,1-1 0,-1 1 16,0 0-16,0-22 0,0 22 0,-21-1 15,21 22-15,-21-21 0,0 21 16,0 0-16,0-1 0,0 1 16,-21 21-16,0 21 15,0 1-15,21-1 16,0 0-16,-21 21 0,0 1 0,21-1 16,-22 21-16,22-20 0,0-1 0,0 22 15,0-22-15,0 0 0,0 1 16,0-22-16,0 21 0,0-21 0,0 0 15,0 1-15,22-1 0,-22 0 0,21-21 16,0 0-16,0 0 0,0 0 16,0 0-16,1 0 0,-1-21 15,-21 0-15,21-1 0,-21 1 0,21 0 16</inkml:trace>
  <inkml:trace contextRef="#ctx0" brushRef="#br0" timeOffset="142447.49">13864 9737 0,'0'0'0,"0"-21"16,21 21-16,0 0 15,1 0-15,20-22 0,-21 22 0,0-21 16,22 21-16,-22 0 0,21 0 16,0-21-16,-20 21 0,20 0 0,0 0 15,-21-21-15,1 21 0,20 0 0,-21 0 16,0 0-16,0 0 0,1 0 15,-22-21-15</inkml:trace>
  <inkml:trace contextRef="#ctx0" brushRef="#br0" timeOffset="145398.93">15346 9970 0,'0'0'0,"-21"21"0,-1-21 0,22 21 0,-21-21 16,42 0 15,1-21-15,20 0-16,-21-1 15,0 1-15,22 0 0,-22 0 0,21-21 16,-21 20-16,22-20 0,-22 0 0,0-1 16,0 22-16,0-21 0,-21 0 15,0-1-15,0 22 0,0-21 0,0 21 16,0-1-16,-21 22 15,0 0-15,0 0 0,0 0 16,-1 22-16,-20 20 0,21-21 0,0 21 16,21 1-16,-21-1 0,21 0 15,-22 1-15,22 20 0,0-20 0,0-1 16,0-21-16,0 21 0,0 1 0,22-22 16,-22 0-16,21 0 15,0-21-15,0 21 0,21-21 0,-20 0 16,-1 0-16,0 0 0,0 0 0,21 0 15,-20-21-15,-1 0 0,0 0 16,0 0-16,0 0 0,0-22 0,1 22 16,-1-21-16,21-1 0,-21 1 15,0 0-15,1-22 0,20 22 0,0 0 16,-21-1-16,22 22 0,-1-21 0,-21 21 16,22-1-16,-1 22 0,0-21 15,-21 21-15,1 0 0,20 0 0,-21 21 16,0 1-16,0-1 0,-21 0 15,0 21-15,0 1 0,0-1 16,0 0-16,-21 1 0,0-1 0,-21 0 16,21 1-16,-1-1 0,1-21 15,-21 21-15,42-20 0,-21-1 0,0 0 16,21 0-16,21-42 31,0 0-31,0 0 0,0-1 16,0 1-16,1-21 0,-1 21 0,21-22 15,-21 1-15,0 0 0,22-22 16,-1 22-16,-21 0 0,22-1 0,-22 1 16,21 0-16,-21 20 0,0-20 0,1 21 15,-22 0 1,-22 42 0,1 0-16,0 0 15,0 22-15,0-1 0,0-21 16,-1 21-16,1 1 0,0-1 0,0 0 15,0 1-15,21-1 0,0 0 16,0 1-16,0-22 0,0 0 0,0 0 16,21 0-16,0 1 0,0-1 0,0-21 15,22 0-15,-22 0 0,21 0 16,1 0-16,-1 0 0,-21 0 0,21-21 16,1 21-16,-1-22 0,0 1 0,1 0 15,-1-21-15,0 21 16,-20-22-16,20 22 0,-21-21 0,0-1 15,-21 1-15,0 0 0,0 21 0,0-22 16,0 22-16,0 0 0,-21 0 16,0 0-16,0 21 0,0 0 15,-1 0-15,1 0 0,0 21 0,21 0 16,-21 0-16,21 21 0,-21 1 16,21-1-16,0 0 0,0 1 0,0-1 15,0 0-15,0-20 0,0 20 0,0-21 16,21 0-16,0 0 0,0 1 15,0-1-15,1 0 0,-1-21 16,21 0-16,0 0 0,-20 0 0,20 0 16,0 0-16,-21 0 0,22-21 15,-22 0-15,21-1 0,-21 1 0,1 0 16,-1 0-16,0 0 0,0-22 0,21 1 16,-20 0-16,-1-1 0,21 1 15,-21-21-15,22 20 0,-22 1 0,0 0 16,21 20-16,-21 1 0,1-21 15,-1 42-15,0-21 0,0 21 0,0 0 16,-21 21-16,0 0 16,0 0-16,0 0 0,0 1 15,0-1-15,0 0 0,0 0 0,0 0 16,0 0-16,0 1 0,0-44 47,0 1-32,0 0-15,0 0 0,0 0 16,0 0-16,0-1 0,0 1 16,0 0-16,0 0 15,-21 21-15,0 0 0,0 0 16,0 21 0,-1 0-16,22 0 0,0 22 15,-21-22-15,0 21 0,0 1 0,21-1 16,-21 0-16,21-21 15,0 22-15,0-1 0,0-21 0,0 22 16,0-22-16,0 0 0,21 0 0,-21 0 16,21 0-16,21 1 0,-20-22 15,-1 0-15,0 0 0,0 0 0,21 0 16,-20 0-16,20-22 0,0 22 0,-21-21 16,22 0-16,-22 0 0,21 0 15,-21 0-15,22-22 0,-22 1 0,0 0 16,21-1-16,-20 1 0,-1 0 15,0-1-15,-21 22 0,21-21 16,-21 21-16,21-1 0,-21 1 0,0 0 16,0 42-1,0 0-15,0 1 16,-21-1-16,21 21 0,-21 0 0,21 1 16,0-22-16,0 21 0,0 1 15,0-22-15,0 21 0,0-21 0,0 0 16,21 1-16,0-1 0,0 0 0,-21 0 15,22-21-15,-1 0 0,0 0 16,0 0-16,21 0 0,-20 0 0,-1-21 16,0 21-16,21-21 0,-21 0 15,1-1-15,-1 1 0,21 0 16,-21-21-16,0 21 0,-21-22 0,22 1 16,-1 21-16,0-22 0,-21 22 15,0-21-15,21 21 0,-21 0 16,0 42-1,0 0-15,0 0 16,0 21-16,-21-20 0,21 20 0,0 0 16,0-21-16,0 22 0,0-22 15,0 0-15,0 21 0,0-20 16,0-1-16,21 0 0,0-21 0,0 21 0,1-21 16,20 0-1,-21 0-15,0 0 0,0 0 0,1 0 16,20 0-16,-21-21 0,0 0 0,22 0 15,-22-1-15,0 1 0,21-21 16,-21 0-16,1-1 0,-1-20 0,0 20 16,0 1-16,0-21 0,0 20 15,-21 1-15,22 0 0,-1-1 0,-21 1 16,0 21-16,0 0 0,0-1 0,0 1 16,-21 21-1,-1 21-15,1 1 0,21 20 16,-21-21-16,0 21 0,0 1 0,21-1 15,0 0-15,0 1 16,0 20-16,0-20 0,0-1 0,0 21 16,21-20-16,0-22 0,-21 21 0,21-21 15,0 22-15,1-22 0,-1-21 16,0 21-16,0 0 0,21-21 0,-20 0 16,-1 0-16,21 0 0,-21 0 15,0 0-15,22 0 0,-22-21 0,0 0 16,0 0-16,0 0 0,1-1 0,-1 1 15,0 0-15,0-21 0,0 21 16,0-22-16,-21 1 0,0 0 0,0 20 16,0-20-16,0 21 0,0 0 15,0 0-15,-21 21 16,0 0-16,21 21 16,-21 0-16,0 0 0,21 0 15,-21 0-15,21 22 0,-22-22 0,22 21 16,0-21-16,0 22 0,0-22 0,0 21 15,0-21-15,0 1 0,22-1 16,-1 0-16,0 0 0,21 0 0,-21-21 16,22 21-16,-22-21 0,21 0 0,22 0 15,-22 0-15,0 0 0,22 0 16,-22 0-16,1 0 0,-1 0 0,0-21 16,1 0-16,-1 0 15,0 21-15,22-42 0,-22 20 0,0 1 16,1-21-16,-22 21 0,0-22 0,21 1 15,-42 21-15,0-21 0,0 20 16,0-20-16,0 21 0,-21 0 16,0 0-16,0 21 0,0 0 15,-22 0-15,1 0 0,0 21 0,21 0 16,-22 0-16,1 0 0,0 0 0,-1 1 16,22 20-16,0-21 0,0 21 15,0-20-15,21 20 0,0-21 0,0 0 16,0 0-16,0 22 0,0-22 0,0 0 15,21 0 1,0-21-16,0 0 0,0 0 0,0 0 16,1 0-16,20 0 0,-21 0 0,0 0 15,22 0-15,-22-21 0,21 0 16,-21 21-16,22-42 0,-22 20 0,21-20 16,-21 0-16,0-1 0,1 1 15,20-21-15,-21 20 0,-21-20 0,21 20 16,0-20-16,-21 21 0,0-22 0,22 22 15,-22-1-15,0 22 0,0 0 16,0-21-16,0 21 0,-22 21 16,1 21-1,0 0-15,21 0 16,-21 21-16,21-20 0,-21 20 16,21 0-16,0 22 0,0-22 0,0 22 15,0-22-15,0 21 0,0-20 0,0 20 16,0-20-16,0-1 0,0 0 15,21-21-15,0 22 0,-21-22 0,21 0 16,0 0-16,1 0 0,-1-21 16,0 0-16,0 0 0,0 0 0,0 0 15,1 0-15,-1 0 0,0-21 16,0 21-16,21-21 0,-20 0 0,-1 0 16,0-22-16,0 22 0,21-21 0,-20 21 15</inkml:trace>
  <inkml:trace contextRef="#ctx0" brushRef="#br0" timeOffset="145703.4">19346 9356 0,'0'0'0,"-148"42"16,169-42 0,0 0-1,1 0-15,20 0 0,0 0 16,1 0-16,20 0 0,-21-21 0,22 21 16,-1-21-16,-20 21 0,20 0 15,-20 0-15,-1-21 0,0 21 0,1 0 16,-1 0-16,-21 0 0,21-22 0,1 22 15,-1 0-15,0 0 0,1 0 16,-1 0-16,22 0 0</inkml:trace>
  <inkml:trace contextRef="#ctx0" brushRef="#br0" timeOffset="146010.31">22331 9673 0,'0'21'31,"-21"-21"47,-1 0-78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1:12:27.7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466 0,'22'0'63,"-1"0"-63,-21-21 0,21 21 16,0-22-16,0 1 15,0 0-15,-21 0 16,22 0-1,-22 0-15,0-1 16,0 1-16,0 0 16,-22 21-1,1 0-15,0 0 16,0 21-16,0 0 0,0 1 16,-22-1-16,22 0 0,0 0 15,0 0-15,0 0 0,-1 1 0,22-1 16,0 0-16,-21 0 0,21 0 15,-21 0-15,21 1 0,0-1 16,0 0 0,0 0-16,21-21 0,0 21 15,1-21-15,-1 21 16,0-21-16,0 22 0,0-22 16,0 21-16,-21 0 0,22-21 0,-1 21 15,0-21-15,-21 21 0,21 0 16,-21 1-16,21-1 0,0-21 0,-21 21 15,0 0-15,0 0 0,0 0 16,0 1-16,0-1 0,0 0 16,0 0-16,-21 0 0,0 0 15,0 1-15,0-1 0,0-21 16,-1 21-16,1-21 0,0 0 0,0 21 16,0-21-16,0 0 0,-1 0 15,1 0-15,0 0 0,0 0 0,0-21 16,0 0-16,-1 0 15,1-1-15,21 1 0,-21 0 16,21 0-16,0 0 0,-21 0 0,21-1 16,0 1-16,0 0 0,0 0 15,0 0-15,21 21 16,0-21 0,0 21-16,1 0 15,-1 0-15,0 0 0</inkml:trace>
  <inkml:trace contextRef="#ctx0" brushRef="#br0" timeOffset="751.37">1545 699 0,'0'0'16,"0"-22"-1,0 44 16,0-1-31,0 0 16,0 0-16,0 0 0,0 0 16,0 1-16,0-1 0,0 0 15,0 0-15,0 0 0,0 0 0,0 1 16,0-1-16,21 0 16,-21 0-16,21-21 0,1 21 15,-1-21-15,0 0 16,0 0-16,0 0 15,0-21-15,1 21 0,-1-21 0,0 0 16,0 0-16,0-1 0,0-20 16,-21 21-16,22 0 0,-1-22 0,-21 22 15,21 0-15,-21 0 16,0 0-16,0 0 0,0-1 0,0 1 16,0 42 15,0 1-16,0-1-15,0 0 0,0 0 16,0 21-16,0-20 0,0 20 0,0 0 16,-21 1-16,21-1 0,0 21 15,0-20-15,0-1 0,0 22 0,0-22 16,0 21-16,0-20 0,0 20 16,0-20-16,21 20 0,-21 1 0,0-1 15,0 1-15,21-1 16,-21-21-16,21 22 0,-21-22 0,0 22 15,0-22-15,0 0 0,0 1 16,0-1-16,0-21 0,0 22 0,0-22 16,0 0-16,0 0 0,0 0 15,0 0-15,-21 1 0,0-1 0,0-21 16,0 0-16,-1 21 0,-20-21 16,21 0-16,-21 0 0,-1 0 0,1 0 15,-22 0-15,1-21 0,21 0 16,-22-1-16,1 22 0,20-21 0,-20 0 15,20 0-15,1 0 0,21 0 16,0-1-16,0 1 0,-1 0 16,22 0-16,-21 21 0,21-21 15,0 0-15,0-1 0,0 1 0,0-21 16,0 21-16,0 0 0,21-22 16,1 22-16,-1-21 0,0-1 15,0 1-15,21 0 0</inkml:trace>
  <inkml:trace contextRef="#ctx0" brushRef="#br0" timeOffset="1331.36">2201 804 0,'0'0'0,"-21"0"15,0 0 1,21 22 0,0-1-16,-21-21 0,21 21 0,-21 0 15,21 21-15,-22-20 0,22-1 16,0 0-16,0 21 0,0-21 16,-21 1-16,21-1 0,0 0 0,0 0 15,-21 0-15,21 0 0,0 1 16,0-1-16,0 0 15,0-42 32,0 0-47,0-1 0,0 1 0,21 0 16,0 0-16,-21-21 0,22 20 16,-1-20-16,0 0 0,0-1 0,0 22 15,22-21-15,-22 0 0,0 20 16,21 1-16,-21 21 0,1 0 15,20 0-15,-21 0 0,0 0 0,0 21 16,1 1 0,-1 20-16,-21-21 0,0 21 0,21 1 15,-21-22-15,0 21 0,0-21 16,0 22-16,0-22 0,0 0 0,0 0 16,0 0-16,0 1 0,0-1 15,0 0-15,0 0 16,0-42 15,0 0-15,0 0-16,0-1 0,0 1 0,21 0 15,-21 0-15</inkml:trace>
  <inkml:trace contextRef="#ctx0" brushRef="#br0" timeOffset="1642.91">2963 423 0,'0'0'16,"0"-21"-1,-21 21 1,21 21-16,-21 1 16,21 20-16,0-21 15,0 21-15,0-20 0,-21 20 0,21 0 16,0 1-16,0-1 0,0 21 15,-21-20-15,21-1 0,0 0 0,0 1 16,0-22-16,0 21 0,0-21 16,0 22-16,0-22 0,0 0 0,0 0 15,21-21 17,0 0-32,0-21 15,-21 0-15,21 0 0,-21 0 16,0-1-16</inkml:trace>
  <inkml:trace contextRef="#ctx0" brushRef="#br0" timeOffset="1884.78">2667 783 0,'0'0'0,"21"0"15,0 0-15,0 0 0,22 0 16,-22 0-16,0 0 0,21 0 0,-20 0 16,-1-21-16,21 21 15,-21 0-15,0 0 0,22-21 0,-22 21 16,0-21-16,0 21 16,0 0-1</inkml:trace>
  <inkml:trace contextRef="#ctx0" brushRef="#br0" timeOffset="2535.41">3683 868 0,'0'-42'16,"0"20"-1,0 1-15,0 0 0,-21 0 16,21 0-16,-21 21 0,-1-21 16,1-1-16,0 22 0,0 0 15,0 0-15,0 0 16,-22 0-16,22 0 0,0 0 15,0 22-15,0-1 0,-1 0 16,1 0-16,0 21 0,0 1 0,0-22 16,21 21-16,0 1 0,0-22 15,0 21-15,0 0 0,0-20 16,0-1-16,0 0 0,0 0 0,0 0 16,0 0-16,21-21 0,0 0 15,-21 22-15,21-22 0,0 0 0,1 0 16,20 0-16,-21 0 0,0 0 15,0-22-15,1 1 0,20 21 0,-21-21 16,0 0-16,22 0 0,-22 0 16,0-22-16,0 22 0,0-21 0,-21 21 15,21-22-15,-21 1 16,22 21-16,-22-22 0,0 22 0,0 0 16,0 0-16,0 0 15,0 42 1,0 0-1,0 21-15,0-20 0,0-1 0,0 21 16,21-21-16,-21 0 0,0 22 16,0-22-16,0 0 0,0 21 0,0-20 15,0-1-15,0 0 0,21-21 16,-21 21-16,21-21 0,-21 21 0,21-21 16,0 0-16,1 0 15,-1 0-15,0 0 16,0 0-16,0-21 0,0 0 15,1 21-15,-22-21 0</inkml:trace>
  <inkml:trace contextRef="#ctx0" brushRef="#br0" timeOffset="3071.78">4170 699 0,'0'0'0,"0"-22"0,0 1 31,0 0-31,21 21 15,0-21 1,0 21-16,0 0 0,1 0 16,-1 0-16,0 0 0,0 0 15,0 0-15,0 21 0,1-21 0,-22 21 16,21 0-16,-21 1 0,0 20 16,21-21-16,-21 21 0,0-20 0,0 20 15,0-21-15,0 21 0,-21-20 16,0 20-16,-1-21 0,1 0 0,0 0 15,21 1-15,-21-1 0,21 0 16,-21-21-16,21-21 47,0 0-47,21 21 0,0-43 0,0 22 16,-21 0-16,21-21 0,1-1 15,-1 22-15,21-21 0,-21-1 0,0 22 16,1-21-16,-1 21 0,0 0 15,-21-1-15,21 1 0,-21 0 0,21 21 16,-21 21 0,-21 0-1,0 1-15,0 20 16,21-21-16,0 21 0,-21-20 0,-1 20 16,22-21-16,0 21 15,0-20-15,0 20 0,0-21 0,0 21 16,0-20-16,0-1 0,0 0 15,22 0-15,-1 0 0,0 0 16,0-21-16,21 0 0,-20 0 16,-1 0-16,0 0 0,21 0 0,-21 0 15</inkml:trace>
  <inkml:trace contextRef="#ctx0" brushRef="#br0" timeOffset="3819.44">1037 1482 0,'0'0'0,"21"0"63,0 0-63,1 0 16,20 0-16,-21 0 0,21 0 15,22 0-15,-1 0 0,1 0 16,21 0-16,-1 0 0,1 0 15,0 0-15,-1 0 0,1 0 0,21 0 16,-22 0-16,22 0 0,0 0 16,0 0-16,0 0 0,0 0 0,-1 0 15,1 0-15,0 0 0,0 0 16,0 0-16,21 0 0,-21 0 0,-1 0 16,1 0-16,0 0 0,0 0 15,0 0-15,-22 0 0,22 0 0,-21 0 16,0 0-16,-22 0 0,22 0 15,-22 0-15,1 0 0,-1 0 0,1 0 16,-22 0-16,0 0 0,1 0 16,-1 0-16,-21 0 0,0 0 15,1 0-15,-44 0 110,1 0-110</inkml:trace>
  <inkml:trace contextRef="#ctx0" brushRef="#br0" timeOffset="5894.98">974 3048 0,'0'21'62,"0"0"-62,0 1 16,21-22-1,0 0 1,0 0-16,0 0 0,0 0 16,1 0-16,-1 0 0,21-22 0,-21 22 15,0-21-15,22 0 0,-22 21 16,0-21-16,0 0 0,0 21 0,1-21 16,-22-1-16,21 1 0,-21 0 15,0 0-15,0 0 0,0 0 16,0-1-16,0 1 0,0 0 31,-21 21-31,-1 0 16,22 21-16,-21-21 15,21 21-15,0 1 16,-21-1-16,21 0 0,-21 0 0,21 0 16,0 22-16,0-22 0,0 21 15,-21 0-15,21 1 0,0-1 0,-21 22 16,21-22-16,0 21 0,0-20 15,0 20-15,0-20 0,0-1 0,0 0 16,0 1-16,0-1 0,0 0 16,0 1-16,0-22 0,0 0 15,0 21-15,0-21 0,0 1 0,0-1 16,0 0-16,-22-21 16,22 21-16,-21-21 0,0 0 15,0 0-15,0-21 16,0 21-16,-22-21 0,22 0 15,0-1-15,0 1 0,-22 0 16,22 0-16,0 0 0,0 0 16,-21-1-16,20 1 0,1 21 15,0-21-15,0 21 16,21 21 15,0 0-31,0 1 16,21-1-16,0-21 15,0 21-15,22-21 16,-22 0-16,0 0 0,21 0 16,1 0-16,-1 0 0,0 0 15,1 0-15,-1 0 0,22 0 0,-22-21 16,21 21-16,1-21 0,-1-1 16,1 1-16,-22 0 0,22-21 0,-22 21 15,0-22-15,1 22 0,-22-21 16,21-1-16,-21 1 0,-21 0 0,0-1 15,22 1-15,-22 0 0,0-1 16,0 22-16,0-21 0,0 21 16,0-22-16,0 22 0,0 0 0,-22 21 15,22-21-15,0 0 0,-21 21 16,0 0-16,0 0 16,0 0-16,0 0 15,21 21-15,-22 0 0,1 0 16,0 0-16,21 22 0,-21-1 15,21 0-15,0 1 0,-21-1 0,21 22 16,-21-22-16,21 21 0,-22-20 16,22 20-16,0-20 0,-21 20 0,21-21 15,-21 22-15,21-1 0,0 1 16,-21 21-16,21-22 0,-21 22 16,0-22-16,21 22 0,-22-22 0,22 22 15,-21 0-15,21-22 0,-21 22 16,21 0-16,0-22 0,-21 22 15,21-22-15,-21 1 0,21-1 0,0 1 16,-21-1-16,21-20 0,0-1 16,0-21-16,0 21 0,0-20 0,21-22 15,0 0 1,0 0-16,0-22 0,0 22 16,1-42-16,-1 21 0,21 0 15,-21-22-15,0 22 0,1-21 0,-1 0 16,0-1-16,0-20 15,0 20-15,0-20 0,-21-1 0,22 1 16,-22-1-16,21 1 0,-21-1 16,0-20-16,0 20 0,0-20 0,0-1 15,0 0-15,-21 22 0,-1-1 16,1 1-16,0-1 0,-21 22 0,21 0 16,-1 20-16,-20 1 0,21 0 15,0 0-15,-22 21 0,22 0 0,0 0 16,0 0-16,0 0 0,0 0 15,-1 0-15,22-21 0,22 21 32,-1-21-17,0 21-15,0 0 0,21-22 0,-20 1 16,20 21-16,0-21 0,1 0 16,-22 21-16,21-21 0,-21 21 0,0-21 15,1-1-15,-1 22 0,0-21 16,-21 0-16,21 0 0</inkml:trace>
  <inkml:trace contextRef="#ctx0" brushRef="#br0" timeOffset="6423.09">2752 2540 0,'21'-21'15,"-42"42"-15,63-42 0,-42 0 0,0 0 16,0-1-16,0 1 16,0 0-16,-21 0 15,0 21-15,-1 0 0,1 0 16,0 0-16,-21 0 0,-1 0 16,22 21-16,-21 0 0,0 0 0,-1 22 15,1-22-15,0 42 0,-1-20 16,1 20-16,21-20 0,-22 20 0,22 1 15,0-1-15,-21 1 0,21-1 16,21 22-16,-22-22 0,22 22 0,-21-22 16,21 1-16,0-1 15,0-20-15,0 20 0,0-20 0,21-22 16,1 21-16,-1-21 0,21 0 16,-21 1-16,0-1 0,22-21 0,-1 0 15,-21 0-15,22 0 0,-1 0 16,0 0-16,1 0 0,-1-21 0,0-1 15,1 1-15,-1-21 0,0 21 16,1-22-16,-22 1 0</inkml:trace>
  <inkml:trace contextRef="#ctx0" brushRef="#br0" timeOffset="7559.5">3133 2963 0,'0'0'0,"0"-21"0,0-42 31,-22 63-31,22-21 0,-21 21 16,0 0 0,0 0-16,0 0 0,21 21 0,-21 0 15,-1-21-15,1 42 0,21-21 16,-21 1-16,0 20 0,21-21 0,-21 21 16,21 1-16,-21-1 0,21 0 15,-22 1-15,22-1 0,0 0 0,0 1 16,0-1-16,0-21 0,0 0 15,0 22-15,22-22 0,-1-21 16,0 21-16,0-21 0,21 0 0,-20 0 16,-1 0-16,0 0 0,21 0 15,-21 0-15,22-21 0,-1 0 0,-21 0 16,22-1-16,-1 1 0,0-21 16,1 21-16,-22-22 0,21 1 0,-21 21 15,0-21-15,1-1 0,-1 22 16,0 0-16,-21 0 0,21 0 0,-21-1 15,0 1-15,-21 42 47,0 1-47,0-1 0,21 21 16,0-21-16,0 22 0,0-1 0,0-21 16,0 21-16,0 1 0,0-22 15,0 21-15,0-21 0,0 22 0,0-22 16,21 0-16,0-21 0,0 21 15,0-21-15,22 0 0,-22 0 0,0 0 16,0 0-16,21 0 0,-20 0 16,-1-21-16,0 0 0,0 21 0,0-21 15,0-22-15,1 22 0,-22 0 16,0-21-16,0 21 0,0-22 0,0 1 16,0 21-16,0-22 0,0 22 15,-22-21-15,1 21 0,-21 0 16,21 21-16,0-22 0,-1 22 0,-20 0 15,21 0-15,0 0 0,0 0 16,-1 0-16,1 0 0,42 0 31,1 0-31,-1 0 16,0 0-16,21 0 0,-21 0 16,22 0-16,-22 0 0,21 0 0,-21 0 15,22-21-15,-22 21 0,0 0 0,21 0 16,-20 0-16,-1 0 0,0 0 15,0 0-15,0 0 0,0 21 16,-21 1 0,22-1-16,-22 0 0,0 0 0,21 0 15,-21 22-15,0-22 0,0 0 16,0 21-16,0-21 0,0 1 0,0-1 16,0 0-16,0 21 0,0-21 0,0 1 15,0-1-15,0 0 16,0 0-16,-21-21 15,-1 0 1,1 0 0,21-21-16,0 0 0,0 0 15,0-1-15,0 1 16,0-21-16,0 0 0,0 20 0,21-20 16,1 0-16,-1-1 0,0 1 15,21 21-15,-21-21 0,22 20 0,-1-20 16,0 21-16,1 0 0,-1 21 15,22 0-15,-22 0 0,0 0 0,1 0 16,-1 0-16,-21 0 0,21 21 0,-20 0 16,-1 0-16,0 22 0,0-22 15,-21 21-15,0 0 0,0 1 0,0-22 16,0 21-16,-21 1 0,0-1 16,-22-21-16,22 21 0,0-20 0,0-1 15,21 0-15,-21 0 0,21 0 16,-21-21-16,21 21 0,21-21 31,-21-21-31,21 0 16,0 21-16</inkml:trace>
  <inkml:trace contextRef="#ctx0" brushRef="#br0" timeOffset="8522.78">5334 3387 0,'0'0'0,"21"0"0,0-21 16,0 21-16,1-22 15,-22 1-15,21 21 0,0-21 0,-21 0 16,0 0-16,0 0 0,0-1 16,0 1-16,0 0 0,0 0 0,0 0 15,0 0-15,0-1 0,0 1 0,-21 0 16,21 0-16,-21 0 0,-1 0 15,-20 21-15,21 0 0,0 0 0,0 0 16,-22 0-16,22 0 0,-21 21 16,-1 0-16,22 0 0,-21 0 0,21 0 15,-22 22-15,22-1 0,-21 0 16,21 1-16,0-1 0,21 0 0,0 1 16,0-22-16,0 21 0,0 1 15,0-22-15,0 0 0,0 0 16,21 0-16,0-21 0,0 0 0,21 0 15,-20 0-15,-1 0 0,21 0 16,-21 0-16,22 0 0,-22-21 0,21 0 16,-21 0-16,0 0 0,22-22 0,-22 22 15,0-21-15,21-1 0,-20 1 16,-1 0-16,0-1 0,0 1 0,0-21 16,0 20-16,-21 1 0,0 0 15,0-1-15,0 1 0,22 21 0,-22-22 16,0 22-16,0 0 0,0 0 15,0 0 1,0 42 0,-22 0-16,22 0 0,0 0 15,-21 22-15,21-1 0,-21-21 0,0 22 16,21-1-16,0 0 0,-21 22 16,21-22-16,-21 0 0,21 1 0,0-1 15,0 0-15,0 1 0,0-1 16,0-21-16,21 22 0,0-22 0,0 0 15,0-21-15,0 21 0,1 0 0,-1-21 16,0 0-16,0 0 0,21 0 16,-20 0-16,20 0 0,-21-21 0,21 0 15,-20 0-15,20 0 16,-21-1-16,0 1 0,0-21 0,1 21 16,-1-22-16,-21 22 0,21 0 0,-21-21 15,0 21-15,0-1 16,-21 44-1,0-1-15,-1 0 16,22 0-16,-21 0 0,21 0 0,0 1 16,-21-1-16,21 0 0,0 0 15,-21 0-15,21 0 0,0 1 16,21-22 0,0 0-1,0 0-15,1 0 0,-22-22 16,21 1-16,-21 0 15</inkml:trace>
  <inkml:trace contextRef="#ctx0" brushRef="#br0" timeOffset="8695.68">6054 2985 0,'0'0'0,"0"-22"0,0 1 16,-22 21-1,1 0 1,42 0 31,1 0-47,-1 0 0,0 0 15</inkml:trace>
  <inkml:trace contextRef="#ctx0" brushRef="#br0" timeOffset="9207.39">6540 2773 0,'-42'0'32,"21"0"-32,0 21 15,0 0-15,-1 0 16,22 1-16,-21 20 0,0-21 16,21 21-16,-21-20 0,21 20 0,0 0 15,-21-21-15,21 22 0,-21-1 0,21 0 16,0 1-16,-22-22 0,22 21 15,0-21-15,0 22 0,0-22 0,0 0 16,22 0-16,-1 0 0,0-21 16,0 0-16,0 22 0,0-22 0,22 0 15,-22 0-15,0 0 0,0 0 16,22-22-16,-22 1 0,0 0 0,21 21 16,-21-21-16,1-21 0,20 20 0,-21 1 15,0-21-15,0 21 16,-21-22-16,22 22 0,-22 0 0,21-21 15,-21 21-15,0-1 16,0 1-16,0 42 16,0 1-1,-21 20-15,21-21 0,-22 0 16,22 22-16,0-1 0,0-21 0,0 21 16,-21-20-16,21-1 0,0 0 15,0 0-15,0 0 0,0 0 0,0 1 16,21-22-16,1 0 15,-1 0-15,0 0 0,0 0 0,0 0 16,0-22-16,1 1 0,-1 21 16,0-42-16,0 21 0,0 0 15,0-22-15,1 1 0,-1 21 0</inkml:trace>
  <inkml:trace contextRef="#ctx0" brushRef="#br0" timeOffset="9395.29">7070 2879 0,'0'0'0,"-22"-21"16,1 21-16,0 0 15,0 0 1,0 0 31</inkml:trace>
  <inkml:trace contextRef="#ctx0" brushRef="#br0" timeOffset="9615.16">6371 3069 0,'0'0'0,"-21"0"0,0 21 0,0-21 16,21 22-16,21-22 31,0 0-31,0 0 0,0 0 16,0 0-16,1 0 0,20 0 15,-21 0-15,21 0 0,-20 0 0,20-22 16,-21 22-16,21 0 0,-20 0 0,20-21 16,0 21-16,-21 0 0</inkml:trace>
  <inkml:trace contextRef="#ctx0" brushRef="#br0" timeOffset="10397.53">7345 3069 0,'-21'21'31,"-1"-21"-31,22 22 0,-21-22 15,21 21-15,0 0 0,-21-21 0,0 21 16,21 0-16,0 0 0,0 1 16,0-1-16,-21 0 0,21 0 0,0 0 15,0 0-15,0 1 0,0-1 0,0 0 16,0 0 0,21-21-16,0 0 15,0 0-15,0 0 16,1 0-16,-22-21 15,0 0-15,21 0 0,-21-1 16,0 1-16,0 0 0,0 0 16,21-21-16,-21 20 0,0-20 0,0 21 15,21 0-15,0-22 0,0 22 16,1 0-16,-1 0 0,0 0 0,0 21 16,0-21-16,0 21 0,1 0 0,20 0 15,-21 0-15,0 0 16,0 0-16,1 0 0,-1 21 0,0 0 15,0-21-15,0 42 0,0-21 16,1 1-16,-22-1 0,0 21 0,0-21 16,0 22-16,0-22 0,0 0 0,0 0 15,0 21-15,0-20 16,-22-1-16,1 0 0,0-21 16,21 21-16,-21-21 15,0 0 1,21-21-16,0 0 0,0 0 15,0-1-15,0 1 16,0-21-16,21 21 0,0-22 16,0 22-16,0-21 0,1 21 15,-1-22-15,21 22 0,-21-21 0,22 21 16,-1 0-16,0-1 0,1 1 16,-1 0-16,0 21 0,1 0 0,-1 0 15,-21 0-15,21 21 0,-20 0 0,-1 1 16,-21 20-16,21-21 0,-21 21 15,0-20-15,0 20 0,0-21 0,0 21 16,0-20-16,0 20 16,-21-21-16,21 0 0,-21 0 0,-1 1 0,1-1 15,0 0-15,0-21 0,21 21 16,0-42 15,0 0-15,0 0-16,21-1 0,0 1 0</inkml:trace>
  <inkml:trace contextRef="#ctx0" brushRef="#br0" timeOffset="10766.72">8572 2392 0,'0'0'0,"-21"0"15,42 0 1,1 0-16,-1 0 16,0 21-16,21 0 0,1 0 0,-1-21 15,21 43-15,-20-22 0,-1 0 16,0 21-16,1 1 0,-1-22 0,0 21 16,1 1-16,-22-1 0,-21 0 0,0 1 15,0-1-15,0 0 0,0 1 16,0-1-16,-21 0 0,0 22 0,-1-22 15,-20 0-15,0 1 16,-22-1-16,22 0 0,0 1 0,-22-1 16,1-21-16,20 22 0,1-22 0,-22 0 15,22 21-15,0-21 0,21 1 16,-22-22-16,22 21 0,0 0 0,0-21 16,0 0-16,-1 21 0,1-21 15,21-21 1,-21 0-16</inkml:trace>
  <inkml:trace contextRef="#ctx0" brushRef="#br0" timeOffset="11775.08">2963 3831 0,'0'0'0,"0"-21"15,0 0 1,-21 21 0,0 0-16,-21 0 0,20 0 15,1 0-15,-21 0 0,21 0 0,-22 0 16,22 21-16,-21-21 0,21 0 16,0 21-16,-1-21 0,1 0 15,0 21-15,0-21 0,21 22 16,0-1-1,21-21-15,0 0 16,22 0-16,-22 0 0,21 21 16,0-21-16,-20 0 0,20 21 0,-21 0 15,21-21-15,-20 21 0,-1 1 16,0-1-16,-21 0 0,0 0 0,0 21 16,0-20-16,0-1 0,-21 0 15,-22 0-15,22 0 0,-21 0 0,0 1 16,-1-1-16,1 0 0,0 0 15,-1-21-15,22 0 0,0 21 16,0-21-16,0 0 0,-1 0 0,22-21 16,0 0-1,0 0-15,0 0 16,22 21-16,-1-22 0,0 22 16,0 0-16,0-21 0,0 21 0,1 0 15,-1 0-15,0 0 0,0 0 16,0 21-16,0 1 0,1-1 0,-22 0 15,0 0-15,0 0 0,0 22 16,0-22-16,0 0 0,-22 21 0,1-21 16,0 1-16,0 20 15,0-21-15,0 0 0,-1 0 0,1 1 16,0-1-16,21 0 0,-21 0 16,21 0-16,0 0 15,21-21 1,0 0-16,0 0 0,1 22 15</inkml:trace>
  <inkml:trace contextRef="#ctx0" brushRef="#br0" timeOffset="12182.85">2244 5038 0,'0'0'0,"-64"0"32,85 0-17,0 0 1,22 0-16,-1 0 0,0 0 0,22 0 15,21 0-15,-22 0 0,22-21 16,-1 21-16,1 0 0,21-22 0,-21 22 16,-1 0-16,1-21 0,0 21 15,-1 0-15,-20 0 0,20 0 0,-20 0 16,-22 0-16,1 0 0,-1 0 16,0 0-16,-21 0 0,-42 0 31,0 0-31,0 21 0,-21-21 15,20 0-15,-20 22 0,0-22 16,-22 0-16,22 21 0,-22-21 16,22 21-16</inkml:trace>
  <inkml:trace contextRef="#ctx0" brushRef="#br0" timeOffset="12494.67">2053 5292 0,'0'0'0,"-42"21"0,63-21 32,0 0-32,21 0 0,1 0 15,20 0-15,1 0 16,20 0-16,1 0 0,0 0 0,-1 0 16,1 0-16,21 0 0,-21 0 0,-22 0 15,22 0-15,-1 0 0,-20 0 16,-1 0-16,22 0 0,-21 0 0,-1 0 15,1 0-15,-1 0 0,-21 0 16,22 0-16,-22 0 0,-21 0 0,22 21 16,-43 0-1,-21-21 1,-22 0-16,22 0 0,-21 0 16,-1 0-16,1 0 15,0 0-15</inkml:trace>
  <inkml:trace contextRef="#ctx0" brushRef="#br0" timeOffset="12810.53">2117 5567 0,'0'0'16,"-22"21"-16,1-21 0,0 0 0,21 21 0,0 0 15,21-21 1,0 0-16,22 0 0,-1 22 0,0-22 15,22 0-15,21 0 16,-22 0-16,22 0 0,-1 0 0,1 0 16,21 0-16,-21 0 0,-22 0 15,22-22-15,-22 22 0,22-21 0,-22 21 16,1 0-16,-1-21 0,1 21 0,-22 0 16,1 0-16,-1 0 0,0-21 15,-21 21-15,1 0 0,-44 0 31,1 0-31,0 0 0,0 0 0,0 0 16,0 0-16,-22 21 0,22-21 16,0 21-16</inkml:trace>
  <inkml:trace contextRef="#ctx0" brushRef="#br0" timeOffset="13515.7">2392 6223 0,'0'0'0,"-85"-42"31,64 42-31,21-21 0,0-1 16,21 22 0,21-21-16,-20 21 0,-1 0 0,21 0 15,-21 0-15,22 0 0,-1 0 16,-21 0-16,21 0 0,-20 21 0,-1 1 16,0-22-16,-21 21 0,0 0 15,-21 0-15,0 0 0,-1 0 16,1 1-16,-21-1 0,21 0 15,-22 0-15,1 0 0,21 0 16,-21 1-16,20-1 0,1 0 0,0 0 16,0 0-16,21 0 15,0 1-15,21-22 32,0 0-32,0 0 0,1 0 0,-1 0 15,0 0-15,0 0 0,0 0 0,0 0 16,1 0-16,-1 0 0,0 0 15,0 0-15,0 21 0,0 0 0,1-21 16,-22 21-16,0 0 16,0 0-16,0 1 15,0-1-15,0 0 0,0 0 0,0 0 16,0 0-16,0 1 0,21-1 16,-21 0-16,21 21 0,-21-21 0,0 1 15,0-1-15,0 21 0,0-21 0,0 0 16,0 1-16,0-1 0,0 0 15,0 0-15,-21 0 0,0 0 0,-1 1 16,1-22-16,0 21 0,0-21 16,0 0-16,0 0 0,-22 0 0,22 0 15,0 0-15,-21 0 0,20-21 0,1 21 16,-21-22-16,21 1 16,0 0-16,-1 21 0,1-21 0,0 0 0,21 0 15,0-1 1</inkml:trace>
  <inkml:trace contextRef="#ctx0" brushRef="#br0" timeOffset="14283.06">635 8594 0,'21'0'0,"-42"0"0,63 0 15,-21 0-15,1 0 0,-1 0 16,0 0-1,0-21-15,0 21 0,0-22 0,1 1 16,-1 0-16,0 0 16,0 21-16,-21-21 0,0 0 0,0-1 15,0 1-15,0 0 0,0 0 16,0 0-16,0 0 0,-21-1 16,0 22-16,0 0 0,-22 0 15,22 0-15,0 0 0,-21 22 0,20-1 16,1 0-16,-21 0 15,21 21-15,0-20 0,-1 20 0,1 0 16,0 1-16,21-1 0,-21 0 16,21 1-16,0-1 0,0 0 0,0 1 15,0-1-15,0-21 0,21 21 16,0-20-16,0-1 0,1 0 0,20 0 16,-21-21-16,21 0 0,-20 0 15,20 0-15,0 0 0,-21-21 0,22 0 16,-1 0-16,0-1 0,-20 1 15,20-21-15,0 21 0</inkml:trace>
  <inkml:trace contextRef="#ctx0" brushRef="#br0" timeOffset="14542.98">1630 7789 0,'-64'212'32,"43"-148"-32,21-22 0,-21 21 0,21 1 15,0-1-15,-21 1 0,21-22 0,0 22 16,0-22-16,-21 22 0,-1-22 16,22 0-16,-21 1 0,21-22 15,0 21-15,0-21 0,0 0 16,21-21-1,1-21 1,-1 0-16</inkml:trace>
  <inkml:trace contextRef="#ctx0" brushRef="#br0" timeOffset="14999.56">2095 8276 0,'0'0'15,"0"-21"-15,0 0 16,-21 21-16,0 0 16,0 0-16,0 0 0,0 0 15,-1 0-15,1 0 0,0 0 16,0 21-16,0 0 0,0 0 0,-1 1 16,22-1-16,-21 0 0,0 0 15,21 0-15,-21 0 0,21 1 0,0-1 16,0 0-16,0 0 0,0 0 15,21 0-15,0-21 0,0 0 16,22 0-16,-22 22 0,0-22 16,21 0-16,-20 21 0,-1-21 15,0 21-15,21 0 0,-21-21 0,-21 21 16,22 0-16,-1 1 16,-21-1-16,0 0 0,0 0 15,-21 0-15,-1 0 0,-20 1 16,21-22-16,0 21 0,-22-21 0,22 0 15,-21 0-15,21 0 0,-22 0 16,22 0-16,0 0 0,0 0 0,0 0 16,0-21-16,-1-1 0,1 22 15,21-21-15,0 0 0,0 0 16,0 0-16,0 0 16,21 21-16,1-22 0,-1 22 15,0-21-15</inkml:trace>
  <inkml:trace contextRef="#ctx0" brushRef="#br0" timeOffset="15375.33">2498 8509 0,'42'0'31,"-21"0"-31,0-21 0,0 0 15,1 0-15,-1-1 0,0 1 16,-21 0-16,21 0 0,-21 0 16,21 0-16,-21-1 15,0 1-15,-21 21 32,0 0-32,0 21 0,0 1 15,-1-1-15,1 0 0,0 0 0,-21 21 16,21-20-16,-1-1 0,1 21 15,0-21-15,21 22 0,0-22 0,-21 21 16,21-21-16,0 0 0,0 1 16,0-1-16,0 0 0,21 0 15,0 0-15,0-21 0,1 0 0,-1 21 16,0-21-16,0 0 0,21 0 16,-20 0-16,-1-21 0,0 21 0,21-21 15,-21 0-15,1 0 0</inkml:trace>
  <inkml:trace contextRef="#ctx0" brushRef="#br0" timeOffset="15991.26">3979 7832 0,'0'0'0,"-21"0"16,-64 0 0,64 0-16,0 0 0,-21 0 15,21 0-15,-22 0 0,1 21 0,21-21 16,-22 21-16,1 0 0,21 0 16,0 1-16,0 20 0,21-21 0,-22 0 15,22 0-15,0 1 0,0-1 0,22 0 16,-1-21-16,0 21 0,21 0 15,-21-21-15,22 21 0,-1-21 0,0 22 16,1-22-16,-22 21 0,21-21 16,1 21-16,-22 0 0,0 0 15,0-21-15,0 21 0,-21 1 0,0-1 16,0 0-16,0 0 0,-21 0 0,0 0 16,0 1-16,-22-1 0,22 0 15,-21 0-15,0 0 0,-1 0 0,1-21 16,0 22-16,-1-22 0,22 0 0,0 0 15,0 0-15,0 0 0,-1 0 16,22-22 0,0 1-16,22 21 15,20-21-15,-21 21 0,21 0 16,-20-21-16,20 21 0,0 0 0,1 0 16,-22 0-16,21 0 0,-21 0 15,22 0-15,-22 21 0,0 0 0,0-21 16,-21 21-16,0 1 0,0-1 0,0 0 15,0 21-15,0-21 0,-21 1 16,0 20-16,-22-21 0,22 21 0,0-20 16,-21-1-16,21 21 0,-1-21 0,-20 0 15,21 1-15,0-1 0,0 0 16,-1 0-16,22 0 0,-21-21 16,21 21-16</inkml:trace>
  <inkml:trace contextRef="#ctx0" brushRef="#br0" timeOffset="16842.48">3408 11113 0,'0'0'16,"-21"21"-16,-1 0 16,1-21-1,21-21 1,0 0-16,0-1 16,0 1-16,21 21 15,1-21-15,-1 21 0,0 0 16,0-21-16,0 21 0,0 0 0,1 0 15,-22 21 1,0 0-16,0 0 16,-22 1-16,1-1 0,0 0 0,0 0 15,-21 21-15,20-20 0,-20 20 16,21 0-16,-21 1 0,20-1 0,-20 0 16,21-21-16,0 22 0,21-1 0,0-21 15,-21 22-15,21-22 0,0 0 16,0 0-16,0 0 0,21 0 0,0 1 15,0-22-15,0 21 0,22 0 16,-1 0-16,-21 0 0,21 0 16,-20 1-16,20-22 0,-21 21 0,21 21 15,-20-21-15,-1 0 0,-21 1 0,0-1 16,21 21-16,-21-21 0,0 22 16,0-22-16,0 21 0,0-21 0,0 22 15,-21-22-15,0 0 0,-22 0 0,22 21 16,-21-20-16,-1-22 0,22 21 0,-21 0 15,0-21-15,-1 0 0,-20 0 16,20 0-16,1 0 0,-21-21 0,20 0 16,-20-1-16,20 1 0,-20-21 0,21 0 15,-1-1-15,22-20 16,-21-1-16,21 1 0</inkml:trace>
  <inkml:trace contextRef="#ctx0" brushRef="#br0" timeOffset="17379.09">3111 9652 0,'0'0'0,"-42"21"31,84-21-15,-20 0-16,20 0 0,0 0 16,22 0-16,-1-21 0,22 21 0,0 0 15,-1 0-15,1-21 0,0 21 0,-1 0 16,1 0-16,0 0 0,-1-21 15,-20 21-15,20 0 0,-20 0 0,-1 0 16,-20 0-16,-1 0 0,0 0 16,-20 0-16,-1 0 0,-42 0 31,-22 0-31,22 0 16,-21 0-16,21 21 0,-22-21 0,1 0 15,-22 0-15,22 0 0,-21 21 0</inkml:trace>
  <inkml:trace contextRef="#ctx0" brushRef="#br0" timeOffset="17683.61">3027 10033 0,'0'0'0,"63"0"31,-20 0-31,-1 0 0,0 0 15,22-21-15,-1 21 0,22 0 0,0-21 16,-1 21-16,1-21 0,0 21 16,-1 0-16,1-22 0,-22 22 0,22 0 15,-21-21-15,20 21 0,-41 0 0,20 0 16,1 0-16,-22-21 0,0 21 16,-21 0-16,1 0 0,-1 0 0,0 0 15,-42 0 1,0 0-1,-1 0-15,-20 0 0,0 0 16,-1 0-16,1 0 0,0 0 0,-22 0 16</inkml:trace>
  <inkml:trace contextRef="#ctx0" brushRef="#br0" timeOffset="17971.43">3111 10287 0,'0'0'16,"0"21"0,22-21-16,-1 0 0,21 0 0,0 0 15,22 0-15,-1 0 0,1 0 16,21-21-16,-1 21 0,1 0 16,0-21-16,20 21 0,-41 0 0,21-21 15,-1 21-15,-20-21 0,20 21 0,-20 0 16,-22 0-16,22 0 0,-22 0 15,-21 0-15,22 0 0,-22 0 0,-42 0 32,-1 0-32,-20 0 15,21 0-15,0 0 0,-22 21 0,1-21 16,21 21-16,-21-21 0</inkml:trace>
  <inkml:trace contextRef="#ctx0" brushRef="#br0" timeOffset="18243.29">3090 10753 0,'0'21'0,"0"-42"0,0 63 16,21-42-16,1 0 0,-1 21 0,21-21 16,0 0-16,1 0 0,20 0 0,1 0 15,20 0-15,1 0 16,-21-21-16,20 21 0,1 0 0,0-21 0,-22 21 15,1-21-15,-1 21 0,1-21 0,-1 21 16,-21 0-16,1-22 16,-1 22-16,-21 0 0,22 0 0,-22-21 15,-21 0 17,-21 21-32,-1 0 0,1 0 15</inkml:trace>
  <inkml:trace contextRef="#ctx0" brushRef="#br1" timeOffset="34675.66">13928 5165 0,'0'0'16,"-22"21"-16,1-21 16,21 21-1,-21-21-15,0 0 16,21-21 62,0 0-78</inkml:trace>
  <inkml:trace contextRef="#ctx0" brushRef="#br0" timeOffset="83183.34">12552 1905 0,'0'0'0,"-43"0"31,22 0-15,0 21-16,21 0 15,0 1-15,0-1 0,0 0 16,0 0-16,0 0 0,0 0 16,0 1-16,0-1 0,21-21 0,0 21 15,1 0-15,-1-21 16,21 0-16,-21 0 0,0 0 0,22 0 16,-22 0-16,21 0 0,-21 0 15,22 0-15,-1 0 0,0-21 0,-20 21 16,20-21-16,0 0 0,1-1 15,-22 1-15,21 0 0,-21-21 0,0 21 16,1-1-16,-1 1 0,-21-21 16,21 21-16,-21 0 0,0-1 15,0 1-15,-21 42 32,21 1-32,-21-1 0,-1 0 15,22 21-15,-21-21 0,21 22 16,0-1-16,-21-21 0,21 22 0,-21-1 15,21 21-15,-21-20 0,21-1 16,0 22-16,0-1 0,-21-21 0,21 22 16,-22-22-16,22 22 0,-21-22 0,21 0 15,0 1-15,0-22 16,0 21-16,0-21 0,0 1 0,0-1 16,0 0-16,-21-21 0,0 21 15,0-21-15,0 0 16,-1 0-16,1-21 0,0 21 15,0-21-15,0 0 0,-22-1 16,22-20-16,0 21 0,0 0 0,-21-22 16,20 22-16,1 0 0,21 0 15,-21 0-15,0 21 0,0 0 16,21 21 0,0 0-16,0 0 15,0 0-15,0 1 0,0-1 16,21 0-16,0 0 0,0 0 15,0 0-15,1-21 0,-1 22 0,0-22 16,21 0-16,-21 0 0,22 21 0,-1-21 16,0 0-16,1 0 0,20 0 15,-20-21-15,20 21 0,-21-22 0,22 1 16,-22 0-16,1-21 0,20 21 16,-42-22-16,22 1 0,-1 0 0,-21-22 15,0 22-15,0-1 0,1 1 0,-1-21 16,-21 20-16,21 1 0,-21 21 15,0-22-15,0 22 0,0-21 16,0 21-16,0 0 16,0-1-16,-21 22 31,0 22-31,21-1 16,-22 21-16,22-21 0,0 22 0,0-1 15,-21 0-15,21 22 0,-21-22 16,21 22-16,-21-1 0,21 1 0,0-1 15,-21 1-15,0-1 0,21 1 16,-22 20-16,22-20 0,-21 20 0,0 1 16,0 0-16,21-1 0,-21 1 0,0 0 15,-1-1-15,1 1 16,0 0-16,0-1 0,0 22 0,0-21 16,-1 0-16,1-1 0,0 1 0,0 0 15,0-22-15,21 22 0,0-22 16,0-20-16,0 20 0,0-21 0,0-20 15,0 20-15,21-21 0,0-21 0,0 0 16,22 0-16,-22 0 0,0 0 0,21 0 16,-21-21-16,22 0 0,-1 0 15,-21-22-15,22 1 0,-1 0 0,0-1 16,1 1-16,-1-22 0,0 1 0,-21-1 16,22-20-16,-22 20 0,0-20 15,0-1-15,-21 0 0,0 1 16,0-1-16,-21 21 0,0-20 0,-21-1 15,20 0-15,-41 1 0,21 20 16,-22 1-16,1 20 0,20 1 0,-20 0 16,-1 21-16,22-22 0,0 22 15,20 21-15,1-21 0,0 21 0,0 0 16,21-21 0,21 21-1,0 0-15,0 0 0,1 0 0,-1 0 16,21 0-16,-21-21 0,0 21 15,1-22-15,-1 22 0,0 0 0,-21-21 16,0 0-16,0 0 16,0 0-16</inkml:trace>
  <inkml:trace contextRef="#ctx0" brushRef="#br0" timeOffset="83770.44">15155 1715 0,'0'0'0,"21"-22"0,-21 1 16,0 0-16,-21 0 0,0 0 16,0 0-16,0 21 0,0-22 0,-1 22 15,-20 0-15,21 0 0,-21 0 16,-1 0-16,22 0 0,-21 0 0,-1 22 16,22 20-16,-21 0 0,21 1 15,-22-1-15,1 21 0,21 1 0,0-1 16,-22 1-16,22-1 0,0 22 15,0-21-15,0 20 0,0 1 16,21-22-16,0 22 0,0-21 0,0-1 16,0 1-16,0-22 0,21 21 15,-21-41-15,21 20 0,0 0 0,21-21 16,-20 1-16,-1-22 0,0 21 16,21-21-16,-21 0 0,22 0 0,-1 0 15,-21-21-15,22-1 0,-1 1 0,0 0 16,22-21-16,-22-1 0</inkml:trace>
  <inkml:trace contextRef="#ctx0" brushRef="#br0" timeOffset="84779">15515 2117 0,'0'0'0,"0"-21"0,0-1 0,0 1 0,0 0 16,-21 21-1,0 0-15,0 21 16,-1 0-16,-20 1 0,21-1 15,0 21-15,0-21 0,-1 22 0,1-1 16,0 0-16,0 22 0,0-22 16,21 0-16,-21 1 0,21 20 0,0-20 15,0-22-15,0 21 0,0 0 0,21-20 16,0-1-16,0 0 0,0 0 16,0 0-16,22-21 0,-22 0 15,21 0-15,-21 0 0,22 0 16,-1-21-16,-21 21 0,22-21 0,-1 0 15,-21 0-15,0-22 0,22 22 0,-22-21 16,0-1-16,0 1 0,0-21 16,-21 41-16,21-20 0,-21 0 0,22 21 15,-22-1-15,0 1 0,0 42 32,-22 1-17,1-1-15,21 21 0,0-21 0,0 22 16,-21-22-16,21 21 0,0 0 0,0-20 15,0 20-15,0-21 0,0 0 16,0 0-16,0 1 0,0-1 16,0 0-16,21 0 0,0-21 15,1 0-15,-1 0 0,0 0 0,21 0 16,-21 0-16,1-21 0,20 0 16,-21 0-16,0-1 0,-21 1 0,21-21 15,-21 21-15,0-22 0,0 1 0,0 21 16,0-21-16,0 20 0,-21-20 15,0 21-15,0 0 0,0 0 0,0 21 16,-1-22-16,1 22 16,0 0-16,21-21 15,21 21 1,0 0 0,22 0-16,-22 0 0,21-21 15,1 21-15,-1 0 0,0 0 0,1 0 16,-1 0-16,-21 0 0,21 0 0,1 0 15,-1 0-15,-21 21 0,22 0 16,-22-21-16,21 22 0,-21-1 0,-21 0 16,21 21-16,-21-21 0,0 1 15,0 20-15,0-21 0,0 21 0,0-20 16,0-1-16,0 21 0,0-21 16,-21 0-16,21 1 0,-21-1 15,21 0-15,-21-21 0,0 21 16,21-42 15,0 0-31,0 0 16,0-1-16,0 1 0,0-21 0,0 21 15,21-22-15,0 1 0,-21 0 0,21 21 16,0-22-16,22 1 0,-22 21 16,0-22-16,21 22 0,1 0 0,-1 0 15,-21 21-15,22 0 0,-1 0 16,-21 0-16,21 0 0,-20 21 15,-1 0-15,0 0 0,0 22 0,0-22 16,-21 21-16,0 1 0,0-1 0,0 0 16,0-21-16,0 22 0,-21-1 15,0-21-15,0 0 0,0 1 16,21-1-16,0 0 0,0 0 0,-22-21 16,22 21-16,22-21 31,-1-21-31,0 0 0,21 0 0,1 0 15</inkml:trace>
  <inkml:trace contextRef="#ctx0" brushRef="#br0" timeOffset="86819.32">17865 2455 0,'0'0'0,"0"-21"16,-22-63-1,22 62-15,-21 1 0,0 0 16,0 0-16,0 0 0,0 0 16,-1 21-16,1 0 15,0 0-15,0 0 0,0 0 0,-22 0 16,22 21-16,0 0 0,-21 0 0,-1 21 16,22-20-16,-21 20 15,21 0-15,-22 1 0,22-1 0,0 0 16,0 1-16,21-1 0,0 0 15,0-21-15,0 22 0,0-22 0,0 0 16,21-21-16,0 21 0,22-21 16,-22 0-16,0 0 0,21 0 0,-21 0 15,22-21-15,-1 21 0,0-21 0,-20 0 16,20-22-16,0 1 0,-21 0 16,22-1-16,-1 1 0,-21-21 0,0 20 15,22-20-15,-22-1 0,0 22 16,0-22-16,0 1 0,1 21 0,-1-22 15,-21 22-15,0-1 0,21 1 16,-21 21-16,0-21 0,0 20 16,-21 22-1,0 43-15,21-22 16,-22 21-16,1 1 0,21-1 16,-21 0-16,21 1 0,-21 20 0,21-21 15,0 1-15,-21 20 0,21-20 0,0 20 16,-21-21-16,21 1 0,0 20 15,0-42-15,0 22 0,0-1 0,0-21 16,0 0-16,21 1 0,0-1 16,0-21-16,0 0 0,0 0 15,1 0-15,20 0 0,-21-21 16,0-1-16,22 1 0,-22-21 0,21 21 16,0-22-16,-20 1 0,20 0 15,-21-1-15,0 1 0,0 21 16,1-21-16,-1 20 0,-21 1 15,0 42 1,0 1 0,-21 20-16,21-21 0,-22 21 15,22-20-15,0 20 0,0-21 0,0 21 16,0-20-16,0-1 0,0 21 16,0-21-16,0 0 15,0 1-15,22-22 0,-1 21 16,0-21-16,21 0 0,-21 0 15,22 0-15,-22-21 0,21-1 0,1 1 16,-22-21-16,21 21 0,0-22 16,1-20-16,-22 21 0,21-22 0,1 22 15,-22-22-15,21 22 0,-21-22 16,0 22-16,1 0 0,-22-22 0,0 22 16,0 21-16,0-22 0,21 22 0,-21-21 15,0 21-15,-21 42 31,-1 0-31,22 0 0,-21 22 16,0-1-16,21 0 0,-21 1 0,21 20 16,0-21-16,0 22 15,0-1-15,0-20 0,0 20 0,0-20 16,0-1-16,0 0 0,0 1 0,0-1 16,0-21-16,21 21 0,-21-20 15,21-1-15,0-21 0,1 0 0,-1 0 16,0 0-16,0 0 15,21-21-15,-20 21 0,-1-22 0,0-20 16,0 21-16,0-21 0,0-1 16,22 1-16,-22 0 0,0-1 0,0 1 15,0 21-15,1-22 0,-1 22 16,-21 0-16,0 42 31,0 0-31,0 1 16,0-1-16,-21 21 0,-1-21 0,22 22 15,-21-22-15,21 21 0,0-21 16,0 0-16,0 22 0,0-22 0,0 0 16,0 0-16,0 0 0,0 1 15,21-22 1,1 0-16,-1 0 0,0 0 0,0 0 16,0-22-16,0 1 0,1 21 15,20-42-15,-21 21 0,0-22 16,22 22-16,-22-21 0,0 0 15,0 20-15,0-20 0,0 21 0,1 0 16,-1 0-16,0-1 0,-21 44 31,0-1-31,-21 21 0,0-21 16,21 0-16,-22 22 0,22-22 16,-21 21-16,21-21 0,-21 22 0,21-22 15,0 0-15,0 0 0,0 0 16,0 1-16,0-1 0,21-21 15,0 0-15,1 0 0,-1 0 16,0 0-16,0 0 0,0 0 16,0-21-16,1-1 0,-1 1 0,0 0 15,0 0-15,0-21 0,-21 20 16,0-20-16,0 0 0,0-1 0,0 22 16,0-21-16,0 21 0,0 0 15,-21-1-15,0 1 0,0 21 16,0 0-16,-1 0 0,1 0 15,0 0-15,21-21 16,21 21 0,0 0-1,1-21-15,20 21 0,-21 0 0,21-21 16,-20 21-16,20 0 16,0 0-16,-21 0 0,22 0 0,-22 0 15,21 0-15,-21 0 0,1 0 16,-1 21-16,0 0 0,0-21 0,-21 21 15,0 0-15,0 1 0,0-1 0,0 0 16,0 21-16,0-21 0,0 1 16,0 20-16,0-21 0,0 0 0,-21 0 15,21 1-15,0-1 0,0 0 16,-21 0-16,21 0 0,-21 0 16,21-42 30,0 0-30,0 0-16,21 0 0,0-22 0,-21 22 16,42-21-16,-21 0 0,1-1 15,20 1-15,-21 0 0,21-1 0,1 22 16,20-21-16,-20 21 0,-1-1 16,0 1-16,1 0 0,-22 21 0,21 0 15,-21 21-15,-21 0 16,0 1-16,0 20 0,0-21 0,0 43 15,0-22-15,-21 0 0,0 1 16,21-1-16,0 0 0,-21 1 0,21-22 16,0 0-16,0 0 0,0 0 15,0 0-15,0 1 0,21-22 16,0 0 0,0 0-16,0 0 0,1 0 15,-1 0-15,0-22 0,0 1 0,0 0 16,0-21-16,22 21 0,-22-22 0,0 1 15,0 0-15,0-1 0,1 1 16,-1 0-16,0 20 0,-21-20 0,0 0 16,0 21-16,0-1 0</inkml:trace>
  <inkml:trace contextRef="#ctx0" brushRef="#br0" timeOffset="87043.3">20235 1926 0,'0'0'0,"-21"0"0,0 0 16,0 0-16,0 0 16,-1 0-1</inkml:trace>
  <inkml:trace contextRef="#ctx0" brushRef="#br0" timeOffset="87259.18">19156 2138 0,'42'0'15,"-21"0"-15,0 0 0,22 0 0,-22 0 16,21 0-16,-21 0 0,22 0 0,-1 0 16,0 0-16,-20-21 0,-1 0 15,0 21-15,0-22 0,-21 1 16</inkml:trace>
  <inkml:trace contextRef="#ctx0" brushRef="#br0" timeOffset="87459.28">18775 1969 0,'0'0'0,"-21"0"15,-22 0 1,43 21-16,-21-21 0,42 0 47,0 0-47,1 0 15,-1 0-15,21 0 0,0-21 0</inkml:trace>
  <inkml:trace contextRef="#ctx0" brushRef="#br0" timeOffset="87859.08">21124 1291 0,'0'43'16,"21"-22"-16,1 0 0,20 0 16,-21 0-16,21 22 0,1-22 0,-1 21 15,0 0-15,-20 1 0,20 20 16,0-20-16,1 20 0,-22 1 0,-21-1 16,0 1-16,0 20 0,0-20 15,-21 20-15,-1-20 0,-20 21 0,21-1 16,-43 1-16,22 0 0,0-1 0,-22 1 15,1-22-15,-1 1 0,1-1 16,20 1-16,-20-22 0,-1 1 0,1-1 16,-1 0-16,1 1 0,-1-22 15,22 21-15,-21-21 0,20 0 16,1-21-16,0 0 0,-1 0 0,1 0 16,21 0-16,-22 0 0</inkml:trace>
  <inkml:trace contextRef="#ctx0" brushRef="#br0" timeOffset="88625.66">14626 3069 0,'0'0'0,"0"-21"31,0 0-31,-21 21 32,0 0-32,0 0 15,-1 0-15,22 21 0,-21-21 16,21 21-16,-21 0 0,21 1 0,0-1 15,0 0-15,0 0 16,0 0-16,0 0 0,21 1 16,0-22-16,1 21 0,-1 0 15,0-21-15,0 21 0,0 0 16,0 0-16,1 1 0,-1-1 0,-21 0 16,0 0-16,0 0 0,0 0 15,0 22-15,0-22 0,0 0 0,0 0 16,-21 0-16,-1 1 0,1-1 0,-21 0 15,21-21-15,0 21 0,-22-21 16,22 0-16,42-21 47,0 21-47,1 0 0,-1 0 0,0 0 16,0 0-16,0 0 15,0 0-15,1 0 0,-22 21 16,0 0-16,0 0 0,0 1 15,0-1-15,0 0 0,0 0 0,0 21 16,-22-20-16,1-1 0,0 0 0,21 21 16,-21-21-16,0 1 0,0 20 15,-1-21-15,1 0 0,21 0 0,0 1 16,0-1-16,0 0 0,0 0 16,0 0-16,0 0 0,0 1 15</inkml:trace>
  <inkml:trace contextRef="#ctx0" brushRef="#br0" timeOffset="89203.34">14160 5546 0,'0'0'0,"0"-21"16,22-1 0,-1 22-1,0-21-15,0 21 16,0-21-16,-42 42 31,0-21-31,21 21 16,-21-21-16,0 22 0,-1-1 0,1 0 15,0 0-15,0 0 16,0 0-16,21 1 0,0-1 0,0 0 16,0 21-16,0-21 0,0 1 0,0-1 15,0 21-15,0-21 0,42 22 16,-21-22-16,22 21 0,-1 0 0,0-20 15,1 20-15,20 0 0,-21 1 16,22-1-16,-1 0 0,-20 1 0,-1-1 16,0 21-16,-20-20 0,-1-1 0,-21 0 15,0 1-15,0-1 0,-21 0 16,-22-20-16,1 20 0,0-21 0,-1 0 16,-20 22-16,-1-22 0,1-21 0,-1 21 15,1 0-15,-1-21 0,22 0 16,-22 0-16,22 0 0,-21 0 0,20 0 15,22-21-15,-21 0 0,21-22 0,-1 22 16,1 0-16,21 0 16,0-21-16,0 20 0,0 1 0,0 0 15,0 0-15</inkml:trace>
  <inkml:trace contextRef="#ctx0" brushRef="#br0" timeOffset="89739.46">12234 7662 0,'0'-21'31,"21"21"-15,1-21-16,-1 0 0,0 0 15,0 0-15,21-1 0,-20 1 16,-1-21-16,0 21 0,0 0 0,0-1 15,0-20-15,-21 21 0,0 0 16,0 0-16,0-1 0,0 1 0,0 0 16,-21 21-16,0 0 0,-21 0 15,21 0-15,-22 21 0,22 22 16,-21-22-16,-1 0 0,1 21 0,0 1 16,-1 20-16,22-21 0,0 1 0,-21 20 15,42-20-15,-21 20 0,21 1 16,-22-22-16,22 21 0,0-20 0,0-1 15,0 0-15,0 1 0,22-1 0,-1-21 16,0 0-16,0 1 16,0-1-16,22-21 0,-22 0 0,21 0 15,-21 0-15,22 0 0,-22-21 0,21-1 16,-21 1-16,22 0 0,-22-21 16,0 21-16,21-22 0,-21 1 0</inkml:trace>
  <inkml:trace contextRef="#ctx0" brushRef="#br0" timeOffset="89991.32">12996 7133 0,'0'0'0,"0"-21"0,0-21 15,0 63 17,0 0-32,0 0 0,0 22 0,0-1 15,0 0-15,0 22 0,0-22 16,-21 22-16,21-1 0,-21-21 0,0 22 15,0-22-15,21 1 0,-22-1 0,1 0 16,0 1-16,21-1 0,0-21 0,-21 21 16,21-20-16,0-1 0,0 0 15,21-21 1,0-21-16,0 0 16,22-1-16,-22 1 15</inkml:trace>
  <inkml:trace contextRef="#ctx0" brushRef="#br0" timeOffset="90347.21">13377 7599 0,'21'-21'0,"-42"42"0,85-63 0,-43 42 16,0-22-16,-21 1 0,0 0 15,-21 21 1,0 0 0,0 0-16,-22 0 0,22 0 0,0 21 15,-21 0-15,20 1 0,1-1 16,0 0-16,0 0 0,0 0 15,21 0-15,0 1 0,0-1 0,0 0 0,0 0 16,21 0 0,21 0-16,-21-21 0,1 22 0,20-22 15,-21 21-15,21 0 0,-20-21 0,-1 21 16,0-21-16,0 21 0,0-21 16,-21 21-16,21 1 0,-21-1 15,-21 0-15,0-21 0,-21 0 16,-1 21-16,22-21 0,-21 0 15,-22 0-15,22 0 0,0 0 0,-1 0 16,1 0-16,21 0 0,-21 0 0,20-21 16,22 0-16,0 0 0,0-1 15,0 1-15,22 0 0,20 0 16,-21 0-16,21 0 0</inkml:trace>
  <inkml:trace contextRef="#ctx0" brushRef="#br0" timeOffset="90686.43">13885 7747 0,'0'0'0,"21"0"0,1 0 16,-1 0-16,0-21 16,0 0-16,0 21 15,0-21-15,1-1 0,-1 1 0,0 0 16,0 0-16,0 0 0,0 0 15,1-22-15,-22 22 0,21 0 0,-21 0 16,-21 21-16,-1 0 16,1 0-16,0 21 0,-21 0 15,21 0-15,-1 0 0,-20 1 0,21 20 16,-21 0-16,20-21 0,1 22 0,0-22 16,21 21-16,-21-21 0,21 22 15,0-22-15,0 0 0,0 0 0,0 0 16,0 1-16,21-1 0,0-21 0,0 0 15,1 0-15,20 0 0,-21 0 16,21 0-16,22-21 0,-22-1 16,22 1-16,-22 0 0</inkml:trace>
  <inkml:trace contextRef="#ctx0" brushRef="#br0" timeOffset="91183.15">15600 7091 0,'0'0'0,"0"-21"0,-85 0 31,43 21-31,21 0 0,-22 0 0,1 0 16,21 21-16,-22-21 16,22 21-16,0 0 0,0-21 0,21 21 15,0 0-15,0 1 0,0-1 16,0 0-16,0 0 0,21-21 15,21 21-15,-20 0 0,20 1 0,0-1 16,-21-21-16,22 21 0,-1 0 0,-21 0 16,0 0-16,1 1 0,-22-1 15,21 0-15,-21 0 0,0 0 0,-21 0 16,-1 1-16,-20-22 0,21 21 0,-21 0 16,-22 0-16,22-21 0,-1 21 15,1-21-15,0 0 0,21 0 0,-22 0 16,22 0-16,42 0 31,0 0-31,1 0 16,20 0-16,-21 0 0,0 0 0,0 0 15,1 0-15,-1 21 0,-21 1 16,0-1-16,0 0 0,0 0 16,0 0-16,0 0 0,-21 1 0,-1-1 15,1 0-15,21 0 0,-21 0 16,0 0-16,0 1 0,0-1 0,21 0 15,-22 0-15,22 0 0,0 0 16</inkml:trace>
  <inkml:trace contextRef="#ctx0" brushRef="#br0" timeOffset="91522.88">15176 8636 0,'-42'0'16,"84"0"-16,-105 21 0,42 0 0,0-21 0,21 22 31,21-22-31,0 0 0,21 0 0,1 0 16,-1 0-16,0 0 0,22 0 0,-1 0 15,1 0-15,-1 0 0,1 0 16,-1 0-16,1 0 0,20-22 0,-20 22 16,-22 0-16,22 0 0,-22 0 0,0 0 15,-20 0-15,-1 0 0,0 0 16,-42 0 0,0 0-16,-22 0 15,22 0-15,-21 0 0,-1 0 0,1 0 16,0 22-16,-22-22 0,1 0 15</inkml:trace>
  <inkml:trace contextRef="#ctx0" brushRef="#br0" timeOffset="91710.77">14901 8975 0,'0'0'0,"85"42"31,-43-42-31,1 0 0,-1 0 0,21 0 16,1 0-16,21 0 0,-22 0 0,22 0 15,-22 0-15,22 0 0,-22 0 16,1 0-16,-1 0 0,-20 0 16,-1 0-16,0 0 0,1 0 0,-22 0 15,-21-21-15</inkml:trace>
  <inkml:trace contextRef="#ctx0" brushRef="#br0" timeOffset="91963.63">15028 9250 0,'0'0'0,"0"21"0,0 0 0,21 0 31,22-21-31,-1 0 0,0 0 0,1 0 16,20 0-16,-20 0 0,20 0 0,-21 0 15,22 0-15,-22 0 0,22 0 0,-22 0 16,22 0-16,-22 0 0,-21 0 15,21 0-15,-20 0 0,-1 22 0,0-22 16,0 0-16,0 0 16,-21 21-1,-21-21 1</inkml:trace>
  <inkml:trace contextRef="#ctx0" brushRef="#br0" timeOffset="92178.95">14944 9758 0,'0'0'0,"-22"21"15,22 0-15,0 0 0,0 1 0,0-1 16,22 0-16,-1 0 0,0-21 16,0 21-16,0-21 0,0 21 0,1-21 15,-1 0-15,21 0 0,-21 0 16,22 0-16,-1 0 0,0 0 15,1 0-15,-1 0 0,0 0 0,1 0 16,-1 0-16,0 0 0,-21 0 16</inkml:trace>
  <inkml:trace contextRef="#ctx0" brushRef="#br0" timeOffset="92651.09">15494 10456 0,'0'0'0,"-21"22"0,21-1 15,21-21 1,0 0 0,0 0-16,0 0 0,1 0 0,-1 0 15,0 0-15,0 0 0,0 0 16,0 0-16,1 0 0,-22 21 15,0 0-15,-22 0 16,1 0-16,0 1 16,-21-1-16,21 0 0,-22 0 0,1 0 15,0 0-15,20 22 0,-20-22 0,21 0 16,-21 0-16,42 0 0,-22-21 16,22 22-16,0-1 0,0 0 15,22 0-15,-1 0 0,0-21 0,0 21 16,0 1-16,22-22 0,-22 21 15,0 0-15,0 0 0,0 0 16,0 0-16,-21 1 0,0-1 0,0 21 16,0-21-16,0 0 0,-42 1 15,42-1-15,-42 0 0,21 0 16,-1 0-16,1 0 0,0-21 16,-21 22-16,21-1 0,-22-21 0,1 0 15,0 0-15,20 0 0,-20 0 0,0 0 16,-22 0-16,22 0 0,0 0 15,-1-21-15</inkml:trace>
  <inkml:trace contextRef="#ctx0" brushRef="#br0" timeOffset="93251.01">10202 12764 0,'0'0'0,"0"-22"15,0 1 17,0 0-17,0 0-15,0 0 16,21 0-16,1-1 15,-1 1-15,0 0 0,0 0 0,0 0 16,0 0-16,-21-1 0,0 1 0,0 0 16,0 0-16,0 0 15,-21 21 1,0 21-16,0 0 0,-21 0 16,20 0-16,1 22 0,-21-1 0,21 0 15,0 1-15,-1-1 0,1 22 0,0-22 16,0 0-16,21 22 15,0-22-15,0 0 0,0 1 0,0-22 16,0 21-16,0-21 0,21 1 0,0-1 16,0-21-16,1 0 0,20 0 15,-21 0-15,21 0 0,-20 0 0,20 0 16,0-21-16,1-1 0,-1 1 0,0 0 16,1-21-16,-1 21 0,0-22 15,1 1-15,-1 0 0</inkml:trace>
  <inkml:trace contextRef="#ctx0" brushRef="#br0" timeOffset="93466.89">10964 12404 0,'0'0'0,"21"-43"0,-21-62 31,0 83-31,-21 22 0,0 0 16,21 22-16,-21-1 0,0 0 0,21 21 16,0-21-16,-21 22 15,21-1-15,-22 22 0,22-22 0,0 0 16,0 22-16,0-22 0,-21 0 0,21 22 15,-21-22-15,21 1 0,0-22 16,-21 21-16,21-21 0,0 0 0,0 1 16,0-1-16,42-21 0,-21 0 15,1-21-15,-1-1 0,21 1 16,-21 0-16</inkml:trace>
  <inkml:trace contextRef="#ctx0" brushRef="#br0" timeOffset="93807.7">11345 12594 0,'0'0'0,"0"-21"0,0 0 0,-21 21 32,0 0-32,0 0 15,0 21-15,-1-21 0,1 21 0,0 0 16,0 1-16,0-22 0,21 21 16,-21 0-16,21 0 0,0 0 0,0 0 15,0 1-15,21-1 0,0 0 0,0 0 16,0 0-16,22 0 0,-22-21 15,21 22-15,-21-1 0,0 0 16,1-21-16,-1 21 0,0 0 0,0 0 16,-21 1-16,0-1 15,-21 0-15,0-21 16,0 21-16,-1-21 0,-20 0 0,21 0 16,-21 0-16,20 0 0,-20 0 15,21 0-15,-21 0 0,20 0 0,1 0 16,0 0-16,21-21 0,0 0 0,0 0 15,0-1 1,42 1-16,-20 0 0,-1 0 0,0 21 16</inkml:trace>
  <inkml:trace contextRef="#ctx0" brushRef="#br0" timeOffset="94167.06">11874 12827 0,'0'0'0,"22"0"0,-1-21 16,0 21-16,0-21 15,0 0-15,0-1 16,-21 1-16,22 21 0,-22-21 16,0 0-16,0 0 0,0 0 15,0-1-15,0 1 16,-22 21-16,1 0 15,0 0-15,0 0 0,0 21 0,21 1 16,-21-1-16,-1 21 0,1-21 16,0 22-16,0-1 0,21 0 0,0-21 15,-21 22-15,21-1 0,0 0 0,0-20 16,0-1-16,0 0 0,0 0 16,21 0-16,0 0 0,0-21 0,22 0 15,-22 0-15,0 0 0,21 0 0,1 0 16,-22 0-16,21 0 15,0-21-15,1 21 0,-22-21 0,21 0 16,1 0-16</inkml:trace>
  <inkml:trace contextRef="#ctx0" brushRef="#br0" timeOffset="94559.46">13081 12996 0,'-21'0'16,"21"-21"-16,0 0 0,0 0 16,0 0-16,21 0 0,0-1 15,0 1-15,-21-21 0,21 21 0,1-22 16,-1 22-16,-21 0 0,21 0 15,-21 0-15,21 0 0,-21-1 0,0 44 32,0-1-32,0 0 15,0 21-15,0-21 0,0 22 0,-21-1 16,21-21-16,-21 22 0,21-1 0,0-21 16,-21 0-16,21 0 15,-22 1-15,22-1 0,0 0 0,0 0 16,0-42 15,0 0-31,0 0 0,22-1 16,-22 1-16</inkml:trace>
  <inkml:trace contextRef="#ctx0" brushRef="#br0" timeOffset="94875.42">13398 12256 0,'0'63'31,"0"-42"-31,0 0 0,-21 1 16,21-1-16,-21 0 15,21 0-15,0 0 16,21-21-16,0 0 0,1 0 16,-1 0-16,0-21 15,0 21-15,0-21 0,0 0 0,-21 0 16,0-1-16,0 1 0,0 0 15,0 0-15,0 0 0,-21 21 16,0-21-16,0 21 16,0 0-16,0 21 0,-1-21 15,1 21-15,21 0 0,-21 0 16,21 0-16,0 1 0,0 20 0,0-21 16,0 0-16,0 22 0,0-22 15,0 0-15,0 0 0</inkml:trace>
  <inkml:trace contextRef="#ctx0" brushRef="#br0" timeOffset="95462.46">13716 12848 0,'0'0'0,"85"-42"32,-64 21-32,0 0 0,0-1 0,-21 1 15,0-21-15,21 21 0,-21 0 16,21-22-16,-21 22 0,0 0 0,0-21 15,0 20-15,0 1 0,0 0 0,0 0 16,0 0 0,-21 42-1,21 0-15,-21 0 16,21 22-16,-21-22 0,21 21 0,0 0 16,0 1-16,-21 20 0,21-20 0,-21 20 15,21 1-15,0-1 0,0 1 16,-22-1-16,22 1 0,0-1 0,0 1 15,0-1-15,0 22 0,-21-22 16,21 22-16,0-22 0,-21 22 16,21-21-16,-21 20 0,0-20 0,0-1 15,21 1-15,-22-1 0,22 1 0,-21-22 16,21 0-16,0-20 0,0 20 16,0-21-16,0 0 0,21-21 15,1 0-15,-1-21 0,0 21 16,0-21-16,0 0 0,0-22 15,22 22-15,-22-21 0,21 21 0,-21-22 16,22 1-16,-1 0 0,-21-22 0,22 22 16,-22-22-16,0 1 0,0-1 0,0-20 15,0 20-15,-21 1 16,0-1-16,0 1 0,0-1 0,0 22 16,0 0-16,-21-1 0,0 22 0,0 0 15,0 0-15,0 21 0,-1 0 16,1 0-16,0 0 0,0 0 0,0 0 15,42 0 17,21-21-32,-21-1 0,1 22 0,20-21 15,0 0-15,22 21 0,-22-21 16</inkml:trace>
  <inkml:trace contextRef="#ctx0" brushRef="#br0" timeOffset="95959.18">15452 12383 0,'0'0'0,"0"-64"15,-22 43-15,1 21 0,-21 0 16,21 0-16,0 0 0,-22 0 16,1 0-16,0 0 0,-1 21 0,1-21 15,21 21-15,-22 0 0,22 1 0,0-1 16,0 0-16,21 0 0,0 0 15,0 0-15,21 1 16,0-22-16,0 0 0,1 0 16,20 21-16,-21-21 0,21 21 15,-20-21-15,20 21 0,-21 0 0,0-21 16,0 21-16,1 1 0,-22-1 0,0 0 16,0 0-16,0 0 0,0 0 15,-22 1-15,1-1 0,0 0 0,0 0 16,-21-21-16,20 21 0,1 0 0,-21-21 15,21 0-15,42 0 32,-21-21-32,42 21 0,-21-21 15,1 21-15,-1 0 0,0 0 16,0 0-16,0 0 0,0 21 16,1 0-16,-1 1 0,-21-1 0,0 0 15,0 0-15,0 0 0,0 22 16,0-22-16,-21 0 0,-1 21 0,1-21 15,0 1-15,0-1 0,0 0 16,0 0-16,-1 0 0,1 0 0,0-21 16,21 22-16,-21-22 0</inkml:trace>
  <inkml:trace contextRef="#ctx0" brushRef="#br0" timeOffset="96308.6">14901 13907 0,'0'0'15,"-21"0"-15,21 21 0,0 0 16,21-21 15,22 0-31,-22 0 0,42 0 16,-20 0-16,41 0 0,-20 0 0,20 0 15,1 0-15,0 0 0,-1 0 0,-20 0 16,21 0-16,-22 0 0,22 0 16,-22 0-16,1 0 0,-22 0 0,0 0 15,1 0-15,-22 0 0,0 0 0,-42 0 31,0 0-31,-22 21 0,22-21 16,-42 21-16,20-21 0,-20 21 16</inkml:trace>
  <inkml:trace contextRef="#ctx0" brushRef="#br0" timeOffset="96563.46">14944 14182 0,'0'0'0,"-64"21"0,1 0 15,20 0-15,22-21 0,-21 21 0,21 1 16,21-1-16,21 0 15,0-21-15,21 0 0,1 0 16,20 0-16,-21 21 0,22-21 0,21 0 16,-1 0-16,1 0 0,0 0 15,-1 0-15,1 0 0,0 0 0,-22 0 16,22 0-16,-1 0 0,-20 0 0,21 0 16,-22 0-16,1 0 0,-1 0 15,-21 21-15,1-21 0,-1 0 16,-21 0-16,0 21 0,-42-21 15,0 22-15,-21-22 16,21 0-16,-22 0 0,1 0 0,0 0 16,-22 0-16,1 0 0</inkml:trace>
  <inkml:trace contextRef="#ctx0" brushRef="#br0" timeOffset="96771.34">14795 14753 0,'0'0'0,"0"21"0,0 1 15,0-1-15,0 0 0,22-21 16,-1 21-16,21-21 0,-21 0 16,22 0-16,-1 21 0,21-21 0,1 0 15,-1 0-15,22 0 0,-21 0 0,20 0 16,-20 0-16,-1 0 0,22 0 16,-22 0-16,1-21 0,-22 21 0,22 0 15,-22 0-15,0 0 0,-20 0 0,-1 0 16,0 0-16</inkml:trace>
  <inkml:trace contextRef="#ctx0" brushRef="#br0" timeOffset="97259.06">15557 15790 0,'0'0'15,"43"85"1,-43-64-16,21-21 16,0 21-16,0-21 0,0 0 0,1 22 15,-1-22-15,0 0 0,0 0 0,0 0 16,-21 21-1,0 0-15,0 0 16,-21 0-16,0 0 16,0 1-16,0-1 0,-1 21 15,1-21-15,0 0 0,0 1 0,21 20 16,0-21-16,0 21 0,0-20 0,0-1 16,0 0-16,21 21 0,21-21 15,-20 1-15,-1-1 0,21 0 0,-21 21 16,22-21-16,-1 1 0,-21 20 0,21-21 15,-20 21-15,-1-20 16,0 20-16,-21-21 0,0 21 0,0 1 16,-21-22-16,-22 21 0,1 1 0,0-22 15,-1 21-15,-20-21 0,-1 0 16,1 1-16,-22-1 0,22 0 0,-1-21 16,1 0-16,-1 0 0,1 0 0,20-21 15,1 0-15,0-22 0,21 22 16</inkml:trace>
  <inkml:trace contextRef="#ctx0" brushRef="#br0" timeOffset="98283.47">14605 7620 0,'0'-21'0,"-21"21"16,21 21-1,0 0 1,0 0-16,0 1 0,0-1 16,0 21-16,-21-21 15,21 0-15,0 1 0,0-1 0,0 0 16,0 0-16,-22-21 16,22 21-16,0-42 31,0 0-31,0 0 15,0 0-15</inkml:trace>
  <inkml:trace contextRef="#ctx0" brushRef="#br0" timeOffset="98555.79">14541 7387 0,'-21'0'31,"42"0"1,1 0-32,-22-21 15,21 21-15,-21-21 16,0 0-16,-21 21 31,-1 0-15,22 21-1,22-21 1,-1 0 0</inkml:trace>
  <inkml:trace contextRef="#ctx0" brushRef="#br0" timeOffset="99050.51">15134 7176 0,'0'0'15,"-21"21"17,0 0-32,21 0 0,-21 0 0,21 0 15,0 1-15,0 20 0,-22 0 16,22 1-16,0-1 0,0 0 0,0 1 16,0 20-16,-21-21 0,21 1 0,0 20 15,0 1-15,0-22 0,-21 22 16,21-1-16,-21 1 0,0 20 0,21-20 15,0-1-15,-21 1 0,-1-1 0,1-20 16,21 20-16,-21 1 0,0-1 0,21-21 16,0 22-16,0-22 0,-21 1 15,21-22-15,0 21 0,0-21 16,0 0-16,21-21 16,0 0-16,0 0 0,0-21 0,1 0 15,20 0-15,0 0 0,-21-22 16,22 22-16,-1-21 0,0 0 0,-20 20 15,-1-20-15,0 0 0,0 21 0,-21-22 16,0 1-16,0 0 0,0-1 16,-21 1-16,-21 0 0,20-1 0,-20 22 15,0 0-15,-1 0 0,1 0 0,0 21 16,-1 0-16,22 0 0,0 0 16,-21 0-16,21 0 0,21 21 15,0 0 1,21-21-16,0 0 15,0 0-15,0 0 0,22 0 16,-1 0-16,0 0 0,1 0 0</inkml:trace>
  <inkml:trace contextRef="#ctx0" brushRef="#br0" timeOffset="100543.17">13250 12637 0,'-21'0'0,"0"0"16,42 0 15,0 0-15,0 0-16,1 0 0,-1 0 0,21 0 15,-21 0-15,22 0 0,-22 0 0,21 0 16,-21 0-16,22 0 0,-22 0 16,0 0-16,21 0 0,-21 0 0,1 0 15,-1 0-15,-21 21 31,-21 0-31,-1 0 0,1-21 0,-21 21 16,21 0-16,-22 1 0,1 20 16,0-21-16,-1 0 0,1 0 15,0 1-15,-1-1 0,1 0 0,21 0 16,0 0-16,0-21 0,21 21 16,0 1-16,21-22 15,0 0-15,21 0 0,1 0 16,-1 0-16,0 0 0,22 0 0,-22-22 15,22 22-15,-1-21 0,-21 21 0,22-21 16,-22 21-16,1 0 0,-1 0 16,0 0-16,-21 0 0,1 0 0,-1 0 15,-21 21 1,-21-21-16,-1 21 0,-20 1 16,21-1-16,-21 0 0,-1 0 15,1 0-15,0 0 0,-1 1 16,1 20-16,0-21 0,20 0 0,-20 0 15,21-21-15,0 22 0,0-1 0,21 0 16,21-21 0,21 0-16,0 0 0,1 0 15,-1 0-15,0 0 0,1 0 16,20 0-16,1 0 0,-22 0 0,0 0 16,1 0-16,-1 0 0,-21 0 0,0 0 15,1 0-15,-22 21 16,-22 0-16,1-21 15,-21 21-15,0 1 0,-1-1 16,1 0-16,0 0 0,-22 0 16,22 0-16,-1 1 0,1-1 0,0 0 15,21 0-15,-1 0 0,1 0 0,21 1 16,0-1-16,21-21 16,1 21-16,-1-21 0,21 0 15,0 0-15,1 0 0,-1 0 16,22 0-16,-1 0 0,-21 0 0,22 0 15,-22 0-15,22 0 0,-22 0 0,-21 0 16,0 0-16,1 0 0,-22 21 16,-22-21-16,1 21 15,-21 0-15,0-21 0,-1 22 16,-20-1-16,20 0 0,-20 0 16,21 0-16,-22 0 0,22 1 0,-1-1 15,1 0-15,21 0 0,0-21 0,0 21 16,21 0-16,0 1 0,0-1 15,21 0-15,0-21 0,0 0 16,0 21-16,22-21 0,-22 0 0,21 0 16,0 0-16,1 0 0,-1 0 0,0 0 15,1 0-15,-1 0 0,0-21 16,-20 21-16,20 0 0,-42-21 0,21 21 16,-42 0-1,0 0-15,0 0 16,-1 0-16,1 0 0,-21 0 15,21 0-15,-22 0 0,22-21 0,-21 21 16,21-22-16</inkml:trace>
  <inkml:trace contextRef="#ctx0" brushRef="#br0" timeOffset="106711.13">22415 5122 0,'0'0'0,"-42"0"31,21 0-31,0 0 16,0 0 0,21 22-16,-22-22 0,22 21 15,0 0-15,-21 0 0,21 0 16,0 0-16,0 1 0,0-1 16,0 0-16,21 0 0,1-21 15,-1 21-15,0-21 0,21 21 0,1-21 16,-1 0-16,-21 0 0,21 0 15,1 0-15,-1 0 0,0 0 0,1 0 16,-1-21-16,-21 0 16,22 21-16,-22-21 0,0 0 0,0 0 15,-21-1-15,0 1 0,0 0 16,0-21-16,0 21 0,0-1 16,0-20-16,0 21 0,0-21 0,0 20 15,-21 1-15,0 0 0,21 0 16,-21 21-16,21-21 0,-22 21 15,1 0 1,0 0-16,21 21 0,0 0 16,0 0-16,-21 0 0,0 1 15,21 20-15,-21-21 0,21 0 0,0 22 16,-22-22-16,1 21 0,21 0 16,-21-20-16,21 20 0,0 0 15,0 1-15,0-1 0,0 21 0,0-20 16,0-1-16,0 22 0,0-22 15,0 21-15,-21-20 0,21-1 0,-21 0 16,21 1-16,-21-1 0,21-21 0,-22 22 16,1-22-16,21 0 0,-21 0 15,0 0-15,21 0 0,-21-21 0,0 22 16,-1-22-16,1 0 16,0-22-16,0 1 15,0 0-15,0 0 0,21 0 16,-22-22-16,1 1 0,0 0 15,0 21-15,21-22 0,-21 1 0,0 0 16,-1-1-16,22 22 0,0 0 0,0 0 16,-21 21-16,0 0 15,21 21-15,0 0 16,0 0-16,0 0 0,0 1 16,0-1-16,0 0 0,0 0 0,0 21 15,21-20-15,0-1 0,1 0 16,-1 0-16,0 0 0,21 0 0,1 1 15,-22-1-15,21-21 0,0 0 0,22 0 16,-22 0-16,22 0 16,-22 0-16,22 0 0,-1 0 0,1 0 15,-22-21-15,21-1 0,-20 1 0,-1 0 16,0 0-16,1-21 0,-1 20 16,-21-20-16,0 0 0,1-1 0,-22 1 15,0-21-15,21 20 0,-21 1 16,0 0-16,0-1 0,0 1 0,0 21 15,0-22-15,0 22 0,0 0 0,0 0 16,0 42 15,-21 0-31,21 0 16,-22 22-16,22-1 0,-21 0 16,21 1-16,0-1 0,0 22 0,-21-22 15,21 21-15,-21 1 0,21-1 16,-21 1-16,0-22 0,-1 22 0,22-1 15,-42 1-15,21-1 0,0 22 16,0-22-16,-22 22 0,22 0 0,-21-1 16,21 1-16,-22-21 0,22 20 0,0 1 15,-21-22-15,42 1 0,-22-1 16,22 1-16,0-1 0,0-20 0,0-1 16,22-21-16,-1 0 0,21 1 0,-21-1 15,22-21-15,-22 0 0,21 0 16,0-21-16,1-1 0,-1-20 15,0 21-15,22-21 0,-22-1 0,1 1 16,-1 0-16,0-22 0,1 22 0,-1-22 16,-21 22-16,0-22 0,0 1 15,-21-22-15,0 22 0,0-22 0,-21 22 16,0-1-16,0 1 0,-21-1 0,-1 1 16,22 20-16,-21 1 0,-1 21 15,22-22-15,-21 43 0,21-21 0,0 0 16,-1 21-16,65 0 47,-22-21-32,0 21-15,0-21 0,22 21 0,-22-21 16</inkml:trace>
  <inkml:trace contextRef="#ctx0" brushRef="#br0" timeOffset="107162.87">24363 5821 0,'0'0'15,"-21"0"-15,42-21 31,0 0-15,21 21-16,-21-22 0,1 1 16,20 0-16,-21 21 0,21-21 15,-20-21-15,20 20 0,-21 1 0,0 0 16,0 0-16,-21 0 0,0 0 16,0-1-16,0 1 0,-21 21 15,0 0-15,0 0 0,-21 0 16,20 0-16,-20 0 0,21 21 15,-21 1-15,-1 20 0,22 0 0,0-21 16,0 43-16,0-22 0,21 1 16,0-1-16,0 0 0,0 1 0,0-22 15,0 21-15,0-21 0,0 0 0,21 22 16,0-22-16,0-21 0,21 21 16,-20 0-16,-1-21 0,21 0 0,0 0 15,-20 0-15,20 0 0,21 0 16,-20-21-16,-1 0 0,0 0 0,22 0 15,-22-1-15,1-20 0,20 0 16</inkml:trace>
  <inkml:trace contextRef="#ctx0" brushRef="#br0" timeOffset="107418.73">25548 5059 0,'0'0'0,"0"-21"0,-21 21 16,0 0-16,0 21 15,21 0-15,-22 21 0,1 1 0,0-1 16,0 22-16,0-22 0,0 21 0,-1 1 16,1-22-16,0 22 0,0-1 15,0 1-15,0-22 0,21 0 16,-22 1-16,1-1 0,21 0 0,0-20 16,0 20-16,0-21 0,-21 0 15,21 0-15,0 1 0,21-22 16,0 0-1,1 0-15,20-22 0,-21 1 16,0 0-16</inkml:trace>
  <inkml:trace contextRef="#ctx0" brushRef="#br0" timeOffset="107826.49">25654 5652 0,'0'0'0,"21"0"0,0-22 15,-21 1-15,0 0 0,21 21 16,-21-21-16,22 21 0,-22-21 15,-22 21 1,1 0 0,0 0-16,0 0 0,0 0 15,0 21-15,-1 0 0,1 0 0,-21 0 16,42 1-16,-21-1 0,21 0 0,-21-21 16,21 21-16,0 0 0,0 0 15,0 1-15,0-1 0,21 0 16,-21 0-16,21-21 0,0 21 15,0 0-15,22-21 0,-22 22 16,0-1-16,0-21 0,0 21 0,-21 0 16,21-21-16,-21 21 15,0 0-15,0 1 16,-21-22-16,0 0 0,0 0 16,0 21-16,0-21 0,-1 0 15,1 0-15,-21 0 0,21 0 0,0 0 16,-1 0-16,1-21 15,21-1-15,0 1 16,21 0 0,1 0-16,-1 21 0,0-21 15,0 21-15</inkml:trace>
  <inkml:trace contextRef="#ctx0" brushRef="#br0" timeOffset="108167.3">26014 5863 0,'0'0'0,"21"0"0,0 0 0,0 0 16,0 0-16,1 0 16,-1-21-16,0 21 0,0-21 15,0 0-15,0 0 16,1-1-16,-1 22 0,0-21 0,0 0 16,0-21-16,-21 21 0,0-1 0,0 1 15,0 0-15,0 0 16,-21 21-16,-21 0 15,21 21-15,-1-21 16,1 42-16,-21-20 0,21-1 0,0 21 16,-22 0-16,22-20 0,21 20 0,0 0 15,-21-21-15,21 1 0,0 20 16,0-21-16,0 0 0,21 0 0,0-21 16,0 22-16,22-1 0,-22-21 15,0 0-15,21 0 0,-20 0 0,20 0 16,-21 0-16,0 0 0,0 0 0,22-21 15,-43-1-15,21 22 0,0-21 16</inkml:trace>
  <inkml:trace contextRef="#ctx0" brushRef="#br0" timeOffset="108802.92">27728 5927 0,'21'0'31,"1"-21"-15,-1 21-16,0-22 0,0 1 15,0 0-15,0 0 0,22 0 16,-22-22-16,21 22 0,1-21 0,-1 0 16,0-1-16,1 1 0,20-22 15,-21 22-15,-20 0 0,20-1 0,-21-20 16,21 21-16,-20-1 0,-22-20 16,0 20-16,0 1 0,0 21 0,0-21 15,-22 20-15,22 1 0,-21 0 16,-21 21-16,21 0 0,0 0 15,-22 42-15,1-20 0,0 20 0,-1-21 16,22 43-16,-21-22 0,21 0 0,-1 22 16,1-1-16,0 1 0,21-22 15,-21 22-15,21-1 0,0 1 16,0-22-16,0 21 0,0-20 0,0-1 16,21 0-16,0-20 0,0 20 15,1-21-15,-1 0 0,0 0 0,21-21 16,-21 22-16,22-22 0,-1 0 15,0 0-15,1 0 0,-1 0 0,22 0 16,-22-22-16,21 1 0,-20 0 0</inkml:trace>
  <inkml:trace contextRef="#ctx0" brushRef="#br0" timeOffset="109263.01">29062 5609 0,'0'-42'0,"0"84"0,0-105 0,0 20 0,0 22 15,0 0-15,0 0 0,-21 0 16,-1 21-16,1 0 0,0 0 0,-21 0 15,-1 0-15,1 0 0,0 0 0,-1 21 16,22 0-16,-21 0 0,0 0 16,-1 22-16,22-22 0,0 21 0,-21 1 15,42-1-15,-22 0 0,22-21 16,0 22-16,-21-1 0,21-21 0,0 0 16,0 1-16,0 20 15,21-42-15,1 21 0,-1 0 0,0-21 0,0 0 16,0 21-16,0-21 0,1 0 15,-1 0-15,0 0 0,21 0 16,-21-21-16,22 21 0,-22-21 0,0 0 16,21 0-16,-20 0 0,-1-22 15,0 1-15,0 21 0,0-22 0,0 1 16,1 0-16,-22-1 0,21 22 16,-21 0-16,0 0 0,0 0 0,0 42 31,0 0-31,0 21 0,-21-20 0,-1 20 15,22 0-15,0-21 0,0 22 16,0-1-16,0-21 0,0 22 16,0-22-16,0 0 0,0 0 0,0 0 15,0 0-15,0 1 0,22-1 16,-1-21-16,21 0 16,0 0-16,-20 0 0,41 0 15,-21 0-15,1-21 0,20-1 0,-20 22 16,20-21-16</inkml:trace>
  <inkml:trace contextRef="#ctx0" brushRef="#br0" timeOffset="109762.72">29887 5630 0,'0'-21'15,"0"42"-15,0-63 0,0 21 0,0 0 0,-21 0 16,0 21-16,0 0 0,0 0 16,-1 0-16,1 0 0,0 0 0,-21 0 15,21 0-15,-22 21 0,22 0 16,-21 21-16,21-21 0,-1 1 0,-20 20 15,21-21-15,21 21 0,-21-20 0,21 20 16,0-21-16,0 0 0,0 22 16,0-22-16,0 0 0,21 0 15,0 0-15,0-21 16,0 0-16,1 0 0,-1 0 0,0 0 16,21 0-16,-21-21 15,1 21-15,-1-21 0,0-21 0,21 20 16,-21-20-16,1 0 0,-1-22 0,21 22 15,-21-22-15,22 1 0,-22 21 16,0-22-16,0 1 0,0 20 0,0-20 16,-21 20-16,22 1 0,-22 0 15,21-1-15,-21 22 0,0 0 0,0 63 32,-21-20-32,-1 20 0,1 0 15,0 1-15,0-1 0,21 0 16,-21 1-16,0 20 0,-1-21 0,22 22 15,-21-1-15,0 1 16,21-22-16,0 22 0,0-22 0,-21 0 16,21 1-16,0-1 0,0-21 15,0 22-15,0-22 0,0 0 0,0 0 16,21-21-16,0 0 0,0 21 0,1-21 16,-1 0-16,21 0 0,-21 0 15,22-21-15,-1 21 0,0-21 0,1 0 16,-1 0-16</inkml:trace>
  <inkml:trace contextRef="#ctx0" brushRef="#br0" timeOffset="110311.37">30797 5736 0,'0'0'0,"22"-21"0,-22 0 0,0 0 16,0 0-16,0-1 0,0 1 16,0 0-16,-22 0 15,1 21-15,-21 0 16,21 0-16,-22 21 0,22 0 0,-21 0 15,0 1-15,-1-1 0,1 21 16,0-21-16,-1 22 0,22-1 0,-21-21 16,21 21-16,-1-20 0,1 20 15,21-21-15,0 21 0,0-20 0,0-1 16,0 0-16,0 0 0,21-21 16,1 21-16,-1-21 0,0 0 0,0 0 15,21 0-15,-20 0 16,-1 0-16,21 0 0,-21 0 0,22-21 15,-22 0-15,0 0 0,21-22 0,-21 22 16,22-21-16,-22-22 0,21 22 16,-21-21-16,22-1 0,-22 1 0,21-1 15,1 1-15,-22-1 0,0 1 16,21 20-16,-21 1 0,1 0 0,-22-1 16,0 22-16,0 0 0,0 0 15,-22 42 1,1 0-16,0 0 0,0 22 15,-21-1-15,20-21 0,1 21 16,0 22-16,0-22 0,0 1 16,21 20-16,-21-21 0,21 22 0,-22-22 15,22 1-15,0-1 0,0 0 16,0 1-16,0-22 0,0 21 0,0-21 16,0 0-16,0 1 15,22-22-15,-1 0 0,0 0 16,0 0-16,0 0 0,0 0 15,1 0-15,20 0 0,0-22 0,-21 1 16,22 0-16,-1 0 0,0 0 16,1 0-16</inkml:trace>
  <inkml:trace contextRef="#ctx0" brushRef="#br0" timeOffset="111066.94">31305 5779 0,'0'0'0,"-21"0"15,0 0-15,0 21 16,21 0-1,21-21 17,0 0-32,0 0 0,1 0 0,-1 0 15,0 0-15,0-21 0,0 21 16,0-21-16,1-1 0,-1 1 0,-21 0 16,0-21-16,21 21 0,-21-1 15,0 1-15,0 0 0,0 0 0,0 0 16,-21 21-1,0 0-15,-22 0 0,22 21 0,-21 0 16,21 21-16,-22-20 0,22-1 16,-21 21-16,21-21 0,-1 22 0,1-1 15,21-21-15,0 0 0,0 22 16,0-22-16,0 0 0,0 0 0,21 0 16,1 0-16,-1 1 0,0-1 15,21-21-15,-21 21 0,22-21 0,-1 0 16,-21 0-16,0 0 0,22 0 15,-22 0-15,0 0 0,21 0 0,-20-21 16,-1 0-16,0-1 0,0 1 16,0 0-16,0 0 0,1-21 15,-1 20-15,-21 1 0,0-21 0,0 21 16,0 0-16,0-22 0,0 22 16,0 0-16,0 0 0,21 21 15,-21-21-15,0-1 0,0 1 16,21 21-16,0 0 15,0 0-15,1 0 0,-1 0 0,21 0 16,-21 0-16,22 0 0,-1 21 16,-21 1-16,21-1 0,-20 21 15,-1-21-15,0 22 0,0-22 0,-21 21 16,0-21-16,0 22 0,0-22 16,0 21-16,-21-21 0,21 0 15,-21 1-15,0-1 0,-22 0 0,22 0 16,0-21-16,0 21 0,0-21 15,-1 0-15,1 0 16,21-21 0,0 0-16,0 0 15,21 0-15,22-1 0,-22-20 16,21 0-16,1-1 0,-1 1 0,21-21 16,-20 20-16,20 1 15,-20 0-15,-1-1 0,0 1 0,1 21 16,-1 0-16,0 21 0,-21 0 15,1 0-15,-1 0 0,0 0 0,0 0 16,0 42-16,0-21 0,-21 0 16,0 22-16,0-1 0,0-21 0</inkml:trace>
  <inkml:trace contextRef="#ctx0" brushRef="#br0" timeOffset="115183.24">24320 8255 0,'0'21'15,"22"-21"1,-1 0-1,0 0-15,0 0 0,0-21 16,0 0-16,1 21 0,-1-21 0,0 0 16,21-22-16,-21 22 0,1 0 15,-22 0-15,0-22 0,0 22 0,0 0 16,0 0-16,0-21 0,-22 20 0,1 1 16,0 21-16,-21-21 15,21 0-15,-22 21 0,22 0 0,-21 0 16,21 0-16,-22 0 0,22 0 15,0 21-15,0 0 0,0 0 0,-1 1 16,22-1-16,0 0 0,0 21 0,0 1 16,0-22-16,0 21 0,0 0 15,0-20-15,0 20 0,22 0 0,-1-21 16,0 22-16,0-1 0,0-21 0,22 22 16,-22-1-16,0-21 15,0 21-15,-21-20 0,0 20 0,0-21 0,0 0 16,0 22-16,0-22 0,0 0 15,-21 0-15,0 0 0,-22-21 16,22 21-16,-21-21 0,0 0 0,-1 0 16,1 0-16,0 0 0,-1 0 15,1-21-15,0 0 0,-22 0 0,22 0 16,21 0-16,-22-1 0,1 1 0,21 0 16,0-21-16,-1 21 0,1-22 15,0 1-15,0 21 0,21-22 0,-21 22 16,21-21-16,0 21 0,0 0 0,21 21 31,0 0-31,0 21 16,-21 0-16,21 0 0,1 0 0,-1 0 15,0 22-15,0-22 0,-21 21 16,21-21-16,0 22 0,1-22 0,-1 21 16,0 1-16,0-22 0,0 21 15,0-21-15,1 22 0,-1-22 0,0 0 16,0 0-16,0-21 0,0 21 0,1-21 15,-1 0-15,21 0 0,-21 0 16,22 0-16,-22 0 0,21-21 0,-21 0 16,22 0-16,-1 0 0,-21-22 0,21 22 15,1 0-15,-22-21 16,21-1-16,-21 1 0,1 21 0,20-22 16,-21 1-16,-21 21 0,21 0 0,-21 0 15,21-1-15,-21 1 0,0 42 31,0 1-31,0 20 16,0-21-16,0 0 0,0 0 16,0 22-16,0-22 0,0 0 0,0 21 15,0-20-15,0-1 0,0 0 0,0 0 16,0 0-16,22 0 0,-1 1 16,0-22-16,0 0 0,0 0 15,0 0-15,22 0 0,-22 0 16,0 0-16,0-22 0,22 1 15,-22 21-15,0-21 0,21 0 0,-21-21 16,1 20-16,-1 1 0,0 0 16,0-21-16,0 21 0,-21-1 0,0-20 15,21 21-15,-21 0 0,0 0 0,22-1 16,-22 44 15,0-1-31,0 0 0,-22 0 16,22 0-16,0 22 0,-21-22 15,21 0-15,0 21 0,0-21 16,0 1-16,0 20 0,0-21 0,0 0 16,21 0-16,1 1 0,-22-1 15,21-21-15,0 0 0,0 0 0,21 0 16,-20 0-16,-1 0 0,0 0 16,21 0-16,-21-21 0,1-1 0,20 1 15,-21 0-15,0 0 0,0 0 0,1 0 16,-1-1-16,0-20 0,-21 21 15,0 0-15,21-22 0,-21 22 0,0-21 16,0 21-16,0 0 0,0-1 0,0 1 16,0 42 15,0 1-31,-21 20 0,21-21 16,0 0-16,-21 22 0,21-22 15,-21 21-15,21-21 0,0 0 0,0 22 16,0-22-16,0 0 0,0 0 0,0 0 15,21 1-15,0-1 0,0-21 16,0 0-16,0 21 0,1-21 0,-1 0 16,0 0-16,21 0 0,-21-21 0,1 21 15,-1-21-15,21-1 0,-21 1 16,0 0-16,1 0 0,-1 0 0,0-22 16,0 22-16,0-21 0,0 21 15,1-22-15,-1 22 0,-21 0 16,21-21-16,-21 21 0,21 21 0,-21-22 15,0 44 1,0-1-16,0 0 0,0 0 16,-21 0-16,0 22 0,21-22 0,-21 0 15,21 21-15,0-21 0,0 1 16,-22-1-16,22 0 0,0 0 0,0 0 16,0 0-16,22-42 46,-22 0-46,0 0 16,0 0-16,0-22 16,0 22-16</inkml:trace>
  <inkml:trace contextRef="#ctx0" brushRef="#br0" timeOffset="115371.14">26247 8149 0,'0'0'16,"0"-21"-16,0 0 0,0 42 47,0 0-32,0 0 1,21-21-16,0 0 16,0 0-16,0 0 15</inkml:trace>
  <inkml:trace contextRef="#ctx0" brushRef="#br0" timeOffset="115654.97">26924 7959 0,'0'0'0,"0"21"16,-21 0-1,0 21-15,21-20 0,-22 20 16,1 0-16,21-21 0,-21 22 15,0-1-15,0 0 0,0 1 0,-1-1 16,1 0-16,0 1 0,0-1 0,0-21 16,0 22-16,-1-22 0,22 21 15,-21-21-15,21 0 0,0 1 0,0-1 16,0 0-16,21-21 16,1 0-1,-1 0-15,0 0 0,0 0 0,0 0 16,0-21-16,1 0 0,-1-1 15,0 1-15</inkml:trace>
  <inkml:trace contextRef="#ctx0" brushRef="#br0" timeOffset="115842.87">26649 8340 0,'0'21'31,"21"-21"-31,0 0 16,0 0-16,0 0 0,1 0 0,-1 0 16,21 0-16,0 0 0,-20 0 15,20 0-15,0 0 0,1 0 16,-1-21-16,0 21 0</inkml:trace>
  <inkml:trace contextRef="#ctx0" brushRef="#br0" timeOffset="116566.69">27474 8149 0,'0'0'0,"-21"0"32,0 0-32,0 21 0,0-21 15,-1 22-15,1 20 0,0-21 0,0 0 16,0 22-16,0-1 0,-1-21 16,1 21-16,21-20 0,-21-1 15,21 21-15,0-21 0,0 0 0,0 1 16,0-1-16,0 0 0,21-21 15,0 21-15,1 0 0,-1-21 0,0 0 16,21 0-16,-21 0 0,22 0 0,-22 0 16,21 0-16,-21 0 0,22 0 15,-22-21-15,21 21 0,-21-21 0,1 0 16,-1 0-16,0-22 0,0 22 16,0-21-16,0-1 0,-21 1 0,22 0 15,-1-22-15,0 1 0,-21 20 0,0-20 16,21-1-16,0 22 0,-21-21 15,21 41-15,-21-20 0,0 21 16,0 0-16,0 42 31,0 21-31,0-21 0,0 22 0,0 20 16,0-20-16,-21-1 0,0 21 16,0-20-16,21-1 0,-21 0 0,0 1 15,-1-1-15,22 0 0,-21-20 0,21 20 16,-21-21-16,21 0 0,-21 0 15,21 1-15,0-1 0,-21 0 16,21-42 15,0 0-15,0-1-16,0 1 0,21-21 16,0 21-16,0 0 0,0-22 15,1 22-15,20-21 0,0-1 0,1 22 16,-1-21-16,0 21 0,22 0 15,-22-1-15,0 22 0,1 0 0,-1 0 16,-21 22-16,0-1 0,1 21 0,-1-21 16,-21 22-16,0-22 0,0 21 15,0-21-15,0 22 0,0-22 0,0 21 16,-21-21-16,21 22 0,-22-22 0,1 0 16,21 0-16,-21 0 15,0-21-15,0 21 0,0 1 0,-1-22 16,1 21-16,21-42 31,21-1-31,1 22 16,-1-21-16,21 0 0,0 0 0</inkml:trace>
  <inkml:trace contextRef="#ctx0" brushRef="#br0" timeOffset="116859.52">29379 7895 0,'0'0'0,"0"-21"0,0 0 0,0 0 0,0 0 16,0-1-16,-21 1 0,-21 21 15,21 0-15,-1 0 16,-20 21-16,0 1 0,-1-1 0,1 21 16,0-21-16,-1 22 0,1 20 15,0-21-15,21 22 0,-22-22 0,22 1 16,0 20-16,0-21 0,0 1 0,21-1 15,0-21-15,0 22 0,0-22 16,0 21-16,0-21 0,21 0 0,0-21 16,0 22-16,0-1 0,22-21 15,-1 0-15,0 0 0,1 0 16,-1 0-16,0 0 0,22 0 0,-1-21 16,-20 21-16,20-22 0</inkml:trace>
  <inkml:trace contextRef="#ctx0" brushRef="#br0" timeOffset="117939.8">29930 8297 0,'0'0'0,"21"-21"0,-21-21 0,0 21 16,0 0-16,0-1 0,0 1 15,0 0-15,-21 21 0,-1-21 0,1 21 16,0 0-16,0 0 0,-21 0 0,20 0 16,1 21-16,-21-21 0,0 21 15,20 22-15,-20-22 0,0 0 16,21 21-16,-22-21 0,22 22 15,0-22-15,0 21 0,0-21 0,21 22 16,-22-22-16,22 0 0,0 0 0,0 0 16,0 1-16,22-1 15,-1-21-15,0 0 0,0 0 0,0 0 16,22 0-16,-22 0 0,0 0 16,0 0-16,0 0 0,22-21 0,-22-1 15,0 1-15,0 0 0,21 0 0,-20-21 16,20 20-16,-21-20 0,21 0 15,-20 21-15,-1-22 0,-21 22 0,0 0 16,0 0-16,-21 21 16,-22 21-1,22 0-15,0 0 0,0 0 0,0 1 16,-1 20-16,1-21 0,0 0 16,21 0-16,0 22 0,-21-22 0,21 0 15,0 0-15,0 0 0,0 1 16,0-1-16,21-21 0,0 0 15,0 21-15,1-21 0,-1 0 0,21 0 16,0 0-16,1 0 0,-1 0 16,22-21-16,-22 0 0,21 21 0,1-22 15,-1 1-15,1-21 0,-1 21 0,1-22 16,-1 22-16,-20-21 16,-1 0-16,0-1 0,1 1 0,-22 21 15,0 0-15,-21-1 0,0 1 16,0 0-16,-21 21 15,-21 21-15,20 0 0,1 1 16,-21-1-16,21 0 0,-22 21 0,22-21 16,0 1-16,0 20 0,0 0 0,21-21 15,0 1-15,0 20 0,0-21 16,0 0-16,0 0 0,21 22 0,0-43 16,-21 21-16,21 0 0,0 0 15,1 0-15,-1-21 16,0 0-1,-21-21 1,0 0-16,0 0 16,0 0-16,0 0 15,0-1-15,0 1 0,-21 21 16,0 0-16,-1 0 16,1 0-16,21 21 15,0 1 1,0-1-16,21-21 15,1 21-15,-1-21 16,0 0-16,21 21 0,-21-21 16,22 21-16,-22-21 0,21 0 0,1 0 15,-1 0-15,0 0 0,1 0 0,-1 0 16,0 0-16,1 0 0,-1-21 16,0 0-16,1-21 0,-1 20 0,-21-20 15,21 0-15,-20-1 0,-1 1 16,0 21-16,-21-21 0,0-1 0,0 22 15,0 0-15,-21 21 16,0 0-16,-1 0 0,-20 0 0,21 21 16,0 0-16,-22 0 15,22 22-15,0-22 0,0 21 0,21-21 16,0 22-16,0-22 0,0 0 0,0 21 16,0-20-16,0-1 0,0 0 15,21-21-15,0 21 0,0 0 0,1-21 16,-1 0-16,0 21 0,0-21 15,21 0-15,-20 0 0,-1 0 0,0 0 16,21 0-16,-21-21 0,22 21 16,-22-21-16,21 0 0</inkml:trace>
  <inkml:trace contextRef="#ctx0" brushRef="#br0" timeOffset="118082.71">32046 8657 0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1:31:46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5207 0,'0'-148'31,"0"-233"-31,0-42 0</inkml:trace>
  <inkml:trace contextRef="#ctx0" brushRef="#br0" timeOffset="4703.88">5715 2328 0,'-21'0'47,"0"0"16,-1 0-48,1 0 1,0 0-16,0 0 0,0 0 0,0 0 16,-1 0-1,1-21-15,21 0 16,-21 21-16,21-21 0,-21 21 15,21-21-15,0 0 0,0-1 16,0 1-16,0 0 0,0 0 16,0 0-16,0 0 0,0-1 15,0 1-15,0 0 16,0 0-16,21-21 0,0 20 0,0 1 16,-21-21-16,22 21 0,-1 0 15,0-22-15,0 22 0,0 0 0,0 0 16,1 0-16,-1-1 0,0 22 15,0-21-15,0 21 0,0 0 0,1 0 16,-1 0-16,0 0 16,0 0-16,0 21 0,0 1 15,1-22-15,-22 21 0,0 0 16,21 0-16,-21 0 0,21 22 0,-21-22 16,0 0-16,0 0 0,0 21 15,0-20-15,0 20 0,-21-21 16,0 0-16,21 22 0,-22-22 0,1 21 15,0-21-15,-21 22 0,21-22 16,-1 21-16,-20-21 0,0 22 0,21-1 16,-22 0-16,1 1 0,0-1 15,-1 0-15,22 1 0,-21-1 0,21 0 16,-1 1-16,1-22 0,0 21 16,21-21-16,-21 0 0,21 1 0,0-1 15,0 0-15,0 0 0,21-21 16,0 0-16,0 0 0,1 0 15,-1 0-15,21 0 0,-21 0 0,22-21 16,-1 21-16,-21-21 16,21 0-16,1-1 0,-22 1 0,21 0 15,-21 0-15,1 0 0,20 0 0,-42-1 16,21-20-16,-21 21 0,0-21 16,0-1-16,0 1 0,0 21 0,-21-22 15,0 22-15,0-21 0,-1 21 16,-20 0-16,21-1 0,0 22 0,0-21 15,-22 21-15,22 0 0,0 0 16,0 0-16,0 0 16,-1 0-16,22 21 15,22-21 1,-1 0 0,0 0-16,0 0 0</inkml:trace>
  <inkml:trace contextRef="#ctx0" brushRef="#br0" timeOffset="5240">6646 1969 0,'-21'0'0,"-42"-22"31,41 22-31,1 0 0,0 0 0,0 0 16,0 22-16,0-1 0,-1 0 16,1 0-16,0 0 0,21 0 15,-21 1-15,0 20 0,0-21 0,21 0 16,0 22-16,0-22 0,-22 21 16,22 0-16,-21-20 0,21 20 0,0 0 15,0 1-15,0-22 0,0 21 16,0 0-16,0-20 0,21-1 0,1 21 15,-1-21-15,0 0 0,0 1 0,0-22 16,0 21-16,22-21 16,-1 0-16,-21 0 0,22 0 0,-1 0 15,-21-21-15,21-1 0,1 1 16,-1 0-16,-21 0 0,22-21 0,-22 20 16,0-20-16,0 0 0,0-1 0,-21 1 15,21 0-15,-21-1 0,0 1 16,0 0-16,0-1 0,-21 1 0,-21 0 15,21 21-15,0-1 0,-1 1 16,1 0-16,-21 0 0,21 0 0,0 21 16,-22 0-16,22 0 0,-21 0 15,21 0-15,-1 0 0,1 0 0,-21 21 16,21-21-16,0 21 16,-1 0-16,22 0 0,0 1 15,0-1-15,22-21 16,-1 0-16,0 0 0,21 0 15</inkml:trace>
  <inkml:trace contextRef="#ctx0" brushRef="#br0" timeOffset="5584.24">8191 1651 0,'0'0'16,"0"-21"-16,0 0 0,0 42 31,0 0-31,-21 21 16,0-20-16,0 20 0,21 0 16,-21 22-16,0-22 0,-1 0 0,1 22 15,0-22-15,0 22 0,0-22 16,21 0-16,-21 22 0,21-22 0,-22 1 15,22-1-15,0 0 16,0 1-16,0-22 0,0 21 0,0-21 16,0 0-16,0 1 0,0-1 0,0 0 15,22-21-15,-1 0 16,-21-21 0,21 0-16,-21-1 15</inkml:trace>
  <inkml:trace contextRef="#ctx0" brushRef="#br0" timeOffset="6155.61">7620 2244 0,'0'0'0,"-21"0"0,0 0 0,63 0 47,-21 0-47,21 0 0,1 0 0,-1-21 16,0 21-16,22 0 0,-1 0 15,1-22-15,-22 22 0,22 0 0,-1-21 16,-20 21-16,20 0 0,-21-21 16,1 21-16,-1-21 0,0 21 0,1 0 15,-1 0-15,-21 0 0,0 0 16,1 0-16,-1 0 0,0 0 0,-21 21 31,0 0-31,0 0 16,0 1-16,0-1 0,-21 0 15,21 21-15,-21-21 0,-1 22 0,22-22 16,0 21-16,-21-21 0,21 22 16,-21-22-16,21 21 0,0-21 0,0 1 15,0-1-15,0 0 0,0 0 16,0 0-16,21-21 0,0 0 0,1 21 16,-1-21-16,21 0 0,-21 0 0,22 0 15,-22 0-15,21-21 0,0 0 16,-20 0-16,20 0 0,0 0 0,-21-1 15,22 1-15,-22-21 0,0 0 16,21-1-16,-42 1 0,22 21 16,-22-22-16,0 1 0,0 0 0,0 21 15,-22-22-15,1 22 0,0 0 16,-21 0-16,-1 21 0,1-21 0,0 21 16,-1 0-16,1 0 0,0 0 15,21 0-15,-22 0 0,1 0 0,21 21 16,-22-21-16,22 21 0,0-21 0,0 21 15,0-21-15,21 21 0,-21-21 16,21 21-16</inkml:trace>
  <inkml:trace contextRef="#ctx0" brushRef="#br0" timeOffset="6643.44">10604 1884 0,'0'0'0,"0"-21"0,-21 21 16,21-21-16,-21 21 15,0 0-15,0 0 16,0 21-1,21 0-15,-22 0 0,22 0 16,0 0-16,0 22 0,-21-22 0,21 21 16,-21 1-16,21-22 0,0 21 15,0 0-15,-21 1 0,21-1 0,-21-21 16,21 22-16,0-1 0,0 21 16,-21-41-16,21 20 0,0-21 15,0 0-15,0 0 0,0 1 0,0-1 16,0-42 15,21-1-31,-21 1 0</inkml:trace>
  <inkml:trace contextRef="#ctx0" brushRef="#br0" timeOffset="7522.94">11282 1884 0,'0'0'0,"21"0"0,-21-21 0,-21 42 31,0 0-31,21 0 16,-22 0-16,1 1 0,0-1 0,-21 21 16,21-21-16,-1 22 15,1-22-15,0 21 0,0-21 0,0 22 16,0-22-16,-1 21 0,1 0 0,0 1 15,21-1-15,0 0 0,0-20 16,0 20-16,0-21 0,0 0 0,0 0 16,21 1-16,0-1 0,1-21 15,-1 0-15,0 0 0,21 0 0,1 0 16,-22 0-16,21 0 0,-21 0 0,22-21 16,-22-1-16,0 1 0,0 0 15,0 0-15,0-21 0,1-1 0,-22 22 16,21-21-16,-21-1 0,0 22 15,0-21-15,0 21 0,0-22 16,-21 22-16,-1 0 0,1 0 0,0 0 16,21 0-16,-21 21 0,0-22 15,0 22-15,-1-21 0,22 0 16,0 0 0,22 21-16,-1-21 0,21 21 15,-21-21-15,0 21 0,22 0 0,-1 0 16,0-22-16,1 22 0,-1 0 15,0 0-15,1 0 0,-1 0 0,0 0 16,-20 0-16,20 22 0,0-22 16,-21 21-16,1 0 0,-1 0 0,-21 0 15,0 0-15,0 1 0,0-1 16,0 21-16,-21-21 0,-1 0 16,1 22-16,0-22 0,0 21 0,0-21 15,-22 22-15,22-22 0,0 21 16,0 1-16,21-22 0,0 0 0,0 21 15,0-21-15,0 1 0,0-1 0,0 0 16,0 0-16,21 0 16,0-21-16,0 0 0,22 0 0,-22 0 15,21 0-15,1 0 0,-22 0 16,21-21-16,0 21 0,1-21 0,-1 0 16,0 0-16,1-1 0,-1-20 0,-21 21 15,22-21-15,-22-1 16,0 1-16,-21 0 0,0 20 0,0-20 15,0 0-15,0-1 0,0 1 16,0 21-16,-21-21 0,0 20 0,-1 1 16,-20 0-16,21 21 0,0-21 0,-22 21 15,22 0-15,-21 0 0,21 0 16,-22 0-16,22 21 0,-21-21 0,21 21 16,-22-21-16,22 21 0,0 1 15,0-1-15,0-21 0,0 21 0,21 0 16,0 0-16,-22-21 0,22 21 15,22-21 17</inkml:trace>
  <inkml:trace contextRef="#ctx0" brushRef="#br0" timeOffset="8440.1">13928 2223 0,'-22'0'0,"1"0"16,0 0-16,0 0 15,0 0-15,0 0 16,-1 0-16,1 0 16,0 0-1,42 0 32,0 0-47,1 0 0,20 0 16,-21 0-16,21 0 0,1 0 15,20 0-15,-20 0 0,20 0 0,1 0 16,-22 0-16,21 0 0,1 0 16,-1 0-16,-20 0 0,20 0 0,-20 0 15,-1 0-15,0 0 0,-21 0 16,22 0-16,-22 0 0,21 0 0,-21 0 16,1 0-16,-1 0 0,0 0 15,0 0 1,-21-22 15,-21 22-15,0 0-16,0 0 15,-1 0-15,1 0 0,0 0 16,-21 0-16,21 0 0,-1 0 0</inkml:trace>
  <inkml:trace contextRef="#ctx0" brushRef="#br0" timeOffset="8755.93">13864 2350 0,'0'0'0,"21"0"47,0 0-47,1 0 0,20 0 0,0 0 15,1 0-15,-1 0 0,21 0 16,-20 0-16,20 0 0,-20 0 0,20 0 16,-21 0-16,1 0 0,-1 0 15,0 0-15,1 0 0,-1 0 16,-21 0-16,22 0 0,-22 0 0,0 0 16,0 0-16,0 0 0,0 0 15,1 0-15,-1-22 0,-21 1 16,21 21-16,-21-21 15,0 0-15</inkml:trace>
  <inkml:trace contextRef="#ctx0" brushRef="#br0" timeOffset="9231.92">14605 1926 0,'-21'0'16,"21"21"0,0 1-16,0-1 15,0 0-15,21 0 16,0 0-16,0 0 0,0 1 0,1-1 15,-1 0-15,0-21 0,21 21 16,-21 0-16,22 0 0,-1 1 16,-21-1-16,22-21 0,-1 21 0,0-21 15,1 0-15,-1 21 0,-21-21 16,21 0-16,1 0 0,-1 0 0,-21 0 16,22 0-16,-22 0 0,0 0 0,0 0 15,-21 21 16,-21-21-31,0 0 0,-22 21 16,22-21-16,-21 22 0,0-1 0,-1-21 16,1 21-16,0 0 0,-1 0 0,1 0 15,0 1-15,-1-1 16,1 0-16,21 0 0,-22 0 0,1 0 16,21 1-16,-21-1 0,20 0 0,-20 0 15,0 0-15,21 0 0,-22 1 16,22-22-16,-21 21 0</inkml:trace>
  <inkml:trace contextRef="#ctx0" brushRef="#br0" timeOffset="15323.9">17187 1609 0,'0'0'0,"21"0"16,-21-21-16,0-1 15,-21 22 17,0 0-32,0 0 15,0 0-15,0 22 32</inkml:trace>
  <inkml:trace contextRef="#ctx0" brushRef="#br0" timeOffset="16103.5">17272 1524 0,'0'0'0,"42"-21"31,-42 0-31,0 0 16,0-1-1,-21 22 1,0 0 0,0 0-16,0 0 15,-1 0-15,1 0 16,-21 22-16,21-1 0,0 0 0,-22 21 15,1 1-15,21-1 0,-22 0 16,1 22-16,0-22 0,21 22 0,-22-22 16,1 21-16,21-20 0,-22-1 15,22 22-15,0-22 0,21 0 0,0-21 16,0 22-16,0-1 0,0-21 16,0 22-16,0-22 0,0 0 15,21 0-15,0 0 0,1 0 0,20-21 16,-21 0-16,21 0 0,-20 0 15,20 0-15,-21 0 0,21-21 0,1 0 16,-1 0-16,0 21 0,-20-21 16,20 0-16,-21-1 0,0 1 0,0 0 15,1 0-15,-22 0 0,0 0 0,0-1 16,0 1-16,-22 0 0,1 0 16,-21 21-16,21-21 0,-22 21 0,22 0 15,-21 0-15,21 0 0,0 0 16,-1 0-16,1 0 0,0 0 15,0 0-15,42 0 32,0 0-17,0 0-15,1 21 0,-1-21 16,0 21-16,0 0 0,0 0 0,0 1 16,1-1-16,-1 0 0,-21 21 15,0 22-15,0-22 0,0 22 0,0-1 16,0 1-16,0-1 0,-21 22 15,-1-22-15,1 1 0,0-1 0,-21 1 16,21-1-16,-22 1 0,22-1 16,0-20-16,0 20 0,0-21 15,-1 1-15,22-22 0,-21 42 16,21-84 0,21-21-1,1 21-15,-22-22 0,21 1 0,21 0 16</inkml:trace>
  <inkml:trace contextRef="#ctx0" brushRef="#br0" timeOffset="16519.25">17505 2180 0,'0'0'0,"0"-21"15,0 0-15,21 0 0,-21 0 16,21-1-16,-21 1 0,21 0 0,-21 0 15,21 0-15,1 0 0,-1-1 16,-21 1-16,21 0 0,0 21 0,0-21 16,0 21-16,1 0 0,-1 0 15,0 0-15,0 0 0,21 21 0,-20 0 16,-1 0-16,0 1 0,0-1 16,-21 0-16,0 21 0,21-21 15,-21 22-15,0-22 0,0 21 0,0-21 16,0 1-16,0-1 0,-21 0 15,21 0-15,-21-21 16,21-21 15,0 0-31,0 0 16,0-1-16,21 1 0,0 0 16,-21 0-16,21 0 0,1-22 15,-1 22-15,0 0 0,0 0 0,0 0 16,0 21-16,1-21 0,-1-1 15,0 22-15,0 0 16,0 0-16,0 0 0,1 0 0</inkml:trace>
  <inkml:trace contextRef="#ctx0" brushRef="#br0" timeOffset="17047.95">18817 1905 0,'0'0'16,"0"-21"-16,-21 21 31,0 0-15,0 0-16,-1 0 0,-20 21 0,21-21 15,-21 21-15,20 0 0,-20 22 16,21-22-16,-21 0 0,20 0 0,-20 22 15,21-22-15,0 0 0,21 0 16,0 0-16,-21 0 0,21 1 0,0-1 16,0 0-16,0 0 15,21-21-15,0 0 0,0 0 0,0 0 16,0 0-16,1 0 0,-1 0 16,0 0-16,21-21 0,-21 21 0,22-21 15,-22 0-15,0 21 0,21-22 16,-20 1-16,-1 0 0,0 0 15,0 0-15,0-22 0,0 22 0,1 0 16,-22 0-16,0 0 0,21 0 16,-21-1-16,0 44 31,0-1-31,0 0 0,-21 0 16,-1 0-16,22 0 0,0 1 15,-21-1-15,21 0 0,0 0 0,0 0 16,0 0-16,0 1 0,0-1 15,0 0-15,21 0 0,1-21 16,-1 0-16,0 21 0,0-21 16,21 0-16,-20 0 0,20 0 15,0 0-15,22 0 0,-22-21 0</inkml:trace>
  <inkml:trace contextRef="#ctx0" brushRef="#br0" timeOffset="17531.87">19706 2074 0,'0'-21'0,"0"42"0,0-63 15,0 21-15,0 0 0,0 0 16,-21 21-16,0 0 0,0 0 16,-22 0-16,22 0 0,-21 0 0,-1 0 15,1 0-15,0 21 0,21 0 16,-22 0-16,1 0 0,21 0 16,0 1-16,-1-1 0,1 0 15,0 0-15,0 0 0,21 0 0,-21 1 16,21-1-16,0 0 15,0 0-15,21-21 16,0 0-16,0 0 0,0 0 0,1 0 16,-1 0-16,21 0 0,-21 0 15,22-21-15,-1 21 0,0-21 0,1 0 16,-1-1-16,0 1 0,-21-21 16,22 21-16,-1-22 0,-21 1 0,0 0 15,1-22-15,-1 22 16,0 0-16,-21-22 0,0 22 0,0-1 15,0 1-15,0 21 0,0-21 16,0 20-16,0 1 0,0 42 31,0 1-31,0 20 0,-21 0 0,0 1 16,21 20-16,0-21 0,-22 22 16,1-22-16,0 1 0,21-1 0,0 0 15,0 1-15,0-1 0,0-21 16,0 0-16,0 0 0,0 1 0,0-1 15,0 0-15,0 0 0,42-21 16,-20 0-16,-1 0 16,21 0-16,-21 0 0,0 0 0</inkml:trace>
  <inkml:trace contextRef="#ctx0" brushRef="#br0" timeOffset="17931.63">20193 2011 0,'21'0'47,"0"0"-47,0 0 16,1-21-16,-1 21 0,0 0 15,0-21-15,0 21 0,22-22 0,-22 1 16,0 21-16,0-21 0,0 0 15,-21 0-15,0 0 0,0-1 16,0 1-16,0 0 0,-21 21 16,0 0-16,0 0 0,-22 0 15,22 21-15,-21 0 0,0 1 16,-1 20-16,22-21 0,-21 21 0,21 1 16,-1-22-16,1 21 0,21-21 15,-21 22-15,21-22 0,0 0 0,0 0 16,0 0-16,21 1 0,0-1 15,1 0-15,-1-21 0,0 21 16,0-21-16,0 0 0,22 0 0,-22 0 16,21 0-16,22 0 0,-22 0 15,21 0-15,1-21 0,-1 21 0,1-21 16,21 0-16</inkml:trace>
  <inkml:trace contextRef="#ctx0" brushRef="#br0" timeOffset="18563.27">21886 1630 0,'0'0'0,"0"-21"0,0 0 0,-21 21 32,0 0-17,0 21-15,0 21 0,-1-21 16,1 22-16,-21-1 0,21 0 15,-22 1-15,22-1 0,0 0 0,-21 1 16,21-22-16,-22 21 0,22-21 0,0 22 16,0-22-16,0 0 15,21 0-15,-22 0 0,22 0 0,-21 1 0,21-1 16,21-42 31,1-1-32,-1 1-15,-21-21 0,21 21 16,0-22-16,0 22 0,-21-21 0,21 0 16,1-1-16,-22 1 0,21 0 15,0-1-15,-21-20 0,21 20 0,0 1 16,0 0-16,1 21 0,-1-22 16,0 1-16,0 21 0,0 0 15,22-1-15,-1 1 0,-21 0 0,21 21 16,1-21-16,-1 21 0,0 0 15,1 0-15,-1 0 0,0 0 16,-20 21-16,-1-21 0,0 21 0,0 0 16,-21 22-16,21-22 0,-21 21 15,0 1-15,0-1 0,-21 0 0,21 1 16,-21-1-16,0 0 0,0 22 16,-1-22-16,1-21 0,0 22 0,0-1 15,21-21-15,-21 21 0,0-20 16,21-1-16,-22 0 0,22 0 0,0 0 15,0 0-15,0 1 16,0-1 0,0-42 15,0-1-31,22 22 0,-22-21 0</inkml:trace>
  <inkml:trace contextRef="#ctx0" brushRef="#br0" timeOffset="18807.13">21548 1905 0,'-22'0'0,"44"0"0,-65 0 0,22 0 15,42-21 17,22 21-32,-22 0 0,21 0 15,0 0-15,1 0 0,-1-21 0,0 21 16,22 0-16,-22 0 0,1 0 15,-1 0-15,0 0 0,1 0 0,-1 0 16,-21 0-16,21 0 0,-20 0 16,-1 0-16,0 0 0,0 0 0,-21-21 15,21 21-15,-21-22 16</inkml:trace>
  <inkml:trace contextRef="#ctx0" brushRef="#br0" timeOffset="19020">22627 2074 0,'0'22'16,"-21"-1"46,0-21-62,0 0 0,-1 0 16</inkml:trace>
  <inkml:trace contextRef="#ctx0" brushRef="#br0" timeOffset="21055.39">5588 4657 0,'0'0'0,"0"-21"0,0-1 0,0 1 15,21 0-15,-21 0 0,0 0 0,21 0 16,0-1-16,-21 1 16,22 0-16,-22 0 0,21 21 15,-21-21-15,0 42 32,-21 0-17,-1 0-15,1 0 0,0 1 0,0 20 16,0-21-16,-22 21 0,22 1 15,-21 20-15,21-20 0,-22 20 0,22 1 16,-21-22-16,21 21 0,0 1 0,-22-1 16,22-20-16,21 20 0,-21-20 15,21-1-15,0 0 0,0 1 0,0-1 16,0 0-16,0-21 0,0 22 16,21-22-16,0 0 0,0 0 0,1 0 15,20-21-15,-21 0 0,21 0 16,1 0-16,-1 0 0,0-21 15,1 0-15,-1 0 0,0 0 0,1 0 16,-1-1-16,-21 1 0,0 0 16,1 0-16,-22-21 0,0 20 0,0 1 15,0 0-15,-22 0 0,1 0 16,0 0-16,0-1 0,0 1 0,-22 0 16,22 21-16,0 0 0,-21 0 0,21 0 15,-22 0-15,22 0 0,0 0 16,0 0-16,0 21 0,-1 0 15,1-21-15,0 22 0,21-1 16,0 0-16,0 0 0,0 0 0,0 0 16,0 1-16,0-1 0,21-21 15,0 21-15,1-21 16,-1 0-16</inkml:trace>
  <inkml:trace contextRef="#ctx0" brushRef="#br0" timeOffset="21519.43">6413 4974 0,'0'0'0,"0"-21"0,-42-21 31,21 42-31,0 0 0,0 0 0,-1 0 16,1 21-16,0 0 0,0 0 0,0 22 15,0-22-15,-1 21 0,22 0 16,-21 1-16,0-22 0,21 21 0,0 1 16,-21-1-16,21-21 0,0 21 15,0-20-15,0 20 0,0-21 0,21 0 16,0 22-16,0-22 0,1 0 0,-1 0 16,0 0-16,0-21 0,21 0 15,-20 0-15,20 0 0,-21 0 0,0 0 16,22-21-16,-22 21 15,0-21-15,0-21 0,0 20 0,-21 1 16,0-21-16,0 0 0,0-1 0,0 1 16,0 0-16,0-1 0,0-20 15,0 20-15,0 1 0,-21 0 0,0-1 16,0 22-16,0 0 0,21 0 16,-22 0-16,1 0 0,-21 21 0,21 0 15,0 0-15,-1 0 0,-20 21 0,21 0 16,-21 0-16,20-21 15,1 21-15,21 0 0,0 1 0,0-1 16,0 0-16,0 0 0,21-21 16</inkml:trace>
  <inkml:trace contextRef="#ctx0" brushRef="#br0" timeOffset="21996.27">7789 4678 0,'0'21'16,"0"0"-1,0 0 1,0 1-16,0 20 0,0-21 0,0 21 15,0 22-15,0-22 0,-21 22 16,21-22-16,0 22 0,0-22 0,-21 21 16,0-20-16,0-1 0,21 22 0,-22-22 15,22 0-15,0 1 0,-21-1 16,21-21-16,-21 21 0,21-20 0,0 20 16,0-21-16,0 0 0,0 0 15,0 1-15,21-22 0,0 0 16,1 0-16,-1 0 0,0 0 0,21 0 15,-21-22-15</inkml:trace>
  <inkml:trace contextRef="#ctx0" brushRef="#br0" timeOffset="22423.48">8551 5144 0,'0'0'0,"0"-22"0,-21 22 15,0-21-15,0 21 0,0 0 16,-1 0-16,1 0 0,0 21 16,0 1-16,0-1 0,21 0 15,-21 0-15,21 21 0,0-20 0,-22 20 16,22 0-16,0-21 0,0 22 16,0-22-16,0 21 0,0-21 0,22 1 15,-1 20-15,0-21 0,0-21 16,0 21-16,0 0 0,22-21 0,-22 0 15,21 0-15,-21 0 0,22 0 16,-1 0-16,0 0 0,-20-21 0,20 0 16,-21 0-16,0 21 0,0-21 0,1 0 15,-22-1-15,0-20 0,0 21 16,0 0-16,0 0 0,-22-22 0,1 22 16,0 0-16,-21 0 0,21 0 15,-1-1-15,1 1 0,0 0 16,0 0-16,0 21 0,0-21 0,-1 21 15,1 0-15,0-21 16,0 21-16,0 0 0,0-22 31</inkml:trace>
  <inkml:trace contextRef="#ctx0" brushRef="#br0" timeOffset="22699.32">7789 5122 0,'0'0'0,"0"-21"15,21 0-15,1 0 16,-1 21-16,21-21 0,0 0 15,1 21-15,-1-22 0,0 1 0,1 0 16,20 21-16,-20-21 0,-1 21 16,0-21-16,1 21 0,-1 0 15,-21 0-15,0 0 0,0 0 16,1 0-16,-1 0 0,0 0 0,0 0 16,0 0-16</inkml:trace>
  <inkml:trace contextRef="#ctx0" brushRef="#br0" timeOffset="23363.95">10541 5017 0,'0'-22'31,"0"1"-31,-21 21 0,21-21 0,-21 0 16,-22 0-16,22 21 0,0-21 15,-21-1-15,-1 1 0,22 0 0,-21 0 16,-1 0-16,22 0 0,-21-1 0,21 1 16,0 0-16,-1 0 0,22 0 15,0 0-15,0-1 0,0 1 0,22 0 16,-1 0-16,21 0 0,0 0 15,1-1-15,20 1 0,1 21 16,-22-21-16,22 0 0,-1 21 0,-21 0 16,22 0-16,-22 0 0,1 0 15,-1 0-15,-21 21 0,21 0 0,-20 0 16,-22 1-16,0 20 0,0 0 0,0 1 16,-43-1-16,22 21 0,-21-20 15,-1 20-15,1 1 0,-21-1 0,-1-20 16,1 20-16,-1-21 0,22 22 15,-22-22-15,22 1 0,0-22 0,-1 21 16,22-21-16,0 0 0,21 1 0,0-1 16,0 0-16,21 0 15,0-21-15,0 0 16,22 0-16,-1 0 0,0 0 0,1 0 16,20-21-16,-20 0 0,-1 21 15,0-21-15,1-1 0,-22 1 0,21 0 16,-21 21-16,0-21 0,1-21 0,-22 20 15,0 1-15,0 0 0,0 0 16,0 0-16,-22-22 0,1 22 0,0 21 16,0-21-16,0 0 0,0 21 15,-22 0-15,22 0 0,0 0 0,0 0 16,0 0-16,-1 0 0,1 0 0,0 0 16,21 21-1,21-21 1,0 0-16,1 0 0,-1 0 0,21 0 15</inkml:trace>
  <inkml:trace contextRef="#ctx0" brushRef="#br0" timeOffset="23796.4">11536 4805 0,'0'0'0,"42"-21"0,-21 0 0,-21-1 0,0 1 15,-21 42 16,21 1-31,-21-1 0,0 21 16,0 0-16,-1 1 16,1-1-16,-21 0 0,21 22 0,0-22 15,-1 1-15,1 20 0,0-21 0,0 1 16,21-1-16,0-21 0,0 22 16,0-22-16,0 21 0,21-21 0,0 0 15,0 1-15,1-22 0,20 21 0,-21-21 16,21 21-16,1-21 0,-1 0 15,0 0-15,1 0 0,-1-21 0,-21 0 16,22-1-16,-1 1 0,0 0 16,1 0-16,-22-21 0,21 20 0,-21-20 15,22 0-15,-22-1 0,0 1 16,0-21-16,-21-1 0,0 1 16,0 20-16,0-20 0,0-1 0,-21 22 15,0 0-15,0 20 0,-1-20 0,-20 21 16,0 21-16,21 0 0,-22 0 15,1 0-15,-22 0 0,22 0 0,0 0 16,-1 21-16,1 21 0,0-20 16,-1 20-16,22-21 0,0 0 0,0 22 15,21-22-15,0 0 0</inkml:trace>
  <inkml:trace contextRef="#ctx0" brushRef="#br0" timeOffset="24843.81">13695 5186 0,'-43'0'31,"22"0"-31,21-21 16,0 0-16,21-1 15,22 22-15,-22 0 16,21-21-16,1 21 0,20 0 0,1 0 15,-1-21-15,1 21 0,20 0 0,1-21 16,0 21-16,-1-21 0,1 21 16,0 0-16,-1-21 0,1 21 0,21 0 15,-22-22-15,1 22 0,21-21 16,-21 21-16,-1-21 0,-20 21 0,20-21 16,-41 0-16,20 21 0,-20-21 15,-22 21-15,0-22 0,0 22 16,-21-21-16,0 0 0,0 0 15,-21 0-15,0 0 0,0-1 16,-1 22-16,-20-21 0,21 0 0,-21 0 16,-1 0-16,1 0 0,-22 21 15,22-22-15,0 1 0,-1 21 0,1-21 16,0 21-16,21 0 0,-1 0 16,1 0-16,0 0 0,42 0 46,0 0-46,1 0 0,20 0 0,-21 21 16,21-21-16,-20 0 0,20 21 16,0-21-16,1 0 0,-1 22 15,0-22-15,1 0 0,-22 21 0,21-21 16,0 0-16,-20 21 0,20-21 16,-21 0-16,0 0 0,0 0 0,1 21 15,-1-21-15,-21 21 31,0 0-15,-21 1-16,-1-1 16,-20 0-16,21 21 0,-21-21 15,-1 1-15,1 20 16,0 0-16,-1 1 0,1-1 0,-22 0 16,22 1-16,0-1 0,-22 0 0,22 1 15,21-22-15,-22 21 0,1 0 16,21 1-16,0-22 0,0 21 0,-22-21 15,43 22-15,-21-22 0,0 0 16,21 0-16,0 0 0,0 1 0,0-1 16,0 0-16,0 0 15,0-42 1,0 0 0,0 0-16,21-1 15,0 1-15,0 0 0</inkml:trace>
  <inkml:trace contextRef="#ctx0" brushRef="#br0" timeOffset="25707.23">17865 4466 0,'21'-42'16,"-42"84"-16,42-105 0,0 20 0,-21 1 0,21 21 15,-21-21-15,0 20 0,0 1 0,0 0 16,0 0-16,0 0 0,-21 21 16,0 0-16,0 0 0,-1 0 15,-20 0-15,21 21 0,-21 21 0,-22-21 16,22 22-16,-1-1 0,-20 22 15,21-22-15,-22 21 0,22-20 0,-1 20 16,22 1-16,-21-1 0,21 1 0,21-1 16,0 1-16,0-22 0,0 22 15,0-22-15,0 0 0,21-21 0,0 22 16,21-22-16,-20 0 0,20 0 16,-21-21-16,21 0 0,1 21 15,-22-21-15,21 0 0,1 0 0,-22 0 16,21-21-16,0 0 0,-20 0 15,20 0-15,-21 0 0,0-1 0,0-20 16,1 21-16,-1-21 0,0-1 16,-21 1-16,0 0 0,0-22 0,0 22 15,0-1-15,0 1 0,0 21 16,0-21-16,0 20 0,0-20 0,-21 21 16,21 0-16,-21 21 15,-1 0-15,22 21 16,0 0-16,-21 0 0,21 0 15,-21 22-15,21-1 0,-21 0 16,21 22-16,0-22 0,0 22 0,0-22 16,0 22-16,0-22 0,0 21 15,0-20-15,-21-1 0,21 22 0,0-22 16,0 0-16,0 22 0,0-22 0,0 0 16,0 22-16,0-22 0,-21 22 15,21-22-15,0 0 0,-22 22 0,22-22 16,0 1-16,-21-22 0,0 21 15,0-21-15,21 0 0,-21 1 0,21-1 16,-21-21-16,21-21 31,0-1-31,0 1 0,0 0 16,0 0-16,21 0 0,0-22 0,0 1 16,0 0-16,0-1 0,1 1 15</inkml:trace>
  <inkml:trace contextRef="#ctx0" brushRef="#br0" timeOffset="26104.01">18182 4720 0,'0'0'0,"0"-42"0,0 21 0,21 0 16,-21-1-16,0 1 0,0 0 0,0 0 16,0 0-16,0 0 15,21 21-15,1-22 0,-1 22 0,0 0 16,0-21-16,0 21 15,0 0-15,1 0 0,-1 21 0,0-21 16,0 22-16,0 20 0,0-21 16,1 21-16,-1 1 0,0-1 0,0 0 15,-21 22-15,0-22 0,0 22 0,0-22 16,0 0-16,0 1 0,0-1 16,0-21-16,0 22 0,0-22 0,0 0 15,-21 0-15,0-21 16,0 0-16,21-21 15,-22 21 1,22-21-16,0-22 0,0 22 16,0 0-16,0-21 0,0-1 0,22 22 15,-1-21-15,0-22 0,0 22 16,0 0-16,0-1 0,22 1 0,-22 21 16,0-21-16,21 20 0,1 1 15,-22-21-15,21 42 0,1-21 0,-22 0 16,0 21-16</inkml:trace>
  <inkml:trace contextRef="#ctx0" brushRef="#br0" timeOffset="27159.4">19473 4572 0,'0'0'0,"0"-21"0,0 0 16,0 0-16,-21-1 0,0 22 16,0 0-16,0 0 0,-1 0 15,-20 0-15,21 0 0,-21 22 0,20-1 16,-20 0-16,0 21 0,-1-21 16,1 22-16,21-1 0,-21 0 0,20 1 15,-20-1-15,21 0 16,0 1-16,21-1 0,0-21 0,0 22 15,0-22-15,0 0 0,0 0 0,0 0 16,21-21-16,0 0 16,0 0-16,0 0 0,22 0 0,-22 0 15,21-21-15,1 0 0,-1 0 16,0-22-16,-21 22 0,22-21 0,-1 0 16,0-1-16,-20 22 0,20-21 15,-21-1-15,0 1 0,22 21 0,-43 0 16,21 0-16,-21-1 0,0 1 15,21 21-15,-42 21 16,0-21 0,-1 22-16,1-1 0,21 21 15,0-21-15,-21 0 0,21 22 0,0-22 16,0 0-16,0 21 0,21-20 16,0-1-16,1 0 0,-1 0 0,0 0 15,21 0-15,-21 1 0,22-22 0,-1 0 16,0 21-16,1-21 0,-1 0 15,0 0-15,1 0 0,-1 0 0,0-21 16,1-1-16,-22 1 0,21 0 16,1 0-16,-22-21 0,0 20 15,21-20-15,-21 0 0,1 21 0,-1-22 16,-21 22-16,0-21 0,0 21 16,0-1-16,0 1 0,0 0 0,-21 0 15,-22 21-15,22 0 0,0 0 16,-21 0-16,-1 0 0,1 0 0,0 0 15,-1 0-15,1 0 0,0 21 16,-1 0-16,1 0 0,0 1 0,20-1 16,-20 0-16,21 0 0,21 0 0,0 0 15,0 22-15,0-22 0,0 0 16,0 0-16,0 0 0,0 1 16,21-22-16,-21 21 15,21-21-15,0 0 0,1 0 0,-1 0 0,0 0 16,21 0-16,-21 0 15,1-21-15,-1-1 0,0 1 0,0 0 16,0-21-16,0 21 0,1-22 0,-1 22 16,0-21-16,0-1 0,0 1 15,0 0-15,1-1 0,-1 1 0,-21 0 16,0-22-16,0 22 0,21 0 16,-21-22-16,21 22 0,-21-1 0,0 22 15,0-21-15,0 21 0,0 0 16,0 42-1,0 0-15,0 21 16,0 1-16,0 20 0,0-21 0,0 22 16,0-22-16,0 22 0,-21-22 15,21 22-15,0-22 0,-21 0 16,21 1-16,0-1 0,0 0 0,0 1 16,0-1-16,0-21 0,0 21 15,0-20-15,21 20 0,0-21 0,-21 0 16,21 0-16,0-21 0,-21 22 15,22-22-15,-1 0 0,0 0 0,0 0 16,0 0-16,0 0 0,22 0 0,-22-22 16,21 1-16,1 0 15</inkml:trace>
  <inkml:trace contextRef="#ctx0" brushRef="#br0" timeOffset="27547.18">21463 4212 0,'0'0'0,"0"21"0,0 1 16,0-1-16,0 21 0,-21-21 15,0 22-15,-1-1 0,22 0 16,-21 1-16,0-1 0,0 0 0,0 1 16,0-1-16,-1 0 0,22 1 15,-21-22-15,21 21 0,0 0 0,0-20 16,0-1-16,0 0 0,0 0 0,0 0 15,21-42 17,1 0-17,-1 0-15,0 0 0,0-1 0</inkml:trace>
  <inkml:trace contextRef="#ctx0" brushRef="#br0" timeOffset="28311.25">21442 4255 0,'-21'0'32,"21"-22"-32,0 1 15,0 0 1,21 21-16,0 0 0,-21-21 15,21 21-15,0 0 0,0-21 16,1 21-16,-1 0 0,0 0 0,0 0 16,0 0-16,0 0 0,1 21 15,-22 0-15,0 0 0,21 0 16,-21 22-16,0-1 0,0 0 0,0 1 16,0-1-16,-21 0 0,-1 1 15,1-1-15,0 0 0,0 1 0,21-1 16,-21 0-16,0 1 0,-1-22 15,22 21-15,0-21 0,-21 1 0,21-1 16,-21 0-16,21 0 0,-21-21 16,21 21-16,0-42 15,0 0 1,0 0-16</inkml:trace>
  <inkml:trace contextRef="#ctx0" brushRef="#br0" timeOffset="28488.15">21209 4636 0,'0'0'0,"0"-22"0,0-20 31,21 42-31,0 0 16,0 0-16,1 0 0,20-21 0,-21 21 16,21 0-16,1 0 0,-1 0 15,0 0-15,1 0 0,-1-21 0,0 21 16,1 0-16,-1 0 0</inkml:trace>
  <inkml:trace contextRef="#ctx0" brushRef="#br0" timeOffset="29163.67">23241 889 0,'0'0'0,"0"-42"0,21-1 16,-21 22-16,0 0 0,0-21 0,0 21 15,0-1-15,0 1 0,-21 42 32,0 1-17,0-1-15,21 21 0,-22 0 16,1 1-16,0 20 0,21-20 0,0 20 16,-21-21-16,21 22 0,-21-22 15,21 1-15,0-1 0,0 0 0,0-21 16,0 22-16,0-22 0,0 21 15,0-21-15,0 1 0,0-1 16,21 0-16,0-21 16,0 0-1</inkml:trace>
  <inkml:trace contextRef="#ctx0" brushRef="#br0" timeOffset="29403.53">22966 1164 0,'0'0'0,"-21"0"0,21-21 0,-22 21 0,22-21 16,22 21-1,-1-21-15,21 21 16,-21-21-16,22 21 0,20 0 16,-21-22-16,22 22 0,-1 0 0,1 0 15,21-21-15,-22 21 0,22 0 16,-22-21-16,1 21 0,-1 0 15,1 0-15,-22 0 0,0 0 16,1 0-16,-22 0 0,0 0 0,-21 21 16,0 0-16</inkml:trace>
  <inkml:trace contextRef="#ctx0" brushRef="#br0" timeOffset="30963.97">5313 7662 0,'0'0'0,"21"0"16,-42 0 15,0 0-31,-1 0 0,-20 0 16,21-21-16,-21 21 0,20-21 0,-20 0 16,0 0-16,21 0 0,-22-1 15,22 1-15,0-21 0,0 21 0,21-22 16,0 1-16,0 0 0,0-1 0,21-20 15,0 21-15,21-1 0,-20 22 16,20-21-16,0 21 0,1-1 0,20 1 16,-21 0-16,22 21 0,-1 0 15,-20 0-15,20 0 0,-20 21 16,-1-21-16,0 43 0,-21-22 0,1 21 16,-22 0-16,0 1 0,-22-1 15,-20 22-15,21-1 0,-21-21 0,-1 22 16,-20-1-16,20 1 0,1-22 15,0 22-15,-1-22 0,1 0 0,0 22 16,21-22-16,-1-21 0,1 22 16,21-22-16,0 0 0,0 0 0,0 0 15,21-21-15,1 0 0,-1 0 16,0 0-16,0-21 0,21 0 16,1 0-16,-22 0 0,21 0 0,1-1 15,-22 1-15,0-21 0,0 21 16,0 0-16,-21-1 0,0 1 15,0 0-15,-21-21 0,0 21 0,0-1 16,-22 1-16,1 21 0,21-21 16,-21 21-16,-1-21 0,1 21 0,0 0 15,20 0-15,-20 0 0,21 21 0,0 0 16,0-21-16,21 21 0,0 1 16,21-22-1,0 21-15</inkml:trace>
  <inkml:trace contextRef="#ctx0" brushRef="#br0" timeOffset="31388">6477 7303 0,'0'0'0,"21"-22"0,-21 1 15,0 0-15,0 0 0,-21 21 16,0 0-16,0 0 0,-1 0 0,1 0 15,0 21-15,0 21 0,0-20 16,0 20-16,-1 0 0,1 1 0,0-1 16,0 0-16,21 1 0,0-1 0,0 0 15,0 1-15,0-22 0,0 21 16,0-21-16,0 0 0,21 1 16,21-1-16,1 0 0,-1-21 0,0 0 15,22 0-15,-1 0 0,1 0 16,-1 0-16,22 0 0,-21-21 0,-1 0 15,-21 21-15,1-22 0,-1 1 0,-21-21 16,0 21-16,-21 0 0,0-22 16,0 1-16,-21 21 0,0-22 0,0 1 15,-21 0-15,-1-1 0,1 22 16,-22-21-16,22 21 0,0 21 0,-22 0 16,22 0-16,0 0 0,-1 0 15,1 0-15,21 21 0,-22 0 16,22 0-16,0 0 0,21 1 0,0-1 15,0 0-15,0 0 16,21-21-16,0 0 0</inkml:trace>
  <inkml:trace contextRef="#ctx0" brushRef="#br0" timeOffset="31747.8">9186 6964 0,'-21'0'15,"0"0"1,21 21-16,0 0 15,-21 22-15,21-22 0,-21 21 0,21 22 16,-22-22-16,22 0 16,-21 22-16,21-22 0,0 22 0,0-1 0,-21-21 15,0 1-15,21 20 0,-21-20 16,21-22-16,0 21 0,0 0 16,-21-20-16,21-1 0,0 0 0,0 0 15,0 0-15,0 0 16,0-42-1</inkml:trace>
  <inkml:trace contextRef="#ctx0" brushRef="#br0" timeOffset="32259.5">8636 7705 0,'0'0'0,"-21"0"0,21-21 16,21 21-1,0-22-15,21 22 0,-20-21 16,20 0-16,0 21 0,22-21 0,-22 0 16,22 0-16,-1-1 0,1 1 0,-1 0 15,1 0-15,-22 0 0,21 0 16,1-1-16,-1 1 0,-20 21 16,20-21-16,-20 21 0,-22 0 0,21 0 15,-21 0-15,0 0 0,-21 21 0,0 0 16,0 1-16,-21-1 0,0 0 0,0 21 15,0-21-15,0 1 16,-1 20-16,1-21 0,0 21 0,0-20 16,0-1-16,21 21 0,0-21 0,0 0 15,0 1-15,0-1 0,0 0 16,0 0-16,0 0 0,21 0 0,0-21 16,0 22-16,22-22 0,-22 0 15,0 0-15,21 0 0,1 0 0,-1 0 16,0-22-16,1 1 0,-1 0 0,-21 0 15,21 0-15,1 0 0,-22-1 16,0-20-16,0 0 0,0-1 0,-21 22 16,0-21-16,0 0 0,0-1 0,-21 1 15,0 21-15,0-22 0,-21 22 16,-1 0-16,-20 21 0,-1 0 16,1 0-16,-1 0 0,22 0 15,-22 0-15,1 0 0,21 21 0,-1 0 16,22-21-16,0 22 0,21-1 15,21-21 1,0 0-16</inkml:trace>
  <inkml:trace contextRef="#ctx0" brushRef="#br0" timeOffset="32759.22">11896 7027 0,'0'0'0,"0"-21"16,-22 21-16,1 0 16,-21 21-16,21 1 0,0-1 15,-1 0-15,-20 21 0,21 1 16,-21-1-16,-1 0 0,1 22 0,0-22 15,-1 22-15,1-1 0,0-21 16,-1 1-16,22 20 0,0-20 16,0-22-16,21 21 0,0 0 0,0-20 15,0 20-15,0-21 0,0 0 0,21 0 16,21 1-16,-21-1 0,1-21 16,20 0-16,0 0 0,1 0 0,-22 0 15,21 0-15,0 0 0,1-21 0,-1 21 16,0-22-16,-20 1 0,20 0 15,-21 0-15,0 0 0,0 0 0,-21-1 16,0 1-16,0-21 0,0 21 0,0 0 16,-21-1-1,0 1-15,0 21 0,-21 0 0,20 0 16,-20 0-16,0 0 0,-1 0 0,1 21 16,0-21-16,-1 22 0,1-22 15,0 21-15,21-21 0,-1 21 0,44-21 31,-1 0-31,21 0 0,-21 0 16,22 0-16</inkml:trace>
  <inkml:trace contextRef="#ctx0" brushRef="#br0" timeOffset="33151.99">12382 7281 0,'0'0'0,"0"-21"16,-63 0-1,42 21-15,0 21 16,-22 0-16,22 1 0,-21-1 16,21 21-16,-1-21 0,-20 22 0,21-22 15,0 21-15,0 0 0,-1 1 16,22-22-16,0 148 16,0-148-16,22 1 15,-1-1-15,0 0 0,0 0 16,0 0-16,22-21 0,-22 0 15,21 0-15,0 0 0,-20 0 0,20 0 16,0 0-16,1 0 0,-22-21 0,21 0 16,0 0-16,-20 0 0,-1-22 15,0 22-15,0-21 0,0-1 0,-21 1 16,0-21-16,0 20 0,0 1 16,0 0-16,0-1 0,0 1 0,-21 0 15,-21 20-15,21 1 0,-1 0 0,-20 0 16,0 0-16,-1 21 0,-20 0 15,21 0-15,-22 0 0,22 0 0,-1 0 16,1 0-16,21 0 0</inkml:trace>
  <inkml:trace contextRef="#ctx0" brushRef="#br0" timeOffset="33756.64">14563 7599 0,'0'0'0,"-22"0"0,22 42 31,22-42-31,-1 0 16,21 0-16,0 21 0,22-21 0,-22 0 15,43 0-15,-22 0 0,22 0 0,21 0 16,-21 0-16,20 0 0,-20 0 16,21 0-16,-21 0 0,-1 0 0,-20 0 15,20-21-15,-20 0 0,-1 21 0,1-21 16,-22 21-16,22-21 0,-43 0 15,21 21-15,-42-22 0,0 1 0,0 0 16,0 0-16,0 0 16,-21 0-16,0-1 0,-21 1 0,-1 0 15,1 0-15,-22 0 0,22 0 0,0-1 16,-22 22-16,43-21 0,-21 21 16,21 0-16,-1 0 0,1-21 0,42 21 31,1 0-31,-1 0 15,0 0-15,21 0 0,1 21 16,-1-21-16,0 21 0,-21 1 0,22-1 16,-1 0-16,-21 0 0,0 0 0,1 22 15,-1-22-15,-21 21 0,0 0 16,0-20-16,0 20 0,-21-21 16,-1 21-16,1-20 0,-21 20 0,0-21 15,-1 21-15,1-20 0,0-1 16,-22 0-16,22 0 0,-1 0 0,-20 0 15,21 1-15,20-22 0,-20 0 0,21 0 16</inkml:trace>
  <inkml:trace contextRef="#ctx0" brushRef="#br0" timeOffset="34451.16">18902 6922 0,'0'0'0,"0"-22"0,-21 22 15,-1 0-15,1 0 0,0 0 0,-21 0 16,-1 22-16,-20-1 0,-1 21 15,1 0-15,-1 1 0,1-1 16,-1 22-16,1-22 0,-1 21 0,1 1 16,21-1-16,-1-20 0,1 20 15,21-20-15,0-1 0,21 0 0,0 1 16,0-1-16,0-21 0,21 21 0,0-20 16,21-1-16,1 0 0,20-21 15,-21 0-15,43 21 0,-21-21 0,-1 0 16,22 0-16,-1 0 0,-20-21 0,21 21 15,-22-21-15,1 0 0,-1-1 16,-21 1-16,1 0 0,-1 0 0,-21-21 16,22 20-16,-43-20 0,0 21 15,0-21-15,0 20 0,0 1 16,-22 0-16,22 0 0,-21 0 0,0 0 16,0 21-16,-21 0 0,20 0 15,1 0-15,0 0 0,0 0 0,0 0 16,21 21-16,-21-21 15,21 21-15,0 0 0,0 0 16,0 0-16,21 1 0,-21-1 16,0 21-16,21-21 0,-21 0 15,21 22-15,0-22 0,-21 21 0,21 1 16,-21-1-16,0 0 0,22 1 0,-22 20 16,0-21-16,0 22 15,0-1-15,0-20 0,0 20 0,-22 1 16,1-22-16,0 0 0,0 22 0,0-22 15,0 1-15,-1 20 0,-20-21 16,21 1-16,0-22 0,0 21 0,-1-21 16,1 1-16,0-1 0,21 0 0,-21-21 15,21-21 1,0 0-16,21-1 16,0-20-16,0 21 0</inkml:trace>
  <inkml:trace contextRef="#ctx0" brushRef="#br0" timeOffset="34855.93">19219 7726 0,'0'0'0,"0"-42"0,0-1 0,21 1 0,-21 0 16,22-1-16,-22 1 0,21 0 0,-21-1 16,21 22-16,0-21 0,0 21 15,-21-1-15,21-20 0,1 21 0,-1 0 16,21 21-16,-21 0 0,0 0 15,22 0-15,-22 0 0,0 21 0,21 0 16,-20 21-16,-1 1 0,0-1 16,0 0-16,0 1 0,-21-1 0,0 0 15,0 1-15,0-1 0,0-21 16,0 22-16,0-22 0,0 21 16,0-21-16,0 0 0,-21-21 0,21 22 15,-21-1-15,21-42 31,0-1-31,0 1 0,0-21 16,0 21-16,0 0 0,0-22 16,21 1-16,0 0 0,0-1 0,1 1 15,-1 0-15,0-1 0,0 22 16,21-21-16,-20 21 0,-1-1 0,0 1 16,21 0-16,-21 0 0,22 0 0,-1 21 15,-21 0-15,22-21 16,-1 21-16,21 0 0</inkml:trace>
  <inkml:trace contextRef="#ctx0" brushRef="#br0" timeOffset="35787.83">20616 7260 0,'-21'0'16,"0"0"-16,0-21 0,0 21 15,21-21-15,-22 21 0,1 0 16,0 0-16,0 0 0,0 0 0,0 0 15,-1 21-15,-20 0 0,21-21 0,0 21 16,0 22-16,-22-22 0,22 0 16,0 21-16,-21-20 0,20 20 15,1-21-15,0 21 0,0-20 0,0 20 16,21-21-16,0 0 0,0 0 0,0 1 16,0-1-16,21 0 15,0-21-15,0 0 0,0 0 0,22 0 16,-1 0-16,0-21 0,1 0 0,-1-1 15,22 1-15,-22-21 0,0 21 16,22 0-16,-22-22 0,-21 1 0,22 0 16,-22-1-16,21 1 0,-42 0 15,21 20-15,-21 1 0,0 0 0,0 0 16,0 0-16,-21 21 16,0 21-16,0-21 15,0 21-15,21 21 0,-22-20 0,1-1 16,21 21-16,0-21 0,0 22 15,0-22-15,0 21 0,0-21 0,21 0 16,1 22-16,-1-22 0,0 0 16,0 0-16,21 0 0,-20 1 0,20-22 15,0 21-15,1-21 0,20 0 0,-21 0 16,1 0-16,20 0 16,-20 0-16,20 0 0,-21 0 0,1-21 0,-1-1 15,0 1-15,-20-21 0,20 21 0,-21-22 16,0 1-16,-21 0 15,0-1-15,0 1 0,0 0 0,0 21 16,0-22-16,-21 22 0,0 0 16,0 0-16,-22 0 0,1 21 0,21 0 15,-21 0-15,-1 0 0,1 21 0,0 0 16,-1 0-16,1 21 0,21-20 16,0-1-16,-1 21 0,22-21 0,-21 0 15,21 22-15,0-22 0,0 0 16,0 0-16,0 0 0,21 1 15,1-1-15,-1 0 0,0-21 0,0 0 0,0 0 16,0 0-16,1 0 16,-1 0-16,0 0 0,21 0 0,-21 0 15,1-21-15,-1 0 0,0-1 16,21-20-16,-21 21 0,1-21 0,-1-1 16,0-20-16,21 20 0,-21-20 0,1 21 15,-1-22-15,0 22 0,0-22 16,0 22-16,0-22 0,-21 22 0,0-21 15,22 20-15,-22 1 0,0 0 16,0-1-16,0 22 0,0 0 0,0 0 16,-22 21-16,1 21 15,0 0-15,0 21 0,-21 1 16,20 20-16,-20-20 0,21 20 0,0 1 16,0 20-16,-1-20 0,22-1 15,-21 22-15,21-22 0,0 1 0,0-1 16,0 1-16,0-22 0,21 22 0,1-43 15,-1 21-15,0 1 0,0-22 16,0 0-16,0 0 0,1-21 0,-1 0 16,0 0-16,21 0 0,-21 0 15</inkml:trace>
  <inkml:trace contextRef="#ctx0" brushRef="#br0" timeOffset="36037.69">22479 6985 0,'0'0'0,"21"-42"0,0 21 0,-21-22 0,21 22 16,-21 0-16,0 42 15,0 0 1,-21 0-16,0 1 0,0 20 16,0-21-16,21 21 0,-21 1 0,-1-22 15,22 21-15,-21 1 0,21-1 16,-21 0-16,21 1 0,-21-1 15,21-21-15,0 21 0,0-20 0,0-1 0,0 0 16,0 0-16,0 0 16</inkml:trace>
  <inkml:trace contextRef="#ctx0" brushRef="#br0" timeOffset="36535.42">22479 7027 0,'0'0'0,"0"-21"0,0-21 0,0 21 0,0 0 16,0-1-16,0 1 0,21 21 15,0-21-15,0 21 0,1 0 16,-1-21-16,21 21 0,0-21 16,1 21-16,-1 0 0,0 0 15,1 0-15,-22 21 0,21-21 0,-21 21 16,1 0-16,-22 0 0,0 1 15,0-1-15,0 0 0,-22 0 0,1 0 16,-21 0-16,21 1 0,-22-1 0,-20 0 16,21 0-16,-22 0 0,22 0 15,-1 1-15,-20-1 0,21-21 0,-1 21 16,22-21-16,-21 0 0,21 0 16,-1 0-16,22 21 0,22-21 31,-1 0-31,21 0 0,0 0 15,1 0-15,20 0 0,1 21 0,-22 0 16,22-21-16,-22 22 0,0-1 16,1 0-16,-1 0 0,-21 0 0,0 22 15,0-22-15,-21 0 0,0 0 16,0 0-16,0 22 0,-21-22 0,0 0 16,-21 0-16,-1 0 0,-20 0 0,-1 1 15,1-22-15,-1 21 0,1-21 16,-22 21-16,1-21 0,-1 21 15,0-21-15,1 0 0,-22 0 0,42 21 16,-20-21-16,20 0 0,1 21 16,-1-21-16,22 22 0,-1-22 0,1 21 15</inkml:trace>
  <inkml:trace contextRef="#ctx0" brushRef="#br0" timeOffset="37953.32">5948 9483 0,'21'-21'0,"-42"42"0,42-64 16,-42 43 15,0 22-31,-22-1 0,22 21 15,-21 0-15,-1 1 0,-20-1 0,21 22 16,-22-1-16,1 1 0,20-1 16,-20 1-16,20-1 0,1-21 15,0 22-15,21-1 0,21 1 16,0-1-16,0 1 0,0-1 0,0-20 16,0-1-16,0 0 0,21 1 0,0-22 15,21 0-15,1 0 0,-1 0 16,0-21-16,1 0 0,20 0 0,1 0 15,-22 0-15,21 0 0,1 0 0,-1 0 16,-20-21-16,20 0 0,-20 0 16,-1 0-16,0 0 0,1-22 0,-22 22 15,0 0-15,-21-21 0,0 20 0,0-20 16,0 21-16,-21 0 0,0 0 16,-22-1-16,22 1 0,-21 0 15,-1 21-15,1 0 0,0 0 0,-1-21 16,1 21-16,0 0 0,-1 0 15,22 0-15,-21 0 0,0 0 0,20 21 16,1 0-16,0-21 0,0 21 16,0-21-16,0 22 0,21-1 0,-22-21 15,22 21-15,0 0 0,0 0 16,0 0-16,0 1 16</inkml:trace>
  <inkml:trace contextRef="#ctx0" brushRef="#br0" timeOffset="38511.99">6773 9970 0,'0'0'0,"0"-22"15,0-20 1,0 21-16,-21 21 16,0 0-16,0 0 15,0 0-15,21 21 0,-43 0 16,22 0-16,0 22 0,0-22 0,0 21 15,-1-21-15,1 22 0,0-22 0,0 21 16,0 1-16,21-22 0,0 21 16,-21 0-16,21-20 0,0 20 0,0-21 15,0 0-15,21 0 0,0 1 0,0-1 16,0 0-16,0-21 0,22 0 16,-22 0-16,21 0 0,1 0 0,-1 0 15,0-21-15,1 0 0,-1-1 16,0 22-16,1-21 0,-1-21 15,0 21-15,1 0 0,-22-1 0,21 1 16,-21-21-16,0 21 0,-21 0 0,0-22 16,0 22-16,0 0 0,0-21 15,0 20-15,-21 1 0,0 0 0,0-21 16,0 42-16,-22-21 0,22-1 0,-21 1 16,0 21-16,-1 0 0,1 0 15,0 0-15,-1 0 0,1 0 16,0 0-16,-1 0 0,22 0 0,0 21 15,21 1-15,21-22 16,0 0-16</inkml:trace>
  <inkml:trace contextRef="#ctx0" brushRef="#br0" timeOffset="38940.28">9546 9504 0,'0'0'0,"-21"-21"0,21 0 0,0-22 0,0 22 15,-21 0-15,21 0 0,-21 21 16,21-21-16,-22 21 0,1 0 16,0 0-16,0 21 0,21 0 15,-21 0-15,0 21 0,21 1 16,-22-1-16,22 22 0,-21-1 0,21-21 16,0 22-16,0-1 15,0 1-15,0-1 0,-21-20 0,21-1 16,0 0-16,0 1 0,0-1 0,-21 0 15,21-20-15,0-1 0,0 21 16,0-21-16,0 0 0,0 1 16,0-44 15,-21 1-31,0 21 0</inkml:trace>
  <inkml:trace contextRef="#ctx0" brushRef="#br0" timeOffset="39479.51">8784 10075 0,'169'-21'15,"-126"0"1,-1 21-16,22 0 0,-22-21 16,21 0-16,1 21 0,-1-21 0,-20-1 15,41 22-15,-20-21 0,-1 0 16,1 21-16,-1-21 0,22 21 0,-21-21 15,-22 21-15,0 0 0,1 0 0,-1 0 16,-21 0-16,0 0 0,-21 21 16,0 0-16,0 0 15,-21 0-15,0 22 0,0-22 0,0 0 16,-1 21-16,-20 1 16,21-22-16,21 21 0,-21-21 0,21 22 15,-21-22-15,21 0 0,0 21 0,0-20 16,0-1-16,21 0 0,0 0 15,0 0-15,0-21 0,22 21 0,-22-21 16,21 0-16,0 0 0,1 0 16,-1 0-16,0-21 0,22 21 0,-22-21 15,1 0-15,-1 0 0,0 0 0,1-22 16,-1 22-16,-21-21 0,21 21 16,-42-22-16,22 1 0,-22 0 0,0-1 15,0 1-15,0 0 0,0-1 16,-22 22-16,1-21 0,0-1 15,0 22-15,0 0 0,-22 0 0,22 0 16,0 21-16,-21 0 0,21 0 16,-22 0-16,22 0 0,-21 0 0,21 21 15,-1-21-15,-20 21 0,42 0 0,-21 0 16,21 1-16,0-1 0,0 0 16,0 0-16,0 0 0,21-21 15,0 0-15,0 21 0,22-21 0,-22 0 16</inkml:trace>
  <inkml:trace contextRef="#ctx0" brushRef="#br0" timeOffset="39939.87">11642 9631 0,'0'0'0,"-22"21"15,22 0-15,-21 0 16,0 1-16,0 20 0,0-21 0,21 21 16,-21-20-16,-1 20 0,1 0 15,21-21-15,0 22 0,-21-22 16,21 0-16,0 0 0,0 0 0,0 1 16,0-1-16,0 0 0,21-21 15,-21 21-15,21-21 16,1 0-16,-1 0 0,0 0 0,0 0 15,21-21-15,-20 0 0,-1 21 16,0-21-16,0-1 0,0 1 0,0 0 16,1 21-16,-22-42 0,21 21 0,0 21 15,-21-22-15,0 1 0,0 42 32,0 22-32,-21-22 15,0 0-15,21 21 16,-22-20-16,1 20 0,0-21 0,21 0 15,-21 22-15,21-22 0,-21 0 0,21 0 16,-21 0-16,21 0 0,0 1 16,0-1-16,21-21 15,0 0-15,0 0 0,0 0 16,0-21-16,22-1 0,-1 22 0</inkml:trace>
  <inkml:trace contextRef="#ctx0" brushRef="#br0" timeOffset="40311.97">12509 9864 0,'22'-21'0,"-44"42"0,44-64 0,-22 22 0,0 0 16,-22 21-1,1 21-15,0 0 0,0-21 16,0 22-16,0 20 0,-22-21 0,22 0 16,-21 22-16,21-1 0,-1-21 15,-20 21-15,21 1 0,0-22 0,0 21 16,21-21-16,0 1 0,0 20 0,0-21 15,0 0-15,0 0 0,21-21 16,0 22-16,0-22 0,0 0 0,22 0 16,-1 0-16,-21 0 0,21 0 15,22 0-15,-22-22 0,1 1 16,-1 21-16,-21-21 0,21 0 0,1 0 16,-22-22-16,0 22 0,0 0 0,0-21 15,-21-1-15,0 1 0,0 21 16,0-21-16,-21-1 0,0 22 0,21-21 15,-21 21-15,0-1 0,0 22 0,-1-21 16,1 21-16,0 0 0,0 0 16,0 0-16,0 0 0,-1 0 0,22 21 15,0 1-15,0-1 16,22 0-16</inkml:trace>
  <inkml:trace contextRef="#ctx0" brushRef="#br0" timeOffset="40875.15">14817 9970 0,'21'0'31,"0"0"-31,21 0 16,-21 0-16,22 0 0,20 0 0,1-22 15,-1 22-15,1 0 0,-1 0 16,22 0-16,0-21 0,-22 21 0,22 0 16,-22-21-16,22 21 0,-22-21 0,1 21 15,-22-21-15,22 21 0,-43-21 16,21-1-16,-21 22 0,-21-21 0,0 0 15,-21 0-15,-21 0 16,21 0-16,-22-1 0,1 1 0,0 0 16,-1 21-16,-20-21 0,21 0 15,-1 0-15,1 21 0,21-22 16,-22 22-16,43-21 16,22 21-1,-1 0-15,0-21 0,0 21 16,21 0-16,-20 0 0,20 0 0,-21 0 15,0 0-15,0 0 0,1 0 16,-1 0-16,0 21 0,-21 0 0,0 1 16,0 20-16,0-21 0,0 21 15,-21 1-15,0-1 0,-1 0 0,-20 1 16,21-1-16,-21 0 0,-1 1 0,-20-1 16,20-21-16,-20 0 15,21 22-15,-22-22 0,22 0 0,-1-21 16,1 21-16,21 0 0,0-21 0</inkml:trace>
  <inkml:trace contextRef="#ctx0" brushRef="#br0" timeOffset="41556.07">18902 9186 0,'0'0'16,"-21"-21"-16,-1 0 0,-20 0 0,0 21 16,-1 0-16,1 0 0,-21 0 0,-1 0 15,1 0-15,-1 21 0,1 0 0,-1 0 16,1 1-16,-1 20 0,22 0 15,-1 1-15,1 20 0,21 1 0,0-1 16,0 1-16,-1-1 0,22 1 16,0-1-16,0-21 0,0 22 15,0-22-15,0 1 0,22-1 0,-1-21 16,0 21-16,21-20 0,1-1 16,-1-21-16,0 21 0,22-21 0,-22 0 15,22 0-15,-1 0 0,-21 0 0,22-21 16,-22 21-16,1-21 0,-1-1 15,0 1-15,-21 0 0,1-21 0,-1 21 16,-21-22-16,0 22 0,0-21 0,0-1 16,-21 1-16,-1 21 0,1-21 15,-21 20-15,21 1 0,-22 0 0,1 0 16,0 0-16,-1 21 0,1 0 16,21 0-16,0 0 0,0 0 15,21 21 1,21 0-16,0 21 15,0-20-15,0 20 0,0 0 0,22-21 16,-22 43-16,21-22 0,-21 1 16,1-1-16,-1 0 0,0 1 0,0-1 15,0 21-15,-21-20 0,0 20 0,0 1 16,0-1-16,0 1 0,0-1 16,0 1-16,0-22 0,0 22 0,-21-22 15,0 0-15,0 22 0,0-43 16,-1 21-16,22-21 0,-21 22 0,0-22 15,21 0-15,0 0 16,-21-21-16,42-21 31,0 0-31,0 0 0,1-22 0,20 22 16,0-21-16</inkml:trace>
  <inkml:trace contextRef="#ctx0" brushRef="#br0" timeOffset="41963.83">19410 9779 0,'0'0'0,"0"-21"15,63-191 1,-42 191 0,22 0-16,-22 0 0,21 0 0,1 21 15,-1 0-15,0 0 0,1 0 0,20 0 16,-21 0-16,1 0 0,-22 42 15,21-21-15,-21 0 0,1 22 0,-1-1 16,-21 0-16,21 1 0,-21-1 16,0-21-16,0 21 0,0 1 0,0-22 15,-21 0-15,0 21 0,-1-20 0,1-22 16,0 21-16,0 0 0,0-21 16,0 0-16,-1 0 15,1 0-15,0 0 16,21-21-16,0 0 15,0-1-15,0 1 0,0 0 0,0-21 16,0 21-16,21-22 0,0 1 16,-21 0-16,43-1 0,-22 1 0,0 21 15,0-22-15,22 22 0,-1 0 0,0 0 16,1 0-16,-1 21 0,0 0 16,22-21-16,-1 21 0,-20 0 0,20 0 15,-21 0-15</inkml:trace>
  <inkml:trace contextRef="#ctx0" brushRef="#br0" timeOffset="42920.28">20934 9525 0,'-43'-42'32,"22"42"-17,0 0-15,-21 0 0,21 0 0,-1 21 16,-20 0-16,0 0 0,21 0 0,-22 1 15,1 20-15,21-21 0,-22 21 16,22 1-16,-21-22 0,21 21 0,0-21 16,-1 22-16,22-22 0,0 0 15,0 0-15,0 0 0,0 1 0,22-22 16,-1 0-16,0 21 0,21-21 16,-21 0-16,22 0 0,-22 0 15,21 0-15,1-21 0,-1-1 0,0 1 16,1 0-16,-1 0 0,0 0 0,-21-22 15,22 22-15,-1-21 0,-21 0 16,0-1-16,1 22 0,-1-21 0,0 21 16,-21-1-16,0 1 0,0 42 31,0 1-31,0-1 0,-21 0 16,0 0-16,21 21 0,0-20 15,0 20-15,0-21 0,0 21 0,0-20 16,0-1-16,0 21 0,21-21 15,0 0-15,0 1 0,21-1 16,1 0-16,-1-21 0,0 21 0,22-21 16,-22 0-16,22 0 0,-1 0 0,-20 0 15,20 0-15,-21 0 0,1 0 16,-1 0-16,0-21 0,-20-21 0,-1 20 16,0-20-16,0 21 0,-21-21 15,21-22-15,-21 22 0,0-1 0,0-20 16,0 21-16,-21 20 0,0-20 0,0 21 15,0 0-15,-1 21 16,-20 0-16,21 0 0,-21 0 0,20 0 16,-20 0-16,0 21 0,-1 0 0,1 21 15,21-20-15,-21 20 0,20-21 16,-20 21-16,21 1 0,21-22 0,0 21 16,0-21-16,0 1 0,0-1 15,0 0-15,0 0 0,0 0 0,21 0 16,0-21-16,22 0 0,-22 22 0,0-22 15,21 0-15,-21 0 0,22 0 16,-22 0-16,21-22 0,-21 1 0,22 0 16,-22 0-16,0 0 0,21-22 15,-20 22-15,-1-21 0,0 0 16,0-22-16,21 22 0,-20-1 0,-1 1 16,0-21-16,0 20 0,0 1 15,0 0-15,1-1 0,-22 22 0,21-21 16,-21 21-16,21-1 0,-21 1 0,0 64 31,-21-22-31,0 0 16,-1 21-16,1 1 0,0-1 15,21 0-15,-21 22 0,0-22 0,0 22 16,-1-22-16,22 21 0,0-20 0,-21-1 16,21 0-16,-21 1 15,21-22-15,0 21 0,0-21 0,0 1 16,0-1-16,0 0 0,0 0 15,21-42 17,0 0-32,1 0 15,20-1-15,-21 1 0</inkml:trace>
  <inkml:trace contextRef="#ctx0" brushRef="#br0" timeOffset="43200.12">22267 9631 0,'0'-21'94</inkml:trace>
  <inkml:trace contextRef="#ctx0" brushRef="#br0" timeOffset="43667.86">23072 9440 0,'0'0'0,"21"0"0,-21-21 16,0 0-16,0 0 0,0 0 15,0 0-15,0-1 0,-21 1 16,-1 21-16,1 0 0,-21 0 0,21 0 16,-22 0-16,1 0 0,0 0 15,-1 0-15,1 21 0,0 1 0,-1-1 16,1 0-16,0 21 0,-1 1 16,1-1-16,0 0 0,21 1 0,-1-1 15,1 0-15,21 1 0,0-1 0,0 0 16,0-21-16,21 22 0,1-22 15,-1 21-15,21-21 0,0 1 0,1-1 16,20 0-16,1 0 0,-1-21 16,1 0-16,-1 21 0,-20-21 15,20 0-15,-21 0 0,1 0 0,-1-21 16,0 0-16,-20 21 0,-1-21 16,0 0-16,0-1 0,0 1 0,-21 0 15,-42 21 16,21 21-15,0-21-16,-1 21 0,-20-21 0,21 22 16,-21-22-16,-1 0 15,1 21-15,0 0 0</inkml:trace>
  <inkml:trace contextRef="#ctx0" brushRef="#br0" timeOffset="47143.86">6435 11896 0,'0'-21'15,"0"-1"1,0 1-16,0 0 15,0 0-15,0 0 16,0 0-16,0-1 16,0 1-16,0 0 15,21 21 1,0 0-16,-21-21 0,21 21 47,-21-21-47,0 0 31,0-1-15,0 1-1,0 0 1,-21 21-16,21-21 16,0 0-1,0 42 32,0 0-47,0 0 0,0 0 0,0 1 16,0-1-16,0 21 15,0 0-15,0 1 0,0 20 0,-21-20 16,21 41-16,-21-20 0,21-1 0,-22 1 16,1 20-16,0-20 0,0-1 15,0 1-15,0-1 0,-1-20 0,1 20 16,0 1-16,0-22 0,0 0 15,0 1-15,-1-1 0,22 0 0,0-20 16,0-1-16,0 0 0,-21-21 16,21-21-1,0 0-15,0-1 16,21-20-16,-21 0 0,22 21 0,-1-22 16,0 1-16,0 0 15,-21-1-15,21 1 0,0-22 0,1 22 16,-1-21-16,0-1 0,0 1 15,0-1-15,-21-21 0,21 22 0,1-1 16,-1 1-16,-21 21 0,0-22 0,0 22 16,0-1-16,0 22 0,0 0 15,0 0-15,0 0 0,-21 21 16,-1 0-16,1 21 0,0 0 16,0 0-16,-21 22 0,20-1 0,-20 21 15,0-20-15,-1 20 0,1 1 0,0-1 16,-22 1-16,22-22 0,0 22 15,-22-22-15,22 0 0,-22 1 16,22-1-16,0 0 0,20-21 0,-20 1 16,21-1-16,0-21 0,0 21 15,-1-21 1,22-21 0,22 0-16,-1-1 0,0 1 0,0 0 15,21 0-15,-20-21 0,-1 20 0,21-20 16,0 21-16,-20-21 0,20 20 15,0 1-15,1 0 0,-22 0 0,21 21 16,0 0-16,1 0 0,-22 0 16,21 21-16,1 0 0,-22 0 0,21 1 15,-21-1-15,22 0 0,-1 0 16,-21 0-16,21 0 0,-20 1 16,-1-1-16,21 0 0,-21 0 0,0 0 15,1-21-15,20 0 0,-21 0 0,0 0 16,0 0-16,22 0 0,-22 0 15,21 0-15,1-21 0,-1 21 0,0-21 16,1 0-16,-1 0 0,0-22 0,1 22 16,-1 0-16,0-21 0,-21 20 15,22 1-15,-22 0 0,0-21 16,0 42-16,0-21 0,-21-1 0,0 44 16,0-1-1,0 0-15,0 0 0,-21 0 16,0 22-16,0-22 0,0 21 15,21 0-15,-21-20 0,-1 20 0,22-21 16,0 21-16,0-20 0,0-1 0,0 0 16,0 0-16,0 0 0,22-21 15,-1 0 1,0 0-16,0 0 0,21 0 0,-20-21 16,20 0-16,-21 0 0,21 0 15,1-1-15,-1 1 0,-21-21 0,22 21 16,-22-22-16,21 22 0,-21-21 0,-21 0 15,0-1-15,0 1 0,0 0 16,0-1-16,-21 1 0,0 21 16,-21-22-16,20 22 0,-20 0 0,21 21 15,-21 0-15,-1 0 0,22 0 16,-21 0-16,21 21 0,-1-21 0,-20 21 16,21 1-16,0 20 0,0-21 15,21 0-15,-22 22 0,22-1 0,-21-21 16,21 21-16,0-20 0,0 20 0,0-21 15,0 0-15,0 0 0,0 1 16,21-1-16,1 0 0,-1-21 0</inkml:trace>
  <inkml:trace contextRef="#ctx0" brushRef="#br0" timeOffset="47475.67">9165 11663 0,'-21'21'16,"42"-42"-16,-63 84 0,21-20 0,-1-1 0,22 0 15,-21 22-15,0-22 0,0 22 0,0-1 16,0-20-16,-1-1 0,22 21 15,0-20-15,-21-22 0,21 21 16,-21 1-16,21-22 0,0 0 0,-21 0 16,21 0-16,0 0 0,0 1 15,21-22 1,0 0 0,0-22-16,-21 1 0,0 0 15,22 0-15,-22-21 16</inkml:trace>
  <inkml:trace contextRef="#ctx0" brushRef="#br0" timeOffset="48011.36">8763 12129 0,'0'0'0,"42"0"32,-21 0-32,1 0 0,20 0 15,0 0-15,1-22 0,-1 22 16,0-21-16,22 21 0,-22-21 0,0 0 15,22 0-15,-22 0 0,1 21 0,20-22 16,-21 1-16,1 0 0,-1 0 16,0 0-16,-20 21 0,20-21 15,-21 21-15,0 0 0,0-22 0,1 22 16,-22 22 15,0-1-31,-22 0 0,22 0 16,-21 21-16,21 1 0,-21-22 15,0 21-15,21 1 0,0-1 0,0 0 16,0-21-16,0 22 0,0-22 0,0 21 16,0-21-16,21 1 0,-21-1 15,21-21-15,0 21 0,22 0 0,-22-21 16,21 0-16,1 0 0,-1 0 0,0 0 16,1 0-16,-1 0 15,-21-21-15,21 0 0,1 0 0,-22-1 0,21 1 16,-21 0-16,1-21 0,-1 21 15,-21-22-15,0 1 0,0 0 16,0-1-16,0 1 0,-21 0 0,-22-1 16,22 1-16,-21 0 0,-1 20 0,1 1 15,0 0-15,-1 0 0,1 0 16,21 21-16,-21 0 0,20 0 0,1 0 16,0 0-16,0 0 0,0 0 0,0 0 15,21 21-15,0 0 16,0 0-16,0 0 15</inkml:trace>
  <inkml:trace contextRef="#ctx0" brushRef="#br0" timeOffset="49171.7">12234 11748 0,'0'0'0,"0"-22"31,0 1-31,0 0 16,0 0-16,0 0 16,0 0-1,21 21-15,-21-22 0,22 22 0,-1 0 16,-21-21-16,21 21 0,0 0 0,0 0 15,0 0-15,1 0 16,-1 21-16,0 1 16,-21-1-16,0 0 0,0 0 0,0 21 15,0 1-15,0-1 0,0 22 16,0-22-16,-21 21 0,21 1 0,-43-22 16,22 22-16,0-22 0,-21 0 0,-1 1 15,1-1-15,-21 0 0,20 1 16,-20-1-16,-1-21 0,1 0 0,-1 22 15,22-22-15,-22-21 0,22 21 16,0-21-16,21 0 0,-22 0 16,22 0-16,0 0 0,0 0 0,0-21 15,-1 0-15,1 21 0,0-43 0,21 22 16,0 0-16,0-21 0,-21-1 16,21 1-16,0 0 0,0-22 0,0 22 15,0-22-15,21 22 0,-21-21 0,21 20 16,0 1-16,1 0 0,-1-1 15,-21 22-15,21 0 0,0 21 0,0 0 16,0 0-16,1 0 0,-1 42 16,0-21-16,0 22 15,0-1-15,0 0 0,22 1 16,-22 20-16,0-20 0,0-1 0,0 0 16,1-21-16,20 22 0,-21-1 15,0-21-15,0 0 0,22 1 0,-22-1 16,21 0-16,1 0 0,-1-21 0,0 0 15,1 0-15,-1 0 0,0 0 16,1 0-16,-22 0 0,21 0 0,0 0 16,1-21-16,-1 21 0,0-21 0,-20 0 15,20-22-15,-21 22 0,21 0 16,-20-21-16,-1-1 0,21 1 0,-21 0 16,0-1-16,-21 1 0,22 0 15,-22 20-15,21-20 0,-21 21 16,0 0-16,0 0 0,0-1 0,-21 44 31,21-1-15,-22 21-16,1-21 0,0 22 0,0-22 15,0 21-15,0 0 0,-1 1 16,1-1-16,21 0 0,0 1 0,0-22 16,0 21-16,0-21 0,0 22 0,0-22 15,21 0-15,1 0 0,-1 0 16,21 1-16,0-22 0,1 0 15,20 0-15,-20 0 0,20 0 0,1 0 16,-1 0-16,-21 0 0,22-22 16,-22 1-16,1 0 0,-1 0 0,0 0 15,-21 0-15,1-22 0,-1 1 0,-21 0 16,0-1-16,0 1 0,0 0 16,0-22-16,0 22 0,0-1 0,-21 1 15,-1 21-15,1-21 0,0 20 0,-21 1 16,21 0-16,-22 21 0,22 0 15,-21-21-15,-1 21 0,22 0 0,-21 0 16,21 0-16,-22 0 0,22 21 0,0-21 16,0 0-16,21 21 0,0 0 15</inkml:trace>
  <inkml:trace contextRef="#ctx0" brushRef="#br0" timeOffset="49780.35">15113 12107 0,'0'0'0,"-21"0"0,0-21 0,-1 21 16,1-21-16,0 21 15,21-21-15,0 0 16,21 21-16,0 0 0,1 0 16,20 0-16,-21 0 0,21 0 15,1 0-15,20 0 0,-20 0 0,20 0 16,-21 0-16,22-21 15,-1 21-15,-20 0 0,20 0 0,-20 0 16,20-22-16,-21 22 0,1-21 0,20 21 16,-42 0-16,22-21 0,-22 21 15,0-21-15,0 21 0,-21-21 0,0 0 16,0-1-16,-21 22 0,0-21 16,0 0-16,0 21 0,-1-21 15,1 21-15,-21-21 0,21 0 0,0 21 16,-22 0-16,22-22 0,0 22 15,0 0-15,-22-21 0,22 21 16,0 0-16,42 0 31,0 21-31,-21 1 16,22-1-16,-1 0 0,0 0 0,0 0 16,-21 22-16,0-22 0,0 21 15,0 0-15,0 1 0,0-1 0,0 0 16,-21 1-16,0-1 0,0-21 0,-22 22 15,1-22-15,0 21 0,-1-21 16,-20 0-16,20 1 0,-20-1 0,-1 0 16,22-21-16,0 21 0</inkml:trace>
  <inkml:trace contextRef="#ctx0" brushRef="#br0" timeOffset="50510.93">18859 11345 0,'0'0'0,"22"-42"16,-1 21-16,0-21 0,106-107 31,-106 128-31,0 0 0,-21 0 16,-21 0-16,0 21 15,-21 0-15,-1 0 0,1 21 0,-22 0 16,1 21-16,-1 1 0,1 20 16,-1-20-16,-20 20 0,20 1 0,1-1 15,-1 1-15,1-1 0,20-21 16,1 22-16,0-22 0,-1 22 0,22-22 15,0 0-15,0 22 0,21-43 0,0 21 16,0 1-16,0-22 0,42 0 16,-21 0-16,1 0 0,20 1 0,0-22 15,1 0-15,20 0 16,1 0-16,-22 0 0,21-22 0,1 1 16,-1 0-16,1 0 0,-1 0 0,-20-22 15,-1 22-15,-21 0 0,0-21 16,1 21-16,-22-1 0,0 1 0,0 0 15,-22 0-15,1 0 0,0 0 0,-21-1 16,21 1-16,-22 21 0,22 0 16,-21-21-16,21 21 0,-1 0 0,1 0 15,21 21 1,0 0-16,21 1 16,1-1-16,-1 0 0,0 0 0,0 21 15,21 1-15,-20-1 16,-1 22-16,21-22 0,-21 21 0,0 1 15,1-22-15,-22 22 0,21-1 0,-21-20 16,0 20-16,0-21 0,0 22 16,0-1-16,-21 1 0,-1-1 0,1 1 15,0-1-15,0-20 0,-21 20 0,20-20 16,-20-1-16,21 0 0,0-21 16,0 1-16,-1-1 0,1 0 0,21 0 15,0-42 1,0 0-16,21 0 15,1-1-15,-1-20 0,0 0 0,21-1 16,-21 1-16</inkml:trace>
  <inkml:trace contextRef="#ctx0" brushRef="#br0" timeOffset="50903.71">19262 11980 0,'0'0'0,"21"-42"0,-21 0 0,21-1 16,-21 1-16,0 21 0,0-21 0,21 20 15,0 1-15,-21 0 0,21 0 16,1 0-16,-1 0 0,0-1 0,0 22 16,0 0-16,0 0 0,22 0 0,-1 0 15,-21 0-15,22 22 0,-1-1 16,0 0-16,-21 0 0,22 0 16,-22 22-16,0-1 0,0-21 0,0 21 15,-21 1-15,0-1 0,0 0 16,0 1-16,0-22 0,0 0 0,0 21 15,-21-20-15,0-22 0,0 21 16,0-21-16,0 0 0,-1 0 16,1 0-16,0-21 0,0 21 0,0-22 15,21 1-15,0-21 0,0 21 16,0-22-16,0 22 0,0-21 0,0 21 16,21-22-16,0 1 0,0 21 15,0-21-15,22 20 0,-1 1 0,-21 0 16,22 0-16,-1 21 0,0-21 15,1 21-15,-1 0 0,0 0 16,1 0-16,-1 0 0,0 0 0,1 0 16,-1 0-16,0 0 0</inkml:trace>
  <inkml:trace contextRef="#ctx0" brushRef="#br0" timeOffset="51823.69">21082 11663 0,'0'0'0,"42"0"0,-42-21 31,-21 21-31,0 0 16,-21 0-16,20 0 16,-20 21-16,-21 0 0,20 0 0,1 0 15,-22 1-15,22-1 0,0 21 0,-1-21 16,1 22-16,0-22 0,21 21 16,-1 0-16,1 64 15,21-85-15,0 1 0,21-22 16,1 21-16,-1-21 0,21 0 15,-21 0-15,22 0 0,-1-21 0,21 21 16,-20-22-16,-1 1 0,0-21 16,1 21-16,-22 0 0,21-22 0,-21 1 15,22 21-15,-22-22 0,0 1 16,0 21-16,0-21 0,1 20 16,-22 1-16,0 0 0,21 21 15,-21 21 1,0 0-1,-21 1-15,21-1 0,0 0 0,0 0 16,0 21-16,0-20 0,0-1 16,0 21-16,21-21 0,21 0 0,-21 1 15,22 20-15,20-21 0,1 0 0,-1-21 16,1 21-16,-1 1 0,1-22 16,20 0-16,-20 0 0,-1 0 15,-20 0-15,20 0 0,-21-22 16,1 1-16,-1 0 0,-21 0 0,0-21 15,1 20-15,-22-20 0,0 0 0,0-1 16,0 22-16,0-21 0,-22 0 16,1-1-16,0 22 0,0 0 0,0 0 15,0 0-15,-1 21 0,-20 0 0,21 0 16,-21 0-16,-1 21 0,22 0 16,-21 0-16,-1 0 0,1 0 0,21 1 15,-21 20-15,20-21 0,1 0 16,0 22-16,21-22 0,0 0 0,0 21 15,0-21-15,21 1 0,0-22 16,1 21-16,-1 0 0,21-21 16,0 0-16,-20 0 0,20 0 0,0 0 15,1 0-15,-1 0 0,0-21 16,-21 0-16,22-1 0,-22-20 0,0 21 16,0-21-16,0-1 0,1 1 0,-1 0 15,0-1-15,-21-20 0,21 20 16,-21-20-16,0-1 0,21 22 0,-21-21 15,0 20-15,0 1 0,0 0 16,21-1-16,-21 22 0,0 0 0,0 0 16,0 42-1,0 0-15,0 0 0,0 22 16,-21 20-16,21-21 0,0 1 0,0 20 16,-21-20-16,21 20 0,-21-21 0,0 22 15,21-22-15,0 1 0,0-1 16,0 0-16,0 1 0,0-1 0,0 0 15,0-21-15,0 22 0,0-22 16,0 0-16,0 0 0,0 0 16,21-21-16,0 0 15,0 0-15,0 0 0,1-21 16,-1 0-16,0 0 0,0 0 0,21 0 16,-20-1-16</inkml:trace>
  <inkml:trace contextRef="#ctx0" brushRef="#br0" timeOffset="52180">22648 11811 0,'0'0'0,"21"0"16,1 0-1,-1 0-15,0 0 16,0 0-16,0 0 0,0 0 16,1 0-16,20 0 0,-21-21 0,0 21 15,0-21-15,1 21 0,-1-21 16,0 21-16,-21-22 0,0 1 0,21 21 15,-21-21-15,0 0 16,0 0-16,-21 21 16,0 0-16,0 0 0,-1 0 0,-20 21 15,21 0-15,-21 0 0,-1 0 16,1 1-16,0-1 0,20 0 0,-20 0 16,21 0-16,21 22 0,0-22 0,0 0 15,0 0-15,0 0 0,0 0 16,0 1-16,0-1 0,0 0 0,0 0 15,21-21-15,0 0 16,22 0-16,-22 0 0,21 0 0,-21 0 16,22 0-16,-1 0 0,0 0 15,1 0-15,-1-21 0,0 0 16,1 21-16</inkml:trace>
  <inkml:trace contextRef="#ctx0" brushRef="#br0" timeOffset="52968.05">23918 11557 0,'0'21'31,"-21"-21"-31,0 43 16,0-22-16,21 0 0,-43 21 0,22-21 15,0 22-15,0-1 16,0 22-16,0-22 0,21 0 0,0 1 15,0-1-15,0 0 0,0-21 16,0 22-16,0-22 0,0 0 0,0 0 16,0 0-16,0 1 0,21-22 15,0 0 1,0 0 0,-21-22-16,21 1 0,-21 0 0,0 0 15,0-21-15</inkml:trace>
  <inkml:trace contextRef="#ctx0" brushRef="#br0" timeOffset="53267.89">23707 11621 0,'0'-43'0,"0"86"0,-22-128 15,22 64-15,0-22 0,0 22 16,0 0-16,0 0 0,22 0 0,-1 0 16,0 21-16,0 0 0,21 0 15,1 0-15,20 0 0,-20 0 0,20 21 16,-21 0-16,22 0 0,-22 0 0,1 22 15,-1-1-15,-21 0 0,21-21 16,-20 22-16,-22-1 0,0 22 0,0-22 16,0 0-16,0 1 0,0 20 15,0-21-15,-22 1 0,1-1 16,0 0-16,-21 1 0,-1-1 0,-20 0 16,21-20-16,-1-1 0,-20 0 15,20 0-15,-20 0 0,21 0 0,-22-21 16,22 22-16,-22-22 0,22 0 0,-22 21 15,22-21-15,-21 0 0,20 0 16,-20 0-16,-1 21 0,1-21 0</inkml:trace>
  <inkml:trace contextRef="#ctx0" brushRef="#br0" timeOffset="54523.16">9165 13843 0,'21'-21'0,"-42"42"0,63-63 16,-20 21-1,-1-1-15,-21 1 0,21 21 16,0-21-16,-21 0 0,21 0 15,0 21-15,-21-21 16,0 42 15,0 0-31,-21 21 16,0-21-16,-21 1 0,21 20 16,-22-21-16,1 21 0,-22 1 15,22-22-15,-21 21 0,-1-21 0,1 22 16,-1-22-16,1 21 0,-1-21 15,22 22-15,-22-22 0,22 0 0,0 0 16,-1 0-16,1 1 0,21-1 0,-22 0 16,22-21-16,-21 0 0,21 21 15,0-21-15,-1 0 16,44 0 15,-1 0-31,0 0 0,0 0 16,21 0-16,1 0 0,-1 0 15,22 21-15,-1-21 0,22 21 0,-22 1 16,22-1-16,0 0 0,-22 0 16,22 0-16,-22 0 0,1 1 0,-1-1 15,-20 0-15,-1 0 0,0 0 0,85 64 32,-127-64-32,0 0 15,-21-21 1,0 0-1,0 0-15,21-21 16,0 0-16,0 0 16</inkml:trace>
  <inkml:trace contextRef="#ctx0" brushRef="#br0" timeOffset="55255.74">10626 13864 0,'0'0'0,"0"-21"0,21-64 32,-21 64-32,21 21 0,0-21 0,21 0 0,-20 0 15,20 0-15,0-1 0,1 22 16,-1 0-16,0-21 0,-21 21 15,22 0-15,-1 0 0,0 21 0,-20 1 16,20-1-16,-21 21 0,0 0 16,0 1-16,1-1 0,-22 22 0,0-22 15,0 21-15,0-20 0,-22 20 0,1 1 16,-21-1-16,0 1 0,-22-22 16,1 22-16,-1-1 0,1-21 0,-1 1 15,-21 20-15,22-42 0,-1 22 16,1-22-16,-1 0 0,22 0 0,0 0 15,-1-21-15,1 0 0,0 0 0,-1 0 16,22 0-16,0 0 16,0-21-16,0 0 0,0 0 0,-1-21 15,22 20-15,-21-20 0,21 0 0,0-22 16,0 22-16,0 0 0,0-22 16,21 22-16,1-1 0,20 1 0,-21 0 15,0 21-15,22-1 0,-22 1 0,0 21 16,21 0-16,-21 0 0,22 0 15,-22 0-15,0 43 0,21-22 0,-20 0 16,20 21-16,-21 1 0,21-22 16,-20 21-16,20 0 0,-21-20 0,21 20 15,-20-21-15,20 21 0,0-20 0,-21-1 16,22 0-16,-22 0 16,21-21-16,-21 21 0,1 0 0,20-21 15,-21 0-15,0 0 0,0 0 0,22 0 16,-22 0-16,0 0 0,21-21 15,-20 0-15,-1 0 0,21 0 0,-21 0 16</inkml:trace>
  <inkml:trace contextRef="#ctx0" brushRef="#br0" timeOffset="55636.53">12001 14012 0,'0'43'31,"-21"-22"-31,0 0 16,0 21-16,0-20 0,0 20 0,-22-21 16,22 21-16,0 1 0,-21-1 0,20 0 15,1 22-15,0-22 0,0-21 16,0 22-16,21-1 0,0-21 0,0 0 16,0 22-16,0-22 0,21-21 15,0 21-15,0-21 0,22 0 0,-22 0 16,21 0-16,22 0 0,-22-21 0,21 21 15,1-21-15,-1 0 0,1-1 16,-1-20-16,-20 21 0,20-21 16,-20-1-16,-22-20 0,0 20 0,0 1 15,-21 0-15,0-22 0,0 22 16,-21 21-16,0-22 0,0 1 0,-22 21 16,22 21-16,-21-21 0,-1 21 15,1 0-15,0 0 0,-1 0 0,1 0 16,21 0-16,0 0 0,0 21 0,21 0 15,21-21 1,21 21-16</inkml:trace>
  <inkml:trace contextRef="#ctx0" brushRef="#br0" timeOffset="56199.2">14393 14266 0,'-21'0'15,"42"0"1,0 0 0,1 0-16,20 0 0,-21 0 15,21 22-15,1-22 0,-1 0 16,0 0-16,1 0 0,-1 0 0,22 0 15,-22 0-15,21 0 0,-20 0 0,20 0 16,1 0-16,-22 0 0,22 0 16,-22-22-16,0 22 0,1-21 0,-1 21 15,-21 0-15,0-21 0,0 21 16,1-21-16,-22 0 0,0 0 16,0-1-16,-22 22 0,-20-21 0,21 0 15,-21 0-15,-1 21 0,1-21 16,0 0-16,-22 21 0,22-22 0,21 22 15,-22 0-15,22 0 0,0 0 16,0-21-16,42 0 31,21 21-31,-21 0 16,43 0-16,-22 0 0,22 0 0,-1 0 16,-20 0-16,20 21 0,-21-21 0,1 21 15,-1 1-15,-21 20 0,0-21 16,-21 21-16,0-20 0,0 20 0,-42 0 15,21 1-15,-21-1 0,-22 0 16,1 1-16,-1-1 0,1 0 0,-1-21 16,1 22-16,-1-1 0,1 0 0,20-20 15,-20-1-15,42 21 0,-22-21 16,22-21-16,21 21 0</inkml:trace>
  <inkml:trace contextRef="#ctx0" brushRef="#br0" timeOffset="57560.63">17187 14055 0,'-63'-43'16,"63"22"-1,0 0-15,0 0 16,21 21-16,0-21 0,0 0 16,0 21-16,1-22 0,-1 1 15,21 0-15,-21-21 0,22 21 0,-22-1 16,21-20-16,-21 21 0,22-21 0,-22-1 16,0 1-16,0 21 0,0-22 15,0 1-15,-21 21 0,0-21 0,0 20 16,0 1-16,0 0 15,-21 21-15,0 0 0,0 0 0,0 0 16,-22 0-16,22 0 0,-21 21 0,21 0 16,-22 22-16,1-1 0,21 22 15,-21-1-15,20 22 0,-20-22 0,21 22 16,0 0-16,0-1 0,21 22 0,0 0 16,-22 0-16,22 0 0,-21-1 15,21 1-15,-21 0 0,21 0 0,-21 0 16,21 21-16,-21 0 0,0-21 0,-1-1 15,22 22-15,-21 0 0,0-21 16,0 21-16,0-21 0,0 21 16,-1-21-16,1 0 0,21-22 0,0 22 0,0-21 15,0 0-15,0-1 16,0-20-16,0-1 0,21-20 0,1-1 16,20 0-16,0-21 0,1-21 0,-1 0 15,0 0-15,22 0 0,-1-21 16,1-21-16,-1 0 0,22-1 0,-22 1 15,1-22-15,-1 22 0,1-21 0,-22-22 16,22 21-16,-43-20 0,21 20 16,-21-42-16,-21 22 0,0-1 0,0-21 15,-42 0-15,21 22 0,-21-22 0,-22 21 16,1-21-16,-1 22 0,-21-1 16,1 0-16,-1 22 0,0-1 0,22 1 15,-22 21-15,1-1 0,20 1 16,1 21-16,20-22 0,-20 22 15,20 0-15,22 0 0,0 0 0,0 0 16,21-1-16,0 1 0,0 0 16,21 0-16,0 0 0,22 21 15,-1-21-15,0-1 0,22 1 0,20 0 16,1 0-16,0 0 0,21 0 16,-1-22-16,1 22 0,0-21 0,0 21 15,-21-22-15,20 22 0,1-21 0,-21 21 16,0-22-16,-1 22 0,1 0 15,-22-21-15,-20 20 0,-1 1 16,0-21-16,-20 21 0,-1 0 0,-21-1 16,0 1-16,0 0 15,-21 21-15,-1 0 0,1 0 0,-21 0 16,0 0-16,-1 21 0,-20 0 16,20 1-16,1 20 0,-21-21 0,20 21 15,-41 43-15,62-43 16,-20 1-16,21-1 0,0 0 0,0 1 15,21 20-15,0-42 0,0 1 16,0-1-16,0 0 0,0 0 16,21-21-1,0 0-15,0 0 0,21 0 16,-20 0-16,20-21 0,-21 0 16,21 0-16,1-22 0,-1 22 0,0-21 15,1 21-15,-1-22 0,0 1 0,1 0 16,-22-1-16,21 22 0,1-21 15,-22 21-15,0-1 0,0 1 0,0 0 16,-21 42 0,0 0-1,0 1-15,0-1 0,0 21 16,0-21-16,0 0 0,0 22 16,0-22-16,0 0 0,0 21 15,0-20-15,21-1 0,-21 0 0,22-21 16,-1 21-16,21-21 0,-21 0 15,0 0-15,22 0 0,-22 0 0,21 0 16,1 0-16,-1-21 0,0 0 16,1 21-16,-1-43 0,0 22 0,1 0 15,-1 0-15,0-21 0,1 20 0,-1-20 16,-21 21-16,0 0 0,0 21 16,1-21-16,-1 21 0,-21 21 15,0 0 1,0 21-16,-21-21 0,21 1 15,-22-1-15,1 21 0,21 0 16,-21 1-16,21-22 16,21-21-1,0 0-15,1 0 16,-1 0-16,21 0 0</inkml:trace>
  <inkml:trace contextRef="#ctx0" brushRef="#br0" timeOffset="57931.42">19706 13758 0,'0'0'0,"-42"0"16,21 0-16,-22 0 0,1 22 0,0-22 16,20 21-16,-20 0 0,21 0 15,0 0-15,0-21 0,-1 21 0,22 1 16,0-1-16,22-21 15,-1 0 1,0 0-16,21 0 0,-21 0 0,22 0 16,-1-21-16,0-1 0,-20 1 15,20 21-15,-21-21 0,0 0 0,0 0 16,1 0-16,-22-1 0,0 1 0,0-21 16,0 21-16,0 0 0,-22-1 15,1 1-15,0 21 0,-21-21 16,-1 21-16,22 0 0,-21 0 15,0 0-15,-1 0 0,22 21 0,-21-21 16,21 21-16,-1-21 0,22 22 0,0-1 16,43 0-1,-22-21-15,21 0 0,22 0 16,-1 0-16</inkml:trace>
  <inkml:trace contextRef="#ctx0" brushRef="#br0" timeOffset="58205.26">20616 13504 0,'21'-21'16,"-42"42"-16,64-63 0,-43 21 0,0 0 0,0 0 16,-22 21-16,1 0 15,0 21-15,0 0 0,0 21 0,-22 1 16,22 20-16,-21 1 0,21-1 16,-22 1-16,1-1 0,21 1 0,-21-1 15,20 1-15,1-1 0,0-21 0,21 22 16,0-22-16,0 1 0,0-1 15,0 0-15,0 1 0,21-22 0,22 0 16,-22 0-16,21 0 0,0 0 0,1-21 16,-1 0-16,22 0 15,-22 0-15,21-21 0,1 0 0,-1 0 16,-20 0-16,20-22 0,-20 22 16,-1-21-16,0 0 0,1 20 0</inkml:trace>
  <inkml:trace contextRef="#ctx0" brushRef="#br0" timeOffset="78867.56">5228 4953 0,'0'-21'0,"0"0"16,21 21-1,0 0 1,-21 21 0,0 0-16,0 0 15,0 0-15,0 1 0,0-1 16,0 0-16,0 0 0,0 0 0,0 0 15,0 1-15,0-1 16,0 0-16,0 0 16,0 0-1,22-21-15,-1 0 16,0 0-16,0 0 16,-21-21-16,21 21 0,0-21 0,1 0 15,20 0-15,-21-1 0,0-20 16,0 21-16,22-21 0,-22-1 0,0 1 15,21 0-15,-20-1 0,-1 22 16,0-21-16,0-1 0,0 22 0,0 0 16,-21 0-16,22 0 0,-22 0 15,21 21-15,-21 21 32,0 0-32,0 0 0,0 21 0,0 22 15,-21-22-15,-1 22 0,1-1 16,0 1-16,0-1 0,0 1 15,0-1-15,21-20 0,-22-1 0,22 0 16,-21 1-16,21-1 0,0 0 16,0-21-16,0 1 0,0 20 0,0-21 15,0 0-15,21-21 16,1 0-16,-1 0 16,-21-21-16,21 0 0,0 21 15,0-21-15,0 0 0,1-22 0,-1 22 16,0-21-16,0 21 0,0-22 15,0 1-15,1-22 0,-1 22 16,0-21-16,0-1 0,0 1 0,0-1 16,1 1-16,-1 20 0,-21-20 15,21 20-15,0 22 0,-21-21 0,0 21 16,21 21 0,-21 21-16,0 0 0,0 21 15,0 1-15,0-1 0,0 22 16,-21-1-16,0-21 0,21 22 0,0-22 15,-21 22-15,21-22 0,-21 0 0,21-20 16,0 20-16,0-21 0,0 21 16,0-20-16,0-1 0,0 0 0,0 0 15,21-21-15,0 21 16,0-21-16,0 0 0,0 0 16,1-21-16,-1 0 0,0 21 15,0-21-15,0-22 0,0 22 16,1 0-16,-1-21 0,21-1 0,-21 1 15,0 0-15,1-1 0,20-20 16,-21 21-16,0-1 0,0 1 0,1 0 16,-1-1-16,0 22 0,0 0 15,-21 0-15,21 21 0,-21 21 16,0 0-16,0 0 16,0 22-16,0-1 0,0 0 15,0 1-15,0 20 0,0-21 16,0 1-16,0-1 0,0 0 0,0 1 15,0-1-15,0-21 0,0 22 0,0-22 16,0 0-16,21 0 0,1 0 16,-1 0-16,0 1 0,0-22 15,0 21-15,22-21 0,-22 0 16,0 0-16,0 0 0,21-21 0,-20-1 16,20 1-16,0 21 0,-21-42 15,22 21-15,-1-22 0,0 22 16,1-21-16,-22 0 0,21-1 0,1-20 15,-1 20-15,0 1 0,1 0 0,-1-1 16,0 22-16,-21-21 0,22 21 16,-22 21-16,0 0 0,0 0 15,0 0-15,1 21 0,-1 0 0,-21 21 16,0-20-16,0 20 0,0 0 16,0-21-16,21 22 0,-21-1 0,21-21 15,-21 22-15,21-22 0,0 0 16,-21 0-16,22 0 0,-1 0 0,0 1 15,0-1-15,21-21 0,-20 21 0,-1 0 16,0-21-16,0 0 16,0 0-16,0 0 0,1 0 0,-1 0 0,0 0 15,0 0-15,0-21 0,0 21 16,22-21-16,-22 0 0,0-1 16,21 1-16,-20-21 0,20 21 0,0-22 15,1 1-15,-1 0 0,21-1 16,-20 1-16,-1 0 0,0-1 0,1 1 15,-1 21-15,0-21 0,1 20 16,-22 22-16,0 0 0,0 0 0,0 0 16,-21 22-16,22-1 15,-22 0-15,21 21 0,-21-21 16,0 22-16,0-1 0,0 0 0,0-20 16,0 20-16,21-21 0,-21 0 0,0 0 15,21 1-15,-21-1 0,21 0 0,-21 0 16,0 0-1,21-21-15,1 0 0,-1 21 16,0-21 0,0 0-16,0 0 0,0 0 15,1-21-15,-1 0 0,0 21 0,0-21 16,21 0-16,-20 0 0,20-1 16,-21-20-16,21 21 0,1-21 0,-1 20 15,22-20-15,-22 21 0,0-21 16,22 20-16,-22 1 0,0-21 15,1 42-15,-1-21 0,-21 21 0,22 0 0,-22 0 16,0 0-16,0 21 16,-21 0-1,0 0-15,0 22 0,0-22 16,0 0-16,0 0 0,0 0 0,0 0 16,0 1-16,0-1 0,0 0 15,0 0-15,21-21 0,0 21 16,1-21-16,-1 0 15,0 0-15,0 0 16,0 0-16,0 0 0,1 0 0,-1 0 16,0 0-16,0 0 15,0 0-15,22-21 0,-22 0 0,21 21 16,-21-21-16,22 0 0,-22-1 0,0 22 16,0-21-16,21 0 0,-20 0 15,-22 0-15,21 21 0,0-21 0,0 21 16,-21 21 15,0 0-31,0 0 0,0 0 16,0 0-16,-21 1 0,21-1 15,-21-21-15,21 21 0,0 0 16,0 0-16,21-21 31,0 0-15,0 0-16,0 0 0,1-21 15,20 21-15,-21-21 0,0 0 0,22 21 16,-22-21-16,0 21 0,21-22 16,-21 1-16,1 0 0,-1 21 0,0-21 15,0 0-15,0 0 0,-21-1 16,21 22-16,-21-21 16,22 21-16,-22 21 15,0 1 1,0-1-16,0 0 0,0 0 15,0 0-15,0 0 0,0 1 16,0-1-16,0 0 0,0 0 16,21-21-1,0 0 1,0 0-16,21 0 0,-20 0 16,-1-21-16,0 0 0,21 0 0,-21 21 15,1-22-15,-1 1 0,21 0 0,-21 0 16,0 0-16,1 0 0,-1-22 15,-21 22-15,21 0 0,0 21 16,-21-21-16,21 0 0,0 21 16,-21 21-1,0 0 1,0 0-16,0 21 0,0-20 0,0-1 16,0 21-16,0-21 0,0 0 15,0 1-15,0-1 0,0 0 0,0 0 16,0 0-16,22 0 0,-22 1 15,21-22 1,0 0-16,0 0 0,0 0 16,0 0-16,1-22 0,20 22 15,-21-21-15,21 0 0,-20 0 0,20 0 16,0 0-16,22-1 0,-22 1 16,0-21-16,1 0 0,20 20 0,-20-20 15,-1 0-15,0-1 0,1 22 16,-22 0-16,21 0 0,-21 0 15,0 0-15,1 21 16,-22 21-16,0 0 0,0 0 16,0 0-16,0 22 0,0-22 0,-22 21 15,22-21-15,0 22 0,0-22 16,-21 0-16,21 21 0,0-21 0,0 1 16,0-1-16,0 0 0,21 0 15,-21 0-15,22-21 0,-1 0 16,0 0-16,0 0 0,0 0 0,0 0 15,1 0-15,20 0 16,-21 0-16,21-21 0,-20 0 0,20 21 16,0-21-16,1 0 0,-22-1 15,21-20-15,0 21 0,1 0 0,-22-22 16,21 22-16,-21 0 0,22 0 16,-22 0-16,0 21 0,-21 21 31,0 0-31,0 0 0,0 0 15,0 1-15,0-1 0,0 0 0,21 21 16,0-21-16,1 1 0,-1-1 16,0 0-16,0 0 0,0 0 15,0 0-15,43 1 16,-22-1-16,-21-21 0,22 21 0,-1-21 16,-21 0-16,22 0 0,-22 0 15,21 0-15,-21 0 0,22 0 0,-22 0 16,0 0-16,21 0 0,-21-21 0,22 0 15,-22-1-15,21 1 0,-21 0 16,22 0-16,-1-21 0,-21 20 16,22-20-16,-1 21 0,-21-21 0,21 20 15,-20 1-15,-1 0 0,0 21 0,-21-21 16,0 42 0,0 0-1,0 0-15,0 1 16,0-1-16,0 0 0,0 0 15,21 0 1,0-21-16,0 0 0,1 0 16,-1 0-16,0 0 0,0 0 0,0 0 15,0 0-15,22-21 0,-22 0 16,21 21-16,-21-21 0,22 0 0,-1-22 16,0 22-16,1 0 15,-1-21-15,0-1 0,1 22 0,-1-21 16,0 21-16,1-22 0,41 1 15,-41 21-15,-22 0 0,21 21 16,-21 0-16,1-22 0,-1 22 16,0 0-16,-21 22 0,0-1 15,0 0-15,0 21 0,0-21 16,0 22-16,0-1 0,0-21 16,21 22-16,0-1 0,22-21 0,-22 21 15,21-20-15,0-1 16,22 21-16,-22-21 0,22 0 0,-1-21 15,1 22-15,63-22 0,-43 0 16,1 0-16,0 0 0,-1 0 0,1 0 16,21-22-16,-21 1 15,-1 0-15,1-21 0,0 21 0,-1-22 16,1 1-16,21 0 0,-22-1 16,1 1-16,0 0 0,63-22 15,-85 43-15,43 21 0,-85 0 16,22 0-16,-22 21 0,-21 0 15,0 0-15,0 22 0,0-1 0,0 0 16,0-20-16,0 20 0,0 0 16,0 1-16,0-22 0,21 21 0,0-21 15,-21 0-15,21 1 0,1-1 16,-1 0-16,0-21 0,0 0 16,0 21-16,0-21 0,22 0 15,-22 0-15,21 0 0,1 0 0,20-21 16,-21 0-16,22 21 0,-1-21 0,22-1 15,0-20-15,-1 21 0,1-21 16,63-43-16,-63 43 16,0 20-16,-22-20 0,43-21 15,-21 41-15,-43 22 16,-21 0-16,-21 22 0,0-1 16,0 0-16,0 21 0,0 1 0,0-22 0,0 42 15,0-20-15,0-1 0,0-21 16,0 21-16,0 1 0,0-1 0,0-21 15,21 0-15,0 22 0,1-22 16,20 0-16,-21 0 0,21 0 16,-20 1-16,20-22 0,0 21 0,1-21 15,-1 0-15,-21 0 0,21 0 16,1 0-16,-22 0 0,21-21 0,-21 21 16,22-22-16,-1 1 0,0 0 0,1-21 15,-1 21-15,0-22 0,1 1 16,-1 21-16,64-64 0,-64 43 15,1-1-15,-1 22 0,0 0 16,-21 0-16,1 0 0,-1 21 16,-21 21-16,0 0 0,0 0 15,0 0-15,0 1 0,0-1 16,-21 21-16,-1-21 0,1 0 16,21 1-16,0-1 0,0 0 0,-21 0 15,21 0-15,0 0 0,0 1 0,0-1 16,0 0-16,21-21 31,0 0-15,1 0-16,-1 0 0,21-21 0,0 0 15,1-1-15,-1 1 0,22 0 16,-22-21-16,21-1 0,43-41 16,-63 41-16,20 1 0,-21 0 15,1-1-15,-22 22 0,42-42 16,-20 42-16,-43 42 31,0 0-31,-21 0 0,21 0 0,-22 0 16,1 1-16,0-1 0,0 21 15,21-21-15,0 0 0,-21 1 0,0-1 16,21 0-16,0 0 0,0 0 16,-22-21-16,22 21 15,22-21 16,-1-21-31,0 0 0,0 21 16,0-42-16,0 21 16,1-22-16,20 22 0,-21-21 0,21-1 15,43-62-15,-43 62 16,1 1-16,-1 0 0,85-43 16,-85 64-16,1 0 15,-1-1-15,0 1 0,22 21 0,-43 0 16,-21 21-16,0 1 15,0-1-15,0 0 0,-21 0 0,0 0 16,0 0-16,-1 22 0,-20-22 16,21 0-16,21 21 0,-21-20 0,21 20 15,0-21-15,0 0 0,0 0 16,0 1-16,0-1 0,0 0 16,0 0-16,21 0 0,0-21 15,0 0-15,0 0 0,22 0 16,-22 0-16,21 0 0,1 0 0,-22 0 15,21 0-15,0 0 0,-20-21 16,20 0-16,0 0 0,-21 0 0,22-1 16,-22 1-16,0-21 0,21 21 15,-20 0-15,-1-1 0,0 1 16,0 21-16,-42 0 31,0 0-31,-22 0 16,22 21-16,-21 1 0,-22-1 15,1 0-15</inkml:trace>
  <inkml:trace contextRef="#ctx0" brushRef="#br0" timeOffset="89938.94">23558 783 0,'22'0'15,"-44"0"-15,86 0 0,-43 0 0,0 0 16,22 0-16,-22-21 0,21 21 0,-21-21 16,0 21-16,1-21 0,-22 0 15,0-1-15,0 1 0,-22 0 16,1 21 0,-21 0-16,-22 0 0,22 0 0,-21 0 15,-1 0-15,1 0 0,-22 0 16,21 21-16,1 0 0,-1 1 0,22 20 15,-21-21-15,20 0 0,1 0 16,21 22-16,0-22 0,-1 0 16,22 0-16,0 0 0,0 1 0,22-1 15,-1-21-15,21 21 0,-21-21 16,22 0-16,-1 0 0,0 0 16,22 0-16,-1 0 0,-20 0 0,20 0 15,1 0-15,-1 0 0,1-21 16,-1 21-16,-21-21 0,1-1 15,-1 1-15,-21 0 0,0 0 0,-21 0 16,0 0-16,-21-1 0,0 22 16,-21-21-16,-1 21 0,1 0 0,-21 0 15,-1 0-15,1 0 0,-1 0 16,1 21-16,20 1 0,1-22 16,0 21-16,-1 0 0,22 0 0,0-21 15,0 21-15,21 0 0,0 1 16,0-1-16,21-21 0,0 0 15,21 21-15,-20-21 16,20 0-16,0 0 0,22 0 0,-1 0 16,-20 0-16,20 0 0,1 0 15,-22-21-15,0 21 0,1-21 16,-22 21-16,0-22 0,-21 1 0,0 0 16,-21 21-16,-22 0 15,1-21-15,-21 21 0,-1 0 0,1 0 16,-22 0-16,21 21 0,1-21 15,-1 21-15,22 0 0,0-21 16,-1 22-16,22-22 0,0 21 0,21 0 16,0 0-16,21-21 15,0 21-15,1-21 0,20 21 16,0-21-16,1 22 0,-1-22 16,21 0-16,1 0 0,-1 21 0,1-21 15,-1 0-15,22 0 0,-21 0 16,-22 0-16,0 0 0,1 0 0,-22 0 15,-42 0 1,-22-21-16,-20 21 0,-22 0 0,22 0 16,-22 0-16,0 21 0,1 0 15,-1-21-15,21 21 0,1 0 16,-1-21-16,22 21 0,21-21 16,-21 0-16,42 22 0,0-1 0,42 0 15,-21 0 1,21-21-16,22 0 0,-22 0 15,43 21-15,-22 0 0,22-21 0,0 0 16,21 0-16,-22 22 0,1-22 16,0 0-16,-22 0 0,-21 0 0,1 0 15,-1 0-15,-84 0 16,-1 0-16,1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1:39:42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1969 0,'21'-22'15</inkml:trace>
  <inkml:trace contextRef="#ctx0" brushRef="#br0" timeOffset="1743.1">2625 572 0,'0'0'0,"0"21"0,-22-21 0,1 21 16,21 0-16,0 0 15,-21 0-15,21 1 0,0-1 16,-21-21-16,21 21 0,0 0 0,0 0 16,21 0-1,0-21-15,0 0 0,1 0 16,-1 0-16,0 0 0,21 0 0,-21-21 0,22 0 15,-1 0-15,-21 21 16,22-21-16,-1-22 0,-21 22 0,21 0 16,-20 0-16,20 0 0,-21-22 15,-21 22-15,0 0 0,21 0 16,-21 0-16,0 0 0,0-1 0,-21 22 31,0 22-15,0-1-16,0 0 0,21 0 15,0 0-15,-22 22 0,22-1 16,-21 0-16,21 1 0,0-1 0,0 21 16,0 1-16,-21-1 0,21 1 15,-21-1-15,0-20 0,21 20 16,-21 1-16,21-22 0,0 0 16,-22 1-16,22-1 0,-21 0 0,21 1 15,-21-22-15,21 21 0,0-21 16,0 1-16,-21-1 0,0-21 15,0 0-15,-1 0 16,1 0-16,0-21 0,0-1 16,0 1-16,0 0 0,-1 0 0,-20 0 15,21-22-15,0 22 16,-22 0-16,22-21 0,0 21 0,0-1 16,0 1-16,0 21 0,-1-21 15,1 21-15,0 0 0,0 0 16,0 0-16,21 21 0,0 0 15,0 1-15,0-1 0,0 0 16,0 0-16,0 0 0,21 0 0,0 1 16,0-1-16,0 0 0,1 0 15,20-21-15,0 0 0,1 21 0,-1-21 16,0 0-16,22 0 0,-22 0 16,22-21-16,-1 0 0,-21 21 0,22-21 15,-1-22-15,-20 22 16,20-21-16,-20 21 0,20-22 0,1 1 15,-22 0-15,0-22 0,1 22 16,-1-22-16,-21 22 0,21-21 16,-20 20-16,-22 1 0,21 0 0,-21-1 15,21 1-15,-21 0 0,0 20 16,0 1-16,0 0 0,0 0 16,0 42-1,-21 0 1,0 0-16,-1 22 0,22-1 15,-21 0-15,0 22 0,0-1 16,21 1-16,-21-1 0,0 1 16,-1-1-16,22 1 0,-21-1 15,0 22-15,0-21 0,0 20 0,21 22 16,-21-21-16,-1-1 0,1 1 16,0 21-16,21-21 0,-21 20 0,0 1 15,0 0-15,-1 0 0,22-21 16,-21 20-16,0-20 0,21 0 0,-21-1 15,21-20-15,0 21 0,0-22 0,0-21 16,0 22-16,0-22 0,0 1 16,0-22-16,21 0 0,0 0 0,-21 0 15,21-21-15,1 0 0,-1 0 16,0-21-16,21 0 0,-21 0 16,22-22-16,-1 1 0,0 0 15,1-22-15,-1 1 0,22-1 0,-22 1 16,0-22-16,22 0 0,-22-20 0,-21 20 15,22-21-15,-22 21 0,0-20 16,-21 20-16,0 0 0,0-21 0,-42 22 16,20 20-16,-20-20 0,0 20 15,-1 1-15,1 20 0,0 1 0,-22 21 16,22-22-16,-22 22 0,22 21 16,0-21-16,21 21 0,-22 0 15,22 0-15,0 0 0,0 0 0,0 0 31,42 0-15,0 0-16,21 0 0,-21 0 16,22 0-16,-1 0 0,22 0 0,-22 0 15</inkml:trace>
  <inkml:trace contextRef="#ctx0" brushRef="#br0" timeOffset="2203.63">4911 1270 0,'0'0'0,"-22"0"0,22 21 16,-42-21-1,63-21 16,0 0-31,1 21 0,-1-21 0,21-22 16,-21 22-16,22 0 0,-22-21 16,0 21-16,0-1 0,0-20 0,0 21 15,-21 0-15,0 0 0,0-1 16,0 1-16,-21 21 16,0 0-16,0 0 15,-21 0-15,20 0 0,-20 21 0,21 22 16,-21-22-16,20 21 0,1-21 15,0 22-15,0-1 0,0 0 0,21 1 16,0-22-16,0 21 0,0-21 16,0 22-16,0-22 0,0 21 0,0-21 15,21 1-15,0-1 16,0 0-16,0-21 0,1 0 0,-1 21 16,21-21-16,-21 0 0,0 0 15,22 0-15,-1-21 0,-21 0 16,22 21-16,-1-21 0,-21-1 0,21-20 15,1 21-15</inkml:trace>
  <inkml:trace contextRef="#ctx0" brushRef="#br0" timeOffset="2467.64">5694 487 0,'0'0'0,"0"21"0,-21 0 0,21 0 15,-22 1-15,22 20 0,0 0 0,-21 1 16,0 20-16,21-21 0,-21 22 16,21-1-16,-21 1 0,21-1 15,0-20-15,0-1 0,-21 22 0,21-43 16,-22 21-16,22 0 0,-21-20 16,21-1-16,0 0 0,0 0 0,0 0 15,0 0-15,21-21 31,1-21-31,20 21 0,-21-21 16,21 0-16</inkml:trace>
  <inkml:trace contextRef="#ctx0" brushRef="#br0" timeOffset="2919.38">6159 974 0,'0'-21'31,"0"-1"-15,-21 22 15,0 0-31,0 0 16,0 0-16,0 22 0,-1-1 15,1-21-15,-21 21 0,21 0 16,0 0-16,-22 0 0,22 1 15,21-1-15,-21 0 0,21 0 0,0 0 16,0 0-16,0 1 16,21-22-16,0 21 0,0-21 0,1 21 15,-1-21-15,0 21 0,0-21 16,0 21-16,0-21 0,1 21 0,-1-21 16,-21 22-16,21-1 15,-21 0-15,0 0 16,0 0-1,-21-21-15,0 21 0,-1-21 0,1 0 16,0 0-16,0 22 0,0-22 16,0 0-16,-1 0 0,1 0 15,0 0-15,0 0 0,0 0 16,0-22 0,21 1-16,0 0 0,21 0 15</inkml:trace>
  <inkml:trace contextRef="#ctx0" brushRef="#br0" timeOffset="3284.18">6435 1291 0,'84'-21'31,"-63"0"-31,1 21 15,-22-21-15,21 21 0,0-21 16,0-1-16,0 1 0,0 0 0,-21 0 16,0 0-16,22 0 0,-22-1 15,0 1-15,0 0 0,-22 21 16,1 0-16,0 0 0,-21 0 16,21 0-16,-1 21 0,-20 0 0,21 1 15,-21 20-15,20-21 0,1 21 16,0 1-16,21-22 0,0 21 15,0-21-15,-21 22 0,21-22 16,0 21-16,0-21 0,21 1 0,-21-1 16,21-21-16,0 21 0,22 0 15,-22-21-15,21 0 0,-21 0 0,22 0 16,-1 0-16,0-21 0,1 0 16,-1 21-16,0-21 0</inkml:trace>
  <inkml:trace contextRef="#ctx0" brushRef="#br0" timeOffset="3851.52">8043 1482 0,'-21'0'0,"42"0"0,-21 0 31,21-21-15,1-1-16,-1 1 0,0 0 15,21 0-15,-21 0 0,22 0 0,-22-22 16,21 22-16,-21-21 0,1-1 16,20-20-16,-21 21 0,0-22 0,0 1 15,1-1-15,-1 22 0,-21-22 16,0 22-16,0-22 0,0 22 0,0 21 16,0-21-16,-21 20 0,-1 1 15,1 0-15,0 21 0,0 0 0,0 0 16,0 0-16,-1 21 0,1 0 15,0 22-15,-21-22 0,21 21 16,-1 22-16,1-1 0,0 1 16,21-1-16,-21 1 0,21-1 0,0-20 15,-21 20-15,21-21 0,0 1 16,0-1-16,0 0 0,21 1 0,0-22 16,0 21-16,0-21 0,1 1 0,20-1 15,-21-21-15,21 21 0,1 0 16,-22-21-16,21 0 0,22 0 0,-22 0 15,0 0-15,22 0 16,-22-21-16,22 0 0,-1 0 0,-20-1 16</inkml:trace>
  <inkml:trace contextRef="#ctx0" brushRef="#br0" timeOffset="4323.25">9356 1037 0,'0'0'0,"0"-42"0,0 21 0,0 0 0,-22 21 16,1-22-16,0 22 0,0 0 15,0 0-15,0 0 0,-1 0 16,-20 22-16,21-22 0,-21 42 0,-1-21 16,1 0-16,0 22 0,-1-1 15,22 0-15,-21-21 0,21 22 16,-22-1-16,22 0 0,21-20 0,0 20 16,0-21-16,0 0 0,0 0 15,0 1-15,0-1 0,0 0 0,21-21 16,0 21-16,1-21 0,20 0 15,-21 0-15,0 0 0,22 0 0,-22 0 16,21 0-16,-21-21 0,22 0 0,-22 0 16,21-1-16,-21 1 0,0 0 15,22 0-15,-22-21 0,0 20 0,0-20 16,0 0-16,1-1 0,-1 1 16,0 0-16,-21 21 0,21-1 0,-21 1 15,0 0-15,0 42 31,0 0-31,0 1 0,0 20 16,-21-21-16,21 0 0,-21 22 0,21-22 16,0 21-16,0-21 0,0 0 15,0 22-15,0-22 0,0 0 0,0 0 16,0 0-16,21 1 16,-21-1-16,21-21 0,0 0 0,0 0 15,1 0-15,20 0 0,-21 0 0,21 0 16,1 0-16,-1 0 0,22-21 15</inkml:trace>
  <inkml:trace contextRef="#ctx0" brushRef="#br0" timeOffset="4859.96">10414 953 0,'0'0'0,"-21"-22"0,0 22 16,-1 0-16,1 0 0,0 0 15,0 0-15,-21 0 0,20 0 0,1 0 16,-21 22-16,0-1 0,20 0 16,-20 0-16,21 21 0,-21-20 0,20 20 15,1-21-15,0 21 0,0 1 16,0-22-16,0 0 0,21 21 16,0-20-16,0-1 0,0 0 0,0 0 15,0 0-15,0 0 0,21-21 16,0 22-16,0-22 0,21 0 0,-20 0 15,-1 0-15,21 0 0,-21 0 16,22 0-16,-1-22 0,-21 1 0,21 0 16,-20 0-16,-1 0 0,21 0 15,-21-22-15,0 1 0,1-22 0,-1 22 16,0-21-16,0-1 0,0 1 16,0-1-16,-21 1 0,22-1 0,-22 22 15,21-1-15,-21 1 0,0 0 16,0 21-16,0-1 0,-21 44 31,21 20-31,-22-21 16,1 21-16,0 22 0,21-22 15,-21 22-15,0-1 0,21-20 0,0 20 16,0-21-16,-21 22 0,21-22 16,0 1-16,0-1 0,0-21 0,0 21 15,0-20-15,0-1 0,0 0 0,21 0 16,-21 0-16,21-21 0,0 21 15,0-21-15,0 0 0,1 0 0,-1 0 16,0 0-16,21 0 0,-21 0 16,22-21-16</inkml:trace>
  <inkml:trace contextRef="#ctx0" brushRef="#br0" timeOffset="5396.65">11472 1164 0,'0'0'15,"0"-21"-15,0 0 0,-21 0 16,0 0-16,0 21 0,0 0 16,-1 0-16,1 0 0,0 0 0,0 0 15,0 0-15,-22 21 0,22-21 16,-21 21-16,21 0 0,-22 0 0,1 0 16,21 22-16,-21-22 15,20 0-15,1 0 0,0 0 0,0 1 16,21-1-16,0 0 0,0 0 15,0 0-15,0 0 0,0 1 16,21-1-16,0-21 16,0 0-16,1 0 0,-1 0 15,0 0-15,0 0 0,21 0 0,-20-21 16,-1 21-16,21-22 0,-21 1 16,22 0-16,-22 0 0,21-21 0,-21-1 15,22 1-15,-22 0 0,0-22 16,0 22-16,0-22 0,0 1 0,1-1 15,-1 1-15,0-1 0,0 22 16,-21-22-16,0 22 0,0 21 16,0-21-16,0 20 0,0 1 0,-21 21 31,0 21-31,0 1 0,-1 20 16,22-21-16,-21 21 0,0 22 15,0-22-15,21 22 0,-21-22 0,21 22 16,0-1-16,0-21 0,0 1 15,0-1-15,-21 0 0,21 1 0,0-1 16,0-21-16,0 0 0,0 1 16,0-1-16,21 0 0,0 0 15,0-21-15,0 0 0,0 0 16,22 0-16,-22 0 0,0 0 0</inkml:trace>
  <inkml:trace contextRef="#ctx0" brushRef="#br0" timeOffset="5771.82">11853 1291 0,'0'0'15,"0"21"1,43-21 15,-22 0-31,0 0 16,0-21-16,0 21 0,0-21 0,22 0 15,-22 21-15,0-21 0,0 0 16,0-1-16,1 22 0,-22-21 0,0 0 16,-22 21-1,1 0-15,0 0 16,0 21-16,-21-21 0,20 21 16,1 1-16,0-1 0,0 0 0,0 21 15,21-21-15,-21 1 16,21-1-16,0 0 0,-22 0 0,22 0 15,0 0 1,22-21 0,-1 0-16,0 0 0,0 0 0,0 0 15,22 0-15,-22 0 0,21-21 16,0 0-16,1 21 0,-22-21 0</inkml:trace>
  <inkml:trace contextRef="#ctx0" brushRef="#br0" timeOffset="6212.61">12488 1207 0,'0'0'0,"0"-22"0,0 1 15,0 0-15,-21 21 0,21-21 16,0 0-16,0 0 0,0-1 16,21 1-16,0 21 0,-21-21 15,22 21-15,-1 0 0,21 0 0,-21 0 16,0 0-16,1 0 0,-1 0 15,21 0-15,-21 0 0,0 42 0,1-20 16,-1-1-16,0 0 0,0 21 16,0-21-16,0 22 0,1-1 0,-22-21 15,0 22-15,0-22 0,0 0 0,0 21 16,0-21-16,0 1 0,0-1 16,0 0-16,0 0 15,-22-21-15,22-21 31,0 0-15,22 21-16,-22-21 0,21-1 16,21 1-16,-21-21 0,0 21 0,22-22 15,-1 1-15,0 0 0,1-1 16,-1 1-16,0 0 0,1-1 0,-1 22 16,-21-21-16,0 21 15,1 0-15,-1-1 0,0 22 0,0 0 16,-42 22 15</inkml:trace>
  <inkml:trace contextRef="#ctx0" brushRef="#br0" timeOffset="7615.36">5270 2498 0,'0'-21'16,"0"-1"-16,0 1 15,0 0 1,0 0 15,0 0 0,-21 21 1,21-21 14,0-1-14,-21 22-17,21-21 17</inkml:trace>
  <inkml:trace contextRef="#ctx0" brushRef="#br0" timeOffset="8099.64">5270 2307 0,'0'0'0,"0"-21"16,0 0-16,0 0 16,0 0-16,0-1 0,0 1 15,0 0-15,-21 21 31,21 21-15,-21 22-16,21-1 0,0 0 0,-21 1 16,0 20-16,0 1 0,-1-1 15,22 1-15,-21-1 0,0 1 0,21-22 16,0 21-16,0-20 0,-21-22 16,21 21-16,0-21 0,0 22 15,0-22-15,0 0 16,0 0-16,21-21 31,-21-21-31,21 21 0</inkml:trace>
  <inkml:trace contextRef="#ctx0" brushRef="#br0" timeOffset="8867.73">5715 2434 0,'0'0'0,"106"-84"15,-85 84-15,0 0 16,-21 21-16,0 0 16,0 0-16,0 0 0,-21 0 0,0 22 15,0-22-15,-1 21 0,1 1 16,0-1-16,0 0 0,0 1 0,0-1 16,-1 0-16,1-21 0,21 22 15,-21-1-15,21-21 0,0 0 0,0 1 16,0-1-16,0 0 0,0 0 15,0 0-15,21-21 0,0 0 16,22 0-16,-22 0 0,21 0 16,-21 0-16,22-21 0,-1 21 0,0-21 15,1 0-15,-22 0 0,21-1 0,-21 1 16,1 0-16,-1 0 0,-21-21 16,0 20-16,0-20 0,0 21 0,0-21 15,-21 20-15,-1-20 0,1 0 16,0 21-16,0-1 0,0-20 0,0 21 15,-1 0-15,22 0 16,0-1-16,0 1 0,0 0 16,22 21-16,-1 0 15,21-21-15,-21 0 0,22 21 0,-1 0 16,-21 0-16,21 0 0,1 0 16,-1 0-16,0 0 0,1 0 15,-1 0-15,0 0 0,-20 21 16,20 0-16,-21 0 0,0 0 0,0 22 15,-21-22-15,0 21 0,0 1 16,0-1-16,-42-21 0,21 21 0,0 1 16,0-1-16,-1 0 0,1-20 15,0 20-15,0-21 0,0 0 0,21 0 16,0 1-16,0-1 0,0 0 16,21-21-16,0 21 0,21-21 15,1 0-15,-1 0 0,0 0 0,22 0 16,-1-21-16,1 21 0,-1-21 15,1 0-15,-22-1 0,22 1 16,-1 0-16,-20 0 0,-1-21 16,-21 20-16,21-20 0,-20 0 0,-1-1 15,-21 1-15,0-21 0,0 20 16,0 1-16,-21 0 0,-1-1 0,1 1 16,-21 21-16,21 0 0,-22-1 15,1 1-15,0 0 0,-22 21 0,22 0 16,-22 0-16,1 0 0,21 0 0,-22 0 15,22 21-15,-1 0 0,1 1 16,21-22-16,0 21 0,21 0 0,0 0 16,42-21-16</inkml:trace>
  <inkml:trace contextRef="#ctx0" brushRef="#br0" timeOffset="10208.37">9059 2201 0,'0'0'16,"0"-21"-16,0 0 0,21 0 0,-21 0 0,0-22 16,0 22-16,0 0 0,-21 0 15,0 0-15,0 21 0,0 0 0,0 0 16,-22 0-16,1 0 0,21 0 15,-22 0-15,22 21 0,-21 0 16,21 21-16,-22-20 0,22 20 0,0 0 16,0 22-16,0-22 0,0 22 15,21-1-15,0 1 0,0-1 0,0-21 16,0 22-16,0-22 0,0 22 16,0-22-16,0 0 0,21-20 0,0 20 15,0-21-15,21 0 0,-20 0 16,20 1-16,-21-22 0,21 21 0,1-21 15,-1 0-15,0 0 0,1 0 0,-1 0 16,0-21-16,1 21 0,-1-22 16,0 1-16,1 0 0,-1 0 15,0-21-15,1 20 0,-1-20 16,-21 0-16,22 21 0,-1-22 0,-21-20 16,21 20-16,-20 1 0,-22 21 15,0-21-15,0-1 0,0 22 0,0 0 16,0 0-16,-22 21 15,1 0-15,0 0 16,0 21-16,0 0 0,0 0 0,-1 22 16,22-22-16,0 21 0,-21 0 15,21 1-15,0-22 0,0 21 0,0 1 16,0-22-16,0 21 0,0-21 16,21 0-16,1 1 0,-22-1 15,21 0-15,0-21 0,0 21 0,0-21 16,22 0-16,-22 0 0,21 0 15,-21 0-15,22 0 0,-22 0 0,21 0 16,-21-21-16,22 21 0,-22-21 16,0 0-16,-21-1 0,0-20 0,0 21 15,0-21-15,0-1 0,0 22 16,0-21-16,-21-1 0,0 1 0,-1 21 16,-20-21-16,21 20 0,0 1 15,-22 0-15,22 21 0,-21 0 0,21 0 16,0 0-16,-1 0 0,1 0 15,0 0-15,0 0 0,42 0 47,21 0-47,-20 0 0,20-21 0,0 21 16,1 0-16,20-21 0,-21 21 16,22 0-16,-22-21 0,1 21 0,20 0 15,-21 0-15,22 0 0,-22 0 16,1 0-16,-1 0 0,-21 21 0,21 0 15,-20 0-15,-1 0 0,-21 0 16,0 22-16,0-22 0,0 21 0,0 1 16,0-22-16,0 21 0,0-21 15,0 22-15,0-22 0,0 21 16,-21-21-16,-1 0 0,22 1 0,-21 20 16,0-21-16,21 0 15,0 0-15,0-42 31,0 0-31,21 0 0,0 0 16,-21 0-16,22-22 0,-22 22 0,0-21 16,21-1-16,0-20 0,-21 21 15,21-1-15,0-20 0,0 20 16,1 1-16,-1 0 0,0-1 0,21 22 16,-21 0-16,22 0 0,-1 21 15,0 0-15,1 0 0,-1 0 0,0 0 16,-20 0-16,20 42 0,0-21 15,-21 22-15,1-22 0,-1 21 0,0 1 16,-21-1-16,0 0 0,0 1 16,0-1-16,0-21 0,0 21 0,0 1 15,0-22-15,-21 0 0,21 0 0,-21 0 16,-1 1-16,1-1 0,0 0 16,0 0-16,0 0 15,42-42 16,0 0-31</inkml:trace>
  <inkml:trace contextRef="#ctx0" brushRef="#br0" timeOffset="12376.14">11769 2582 0,'0'0'0,"21"-84"15,-21 63-15,0-1 0,0 1 16,0 0 0,-21 0-16,-1 0 0,1 21 15,0 0-15,0 0 0,-21 0 0,20 21 16,1 0-16,-21 0 0,21 0 16,0 22-16,-22-22 0,22 21 0,0 1 15,0-22-15,0 21 0,-1 0 16,22-20-16,-21-1 0,21 21 0,0-21 15,0 0-15,0 1 0,0-1 16,0 0-16,21-21 0,1 21 0,-1-21 16,0 21-16,0-21 0,0 0 0,0 0 15,1 0-15,-1 0 0,0 0 16,0-21-16,0 0 0,0 21 16,1-21-16,-1 0 0,0-22 0,0 22 15,21-21-15,-20-1 0,-1-20 16,21 21-16,-21-22 0,0 1 0,22-1 15,-22 22-15,0-22 0,0 22 16,0-22-16,1 22 0,-22 0 0,0-1 16,21 22-16,-21-21 0,0 21 15,0 0-15,-21 42 32,-1 0-32,22 0 0,-21 0 15,0 22-15,0-1 0,0 0 0,21 1 0,-21 20 16,-1-21-16,22 22 15,-21-22-15,21 22 0,0-22 0,0 0 16,0 1-16,0-1 0,0 0 16,0-20-16,0 20 0,0-21 0,21 0 15,1 0-15,-1-21 0,0 22 0,21-22 16,-21 0-16,1 0 0,20 0 16,-21 0-16,21 0 0,-20-22 0,20 22 15,0-21-15,-21 0 0,22 0 16,-22-21-16,0 20 0,21-20 0,-20 0 15,-1-1-15,0 1 0,0 0 16,0 21-16,-21-22 0,0 22 0,0 0 16,-21 21 15,0 21-31,0-21 0,21 42 0,-21-20 16,-1-1-16,22 21 0,0-21 15,0 22-15,0-22 0,0 21 0,0-21 16,0 0-16,0 22 0,0-22 15,22 0-15,-1 0 0,0 0 0,0-21 16,0 22-16,0-22 0,1 0 0,-1 0 16,0 0-16,0 0 0,21 0 15,-20 0-15,-1 0 0,0-22 0,21 22 16,-21-21-16,1 0 0,20-21 16,-21 21-16,0-22 0,0 1 15,1-22-15,-1 22 0,0-21 0,21 20 16,-42 1-16,21-22 0,1 22 15,-1 0-15,0-1 0,-21 1 0,0 0 16,0-1-16,0 22 0,0 0 16,0 0-16,0 0 0,0 42 31,-21 0-31,21 0 16,-21 22-16,21-1 0,-22-21 15,22 21-15,0 1 0,-21-1 0,21 22 16,0-22-16,-21 0 0,21 22 0,0-22 15,0 0-15,0 1 16,0-1-16,0-21 0,0 22 0,21-22 16,0 0-16,1 0 0,-1 0 15,0-21-15,0 0 0,0 0 16,0 0-16,1 0 0,-1 0 0,0 0 16,0-21-16,0 0 0,22 0 15,-22 0-15,21-1 0,-21-20 0,0 0 16,22 21-16,-22-22 0,21 1 15,-21 0-15,22-1 0,-22 1 16,0 21-16,0 0 0,0-1 0,-21 1 16,22 21-16,-22 21 31,-22 1-31,1 20 16,21-21-16,0 21 0,-21 1 0,21-1 15,-21 0-15,21-20 0,0 20 16,0-21-16,0 21 0,0-20 0,0-1 15,21 0-15,0-21 16,0 0-16,1 0 0,-1 0 16,0 0-16,0 0 0,0 0 0,0 0 15,1-21-15,-1 0 0,0-1 16,21 1-16,-21 0 0,1-21 0,-1 21 16,0-22-16,0 1 0,0 21 15,0-22-15,1 22 0,-22 0 16,0 0-16,0 0 0,0 0 0,0 42 31,0 0-31,-22 0 16,22 0-16,0 22 0,-21-22 15,21 21-15,0-21 0,0 22 0,0-22 16,0 0-16,0 0 0,0 0 16,0 0-16,0 1 0,0-1 0,21-21 15,1 0-15,-22 21 0,21-21 16,0 0-16,0 0 0,0 0 15,0 0-15,1-21 0,-1 0 16,0 21-16,-21-22 0,0 1 16,21-21-16,-21 21 0,0-22 0,0 22 15,0-21-15,0 21 0,0-22 0,-21 22 16,0 0-16,21 0 0,-21 0 16,-1 0-16,1 21 0,0 0 0,0-22 15,0 22-15,0 0 16,42 0 15,0-21-15,0 21-16,0-21 0,22 21 0,-1 0 15,0 0-15,1-21 0,-1 21 16,-21 0-16,21 0 0,1 0 0,-1 0 16,-21 0-16,0 0 0,22 0 15,-22 0-15,0 0 0,-21 21 16,21-21-16,-21 21 0,0 0 0,21 1 15,-21-1-15,0 0 0,0 0 16,0 0-16,0 22 0,0-22 0,0 0 16,0 21-16,-21-21 0,21 1 15,-21-1-15,21 0 0,-21 0 0,21 0 16,0 0-16,0 1 0,-21-22 16,21 21-16,0 0 15,-21-21-15,-1 0 31,1 0-31,21-21 16,0 0-16,0-1 16,0-20-16,0 21 0,0 0 15,0-22-15,0 1 0,0 0 0,21 21 16,1-22-16,-1 1 0,0 0 16,21-1-16,-21 22 0,22-21 0,-1 21 15,0-1-15,1 1 0,-1 0 16,22 0-16,-22 21 0,0 0 15,1 0-15,-1 0 0,0 0 16,1 0-16,-22 21 0,0 0 0,21 0 16,-21 1-16,1 20 0,-22 0 0,0 1 15,0-1-15,0 0 0,0 1 16,0-1-16,-22 21 0,22-20 0,-21-22 16,0 21-16,0 1 0,0-1 15,0-21-15,-1 0 0,1 0 0,21 1 16,-21-1-16,21 0 0,-21-21 15,0 21-15,0-21 32,21-21-32,0 0 15,0 0-15,-22-1 0</inkml:trace>
  <inkml:trace contextRef="#ctx0" brushRef="#br0" timeOffset="12651.98">14139 1884 0,'0'0'0,"-21"-21"15,0 21-15,0 0 16,0 0-16,21-21 78,-22 21-78,1 0 0,0 0 16</inkml:trace>
  <inkml:trace contextRef="#ctx0" brushRef="#br0" timeOffset="12896.84">12848 2244 0,'42'0'16,"1"0"-16,-22 0 15,21 0-15,-21 0 0,22-21 16,-1 21-16,0 0 0,1-22 0,-1 1 16,0 21-16,1 0 0,-1-21 15,0 21-15,-20-21 0,-1 21 0,0-21 16,0 0-16</inkml:trace>
  <inkml:trace contextRef="#ctx0" brushRef="#br0" timeOffset="13223.65">12636 2074 0,'0'0'0,"22"-21"16,-1 21-16,-21-21 16</inkml:trace>
  <inkml:trace contextRef="#ctx0" brushRef="#br0" timeOffset="48163.77">296 2180 0,'0'0'0,"-21"21"16,0-21-16,0 0 0,0 0 15,-1 0-15,1 0 16,0 0-16,0 0 16,0 0-16,42 0 328</inkml:trace>
  <inkml:trace contextRef="#ctx0" brushRef="#br0" timeOffset="66523.86">339 2032 0,'-22'21'0,"1"-21"31,21 21-31,43-21 79,-22-21-79,21 21 0,0-21 15,1 0-15,20 0 0,1 0 16,-1-1-16,1-20 0,20 21 0,-20 0 15,21-22-15,-1 1 0,1 21 16,0-21-16,-1 20 0,-20-20 0,20 21 16,-20 0-16,-1 0 15,1-1-15,-22 22 0,-21-21 0,22 21 16,-22-21-16,0 21 0,0 0 16,-42 0 77,0 0-93,0 21 16,0-21-16,-1 0 0,1 21 0,0 1 16</inkml:trace>
  <inkml:trace contextRef="#ctx0" brushRef="#br0" timeOffset="66959.62">423 2244 0,'0'0'16,"21"0"15,22 0-31,-22 0 0,21-21 16,22-1-16,-22 1 0,22 0 0,-1 0 16,22 0-16,-22-22 0,22 22 15,0-21-15,-1 21 0,1-22 16,21 22-16,-22-21 0,1 21 0,-21-22 15,20 22-15,-20 0 16,-1-21-16,1 21 0,-22-1 0,0 22 0,1-21 16,-22 0-16,0 21 0,0 0 15,0-21 1,-21 42 46</inkml:trace>
  <inkml:trace contextRef="#ctx0" brushRef="#br0" timeOffset="68043.64">2540 4551 0,'0'21'0,"21"21"31,-21-20-31,21-22 16,0 0-16,1 0 15,-1 0-15,0 0 0,0-22 0,0 1 16,0 21-16,22-21 0,-22 0 15,0 0-15,21 0 0,-20-1 0,-1 1 16,0 0-16,0 0 0,0-21 16,-21 20-16,0 1 0,0 0 0,0 0 15,0 0-15,-21 0 16,-21 21-16,21 0 0,-22 0 0,1 0 16,0 0-16,-1 21 0,1 0 15,-22 0-15,22 0 0,0 0 0,-22 1 16,22 20-16,21-21 0,-22 0 15,22 0-15,-21 22 0,42-22 16,0 0-16,-21 0 0,21 0 16,0 1-16,0-1 0,21 0 0,0 0 15,0 0-15,22-21 0,-22 21 16,21 1-16,0-1 0,1 0 0,-1-21 16,0 21-16,1 0 0,-1 0 15,0 1-15,-20-1 0,20-21 0,-21 21 16,0 0-16,-21 0 0,0 0 15,0 1-15,0 20 0,0-21 0,-21 0 16,0 0-16,0 1 0,-22-1 0,1 0 16,-21 0-16,-1 0 0,1 0 15,-1-21-15,1 22 0,-1-22 16,1 0-16,-1 0 0,22 0 16,-1 0-16,1 0 0,0 0 0,21-22 15,-22 1-15,22 0 0,0 0 16,0 0-16,0 0 0,-1-22 0,22 22 15,0 0-15,0-21 0,0 20 16,-21 1-16,21 0 0,0 0 16,0 0-16,21 21 15,1 0 1,-1 0-16,0 0 0,0 0 16,0 0-16,22 0 0,-22 0 0,21 0 15,0 0-15</inkml:trace>
  <inkml:trace contextRef="#ctx0" brushRef="#br0" timeOffset="69059.06">3069 4763 0,'0'0'0,"21"0"0,-21-43 31,-21 43 0,21 21-15,-21-21-16,21 22 0,-21-1 0,21 21 15,-21-21-15,21 22 0,-22-22 0,22 21 16,0 0-16,0 1 0,-21-1 16,21-21-16,0 22 0,-21-1 0,21-21 15,0 21-15,0-20 0,0-1 16,0 0-16,0 0 0,0 0 15,21-21 1,0 0-16,1-21 0,-22 0 16,21 21-16,0-21 0,0 0 15,0-22-15,0 22 0,1 0 16,-1-21-16,0-1 0,0 1 0,0 21 16,0-22-16,1 1 0,20 0 15,-21 21-15,0-1 0,0-20 0,1 21 16,-22 0-16,21 21 15,0 0-15,-21 21 16,0 0-16,0 0 0,0 0 0,0 1 16,0 20-16,0-21 0,0 21 15,0-20-15,0 20 0,0-21 0,0 21 16,0-20-16,0-1 16,0 0-16,0 0 0,0 0 0,21 0 15,0-21-15,-21 22 0,21-22 0,1 0 16,-1 0-16,0 0 15,0 0-15,0-22 0,0 1 0,1 21 16,-1-21-16,0-21 0,0 21 16,0-1-16,0-20 0,1 0 0,-1 21 15,0-22-15,0 1 0,0 0 0,0-1 16,-21 1-16,0 21 0,22 0 16,-22-1-16,21 1 0,-21 0 0,-21 42 46,21 22-46,0-22 16,0 0-16,-22 21 0,22-21 16,-21 22-16,21-22 0,0 21 0,0-21 15,0 22-15,0-22 0,0 0 0,0 0 16,0 0-16,0 1 0,0-1 16,21 0-16,1 0 0,-22 0 0,21-21 15,0 0-15,0 21 0,0-21 16,0 0-16,1 0 0,-1 0 0,0-21 15,0 21-15,0-21 0,0 0 0,1 0 16,-1 0-16,0-1 16,0 1-16,-21 0 0,21-21 0,-21 21 15,21-22-15,-21 1 0,0 0 16,0 20-16,0-20 0,22 21 0,-22-21 16,0 20-16,0 1 0,0 42 31,0 1-16,0 20-15,0-21 0,0 21 16,0-20-16,0 20 0,0-21 0,-22 21 16,22-20-16,0 20 0,0-21 0,0 0 15,0 0-15,0 1 0,0-1 16,0-42 31,22-1-47</inkml:trace>
  <inkml:trace contextRef="#ctx0" brushRef="#br0" timeOffset="69411.49">4339 4530 0,'0'0'0,"-21"0"0,0 21 0,21 0 0,0 0 16,21-21 15,0 0-31,0 0 16,-21-21-16,21 21 0,1-21 16,-1 0-16,-21 0 15,0-1-15,0 1 16,-21 21-16,-1 0 0,1 0 15,0 0-15,0 0 0,0 0 16,0 21-16,-1 1 16,1-1-16,21 0 15,0 0-15,0 0 16,0 0 0,21-21-16,1 0 0</inkml:trace>
  <inkml:trace contextRef="#ctx0" brushRef="#br0" timeOffset="69776.33">5016 4382 0,'0'0'0,"0"-22"15,0 1-15,0 0 16,-21 21-1,21 21 1,-21-21-16,0 21 0,21 1 16,-21-1-16,0 21 0,21-21 0,-22 0 15,1 22-15,0-1 0,21-21 16,-21 22-16,0-1 0,21 0 0,-21 1 16,21-1-16,-22 0 0,1 1 0,21-22 15,0 21-15,0 0 16,0-20-16,0-1 0,0 0 0,0 0 15,0 0-15,0 0 0,0 1 0,21-22 32,1 0-17,-22-22-15,21 22 0,-21-21 16,21-21-16,-21 21 0,21 0 0,-21-22 16</inkml:trace>
  <inkml:trace contextRef="#ctx0" brushRef="#br0" timeOffset="70008.19">4635 4678 0,'0'0'0,"-21"0"0,42 0 31,1 0-15,20 0-16,-21 0 0,21 0 15,-20-21-15,20 21 0,0 0 0,1 0 16,-1-21-16,0 21 0,1-22 15,-22 22-15,21 0 0,-21 0 0,0 0 16,1 0-16,-1 0 0</inkml:trace>
  <inkml:trace contextRef="#ctx0" brushRef="#br0" timeOffset="70353.3">5461 4572 0,'0'0'0,"0"-21"0,0 0 16,-21 21-1,0-21-15,-1 21 16,1 0-16,0 0 15,0 0-15,0 21 0,0 0 16,-1 0-16,1 0 0,0 0 0,0 22 16,21-1-16,0-21 0,-21 22 15,21-1-15,0 0 0,-21 1 0,21-1 16,0-21-16,0 21 0,0-20 0,0-1 16,21 21-16,0-21 0,0-21 15,0 21-15,0 1 0,22-22 0,-22 0 16,0 0-16,21 0 0,1 0 15,-1 0-15,-21-22 0,22 1 0,-1 0 16,0 0-16,1-21 0,-1 20 16</inkml:trace>
  <inkml:trace contextRef="#ctx0" brushRef="#br0" timeOffset="70911.64">6011 4276 0,'0'0'0,"0"-43"16,0-20-1,-21 42-15,0 21 0,0 0 16,0 21 0,-1 0-16,22 21 15,-21-20-15,21-1 0,0 21 0,0 0 16,0 1-16,0-22 0,-21 21 0,21 1 16,0-1-16,-21 0 15,21 1-15,0-1 0,0 0 0,0 1 16,0-22-16,-21 21 0,21 0 0,0 1 15,-21-22-15,21 21 0,0-21 16,0 1-16,0-1 0,0 0 0,0 0 16,0 0-16,-22-21 15,22-21 1,0 0 0,0 0-16,0 0 0,0-1 15,0-20-15,22 0 0,-22 21 0,21-22 16,0 1-16,0 0 0,0-1 0,22 1 15,-22 0-15,0 20 16,0-20-16,21 21 0,-20 0 0,-1 21 16,21-21-16,-21 21 0,0 0 0,1 0 15,-1 0-15,-21 21 0,21-21 16,0 21-16,0 0 0,-21 0 0,0 0 16,21 22-16,-21-22 0,22 21 0,-22-21 15,0 22-15,0-22 0,0 21 16,0-21-16,0 22 0,-22-22 0,22 21 15,-21-21-15,0 1 0,21-1 0,-21 0 16,0 0-16,0 0 16,21 0-1,-22-21 1,22-21-16,0 0 16,0 0-16,0 0 0,0 0 0</inkml:trace>
  <inkml:trace contextRef="#ctx0" brushRef="#br0" timeOffset="71543.6">7683 4424 0,'22'-21'15,"-44"42"-15,44-63 0,-22 20 0,0 1 0,0 0 16,0 0-16,0 0 15,0 0-15,-22-1 0,1 1 0,0 21 16,0-21-16,0 21 0,0 0 16,-22 0-16,22 0 0,0 0 0,-21 21 15,20 0-15,1 1 0,-21-1 16,21 21-16,0 0 0,-1 1 16,1-1-16,0 0 0,-21 1 0,21-1 15,-1 22-15,1-22 0,21 21 0,-21-20 16,0-1-16,21 22 0,0-22 15,0 0-15,0 1 0,0-22 0,0 21 16,0-21-16,21 0 0,0 1 16,0-1-16,1 0 0,20-21 0,-21 0 15,21 0-15,22 0 0,-22 0 16,22 0-16,-1 0 0,-20-21 16,20 21-16,1-21 0,-1-1 0,1-20 0,-1 21 15</inkml:trace>
  <inkml:trace contextRef="#ctx0" brushRef="#br0" timeOffset="73227.75">8403 4572 0,'0'0'0,"0"-21"0,0 0 0,0 0 16,-21 21-16,0-22 0,0 22 16,-1 0-16,1 0 0,0 0 15,-21 0-15,21 0 0,-1 22 0,1-22 16,0 21-16,-21 0 0,21 0 15,-1 0-15,1 22 0,0-22 16,0 21-16,0-21 0,0 22 0,21-22 16,0 21-16,0-21 0,0 22 0,0-22 15,0 0-15,0 0 0,0 0 16,0 0-16,21 1 0,0-22 0,0 0 16,0 0-16,0 0 0,1 0 15,-1 0-15,0 0 0,0 0 0,0-22 16,0 22-16,22-21 0,-22 0 0,0-21 15,0 21-15,0-22 0,1 22 16,-1-21-16,-21-1 0,21 22 16,-21-21-16,21 21 0,-21-22 0,0 1 15,0 21-15,0 0 0,0 0 16,21-1-16,-21 1 0,0 0 16,0 42 15,0 0-31,-21 1 0,21-1 15,0 21-15,0-21 0,-21 22 16,21-22-16,-21 21 0,21 0 0,0-20 16,0 20-16,0-21 0,0 21 0,0-20 15,0-1-15,0 0 0,21 0 16,0 0-16,0 0 0,0-21 16,1 0-16,20 0 0,0 0 0,1 0 15,-1 0-15,0-21 0,1 21 16,-1-21-16,21 0 0,-20 0 0,-1-22 15,0 22-15,1-21 0,-1 21 16,-21-22-16,22 1 0,-22 21 0,0-21 16,0 20-16,0-20 0,0 21 0,-21 0 15,0 0-15,0-1 0,-21 22 32,0 22-17,21-1-15,-21 0 0,21 0 16,-21 0-16,21 0 0,-21 1 15,21 20-15,0-21 0,0 0 0,0 0 16,0 1-16,0-1 0,0 0 16,0 0-16,21 0 0,-21 0 0,21 1 15,-21-1-15,0 0 16,0-42 15,0 0-31,0-1 16,0 1-16,-21 0 15,0 0-15,21 0 0,-22 21 0,22-21 16,-21 21 0,21 21 15,0 0-15,0 0-16,21-21 0,1 21 0,-22 0 15,21-21-15,0 22 0,0-1 0,21-21 16,-20 0-16,-1 21 0,0-21 15,21 0-15,-21 0 0,22 0 0,-1 0 16,0 0-16,1 0 0,-1-21 0,0 0 16,1 21-16,-1-22 0,0 1 15,-20 0-15,20 0 0,-21 0 0,21 0 16,-20-22-16,-1 22 0,0 0 16,-21 0-16,0 0 0,0-22 15,0 22-15,0 0 0,0 0 16,0 0-1,-21 21 1,0 0-16,-1 0 0,1 21 16,0 0-16,0 0 15,0 0-15,0 0 0,21 1 0,-22 20 16,22-21-16,-21 0 0,21 0 0,0 22 16,0-22-16,0 0 0,0 21 15,0-20-15,0-1 0,0 0 0,0 0 16,0 0-16,21 0 0,1-21 15,-22 22-15,21-22 0,0 0 16,0 0-16,0 21 0,0-21 0,1 0 16,20 0-16,-21 0 0,21 0 0,1-21 15,-22-1-15,21 1 0,1 0 16,-1 0-16,0 0 0,1-22 0,-1 22 16,0-21-16,1 0 0,-1-1 0,0 1 15,1 0-15,-22 20 0,21-20 16,-21 21-16,22-21 0,-22 20 15,0 1-15,0 0 0,-21 0 0,21 21 0,-21-21 16,-21 21 15,0 0-31,0 21 16,0 0-16,21 0 16,-22 0-16,1 1 0,21-1 0,0 0 15,-21 0-15,21 0 0,0 0 0,-21 1 16,21-1-16,0 0 0,0 0 15,0 0-15,0 0 0,0 1 16,0-1-16,0 0 16,21 0-16,0-21 0,-21 21 0,21-21 15,1 21-15,-1-21 16,0 22-16,0-22 16,0 0-16,-21 21 0,-21-21 62,0 21-62,0-21 0,0 0 0,-1 0 16,1 0-16,0 0 0,0 0 15,0 21-15,0-21 16,-1 0-16,1 0 31,21 21-31,0-42 47</inkml:trace>
  <inkml:trace contextRef="#ctx0" brushRef="#br0" timeOffset="73434.95">10753 4953 0,'0'21'0</inkml:trace>
  <inkml:trace contextRef="#ctx0" brushRef="#br0" timeOffset="78883.64">2561 5906 0,'-21'0'16,"21"-22"-16,-21 22 15,0 0-15,-1 0 0,1 0 16,0 0-16,0 0 0,0 0 16,-22 0-16,22 0 15,-21 0-15,21 0 0,-22 0 0,22 0 0,0 0 16,-21 0-16,21 0 0,-1 0 16,1 0-16,0 0 0,0 0 15,0 0-15,0 0 16,-1 0-16,44 0 47,-1 0-47,21-21 0,0 21 15,1 0-15,20 0 0,1 0 16,20 0-16,1-21 0,21 21 0,-21 0 16,20 0-16,1-21 0,0 21 15,0 0-15,0 0 0,21-21 0,0 21 16,0 0-16,-21 0 0,21 0 15,-22 0-15,1 0 0,0 0 16,0 0-16,0 0 0,0 0 0,-1 0 16,1 0-16,-21 0 0,-22-21 15,22 21-15,-43 0 0,22 0 0,-22 0 16,-21 0-16,22 0 0,-22 0 16,0 0-16,0 0 78,-21-22-63,21 1 1</inkml:trace>
  <inkml:trace contextRef="#ctx0" brushRef="#br0" timeOffset="79727.16">7112 5757 0,'-21'0'0,"0"-21"15,-1 0 1,1 21-16,21-21 16,-21 21-16,0 0 15,0 0-15,0 0 16,42 21 31,0-21-47,0 0 15,0 0-15,22 0 0,-1 0 0,21 0 16,1 0-16,-1 0 16,22 0-16,21 0 0,0 0 0,21 0 15,0 0-15,21 0 0,0 0 0,0 0 16,22 0-16,-1 0 0,0 0 15,1 0-15,-22 0 0,21 0 0,0 0 16,-20 0-16,20 0 0,-42 0 16,0 0-16,0 0 0,-42 0 0,20 0 15,-41 0-15,-1 0 0,1-21 0,-22 21 16,1 0-16,-1 0 0,-21 0 16,0 0-16,0 0 15,1 0 16,-22-21-15,0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1:41:25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699 0,'0'0'0,"0"21"47,21-21 0,1 0-47,20-21 0,-21 21 16,0-22-16,22 1 0,-22 21 15,0-21-15,21 0 0,-21 0 0,1 0 16,-1 21-16,0-22 0,-21 1 15,0 0-15,0 0 0,0 0 16,0 0-16,0-1 16,-21 1-16,0 21 0,-1 0 15,-20 0-15,21 0 0,-21 0 16,20 0-16,-20 0 0,0 21 16,-1 1-16,1 20 0,21-21 0,-21 0 15,-1 22-15,22-1 0,-21-21 16,21 21-16,21-20 0,0-1 0,0 21 15,0-21-15,0 0 0,0 1 16,0-1-16,21 0 0,0 0 0,0 0 16,0-21-16,22 21 0,-22 1 15,21-22-15,-21 21 0,22 0 16,-1 0-16,-21-21 0,21 21 16,-20 0-16,-1 1 0,21-1 15,-21 21-15,-21-21 0,0 0 0,0 1 16,0-1-16,0 0 0,0 0 15,-21 0-15,0 0 0,-21 1 0,-1-1 16,1 0-16,0 0 0,-22-21 16,22 21-16,-1-21 0,-20 0 0,21 0 15,-1 0-15,1 0 0,0 0 16,20-21-16,-20 21 0,21-21 0,0 0 16,0 0-16,-1-1 0,1 1 15,21 0-15,0 0 0,0 0 0,0 0 16,0-1-1,0 1-15,0 0 0,21 21 0,1-21 16,-1 21-16,0-21 0,0 21 16,0-21-16</inkml:trace>
  <inkml:trace contextRef="#ctx0" brushRef="#br0" timeOffset="1003.79">1863 847 0,'0'0'15,"-22"0"-15,1 0 16,0 21 0,21 0-16,0 0 0,0 0 15,0 1-15,-21 20 0,21-21 16,0 0-16,-21 22 0,21-22 15,0 0-15,-21 21 0,21-21 0,0 1 16,0-1-16,0 0 0,0 0 16,0 0-16,0 0 0,0 1 15,0-1 1,21-21 15,0-21-31,0 21 0,0-22 0,-21 1 16,21 0-16,1 0 0,-1 0 15,0 0-15,0-22 0,0 1 0,0 21 16,1-22-16,-22 1 0,21 0 16,0-1-16,0 22 0,0 0 0,-21-21 15,21 21-15,1 21 16,-22 21 0,0 0-16,0 0 0,0 0 15,0 22-15,0-1 0,0-21 16,0 21-16,0-20 0,0 20 15,0 0-15,0-21 0,0 1 0,0-1 16,0 21-16,0-21 0,0 0 16,0 1-16,21-22 0,0 0 15,0 0-15,0 0 0,0 0 16,1 0-16,-1-22 0,0 22 0,21-21 16,-21 0-16,22-21 0,-1 21 15,-21-1-15,22-20 0,-22 0 0,21-1 16,-21 1-16,0 21 0,1-21 15,-1-1-15,-21 22 0,0 0 0,21 0 16,-21 0-16,0-1 0,0 44 47,-21-1-47,21 0 0,0 0 16,-21 0-16,21 22 0,-22-22 15,22 21-15,0-21 0,0 22 0,0-22 16,0 0-16,0 21 0,0-21 15,0 1-15,0-1 0,22 0 0,-1-21 16,-21 21-16,21-21 0,0 0 16,0 0-16,0 0 0,22 0 0,-22 0 15,0 0-15,21-21 0,-20 0 16,-1 21-16,21-43 0,-21 22 16,0 0-16,1 0 0,-1-21 15,-21-1-15,21 1 0,-21 21 0,21-22 16,-21 1-16,0 21 0,0 0 15,0 0-15,0-1 0,0 1 0,0 42 32,0 1-32,-21-1 0,0 21 0,21 0 15,0-20-15,0 20 0,-21 0 16,21 1-16,0-22 0,-22 21 0,22-21 16,0 0-16,0 1 0,0-1 15,0 0-15,0 0 0,0 0 16,22-21-1,-22-21 1,21 21-16,-21-21 0,0 0 16,21 0-16,-21-22 0</inkml:trace>
  <inkml:trace contextRef="#ctx0" brushRef="#br0" timeOffset="1208.68">3111 572 0,'0'0'0,"-21"0"0,0 0 16,0 0-1,42 0 48</inkml:trace>
  <inkml:trace contextRef="#ctx0" brushRef="#br0" timeOffset="1524.02">3535 381 0,'0'0'0,"0"-21"16,0 42 15,0 0-31,0 0 0,0 22 16,0-22-16,-21 21 0,21 1 0,-22-1 15,22 0-15,0 1 0,0-1 0,-21 0 16,0 22-16,21-22 0,-21 0 16,21 1-16,0-1 0,-21-21 0,21 22 15,0-22-15,0 21 0,0-21 16,0 0-16,0 1 15,21-22 1,0 0-16,0 0 16,-21-22-16,21 22 0,1-21 15,-22 0-15,21-21 0,0 21 0</inkml:trace>
  <inkml:trace contextRef="#ctx0" brushRef="#br0" timeOffset="1711.01">3387 762 0,'0'0'16,"-22"0"-16,1 0 0,0 0 0,42 0 47,0 0-47,22 0 16,-22 0-16,21 0 0,1 0 0,-1 0 15,0-21-15,1 0 0,-1 21 16,0-21-16,-21 21 0,22-22 0</inkml:trace>
  <inkml:trace contextRef="#ctx0" brushRef="#br0" timeOffset="2488.3">4106 572 0,'0'0'0,"0"-22"31,0 1-31,-21 21 16,0 0-1,0 21-15,0 1 0,-1-1 16,22 0-16,-21 0 0,21 0 0,-21 22 16,21-1-16,-21 0 0,0 1 15,21-1-15,0-21 0,0 21 0,-21 1 16,21-1-16,0-21 0,0 0 16,0 22-16,21-22 0,-21 0 0,21-21 15,0 21-15,0-21 0,22 0 16,-22 0-16,21 0 0,-21 0 0,22 0 15,-22 0-15,21-21 0,0 0 16,-20 0-16,20 0 0,-21-22 16,0 22-16,22-21 0,-22-1 0,0 1 15,0 0-15,0-1 0,-21-20 16,0 21-16,21-1 0,-21 1 0,0-22 16,0 22-16,0 0 0,0-22 15,0 43-15,0-21 0,0 21 0,0-22 16,-21 43-16,21-21 0,-21 42 31,21 22-31,0-22 0,0 21 16,0 0-16,0 1 0,0-1 15,0 0-15,0 1 0,-21-1 0,21 22 16,0-22-16,0 0 0,0 1 16,-21-1-16,21 0 0,0 1 0,0-1 15,0 0-15,0-21 0,0 22 16,0-22-16,0 0 0,0 0 0,0 0 15,0-42 17,0 0-17,0 0-15,0 0 0,0 0 16,0-22-16,21 22 0,0-21 0,0-1 16,22 1-16,-22 0 15,21-1-15,-21 1 0,22 21 0,20-21 16,-21 20-16,1 1 0,-1 21 0,0 0 15,1 0-15,-1 0 0,0 0 16,1 0-16,-22 21 0,0 1 0,0-1 16,0 0-16,-21 21 0,22-21 15,-22 22-15,0-1 0,0-21 0,0 22 16,0-22-16,-22 0 0,22 21 16,-21-21-16,0 1 0,0-1 0,0 0 15,21 0-15,-21-21 16,-1 0-16,22-21 31,0 0-31</inkml:trace>
  <inkml:trace contextRef="#ctx0" brushRef="#br0" timeOffset="3043.95">6265 445 0,'0'0'0,"21"-22"0,1-20 0,-22 21 16,0 0-16,0-22 0,0 22 16,0 0-16,0-21 0,0 21 0,0-1 15,-22 1-15,1 21 16,0-21-16,0 21 0,-21 0 0,20 0 15,1 21-15,-21 0 0,21 22 16,-22-22-16,1 21 0,21 1 0,-21-1 16,20 0-16,1 22 0,-21-22 15,21 22-15,0-1 0,-1-21 0,1 22 16,21-1-16,0-20 0,-21 20 16,21-20-16,0 20 0,0-21 0,0 1 15,0-1-15,21-21 0,0 22 0,1-22 16,20 0-16,-21 0 15,21-21-15,1 21 0,-1-21 0,0 0 16,1 0-16,-1 0 0,0 0 16,-20 0-16,20-21 0,0 0 0,1 21 15,-22-21-15,21 0 0,-21-1 0,22-20 16,-1 21-16,-21 0 0,21-22 16</inkml:trace>
  <inkml:trace contextRef="#ctx0" brushRef="#br0" timeOffset="4517.71">6773 699 0,'0'0'15,"0"-43"-15,0 22 0,0 0 0,0 0 16,0 0-16,-42-1 0,21 1 0,0 21 16,-1 0-16,1 0 0,0 0 15,0 0-15,-21 0 0,20 0 16,1 21-16,0 1 0,-21-1 0,21 0 16,-1 21-16,1-21 0,0 22 15,0-1-15,21 0 0,0 1 0,0-1 16,0-21-16,0 22 0,0-1 15,0-21-15,0 0 0,0 22 0,0-22 16,21 0-16,0-21 0,-21 21 0,21-21 16,1 0-16,-1 0 0,0 0 15,21 0-15,-21 0 0,1-21 0,-1 0 16,21 0-16,-21 21 16,0-43-16,1 22 0,-1 0 0,0-21 15,0 20-15,0-20 0,-21 0 0,0-1 16,21 22-16,-21-21 0,0 21 15,22-22-15,-22 22 0,0 0 16,0 0-16,0 42 31,0 0-31,0 0 0,0 1 0,0-1 16,-22 21-16,22-21 0,0 22 16,-21-22-16,21 21 0,0-21 0,0 22 15,0-22-15,0 0 0,0 21 16,0-21-16,21 1 0,-21-1 15,22-21-15,-1 21 0,0-21 16,21 0-16,-21 0 0,22 0 0,-22 0 16,21 0-16,1 0 0,-22 0 0,21-21 15,0 0-15,1-1 0,-1 1 16,-21-21-16,22 21 0,-1-22 0,0 1 16,-21 21-16,22-21 0,-22-1 15,0 22-15,0-21 0,0 21 0,-21-1 16,0 1-16,-21 21 31,0 21-31,0 1 16,21-1-16,0 0 15,0 21-15,0-21 0,0 1 0,0-1 16,0 21-16,0-21 0,0 0 0,0 22 16,0-22-16,0 0 0,21 0 15,-21 0-15,21 1 0,-21-1 16,0 0-16,0-42 47,-21 0-32,0-1-15,0 1 0,21 0 16,-21 0-16,21 0 16,-22 0-16,22-1 0,-21 22 15,21 22 16,0-1-31,0 0 0,21 0 16,-21 0-16,22 0 0,-1 1 16,0-1-16,0 0 0,0-21 15,0 21-15,1-21 0,-1 21 16,0-21-16,21 0 0,-21 0 0,22 0 16,-22 0-16,21 0 0,-21 0 0,22 0 15,-1 0-15,-21-21 0,22 0 16,-22 21-16,0-21 0,0 0 15,0-1-15,0-20 0,1 21 0,-1-21 16,0-1-16,-21 22 0,0-21 16,0-1-16,0 22 0,0-21 0,0 21 15,0 0-15,0-1 0,0 1 16,0 42 15,0 1-31,-21-1 0,21 0 16,-21 0-16,21 0 0,-22 0 0,22 22 15,-21-22-15,21 21 0,0-21 16,0 22-16,0-22 0,0 0 16,0 21-16,0-20 0,0-1 0,0 0 15,0 0-15,21 0 0,-21 0 16,22-21-16,20 22 0,-21-22 0,21 0 16,-20 0-16,20 0 0,0 0 15,1 0-15,-1 0 0,-21 0 0,21-22 16,1 22-16,-1-21 0,-21 0 0,22 0 15,-1 0-15,-21-22 0,0 22 16,22-21-16,-22 0 0,0-1 0,0 1 16,-21 0-16,0-1 0,21 1 15,-21 0-15,0-1 0,0 22 0,0 0 16,0 0-16,-21 0 0,21-1 0,-21 22 16,0 0-16,0 0 0,-1 0 15,22 22-15,-21-1 0,0 0 16,21 21-16,-21-21 0,21 22 0,0-1 15,0-21-15,0 22 0,0-1 16,0 0-16,0-21 0,21 22 0,0-22 16,0 21-16,-21-21 0,22 1 15,-1-1-15,-21 0 0,21 0 0,0 0 16,-21 0-16,0 1 16,0-1-16,-21-21 46,0 0-46,0 0 0,-1 0 16,1 0 0,21-21-16,0-1 15</inkml:trace>
  <inkml:trace contextRef="#ctx0" brushRef="#br0" timeOffset="5483.79">1122 1863 0,'-21'0'0,"42"0"0,-64 0 15,22 0 1,0 0-16,0 0 16,42 0 15,0 0-15,0 0-16,22 0 0,-1 0 15,0 0-15,22 0 0,-1 0 0,22-21 16,0 21-16,-1 0 0,1 0 15,21 0-15,0 0 0,0 0 0,-1 0 16,22 0-16,22 0 0,-22 0 16,21-22-16,0 22 0,0 0 0,0 0 15,22 0-15,-22 0 16,21 0-16,0 0 0,22 0 0,-22 0 16,22 0-16,-1 0 0,-20 0 0,20 0 15,1 0-15,-1 0 0,1 0 16,-22 0-16,21 0 0,1 0 0,-22 0 15,22 0-15,-1 0 0,-20 0 16,20 0-16,-21 0 0,22 0 0,-22 0 16,1 0-16,-1 0 0,-21 0 0,21 0 15,-42 0-15,22 0 0,-1 0 16,-21 0-16,0 0 0,-21 0 0,-1-21 16,1 21-16,-21 0 0,0 0 0,-22 0 15,1 0-15,-22-21 0,0 21 16,-21 0-16,1 0 0,-22-21 15,0 0-15,-22 21 0,1 0 16</inkml:trace>
  <inkml:trace contextRef="#ctx0" brushRef="#br0" timeOffset="6171.65">233 2413 0,'0'-21'31</inkml:trace>
  <inkml:trace contextRef="#ctx0" brushRef="#br0" timeOffset="6794.33">487 2561 0,'0'-21'0,"0"42"0,21-42 16,-21 0-16,0 0 0,0 0 15,0-1-15,0 1 0,0 0 16,0 0-16,0 0 0,-21 0 16,0 21-16,-1-22 0,1 1 15,0 21-15,0 0 0,0 0 0,0 0 16,-1 0-16,1 0 0,-21 0 16,21 21-16,0 22 0,-22-22 0,22 21 15,0 1-15,0-1 0,0 0 16,-1 1-16,1-1 0,0 21 0,0-20 15,21-1-15,0 0 16,0 1-16,0-1 0,0 0 0,0-20 16,0-1-16,0 0 0,0 0 15,21-21-15,0 0 0,0 0 16,1 0-16,20 0 0,-21 0 16,21-21-16,-20 0 0,20 0 15,0-1-15,1-20 0,-22 21 0,21-21 16,0-1-16,-20 1 0,-1 0 15,0-1-15,0 1 0,0 0 0,-21-1 16,0 1-16,21 21 16,-21-22-16,0 22 0,22 21 15,-22 21 1,0 1-16,0-1 0,0 21 16,0 0-16,0-20 0,0 20 15,0 0-15,0 1 0,0-1 16,0 0-16,0 1 0,0-22 0,0 21 15,0-21-15,21 0 0,0 1 16,-21-1-16,21-21 0,0 21 0,0-21 16,1 0-16,-1 0 0,0 0 15,0 0-15,0 0 0,0-21 0,1 0 16,20-1-16,-21 1 16</inkml:trace>
  <inkml:trace contextRef="#ctx0" brushRef="#br0" timeOffset="7208.09">1058 2561 0,'-21'0'15,"42"0"-15,-63-21 0,21 21 0,21-21 16,0 0-16,0 0 0,0-1 16,0 1-16,0 0 15,0 0-15,21 21 16,0 0-16,0-21 0,0 21 15,1 0-15,20 0 0,-21 0 0,21 21 16,1 0-16,-22 0 0,21 22 16,-21-22-16,1 0 0,-1 21 0,0-21 15,0 1-15,-21 20 0,0-21 16,0 0-16,0 22 0,-21-22 0,21 0 16,-21 0-16,0 0 0,-1 0 15,1-21-15,21 22 0,-21-22 16,0 0-16,21-22 15,0 1 1,0 0-16,0 0 16,21-21-16,0 20 0,-21-20 15,21 21-15,1-21 0,-1-1 0,0 22 16,0-21-16,0 21 0,22-22 16,-22 22-16,0 0 0,0 21 0,0-21 15,0 21-15,1 0 0,-1 0 16,0 0-16</inkml:trace>
  <inkml:trace contextRef="#ctx0" brushRef="#br0" timeOffset="7558.89">1799 2731 0,'0'0'0,"21"21"0,0 0 0,1-21 15,-1 0 1,0 0-16,0-21 0,0 21 15,0-21-15,1-1 0,-1 1 0,-21 0 16,21 0-16,0-21 0,-21 20 16,21-20-16,-21 21 0,0 0 0,0-22 15,0 22-15,0 0 0,0 0 16,-21 21-16,0 0 16,0 0-16,-22 21 0,22-21 15,0 42-15,0-20 0,0 20 16,-22-21-16,22 21 0,21 1 15,-21-22-15,21 21 0,0 1 0,0-22 16,0 21-16,0-21 0,0 0 16,0 1-16,0-1 0,21 0 0,0-21 15,1 0-15,-1 21 0,0-21 16,0 0-16,21 0 0,-20 0 0,-1-21 16,21 0-16,0 0 0,1-1 15</inkml:trace>
  <inkml:trace contextRef="#ctx0" brushRef="#br0" timeOffset="9038.82">3746 2858 0,'0'-64'31,"0"43"-31,0 0 15,0-22-15,0 1 0,22 21 0,-22-21 16,0-22-16,21 22 0,-21-1 0,21-20 16,-21 21-16,0-1 0,0 1 15,0-22-15,0 22 0,0 21 0,0-21 16,0 20-16,0-20 0,0 21 16,0 42 15,0 0-31,-21 0 0,21 22 0,0-1 15,0 0-15,0 1 0,0-1 16,0 22-16,0-22 0,0 21 16,21 1-16,-21-22 0,0 22 0,0-22 15,21 0-15,0 1 0,0-22 16,-21 21-16,22-21 0,-1 22 0,0-22 16,-21 0-16,21-21 0,0 21 0,0-21 15,1 0-15,-1 0 16,0 0-16,0 0 0,0-21 0,0 0 15,1 0-15,-1 0 16,0-1-16,21-20 0,-21 0 0,1-1 0,-1-20 16,21 21-16,-21-22 0,0 1 15,22-1-15,-22 1 0,0-1 16,0 22-16,0-22 0,1 22 0,-22 0 16,0-1-16,21 22 0,-21-21 15,21 21-15,-21-1 0,0 44 31,0-1-31,0 0 0,-21 21 16,0-21-16,-1 22 0,22-1 0,-21 22 16,0-22-16,0 21 0,21 1 15,0-22-15,0 22 0,-21-1 0,21-20 16,0-1-16,0 0 0,0 1 16,0-1-16,0-21 0,21 21 0,0-20 15,0-1-15,0-21 0,1 21 16,20-21-16,-21 0 0,21 0 15,1 0-15,-1 0 0,0-21 0,1 21 16,20-21-16,-20-1 0,-1-20 0,0 21 16,22-21-16,-22 20 0,-21-20 15,22 0-15,-1-1 0,-21 1 0,0 0 16,0 21-16,-21-1 0,22 1 16,-22 0-16,0 0 0,-43 21 15,22 21 1,0 0-16,0 0 0,0 1 0,-1-1 15,22 0-15,0 21 0,-21-21 16,21 1-16,0-1 0,0 0 16,0 21-16,0-21 0,21 1 0,-21-1 15,22-21-15,-1 21 0,0 0 0,-21 0 16,21-21-16,0 21 0,-21 1 16,21-22-16,1 21 31,-44-42-16,1-1-15,0 22 16,21-21-16,-21 0 0,0 0 16,0 21-1,21-21-15,-22 21 16,22 21 0,0 0-16,0 0 15,0 0 1,22 1-16,-1-22 0,-21 21 0,21-21 15,0 21-15,0-21 0,0 0 16,22 21-16,-22-21 0,0 0 16,21 0-16,1 0 0,-1 0 0,0 0 15,1 0-15,-1-21 0,0 0 0,1 21 16,-1-21-16,0-1 0,1 1 16,-22 0-16,21 0 0,1 0 15,-22 0-15,0-1 0,0 1 0,0-21 16,0 21-16,1 0 0,-22-22 15,0 22-15,0 0 0,0 0 16,0 0-16,-22 21 16,1 0-16,0 0 15,21 21-15,0 0 0,-21 0 0,0 0 16,21 0-16,0 22 0,0-22 16,0 0-16,-21 0 0,21 0 0,0 1 15,0 20-15,0-21 0,0 0 16,0 0-16,21 1 0,0-22 15,0 0-15,0 21 0,0-21 16,22 0-16,-22 0 0,21 0 16,1 0-16,-1 0 0,0 0 0,1 0 15,-1-21-15,0 21 0,1 0 0,-1-22 16,0 1-16,1 21 0</inkml:trace>
  <inkml:trace contextRef="#ctx0" brushRef="#br0" timeOffset="9579.45">6943 2519 0,'0'0'0,"0"-64"32,0 43-32,0 0 0,-22 0 15,1 21-15,0-21 0,0 21 16,0 0-16,0 0 0,-1 0 16,1 0-16,-21 0 0,21 0 0,0 21 15,-1 0-15,1-21 0,0 21 0,0 0 16,0 1-16,0 20 0,-1-21 15,1 0-15,21 22 0,0-22 0,0 0 16,-21 21-16,21-21 0,0 1 16,0-1-16,0 0 0,0 0 0,21 0 15,0-21-15,1 0 16,-1 0-16,0 0 0,0 0 16,21 0-16,-20 0 0,-1 0 15,0-21-15,21 0 0,-21 0 0,22 0 16,-22-1-16,21 1 0,-21-21 15,1 0-15,20-1 0,-21 1 0,0 0 16,0-1-16,1 1 0,-1 0 0,-21-1 16,0 1-16,21 0 0,-21-1 15,0 1-15,0 21 0,0 0 0,0-22 16,0 22-16,-21 21 16,0 0-16,21 21 15,-22 0-15,1 1 0,0 20 0,0-21 0,0 43 16,21-22-16,0 0 0,-21 22 15,21-1-15,0-20 0,0-1 16,0 21-16,0-20 0,0-22 0,21 21 16,0-21-16,0 1 0,0-1 15,0 0-15,1-21 0,-1 0 0,21 21 16,-21-21-16,0 0 0,1 0 0,-1 0 16,0 0-16,0-21 0,0 21 15,0-21-15,1 21 0,-1-21 0,-21-1 16,42 22-16</inkml:trace>
  <inkml:trace contextRef="#ctx0" brushRef="#br0" timeOffset="10839.16">8530 2582 0,'0'0'0,"-21"22"0,0-22 0,0 0 15,42-22 32,0 1-47,0 0 0,21 21 16,1-21-16,-1-21 0,0 20 0,1 1 15,20-21-15,-20 21 0,-1-22 16,21 22-16,-20-21 0,-1 0 0,-21-1 16,22 22-16,-22-21 0,0-1 0,-21 1 15,0 0-15,0 21 0,0-22 16,0 22-16,0 0 0,0 0 0,-21 0 15,0 21-15,-1 0 0,1 0 16,0 0-16,-21 0 0,21 0 16,-1 0-16,1 21 0,0 21 0,21 0 15,-21-20-15,0 41 0,21-21 16,-21 1-16,21 20 0,0 1 0,0-1 16,0 22-16,0-22 0,0 22 0,0 0 15,0-22-15,0 22 0,0 0 16,0-1-16,0 1 0,0 21 0,0-22 15,0 1-15,0 0 0,-22-1 0,1 1 16,0 0-16,0-22 0,-21 22 16,20 0-16,1-22 0,0 1 0,0-1 15,0 1-15,0-1 0,-1-21 16,22 1-16,-21-1 0,21-21 0,0 0 16,0 1-16,0-1 0,21-21 15,1 0-15,20 0 0,-21-21 16,0-1-16,22 1 0,-1 0 0,0 0 15,1-21-15,-1-1 0,0 1 0,22 0 16,-22-1-16,0 1 0,1-22 16,-1 22-16,0-21 0,1-1 0,-22 1 15,0-1-15,0 1 0,0-22 16,-21 21-16,0-20 0,0 20 0,0-20 0,0 20 16,-21 1-16,0-1 0,-21 1 15,21-1-15,-22 22 0,-20-1 16,20 1-16,1 21 0,0 0 0,-1 21 15,1-21-15,0 21 0,21 0 16,-22 0-16,22 0 0,42-22 31,22 22-15,-22-21-16,21 21 0,0-21 0,1 0 16,-1 21-16,0-21 0,22 0 15,-22-1-15,1 1 0,-22 0 0,21 0 16,0-21-16,-20 20 0,-1 1 0,0 0 15,0 0-15,0-21 16,0 20-16,-21 1 0,0 0 0,0 0 16,0 0-16,0 0 0,0-1 15,-21 44 17,21-1-32,-21 0 15,21 0-15,-21 21 0,21-20 16,0 20-16,0-21 0,0 21 0,0-20 15,0 20-15,0-21 0,0 0 16,0 0-16,0 1 0,0-1 16,21-21-16,-21 21 0,21-21 15,0 0-15,1 0 0,-1 0 16,21 0-16,-21-21 0,0 0 0,1-1 16,20 1-16,-21 0 0,0 0 0,0 0 15,1-22-15,-22 22 0,0-21 16,21 21-16,-21-22 0,0 22 0,0 0 15,0-21-15,0 21 0,0-1 0,-21 22 16,-1-21-16,1 21 0,0 0 16,0 0-16,0 0 0,0 0 15,-1 0-15,1 21 0,0-21 16,21 22-16,0-1 16,0 0-16,-21 0 0,21 0 0,0 0 15,0 1-15,0-1 0,0 0 16,21-21-16,0 21 0,0-21 15</inkml:trace>
  <inkml:trace contextRef="#ctx0" brushRef="#br0" timeOffset="11254.92">10033 2350 0,'0'0'0,"0"-64"31,0 43-31,21 0 16,0 0-16,-21-1 0,21 1 16,1 21-16,-1 0 0,0 0 15,0-21-15,0 21 0,0 0 0,1 0 16,-1 0-16,21 21 0,-21 0 16,0 1-16,1-1 0,-22 0 15,21 0-15,-21 21 0,0-20 0,0-1 16,0 21-16,0-21 0,0 0 15,0 22-15,0-22 0,-21 0 16,21 0-16,-22-21 0,1 0 16,21-21 15,0 0-31,0 0 16,0 0-16,0-1 0,0-20 15,0 21-15,0 0 0,21 0 0,1-22 16,-1 22-16,0 0 0,0 0 0,-21 0 15,21-1-15,0 1 0,1 0 16,-1 21-16,-21-21 0,21 21 0,0-21 16,0 21-16</inkml:trace>
  <inkml:trace contextRef="#ctx0" brushRef="#br0" timeOffset="11749.15">12001 1799 0,'0'0'0,"0"-42"0,0 21 0,0 0 16,0-1-16,0-20 0,0 21 0,0 0 16,0 0-16,0-1 0,0 1 15,0 64 16,22-22-31,-22 21 0,0 0 16,0 1-16,0 20 0,0-20 16,0 20-16,0-21 0,0 22 15,0-22-15,0 22 0,0-22 0,0 0 16,-22 22-16,1-22 0,21 1 0,0-22 16,-21 21-16,21 0 0,0-20 15,-21-1-15,21 0 0,0 0 0,0 0 16,0-42-1,21 0 1,0 0-16,-21 0 0,0-22 16</inkml:trace>
  <inkml:trace contextRef="#ctx0" brushRef="#br0" timeOffset="12098.95">11896 1630 0,'0'0'15,"-22"-21"-15,1-22 0,0 22 0,0 0 0,21-21 16,0 21-16,0-1 0,0 1 16,0 0-16,21 0 0,0 0 0,0 0 15,22-1-15,-1 1 0,0 0 0,22 0 16,-22 21-16,22 0 0,-1 0 16,1 0-16,-22 0 0,22 21 0,-22 0 15,0 0-15,1 1 0,-1 20 16,-21 0-16,0 1 0,-21-1 15,0 0-15,0 1 0,0-1 0,-21 0 16,-21 22-16,-1-22 0,22-21 16,-42 22-16,20-1 0,1-21 0,0 0 15,-1 0-15,1 1 0,21-1 16,-21-21-16,20 21 0,1 0 16,42-21 15,1 0-31,20 0 0,-21 0 15,21 0-15,1 0 0</inkml:trace>
  <inkml:trace contextRef="#ctx0" brushRef="#br0" timeOffset="12671.62">12975 2011 0,'0'-21'31,"0"0"-31,0-1 16,-21 1-16,0 0 0,0 0 15,-1 0-15,22 0 0,-21-1 16,0 22-16,0 0 16,0 0-16,0 0 0,-1 22 15,1-1-15,0 0 0,0 0 0,0 0 16,0 22-16,-1-22 0,1 21 15,0-21-15,21 22 0,0-22 0,-21 21 16,21-21-16,0 22 0,0-22 16,0 0-16,0 0 0,0 0 0,0 0 15,0 1-15,21-22 0,0 0 16,0 0-16,1 0 16,-1 0-16,21 0 0,-21-22 0,0 1 15,1 21-15,20-21 0,-21 0 0,0 0 16,0 0-16,1-22 15,-1 22-15,0-21 0,0 21 0,0-22 16,-21 1-16,21 21 0,-21-22 0,0 1 16,0 21-16,0 0 0,0 0 15,-21 21 1,21 21 0,-21 0-16,0 0 0,21 21 0,0-20 15,-21 20-15,21-21 0,0 21 0,0-20 16,0 20-16,0-21 0,0 0 15,0 0-15,0 1 0,0-1 0,0 0 16,0 0-16,21 0 0,0-21 16,0 0-16,0 0 15,1 0-15,-1 0 16,0 0-16,0-21 0,0 21 0,0-21 16,1 0-16</inkml:trace>
  <inkml:trace contextRef="#ctx0" brushRef="#br0" timeOffset="12963.46">13631 1397 0,'0'0'0,"0"-42"32,-21 63-17,21 0-15,-21 21 0,0-20 16,21 20-16,0 0 0,0 22 15,-21-22-15,-1 22 0,22-22 0,-21 21 16,21-20-16,0-1 0,-21 22 16,21-22-16,-21-21 0,21 21 0,0 1 15,0-22-15,0 0 0,0 0 0,0 0 16,0 1-16,0-1 0,21-21 16,0 0-16,0 0 15,1 0-15,-1 0 0,0-21 16,0-1-16,0 1 15</inkml:trace>
  <inkml:trace contextRef="#ctx0" brushRef="#br0" timeOffset="13231.3">13970 1439 0,'0'0'0,"0"-42"15,0 63 1,0 0-1,-21 22-15,21-22 0,-21 21 0,-1 22 16,22-22-16,0 22 0,-21-22 0,0 0 16,21 22-16,0-22 15,0 0-15,-21 1 0,21-1 0,0 0 16,0-20-16,0 20 0,0-21 0,0 0 16,0 0-16,0 1 0,0-1 15,0 0-15,21-21 16,0-21-1,0 21-15,-21-21 16</inkml:trace>
  <inkml:trace contextRef="#ctx0" brushRef="#br0" timeOffset="13459.17">13377 1926 0,'0'0'0,"0"21"16,21-21 0,1 0-1,-1 0-15,21 0 0,-21 0 16,0 0-16,1 0 0,20 0 0,-21 0 16,0-21-16,22 21 0,-22-21 15,21 21-15,-21 0 0,0-21 16,22 21-16,-22 0 0,0 0 0</inkml:trace>
  <inkml:trace contextRef="#ctx0" brushRef="#br0" timeOffset="13826.96">14012 2053 0,'0'0'15,"21"0"-15,-21 21 0,22-21 16,-1 0-16,0 0 0,0 0 15,0 0-15,0-21 0,22 21 16,-22-21-16,0 21 16,0-21-16,22 0 0,-22 0 0,0 21 15,0-22-15,0 1 0,-21 0 0,0 0 16,0 0-16,-21 21 16,0 0-1,0 0-15,0 0 0,-1 0 0,-20 21 16,21-21-16,0 21 0,0 0 15,-1 0-15,1 1 0,0 20 0,21-21 16,-21 0-16,21 0 0,0 1 16,0-1-16,0 0 0,0 0 0,0 0 15,0 0-15,21 1 0,0-1 16,0-21-16,1 0 0,20 0 16,-21 0-16,21 0 0,-20 0 15,20 0-15,0 0 0,1 0 0,-1-21 16,0 21-16</inkml:trace>
  <inkml:trace contextRef="#ctx0" brushRef="#br0" timeOffset="14184.13">14711 1969 0,'0'0'0,"0"-22"0,0-41 32,0 42-32,21 21 15,0 0-15,0 0 16,0 0-16,1 0 0,-1 0 15,0 0-15,-21 21 0,21 0 16,0 0-16,0 0 0,1 1 0,-22-1 16,0 21-16,21-21 0,-21 22 15,0-22-15,0 0 0,0 0 0,0 0 16,0 0-16,0 1 0,0-1 0,0 0 16,-21-21-16,-1 0 15,1 0 1,21-21-1,0 0-15,0-1 16,0 1-16,0 0 16,0-21-16,21 21 0,1-1 0,-1 1 15,0-21-15,0 21 0,0-22 16,22 22-16,-22 0 0,21-21 0,-21 21 16,22-1-16,-1 1 0,21 0 0,-20 0 15</inkml:trace>
  <inkml:trace contextRef="#ctx0" brushRef="#br0" timeOffset="14679.36">15621 1820 0,'0'22'0,"0"-44"0,-21 65 0,21-22 16,-21 0-16,21 0 16,-22 0-16,22 1 0,-21-1 0,21 0 15,0 0-15,0 0 0,0 0 0,0 1 16,-21-1-16,21 0 0,0 0 15,0 0-15,0 0 0,0 1 0,0-1 16,0 0-16,0 0 0,-21-21 16,21 21-16,-21-42 47,21 0-32,0 0-15,0 0 0,0-1 16,0-20-16,0 21 0,21 0 15,0-22-15,0 22 0,0-21 16,1 0-16,20 20 0,-21-20 0,21 21 16,-20-21-16,20 20 0,0 1 15,-21 21-15,22 0 0,-22-21 0,21 21 16,-21 0-16,22 0 0,-22 21 16,0 0-16,21 1 0,-20 20 0,-1-21 15,0 0-15,-21 22 0,21-1 0,-21-21 16,0 21-16,21-20 0,-21-1 15,0 21-15,0-21 0,0 0 16,0 1-16,-21-1 0,0 0 0,0-21 16,21 21-1,-21-21-15,-1 0 16,22-21-16,0 0 16,0 0-16</inkml:trace>
  <inkml:trace contextRef="#ctx0" brushRef="#br0" timeOffset="15175.07">17970 1842 0,'0'0'0,"-21"-85"15,21 64 1,0 0-16,-21 21 31,21 21-15,0 0-16,0 0 16,0 0-16,0 0 0,-21 22 0,21-1 15,0-21-15,-21 22 0,21-1 16,0 0-16,0-21 0,0 22 0,-21-22 15,21 21-15,-22-21 0,22 1 0,0 20 16,0-21-16,-21-21 16,21 21-16,-21 0 0,21 1 0,-21-22 15,21 21 1,0-42 0,-21-1-16</inkml:trace>
  <inkml:trace contextRef="#ctx0" brushRef="#br0" timeOffset="15759.74">17526 1926 0,'0'0'16,"-21"-21"-16,21-21 0,-21 21 0,21-22 0,-22 1 15,22 21-15,0-22 0,0 1 16,0 21-16,0-21 0,0 20 16,22 1-16,-1 0 0,0 0 0,0 0 15,21 0-15,1-1 0,-22 1 16,21 21-16,1 0 0,-1-21 0,0 21 15,-21 0-15,22 0 0,-1 21 16,0 0-16,1 1 0,-1-1 0,0 21 16,1 0-16,-1 22 0,-21-22 0,0 1 15,1 20-15,-1-21 0,-21 22 16,0-22-16,0 1 0,0-22 0,0 21 16,0-21-16,-21 22 0,21-22 15,0 0-15,-22 0 0,1-21 0,21 21 16,-21-21-16,21-21 31,0 0-15,0 0-16,0 0 0,0-1 15,21-20-15,0 21 0,1-21 0,-1-1 16,0-20-16,0 20 0,21-20 0,-20 21 16,20-22-16,0 22 0,1-1 15,-22 1-15,21 0 0,0-1 0,1 22 16,-1 0-16,0 21 0,1 0 15,-1 0-15,0 0 0,1 0 0,-22 21 16,21 22-16,-21-1 0,1 0 16,-1 22-16,0-22 0,-21 22 15,21-1-15,-21 1 0,0-22 0,0 21 16,0-20-16,0-1 0,-21 0 16,0 1-16,0-22 0,-1 21 0,1-21 15,0 1-15,21-1 0,-21-21 0,0 21 16,21 0-16,0-42 31,0 0-15,21 0-1</inkml:trace>
  <inkml:trace contextRef="#ctx0" brushRef="#br0" timeOffset="16568.28">19621 1969 0,'0'0'0,"0"-22"0,0 1 0,0 0 16,0 0-16,-21 0 0,0 0 15,0-1-15,0 1 0,0 0 16,-1 21-16,1-21 0,0 21 0,-21 0 16,21 0-16,-1 0 0,-20 0 15,21 21-15,-21 0 0,20 0 0,1 1 16,0-1-16,0 21 0,0-21 0,0 22 15,-1-22-15,22 21 16,-21-21-16,21 0 0,0 22 0,0-22 16,0 0-16,0 0 0,0 0 15,21 1-15,1-22 0,-22 21 0,21-21 16,0 0-16,0 0 0,0 0 0,0 0 16,1 0-16,-1 0 0,0 0 15,0-21-15,0-1 0,22 1 0,-22 0 16,0 21-16,0-21 0,0 0 0,0-22 15,1 22-15,-1 0 16,0 0-16,0-21 0,-21 20 0,0 1 16,21-21-16,-21 21 0,0 0 15,-21 42 17,21 0-32,-21 0 0,0 0 15,21 22-15,-21-22 0,21 0 0,0 21 16,0-21-16,0 1 0,0-1 15,0 0-15,0 0 0,0 0 0,0 0 16,21 1-16,0-22 0,0 0 16,0 0-16,0 0 15,1 0-15,-1 0 0,21 0 0,-21 0 16,22 0-16,-22-22 0,0 22 16,21-21-16,-21 0 0,22 0 0,-22-21 15,0 20-15,0-20 0,0 0 16,1-1-16,-1 1 0,0 0 15,0-1-15,0 1 0,0-21 0,1 20 16,-22 1-16,0 0 0,21 20 16,-21-20-16,0 21 0,0 0 0,0 0 15,-21 42 1,-1 0 0,22 21-16,-21 1 0,0-1 0,0 0 15,0 1-15,21 20 0,-21-21 16,-1 22-16,1-22 0,21 1 15,0-1-15,0 0 0,0 1 0,0-22 16,0 0-16,0 0 0,0 21 16,0-20-16,0-1 0,21 0 15,1-21 1,-1 0-16,0 0 0,0 0 16,0-21-16,0 0 0,1 21 0,-1-22 15,0 1-15</inkml:trace>
  <inkml:trace contextRef="#ctx0" brushRef="#br0" timeOffset="16756.16">19875 1863 0,'43'0'31,"-22"0"-31,0 0 15,0 0-15,22 0 0,-1 0 0,0 0 16,1 0-16,-1 0 0,21 0 16,-20-21-16,20 21 0</inkml:trace>
  <inkml:trace contextRef="#ctx0" brushRef="#br0" timeOffset="17047.2">20955 1799 0,'0'0'0,"-21"0"0,0 0 0,-1 0 16,1 0-16,0 0 15,0 0-15,0 0 0,0 0 16,-1 0-16,1 21 0,0 1 16,0-22-16,0 21 0,21 21 0,-21-21 15,-1 0-15,22 1 16,-21-1-16,21 0 0,0 21 0,0-21 15,0 1-15,0-1 0,0 0 16,0 0-16,21-21 0,1 21 16,-1-21-16,0 0 0,21 0 0,-21 0 15,1 0-15,20 0 0,-21 0 16,21 0-16,1 0 0,-22 0 0,21-21 16,1 21-16</inkml:trace>
  <inkml:trace contextRef="#ctx0" brushRef="#br0" timeOffset="17783.41">21505 1566 0,'0'0'0,"0"-21"0,0 0 0,0 0 0,0 0 16,0 0 0,-21 21-16,0 0 15,0 21-15,21 0 16,-21 21-16,-1-21 0,1 22 0,21-22 15,-21 21-15,0 1 0,0-1 16,0 0-16,21 1 0,-22-1 0,1 0 16,0 1-16,21-22 0,-21 21 0,21-21 15,-21 0-15,21 1 0,-21-1 16,21 0-16,0 0 0,0 0 0,-22-21 16,22 21-1,-21-21-15,21-21 31,21 0-15,1 0-16,-1 0 0,0 0 16,0-1-16,0 1 0,0-21 15,22 21-15,-22 0 0,21-22 0,1 22 16,-22 0-16,0 0 0,21 0 0,-21-1 16,1 22-16,-22 22 15,0-1-15,0 0 16,0 0-16,0 21 0,0-20 15,0-1-15,-22 0 0,22 0 16,0 0-16,0 0 0,0 1 0,0-1 16,0 0-16,0 0 15,0 0-15,22-21 16,-1 0-16,0 0 16,0 0-16,0 0 0,0 0 15,22 0-15,-22-21 0,0 0 16,0 0-16,22 21 0,-22-43 0,0 22 15,0 0-15,0 0 0,0-21 16,1 20-16,-1 1 0,0 0 0,-21 0 16,0 42 15,-21 0-31,0 0 0,-1 1 0,1-1 16,21 0-16,-21 0 0,21 0 0,-21 0 15,21 1-15,-21-1 0,21 0 16,0 0-16,0 0 0,0 0 15,21-21 17,0 0-32,-21-21 15,21 21-15,0-21 0,1 0 16</inkml:trace>
  <inkml:trace contextRef="#ctx0" brushRef="#br0" timeOffset="17979.31">22034 1715 0,'0'0'0,"-21"-22"31,0 22-31,42 0 78,0 22-78,1-22 16</inkml:trace>
  <inkml:trace contextRef="#ctx0" brushRef="#br0" timeOffset="18499">22373 1820 0,'0'0'16,"-21"0"-16,21 22 0,-21-22 15,21 21-15,0 0 0,-21-21 16,21 21-16,-22 0 16,22 0-16,0 1 0,0-1 0,0 0 15,-21 0-15,21 0 0,0 0 16,0 1-16,-21-22 0,21 21 16,0 0-16,0 0 15,-21-21-15,21-21 63,0 0-63,0 0 0,0-1 15,0 1-15,21 0 0,0 0 16,0 0-16,1 0 0,-1-22 16,21 22-16,0-21 0,1 21 15,-1-22-15,0 22 0,1 0 0,-1 21 16,0-21-16,-20 21 0,-1 0 15,21 0-15,-21 0 0,-21 21 16,21 0-16,-21 0 0,0 0 0,0 1 16,0-1-16,0 21 0,-21-21 15,0 22-15,21-22 0,-21 0 0,0 0 16,0 0-16,-1 0 0,1 1 16,0-1-16,0 0 0,0 0 15,0-21-15,21 21 16,-22-21-16,44 0 31,-1-21-15,21 21-16</inkml:trace>
  <inkml:trace contextRef="#ctx0" brushRef="#br0" timeOffset="19611.86">23368 1842 0,'0'0'0,"0"-22"0,0 1 0,-21 21 0,0-21 16,-1 21-16,1 0 15,21-21-15,-21 21 0,0 0 0,-21 0 16,20 0-16,1 0 0,0 21 16,-21-21-16,21 21 0,-1 0 0,-20-21 15,21 22-15,0-1 0,0 0 16,-1 0-16,1 0 0,21 0 0,0 1 15,0 20-15,0-21 16,0 0-16,0 0 0,0 1 0,0-1 16,0 0-16,21-21 0,1 0 15,-1 0-15,-21 21 0,21-21 16,0 0-16,0 0 0,0 0 0,1 0 16,-1 0-16,0 0 15,0 0-15,0 0 0,0 0 0,-21-21 16,22 0-16,-1 21 0,0-21 15,-21-1-15,21 1 0,0 21 0,-21-21 16,21 0-16,-21 0 0,22 0 0,-22-1 16,0 1-16,21 21 15,-21 21 32,0 1-31,-21-1-16,21 0 0,0 0 0,-22 0 15,1 0-15,0 22 0,21-22 0,-21 21 16,21-21-16,0 22 0,-21-1 16,21 0-16,-21 1 0,21 20 0,0-20 15,0 20-15,0-21 0,0 22 16,0-1-16,-22 1 0,22-22 0,0 22 16,0-22-16,-21 22 0,21-22 15,0 21-15,0 1 0,-21-1 0,0-20 16,21 20-16,-21 1 0,21-1 0,0 1 15,-21-1-15,21-20 0,-22 20 16,22-21-16,0 22 0,0-22 16,0 22-16,0-22 0,0 22 0,0-22 15,0 0-15,0 1 0,0-1 16,22 0-16,-22 1 0,0-1 0,0-21 16,21 0-16,-21 0 0,0 1 0,0-1 15,21-21-15,-42 0 31,0-21-31,21-1 0,-22 1 0,1 0 16,0 0-16,0 0 0,-21-22 16,20 22-16,-20-21 0,21 0 0,-21-22 15,-1 22-15,1-1 0,0-20 0,-1 21 16,1-22-16,0 22 16,-1-22-16,1 22 0,0-22 0,-1 22 15,1-21-15,0 20 0,-1 1 0,22 0 16,0-1-16,0 1 0,21 21 15,0-22-15,0 22 0,0 0 0,0 0 16,0-21-16,0 20 0,0 1 16,21 0-16,0 0 0,0 0 0,0 0 15,1-1-15,20 1 0,0-21 0,1 21 16,-1 0-16,0-1 0,1 1 16,-1-21-16,21 21 0,-20 0 0,20-22 15,1 22-15,-22 0 0,22-21 16,-22 20-16,0-20 0,1 21 15,-1 0-15,-21 0 0,21-1 0,-20 1 16,-22 0-16,21 21 0,-21-21 16,21 21-16,-21 21 109,-21-21-109</inkml:trace>
  <inkml:trace contextRef="#ctx0" brushRef="#br0" timeOffset="24391.36">995 4382 0,'21'0'16,"0"0"0,-21-22-16,21 22 0,0-21 0,1 0 15,-1 0-15,0 0 16,0 21-16,-21-21 0,0-1 15,21 22-15,-21-21 0,0 0 16,0 0-16,0 0 16,-21 21-16,0 0 0,0 0 15,0 0-15,-22 0 0,22 0 16,-21 0-16,-1 0 0,1 21 0,0 0 16,-1 0-16,1 0 0,0 1 15,21-1-15,-1 0 0,-20 0 16,42 0-16,-21 0 0,21 1 0,0-1 15,0 0-15,0 0 16,0 0-16,21 0 0,0 1 0,0-22 16,1 21-16,-1-21 0,21 21 15,-21-21-15,0 21 0,22-21 16,-22 21-16,21-21 0,-21 21 16,1 1-16,-1-22 0,0 21 0,0 0 15,0 0-15,-21 0 0,0 0 16,0 1-16,0 20 0,-21-21 15,0 21-15,0 1 0,-22-22 0,1 21 16,0-21-16,-1 22 0,1-22 16,-21 0-16,20 0 0,1 0 0,0-21 15,-1 0-15,1 0 0,21 0 16,-22 0-16,22 0 0,0 0 16,0 0-16,0-21 0,21 0 0,0 0 15,-21 0-15,21-22 16,0 22-16,0 0 0,0-21 0,0 21 15,0-1-15,0 1 0,21 0 16,0 0-16,0 0 0,0 0 0,22-1 16,-22 22-16,0-21 0,0 21 15,21 0-15</inkml:trace>
  <inkml:trace contextRef="#ctx0" brushRef="#br0" timeOffset="25135.44">1460 4572 0,'0'21'16,"0"0"-1,0 1-15,0-1 0,0 0 16,-21 0-16,21 0 0,0 0 15,0 1-15,0-1 0,-21 0 0,21 21 16,0-21-16,0 1 0,0-1 16,0 0-16,21 0 15,0-21-15,22 0 16,-22 0-16,0 0 0,21 0 16,-20-21-16,20 0 0,-21 0 0,21-1 15,-20 1-15,20 0 0,-21 0 16,21-21-16,-20 20 0,-1 1 0,0 0 15,-21 0-15,0 0 0,21 0 16,-21-1-16,0 1 0,0 0 0,0 0 16,0 0-1,-21 21 1,21 21 0,0 0-16,0 0 15,0 0-15,0 1 0,0 20 16,0 0-16,0 1 0,0-1 0,0 0 15,0 22-15,0-1 0,0 1 16,0-22-16,0 22 0,0-1 0,0 1 16,0-1-16,0 1 0,0-1 15,0 1-15,0-22 0,0 21 0,0 1 16,0-1-16,0-20 0,0 20 0,0-20 16,-21 20-16,21-21 0,-21 1 15,21-22-15,-22 21 0,1 1 0,0-22 16,0 0-16,21 21 0,-21-21 15,0 1-15,-22-22 0,22 21 16,0 0-16,0-21 0,-22 0 16,22 0-16,-21 0 0,21 0 0,-22 0 15,1 0-15,21-21 0,-21 0 16,-1-1-16,22 1 0,-21 0 0,21-21 16,-22 21-16,22-22 0,-21 1 15,21 0-15,-1-1 0,1 22 0,21-21 16,0-1-16,0 1 0,0 21 15,0-21-15,0 20 0,0-20 16,0 21-16,21-21 0,1 20 0,-1 1 16,0-21-16,0 21 0,0-22 15</inkml:trace>
  <inkml:trace contextRef="#ctx0" brushRef="#br0" timeOffset="25708.11">2222 4551 0,'0'0'0,"-21"0"0,0 0 16,0 0-16,0 0 15,0 0 1,21 21-16,0 0 0,0 0 15,0 1-15,0-1 0,-22 0 0,22 0 16,0 21-16,0-20 0,0-1 16,-21 0-16,21 0 0,0 0 0,0 0 15,0 1-15,0-1 16,0-42 31,0-1-47,0 1 15,0 0-15,0 0 0,0 0 0,0-22 16,21 22-16,-21 0 0,22 0 16,-1-21-16,0 20 0,0 1 0,0-21 15,22 21-15,-22 0 0,21-1 16,0 1-16,-20 21 0,20 0 0,-21 0 16,21 0-16,-20 0 0,20 0 15,-21 0-15,0 21 0,-21 1 0,21-1 16,-21 0-16,0 0 0,0 0 15,0 22-15,0-22 0,0 0 0,0 0 16,0 0-16,0 0 16,-21 22-16,21-22 0,0 0 0,-21 0 15,21 0-15,0 1 16,0-1-16,0-42 31,21 21-31,-21-22 16,21 1-16,1 0 0</inkml:trace>
  <inkml:trace contextRef="#ctx0" brushRef="#br0" timeOffset="25982.95">2984 4212 0,'0'0'0,"0"21"46,0 1-46,0-1 0,-21 0 16,21 21-16,0 1 0,0-22 16,-21 21-16,21 0 0,-21 1 0,21-1 15,0 0-15,0-20 0,-21 20 0,21 0 16,-21-21-16,21 22 0,0-22 16,0 0-16,0 0 0,0 0 0,0 1 15,0-44 16,21 22-31,0-21 0,-21 0 16,0-21-16</inkml:trace>
  <inkml:trace contextRef="#ctx0" brushRef="#br0" timeOffset="26265.8">2857 4487 0,'0'22'32,"22"-22"-17,-1 0 1,0 0-16,0 0 0,21 0 0,-20 0 16,-1-22-16,0 22 0,0 0 15,0 0-15,0 0 0,-21-21 0,22 21 16,-1 0-1</inkml:trace>
  <inkml:trace contextRef="#ctx0" brushRef="#br0" timeOffset="27383.7">3535 4572 0,'0'0'16,"21"0"-16,-21-21 0,21 0 0,-21 0 16,0-1-16,0 1 15,0 0-15,0 0 16,0 0-16,-21 21 0,0-21 15,21-1-15,-21 22 0,-1 0 16,1 0-16,0 0 0,0 0 16,0 22-16,0-22 0,-1 21 15,1 0-15,0 0 0,0 0 0,0 22 16,21-22-16,0 0 0,-21 21 16,21-21-16,0 1 0,0 20 0,0-21 15,0 0-15,0 0 0,0 1 16,0-1-16,21 0 0,0-21 15,0 0-15,0 0 16,0 0-16,1-21 0,-1 0 16,0 21-16,0-22 0,0 1 15,0 0-15,1 21 0,-1-21 16,0 0-16,-21 0 0,21-1 0,-21 1 16,21-21-16,-21 21 0,0 0 15,0-1-15,0 44 47,0-1-47,0 0 0,0 0 16,0 0-16,0 0 0,0 1 15,21-1-15,1 0 0,-22 0 16,0 0-16,21 0 16,0 1-16,0-1 15,0-21-15,0 0 16,1 0-1,-1 0-15,0-21 0,-21-1 16,0 1-16,21 21 16,-21-21-16,21 0 0,0 0 0,-21 0 15,0-1-15,22 1 0,-1 0 0,-21 0 16,21 0-16,0-22 0,0 22 16,-21 0-16,21 0 0,1 21 0,-1-21 15,-21 0-15,21 21 0,0 0 16,0 0-16,0 0 0,1 0 15,-1 0-15,-21 21 0,0 0 16,21 0-16,-21 0 0,21 0 16,-21 1-16,0 20 0,0-21 0,0 0 15,0 0-15,0 22 0,-21-22 16,0 0-16,21 0 0,-21 0 0,21 1 16,-22-1-16,22 0 0,0 0 15,0-42 16,0 0-15,22 0-16,-22-1 0,21 1 16,0 0-16,0-21 0,-21 21 15,21-22-15,0 22 0,1-21 16,-1-1-16,21 1 0,-21 0 0,0 21 16,1-22-16,-22 22 0,21 0 15,-21 0-15,21 0 0,-21 42 16,0 0-1,0 0-15,0 0 0,-21 22 0,0-22 16,21 21-16,-22-21 0,22 22 0,0-22 16,0 21-16,0-21 0,0 0 15,0 1-15,0-1 0,0 0 0,0 0 16,0 0-16,0 0 0,0 1 16,0-1-16,0 0 15,22-21-15,-1 0 16,0 0-16,0 0 15,0-21-15,0 0 0,1 21 16,-1-22-16,0 22 0,0-21 0,-21 0 16,21 21-16,-21-21 0</inkml:trace>
  <inkml:trace contextRef="#ctx0" brushRef="#br0" timeOffset="28085.53">1079 5355 0,'0'0'0,"-63"0"0,42 0 0,-22 21 0,1-21 16,21 0-16,0 0 0,0 0 16,42 0 15,21 0-31,-21 0 0,22 0 0,20 0 15,1 0-15,-1 0 0,43 0 16,-21-21-16,20 21 0,22 0 0,0 0 16,0-21-16,0 21 0,22 0 15,-1 0-15,21 0 0,-21 0 0,0 0 16,22-21-16,-22 21 0,21 0 0,1 0 16,-22 0-16,0-21 0,0 21 15,0 0-15,-21 0 0,21-21 0,-21 21 16,0 0-16,-21 0 0,0-22 15,0 22-15,-21 0 0,-22 0 16,-21-21-16,22 21 0,-43-21 0,21 21 16,-20 0-16,-1 0 15,-21-21-15,21 21 16,-21-21 31,-21 21-47</inkml:trace>
  <inkml:trace contextRef="#ctx0" brushRef="#br0" timeOffset="29263.29">6011 4509 0,'-21'0'16,"0"0"-1,21-22 48,0 1 156,0 42-157,0 1-46,0-44 62,-21 22-31,0 0-32,21 22 1,21-22 46,-21-22-30,0 1-17,-21 21 32,21 21-31,0 1-1,0-1 1,0 0-16,0 0 16,0 0-1</inkml:trace>
  <inkml:trace contextRef="#ctx0" brushRef="#br0" timeOffset="29863.19">5905 5017 0,'0'0'0,"0"-22"62,22 22-46,-22-21-16,0 0 0,0 0 16,0 0-16,0 0 15,-22 21 1,1 0 0,21 21-16,-21-21 15,21 21-15,0 0 0,0 0 16,0 0-16,0 1 15,21-1 1,0-21-16,1 0 16,-1 0-16,0 0 15,0 0-15,-21-21 0,21-1 16,0 1-16,-21 0 16,0 0-16,0 0 15,0 0-15,0-1 0,-21 1 16,0 21-16,0 0 15,0 0 1,0 0-16,21 21 16,0 1-16,0-1 15,0 0-15,0 0 16,0 0 0,0-42 30,21 21-30,-21-21-16</inkml:trace>
  <inkml:trace contextRef="#ctx0" brushRef="#br0" timeOffset="31707.02">7853 5101 0,'0'-21'47,"21"0"-47,0 21 0,-21-21 0,21 0 15,-21-1-15,21 1 0,1 0 16,-1-21-16,0 21 0,0-22 0,0 22 15,0-21-15,22-1 0,-22 1 0,0 21 16,0-21-16,22-1 0,-22 22 16,-21-21-16,21-1 0,0 22 0,-21 0 15,0 0-15,0 0 0,0 0 16,-21 21-16,-21 0 16,20 0-16,1 0 0,-21 21 0,0 0 15,20-21-15,-20 21 0,21 0 16,0 22-16,21-22 0,0 0 15,0 0-15,0 21 0,21-20 0,0-1 16,0 21-16,0-21 0,1 22 16,20-22-16,-21 0 0,0 21 0,22-21 15,-22 22-15,0-22 0,0 0 16,21 0-16,-42 22 0,22-22 0,-22 0 16,21-21-16,-21 21 0,0 0 0,0 0 15,-21 1 1,-1-22-16,1 0 0,0 0 15,0 0-15,0 0 0,-22 0 0,22-22 16,0 1-16,0 0 0,0 21 16,0-21-16,-1 0 0,22 0 15,0-1-15,-21 22 0,21-21 0,-21 0 16,42 21 15,0 21-31,-21 0 16,22 1-16,-1-22 0,0 21 0,0 0 15,-21 0-15,21-21 0,0 21 0,1 0 16,-1-21-16,0 0 0,0 0 16,0 0-16,0 0 0,1 0 0,-1 0 15,0 0-15,0 0 0,0 0 16,0 0-16,1-21 0,-1 0 16,0 0-16,0 21 0,0-21 0,0 0 0,1-22 15,-1 22-15,0-21 16,0 21-16,0-22 0,-21 1 0,0 21 15,21-22-15,-21 1 0,22 21 0,-22 0 16,0-22-16,0 22 16,0 0-16,0 42 15,0 0-15,0 22 16,0-22-16,0 0 16,0 21-16,0 1 0,0-1 0,-22 0 15,22-20-15,0 20 0,0 0 16,0-21-16,0 22 0,0-22 0,0 0 15,0 0-15,0 0 0,0 1 16,22-22-16,-1 0 0,0 0 16,0 0-16,0 0 0,0 0 15,1 0-15,-1-22 0,0 1 0,0 21 16,0-21-16,22-21 0,-22 21 16,0-1-16,21-20 0,-21 21 0,1-21 15,-1-1-15,0 22 0,0-21 16,-21 21-16,0-1 0,21 1 0,-21 0 15,0 0-15,0 0 0,-21 42 47,21 0-47,0 0 0,0 0 0,0 1 16,-21-1-16,21 0 0,0 21 0,0 1 16,0-22-16,0 21 0,0-21 15,0 0-15,0 22 0,0-22 0,0 0 16,0 0-16,21-21 0,0 21 15,0-21-15,1 0 0,-1 0 16,0 0-16,0 0 0,21 0 0,-20 0 16,-1 0-16,21-21 0,-21 0 15,0 0-15,22 0 0,-22 0 0,0-1 16,21-20-16,-20 21 0,-1-21 16,0-1-16,0 22 0,0-21 15,-21-1-15,0 22 0,21-21 0,-21 21 16,22 0-16,-22-1 0,0 1 0,0 0 15,21 21-15,-21 21 32,0 0-32,0 22 0,0-22 15,-21 0-15,21 21 0,0 1 16,0-22-16,0 21 0,0 1 0,0-22 16,0 21-16,0-21 0,0 0 0,21 1 15,-21-1-15,21-21 16,0 21-16,0-21 0,0 0 0,1 0 15,-1 0-15,0 0 0,21 0 0,-21 0 16,1-21-16,20 0 0,-21-1 16,21 1-16,-20 0 0,-1 0 0,0-21 15,0 20-15,0-20 0,-21 21 16,0-21-16,21 20 0,-21-20 0,0 21 16,0 0-16,0 0 0,0-1 0,0 1 15,0 42 1,0 1-1,-21-1-15,21 0 0,0 0 16,0 21-16,0-20 16,0-1-16,0 0 0,-21 0 0,21 0 15,0 0-15,0 1 0,0-1 16,0-42 15,21 21-31,-21-22 16,0 1-16</inkml:trace>
  <inkml:trace contextRef="#ctx0" brushRef="#br0" timeOffset="32068.1">10308 4297 0,'-21'21'16,"0"43"-1,0-43-15,21 0 16,0 0-16,21-21 16,0 0-1,0 0-15,0 0 0,0 0 16,1 0-16,-22-21 0,21 21 16,-21-21-16,0 0 15,0-1-15,0 1 16,0 0-16,0 0 0,-21 0 15,-1 21 1,1 0-16,0 0 16,0 0-16,21 21 0,0 0 15,-21 0-15,21 0 0,0 1 16,0-1-16,0 0 0,0 0 16,0 0-16,21-21 15,0 0-15</inkml:trace>
  <inkml:trace contextRef="#ctx0" brushRef="#br0" timeOffset="32394.88">10922 4276 0,'0'0'0,"0"-64"15,0 85 16,0 1-31,-21 20 16,21-21-16,-21 0 0,21 22 16,-22-1-16,22-21 0,0 21 0,-21 1 15,0-1-15,21 0 0,0 1 0,0-22 16,-21 21-16,21 1 16,0-1-16,0 0 0,0-21 0,0 22 15,0-22-15,0 0 0,0 0 0,0 0 16,0 1-16,21-22 15,0 0-15,0 0 16,1 0-16,-1-22 0,0 1 16,-21 0-16,21 0 0,0 0 15,-21 0-15,0-1 0</inkml:trace>
  <inkml:trace contextRef="#ctx0" brushRef="#br0" timeOffset="32627.64">10731 4657 0,'22'0'47,"-1"0"-47,0 0 0,0 0 16,0 0-16,0 0 0,1 0 16,-1 0-16,0 0 0,0 0 15,0 0-15,0-21 0,1 21 0,-1 0 16,0 0-16,0-22 0,0 22 15,0 0-15,1 0 0,-22-21 16,21 21-16,0-21 0</inkml:trace>
  <inkml:trace contextRef="#ctx0" brushRef="#br0" timeOffset="32967.68">11409 4403 0,'0'0'0,"0"-21"31,0 42 1,-21-21-17,21 21-15,-22 0 0,22 0 0,-21 0 16,21 1-16,0-1 0,0 0 0,0 0 15,-21 0-15,21 22 0,0-22 16,0 0-16,0 0 0,0 0 0,0 0 16,0 1-16,0 20 0,0-21 0,21 0 15,0 0-15,-21 1 16,22-22-16,-1 21 0,0-21 0,0 0 16,0 0-16,0 0 0,1 0 15,-1 0-15,0 0 0,21-21 0,-21-1 16,22 1-16,-22 0 0,21 0 0,-21 0 15</inkml:trace>
  <inkml:trace contextRef="#ctx0" brushRef="#br0" timeOffset="33527.37">12107 4128 0,'0'0'0,"0"-22"0,-21-62 31,0 84-31,0 0 15,21 21-15,0 0 16,-21 0-16,21 0 16,0 22-16,-22-22 0,22 21 0,0 1 0,0-1 15,0-21-15,0 21 16,-21 1-16,21-1 0,0 0 0,-21-20 16,21 20-16,-21-21 0,21 21 0,0-20 15,0-1-15,0 0 0,-21 0 16,21 0-16,0 0 0,-21-21 0,21 22 15,0-44 17,0 1-17,0 0-15,0 0 0,0 0 16,0 0-16,0-1 0,0 1 16,21-21-16,0 21 0,0-22 15,0 22-15,0-21 0,1 0 16,20 20-16,0 1 0,-21-21 0,22 21 15,-1 0-15,0 21 0,1 0 0,-22 0 16,21 0-16,-21 0 0,1 0 16,-1 21-16,21 0 0,-42 21 0,21-21 15,-21 22-15,0-22 0,0 21 16,0-21-16,0 22 0,0-22 0,0 0 16,0 21-16,-21-20 0,21-1 0,-21 0 15,21 21-15,-21-21 0,21 1 16,-21-1-16,-1-21 0,22 21 0,0 0 15,-21-21-15,21 21 16,0-42 15,0 0-31,0 0 0,0 0 16</inkml:trace>
  <inkml:trace contextRef="#ctx0" brushRef="#br0" timeOffset="34059.5">13504 3937 0,'0'0'15,"0"-21"-15,-21 21 32,0 0-32,0 0 0,0 0 15,-1 21-15,-20 0 0,21 0 16,0 22-16,0-1 0,-1-21 0,1 22 16,0-1-16,0 21 0,0-20 15,21-1-15,0 0 0,-21 1 0,21-1 16,0 0-16,0-20 0,0 20 0,0 0 15,0-21-15,21 22 16,-21-22-16,21 0 0,0 0 0,0 22 16,0-22-16,1 0 0,20-21 0,-21 21 15,0 0-15,0-21 0,22 0 16,-22 0-16,21 0 0,-21 0 0,1 0 16,20 0-16,-21-21 0,0 0 15</inkml:trace>
  <inkml:trace contextRef="#ctx0" brushRef="#br0" timeOffset="34475.48">14266 3916 0,'0'0'0,"0"-21"31,21 21-31,1 0 16,-1 0-16,0 0 0,0 0 15,21 0-15,-20 0 0,20 0 0,-21 21 16,21 0-16,1 0 0,-1 22 16,-21-22-16,22 42 0,-22-20 15,0-1-15,0 21 0,0 1 0,0-22 16,-21 22-16,0-22 0,0 22 15,0-22-15,0 0 0,-21 1 0,0-1 16,0-21-16,-21 21 0,20 1 16,-20-22-16,21 0 0,-21 0 0,20 0 15,-20 1-15,21-1 0,0-21 0,0 21 16,-1-21-16,1 0 0,0 0 16,21-21 15,0 0-31,0-1 0,0 1 15,0 0-15</inkml:trace>
  <inkml:trace contextRef="#ctx0" brushRef="#br0" timeOffset="35731.94">9461 5863 0,'0'-21'0,"22"21"15,-1-21-15,-21 0 16,0 0-16,21-1 15,-21 1-15,0 0 16,0 0 0,-21 21-1,0 0-15,-1 0 16,-20 21-16,21-21 0,0 21 16,-22-21-16,22 21 0,0 1 0,0-22 15,0 21-15,0-21 0,-1 21 0,22 0 16,0 0-1,22-21 1,-1 0-16,0 21 16,0-21-16,0 0 0,0 0 15,1 0-15,-1 0 0,0 22 0,0-22 16,0 0 0,0 21-16,1 0 15,-22 0-15,21-21 0,-21 21 0,0 0 16,0 1-16,0-1 15,-21 0-15,-1-21 0,1 21 0,0 0 16,0 0-16,0 1 0,0-1 16,-22-21-16,22 21 0,0 0 0,0-21 15,0 0-15,21 21 0,-22-21 16,44-21 15,-1 21-31,0-21 16,0 21-16,0-21 15,0 21-15,1-21 0,-1-1 0,0 22 16,0-21-16,0 21 0,0-21 16,1 21-16,-1 0 0,0 0 15,0 0 1,-21 21-16,0 0 0,0 1 16,0-1-16,0 0 0,-21 0 15,21 0-15,-21 22 0,21-22 0,-21 21 16,-1 0-16,22-20 0,-21 20 0,21-21 15,-21 21-15,0-20 0,21 20 16,0-21-16,0 0 0,0 0 16,0 1-16,0-1 0,0 0 0,0 0 15,21-21 17,0 0-32,0 0 0,-21-21 15,22 21-15,-22-21 16,0 0-16,0-1 15,0 1-15,0 0 16</inkml:trace>
  <inkml:trace contextRef="#ctx0" brushRef="#br0" timeOffset="36455.44">8318 7874 0,'0'0'0,"22"0"0,20-42 15,-42 21 1,21-1-16,-21 1 16,0 0-1,0 0-15,-21 21 0,0 0 16,0 0-16,-22 0 0,22 0 16,-21 0-16,-1 0 15,1 21-15,0-21 0,-1 21 0,1 0 16,21 22-16,-21-22 0,-1 21 0,22 1 15,0-1-15,0 0 0,21 1 16,0-1-16,0 21 0,0-20 0,0-1 16,0 0-16,0 1 0,21-22 15,0 21-15,0-21 0,0 1 0,1-1 16,-1 0-16,0 0 0,0-21 0,0 21 16,22-21-16,-22 0 0,21 0 15,0 0-15,-20 0 0,20 0 0,0-21 16,1 0-16</inkml:trace>
  <inkml:trace contextRef="#ctx0" brushRef="#br0" timeOffset="37336.51">9123 7874 0,'0'-21'0,"0"42"0,0-63 15,0 21-15,-21 21 16,-1 0-16,1 0 0,0 0 15,0 0-15,0 0 0,0 21 0,-1 0 16,1 0-16,-21 21 16,21-20-16,0 20 0,-1 0 0,1 1 0,0-1 15,0 0-15,0-21 0,0 22 16,21-1-16,0 0 0,0-20 16,0-1-16,0 0 0,0 0 0,0 0 15,0 0-15,21-21 16,0 0-16,0 0 0,0 0 15,0-21-15,22 21 0,-22-21 0,21 0 16,-21 0-16,22 0 0,-22-1 16,0 1-16,21-21 0,-20 21 0,-1-22 15,0 22-15,0-21 0,-21 21 0,0-22 16,0 1-16,0 21 0,0 0 16,0 0-16,0-1 0,0 1 15,0 42 16,0 22-31,-21-22 0,21 0 16,0 21-16,0-20 0,-21 20 0,0-21 16,21 21-16,-22-20 0,22 20 15,0-21-15,0 0 0,0 22 0,0-22 16,0 0-16,0 0 0,22-21 16,-1 0-16,0 0 15,0 0-15,0 0 0,0 0 16,22 0-16,-22-21 0,0 0 0,21 0 15,-20 21-15,-1-22 0,21-20 16,-21 21-16,0 0 0,1-22 0,20 22 16,-21-21-16,-21 21 0,21 0 15,-21-22-15,21 22 0,-21 0 0,0 0 16,0 0-16,0 42 31,0 0-31,0 21 16,0-21-16,0 1 0,0-1 15,22 0-15,-22 21 0,0-21 0,21 1 16,0-1-16,-21 0 0,0 0 16,21 0-16,0 0 0,-21 1 15,21-1-15,-21 0 0,0 0 16,0 0-16,0 0 16,-21-21-1,0 0-15,0 0 0,0 0 16,0 0-16,-1 0 0,1 0 15,21-21-15,-21 21 16,0 0-16,21-21 0,-21 21 16,42 0 31,0-21-32,0 0-15,0 21 0,1-21 16,-1 21-16,0-22 0,0 22 0</inkml:trace>
  <inkml:trace contextRef="#ctx0" brushRef="#br0" timeOffset="37743.41">10054 8234 0,'21'0'46,"0"0"-46,1 0 0,-1-21 16,0 21-16,0-21 0,0-1 16,0 22-16,22-21 0,-22 0 0,0 0 15,0 0-15,-21-22 0,21 22 16,1 0-16,-22 0 0,21 0 0,-21 0 16,0-1-16,0 1 0,0 0 0,0 0 15,-43 21 1,22 21-1,0-21-15,0 21 0,0 0 0,0 22 16,-1-22-16,1 0 0,0 21 16,21 1-16,0-22 0,0 0 15,0 21-15,0-20 0,0-1 0,0 0 16,0 0-16,0 0 0,21 0 16,0 1-16,1-22 0,-1 21 15,0-21-15,0 0 0,0 0 16,0 0-16,1 0 0,-1 0 15,0 0-15,0-21 0,0-1 0,0 1 16,1 0-16,-1 0 0,0 0 0</inkml:trace>
  <inkml:trace contextRef="#ctx0" brushRef="#br0" timeOffset="38000.33">11366 7811 0,'-21'0'0,"0"0"15,21 21-15,0 0 78,0 0-62,0 0 0</inkml:trace>
  <inkml:trace contextRef="#ctx0" brushRef="#br0" timeOffset="38216.19">11261 8255 0,'0'0'16,"0"21"-16,-22-21 0,44 0 109,-1 0-109,-21-21 16,0 0-16,0 0 15</inkml:trace>
  <inkml:trace contextRef="#ctx0" brushRef="#br0" timeOffset="38843.16">12594 7684 0,'21'0'31,"0"-22"-16,22 1-15,-22 21 0,0-21 16,21 21-16,-20-21 0,-1 0 0,0 21 16,0-21-16,-21-1 0,21 22 0,-21-21 15,0 0-15,0 0 0,-21 21 16,0-21-16,0 21 0,0 0 0,-22 0 16,22 0-16,-21 0 0,21 0 15,-22 0-15,22 0 0,0 21 0,0-21 16,0 21-16,-1 0 0,22 0 0,-21 1 15,21-1-15,0 0 0,0 0 16,0 0-16,21 22 0,1-22 16,-1 0-16,0 0 0,0 0 0,0 0 15,0 1-15,22-1 0,-22 0 16,0 21-16,21-21 0,-20 1 0,-1-1 16,-21 21-16,0-21 0,0 0 0,0 22 15,0-22-15,-21 0 0,-1 0 16,1 0-16,-21 1 0,0-1 0,-1 0 15,1-21-15,0 0 0,20 21 0,-20-21 16,0 0-16,-1 0 0,22 0 16,0 0-16,-21-21 0,21 21 0,21-21 15,-22 0-15,22-1 0,-21 1 0,21-21 16,0 21-16,0 0 16,0-1-16,0 1 0,0 0 15,21 0-15,1 0 0,-1 0 0,0-1 16,0 1-16,0-21 0,0 21 0,22 0 15</inkml:trace>
  <inkml:trace contextRef="#ctx0" brushRef="#br0" timeOffset="39103.01">13377 7239 0,'0'0'15,"0"21"16,0 0-31,0 22 0,-21-22 0,0 21 16,0 1-16,21-1 0,-21 0 0,-1 1 16,1-1-16,21 21 0,0-20 15,0-1-15,-21 0 0,21 1 0,-21-1 16,21 0-16,0 1 0,0-22 0,0 21 16,0-21-16,0 1 0,0-1 15,0 0-15,0 0 0,21-21 16,0-21-1,-21 0-15</inkml:trace>
  <inkml:trace contextRef="#ctx0" brushRef="#br0" timeOffset="39294.91">13060 7811 0,'0'0'0,"0"-22"16,21 22-16,0 0 15,0 0-15,0 0 0,1 0 16,-1 0-16,21 0 0,-21 0 0,22 0 16,-1-21-16,-21 21 0,21 0 0,1 0 15,-1-21-15,0 21 0,1 0 16,-1-21-16,0 21 0,1-21 16,-1 21-16</inkml:trace>
  <inkml:trace contextRef="#ctx0" brushRef="#br0" timeOffset="40091.46">14033 7768 0,'0'-21'31,"22"0"-31,-22 0 16,0 0-16,0-1 0,0 1 15,0 0-15,0 0 0,0 0 16,-22 0-16,22-1 0,-21 22 15,0 0-15,0-21 0,0 21 16,0 0-16,-1 21 0,1-21 0,0 22 16,0 20-16,-21-21 0,20 21 0,1 1 15,-21-1-15,21 0 0,0 1 16,-1-1-16,1 0 0,21 1 0,0-22 16,0 21-16,0-21 0,0 1 0,0-1 15,0 0-15,21 0 0,1-21 16,-1 0-16,0 0 0,0 0 0,0 0 15,22 0-15,-22 0 0,0-21 0,0 0 16,21 0-16,-20-1 0,-1 1 16,0 0-16,0-21 0,0 21 15,0-22-15,1 22 0,-1-21 0,0-1 16,-21 1-16,0 21 0,21-21 16,-21-1-16,21 1 0,-21 21 0,0 0 15,0-1-15,0 1 0,0 42 16,0 1-1,0-1-15,-21 0 0,21 0 0,-21 0 16,21 22-16,0-22 0,0 21 0,0 0 16,0-20-16,0 20 0,0-21 15,0 0-15,0 0 0,0 22 0,0-22 16,21-21-16,0 21 0,0 0 0,1-21 16,20 0-16,-21 0 15,0 0-15,22 0 0,-22 0 0,0-21 16,0 0-16,21 0 0,-20 0 0,-1-1 15,21 1-15,-21 0 0,0 0 16,1-21-16,-1 20 0,0-20 0,0 0 16,0-1-16,0 1 0,1 0 0,-1-22 15,0 22-15,0 0 0,-21-1 16,0 1-16,0 0 0,0-1 0,0 22 16,0 0-16,0 42 15,0 0-15,-21 22 16,21-1-16,-21 0 0,21 1 15,-21-1-15,-1 21 0,22-20 16,0-1-16,-21 0 0,21 1 0,-21-1 16,21 0-16,0 1 0,0-22 0,0 0 15,0 21-15,0-20 0,0-1 16,21 0-16,0-21 0,1 0 16,-1 0-16,0 0 0,0 0 15,0 0-15,-21-21 0,21 0 16,1-1-16,-22 1 0,21 0 0,0 0 15</inkml:trace>
  <inkml:trace contextRef="#ctx0" brushRef="#br0" timeOffset="40299.35">14584 7620 0,'0'0'0,"-21"0"15,-1 21 1,44-21-1,-1 0-15,0 0 0,0 0 16,21 0-16,-20 0 0,20 0 16,0 0-16,1 0 0,-1 0 0,0-21 15,1 21-15,-1 0 0,21-21 0,-20 21 16,20 0-16,1 0 0,-22 0 16,0-21-16</inkml:trace>
  <inkml:trace contextRef="#ctx0" brushRef="#br0" timeOffset="42177.73">15346 7705 0,'-21'0'0,"42"0"0,-42 21 16,-1 0-16,44-21 47,-1 0-47,0-21 15,0 21-15,0-21 0,0 21 16,-21-21-16,22 21 0,-1-22 0,-21 1 15,0 0-15,0 0 16,0 0-16,0 0 0,-21-1 16,-1 22-16,1 0 15,0 0-15,0 0 0,0 22 16,0-1-16,-1 0 0,1 0 0,0 0 16,0 0-16,0 1 0,21-1 15,0 21-15,0-21 0,0 0 0,0 1 16,0-1-16,0 0 0,0 0 0,21 0 15,0-21-15,0 21 0,0-21 16,1 22-16,20-22 0,-21 0 16,21 0-16,-20 0 0,20 0 0,-21-22 15,21 1-15,1 21 0,-22-21 16,21 0-16,-21 0 0,22 0 0,-22-1 16,0 1-16,0 0 0,0 0 0,1-21 15,-1 20-15,0 1 0,0-21 16,-21 21-16,21 0 0,-21-1 15,0 44 1,0-1-16,-21-21 16,21 42-16,-21-21 0,21 0 0,-21 1 15,21-1-15,0 21 0,0-21 16,-21 0-16,21 1 0,0-1 16,-22 0-16,22 0 0,0 0 0,0 0 15,0 1-15,0-1 0,-21-21 16,21-21 15,0-1-15,21 1-16,-21 0 0,0-21 15,22 21-15,-1-1 0,0-20 0,0 21 16,-21 0-16,21-22 0,0 22 16,1-21-16,-22 21 0,21 0 15,0 21-15,-21-22 0,21 22 16,0 0-16,-21 22 15,0-1-15,0 0 0,21 0 0,-21 0 16,0 0-16,22 1 0,-22-1 16,0 0-16,0 0 0,0 0 0,0 0 15,0 1-15,0-1 0,21-21 0,-21 21 16,0 0-16,21-21 0,0 0 31,0 0-31,0 0 0,-21-21 16,22 21-16,-1-21 0,-21 0 15,21-1-15,0 1 0,0 0 0,0 0 16,1 0-16,-1-22 0,21 22 0,-21-21 16,22 21-16,-22-22 15,0 22-15,0 0 0,0 0 0,0 21 16,1 0-16,-22 21 16,0 0-1,0 22-15,0-22 0,0 0 16,0 0-16,0 21 0,-22-20 15,22-1-15,0 0 0,0 0 0,0 0 16,0 0-16,0 1 0,0-1 0,22-21 16,-1 21-16,0-21 0,0 0 15,0 0-15,0 0 0,1 0 0,20 0 16,-21 0-16,21 0 0,-20 0 0,20 0 16,-21-21-16,21 0 15,-20 21-15,20-22 0,-21 1 0,21 0 16,-20 0-16,-1-21 0,0 20 0,0 1 15,0-21-15,-21 21 0,21 0 16,-21-1-16,0 1 0,0 0 0,-21 21 16,0 0-16,0 0 15,0 0-15,0 21 0,-1 0 0,1 1 16,0-1-16,0 0 0,21 0 0,0 0 16,-21 22-16,21-22 0,0 0 15,0 21-15,0-21 0,0 1 0,0-1 16,0 0-16,0 0 0,21 0 15,0-21-15,0 21 16,0-21-16,1 0 0,-1 0 16,0 0-16,0 0 0,0 0 0,0-21 15,1 21-15,-1-21 0,0 0 16,0 0-16,0 0 0,22-1 0,-22 1 16,0 0-16,0-21 0,0 21 15,0-1-15,-21 1 0,22 0 0,-22 0 16,21 21-16,-21 21 31,0 0-31,0 0 0,0 1 0,0-1 16,0 0-16,0 0 0,-21-21 0,21 21 15,0 0-15,0 1 16,21-22 31,0 0-47,0-22 0,-21 1 15,21 21-15,0-21 0,1 0 16,-1 0-16,0 0 0,0-1 0,0 22 16,0-21-16,1 21 0,-22 21 31,0 1-31,0-1 0,0 0 16,0 0-16,0 0 0,0 0 15,0 1-15,0-1 16,21 0-16,0-21 0,-21 21 0,21-21 15,0 0-15,0 0 0,1 0 0,-1 0 16,0 0-16,0 0 0,0 0 16,0 0-16,1 0 0,-1-21 0,0 0 15,0 21-15,0-21 0,22-22 16,-22 22-16,0-21 0,0 21 0,21-22 16,-20-20-16,-1 20 0,0-20 15,0-1-15,0 1 0,0-1 0,1 1 16,-22-1-16,21 22 0,-21-21 0,0 20 15,0 1-15,0 0 16,0 20-16,0 1 0,0 0 0,-21 21 16,-1 21-16,1-21 15,0 21-15,21 1 0,-21 20 16,0-21-16,21 0 0,0 22 0,-21-1 16,-1 0-16,1 1 0,21-1 15,0 21-15,-21-20 0,21-1 0,-21 22 16,0-22-16,21 0 0,0 1 0,0-1 15,0-21-15,-21 21 0,21-20 16,0-1-16,0 0 0,0 0 0,0 0 16,0 0-16,21-21 15,0 0 1,0 0-16,0 0 0,0-21 16,1 0-16,20 0 0</inkml:trace>
  <inkml:trace contextRef="#ctx0" brushRef="#br0" timeOffset="42410.59">18203 7324 0,'0'0'15,"-42"0"-15,21 0 0,-22 0 0,22 0 0,0 0 16,0 0-16,0 0 0,21 21 16,21-21-1,0 0 1,21 0-16,-20 0 0,20 0 15,-21 0-15,21 0 0,1 0 0,-22 0 16,21 0-16,1-21 0,-22 21 16,21-21-16,-21 21 0,0-22 0,1 22 15,-22-21-15</inkml:trace>
  <inkml:trace contextRef="#ctx0" brushRef="#br0" timeOffset="43167.13">14118 8594 0,'0'-21'0,"0"42"0,-21-64 0,21 22 0,-21-21 16,0 21-16,21 0 15,-22 21-15,22 21 16,0 0-16,0 0 0,0 21 16,0-20-16,0 20 0,0 21 15,0-20-15,0 20 0,0-20 0,22 20 16,-22-21-16,0 22 0,0-22 0,0 1 15,0-1-15,0-21 0,0 21 16,0-20-16,0-1 0,0 0 0,0 0 16,0 0-16,-22-21 15,22-21 1,0 0 0,0 0-16,0 0 0,0-1 0,0 1 15,0-21-15,0 21 16,22-22-16,-22 22 0,21-21 0,0 21 15,0-22-15,21 22 0,-20 0 0,-1 0 16,21 0-16,0 21 0,-20 0 16,20 0-16,0 0 0,-21 21 0,22 0 15,-22 0-15,21 22 0,-21-22 16,1 21-16,-22-21 0,0 22 0,0-22 16,0 21-16,0-21 0,0 22 0,-22-22 15,1 0-15,0 0 0,-21 0 16,21 0-16,-22 1 0,1-1 0,0 0 15,20-21-15,-20 0 0,21 21 0,0-21 16,0 0-16,-1 0 0,1 0 16,21-21-1,0 0-15,0 0 0,21-1 16,1 22-16,20-21 0,-21 0 0,21 0 16</inkml:trace>
  <inkml:trace contextRef="#ctx0" brushRef="#br0" timeOffset="43566.9">14732 8996 0,'0'0'0,"0"-21"0,0 0 15,0-1-15,0 1 16,0 0 0,0 0-16,21 21 0,0-21 0,0 21 15,1 0-15,-1 0 0,21 0 16,-21 0-16,0 0 0,1 21 15,-1 0-15,0 21 0,0-20 0,0-1 16,0 21-16,1-21 0,-22 22 0,0-22 16,0 0-16,0 21 0,0-21 15,0 1-15,0-1 0,-22 0 0,1-21 16,21 21-16,-21-21 0,0 0 16,0 0-16,21-21 31,0 0-31,0 0 15,0-1-15,0 1 0,0 0 16,0 0-16,21 0 0,-21-22 0,21 22 16,0-21-16,0 21 0,1-22 0,-1 22 15,21 0-15,-21 0 0,0-21 16,22 42-16,-22-22 0,21 1 0,-21 0 16,22 21-16,-22-21 0,0 21 15,0 0-15,0 0 0</inkml:trace>
  <inkml:trace contextRef="#ctx0" brushRef="#br0" timeOffset="43906.7">15515 9081 0,'0'0'0,"21"21"0,-21 0 16,21-21-16,1 0 16,-1 0-1,0-21-15,-21 0 16,21-1-16,0 22 0,-21-42 0,21 21 15,1 0-15,-22-22 0,0 22 0,21-21 16,-21 21-16,21-22 0,-21 22 16,0 0-16,0 0 0,0 0 0,-21 21 15,-22 21 1,22 0-16,0 0 0,0 22 16,0-22-16,-22 21 0,22 0 15,0-20-15,0 20 0,21 0 0,0-21 16,0 22-16,0-22 0,0 0 15,0 21-15,0-20 0,0-1 0,21 0 16,21 0-16,-20-21 16,20 0-16,0 0 0,1 0 0,-1 0 15,21 0-15,-20 0 0,20 0 0,-20-21 16,20 21-16</inkml:trace>
  <inkml:trace contextRef="#ctx0" brushRef="#br0" timeOffset="44963.25">16785 8742 0,'0'-21'16,"0"42"-16,-21-63 0,0 20 0,0 22 0,-1 0 15,-20-21-15,21 21 0,-21 0 16,20 0-16,-20 21 0,0-21 0,21 22 16,-22 20-16,1-21 0,0 21 0,-1-20 15,22 20-15,-21 0 0,21 1 16,-1-1-16,1 0 0,0 1 0,21-22 15,-21 21-15,21-21 0,0 22 0,0-22 16,0 0-16,21-21 0,0 21 16,0-21-16,1 0 0,20 0 0,-21 0 15,0 0-15,22 0 0,-22 0 16,21 0-16,-21 0 0,22-21 16,-22 21-16,0-21 0,21 0 0,-21-1 15,1-20-15,-1 21 0,21-21 0,-21-1 16,0 1-16,1 0 0,-1-1 15,-21 1-15,21 0 0,0-1 0,-21 22 16,0-21-16,0 21 0,0-1 16,0 44-1,0-1-15,-21 0 16,0 21-16,21-21 16,-21 22-16,21-1 0,-22 0 0,22 1 15,0-1-15,0 0 0,0 1 0,0-22 16,0 0-16,22 0 0,-1 22 15,0-43-15,0 21 0,0 0 0,22-21 16,-22 0-16,0 0 0,21 0 0,-21 0 16,1 0-16,-1 0 0,21-21 15,-21 0-15,0-1 0,22 1 0,-22 0 16,21 0-16,-21-21 0,1-1 0,20 1 16,-21 0-16,0-22 15,0 22-15,1-22 0,-22 22 0,0-22 0,21 22 16,-21 0-16,21-1 0,-21 1 15,0 21-15,0 0 0,0 0 16,0 42 0,-21 0-16,0 0 15,-1 0-15,22 22 0,-21-22 0,0 21 16,0 0-16,21 1 0,-21-1 0,0 22 16,21-22-16,-22 0 0,1-21 15,21 22-15,0-1 0,0-21 0,-21 0 16,21 1-16,0-1 0,-21-21 0,21 21 15,0-42 17,0 0-32,0-1 0,21 1 15,0-21-15,0 21 16,1 0-16,-1-22 0,0 22 0,21 0 16,-21 0-16,1 0 0,-1 21 15,21-22-15,-21 22 0,0 0 0,1 0 16,-1 0-16,0 0 0,0 0 15,-42 0 17,0 0-17,0 0-15,-1 0 0,1 0 0,0 0 16,0 22-16,0-22 0,0 0 16,-1 21-16,1 0 15,21 0-15,-21 0 0,21 0 16,-21 1-16,21-1 0,0 0 15,0 0-15,0 0 0,0 0 16,0 1-16,21-1 0,0 0 0,0 0 16,1-21-16,-1 21 0,0-21 0,0 21 15,21-21-15,1 22 0,-22-22 16,0 0-16,21 0 0,-20 0 0,-1 0 16,0 0-16,0 0 0,-21-22 15,0 1-15,21 21 16,-21-21-16,21 0 0,1 0 0,-22 0 15</inkml:trace>
  <inkml:trace contextRef="#ctx0" brushRef="#br0" timeOffset="45231.09">18140 8742 0,'0'0'16,"-21"0"0,21-21-1,-22 21-15,22 21 63,22 0-63,-22 0 15,0 0-15,0 1 0,21-1 16</inkml:trace>
  <inkml:trace contextRef="#ctx0" brushRef="#br0" timeOffset="45467.87">18182 9229 0,'0'0'0,"21"0"0,-21 21 0,0 0 15,21-21-15,-21 21 16,22-21-16,-22 21 0,0 1 16,0-1-16,0 0 15,0 0-15,0 0 0,0 0 0,0 1 16,0-1-16,-22 0 0,22 0 16,-21 21-16,-21-20 0,21-1 15,0 21-15,-22-21 0,1 0 0,21 1 0,-22-1 16,-20 0-16,21 0 15,-22 0-15</inkml:trace>
  <inkml:trace contextRef="#ctx0" brushRef="#br0" timeOffset="46338.87">10795 7811 0,'0'-22'15,"0"44"17,0-1-32,0 0 15,0 0-15,0 0 0,0 22 0,0-1 16,0-21-16,0 21 0,0-20 16,0 20-16,0 0 0,0-21 15,0 1-15,0 20 0,0-21 0,0 0 16,0 0-16,0 1 0,0-1 15</inkml:trace>
  <inkml:trace contextRef="#ctx0" brushRef="#br0" timeOffset="47303.44">9483 10308 0,'0'21'78,"0"1"-62,0-1-16,0 0 16,0 0-16,0 0 15,0 0-15,0 1 0,0-1 16,0 0-16,0 0 0,-22 0 0,22 0 16,0 1-16,0-1 0</inkml:trace>
  <inkml:trace contextRef="#ctx0" brushRef="#br0" timeOffset="47499.33">9483 10922 0,'0'0'16,"0"21"-16,0 0 15,0 1 1,0-1 15,0 0 0,0 0 1,0 0-32</inkml:trace>
  <inkml:trace contextRef="#ctx0" brushRef="#br0" timeOffset="47691.21">9483 11388 0,'0'0'0,"0"21"0,0 0 0,0 0 0,0 0 16,0 1-16,0-1 15,0 0-15,0 0 16,0 0 15,0 0-15,0 1 0,0-1-16,0 0 15,-22-21-15</inkml:trace>
  <inkml:trace contextRef="#ctx0" brushRef="#br0" timeOffset="47867.11">9461 11938 0,'0'0'15,"0"42"1,0-20-16,0-1 31,0 0 0,22-21-15</inkml:trace>
  <inkml:trace contextRef="#ctx0" brushRef="#br0" timeOffset="48076.92">9567 12510 0,'0'0'16,"0"42"0,0-21-16,0 0 15,0 0 1,21-42 15,1 0-15</inkml:trace>
  <inkml:trace contextRef="#ctx0" brushRef="#br0" timeOffset="48649.53">14499 10520 0,'0'0'0,"-21"0"63,21 21-63,-21-21 0,21 21 15,-21-21-15,21 21 16,0 1-16,0-1 16,0 0-1,0 0-15</inkml:trace>
  <inkml:trace contextRef="#ctx0" brushRef="#br0" timeOffset="48839.42">14478 11070 0,'0'21'0,"0"-42"0,0 64 16,0-22-16,0 0 0,0 0 16,0 0-16,0 0 15,-21-21-15,21 22 0,-21-22 16,21 21-16,0 0 16,0 0 15,0 0-16</inkml:trace>
  <inkml:trace contextRef="#ctx0" brushRef="#br0" timeOffset="49049.21">14436 11748 0,'0'63'31,"0"-42"-16,0 0 17,21-21-1,0 0-31,0 0 16</inkml:trace>
  <inkml:trace contextRef="#ctx0" brushRef="#br0" timeOffset="49239.72">14499 12383 0,'0'0'0,"0"21"31,0 0 0,-21-21-15,21 21-16</inkml:trace>
  <inkml:trace contextRef="#ctx0" brushRef="#br0" timeOffset="50163.31">10033 14901 0,'0'0'16,"0"-21"0,21 0-16,0 0 15,0 21-15,1-21 0,-1 21 16,0 0-16,0 0 0,0 0 16,0 0-16,1 0 0,-1 0 15,0 0-15,0 0 0,-21 21 0,0 0 16,21-21-16,-21 21 0,0 22 0,0-22 15,0 0-15,0 21 0,-21-21 16,0 22-16,0-1 0,0 0 0,-1-20 16,-20 20-16,21 0 0,0-21 15,0 1-15,-1 20 0,1-21 0,0 0 16,21 0-16,-21 1 0,21-1 16,0 0-16,0 0 15,21-21-15,0 21 0,0-21 16,22 21-16,-22-21 0,0 22 0,0-1 0,22-21 15,-22 21-15,0-21 0,0 21 16,0-21-16,0 21 0,1 0 16,-1 1-16,-21-1 15,0 0-15,0 0 0,0 0 16,-21 0-16,-1 1 0,1-22 16,0 21-16,0 0 0,0 0 0,0 0 15,-1 0-15,1 1 0,0-1 0,0 0 16,0 0-16,21 0 0,-21 0 15,21 1-15,0-1 0,0 0 16,0 0-16,0 0 0,-22-21 31,1 0-15,0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1:51:23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339 0,'0'0'0,"0"-21"0,0-1 0,0-20 15,0 21-15,0 0 0,0 0 0,0-1 16,0 1-16,-21 21 15,21 21 1,0 1-16,-22 20 0,1 0 16,21 22-16,-21-1 0,0 1 0,0-1 15,0 22-15,-1 0 0,-20-1 16,21 22-16,-21-21 0,-1-1 16,1 1-16,21 0 0,-22-22 15,22 22-15,-21-22 0,21 1 16,0-22-16,21 1 0,0-1 0,-22 0 15,22-21-15,0 1 0,22-65 32,-1 22-32,0-21 0,21-1 15,-21-20-15,22-1 0,-22 1 0,21-22 16,1 1-16,-1-1 0,-21-21 16</inkml:trace>
  <inkml:trace contextRef="#ctx0" brushRef="#br0" timeOffset="237.86">3027 254 0,'0'0'15,"0"-42"-15,0-1 0,21 22 0,-21 0 16,0 0-16,0 42 16,0 21-16,0-20 0,0 20 15,0 21-15,0 1 0,0-1 16,0 1-16,0-1 0,0 1 0,0 21 16,-21-1-16,21 1 0,-21 0 15,21-1-15,0-20 0,0 20 0,0-41 16,0 20-16,0-20 0,0 20 15,0-21-15,0-20 0,0-1 0,0 21 16,0-21-16,21-21 16,-21-21 15,0 0-31,0 0 0</inkml:trace>
  <inkml:trace contextRef="#ctx0" brushRef="#br0" timeOffset="422.76">2709 1312 0,'0'0'16,"-21"0"-16,0 0 0,42 0 47,0 0-47,0 0 0,22 0 0,-1 0 16,0-21-16,1 21 0,-1-21 15,22 0-15,-22 21 0,21-21 16,-20 21-16,20-21 0,1 21 15,-1 0-15</inkml:trace>
  <inkml:trace contextRef="#ctx0" brushRef="#br0" timeOffset="833.6">3916 1122 0,'21'0'0,"-42"0"0,63-21 16,-42 0-16,0-1 15,21 1-15,-21 0 0,0 0 16,0 0-1,-21 21-15,-21 0 0,21 0 16,-1 21-16,-20 0 16,0 0-16,-1 0 0,1 1 0,0-1 15,21 0-15,-22 0 0,1 0 16,21 0-16,0 1 0,21-1 0,0 0 16,0 0-16,0 0 0,0 0 15,21-21-15,0 22 0,21-22 0,-21 21 16,22-21-16,-1 21 0,-21-21 15,22 21-15,-1-21 0,-21 21 0,21-21 16,-20 21-16,-1-21 0,0 22 16,-21-1-16,0 0 0,0 0 15,-21-21 1,0 21-16,-22-21 0,1 21 0,0-21 16,-1 0-16,1 22 0,0-22 15,-1 0-15,1 0 0,0 0 0,20 0 16,-20 0-16,21 0 0,0 0 15,0 0-15,-1-22 0,22 1 0,0 0 16,22 0 0,20 0-16,-21 0 0</inkml:trace>
  <inkml:trace contextRef="#ctx0" brushRef="#br0" timeOffset="1238.36">4530 1058 0,'0'0'0,"0"-42"32,0 21-32,-22 21 15,-20 0-15,21 0 0,0 0 0,0 0 16,-22 0-16,22 0 0,0 21 16,0 0-16,-22-21 0,22 21 0,21 1 15,-21-1-15,21 0 0,-21-21 16,21 21-16,0 0 0,0 0 0,0 1 15,21-1 1,0 0-16,22-21 0,-22 21 0,0-21 16,21 21-16,1-21 0,-22 21 15,0-21-15,21 22 0,-21-22 0,1 0 16,-22 21-16,0 0 0,0 0 16,-22-21-16,1 21 0,-21 0 15,0-21-15,-1 22 0,1-22 16,0 21-16,-1-21 0,22 21 0,-21-21 15,21 0-15,-1 0 0,1 0 16,0 0-16,0 0 0,21-21 16,0 0-1,0-1-15,21 1 0,0 0 16,0 0-16</inkml:trace>
  <inkml:trace contextRef="#ctx0" brushRef="#br0" timeOffset="1470.24">4932 1058 0,'0'22'15,"0"-1"-15,0 0 0,0 0 16,0 0-16,0 0 0,0 1 16,0-1-16,-21 0 0,21 21 0,-22-21 15,22 1-15,-21-1 0,21 0 16,0 0-16,0 0 15,0 0 1,0-42 0,0 0-1</inkml:trace>
  <inkml:trace contextRef="#ctx0" brushRef="#br0" timeOffset="1642.14">4953 910 0,'0'0'0,"0"-21"15,0 0-15,0 0 0,0 0 0,0 42 63,0 0-63,21 0 16,-21 0-16,21-21 0,0 21 15,1 1-15</inkml:trace>
  <inkml:trace contextRef="#ctx0" brushRef="#br0" timeOffset="2374.76">5736 1228 0,'0'0'0,"21"-21"0,-21-1 15,0 1-15,0 0 16,0 0-16,0 0 0,0 0 15,0-1-15,-21 1 0,0 21 0,0-21 16,0 21-16,-22-21 0,22 21 16,-21 0-16,-1 0 0,1 21 0,21 0 15,-21-21-15,-1 21 0,1 1 16,21 20-16,0-21 0,-1 0 0,1 22 16,0-22-16,21 0 15,-21 21-15,21-21 0,0 1 16,0-1-16,21-21 0,0 0 15,0 0-15,1 0 0,20 0 16,-21 0-16,21 0 0,1 0 0,-1-21 16,-21-1-16,22 22 0,-22-21 15,21 0-15,-21 0 0,0 0 0,1 21 16,-22-21-16,0-1 0,0 1 16,0 0-16,0 0 0,0 0 0,0 0 15,0 42 32,0 0-47,0 0 0,0 21 16,0-20-16,0 20 0,0 0 15,0 1-15,0-1 0,0 0 0,0 22 16,0-1-16,0 1 0,0-1 16,0 1-16,0-1 0,0 22 0,0-22 15,0 22-15,0 0 0,0-22 0,21 22 16,-21 0-16,0 20 0,21-20 15,-21 0-15,0-1 0,0 1 0,0-21 16,0 20-16,-21 1 0,0-22 16,-1 1-16,1-22 0,0 1 0,0-1 15,-21-21-15,-1 0 0,1-21 16,-22 0-16,22 0 0,-21-21 16,-1-21-16,-21-1 0,22 1 0,-22-21 15,1 20-15,20-20 0,-21-22 0,22 22 16,-1-1-16,1-21 0,21 22 15,20-22-15,1 22 0,0-1 0,21 22 16,0-22-16,0 22 0,0-21 16,21 20-16,0 1 0,1 0 0,20-1 15,0-20-15,1 20 0,-1 1 16,21-21-16,-20 20 0,20-20 0,1 20 16</inkml:trace>
  <inkml:trace contextRef="#ctx0" brushRef="#br0" timeOffset="4302.43">6096 910 0,'0'64'15,"0"-22"1,0-21-16,0 0 0,-21 22 15,21-22-15,0 21 0,0-21 16,-21 22-16,21-22 0,0 21 0,0-21 0,-22 1 16,22-1-16,0 0 15,0-42 17,22 0-17,-22-1-15,21 1 0,-21 0 0,21-21 16,-21 21-16,0-22 0,0 22 15,21-21-15,-21 21 0,21-1 0,-21 1 16,21 0-16,-21 0 0,0 42 31,22 0-31,-22 0 16,0 1-16,0-1 0,0 0 0,0 21 16,0-21-16,21 22 0,-21-22 15,21 0-15,-21 0 0,21 0 0,0 1 16,0-22-16,1 21 0,-1-21 15,0 21-15,21-21 0,-21 0 0,22 0 16,-1 0-16,0-21 0,22 0 16,-22 21-16,1-22 0,-1 1 0,0-21 15,1 21-15,-1-22 0,-21 22 16,0-21-16,0 0 0,1-1 0,-22 22 16,0-21-16,0 21 15,0-1-15,0 1 0,-22 21 31,1 0-31,0 43 0,0-22 0,0 0 16,21 21-16,-21 1 0,-1-22 16,1 21-16,21 0 0,0-20 0,0 20 15,-21-21-15,21 0 0,0 0 0,0 1 16,0-1-16,0-42 47,0-1-47,21 22 0,-21-21 0,0-21 15,21 21-15,1 0 16,-1-22-16,-21 22 0,21-21 0,0 21 16,0-1-16,-21 1 0,21 0 15,1 0-15,-1 0 0,-21 0 0,21 21 16,0 0-16,-21 21 16,0 0-16,21 0 0,-21 0 15,0 0-15,0 22 0,21-22 16,-21 21-16,0-21 0,0 1 0,0 20 15,0-21-15,22 0 0,-22 0 16,21 1-16,-21-1 0,21-21 0,0 21 16,0-21-16,0 0 15,1 0-15,-1-21 16,0 21-16,-21-21 0,21-1 0,0 1 16,0-21-16,1 21 0,-1-22 15,0 1-15,-21 0 0,21-1 0,0 1 16,0 21-16,1-21 0,-22 20 15,21 1-15,-21 0 0,21 0 0,-21 0 16,21 21-16,-21 21 16,0 0-16,0 0 0,0 22 15,0-22-15,0 21 0,0 0 16,0 1-16,0-22 0,0 21 0,0-21 16,0 22-16,21-22 0,0 0 15,-21 0-15,43 0 0,-22 1 16,0-1-16,0-21 0,22 0 0,-1 21 15,-21-21-15,21 0 0,1 0 16,-22 0-16,21-21 0,1 21 0,-1-21 16,-21-1-16,0 1 0,22 0 15,-22 0-15,0-21 0,0 20 0,0-20 16,-21 21-16,0-21 0,21-1 16,-21 22-16,0-21 0,0 21 0,0-1 15,0 1 1,-21 21-16,0 0 0,0 21 0,0-21 15,0 43-15,-1-22 0,1 0 16,0 21-16,0 1 0,21-22 16,0 21-16,0-21 0,0 22 0,0-22 15,0 0-15,0 0 0,0 0 16,21 1-16,0-1 0,22-21 0,-22 0 16,21 0-16,-21 0 0,22 0 15,-1 0-15,-21 0 0,21-21 0,1 21 16,-1-22-16,0 1 0,-20-21 15,20 21-15,0-22 0,1 22 0,-22-21 16,0 21-16,0-22 0,0 1 16,0 21-16,-21 0 0,0 0 0,0 42 47,-21 21-47,0-21 0,21 0 15,0 1-15,-21 20 0,21-21 16,-21 21-16,21-20 0,-21-1 0,21 0 15,0 0-15,0 0 0,0 0 16,0 1-16,21-44 31,0 22-31,0-21 16,0 0-16,0 0 0,22-21 0,-22 20 16,0-20-16,21 21 0,-20-21 15,20-1-15,-21 1 0,0 21 16,22-22-16,-22 22 0,0 21 15,0 0-15,-21 21 16,21 1-16,-21-1 16,0 21-16,0-21 0,0 22 0,0-22 15,0 21-15,0-21 0,21 0 0,-21 22 16,0-22-16,22 0 0,-1 0 16,0-21-16,-21 21 0,21-21 0,0 0 15,0 0-15,1 0 0,-1 0 16,0 0-16,0 0 0,0-21 0,0 0 15,1-21-15,-1 21 0,0-22 16,0-20-16,0 20 0,-21-20 16,21-22-16,1 22 0,-1-1 0,-21 1 15,0-1-15,0 1 0,0-1 16,0 22-16,0-22 0,0 43 0,0-21 16,0 21-16,0 0 0,0-1 15,-21 22-15,-1 22 0,22-1 16,-21 21-16,21 0 0,-21-20 15,21 41-15,-21-21 0,21 1 0,0 20 16,0 1-16,0-1 0,0-20 16,0 20-16,0 1 0,21-22 0,-21 21 15,21-20-15,-21-1 0,21-21 16,-21 22-16,0-22 0,22 0 16,-22 0-16,21 0 0,0-21 15,0 0 1,0 0-16,0-21 0,-21 0 0,22-21 15,-1 20-15,0-20 0</inkml:trace>
  <inkml:trace contextRef="#ctx0" brushRef="#br0" timeOffset="4526.14">9461 656 0,'0'0'15,"-21"21"-15,-21-21 0,42 22 0,0-1 31,21-21-31,0 0 0,22 0 16,-1 0-16,0 0 0,22 0 16,-1 0-16,22 0 0,-22-21 0,1 21 15,21-22-15,-22 22 0,-21 0 0,22-21 16,-22 21-16,1 0 0,-22 0 16,0 0-16,0 0 0,-42 0 15</inkml:trace>
  <inkml:trace contextRef="#ctx0" brushRef="#br0" timeOffset="5206.74">2011 2434 0,'0'0'0,"-21"-21"0,-1 21 15,1 0-15,0-21 0,42 21 47,0 0-47,1-21 16,20 21-16,0 0 0,1 0 0,-1 0 15,21 0-15,22 0 0,-21 0 16,20-21-16,22 21 0,0 0 0,0 0 16,0-22-16,21 22 0,0 0 15,21-21-15,21 21 0,0 0 0,22-21 16,-1 21-16,43-21 0,-21 21 16,21-21-16,0 21 0,21-21 0,-22 21 15,1-22-15,21 1 0,-21 21 16,21-21-16,-21 0 0,21 21 0,-21-21 15,0 21-15,-1-21 0,1-1 16,-21 22-16,0-21 0,-1 21 16,-20 0-16,-1-21 0,-20 21 0,-22 0 15,0-21-15,0 0 0,-21 21 0,0 0 16,-21 0-16,0-21 0,-22 21 16,-20 0-16,-1 0 0,1 0 0,-22 0 15,-21 0-15,1 0 0,-1-22 16,0 22-16,-42 0 15,-22 0 1,22 0-16,-21 0 0,0 0 16,-22 0-16</inkml:trace>
  <inkml:trace contextRef="#ctx0" brushRef="#br0" timeOffset="6159.2">952 3450 0,'0'-21'16,"0"0"-16,0 0 15,0 0-15,0-1 0,0 1 16,0 0-1,0 0 1,0 42 15,0 0-31,0 0 0,0 1 0,0 20 16,0 0-16,0 1 0,0-1 16,0 21-16,0-20 0,0-1 0,0 22 15,0-1-15,-21-21 0,21 22 16,-21-1-16,21-20 0,0 20 15,0-20-15,0-1 0,-21 0 0,21-21 16,0 22-16,0-22 0,0 0 16,0-42 31,0 0-47,21 0 15,-21-1-15,0 1 0,21 0 16,0 0-16</inkml:trace>
  <inkml:trace contextRef="#ctx0" brushRef="#br0" timeOffset="6609.94">1482 3852 0,'0'64'32,"0"-43"-32,21-21 15,0 0-15,0 0 16,0 0 0,0 0-16,1-21 0,-1 0 15,0 0 1,-21-1-16,0 1 15,0 0-15,0 0 16,0 0-16,-21 21 16,0 0-1,-1 0-15,1 21 16,21 0-16,-21-21 0,21 21 16,-21 0-16,21 1 0,0-1 15,0 0-15,0 0 31</inkml:trace>
  <inkml:trace contextRef="#ctx0" brushRef="#br0" timeOffset="9098.42">3873 3239 0,'0'0'0,"-21"-22"0,21 1 16,-21 0-16,0 0 15,21 0-15,0 0 0,-21 21 0,21-22 0,-21 1 16,-1 21-16,1 0 16,21 21-1,-21 1-15,21 20 0,0 0 0,-21 1 16,21 20-16,0 1 0,0-22 16,-21 21-16,0 1 0,-1-1 0,22 1 15,-21-22-15,0 22 0,0-1 16,0-20-16,0 20 0,21-21 0,0 1 15,-22-1-15,22-21 0,0 22 16,0-22-16,22-42 16,-22-1-1,21 1-15,0 0 0,0-21 16,0 21-16,0-22 0,1 1 16,-1 21-16,0-22 0,0 1 0,-21 0 15,21-1-15,0 22 0,1-21 16,-1 21-16,-21-22 0,0 22 0,21 21 15,0 0-15,0 0 16,-21 21-16,21 22 16,-21-22-16,22 0 0,-22 21 0,21-20 15,-21 20-15,21-21 0,-21 21 16,21 1-16,-21-22 0,21 0 0,0 21 16,1-20-16,-1-1 0,0 0 15,0-21-15,0 0 0,0 0 16,22 0-16,-22-21 0,21 21 0,1-21 15,-1-1-15,0-20 0,-21 21 16,22 0-16,-1-22 0,-21 1 0,0 0 16,1-1-16,-22 1 0,0 0 15,0-22-15,0 22 0,-22-22 0,1 22 16,0 0-16,0-1 0,-21 1 16,-1 21-16,22 21 0,-21 0 0,21 0 15,-1 0-15,-20 0 0,21 0 16,0 21-16,21 0 0,-21 0 0,21 1 15,-22 20-15,22-21 16,0 0-16,0 22 0,0-22 0,0 0 16,22 0-16,-1 0 0,0 0 0,0 1 15,21-1-15</inkml:trace>
  <inkml:trace contextRef="#ctx0" brushRef="#br0" timeOffset="9590.14">5313 3302 0,'0'0'0,"0"-21"0,-21 21 16,-1 0-1,1 0-15,0 21 0,21 0 0,-21 0 16,0 22-16,21-1 16,0-21-16,-21 22 0,-1-1 0,22 0 15,-21 1-15,21-1 0,-21 0 16,21 1-16,0-22 0,0 21 0,0-21 15,0 22-15,0-22 0,0 0 0,0 0 16,0 0-16,0 0 16,0-42-1,0 0 1,0 0-16,0 0 0,0-22 0,0 22 16,0-21-16,0 21 0,0-22 0,21-20 15,0 21-15,1-22 0,-1 22 16,0-22-16,0 22 0,0-22 15,22 22-15,-22 0 0,21 21 16,-21-1-16,22 1 0,-22 0 0,21 21 16,-21 0-16,22 21 0,-22 0 0,21 1 15,-21 20-15,0 0 0,22 1 16,-22-1-16,0 21 0,0-20 0,-21-1 16,0 0-16,21 1 0,-21-1 15,0-21-15,0 22 0,0-22 0,0 21 16,0-21-16,0 0 0,0 1 15,-21-1-15,0-21 0,21 21 0,-21-21 16,0 0-16,0 0 16,-1 0-16,1 0 0,0 0 15</inkml:trace>
  <inkml:trace contextRef="#ctx0" brushRef="#br0" timeOffset="9771.04">5143 3789 0,'0'-21'15,"22"21"1,-1-21-16,21 21 16,-21-22-16,22 22 0,-1 0 15,0-21-15,22 21 0,-22-21 0,22 21 16,-22-21-16,21 0 0,-20 21 16,20-21-16,-20-1 0,20 1 0,-21 21 15,1-21-15</inkml:trace>
  <inkml:trace contextRef="#ctx0" brushRef="#br0" timeOffset="10013.9">6456 3196 0,'0'0'0,"0"-21"0,0 0 15,-21 42 1,21 0 0,-22 0-16,1 22 15,21-22-15,0 21 0,0 1 0,-21-1 16,21 0-16,-21 1 0,21-1 0,-21 0 15,0 1-15,21-1 0,0 0 16,-22-21-16,22 22 0,-21-22 0,21 21 16,-21-21-16,21 1 0,0-1 15,0 0-15,0 0 0,0-42 32,21 0-32,0 21 0,1-21 15</inkml:trace>
  <inkml:trace contextRef="#ctx0" brushRef="#br0" timeOffset="10274.75">6350 3344 0,'0'0'0,"0"-21"0,0-63 31,0 62-31,0 1 0,21 0 16,0 0-16,0 21 0,22-21 15,-22 21-15,21 0 0,1 0 0,-1 0 16,-21 0-16,21 21 0,-20 0 15,20 0-15,-42 0 0,21 22 0,-21-22 16,0 21-16,0 1 0,-21-22 0,0 21 16,0-21-16,-22 22 0,1-22 15,0 21-15,-1-21 0,1 0 16,0 1-16,-1-22 0,22 21 16,-21 0-16,21-21 0,-1 0 0</inkml:trace>
  <inkml:trace contextRef="#ctx0" brushRef="#br0" timeOffset="10642.53">7916 2985 0,'0'0'0,"21"0"31,1 0-31,20-22 16,0 22-16,-21 0 0,22 0 0,20-21 0,-20 21 15,-1 0-15,0-21 0,22 0 16,-22 21-16,22 0 0,-1-21 16,-21 21-16,1 0 0,-1 0 15,0 0-15,-20 0 0,-1 0 0,-64 0 32,22 0-32,0 0 0,-21 0 15,-1 0-15</inkml:trace>
  <inkml:trace contextRef="#ctx0" brushRef="#br0" timeOffset="10882.15">8255 2942 0,'0'0'0,"0"21"0,0 1 0,0-1 16,0 0-16,0 21 0,0 1 15,-21-1-15,21 0 0,0 22 0,0-22 16,-21 22-16,21-22 0,-22 21 0,22-20 15,-21-1-15,0 0 0,0 1 16,21-1-16,-21 0 0,0 1 0,21-22 16,-22 0-16,22 0 0,0 0 0,0 1 15,22-22 1,-1-22-16,21 1 16,-21 0-16</inkml:trace>
  <inkml:trace contextRef="#ctx0" brushRef="#br0" timeOffset="11241.94">8699 3260 0,'0'0'0,"-21"21"16,0 0 0,21 0-16,-21 0 0,0 1 0,0 20 15,-1-21-15,1 21 0,0-20 16,21-1-16,0 21 0,0-21 0,0 0 15,0 1-15,0-1 0,0 0 16,21-21-16,0 0 0,1 21 16,-1-21-16,21 0 0,-21 0 0,22 0 15,-1-21-15,0 21 0,1-21 16,-22 0-16,21-1 0,-21 1 0,0 0 16,1 0-16,-1-21 0,-21-1 0,0 22 15,0-21-15,0 21 0,0-22 16,0 22-16,-21 0 0,-1 0 0,1 0 15,-21 21-15,21 0 0,-22 0 16,22 0-16,-21 0 0,0 0 0,-1 0 16,22 21-16,0-21 0,0 21 15,0 0-15,21 0 16,21-21-16</inkml:trace>
  <inkml:trace contextRef="#ctx0" brushRef="#br0" timeOffset="12330.32">10393 2985 0,'0'0'0,"-21"-22"0,21 1 0,-22 21 16,22-21-16,0 0 0,0 0 15,-21 21-15,21-21 0,-21-1 0,0 22 32,0 0-32,0 22 0,21-1 15,-22 0-15,1 21 0,0-21 0,0 22 16,0-1-16,0 0 0,21 1 15,-22 20-15,22-20 0,-21-1 16,21 0-16,0 1 0,0-1 0,0-21 16,0 21-16,21-20 0,1-1 15,-1 0-15,0 0 0,21-21 0,-21 0 16,22 0-16,-1 0 0,0 0 16,1 0-16,-1-21 0,0 0 0,1 0 15,-1-1-15,0-20 0,1 21 0,-1-43 16,22 22-16,-22 0 0,0-22 15,22 22-15,-22-22 0,0 1 0,-20-1 16,20 1-16,-21-1 0,21 1 16,-20-1-16,-22 22 0,0 0 0,0-1 15,0 1-15,0 21 0,0 0 16,-22 21-16,1 0 16,0 0-16,0 21 0,0 21 0,0-21 15,-1 22-15,1-1 0,0 22 16,0-22-16,0 21 0,0-20 0,-1 20 15,1-20-15,21 20 0,-21-21 16,0 22-16,0-22 0,21 1 0,0-1 16,-21 0-16,21 1 0,0-22 0,-22 21 15,22-21-15,0 0 16,22-42 0,-1 21-1,0-21-15,0 0 0,0-21 16,0 20-16,1-20 0,-1 21 0,0 0 15,0-22-15,0 22 0,0 0 16,1 21-16,-1-21 0,-21 0 0,21 21 16,0 0-16,0 0 15,-21 21-15,21 0 16,-21 0-16,0 0 0,0 22 0,0-22 16,22 0-16,-22 21 0,21-20 15,-21-1-15,0 0 0,21 0 0,0 0 16,-21 0-16,21 1 0,0-22 0,1 21 15,20-21-15,-21 0 16,0 0-16,0 0 0,1 0 16,20-21-16,-21 21 0,21-22 0,-20 1 15,-1 0-15,21-21 0,-21 21 16,0-22-16,1 22 0,-1-21 0,0-1 16,0 1-16,0 0 0,-21 21 15,21-22-15,-21 22 0,0 0 0,0-21 16,0 20-16,-21 22 15,0 0-15,0 0 0,0 0 16,21 22-16,-21-22 0,-1 21 0,22 0 16,-21 0-16,21 21 0,-21-20 15,21 20-15,0-21 0,0 21 0,0-20 16,0 20-16,0-21 0,0 0 16,0 22-16,0-22 0,0 0 15,21 0-15,0-21 0,1 0 16,-1 0-16,0 0 0,0 0 0,21 0 15,-20 0-15,20 0 0,0-21 16,1 0-16,-1 0 0,0-1 0,1-20 16,-1 21-16</inkml:trace>
  <inkml:trace contextRef="#ctx0" brushRef="#br0" timeOffset="13105.87">12382 2921 0,'22'-21'0,"-44"42"0,44-84 0,-22 41 15,0 1-15,0 0 0,0 0 16,-22 21-1,22 21 1,-21 0-16,21 0 0,-21 1 0,0 20 16,21-21-16,-21 21 0,0 1 15,-1-1-15,22 0 0,-21 1 0,21-1 16,-21 0-16,21 1 0,0-1 0,0-21 16,0 22-16,0-22 0,0 21 15,0-21-15,21 0 0,0-21 16,1 0-16,20 0 0,-21 0 15,21 0-15,1-21 0,-22 0 0,21 0 16,1 0-16,-1-22 0,0 1 16,1 21-16,-22-43 0,21 22 15,-21 0-15,22-22 0,-22 1 0,0-1 16,0 1-16,0-1 0,0 1 0,-21-1 16,0 22-16,22-22 0,-22 22 15,0 21-15,0-21 0,0 20 0,-22 22 31,22 43-31,-21-22 0,0 21 16,21 1-16,-21 20 0,0-21 16,0 22-16,-1-22 0,22 22 15,-21-22-15,0 22 0,0-22 0,21 0 16,0 1-16,-21-1 0,21 0 16,-21-21-16,21 22 0,0-22 0,0 0 15,-22-21-15,22 21 0,22-42 31,-1 0-31,0 0 0,0 0 16,0-22-16,22 22 0,-22-21 16,0 21-16,21-22 0,1 22 0,-1-21 15,0 21-15,1-22 0,-1 22 0,0 0 16,1 0-16,-22 21 0,21 0 16,-21 0-16,0 0 0,1 0 15,-22 21 1,0 0-16,-22-21 0,-20 21 15,21-21-15,0 21 0,-22-21 0,1 22 16,21-22-16,-21 21 0,-1-21 16,1 21-16,0-21 0,20 0 0,-20 21 15,21-21-15,0 21 0,0-21 0,-1 21 16,1 1-16,21-1 16,0 0-16,0 0 0,0 0 15,0 0-15,0 22 0,21-22 16,1 0-16,-1 0 0,0 0 0,0 1 15,0-1-15,-21 0 0,43-21 16,-22 21-16,0 0 0,0-21 16,0 21-16,0-21 0,1 0 15,-1 0-15</inkml:trace>
  <inkml:trace contextRef="#ctx0" brushRef="#br0" timeOffset="14622.52">15240 2667 0,'0'0'0,"21"0"0,-42 21 31,0 0-31,0 22 16,-1-22-16,1 21 0,0-21 16,0 22-16,0-1 0,0-21 0,-1 22 15,1-1-15,0-21 0,0 21 0,21 1 16,-21-22-16,21 0 0,0 0 16,0 0-16,0 1 0,21-22 15,0 0-15,0 0 16,22-22-16,-22 1 0,21 0 0,-21 0 15,22 0-15,-1 0 0,0-22 0,-21 22 16,22-21-16,-1 21 16,-21-22-16,0 22 0,1 0 0,-1-21 15,0 20-15,0 22 0,-21-21 16,0 42 0,0 1-16,0-1 15,0 0-15,-21 0 0,0 21 16,21-20-16,-21-1 0,21 0 0,0 0 15,0 0-15,0 22 0,0-22 16,0 0-16,21 0 0,0 0 16,0-21-16,0 0 0,22 0 15,-22 0-15,21 0 0,-21 0 16,22 0-16,-22-21 0,21 0 0,0 0 16,-20 0-16,20-1 0,0 1 15,-21 0-15,22 0 0,-22-21 0,0-1 16,0 22-16,0-21 0,1-1 0,-1 1 15,-21 21-15,0-21 0,0 20 16,0 1-16,0 0 0,-21 42 31,21 0-31,-22 1 0,1-1 0,0 21 16,21-21-16,-21 22 0,21-22 16,0 21-16,0-21 0,0 22 15,0-22-15,0 21 0,0-21 0,0 0 16,0 1-16,0-1 0,21 0 15,0-21-15,22 21 0,-22-21 16,0 0-16,21 0 0,-21 0 16,22-21-16,-1 0 0,0 21 0,-20-21 15,20-1-15,0-20 0,-21 21 0,22-21 16,-22-1-16,21 1 0,-21 0 16,1-22-16,-1 1 0,0-1 0,-21 1 15,0-1-15,21 1 0,-21 20 16,0 1-16,0 0 0,0-1 0,0 22 15,0 0-15,0 42 16,0 0 0,-21 22-16,21-1 0,0 0 0,-21 22 15,0-22-15,-1 22 0,22-1 16,0 1-16,0-1 0,-21-21 0,21 22 16,0-22-16,0 1 0,0-1 0,0-21 15,0 21-15,0-20 0,0-1 16,0 0-16,0 0 0,21-21 15,1 0 1,-1 0-16,-21-21 0,21 0 16,0 0-16,0-1 0,0 1 15,-21 0-15,22 0 0,-1-21 16,0 20-16,0 1 0,0 0 0,-21 0 16,0 0-16,21 0 0,1 21 15,-22 21 1,0 0-16,0 0 15,0 0-15,21 0 16,-21 1-16,0-1 0,21 0 0,0 0 16,0 0-16,-21 0 15,43-21-15,-22 22 0,0-22 0,0 0 16,21 0-16,-20 0 0,20 0 0,0 0 16,1 0-16,-1 0 0,0-22 15,1 1-15,-1 0 0,-21 21 16,21-21-16,1 0 0,-22 0 15,0-22-15,0 22 0,0-21 0,1 21 16,-22-1-16,21-20 0,-21 21 0,0 0 16,0 0-16,0-1 0,0 1 15,-21 21-15,-1 0 0,1 0 0,0 0 16,0 0-16,0 21 0,0 1 16,-1-1-16,22 21 0,-21-21 0,0 0 15,21 22-15,-21-22 0,21 0 0,0 21 16,0-20-16,0-1 0,0 0 15,0 0-15,0 0 0,0 0 0,0 1 16,21-22-16,0 21 16,0-21-16,1 0 0,-1 0 0,0 0 15,0 0-15,21 0 0,1 0 0,-22-21 16,21-1-16,1 22 0,-1-21 16</inkml:trace>
  <inkml:trace contextRef="#ctx0" brushRef="#br0" timeOffset="16178.15">18373 2667 0,'0'0'16,"0"-21"-16,0-21 16,0 20-16,-22 1 0,1 21 0,0 0 15,0 0-15,0 0 0,0 0 16,-1 0-16,1 21 0,0 1 16,-21-1-16,21 0 0,-1 21 0,1-21 15,0 22-15,0-22 0,0 21 16,0-21-16,-1 22 0,22-1 0,0-21 15,-21 22-15,21-22 0,0 0 16,0 0-16,0 0 0,0 0 0,0 1 16,21-22-16,1 0 0,-1 0 15,0 0-15,0 0 0,0 0 16,0 0-16,1-22 0,-1 22 0,0-21 16,21 0-16,-21 0 0,1-21 15,-1 20-15,0-20 0,21 21 16,-21-21-16,1-1 0,-1 1 0,0 0 15,-21 20-15,21-20 0,-21 21 16,21 0-16,-21 0 0,0 42 31,0 0-31,-21 0 0,0 21 16,21-20-16,0 20 0,-21 0 16,21-21-16,-21 22 0,21-22 0,0 21 15,0-21-15,0 1 0,0 20 0,0-21 16,0 0-16,21-21 0,0 21 15,0 1-15,0-22 0,0 0 16,1 0-16,-1 0 0,0 0 16,0 0-16,21 0 0,-20-22 0,20 22 15,-21-21-15,21 0 0,-20 0 0,20-21 16,-21-1-16,0 22 0,22-42 16,-22 20-16,0-20 0,0-1 0,21 1 15,-20 20-15,-1-20 0,0-1 16,0 22-16,-21 0 0,0 21 0,0-22 15,0 22-15,0 0 0,-21 21 32,0 0-32,0 42 0,-1-21 0,1 22 15,21-1-15,-21 22 16,0-1-16,21-21 0,-21 22 0,21-22 16,0 22-16,0-22 0,0 0 15,0 1-15,0-1 0,0 0 0,0-20 16,21 20-16,-21-21 0,21 0 0,0 0 15,0 1-15,1-22 0,-1 0 16,0 0-16,0 0 0,0 0 0,0 0 16,22-22-16,-22 22 0,0-21 15,21 0-15,-20-21 0,20 21 0,-21-22 16,21 1-16,-20-22 0,20 22 16,-21-21-16,0-22 0,22 21 0,-22 1 15,0 21-15,0-22 0,-21 22 16,0 21-16,0-1 0,0 1 15,0 0-15,-21 42 16,0 0-16,0 22 16,-22-1-16,22 0 0,0 22 0,21-1 15,-21-20-15,0 20 0,-1 1 16,1-22-16,21 0 0,-21 1 0,21-1 16,0 0-16,0 1 0,0-22 0,0 0 15,0 0-15,-21 0 0,21 1 16,21-22 15,0-22-31,0 22 16,1-21-16,-1-21 0,0 21 0,0 0 15,21-22-15,-20 22 0,-1-21 16,21 21-16,-21-1 0,0 1 0,1 0 16,-1 0-16,0 21 0,0 21 31,-21 0-31,0 0 0,0 1 15,0-1-15,0 21 0,0-21 0,0 0 16,0 1-16,0-1 0,0 0 0,21 0 16,-21 0-16,21 0 0,1 1 15,-1-22-15,0 21 0,0-21 16,21 0-16,-20 0 0,-1 0 16,21 0-16,0 0 0,-20 0 15,20 0-15,-21 0 0,0-21 0,22-1 16,-22 1-16,0 0 0,0 0 15,0-21-15,0 20 0,1-20 0,-1 0 16,-21 21-16,21-22 0,-21 22 0,21 0 16,-21 0-16,0 0 0,-21 42 31,0 0-31,0 0 0,21 0 16,-22 0-16,1 1 0,21 20 0,-21-21 15,21 0-15,0 0 0,0 1 0,0-1 16,0 0-16,0 0 15,0 0-15,21-21 32,0 0-32,1 0 0,-1-21 15,0 21-15,0-21 0,0 0 0,22 0 16,-22-1-16,21 1 0,-21 0 16,22-21-16,-22 21 0,21-1 0,-21 1 15,22 21-15,-22 0 0,0 0 16,-21 21-1,0 1-15,0-1 0,0 0 16,0 0-16,0 0 0,0 0 16,0 1-16,0-1 0,0 0 0,0 0 15,0 0-15,0 0 16,21-21-16,0 0 16,0 0-16,1 0 0,-1 0 15,21 0-15,-21-21 0,0 21 16,1-21-16,-1 0 0,0 0 0,0 0 15,-21-1-15,0-20 0</inkml:trace>
  <inkml:trace contextRef="#ctx0" brushRef="#br0" timeOffset="16418">18478 2498 0,'0'0'0,"-21"21"0,-42 0 31,84-21-31,21 0 0,-21 0 16,22 0-16,-1 0 0,22 0 16,-22 0-16,21 0 0,-20 0 15,-1 0-15,22-21 0,-22 0 0,0 21 16,1-21-16,-1 21 0,-21-22 15</inkml:trace>
  <inkml:trace contextRef="#ctx0" brushRef="#br0" timeOffset="16858.75">22754 2223 0,'0'0'0,"0"-22"0,0 1 0,0 0 0,0 0 16,0 0-16,0 42 31,-21 21-15,21-21-16,-21 22 0,21-1 0,-21 0 16,21 22-16,-22-1 0,1 1 0,21-1 15,-21-20-15,0 20 0,0-20 16,0-1-16,21 0 0,-22 1 0,1-22 15,21 21-15,-21-21 0,21 0 16,0 1-16,0-1 16,0-42-1,0-1 1</inkml:trace>
  <inkml:trace contextRef="#ctx0" brushRef="#br0" timeOffset="17650.31">22267 2646 0,'0'0'0,"0"-21"0,-21-22 31,42 43-15,0 0-16,1 0 0,-1 0 15,21 0-15,0 0 0,1 0 0,20 0 16,1 0-16,-1 0 0,1-21 16,-1 21-16,22-21 0,-22 0 0,1 0 15,-1 0-15,1-1 0,-22 1 16,22 0-16,-22 0 0,-21-21 0,22 20 15,-22 1-15,0-21 0,0 21 16,-21-22-16,0 22 0,0 0 16,0 0-16,0 0 0,-21 21 31,0 21-31,0 0 0,21 0 0,-43 22 16,22-1-16,0 0 0,0 22 15,0-22-15,-1 22 0,1-1 0,0-21 16,21 22-16,-21-22 0,21 1 15,-21-1-15,21 0 0,-21-21 0,21 22 16,0-22-16,0 0 0,0 0 16,0 0-16,21-21 31,0 0-15,-21-21-16,21 21 0,0-21 0,0-21 15,1 21-15,20-1 0,-21-20 16,0 21-16,22-21 0,-22 20 0,0-20 15,21 21-15,-21-21 0,1 20 16,-1 22-16,0-21 0,-21 42 31,0 1-31,0-1 0,0 0 16,0 0-16,0 21 0,0-20 0,0-1 16,0 0-16,0 21 0,0-21 15,0 1-15,21-1 0,0 0 16,0 0-16,1-21 0,-1 0 15,21 0-15,-21 0 0,22 0 16,-22 0-16,21 0 0,0 0 0,-20-21 16,20 21-16,0-21 0,1 0 15,-22-1-15,0 1 0,21 0 0,-21-21 16,1 21-16,-1-22 0,-21 1 16,0 0-16,0 20 0,0-20 0,0 21 15,0 0-15,0 0 0,-21 21 16,-1 0-16,1 21 0,0 0 15,-21 0-15,21 0 0,-1 22 0,1-22 16,0 21-16,0 0 0,21-20 16,0 20-16,0-21 0,0 0 15,0 22-15,0-22 0,21 0 16,0 0-16,0-21 16,1 0-16,-1 0 0,0 0 0,0 0 15,21 0-15,-20 0 0</inkml:trace>
  <inkml:trace contextRef="#ctx0" brushRef="#br0" timeOffset="19370.32">25866 2688 0,'0'0'0,"-22"-21"16,1-42 0,21 41-16,0 1 0,0 0 15,0 0-15,0-21 0,0 20 0,21 1 16,1-21-16,20 21 0,-21 0 15,21 21-15,1-22 0,-1 22 0,0 0 16,-20 0-16,20 0 0,0 0 16,-21 0-16,22 43 0,-22-22 0,0 21 15,0 1-15,-21-1 0,0 0 16,0 1-16,0 20 0,0-21 0,0 1 16,0-1-16,-21 0 0,0-20 0,0 20 15,21-21-15,-21 21 0,-1-20 16,1-22-16,21 21 0,0 0 0,-21-21 15,21-21 17,0 0-32,0-1 15,21 1-15,-21-21 0,21 21 16,1-22-16,-1 1 0,0 0 0,0-1 16,21 1-16,-20 0 0,20-22 15,-21 22-15,21 0 0,-20 20 0,20-20 16,-21 21-16,21 21 0,-20 0 15,-1 0-15,0 21 16,-21 0-16,0 22 0,0-1 16,0 0-16,0-21 0,0 22 0,0-1 15,0 0-15,0 1 0,0-22 16,0 21-16,0-21 0,0 22 16,0-22-16,0 0 0,0 0 0,21 0 15,0-21-15,0 22 0,1-22 16,-1 0-16,0 0 0,0 0 0,21 0 15,-20 0-15,20 0 0,0 0 0,-21 0 16,22-22-16,-1 22 0,-21-21 16,22 0-16,-22 0 0,21-21 0,-21 20 15,0-20-15,1 0 0,-1-1 16,-21 1-16,21 0 0,-21-1 0,21 22 16,-21-21-16,0 21 15,0 0-15,0-1 0,0 44 31,-21-1-31,21 0 0,-21 0 0,0 21 16,-1-20-16,1 20 0,21-21 16,0 21-16,-21-20 0,21 20 0,0-21 15,0 0-15,0 22 0,0-22 0,0 0 16,21-21-16,0 21 0,1 0 16,-1-21-16,0 0 0,0 0 0,0 0 15,0 0-15,22 0 0,-22 0 16,0 0-16,21-21 0,-20 0 0,20 0 15,-21 0-15,21-1 16,-20 1-16,-1 0 0,21-21 0,-21 21 16,0-22-16,1 22 0,-22-21 0,0 21 15,0-1-15,21 1 0,-42 42 32,-1 1-32,22-1 15,-21 21-15,0-21 0,21 22 0,-21-22 16,21 21-16,0-21 0,0 0 15,0 22-15,0-22 0,0 0 0,0 0 16,21 0-16,0 1 16,0-22-16,1 0 0,20 0 0,-21 0 15,21 0-15,1 0 0,-1 0 16,0 0-16,1 0 0,-1-22 16,0 1-16,1 21 0,-22-21 0,21-21 15,-21 21-15,1-1 0,-1-20 16,0 0-16,0-1 0,0 22 0,-21-21 15,21 0-15,-21 20 0,0 1 16,0 0-16,0 42 16,-21 0-1,-21 1-15,21 20 0,0-21 0,-1 21 16,1-20-16,0 20 0,21 0 0,-21-21 16,0 1-16,21-1 0,-21 0 15,21 0-15,0 0 0,0 0 16,-22-21-16,22 22 15,-21-22 1,21-22 0,0 1-16,0 0 0,0 0 15,0 0-15,0 0 0,21-1 0,1-20 16,-1 0-16,0 21 0,0-22 16,21 1-16,1 0 0,-22-1 0,21 1 15,1 21-15,-1 0 0,-21-1 16,21 1-16,-20 21 0,-1 0 0,0 0 15,0 21-15,0 1 0,-21-1 16,0 21-16,0 0 0,21-20 16,-21 20-16,0 0 0,0 1 15,0-22-15,0 21 0,0 0 0,0-20 16,0-1-16,0 0 0,0 0 16,0 0-16,0 0 15,0-42 1,0 0-1,0 0-15,0 0 0,0 0 0,0-1 16,43-20-16,-22 21 0,21-21 16,1-1-16,-1 1 0,21 0 0,1-1 15,-22 1-15,22 0 0,-1 20 16,-20 1-16,-22 21 0,21 0 16,-42 21-16,0 1 15,0-1-15,0 21 0,0-21 0,0 22 16,0-1-16,-21 0 0,0 1 15,0-1-15,-1 0 0,1-21 0,0 22 16,0-22-16,0 0 0,0 0 0,21 0 16,-22 1-16,44-22 31,-1-22-31</inkml:trace>
  <inkml:trace contextRef="#ctx0" brushRef="#br0" timeOffset="19862.04">29718 2350 0,'0'0'0,"21"-43"0,-21-105 31,0 127-31,0 0 0,-21 42 32,0 0-32,0 0 0,-1 22 0,1-1 15,0 21-15,0 1 0,21-1 16,-21 1-16,0-1 0,-1 1 0,1-22 15,21 22-15,0-22 16,-21 0-16,21 1 0,-21-22 0,21 21 0,0-21 16,0 1-16,0-1 15,0-42 17,0-1-32,0 1 0,21 0 15,0 0-15,-21 0 0,21-22 0,22 1 16,-22 0-16,21 21 0,-21-22 15,22 1-15,-1 0 0,0 20 0,1 1 16,-1 0-16,0 0 0,-20 21 16,20 0-16,-42 21 0,21 0 15,-21 0-15,0 22 0,0-22 0,0 21 16,0 1-16,0-1 0,0 0 16,-21-21-16,0 22 0,0-22 15,-1 0-15,-20 0 0,21 0 0,0 1 16,-22-1-16,22-21 0,-21 0 0,21 21 15,-22-21-15,22 0 0,0 0 16,-21 0-16,21 0 0,-1 0 0,22-21 16,0 0-1,0-1-15,0 1 0,43 0 16,-22-21-16</inkml:trace>
  <inkml:trace contextRef="#ctx0" brushRef="#br0" timeOffset="20570.73">30141 2815 0,'0'0'0,"21"0"31,1 0-15,-1 0-16,0 0 0,21-21 0,-21 0 15,22 21-15,-22-21 0,21 0 16,1-1-16,-22 1 0,21 0 15,-21 0-15,0 0 0,-21 0 16,0-1-16,-21 22 16,0 0-1,0 22-15,-21-1 0,20 21 0,-20-21 16,21 0-16,-21 22 0,20-22 16,1 21-16,0-21 0,0 1 0,21-1 15,-21 0-15,21 0 0,0 0 16,0 0-16,0 1 0,21-1 15,0-21-15,21 0 0,-20 0 16,20 0-16,0 0 0,1 0 0,-1 0 16,0 0-16,1 0 0,-1 0 15,-21-21-15,21 21 0,-20-22 16,-1 1-16,0 0 0,0-21 16,0 21-16,-21-1 0,21-20 0,-21 21 15,0-21-15,22 20 0,-1-20 16,-21 21-16,21 0 0,0 0 0,0-1 15,-21 1-15,21 0 0,22 21 16,-22-21-16,0 21 0,0 0 0,0 0 16,1 0-16,-1 21 0,0 0 15,0 0-15,-21 22 0,21-1 0,-21 0 16,0 1-16,0-1 0,0 0 16,0 1-16,-21-1 0,0 0 0,0-20 15,0 20-15,-1-21 0,1 0 16,21 0-16,-21-21 0,0 22 15,0-22 1,0 0-16,21-22 16,0 1-1,0 0-15,0 0 0,21 0 0,0-22 16,0 22-16,21-21 0,1 0 16,20-1-16,-20 1 0,20-22 0,1 22 15,-22 0-15,21-1 0,-20 22 16,-1-21-16,-21 42 0,0 0 0,-42 21 31,-42 0-31,20 22 0</inkml:trace>
  <inkml:trace contextRef="#ctx0" brushRef="#br0" timeOffset="21347.71">5821 5207 0,'0'0'0,"21"-21"0,-21 0 0,21-22 0,-21 22 15,0 0-15,0-21 0,0 21 16,21-1-16,-21 1 0,21 0 0,-21 0 15,0 0-15,0 0 0,0 42 16,0 0 0,0 0-16,0 0 0,0 22 0,0-1 15,0-21-15,0 21 16,0 1-16,0-1 0,0-21 0,0 22 0,-21-1 16,21-21-16,-21 21 0,21-20 15,-21-1-15,21 0 0,0 0 16,0 0-16,0 0 0,0 1 15,21-22 17,-21-22-32,21 1 0,22 0 0,-22 0 15,0 0-15</inkml:trace>
  <inkml:trace contextRef="#ctx0" brushRef="#br0" timeOffset="21706.87">6625 4826 0,'0'0'0,"42"-21"0,-20 0 0,-1 21 0,-42 21 32,-22 0-32,22 0 0,-21 0 15,-1 1-15,1-1 0,0 21 0,-1-21 16,22 0-16,-21 1 0,21-1 16,0 0-16,21 0 0,0 0 15,0 0-15,42-21 16,-21 0-16,21 22 15,-20-22-15,20 21 0,0-21 0,22 0 16,-22 21-16,0-21 0,1 21 16,-22-21-16,21 21 0,-21 0 0,1-21 15,-1 22-15,-21-1 0,0 0 16,-21 0-16,-22 0 0,22 0 16,-21-21-16,-1 22 0,1-1 0,-21 0 15,20-21-15,1 21 0,0-21 16,-1 0-16,22 0 0,-21 0 0,21 0 15,-1 0-15,1 0 0,0-21 0,21 0 16,-21 0-16,21-1 0,0-20 16,0 21-16</inkml:trace>
  <inkml:trace contextRef="#ctx0" brushRef="#br0" timeOffset="21902.25">6096 4572 0,'0'0'0,"-21"0"0,0 0 16,42 0 46,0 0-62,0 0 0,21 0 0</inkml:trace>
  <inkml:trace contextRef="#ctx0" brushRef="#br0" timeOffset="23741.69">9356 4551 0,'0'0'0,"-22"21"0,1-21 16,0 0-16,0 0 0,0 0 15,21 21 1,-21-21-1,42 0 1,0-21-16,0 0 0,0 21 16,0-21-16,1 21 0,20-21 15,-21 21-15,0-22 0,0 1 16,1 0-16,20 21 0,-21-21 0,-21 0 16,21 0-16,-21-1 0,21 1 15,-21 0-15,0 0 0,0 0 0,-21 0 16,0 21-16,0 0 15,0 0-15,-22 0 0,22 0 0,-21 21 16,21 0-16,-22 0 0,1 0 0,21 22 16,-21-22-16,20 0 0,1 21 15,0-21-15,0 22 0,21-22 0,0 21 16,0-21-16,0 1 0,0-1 16,0 0-16,21 0 0,0 0 0,0 0 15,1-21-15,-1 22 0,0-22 16,0 0-16,0 0 0,0 0 15,22 0-15,-22 0 0,0 0 0,0-22 16,0 22-16,1-21 0,-1 21 16,0-21-16,0 21 0,-21-21 15,-21 21 1,0 0-16,0 0 0,-1 0 16,-20 21-16,21 0 0,-21 0 0,20 1 15,-20 20-15,0-21 0,21 21 0,-1 1 16,-20-1-16,21 0 0,0 1 15,0-1-15,21 0 0,0 1 16,0-22-16,0 21 0,0-21 0,0 1 16,21-1-16,0 0 0,21-21 15,-21 0-15,1 0 0,20 0 0,0 0 16,-21 0-16,22 0 0,-1 0 16,0-21-16,1 0 0,20-1 0,-20 1 15,20 0-15,1-21 0,-22 21 0,21-22 16,-20 22-16,-1-21 0,0-1 15,1 1-15,-22 0 0,0-1 0,0 1 16,0 21-16,-21 0 0,0 0 0,0-1 16,0 1-16,0 42 31,0 22-15,-21-22-16,0 21 0,21 1 15,-21-22-15,0 21 0,21 0 0,0 1 16,0-1-16,0 0 0,-21-20 15,21 20-15,0-21 0,0 0 0,0 0 16,0 1-16,21-22 0,0 21 16,0-21-16,0 0 0,0 0 15,1 0-15,-1-21 0,21 21 0,-21-22 16,0 1-16,22 0 0,-22 0 0,0-21 16,21 20-16,-20-20 15,-1 0-15,0 21 0,0-22 0,0 1 16,0 0-16,1-1 0,-1 1 0,-21 21 15,21 0-15,-21-22 0,0 22 16,0 0-16,0 42 31,0 0-31,0 0 0,0 1 16,0-1-16,0 0 0,0 21 0,0-21 16,0 22-16,0-22 0,0 0 15,0 21-15,0-20 0,0-1 0,21 0 16,0 0-16,-21 0 0,21 0 0,1 1 15,-1-22-15,0 0 16,0 0-16,0 0 0,22 0 0,-22 0 16,21 0-16,-21 0 0,22 0 0,-22-22 15,21 1-15,-21 0 0,22 0 16,-1 0-16,-21 0 0,21-22 0,-20 1 16,-1 21-16,0-22 0,0 22 0,-21-21 15,0 21-15,0 0 0,0-1 16,0 1-16,0 0 0,-21 21 15,0 0-15,0 0 0,-1 0 16,1 21-16,0 0 0,0 1 16,0-1-16,0 0 0,-1 0 0,1 21 15,21 1-15,0-22 0,0 21 16,0-21-16,0 22 0,0-22 16,0 21-16,21-21 0,1 1 0,-1-1 15,0-21-15,21 21 0,1-21 16,-1 0-16,-21 0 0,21 0 0,1 0 15,-1 0-15,0-21 0,1 0 0,-1-1 16,0 1-16,1 0 0,-22-21 16,21 21-16,-21-22 0,1 1 0,20 0 15,-42-1-15,21 22 0,0-21 0,-21-1 16,21 1-16,-21 21 0,0-21 16,0 20-16,0 1 0,-21 42 46,21 1-46,-21-1 0,21 0 0,-21 0 16,21 21-16,0-20 0,0 20 0,0-21 16,0 0-16,0 22 0,0-22 15,0 21-15,0-21 0,0 0 0,0 1 16,0-1-16,0 0 0,0 0 16,-21-21-1,21-21 1,0 0-1,0 0-15,0-1 0,0 1 16,0 0-16,0-21 0,0-1 0,21 22 16,0-21-16,0 0 0,0-1 15,22 1-15,-22 0 0,21-1 0,1 22 16,20-21-16,-21 21 0,22 21 0,-1-22 16,1 22-16,-1 0 0,1 0 15,-22 22-15,1-1 0,-1 0 0,-21 21 16,0-21-16,0 22 0,-21-1 15,0 0-15,0 1 0,0-1 0,0 0 16,0 1-16,0-1 0,0-21 0,-21 22 16,0-22-16,0 0 0,21 0 15,-21-21-15,21 21 0,-21-21 16</inkml:trace>
  <inkml:trace contextRef="#ctx0" brushRef="#br0" timeOffset="24370.65">14097 4509 0,'0'-22'0,"0"44"0,0-65 0,0 22 16,0 0-16,0 0 0,0 0 0,0-1 15,-21 22 1,0 22-1,21-1-15,-22 0 0,1 0 16,0 0-16,21 22 0,0-1 16,-21-21-16,21 21 0,0 1 0,0-1 15,0 0-15,0 1 0,0-1 16,0 0-16,0-20 0,21 20 0,0-21 16,22 0-16,-22-21 0,21 21 0,-21-21 15,22 0-15,-1 0 0,0 0 16,22 0-16,-22-21 0,0 0 0,1 0 15,-22 0-15,21 0 0,1-22 0,-22 22 16,21-21-16,-21 21 0,0-22 16,-21 1-16,0 0 0,0-1 0,0 22 15,0-21-15,-42 21 16,21-22-16,0 22 0,-22 0 0,1 21 16,0 0-16,-1 0 0,1 0 0,0 0 15,21 0-15,-22 21 0,1 0 16,21 0-16,0 1 0,-1 20 0,22-21 15,-21 0-15,21 22 0,0-22 0,0 21 16,0-21-16,0 22 0,21-22 16,1 0-16,-1 0 0,0 0 0,21 0 15,-21 1-15,22-22 0,-1 0 16,0 0-16,1 0 0,-1 0 16</inkml:trace>
  <inkml:trace contextRef="#ctx0" brushRef="#br0" timeOffset="24758.42">14922 4551 0,'0'0'0,"0"-21"0,-21 21 0,21-21 0,0-1 15,0 1 1,0 0-16,0 0 16,21 21-16,1 0 0,20 0 15,-21 0-15,0 21 16,22-21-16,-22 21 0,21 0 0,-21 22 15,22-22-15,-22 0 0,0 21 16,0 1-16,0-22 0,-21 21 16,0 1-16,0-22 0,0 21 0,0-21 15,0 22-15,0-22 0,0 0 16,-21 0-16,0 0 0,0 0 0,0-21 16,-1 0-16,1 0 0,0 0 15,0 0-15,21-21 0,-21 21 16,21-21-16,-21 0 0,21-21 0,0 20 15,0 1-15,0-21 0,0 0 16,0 20-16,0-20 0,0 21 0,0-21 16,0-1-16,21 22 0,0 0 0,0-21 15,0 20-15,22 1 0,-22 0 16,0 21-16,0-21 0,21 0 16,-20 21-16,-1 0 0,0-21 0</inkml:trace>
  <inkml:trace contextRef="#ctx0" brushRef="#br0" timeOffset="25290.42">15452 4170 0,'0'0'0,"-43"-21"0,1 0 0,0-1 16,-22 1-16,1 0 0,20 0 0,-41 0 15,20 0-15,1 21 0,-1 0 0,1-22 16,-1 22-16,22 0 15,-22 0-15,1 22 0,-1-1 0,22 0 16,-22 0-16,22 21 0,-21 1 16,20-1-16,1 0 0,-22 22 0,22-22 15,0 22-15,-1-1 0,22 1 0,-21-1 16,0 1-16,20-1 0,1 1 16,0 20-16,0-20 0,21-1 0,0 1 15,0-1-15,21 1 0,0-22 16,22 1-16,-1-1 0,0 0 0,22-21 15,20 22-15,-20-22 0,21-21 16,-22 21-16,22-21 0,-22 0 0,22 0 16,0 0-16,-22-21 0,22 21 15,-1-21-15,22 0 0,-21-1 0,0-20 16,63-21-16,-85 20 16,1-20-16,-22 20 0,0-20 0,1-1 15,-22 1-15,0-1 0,0 1 0,-21-1 16,0 1-16,0-1 0,0-20 15,-21 20-15,-21 1 0,21 20 0,-22-20 16,-20 21-16,20-1 0,-20 1 16,-1 21-16,1 0 0,-1-1 0,-20 22 15,20 0-15,1 0 0,20 22 16,-20-1-16,21 0 0,-1 0 16,1 21-16,21-20 0,0 20 0,-1 0 15,22-21-15,0 22 0,0-22 16,0 0-16,0 0 0,22 0 0</inkml:trace>
  <inkml:trace contextRef="#ctx0" brushRef="#br0" timeOffset="27017.67">17039 4424 0,'0'0'16,"0"-21"-16,-21 21 0,21-21 0,0-1 0,-21 22 15,21-21-15,-21 21 0,-1 0 31,1 0-31,21 21 16,0 1-16,0 20 0,-21-21 16,21 21-16,0 1 0,0-22 0,0 21 15,0 22-15,0-22 0,0 0 16,0 1-16,0 20 0,0-20 0,0-1 16,0-21-16,0 21 0,0-20 15,0 20-15,0-21 0,0 0 0,21-21 16,0 0-16,1 0 0,-1 0 15,0 0-15,21-21 0,-21 21 16,22-42-16,-1 21 0,0-1 0,1-20 16,-22 0-16,21 21 0,-21-22 15,1 1-15,-1 0 0,-21-1 16,0 1-16,0 0 0,0-1 0,-21 22 16,-22-21-16,22 21 0,-21-1 15,-1 22-15,1 0 0,0-21 0,-1 21 16,1 0-16,21 0 0,-21 0 15,20 21-15,1-21 0,21 22 0,0-1 16,21-21 0,1 0-16,20 0 0,0 0 15,22 0-15,-1 0 0,1 0 0,20 0 16,-20 0-16,21 0 0,-22-21 16,22-1-16,-22 22 0,1-21 0,-1 0 15,1 21-15,-1-21 0,-20 21 16,-1 0-16,-21 0 0,0-21 15,-42 21 1,0 21-16,-21-21 16,20 21-16,-20 0 0,21 0 0,-21 1 15,-1 20-15,22-21 0,-21 0 16,-1 22-16,22-1 0,0 0 0,-21 1 16,42-1-16,-21 0 0,21-21 0,0 22 15,0-1-15,0-21 0,21 0 16,-21 1-16,42-1 0,-21 0 0,0-21 15,22 0-15,-22 0 0,21 0 16,1 0-16,-22 0 0,21 0 16,0-21-16,1-22 0,-1 22 0,0-21 15,1 21-15,-1-22 0,-21-20 16,22 21-16,-1-1 0,-21-20 0,0 20 16,0-20-16,1 21 0,-1-22 15,0 1-15,-21-1 0,0 1 0,0 20 16,0-20-16,0 20 0,0 1 0,0 0 15,0 21-15,0-1 0,-21 22 16,0 22 0,21 20-16,0 0 0,-22 1 15,1-1-15,21 21 0,-21-20 0,21 20 16,-21 1-16,21-22 16,0 22-16,0-1 0,0-21 0,0 22 15,0-22-15,0 1 0,0-1 0,0 0 16,0 1-16,21-1 0,0-21 15,0 0-15,1 0 0,-1 1 0,0-22 16,21 0-16,-21 0 0,22 0 16,-22 0-16,21-22 0,1 22 0,-22-21 15,21 0-15,0-21 0,-20 21 0,20-22 16,-21 1-16,21 21 0,1-22 16,-1 1-16,-21 21 0,22-21 0,-1-1 15,0 22-15,1 0 16,-1-21-16,-21 42 0,21-22 0,-20 1 15,-1 21-15,0 0 0,0 0 0,-21 21 16,0 1-16,0-1 16,0 0-16,0 0 0,0 0 15,0 0-15,0 1 0,0-1 0,0 0 16,0 0-16,0-42 62,0 0-62,0 0 0,0-1 16,-21 1-16,21 0 0,-21 0 16,0 0-16,21 0 0,-22-1 15,1 1-15,0 21 16,0 0-16,0 0 0,0 0 0,-1 0 16,1 21-16,0 1 0,0-1 0,-21 0 15,20 0-15,1 0 0,0 22 16,0-1-16,0-21 0,0 21 0,-1 1 15,22-1-15,-21-21 0,21 22 16,0-22-16,0 21 0,0-21 0,0 0 16,0 1-16,21-1 0,1-21 0,-1 0 15,0 0-15,0 0 16,0 0-16,0 0 0,1 0 0,-1-21 16,21-1-16,-21 1 0,22-21 0,-1 21 15,-21-22-15,21 1 0,-20 0 16,20-22-16,-21 22 0,21-22 0,-20 22 15,20-21-15,-21-22 0,21 21 16,-20-20-16,-1 20 0,0 1 0,0-1 16,0 1-16,-21-1 0,0 22 15,0 21-15,0 0 0,0-1 0,0 1 16,-21 21-16,0 21 0,0 1 16,0-1-16,-22 42 0,22-20 15,0 41-15,-21-20 0,20-1 16,1 1-16,0 20 0,0-20 15,21-1-15,0-20 0,0 20 0,0-20 16,0-1-16,0 21 0,0-20 0,21-22 16,0 21-16,0-21 0,1 22 15,20-22-15,-21 0 0,0-21 0,0 0 16,1 0-16,20 0 0,-21 0 16,21 0-16,-20 0 0,20-21 0,-21 0 15,21 0-15</inkml:trace>
  <inkml:trace contextRef="#ctx0" brushRef="#br0" timeOffset="28726.23">21124 4424 0,'0'0'0,"-21"0"0,21-21 0,-21 0 16,21-1-16,0 1 16,0 0-16,0 0 15,-21 21-15,21 21 16,-21 0-16,21 0 15,0 22-15,0-22 0,0 0 0,0 21 16,0 1-16,-22-22 0,22 21 16,-21-21-16,21 22 0,0-22 0,0 21 15,0-21-15,-21 1 0,21 20 0,0-21 16,0 0-16,0 0 16,0-42 15,0 0-31,0 0 0,21 0 15,-21-22-15,0 22 0,21 0 0,1-21 16,-1 21-16,-21-22 0,21 1 16,0 0-16,0-1 0,0 22 0,-21-21 15,22-1-15,-1 22 0,0 0 0,0 21 32,-21 21-32,0 22 15,21-22-15,-21 0 0,21 21 16,-21-21-16,0 22 0,0-22 15,22 0-15,-1 21 0,-21-20 0,21-1 16,-21 0-16,21 21 0,0-21 0,0 1 16,1-1-16,-1-21 0,0 21 15,0-21-15,21 0 0,-20 0 16,20 0-16,-21 0 0,0 0 0,22 0 16,-22-21-16,21 0 0,-21-1 0,0 1 15,1 0-15,-1 0 0,0-21 16,0 20-16,-21-20 0,21 0 0,-21-1 15,0 22-15,0-21 0,0 0 16,0-1-16,0 22 0,0 0 0,0 0 16,0 0-16,0-1 0,0 44 15,0-1 1,-21 0-16,0 0 0,0 21 16,21-20-16,0 20 0,-21-21 15,-1 21-15,1 1 0,21-22 0,0 21 16,0-21-16,0 1 0,0 20 0,0-21 15,0 0-15,0 0 0,0 1 16,21-1-16,1-21 0,20 0 0,-21 0 16,21 0-16,-20 0 0,20 0 15,-21 0-15,21 0 0,-20-21 0,20-1 16,-21 1-16,0 0 0,0 0 0,1 0 16,-1 0-16,0-22 15,-21 22-15,0 0 0,0-21 0,0 20 0,0 1 16,0 0-16,0 0 0,0 0 15,0 42 1,-21-21 0,21 21-16,-21 0 0,21 22 15,0-22-15,0 0 0,0 21 0,0-21 16,0 1-16,0 20 0,0-21 16,0 0-16,0 0 0,0 1 0,21-1 15,0 0-15,0 0 0,0-21 16,0 0-16,1 0 0,20 0 0,-21 0 15,21 0-15,1-21 0,-22 21 0,21-21 16,1 0-16,-22-1 16,0 1-16,21 0 0,-21 0 0,1-21 15,-1 20-15,0-20 0,0 21 0,-21 0 16,0-22-16,21 22 0,-21 0 16,0 0-16,-21 42 31,0 0-31,0 0 0,21 1 15,-21-1-15,21 0 0,-22 0 0,1 0 16,21 22-16,0-22 0,-21 0 16,21 0-16,-21 0 0,21 0 0,0 1 15,0-1-15,-21 0 0,21 0 16,0-42 15,0 0-15,0 0-16,0-1 0,0 1 0,21 0 15,0 0-15,0-21 0,0 20 16,1-20-16,-1 21 0,0-21 0,0 20 16,21-20-16,-20 21 0,-1 0 0,0 0 15,21-1-15,-21 1 0,1 21 16,-1 0-16,0 21 0,-21 1 16,21-1-16,0 0 0,-21 21 15,0-21-15,21 1 0,-21 20 0,22-21 16,-22 21-16,0-20 0,0 20 15,0-21-15,0 0 0,0 0 16,0 1-16,0-1 0,0 0 0,0 0 16,0-42 15,0 0-31,0 0 16,0-1-16,21 1 0,0 0 15,0 0-15,0 0 0,0-22 0,1 22 16,-1-21-16,0 0 0,21 20 15,1-20-15,-22 0 0,21 21 16,-21-1-16,22 1 0,-22 21 0,0 0 0,0 21 31,-21 1-31,0-1 0,0 21 0,0-21 16,0 22-16,0-22 0,0 21 0,0-21 16,0 0-16,0 22 0,-21-22 15,0 0-15,21 0 0,0 0 0,-21 1 16,21-1-1,0-42 17,21-1-32,0 1 15,0 0-15,0 0 0</inkml:trace>
  <inkml:trace contextRef="#ctx0" brushRef="#br0" timeOffset="29223.19">24024 4022 0,'0'0'15,"0"-127"1,0 106-16,0-1 0,0 1 0,-21 21 0,0 0 16,0 21-16,-1 1 15,1-1-15,0 0 0,0 21 0,0 1 16,0 20-16,21-21 0,-22 22 16,22-22-16,0 22 0,0-22 0,0 0 15,0 22-15,0-22 0,0 1 0,0-22 16,0 21-16,0 0 15,0-20-15,0-1 0,0 0 0,0 21 16,0-21-16,0 1 16,0-44 15,0 1-15,0 0-16,0 0 0,22 0 0,-1 0 15,-21-1-15,21 1 0,0-21 16,0 21-16,22-22 0,-22 22 0,21-21 15,0 21-15,1 0 0,-22-1 16,21 1-16,-21 21 0,22 0 16,-22 0-16,21 21 0,-21 1 0,1-1 15,-1 0-15,-21 21 0,0-21 0,0 1 16,0 20-16,0-21 0,0 0 16,-21 0-16,-1 1 0,-20-1 0,21 0 15,-21 0-15,-1 0 0,1 0 16,21-21-16,-22 22 0,1-22 0,0 0 15,21 21-15,-1-21 0,1 0 0,0 0 16,21-21 0,21-1-1,0 22-15,1-21 0</inkml:trace>
  <inkml:trace contextRef="#ctx0" brushRef="#br0" timeOffset="29927.04">24574 4593 0,'-21'0'16,"42"0"15,1-21-31,-1 21 16,0-21-16,0 0 0,0 21 15,22-21-15,-22-1 0,0 1 16,0 0-16,0 0 0,0 0 0,1 0 15,-22-1-15,0 1 0,-22 21 16,1 0 0,0 0-16,0 0 0,-21 21 15,20 1-15,-20-1 0,21 0 0,0 0 16,0 0-16,-1 0 0,1 22 0,21-22 16,0 0-16,0 0 0,0 0 15,0 1-15,43-1 0,-22 0 16,0-21-16,21 21 0,-21-21 0,22 0 15,-1 0-15,0 0 16,1 0-16,-1 0 0,0 0 0,1 0 16,-22 0-16,0 0 0,21-21 0,-20 0 15,-1 0-15,0 21 0,0-22 16,0 1-16,0-21 0,1 21 0,-1 0 16,0-22-16,0 22 0,0 0 15,-21-21-15,21 20 0,1 1 0,-1 21 16,-21-21-16,21 21 0,0 0 15,0 0-15,0 0 0,1 0 0,-1 21 16,0-21-16,-21 43 0,21-22 0,0 0 16,0 21-16,-21-21 0,22 22 15,-22-1-15,0-21 0,0 22 16,0-22-16,0 0 0,0 21 0,0-21 16,0 1-16,0-1 0,0 0 15,-22-21-15,22 21 0,-21-21 16,0 0-1,0-21-15,21 0 0,0 0 0,0-1 16,-21 1-16,21 0 0,0 0 0,0 0 16,0 0-16,0-22 0,21 22 15,-21-21-15,21-1 0,0 22 0,0-21 16,22 0-16,-22 20 0,0-20 16,0 21-16,22 0 0,-22 0 15,21-22-15,-21 22 0,0 0 0,22 21 16,-22-21-16,0 0 0,0-1 15,0 1-15,1 0 0</inkml:trace>
  <inkml:trace contextRef="#ctx0" brushRef="#br0" timeOffset="37966.24">910 7451 0,'0'21'0,"-21"-21"16,0 0-1,0 0-15,21-21 16,-22 0 0,22-1-16,0 1 0,0 0 15,0 0-15,0 0 0,0 0 16,0-1-16,0 1 0,0 0 15,22 0-15,-1 21 16,0 0 0,0 0-16,0 21 0,-21 0 0,21 22 15,1-22-15,-1 21 0,0 0 16,0 1-16,-21 20 0,0-20 0,0 20 16,0 1-16,0-1 0,0 1 15,0-1-15,-21 22 0,0-1 0,-22-20 16,22 21-16,-21-22 0,0 1 15,-22-1-15,22 1 0,-22-22 0,22 0 16,-22 1-16,1-22 0,21 0 16,-22 0-16,22 0 0,-1-21 15,1 0-15,0 0 0,-1 0 0,1-21 16,21 0-16,0 0 16,0-22-16,-1 1 0,22 0 0,0-1 15,0-20-15,0-1 0,0 22 16,0-21-16,22-1 0,20 22 0,-21-1 15,21 1-15,-20 21 0,20 0 16,0 0-16,1 21 0,-1 0 16,0 0-16,1 21 0,-1 0 0,0 0 15,-21 21-15,22 1 0,-22-1 16,21 0-16,-21 1 0,1-1 0,-1 0 16,0 1-16,-21-1 0,21 0 15,-21-20-15,21 20 0,-21-21 0,0 0 16,0 0-16,21 1 15,-21-1-15,22-21 0,-1 0 16,0 0 0,0 0-16,-21-21 0,21-1 0,0 1 15</inkml:trace>
  <inkml:trace contextRef="#ctx0" brushRef="#br0" timeOffset="38310.04">1566 8065 0,'0'0'15,"0"84"1,0-63-16,0 1 16,21-22-1,1 0 1,-1-22-16,0 1 15,0 0-15,0 0 0,-21 0 0,0 0 16,21-1-16,-21 1 0,0 0 16,0 0-16,0 0 0,-21 21 15,0 0-15,0 0 16,0 0-16,0 0 0,-1 0 0,1 0 16,21 21-16,-21 0 15,0 0-15,21 0 0,0 1 0,0-1 16,0 0-16,0 0 15</inkml:trace>
  <inkml:trace contextRef="#ctx0" brushRef="#br0" timeOffset="39252.57">2963 7366 0,'0'0'16,"0"-21"-16,0 0 0,0 0 0,0-1 0,0 1 15,0 0-15,0 42 32,0 0-32,0 1 15,0 20-15,0 0 0,0 22 16,0-22-16,-21 22 0,21-1 16,-21-21-16,0 22 0,21-22 0,0 22 15,-21-22-15,21 22 0,-22-22 16,22 0-16,-21 1 0,21-1 0,0-21 15,0 21-15,0-20 0,0-1 16,0-42 0,0-1-16,0 1 15,0 0-15,21-21 0,1-1 16,-22 1-16,21 0 0,0-1 0,0 22 16,-21-21-16,21 0 0,0 20 15,-21-20-15,22 21 0,-1 0 16,-21 0-16,21 21 0,0 0 15,0 0-15,-21 21 16,0 0-16,21 0 0,1 21 0,-22-20 16,21 20-16,-21-21 0,0 21 15,0 1-15,21-22 0,0 21 0,0 1 16,-21-22-16,21 0 0,1 0 16,-1 0-16,0 0 0,21 1 0,-21-22 15,22 0-15,-1 0 0,-21 0 16,22-22-16,-1 1 0,0 21 0,22-42 15,-22 21-15,0 0 0,1-22 16,-1 1-16,0 21 0,-20-22 16,20 1-16,-21 0 0,0-1 0,-21 1 15,0 0-15,0-1 0,0 1 16,0 0-16,-21-1 0,0-20 0,0 21 16,0-1-16,-22-20 0,1 42 15,0-22-15,20 22 0,-20 0 0,0 0 16,-1 21-16,1 0 0,21 21 15,-21 0-15,20 0 0,1 0 0,0 22 16,0-1-16,21-21 0,-21 22 16,21-1-16,0 0 0,0 1 0,0-22 15,0 21-15,21-21 0,0 0 0,21 1 16,-20-1-16,20 0 16,0-21-16</inkml:trace>
  <inkml:trace contextRef="#ctx0" brushRef="#br0" timeOffset="39814.25">4720 7260 0,'0'0'0,"0"-21"0,0 0 16,0 0-16,0 0 0,-21 21 0,0 0 0,0 0 15,-1 0-15,1 0 0,0 0 16,0 21-16,21 0 0,-21 0 15,0 21-15,-1-20 0,22 20 0,-21 0 16,21 22-16,0-22 0,-21 0 16,21 1-16,-21-1 0,21 0 0,-21 1 15,21-1-15,0 0 0,-21 1 16,21-1-16,-22 0 0,22-20 0,0-1 16,0 21-16,0-21 0,0 0 15,22-21 1,-1-21-16,0 0 15,-21 0-15,0 0 0,0 0 16,0-1-16,0-20 0,0 21 16,21-21-16,-21-1 0,0 1 0,21 0 15,-21-1-15,0 1 0,21-22 16,1 22-16,-1-21 0,0 20 0,21-20 16,-21 20-16,22 1 0,-1 21 15,-21 0-15,22 0 0,-1-1 0,-21 22 16,21 0-16,-20 22 0,20-1 0,-21 0 15,0 21-15,22 1 0,-43-1 16,21 0-16,0 1 0,-21-1 0,21 0 16,-21 1-16,0-1 0,0 0 15,0 1-15,0-22 0,0 21 0,0 0 16,0-20-16,-21 20 0,0-21 16,0 21-16,-1-20 0,22-1 15,0 0-15,-21 0 0,21 0 0,-21-21 16,0 0-1,0-21 1</inkml:trace>
  <inkml:trace contextRef="#ctx0" brushRef="#br0" timeOffset="40023.12">4360 7747 0,'0'0'0,"21"0"31,22 0-15,-22 0-16,21-21 0,1 21 0,20 0 16,-21-21-16,22 21 0,-1-21 15,-20 21-15,20-22 0,1 1 0,-22 21 16,22-21-16,-22 0 0,21 0 0,-20 21 16,-1-21-16,0-1 0,1-20 15,-1 21-15,0 0 0</inkml:trace>
  <inkml:trace contextRef="#ctx0" brushRef="#br0" timeOffset="40289.98">5757 7197 0,'-42'21'32,"21"0"-32,21 0 0,0 0 0,-21 1 0,21-1 15,0 0-15,-22 21 0,22 1 16,0-1-16,0-21 0,0 21 0,0 1 15,0-1-15,0 0 0,0 1 0,0-1 16,0 0-16,0 1 0,0-1 16,0 0-16,0 1 0,0-22 15,0 21-15,0-21 0,0 22 0,0-22 16,0 0-16,0 0 0,22-21 31,-1-21-31,-21 0 16,0 0-16,0-22 0</inkml:trace>
  <inkml:trace contextRef="#ctx0" brushRef="#br0" timeOffset="40568.82">5694 7641 0,'0'0'0,"0"-42"15,0 0-15,0-1 0,0 1 0,0 0 16,0-1-16,0 1 0,21 0 16,0-1-16,0 22 0,0-21 15,22 21-15,-22-1 0,21 1 0,1 0 16,-22 21-16,21 0 0,-21 0 15,22 0-15,-22 21 0,0 0 0,0 1 16,0 20-16,-21 0 0,0 1 16,0-1-16,0 0 0,0 1 0,0-1 15,-21 0-15,0 1 0,0-22 0,-22 21 16,1 0-16,0-20 0,-1 20 16,-20-21-16,21 0 0,-1 0 0,1 1 15,0-1-15,20-21 0,-20 0 0,42 21 16,0-42-1,0 0 1,42 21-16,-20-43 0</inkml:trace>
  <inkml:trace contextRef="#ctx0" brushRef="#br0" timeOffset="41102.04">6943 7049 0,'0'0'0,"0"-22"16,0 1 0,21 21-16,0 0 0,21-21 15,1 21-15,-1 0 0,21-21 16,-20 21-16,20-21 0,1 0 0,20 21 16,-20-22-16,21 22 0,-1-21 15,1 0-15,0 21 0,-1-21 0,-20 21 16,20 0-16,-41 0 0,-1 0 0,0 0 15,1 0-15,-22 0 16,-42 21 0,-22-21-1,22 0-15,-21 21 0,21-21 0</inkml:trace>
  <inkml:trace contextRef="#ctx0" brushRef="#br0" timeOffset="41402.12">7705 6964 0,'-22'21'15,"1"-21"1,21 21-16,-21-21 0,21 21 0,0 1 16,-21 20-16,0 0 15,21 1-15,0 20 0,0-21 0,-21 22 16,-1-1-16,22-20 0,-21 20 15,21 1-15,-21-22 0,21 0 0,0 22 16,0-22-16,-21-21 0,21 22 0,-21-1 16,21 0-16,-21-20 0,21-1 15,0 0-15,0 0 0,0 0 0,0 0 16,0-42 15,0 0-31,0 0 0,21 0 16</inkml:trace>
  <inkml:trace contextRef="#ctx0" brushRef="#br0" timeOffset="41837.87">8107 7345 0,'0'0'16,"21"-21"-16,0 21 0,-21-21 0,0 42 31,0 0-31,-21 0 0,21 21 15,-21-20-15,0 20 0,-1 0 16,1 1-16,0-22 0,0 21 16,0 0-16,21 1 0,0-22 0,-21 21 15,21 1-15,0-22 0,0 21 0,0-21 16,0 0-16,21 1 0,0-1 16,0 0-16,0-21 0,22 0 0,-22 0 15,21 0-15,-21 0 0,22 0 0,-22-21 16,21 0-16,0-1 0,1 1 15,-22 0-15,21 0 0,-21 0 0,22 0 16,-22-1-16,0-20 0,-21 21 16,0 0-16,0-22 0,0 1 0,0 21 15,0-21-15,-21-1 0,0 22 16,0 0-16,-22-21 0,22 20 16,-21 1-16,21 21 0,-1 0 0,-20 0 15,21 0-15,-21 0 0,20 0 16,1 0-16,0 0 0,0 21 0,0 1 15,0-1-15,21 0 0,0 0 0,0 0 16,0 0-16,21 1 16,0-22-16,0 0 0,21 0 0</inkml:trace>
  <inkml:trace contextRef="#ctx0" brushRef="#br0" timeOffset="44330.45">9821 7133 0,'0'-21'16,"0"42"-16,21-63 0,-21 21 0,0 0 15,0-1-15,0 1 16,0 0-16,-21 21 0,0 0 16,0 0-16,0 0 0,0 0 0,-1 0 15,1 0-15,0 21 16,0 0-16,0 22 0,0-22 0,-1 42 16,1-20-16,21 20 0,0-20 15,-21 20-15,21 1 0,0-22 0,0 21 16,0-20-16,0-1 0,0 0 0,0 1 15,0-1-15,21 0 0,0-20 16,1-1-16,-1 0 0,0 0 0,21 0 16,1-21-16,-22 0 0,21 0 0,0 0 15,1 0-15,-1 0 0,0-21 16,1 21-16,-1-21 0,0 0 16,1 0-16,-1-22 0,0 22 0,1-21 15,-1 21-15,-21-22 0,22 1 16,-22-22-16,0 22 0,0-21 0,0-1 15,-21 1-15,0-1 0,0 22 16,21-22-16,-21 22 0,0 0 0,0-1 16,0 22-16,0 0 0,0 0 0,0 0 15,-21 21-15,21 21 16,0 0-16,-21 0 0,21 21 16,-21 1-16,21-1 0,0 22 0,0-22 15,-21 21-15,21-20 0,0 20 16,0-20-16,0 20 0,0-21 0,0 1 15,0-1-15,0-21 0,0 22 0,0-22 16,0 21-16,0-21 16,0 0-16,0 1 0,0-1 15,0-42 48,0-1-48,0 1 454,21 21-453,-21-21 249,21 21-249,-21-21 812</inkml:trace>
  <inkml:trace contextRef="#ctx0" brushRef="#br0" timeOffset="45030.1">10435 7641 0,'0'-21'31,"0"0"-31,0 0 16,0 0-16,0-1 15,0 1-15,0 0 16,0 0-16,0 0 0,0 0 0,0-22 15,21 22-15,0 0 0,1 0 0,-22 0 16,21-22-16,0 43 0,0-21 16,0 0-16,0 0 0,1 21 15,-1 0-15,0 0 0,0 0 16,0 21-16,-21 0 0,0 0 16,0 0-16,0 22 0,0-22 15,0 21-15,0-21 0,0 22 0,0-1 16,0-21-16,0 22 0,21-22 15,-21 0-15,0 0 0,22 21 0,-22-20 16,21-1-16,-21 0 16,21 0-16,0 0 15,0-21-15,0 0 16,1 0 0,-1 0-16,0 0 15,0-21-15,0 21 0,-21-21 16</inkml:trace>
  <inkml:trace contextRef="#ctx0" brushRef="#br0" timeOffset="45434.37">11134 7472 0,'0'0'0,"21"0"15,0 0 1,0 0-1,0 0-15,0-21 0,1 21 16,-1-21-16,0 21 0,0-22 16,0 22-16,0-21 0,1 0 0,-1 21 15,0-21-15,-21 0 0,21 0 0,-21-1 16,21 22-16,-21-21 16,0 0-16,0 0 0,0 0 15,-21 21-15,0 0 16,0 0-16,0 0 0,-1 21 0,-20 0 15,21 0-15,0 0 0,-22 1 0,22 20 16,0-21-16,0 21 0,0-20 16,0 20-16,-1-21 0,22 21 0,0-20 15,0-1-15,0 21 0,0-21 0,0 0 16,0 1-16,22-1 16,-1-21-16,0 0 0,0 21 0,21-21 15,-20 0-15,20 0 0,-21 0 0,21 0 16,1 0-16,-1-21 15,0 21-15,1-21 0,-22-1 0,21 1 16</inkml:trace>
  <inkml:trace contextRef="#ctx0" brushRef="#br0" timeOffset="46309.61">12065 7303 0,'0'0'0,"21"-22"0,-21 1 16,0 0-16,0 0 0,0 0 15,-21 0-15,0 21 16,0 0-16,-1 0 0,1 21 15,0 0-15,0 0 0,0 0 16,0 22-16,-1-22 0,1 21 16,0 0-16,21-20 0,0 20 15,0-21-15,0 21 0,0-20 0,0 20 16,0-21-16,0 0 0,0 0 0,0 1 16,21-1-16,-21 0 0,43-21 15,-22 21-15,0-21 0,0 0 0,21 0 16,-20 0-16,20 0 0,0 0 0,1-21 15,-1 0-15,0 21 0,1-21 16,-1-22-16,0 22 0,-21 0 0,22-21 16,-22 20-16,0-20 0,21 0 0,-42-22 15,22 22-15,-22-22 16,21 22-16,-21-21 0,0 20 0,0-20 16,0 20-16,21 1 0,-21 0 0,0-1 15,0 22-15,0 0 0,0 0 16,0 0-16,0 42 15,0 0-15,0 0 0,0 22 16,0-22-16,0 21 0,0 0 16,0 22-16,0-22 0,0 1 0,0 20 15,-21-21-15,0 1 0,21-1 0,0 0 16,-22 1-16,22-1 0,-21-21 16,21 22-16,-21-22 0,21 0 0,0 0 15,0 0-15,0-42 47,0 0-47,0 0 0,0 0 0,0-1 16,0 1-16,21 0 0,0-21 15,1-1-15,-1 22 0,0-21 0,21 0 16,-21 20-16,1-20 0,20 21 16,-21-21-16,0 20 0,0 22 0,1-21 15,-1 21-15,0 0 0,0 0 0,-21 21 16,0 1-1,0-1-15,0 0 0,-21-21 16,0 21-16,0 0 0,-1 0 16,-20 1-16,21-22 0,0 21 15,0 0-15,-1-21 0,1 0 0,0 21 16,0-21-16,0 0 0,0 0 0,-1 0 16,22 21 15,0 0-16,0 1-15,0-1 0,22 0 16,-1-21-16,-21 21 0,21 0 0,0 0 16,0 1-16,0-1 0,1 0 15,-1 0-15,0-21 16,0 21-16,0-21 0,0 21 16,-21 1-16,22-22 15,-1 0-15,0 0 16,-21-22-1,0 1-15,21 21 0,-21-21 16</inkml:trace>
  <inkml:trace contextRef="#ctx0" brushRef="#br0" timeOffset="46506.5">12996 7599 0,'-21'21'16,"0"-21"-1</inkml:trace>
  <inkml:trace contextRef="#ctx0" brushRef="#br0" timeOffset="47990.47">15028 6879 0,'0'-21'0,"0"0"0,0 0 15,0 0-15,-21 21 0,21-22 16,-21 22-16,21 22 31,-21-1-31,21 21 0,-21-21 16,21 43-16,-22-22 0,22 22 16,0-22-16,0 21 0,0 1 0,0-22 15,0 22-15,0-22 0,-21 22 16,21-22-16,-21-21 0,21 21 0,0 1 15,-21-22-15,21 0 0,0 0 16,-21 0-16,21 1 0,0-1 16,-21-21-1,21-21 1,-22-1-16</inkml:trace>
  <inkml:trace contextRef="#ctx0" brushRef="#br0" timeOffset="48662.1">14330 7366 0,'0'0'0,"-21"0"0,42 0 31,0 0-31,0 0 0,0 0 16,22 0-16,-1 0 0,0 0 0,1 0 15,-1 0-15,21-21 0,1 0 16,-1 0-16,22-1 0,0 1 0,-1 0 15,1 0-15,0-21 0,-22 20 16,22 1-16,-22 0 0,1-21 0,-1 21 16,-20-1-16,-1-20 0,-21 0 0,22 21 15,-22-22-15,-21 1 0,0 0 16,0-1-16,0 1 0,0 0 16,0-1-16,0 22 0,0 0 15,-21 0-15,-1 21 0,1 0 0,0 0 16,0 21-16,0 21 0,0 1 15,-1-1-15,1 21 0,0-20 0,0 20 16,21 1-16,0-1 0,0 1 0,0-1 16,-21 1-16,21-1 0,-21 1 15,21-1-15,0 1 0,0-22 0,0 0 16,0 1-16,0-22 0,0 21 16,-22-21-16,22 1 0,0-1 0,0 0 15,-21-42 16,21 0-31,0-1 16,0 1-16,0 0 0,21-21 0,-21 21 16,22-22-16,-1 1 0,0 0 15,0-1-15,0 1 0,0 0 0,22-1 16,-22 1-16,21 21 0,-21 0 0,22-1 16,-1 22-16,-21 0 0,22 0 15,-22 0-15,21 22 0,-21-1 0,0 21 16,1-21-16,-1 22 0,-21-22 15,0 21-15,0 0 0,0-20 0,0-1 16,0 21-16,0-21 0,0 0 16,0 1-16,0-1 0,0 0 15,0 0-15,-21 0 0,21 0 16,21-21 15,-21-21-31,21 21 0,0-21 16,0 0-16,0 0 0</inkml:trace>
  <inkml:trace contextRef="#ctx0" brushRef="#br0" timeOffset="49041.88">16298 7366 0,'21'0'31,"1"0"-15,-1 0-16,0 0 0,0 0 15,0-21-15,0 21 0,1-21 0,-1 21 16,21-21-16,-21 21 0,0-22 16,1 1-16,-1 0 0,0 0 0,-21 0 15,21 0-15,-21-1 0,0 1 16,0 0-16,-21 21 0,0 0 16,0 0-16,-22 0 0,1 0 15,0 0-15,-1 0 0,-20 21 16,20 0-16,1 1 0,0 20 0,-1 0 15,1 1-15,21-1 0,0-21 0,0 21 16,21 1-16,0-22 0,0 21 16,0-21-16,21 1 0,0-1 0,0 0 15,0 0-15,22-21 0,-22 21 0,21 0 16,0-21-16,-20 0 0,20 0 16,0 0-16,-21 0 0,22 0 0,-1 0 15,-21 0-15,0 0 0,1-21 16,20 0-16,-21 0 0,0 21 0</inkml:trace>
  <inkml:trace contextRef="#ctx0" brushRef="#br0" timeOffset="50535.52">18478 7324 0,'0'0'0,"22"0"0,-1 0 0,21 0 16,-21-21-16,0 21 0,1-22 15,-1 1-15,21 21 0,-21-21 0,0 0 16,1 0-16,-1 0 0,0-1 16,0 1-16,0 0 0,0 0 15,-21 0-15,0-22 0,22 22 0,-22 0 16,0 0-16,0-21 0,0 20 15,0 1-15,-22 0 0,1 0 0,0 21 16,-21 0-16,21 0 0,-22 0 0,1 0 16,-22 21-16,22 0 0,-21 0 15,20 22-15,-20-22 0,20 21 0,-20 1 16,21-1-16,20 21 0,-20-20 16,21-1-16,-21 22 0,20-22 0,1 0 15,21-21-15,0 22 0,0-22 0,0 21 16,0-21-16,0 1 0,21-1 15,1-21-15,-1 21 0,0-21 0,0 0 16,21 0-16,-20 0 0,20 0 16,-21 0-16,21 0 0,1-21 15,-1 0-15,-21-1 0,22 1 0,-1 0 16,0 0-16,1-21 0,-22-1 16,21 1-16,-21 0 0,0-1 0,1 1 15,-1 0-15,0-1 0,0 1 0,0 21 16,-21-22-16,0 22 0,0 0 15,0 0-15,-21 42 16,0 0 0,0 0-16,0 1 0,-1 20 15,22 0-15,0 1 0,0-1 16,0-21-16,0 21 0,0 1 16,0-1-16,0-21 0,22 0 0,-1 22 15,0-22-15,21 0 0,1 0 0,-1-21 16,0 21-16,1-21 0,-1 0 15,21 0-15,1 0 0,-1 0 0,22 0 16,-21 0-16,-1 0 0,22-21 0,-22 0 16,1 0-16,-1 0 0,1-22 15,-1 22-15,-20-21 0,-1 0 0,0-1 16,-21 1-16,22 0 0,-43-1 16,0 1-16,0 0 0,0 20 15,0-20-15,0 21 0,0 0 0,-21 21 16,-22 0-16,22 0 0,-21 0 15,-1 0-15,-20 0 0,21 21 0,-1 0 16,-20 0-16,20 0 0,1 22 16,0-22-16,-1 21 0,1 1 0,21-22 15,0 21-15,0 0 0,21-20 0,0-1 16,0 21-16,0-21 0,0 0 16,21 1-16,0-22 0,21 21 0,-21-21 15,22 0-15,-22 0 0,21 0 16,1 0-16,-1 0 0,-21 0 0,21 0 15,1 0-15,-22-21 0,21-1 16,-21 1-16,22 0 0,-22-21 16,0-1-16,0 22 0,0-21 0,-21 0 15,22 20-15,-22-20 0,21 21 0,-21-21 16,0 20-16,0 1 0,0 0 16,0 0-16,0 42 31,0 0-31,0 0 0,0 1 15,0 20-15,-21-21 0,21 21 0,0 1 16,0-1-16,0 22 0,-22-22 16,22 0-16,0 1 0,-21 20 0,21-21 15,0 22-15,0-22 0,0 1 16,0 20-16,-21 1 0,21-22 16,0 21-16,0 1 0,0-1 0,0 1 15,0-1-15,0 1 0,-21-1 0,21 1 16,0-1-16,0-20 0,0 20 15,0 1-15,0-1 0,0-20 0,0 20 16,0-21-16,0 1 0,0-1 0,0 0 16,0-20-16,0 20 0,0-21 15,-21-21 1,0 0-16,21-21 0,-22 21 0,1-21 16,0-22-16,0 1 0,-21 0 15,20-1-15,1 1 0,-21 0 16,21-22-16,0 22 0,-1-22 0,1 1 15,21-1-15,0 1 0,0-1 0,0-20 16,0 20-16,21 1 0,1-1 16,-1 1-16,0 20 0,0-20 0,21 21 15,-20-1-15,20 1 0,-21 0 16,21-1-16,-20 1 0,20 0 0,0-1 16,1 1-16,-22-22 0,21 22 0,0 0 15,1-22-15,-1 22 0,0 0 16,1-1-16</inkml:trace>
  <inkml:trace contextRef="#ctx0" brushRef="#br0" timeOffset="50902.22">20362 7049 0,'0'0'16,"-21"21"-16,0 0 16,21 0-16,21-21 31,21 0-31,-20 0 15,-1 0-15,0-21 0,21 21 0,-21-21 16,22 0-16,-22-1 0,0 22 16,21-21-16,-20 0 0,-1 0 0,0 0 15,-21 0-15,0-1 16,0 1-16,-21 21 16,0 0-16,-1 0 0,1 0 15,-21 0-15,0 21 0,20 1 16,-20-1-16,21 0 0,-21 21 0,20-21 15,1 22-15,0-22 0,0 21 16,21 1-16,0-22 0,0 21 0,0 0 16,0-20-16,0-1 0,0 21 0,21-21 15,0 0-15,22-21 0,-22 22 16,0-22-16,21 0 0,1 0 16,-1 0-16,0 0 0,1 0 0,-22 0 15,21-22-15,0 1 0,1 0 0</inkml:trace>
  <inkml:trace contextRef="#ctx0" brushRef="#br0" timeOffset="53889.89">2519 9229 0,'0'0'0,"0"-21"16,0-1-1,21 1 1,0 21-16,0-21 0,0 0 16,1 21-16,-1-21 15,0 0-15,0-1 0,0 1 16,0 0-16,1 0 0,-22 0 15,21 0-15,-21-1 0,0 1 0,0 0 16,0 0-16,0 0 16,0 0-16,-21 21 0,-1 0 0,22-22 15,-21 22-15,0 0 0,0 22 16,21-1-16,-21 0 0,21 0 16,0 21-16,0 1 0,0-1 15,0 22-15,0-22 0,0 21 0,0-20 16,0 20-16,21-20 0,-21 20 15,21 1-15,-21-22 0,0 21 0,0-20 16,0 20-16,0-20 16,21-1-16,-21-21 0,0 21 0,21-20 15,-21-1-15,0 0 0,0 0 16,-21-21 0,0 0-16,0 0 0,-21-21 0,20 21 15,-20-21-15,21 0 0,-21-1 16,20 1-16,-20 0 0,21 0 0,-21-21 15,20 20-15,1 1 0,0 21 16,0-21-16,0 0 0,0 21 16,21 21-1,0 0-15,0 0 16,0 1-16,21-1 0,0 0 16,0 0-16,0 0 0,0 0 0,22-21 15,-22 22-15,21-1 0,1-21 16,-1 0-16,0 0 0,1 0 0,-1 0 15,0 0-15,1-21 0,-1 21 16,21-22-16,-20 1 0,-1-21 0,0 21 16,1 0-16,-22-22 0,21 1 15,-21 21-15,22-22 0,-22 1 0,0 0 16,0-1-16,-21 22 0,0-21 16,0 0-16,21-1 0,-21 1 15,0 0-15,0-1 0,0 22 16,0-21-16,0 21 0,0-1 0,0 1 15,0 0-15,-21 21 0,21 21 32,0 0-32,-21 22 15,21-22-15,0 21 0,0 1 0,0-1 16,0 0-16,0 22 0,0-22 16,-21 22-16,21-1 0,0 1 0,0-1 15,0 22-15,0-22 0,0 1 0,0-1 16,0 1-16,-21-1 0,21 1 15,0 20-15,0-20 0,0 21 16,0-22-16,0 1 0,0 20 0,0-20 16,0-1-16,0-20 0,0 20 15,0-21-15,0 1 0,0-1 0,0 0 16,0-20-16,0-1 0,0 0 16,21-21-16,0 21 0,0-21 15,0-21-15,1 21 16,-1-21-16,0 0 0,0-1 15,-21-20-15,21 21 0,22-21 0,-22 20 16,0-20-16,0 0 0,0-22 16,0 22-16,1-22 0,-22 1 0,0 21 15,21-22-15,-21 1 0,0-1 16,0 22-16,0-22 0,-21 22 16,-1-22-16,1 22 0,0 0 0,-21 21 15,21-22-15,-1 22 0,-20 0 16,21 0-16,-21 0 0,20 21 0,1 0 15,21-22-15,-21 22 0,21-21 32,0 0-17,21 21-15,22-21 0,-22 21 16,21-21-16,0 0 0,1-1 0,-1 1 16,22 0-16,-22 0 0,21 0 15</inkml:trace>
  <inkml:trace contextRef="#ctx0" brushRef="#br0" timeOffset="54177.73">4889 8848 0,'0'0'16,"0"-43"-16,0 22 0,0 0 0,0 0 15,-21 21 1,21 21-16,0 0 15,0 22-15,-21-22 0,21 42 16,0-20-16,-21 20 0,21-21 0,0 22 16,0-1-16,-21-20 0,21-1 15,0 22-15,0-22 0,-21 0 0,-1 1 16,22-1-16,-21 0 0,21-21 0,0 22 16,0-22-16,0 0 0,0-42 46,0 0-46,-21 0 0</inkml:trace>
  <inkml:trace contextRef="#ctx0" brushRef="#br0" timeOffset="54773.7">4254 9335 0,'0'0'0,"43"0"31,-22 0-31,21-22 15,1 22-15,-1 0 0,21-21 0,1 0 16,-1 21-16,1-21 0,-1 0 0,1 0 16,21-1-16,-22-20 0,-21 21 15,22 0-15,-1-22 0,-20 22 0,-1-21 16,0 0-16,1 20 16,-22-20-16,0 0 0,-21-1 0,0 22 15,0-21-15,0 21 0,0 0 0,-21-1 16,0 22-16,0 0 15,-1 0-15,1 22 0,21-1 0,-21 21 16,21 0-16,-21 1 0,21-1 16,0 22-16,0-22 0,0 21 0,0-20 15,0-1-15,0 22 0,0-22 0,0-21 16,0 21-16,0 1 0,0-22 16,0 21-16,0-21 0,0 1 0,0-1 15,0 0-15,0 0 0,0 0 0,-21 0 16,0-21-1,21-21 1,0 0 0,0 0-16,0 0 0,0 0 0,0-22 15,0 22-15,0-21 0,21 21 0,-21-22 16,42 1-16,-21 21 0,22-22 16,-22 22-16,21 0 0,0 21 0,-20 0 15,20 0-15,-21 0 0,0 0 0,0 21 16,1 0-16,-1 1 0,-21-1 15,0 21-15,0-21 0,0 0 0,0 1 16,0-1-16,0 21 0,-21-21 16,21 0-16,-22 1 0,22-1 15,-21-21-15,21 21 16,21-21 0,1-21-16,-1 0 15,0 21-15,0-22 0,21 1 0</inkml:trace>
  <inkml:trace contextRef="#ctx0" brushRef="#br0" timeOffset="55134.24">6054 9208 0,'0'21'0,"21"-21"31,0 0-15,0 0-16,0 0 15,-21-21-15,21 21 0,1-22 0,-22 1 16,21 21-16,0-21 0,-21 0 16,0 0-16,0 0 0,0-1 15,-21 22 1,0 0-16,-1 22 16,1-1-16,0 0 0,-21 0 0,21 0 15,-1 0-15,1 22 0,0-22 0,0 0 16,0 21-16,21-20 0,0-1 15,0 0-15,0 0 0,0 0 0,21 0 16,0-21-16,0 22 0,0-22 16,1 0-16,-1 0 15,0 0-15,0 0 0,21 0 0,-20-22 16,20 22-16,0-21 0,1 0 0,20 21 16,-21-21-16,22 0 0</inkml:trace>
  <inkml:trace contextRef="#ctx0" brushRef="#br0" timeOffset="55600.36">7705 8954 0,'0'0'0,"-22"0"0,22-64 31,-21 43-31,21 0 0,0 0 16,0-1-16,0 44 31,0 20-31,0 0 0,0 1 16,0-1-16,0 0 0,0 22 0,0-1 15,0 1-15,0-1 0,0 1 16,0 20-16,-21 1 0,0 0 0,0-1 16,21 22-16,-21-21 0,-1 0 0,1-1 15,0 22-15,0-21 0,21 21 16,-21-22-16,0 1 0,-1 0 0,22-22 16,0 22-16,-21-22 0,21-20 0,-21 20 15,21-21-15,-21-20 0,21 20 16,0-21-16,0-42 31,0-21-31,0 20 0,0-20 16,0 0-16,21-1 0,0-20 15,0-22-15,-21 22 0</inkml:trace>
  <inkml:trace contextRef="#ctx0" brushRef="#br0" timeOffset="55922.18">7641 9335 0,'0'0'15,"0"-43"-15,0 1 0,0-22 0,0 22 0,0 0 16,0 21-16,21-22 0,0 1 16,1 21-16,-1 0 0,0-22 0,21 22 15,-21 0-15,22 0 0,-1 21 16,0-21-16,22 21 0,-22 0 16,1 0-16,-1 21 0,0 0 0,-21 0 15,1 21-15,-1 1 0,0-22 16,-21 21-16,0 1 0,0-1 0,0 0 15,-21-21-15,0 22 0,-22-22 0,22 0 16,-21 21-16,21-20 0,-22-22 16,22 21-16,-21 0 0,21-21 0,-1 0 15,1 0-15,0 0 16,42-21 15,0 0-31,1 21 0,20-22 16,-21 1-16,0 0 0,22 0 15</inkml:trace>
  <inkml:trace contextRef="#ctx0" brushRef="#br0" timeOffset="56278.3">8530 9102 0,'0'-21'31,"21"-1"-16,-21 1-15,21 21 0,1-21 16,-22 0-16,21 0 0,0 0 16,-21-1-16,21 1 0,-21 0 0,21 0 15,-21 0-15,0 0 0,-21 42 32,0-21-32,0 21 0,0 0 15,-1 0-15,1 22 0,21-22 16,-21 21-16,21-21 0,-21 22 0,21-22 15,0 0-15,0 21 0,0-21 16,0 1-16,0-1 0,0 0 16,21-21-16,0 21 15,0-21-15,1 0 0,-1 0 16,0 0-16,0 0 0,0 0 0,0 0 16,1 0-16,-1-21 0,0 0 0,0 0 15,0 21-15,0-22 0,1 1 16</inkml:trace>
  <inkml:trace contextRef="#ctx0" brushRef="#br0" timeOffset="56661.26">9017 8911 0,'0'0'0,"0"-21"0,0 0 0,0 0 15,0 0-15,0-1 16,21 1-16,-21 0 0,21 21 16,-21-21-16,21 21 0,1 0 15,-1-21-15,0 21 0,0 0 16,0 0-16,0 0 0,1 0 0,-1 21 15,0 0-15,0 0 0,-21 0 16,21 22-16,0-22 0,1 21 0,-22-21 16,0 22-16,0-22 0,0 0 0,0 21 15,0-20-15,0-1 0,0 0 16,0 0-16,0 0 0,0 0 0,-22-21 16,1 0-16,21 22 0,-21-22 0,0 0 31,0-22-31,21 1 15,0 0-15,0 0 0,0 0 0,0 0 16,0-22-16,0 22 16,0-21-16,21 21 0,0-22 0,-21 22 15,21-21-15,-21 21 0,21-1 16,1 1-16,-22 0 0,21 21 0,0-21 16,0 21-16,-21-21 0,21 21 15,0 0-15,1-21 0,-1 21 16,0-22-16</inkml:trace>
  <inkml:trace contextRef="#ctx0" brushRef="#br0" timeOffset="57106.13">10054 8742 0,'0'-64'31,"0"43"-31,-21 21 15,0 0-15,0 0 0,-1 0 0,1 0 16,0 0-16,0 0 0,-21 0 16,20 0-16,1 0 0,-21 21 0,21 1 15,0-22-15,-1 21 0,1 0 0,21 0 16,0 0-16,0 0 16,0 1-16,0-1 0,0 0 0,21 0 0,1-21 15,20 21-15,-21 0 0,0 1 16,22-22-16,-22 21 0,21 0 15,-21 0-15,22-21 0,-22 21 0,0 0 16,0-21-16,0 22 0,0-22 16,-21 21-16,0 0 0,0 0 15,-21 0-15,0-21 0,-21 21 16,21-21-16,-22 0 0,1 22 16,0-22-16,-1 0 0,1 0 0,21 0 15,-22 0-15,1 0 0,21 0 0,-21 0 16,20 0-16,1 0 15,0 0-15,42-22 32,0 22-32,22-21 15,-22 0-15,21 0 0,1 21 0,-1-21 16</inkml:trace>
  <inkml:trace contextRef="#ctx0" brushRef="#br0" timeOffset="57822.72">10583 8700 0,'21'0'0,"-42"0"0,42-22 16,-42 22-1,0 0 1,0 0-16,0 0 0,21 22 16,-21-1-16,-1 0 0,1 0 0,0 0 15,0 22-15,0-22 0,0 21 0,-1-21 16,22 22-16,-21-22 0,21 21 15,-21-21-15,21 0 0,0 1 0,0-1 16,0 0-16,21-21 16,0 0-1,1 0-15,-1 0 0,0-21 16,-21 0 0,0-1-16,21-20 15,-21 21-15,0 0 0,0-22 16,0 22-16,21-21 0,0 0 0,1-1 15,-1 1-15,0 21 0,21-22 16,-21 22-16,22-21 0,-1 21 0,0 21 16,1-21-16,-1 21 0,0 0 15,1 0-15,-22 0 0,21 21 0,-21-21 16,1 21-16,-1 0 0,0 0 0,-21 22 16,0-22-16,0 21 0,0-21 15,0 22-15,0-22 0,0 21 0,0-21 16,-21 0-16,0 1 0,21-1 0,0 0 15,-22 0-15,1 0 16,0-21-16,21 21 0,-21-21 16,0 0-16,0 0 0,-1 0 15,22-21-15,0 0 16,0 0-16,0 0 0,0-22 16,22 22-16,-1 0 0,0-21 0,21-1 15,1 22-15,-1-21 0,0 0 16,22-1-16,-22 22 0,22-21 0,-22 21 15,21-1-15,-20 22 0,-1 0 0,0 0 16,1 0-16,-22 0 0,0 22 16,0-1-16,-21 0 0,0 21 0,0 1 15,0-22-15,0 21 0,-21 0 16,21 1-16,-21-1 0,0 0 16,0 1-16,-1-22 0,1 21 0,21-21 15,-21 1-15,0-1 0,21 0 0,-21 0 16,21 0-1,21-42 1,0 21-16,21-21 0</inkml:trace>
  <inkml:trace contextRef="#ctx0" brushRef="#br0" timeOffset="59179.36">13441 8954 0,'0'0'0,"-21"0"31,21-22-15,21 22-16,-21-21 15,21 0-15,0 0 0,0 0 16,0 0-16,1-1 0,-22-20 0,21 21 16,0 0-16,-21-22 0,0 22 15,0 0-15,0-21 0,0 21 0,0-1 16,0 1-16,-21 0 0,0 21 0,-22 0 16,1 0-16,0 0 0,-1 0 15,1 0-15,-22 21 0,1 0 0,21 22 16,-22-22-16,22 21 0,-22 1 0,22-1 15,21 21-15,-22-20 0,22-1 16,0 0-16,0 1 0,21-1 0,0-21 16,0 22-16,0-22 15,0 0-15,21 0 0,21 0 0,-20-21 16,-1 0-16,21 0 0,-21 0 0,22 0 16,-1 0-16,0 0 0,1 0 15,20-21-15,-21 0 0,1 0 0,-1 0 16,0-1-16,1-20 0,-22 21 0,21-21 15,-21-1-15,1 1 0,-1 0 16,0-1-16,0 22 0,-21-21 0,0 21 16,0-1-16,0 1 0,0 42 31,-21 1-31,0-1 0,0 21 16,-1-21-16,22 22 0,0-1 0,-21-21 15,21 21-15,0 1 16,0-1-16,0-21 0,0 22 0,0-22 15,0 0-15,21 0 0,1 0 0,-1 0 16,21-21-16,-21 22 0,22-22 16,-22 0-16,21 0 0,22 0 0,-22 0 15,0 0-15,22 0 0,-22-22 0,22 1 16,-22 0-16,21 0 0,-20 0 16,-1 0-16,0-1 0,1-20 0,-22 0 15,21-1-15,-21 1 0,-21 0 16,0-1-16,0 1 0,0 21 0,0-21 15,0 20-15,-21 1 0,0 0 0,0 21 16,0 0-16,-22 0 0,1 0 16,0 0-16,-1 0 0,1 21 15,0 0-15,21 1 0,-22 20 0,1-21 16,21 21-16,0-20 0,-1 20 16,22-21-16,0 0 0,0 0 0,0 1 15,0-1-15,0 0 0,22 0 0,-1-21 16,0 0-16,21 21 0,1-21 15,-22 0-15,21 0 0,0 0 0,22-21 16,-22 21-16,1-21 0,-22 0 0,21 21 16,-21-21-16,22-1 0,-22 1 15,0 21-15,-21-21 0,0 0 0,21 21 16,-21-21-16,0 42 47,-21 0-47,21 0 15,-21 0-15,21 22 0,-21-1 0,21-21 16,-22 22-16,1-1 0,21 0 0,0 22 16,-21-22-16,0 0 0,21 22 15,-21-1-15,21 1 0,0-1 0,0 1 16,-21 21-16,21-22 0,0 22 0,0-1 16,0 1-16,0 0 0,-22 21 0,22-22 15,0 22-15,0-21 16,0 21-16,0-22 0,-21 1 0,21 0 15,0-1-15,-21 1 0,21 0 0,0-22 16,-21 22-16,21-43 0,0 22 0,-21-22 16,0 0-16,21-21 0,-22 1 15,1-22-15,0 0 0,0 0 16,0 0-16,0-43 0,-1 22 16,1 0-16,0-21 0,0-22 0,0 22 15,0-22-15,-1 1 0,1-1 16,21-20-16,-21 20 0,0-21 0,0-20 15,0 20-15,21 0 0,0-21 0,0 22 16,0-22-16,0 21 16,0 1-16,21-1 0,0 0 0,0 22 15,21-22-15,-20 22 0,20-1 0,0 22 16,-21-22-16,22 22 0,-1 0 16,22-1-16,-22 22 0,0-21 0,1-1 15,20 22-15,-21-21 0,1 21 0,-1-22 16,0 22-16,1-21 0,-22 21 15,21-22-15,-21 22 0</inkml:trace>
  <inkml:trace contextRef="#ctx0" brushRef="#br0" timeOffset="59530.18">14774 8932 0,'0'-21'47,"21"0"-32,1 21-15,-1-21 0,0 0 16,0 0-16,0-1 0,0 1 0,1 0 16,-22 0-16,21 0 0,0 0 15,-21-1-15,0 1 0,0 0 0,0 0 16,0 0-16,-21 21 16,0 0-16,-1 0 15,1 0-15,0 21 0,0 0 0,-21 0 16,20 0-16,1 22 0,0-1 0,21 0 15,-21 1-15,21-1 0,-21 0 16,21 1-16,0-22 0,0 21 0,0-21 16,0 22-16,0-22 0,0 0 15,21-21-15,0 21 0,0-21 0,0 0 16,1 0-16,-1 0 0,21 0 0,-21 0 16,22 0-16,-1 0 0,0-21 15,1 0-15,20 0 0,-21 0 0,22-1 16</inkml:trace>
  <inkml:trace contextRef="#ctx0" brushRef="#br0" timeOffset="59806.02">16446 8594 0,'0'0'0,"0"21"31,-21 0-31,0 0 0,0 0 16,0 1-16,0-1 0,-1 21 15,1-21-15,0 22 0,0-1 0,0-21 16,0 0-16,-1 22 0,1-22 16,21 0-16,0 0 0,0 0 0,-21 0 15,42-21 1,0 0-1,1 0-15,-1 0 0,21-21 0</inkml:trace>
  <inkml:trace contextRef="#ctx0" brushRef="#br0" timeOffset="60197.8">17187 8615 0,'-21'0'0,"42"0"0,-63 0 0,21 0 0,-22 0 15,22 0-15,-21 0 0,21 0 16,-22 0-16,22 0 0,-21 21 0,0-21 16,20 0-16,1 21 0,0-21 0,0 0 15,21 21-15,-21-21 0,21 22 16,21-1 0,0-21-16,0 0 0,22 21 15,-22-21-15,21 0 0,-21 0 0,22 21 16,-1-21-16,0 0 0,1 21 15,-22-21-15,0 21 0,21 1 16,-21-1-16,-21 0 0,0 0 16,0 0-16,0 0 0,0 1 15,0-1-15,-21 0 0,0 0 0,0-21 16,0 21-16,0 0 0,-22-21 0,22 0 16,0 0-16,-21 0 0,20 22 15,1-22-15,0 0 0,-21 0 0,21 0 16,-1 0-16,1 0 0,21-22 15,0 1-15,0 0 16,0 0-16,0 0 0,0 0 0</inkml:trace>
  <inkml:trace contextRef="#ctx0" brushRef="#br0" timeOffset="60545.6">16573 8340 0,'0'0'0,"-21"21"0,-21-21 0,21 21 0,0-21 15,-1 21-15,44-21 32,-1 0-32,0 0 15,0 0-15,43 0 16,-43-21-16,0 0 15,-21 0-15,0 0 16,0-1-16,-21 22 16,-22 0-16,22 0 0,0 0 15,0 0-15,0 0 0,-22 0 0,22 0 16,0 22-16,0-22 0,21 21 16,-21 0-16,0 0 0,21 0 15,0 0-15,0 1 0,0-1 16</inkml:trace>
  <inkml:trace contextRef="#ctx0" brushRef="#br0" timeOffset="62390.48">18838 8530 0,'0'-21'0,"0"-21"15,0 21-15,21-1 16,-21 1-16,0-21 0,22 21 15,-22 0-15,21-22 0,-21 22 0,0 0 16,0 0-16,0 0 0,0-1 0,0 44 31,0-1-15,0 21-16,-21 0 0,-1 1 0,22-1 16,-21 0-16,0 22 0,0-22 15,0 22-15,0-22 0,-1 22 0,1-1 16,-21 1-16,21-22 0,-22 21 0,22-20 15,-21-1-15,0 0 0,20 1 16,-20-1-16,21-21 0,-21 0 0,20 1 16,1-1-16,0-21 15,0 0-15,21-21 16,0-1-16,0 1 16,0 0-16,0-21 15,0 21-15,0-22 0,0 1 0,0 0 16,0-1-16,21-20 0,0 20 0,-21 1 15,21 0-15,1-1 0,-22 22 16,21 0-16,0 0 0,-21 0 0,21 21 16,0 0-16,0 21 15,1 0-15,-22 0 16,21 22-16,-21-1 0,21 0 0,0 1 16,-21-1-16,21 0 15,0 1-15,1-1 0,-1 0 0,0-21 16,0 22-16,21-22 0,-20 0 0,-1 0 0,21 0 15,0 1-15,-20-22 16,20 0-16,-21 0 0,21 0 0,1 0 16,-1 0-16,0 0 0,1 0 0,-1-22 15,0 1-15,1 0 0,20 0 16,-20 0-16,-22 0 0,21-22 0,0 1 16,-20 0-16,-1-1 0,0 1 15,0 0-15,0-1 0,-21 1 0,0 21 16,0-22-16,0 22 0,0 0 0,-21 0 15,0 21 1,0 0-16,0 0 0,-1 0 0,1 21 16,0-21-16,0 21 0,-21 0 0,20 22 15,1-22-15,21 21 0,-21 1 16,21-1-16,-21-21 0,21 21 0,0 1 16,0-22-16,0 21 0,21-21 15,0 1-15,0-1 0,1 0 0,-1 0 16,0-21-16,0 0 0,21 21 0,-20-21 15,20 0-15,-21 0 0,21 0 16,-20 0-16,20-21 0,0 0 0,-21 21 16,22-21-16,-22 0 0,21-22 0,-21 22 15,22-21-15,-1-1 16,-21 1-16,22 0 0,-22 21 0,21-22 16,-21 1-16,0 21 0,-21 0 15,0-1-15,-21 22 31,0 22-31,21-1 0,0 0 16,0 0-16,-21 0 0,21 0 0,0 1 16,0 20-16,0-21 0,0 0 0,0 0 15,0 1-15,0-1 0,21 0 16,-21 0-16,0 0 0,21-21 0,-21 21 16,21-21-16,-21 22 15,0-44 16,0 1-15,-21 0-16,0 0 16,0 21-16,0 0 0,21-21 0,-21 21 15,-1 0-15,1 0 16,0 0-16,0 21 16,0 0-16,21 0 0,0 0 15,0 1 1,0-1-16,21-21 15,0 0-15,0 21 0,0-21 16,1 0-16,-1 0 0,21 0 16,-21 0-16,22 0 0,-22 0 0,21 0 15,0-21-15,1 0 0,-1 21 16,22-22-16,-22 1 0,0 0 0,22 0 16,-22-21-16,0 20 0,1-20 0,-1 21 15,-21-21-15,22 20 0,-22-20 16,-21 21-16,0 0 0,0-22 0,0 22 15,0 0-15,-21 21 16,-1 0-16,1 0 16,0 21-16,21 0 15,0 43 1,0-43-16,0 0 0,0 22 0,0-22 16,0 21-16,21-21 0,-21 0 0,0 1 15,0 20-15,0-21 0,0 0 16,0 0-16,0 1 0,-21-1 15,0-21-15,0 0 0,0 0 16,-1 0-16,1 0 0,0 0 16,0 0-16,0 0 0,0 0 15,21-21 1,0-1-16,0 1 16,21-21-16,0 21 0,21 0 0,1-22 15</inkml:trace>
  <inkml:trace contextRef="#ctx0" brushRef="#br0" timeOffset="62702.17">21823 8128 0,'0'0'0,"-21"0"31,-1 0-31,1 21 0,0 0 0,0 1 15,0 20-15,0 0 0,-1 1 16,1-1-16,-21 0 0,21 1 0,0-1 16,21 0-16,-22 22 0,1-22 15,0 0-15,0 1 0,21-1 0,0-21 16,0 22-16,-21-22 0,21 21 16,-21-21-16,21 0 0,0 1 0,0-1 15,21-21 16,0-21-31,-21-1 0,21 1 16,21 0-16,-20 0 0,-1 0 16</inkml:trace>
  <inkml:trace contextRef="#ctx0" brushRef="#br0" timeOffset="63189.89">22056 8213 0,'0'0'0,"0"-21"0,0-1 16,0 1-16,0 42 31,0 1-31,0 20 0,-22-21 16,22 21-16,-21 1 0,0-1 0,0 0 15,21 1-15,-21-1 0,0 0 0,-1 1 16,22-1-16,-21 0 0,21 1 16,-21-1-16,21 0 0,0 1 15,-21-22-15,21 21 0,-21-21 0,21 1 16,0-1-16,-21-21 0,21 21 15,0-42 17,0 0-32,0-1 0,0 1 15,0 0-15,0 0 0,21-21 0,-21 20 16,21-20-16,0 0 0,21-1 16,-20 22-16,-1-21 0,21 0 0,0 20 15,-20 1-15,20-21 0,-21 21 0,21 21 16,-20-21-16,20 21 0,-21 0 15,21 0-15,-20 0 0,-1 21 16,0 0-16,-21 0 0,0 21 0,0-20 16,0 20-16,0 0 0,0-21 15,0 22-15,-21-1 0,0 0 0,-1 1 16,1-22-16,21 21 0,-21-21 16,0 1-16,21-1 0,0 0 0,-21 0 15,0-21-15,21 21 0,0-42 31,0 0-31,-22 21 16,22-21-16</inkml:trace>
  <inkml:trace contextRef="#ctx0" brushRef="#br0" timeOffset="63414.21">21357 8573 0,'0'0'0,"-21"0"0,0 0 16,42 0 0,0 0-1,0 0-15,22 0 0,-1 0 0,0 0 16,1 0-16,-1 0 0,0 0 16,1 0-16,-1 0 0,0-22 0,1 22 15,-1 0-15,0 0 0,-21 0 16,22 0-16,-22 0 0</inkml:trace>
  <inkml:trace contextRef="#ctx0" brushRef="#br0" timeOffset="64550.56">22923 8573 0,'0'0'0,"0"-22"0,22 1 0,-22 0 16,0 0-16,0 0 16,0 0-16,0-1 0,0 1 15,0 0-15,-22 0 0,1 21 16,0 0-16,-21 0 16,21 0-16,-1 0 0,-20 0 0,21 21 15,-21-21-15,20 21 0,-20 0 0,21 1 16,-21 20-16,20-21 0,1 0 15,0 22-15,0-22 0,21 0 0,0 0 16,0 21-16,0-20 0,0-1 16,0 0-16,0 0 0,0 0 15,0 0-15,21 1 0,0-22 0,0 0 16,1 0-16,-1 0 16,0 0-16,0 0 0,0 0 0,0-22 15,1 22-15,-1-21 0,0 0 16,0 0-16,0 0 0,0-22 0,1 22 15,-1 0-15,-21 0 0,21 0 0,0-22 16,-21 22-16,21 0 0,-21 0 16,0 42 15,-21 0-31,21 0 16,-21 1-16,0-1 15,21 0-15,0 0 0,0 0 0,0 0 16,0 1-16,0-1 0,0 0 15,0 0-15,21 0 0,0 0 16,0-21-16,0 0 0,22 0 16,-22 0-16,0 0 0,0 0 0,0 0 15,1 0-15,-1-21 0,0 21 0,21-21 16,-21 0-16,1 0 0,-1 0 16,0-1-16,0 1 0,0-21 0,0 21 15,1 0-15,-1-1 0,0 1 16,-21 0-16,0 0 0,0 0 0,-21 42 47,21 0-47,-21 0 15,-1 0-15,22 1 0,0-1 0,0 0 16,-21 0-16,21 0 0,-21 22 16,21-22-16,-21 0 0,21 0 0,0 0 15,0 0-15,0 1 16,-21-22-16,21-22 47,-21 22-47,21-21 0,0 0 0,0 0 15,0 0-15,0 0 0,0-1 16,0 1-16,21 0 0,0-21 16,21 21-16,-21-22 0,22 22 0,-22-21 15,21 21-15,22-22 0,-22 22 16,0 0-16,1 0 0,-1 0 0,-21-1 15,22 22-15,-22 0 0,0 0 0,0 0 16,0 0-16,0 22 0,-21-1 16,22 0-16,-22 0 0,0 21 0,0-20 15,0 20-15,0-21 0,0 21 16,0-20-16,0 20 0,-22-21 0,22 21 16,-21-20-16,21 20 0,0-21 0,0 0 15,-21 0-15,21 1 16,0-1-16,-21 0 0,21 0 0,-21 0 15,21 0 1,0-42 62,0 0-62,0 0-16,0 0 15,21 0-15</inkml:trace>
  <inkml:trace contextRef="#ctx0" brushRef="#br0" timeOffset="65034.28">24786 8403 0,'0'0'0,"0"21"47,-21 1-32,0-1-15,21 0 0,0 0 16,-21 21-16,-1-20 0,22-1 0,-21 21 15,21 0-15,0-20 0,-21 20 0,0-21 16,21 21-16,-21-20 0,21 20 16,-21-21-16,21 0 0,0 0 0,0 1 15,0-1-15,0 0 0,0 0 16,21-21 0,0 0-16,21 0 15,-21 0-15,22-21 0,-1 21 16,0-21-16</inkml:trace>
  <inkml:trace contextRef="#ctx0" brushRef="#br0" timeOffset="65557.67">25231 8721 0,'0'0'0,"0"-21"16,-85-43 0,85 43-16,-21 0 15,21 0-15,-21 21 0,21-22 0,0 1 16,0 0-16,0 0 0,0 0 0,21 0 15,0-1-15,0 1 0,0 0 16,0 21-16,1-21 0,20 21 0,-21 0 16,21-21-16,-20 21 0,20 0 15,-21 0-15,21 0 0,-20 0 16,20 0-16,-21 0 0,-21 21 0,21 0 16,-21 0-16,0 0 15,0 22-15,-21-22 0,0 0 0,0 0 16,0 22-16,-22-22 0,22 21 0,-21-21 15,-1 22-15,22-22 0,-21 21 16,0-21-16,20 22 0,1-1 0,0-21 16,0 21-16,21-20 0,0 20 0,0-21 15,0 0-15,0 0 0,0 1 16,0-1-16,21-21 0,0 21 0,0 0 16,1-21-16,20 0 0,-21 0 15,0 0-15,0 0 0,22 0 16,-22 0-16,0-21 0,0 21 0,0-21 15,1 0-15,-1-1 0,0 1 16,-21 0-16,0-21 0,21 21 0,-21-22 16,0 1-16,0 21 0,0-22 0,0 22 15,0 0-15,0 0 0,-21 0 16,0 21-16,0 0 0,-1 0 16,1 0-16,0 0 0,0 0 15,0 21-15,21 0 0,0 0 16,-21-21-16,21 21 0,-22 1 0,22-1 15,0 0-15</inkml:trace>
  <inkml:trace contextRef="#ctx0" brushRef="#br0" timeOffset="67706.53">1926 11028 0,'0'0'0,"-21"0"31,21-21-15,0 0-16,0-1 15,0 1-15,0 0 0,0 0 16,0 0-16,0 0 0,21-1 0,0-20 15,0 21-15,1 0 0,-1 0 16,0-1-16,0 22 0,21-21 0,-20 21 16,20 0-16,0 0 0,-21 21 15,22 1-15,-22-1 0,21 21 0,-21 0 16,1 1-16,-22-1 0,0 0 16,0 1-16,0-1 0,0 22 0,0-22 15,0 0-15,0 1 0,0-1 16,-22 0-16,22-21 0,-21 1 15,21-1-15,0 0 0,0 0 0,-21-21 32,21-21-32,0 0 15,0 0-15,0-22 0,0 22 16,0-21-16,0-1 0,0 22 0,0-21 16,21 0-16,-21-1 0,21 1 15,1 0-15,-1-1 0,21 1 0,-21 0 16,22-1-16,-22 1 0,21 21 15,0 0-15,1-1 0,-22 22 0,21 0 16,1 0-16,-22 22 16,21-1-16,-21 21 0,0-21 0,1 22 15,-22-1-15,0 0 0,0 1 0,0-1 16,0 0-16,0 1 0,0 20 16,0-21-16,0 1 0,0-22 0,0 21 15,0-21-15,0 22 0,0-22 16,0 0-16,0-42 31,0 0-15,0 0-16</inkml:trace>
  <inkml:trace contextRef="#ctx0" brushRef="#br0" timeOffset="68152.28">3429 10774 0,'0'0'15,"21"0"-15,-21-21 0,0 0 16,-21 21 0,0 21-16,0-21 15,-1 21-15,1 21 0,0-21 16,21 1-16,-21 20 0,0 0 0,21 1 16,-21-1-16,21 0 0,0 1 15,0-1-15,0 0 0,0 1 0,0-22 16,0 21-16,0-21 15,0 22-15,0-22 0,21-21 0,0 21 16,0-21-16,0 0 0,0 0 0,1 0 16,20 0-16,-21 0 0,0-21 15,22 0-15,-22-1 0,0 1 0,0-21 16,0 21-16,0-22 0,1 1 16,-1 21-16,0-21 0,-21-1 0,0 1 15,0 0-15,0-1 0,0 1 0,0 0 16,0-1-16,-21 22 0,0-21 15,21-1-15,-22 22 0,1 0 0,0 21 16,0 0-16,-21 0 0,20 0 16,1 21-16,-21 0 0,21 1 15,-22-1-15,22 0 0,0 0 16,0 0-16,21 0 0,0 1 0,0-1 16,0 0-16,21-21 15,0 0-15,22 0 0</inkml:trace>
  <inkml:trace contextRef="#ctx0" brushRef="#br0" timeOffset="68430.13">4297 10351 0,'0'-22'31,"0"44"-31,-21-22 0,21 21 16,-22 0-16,1 0 0,21 21 15,-21 1-15,0-1 0,21 0 0,-21 22 16,0-22-16,21 1 0,-22 20 0,22-21 16,0 1-16,-21 20 0,0-20 15,21-1-15,0 0 0,0 1 0,0-1 16,0 0-16,0-21 0,0 1 16,0-1-16,0 0 0,0 0 15,21-21-15,0 0 16,1-21-16,-22 0 15,21 0-15,-21-1 0,21 1 0</inkml:trace>
  <inkml:trace contextRef="#ctx0" brushRef="#br0" timeOffset="68623">3895 10859 0,'-22'21'31,"22"0"-31,22-21 16,-1 0-16,0 0 0,21 0 0,-21 0 16,1 0-16,20 0 0,-21-21 0,21 21 15,1-21-15,-1-1 0,0 1 16,22 0-16,-22 21 0,1-21 0,-1 0 16</inkml:trace>
  <inkml:trace contextRef="#ctx0" brushRef="#br0" timeOffset="69620.44">5969 10880 0,'0'0'16,"-21"21"-16,0-21 15,21 21-15,0-42 32,0 0-32,21 21 15,0-21-15,0-1 0,0 1 16,0 21-16,1-21 0,-1-21 0,0 21 15,0-1-15,0 1 0,0-21 16,1 21-16,-22 0 0,21-22 0,-21 22 16,0-21-16,0 21 0,0-1 0,0 1 15,-21 21-15,-1 0 16,1 0-16,-21 0 0,21 21 0,0 1 16,-22 20-16,1-21 0,21 21 0,-22 1 15,22 20-15,0-20 0,0-1 16,0 0-16,0 1 0,-1-1 0,22 0 15,0 1-15,0-1 0,0 0 16,0 1-16,0-22 0,22 21 16,-1-21-16,0 0 0,0 1 0,0-22 15,22 0-15,-1 0 0,-21 0 16,21 0-16,1 0 0,-1-22 0,0 22 16,1-21-16,-1-21 0,0 21 0,1 0 15,-1-22-15,0 22 0,1-21 16,20-1-16,-20 1 0,-1 0 0,-21-1 15,21 1-15,-20-21 0,-1-1 0,0 1 16,0 20-16,-21-20 0,21-1 16,-21 22-16,0 0 0,0-1 0,0 1 15,0 21-15,0 0 0,0-1 16,-21 22-16,0 0 16,0 0-16,21 22 0,-21-1 15,21 0-15,-22 21 0,22 1 0,0-1 16,0 0-16,0 22 0,0-22 15,0 22-15,0-22 0,0 0 0,0 22 16,0-22-16,0 0 0,0 1 16,0-22-16,22 21 0,-22-21 0,21 22 15,0-22-15,0 0 0,0 0 0,-21 0 16,43-21-16,-22 0 0,0 0 16,0 0-16,0 0 0,0 0 15,22 0-15,-22-21 0,0 0 0,0 21 16,22-21-16,-22 0 0,0 0 15,0-1-15,0-20 0,0 21 0,-21 0 16,0 0-16,22-22 0,-22 22 0,21 0 16,-21 0-16,0 0 15,0 42 1,0 0-16,0 0 0,-21 0 16,21 0-16,-22 1 0,22-1 15,0 0-15,0 0 0,0 0 0,0 0 16,0 1-16,0-1 15,22-21 1,-1 0-16,0 0 16,0 0-16,0 0 0,0-21 15,1 21-15,-22-22 0,21 1 0,-21 0 16,21-21-16</inkml:trace>
  <inkml:trace contextRef="#ctx0" brushRef="#br0" timeOffset="69830.32">7387 10456 0,'-21'0'16,"42"0"-16,-63-21 0,21 21 0,-1 0 16,1 0 15,0 0-15,21-21-16,0 42 62,21 0-46,0-21-16</inkml:trace>
  <inkml:trace contextRef="#ctx0" brushRef="#br0" timeOffset="70930.5">8043 10774 0,'43'-21'31,"-43"0"-31,0-1 0,0 1 0,21 21 15,-21-21-15,0 0 0,0 0 16,0 0-16,0-1 0,0 1 0,-21 21 16,21-21-16,-22 0 0,1 21 15,0 0-15,0 0 0,0 0 16,0 0-16,-22 21 0,1 0 0,21 0 16,-22 1-16,22 20 0,0-21 15,-21 21-15,21-20 0,-1 20 0,22-21 16,0 0-16,-21 22 0,21-22 0,0 0 15,0 0-15,0 0 16,21-21-16,1 0 0,-1 0 16,21 0-16,-21 0 0,22 0 0,-1 0 15,-21 0-15,21-21 0,1 0 16,-22 0-16,21 21 0,-21-21 0,1-1 16,-1 1-16,0 0 0,0 0 0,-21 0 15,0 0-15,0-1 16,0 44 15,0-1-31,0 0 16,0 0-16,0 0 0,0 22 15,0-22-15,0 21 0,0-21 0,-21 22 16,21-1-16,0 0 0,-21 1 0,21 20 16,0-21-16,0 22 0,0-1 15,0 1-15,0-1 0,0 1 0,21-22 16,-21 22-16,21-1 0,-21 1 0,21-1 15,-21 1-15,0-1 0,0 1 16,21-1-16,-21 1 0,0-22 16,0 22-16,0-22 0,0 0 0,0 1 15,0-22-15,-21 21 0,0-21 0,0-21 16,0 21-16,0-21 0,-1 0 16,-20 0-16,21 0 0,0-21 0,-22 0 15,22 0-15,-21 0 0,0 0 0,-1-22 16,22 1-16,-21-22 0,21 22 15,-22-21-15,22-1 0,21 1 0,0-22 16,0 21-16,0-20 0,0 20 0,21-20 16,22-1-16,-22 0 0,21 1 15,22-1-15,-22 21 0,21-20 0,1 20 16,-1 1-16,1 20 0,-1-20 16,-20 21-16,20-1 0,1 22 15,-22-21-15,0 21 0,1-1 0,-1 1 16,-21 0-16,0 21 0,1 0 15,-22 21 1,0 0-16,0 1 0,0-1 0,-22 0 16,1 0-16,21 0 0,0 0 15,0 1-15,-21-1 0,21 0 0,0 0 16,0 0-16,0 0 16,0-42 15,21 0-16,-21 0-15,21 21 0</inkml:trace>
  <inkml:trace contextRef="#ctx0" brushRef="#br0" timeOffset="71097.42">8615 10499 0,'0'0'16,"-85"-21"-1,64 21-15,0 0 16,0 0-1,21 21 1,21-21 0,0 0-16,21 0 15,-21 0-15,22 0 0</inkml:trace>
  <inkml:trace contextRef="#ctx0" brushRef="#br0" timeOffset="71607.13">9356 10160 0,'0'0'16,"-22"0"-16,1 0 0,0 0 15,0 21-15,0-21 0,0 21 0,-1 22 16,1-22-16,21 0 0,-21 21 16,0 1-16,0-1 0,21 0 15,-21 1-15,21-1 0,-22 0 0,1 1 16,21-1-16,0 0 0,0-20 0,0 20 15,-21-21-15,21 0 0,0 0 16,0 1-16,-21-1 0,21-42 47,0-1-47,0 1 16,0-21-16,0 21 15,21 0-15,0-22 0,0 22 16,1-21-16,20 21 0,0-22 0,1 1 15,-22 21-15,21 0 0,0-1 16,1 22-16,-22 0 0,21 0 0,1 0 16,-22 0-16,0 22 0,0-1 0,0 0 15,-21 21-15,0-21 0,0 22 16,0-22-16,0 21 0,-21-21 0,0 22 16,0-22-16,0 0 0,-1 0 0,1 0 15,-21 1-15,0-1 0,20 0 16,-20 0-16,0 0 0,21-21 15,-22 0-15,22 0 0,0 0 0,0 0 0,21-21 32,0 0-32,21 0 15,0 0-15,21-1 0,-20-20 0,20 21 16</inkml:trace>
  <inkml:trace contextRef="#ctx0" brushRef="#br0" timeOffset="71837.99">10054 10097 0,'0'0'0,"0"21"16,0 0-16,0 0 15,0 0-15,-21 0 0,21 22 16,-21-1-16,21 0 0,-21 22 0,-1-22 16,22 1-16,0-1 0,0 0 0,-21 22 15,21-43-15,-21 21 0,21 1 16,0-22-16,0 21 0,0-21 0,0 0 15,-21 1-15,21-1 0,21-21 16,0 0 0,0-21-16,1 21 0</inkml:trace>
  <inkml:trace contextRef="#ctx0" brushRef="#br0" timeOffset="72162.81">10139 10689 0,'0'-21'31,"21"21"-31,0 0 0,0-21 16,0 0-16,1 21 0,-1-21 0,0-1 15,0 22-15,21-21 0,-20 0 16,-1 0-16,-21 0 0,21 0 0,-21-1 16,21 1-16,-21 0 0,0 0 15,-21 21 1,0 0-16,0 0 0,-1 21 0,1 0 15,-21 0-15,21 22 16,-22-22-16,22 21 0,0-21 0,0 22 16,0-22-16,0 21 0,21-21 0,0 22 15,0-22-15,0 0 0,0 0 16,0 0-16,0 1 0,21-22 0,0 21 16,0-21-16,0 0 0,0 0 0,1 0 15,-1 0-15,0 0 0,0 0 16,21-21-16,-20 21 0</inkml:trace>
  <inkml:trace contextRef="#ctx0" brushRef="#br0" timeOffset="72666.63">12255 10351 0,'0'0'0,"0"-22"0,22 1 0,-22 0 15,21 0-15,0 0 0,0 0 0,0-1 16,-21 1-16,0 0 0,21 0 16,-21 0-16,0 0 0,0-1 0,-21 1 15,21 0-15,-21 21 0,0 0 16,-21 0-16,20 0 0,-20 0 16,21 21-16,-21 0 0,-1 1 0,1-1 15,0 21-15,-1-21 0,22 22 16,-21 20-16,21-21 0,-22 22 0,1-1 15,21-20-15,0 20 0,-1-20 0,1-1 16,21 0-16,0 1 16,0-1-16,0-21 0,0 0 0,21 22 15,1-22-15,-1-21 0,0 21 0,21 0 16,1-21-16,-1 0 0,0 0 16,1 0-16,-1 0 0,0 0 0,1 0 15,-1 0-15,21 0 0,-20-21 0,-1 0 16,0 21-16,1-21 0</inkml:trace>
  <inkml:trace contextRef="#ctx0" brushRef="#br0" timeOffset="74729.89">12700 10562 0,'0'0'0,"0"-21"0,0 0 0,0 0 16,0 0-16,-21-1 0,0 22 16,-1-21-16,1 21 15,0 0-15,0 0 0,0 0 0,0 21 16,-1-21-16,1 22 0,0-1 15,21 21-15,-21-21 0,21 0 16,-21 22-16,21-22 0,-21 21 0,21-21 16,0 22-16,0-22 0,0 0 0,0 0 15,0 0-15,0 1 0,0-1 16,21-21-16,-21 21 0,21-21 16,0 0-16,0 0 0,0 0 0,1 0 15,-1 0-15,21-21 16,-21 0-16,0 21 0,1-22 15,-1 1-15,-21 0 0,21 0 0,0 0 16,0-22-16,-21 22 0,0 0 16,21 0-16,-21-21 0,0 20 0,22 1 15,-22 0-15,0 0 0,0 42 47,0 0-31,0 0-16,0 1 0,0-1 15,0 0-15,0 0 0,0 0 0,0 0 16,0 1-16,0-1 0,0 0 16,0 0-16,0 0 15,21-21-15,0 0 16,0 0-16,0 0 0,22 0 16,-1 0-16,-21 0 0,21 0 0,1 0 15,-1-21-15,0 0 0,1 21 0,-1-21 16,0 0-16,-20-1 0,20 1 15,-21 0-15,21 0 0,-42 0 0,22 0 16,-1-1-16,-21 1 0,0 0 0,0 0 16,-21 21 15,-1 0-31,1 21 0,0 0 0,0 0 16,21 1-16,-21-1 15,21 0-15,0 0 0,0 0 0,0 0 16,0 1-16,0-1 0,21 0 0,0 0 15,0 0-15,-21 0 16,21-21-16,1 22 0,-44-22 47,1 0-47,0-22 0,0 22 16,0-21-16,0 0 0,-1 0 15,1 21-15,0 0 0,0-21 16,0 21-1,0 0-15,-1 0 0,22 21 16,0 0-16,0 0 16,0 0-16,22-21 0,-1 22 15,0-22-15,0 21 0,0-21 0,0 0 16,1 0-16,20 0 0,-21 0 0,21 0 16,-20 0-16,20 0 0,0 0 15,-21 0-15,22 0 0,-1 0 0,-21-21 16,22-1-16,-22 1 0,21 0 0,-21 0 15,22 0-15,-22-22 0,21 1 16,-21 0-16,0-1 0,22 1 16,-22-21-16,0 20 0,0-20 0,-21 20 15,21 1-15,-21 0 0,22-1 16,-22 1-16,0 0 0,0 21 0,0-22 16,0 22-16,0 0 0,0 0 15,-22 21 1,1 0-16,21 21 0,-21 0 0,0 21 15,21-20-15,0-1 0,-21 21 0,0 0 16,21 1-16,-22-1 0,22 22 16,0-22-16,0 0 0,0 22 0,-21-22 15,21 0-15,0 1 0,0-1 0,0 0 16,0-20-16,0 20 16,0-21-16,0 0 0,21 0 0,-21 1 15,22-1-15,-1-21 0,0 0 16,0 0-16,0 0 0,0 0 15,1 0-15,-1 0 0,0 0 0,21-21 16,-21-1-16,1 1 0,-1 0 0,21 0 16,-21 0-16,0-22 0,1 22 15,-1-21-15,0 21 0,0-22 0,-21 22 16,21 0-16,-21 0 0,21 0 16,-21 42-1,0 0 1,0 0-16,0 0 0,0 1 15,0 20-15,0-21 0,0 0 16,0 0-16,0 1 0,0-1 16,0 0-16,0 0 0,22-21 15,-1 0 1,0 0-16,0 0 0,0 0 0,0 0 16,1 0-16,-1-21 0,0 0 15,0 0-15,0-1 0,0 1 0,1 0 16,-1-21-16,-21 21 0,21-1 15,0 1-15,0 0 0,0 0 0,1 0 16,-1 0-16,0 21 16,-21 21-16,0 0 15,0 0-15,0 0 0,0 0 16,0 1-16,0-1 0,0 0 16,0 0-16,0 0 0,0 0 0,0 1 15,0-1-15,21-21 16,0 21-16,22-21 0,-22 0 15,0 0-15,21 0 0,1 0 0,-1 0 16,0 0-16,22 0 0,-22 0 16,0 0-16,22-21 0,-22 21 0,-21-21 15,22 21-15,-22-22 0,0 1 0,0 21 16,0-21-16,1 0 0,-22 0 16,21 21-16,0-21 15,0-1-15,-21 1 0,21 21 16,-21-21-16,21 21 0,-21-21 15,22 21-15,-1-21 16,-21 0-16,0-1 16,0 1-16,0 0 0,0 0 15,0 0-15,-21 21 16,-1-21-16,1 21 0,0 0 16,0 0-16,-21 0 0,20 0 15,-20 21-15,0 0 0,21 0 0,-22 0 16,22 22-16,0-22 0,0 21 15,0-21-15,-1 22 0,22-22 0,0 21 16,0-21-16,0 0 0,0 1 16,0-1-16,22 0 0,-1 0 0,0-21 15,0 21-15,21-21 0,-20 0 0,-1 21 16,21-21-16,0 0 0,-20 22 16,20-22-16,-21 0 0,0 21 0,0 0 15,-21 0-15,0 0 0,0 0 16,0 22-16,0-22 0,0 21 0,0 1 15,0 20-15,0-21 16,-21 22-16,0-1 0,0 1 0,21-1 16,-21 1-16,0-22 0,-1 22 0,22-1 15,-21 1-15,0-1 0,0-20 16,-21 20-16,20-21 0,-20 22 0,0-22 16,-1-21-16,1 22 0,-21-22 0,-64 21 31,84-42-31,22 0 0,-21 0 0,-1-21 0,22 0 15,-21 0-15,0 0 0,20-22 16,-20 1-16,21 0 0,0-22 0,0 22 0,21-22 16,-22 1-16,22-1 0,0-20 15,0-1-15,0 0 0,43-21 16</inkml:trace>
  <inkml:trace contextRef="#ctx0" brushRef="#br0" timeOffset="74909.78">15007 10139 0,'-21'-21'0,"42"42"0,-42-63 0,0 20 16,21 1-16,-21 21 0,-1-21 15,1 21 17,0 0-17,0 0 1,0 0-16,0 0 0</inkml:trace>
  <inkml:trace contextRef="#ctx0" brushRef="#br0" timeOffset="75073.69">13801 10393 0,'0'0'16,"-22"21"-16,1-21 0,21 21 0,21-21 15,1 21 1,-1-21-16,21 0 0,0 0 0,22 0 15,-1 0-15,1-21 0,-1 21 16,1-21-16,21 0 0,-22 0 16</inkml:trace>
  <inkml:trace contextRef="#ctx0" brushRef="#br0" timeOffset="75470.46">16976 10033 0,'0'0'0,"0"-21"0,0 0 15,0 0-15,0-1 0,0 1 16,-22 42 0,22 1-1,0-1-15,-21 21 0,0-21 0,21 22 16,0-1-16,-21 0 0,0 1 16,0 20-16,-1-21 0,1 22 0,21-22 15,-21 1-15,0-1 0,0 21 0,0-41 16,21 20-16,-22 0 0,22-21 15,-21 1-15,21-1 0,0 0 16,-21-21-16,0 0 31</inkml:trace>
  <inkml:trace contextRef="#ctx0" brushRef="#br0" timeOffset="76071.12">16319 10541 0,'0'0'16,"-21"-21"-16,0 21 0,42 0 31,22 0-31,-22 0 16,21 0-16,0-21 0,22 21 0,-22-21 15,22 21-15,20-22 0,-20 1 16,-1 0-16,22 0 0,0 0 0,21 0 16,-22-22-16,1 22 0,-22 0 0,22 0 15,-21-22-15,-1 22 0,-21-21 16,1 21-16,-22-22 0,0 22 0,0-21 15,-21 21-15,0 0 0,0-1 0,0 1 16,-21 0-16,0 21 0,0 0 16,0 0-16,-22 21 0,22 0 0,-21 1 15,21-1-15,-1 21 0,-20 0 0,21-20 16,0 20-16,0 0 16,-1 22-16,1-22 0,0 0 0,21 1 15,0-1-15,-21-21 0,0 22 0,21-22 16,0 21-16,0-21 0,-21 0 15,21 1-15,0-1 0,0-42 47,0-1-47,21 1 0,0 0 0,0-21 16,0 21-16,0-22 0,22 1 16,-22 21-16,21-22 0,1 1 0,-1 21 15,0 0-15,1 0 0,-1-1 0,-21 22 16,21 0-16,-20 0 15,20 0-15,-21 0 0,-21 22 0,21-1 16,-21 0-16,21 0 0,-21 21 0,0 1 16,0-22-16,0 21 0,0 1 15,0-22-15,0 0 0,0 21 0,0-21 16,-21 1-16,21-1 0,0 0 0,0 0 16,0 0-1,21-21 1,1 0-16,-22-21 15,21 0-15,0 0 0,0 0 16,0-1-16,-21 1 0</inkml:trace>
  <inkml:trace contextRef="#ctx0" brushRef="#br0" timeOffset="76421.92">18055 10456 0,'21'0'46,"0"0"-46,1 0 0,-1 0 16,0 0-16,0-21 0,0 0 16,22 21-16,-22-21 0,21 21 15,-21-21-15,22 0 0,-22-1 0,0 22 16,0-21-16,0 0 0,-21 0 16,0 0-16,0 0 0,-21 21 15,0 0-15,0 0 16,-22 0-16,22 0 0,-21 0 15,0 21-15,20 0 0,-20 0 0,21 0 16,0 22-16,0-22 0,-1 0 0,1 21 16,21-21-16,-21 22 0,21-22 15,0 0-15,0 0 0,0 0 0,0 1 16,0-1-16,21 0 0,0-21 0,1 21 16,-1-21-16,21 0 15,-21 0-15,22 0 0,-1 0 0,0 0 16,22 0-16,-22 0 0,22-21 0,-1 0 15,-21 0-15</inkml:trace>
  <inkml:trace contextRef="#ctx0" brushRef="#br0" timeOffset="77334.39">19558 10118 0,'-21'-64'31,"21"43"-31,21 0 15,-21 0-15,21 21 0,0 0 16,0 0-16,1 0 16,-22 21-16,0 0 15,21 0-15,-21 0 0,21 22 0,-21-1 16,21-21-16,-21 43 0,0-22 0,0 0 16,0 1-16,21-1 0,-21 0 15,21 1-15,-21-1 0,0-21 0,0 22 16,22-22-16,-22 0 0,0 0 15,21-21-15,-21 21 0,0-42 32,0 0-32,21 21 15,-21-21-15,21-22 0,-21 22 0,0-21 16,21 21-16,0-22 0,1 1 16,-1-21-16,0 20 0,0 1 15,106-191 1,-106 212-16,0 0 15,1 21-15,-1-21 0,0 21 16,0 0-16,0 0 0,0 0 0,1 0 16,20 0-16,-21 0 0</inkml:trace>
  <inkml:trace contextRef="#ctx0" brushRef="#br0" timeOffset="78122.58">20743 10054 0,'-42'0'31,"21"0"-31,21 21 0,-21-21 0,-22 0 16,22 22-16,0-1 0,-21-21 0,20 21 16,-20 0-16,21 0 0,-21 22 15,20-22-15,1 0 0,-21 21 0,42 1 16,0-22-16,0 21 0,0-21 16,0 0-16,0 22 0,0-22 0,0 0 15,42 0-15,-21 0 0,1-21 0,20 22 16,-21-22-16,21 0 0,-20 0 15,20 0-15,0 0 0,-21 0 16,22-22-16,-22 1 0,21 0 0,-21 0 16,1 0-16,-1 0 0,0-22 15,-21 22-15,0-21 0,0-1 0,0 22 16,0-21-16,0 0 0,0-1 0,0 22 16,-21 0-16,0-21 0,-1 20 15,1 22-15,-21-21 0,21 21 0,-22 0 16,1 0-16,21 0 0,-21 0 0,20 0 15,22 21 1,22 1-16,20-22 16,0 0-16,1 0 0,20 0 0,22 21 15,-22-21-15,22 0 16,0 0-16,-1 0 0,1 0 0,0 0 16,-1 0-16,-20 0 0,-1 0 0,1 0 15,-1 0-15,-20-21 0,-22 21 16,21-22-16,-21 22 0,-21-21 0,0 0 15,-21 21 1,0 0-16,-21 0 0,-1 0 16,1 0-16,0 0 0,-1 0 0,-20 21 15,20 0-15,1 22 0,-21-22 16,20 0-16,1 21 0,21-20 0,-22 20 16,22-21-16,-21 127 15,42-127 1,0 22-16,0-22 0,0 0 0,21 0 15,0 0-15,0 1 0,1-1 0,20-21 16,-21 0-16,0 0 0,0 0 16,22 0-16,-22 0 0,0 0 0,0 0 15,0-21-15,1-1 0,-1 22 0,0-21 16,-21 0-16,0 0 16,0 0-16,0 0 0,0-1 15,0 1 79,21 21-94,-21-21 16</inkml:trace>
  <inkml:trace contextRef="#ctx0" brushRef="#br0" timeOffset="78569.67">21357 10012 0,'0'0'0,"0"-21"15,0 0-15,0-1 16,0 1-16,0 0 15,0 0-15,0 0 0,0 0 0,21-22 16,0 22-16,-21 0 0,0-21 16,0 20-16,22-20 0,-22 21 0,0 0 15,0 0-15,-22 21 16,1 0 0,21 21-16,-42 0 0,21 21 0,0 1 15,-1-1-15,1 0 16,0 22-16,0-22 0,-21 22 0,20-22 15,1 21-15,0-20 0,21-1 0,0 22 16,-21-22-16,21 0 0,0 22 16,0-22-16,0 0 0,0-20 0,0 20 15,0-21-15,0 21 0,21-20 0,0-22 16,-21 21-16,21 0 0,1-21 16,-1 0-16,0 0 0,0 0 0,0 0 15,0 0-15,1 0 0,-1-21 16,0 0-16,0 21 0,-21-22 15,21 1-15,0 0 0,1 0 0,-22 0 16,0-22-16,21 22 0</inkml:trace>
  <inkml:trace contextRef="#ctx0" brushRef="#br0" timeOffset="78846.11">21230 10181 0,'0'0'15,"-21"0"-15,0 0 0,21-21 16,21 21 0,0 0-16,0 0 0,22 0 15,-22-21-15,21 21 0,0 0 16,1 0-16,-1-21 0,0 21 0,-20 0 16,20 0-16,0 0 0,1 0 15,-1 0-15,-21 0 0,21 0 0,-20 0 16,-1 0-16</inkml:trace>
  <inkml:trace contextRef="#ctx0" brushRef="#br0" timeOffset="79225.96">21802 10266 0,'0'21'0,"0"-42"0,21 42 16,0 0-16,0-21 0,21 0 16,-20 0-16,-1 0 0,21 0 0,0 0 15,-20 0-15,-1 0 0,21 0 0,-21 0 16,0-21-16,1 21 0,-1-21 16,0 0-16,0 21 0,-21-21 0,21-1 15,-21 1-15,0 0 0,0 0 16,0 0-16,-21 21 0,0-21 15,0 21-15,-22 0 0,22 0 0,0 0 16,-21 0-16,-1 0 0,22 0 16,-21 21-16,0 0 0,20 0 15,-20 0-15,21 22 0,0-22 0,0 21 16,-1 0-16,22 1 0,0-22 16,0 21-16,0 1 0,0-22 0,22 21 15,-1-21-15,0 0 0,0 1 0,21-1 16,-20 0-16,-1-21 0,21 0 15,-21 0-15,22 0 0,-22 0 0,0 0 16,21 0-16,-21 0 0,1 0 0,-1-21 16,0 0-16,0-1 0,0-20 15,0 21-15,-21-21 0</inkml:trace>
  <inkml:trace contextRef="#ctx0" brushRef="#br0" timeOffset="80150.42">23453 10033 0,'0'0'0,"0"21"46,-22 0-30,22 1-16,0-1 0,0 0 16,-21 0-16,21 21 0,-21-20 0,21-1 15,-21 21-15,21-21 0,0 22 0,-21-22 16,21 0-16,-21 21 0,21-21 16,-22 1-16,22-1 0,0 0 15,-21-21 1,0 0-1,21-21-15,0 0 16,0-1-16,-21-20 0,21 21 16,0-21-16,0 20 0,0-20 0,0 21 15,0-21-15,21-1 0,0 1 16,0 21-16,1-22 0,-1 1 16,0 21-16,21-21 0,1 20 0,-1 1 15,0 0-15,1 0 0,20 21 0,-21 0 16,1 0-16,-1 0 0,0 21 15,1 0-15,-22 0 0,21 22 0,-21-22 16,1 21-16,-1-21 0,0 22 0,-21-22 16,0 21-16,0-21 0,0 22 15,0-22-15,0 21 0,0-21 0,0 22 16,0-22-16,0 0 0,0 0 16,-21 0-16,0-21 15,21-21 16,-22 21-31,22-21 0,0 0 0,0 0 16,0 0-16,0-1 0,0 1 0,0 0 16,22-21-16,-1 21 0,21-22 15,-21 22-15,22-21 0,-1 21 0,0-22 16,1 22-16,-1-21 0,0 21 0,1-1 16,-1 22-16,-21 0 0,21 0 15,-20 0-15,-1 22 0,0-1 0,-21 0 16,0 0-16,0 21 0,0-20 0,0 20 15,0-21-15,0 21 0,-21-20 16,21 20-16,-21-21 0,-1 21 16,22-20-16,-21-1 0,21 0 0,0 0 15,-21 0-15,0 0 16,21-42 15</inkml:trace>
  <inkml:trace contextRef="#ctx0" brushRef="#br0" timeOffset="80509.97">24828 10054 0,'0'0'0,"0"-21"0,-21 21 16,0 0 0,0 0-16,-21 21 0,20 0 15,1 1-15,0-1 0,0 0 0,0 0 16,0 0-16,-1 22 0,1-22 15,21 0-15,0 0 0,0 21 0,0-20 16,0-1-16,0 0 0,21 0 16,1 0-16,-1-21 0,21 0 15,-21 0-15,0 0 0,22 0 0,-22 0 16,21 0-16,1-21 0,-22 0 0,21 0 16,-21 0-16,0-1 0,1 1 15,-22-21-15,0 21 0,21-22 16,-21 22-16,0-21 0,0 21 0,0-22 15,0 22-15,-21 0 0,-1 0 16,-20 21-16,21 0 0,0 0 16,0 0-16,-1 0 15,1 21-15,21 0 16,0 0-16,0 1 0,21-22 16,1 0-16,-1 0 0,0 21 0</inkml:trace>
  <inkml:trace contextRef="#ctx0" brushRef="#br0" timeOffset="80879.75">25209 10097 0,'0'-22'0,"0"44"0,0-65 15,0 22-15,22 21 0,-1-21 16,-21 0-16,21 21 0,0-21 16,0-1-16,0 22 0,1 0 0,-1 0 15,0 0-15,0 0 0,0 0 0,0 0 16,-21 22-16,22-1 15,-22 0-15,0 21 0,0-21 0,0 1 16,0-1-16,0 21 0,0-21 0,-22 0 16,22 22-16,-21-22 0,21 0 15,0 0-15,0 0 0,-21 1 16,21-1-16,-21-21 16,21-21-1,0-1-15,0 1 16,0 0-16,0 0 0,21 0 0,0 0 15,0-1-15,1 1 0,-22 0 16,42 0-16,-21-21 0,0 20 0,0 1 16,1 0-16,20 0 0,-21 0 0,0 21 15,0-21-15,1 21 0,-1 0 16,0 0-16,0 0 0,0 0 0</inkml:trace>
  <inkml:trace contextRef="#ctx0" brushRef="#br0" timeOffset="81198.57">25760 10202 0,'0'0'0,"0"22"0,-21-22 16,42 0-1,0 0-15,21 0 16,-21 0-16,1-22 0,-1 1 16,21 21-16,-21-21 0,0 0 15,1 21-15,-1-21 0,0 0 0,0-1 16,-21 1-16,-21 21 15,0 0-15,0 0 16,-22 0-16,1 21 0,0-21 16,-1 22-16,1-1 0,21 0 0,-22 0 15,22 0-15,0 22 0,0-22 16,21 0-16,0 0 0,0 0 0,0 0 16,0 1-16,21-1 0,0 0 15,22 0-15,-1-21 0,0 21 0,22-21 16,-1 0-16,1 0 0,-1 0 0,1 0 15,-1 0-15,-20 0 0,20 0 16,-21 0-16,22 0 0,-22 0 16</inkml:trace>
  <inkml:trace contextRef="#ctx0" brushRef="#br0" timeOffset="81806.75">9059 12467 0,'0'0'0,"-21"-21"0,21 0 0,-21 0 16,21-22-16,-21 22 0,21 0 15,0-21-15,0 21 0,-21-1 0,21 1 16,-22 21-16,22-21 15,-21 42 1,21 0-16,0 22 0,0-22 16,0 21-16,0 1 0,0-1 15,0 0-15,0 1 0,0-1 16,0-21-16,0 21 0,0 1 16,0-1-16,-21 0 0,21 1 0,0-22 15,-21 21-15,0-21 0,0 1 0,-1-1 16,1 0-16,0-21 15,-21 0-15,21 0 0,-1 0 0</inkml:trace>
  <inkml:trace contextRef="#ctx0" brushRef="#br0" timeOffset="83485.53">8382 12764 0,'0'0'0,"-21"-22"0,21 1 16,0 0-16,0 0 16,21 0-1,21 21-15,-21 0 16,22 0-16,20-21 0,-20 21 15,41-22-15,-20 1 0,20 21 0,-20-21 16,21 0-16,-1 0 0,-20 0 0,20-22 16,-41 22-16,20 0 0,1 0 15,-22-22-15,0 22 0,-20-21 0,20 21 16,-21-22-16,-21 1 0,0 21 16,0-21-16,0 20 0,0-20 0,0 21 15,0 0-15,-21 21 0,0 0 0,0 0 16,21 21-16,0 0 0,-22 0 15,1 22-15,21-1 0,-21 0 0,21 1 16,0-1-16,-21 0 0,21 1 16,-21-1-16,21 0 0,0 1 15,0-1-15,0 0 0,0-21 0,0 1 16,0 20-16,0-21 0,0 0 16,0 0-16,0-42 31,21 0-31,0 0 15,-21-21-15,21 20 0,0 1 16,1 0-16,-22 0 0,21-21 0,0 20 16,0 1-16,0 21 0,0-21 15,1 21-15,-1 0 0,0 0 16,-21 21-16,21 0 0,-21 1 16,21-1-16,0 21 15,1-21-15,-22 0 0,21 1 0,0-1 16,-21 0-16,21 0 0,0 0 15,0 0-15,1 1 0,-1-22 0,0 21 16,21-21-16,1 0 0,-22 0 0,21 0 16,0 0-16,1 0 0,-1 0 15,0 0-15,1 0 0,-1-21 0,-21-1 16,22 1-16,-1 0 0,-21 0 16,0 0-16,0 0 0,1-1 15,-1-20-15,-21 21 0,0-21 0,0 20 0,0-20 16,0 0-16,0 21 15,0-1-15,0 1 0,0 0 0,-21 0 16,-1 21-16,1 0 0,0 0 0,0 0 16,0 0-16,-22 0 0,22 21 15,-21 0-15,21 0 0,-22 1 0,22 20 16,-21-21-16,21 21 0,0 1 0,-1-22 16,22 21-16,0 1 0,0-22 15,0 21-15,0-21 0,0 22 0,22-22 16,-1 0-16,0 0 0,0-21 15,0 0-15,0 0 0,1 0 0,20 0 16,-21 0-16,0 0 0,0 0 0,1-21 16,-1 0-16,0 0 15,-21-1-15,21 22 0,-21-21 0,21 0 16,-21 0-16,0 0 0,0 0 0,0-1 16,0 1-1,0 0 16,21 21-15,1 0 0,-1 0-16,-21-21 15,21 21-15,0-21 16,0 0-16,0 21 0,-21-22 16,22 1-16,-1 0 15,-21 0-15,0 0 16,0 0-16,0-1 15,0 1 95,0 42-63,0 1-47,0-1 15,0 0-15,0 0 0,-21 0 0,21 0 16,0 22-16,-22-22 0,22 0 16,0 0-16,0 0 0,0 1 0,0-1 15,0 0-15,22-21 16,-1 0-16,0 0 0,0 0 0,21 0 15,1 0-15,-1 0 0,0 0 0,1 0 16,-1-21-16,22 21 0,-22-21 16,0-1-16,-21 1 0,22 0 15,-1 0-15,-21 0 0,0 0 0,1-22 16,-1 22-16,-21 0 0,21-21 16,-21 20-16,0 1 0,0 0 0,0 0 15,-21 21 1,21 21-16,-21 0 15,-1 0-15,22 1 0,-21 20 0,21-21 16,0 21-16,0-20 0,-21-1 0,21 21 16,0-21-16,-21 0 15,21 1-15,0-1 0,0 0 0,0 0 0,0 0 16,0-42 15,0 0-15,0 0-16,0-22 15,0 22-15,0 0 0,0-21 0,21-1 16,0 1-16,0 0 0,1-1 0,-1-20 16,21 21-16,0-22 0,1 22 15,-1-1-15,0 1 0,22 21 0,-22 0 16,1 21-16,20 0 0,-42 21 0,22 0 16,-22 0-16,0 22 0,0-1 15,-21 0-15,0 1 0,0 20 16,0-21-16,0 1 0,-21-1 0,21 0 15,-21 1-15,0-22 0,-1 21 16,1-21-16,0 22 0,21-22 0,0 0 16,-21 0-16,21 0 0</inkml:trace>
  <inkml:trace contextRef="#ctx0" brushRef="#br0" timeOffset="83802.36">12848 11875 0,'0'0'0,"-21"0"16,0 21-1,21 0-15,-21 0 0,-1 21 16,22-20-16,0 41 0,0-21 16,-21 1-16,21-1 0,-21 22 0,21-22 15,-21 0-15,21 1 0,0-1 0,0 0 16,-21-21-16,21 1 16,0 20-16,0-21 0,0 0 0,0 0 15,0 1-15,21-22 31,0 0-31,0-22 0</inkml:trace>
  <inkml:trace contextRef="#ctx0" brushRef="#br0" timeOffset="84249.67">13187 12213 0,'0'-21'0,"0"42"0,0-63 0,0 21 15,-21 0-15,-1-1 0,22 1 16,0 0-16,0-21 0,0 21 15,0-1-15,0 1 0,0 0 0,22 0 16,-1 0-16,21 0 0,0-1 0,1 1 16,-1 0-16,0 0 0,1 21 15,-1 0-15,0 0 0,-20 0 0,-1 0 16,21 21-16,-42 0 0,21 22 0,-21-22 16,-84 212-1,41-191-15,1 0 16,0 22-16,-22-22 0,22 0 0,-1-20 15,1 20-15,21 0 16,0-21-16,0 1 0,21-1 0,0 0 16,0 0-16,21-21 0,0 21 0,21-21 15,-21 0-15,22 0 0,-1 0 16,0 0-16,22-21 0,-22 21 0,1-21 16,-1 0-16,0 0 0,-21-1 0,1 1 15,-1-21-15,0 21 0,-21 0 16,0-22-16,0 22 0,0-21 0,-21 21 15,0-22-15,-1 22 0,1 0 16,-21 21-16,0-21 0,-1 21 0,1 0 16,0 0-16,-1 0 0,1 0 0,21 0 15,-22 21-15,22-21 16,0 0-16,0 0 0,21 21 16</inkml:trace>
  <inkml:trace contextRef="#ctx0" brushRef="#br0" timeOffset="85141.97">15494 12002 0,'0'-22'15,"0"1"-15,0 0 16,0 0-16,0 0 0,21 21 16,-21-21-16,0-1 0,21 1 15,0 0-15,1 0 0,-1 0 16,0 0-16,0 21 0,0 0 15,0 0-15,1 0 0,-1 21 16,0 0-16,-21 21 16,0-21-16,0 22 0,0-1 0,0-21 15,0 22-15,0-1 0,0 0 16,0-21-16,0 1 0,0 20 16,0-21-16,0 0 0,21-21 0,-21 21 15,21-21-15,0 0 0,1 0 16,-1 0-16,0-21 0,0 21 15,0-21-15,22 0 0,-22 0 16,0-22-16,21 22 0,-21-21 0,22 21 16,-22-22-16,21 22 0,-21-21 0,1 0 15,-1 20-15,-21-20 0,0 21 16,0 0-16,21 0 0,-21-1 0,0 1 16,0 42 15,-21 1-31,0 20 0,21-21 0,0 21 15,0 1-15,-22 20 0,22 1 0,0-22 16,-21 22-16,21-1 0,0 1 16,0-1-16,0 1 0,0-1 0,0 1 15,0 20-15,0-20 0,0-1 0,0 22 16,0-22-16,0 22 0,0-21 16,0-1-16,0 1 0,-21-22 0,0 21 15,0-20-15,0-1 0,-1-21 0,1 22 16,-21-22-16,21-21 0,-22 21 15,22-21-15,-21 0 0,21 0 16,-22 0-16,1 0 0,21-21 0,-21 0 16,-1-1-16,22-20 0,-21 21 15,21-21-15,-1-1 0,1 1 0,21-22 16,0 22-16,0-43 0,0 22 0,0-1 16,21-20-16,22 20 0,-22-20 15,42 20-15</inkml:trace>
  <inkml:trace contextRef="#ctx0" brushRef="#br0" timeOffset="85746.05">16595 11980 0,'0'-21'32,"0"0"-32,21 21 0,-21-21 15,21 21-15,-21-21 0,21 0 0,0 21 16,0-22-16,-21 1 0,22 0 0,-1 0 15,0 0-15,0 0 0,0-1 16,-21 1-16,0 0 0,0 0 0,0 0 16,0 0-16,-21 21 15,0 0 1,0 21-16,0 0 0,-1 0 0,1 0 16,-21 22-16,21-22 0,21 21 15,-21 0-15,21-20 0,-22 20 16,22 0-16,0-21 0,0 22 0,0-22 15,0 0-15,22 0 0,-22 0 16,21 1-16,0-22 0,21 0 0,-21 0 16,1 0-16,20 0 0,-21 0 0,21 0 15,1-22-15,-1 1 0,0 0 16,-20 0-16,41 0 0,-21-22 0,1 1 16,-1 0-16,0-1 0,1 22 0,-1-21 15,-21 0-15,22-1 0,-22 1 16,0 0-16,-21 20 0,0 1 0,0 0 15,0 0-15,-21 21 0,-22 0 16,22 0-16,-21 0 0,21 0 0,-22 21 16,22 0-16,0 0 0,0 1 15,0-1-15,21 0 0,0 21 16,0-21-16,0 1 0,0-1 0,0 0 16,21 21-16,0-21 0,0 1 0,0-1 15,1 0-15,-1 0 0,0 0 16,-21 0-16,0 1 0,21-1 0,-21 0 15,0 0 1,-21-21-16,-21 0 16,20 0-16,1 0 0,0 0 0,-21 0 15,21 0-15,-1 0 0,22-21 16,0 0-16,0 0 16</inkml:trace>
  <inkml:trace contextRef="#ctx0" brushRef="#br0" timeOffset="85895.97">17992 11938 0,'0'0'0,"-22"0"47,1 0-47,0 0 0</inkml:trace>
  <inkml:trace contextRef="#ctx0" brushRef="#br0" timeOffset="91506.03">847 13483 0,'-22'0'16,"1"0"15,21-21-15,0 0 0,0 0-1,21 21-15,1 0 16,20-21-16,-21 21 0,21 0 15,-20 0-15,20-22 0,0 22 0,1 0 16,-1 0-16,0 0 16,1 22-16,-22-22 0,0 21 0,0 21 15,0-21-15,-21 22 0,0-1 16,0-21-16,-21 43 0,0-22 0,0 0 16,-22 1-16,1-22 0,21 21 15,-21 0-15,-1-20 0,1 20 16,21-21-16,-22 0 0,22 0 0,0-21 15,0 22-15,0-22 16,21-22 0,0 1-1,0 0-15,21 0 16,0 0-16,0 0 0,0 21 0,1-22 16,-1 1-16,21 21 15,-21 0-15,22 0 0,-1 0 0,0 0 16,1 0-16,-1 0 0,0 21 15,1-21-15,-1 43 0,-21-22 0,21 0 16,-20 21-16,-1-20 0,-21 20 16,0-21-16,0 21 0,-21 1 15,-1-1-15,-20 0 0,0 1 0,-1-1 16,-20 22-16,21-43 0,-22 21 16,22-21-16,-22 22 0,22-22 0,0 0 15,-1-21-15,1 21 0,-106-21 31,127 0-31,-1-21 0,1 0 16,0 0-16,0-1 0,21 1 16,-21 0-16,21-21 0,0 21 0,0-22 15,0 22-15,0 0 0,0-21 16,21 20-16,0 1 0,0 0 0,0-21 16,22 21-16</inkml:trace>
  <inkml:trace contextRef="#ctx0" brushRef="#br0" timeOffset="91806.3">2074 14139 0,'0'0'0,"21"0"16,-21-21-1,0 0-15,22 21 0,-22-21 0,0 0 16,0 0-16,0-1 0,0 1 16,0 0-16,-22 21 0,1-21 15,0 21-15,0 0 16,0 0-16,0 0 16,21 21-16,-22-21 0,22 21 15,-21 0-15,21 1 0,0-1 16,21 0-1,1-21-15,-1 0 0,21 0 0</inkml:trace>
  <inkml:trace contextRef="#ctx0" brushRef="#br0" timeOffset="92194.42">3111 13716 0,'0'0'0,"0"-42"0,-21 21 0,0-43 31,21 85-15,0 0-16,0 22 0,0-1 15,0 22-15,0-22 0,0 21 0,0-20 16,0 20-16,0-20 16,0 20-16,0 1 0,0-22 0,0 21 15,-21 1-15,0-22 0,21 1 16,-21-1-16,-1 0 0,22 1 0,0-22 16,0 0-16,-21 0 0,21 0 15,0-42 1,0 0-16,0 0 15,21 0-15,1-22 0,-1 1 16,0 21-16,0-22 0</inkml:trace>
  <inkml:trace contextRef="#ctx0" brushRef="#br0" timeOffset="92450.27">3662 13949 0,'0'0'0,"-21"21"0,-22 0 15,22 0-15,-21 22 0,-1-1 0,1-21 16,0 22-16,-22-1 0,22 0 16,0-21-16,-1 22 0,1-1 0,0 0 15,20-20-15,1 20 0,-21-21 16,21 0-16,21 0 0,0 1 0,-21-22 16,42-22-1,0 1 1,0-21-16,0 21 0,0-22 15,1 22-15,20-21 0,-21 0 16,21-1-16,-20 1 0,20 0 0,0-1 16</inkml:trace>
  <inkml:trace contextRef="#ctx0" brushRef="#br0" timeOffset="92622.27">3450 13991 0,'21'-21'0,"64"-64"16,-64 85-16,-148 106 0,275-212 0,-127 106 16,1 0-16,-1 0 0,-21 22 0,21-1 15,0 21-15,0-21 0,-21 22 16,21-22-16,1 21 0,-22 0 15,21-20-15,0 20 0,-21 0 0,21-21 0,0 22 16,-21-22-16,21 21 0,1-21 16,-22 1-16,21-1 0,-21 0 15,21 0-15,0-21 16,0-21-16</inkml:trace>
  <inkml:trace contextRef="#ctx0" brushRef="#br0" timeOffset="92878.55">4212 13547 0,'-21'0'16,"-43"127"0,43-85-1,0 0-15,21 22 0,-21-22 16,0 1-16,0 20 0,21-21 0,-22 1 15,1-1-15,0 0 0,0 1 0,21-1 16,-21 0-16,21 1 0,-21-22 16,21 0-16,0 0 0,0 0 0,0 1 15,0-1-15,21-42 16,0-1 0,0 1-16</inkml:trace>
  <inkml:trace contextRef="#ctx0" brushRef="#br0" timeOffset="93426.83">4678 13547 0,'-21'0'0,"42"0"0,-64 0 15,22 0-15,0 0 16,21 21-16,-21 0 0,21 0 0,-21 22 15,21-1-15,0-21 0,0 21 16,-21 1-16,21-1 0,-22 0 16,22 1-16,-21-1 0,21 0 0,0 1 15,-21-1-15,0-21 0,21 22 16,-21-22-16,21 0 0,0 21 0,-21-42 16,21 21-16,0 1 0,21-44 31,-21 1-31,21 0 15,-21 0-15,21 0 0,-21-22 16,0 22-16,0-21 0,0 0 0,0 20 16,21-20-16,-21-21 0,21 20 15,1 1-15,-1-22 0,0 1 16,0 21-16,21-1 0,-20 1 0,20 0 16,0 20-16,22 1 0,-22 0 15,0 21-15,1 0 0,-1 0 0,0 21 16,1 0-16,-1 1 0,-21 20 15,22 0-15,-22 22 0,0-22 0,-21 0 16,0 22-16,0-22 0,0 22 0,0-22 16,0 0-16,0 1 0,-21-1 15,0 0-15,21-20 0,-22 20 0,1-21 16,0 21-16,21-20 0,-21-1 16,0 0-16,0 0 15,-1-21-15,1 0 16,21-21-16,-21 0 15,0 0-15,0-1 0</inkml:trace>
  <inkml:trace contextRef="#ctx0" brushRef="#br0" timeOffset="93617.72">4551 14034 0,'21'0'31,"0"0"-16,0 0-15,22 0 0,-1-22 0,0 1 16,1 21-16,-1 0 16,0-21-16,22 0 0,-1 21 0,-20-21 15,20 0-15,-21-1 0,22 1 0,-1 0 16,1 0-16,-1 0 0</inkml:trace>
  <inkml:trace contextRef="#ctx0" brushRef="#br0" timeOffset="93873.57">5884 13547 0,'0'0'0,"0"21"32,-21 0-32,21 0 0,-21 22 15,0-22-15,0 21 0,21-21 16,-22 22-16,22-1 0,-21-21 16,21 21-16,0 1 0,-21-22 0,0 21 15,21 1-15,-21-22 0,21 21 0,0-21 16,-21 0-16,21 22 0,-22-22 15,22 0-15,-21 0 0,21 0 0,0 1 16,0-1-16,0 0 0,0-42 31,21 0-31,1 21 16,-22-22-16,21 1 0,-21 0 16</inkml:trace>
  <inkml:trace contextRef="#ctx0" brushRef="#br0" timeOffset="94170.4">5715 13843 0,'0'0'0,"0"-42"0,-21-1 0,21 1 16,0 21-16,0-21 0,0-1 16,21 1-16,-21 21 0,21 0 0,0-1 15,22-20-15,-22 21 0,0 0 0,21 21 16,1-21-16,-1-1 0,0 22 16,1 0-16,20 0 0,-21 0 0,1 0 15,-1 22-15,0-22 0,1 21 0,-22 21 16,0-21-16,0 22 0,-21-22 15,0 21-15,0 0 0,0-20 0,0 20 16,-21 0-16,0-21 0,-21 22 16,20-22-16,-20 0 0,0 21 15,-1-20-15,-20-1 0,21 0 0,-1-21 16,1 21-16,-22 0 0,43-21 16,-21 0-16,0 0 0,20 0 0,1 0 15,21-21 1,0 0-16,0 0 15</inkml:trace>
  <inkml:trace contextRef="#ctx0" brushRef="#br0" timeOffset="97922.4">7493 13695 0,'-21'0'0,"0"0"16,-1 0-1,1 0-15,0 0 0,0-21 16,0 21 0,63-21 15,-21 21-31,22 0 0,-1 0 15,0-22-15,22 22 0,-1 0 0,1-21 16,-1 21-16,1 0 0,-1-21 16,1 21-16,-22 0 0,22 0 0,-22-21 15,0 21-15,1 0 0,-1 0 16,-21-21-16,0 21 0,-21 21 31,-21-21-31,0 21 0,-21-21 16,20 0-16,-20 21 0,0-21 15,21 0-15</inkml:trace>
  <inkml:trace contextRef="#ctx0" brushRef="#br0" timeOffset="98222.32">7768 13653 0,'0'0'0,"-21"0"31,0 0-31,21 21 0,0 0 15,0 21-15,-21-21 0,21 22 0,0-22 16,0 21-16,0 1 16,0 20-16,0-21 0,0 1 0,0-1 15,0 0-15,0 1 0,-22-1 0,22 0 16,0 1-16,-21-1 0,0 0 16,0 1-16,21-22 0,0 21 0,-21-21 15,0 1-15,21-1 0,0 0 16,0 0-16,0 0 0,21-42 31,0 0-15,0-21-16,21 20 0,-20-20 0,20 0 15,0 21-15</inkml:trace>
  <inkml:trace contextRef="#ctx0" brushRef="#br0" timeOffset="98654.18">8297 13991 0,'0'21'16,"0"1"-16,0-1 0,0 0 15,-21 0-15,21 0 0,-21 0 0,0 1 16,21 20-16,0-21 0,-21 0 16,21 22-16,-22-22 0,22 21 0,0-21 15,0 0-15,0 1 0,0-1 16,0 0-16,22 0 0,-1-21 15,0 0-15,0 0 0,21 0 16,-20 0-16,-1 0 0,0-21 16,21 0-16,-21 0 0,22-1 0,-1 1 15,-21-21-15,22 21 0,-22 0 0,0-22 16,0 22-16,0 0 0,-21-21 16,0 20-16,0-20 0,0 21 0,0-21 15,-21 20-15,-21-20 0,21 21 16,-1 0-16,-20 0 0,21-1 0,0 22 15,0 0-15,-22 0 0,22 0 0,0 0 16,0 0-16,21 22 0,-21-1 16,-1 0-16,22 0 0,-21 0 15,21 0-15,0 1 0,0 20 0,0-21 16,0 0-16,-21 0 0,21 22 16,0-22-16,0 0 0,-21 0 0,21 0 15,0 1-15,0-1 16</inkml:trace>
  <inkml:trace contextRef="#ctx0" brushRef="#br0" timeOffset="101382.52">10880 13970 0,'21'0'0,"0"0"16,0 0-16,0 0 15,0-21-15,-21 0 0,22 0 16,-1 21-16,0-22 0,21 1 16,-21 0-16,1-21 0,-1 21 0,0-1 15,-21-20-15,0 21 0,21 0 0,-21-22 16,0 22-16,0 0 0,-21 0 15,0 0-15,0 0 0,-1-1 0,-20 22 16,0 0-16,-1 0 16,22 0-16,-21 0 0,0 0 0,-1 22 15,1-1-15,21-21 0,-22 21 0,22 0 16,0 0-16,0 0 0,0 1 16,21 20-16,0-21 0,0 0 0,0 0 15,21 1-15,0 20 0,0-21 16,22 0-16,-22 0 0,21 22 0,0-22 15,1 0-15,-1 0 0,0 0 16,1 1-16,-1-1 0,-21 0 16,0 21-16,1-21 0,-1 1 0,-21-1 0,0 0 15,0 0-15,-21 0 0,-22-21 16,22 21-16,-21 1 0,-1-1 16,-20-21-16,21 0 0,-22 21 0,22-21 15,-22 0-15,22 0 0,0 0 16,-1-21-16,1 21 0,0-21 0,-1-1 15,22 22-15,0-21 0,0 0 16,0 0-16,21 0 0,0 0 0,0-22 16,0 22-16,0 0 0,0-21 0,21 20 15,0-20-15,0 21 0,21-21 16,1 20-16,20-20 0,-20 21 0,41 0 16,-20 0-16,-1-1 0</inkml:trace>
  <inkml:trace contextRef="#ctx0" brushRef="#br0" timeOffset="101738.25">11409 14034 0,'0'0'0,"0"21"0,21-21 32,0 0-32,-21-21 0,21-1 15,0 22-15,1-21 0,-1 0 0,0 0 16,0 0-16,0-22 0,-21 22 15,21 0-15,1-21 0,-22 21 0,0-1 16,0-20-16,0 21 0,0 0 16,-22 21-16,1 0 15,0 0-15,0 0 0,0 0 0,0 42 16,-22-21-16,22 0 0,0 22 16,0-1-16,-22-21 0,22 22 0,0-1 15,21-21-15,-21 21 0,21 1 0,0-22 16,0 0-16,0 0 0,0 0 15,21 1-15,-21-1 0,21-21 0,0 0 16,22 21-16,-22-21 0,21 0 16,-21 0-16,22 0 0,-1-21 15,0 0-15,22 21 0,-22-22 0,1 1 16,-1-21-16,0 21 0</inkml:trace>
  <inkml:trace contextRef="#ctx0" brushRef="#br0" timeOffset="101990.21">12213 13335 0,'0'0'0,"0"-21"0,0-21 0,0 20 0,0 44 31,0-1-31,-21 0 16,0 21-16,0 1 0,21-1 0,-22 21 16,1 1-16,21-22 0,-21 22 15,0-1-15,21-20 0,0 20 0,-21-21 16,0 1-16,-1-1 15,22 0-15,-21-20 0,21 20 0,0-21 16,0 0-16,0 0 0,0 1 0,0-1 16,21-21-1,1 0-15,-1 0 0,0 0 16,21-21-16,-21 21 0</inkml:trace>
  <inkml:trace contextRef="#ctx0" brushRef="#br0" timeOffset="102362.13">12425 13949 0,'21'0'31,"0"0"-15,0 0-16,0 0 15,1-21-15,-1 0 0,0-1 16,-21 1-16,21 21 15,-21-21-15,0 0 0,0 0 16,0 0-16,-21 21 16,0 0-16,0 0 15,-1 0-15,1 21 0,0 0 0,0 0 16,0 21-16,21-20 0,-21-1 16,-1 21-16,1-21 0,0 0 15,21 22-15,0-22 0,0 0 0,0 0 16,0 0-16,0 1 0,21-1 15,0-21-15,1 0 0,-1 21 16,0-21-16,0 0 0,21 0 0,-20 0 16,20 0-16,0 0 0,1-21 15,-1 21-15,0-21 0,1-1 0,20 1 16,-21-21-16</inkml:trace>
  <inkml:trace contextRef="#ctx0" brushRef="#br0" timeOffset="102861.48">13335 13674 0,'0'-21'15,"0"42"-15,0-64 0,-21 43 16,0 0-16,-1 22 16,1-22-16,0 42 0,0-21 0,0 0 15,0 22-15,-1-1 0,1-21 16,0 21-16,21 1 0,0-22 0,-21 21 16,21-21-16,0 22 0,0-22 15,0 0-15,0 0 0,21 0 0,0 1 16,0-22-16,22 21 0,-22-21 0,21 0 15,1 0-15,-1 0 0,0 0 16,1 0-16,-1 0 0,0-21 0,1-1 16,-22 1-16,21 0 0,0 0 15,-20 0-15,20 0 0,-21-22 16,0 1-16,22 0 0,-22-22 0,0 22 16,0-22-16,0 1 0,0-1 0,1 1 15,-22-1-15,21 22 0,0-22 16,0 22-16,-21 0 0,0-1 0,0 22 15,0 0-15,-21 42 16,0 22 0,0-1-16,-1 0 0,1 1 0,0-1 15,0 21-15,21 1 0,-21-1 16,0 1-16,21-1 0,-22-20 16,22 20-16,0-20 0,0-1 0,0 0 15,0-21-15,0 22 0,0-22 16,0 0-16,22 0 0,-1 0 0,0-21 15,0 0-15,0 0 0,0 0 0,1 0 16,-1 0-16,0 0 0,21 0 16,-21-21-16,22 0 0,-22 0 0,21 0 15,-21-22-15,1 22 0,-1-21 16,0 0-16</inkml:trace>
  <inkml:trace contextRef="#ctx0" brushRef="#br0" timeOffset="103043.56">13779 13610 0,'0'0'0,"-42"21"0,21-21 0,0 0 16,21 22-16,0-1 15,21-21 1,0 0-16,0 0 0,22 0 16,-22 0-16,21 0 0,0 0 0,1 0 15,-1 0-15,22-21 0,-22 21 0,21-22 16,-20 1-16,20 21 0</inkml:trace>
  <inkml:trace contextRef="#ctx0" brushRef="#br0" timeOffset="103905.98">16214 13314 0,'0'0'0,"-22"-21"0,22 0 0,-21 21 16,0 21-1,21 21 1,0-21-16,0 0 0,0 22 16,0-1-16,0 0 0,0 1 15,0-1-15,0 0 0,0 1 0,0-1 16,0 0-16,0-20 0,-21 20 0,21-21 16,-21 0-16,21 0 0,0 1 15,0-1-15,0-42 47,0-1-47,0 1 0,0 0 16,0 0-16,21-21 0,-21 20 0,21-20 15,0 0-15,-21-1 0,21 1 16,22-21-16,-22 20 0,21 1 0,1 0 16,-1-1-16,0 1 0,1 21 15,20-22-15,-21 22 0,1 21 0,-22 0 16,21 0-16,1 0 0,-22 0 0,0 21 15,0 1-15,0-1 0,0 21 16,1-21-16,-1 22 0,-21-1 0,21 0 16,-21 1-16,0-1 0,0 0 15,0 1-15,0-1 0,0-21 16,0 21-16,0-20 0,0-1 0,0 0 16,0 0-16,-21-21 31,21-21-31,0 0 15,0 0-15,0-22 0,0 1 16,0 21-16,0-43 0,21 22 0,0 0 16,21-22-16,-20 22 0,41-1 15,-21-20-15,22 21 0,-1-1 16,1 1-16,-1 21 0,1 0 0,-1-1 0,1 22 16,-22 0-16,1 22 15,-1-1-15,0 21 0,-21 0 0,1 1 16,-1-1-16,-21 22 0,0-22 0,0 21 15,0-20-15,0 20 0,0-20 16,-21-1-16,-1 0 0,1 1 0,0-22 16,21 21-16,-21-21 0,0 0 0,0 1 15,-1-1-15,22 0 0,0 0 16,22-21 15,-1-21-31,0 0 16,0 21-16</inkml:trace>
  <inkml:trace contextRef="#ctx0" brushRef="#br0" timeOffset="104626.21">18415 13399 0,'0'0'0,"-21"0"0,0 0 0,-1 0 15,1 0-15,0 0 0,-21 21 16,21 0-16,-1 0 0,1 0 0,0 22 15,0-22-15,-21 21 0,42-21 16,-22 22-16,22-22 0,0 21 16,0-21-16,0 0 0,0 1 0,0-1 15,0 0-15,22 0 0,-1 0 16,0-21-16,0 0 16,0 0-16,-21-21 15,0 0 1,0 0-16,0 0 0,0-22 15,0 22-15,0-21 0,0 21 0,0-22 16,0 1-16,0 0 0,0-1 16,0 22-16,21-21 0,1 21 0,-1-22 15,21 22-15,-21 0 0,22 0 16,-1 0-16,0-1 0,-21 22 16,22 0-16,-1 0 0,0 0 0,1 22 15,-22-1-15,21 0 0,1 0 0,-22 21 16,0-20-16,0 20 0,0 0 15,0 1-15,-21-1 0,0 0 0,0 1 16,0-1-16,0 0 0,0 1 16,0-22-16,0 0 0,-21 21 0,21-21 15,-21-21-15,0 22 0,0-22 16,21-22 0,0 1-1,0 0-15,0 0 0,0 0 16,0-22-16,0 1 0,21 0 15,0-1-15,0 1 0,0 0 0,22-1 16,-1-20-16,0 21 0,1-1 0,-1 1 16,22 21-16,-22 0 0,21-1 15,-20 1-15,-1 21 0,0 0 0,-20 0 16,-1 21-16,0 1 0,0-1 0,-21 21 16,0 0-16,0-20 0,0 20 15,0 21-15,0-20 0,-21-1 0,0-21 16,21 22-16,-21-1 0,-1-21 15,1 0-15,21 22 0,0-22 0,-21 0 16,0 0-16,21-42 47,21 0-31,0 0-16</inkml:trace>
  <inkml:trace contextRef="#ctx0" brushRef="#br0" timeOffset="104890.2">20045 12891 0,'0'0'0,"0"-22"0,0 1 0,-21 21 16,-1 21-16,1 1 0,0-1 0,0 21 0,0 0 16,0 1-16,-1-1 15,1 22-15,0-22 0,0 21 0,0-20 16,21 20-16,0-20 0,-21 20 0,-1 1 15,22-22-15,-21 0 0,21 1 16,0-1-16,0 0 0,-21 1 0,21-22 16,0 0-16,0 0 0,0 0 15,0 0-15,21-21 16,0 0-16,1-21 16,-1 0-16,0 0 0,21 0 15</inkml:trace>
  <inkml:trace contextRef="#ctx0" brushRef="#br0" timeOffset="105345.96">20383 12933 0,'0'0'0,"0"-21"0,0 0 0,0-1 0,-21 22 16,0 22-16,21-1 16,-21 21-16,0-21 0,21 22 15,0-1-15,-21 21 0,-1-20 0,22-1 16,-21 0-16,21 22 0,0-22 15,0 1-15,0-1 0,-21 0 0,21 1 16,-21-1-16,21 0 0,0 1 0,-21-22 16,21 0-16,-21 0 15,21 0-15,-22 0 0,22-42 32,0-21-17,0 21-15,0-22 0,22 22 0,-1-21 16,0 0-16,0-1 0,0 1 0,0 0 15,1-1-15,20 1 0,0 21 16,1-22-16,-1 22 0,0 21 0,1-21 16,-1 21-16,0 0 0,1 0 15,-22 21-15,21-21 0,-21 21 16,0 1-16,1 20 0,-1-21 0,0 21 16,-21 1-16,0-22 0,0 21 0,0 1 15,0-1-15,0 0 0,-21-21 16,0 22-16,-1-22 0,1 0 0,0 0 15,0 0-15,21 1 0,-21-22 16,0 0-16,-1 0 0,1 0 0,0 0 16,0 0-16,0 0 0,0-22 0,-1 22 15,-20-21-15</inkml:trace>
  <inkml:trace contextRef="#ctx0" brushRef="#br0" timeOffset="105537.97">19706 13314 0,'-21'0'0,"42"0"0,-63 0 16,21-21-16,42 21 16,0 0-1,0 0-15,21 0 0,1 0 0,-1 0 16,0 0-16,1 0 0,20 0 16,1 0-16,-22 0 0,22 0 0,-1-21 15,-21 21-15,22 0 0,-22 0 0,1-22 16,-1 22-16,0-21 0</inkml:trace>
  <inkml:trace contextRef="#ctx0" brushRef="#br0" timeOffset="106383.77">22183 13123 0,'0'0'0,"-22"0"0,-189 22 32,168-22-32,22 21 15,-21 0-15,21 0 0,-22 21 0,22-20 16,0-1-16,0 21 0,0-21 0,0 0 15,21 1-15,-22-1 0,22 0 16,0 0-16,0 0 0,0 0 0,22-21 16,-1 0-16,21 0 0,-21 0 0,22 0 15,-22 0-15,21 0 0,0 0 16,1-21-16,-1 21 0,0-21 0,-20 0 16,20 0-16,-21 0 0,-21-1 15,0-20-15,0 21 0,0-21 0,0 20 16,0-20-16,-21 0 0,0-1 0,0 1 15,-1 21-15,1-21 16,21 20-16,-21-20 0,21 21 0,0 0 16,0 0-16,0-1 0,0 1 0,0 0 15,21 21-15,0-21 0,1 21 16,-1 0-16,21 0 0,-21 0 0,22 0 16,-22 0-16,0 0 0,21 0 15,-21 0-15,22 21 0,-22-21 0,0 21 16,0-21-16,0 21 0,1 1 15,-1-1-15,0 0 0,-21 21 16,21-21-16,-21 22 0,0-1 0,0 0 16,0 1-16,0-1 0,0 0 15,0 22-15,0-1 0,-21 1 0,0-1 16,0 22-16,-1-21 0,22 20 0,-21-20 16,0-1-16,21 22 0,-21-22 15,21 22-15,-21 0 0,0-22 0,-1 22 16,22 21-16,0-22 0,-21 1 0,21 0 15,0-22-15,0 22 0,0 0 16,0-22-16,0 22 0,0-22 0,0 1 16,21-1-16,-21-20 0,0-1 0,0 0 15,0-21-15,0 1 0,-21-44 32,21 1-32,-42 0 0,21-21 15,0-22-15,-1 22 0,1-22 0,-21 1 16,21-1-16,-22 1 0,22-22 15,0 1-15,21-1 0,0 0 0,0 1 16,0-1-16,0 21 0,0-20 0,21 20 16,0 1-16,1 20 0,20-20 15,0 21-15,1-1 0,-1 1 0,0-22 16,22 22-16,-22 0 0,22-1 16,-1 1-16,1 0 0</inkml:trace>
  <inkml:trace contextRef="#ctx0" brushRef="#br0" timeOffset="106657.69">24130 12594 0,'0'0'0,"-21"-63"31,-22 84-31,22 0 0,0 21 16,-21 1-16,21-1 0,-22 22 0,22-22 15,-21 21-15,21 1 0,-22-1 0,22 1 16,-21-22-16,21 22 16,-1-22-16,1 0 0,21 1 0,0-1 15,0-21-15,0 22 0,0-22 0,0 0 16,0 0-16,21 0 0,1-21 16,-1 0-16,0 0 0,21 0 0,1 0 15,-1-21-15,0 21 0,-21-21 16,22 0-16</inkml:trace>
  <inkml:trace contextRef="#ctx0" brushRef="#br0" timeOffset="107322.32">24384 12764 0,'0'0'0,"0"-22"0,0-20 16,-21 42 0,0 21-16,-1 0 0,-20 1 15,21-1-15,0 21 0,0 0 0,-1 1 16,-20 20-16,21-20 0,21-1 15,-21 0-15,21 1 0,-21-1 0,21 0 16,0 1-16,0-22 0,0 21 0,0-21 16,0 0-16,0 1 0,0-1 15,21-21-15,0 0 0,0 0 16,0 0-16,0-21 16,1-1-16,-22 1 0,21 0 15,0 0-15,0 0 0,0 0 16,0-22-16,22 22 0,-22-21 0,0 21 15,0-22-15,0 22 0,1 0 16,-1 21-16,-21 21 31,0 21-31,0-20 0,0-1 0,0 0 16,0 21-16,0-21 0,0 1 0,0 20 16,0-21-16,0 0 0,21 0 15,-21 1-15,21-22 0,0 21 0,22 0 16,-22-21-16,21 0 0,0 0 0,1 0 15,-1 0-15,0 0 0,1 0 16,-1-21-16,0 21 0,-20-21 16,20-1-16,0 1 0,-21-21 0,22 21 15,-22 0-15,0-22 0,0 1 16,0 21-16,1-22 0,-1 1 0,-21 21 16,21-21-16,-21 20 0,0 1 15,-21 21 1,0 21-16,-1 1 0,1-1 0,-21 0 15,21 21-15,0-21 0,-1 22 16,1-1-16,0-21 0,21 22 0,0-22 16,0 0-16,0 21 0,0-21 0,21 1 15,0-1-15,1-21 0,-1 21 16,21 0-16,-21-21 0,22 0 16,-1 0-16,0 0 0,-21 0 0,22 0 15,-1 0-15,0-21 0,-20 0 16,20 21-16,-21-21 0,21-1 0,-20 1 15,20 0-15,-21-21 0,-21 21 0,21-1 16,-21 1-16,0 0 0</inkml:trace>
  <inkml:trace contextRef="#ctx0" brushRef="#br0" timeOffset="107562.7">23622 13018 0,'0'0'0,"-64"21"0,1 0 0,21-21 0,-1 21 16,22 0-16,0-21 0,21 21 15,21-21 1,0 0-16,22 0 0,-1 0 16,21 0-16,1 0 0,21 0 0,-1 0 15,-20 0-15,20-21 0,1 21 0,0-21 16,-22 21-16,1-21 0,-1 21 15,1-21-15,-22 0 0,-21 21 0,0 0 16</inkml:trace>
  <inkml:trace contextRef="#ctx0" brushRef="#br0" timeOffset="108506.03">10160 15939 0,'0'0'0,"-21"-22"16,0 22-16,-1 0 0,22-21 16,0 0-16,0 0 0,0 0 15,0 0-15,22-1 0,-1 1 16,0 0-16,0 0 0,0 0 0,0 0 16,1-1-16,20-20 0,-21 21 15,0 0-15,0 21 0,22-21 0,-22 21 16,0 0-16,0 0 0,0 0 0,-21 21 15,22 0-15,-1 0 0,-21 21 16,0 1-16,0-22 0,0 21 0,0 22 16,0-22-16,0 0 0,0 1 15,0-1-15,0 0 0,0 1 16,0-22-16,0 0 0,21 21 0,0-42 16,0 22-16,0-22 15,1 0-15,-1 0 0,21 0 0,-21-22 16,22 1-16,-22 0 0,0 0 0,21 0 15,1-22-15,-22 1 0,0 0 16,21 21-16,-21-22 0,1 1 0,-1 0 16,-21 20-16,0-20 0,0 21 15,0-21-15,0 20 0,0 1 0,0 42 32,0 1-32,0-1 15,0 21-15,0 0 0,0 22 16,0-22-16,0 22 0,0-1 0,0 1 15,0 20-15,0-20 0,0-1 16,0 22-16,0-21 0,21 20 0,0 1 16,0 0-16,-21-1 0,21 1 0,1 0 15,-1-1-15,0 1 0,-21 0 16,0-1-16,0 1 0,0 0 0,0-22 16,-21 1-16,0-1 0,-1-21 15,-20 1-15,21-1 0,-21-21 16,-1-21-16,1 0 0,21 0 0,-22-21 15,1 0-15,0-21 0,-1-1 16,-20 1-16,21-22 0,20 1 0,-20-1 16,0 1-16,21-22 0,-1 1 15,1-1-15,21-21 0,0 21 0,0 1 16,0-22-16,21 21 0,1 1 16,-1-1-16,21 21 0</inkml:trace>
  <inkml:trace contextRef="#ctx0" brushRef="#br0" timeOffset="108897.82">11493 16002 0,'-21'21'15,"42"-42"-15,-42 21 31,21-21-31,0 0 0,21 0 16,1-1-16,-22-20 0,21 21 16,0 0-16,0 0 0,0-22 0,-21 22 15,0 0-15,0 0 0,0 0 16,0-1-16,-21 22 16,0 0-16,0 0 0,0 0 15,-1 22-15,1-1 0,0 0 0,21 0 16,-21 21-16,0-20 0,21 20 15,0 0-15,-21 1 0,21-22 0,0 21 16,0 0-16,0-20 0,0-1 16,21 0-16,0 0 0,0 0 0,0 0 15,0-21-15,1 0 0,-1 0 0,21 0 16,0 0-16,-20 0 0,20-21 16,21 0-16,-20 0 0,-1 0 0,22 0 15,-22-22-15,21 1 0</inkml:trace>
  <inkml:trace contextRef="#ctx0" brushRef="#br0" timeOffset="109322.58">12382 15621 0,'0'0'0,"0"-21"16,-21-43-1,0 64-15,0 0 16,0 0-16,0 22 0,-1-1 16,1 0-16,0 0 0,0 21 0,0-20 15,0 20-15,-1-21 0,1 21 16,0 1-16,21-22 0,0 21 0,-21-21 15,21 22-15,-21-22 0,21 21 0,0-21 16,0 1-16,0-1 16,21-21-16,0 0 15,0 0-15,0 0 0,1-21 0,-1 21 16,0-22-16,21-20 0,-21 21 16,22 0-16,-22-22 0,0 22 0,0-21 15,0 0-15,1-1 0,-22 22 16,0-21-16,0 21 0,21-22 0,-21 22 15,0 42 17,0 0-32,-21 1 0,21 20 0,0-21 15,0 21-15,0-20 0,0 20 16,0-21-16,0 21 0,0-20 16,0-1-16,21 21 0,0-21 0,-21 0 15,21-21-15,0 22 0,0-1 0,1-21 16,-1 0-16,0 0 0,21 0 15,-21 0-15,1 0 0,20-21 0,-21 21 16,21-22-16,-20 1 0,-1 0 0</inkml:trace>
  <inkml:trace contextRef="#ctx0" brushRef="#br0" timeOffset="109698.3">12890 15621 0,'0'0'0,"0"-21"0,-21 0 0,21 0 16,0-1-16,0 1 0,0 0 15,0 0-15,21 0 16,1 21-16,-1-21 0,0 21 0,21 0 16,-21 0-16,1 0 0,20 0 0,-21 0 15,21 21-15,-20 0 0,20 21 16,-21-21-16,0 22 0,0-22 0,1 21 16,-1-21-16,-21 22 0,0-1 0,0-21 15,0 22-15,0-22 0,0 21 16,0-21-16,0 0 0,0 1 0,0-1 15,0 0 1,-21-21 0,-1-21-16,22 0 0,0-1 15,0 1-15,0 0 0,0-21 16,0 21-16,0-1 0,0-20 0,0 0 16,22-1-16,-1 1 0,0 0 0,0-1 15,0 1-15,0 21 0,22-21 16,-22 20-16,0 1 0,21 0 0,-20 21 15,20 0-15,-21 0 0,21 0 16,-20 0-16,20 0 0,-21 21 0</inkml:trace>
  <inkml:trace contextRef="#ctx0" brushRef="#br0" timeOffset="109946.16">14351 15960 0,'0'0'16,"-21"0"-16,0 21 0,-1-21 31,1 0-16,21-21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CD98-D8F8-4746-A25E-D786F73CC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332C8-B80E-4DE1-8CAA-F11E03F26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63AF-B3A6-485C-8AE2-2F7FAACE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FE55-D8C7-45C8-AA41-1E2326CF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CEBF-867A-4098-8501-87DCFB3C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5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D5F5-0541-4DF0-9017-5816C2E2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4EA-1404-4A34-8AE7-6435F8D7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7359-B8B2-4B00-927F-0EF2A9E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9BAC-561D-4E80-BE20-B27A39E0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22B8-8CE4-46D0-B9F3-CF5F8A7A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0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D367A-82C4-4B61-BF43-15299012C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CEEBA-2AA9-4BDF-8780-EC2F404EF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7E94-29D4-404E-8162-8973389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5084-45CC-43E5-8744-54E49C3B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C1EF-C488-419A-BEA2-893E459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3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8127-7F51-4E55-BA2E-D3889401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F1DE-CC38-4A41-9EF2-28C8D3E1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1675-4154-4BD8-B084-6EE75257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F1F7-2AF0-4793-9F0B-809BAC3C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6479-0177-4223-93F0-05C19690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3184-8897-4BBF-AB1D-AE9E7864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C8DCD-B356-4919-9FFA-6DAC0A4A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E59D-A773-4C7B-BD30-82A847F9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2D7D-6A7E-4060-AF9B-086121C6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FCC49-E049-4ACC-9F3E-C936A4E2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8B95-B50A-46DF-BD1A-A8F19D51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DBAC-6883-4DC1-A933-6B27E441C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ACDFE-569D-4F58-AFD5-3032E5F52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C55DD-A42F-4413-AE39-4391496B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4AA65-EDE1-4715-89C3-96682EB9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79DC9-EAD3-4172-A686-0D896A0C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4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ADBA-9C70-47B6-B7CA-B0651CCE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B219-70A7-438D-BBCF-570B5AD2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987F-44CB-460A-8435-994E643F6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4421D-0F3E-4C8D-95D4-47C05E1D7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27373-D1EE-42D6-988D-742AE3966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8E0BF-A8BC-4C24-AFA4-E3D521CE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125E8-A4C1-4E9C-8131-A94C3C44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2F430-E761-4CBF-877A-E9934689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649C-53CA-45FE-835B-E92700EA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9FBF7-266D-46B0-A581-4E8464B3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0FB90-BA9D-4C1B-B510-0D13EE16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6221C-CB6D-409B-94F8-5D65F78C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63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53377-57D3-41E5-9829-80C40572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4F5BE-B769-4D1D-8F88-AE8CC832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26307-DA02-4A9F-AA43-101AE95B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6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2FDA-B496-4740-9430-E9300008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9759-9D1B-4923-91C8-B124426E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7067-28E6-494C-88D3-69B31D6E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93FE-5282-434E-AB08-869A136E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E83F1-C6C0-4997-B421-1055CC88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9C1D-2C03-4D7B-9872-CC55D91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3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570B-14D5-43DD-AF3F-1DAF872F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445BF-5829-4DF8-B887-43BF4C23F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BDAB3-7361-4318-9D3F-8062F599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279C3-09B3-49A3-A739-597CCB2C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9788-02DC-4A32-AE08-1B1F52E1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F1C7D-7D88-46CF-9BAE-8394219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B6F97-EA81-42B3-8556-6EE5CD0F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1D06-DF1E-459B-BBB0-79B6235F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BC1D-FE44-40AA-A02C-20A0997EC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8DC9-FDCC-4C9E-AF5B-C4976A89FE8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F81D-E5F6-44E2-A7EF-0C6EE69C6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5CFD-1B91-4A1F-BB0E-2EC7E979F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82A6-7BB6-46F3-8D7C-2FD24B223E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AF4-178B-465D-B4C4-90D95E42F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4CA9B-3C7C-4B9E-BA17-D51329CF6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027201-92A6-4E5C-ADCA-77DA7E8F6D15}"/>
                  </a:ext>
                </a:extLst>
              </p14:cNvPr>
              <p14:cNvContentPartPr/>
              <p14:nvPr/>
            </p14:nvContentPartPr>
            <p14:xfrm>
              <a:off x="1249560" y="350640"/>
              <a:ext cx="743760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027201-92A6-4E5C-ADCA-77DA7E8F6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341280"/>
                <a:ext cx="745632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76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AF4-178B-465D-B4C4-90D95E42F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4CA9B-3C7C-4B9E-BA17-D51329CF6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F21CB8-48B2-42A5-A9A8-711BBCED6D57}"/>
                  </a:ext>
                </a:extLst>
              </p14:cNvPr>
              <p14:cNvContentPartPr/>
              <p14:nvPr/>
            </p14:nvContentPartPr>
            <p14:xfrm>
              <a:off x="38160" y="175320"/>
              <a:ext cx="9174600" cy="440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F21CB8-48B2-42A5-A9A8-711BBCED6D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65960"/>
                <a:ext cx="9193320" cy="44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07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AF4-178B-465D-B4C4-90D95E42F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4CA9B-3C7C-4B9E-BA17-D51329CF6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406B86-CB8F-4280-836A-E39F39125301}"/>
                  </a:ext>
                </a:extLst>
              </p14:cNvPr>
              <p14:cNvContentPartPr/>
              <p14:nvPr/>
            </p14:nvContentPartPr>
            <p14:xfrm>
              <a:off x="182880" y="91440"/>
              <a:ext cx="1159020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406B86-CB8F-4280-836A-E39F39125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82080"/>
                <a:ext cx="1160892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07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AF4-178B-465D-B4C4-90D95E42F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4CA9B-3C7C-4B9E-BA17-D51329CF6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7D02EC-E8A7-4390-AD55-1263B697F25E}"/>
                  </a:ext>
                </a:extLst>
              </p14:cNvPr>
              <p14:cNvContentPartPr/>
              <p14:nvPr/>
            </p14:nvContentPartPr>
            <p14:xfrm>
              <a:off x="1257120" y="228600"/>
              <a:ext cx="750636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7D02EC-E8A7-4390-AD55-1263B697F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219240"/>
                <a:ext cx="752508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12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AF4-178B-465D-B4C4-90D95E42F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4CA9B-3C7C-4B9E-BA17-D51329CF6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98E4C8-D079-45A4-9DA4-5C8C3295EC4C}"/>
                  </a:ext>
                </a:extLst>
              </p14:cNvPr>
              <p14:cNvContentPartPr/>
              <p14:nvPr/>
            </p14:nvContentPartPr>
            <p14:xfrm>
              <a:off x="38160" y="152280"/>
              <a:ext cx="5479200" cy="197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98E4C8-D079-45A4-9DA4-5C8C3295E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42920"/>
                <a:ext cx="5497920" cy="19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7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AF4-178B-465D-B4C4-90D95E42F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4CA9B-3C7C-4B9E-BA17-D51329CF6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82D244-214C-463F-8838-4850B10AD9B0}"/>
                  </a:ext>
                </a:extLst>
              </p14:cNvPr>
              <p14:cNvContentPartPr/>
              <p14:nvPr/>
            </p14:nvContentPartPr>
            <p14:xfrm>
              <a:off x="0" y="45720"/>
              <a:ext cx="841284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82D244-214C-463F-8838-4850B10AD9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843156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5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AF4-178B-465D-B4C4-90D95E42F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4CA9B-3C7C-4B9E-BA17-D51329CF6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ED2401-1592-4033-86E3-5760392DE066}"/>
                  </a:ext>
                </a:extLst>
              </p14:cNvPr>
              <p14:cNvContentPartPr/>
              <p14:nvPr/>
            </p14:nvContentPartPr>
            <p14:xfrm>
              <a:off x="22680" y="38160"/>
              <a:ext cx="1133892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ED2401-1592-4033-86E3-5760392DE0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8800"/>
                <a:ext cx="1135764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12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2022-01-18T01:54:08Z</dcterms:created>
  <dcterms:modified xsi:type="dcterms:W3CDTF">2022-01-18T01:54:38Z</dcterms:modified>
</cp:coreProperties>
</file>