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4T01:35:56.3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8699 826 0,'0'-22'16,"-21"22"15,0 0-31,0 0 16,0 0-16,0 0 15,-1 0-15,1 0 0,0 0 0,0 0 16,-21 0-16,20 0 0,1 0 15,-21 0-15,21 22 0,-22-22 0,1 0 16,21 0-16,-21 0 0,20 21 16,1-21-16,-21 0 0,21 0 0,0 0 15,-1 0 1,1 0 0,42 0 15,1 0-16,20 0-15,-21 0 0,21-21 16,1-1-16,-1 22 0,22-21 0,-1 21 16,1-21-16,20 21 0,1-21 15,0 21-15,-1-21 0,22 21 0,-21-21 16,-1 21-16,-20 0 0,21 0 0,-22-22 16,1 22-16,-22 0 0,21-21 15,-20 21-15,-22 0 0,21 0 0,-21 0 16,1 0-16,-1 0 0,0 0 15,0 0-15,-42 0 47,0 0-31,-22 0-16,22 21 0,0-21 16,-21 22-16,21-22 0,-22 21 0,22-21 15</inkml:trace>
  <inkml:trace contextRef="#ctx0" brushRef="#br0" timeOffset="391.77">9059 804 0,'0'0'0,"0"-21"15,-21 21 32,0 21-31,21 22-16,0-22 15,-21 21-15,21 1 0,0-1 16,0 0-16,0 22 0,0-22 0,0 22 16,0-22-16,-21 21 0,21-20 15,-22 20-15,1-20 0,21 20 16,0-21-16,0 1 0,-21-1 0,21 0 15,0 1-15,0-22 0,0 21 16,0-21-16,0 1 0,0-1 16,0 0-16,0-42 47,0 0-47,0-1 0,0 1 15,21-21-15,-21 21 0,21 0 16</inkml:trace>
  <inkml:trace contextRef="#ctx0" brushRef="#br0" timeOffset="1163.33">9313 1228 0,'0'0'0,"64"-21"31,-64 42 0,0 0-31,0 0 16,0 0-16,0 0 0,0 1 0,0-1 15,0 21-15,0-21 0,0 0 16,0 1-16,0-1 0,0 0 16,0 0-16,0 0 0,0 0 0,0 1 15,0-1-15,21-21 16,0 0-16,0 0 15,0 0-15,1 0 0,-1 0 16,0-21-16,0-1 0,0 1 0,22 0 16,-22 0-16,0 0 0,21 0 15,-21-1-15,1-20 0,-1 21 0,0 0 16,0-22-16,0 22 0,0 0 0,-21-21 16,22 21-16,-1-1 15,-21 1-15,0 0 16,0 42 15,0 0-15,0 1-16,0-1 0,0 0 15,0 0-15,-21 0 0,21 0 0,0 1 16,0 20-16,-22-21 0,22 0 16,0 22-16,0-22 0,0 21 0,0 0 15,0-20-15,0 20 0,0 21 16,0-20-16,0-1 0,0 0 15,0 22-15,0-22 0,0 1 0,22-1 16,-22 21-16,21-20 0,0-1 16,0 0-16,0 1 0,-21 20 0,21-20 15,1-1-15,-22 0 0,0 1 0,0-22 16,21 21-16,-21-21 0,0 22 16,0-22-16,0 0 0,-21 0 0,-1 0 15,1 0-15,0-21 0,0 22 0,0-22 16,-22 0-16,1 21 0,0-21 15,-1 0-15,1 0 0,0 0 0,-22 0 16,22 0-16,-22-21 0,22 21 0,0-22 16,-22 22-16,22-21 15,0 0-15,20 0 0,-20 21 0,21-21 0,-21 0 16,20-1-16,22 1 16,-21 0-16,21 0 0,0 0 15,0 0-15,0-22 0,21 22 0,1 0 16,-1 0-16,0-22 0,0 22 15,21-21-15,-20 21 0</inkml:trace>
  <inkml:trace contextRef="#ctx0" brushRef="#br0" timeOffset="1588.16">10287 1164 0,'0'0'16,"0"-21"-16,-21 21 15,0 0-15,21 21 32,0 0-32,0 22 0,0-22 0,0 21 15,0 1-15,0-1 0,0 21 16,21-20-16,-21 20 0,0 1 15,21-1-15,0 22 0,-21-22 16,0 1-16,0-1 0,0 1 0,21-1 16,-21 22-16,0-21 0,0-1 0,0 22 15,0-22-15,0 1 0,0-1 16,0 1-16,0-1 0,0-20 0,0 20 16,0-21-16,0-20 0,0 20 0,0-21 15,0 21-15,0-20 16,0-1-16,21-21 0,1-21 31,-22-1-31,21 1 0,-21 0 16,0-21-16,0-1 0,0 1 15,21 0-15,-21-1 0</inkml:trace>
  <inkml:trace contextRef="#ctx0" brushRef="#br0" timeOffset="1968.09">10393 1439 0,'-21'-42'16,"42"84"-16,-64-105 0,43 42 0,-21 0 15,0-1-15,21 1 0,-21 21 16,21-21-16,0 0 0,0 0 16,0 0-1,21 21-15,0 0 0,0-22 0,22 22 16,-22 0-16,21 0 0,-21 0 15,22 0-15,-1 0 0,0 0 0,1 0 16,-1 22-16,-21-1 0,22 0 16,-22 0-16,0 0 0,-21 0 0,0 22 15,0-22-15,0 0 0,-21 21 16,0-20-16,-22 20 0,1-21 0,0 0 16,20 22-16,-20-22 0,0 0 0,21 0 15,-22-21-15,22 21 0,0 0 16,0-21-16,0 0 0,21-21 47,0 0-32,21 21-15,0-21 16</inkml:trace>
  <inkml:trace contextRef="#ctx0" brushRef="#br0" timeOffset="2275.91">11261 1207 0,'0'-22'16,"-22"1"0,1 21-16,0 0 0,0 0 0,0 0 15,0 0-15,-1 0 0,-20 0 16,21 0-16,0 21 0,0 1 0,-1-1 15,1 0-15,-21 0 0,42 21 0,-21-20 16,0-1-16,21 21 0,-22-21 16,22 22-16,0-22 0,0 0 0,0 0 15,0 21-15,0-20 0,22-1 16,-1 0-16,0 0 0,0-21 0,0 21 16,0-21-16,22 0 0,-22 21 0,21-21 15,-21 0-15,1 0 16,20 0-16,-21 0 0,21-21 0</inkml:trace>
  <inkml:trace contextRef="#ctx0" brushRef="#br0" timeOffset="2795.1">11747 1228 0,'0'0'0,"0"-21"0,-21-22 16,0 43-16,0-21 15,0 21-15,0 0 0,-1 0 16,1 0-16,0 21 16,21 0-16,-21 1 0,0-1 15,21 0-15,-21 0 0,21 21 0,-22-20 16,1-1-16,21 21 0,0-21 16,0 0-16,-21 1 0,21 20 0,0-21 15,0 0-15,0 0 0,0 1 16,0-1-16,21-21 15,0 0-15,1 0 16,-1 0-16,0-21 0,0 21 16,0-22-16,-21 1 0,21 0 0,1 0 15,-1 0-15,0 0 0,-21-1 16,21 1-16,-21 0 0,21-21 16,-21 21-16,0-1 0,0 1 0,0 0 15,0 0-15,0 42 47,0 0-47,0 0 0,0 1 0,-21-1 16,21 0-16,0 0 0,-21 21 0,21-20 15,0-1-15,0 0 0,0 0 16,0 0-16,0 0 0,0 1 0,0-1 16,0 0-16,0 0 15,0 0-15,21-21 0,0 0 16,0 0-16,1 0 0,-1 0 15,0 0-15,0-21 0,21 0 16</inkml:trace>
  <inkml:trace contextRef="#ctx0" brushRef="#br0" timeOffset="3251.84">12446 1164 0,'-21'-21'15,"0"21"-15,-1 0 16,1 0-16,0 0 0,0 21 16,0-21-16,0 21 0,-1 1 0,1-22 15,0 21-15,0 0 0,0-21 16,21 21-16,0 0 0,0 0 16,0 1-16,0-1 15,21-21-15,0 21 16,0-21-16,22 0 0,-22 0 15,0 21-15,0-21 0,21 0 16,-20 0-16,-1 21 0,0-21 0,0 0 16,0 21-16,0-21 0,-21 22 15,22-1-15,-22 0 16,0 0 0,0 0-16,-22 0 15,1-21-15,-21 22 0,21-22 0,0 21 16,-22-21-16,22 0 0,-21 21 15,-1-21-15,22 0 0,-21 0 0,21 0 16,0 0-16,-22 0 0,22 0 0,0 0 16,0 0-16,0 0 0,-1-21 15,1 0-15,21-1 16,0 1 0,0 0-16,21 21 0,1-21 0,-1 0 15</inkml:trace>
  <inkml:trace contextRef="#ctx0" brushRef="#br0" timeOffset="3851.56">12954 762 0,'0'0'0,"0"-21"0,-21 0 0,0 21 32,-1 0-32,22 21 15,-21 0-15,0 0 0,0 0 0,21 22 16,0-22-16,0 21 0,-21 1 16,21-1-16,-21 0 0,21 1 0,-22-1 15,22 0-15,0 22 0,0-22 16,0-21-16,0 22 0,0-1 0,0 0 15,0-21-15,0 1 0,0 20 16,0-21-16,0 0 0,0 0 0,0 1 16,22-1-16,-22 0 0,21-21 0,0 0 15,0 0-15,0 0 0,0 0 16,1 0-16,-1 0 0,0 0 16,21-21-16,-21 0 0,1 21 15,-1-22-15,0 1 0,21 0 0,-21 0 16,1 0-16,-22 0 0,21-22 0,0 22 15,0 0-15,-21 0 0,0 0 16,0-1-16,0 1 0,-21 42 47,21 1-47,0-1 0,0 0 16,-21 0-16,21 0 0,0 0 15,0 1-15,0-1 0,0 0 0,0 0 16,0 0-16,0 0 31,21-21-31,0 0 0,0 0 16,0 0-16,1-21 15,-1 21-15,0-21 0,0 0 0,0 21 16,0-21-16,22 0 0</inkml:trace>
  <inkml:trace contextRef="#ctx0" brushRef="#br0" timeOffset="4071.55">13631 889 0,'-21'0'0,"42"0"0,-42-21 0,0 21 16,0 0 15,21 21-31,0 0 15,0 0 17</inkml:trace>
  <inkml:trace contextRef="#ctx0" brushRef="#br0" timeOffset="4279.43">12742 1122 0,'0'0'0,"-21"21"0,-21-21 16,42 21-16,-21-21 0,21 21 31,21-21-31,0 0 0,0 0 16,0 0-16,22 0 0,-22 0 15,21 0-15,-21 0 0,22-21 0,-1 21 16,-21 0-16,21-21 0,1 21 15</inkml:trace>
  <inkml:trace contextRef="#ctx0" brushRef="#br0" timeOffset="5099.96">13737 1228 0,'0'-43'31,"0"65"0,0-1-31,0 0 16,0 0-16,0 0 0,0 0 16,0 1-16,0-1 0,-21 0 15,21 0-15,0 0 0,0 0 0,0 1 16,0-1-16,0 0 0,0 0 16,0 0-16,0 0 15,0 1-15,0-1 16,-21-21-16,21-21 47,0-1-47,0 1 0,0 0 15,0 0-15,0 0 0,0-22 16,0 22-16,21 0 0,0-21 16,-21 21-16,21-22 0,0 22 0,22-21 15,-22 21-15,0-22 0,21 22 16,1 0-16,-1 0 0,-21 0 0,22-1 15,-1 22-15,0 0 0,1 0 16,-22 0-16,21 0 0,-21 22 16,0-1-16,1 0 0,-1 0 0,0 21 15,-21-20-15,0 20 0,0 0 16,0-21-16,0 22 0,0-22 0,0 0 16,0 21-16,0-20 0,0-1 15,0 0-15,0 0 0,0 0 0,-21 0 16,0 1-16,21-1 0,-22 0 31,22-42 16,22 21-47,-1-21 0</inkml:trace>
  <inkml:trace contextRef="#ctx0" brushRef="#br0" timeOffset="6083.01">15219 1185 0,'0'-21'16,"0"42"-16,0-63 0,0 21 0,-21 0 16,-1 21-16,1 0 15,0-21-15,0 21 0,0 0 16,0 0-16,-22 0 0,22 0 0,0 0 15,0 0-15,-22 0 0,22 21 16,0 0-16,0-21 0,0 42 0,-22-21 16,22 1-16,0-1 0,0 21 0,21-21 15,-21 0-15,0 22 0,-1-22 16,22 0-16,0 0 0,0 22 0,0-22 16,0 0-16,0 0 15,0 0-15,22 0 16,-1-21-16,0 0 0,0 0 0,0 0 15,0 0-15,22-21 0,-22 21 16,0-21-16,21 0 0,-20 21 16,-1-21-16,0 0 0,21-1 15,-21 1-15,1 0 0,-22 0 0,21-21 16,0 20-16,0 1 0,-21 0 0,21 0 16,-21 0-16,0 0 15,0-1-15,0 44 47,0-1-47,0 0 0,0 0 0,0 0 16,-21 0-16,21 1 15,0 20-15,0 0 0,-21-21 0,21 22 16,0 20-16,0-20 0,0-1 16,0 21-16,0-20 0,0 20 0,0-20 15,0 20-15,0-21 0,0 22 0,21-22 16,0 22-16,0-22 0,-21 22 15,22-1-15,-22 1 0,0-1 0,0 1 16,21-1-16,-21 1 0,21-1 0,-21-21 16,0 22-16,0-1 0,21-20 15,-21 20-15,21-20 0,-21-1 0,0 21 16,0-20-16,0-1 0,0 0 0,0 1 16,0-1-16,0 0 15,0-20-15,0 20 0,0-21 0,0 0 16,-21 0-16,0 1 0,0-22 15,0 0 1,-1 0-16,1-22 0,21 1 16,-21 0-16,0 0 0,0 0 0,0-22 15,21 1-15,-22 0 0,1-1 0,-21 1 16,21-21-16,0-1 0,-1 22 16,1-22-16,0 1 0,-21-22 15,21 22-15,-1-1 0,1-21 0,0 22 16,21-1-16,0 1 0,-21 21 0,21-22 15,0 22-15,0-22 0,0 22 16,0-22-16,0 22 0,21 0 16,0-1-16,0 1 0,1 0 0,-1-1 15,0 1-15,21 21 0,-21-21 16,22 20-16,-22 1 0,21 0 0,-21 0 16,22 21-16,-22-21 0,0 21 0,0 0 15,0 0-15,1 0 0,-1-21 16,0 21-1</inkml:trace>
  <inkml:trace contextRef="#ctx0" brushRef="#br0" timeOffset="6239.92">15325 1651 0,'-22'21'63,"1"-21"-63,0 0 16,0 0-16</inkml:trace>
  <inkml:trace contextRef="#ctx0" brushRef="#br0" timeOffset="8723.79">487 3768 0,'0'-21'109,"21"21"-93,-21-22-1,0 44 32,-21-22-31,21 21-16,-21-21 0,21 21 16,21-21 46,0 0-46,-21-21-16,0 0 15,0-1-15,0 1 16,0 0 0,0 0-1,-21 21 1,0 0-16,-1 21 15,22 0-15,-21 0 16,0 1 0,21-1-16,-21-21 0,21 21 15,0 0-15,0 0 16,0 0 0,21-21-1,0 0 1,0 0-16,-21-21 15,22 21-15,-22-21 0,21 21 16,-21-21-16,0 0 0,0 0 16,0-1-16,0 1 15,0 0 1,-21 21 0,-1 0-16,1 0 15,21 21-15,-21-21 0,21 21 16,-21 1-16,21-1 0,-21 0 15,21 0-15,0 21 0,0-20 0,0-1 16,0 21-16,0-21 0,0 0 16,0 1-16,0-1 0,0 0 15,0 0-15,21-21 0,0 0 16,21 0-16</inkml:trace>
  <inkml:trace contextRef="#ctx0" brushRef="#br0" timeOffset="9119.62">931 3789 0,'0'0'0,"-21"0"16,0 21-1,42-42 32,0 0-31,-21 0-16,21 21 16,-21-22-16,22 22 0,-22-21 0,0 0 15,-22 21 32,1 21-47,0 0 0,21 1 16,0-1-16,-21 21 15,21-21-15,-21 0 0,21 22 0,0-22 16,0 21-16,0-21 16,0 22-16,0-22 0,0 0 0</inkml:trace>
  <inkml:trace contextRef="#ctx0" brushRef="#br0" timeOffset="9727.29">2074 3683 0,'0'0'0,"21"0"0,-21-21 16,0 0-1,-21 0-15,0 21 16,0 0-16,0 0 0,0 0 15,-1 0-15,1 0 0,-21 0 0,21 0 16,-22 21-16,22 0 0,-21 0 16,0 0-16,20 0 0,-20 1 0,0 20 15,21 0-15,-22 1 16,22 20-16,0 1 0,0-22 0,0 21 16,21 1-16,0-1 0,0 1 15,0-1-15,0-20 0,0-1 16,21 0-16,0 1 0,0-1 0,0 0 15,0-20-15,22 20 0,-22-21 16,21 0-16,-21-21 0,22 21 0,-22-21 16,21 0-16,1 0 0,-22 0 15,21 0-15,0-21 0,-20 21 0,20-21 16,-21 0-16,21 0 0</inkml:trace>
  <inkml:trace contextRef="#ctx0" brushRef="#br0" timeOffset="10219.53">2603 3958 0,'0'0'0,"-21"-21"0,-21 21 0,21 0 16,0 0-16,-1 0 0,1 0 16,0 21-16,0 0 0,0 22 0,0-22 15,-1 21-15,1 1 16,0-1-16,0 0 0,0 1 0,0-1 15,-1 0-15,22 1 0,0-1 16,0 0-16,0-21 0,0 1 0,0 20 16,22-21-16,-1 0 0,0 0 0,0 1 15,21-22-15,1 21 0,-1-21 16,-21 0-16,22 0 0,-1 0 0,0 0 16,1 0-16,-1-21 0,0-1 15,1 22-15,-22-21 0,21 0 0,-21 0 16,22 0-16,-22 0 0,0-22 15,0 22-15,0-21 0,-21 21 0,0-22 16,0 1-16,0 0 0,0-1 16,0 1-16,-21 0 0,0-1 0,-21 22 15,20-21-15,-20 21 0,21-1 0,-21 22 16,20 0-16,-20 0 16,0 0-16,-1 0 0,1 0 0,21 22 15,-21-1-15,20 0 0,-20 0 16,21 21-16,0-20 0,0 20 0,-1-21 15,22 21-15,0-20 0,0 20 16,0-21-16,0 0 0,0 0 0,22 1 16,-1-1-16,0 0 0,21 0 15,-21-21-15,1 0 0,20 0 0,0 0 16</inkml:trace>
  <inkml:trace contextRef="#ctx0" brushRef="#br0" timeOffset="10760.22">3196 4064 0,'0'0'15,"0"-21"-15,0 0 16,-21 21-16,0 0 0,21 21 16,-21 0-1,21 0-15,0 0 0,-22 1 0,22 20 16,0-21-16,0 21 15,0-20-15,0-1 0,0 21 0,0-21 0,0 22 16,0-22-16,0 0 0,0 0 16,0 0-16,0 0 0,0 1 15,0-1-15,22-21 0,-22 21 0,0-42 47,0 0-31,0-1-16,0 1 0,0 0 15,0 0-15,0-21 0,0 20 0,0-20 16,21 0-16,0-1 0,0 1 16,0 0-16,0-1 0,1 22 15,-1-21-15,21 21 0,-21-22 16,22 22-16,-1 21 0,0-21 0,1 21 16,-22 0-16,21 21 0,0 0 0,-20 1 15,-1-1-15,0 21 0,0 0 16,0 1-16,-21-1 0,0 0 0,0 1 15,0-1-15,0-21 0,0 22 16,0-22-16,0 21 0,0-21 0,-21 0 16,21 1-16,-21-22 0,21 21 15,0 0-15,0-42 47,0 0-47</inkml:trace>
  <inkml:trace contextRef="#ctx0" brushRef="#br0" timeOffset="11408.04">4022 4106 0,'0'0'0,"-22"-105"31,1 105-15,21-22-16,0 44 31,0-1-31,21 0 16,1 21-16,-1-21 0,0 22 0,-21-1 15,21-21-15,0 22 0,0-1 16,-21-21-16,0 21 0,22-20 0,-22 20 16,21-21-16,-21 0 0,0 0 0,0 1 15,0-1-15,21-42 47,-21-1-47,21 1 16,-21 0-16,0 0 0,0 0 0,21 0 15,0-22-15,-21 22 0,22-21 16,-22 21-16,21-22 0,0 1 0,0 21 16,-21-22-16,21 22 0,0-21 15,1 21-15,-1 0 0,0-1 0,0 1 16,0 21-16,0 0 0,-21-21 16,22 21-16,-1 0 0,0 0 15,-21 21-15,0 0 16,0 1-16,0-1 15</inkml:trace>
  <inkml:trace contextRef="#ctx0" brushRef="#br0" timeOffset="11803.82">4635 4360 0,'0'0'0,"22"0"0,-1 0 15,0 0-15,0 0 16,0-21-16,0 0 0,1 0 16,-1 21-16,0-21 0,0 0 15,0-1-15,0 1 16,-21 0-16,22 0 0,-22 0 0,0 0 16,0-1-16,0 1 0,0 0 15,-22 21-15,1-21 0,0 21 0,0-21 16,0 21-16,0 0 0,-1 0 15,-20 0-15,21 21 0,0 0 0,0 0 16,-1 0-16,1 1 0,0 20 0,0-21 16,21 21-16,-21-20 0,21 20 15,0-21-15,0 21 0,0-20 0,0-1 16,0 0-16,0 0 16,21 0-16,0 0 0,0 1 0,0-22 0,1 21 15,-1-21-15,0 0 0,0 0 16,0 0-16,22 0 0,-22 0 15,21 0-15,-21 0 0,0 0 0,1-21 16,20 21-16,-21-22 0</inkml:trace>
  <inkml:trace contextRef="#ctx0" brushRef="#br0" timeOffset="12219.58">5186 4106 0,'0'-21'0,"0"42"0,-21-63 0,21 21 15,0 0-15,0 0 0,0-1 16,0 1 0,21 21-16,0 0 15,0 0-15,0 0 0,0 0 0,1 0 16,-1 0-16,21 21 0,-21 1 16,0-1-16,22 0 0,-22 21 0,21-21 15,-21 22-15,1-22 0,-1 21 16,-21-21-16,0 22 0,0-22 0,0 0 15,0 21-15,0-20 0,0-1 0,-21 0 16,-1 0-16,1 0 0,0 0 16,0 1-16,0-22 15,21-22 17,0 1-32,0 0 0,0 0 15,0 0-15,0 0 0,0-22 16,21 22-16,0-21 0,-21 21 0,0-22 15,21 22-15,0-21 0,1 21 0,-22-1 16,21-20-16,0 21 0,0 0 16,0 0-16,0 21 0,1-22 0,-22 1 15,21 21-15,0-21 0,0 21 0,0 0 16</inkml:trace>
  <inkml:trace contextRef="#ctx0" brushRef="#br0" timeOffset="12772.26">6265 3683 0,'0'0'0,"-21"-21"16,0 21-1,0 0 1,21 21-16,0 0 15,-21 0-15,21 1 0,-22-1 16,22 21-16,0-21 0,0 22 0,-21-1 0,21 0 16,0 1-16,0-1 15,-21 21-15,21-20 0,0-1 0,0 0 16,0 1-16,0-22 0,0 21 0,0-21 16,0 1-16,0-1 0,21 0 15,0 0-15,1-21 0,-1 0 0,0 21 16,0-21-16,0 0 0,0 0 0,1 0 15,-1 0-15,0-21 0,0 0 16,0 21-16,0-21 0,1 0 0,-1-1 16,0 1-16,0-21 0,0 21 15,0 0-15,-21-22 0,0 22 16,0-21-16,0 21 0,0-22 0,0 22 16,0 0-16,0 0 0,0 42 31,-21 0-31,21 0 15,-21 0-15,21 1 0,0 20 0,0-21 16,0 21-16,0-20 0,0-1 16,0 0-16,0 0 0,0 0 0,21 0 15,0-21-15,-21 22 0,22-22 16,-1 0-16,0 0 0,0 0 16,0 0-16,0 0 0,1 0 15,-1 0-15,0-22 0,0 1 0,0 0 16,-21 0-16</inkml:trace>
  <inkml:trace contextRef="#ctx0" brushRef="#br0" timeOffset="12971.39">6816 3641 0,'0'0'15,"-22"0"-15,1 0 0,0 0 0,0 0 16,0 0-1,21 21-15,-21-21 16,21 21-16,0 0 16,0 0-1</inkml:trace>
  <inkml:trace contextRef="#ctx0" brushRef="#br0" timeOffset="13175.22">5969 4001 0,'0'0'0,"0"21"0,21-21 16,0 0 0,0 0-16,22 0 0,-22 0 15,0 0-15,21 0 0,-20 0 0,20 0 16,0 0-16,-21-21 0,22 21 15,-22 0-15,21-22 0,-21 22 0,1-21 16,20 21-16</inkml:trace>
  <inkml:trace contextRef="#ctx0" brushRef="#br0" timeOffset="13883.2">7175 4022 0,'0'0'0,"-21"-64"31,0 43-31,0 21 32,21 21-32,-21 0 15,21 1-15,0 20 0,0-21 16,0 0-16,0 22 0,0-22 0,0 21 15,-21-21-15,21 22 0,0-22 16,0 0-16,-22 0 0,22 0 0,0 0 16,0 1-16,0-1 0,0 0 15,-21-21 17,21-21-32,0 0 15,0-1-15,0 1 16,0 0-16,0 0 0,0 0 0,0 0 15,21-22-15,-21 22 0,22-21 0,-1-1 16,0 1-16,0 0 0,21 21 16,-20-22-16,20 22 0,-21 0 0,21 0 15,1 0-15,-1 21 0,-21 0 16,22 0-16,-1 0 0,-21 0 0,21 0 16,-20 21-16,-1 0 0,0 21 15,0-21-15,0 22 0,-21-22 16,0 21-16,0 1 0,0-22 0,0 21 15,0-21-15,0 22 0,0-22 0,-21 0 16,21 0-16,-21 0 0,0 0 16,0 1-16,21-1 0,-22-21 15,22 21-15,-21-21 16,21-21 15,21 21-31,1-21 0</inkml:trace>
  <inkml:trace contextRef="#ctx0" brushRef="#br0" timeOffset="14816.77">8276 4001 0,'0'21'0,"0"-42"0,0-1 0,0 1 0,0 0 16,0 0-16,-21 21 15,0-21-15,0 21 0,-1 0 16,1 0-16,0 0 0,0 0 16,0 0-16,-22 0 0,22 21 0,0 0 15,0 0-15,0 0 16,0 1-16,-1-1 0,1 21 0,21-21 16,0 22-16,-21-22 0,21 0 0,0 21 15,0-21-15,0 1 0,0-1 16,0 0-16,21-21 0,-21 21 0,43-21 15,-22 21-15,0-21 0,21 0 16,-21 0-16,1 0 0,20 0 0,-21 0 16,21-21-16,-20 0 0,-1 21 0,0-21 15,0 0-15,0 21 0,-21-22 16,21 1-16,-21 0 0,22 0 0,-22-21 16,0 20-16,0 1 0,0 0 0,21-21 15,-21 21-15,0-1 16,0 1-16,0 0 15,0 42 17,0 0-32,0 1 0,0 20 15,0-21-15,-21 0 0,21 22 16,0-1-16,0-21 0,-22 21 0,1 1 16,21-1-16,-21 0 0,21 22 0,0-22 15,0 1-15,0-1 0,0 0 0,0 22 16,0-1-16,0-20 0,0 20 15,0 1-15,0-1 0,21 1 0,-21-1 16,0 1-16,21-1 0,-21 1 16,22-1-16,-1 1 0,-21-1 15,0 1-15,21-1 0,-21 1 0,21-1 16,-21 1-16,0-1 0,0 1 0,0-22 16,0 21-16,0-20 0,0 20 0,0-20 15,0-1-15,0 0 0,0 1 16,0-1-16,0-21 0,0 21 0,-21-20 15,21-1-15,0 0 0,-21-21 0,0 0 16,-1 0-16,1 0 0,0 0 16,0 0-16,0-42 0,0 20 0,-1 1 15,-20-21-15,21 0 16,-21-1-16,-1 1 0,1 0 0,0-22 16,-1 1-16,1-1 0,0-21 0,20 1 15,-20-1-15,21 0 0,21 1 0,0-1 16,0 0-16,0 22 0,0-22 15,0 1-15,42-1 0,-21 21 0,1-20 16,20 20-16,0 22 0,1-22 16,-1 22-16,0 21 0,-21-21 0,22 20 15,-1-20-15,0 21 0,-20 0 0,20 21 16,-21-21-16,0-1 0,0 22 16,1 0-16,-22-21 0,21 21 15,-21-21 48,21 21-63</inkml:trace>
  <inkml:trace contextRef="#ctx0" brushRef="#br0" timeOffset="15827.12">10499 4233 0,'-22'0'16,"44"0"-16,-65 0 0,43-21 31,0 0-16,21 0-15,1 0 0,-1 0 16,0-1-16,0 1 0,21 0 16,-20-21-16,20 21 0,0-1 0,-21 1 15,22-21-15,-1 21 0,-21 0 0,22-22 16,-22 22-16,0 0 0,-21-21 16,0 20-16,0 1 0,0 0 0,0-21 15,0 21-15,0-1 0,-21 1 16,0 0-16,-1 0 0,-20 0 15,21 21-15,0 0 0,-22 0 0,22 0 16,0 0-16,-21 0 0,21 0 16,-1 21-16,1 0 0,0 21 0,0-20 15,0 20-15,0 21 0,-1-20 0,22 20 16,-21 1-16,0-1 0,21 1 16,-21 20-16,0-20 0,21 21 0,-21-1 15,21-20-15,0 20 0,0 1 16,0 0-16,-22-1 0,22 1 0,0 0 15,0-1-15,0 1 0,0 0 16,0-1-16,0 22 0,-21-21 0,21 0 16,-21-1-16,21 1 0,0 0 0,0-1 15,-21-20-15,21 20 0,-21-20 16,21-1-16,0 1 0,0-22 0,0 22 16,0-22-16,0 0 0,0 1 0,0-22 15,0 0-15,0 0 0,21-21 0,0 0 16,0 0-16,0 0 15,1-21-15,-1 0 0,0 0 0,21-22 16,-21 1-16,22 21 0,-1-21 0,0-1 16,-20-20-16,20 20 0,21-20 15,-20 21-15,-1-22 0,0 1 0,-20-22 16,20 21-16,-21 1 0,0-22 16,0 22-16,-21-22 0,0 22 0,0-22 15,0 0-15,0 22 0,-21-22 0,0 22 16,0-22-16,-21 43 0,-1-22 15,1 22-15,0-1 0,-1 1 0,1 21 16,0 0-16,-22 0 0,22-1 0,-1 1 16,1 21-16,21 0 0,-21-21 15,20 21-15,1 0 0,21-21 16,0 0 0,21 21-1,1 0-15,-1-21 0,0 21 16,21 0-16,-21-22 0,1 1 0,20 21 15,-21 0-15,21-21 0,-20 21 16,20-21-16,-21 21 0,0-21 0,0 21 16,22-21-16,-22-1 0,0 22 0,0-21 15</inkml:trace>
  <inkml:trace contextRef="#ctx0" brushRef="#br0" timeOffset="16283.67">11176 4170 0,'0'-64'31,"0"43"-15,0 0-16,0 0 0,0 0 0,0 0 16,21 21-16,-21-22 0,21 1 15,-21 0-15,21 21 0,1-21 0,-1 21 16,0 0-16,0 0 0,0 0 15,0 0-15,1 0 16,-1 21-16,0 0 0,0 0 0,0 1 16,0-1-16,1 21 0,-22-21 0,0 22 15,21-22-15,-21 21 0,0-21 16,0 0-16,0 1 0,0-1 16,0 0-16,0 0 0,-21 0 15,-1-21 1,22-21-1,0 0-15,0 0 16,0 0-16,0-1 0,0 1 16,0 0-16,0 0 0,22 0 0,-22 0 15,0-22-15,21 22 0,0 0 0,-21 0 16,21 0-16,-21-1 0,21 1 16,0 0-16,1 21 0,-1-21 0,0 21 15,0 0-15,0-21 16,0 21-16,1 0 0,-1 0 15,0 0-15</inkml:trace>
  <inkml:trace contextRef="#ctx0" brushRef="#br0" timeOffset="17318.98">12150 3895 0,'-22'0'31,"1"0"-16,0 21-15,0 0 0,0 0 16,0 0-16,-1 22 0,1-22 16,0 0-16,21 21 0,-21-20 0,21 20 15,0-21-15,0 0 0,0 0 16,0 1-16,0-1 0,0 0 0,0 0 16,21-21-16,0 21 0,22-21 15,-22 0-15,0 0 16,0 0-16,0 0 0,0 0 0,1-21 15,-1 21-15,0-21 0,0 0 16,0 0-16,-21-1 0,0 1 16,0 0-16,0 0 0,0-21 0,0 20 15,0 1-15,0 0 16,0-21-16,-21 21 0,21-1 0,0 1 16,0 0-16,0 0 0,0 0 0,21 0 15,0-1-15,1 1 16,-1 21-16,0 0 0,0 0 0,0 0 15,0 0-15,1 0 0,20 0 0,-21 0 16,-21 21-16,21-21 0,0 22 16,1-1-16,-22 21 0,0-21 0,21 0 15,-21 1-15,21 20 0,-21-21 0,0 21 16,0-20-16,0-1 0,0 0 16,0 0-16,0 21 0,0-20 15,0-1-15,0 0 0,-21-21 31,21-21 1,0 0-32,0-1 0,0 1 15,0 0-15,0 0 0,0-21 0,0 20 16,21-20-16,0 21 0,-21-21 16,21 20-16,0-20 0,1 21 0,-1 0 15,0 0-15,0-1 0,0 1 16,0 21-16,1 0 0,-1 0 0,21 0 15,-21 0-15,0 0 16,1 21-16,-1 1 0,0-1 0,-21 0 16,0 0-16,21 0 0,-21 22 15,21-22-15,-21 0 0,0 21 0,0-21 16,0 1-16,0 20 0,0-21 0,0 0 16,0 0-16,0 1 0,-21-22 15,21 21-15,-21 0 0,0-21 0,0 21 16,-1-21-1,22-21 1,0 0 0,0 0-16,0-1 15,22 1-15,-22 0 0,21 0 16,0-21-16,21-1 0,-21 22 0,1-21 16,20-1-16,0 22 0,1-21 15,-1 21-15,0 0 0,1-1 0,-1 1 16,0 0-16,1 21 0,-1 0 0,0 0 15,-21 0-15,22 0 0,-22 21 16,0 0-16,0 1 0,0-1 0,-21 21 16,0 0-16,22 1 0,-22-1 0,0 0 15,0 1-15,0-1 0,0 0 16,0 1-16,-22-22 0,22 21 0,0-21 16,-21 1-16,0-1 0,21 0 15,0 0-15,0 0 16,0-42 31,0 0-47,0 0 0</inkml:trace>
  <inkml:trace contextRef="#ctx0" brushRef="#br0" timeOffset="18083.61">15282 3937 0,'0'-21'0,"0"42"0,0-63 15,0 21-15,21 21 0,-21-22 16,0 1-16,22 21 0,-22-21 0,0 0 15,21 0-15,0 0 0,-21-1 0,21 1 16,0 0-16,-21 0 0,21 0 16,1 0-16,-22-1 0,0 1 0,21 0 15,-21 0-15,21 21 0,-21-21 16,0 42 0,0 0-16,0 0 15,0 0-15,0 22 0,0-22 16,0 21-16,0 1 0,0-22 15,0 21-15,0 0 0,0 1 0,0-1 16,0-21-16,0 22 0,0-1 16,0-21-16,0 0 0,0 22 0,0-22 15,0 0-15,0 0 0,0 0 16,0 0 0,-21-21-1,0 0-15,-22 0 0,22 0 16,-21 0-16,21 0 0,-22 0 15,1 0-15,0 0 0,-1 0 0,22 0 16,0 0-16,-21 0 0,20 0 16,1 0-16,21-21 15,21 21 1,1 0-16,-1-21 0,21 21 16,-21 0-16,43 0 0,-22-21 0,0 21 15,1 0-15,20-21 0,-20 21 0,-1 0 16,0 0-16,1 0 0,-1 0 15,-21 0-15,21 0 0,-20 0 0,-1-21 16,0 21 0,0-22-16,-21 1 15,21 21-15</inkml:trace>
  <inkml:trace contextRef="#ctx0" brushRef="#br0" timeOffset="18423.82">16489 3450 0,'0'0'15,"0"-21"-15,0 0 0,0-21 0,0 20 0,-21 22 16,21-21-16,-22 0 0,1 21 16,0 21-1,0 0-15,21 1 0,-21 20 16,0-21-16,-1 21 0,22 1 15,0-1-15,-21 0 0,0 1 0,0-1 16,21 0-16,0 1 0,0-1 0,-21 0 16,21 1-16,-21-1 0,21 0 15,0 1-15,0-22 0,0 0 0,0 21 16,0-20-16,0-1 0,21-21 16,0 21-16,0-21 0,0 0 0,0 0 15,1 0-15,-1 0 0,0 0 16,0-21-16,0 0 15,0-1-15,1 1 0,-22 0 0,0 0 0,21 0 16</inkml:trace>
  <inkml:trace contextRef="#ctx0" brushRef="#br0" timeOffset="19175.7">16235 3810 0,'0'0'0,"-21"0"0,-1 0 15,1 0-15,0 0 0,42 0 31,0 0-15,22 0-16,-22 0 0,21 0 0,1 0 16,-1 0-16,0 0 0,1-21 0,-1 21 15,21 0-15,-20 0 0,-1-21 16,0 21-16,-20 0 0,20-21 16,0 21-16,-21 0 0,1 0 0,-1 0 15,-21 21 16,-21-21-31,21 21 0,-22 0 16,1-21-16,21 21 0,0 0 16,-21 1-16,0-22 0,21 21 0,0 0 15,0 0-15,0 0 16,0 0-16,0 1 0,21-1 16,0-21-16,0 0 0,1 0 15,-1 0-15,0 0 16,0 0-16,0 0 0,0-21 0,1-1 15,20 22-15,-21-21 0,0 21 16,0-21-16,-21 0 0,22 0 0,-1 0 16,-21-1-16,21 1 0,-21 0 15,0 0-15,0 0 16,0 0-16,0-1 0,21 1 16,-21 42 15,0 1-16,0-1-15,0 0 0,0 0 16,-21 21-16,21 1 0,0-1 16,0 0-16,0 1 0,0-1 0,0 22 15,0-1-15,0-21 0,0 22 16,0-1-16,0 1 0,0-22 0,0 22 16,0-1-16,0 1 0,0-1 0,0 1 15,0-1-15,0 1 0,0-1 16,0-20-16,-21 20 0,21-21 0,-21 22 15,21-22-15,-22-21 0,22 22 0,-21-22 16,0 0-16,0 0 0,0 0 0,0-21 16,-1 0-16,1 22 0,0-22 15,-21 0-15,21 0 0,-22 0 0,22-22 16,-21 22-16,21-21 0,-1 0 16,-20 0-16,21 0 0,0 0 15,0-1-15,21 1 0,0-21 0,0 21 16,0 0-16,0-22 0,0 22 0,0-21 15,0-1-15,21 1 0,0 21 16,0-21-16</inkml:trace>
  <inkml:trace contextRef="#ctx0" brushRef="#br0" timeOffset="19535.5">17399 3725 0,'0'-42'0,"0"84"0,0-105 16,0 42-16,21 21 0,-21-21 0,0 42 31,0 0-31,0 21 16,0-21-16,0 22 0,0-1 16,0 22-16,0-1 0,0 1 0,-21-1 15,21 22-15,0-22 0,0 1 0,-21 20 16,21-20-16,-21-1 0,21 22 15,-22-21-15,22 20 0,0-20 0,-21-1 16,0 1-16,0-1 0,21 1 16,-21-22-16,21 22 0,-21-43 15,-1 21-15,22 0 0,0-20 0,0-1 16,0 0-16,0-42 31,0 0-15,0-1-16,22-20 0,-22 21 0,21-21 15,-21-1-15</inkml:trace>
  <inkml:trace contextRef="#ctx0" brushRef="#br0" timeOffset="19884.33">17335 3979 0,'0'0'0,"-21"-42"0,-21-106 31,42 127-31,0 0 0,0-1 15,0 1-15,0 0 0,21 0 16,0 0-16,0 21 0,22 0 16,-22-21-16,21 21 0,1 0 0,-1 0 15,0 0-15,-21 0 0,22 0 16,-1 21-16,-21-21 0,0 21 0,22 0 16,-22 0-16,-21 0 0,0 1 15,0-1-15,0 0 0,0 0 0,0 0 16,0 0-16,-42 1 0,20-1 15,1 0-15,-21 0 0,0 0 16,-1-21-16,1 21 0,21-21 0,-22 0 16,22 22-16,0-22 0,0 0 0,0 0 15,42 0 17,0-22-32,0 22 0,0-21 15,1 21-15,-1-21 0</inkml:trace>
  <inkml:trace contextRef="#ctx0" brushRef="#br0" timeOffset="20243.12">17865 3874 0,'0'0'0,"21"-22"32,0 22-32,0 0 0,-21-21 15,21 21-15,0-21 0,1 0 16,-1 21-16,0-21 0,0 0 15,0-1-15,-21 1 16,0 0-16,0 0 16,-21 21-1,0 0 1,0 0-16,0 21 0,-1-21 16,1 21-16,0 0 0,0 1 0,21-1 15,0 0-15,-21 0 0,21 0 0,0 0 16,0 1-16,0-1 0,0 0 15,0 0-15,0 0 0,21 0 16,0-21-16,0 0 0,0 22 16,1-22-16,-1 0 0,21 0 0,-21 0 15,0 0-15,1 0 0,-1 0 0,0-22 16,0 22-16,0-21 0,-21 0 16,0 0-16</inkml:trace>
  <inkml:trace contextRef="#ctx0" brushRef="#br0" timeOffset="20687.89">19770 3154 0,'0'0'0,"-22"-21"0,22 0 16,0-1-16,0 1 16,-21 21 15,21 21-31,0 1 15,0 20-15,0 0 0,0 1 0,-21-1 16,21 0-16,0 1 0,0 20 0,-21-21 16,0 1-16,0-1 0,-1 0 15,22 1-15,-21-22 0,21 21 16,-21-21-16,21 1 0,-21-1 0,21 0 16,0 0-16,21-21 46,0 0-30,0-21-16,1 0 0,-1 0 0,0-1 16</inkml:trace>
  <inkml:trace contextRef="#ctx0" brushRef="#br0" timeOffset="21091.66">20129 3344 0,'0'0'16,"0"-21"-16,0 42 31,-21 1-31,0-1 16,0 0-16,21 21 0,-21-21 0,21 1 15,0 20-15,-21-21 0,21 21 16,0-20-16,0-1 0,0 0 0,0 0 16,0 0-16,21 0 0,0 1 15,0-22-15,0 0 0,0 21 16,1-21-16,20 0 0,-21 0 0,0 0 15,22 0-15,-22 0 0,0 0 16,0-21-16,0 21 0,0-22 16,-21 1-16,0 0 0,0 0 15,0 0-15,0-22 0,0 22 16,-21 0-16,-21-21 0,21 21 0,0-22 16,-1 22-16,1 0 0,0 21 15,0-21-15,0 0 0,0 21 0,-1 0 16,1 0-16,0 0 15,21 21 1,0 0 0,21-21-1</inkml:trace>
  <inkml:trace contextRef="#ctx0" brushRef="#br0" timeOffset="21384.49">19537 3260 0,'0'0'0,"0"-21"15,0-1 1,21 22-16,21 0 0,-21 0 16,22-21-16,-1 21 0,22 0 15,-22 0-15,0 0 0,22 0 0,-22-21 16,0 21-16,1 0 15,-1 0-15,-21 0 0,22 0 0,-22 0 16,0 0-16,-42 0 47,0 0-47,-1 0 16,1 0-16,0 0 0,0 0 15,0 0-15</inkml:trace>
  <inkml:trace contextRef="#ctx0" brushRef="#br0" timeOffset="23407.53">2159 6244 0,'21'0'63,"0"0"-63,-21-21 15,21 0 1,1 21-16,-1-21 0,-21 0 16,21 21-16,-21-22 0,21 1 15,0 0-15,-21 0 16,0 0-16,0 0 0,0-1 16,0 1-1,-21 21-15,0 0 0,0-21 0,0 21 16,-22 0-16,22 0 0,0 0 15,-21 0-15,20 0 0,-20 0 0,21 0 16,-21 0-16,20 0 0,1 21 16,-21 0-16,21 1 0,0-1 0,-1 0 15,1 0-15,0 0 0,0 22 16,21-22-16,0 21 0,0-21 16,0 22-16,0-22 0,0 21 15,0-21-15,0 22 0,21-22 0,0 0 16,0 0-16,1 0 0,-1 0 15,0-21-15,0 0 0,0 0 0,0 0 16,22 0-16,-22 0 0,21-21 16,-21 0-16,22 0 0,-1 0 0,0 0 15,-20-1-15,20 1 0,-21-21 16,21 21-16,-20 0 0,-1-1 0,0 1 16,0 0-16,-21-21 0,0 21 0,0-1 15,0 1-15,0 0 0,0 0 16,0 0-16,0 0 15,-21 21 1,0 0-16,0 0 16,21 21-16,0 0 15,-22 0-15,22 0 0,0 0 0,0 1 16,0-1-16,0 0 16,22 0-16,-22 0 0,21-21 0,0 21 15,0 1-15,0-22 0,0 0 16,1 0-16,-1 0 0,21 0 0,-21 0 15,22 0-15,-22 0 0,21-22 16,-21 1-16,22 21 0,-22-21 16,0 0-16,0 21 0,0-21 0,0 0 15,-21-1-15,0 1 16,0 0-16,0 0 16,0 0-16,0 0 0,-21 21 15,0 0-15,0 0 16,0 21-1,21 0-15,0 0 16,0 21-16,0-20 0,0-1 0,-21 0 16,21 21-16,0-21 15,0 1-15,-22 20 0,22-21 0,0 21 0,0-20 16,0-1-16,0 0 0,0 0 16,0 0-16,22-42 46,-22 0-46,0 0 0,0 0 0,0-1 16,21 1-16,-21 0 0,21 0 16,0-21-16,-21 20 0,21 1 0,0-21 15,-21 21-15,22-22 0,-1 22 16,0-21-16,0 21 0,0 0 16,0-1-16,1 1 0,-1 0 0,0 21 0,21 0 15,-21 0-15,1 0 16,-1 0-16,0 0 0,0 21 0,0 0 15,0 1-15,1-1 0,-1 21 16,0-21-16,-21 0 0,0 22 0,21-22 16,-21 0-16,0 21 0,0-20 0,0-1 15,0 0-15,0 21 0,0-21 16,0 1-16,-21-1 0,21 0 0,0 0 16,0 0-16,-21 0 15</inkml:trace>
  <inkml:trace contextRef="#ctx0" brushRef="#br0" timeOffset="23895.79">3873 5948 0,'0'-21'0,"-21"21"31,0 0-31,0 0 0,0 21 0,0 0 16,-1 0-16,1 0 0,0 1 15,0-1-15,0 21 0,0-21 0,-1 22 16,1-22-16,0 21 0,0-21 0,21 22 16,0-1-16,0-21 15,0 21-15,0-20 0,0-1 0,0 0 16,0 0-16,21 0 0,0 0 15,0-21-15,22 0 0,-22 0 0,0 0 16,21 0-16,-20 0 0,20-21 0,-21 0 16,21 21-16,-20-21 0,-1 0 15,21 0-15,-21-1 0,0 1 0,1 0 16,-22-21-16,0 21 0,0-1 0,0 1 16,0 0-16,0 0 0,0 0 15,0-22-15,-22 22 0,1 0 16,0-21-16,0 21 0,0-1 0,0 1 15,-22 0-15,22 21 0,-21 0 16,21-21-16,-22 21 0,22 0 0,0 0 16,-21 0-16,20 21 0,1 0 15,0-21-15,0 21 0,0 1 0,0-1 16,21 0-16,0 0 0,0 0 16,0 0-16,21 1 15,0-22-15,0 0 0,0 0 0,0 0 16,22 0-16</inkml:trace>
  <inkml:trace contextRef="#ctx0" brushRef="#br0" timeOffset="24191.62">4445 5736 0,'0'0'0,"0"-21"0,0 0 0,0 0 16,0 0-16,0-1 0,-21 22 15,0 0 1,21 22-16,-22-1 16,22 21-16,-21-21 0,21 22 15,0-1-15,0 0 0,0 1 0,0-1 16,0 0-16,-21 1 0,21-1 16,0 0-16,-21 1 0,21-1 15,0-21-15,-21 21 0,21-20 0,0-1 16,0 0-16,0 0 0,0 0 0,0 0 15,0-42 1,21 0 0</inkml:trace>
  <inkml:trace contextRef="#ctx0" brushRef="#br0" timeOffset="24907.72">4106 6054 0,'21'0'47,"1"0"-47,-1 0 0,0 0 16,0 0-16,21-21 0,-20 21 0,20-22 16,0 22-16,1-21 0,20 0 15,-21 21-15,1-21 0,-1 0 0,0 0 16,1-1-16,-1 1 0,-21 0 0,22 0 15,-22 0-15,0 0 16,-21-1-16,0 1 0,0 0 0,0 0 16,0 0-16,0 0 0,0-1 0,-21 1 15,0 21 1,-1 0-16,1 0 0,21 21 16,0 1-16,-21-1 0,21 0 15,-21 0-15,21 21 0,0-20 0,0 20 16,0 0-16,0 1 0,0-22 0,0 21 15,0 0-15,0-20 0,0 20 16,-21-21-16,21 21 0,0-20 0,0-1 16,-21 21-16,21-21 0,0 0 15,0 1-15,0-1 0,0 0 16,0 0-16,0 0 16,0-42 15,0 0-16,0 0-15,0 0 0,0-1 16,0 1-16,0 0 0,21 0 0,106-106 31,-106 106-31,21 0 0,-21-1 16,22 1-16,-22 21 0,21 0 0,-21 0 16,1 0-16,-1 0 0,0 0 15,0 21-15,0 1 0,0-1 16,-21 0-16,0 0 0,22 0 0,-22 0 15,0 1-15,0 20 0,0-21 0,0 0 16,0 0-16,0 1 0,0 20 16,0-21-16,-22-21 0,22 21 0,0 0 15,0 1-15,-21-22 0,21 21 0,-21-21 16,21-21 15,0-1-15,0 1-16,0 0 0,21 0 15</inkml:trace>
  <inkml:trace contextRef="#ctx0" brushRef="#br0" timeOffset="25299.49">5461 6138 0,'0'0'0,"21"0"31,0 0-31,0 0 16,1 0-16,-1 0 15,21-21-15,-21 0 0,0 21 0,1-21 16,-1 21-16,0-21 0,0 21 16,0-21-16,0-1 0,-21 1 15,0 0-15,0 0 16,-21 21-16,0 0 15,0 0-15,0 0 0,0 0 16,-1 0-16,1 0 0,0 21 0,0 0 16,0 0-16,0 1 0,-1-1 0,1 21 15,21-21-15,0 0 0,-21 1 16,21 20-16,0-21 0,0 0 0,0 0 16,0 1-16,0-1 0,0 0 0,21 0 15,0-21-15,-21 21 0,22-21 16,20 0-16,-21 0 0,0 0 15,22 0-15,-22 0 0,21 0 0,-21 0 16,22 0-16</inkml:trace>
  <inkml:trace contextRef="#ctx0" brushRef="#br0" timeOffset="25693.27">6054 6075 0,'0'0'0,"0"-64"31,21 43-31,-21 0 0,21 21 0,-21-21 16,21 21-16,0-21 0,0 21 16,1 0-16,-1 0 15,0 0-15,0 21 0,0 0 16,0 0-16,-21 0 16,0 1-16,22 20 0,-22-21 0,21 0 15,-21 22-15,0-22 0,0 0 0,0 21 16,0-21-16,0 1 0,0-1 15,0 21-15,0-21 0,-21 0 0,21 1 16,0-1-16,0-42 31,0-1-15,0 1-16,0 0 0,0 0 0,0 0 16,0 0-16,0-1 0,0-20 15,21 21-15,-21 0 0,21 0 0,-21-1 16,0-20-16,0 21 0,21 0 0,-21 0 15,0-1-15,0 1 0,21 0 16,-21 0-16,0 0 0,21 21 0,-21-21 16,0-1-16</inkml:trace>
  <inkml:trace contextRef="#ctx0" brushRef="#br0" timeOffset="26231.48">8382 5482 0,'0'-21'0,"0"42"0,21-63 0,-21 21 15,0 0-15,21 21 16,-21-22-16,0 44 16,0-1-1,0 0-15,0 0 16,-21 21-16,21 1 0,0-1 0,0 0 16,0 1-16,-21 20 0,21-20 0,0 20 15,-21-21-15,21 1 0,0-1 16,0 22-16,-21-43 0,21 21 0,-22 0 15,22-20-15,0-1 0,0 0 0,0 0 16,0 0-16,0 0 0,22 1 16,-1-22-1,0 0-15,-21-22 16,21 22-16,-21-21 0,0 0 0</inkml:trace>
  <inkml:trace contextRef="#ctx0" brushRef="#br0" timeOffset="27076.02">8149 5990 0,'-21'0'15,"42"0"-15,-21 0 32,21 0-32,0 0 15,22 0-15,-22 0 0,21 0 16,1 0-16,-1-21 0,0 21 0,1-21 15,-1 21-15,0-21 0,1 0 16,20 21-16,-21-22 0,1 1 0,-22 21 16,21-21-16,-21 21 0,1 0 15,-1 0-15,-21-21 0,-21 42 47,-1-21-47,22 21 0,-21-21 0,21 21 16,0 1-16,0-1 0,-21 0 15,21 0-15,0 0 0,0 0 16,0 1-16,0-1 0,0 0 0,0 0 16,0 0-16,21 0 0,0-21 15,1 22-15,-1-22 16,0 0-16,21 0 0,-21 0 16,22 0-16,-22 0 0,21 0 0,-21 0 15,22-22-15,-22 1 0,21 21 16,-21-21-16,22 0 0,-22 21 0,0-21 15,0 0-15,0-1 0,1 1 0,-1 0 16,0 0-16,-21 0 0,0 0 16,0-1-16,0 1 0,21 0 0,-21 0 15,0 0-15,0 0 16,0 42 15,0 0-31,-21 0 16,21 0-16,0 22 0,0-22 0,0 0 15,0 21-15,0-21 0,0 22 16,0-22-16,0 21 0,0 1 0,0-1 16,0 0-16,0 1 0,0-1 0,0 21 15,0 1-15,0-22 0,0 22 16,21-1-16,-21 1 0,21-1 0,0 1 16,-21-1-16,0-20 0,22 20 0,-22 1 15,21-22-15,-21 21 0,0 1 0,0-22 16,0 1-16,0-1 0,0 0 15,0 1-15,0-22 0,0 21 16,0-21-16,-21 0 0,-1-21 0,1 0 16,0 22-16,0-22 0,0 0 0,-22 0 15,22-22-15,0 22 0,-21-21 0,-1 0 16,1 0-16,21-21 0,-21 20 16,20-20-16,-20 21 0,21-21 0,-21-1 15,20 1-15,1 21 0,0 0 0,21-22 16,0 22-16,-21 0 0,21 0 15,0 0-15,0-1 0,0 1 0,0 0 16,0 0-16,21 0 0,0 0 0,0-22 16,1 22-16,-1-21 0,21 21 0</inkml:trace>
  <inkml:trace contextRef="#ctx0" brushRef="#br0" timeOffset="27483.78">9948 5779 0,'0'0'0,"0"-22"16,-21 22-16,0 0 16,21 22-16,-21-1 15,21 0-15,-21 0 0,21 21 16,0-20-16,0 20 0,0 0 15,0 22-15,0-22 0,0 0 0,0 22 16,0-1-16,0 1 0,0-1 0,21 1 16,-21 21-16,0-22 0,0 1 0,0-1 15,0-21-15,0 22 0,0-1 16,0-20-16,0 20 0,0-20 0,0 20 16,0-21-16,0 1 0,-21-1 0,21 0 15,-22-20-15,22 20 0,-21-21 0,21 0 16,0 0-16,0 1 0,0-44 47,0 1-47,0 0 15,0 0-15,0 0 0,21-22 16,-21 1-16,22 0 0,-22 21 0,21-43 16</inkml:trace>
  <inkml:trace contextRef="#ctx0" brushRef="#br0" timeOffset="27847.09">10075 6054 0,'0'0'0,"-21"-21"0,0-22 15,21 22-15,-21 21 16,21-21-16,0 0 16,0 0-16,21 21 0,0-22 15,0 22-15,0 0 0,1-21 16,-1 21-16,21 0 0,-21 0 0,0 0 15,22 0-15,-22 0 0,0 0 0,0 0 16,0 0-16,1 0 0,-1 21 16,0 1-16,-21-1 0,0 0 0,0 0 15,0 0-15,0 22 0,0-22 0,-42 0 16,20 0-16,1 0 0,-21 0 16,21 1-16,-22-1 0,1 0 0,21 0 15,0-21-15,-22 21 0,22-21 0,0 21 16,0-21-1,42 0 17,0 0-32,0 0 15,1-21-15,-1 21 0,0-21 16,0 21-16</inkml:trace>
  <inkml:trace contextRef="#ctx0" brushRef="#br0" timeOffset="28284.84">10541 6054 0,'0'21'32,"21"-21"-32,0 0 0,0 0 15,1 0-15,-1 0 0,0 0 0,0 0 16,0 0-16,0-21 0,1 21 15,-1-21-15,0 21 0,0-22 0,0 22 16,0-21-16,1 0 0,-1 0 0,-21 0 16,21 0-16,-21-1 15,0 1-15,0 0 0,0 0 16,0 0-16,-21 21 0,0-21 16,-1 21-16,1 0 15,0 0-15,0 0 0,0 0 0,0 21 16,-1-21-16,1 21 0,0 0 0,21 21 15,0-20-15,-21 20 0,21-21 16,0 21-16,-21 1 0,21-22 0,0 0 16,0 21-16,0-20 0,0-1 0,21 0 15,0 0-15,0 0 0,0 0 16,1-21-16,-1 22 0,0-22 0,0 0 16,21 0-16,-20 0 0,-1 0 0,21 0 15,-21 0-15,22 0 0,-22-22 16,21 1-16,-21 0 0,22 21 15,-22-21-15</inkml:trace>
  <inkml:trace contextRef="#ctx0" brushRef="#br0" timeOffset="29264.27">11980 5376 0,'-21'0'78,"0"0"-78,21-21 31,0 0-15,0 0-1,21 21-15,0-21 0,0 21 16,1 0 0,-1 0-16,0 0 15,0 0 1,-21 21 0,-21 0-1,0-21 1,0 0-16,-1 0 15,1 0-15,21-21 47,0 0-47,0 0 0,21 21 16,1 0-16,-1-22 16,0 22-16,0 0 0,-21-21 15,21 21-15,0 0 0,1 0 0,-1 0 16,0 0-16,0 0 15,-21 21-15,21 1 0,-21-1 16,0 0-16,0 0 0,0 0 16,0 0-16,-21 1 0,0 20 0,0-21 15,0 0-15,-22 22 0,22-22 0,-21 0 16,21 0-16,-22-21 0,22 21 16,21 0-16,-21-21 0</inkml:trace>
  <inkml:trace contextRef="#ctx0" brushRef="#br0" timeOffset="29887.92">12552 5207 0,'-21'0'32,"-1"0"-32,1 0 15,0 0 1,21-21 31,0 0-32,0 0 1,0-1 0,21 22-16,0 0 15,1 0 17,-22 22-32,0-1 15,0 0-15,0 0 0,0 0 16,0 0-16,-22-21 15,22 22 1,-21-22-16,0 0 0,0 0 16,21-22 15,0 1-31,0 0 16,21 0-16,0 0 0,0 21 15,-21-21-15,22 21 16,-1 0-16,0 0 0,0 0 15,-21 21 1,21 0-16,-21 0 0,0 0 16,0 0-16,0 1 0,0-1 0,0 21 15,0-21-15,0 0 0,0 1 0,0-1 16,-21 0-16,0 0 0,0 0 16,21 0-16,-21 1 0,-1-22 0,1 21 15,0 0-15,0 0 0,-21-21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4T01:56:45.9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2074 1524 0,'0'-21'16,"0"0"0,0 0-1,0-1 1,-21 22 0,21 22 46,21-1-46,-21 0-16,0 0 0,21 21 15,-21-20-15,0 20 0,0 0 16,0 1-16,0-1 0,0 21 16,0-20-16,0-1 0,0 0 15,0 1-15,0-1 0,0 22 0,-21-22 16,21 0-16,0 1 0,0 20 15,0-21-15,0 22 0,0-22 0,-21 22 16,21-1-16,0 1 0,0-1 16,0-20-16,0 20 0,0 1 0,0-1 15,0-21-15,-21 22 0,21 21 16,0-22-16,-21 1 0,21-1 0,0 22 16,0-22-16,-21 1 0,21-1 15,-22 1-15,22-1 0,0 1 0,0 20 16,-21-20-16,21-1 0,-21 1 15,21 21-15,0-22 0,0 1 16,0-1-16,0-21 0,0 22 0,0-1 16,-21-20-16,21-1 0,0 0 15,0 1-15,0-22 0,0 0 0,0 21 16,0-20-16,0-44 31,21 1-31,-21-21 0,0 21 16,0-22-16,21 1 0,-21-21 15</inkml:trace>
  <inkml:trace contextRef="#ctx0" brushRef="#br0" timeOffset="1223.35">2053 1439 0,'0'-21'16,"0"0"-1,0 0 17,21 21 46,0 0-78,1 0 15,-1 0-15,0 0 0,21 0 16,1 0-16,-1 0 0,21 0 0,1 0 16,21 0-16,-22 0 0,22 0 15,-1-21-15,1 21 0,0 0 16,-1 0-16,22 0 0,0-21 0,0 21 16,21 0-16,-21 0 0,42-22 15,-21 22-15,0 0 0,21 0 0,0 0 16,0-21-16,1 21 0,-1 0 15,0 0-15,0 0 0,-21-21 0,0 21 16,0 0-16,0 0 16,0 0-16,0 0 0,-21 0 0,-21 0 0,20 0 15,-41 0-15,21 0 16,-22 0-16,22 0 0,-22 0 0,1 0 16,-1 0-16,-20 0 0,-1 0 15,0 0-15,1 0 0,-1 0 0,-21 0 16,0 0-16,0 0 0,1 0 15,-44 0 79</inkml:trace>
  <inkml:trace contextRef="#ctx0" brushRef="#br0" timeOffset="1696.4">6794 1270 0,'0'21'16,"0"0"15,0 1-16,0-1-15,0 0 16,0 0-16,0 0 16,0 0-16,0 22 0,0-22 0,0 21 15,0 1-15,0-1 0,0 0 16,22 22-16,-22-22 0,0 22 0,0-1 16,0 1-16,0-1 0,0 1 15,0-1-15,0 22 0,0-22 0,0 22 16,-22 0-16,22 20 0,0-20 15,-21 0-15,21-1 0,0 1 0,-21 21 16,21-21-16,0 20 0,0-20 16,0 21-16,0-21 0,0-1 0,0-20 15,0 20-15,0-20 0,0 21 16,0-22-16,0 1 0,0-1 16,0 1-16,0-22 0,0 0 0,0 1 15,0-1-15,0-21 0,0 0 0,0 0 16,0 1-16,0-44 47,-21 1-32,0 21-15,0-21 0,-1 21 16,1-21-16,0 21 0</inkml:trace>
  <inkml:trace contextRef="#ctx0" brushRef="#br0" timeOffset="2844.43">1926 4678 0,'0'0'0,"-21"0"15,21 21-15,21-21 31,0 0-15,0 0-16,1 0 0,-1 0 0,21 0 16,0 0-16,1 0 0,20 0 15,1 0-15,20 0 0,1-21 0,21 21 16,0 0-16,-22-21 0,43 21 16,-21-21-16,0 21 0,21 0 0,0-22 15,0 22-15,0-21 0,0 21 16,0 0-16,21-21 0,-21 21 15,0 0-15,21-21 0,-21 21 0,0 0 16,0 0-16,0-21 0,-21 21 16,21-21-16,-21 21 0,0 0 0,-21 0 15,20-22-15,-20 22 0,21 0 16,-43 0-16,22-21 0,-21 21 0,-1 0 16,-21 0-16,1 0 0,-1 0 0,0 0 15,-20-21-15,-1 21 0,0 0 16,0 0-16,0 0 0,0 0 0,1 0 15,-1 0-15,0 0 0,0 0 16,0 0-16,0 0 0,1 0 16,-1 0-1,0 0 1,0 0-16,0 0 16,0 0-1,-21-21-15,22 21 0,-1 0 16,0 0 15,0 0 16,0 0-31,0 0-1,1 0 16,-22-21-31,21 21 16,-21-21-16,21 21 16,-21-22-1,0 1 1,-21 21-16,0-21 16,-1 21-16,1-21 0,0 21 0,-21-21 15</inkml:trace>
  <inkml:trace contextRef="#ctx0" brushRef="#br0" timeOffset="3468.06">2815 2582 0,'-21'22'31,"21"-1"-15,0 0-16,0 21 0,0-21 15,0 22-15,0-1 0,0 0 0,0 1 16,0-1-16,0 0 0,0 1 0,-21 20 15,21-20-15,0-1 16,0-21-16,0 21 0,0 1 0,0-22 16,0 0-16,0 0 0,0 0 15,0-42 17,0 0-32,0 0 15</inkml:trace>
  <inkml:trace contextRef="#ctx0" brushRef="#br0" timeOffset="4088.58">2625 2646 0,'0'0'0,"0"-21"0,-22 21 16,22-21-16,0-1 0,0 1 15,0 0-15,0 0 0,22 0 0,-1 0 16,0-1-16,21 1 0,-21 21 16,1-21-16,20 21 0,0 0 0,-21 0 15,22 0-15,-1 0 0,-21 0 16,22 21-16,-22 0 0,0 22 16,0-22-16,0 21 0,-21-21 15,0 22-15,0-1 0,0-21 0,-21 22 16,0-22-16,0 21 0,-22-21 15,22 0-15,-21 1 0,0-1 0,20 0 16,-20 0-16,0-21 0,21 0 16,-1 21-16,1-21 0,0 0 15,42 0 1,0-21 0,1 21-16,20 0 0,-21-21 0,21 21 15,1 0-15,-1 0 0,-21 0 16,22 0-16,-1 0 0,0 0 15,-21 0-15,22 0 0,-1 21 16,-21 0-16,22-21 0,-1 21 0,-21 1 16,0-1-16,0 0 0,1 21 15,-22-21-15,0 1 0,0 20 0,-22 0 16,1-21-16,-21 22 0,21-1 16,-22-21-16,1 0 0,21 22 0,-21-22 15,-1 0-15,1 0 0,0-21 16,-1 21-16,1-21 0,0 0 0,-1 0 15,22 0-15,-21 0 0,21 0 16,-1-21-16,1 0 0,0 0 0,21 0 16,0 0-16,-21-1 15,21 1-15,0 0 0,0 0 0,0 0 16,0 0-16,21-22 0,-21 22 16,42 0-16,-20 0 0,-1 0 0</inkml:trace>
  <inkml:trace contextRef="#ctx0" brushRef="#br0" timeOffset="4536.32">3535 2815 0,'-85'106'31,"85"-85"-31,0 0 0,-21 22 15,21-22-15,-21 0 0,21 21 16,0-20-16,0-1 0,0 21 16,0-21-16,0 0 0,0 1 0,21-1 15,0 0-15,0 0 0,0-21 16,1 0-16,20 21 0,-21-21 0,21 0 16,-20 0-16,20 0 0,0-21 15,1 0-15,-22 0 0,21 0 0,-21-1 16,22 1-16,-22 0 0,0 0 15,0-21-15,0 20 0,-21 1 16,0-21-16,0 21 0,0-22 0,-21 22 16,0-21-16,0 21 0,-22-22 15,22 22-15,-21 0 0,0 0 0,-1 0 16,1 0-16,0 21 0,-1 0 16,1 0-16,21 0 0,-22 21 0,22 0 15,0-21-15,0 21 0,0 0 16,21 0-16,0 1 0,0-1 15,0 0-15,0 0 0,21 0 0,0-21 16,21 0-16,-20 0 0,20 0 0,0 0 16</inkml:trace>
  <inkml:trace contextRef="#ctx0" brushRef="#br0" timeOffset="4853.21">4127 2455 0,'0'0'0,"0"-21"0,0-21 0,0 21 0,0 0 16,0-1-16,0 44 15,0-1 1,0 21-16,0 0 0,0 1 16,0-1-16,0 22 0,0-22 15,0 21-15,0-20 0,0-1 16,0 22-16,-21-22 0,21 0 0,-21 1 15,21-1-15,-21 0 0,21-21 16,-21 22-16,21-1 0,0-21 0,0 0 16,0 22-16,0-22 15,0 0-15,21-21 16,0-21-16,0 0 16,0 0-16,1-1 15,-1 1-15,-21 0 0,42-21 0</inkml:trace>
  <inkml:trace contextRef="#ctx0" brushRef="#br0" timeOffset="5148.04">4657 2307 0,'-85'127'31,"64"-63"-31,0-22 0,-1 22 0,1-22 0,21 21 15,0-20-15,-21 20 0,0-20 16,21-1-16,0 0 0,0 1 0,0-22 16,-21 21-16,21 0 0,0-20 15,0 20-15,0-21 0,0 21 16,0-20-16,0-1 0,0 0 16,0 0-16,0 0 0,21-21 15,0 0 1,0 0-16,0-21 0,1 0 15,-1 0-15,0 0 0,0-22 16,21 22-16,-20-21 0</inkml:trace>
  <inkml:trace contextRef="#ctx0" brushRef="#br0" timeOffset="5435.87">5143 2244 0,'0'21'16,"0"0"-16,0 0 0,0 22 0,0 20 16,-21-21-16,0 22 0,21-1 15,-21-20-15,0 20 0,0 1 0,21-22 16,-22 22-16,22-22 0,-21 0 16,21 1-16,0-1 0,0 0 0,-21-21 15,21 22-15,0-1 0,0-21 16,0 22-16,0-22 0,0 0 15,0 0-15,0 0 0,21-21 16,0 0-16,1 0 16,-1 0-16,0-21 0,0 0 0,0 0 15,0 0-15,22-22 0,-22 22 16</inkml:trace>
  <inkml:trace contextRef="#ctx0" brushRef="#br0" timeOffset="5859.69">5334 2921 0,'0'21'0,"0"-42"0,-21 42 15,21 0-15,0 1 16,21-22 15,0 0-31,0 0 0,0 0 16,1 0-16,20-22 0,-21 22 0,0-21 15,0 21-15,1-21 0,20 21 16,-42-21-16,21 0 0,0 21 0,-21-21 16,0-1-16,0 1 0,0 0 15,-21 21 1,0 0-16,0 0 0,0 0 16,-1 0-16,1 21 0,-21 0 15,21 1-15,0-1 0,-22 0 0,22 21 16,0-21-16,21 1 0,-21 20 15,21-21-15,-21 0 0,21 22 0,0-22 16,0 0-16,0 0 0,21 0 16,0-21-16,0 21 0,0-21 0,0 0 15,22 0-15,-1 0 0,-21 0 16,22 0-16,-1 0 0,0-21 0,-21 21 16,22-21-16,-1 0 0,-21 0 15,0 21-15,22-21 0,-22-22 0,-21 22 16</inkml:trace>
  <inkml:trace contextRef="#ctx0" brushRef="#br0" timeOffset="6224.91">3746 2709 0,'0'0'0,"-21"0"16,42 0-1,22 0-15,-22 0 16,42 0-16,-20 0 0,20 0 0,1 0 15,-1 0-15,1-21 0,20 21 16,1 0-16,0-21 0,-1 21 0,-20-21 16,21 21-16,-22 0 0,1 0 15,-22 0-15,0 0 0,-21 0 16,1 0-16,-1 0 0,-42 0 31,-1 0-31</inkml:trace>
  <inkml:trace contextRef="#ctx0" brushRef="#br0" timeOffset="7147.87">2328 6117 0,'0'0'16,"-21"-21"-16,0 0 0,0 21 15,0 0 1,-1 0-16,22 21 16,0 0-16,0 0 0,-21 1 15,21 20-15,0 21 0,0 1 16,0-1-16,0 1 0,0 21 0,0-1 16,21-20-16,-21 20 0,0 1 15,0 0-15,0-1 0,0 1 0,0 0 16,0-1-16,0 1 0,0 0 15,0-22-15,0 1 0,0-1 0,-21 1 16,21-22-16,-21 0 0,21 22 16,0-22-16,0 1 0,0-22 0,0 21 15,0-21-15,0 0 16,0 1-16,0-1 0,0-42 31,0-1-31,0 1 0,0 0 16,0-21-16,0 21 0,0-22 0,0 22 15,0-21-15,0-1 0,0 1 16,0-21-16,21 20 0</inkml:trace>
  <inkml:trace contextRef="#ctx0" brushRef="#br0" timeOffset="8619.83">2392 6054 0,'-21'0'31,"42"0"0,0 0-15,0 0-16,0 0 0,22 0 15,-1 0-15,0 0 0,22 0 0,-22 0 16,22 0-16,-1 0 0,1 0 16,20 0-16,-20 0 0,42 0 0,-22 0 15,43 0-15,0 0 0,-21 0 16,21 0-16,21 0 0,-21 0 0,21 0 15,22 0-15,-22 0 0,0 0 16,21 0-16,-20 0 0,-1 0 0,0 0 16,0 0-16,0 0 0,0 0 15,1 0-15,-22 0 0,-22 0 16,22 0-16,-21 0 0,0 0 16,0 0-16,-21 0 0,20 0 0,-20 0 15,-21 0-15,20 0 0,-20 0 0,-22 0 16,0 0-16,1 0 0,-1 0 15,-21 0-15,0 0 0,1 0 0,-1 0 16,-21 21 78,0 0-79,0 0-15,0 0 16,0 1-16,0-1 0,0 0 0,0 0 16,0 0-16,0 22 0,0-1 0,0 0 15,0 1-15,0 20 0,0-21 16,0 22-16,21-22 0,-21 22 0,0-22 16,0 22-16,0-22 0,0 21 0,0-20 15,0 20-15,0 1 16,0-1-16,0-20 0,0 20 0,0 1 15,0-1-15,0-21 0,0 22 16,0-22-16,0 22 0,0-22 0,0 0 16,0-20-16,-21 20 0,21 0 0,0-21 15,0 22-15,0-22 0,0 0 16,-21 21-16,21-20 0,0-1 0,-22 0 16,22 0-16,0 0 0,-21 0 15,21 1-15,-21-22 0,21 21 16,-21-21-1,0 0-15,0 21 0,-1-21 16,1 0 0,0 0-16,0 0 0,0 0 15,0 0-15,-1 0 0,1 0 0,-21 0 16,0 0-16,-1 0 0,1 0 0,0 0 16,-22 0-16,22 0 0,-22 0 15,1 0-15,-1 0 0,1 0 0,-22 0 16,0 0-16,1 0 0,-1 0 0,0 0 15,1 0-15,-1 0 0,-21 0 16,22 0-16,-1 0 0,-21 0 0,0 0 16,22 0-16,-22 0 0,-21 0 0,21 0 15,0 0-15,-21 0 0,21 0 16,0 0-16,-21 0 0,22 0 0,-1 0 16,-21-21-16,21 21 0,0 0 15,0 0-15,22 0 0,-22 0 16,21 0-16,0 0 0,1 0 0,-1 0 15,0 0-15,1 0 0,-1 0 16,22 0-16,-22 0 0,21 0 0,1 0 16,-1 0-16,22 0 0,-21 0 15,20 0-15,22 0 0,-21 0 0,21 0 16,-1 0-16,1 0 0,0 0 16,0 0-16,0-21 31,0 21-16,-1 0-15,1 0 16,0 0 0,0 0-1,0 0 1,21-22 156,0 1-172,0 0 0</inkml:trace>
  <inkml:trace contextRef="#ctx0" brushRef="#br0" timeOffset="9443.78">3281 6562 0,'0'-21'16,"-21"21"0,21 21-16,-22 21 0,22-21 15,0 22-15,0-1 0,0 21 16,0-20-16,-21 20 0,21-20 0,0 20 16,-21 1-16,21-1 0,0-21 15,0 22-15,0-1 0,0 1 16,-21-22-16,21 1 0,0-1 15,0-21-15,0 21 0,0-20 0,0-1 0,0 0 16,21-21-16,0 0 16,0 0-1,1-21-15,-22 0 0,21-1 16,0 1-16</inkml:trace>
  <inkml:trace contextRef="#ctx0" brushRef="#br0" timeOffset="9787.59">3069 6816 0,'0'0'0,"0"-21"0,0-1 0,-21 1 15,21 0-15,0 0 0,0 0 0,0 0 16,0-1-16,0 1 0,0 0 16,21 0-16,0 0 0,0 0 0,1 21 15,20-22-15,-21 22 0,21 0 16,1 0-16,-1 0 0,22 22 0,-22-1 15,0 0-15,22 0 0,-22 0 16,0 22-16,1-22 0,-22 21 0,0 0 16,-21-20-16,0 20 0,0 0 0,0-21 15,-21 22-15,0-22 0,-22 0 16,1 21-16,21-20 0,-21-1 16,20 0-16,-20 0 0,21-21 15,0 21-15,0-21 0,-1 0 0,1 0 16,42-21 15,1 0-31,-1 0 16,21 0-16,-21-1 0</inkml:trace>
  <inkml:trace contextRef="#ctx0" brushRef="#br0" timeOffset="10328.29">4085 6371 0,'0'0'0,"-21"64"16,21-43-1,0 21-15,0 1 0,0-1 0,0 0 16,0 22-16,0-22 0,0 0 16,0 1-16,0 20 0,0-20 0,0-1 15,0 0-15,0 1 0,0-1 16,0 0-16,0-21 0,0 22 0,0-1 15,0-21-15,0 0 0,0 1 0,0-1 16,0 0 0,0-42-1,0 0 1,0-1-16,0 1 16,0-21-16,0 21 0,0-22 0,0 22 15,0 0-15,0-21 0,0 21 16,0-22-16,0 22 0,0 0 0,21 0 15,-21 0-15,21-1 0,0 1 16,1 0-16,-1 21 0,0 0 0,21 0 16,-21 0-16,22 0 0,-22 0 0,21 0 15,-21 21-15,1 0 0,20 1 16,-21 20-16,0-21 0,-21 0 16,0 22-16,0-22 0,0 21 0,0-21 15,0 22-15,0-22 0,0 0 16,-21 0-16,0 0 0,21 0 0,-21 1 15,21-1-15,-21-21 0,21 21 16,0-42 15,21 21-31,0-21 16,-21-1-16,21 1 0,0 0 0,0 0 16</inkml:trace>
  <inkml:trace contextRef="#ctx0" brushRef="#br0" timeOffset="11079.87">4868 6816 0,'0'0'0,"-21"0"15,0 0 1,0 21-16,0 0 0,-1-21 0,1 21 16,0 0-16,0 22 0,0-22 15,21 0-15,0 21 0,-21-20 0,21-1 16,-22 0-16,22 21 0,0-21 0,0 1 15,0-1-15,0 0 16,22 0-16,-1-21 0,0 21 0,0-21 0,21 0 16,-20 0-16,20 0 0,-21 0 15,0 0-15,22-21 0,-22 0 16,0 21-16,0-21 0,0 0 0,-21-1 16,0 1-16,0 0 15,0 0-15,0 0 0,0 0 0,0-1 16,-21 1-16,0 0 0,0 0 0,21 0 15,0 0-15,-21-1 16,21 1-16,0 0 0,0 0 16,21 21-16,0-21 15,0 21-15,0 0 0,22 0 0,-22 0 16,0 0-16,0 0 0,0 0 0,0 0 16,1 21-16,-1 0 0,0 0 15,0 0-15,0 1 0,-21-1 16,0 0-16,0 0 0,21 0 15,-21 0-15,0 1 0,0 20 0,0-21 16,0 0-16,0 0 0,0 1 0,-21-1 16,21 0-16,-21-21 0,21 21 15,-21-21 1,0 0 0,21-21-16,0 0 0,0 0 15,0-1-15,0 1 0,0 0 16,0 0-16,0 0 0,0 0 15,21-1-15,0-20 0,-21 21 0,21 0 0,0-22 16,1 22-16,-1 0 0,0 0 16,21 0-16,-21 21 0,1 0 15,-1 0-15,0 0 0,21 0 0,-21 0 16,1 0-16,-1 21 0,0 0 16,0 0-16,0 0 0,0 1 0,1-1 15,-22 21-15,0-21 0,0 0 0,0 1 16,0-1-16,0 21 0,0-21 15,0 0-15,-22 1 0,1-1 0,0 0 16,21 0-16,-21-21 16,21-21 15,21 0-31,0 0 16,0-1-16</inkml:trace>
  <inkml:trace contextRef="#ctx0" brushRef="#br0" timeOffset="11483.68">5905 6922 0,'0'21'0,"0"0"15,22-21 17,-1 0-32,0 0 15,0 0-15,0 0 0,0 0 16,1 0-16,-1 0 0,21-21 0,-21 0 15,0 21-15,1-22 0,-1 1 0,0 21 16,0-21-16,0 0 0,-21 0 16,0 0-16,0-1 0,0 1 15,0 0-15,-21 21 16,0 0-16,0 0 0,-22 0 16,22 21-16,0 0 0,-21 1 0,21-1 15,-1 21-15,-20-21 16,21 22-16,0-22 0,0 21 0,21 0 15,0-20-15,0 20 0,0-21 0,0 21 16,21-20-16,0-1 0,21 0 16,-21 0-16,22-21 0,-1 0 0,-21 0 15,22 0-15,-1 0 0,0 0 16,-21-21-16,22 0 0,-1 0 0,0-1 16,-20 1-16,20 0 0,-21 0 0,0-21 15,0 20-15,1-20 0,-1 21 16</inkml:trace>
  <inkml:trace contextRef="#ctx0" brushRef="#br0" timeOffset="12160.23">4424 4741 0,'0'-42'0,"0"84"0,0-105 0,-21 42 16,21 0-16,0-1 0,0 1 16,-22 21-16,22-21 0,-21 21 15,0 0 1,21 21-16,0 0 16,0 1-16,0 20 0,0 0 15,0 22-15,0 20 0,0-20 0,0 21 16,0-22-16,0 22 0,0-22 15,0 22-15,0-22 0,0 22 0,0-21 16,0-1-16,0 1 0,0-1 0,0 1 16,0-22-16,0 21 15,0-20-15,0-1 0,0-21 0,0 22 16,0-22-16,0 0 0,0 0 16,0 0-16,21-21 0,0 0 15,1 0 1,-1-21-16,-21 0 15,21 0-15,-21 0 0,0-22 0,0 22 16,21-21-16,-21-1 0,0-20 16,21 21-16</inkml:trace>
  <inkml:trace contextRef="#ctx0" brushRef="#br0" timeOffset="12841.14">4445 4614 0,'0'0'0,"-21"0"0,21-21 15,-21 21 1,-1 0-16,1 0 16,0 0-1,0 0-15,0 21 0,0 1 16,-1-1-16,1 0 15,0 0-15,21 0 16,-21 0-16,0 1 0,21-1 0,-21 0 16,-1 21-16,1 1 0,0-1 15,0 0-15,21 1 0,-21 20 0,0-21 16,-1 1-16,1-1 0,0 0 16,0 1-16,0-1 0,21 0 0,0-20 15,-21-1-15,21 0 0,0 0 0,0 0 16,21-21 15,-21-21-31,21 0 0,0 0 16,0 21-16,0-21 0,1-22 15,-1 22-15,-21 0 0,21-21 16,0-1-16,0 1 0,0-22 0,1 22 16,-1-21-16,0-1 0,0 1 15,0-1-15,0 22 0,-21-22 0,22 22 16,-22 0-16,21-1 0,0 22 15,-21 0-15,0 0 0,0 0 0,21 21 32,-21 21-32,21 0 0,0 21 15,1-21-15,-1 22 0,0 20 16,0-20-16,0 20 0,0-21 16,22 22-16,-22-1 0,21-20 15,-21-1-15,1 22 0,20-22 0,0-21 16,-21 21-16,1-20 0,20 20 15,-21-21-15,0 0 0,0 0 0,1-21 16,-1 22-16,0-22 0,0 0 0,-21 21 16,21-21-1,-42 0 32</inkml:trace>
  <inkml:trace contextRef="#ctx0" brushRef="#br1" timeOffset="23518.55">9123 2498 0,'0'0'0,"0"-64"31,0 43-31,0 63 31,0-20-15,0 20-16,0 21 0,0-20 15,0 20-15,0-20 0,0 20 16,0-21-16,0 22 0,0-22 0,0 22 16,0-22-16,0 22 0,-21-22 15,21 0-15,-22 1 0,1-1 0,21 0 16,-21 1-16,21-22 0,-21 0 0,21 0 16,-21 0-16,21 0 0,0-42 31,0 0-31,0 0 15,0 0-15,21-22 0,-21 22 0,21 0 16</inkml:trace>
  <inkml:trace contextRef="#ctx0" brushRef="#br1" timeOffset="24111.21">9038 2667 0,'0'0'0,"-21"-21"0,21 0 0,-21 21 0,21-21 15,0-1-15,0 1 0,0 0 0,0 0 16,0 0-16,0 0 16,21-1-16,0 22 0,0-21 0,22 21 15,-22 0-15,21 0 0,-21 0 16,22 0-16,-1 0 0,0 0 0,-21 21 16,22 1-16,-22-1 15,0 21-15,21-21 0,-20 22 0,-1-1 16,-21-21-16,0 21 0,0 1 15,0-1-15,0 0 0,0-20 0,-43 20 16,22-21-16,0 21 0,-21-20 0,-1-1 16,1 0-16,21 0 0,-21 0 15,-1-21-15,22 21 0,0-21 0,0 0 16,0 0-16,21-21 31,21 0-31,0 0 0,0 0 16,21 21-16,-20-21 0,20-1 15,-21 1-15,21 21 0,1-21 16,-22 21-16,21 0 0,1 0 16,-1 0-16,0 0 0,1 0 0,-1 21 15,0-21-15,1 21 0,-1 1 0,-21-1 16,0 0-16,0 0 0,-21 0 16,0 0-16,0 1 0,0-1 0,-21 0 15,0 0-15,0 0 0,-21 0 16,20 1-16,-20-1 0,0 0 0,-1 0 15,1 0-15,21-21 0,-21 21 0,-1-21 16,22 0-16,-21 0 0,21 0 16,-22 0-16,22 0 0,0 0 15,0 0-15,0 0 0,-1 0 0,22-21 16,0 0 0,0 0-16,0 0 15,0 0-15,22-1 0,-1 1 16,21 0-16</inkml:trace>
  <inkml:trace contextRef="#ctx0" brushRef="#br1" timeOffset="24579.7">10139 2836 0,'0'43'31,"-21"-43"-31,-1 21 0,22 0 16,-21 0-16,0 22 0,21-22 0,-21 0 16,0 0-16,21 21 0,-21-20 0,21 20 15,0-21-15,0 21 0,0-20 16,0-1-16,0 0 0,0 0 0,0 0 16,0 0-16,21 1 15,0-22-15,21 0 0,-21 0 0,22 0 16,-22 0-16,21 0 0,1 0 15,-1-22-15,-21 1 0,21 0 16,-20 0-16,-1 0 0,21 0 0,-21-1 16,-21-20-16,0 21 0,21-21 15,-21 20-15,0-20 0,0 21 0,0-21 16,0 20-16,-21-20 0,0 21 0,0-21 16,0 20-16,0 1 0,-1 0 15,-20 21-15,21 0 0,0 0 0,0 0 16,-1 0-16,-20 0 0,21 0 15,0 0-15,21 21 0,-21 0 0,21 1 16,-22-1-16,22 0 0,0 0 16,0 0-16,0 0 15,22 1-15,-1-22 0,0 0 0,0 0 16,21 0-16,-20 0 0,-1 0 0,21 0 16</inkml:trace>
  <inkml:trace contextRef="#ctx0" brushRef="#br1" timeOffset="24863.54">10795 2688 0,'0'0'0,"0"-42"16,0 21-16,0-149 15,0 149 1,0 42 0,0 22-1,0-22-15,0 21 0,0 1 0,0 20 16,0-21-16,0 22 0,0-22 15,0 1-15,0-1 0,0 0 0,0 1 16,-21-1-16,21 0 0,-21 1 16,21-22-16,0 21 0,0-21 0,0 0 15,0 1-15,0-1 0,0 0 0,21-21 32,0-21-17,-21 0-15,21-1 0,0 1 0,0 0 16</inkml:trace>
  <inkml:trace contextRef="#ctx0" brushRef="#br1" timeOffset="25148.38">11176 2455 0,'0'0'0,"0"-42"0,0 21 0,0 0 16,0 0-16,0 42 15,0 0-15,0 0 16,0 21-16,0 1 0,0 20 0,-21-20 15,21 20-15,-21-21 0,21 22 0,-22-22 16,22 22-16,0-22 0,0 0 16,-21 1-16,21-1 0,-21-21 15,21 22-15,0-1 0,0-21 0,0 0 16,-21 0-16,21 1 0,0-1 16,0 0-16,21-21 15,0-21 1,0 21-16,-21-21 0,22-1 15,-1 1-15,-21 0 0,21-21 0,0 21 16,0-1-16</inkml:trace>
  <inkml:trace contextRef="#ctx0" brushRef="#br1" timeOffset="25412.23">11557 2328 0,'0'0'0,"0"-21"0,0 0 16,-21 42-1,21 22 1,-21-1-16,-1 0 0,22 22 16,0-1-16,-21 1 0,21-1 0,-21 1 15,21-22-15,-21 22 0,21-1 0,0-21 16,0 1-16,-21-1 0,21 0 16,-21-20-16,21 20 0,0-21 0,0 0 15,0 0-15,0 1 16,0-1-16,21-21 15,0 0 1,0 0-16,0-21 0,0-1 16,1 1-16</inkml:trace>
  <inkml:trace contextRef="#ctx0" brushRef="#br1" timeOffset="25800">11726 2985 0,'0'21'16,"0"0"0,21-21-1,1 0-15,20 0 16,-21 0-16,0-21 0,0 21 16,1-21-16,20 21 0,-21-22 0,0 22 15,0-21-15,1 0 0,-1 21 16,0-21-16,-21 0 0,0 0 15,0-1-15,0 1 0,-21 21 16,0 0-16,-1 0 0,-20 0 0,21 0 16,0 0-16,-22 21 0,22 1 0,0-1 15,0 0-15,-21 0 16,20 21-16,22-20 0,-21-1 0,21 21 0,-21-21 16,21 0-16,0 1 0,0-1 15,0 0-15,21 0 0,0 0 16,1-21-16,-1 0 0,0 21 0,21-21 15,-21 0-15,22 0 0,-22 0 16,21-21-16,1 0 0,-22 21 0,21-21 16,0 0-16,-20 0 0,20-1 0,-21 1 15</inkml:trace>
  <inkml:trace contextRef="#ctx0" brushRef="#br1" timeOffset="26067.85">10604 2519 0,'0'0'0,"0"21"0,22 0 15,-1-21-15,21 0 16,0 0-16,1 0 0,-1 0 15,0 0-15,22 0 0,-1 0 0,1 0 16,-1 0-16,1 0 0,-1-21 16,-20 21-16,-1 0 0,0 0 0,1-21 15,-22 21-15,0 0 0,-21-21 16</inkml:trace>
  <inkml:trace contextRef="#ctx0" brushRef="#br1" timeOffset="26925.09">13504 2392 0,'0'-21'0,"0"42"0,0-63 15,0 20-15,-21 22 16,21 22-1,0-1-15,0 0 0,0 21 16,0 1-16,-21-1 0,21 0 0,0 1 16,0 20-16,0-21 15,0 22-15,-21-22 0,21 1 0,-21-1 16,21 0-16,0 1 0,0-22 0,-22 21 16,22-21-16,-21 0 0,0 1 15,21-1-15,0 0 0,-21 0 0,0-21 16,21 21-16,0-42 31,0 0-15,21 0-16,-21 0 0,21-1 15,0 1-15,-21 0 0,21 0 0,1 0 16,-1 0-16,0-1 0,0 1 16,0 0-16,22-21 0,-22 42 15,0-21-15,21-1 0,-21 22 16,22 0-16,-1 0 0,-21 0 0,22 0 15,-1 0-15,-21 22 0,21-1 0,-20 0 16,-1 0-16,0 0 0,0 22 16,-21-22-16,0 0 0,0 0 0,0 0 15,0 0-15,-21 1 0,-21-1 16,20 0-16,-20 0 0,0-21 0,21 21 16,-22-21-16,1 0 0,0 21 15,-1-21-15,22 0 0,-21 0 0,21 0 16,-1 0-16,1 0 0,0 0 15,0-21-15,21 0 16,21 0 0,0 0-16,0 21 0,1-21 15,-1 21-15</inkml:trace>
  <inkml:trace contextRef="#ctx0" brushRef="#br1" timeOffset="27219.98">14690 2942 0,'21'0'31,"0"0"-31,0 0 16,0 0 0,0 0-16,1 0 0,-1 0 15,0 0-15,0 0 16,0 0 0</inkml:trace>
  <inkml:trace contextRef="#ctx0" brushRef="#br1" timeOffset="27387.88">14668 3048 0,'0'21'31,"22"-21"-15,-1 0-16,0 0 0,0 0 0,0 0 15,0-21-15,22 21 0,-22-21 0</inkml:trace>
  <inkml:trace contextRef="#ctx0" brushRef="#br1" timeOffset="31221.73">14690 2963 0,'21'0'79,"0"0"-79,0 0 15,0 0-15,0 0 0,22 0 0,-22 0 16,0 0-16,0 0 0,0 0 15,1 0-15,-1 0 0,0 0 16,-42 0 47,0 0-48</inkml:trace>
  <inkml:trace contextRef="#ctx0" brushRef="#br1" timeOffset="31643.86">14626 3069 0,'0'21'16,"21"-21"-16,0 0 15,1 0-15,-1 0 0,0 0 16,0 0-16,0 0 0,0 0 0,1 0 16,-1 0-16,0 0 15,0 0-15,0 0 0,0 0 0,1 0 16,-1 0-16,0-21 0,0 21 0,0 0 31</inkml:trace>
  <inkml:trace contextRef="#ctx0" brushRef="#br1" timeOffset="45696.17">15536 2709 0,'0'-21'15,"-21"21"-15,21-21 16,0 0-16,0 0 15,0 0 1,0 42 15,0 0-31,0 0 0,0 0 16,0 0-16,0 22 0,0-1 0,0 0 16,0-20-16,0 20 0,0 0 15,0 1-15,0-22 0,0 21 0,0-21 16,-21 22-16,21-22 0,0 0 15,-21 21-15,21-21 0,0 1 16,0-1-16,-21-21 16,-1-21-1,22-1-15,0 1 16,0 0-16,0 0 0,0 0 16,0 0-16,0-1 0,0-20 0,0 21 15,0-21-15,0 20 0,22-20 0,-1 0 16,0-1-16,0 1 0,0 21 15,22-21-15,-22 20 0,21 1 0,-21 0 16,22 21-16,-1 0 0,-21 0 16,21 21-16,-20 0 0,20 1 15,-21-1-15,21 21 0,-20 0 0,-1-20 16,-21 20-16,0-21 0,0 21 16,0-20-16,0-1 0,0 21 0,0-21 15,0 0-15,0 1 0,-21-1 16,21 0-16,-22-21 0,22 21 0,-21-21 15,0 0 1,21-21 0,0 0-1,0 0-15,21 21 16,-21-22-16,21 1 0</inkml:trace>
  <inkml:trace contextRef="#ctx0" brushRef="#br1" timeOffset="46083.95">16150 2942 0,'-21'21'15,"0"-21"-15,42 0 32,0 0-32,0 0 0,0 0 15,1 0-15,-1-21 0,0 21 0,21-21 16,-21 21-16,22-21 0,-22 0 0,0 0 15,0 21-15,0-22 16,1 1-16,-22 0 0,0 0 16,0 0-16,0 0 0,-22 21 15,1 0-15,0 0 16,0 21-16,-21-21 0,20 21 0,1 21 16,0-21-16,0 1 0,0 20 15,0-21-15,-1 0 0,22 22 0,0-22 16,-21 0-16,21 21 0,0-21 15,0 1-15,0-1 0,0 0 0,0 0 16,0 0-16,0 0 0,21 1 0,1-22 16,-1 0-16,0 21 0,0-21 15,21 0-15,-20 0 0,20 0 16,0-21-16,-21-1 0,22 1 16,-1 0-16,0 0 0</inkml:trace>
  <inkml:trace contextRef="#ctx0" brushRef="#br1" timeOffset="46671.61">16912 2815 0,'0'-21'16,"0"42"-16,21-42 0,-21 0 0,0 42 31,0 0-31,0 0 0,0 1 0,0-1 16,0 0-16,0 0 16,0 0-16,0 22 0,-21-22 0,21 0 0,-21 0 15,21 0-15,0 0 0,0 22 16,0-22-16,0 0 15,0 0-15,0 0 0,21-21 16,0 0 0,0 0-16,1 0 0,-1-21 0,0 21 15,0-21-15,0 0 0,0 0 0,1 0 16,-1-1-16,0 1 0,21 0 16,-21 0-16,1-21 0,-1 20 0,0 1 15,-21 0-15,0 0 16,21 0-16,0 21 0,-21 21 31,0 0-31,0 0 0,-21 0 16,0 1-16,21 20 0,0-21 0,0 0 15,-21 0-15,21 22 0,0-22 16,0 0-16,0 0 0,0 0 0,0 1 16,21-1-16,0-21 0,0 21 0,22-21 15,-22 0-15,21 0 0,0 0 16,-20 0-16,20 0 0,0-21 0,1 0 15,-22 21-15,21-22 0,-21 1 16,22-21-16,-22 21 0,0 0 0,-21-1 16,0-20-16,0 0 0,0 21 15,0-22-15,0 1 0,0 21 16,-21-22-16,0 22 0,-1 0 0,22 0 16,-21 0-16,0 21 0,0 0 15,0 0-15,0 0 0,-1 0 0,1 0 16,0 0-16,21 21 15</inkml:trace>
  <inkml:trace contextRef="#ctx0" brushRef="#br1" timeOffset="47256.28">18986 2159 0,'0'-21'0,"0"42"0,0-63 15,0 21-15,0-1 0,0 1 0,0 0 16,-21 0-16,21 42 16,0 0-1,0 0-15,0 22 0,0-1 0,0 0 16,0 1-16,0 20 0,0 1 15,0 20-15,0-20 0,0-1 0,-21 22 16,21-21-16,-21-1 0,21 1 16,-21-1-16,0-21 0,21 1 0,0 20 15,-22-20-15,22-22 0,-21 21 16,21-21-16,0 0 0,0 1 0,0-1 16,0 0-1,0-42 1,0 0-16,21-1 15,-21 1-15,22 0 0</inkml:trace>
  <inkml:trace contextRef="#ctx0" brushRef="#br1" timeOffset="47604.08">18817 2371 0,'0'0'0,"0"-64"15,-21-126 1,21 147-16,0 22 0,0-21 15,21 21-15,0-22 0,0 22 16,22 0-16,-1 0 0,0 0 16,1 21-16,20 0 0,-20 0 0,41 0 15,-20 0-15,20 21 0,-20 21 16,-1 1-16,1-1 0,-1 0 0,-20 1 16,-22 20-16,0-21 0,-21 22 0,0-1 15,-21 22-15,-21-21 0,-1-1 16,-20 1-16,20-22 0,-20 21 0,-1-20 15,1-1-15,-1 0 0,1-20 16,21-1-16,-1 0 0,22 0 0,-21 0 16,21-21-16,-1 0 0,22-21 47,22 0-47,-1 0 0,0 0 15,21-1-15,-21-20 0,22 21 0</inkml:trace>
  <inkml:trace contextRef="#ctx0" brushRef="#br1" timeOffset="48107.8">19897 2053 0,'21'-21'0,"-42"42"0,63-63 16,-21 21-16,-21 0 0,0-1 0,0 44 31,0-1-15,0 0-16,0 21 0,0-21 0,-21 22 15,21-1-15,0 22 0,-21-22 16,21 21-16,0 1 0,0 21 0,-21-22 16,-1 1-16,1-1 0,21 1 15,-21-1-15,21-21 0,-21 1 0,21-1 16,0 0-16,0 1 0,-21-22 0,21 21 16,0-21-16,0 1 15,0-1-15,0-42 31,0-1-31,0 1 16,0 0-16,0 0 0,0 0 16,21-22-16,-21 22 0,21-21 15,0 0-15,0-1 0,1 22 0,-1-21 16,0-1-16,0 1 0,0 21 16,0 0-16,22-22 0,-22 43 0,0 0 15,0 0-15,22 0 0,-22 0 0,0 22 16,0-1-16,-21 21 0,21-21 15,-21 22-15,0-22 0,0 21 0,0 0 16,0-20-16,0-1 0,-21 21 16,21-21-16,-21 0 0,0 1 0,21-1 15,-21 0-15,-1 0 0,1-21 32,21 21-32,21-42 15,1 21 1</inkml:trace>
  <inkml:trace contextRef="#ctx0" brushRef="#br1" timeOffset="48931.33">20659 2604 0,'0'-22'16,"0"44"-16,-22-44 31,1 22-31,0 22 0,0-1 0,0 21 16,0-21-16,-1 22 0,1-22 15,-21 21-15,42 0 0,-21-20 0,0-1 16,-1 21-16,22-21 0,0 0 0,0 1 16,0-1-16,0 0 0,0 0 15,22-21 1,-1 21-16,0-21 0,21 0 16,-21 0-16,1 0 0,-1 0 0,0-21 15,21 21-15,-21-21 0,-21 0 0,22 0 16,-1 21-16,-21-22 15,21-20-15,-21 21 0,0 0 0,0 0 16,0-22-16,0 22 0,0-21 16,0 21-16,-21-22 0,0 22 0,21-21 15,-22 21-15,22-1 0,0 1 0,0 0 16,0 0-16,0 0 16,0 0-16,22-1 0,-1 22 15,0 0-15,0 0 0,21 0 16,-20 0-16,-1 0 0,21 0 0,-21 22 15,0-1-15,1 0 0,-1 0 16,0 21-16,0-20 0,-21 20 0,0-21 16,0 21-16,21-20 0,-21 20 15,0-21-15,0 21 0,0-20 16,0-1-16,0 21 0,0-21 0,0 0 16,0 1-16,0-1 15,0 0-15,-21-21 0,21 21 0,0 0 16,-21-21-16,0 0 15,21-21 17,-21 21-32,21-21 0,0 0 15,0 0-15,0-1 0,0 1 16,21 0-16,-21-21 0,21 21 0,0-22 16,-21 1-16,21 0 15,0 20-15,1-20 0,-1 0 0,0-1 16,0 22-16,0 0 0,22 0 15,-22 21-15,0 0 0,0 0 0,21 0 16,-20 21-16,-1 21 0,0-20 0,-21 20 16,21 0-16,-21 1 0,21-1 15,-21 0-15,0-21 0,0 22 0,0-22 16,0 0-16,0 21 0,-21-20 0,0-1 16,0 0-16,0-21 0,21 21 15,-22 0-15,1-21 0,21 21 16,-21-21-16,0 0 31,21-21-15,21 0-16,0 21 15,0-21-15,1 0 0</inkml:trace>
  <inkml:trace contextRef="#ctx0" brushRef="#br1" timeOffset="49324.1">21632 2794 0,'0'0'0,"-21"0"15,21 21-15,21-21 16,0 0 0,1 0-16,-1 0 15,0 0-15,0 0 0,21-21 0,-20 0 16,-1 21-16,0-21 0,0 0 0,21 21 15,-42-22-15,22 1 0,-1 0 16,-21 0-16,21 0 0,-21 0 0,0-1 16,0 1-16,-21 21 15,0 0-15,-1 0 0,-20 0 16,21 0-16,-21 21 0,20 1 16,-20 20-16,0-21 0,-1 21 15,22-20-15,-21 20 0,21-21 0,0 21 16,-1-20-16,1-1 0,21 21 15,0-21-15,0 0 0,0 1 0,21-1 16,1 0-16,-1-21 0,0 21 16,21-21-16,-21 0 0,22 0 15,-1 0-15,0 0 0,1 0 0,-1 0 16,-21 0-16,22-21 0,-1 21 0</inkml:trace>
  <inkml:trace contextRef="#ctx0" brushRef="#br1" timeOffset="49631.86">22648 2307 0,'0'0'0,"0"-21"31,-21 21-31,0 0 0,0 21 16,0 22-16,-1-22 0,1 21 15,21 0-15,-21 22 0,0-22 0,0 1 16,0 20-16,21-21 0,-22 1 0,22-1 16,-21 0-16,21-20 0,0 20 15,0-21-15,0 0 0,0 0 16,0 1-16,0-1 0,21-21 0,1 21 16,-1-21-16,0 21 0,0-21 15,21 0-15,-20 0 0,20 0 0,0 0 16,1 0-16,-22-21 0,21 21 0,0-21 15,1 0-15</inkml:trace>
  <inkml:trace contextRef="#ctx0" brushRef="#br1" timeOffset="49979.66">23283 2286 0,'0'0'0,"0"-21"0,21 21 15,1 0 1,-1 0-16,0 0 0,-21 21 16,21 0-16,0 22 0,0-22 15,-21 21-15,22 0 0,-1 1 0,-21-1 16,21 0-16,-21 1 0,0-1 16,0 0-16,0 1 0,0-22 0,0 21 15,0-21-15,0 22 0,0-22 0,0 0 16,0 0-16,-21 0 15,0 1-15,-1-1 0,1 0 0,0-21 0,0 0 16,0 21-16,0-21 0,-1 0 16,1 0-1,0 0-15,21-21 32,0 0-32,21 21 15,0-21-15,1-1 0,-1 22 0</inkml:trace>
  <inkml:trace contextRef="#ctx0" brushRef="#br1" timeOffset="50247.51">24024 2498 0,'0'21'78,"0"0"-62,0 0-1,0 0-15,0 1 16,0-1-16,0 0 15</inkml:trace>
  <inkml:trace contextRef="#ctx0" brushRef="#br1" timeOffset="50559.33">23982 3048 0,'0'0'0,"0"21"16,0 0-16,0 1 15,0-1 1,0 0-16,-21-21 0,21 21 16,0 0-16,0 0 0,-22-21 15,1 22-15,0-1 0,0 0 16,0-21-16,0 21 0,-1 0 0,-20-21 15,21 21-15,-21-21 0,-1 22 16,1-1-16,0-21 0,-1 21 0,-20-21 16,42 21-16,-22-21 0,1 0 15,0 0-15,20 0 0,-20 21 16</inkml:trace>
  <inkml:trace contextRef="#ctx0" brushRef="#br0" timeOffset="56931.45">2307 10012 0,'-106'-64'32,"85"43"-32,0 21 0,0 0 15,0 0 1,21 21 0,0 1-16,0 20 0,0-21 15,0 21-15,0-20 0,0 41 16,0-21-16,0 22 0,0-1 0,0 1 15,0 21-15,0-1 0,0-20 16,21 20-16,-21-20 0,0 21 0,0-1 16,0-20-16,0 20 0,0 1 0,0 0 15,0-1-15,0-20 0,0-1 16,0 22-16,0-21 0,0-22 0,0 21 16,0-20-16,0 20 0,0-20 15,0-22-15,0 21 0,0-21 0,0 22 16,0-22-1,0-42 1,0-1 0,0 1-16,0 0 0,0-21 15,0 21-15,0-22 0,0 1 0</inkml:trace>
  <inkml:trace contextRef="#ctx0" brushRef="#br0" timeOffset="58151.93">2222 10097 0,'0'0'0,"0"-22"0,0 1 0,0 0 15,0 0 1,22 21-16,-1 0 16,0 0-16,0 0 15,21 0-15,-20 0 0,-1 0 16,21 0-16,0 0 0,1 0 16,-1 0-16,22 0 0,-22 0 15,21 0-15,-20 0 0,20 0 0,1 0 16,-1 0-16,1 0 0,20 0 15,-20 0-15,42 21 0,0-21 0,-22 0 16,43 0-16,-21 21 0,0-21 16,0 0-16,21 21 0,0-21 0,21 0 15,0 0-15,0 0 0,-21 0 0,21 22 16,1-22-16,-22 0 0,21 0 16,0 21-16,0-21 0,-21 0 0,21 0 15,-42 0-15,21 0 0,0 0 0,-21 21 16,0-21-16,0 0 0,-1 0 15,-20 0-15,0 0 0,-1 0 16,1 0-16,-21 0 0,-22 0 0,21 0 16,-20 0-16,-22 0 0,21 0 0,-21 0 15,22 0-15,-22 0 0,0 0 16,0 0-16,-21 21 47,0 0-32,0 0-15,0 1 16,0-1-16,0 0 16,21 21-16,-21-21 0,0 22 0,0-22 15,22 21-15,-1 22 0,-21-22 16,21 0-16,0 1 0,-21 20 16,21-20-16,-21 20 0,21-21 0,-21 1 15,0 20-15,22 1 0,-22-1 0,21-20 16,-21 20-16,0 22 0,0-22 0,0 1 15,0-1-15,0-20 0,0 20 16,0 1-16,0-22 0,0 21 0,0-20 16,0-1-16,0 22 0,0-22 0,0 0 15,0 1-15,0-1 0,-21 0 16,21 1-16,0-22 0,-22 21 0,22-21 16,0 0-16,0 1 0,0-1 15,-21 0-15,0-21 0,21 21 16,-21-21-16,0 0 15,0 0-15,-1 0 0,1 0 0,0 0 16,0 0-16,-21 0 0,-1 0 0,22-21 16,-42 21-16,20 0 0,-20-21 15,20 21-15,-41-21 0,20 21 0,-20 0 16,-1-22-16,21 22 0,-20 0 0,-1 0 16,0-21-16,1 21 0,-22 0 0,21 0 15,1 0-15,-22 0 0,21 0 16,-21-21-16,0 21 0,1 0 0,-1 0 15,0 0-15,0 0 0,-21-21 16,0 21-16,0-21 0,0 21 16,0 0-16,21-21 0,0 21 0,1 0 15,20-22-15,0 22 0,-21-21 0,22 0 16,-1 21-16,-21-21 0,22 21 16,-22-21-16,21 0 0,-21 21 0,22-22 15,-1 22-15,21-21 0,-20 0 0,20 21 16,1-21-16,-1 21 0,1-21 15,-1 21-15,22 0 0,0-21 16,-1 21-16,1 0 0,0 0 0,20-22 16,-20 22-16,21 0 0,-21 0 0,20 0 15,1 0-15,-21 0 0,21 0 16,-22 0-16,22 0 0,0 0 16,-21 0-16,21 0 0,-1 0 15,1 0-15,21-21 31,21 0-15,1 0-16,-1 21 0</inkml:trace>
  <inkml:trace contextRef="#ctx0" brushRef="#br0" timeOffset="58543.84">2921 10689 0,'0'0'0,"0"-21"16,0 0-16,0 0 0,0 0 16,0-1-1,-21 22 1,0 0-16,-1 0 0,1 0 0,0 22 15,-21-1-15,21 0 0,-1 21 16,1-21-16,0 22 0,0-1 16,0 0-16,0 1 0,21 20 15,0-20-15,0 20 0,0-21 0,0 22 16,0-1-16,0-20 0,0-1 16,0 0-16,21 1 0,0-1 0,0-21 15,-21 0-15,21 1 0,0-1 0,1 0 16,-1-21-16,21 0 0,-21 0 15,0 0-15,1 0 0,20-21 0,-21 0 16,0-1-16,22 1 0,-22 0 16,0-21-16,0 21 0,21-22 15</inkml:trace>
  <inkml:trace contextRef="#ctx0" brushRef="#br0" timeOffset="59513.29">3260 10986 0,'0'0'0,"0"-22"0,-22 22 31,1 0-15,21 22-16,-21-1 0,21 0 16,0 0-16,0 0 0,0 22 0,0-1 15,0-21-15,0 21 0,0 1 16,0-22-16,0 21 0,0-21 16,0 1-16,0-1 0,0 0 0,0 0 0,0 0 15,21-21-15,0 0 0,1 0 16,-1 0-16,0 0 15,0 0-15,0-21 0,0 0 16,1 21-16,-1-21 0,0 0 0,0-1 16,-21-20-16,0 21 0,0 0 0,0 0 15,0-22-15,0 22 0,0 0 16,-21 0-16,0 0 0,0-1 0,-1 1 16,1 21-16,0 0 0,0-21 15,0 21-15,0 0 0,-1 0 16,22-21 15,22 0-31,-1 21 16,0-21-16,21 21 0,-21-22 0,22 22 15,-22 0-15,21-21 0,-21 21 16,22 0-16,-22 0 0,21 0 0,-21 0 16,22 0-16,-22 21 0,0-21 15,21 22-15,-20-1 0,-22 0 0,21 0 16,0 21-16,-21-20 0,0-1 0,0 21 15,0-21-15,21 0 0,-21 22 16,0-22-16,0 21 0,0-21 0,0 1 16,0-1-16,0 0 0,0 0 15,0 0-15,-21-21 16,0-21 15,21 0-31,0 0 16,0-22-16,0 22 0,0-21 0,0 21 15,0-22-15,0 1 0,0 21 16,0-21-16,0-1 0,0 22 0,21 0 16,-21 0-16,21 0 0,0-1 0,0 1 15,22 21-15,-22 0 0,0 0 16,0 0-16,0 0 0,1 0 0,-1 0 16,0 21-16,0 1 0,0-1 15,0 0-15,-21 21 0,0-21 16,22 22-16,-22-1 0,0-21 0,0 22 15,0-22-15,0 21 0,0-21 0,0 0 16,0 1-16,0-1 0,0 0 16,0-42 15,0 0-15,0-1-16,21 1 0,-21 0 0,0-21 15,21 21-15,0-22 0,0 1 16,-21 21-16,21-22 0,1 22 15,-1 0-15,0 0 0,-21 0 0,21 21 16,0 0-16,0 0 0,1 0 16,-22 21-16,21 0 15,-21 0-15,0 0 0,0 1 0,0-1 16,0 0-16,0 21 0,0-21 16,0 1-16,0 20 0,0-21 0,0 0 15,0 0-15,0 1 0,0-1 16,21-21-1,0 0-15,0 0 0,0 0 0</inkml:trace>
  <inkml:trace contextRef="#ctx0" brushRef="#br0" timeOffset="59892.07">4911 10880 0,'0'0'0,"-22"0"31,1 0-31,0 21 16,21 0-16,0 0 0,0 0 0,0 1 15,0 20-15,0 0 0,0 1 16,0-1-16,0 0 0,0 22 0,0-22 16,0 22-16,0-1 0,0-21 15,0 22-15,0-1 0,0 1 16,0-1-16,0 1 0,0-1 0,0 1 15,0-1-15,0 22 0,0-21 0,0-1 16,0 1-16,0-22 0,0 21 16,0-20-16,0-1 0,0 0 0,0-20 15,0 20-15,0-21 0,0 0 16,0-42 0,0 0-1,0 0-15,0 0 0,0-22 0,0 22 16,0-21-16,0-1 0,0-20 15,0 21-15,0-22 0,21 1 16,-21-1-16</inkml:trace>
  <inkml:trace contextRef="#ctx0" brushRef="#br0" timeOffset="60191.89">4805 11155 0,'-21'-42'0,"42"84"0,-42-127 0,21 43 0,0 0 15,-22 20-15,22 1 0,0 0 16,0 0-16,0 0 0,0 0 0,22-1 15,-1 22-15,0 0 0,0-21 0,21 21 16,-20 0-16,-1 0 0,21 0 16,0 21-16,-20 1 0,20-1 0,-21 0 15,0 0-15,22 0 0,-43 0 16,21 22-16,-21-22 0,0 0 0,0 21 16,0-20-16,-21 20 0,-1-21 15,1 21-15,-21-20 0,21-1 0,0 0 16,-22 0-16,22 0 0,0-21 15,0 0-15,0 21 0,-1-21 0,1 0 16,0 0-16,21-21 16,0 0-16,21 0 15,0-21-15,1 20 0,-1 1 16,0-21-16,0 21 0</inkml:trace>
  <inkml:trace contextRef="#ctx0" brushRef="#br0" timeOffset="60868.13">5355 10880 0,'0'42'16,"-21"-21"-1,21 0-15,-21 1 0,21-1 0,0 0 16,0 0-16,0 21 0,0-20 16,0-1-16,0 21 0,0-21 0,0 0 15,0 1-15,0-1 0,0 0 16,21 0-16,0-21 0,0 0 15,0 0-15,1 0 16,-1 0-16,0 0 0,0 0 0,0-21 16,0 0-16,1 0 0,-1-1 15,0 1-15,0 0 0,-21-21 0,21 21 16,0-1-16,1 1 0,-22 0 0,0-21 16,0 21-16,0-1 0,0 1 15,0 0-15,0 42 31,0 0-31,0 1 0,-22-1 16,22 0-16,-21 21 16,21-21-16,0 22 0,0-22 0,0 21 0,0 1 15,0-22-15,0 0 0,0 21 0,0-21 16,0 1-16,0-1 16,21-21-16,1 21 0,-1-21 0,0 0 15,0 0-15,21 0 0,-20 0 0,20-21 16,0 21-16,-21-21 0,22-1 15,-22 1-15,21-21 0,-21 21 0,1-22 16,-1 22-16,0-21 0,0 0 0,0 20 16,-21-20-16,0 0 0,0-1 15,0 1-15,0 0 0,0 21 0,0-22 16,0 22-16,0-21 0,0 21 0,0 42 31,0 0-15,0 0-16,0 0 0,0 22 0,-21-22 15,21 21-15,0 0 0,0 1 0,0-1 16,0-21-16,0 22 0,0-1 16,0 0-16,0 1 0,0-22 0,0 21 15,0-21-15,0 0 0,0 1 0,0-1 16,0 0-16,0 0 16,0-42-1,0 0 1,0 0-16</inkml:trace>
  <inkml:trace contextRef="#ctx0" brushRef="#br0" timeOffset="61056.01">6011 11113 0,'0'0'0,"21"0"46,1-22-46,-1 22 16,0 0-16,0 0 0,0-21 0,0 21 0,1 0 16,-1 0-16,0-21 0,0 21 0,0-21 15,0 21-15,1 0 0</inkml:trace>
  <inkml:trace contextRef="#ctx0" brushRef="#br0" timeOffset="61427.8">6350 11155 0,'0'0'0,"0"21"31,0 0-31,21-21 16,0 0-16,0 0 0,1-21 16,-1 21-16,-21-21 0,21 21 15,0-21-15,0 0 0,0 21 16,1-22-16,-22 1 0,21 21 15,-21-21-15,-21 21 32,-1 0-32,1 21 0,0-21 15,0 21-15,21 1 0,-21-1 0,21 0 16,-21 0-16,21 0 0,-22 0 16,22 1-16,0-1 0,0 0 0,0 0 15,0 0-15,0 0 0,22 1 16,-1-22-16,0 0 0,0 0 15,0 0-15,0 0 0,1 0 0,-1 0 16,0 0-16,0 0 0,0 0 16,22-22-16,-22 22 0,0-21 0,0 0 15,0 21-15</inkml:trace>
  <inkml:trace contextRef="#ctx0" brushRef="#br0" timeOffset="61743.98">6837 11070 0,'0'0'0,"21"-21"0,-21 0 0,21 0 15,0 0-15,0-1 0,1 22 16,-1-21-16,0 21 16,0 0-16,0 0 0,0 0 15,1 21 1,-22 1-16,0-1 0,0 0 0,0 0 16,0 0-16,0 22 0,0-22 15,0 21-15,0-21 0,0 22 0,0-22 16,-22 21-16,22-21 0,-21 0 0,21 1 15,-21-1-15,21 0 0,0 0 16,0-42 15,0 0-31,0 0 0,0-1 16,0 1-16,21 0 0,-21-21 16,21 21-16,1-1 0,-22-20 15,0 21-15,21-21 0,-21 20 0,21-20 16,-21 21-16,21-21 0,-21 20 0</inkml:trace>
  <inkml:trace contextRef="#ctx0" brushRef="#br0" timeOffset="62451.93">4530 8319 0,'0'0'0,"0"-43"0,0 22 0,0-21 15,0 21-15,0-1 0,0-20 0,0 21 16,0 0-16,0 0 16,0-1-16,0 44 15,0-1 1,0 0-16,0 21 0,0 1 15,0-1-15,0 21 0,0-20 0,0 41 16,0-20-16,0 21 0,0-1 0,0 22 16,0-21-16,0-1 0,0 22 15,0-21-15,-22 0 0,1-1 0,21 1 16,-21 0-16,21-22 0,0 22 16,-21-22-16,21 1 0,-21-1 0,0-20 15,21-1-15,0 0 0,0 1 0,-22-22 16,22 0-16,0 0 0,-21 0 15,21 0-15,0-42 32,0 0-17,0 0-15,0-21 0,0 20 0,0 1 16,0-21-16,0 0 0,0-1 0,21-20 16</inkml:trace>
  <inkml:trace contextRef="#ctx0" brushRef="#br0" timeOffset="63143.55">4593 8170 0,'0'0'0,"-63"22"16,20-1-16,22 0 16,0-21-16,0 21 0,0 0 0,-1 0 15,-20 1-15,21 20 0,0-21 16,0 0-16,-1 22 0,1-22 16,-21 21-16,21 0 0,0 1 0,-1-1 15,22 0-15,-21 1 0,0-1 16,0-21-16,21 22 0,0-1 0,-21-21 15,21 0-15,-21 0 0,21 1 16,0-1-16,-22-21 0,22-21 31,0-1-15,22 1-16,-1-21 0,-21 21 16,21-22-16,0 22 0,0-21 15,0 0-15,1-1 0,-1 1 0,0 0 16,0-1-16,0 1 0,0 0 15,22-1-15,-22 1 0,0 21 16,0 0-16,-21-1 0,21 1 0,-21 0 16,22 21-16,-1 0 15,0 21-15,-21 0 16,21 1-16,0-1 0,0 21 0,-21-21 16,22 22-16,-1-22 0,21 21 15,-21 0-15,0 1 0,1-1 0,20 0 16,-21 1-16,0-22 0,22 21 15,-22 1-15,0-1 0,21-21 0,-21 21 16,1-20-16,-1-1 0,0 0 16,0 0-16,0 0 0,0 0 15,-21 1-15,0-1 0,22-21 16,-22 21 0,-22-21 30</inkml:trace>
  <inkml:trace contextRef="#ctx0" brushRef="#br1" timeOffset="68835.64">9334 6900 0,'0'0'0,"0"-21"0,0 0 16,0 0-16,-21 0 16,0 21-16,21 21 31,-21 0-31,21 21 0,0-20 16,0 41-16,-21 1 0,21-1 15,0 1-15,0 20 0,0 1 0,0 0 16,-21-1-16,-1-20 0,22-1 0,-21 1 15,21-1-15,0 1 0,0-22 16,0 0-16,0 1 0,0-1 0,0-21 16,0 0-16,0 1 0,0-1 0,0-42 31,21-1-31,-21 1 0,0-21 16,22 21-16,-22-22 0</inkml:trace>
  <inkml:trace contextRef="#ctx0" brushRef="#br1" timeOffset="69155.47">9165 7281 0,'-21'-42'0,"42"84"0,-63-126 0,21 41 15,-1 22-15,22-21 0,-21 21 0,21-22 16,0 22-16,0-21 0,21 21 0,1 0 16,20-1-16,-21 1 0,21 0 15,1 0-15,20 0 0,-20 21 0,20 0 16,1 0-16,-1 0 0,1 21 15,20 0-15,-41 21 0,20-20 0,-21 20 16,1 0-16,-22 1 0,-21-1 0,0 0 16,0 22-16,-21-22 0,-22 0 15,1 1-15,-21-1 0,20 0 16,1 1-16,-22-22 0,22 21 0,0-21 16,-1 1-16,1-1 0,0 0 0,21-21 15,-1 0-15,1 0 0,21-21 31,0 0-31,21-1 0,1 1 16,-1 0-16,21-21 0,-21 21 16</inkml:trace>
  <inkml:trace contextRef="#ctx0" brushRef="#br1" timeOffset="69627.75">10223 6837 0,'0'42'15,"-21"-21"1,21 1-16,-21 20 0,21-21 0,-21 21 16,21 22-16,-21-22 0,21 22 15,0-22-15,0 22 0,-21-1 0,-1-21 16,22 22-16,-21-22 0,0 1 0,0-1 16,21 0-16,-21 1 0,0-22 15,-1 21-15,22-21 0,0 0 0,-21 1 16,21-1-16,-21-21 0,21-21 31,21-1-15,0 1-16,-21 0 0,22 0 0,-1 0 15,0-22-15,-21 1 0,21 21 0,0-21 16,22-1-16,-22 1 0,0 0 16,21 20-16,-21-20 0,22 21 0,-22 0 15,21 0-15,-21 21 0,22 0 0,-22 0 16,0 21-16,0 0 0,0 0 15,1 21-15,-22-20 0,0 20 0,21 0 16,-21-21-16,0 22 0,0-22 0,0 21 16,0-21-16,0 1 15,-21-1-15,-1 21 0,22-21 0,-21 0 16,21 1-16,-21-22 0,42 0 31,0 0-15,1-22-16,-1 1 0,0 0 0,0 0 15,0 0-15</inkml:trace>
  <inkml:trace contextRef="#ctx0" brushRef="#br1" timeOffset="70395.42">11007 7197 0,'0'0'0,"-22"0"31,22 21-31,-21 0 16,0 21-16,0-20 0,21 20 0,-21-21 15,0 21-15,-1 1 0,1-22 16,21 21-16,-21-21 0,21 22 0,-21-22 16,21 21-16,0-21 0,0 1 0,0-1 15,0 0-15,21-21 16,0 0-16,0 0 0,1 0 16,20 0-16,-21 0 0,0 0 0,22-21 15,-22 0-15,21 21 0,-21-22 16,0 1-16,1 0 0,-22 0 15,0 0-15,0 0 0,0-1 0,0 1 16,0-21-16,-43 21 0,22 0 0,0-1 16,0-20-16,-22 21 0,22 21 15,0-21-15,0 0 0,0 21 0,0 0 16,21-22-16,0 1 16,0 0-16,21 21 0,0-21 15,0 21-15,21-21 0,1 0 0,-1 21 16,0 0-16,22-22 0,-22 22 15,1 0-15,-1 0 0,0 0 0,1 22 16,-1-1-16,0 0 0,-21 0 0,1 0 16,-1 0-16,0 22 15,0-22-15,-21 0 0,21 21 0,-21-20 16,0 20-16,0-21 0,0 0 0,0 0 16,0 22-16,0-22 0,-21 0 0,21 0 15,-21 0-15,0 1 0,0-1 16,-1 0-16,1-21 15,21 21-15,0-42 32,0 0-32,0 0 15,0-1-15,0 1 0,21 0 0,-21-21 16,22 21-16,-1-22 0,0 1 16,0 0-16,0-1 0,0 1 15,22 0-15,-22-1 0,21 22 0,-21-21 16,22 21-16,-22-1 0,21 22 0,-21 0 15,1 0-15,20 22 0,-21-1 16,0 0-16,0 0 0,-21 21 0,0 1 16,22-1-16,-22-21 0,0 22 0,0-1 15,0 0-15,0-21 0,0 22 16,0-22-16,0 21 0,-22-21 0,22 1 16,-21-1-16,21 0 0,-21 0 15,42-42 16,0 21-15,-21-21-16,22 0 0</inkml:trace>
  <inkml:trace contextRef="#ctx0" brushRef="#br1" timeOffset="70779.85">12277 7430 0,'0'0'0,"0"21"0,0 0 15,0 0-15,21 0 16,0-21 0,0 0-16,21 0 0,-20 0 15,-1 0-15,0-21 0,0 0 16,21 0-16,-20 21 0,-1-21 0,0-1 16,0 1-16,-21 0 0,0 0 15,21 0-15,-21 0 0,0-22 0,0 22 16,0 0-16,0 0 0,0 0 0,-21 21 15,0 0-15,0 0 16,-22 0-16,22 0 0,0 21 0,-21 21 16,-1-21-16,22 22 0,0-1 0,0 0 15,0 1-15,0-22 0,-1 21 16,22 0-16,0-20 0,0 20 0,0-21 16,0 0-16,0 0 0,0 1 0,22-1 15,-1-21-15,0 0 0,0 21 16,21-21-16,-20 0 0,-1 0 15,21 0-15,0-21 0,-20 21 0,20-21 16,0-1-16,1 1 0,-1 0 0,0 0 16</inkml:trace>
  <inkml:trace contextRef="#ctx0" brushRef="#br1" timeOffset="71284.3">14012 7303 0,'0'0'0,"0"-22"0,21-62 31,1 41-31,-22 22 0,21 0 0,0 21 16,0-21-16,0 21 16,0 21-16,-21 0 15,0 0-15,0 22 0,22-1 0,-22 0 16,0 1-16,21 20 0,-21 1 0,0-1 15,0 1-15,0-1 0,0 1 16,0 20-16,0-20 0,0 21 0,0-1 16,0 1-16,-21 0 0,-1-1 0,1 1 15,0 0-15,-21-1 0,21-20 0,-22 20 16,22-20-16,-21-1 0,21 1 16,-1-22-16,1 1 0,0-1 15,0 0-15,21-21 0,-21 1 0,21-44 31,0 1-31,21-21 0,0 21 16,0-22-16,0 1 0,1-21 0,20 20 16,-21-20-16</inkml:trace>
  <inkml:trace contextRef="#ctx0" brushRef="#br1" timeOffset="71636.1">14160 7324 0,'-21'-43'15,"42"86"-15,-84-128 0,63 43 0,-21-1 16,0 1-16,21 0 0,0 21 0,0-22 16,0 22-16,0 0 0,0 0 15,0 0-15,21-1 0,0 1 0,21 0 16,-21 21-16,22-21 0,-1 21 0,22 0 16,-22 0-16,0 0 0,22 0 15,-22 21-15,0 0 0,-20-21 0,-1 43 16,0-22-16,-21 0 0,0 21 0,0-21 15,0 22-15,-21-1 0,0-21 16,-22 22-16,1-1 0,21-21 0,-22 0 16,1 22-16,0-22 0,21 0 0,-22 0 15,22-21-15,0 21 16,0 0-16,0-21 16,42 0 15,0 0-31,0 0 0,0 0 0,0-21 15,1 0-15,-1 21 0,21-21 0</inkml:trace>
  <inkml:trace contextRef="#ctx0" brushRef="#br1" timeOffset="71855.97">15071 7133 0,'21'0'32,"0"0"-17,0 0-15,0 0 0,0 0 16,1 0-16,-1 0 0,0 0 16,0 0-16,0 0 15,0 0-15</inkml:trace>
  <inkml:trace contextRef="#ctx0" brushRef="#br1" timeOffset="72007.89">15028 7366 0,'-21'21'16,"42"-42"-16,-42 63 0,21-20 0,0-1 31,21-21-31,0 0 16,1 0-16,-1 0 0,0-21 0,21-1 15,1 1-15,-22 21 0</inkml:trace>
  <inkml:trace contextRef="#ctx0" brushRef="#br1" timeOffset="72731.82">16129 7027 0,'0'0'0,"0"-21"0,21 0 0,-21 0 0,21-21 15,-21 20-15,0 1 0,21 0 16,-21 0-16,0 0 0,0 0 16,0 42 15,0 0-31,0 0 15,0 21-15,0-20 0,0 20 0,0 0 16,0 1-16,0-1 0,0 0 16,0 1-16,0-1 0,-21 0 0,21 1 15,0-22-15,-21 21 0,0-21 0,21 0 16,0 1-16,0-1 0,0 0 16,-21 0-16,0-21 15,21-21 1,0 0-1,0 0-15,0-22 0,0 22 0,21 0 16,0-21-16,0-1 0,0 22 0,0-21 16,1-1-16,20 1 0,0 0 15,1-1-15,-1 1 0,0 21 16,22-21-16,-22-1 0,0 22 0,22-21 16,-22 42-16,1-21 0,-1 21 15,-21 0-15,21 21 0,-20 0 0,-1 0 16,0 21-16,-21-20 0,0 20 0,0 0 15,0 1-15,0-1 0,0 0 16,0 1-16,0-1 0,-21 0 0,0-21 16,21 22-16,-22-22 0,1 0 0,0 0 15,21 0-15,0 1 0,0-1 16,0-42 15,0-1-31,21 22 16</inkml:trace>
  <inkml:trace contextRef="#ctx0" brushRef="#br1" timeOffset="73123.59">17187 7112 0,'21'0'46,"1"-21"-46,-1 21 0,0-21 16,21 0-16,-21-1 0,1 22 16,-1-21-16,0 0 0,0 21 0,0-21 15,0 0-15,1 0 0,-1-1 16,-21 1-16,0 0 0,0 0 16,-21 21-1,-1 0-15,1 0 0,0 0 0,0 0 16,0 21-16,0 21 0,-22-20 0,22 20 15,0-21-15,0 21 0,0 1 16,-1-22-16,1 21 0,0 1 16,21-1-16,0-21 0,0 21 0,0-20 15,0-1-15,0 21 0,0-21 0,21-21 16,0 21-16,1 1 0,-1-22 16,0 0-16,21 0 0,1 0 0,-1 0 15,0 0-15,-21-22 0,22 1 16,-1 0-16,0 0 0,1 0 0,-22-22 15</inkml:trace>
  <inkml:trace contextRef="#ctx0" brushRef="#br1" timeOffset="73707.87">17886 6922 0,'0'0'0,"21"-22"0,-21 1 0,0 42 47,0 1-47,-21-1 0,0 0 0,21 0 16,-22 21-16,22-20 0,0-1 15,0 21-15,0-21 0,-21 22 0,21-22 16,0 21-16,0-21 0,0 0 0,0 1 16,0-1-16,0 0 0,0 0 15,21-21 1,1 0-16,-1 0 0,0-21 16,0 21-16,0-21 15,0-22-15,1 22 0,-1 0 0,0-21 16,-21 21-16,42-22 0,-42 22 15,21-21-15,1 21 0,-1-1 16,0 1-16,-21 0 0,0 0 0,21 21 16,-21 21-1,0 0-15,0 0 16,0 1-16,0-1 0,-21 0 0,21 21 16,0-21-16,0 1 0,0-1 0,0 0 15,0 0-15,0 0 0,0 0 16,0 1-16,21-1 0,0-21 15,0 0-15,1 0 0,-1 0 0,21 0 16,-21 0-16,0 0 0,1 0 16,-1-21-16,0-1 0,0 22 0,0-21 15,0 0-15,1 0 0,-1-21 16,0 20-16,0 1 0,-21-21 16,0 21-16,0-22 0,0 1 0,0 21 15,0-21-15,0 20 0,0 1 0,-21 0 16,0 0-16,21 0 0,-21 21 15,-1 0-15,1 0 0,42 0 32,22 0-32,-22 0 15,0 0-15,21 0 0,-20 0 16,20 0-16,-21 0 0,21-21 0,-20 21 0,-1-22 16</inkml:trace>
  <inkml:trace contextRef="#ctx0" brushRef="#br1" timeOffset="74264.55">20807 6435 0,'0'-64'15,"-21"43"1,-22 21-16,22 0 0,-21 0 16,-1 0-16,1 0 0,0 0 0,-22 21 15,22 0-15,-22 1 0,1 20 16,-1 0-16,22 1 0,-21-1 0,20 21 15,-20 1-15,20-1 0,1 1 16,0-1-16,21 1 0,-22-1 0,22 1 16,0-1-16,21 1 0,0-1 0,0-20 15,0-1-15,0 22 0,21-43 16,0 21-16,0-21 0,22 0 16,-22 1-16,21-1 0,-21 0 0,22-21 15,-1 0-15,0 0 0,1 0 16,-1 0-16,22-21 0,-22 0 0,21-1 15,1 1-15,-22 0 0,22-21 0,-22 21 16</inkml:trace>
  <inkml:trace contextRef="#ctx0" brushRef="#br1" timeOffset="75207.59">20955 7091 0,'0'0'0,"0"-21"0,0 0 0,-21 21 31,0 0-31,-1 0 0,1 21 0,0 0 16,-21 21-16,21-21 15,-1 1-15,1 20 0,0-21 0,0 21 16,0 1-16,21-22 0,0 21 0,0-21 16,0 1-16,0-1 0,0 0 15,0 0-15,0 0 0,21 0 16,0-21-16,0 0 0,22 0 0,-22 0 16,0 0-16,0 0 0,21 0 15,-20-21-15,-1 21 0,0-21 0,0 0 16,0 0-16,0 0 0,1-1 0,-22 1 15,0 0-15,0 0 0,0-21 16,0 20-16,0 1 0,0-21 0,0 21 16,0-22-16,-22 22 0,1 0 15,21 0-15,0 0 0,0 0 16,-21-1-16,21 1 16,21 21-1,0 0-15,1 0 0,-1 0 16,0 0-16,0 0 0,0 0 15,0 21-15,1-21 0,-1 22 0,0-1 16,0 21-16,-21-21 0,0 0 16,21 1-16,-21 20 0,21-21 0,-21 0 15,0 22-15,0-22 0,0 0 16,0 21-16,0-21 0,0 1 16,0-1-16,0 0 0,0 0 15,0 0-15,-21-21 31,21-21-15,0 0-16,0 0 16,0-22-16,0 22 0,0 0 0,0-21 15,21-1-15,-21 1 0,22 0 0,-1 21 16,0-22-16,0 1 0,0 0 16,0 20-16,22 1 0,-22 0 0,0 0 15,0 21-15,22 0 0,-22 0 0,0 0 16,0 0-16,-21 21 15,21 0-15,-21 0 0,21 1 0,-21-1 0,0 0 16,0 0-16,0 21 0,0-20 16,0-1-16,0 0 0,0 0 15,0 21-15,0-20 0,0-1 16,0 0-16,0 0 16,0-42 15,0 0-31,0 0 0,0-1 15,0 1-15,22-21 0,-1 21 16,0 0-16,0-22 0,21 22 16,-20-21-16,-1-1 0,0 22 0,21 0 15,-21-21-15,1 42 0,-1-21 16,0 21-16,0 0 0,-21 21 16,21-21-16,-21 21 0,0 21 15,0-21-15,0 1 0,0 20 16,0-21-16,0 21 0,0 1 0,0-22 15,0 21-15,-21-21 0,21 1 16,0 20-16,0-21 0,0 0 0,0 0 16,0 1-16,0-1 0,21-21 15,0 0 1,1 0-16,-1 0 16,0 0-16,0-21 0</inkml:trace>
  <inkml:trace contextRef="#ctx0" brushRef="#br1" timeOffset="75561.8">22373 6922 0,'0'0'0,"0"-43"31,-21 43-31,0 21 0,21 1 16,-21-1-16,21 0 0,0 0 15,0 21-15,-22 1 0,22-1 0,0 0 16,-21 22-16,21-22 0,0 22 15,0-1-15,0 1 0,-21-1 16,0 1-16,21-1 0,-21 1 0,0-1 16,21 1-16,-22 20 0,1-20 0,0 21 15,0-22-15,0 22 0,21-22 0,-21 1 16,21-1-16,-22 1 0,22-1 16,0-20-16,0 20 0,0-21 0,0 1 15,0-22-15,0 0 0,0 0 0,0 0 16,22-42-1,-1 0 1,-21 0-16,21-21 0,-21 20 0,21-20 16,0 0-16,-21-1 0,21 1 0,1-21 15,-1-1-15,0 1 0</inkml:trace>
  <inkml:trace contextRef="#ctx0" brushRef="#br1" timeOffset="75864.63">22288 7070 0,'0'0'0,"0"-21"0,0-22 0,0 22 16,0 0-16,0 0 0,22 0 0,-22-1 15,21 22-15,0 0 0,0 0 16,0 0-16,0 0 0,22 0 16,-22 22-16,0-22 0,0 21 0,0 0 15,1 21-15,-1-21 0,0 1 16,-21 20-16,0-21 0,0 21 0,0 1 15,0-22-15,-21 21 0,0-21 0,-1 1 16,-20-1-16,21 0 0,0 0 16,0 0-16,-22-21 0,22 21 0,0-21 15,0 0-15,21-21 32,21 0-17,0 21-15,0-21 0,0 0 0,1 0 16</inkml:trace>
  <inkml:trace contextRef="#ctx0" brushRef="#br1" timeOffset="76267.39">23029 6964 0,'-42'63'31,"42"-41"-31,-21-1 0,0 0 0,21 0 16,0 21-16,-22-20 0,22 20 0,-21 0 15,21-21-15,0 1 16,0-1-16,0 0 0,0 0 0,0 0 16,21-21-16,1 0 15,-1 0-15,0 0 16,0 0-16,0 0 0,0 0 0,1-21 16,-1 0-16,0 0 0,0 0 0,0-1 15,0-20-15,1 21 0,-1-21 16,0 20-16,-21-20 0,21 21 0,0 0 15,-21-22-15,0 22 0,0 0 16,0 42 0,0 0-16,0 1 15,0-1-15,0 0 0,-21 0 0,21 21 16,-21-20-16,21-1 0,0 0 16,0 0-16,0 0 0,0 0 15,0 1-15,0-1 0,21 0 16,0-21-16,0 0 15,1 0-15,-1-21 0,0 21 16,0-21-16</inkml:trace>
  <inkml:trace contextRef="#ctx0" brushRef="#br1" timeOffset="76519.81">23685 6668 0,'0'0'0,"0"-43"0,22 1 0,-22 0 0,0 20 16,0 1-16,21 0 0,-21 0 15,0 42 1,0 0-16,0 22 0,-21-22 0,-1 42 16,1-20-16,21-1 0,-21 0 15,0 22-15,0-22 0,21 0 0,-21 1 16,-1-1-16,22 0 0,-21 1 0,21-1 16,0-21-16,0 22 0,0-22 15,0 0-15,0 0 0,0 0 0,0 0 16,21-21-1,1-21 1,-1 21-16</inkml:trace>
  <inkml:trace contextRef="#ctx0" brushRef="#br1" timeOffset="76719.7">23474 6964 0,'0'0'0,"-21"0"15,42 0 17,0 0-32,0 0 0,0 0 15,22 0-15,-22 0 0,0 0 0,21 0 16,-21 0-16,22 0 0,-22 0 16,21 0-16,-21 0 0,1 0 15,-1 0-15</inkml:trace>
  <inkml:trace contextRef="#ctx0" brushRef="#br1" timeOffset="77055.5">23791 7091 0,'0'0'16,"-21"21"-16,42-21 31,0 0-31,1 0 16,-1-21-16,0 0 15,0 21-15,0-21 0,0 21 0,1-22 16,-1 1-16,-21 0 16,0 0-16,0 0 0,-21 21 31,-1 0-15,22 21-16,-21-21 0,0 21 0,21 0 15,-21 0-15,21 1 0,0-1 0,-21 0 16,21 0-16,0 0 0,0 0 15,0 1-15,0-1 0,0 0 16,0 0-16,21-21 0,0 0 16,0 0-16,0 0 15,1 0-15,-1 0 0,0 0 0</inkml:trace>
  <inkml:trace contextRef="#ctx0" brushRef="#br1" timeOffset="77439.28">24215 6985 0,'0'-63'16,"0"41"-16,0 1 0,21 21 15,0-21-15,0 21 16,0 0-16,0 0 16,-21 21-16,0 0 15,22-21-15,-22 22 0,21-1 0,-21 0 16,0 0-16,0 0 0,0 0 15,0 1-15,0-1 0,0 0 0,0 0 16,0 0-16,0 0 0,0 1 16,0-1-16,0-42 47,0-1-32,0 1-15,0 0 0,0 0 16,0 0-16,0 0 15,21-1-15,0 1 0,-21 0 16,0 0-16,21 21 0,0 0 16,-21-21-16,22 21 0,-1-21 15,0 21 1</inkml:trace>
  <inkml:trace contextRef="#ctx0" brushRef="#br1" timeOffset="77768.67">24850 6858 0,'0'-21'0,"-22"21"31,1 0-15,0 21-1,0-21-15,21 21 0,-21-21 16,0 21-16,21 1 0,-22-1 16,1 0-16,0 0 0,21 0 0,-21 0 15,21 1-15,-21-1 0,21 0 16,-21 0-16,21 0 0,0 0 0,0 1 16,0-1-16,0 0 0,0 0 15,0 0-15,21-21 16,0 0-16,0 0 15,0 0-15,0 0 0,1 0 0,20 0 16,-21-21-16</inkml:trace>
  <inkml:trace contextRef="#ctx0" brushRef="#br1" timeOffset="78095.5">25125 6816 0,'0'0'0,"0"-21"0,0-1 31,21 22-31,0 0 16,-21 22-1,21-1-15,-21 0 16,0 0-16,0 0 0,0 0 0,0 1 16,0-1-16,0 0 0,0 0 0,0 0 15,0 0-15,0 1 0,-21-1 16,21 0-16,0 0 0,-21 0 0,21 0 15,-21 1-15,0-1 0,21 0 0,0 0 16,-22-21-16,1 0 16,21-21 31,0 0-32,21 21-15</inkml:trace>
  <inkml:trace contextRef="#ctx0" brushRef="#br1" timeOffset="78340.36">25442 6964 0,'0'-21'31,"-21"21"1,21 21 15</inkml:trace>
  <inkml:trace contextRef="#ctx0" brushRef="#br1" timeOffset="78589.21">25421 7218 0,'0'0'0,"0"21"15,0 0-15,0 0 16,-21 1-16,21-1 15,0 0-15,0 0 0,0 0 16,0 0-16,0 1 16,0-1-16,0 0 15,-21-21-15,21 21 16,-21-21-16,-1 21 0,1-21 16,0 21-16</inkml:trace>
  <inkml:trace contextRef="#ctx0" brushRef="#br0" timeOffset="84431.93">2011 13631 0,'0'0'0,"0"22"47,0-1-47,0 0 15,0 21-15,0 1 0,0-1 16,0 0-16,0 22 0,0-1 15,0 1-15,0-1 0,0 22 0,0 0 16,0-1-16,0 22 0,0-21 16,0-1-16,0 22 0,0-21 0,0 21 15,0-22-15,0 1 0,0 0 16,0-1-16,0 1 0,0-21 0,0-1 16,0 1-16,0-22 0,0 0 15,0 1-15,0-1 0,0-21 0,0 0 16,0-42 15,0 0-31,0 0 16,0-22-16,0 1 0,0 0 0,0-1 15,0-20-15,0-1 0</inkml:trace>
  <inkml:trace contextRef="#ctx0" brushRef="#br0" timeOffset="85380.41">2032 13801 0,'-21'-43'0,"42"86"0,-42-107 0,0 43 16,21 0-16,21 21 31,0 0-31,0 0 16,21 21-16,1 0 0,-1-21 15,22 0-15,-1 21 0,22-21 0,-1 0 16,1 0-16,0 22 0,-1-22 16,22 0-16,0 0 0,0 0 0,21 0 15,21 0-15,-21 0 0,21 0 16,-21 0-16,21 0 0,1 0 16,-1 0-16,21 0 0,-21 0 0,22 0 0,-22 0 15,0 0-15,0 0 16,0-22-16,22 22 0,-22 0 0,0 0 15,-21-21-15,0 21 0,0 0 16,0 0-16,-21 0 0,21-21 0,-21 21 16,-1 0-16,-20 0 0,0 0 0,-1 0 15,-20 0-15,-1 0 0,-20 0 16,-1 0-16,-21 0 0,0 0 0,1 0 16,-1 0-16,-21 21 31,0 0-16,0 1-15,0-1 0,-21 0 16,21 0-16,-22 0 0,22 22 16,-21-22-16,21 21 0,0-21 0,0 22 15,-21-1-15,21 21 0,0-20 16,0 20-16,0 1 0,0-1 0,0 1 16,0-1-16,0 22 0,0-22 0,0 1 15,0-1-15,0 1 0,0-1 16,0 1-16,0 21 0,0-22 0,0 1 15,0-1-15,0 1 0,0-1 0,0-21 16,-21 22-16,21-22 0,-21 22 16,21-22-16,-21 0 0,-1 1 15,1-1-15,21-21 0,-21 22 0,0-1 16,0-21-16,21 21 0,-21-20 16,-1-1-16,1 21 0,0-21 0,0 0 15,-21 1-15,20-1 0,1-21 0,-21 21 16,21 0-16,-22-21 0,1 0 15,0 21-15,-1-21 0,-20 0 0,21 0 16,-22 0-16,1 0 0,-22 0 0,0 0 16,1 0-16,-22-21 0,0 0 15,0 21-15,0-21 0,-21 0 0,21 21 16,-21-22-16,-21 1 0,21 21 16,-21-21-16,-21 0 0,21 21 15,-22 0-15,1-21 0,21 21 0,-22 0 16,22 0-16,21-21 0,0 21 15,21 0-15,1 0 0,20-22 0,0 22 16,22 0-16,-22 0 0,0 0 0,1 0 16,-1 0-16,0 0 0,1 0 15,-1 0-15,22 0 0,-22 0 0,21 0 16,22 0-16,0 0 0,-1 0 16,1 0-16,21 0 0,0-21 15,0 21-15,21-21 0,0 0 16,0 0-16,0 0 15,21-1-15</inkml:trace>
  <inkml:trace contextRef="#ctx0" brushRef="#br0" timeOffset="85775.18">3027 14457 0,'0'0'16,"0"-21"-1,0 42-15,0 0 0,0 0 16,0 22-16,0-22 0,0 21 15,0 22-15,0-22 0,0 0 0,21 22 16,-21-22-16,0 22 0,0-1 16,0-21-16,0 22 0,0-1 0,0-20 15,0-1-15,0 0 0,0 1 0,0-1 16,0-21-16,0 0 0,0 1 16,0-44 15,0 1-31,0 0 15,0 0-15,0-21 0,0 20 16,0-20-16,0 0 0,0-1 0</inkml:trace>
  <inkml:trace contextRef="#ctx0" brushRef="#br0" timeOffset="86080.01">2921 14690 0,'0'0'0,"0"-233"31,0 169-31,0 1 0,21 21 0,0-1 0,-21 1 16,21 0-16,1 20 0,-1 1 15,21 0-15,-21 0 0,22 21 16,-1 0-16,0 0 0,1 0 16,-1 21-16,0 0 0,1 22 0,-1-1 15,0 0-15,-21 22 0,-21-22 16,0 22-16,0-1 0,0-21 0,-21 22 16,0-22-16,-21 1 0,21-1 15,-22 0-15,1 1 0,0-22 0,-1 21 16,1-21-16,21 0 0,0-21 0,-1 22 15,1-1-15,0-21 16,42 0 15,0 0-31,22-21 0,-22 21 16,21-22-16,1 22 0,-1-21 16,-21 21-16</inkml:trace>
  <inkml:trace contextRef="#ctx0" brushRef="#br0" timeOffset="86463.79">3704 14944 0,'0'0'0,"21"21"0,-21 0 0,0 0 16,0 0-16,21 1 15,1-22 17,-1 0-32,0 0 0,-21-22 0,21 22 15,0-21-15,0 0 0,1 21 16,-1-21-16,0 0 0,0 0 15,0-1-15,-21 1 0,0 0 0,0 0 16,0 0-16,0 0 0,0-1 16,0 1-16,-21 0 0,0 21 0,0 0 15,0 0-15,-1 0 0,-20 21 16,21 0-16,-21 1 0,20-1 0,-20 0 16,21 0-16,0 21 0,0-20 0,21 20 15,0-21-15,0 21 0,0-20 16,0 20-16,0-21 0,0 0 0,0 22 15,21-22-15,0 0 0,21 0 16,-21 0-16,1-21 0,20 21 16,0-21-16,1 0 0,-1 0 15,-21 0-15,21 0 0,1-21 0,20 0 16,-20 0-16,-1 0 0,0 0 0,1-1 16,-1-20-16,-21 21 0</inkml:trace>
  <inkml:trace contextRef="#ctx0" brushRef="#br0" timeOffset="86932.52">4572 14732 0,'0'0'0,"0"-21"0,0 0 0,0 0 16,0-1-16,0 44 15,0-1 1,0 0-16,0 0 0,0 0 16,0 22-16,0-22 0,0 21 15,0-21-15,0 0 0,0 22 0,0-22 16,0 21-16,0-21 0,0 22 15,-21-22-15,21 21 0,0-21 0,0 1 16,0 20-16,0-21 0,0 0 16,0 0-16,0-42 31,0 0-31,0 0 16,0 0-16,0 0 0,0-22 15,0 1-15,0 21 0,0-22 0,21 1 16,0-21-16,0 20 0,0-20 15,22 20-15,-1-20 0,22 21 0,-22-22 16,21 22-16,1 21 0,-1-22 0,-20 22 16,20 21-16,-20 0 0,20 21 15,-21 0-15,1 22 0,-22-1 0,21 0 16,-21 1-16,1 20 0,-22-20 16,0-1-16,0 21 0,0-20 0,0-1 15,0 0-15,-22 1 0,1-1 0,0-21 16,0 0-16,21 1 15,0-1-15,-21 0 0,0-21 16,-1 0-16,22-21 16,0 0-16,-21-1 15,21-20-15,0 21 0,-21-21 0</inkml:trace>
  <inkml:trace contextRef="#ctx0" brushRef="#br0" timeOffset="87527.73">4424 12425 0,'0'-21'0,"0"42"0,0-63 16,21 20-16,0 1 15,-21 42 1,21 1-16,-21-1 16,21 0-16,-21 21 0,0 1 0,22-1 15,-22 21-15,0 22 0,21-21 16,-21 20-16,0 1 0,0 21 0,0-22 15,0 1-15,0 0 16,0-1-16,0 1 0,0-21 0,0 20 16,0-20-16,0-1 0,0-20 0,0-1 15,0 0-15,0 1 0,0-22 16,0 0-16,0 0 0,0 0 0,0 0 16,-21-21 15,21-21-31,-22 0 0,22 0 15,-21-21-15,21-1 0,0 1 16,0 0-16,0-1 0,0-20 16</inkml:trace>
  <inkml:trace contextRef="#ctx0" brushRef="#br0" timeOffset="88023.45">4720 12488 0,'0'0'0,"0"-21"0,-42-42 31,21 63-31,-1 0 0,1 0 16,0 0-16,0 21 0,0-21 0,0 21 15,-1 0-15,1 0 0,0 1 16,0 20-16,0-21 0,0 21 0,-1 1 16,1-1-16,-21 0 0,21 1 15,0-1-15,-1 0 0,22 1 16,-21-22-16,21 0 0,-21 21 0,21-20 15,0-1-15,0 0 16,0-42 15,21 0-31,0-1 0,1-20 0,-1 21 16,0-21-16,0-1 0,0 1 16,22 0-16,-1-1 0,-21 1 0,21 0 15,-20-1-15,20 1 0,-21 0 0,21-1 16,-20 22-16,-1 0 15,0 0-15,-21 0 0,21 21 0,0 0 16,0 0-16,-21 21 0,22 0 16,-1 21-16,0 1 0,-21-1 15,21 0-15,21 22 0,-20-1 0,-1-20 16,0 20-16,0-21 0,0 22 16,0-22-16,1 1 0,-1-1 0,0-21 15,0 21-15,0-20 0,-21-1 0,21 0 16,-21 0-16,22 0 0,-1 0 15,-21 1 1</inkml:trace>
  <inkml:trace contextRef="#ctx0" brushRef="#br0" timeOffset="90115.32">2180 14372 0,'0'0'0,"0"21"16,-21-21-16,0 0 15,0 0-15,-1 0 16,1 0 0,0 0-16,0 0 0,0 0 15,21-21-15,-21 21 0,-1-21 0,1 0 16,0 21-16,0-21 0,0 0 16,-22-1-16,22 1 0,0 0 0,0 0 15,-21 0-15,20 0 0,1-1 16,-21-20-16,21 21 0,-22-21 0,1-1 15,21 1-15,-21 0 0,20-22 16,-20 22-16,21-22 0,-21 22 16,20-22-16,-20 22 0,21-21 15,0 20-15,-22-20 0,22-1 0,0 22 16,-21-22-16,21 1 0,-22-1 16,22 22-16,0-43 0,0 22 0,0-1 15,-22 1-15,22-1 0,21 1 16,-21-1-16,0 1 0,0-1 0,-1 1 15,22-1-15,-21-20 0,0 20 16,0-20-16,21 20 0,-21-21 0,0 22 16,-1-22-16,22 1 0,-21 20 15,0-21-15,21-20 0,-21 20 0,21 0 16,-21 1-16,21-1 0,-21-21 16,21 21-16,0-20 0,0-1 15,0 0-15,0 0 0,0 21 0,0-20 16,21 20-16,0-21 0,0 21 15,0-20-15,-21 20 0,21-21 0,1 21 16,-1 1-16,0-1 0,0 0 16,0 1-16,-21-1 0,21 0 0,22 1 15,-22-22-15,0 21 0,0 22 16,0-22-16,1 0 0,20 1 0,-21 20 16,21-20-16,1-1 0,-1 0 15,0 1-15,1 20 0,20-21 0,-20 22 16,-1-1-16,21 22 15,-20-21-15,-1-1 0,0 22 0,1-1 16,-1 1-16,0 0 0,1 21 16,-22-22-16,0 22 0,0-21 0,0 21 15,1-1-15,-1 22 0,-21-21 16,21 21-16,0 0 0,-21-21 16,21 21 30,-21 21-46,0 0 16,-21-21 62,0 0-78,0-21 16</inkml:trace>
  <inkml:trace contextRef="#ctx0" brushRef="#br0" timeOffset="90643.06">1524 7154 0,'0'-21'0,"0"42"0,-21-42 16,0 21-16,21-21 0,-22 21 15,22 21 17,0 0-17,0 1-15,22-1 16,-1 0-16,0 0 0,21 0 16,-21 0-16,1-21 0,20 22 15,-21-1-15,21-21 0,1 0 16,-1 0-16,-21 21 0,22-21 0,-1 0 15,0 0-15,1 0 16,-1 0-16,0 0 0,1 0 0,-1 0 16,-21-21-16,0 21 0,0 0 0,1 0 15,-44 0 17,1 0-17,0 21-15,0 0 0,0 0 0,0 0 16,-1 1-16,22-1 0,-21 21 15,0 0-15,0 1 0,0-1 0,0 0 16,-1 1-16,22-1 0,-21 0 16,0 1-16,0-1 0,0-21 0,0 22 15,21-1-15,-22 0 16,22-21-16,0 1 0,0 20 0,0-21 16,-21 0-16,21 0 0,0 1 15,0-1-15</inkml:trace>
  <inkml:trace contextRef="#ctx0" brushRef="#br1" timeOffset="106667.14">9758 11388 0,'0'0'0,"0"-21"15,0-85 1,0 85-16,0-1 16,0 1-16,-21 0 0,21 0 15,0 42 16,0 21-31,0 1 0,0-1 16,0 0-16,0 22 0,0-1 0,0-20 16,0 20-16,0 1 0,0-1 0,0-20 15,0 20-15,0 1 16,0-1-16,0-21 0,0 22 0,0-22 16,0 1-16,0-1 0,0-21 0,0 0 15,0 0-15,0 1 0,0-1 16,0-42-1,0-1-15,0 1 16,0 0-16,21-21 0,-21-1 0,0 1 16,21 0-16,-21-1 0,0 1 0</inkml:trace>
  <inkml:trace contextRef="#ctx0" brushRef="#br1" timeOffset="106979.96">9652 11388 0,'0'0'0,"-127"-170"31,106 149-31,21-21 0,-21 21 0,21 0 16,0-1-16,0 1 0,0 0 16,42 0-16,-21 0 0,21 21 0,1-21 15,-1 21-15,22 0 0,-1 0 0,1 0 16,-1 21-16,1 0 0,-1 0 16,1 0-16,-22 22 0,0-1 0,1 0 15,-22 22-15,-21-22 0,0 22 16,0-22-16,-21 0 0,-1 1 0,-20-1 15,0 0-15,-1 1 0,-20-22 16,21 21-16,-22-21 0,22 0 0,-1 1 16,1-1-16,0 0 0,21-21 15,-1 0-15,44 0 16,-1 0-16,21-21 16,-21 0-16,22-1 0,20 1 15,-21 0-15,22 0 0,-1-21 0</inkml:trace>
  <inkml:trace contextRef="#ctx0" brushRef="#br1" timeOffset="107467.68">10816 10986 0,'-63'0'16,"41"0"-16,1 21 0,21 0 15,-21 0-15,21 0 0,-21 0 0,0 22 16,21-1-16,0 0 0,0 1 15,0 20-15,0-20 0,-21-1 0,21 21 16,0-20-16,-22-1 0,22 0 0,0 1 16,0-1-16,0 0 0,0-20 15,0 20-15,0 0 0,0-21 0,0 1 16,0-1-16,0 0 0,0 0 16,0-42 15,0 0-31,0 0 15,0-1-15,0-20 0,0 21 16,0 0-16,0-22 0,22 22 0,-1-21 16,0 0-16,0-1 0,0 1 15,22 0-15,-22 20 0,21 1 0,-21 0 16,22 0-16,-1 21 0,0 0 0,1 0 16,-22 21-16,21 0 0,-21 0 15,22 1-15,-22 20 0,0-21 0,0 21 16,0 1-16,-21-22 0,0 21 0,0-21 15,0 22-15,0-22 16,-21 21-16,0-21 0,0 1 0,0-1 16,21 0-16,-22 0 0,22 0 0,-21-21 15,42-21 17,1 0-32,-1 0 0,21 0 0,-21-1 15</inkml:trace>
  <inkml:trace contextRef="#ctx0" brushRef="#br1" timeOffset="108184.27">11663 11367 0,'0'0'0,"0"-22"0,0 1 15,0 0-15,-21 21 16,-1 0 0,22 21-16,-21 22 0,0-22 15,0 21-15,21-21 0,-21 22 0,0-1 16,-1-21-16,22 21 0,0 1 15,0-22-15,-21 21 0,21-21 0,0 1 16,0-1-16,0 0 0,0 0 0,0 0 16,21-21-16,-21 21 0,22-21 15,-1 0-15,0 0 0,0 0 16,0 0-16,0-21 0,1 21 16,20-21-16,-42 0 0,21 0 0,0 0 15,-21-1-15,0-20 16,0 21-16,0 0 0,0 0 0,-21-1 15,21-20-15,-21 21 0,21-21 0,-21-1 16,21 22-16,0-21 0,0 21 16,0-1-16,0-20 0,0 21 0,21 0 15,0 21-15,21-21 0,-20 21 16,20 0-16,0 0 0,-21 21 0,22 0 16,-1 0-16,-21 0 0,22 22 0,-1-22 15,-21 21-15,0 0 0,0 1 16,1-22-16,-1 21 0,0-21 15,-21 22-15,0-22 0,0 21 0,0-21 16,0 1-16,0-1 0,0 0 0,0 0 16,0 0-16,-21 0 0,0-21 15,21-21 17,0 0-32,0 0 15,0 0-15,0 0 0,21-22 0,0 22 16,0-21-16,0-1 0,0 1 0,1 21 15,-1-43-15,0 43 0,21-21 16,-21 0-16,1 20 0,-1 1 0,0 21 16,0 0-16,0 0 0,0 21 15,1 1-15,-22 20 0,0-21 16,21 21-16,-21 1 0,21-1 0,-21 0 16,0-20-16,0 20 0,0-21 0,0 21 15,0-20-15,0 20 0,0-21 16,0 0-16,0 0 0,-21 1 0,21-1 15,21-21 17,0-21-32,0 21 0,0-22 0,1 1 15,-1 0-15,0 0 0,21 0 0</inkml:trace>
  <inkml:trace contextRef="#ctx0" brushRef="#br1" timeOffset="108528.07">12912 11536 0,'0'0'16,"-22"42"0,22-21-16,0 1 0,22-22 15,-1 0-15,0 0 16,0 0-16,0 0 0,22 0 16,-22-22-16,21 22 0,-21-21 0,22 0 15,-22 0-15,21 21 0,-21-21 16,0 0-16,1-1 0,-22-20 0,0 21 15,0 0-15,0 0 0,0-1 16,0 1-16,-22 21 0,1 0 16,-21 0-16,0 21 0,20 1 15,-20-1-15,0 21 0,-1-21 0,22 22 16,-21-1-16,21-21 0,0 21 16,-1 1-16,22-22 0,0 21 0,0-21 15,0 22-15,0-22 0,0 0 0,0 0 16,22 0-16,-1-21 0,0 0 15,21 0-15,1 0 0,-1 0 16,0 0-16,1 0 0,20-21 16</inkml:trace>
  <inkml:trace contextRef="#ctx0" brushRef="#br1" timeOffset="109379.71">14838 11240 0,'0'-22'0,"0"44"0,0-65 16,-21 43-16,21-21 0,-22 0 15,22 0 1,0 0-1,-21 21 1,21-22 78,0 44-32,0-1-46,0 21-16,0 0 0,0 1 16,0 20-16,0 1 0,0 20 0,0-20 15,21 21-15,-21-1 16,0 1-16,0 21 0,0 0 0,0-1 15,0 1-15,0 0 0,0 0 0,0 0 16,-21 0-16,0 21 0,0-22 16,-21 1-16,20-21 0,1 0 0,0-1 15,-21-20-15,21-1 0,-1-20 0,22-1 16,0-21-16,0 0 0,0-42 16,0 0-1,0-21-15,0-1 0,22 1 0,-1-22 16,-21 1-16,21-1 0,-21-20 0,21-1 15,0 0-15</inkml:trace>
  <inkml:trace contextRef="#ctx0" brushRef="#br1" timeOffset="109695.53">14711 11409 0,'0'0'15,"0"-42"-15,0-22 0,0 22 0,0-1 16,0 1-16,0 0 0,21-1 0,0 1 15,0 0-15,0 21 0,22-1 0,-1 1 16,22 0-16,-22 0 16,21 21-16,1 0 0,-22 0 0,22 42 15,-22-21-15,0 1 0,1 20 0,-22 21 16,0-20-16,-21-1 0,0 22 16,-42-22-16,21 21 0,-22-20 0,1-1 15,-22 0-15,22 1 0,0-22 16,-22 21-16,22-21 0,0 1 0,20-1 15,1-21-15,0 21 0,0-21 0,42-21 32,0 0-32,0 21 15,22-22-15,-1-20 0,0 21 0,22 0 16,-1 0-16</inkml:trace>
  <inkml:trace contextRef="#ctx0" brushRef="#br1" timeOffset="109911.93">16171 11240 0,'21'0'0,"-21"-22"16,22 22-16,-1 0 0,0 0 16,-21-21-16,21 21 0,0 0 0,0 0 15,22 0-15,-22-21 0,0 21 16,0 0-16,0 0 0,1 0 15,-1 0-15,0 0 0,-21 21 0,0 0 16,-21-21-16,0 22 16,-22-1-16</inkml:trace>
  <inkml:trace contextRef="#ctx0" brushRef="#br1" timeOffset="110051.85">16002 11515 0,'0'21'0,"0"-42"0,21 42 16,0-21-16,22 0 0,-22 0 15,21 0-15,0 0 0,1 0 0,20 0 16,-20-21-16,20 21 16,1-21-16,-1-1 0,1 1 0,-1 0 15,1 21-15,-1-21 0</inkml:trace>
  <inkml:trace contextRef="#ctx0" brushRef="#br1" timeOffset="111287.2">17526 10986 0,'0'0'0,"0"-22"0,0 1 0,-21 21 0,0 0 16,-1 0-16,1 0 16,0 0-16,21 21 0,-21-21 15,0 22-15,21-1 0,0 21 16,0-21-16,-21 22 0,21-1 0,-22 0 16,22 1-16,0-1 0,0-21 0,0 21 15,-21 1-15,21-1 16,0-21-16,0 0 0,0 22 0,0-22 15,0 0-15,0 0 0,0-42 32,0 0-17,0 0-15,21 0 0,1-1 0,-22 1 16,21-21-16,0 21 0,0-22 16,0 1-16,0 0 0,-21-1 0,22 1 15,-1 21-15,0 0 0,0 0 0,-21-1 16,21 22-1,-21 22-15,0-1 16,0 0-16,0 21 0,0-21 0,0 22 16,0-1-16,0 0 0,0-20 15,21 20-15,1-21 0,-22 21 0,21-20 16,0-1-16,0 0 0,0 0 0,0-21 16,1 21-16,20-21 0,-21 0 15,0 0-15,22 0 0,-22 0 0,21 0 16,-21-21-16,22 0 0,-1 0 0,0 0 15,-21-1-15,22-20 0,-1 0 16,-21 21-16,22-22 0,-1-20 16,-21 20-16,21 1 0,-20 0 0,20-1 15,-21 1-15,0 0 0,-21-1 0,0 22 16,0 0-16,0 0 0,0 0 16,-21 21-16,0 0 0,0 0 0,0 21 15,-1 0-15,1 0 0,0 0 16,0 22-16,21-1 0,-21 0 0,21 1 15,-21-1-15,21 0 0,0 1 0,0-1 16,0 0-16,0 1 0,0-1 16,0-21-16,21 0 0,0 1 0,0-1 15,0 0-15,22-21 0,-22 0 0,21 0 16,-21 0-16,22 0 16,-1 0-16,-21 0 0,21-21 0,1 0 15,-22-1-15,0 1 0,21 0 0,-20-21 16,-1 21-16,0-22 0,0 1 15,0 0-15,0-1 0,-21 22 0,0-21 16,0 21-16,22-1 0,-22 1 0,0 42 31,0 1-31,0-1 16,0 0-16,-22 21 0,22-21 16,0 22-16,0-1 0,0-21 0,0 22 15,0-22-15,0 0 0,0 21 0,0-21 16,0 1-16,0-1 0,22 0 15,-1-21-15,0 0 16,0 21-16,0-21 0,0 0 0,1 0 16,20 0-16,-21 0 0,0-21 0,22 21 15,-22-21-15,21 0 0,-21-1 16,0-20-16,1 21 0,20 0 0,-42-22 16,21 1-16,0 21 0,-21-21 15,0-1-15,0 22 0,0 0 0,0 0 16,0 0-16,0-1 0,0 44 15,0-1 1,0 0-16,-21 0 0,21 0 0,-21 22 16,21-22-16,-21 0 0,21 21 15,0-21-15,0 1 0,0-1 0,0 0 16,0 0-16,0 0 0,0 0 16,21-21-16,0 22 0,0-22 15,0 0-15,22 0 0,-22 0 0,21 0 16,-21 0-16,22-22 0,-22 1 15,21 0-15,-21 21 0,1-21 0,-22-21 16,0 20-16,0 1 0,0-21 16,0 21-16,0-22 0,0 1 0,-22 21 15,1-21-15,0 20 0,0 1 0,0 0 16,0 0-16,21 0 0,-22 21 16,22-21-1,22 21 1,-1 0-16,0 0 0,0 0 0,0 0 15,22 0-15,-22 0 0,0 0 16,21-22-16,-21 22 0,1-21 0,-1 21 16,0-21-16</inkml:trace>
  <inkml:trace contextRef="#ctx0" brushRef="#br1" timeOffset="111699.08">21399 10435 0,'0'0'0,"-42"-21"0,21 0 15,0-21-15,21 20 0,-21 1 0,-1 0 16,22 0-16,0 42 31,0 0-31,0 0 0,0 22 16,0 20-16,0-20 0,0 41 16,0-20-16,0-1 0,0 22 0,0-22 15,0 1-15,0 21 0,0-22 0,0 1 16,0-1-16,0 1 0,0-1 15,0-21-15,0 1 0,0-1 0,0 0 16,0-20-16,0-1 0,0 0 0,22-42 47,-1 0-47,-21-1 0,0-20 0</inkml:trace>
  <inkml:trace contextRef="#ctx0" brushRef="#br1" timeOffset="112023.89">21294 10943 0,'0'0'0,"-22"-42"0,1-22 0,0 1 16,0-1-16,21 22 0,-21-21 16,21-1-16,0 1 0,0 20 0,0-20 15,21 20-15,0 1 0,21 0 16,1 21-16,-1-22 0,0 22 0,22-21 16,-1 21-16,22-1 0,-21 22 0,-1 0 15,22 0-15,-22 0 0,1 0 16,-22 0-16,0 43 0,1-22 0,-22 21 15,0 1-15,-21-1 0,0 21 16,0 1-16,-42-22 0,21 22 16,-22-1-16,1-20 0,0 20 0,-1-21 15,1-20-15,-22 20 0,22-21 16,0 21-16,-1-20 0,22-1 0,-21-21 16,21 21-16,0 0 0,-1-21 15,44 0 16,-1 0-31,0 0 0,21-21 0,-21 21 16,22 0-16,-1 0 0</inkml:trace>
  <inkml:trace contextRef="#ctx0" brushRef="#br1" timeOffset="112391.76">22056 11028 0,'0'0'0,"21"0"15,0 0 1,0 0-16,0 0 0,0-21 16,1 0-16,-1 21 0,0-22 15,21 22-15,-21-21 0,1 0 0,-1 0 16,0 0-16,0 0 0,0-1 0,-21 1 16,0 0-16,0 0 0,0 0 15,0 0 1,-21 21-16,0 0 0,0 0 0,0 21 15,-1 0-15,1 0 0,-21 0 16,21 0-16,0 1 0,21-1 0,-22 21 16,1-21-16,21 0 0,0 22 0,-21-22 15,21 21-15,0-21 0,0 1 16,0-1-16,21 21 0,0-21 0,1 0 16,-1-21-16,0 22 0,0-22 0,21 0 15,-20 0-15,20 0 0,0 0 16,1 0-16,-1 0 0,21 0 0,-20-22 15,20 1-15,-20 0 0,20 0 0,-21 0 16</inkml:trace>
  <inkml:trace contextRef="#ctx0" brushRef="#br1" timeOffset="112847.51">22987 10837 0,'0'0'0,"0"-21"0,0 0 0,-21 21 16,0 0-1,-1 0-15,22 21 0,0 0 16,-21 1-16,21-1 0,0 0 15,-21 21-15,21-21 0,0 1 0,0 20 16,0-21-16,0 21 0,-21-20 0,21 20 16,0-21-16,0 0 15,-21 0-15,21 1 0,0-1 0,0 0 16,0 0-16,0 0 0,0-42 47,0 0-47,0 0 0,0 0 15,0-1-15,21-20 0,0 0 16,0 21-16,0-22 0,22 1 0,-22 0 16,21-1-16,1 1 0,-22 0 0,42-1 15,-20 1-15,-1 0 0,0 20 16,22 1-16,-1 21 0,-20 0 16,20 0-16,1 21 0,-22 1 0,0-1 15,1 21-15,-22-21 0,0 22 16,-21-1-16,0 0 0,0 1 0,0-22 15,0 21-15,-21 0 0,0 1 0,-1-22 16,-20 21-16,21-21 0,0 1 16,0-1-16,-1 0 0,1 0 0,21 0 15,-21-21-15,0 21 0,21-42 32,21 0-32,0 21 15,0-21-15</inkml:trace>
  <inkml:trace contextRef="#ctx0" brushRef="#br1" timeOffset="113131.34">24363 10647 0,'0'0'0,"0"-21"0,-21 21 16,-1-21-16,1 21 0,0 0 15,0 0-15,21 21 0,-21 0 16,0 0-16,-1 0 0,1 22 0,21-1 15,-21 0-15,0-21 0,0 22 0,21-1 16,0 0-16,-21 1 0,21 20 16,-22-20-16,22-22 0,-21 21 15,21 0-15,0 1 0,0-22 0,0 0 16,0 21-16,0-20 0,0-1 16,21-21-16,1 21 0,-1-21 0,0 0 15,0 0-15,0 0 0,0 0 0,1 0 16,-1 0-16,21 0 0,-21-21 15,22 0-15,-1-1 0</inkml:trace>
  <inkml:trace contextRef="#ctx0" brushRef="#br1" timeOffset="113395.19">24680 10753 0,'0'0'16,"0"-43"-16,0 22 0,0-21 0,21 21 15,1 21-15,-1-21 0,0 21 16,0 0-16,0 0 0,0 0 0,1 21 15,20 0-15,-21 0 0,21 0 0,1 22 16,-22-1-16,21 0 0,-21 1 16,1-1-16,-1 0 0,-21 1 0,0-1 15,0 0-15,0 22 0,0-22 0,-21 0 16,-1 1-16,-20-1 0,0-21 16,21 22-16,-22-22 0,1 0 0,0 0 15,-1 0-15,1 0 0,0-21 0,20 22 16,-20-22-16,21 0 0</inkml:trace>
  <inkml:trace contextRef="#ctx0" brushRef="#br1" timeOffset="113561.09">25082 11578 0,'0'0'0,"0"-21"47,0 0-32,22 0-15,-1 21 16</inkml:trace>
  <inkml:trace contextRef="#ctx0" brushRef="#br1" timeOffset="113802.95">25675 10795 0,'0'-21'0,"0"42"0,-21-42 0,21 0 0,-21 21 16,21-21-16,-21 21 16,21 21 30,0 0-46,0 0 16,0 0-16,0 0 16,0 1-16,0-1 15,0 0-15</inkml:trace>
  <inkml:trace contextRef="#ctx0" brushRef="#br1" timeOffset="114025.83">25696 11282 0,'-21'0'0,"42"0"0,-63 21 16,21 0-16,0 0 16,21 1-16,0-1 15,0 0-15,0 0 0,0 0 0,0 0 16,0 1-16,0 20 0,0-21 16,0 0-16,-22 0 0,1 1 0,0 20 15,0-21-15,0 0 0,-22 0 0,22 1 16,-42-1-16,20 0 0,-20 0 15,-22-21-15,1 21 0,-1 0 0,0-21 16,-21 0-16,1 22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4T01:58:45.4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1693 1355 0,'0'-21'15,"0"-1"-15,0 1 16,-21 0-1,0 21-15,0 0 16,21 21 0,0 0-1,0 1-15,0-1 0,0 0 16,0 21-16,0 1 0,21 20 16,0 1-16,-21-1 0,0 22 0,0-1 15,21 1-15,-21 0 0,0-1 16,0 1-16,0 21 0,0-21 15,0-1-15,0 22 0,0-21 16,0-1-16,0 1 0,0 0 0,0-22 16,0 22-16,0 0 0,0-22 15,0 22-15,0-22 0,0 1 0,0-1 16,0 1-16,-21-22 0,21 0 16,0 1-16,0-1 0,0-21 15,0 0-15,0 1 0,0-44 31,0 1-31,0-21 0,0 21 0</inkml:trace>
  <inkml:trace contextRef="#ctx0" brushRef="#br0" timeOffset="1007.63">1820 1503 0,'0'0'16,"-21"0"-16,0-21 0,0 0 0,0-1 15,-1 22 1,22-21-1,43 21 32,-22 0-47,0 0 0,21 0 16,-20 0-16,20-21 0,21 21 16,1 0-16,-1 0 0,22 0 0,0 0 15,21 0-15,21 0 0,-22 0 16,22 0-16,0 0 0,0 0 0,0 0 15,22 0-15,-1 0 16,0 0-16,0 0 0,0 0 0,0 0 16,1 0-16,-1 0 0,0 0 15,0 0-15,-21 0 0,0 0 0,0 0 16,-21 0-16,-21 0 0,-1 0 16,1 0-16,0 0 0,-22 0 0,1 0 15,-1 0-15,-21 0 0,1 0 16,-22 0-16,21 0 0,-21 0 0,1 0 15,-1 21-15,0-21 0,-21 21 16,21 1-16,-21-1 0,0 0 16,0 21-16,0-21 0,-21 22 15,0-1-15,0 0 0,-22 22 16,22-22-16,0 1 0,0 20 0,0 1 16,-1-22-16,1 21 0,0 1 15,0-1-15,21 1 0,0-1 0,0 22 16,0-21-16,0-1 0,0 22 15,0-22-15,0 1 0,0-1 0,0-20 16,21 20-16,0 1 0,-21-22 16,21 21-16,-21 1 0,0-1 0,0 1 15,22-22-15,-22 22 0,0-1 0,0-20 16,0 20-16,0-21 0,0 1 16,0-1-16,0 0 0,-22-20 15,22 20-15,-21-21 0,21 21 0,0-20 16,0-1-16,-21 0 0,0 0 15,0 0-15,0 0 0,-1-21 16,1 0-16,0 0 0,0 22 16,-21-22-16,20 0 0,-20 0 0,0 0 15,-22 0-15,22 0 0,-43 0 16,22 0-16,-43 0 0,0 0 0,0 0 16,-21-22-16,0 22 0,21 0 0,-42 0 15,21 0-15,0 0 0,-21 0 16,21 0-16,0 0 0,0 0 0,0 0 15,0 0-15,0 0 16,0 0-16,21 0 0,-21 0 0,21 0 16,1 0-16,20 0 0,0 0 15,22 0-15,20 0 0,1 0 0,0 0 16,21 0-16,-1 0 0,1 0 16,0 0-16,0 0 15,42 0 32</inkml:trace>
  <inkml:trace contextRef="#ctx0" brushRef="#br0" timeOffset="1636.45">1482 6562 0,'0'0'15,"0"-21"-15,-22-22 0,22 22 0,0 0 16,0 0-16,-21 0 16,21 42-1,0 0-15,0 21 16,21 1-16,1-1 0,-1 21 16,0 1-16,21 21 0,-21-1 0,1 1 15,20 21-15,-21 0 0,0-1 16,0-20-16,-21 21 0,0 0 0,0 0 15,0-1-15,0 1 0,0 0 16,0 0-16,-21-21 0,0 20 0,0-41 16,21 21-16,0-22 0,-21 1 15,21-1-15,0-21 0,0 1 16,0-22-16,0 21 0,0-21 0,21-21 31,-21-21-31,0 0 16,21-21-16,-21 21 0,0-22 15,0 1-15,0-22 0,0 1 0,0-1 16,0 1-16</inkml:trace>
  <inkml:trace contextRef="#ctx0" brushRef="#br0" timeOffset="2464.48">1439 6795 0,'0'0'0,"-21"-43"0,0 1 15,0 21-15,21-22 0,0 22 16,0 0-16,0 0 0,0 0 16,0 0-16,21 21 0,0 0 15,21 0-15,1-22 0,-1 22 16,22 0-16,-1 0 0,1 0 0,-1 0 16,22-21-16,21 21 0,-1 0 15,22 0-15,0 0 0,0 0 0,22 0 16,-22 0-16,21 0 0,0 0 15,0 0-15,0 0 0,0 0 0,1 0 16,-1 0-16,0-21 16,-21 21-16,21-21 0,-21 21 0,21 0 15,-21 0-15,-21-21 0,0 21 16,0 0-16,-22 0 0,-20-21 0,21 21 16,-22 0-16,1 0 0,-22 0 15,0 0-15,1 0 0,-22 0 0,21 0 16,-21 0-16,0 0 0,1 0 0,-22 21 15,0 0-15,21-21 0,-21 21 16,0 0-16,21 22 0,-21-22 0,0 0 16,0 21-16,0 1 0,0-1 15,0 0-15,0 1 0,0-1 16,0 0-16,0 22 0,-21-1 0,21 1 16,0-1-16,0 1 0,0 20 15,0-20-15,0-1 0,21 22 0,-21-21 16,0-1-16,0 1 0,21-1 0,-21 1 15,0 20-15,0-20 0,0-1 16,0 1-16,0-1 0,0 1 0,0-1 16,0-20-16,0 20 0,0-21 0,0 1 15,0-1-15,0 0 0,0 1 0,0-1 16,0-21-16,0 22 16,0-22-16,-21 21 0,0-21 0,0 0 0,-1 1 15,1 20-15,0-21 0,0 0 16,-21-21-16,20 21 0,-20 1 15,0-1-15,-1-21 0,1 21 0,0-21 16,-22 0-16,22 0 0,-22 0 0,1 0 16,-1 0-16,1 0 0,-22 0 0,1 0 15,-1 0-15,-21 0 0,0 0 16,-21 0-16,0-21 0,-21 21 0,0-21 16,0 21-16,-22 0 0,22-22 0,-21 22 15,21 0-15,0 0 0,21 0 16,0-21-16,0 21 0,21 0 0,21 0 15,0-21-15,1 21 0,-1-21 16,22 21-16,-22-21 0,21 21 16,-20-21-16,20-1 0,22 1 15,-22 0-15,22 0 0,21 0 0,0 0 16,0-1-16,21 1 0,0 0 16,0 0-16,0-21 0,0 20 0,21-20 15,0 0-15,0-1 0</inkml:trace>
  <inkml:trace contextRef="#ctx0" brushRef="#br0" timeOffset="2856.38">1503 6541 0,'0'-22'0,"0"1"31,0 0-15,-21 0-16</inkml:trace>
  <inkml:trace contextRef="#ctx0" brushRef="#br0" timeOffset="3792.31">1736 3874 0,'0'0'0,"0"42"32,0-21-32,0 0 15,0 0 17,0 1-17,21-22-15,0 0 0,0 21 16,0-21-16,0 0 0,22 0 15,-22 21-15,21-21 0,-21 0 16,22 0-16,20 0 0,-20 0 0,-1 0 16,21 0-16,-20-21 0,20 0 15,-20 21-15,20-22 0</inkml:trace>
  <inkml:trace contextRef="#ctx0" brushRef="#br0" timeOffset="4316.31">1778 3620 0,'0'0'0,"0"21"15,0 0 1,0 0-16,-21 0 0,21 0 16,-21 22-16,-1-22 0,1 21 0,21 1 15,-21-22-15,0 21 0,21 0 16,0-20-16,-21-1 0,21 21 16</inkml:trace>
  <inkml:trace contextRef="#ctx0" brushRef="#br0" timeOffset="4972.6">2328 2371 0,'21'-21'0,"-42"42"0,42-64 15,-42 43 1,0 22-1,0 20-15,21 0 0,-21 1 0,0 20 16,-1 1-16,1-1 0,0-21 16,0 22-16,21-1 0,-21-20 0,0 20 15,-1-20-15,22-1 0,0 0 16,-21 1-16,0-1 0,21 0 16,0 1-16,0-22 0,0 0 15,0 0-15,0-42 16,0-21-1,0 20-15,0-20 16,0 21-16,21-21 0,0-22 0,1 22 16,-1-22-16,0-20 0,0 20 15,0-21-15,22 1 0,-22-1 0,21 22 16,-21-1-16,22 1 0,-22 20 16,0 22-16,0 0 0,0 0 0,0 21 15,1 0-15,-1 21 16,0 21-16,-21 1 0,0 20 15,0 1-15,0-1 0,0 1 16,0-1-16,0 1 0,0-1 0,0 1 16,0-22-16,0 0 0,0 22 15,0-43-15,0 21 0,0 1 16,0-22-16,0 0 0,0 0 0,0 0 16,0 0-16,-21-21 15,0 0 1</inkml:trace>
  <inkml:trace contextRef="#ctx0" brushRef="#br0" timeOffset="5344.39">1947 3048 0,'0'0'0,"21"-21"16,1 21-1,20 0-15,-21-21 16,21 21-16,1-21 0,20 21 0,1-22 15,-1 1-15,22 0 0,-22 0 16,1 0-16,-1 0 0,1-1 0,-1 1 16,1 0-16,-22 0 0,-21 21 15,22-21-15,-22 0 0,0-1 0,-21 44 32,-21-1-32,0 0 15,21 0-15,-21 0 16,-1 22-16,22-22 0,-21 21 0,21 0 15,0 1-15,-21-1 0,21 0 16,-21 22-16,21-22 0,-21 22 0,21-22 16,-21 0-16,21 1 0,0-1 15,0-21-15,0 22 0,0-22 0,0 0 16,0 0-16,0 0 0,21-21 31,-21-21-31</inkml:trace>
  <inkml:trace contextRef="#ctx0" brushRef="#br0" timeOffset="5656.22">2773 2794 0,'0'0'0,"0"-42"15,0 21 1,21 21-16,0-22 0,21 22 0,-20-21 15,20 21-15,-21 0 0,21 0 16,-20 0-16,20 0 0,0 0 0,-21 0 16,22 21-16,-22 1 15,0-1-15,-21 21 0,0-21 0,0 0 16,0 22-16,-21-22 0,-21 0 16,-1 21-16,22-20 0,-21-1 0,-22 21 15,22-21-15,0 0 0,-1-21 16,22 22-16,-21-1 0,21-21 0,-1 0 15,1 21-15,21-42 32,21 21-32,1-21 0</inkml:trace>
  <inkml:trace contextRef="#ctx0" brushRef="#br0" timeOffset="5908.22">3514 2688 0,'0'0'16,"0"21"-16,-22 1 0,1 20 0,21 0 0,-21 1 15,0-22-15,21 42 0,-21-20 16,21-1-16,0 21 0,0-20 0,-21 20 16,21 1-16,-22-22 0,22 22 15,0-22-15,0 0 0,0 1 0,0-1 16,-21 0-16,21-21 15,0 1-15,0-1 0,0 0 0,0 0 0,21-21 32,-21-21-17</inkml:trace>
  <inkml:trace contextRef="#ctx0" brushRef="#br0" timeOffset="6183.99">3302 3006 0,'0'0'15,"0"-43"-15,0-20 0,0 21 0,0-1 16,0 22-16,21-21 0,0 21 0,22-1 16,-22 1-16,21 0 15,0 0-15,1 21 0,-1 0 0,-21 0 16,22 21-16,-1 0 0,0 0 16,-21 1-16,1 20 0,-1-21 0,-21 21 15,0-20-15,0 20 0,0-21 16,-43 0-16,22 22 0,0-22 0,0 0 15,-21 0-15,20-21 0,-20 21 16,21 0-16,-21-21 0,20 0 0,1 22 16,0-22-16,0 0 0,0 0 15,0 0-15,21-22 0,0 1 16,0 0-16</inkml:trace>
  <inkml:trace contextRef="#ctx0" brushRef="#br0" timeOffset="6424.91">4064 2201 0,'0'0'0,"0"22"15,0-1 1,0 21-16,0 0 0,0 1 16,0 20-16,0 1 0,-21-22 0,0 22 15,21-1-15,-22 1 0,1-22 16,0 21-16,21-20 0,-21-1 0,21 0 15,-21-20-15,0 20 0,21-21 16,0 21-16,0-20 0,0-1 16,21-21-16,21 0 15,-21 0-15,0 0 0,1-21 16</inkml:trace>
  <inkml:trace contextRef="#ctx0" brushRef="#br0" timeOffset="6793.9">4212 2858 0,'0'0'0,"-21"0"0,0 21 0,0-21 16,21 21-16,-22 0 15,22 0-15,22-21 32,-1 0-32,0 0 0,0 0 15,0 0-15,22 0 0,-22 0 16,0 0-16,21-21 0,-21 21 0,1-21 15,-1 21-15,0-21 0,0 21 0,-21-21 16,0-1-16,-21 1 16,0 21-16,0 0 0,-1 0 15,-20 0-15,0 0 0,21 21 16,-1 1-16,-20-1 0,21 0 0,0 21 16,0-21-16,21 1 15,-22 20-15,22-21 0,0 0 0,0 0 16,0 1-16,0-1 0,0 0 0,22 0 15,-1-21-15,0 0 0,21 21 16,1-21-16,-1 0 0,0 0 0,22 0 16,-1-21-16,1 21 0,-22 0 15,22-21-15,-22 21 0</inkml:trace>
  <inkml:trace contextRef="#ctx0" brushRef="#br0" timeOffset="7620.19">1990 6752 0,'0'-21'15,"0"42"17,0 0-32,-22 1 15,22 20-15,-21 0 0,0 1 0,21-1 16,0 21-16,0 1 0,-21 21 16,21-22-16,0 1 0,0-1 0,0 1 15,0-1-15,0 1 0,0-22 16,21 0-16,-21 1 0,21-1 0,0-21 15,1 0-15,-1 0 0,0 1 16,21-1-16,-21-21 0,22 0 16,-1 0-16,0 0 0,1-21 0,-1-1 15,0 1-15,22 0 0,-22-21 16,1 21-16,-1-22 0,0 1 0,1-22 16,-22 22-16,0-21 0,0-1 15,-21 1-15,0-1 0,0 1 0,0-1 16,-21 22-16,-21-22 0,-1 1 15,1 20-15,-22 1 0,22 0 0,-21 21 16,-1-1-16,22 1 0,-22 21 16,22 0-16,0 0 0,-1 21 15,1 1-15,21 20 0,-22-21 16,22 21-16,0 1 0,21-1 0,0 22 16,0-22-16,0 21 0,0 1 15,21-22-15,0 22 0,1-22 0,-1 0 16,21 1-16,0-22 0,1 21 15,-1-21-15,0 1 0</inkml:trace>
  <inkml:trace contextRef="#ctx0" brushRef="#br0" timeOffset="8004.43">2730 7493 0,'0'0'0,"0"-21"0,0 0 0,0 0 16,0-1-16,0 1 0,0-21 0,0 21 15,0 0-15,0-1 0,0 1 16,22 0-16,-1 21 0,0 0 0,0 0 16,0 0-16,0 0 0,1 0 15,-1 21-15,0 0 0,0 22 0,0-22 16,0 21-16,1-21 0,-1 22 16,-21-1-16,21-21 0,-21 22 0,0-22 15,0 21-15,0-21 0,0 22 0,0-22 16,0 0-16,0 0 15,-21-21-15,21-21 32,0 0-32,0-22 15,0 22-15,0 0 0,0 0 16,21-21-16,-21-1 0,0 22 16,21-21-16,0-1 0,0 1 0,-21 21 15,22-21-15,-1 20 0,0 1 16,0 0-16,0 21 0,0 0 0,1 0 15,-1 0-15</inkml:trace>
  <inkml:trace contextRef="#ctx0" brushRef="#br0" timeOffset="9343.79">3514 7451 0,'21'21'0,"-42"-42"0,63 42 0,-21-21 0,0 0 15,0 0-15,1 0 16,-1-21-16,0 0 15,0-1-15,-21 1 0,0 0 16,0 0-16,0-21 0,0 20 16,0 1-16,0 0 0,-21 0 15,0 0-15,0 21 0,-1-21 0,1 21 16,0 0-16,0 0 0,-21 0 16,20 0-16,1 21 0,-21 0 0,21 0 15,0 21-15,-1-20 0,1 20 0,0 0 16,0 1-16,0-22 15,21 21-15,0 0 0,0-20 0,0 20 16,0-21-16,0 0 0,0 22 0,0-22 16,21 0-16,0-21 15,21 0-15,-20 0 0,-1 0 0,0 0 16,21 0-16,-21-21 0,22 0 16,-22 21-16,0-22 0,21 1 0,-20 0 15,-1 0-15,0-21 0,0 20 0,0 1 16,0-21-16,1 21 15,-22-22-15,0 22 0,0-21 0,0 21 16,0 0-16,0-1 0,0 44 31,0-1-31,-22 0 0,22 0 16,0 0-16,0 22 0,0-22 16,0 21-16,0-21 0,0 22 0,0-22 15,0 0-15,0 21 0,0-21 16,22 1-16,-1-22 0,0 21 0,0 0 15,21-21-15,-20 0 0,-1 0 0,21 0 16,-21 0-16,22 0 0,-22 0 16,0-21-16,0 0 0,0-1 15,0 22-15,1-21 0,-22 0 0,0 0 16,0 0-16,0 0 0,0-1 16,0-20-16,0 21 0,0 0 0,0 0 15,0-1-15,0 1 0,-22 21 16,1 0-1,21 21-15,0 1 0,0-1 16,0 0-16,0 0 0,-21 0 16,21 0-16,0 1 0,-21 20 0,21-21 15,0 0-15,0 0 0,0 1 16,0-1 0,0-42 15,0-1-31,21 1 15,0 0-15,-21 0 0,21 0 0,1 0 16,-22-1-16,21-20 0,-21 21 0,21 0 16,0 0-16,0-1 0,0 1 15,-21 0-15,22 21 0,-1 0 0,-21 21 16,21 0 0,-21 1-16,21-1 0,-21 21 15,0-21-15,0 0 0,0 1 0,0-1 16,0 0-16,0 0 15,0 0-15,0 0 0,21 1 0,0-22 16,-21 21-16,22 0 0,-1-21 0,0 0 16,0 0-16,0 0 0,22 0 15,-22 0-15,21 0 0,-21 0 0,22 0 16,-1 0-16,-21-21 0,21 0 0,-20-1 16,-1 22-16,21-21 0,-21-21 15,0 21-15,1 0 0,-22-1 0,0 1 16,0-21-16,0 21 0,0-22 0,0 22 15,0 0-15,-22 0 0,1 0 16,0 21-16,-21 0 0,21-21 0,-1 21 16,-20 0-16,21 0 0,0 0 15,0 21-15,-22 0 0,22 0 16,0 0-16,0-21 0,21 21 0,-21 1 16,21-1-16,0 0 0,0 0 15,0 0-15,0 0 0,0 1 16,21-22-16,0 21 0,-21 0 0,42-21 15,-21 21-15,1 0 0,-1 0 16,0 1-16,0 20 0,0-21 0,0 0 16,1 22-16,-1-22 0,0 21 0,0 0 15,-21 1-15,0 20 0,0-20 16,0 20-16,0-21 0,0 22 0,0-22 16,0 22-16,-21-22 0,0 22 15,0-22-15,-1 0 0,-20 1 0,0-1 16,21 0-16,-22-21 0,22 1 15,-21-1-15,21 0 0,-22-21 0,22 0 16,0 0-16,-21 0 0,20 0 0,-20-21 16,21 0-16,-21-1 0,20 1 15,1-21-15,0 21 0,0-22 0,21 22 16,0-21-16,0 0 0,0-22 0,0 22 16,21-22-16,0 1 0,0-1 15,1 1-15,20-1 0,0 1 0</inkml:trace>
  <inkml:trace contextRef="#ctx0" brushRef="#br0" timeOffset="9677">5080 7493 0,'21'0'16,"-21"-21"-16,0 0 15,21 21-15,-21-21 0,21 21 16,-21-22-16,0 1 16,0 42 15,-21 1-31,0-1 0,0 0 0,21 21 16,-21-21-16,21 22 0,-21-22 0,21 0 15,0 21-15,0-20 0,0-1 16,0 0-16,0 0 0,0 0 15,21-21-15,0 0 0,0 0 0,0 0 16,0 0-16,1-21 0,20 0 16,-21 21-16,0-21 0,22-22 0,-22 22 15,0-21-15,0 21 0,0-22 0,0 1 16</inkml:trace>
  <inkml:trace contextRef="#ctx0" brushRef="#br0" timeOffset="10300.49">3344 4149 0,'0'0'16,"0"-21"-16,0-1 0,0 1 0,0 42 31,0 1-31,0 20 16,0 0-16,0 1 0,0 20 15,0 1-15,0-1 0,21 22 0,-21-22 16,22 43-16,-22-21 0,21 21 16,-21-1-16,21-20 0,-21 21 0,0 0 15,0-22-15,0 22 0,21 0 16,-21 0-16,0-21 0,0 20 0,0-20 16,0 0-16,0-1 0,0-20 15,-21 21-15,21-22 0,0 1 16,0-1-16,0-21 0,0 22 0,0-43 15,0 21-15,0-20 0,0-1 16,0 0-16,0-42 31,0 0-31,0-22 0,21 1 0,-21 0 16</inkml:trace>
  <inkml:trace contextRef="#ctx0" brushRef="#br0" timeOffset="10932.28">3514 4382 0,'0'0'0,"-22"-22"0,1 1 0,-63-42 31,62 63-31,1 0 0,-21 21 0,21 0 15,0 0-15,-1 22 0,1-22 16,-21 21-16,21 0 0,0 22 16,-1-22-16,1 22 0,0-1 0,0 1 15,0-1-15,0 1 0,-1-22 16,1 22-16,0-22 0,21 0 0,-21-21 16,21 22-16,-21-22 0,21 0 15,0 0-15,0-42 31,0 0-31,0 0 0,21 0 16,0-22-16,-21 22 0,21-21 16,0-1-16,-21-20 0,22 21 0,-1-22 15,0 22-15,0-22 0,0 22 16,0-22-16,1 22 0,-1 0 0,0-1 16,0 1-16,0 0 15,0-1-15,1 22 0,-1 0 0,0 0 16,0 0-16,0 21 0,0 0 15,1 0-15,-1 0 0,0 21 16,-21 0-16,21 0 0,0 22 16,0-1-16,1 0 0,-1 1 0,0-1 15,21 0-15,-21 1 0,1 20 16,20-21-16,-21 1 0,21 20 0,-20-20 16,20-1-16,-21 0 0,0 1 0,22-1 15,-22-21-15,0 0 0,0 0 16,-21 1-16,21-1 0,0 0 0,-21 0 31,22-21-31</inkml:trace>
  <inkml:trace contextRef="#ctx0" brushRef="#br1" timeOffset="37376.64">7472 3175 0,'0'0'0,"0"-21"16,0 0-16,0 0 15,0-1 1,0 44 0,0-1-1,0 0-15,0 0 0,0 21 0,0 1 16,0-1-16,0 0 0,0 1 15,-21 20-15,-1 1 0,22-22 0,-21 22 16,0-1-16,0-21 0,21 22 16,-21-1-16,0-20 0,-1 20 0,1-20 15,21 20-15,-21-21 0,21-20 16,-21 20-16,21-21 0,-21 0 16,21 0-16,0-42 15,0 0 1,0 0-16,0-21 0,21 20 15,0-20-15,0 0 0,0-1 0,-21 1 16,22-21-16,-1 20 0,0 1 16,0-22-16,0 22 0,0-21 0,-21-1 15,22 1-15,-1-1 0,0 1 16,0 20-16,0 1 0,0 0 0,-21 20 16,0 1-16,22 0 0,-1 21 15,0 21-15,-21 22 16,0-1-16,21 0 0,-21 1 0,21 20 15,-21-21-15,0 22 0,0-22 16,0 22-16,0-22 0,0 22 0,0-22 16,0 0-16,0 1 0,0 20 15,0-21-15,0 1 0,0-1 0,0-21 16,21 22-16,-21-22 0,0 0 0,22 0 16,-22 0-16,0-42 31,0 0-16,-22 0-15,1 0 0,0-1 16</inkml:trace>
  <inkml:trace contextRef="#ctx0" brushRef="#br1" timeOffset="37828.37">7175 3852 0,'0'0'16,"-21"0"-16,42 0 31,1 22-31,-1-22 15,21 0-15,-21 0 0,22 0 0,20 0 16,-21 0-16,22 0 0,-1-22 0,1 22 16,-1-21-16,1 0 0,-1 21 15,22-21-15,-21 0 0,-1 0 16,-21-1-16,1 22 0,-1-21 16,0 0-16,-20 0 0,-1 0 0,0 0 15,-21-1-15,0 1 0,0 0 16,-21 21-1,0 0-15,-1 0 16,22 21-16,-21 0 16,0 1-16,21-1 0,0 0 0,0 21 15,0-21-15,-21 22 0,21-1 0,0 0 16,0 22-16,0-22 0,0 22 16,0-1-16,0 1 0,0 20 0,0-20 15,-21-1-15,21 1 16,0-1-16,0 1 0,-21 21 0,-1-22 15,22 1-15,-21-1 0,21 1 0,0-22 16,0 0-16,-21 1 0,21-1 16,0 0-16,0-21 0,0 1 0,0-44 31,0-20-15,0 0-16,0-1 0,21 1 0</inkml:trace>
  <inkml:trace contextRef="#ctx0" brushRef="#br1" timeOffset="38152.19">8149 3810 0,'0'0'0,"-21"-42"0,21 21 16,0-1-16,-21 1 0,21 0 16,21 0-1,0 21-15,0 0 0,0-21 16,1 21-16,20 0 0,-21 0 0,21 0 15,-20 0-15,20 0 0,-21 0 0,21 21 16,-20 0-16,-1-21 0,0 21 16,-21 0-16,0 1 0,0-1 15,0 0-15,-21 0 0,-22 0 16,22 0-16,-21 22 0,0-22 0,-1 0 16,1 0-16,0 22 0,-1-22 0,1 0 15,0 0-15,20-21 0,1 21 16,0 0-16,42-21 15,22-21 1,-22 0-16,21 0 0,0 0 0,-20 0 16,20-1-16,0 1 0</inkml:trace>
  <inkml:trace contextRef="#ctx0" brushRef="#br1" timeOffset="38452.01">9017 3514 0,'-64'42'32,"43"-21"-32,21 22 0,0-22 15,0 21-15,0 0 0,0 22 16,0-1-16,0 1 0,0-1 0,0 1 16,-21 21-16,0-22 0,21 22 0,-21-22 15,0 22-15,21-22 0,-22 1 16,1-1-16,21 22 0,-21-21 15,21-1-15,0 1 0,-21-22 0,21 0 16,0 1-16,0-1 0,0-21 16,0 0-16,0 0 0,0 1 0,21-22 15,0-22-15,-21 1 16,21 0-16,1-21 0,-1-1 16,-21 1-16,21-21 0,0 20 0</inkml:trace>
  <inkml:trace contextRef="#ctx0" brushRef="#br1" timeOffset="38744.85">8911 3895 0,'0'0'16,"-21"-43"-16,21-20 0,-21 21 15,0 20-15,21-20 0,0 21 0,0-21 16,0 20-16,21 1 0,0 0 0,0 21 16,0-21-16,22 21 0,-1 0 15,0 0-15,1 0 0,-1 0 0,0 21 16,-21 0-16,22 0 0,-1 1 15,-21 20-15,0-21 0,1 21 0,-22 1 16,0-1-16,0 0 0,-22-20 0,1 41 16,-21-21-16,0 1 0,-1-22 15,1 21-15,-22 1 0,22-22 0,0 0 16,-22 21-16,43-42 0,-21 21 16,-1-21-16,22 0 0,0 0 15,21-21-15,0 0 16,0 0-16,0 0 0,21-22 15,22 1-15,-22 0 0</inkml:trace>
  <inkml:trace contextRef="#ctx0" brushRef="#br1" timeOffset="39007.69">9737 3133 0,'-43'106'31,"22"-64"-31,21 21 16,-21-20-16,0 20 0,21 1 0,-21-1 16,21 1-16,0-22 0,-22 22 15,1-1-15,0-21 0,21 22 0,-21-22 16,21 1-16,-21-1 0,21 0 16,0-21-16,0 22 0,0-22 0,0 0 15,21-21 1,0 0-16,0-21 15,0 0-15,22 0 0,-22-22 0,0 22 16,21-21-16</inkml:trace>
  <inkml:trace contextRef="#ctx0" brushRef="#br1" timeOffset="39388.48">9864 3704 0,'0'0'0,"0"21"0,-22 1 0,22-1 0,0 0 15,0 0-15,0 0 16,22-21-16,-1 0 16,0 0-16,0 0 0,21 0 0,-20 0 15,20 0-15,0 0 0,1 0 16,-22-21-16,21 0 0,0 21 0,-20-21 16,20 0-16,-21-1 0,0 1 0,0 0 15,1 0-15,-22-21 16,0 20-16,0 1 0,-22 21 15,-20 0 1,21 0-16,0 0 0,-22 0 0,22 21 16,0 22-16,-21-22 0,21 0 0,-1 21 15,-20-20-15,21 20 0,0-21 16,21 21-16,0 1 0,0-22 0,0 21 16,0-21-16,0 22 0,0-22 0,0 21 15,21-21-15,0 1 0,0-22 16,0 21-16,22 0 0,-1-21 0,0 0 15,1 0-15,-1 0 0,22 0 16,-1-21-16,1 0 0</inkml:trace>
  <inkml:trace contextRef="#ctx0" brushRef="#br1" timeOffset="39720.29">11980 3408 0,'0'0'0,"-21"0"16,-42 42-1,63-21-15,-22 22 16,22-22-16,0 42 0,0-20 0,0-1 16,-21 22-16,21-1 0,0 1 0,0-1 15,-21 1-15,21 20 0,0-20 16,0 20-16,0 1 0,0-21 0,0 20 15,0-20-15,0 20 0,0-20 0,0 21 16,0-22-16,0 1 0,0-1 0,0 1 16,0-1-16,0-21 0,0 1 15,0-1-15,0-21 0,0 0 0,0 1 16,0-44 0,0 1-16,0-21 15,21 21-15,-21-22 0,21-20 0</inkml:trace>
  <inkml:trace contextRef="#ctx0" brushRef="#br1" timeOffset="40008.12">11747 3768 0,'0'0'0,"0"-64"0,0 1 16,0-1-16,0 22 0,0 0 0,0-1 16,22 1-16,-1 21 0,0-22 15,21 22-15,-21 0 0,22 0 0,-1 21 16,0 0-16,-20 0 15,20 0-15,0 21 0,-21 0 0,1 0 16,-1 22-16,-21-22 0,0 21 0,0 1 16,0-1-16,-21 0 0,-1-21 15,-20 22-15,0-22 0,-1 21 0,1-21 16,0 1-16,-1-1 0,1 0 16,0 0-16,21-21 0,-1 21 0,1-21 15,0 0-15,42 0 16,0 0-1,1 0-15,20-21 0,-21 0 0,21 21 16,1-21-16</inkml:trace>
  <inkml:trace contextRef="#ctx0" brushRef="#br1" timeOffset="40225">12954 3535 0,'0'0'0,"-21"0"0,0 0 32,42 0-17,0 0-15,0 0 16,0 0-16,0 0 0,1 0 16,-1 0-16,0 0 0,0 0 15,-21 21-15,0 0 16</inkml:trace>
  <inkml:trace contextRef="#ctx0" brushRef="#br1" timeOffset="40355.92">12912 3747 0,'0'0'0,"-22"0"0,1 21 0,21 0 0,-21-21 15,21 21-15,21-21 16,0 21-16,1-21 16,-1 0-16,0 0 0,0 0 0,21 0 15,-20 0-15,-1 0 0,0-21 0,21 21 16,-21-21-16,1 21 0</inkml:trace>
  <inkml:trace contextRef="#ctx0" brushRef="#br1" timeOffset="41564.23">14330 3281 0,'0'0'16,"0"21"-1,0 21 1,0-20-16,0-1 0,0 21 0,0 0 16,0 1-16,0-22 0,0 21 15,0 1-15,0-22 0,0 21 0,0-21 16,0 0-16,0 1 0,0-1 0,0 0 16,-21 0-16,-1-21 15,22 21-15,0-42 31,0 0-31,0 0 16,0 0-16,0-1 0,0 1 0,22-21 16,-1 21-16,0-22 0,-21 22 15,21-21-15,0 0 0,-21-1 0,21 1 16,1 21-16,-22 0 0,21-1 0,-21 1 16,21 21-16,-21 21 15,21 1-15,-21 20 0,0-21 16,0 21-16,0-20 0,0 20 15,21 0-15,-21-21 0,21 22 16,-21-22-16,0 0 0,22 21 0,-1-20 16,0-1-16,0-21 0,0 21 15,0-21-15,1 0 0,-1 0 0,21 0 16,-21 0-16,22 0 0,-1 0 0,-21 0 16,21 0-16,1-21 0,-1 0 15,0-1-15,-20-20 0,20 21 0,-21-21 16,0 20-16,0-20 0,1 0 0,-1-1 15,-21-20-15,21 21 0,-21-1 16,0 22-16,0-21 0,0 21 0,0-1 16,0 1-16,-21 21 15,0 0-15,21 21 0,0 1 16,-22-1-16,1 0 0,21 21 0,-21 1 16,0-1-16,21-21 0,0 21 15,0 1-15,0-1 0,0-21 0,0 22 16,0-22-16,0 21 0,0-21 0,0 0 15,0 1-15,0-1 0,0 0 16,21-21-16,-21 21 0,21-21 0,0 0 16,1 0-16,20 0 0,-21 0 15,0 0-15,22-21 0,-22 0 0,21 0 16,-21-1-16,22 1 0,-22-21 0,21 21 16,-21-22-16,0 1 0,22 0 15,-43-1-15,21 1 0,0 0 16,-21 21-16,21-1 0,-21 1 15,0 42 1,0 1-16,0 20 0,0-21 16,0 21-16,0-20 0,0 20 15,0 0-15,0-21 0,0 22 0,0-22 16,0 21-16,21-21 0,-21 1 0,22-1 16,-22 0-16,0 0 0,21 0 15,0-21-15,0 21 0,0-21 0,0 0 16,1 0-16,-1 0 15,0 0-15,0 0 0,0-21 0,0 21 16,1-21-16,-1 0 0,-21 0 16,21 0-16,-21-1 0,21 1 15,-21-21-15,21 21 0,-21-22 0,0 1 16,0 21-16,0-21 0,0 20 0,-21-20 16,0 21-16,0 0 0,21 0 15,-21 21-15,-1 0 0,22-22 0,-21 22 16,42 0 15,1 0-15,-1 0-16,0 0 0,0 0 15,0 0-15,0 0 0,22 0 0,-22 0 0,0-21 16,21 21-16,-20-21 16</inkml:trace>
  <inkml:trace contextRef="#ctx0" brushRef="#br1" timeOffset="42612.53">16214 3302 0,'0'0'0,"-43"-21"31,22 42-15,21 0-1,0 0-15,0 1 0,0 20 16,0-21-16,0 21 0,0-20 0,0 20 16,0-21-16,0 0 0,0 22 15,0-22-15,0 0 0,0 0 0,0 0 16,0 0-16,0 1 0,21-1 15,0-21 1,1 0-16,-1 0 0,0 0 16,0 0-16,0 0 0,22 0 15,-22-21-15,0 21 0,21-22 16,-21 1-16,22 0 0,-22 0 0,0 0 16,21 0-16,-20-1 0,-1-20 15,0 21-15,0-21 0,0-1 0,0 1 16,1 0-16,-1-1 0</inkml:trace>
  <inkml:trace contextRef="#ctx0" brushRef="#br1" timeOffset="43252.27">18373 2794 0,'0'0'16,"0"-21"-16,0 0 0,0 0 0,0-1 0,0 1 16,0 0-16,0 0 15,0 0-15,-22 21 16,1 0-16,0 0 0,0 21 15,0 21-15,0-21 0,-22 22 0,22-1 16,0 0-16,0 22 0,0-1 16,-22 1-16,22-1 0,0 1 15,0-1-15,0 22 0,-1-21 0,22-1 16,0-21-16,-21 22 0,21-22 16,0 1-16,0-1 0,0 0 0,21-21 15,1 1-15,-1-1 0,0-21 0,21 0 16,1 21-16,-1-21 0,0 0 15,1 0-15,-1-21 0,21 0 0,1 21 16,-22-22-16,22-20 0,-22 21 16,22-21-16,-22-1 0,21 1 0,-20 0 15,-1-22-15,-21 1 0,22-1 16,-22 1-16,0-22 0,-21 21 16,0 1-16,0-1 0,0-20 0,0 20 15,-42 1-15,20-1 0,-20 1 16,0 20-16,-1 1 0,-20 0 0,-1 21 15,22-1-15,-43 22 0,22 0 16,-1 22-16,1-1 0,-1 0 0,22 21 16,0 22-16,-1-1 0,1 1 15,21-1-15,0 1 0,0 20 0,21-20 16,0 21-16,0-22 16,0 22-16,0-22 0,0 1 0,0-22 0,21 22 15,0-22-15,0 0 0,21-21 16,-20 22-16,20-22 0,21-21 15,-20 21-15,20-21 0,1 0 0,-1 0 16</inkml:trace>
  <inkml:trace contextRef="#ctx0" brushRef="#br1" timeOffset="43628.06">19008 3323 0,'0'0'0,"0"-21"0,0-21 15,0 21-15,0-1 0,0 1 16,0 0-16,0 0 0,21 21 15,0-21-15,0 21 16,0 0-16,0 21 16,1-21-16,-22 21 0,21 21 0,0-20 15,-21 20-15,0-21 0,21 21 16,-21 1-16,0-1 0,0-21 0,0 22 16,0-1-16,0-21 0,-21 0 15,0 22-15,0-22 0,-1 0 16,1 0-16,0-21 0,21-21 31,0 0-31,0 0 16,0-1-16,0 1 15,0-21-15,21 21 0,0-22 0,1 1 16,-1 0-16,0-1 0,0-20 16,0 42-16,0-22 0,1 1 0,-1 21 15,0 0-15,21 0 0,-21 21 16,1 0-16,-1 0 0,0 0 0,0 0 15,0 0-15,0 21 0,1 0 0,20 0 16</inkml:trace>
  <inkml:trace contextRef="#ctx0" brushRef="#br1" timeOffset="45052.24">20108 3535 0,'0'0'0,"21"0"0,1 0 0,-1-21 15,-21 0-15,21-1 0,-21 1 0,21 0 16,-21 0-16,0-21 0,0 20 0,0-20 16,0 21-16,0-21 0,0 20 15,0 1-15,0 0 0,-21 0 0,0 0 16,0 21-16,-1 0 0,1 0 16,0 0-16,-21 0 0,-1 21 0,22 0 15,-21 21-15,0-20 0,-1 20 16,1 0-16,0 1 0,20-1 0,-20 0 15,21 1-15,21-1 0,0-21 16,0 21-16,0-20 0,0-1 16,0 0-16,0 0 0,21 0 0,21-21 15,-20 0-15,-1 0 0,21 0 0,-21 0 16,22 0-16,-22 0 0,21-21 16,-21 21-16,0-21 0,1 0 0,20-22 15,-21 22-15,0-21 0,0 21 16,1-22-16,-1 1 0,0-21 0,0 20 15,0 1-15,-21 21 0,0-22 0,0 22 16,0 0-16,0 0 0,0 42 16,0 21-1,0-20-15,-21 20 16,0-21-16,21 21 0,0 1 0,0-22 16,0 21-16,0-21 0,0 22 0,0-22 15,0 0-15,0 0 0,0 0 16,21 1-16,0-22 0,0 0 0,1 21 15,20-21-15,-21 0 0,0 0 16,22 0-16,-22-21 0,0-1 0,21 22 16,-21-21-16,22-21 0,-22 21 0,0 0 15,0-22-15,0 22 0,22-21 16,-22-1-16,0 1 0,-21 21 0,21-21 16,0 20-16,-21 1 0,0 0 15,22 21-15,-1 21 16,-21 0-16,0 1 0,0-1 15,0 0-15,0 21 0,0-21 16,0 22-16,0-22 0,0 21 0,-21-21 16,21 1-16,-22-1 0,22 0 15,0 0-15,0 0 0,0 0 0,-21-21 16,21 22-16,0-44 47,0 1-47,0 0 0,21 0 15,1-21-15,-1 20 0,0-20 16,0 21-16,21-21 0,-20-1 16,-1 1-16,0 21 0,21-22 0,-21 22 15,1 0-15,20 21 0,-21 0 0,0 0 16,0 0-16,1 0 0,-1 21 16,0 0-16,-21 22 0,0-22 0,0 21 15,0 1-15,0-22 0,0 21 16,0-21-16,0 22 0,21-22 0,-21 0 15,21 0-15,-21 0 0,21 0 0,22 1 16,-22-1-16,21 0 0,1-21 16,-1 0-16,0 0 0,22 0 0,-1 0 15,-20 0-15,20 0 16,-21 0-16,22 0 0,-22-21 0,1 0 16,-1-1-16,0-20 0,-21 21 0,22-21 15,-22-1-15,-21 1 0,21 0 16,-21-1-16,0 1 0,0 0 0,0-1 15,0 22-15,-21 0 0,0 0 16,-22 21-16,22 0 0,-42 0 0,20 0 16,1 21-16,0 21 0,-22-21 15,22 22-15,-22-1 0,22 0 0,0 1 16,21-22-16,-1 21 0,1 1 0,0-22 16,21 0-16,0 0 0,0 21 15,21-20-15,0-22 0,1 21 16,20 0-16,0-21 0,1 0 15,-1 0-15,-21 0 0,21 0 0,1 0 16,-1 0-16,-21 0 0,22 0 0,-22-21 16,0 21-16,0-21 0,-21 42 31,0 0-31,0 0 16,0 21-16,-21-20 0,21 20 0,-21 21 15,21-20-15,0 20 0,0 1 0,0-1 16,0 22-16,-21-22 15,21 1-15,0-1 0,-22 22 0,22-21 16,0-1-16,0 22 0,0-22 0,0 22 16,0 0-16,0-22 0,0 22 15,-21-22-15,0 1 0,0-1 0,21 1 16,-21-1-16,0 1 0,-22-22 0,22 0 16,0 1-16,-21-1 0,20 0 0,-20-20 15,21-1-15,-21 0 0,20-21 16,-20 0-16,21 0 0,0 0 0,0-21 15,-22 0-15,22-1 0,0-20 0,0 21 16,0-21-16,-1-1 0,1-20 16,21-1-16,0 1 0,0-22 0,0 0 15,0 1-15,21-22 0,22 21 0,-1-21 16</inkml:trace>
  <inkml:trace contextRef="#ctx0" brushRef="#br1" timeOffset="45456.48">22267 3366 0,'21'0'32,"1"0"-32,-1 0 15,0 0-15,0 0 16,0-22-16,22 22 0,-22-21 0,0 21 15,21-21-15,1 21 0,-22-21 16,21 0-16,-21 0 0,0-1 0,1 1 16,-1 21-16,0-21 0,-21 0 15,0 0-15,0 0 0,-21 21 16,0-22-16,-1 22 0,1 0 0,0 0 16,-21 0-16,21 22 0,-22-1 15,22 0-15,-21 21 0,21-21 0,-22 22 16,22-1-16,0 0 15,0 1-15,0-22 0,21 21 0,0 1 16,0-22-16,0 21 0,0-21 0,0 0 16,0 1-16,0-1 0,21 0 15,0 0-15,0-21 0,21 0 0,-20 0 16,-1 0-16,21 0 0,-21 0 16,22 0-16,-22 0 0,21 0 0,0-21 15</inkml:trace>
  <inkml:trace contextRef="#ctx0" brushRef="#br1" timeOffset="45752.53">23516 3027 0,'0'0'0,"-63"0"16,41 0-1,1 0-15,0 21 0,21 0 0,-21 0 16,0 1-16,0-1 0,-1 0 16,22 21-16,-21 1 0,21-22 0,-21 21 15,0 0-15,21 1 0,0-22 16,0 21-16,0 1 0,0-22 0,0 0 16,0 0-16,0 0 0,0 0 15,0 1-15,0-1 0,21-21 16,0 0-16,0 0 0,1 0 15,-1 0-15,0 0 0,0-21 16</inkml:trace>
  <inkml:trace contextRef="#ctx0" brushRef="#br1" timeOffset="46072.35">23749 3006 0,'0'0'15,"21"0"-15,43-21 16,-43 21 0,0 0-16,0 0 0,0 21 0,0 0 15,1 0-15,-1 0 16,0 0-16,-21 22 0,21-22 0,-21 21 16,0-21-16,0 22 0,0-1 15,0-21-15,0 22 0,0-22 0,0 21 16,-21-21-16,0 22 0,0-22 15,-1 0-15,1 0 0,0 0 0,0 0 16,0-21-16,0 22 0,-1-1 0,1-21 16,0 0-16,21 21 0,-21-21 15,21-21 17,0 0-32</inkml:trace>
  <inkml:trace contextRef="#ctx0" brushRef="#br1" timeOffset="46328.3">24384 3260 0,'0'-21'16,"0"42"46,0 0-46,-21 0-16,21 0 16,-21 0-16,21 1 0</inkml:trace>
  <inkml:trace contextRef="#ctx0" brushRef="#br1" timeOffset="46548.19">24384 3874 0,'0'0'0,"0"21"0,0 0 16,0 0-16,0 0 15,0 0-15,0 1 0,0-1 16,-21-21-16,21 21 0,-21 21 0,-1-21 15,22 1-15,-21-1 0,0 0 16,0 21-16,0-21 0,-22 1 0,22 20 16,-21-21-16,0 0 0,20 22 15,-41-22-15,21 0 0,-1 21 16</inkml:trace>
  <inkml:trace contextRef="#ctx0" brushRef="#br1" timeOffset="51620.57">14309 4530 0,'0'-21'16,"0"-1"-1,-22 22 1,22-21 0,-21 21-16,0 0 15,0 0 1,0 0-16,0 0 0,-1 0 15,1 0 1,0 0-16,0 0 47,21 21-16,21-21-31,0 0 16,0 0-16,1 0 0,-1 0 15,0 0-15,0 0 0,0 0 0,0 0 16,1 0-16,20 0 0,-21 0 0,0 0 16,22 0-16,-22 0 15,21 0-15,0 0 0,-20 0 0,20 0 16,0 0-16,1 0 0,20 0 16,-21 0-16,22 0 0,-22 0 0,43 0 15,-22 0-15,1 0 0,21 0 0,-22 0 16,22 0-16,-1 0 0,-20 0 15,21 0-15,-22 0 0,22 0 0,-22 0 16,22 0-16,-22 0 0,22 0 16,0 0-16,21 0 0,-22 0 0,22 0 15,-21 0-15,-1 0 0,22 0 16,-21 0-16,21 0 0,-22 0 0,22 0 16,0 0-16,-21 0 0,21 0 15,-1 0-15,-20 0 0,21 0 16,-21 0-16,-1 0 0,1 0 0,0 0 15,20 0-15,-20 0 0,21 0 16,-21 0-16,20 0 0,1 0 0,0 0 16,0 0-16,-21 0 0,20 0 15,1 0-15,0 0 0,21 0 0,-21 22 16,0-22-16,21 0 0,-43 0 0,22 21 16,0-21-16,-21 0 0,21 0 15,-22 21-15,1-21 0,21 0 16,-22 0-16,1 21 0,0-21 0,-1 0 15,1 0-15,0 0 0,-22 0 16,1 0-16,20 0 0,-20 0 0,-1 0 16,1 0-16,-1 0 0,1 0 15,-1 0-15,1 0 0,-1 0 0,1 0 16,-1 0-16,1 0 0,-22 0 16,22 0-16,-22 0 0,0 0 0,1 0 15,-1 0-15,0 0 0,-20 0 16,20 0-16,-21 0 0,0 0 0,22 0 15,-22 0-15,0 0 0,0-21 16,0 21-16,0 0 0,1 0 16,-22-21 15,-22 0 16,1 21-47,0-22 0,0 22 15,0-21-15,0 21 0</inkml:trace>
  <inkml:trace contextRef="#ctx0" brushRef="#br1" timeOffset="52800.43">16150 2815 0,'-21'0'16,"0"-21"-1,21 0 1,0 0-16,0 0 16,0-1-16,0 1 15,0 0-15,0 0 16,0 0-16,-21 0 0,-1-1 0,22-20 0,-21 21 16,0 0-16,0-22 0,0 22 15,0-21-15,-1 21 0,1-22 16,0 22-16,-21-21 0,21 21 0,-22-22 15,1 22-15,21 0 0,-22 0 16,1 0-16,0-22 0,-1 22 0,1 0 16,0 0-16,-22 0 0,22 0 15,0-22-15,-22 22 0,22 0 0,-22 0 16,22-22-16,0 22 0,-22 0 0,22-21 16,-1 21-16,1-1 0,0 1 15,-1 0-15,-20 0 0,21 0 16,-1 0-16,-20-1 0,20 22 0,-20-21 15,-1 21-15,1 0 0,-1 0 0,1-21 16,-22 21-16,22 0 16,-1 0-16,1 0 0,-22 0 0,22 0 15,-1 0-15,1 0 0,-1 0 0,1 0 16,-1 0-16,1 0 0,-1 0 16,1 0-16,-22 0 0,21 0 0,1 0 15,-1 21-15,-20-21 0,20 21 16,1-21-16,-22 22 0,22-22 0,-22 21 15,21-21-15,-20 21 0,-1-21 16,22 21-16,-22 0 0,21-21 0,-20 21 16,20 1-16,-20-22 0,20 21 15,1 0-15,-1 0 0,1 0 16,-1 0-16,-21 1 0,22-1 16,-1 0-16,1 0 0,-22 0 0,22 0 15,-1 1-15,1-1 0,-1 0 0,1 21 16,-1-21-16,22 1 0,-22-1 15,22 0-15,0 0 0,-1 0 0,22 22 16,-21-22-16,0 0 0,20 0 16,-20 21-16,21-20 0,-21 20 0,20-21 15,-20 21-15,21-20 0,-21 20 16,20-21-16,1 0 0,-21 0 0,21 22 16,0-43-16,-1 21 0,1 0 15,21 0-15,-21-21 0,21 21 16,-21-21-16,21-21 47,0 0-47,0 0 15,0 0-15,0 0 0,0-1 16</inkml:trace>
  <inkml:trace contextRef="#ctx0" brushRef="#br1" timeOffset="53304.01">10223 2201 0,'0'0'0,"0"-21"0,0 0 0,0 0 16,-21 21 0,0 0 15,0 21-16,21 0-15,-21 0 0,21 1 16,0-1-16,0 21 0,-21-21 16,21 0-16,-22 22 0,22-22 0,-21 21 15,21-21-15,0 1 0,-21 20 16,21-21-16,-21 0 0,21 0 16,0 1-1,0-44 16,21 22-15,0 0-16,0 0 0,22 0 16,-22 0-16,21 0 0,1 0 0,-22 0 15,21 0-15,0 0 0,1 0 16,-22 0-16,21 0 0,-21 22 16,1-22-16,20 0 0,-21 21 0,0-21 0,0 21 15,1 0 1,-22 0-1,0 0 17,0 1-1</inkml:trace>
  <inkml:trace contextRef="#ctx0" brushRef="#br1" timeOffset="62006.62">4360 6731 0</inkml:trace>
  <inkml:trace contextRef="#ctx0" brushRef="#br1" timeOffset="65701.5">656 10139 0,'0'-21'15,"-21"21"-15,21-21 16,0-1-1,-21 22-15,21-21 0,-21 0 16,21 0 0,0 42 46,0 0-62,0 0 0,0 1 0,0-1 16,0 0-16,0 21 0,0 1 15,0-1-15,0 0 0,-22 22 0,1-22 16,21 0-16,-21 22 0,21-22 16,-21 1-16,21-1 0,0 0 15,0-21-15,0 22 0,0-22 0,0 0 16,0 0-16,0 0 16,21-42 15,0 0-31,0 0 0,-21 0 15,22 0-15,-1-22 0,21 1 16,-21 0-16,0-1 0,1 1 0,20-22 16,-21 22-16,0 0 0,0-1 15,1 1-15,-1 21 0,0-21 0,0 20 16,0 1-16,0 0 0,1 21 16,-22-21-16,21 21 15,-21 21 1,21 0-16,-21 0 0,0 1 15,0 20-15,0 0 16,0-21-16,0 22 0,0-1 0,0 0 16,0 1-16,0-1 0,0 0 15,0-20-15,21 20 0,0-21 0,0 0 16,1 0-16,-1 1 0,0-1 16,0-21-16,0 0 0,22 0 0,-22 0 15,0 0-15,21 0 0,1 0 16,-22-21-16,21 21 0,0-22 0,1 1 15,-22 0-15,21-21 0,-21 21 16,22-22-16,-22 1 0,0 0 0,0-1 16,-21 1-16,0 21 0,0-22 15,0 1-15,0 21 0,0-21 16,0 20-16,0 1 0,-42 0 16,21 0-16,0 0 0,-1 21 0,-20 0 15,21-21-15,-21 21 0,20 0 16,1 0-16,0 0 0,0 0 0,0 0 15,0 21-15,-1 0 16,22 0-16,0 0 16,22 0-1,-1-21-15,0 0 0,0 0 0,0 0 16,0 0-16,1 0 0,20 0 16,-21 0-16,21-21 0</inkml:trace>
  <inkml:trace contextRef="#ctx0" brushRef="#br1" timeOffset="66304.19">2138 9800 0,'0'0'0,"-21"-21"0,21 0 0,-22 0 16,1 21-16,21-21 0,-21 21 15,21-22-15,-21 22 0,0 0 16,21 22-16,0-1 15,0 21-15,0-21 16,0 22-16,0-22 0,0 21 0,0 0 16,0 1-16,-21-1 0,21 0 15,0 1-15,0-1 0,0 0 0,-22 1 16,22-1-16,0 0 0,0 22 16,0-22-16,0-21 0,0 22 0,0-1 15,0-21-15,0 0 0,0 1 0,0-1 16,0 0-16,0 0 0,0 0 15,0-42 17,0 0-32,0 0 15,0 0-15,0-1 0,0-20 16,0 0-16,0 21 0,0-22 16,22 1-16,-22 0 0,21-1 15,0 22-15,0-21 0,0 21 0,0-22 16,1 22-16,20 0 0,-21 0 15,21 21-15,-20 0 0,20 0 0,-21 0 16,21 0-16,-20 21 0,-1-21 0,0 21 16,0 0-16,0 0 0,0 22 15,-21-22-15,0 21 0,0-21 0,0 22 16,0-1-16,0 0 16,0-20-16,0 20 0,0-21 0,0 0 0,-21 0 15,21 1-15,-21-1 16,21 0-16,-21-21 0,21 21 0,0-42 47,0 0-32,0 0-15,21-1 0,0 1 16,0 0-16</inkml:trace>
  <inkml:trace contextRef="#ctx0" brushRef="#br1" timeOffset="67139.63">2900 10097 0,'0'0'0,"0"21"47,0 0-47,0 0 0,0 0 16,0 0-16,0 22 0,0-22 15,0 21-15,0-21 0,-21 22 0,21-22 16,0 21-16,0-21 0,0 22 15,0-22-15,0 21 0,0-21 0,0 1 16,0-1-16,21-21 0,0 21 0,0-21 16,0 0-16,0 0 15,1 0-15,20 0 0,-21 0 0,0-21 16,0 21-16,22-21 0,-22-1 16,0 1-16,0-21 0,22 21 0,-22-22 15,0 22-15,-21-21 0,21 0 0,0 20 16,-21-20-16,0 21 0,0-21 15,0 20-15,0 1 0,21 0 0,-21 0 16,0 0-16,0 42 47,0 0-47,0 0 0,0 0 0,0 1 16,-21-1-16,21 21 0,0-21 15,0 22-15,0-1 0,0 0 16,0 22-16,-21-22 0,21 0 0,0 22 15,0-22-15,0 22 0,0-22 0,0 22 16,0-22-16,0 21 0,0 1 16,0-1-16,0 22 0,0-21 0,0 20 15,0-20-15,-21-1 0,21 1 16,0-1-16,0 1 0,0-1 0,0 1 16,0-1-16,0 1 0,0-22 0,0 22 15,0-22-15,0 0 0,0 1 16,0-1-16,0 0 0,0 1 0,0-22 15,0 0-15,0 21 0,0-21 16,0 1-16,0-1 16,-21 0-1,0-21-15,-1 0 0,1-21 16,0 21-16,0-21 16,0-1-16,0 1 0,-1 0 0,1-21 15,-21 21-15,21-22 0,-22 1 16,22-22-16,0 22 0,-21-21 0,21-1 15,-1 1-15,1 20 0,21-20 0,0-1 16,0 1-16,0-1 0,0 22 16,0-22-16,21 1 0,1 21 0,-1-22 15,0 22-15,0-22 16,21 22-16,-20 0 0,-1-1 0,0 22 16,21-21-16,-21 21 0,1-1 0,-1 1 15,0 0-15,-21 0 0,21 21 16</inkml:trace>
  <inkml:trace contextRef="#ctx0" brushRef="#br1" timeOffset="67768.33">4932 10118 0,'21'-21'0,"-42"42"0,63-64 0,-42 22 16,21 0-16,-21 0 0,21 21 16,-21 21 15,0 0-31,0 0 15,-21 1-15,21-1 0,-21 21 16,21-21-16,-21 22 0,21 20 0,0-21 16,-21 22-16,21-22 0,-21 22 15,21-22-15,0 22 0,0-22 0,0 0 16,0 1-16,0-22 0,21 0 16,0 0-16,0 0 0,21-21 15,-20 0-15,20 0 0,0 0 0,-21 0 16,22-21-16,-1 0 0,-21 0 0,22 0 15,-1-22-15,0 22 0,-21-21 16,22-1-16,-22 1 0,0 0 0,0-1 16,0 1-16,1 0 0,-22-1 0,0 22 15,0-21-15,0 21 0,0-22 16,0 22-16,0 0 0,-22 0 16,22 0-16,-21 21 0,0 0 15,21 21 16,0 0-31,21-21 16,0 21-16,1-21 16</inkml:trace>
  <inkml:trace contextRef="#ctx0" brushRef="#br1" timeOffset="68180.38">6096 10033 0,'0'0'0,"-21"0"0,0 0 16,-1 0-16,22 21 15,0 0-15,-21 1 16,21-1-16,0 0 0,0 0 0,0 21 16,0 1-16,0-1 0,0 22 0,0-1 15,0 1-15,21-1 0,-21 1 16,0-1-16,0 1 0,22 20 0,-22-20 15,0 20-15,21-20 0,-21 21 0,0-1 16,0 1-16,0 0 0,0-1 16,0-20-16,0 20 0,0-20 0,21 21 15,-21-1-15,0-20 0,0-1 0,0 22 16,0-22-16,0-20 16,0 20-16,0-20 0,0-1 0,-21-21 15,21 0-15,0 0 0,0 1 0,0-1 16,-21-21-16,21-21 15,-22-1-15,22-20 16,0 21-16,0-21 0,0-1 0,0 1 16,0-22-16,0 22 0,0-21 0,0-1 15,0 1-15,0-22 0,0 21 16,0-20-16</inkml:trace>
  <inkml:trace contextRef="#ctx0" brushRef="#br1" timeOffset="68480.2">6011 10160 0,'0'0'0,"-21"-21"0,21-106 31,21 127-31,0-21 0,1 0 0,20 21 16,-21-22-16,21 22 0,1 0 0,-1 0 15,-21 0-15,22 0 0,-1 0 16,-21 22-16,0-22 0,0 21 0,1 0 15,-1 21-15,-21-21 0,0 1 16,0-1-16,0 21 0,0-21 16,-21 22-16,-1-22 0,1 21 0,-21-21 15,21 0-15,0 1 0,-1 20 16,-20-21-16,21 0 0,0-21 0,0 21 16,-1 1-16,1-22 0,0 0 15,21-22 1</inkml:trace>
  <inkml:trace contextRef="#ctx0" brushRef="#br1" timeOffset="68975.92">7175 10012 0,'0'0'0,"22"-21"0,-1 0 0,0 21 15,0-22-15,0 1 0,-21 0 16,0 0-16,0 0 0,21 0 0,-21-1 16,0 1-16,0 0 15,-21 21-15,0 0 0,0 0 0,-21 0 16,20 0-16,-20 0 0,21 0 0,-21 21 16,-1 0-16,22 1 0,-21-1 15,-1 21-15,22-21 0,-21 22 0,21-22 16,0 21-16,-1 0 0,1 1 0,0-1 15,0 0-15,21 1 16,0-1-16,-21 0 0,21 1 0,0-1 16,0 0-16,0-20 0,21-1 0,0 21 15,0-21-15,0-21 0,22 21 16,-1-21-16,0 0 0,1 0 0,-1 0 16,0-21-16,1 21 0,-1-21 15,22 0-15,-22-21 0,21 20 0,-20 1 16,20 0-16</inkml:trace>
  <inkml:trace contextRef="#ctx0" brushRef="#br1" timeOffset="69472.28">7980 9970 0,'0'-22'0,"-85"-62"31,64 84-31,0 0 0,0 0 16,-22 0-16,22 0 0,0 0 0,0 21 15,-22 0-15,22 0 0,0 0 0,0 22 16,0-22-16,0 21 0,-1-21 16,22 22-16,-21-22 0,21 21 0,-21-21 15,21 22-15,-21-22 0,21 21 16,0-21-16,0 1 0,0-1 0,0 0 16,0 0-16,21-21 15,0 0-15,0 0 16,1 0-16,-1-21 0,0 0 0,21 0 15,-21 21-15,22-22 0,-22 1 0,21-21 16,-21 21-16,22 0 0,-22-1 16,0-20-16,21 21 0,-20-21 0,-1 20 15,0 1-15,0-21 0,-21 21 0,0 0 16,21-1-16,-21 1 0,0 42 31,0 1-15,0-1-16,0 0 0,-21 0 0,21 21 15,0-20-15,0 20 0,0-21 0,0 0 16,-21 22-16,21-22 16,0 21-16,0-21 0,0 0 0,0 1 15,0-1-15,0 0 0,0 0 0,0 0 16,21-21 0,0 0-16,0 0 0,1 0 0,-1 0 15,21-21-15,-21 0 0,22 0 0,-22 0 16</inkml:trace>
  <inkml:trace contextRef="#ctx0" brushRef="#br1" timeOffset="69916.02">8763 9885 0,'0'0'0,"-64"-42"31,43 42-31,0 0 0,0 0 16,-21 0-16,20 21 0,1-21 0,0 21 15,0 0-15,0-21 0,0 21 0,-1-21 16,22 21-16,0 1 0,0-1 16,0 0-16,0 0 15,0 0 1,22-21-16,-1 21 0,0-21 0,0 22 16,0-22-16,0 21 0,1-21 15,-1 21-15,0 0 0,0-21 0,0 21 16,22-21-16,-22 21 0,0-21 15,0 22-15,0-22 0,0 21 0,1 0 16,-22 0-16,0 0 16,0 0-16,0 1 0,-22-22 15,1 21-15,-21 0 0,21-21 0,-22 21 16,22-21-16,-21 0 0,0 0 16,20 0-16,-20 0 0,21 0 0,-21 0 15,20 0-15,1 0 0,0 0 0,0 0 16,0 0-16,0-21 15,-1 0-15,22 0 0,-21-1 16,21 1-16,0 0 16,0 0-16,21 21 15,-21-21-15,22 0 0</inkml:trace>
  <inkml:trace contextRef="#ctx0" brushRef="#br1" timeOffset="70412.36">9207 9462 0,'0'42'32,"0"-21"-32,-21 21 0,21-20 15,-21 20-15,21 0 0,0 1 0,0 20 16,0-21-16,-21 1 0,0-1 15,0 22-15,21-22 0,0 0 0,-22 1 16,22-1-16,-21 0 0,21-21 16,0 22-16,0-22 0,0 21 0,0-21 15,21 1-15,1-1 0,-1-21 0,0 21 16,0-21-16,0 0 0,22 0 16,-22 0-16,21-21 0,-21 21 0,0-21 15,22-1-15,-22 1 0,0 0 16,21 0-16,-20 0 0,-1 0 15,0-1-15,0-20 0,-21 21 0,21 0 16,-21-22-16,21 22 0,-21 0 0,0 0 16,0 42 15,0 0-31,0 0 0,-21 1 0,21-1 16,-21 0-16,21 0 0,0 0 15,0 0-15,0 1 0,0-1 0,0 0 16,0 0-16,0 0 0,21-21 15,0 0-15,1 0 16,-1 0-16,0 0 16,0-21-16,0 21 0,0-21 0,1 0 15,-1 21-15</inkml:trace>
  <inkml:trace contextRef="#ctx0" brushRef="#br1" timeOffset="70609.25">9885 9673 0,'0'0'0,"-21"0"0,-43-42 31,64 63 16,0 0-31,-21-21-16</inkml:trace>
  <inkml:trace contextRef="#ctx0" brushRef="#br1" timeOffset="70820.13">8996 9948 0,'0'0'0,"0"22"31,21-22-15,0 0-16,0 0 0,0 0 15,22 0-15,-22 0 0,21 0 0,-21 0 16,22-22-16,-1 22 0,-21 0 16,22 0-16</inkml:trace>
  <inkml:trace contextRef="#ctx0" brushRef="#br1" timeOffset="71372.61">10181 9927 0,'-21'0'16,"0"0"-1,21 21 1,-21 1-16,21-1 0,0 0 0,-22 21 16,22-21-16,0 1 0,0 20 15,0-21-15,0 0 0,0 22 16,0-22-16,0 0 0,0 0 0,0 0 16,0 0-16,0 1 0,0-1 15,-21-21 16,21-21-31,0-1 16,0 1-16,0 0 0,0 0 16,0 0-16,0 0 0,0-1 0,21 1 15,1-21-15,-1 21 0,0-22 16,0 22-16,21-21 0,-20 0 0,20-1 16,0 22-16,1-21 0,-1 21 15,0-22-15,1 43 0,-1-21 16,0 21-16,1 0 0,-1 0 0,-21 21 15,21 0-15,-20 1 0,-1-1 16,0 21-16,-21-21 0,21 22 0,-21-22 16,0 21-16,0-21 0,0 22 0,0-22 15,0 0-15,0 0 0,-21 0 16,0 0-16,0 1 0,-1-1 0,22 0 16,-21-21-16,0 21 0,0-21 0,42-21 46</inkml:trace>
  <inkml:trace contextRef="#ctx0" brushRef="#br1" timeOffset="72215.62">11747 9948 0,'0'0'0,"-42"-84"32,21 63-32,21-1 0,-21 22 0,0-21 15,-1 21-15,22-21 0,-21 21 16,0 0-16,0 0 0,0 0 0,0 21 16,-1 0-16,-20 1 0,21-1 15,0 0-15,0 0 0,-1 21 0,1-20 16,0-1-16,-21 21 0,21-21 0,21 22 15,-22-22-15,22 0 0,-21 0 16,21 0-16,0 0 0,0 1 0,21-22 16,1 0-16,-1 21 0,0-21 0,0 0 15,21 0-15,-20 0 0,20 0 16,-21 0-16,21-21 0,-20-1 0,20 22 16,-21-21-16,0 0 0,0 0 15,1 0-15,-1 0 0,0-1 16,-21 1-16,0-21 0,21 21 0,-21 0 15,21 21-15,-21-22 0,0 1 0,0 0 32,0 42-17,0 0-15,0 1 0,0-1 16,0 21-16,-21-21 16,21 0-16,-21 1 0,21 20 0,0-21 15,-21 21-15,21 1 0,-21-1 0,21 0 16,-22 22-16,22-22 0,0 22 15,0-1-15,0 1 0,0-22 16,0 22-16,0-1 0,0 1 0,22-1 16,-1 1-16,0-1 0,-21 1 15,21 20-15,0-20 0,-21-1 0,0 22 16,21-22-16,-21 1 0,22-1 0,-22 1 16,0-1-16,0-20 0,0 20 0,0 1 15,-22-22-15,1 0 0,0 1 16,0-1-16,0 0 0,0-20 0,-22-1 15,22 0-15,0 0 0,0 0 0,-22-21 16,22 0-16,-21 0 0,0 0 0,-1 0 16,22 0-16,-21-21 0,-22 0 15,22 0-15,0 0 0,-22-22 16,22 1-16,-22 0 0,22-22 0,0 22 16,-1-22-16,1 1 0,21-1 15,0 1-15,-1-22 0,22 22 0,0-22 16,0 21-16,0-20 0,22 20 0,-22 1 15,42-1-15,-21 22 0,21-22 16,-20 22-16,20-21 0,0 20 0,22 1 16,-22 0-16,0-1 0,1 1 0,20 0 15,-20 20-15,-1-20 0,-21 21 16,21 0-16,1 0 0,-22-1 0,0 22 16,0-21-16,-21 0 15</inkml:trace>
  <inkml:trace contextRef="#ctx0" brushRef="#br1" timeOffset="72815.97">13335 10075 0,'0'0'0,"0"-21"16,-21 0-16,0 21 16,-1 0-16,1 0 0,21-21 0,-21 21 15,0 0-15,0-21 0,0 21 16,21-21-16,-22 21 0,22-22 16,-21 1-16,21 0 0,-21 21 0,21-21 15,0 0-15,0 0 0,0-22 16,0 22-16,42 0 0,-20-21 0,20 20 15,-21 1-15,21 0 0,1 0 0,-1 21 16,0-21-16,1 21 0,-1 0 16,-21 0-16,22 0 0,-1 21 0,-21-21 15,0 21-15,0 0 0,1 0 16,-22 22-16,21-22 0,-21 0 0,0 21 16,0 1-16,0-22 0,-21 21 15,-1-21-15,1 22 0,-21-22 16,21 21-16,0-21 0,-22 1 0,22-1 15,-21 21-15,21-21 0,-1 0 0,-20 1 16,21-1-16,0 0 0,0 0 16,21 0-16,-22 0 0,22 1 15,0-1-15,0 0 0,0 0 16,0 0 0</inkml:trace>
  <inkml:trace contextRef="#ctx0" brushRef="#br1" timeOffset="73443.96">13293 10880 0,'0'0'0,"0"21"16,-22 0-1,22 0-15,22-21 31,-1 0-31,0 0 0,0 0 0,0 0 16,0 0-16,1 0 0,-22-21 0,21 21 16,0-21-16,0 0 15,-21 0-15,0-1 0,0 1 16,0 0-16,-21 21 16,0 0-16,0-21 0,-1 21 15,1 0-15,0 0 0,0 0 0,0 0 16,0 0-16,-1 21 0,1-21 0,0 21 15,0-21-15,0 21 0,0 1 16,21-1-16,0 0 0,0 0 16,0 0-16,0 0 15,21-21-15,0 0 0,0 0 0,0 0 16,0 0-16,1 0 0,-1 0 16,0 0-16,0 0 0,0 0 15,0 0-15,1 0 0,-22-21 16,0 0-16,0 0 15,0 0-15,0 0 0,0-1 16,-22 22-16,22-21 0,-21 21 0,0 0 16,0 0-16,0 0 15,0 0-15,-1 0 0,1 0 16,21 21-16,-21-21 0,21 22 16,0-1-16,0 0 15,0 0-15,21-21 16,0 0-16,1 0 0,-1 21 15,0-21-15,0 0 0,0 0 16,0 0 0,-21-21-1,-21 21 1,0-21 0</inkml:trace>
  <inkml:trace contextRef="#ctx0" brushRef="#br1" timeOffset="79028.28">3895 3535 0,'0'0'0,"-22"0"0,1 0 16,0 0-16,0 0 0,0 0 16,0 0-16,-1 0 0,1 0 0,0 0 15,0 0-15,0 0 16,0 0-16,42 0 47,0 0-47,21 0 0,-21 0 0,22 0 15,-22 0-15,21 0 0,1 0 16,-1 0-16,-21 0 0,21 0 16,-20 0-16,20 0 0,-21 0 15,0 0-15,22 0 0,-22 0 0,0 0 16,0 0-16,0 0 16,-42 0 30,21-21-30,-21 0-16,21-1 16,0 1-16</inkml:trace>
  <inkml:trace contextRef="#ctx0" brushRef="#br1" timeOffset="79388.14">4127 3323 0,'0'21'31,"22"-21"-31,-1 0 16,-21 22-16,21-22 16,0 0-16,0 21 0,0 0 15,1 0 1,-1-21-16,-21 21 0,0 0 0,0 1 15,0-1-15,0 0 16,0 0-16,0 0 0,-21 0 16,-1 1-16,1-1 0,0 0 0,0 0 15,0-21-15,0 21 0,-1 0 16,1-21-16,21 22 0,-21-22 16,0 0-16,42 0 62,0-22-62</inkml:trace>
  <inkml:trace contextRef="#ctx0" brushRef="#br1" timeOffset="79924.21">4551 3471 0,'0'0'0,"0"-21"31,0 0-31,0 0 31,21 21-31,0 0 16,0 21-1,0-21-15,-21 21 0,22 0 0,-1-21 16,0 22-16,-21-1 16,0 0-16,21 0 0,-21 0 0,21 0 0,-21 1 15,0-1-15,0 0 0,0 0 16,0 0-1,0 0-15,-21-21 16,0 0-16,21-21 31,0 0-31,0 0 0,0 0 16,0 0-16,0-1 16,0 1-16,0 0 0,21 0 15,-21 0-15,21 0 0,0 21 16,1-22-16,-22 1 0,21 21 0,0 0 15,0 0-15,-21-21 0,21 21 0,0 0 16,1 0-16,-1 0 16,0 0 15</inkml:trace>
  <inkml:trace contextRef="#ctx0" brushRef="#br1" timeOffset="80328.07">5016 3556 0,'0'0'0,"22"0"16,-1 0 0,0 0-16,0-21 15,-21 0-15,21 21 0,0-21 16,-21-1-16,22 22 0,-22-21 15,21 0-15,-21 0 16,21 21-16,-42 0 31,0 0-31,-1 0 16,1 21-16,21 0 16,0 0-16,-21-21 0,0 22 15,21-1-15,-21 0 0,21 0 16,0 0-16,0 0 0,0 1 15,0-1-15,0 0 16,0 0 0,21-21-1,0 0-15,0 0 16,0 0-16,1 0 0,-1 0 16,0 0-16,0-21 0</inkml:trace>
  <inkml:trace contextRef="#ctx0" brushRef="#br1" timeOffset="80956.35">5609 3387 0,'0'0'0,"0"-21"16,0-1-16,0 1 0,0 0 15,-21 21-15,0 0 16,0 0-16,-1 0 15,1 0-15,0 0 0,0 0 16,0 21-16,21 0 0,-21 1 16,-1-1-16,1 0 0,21 21 0,0-21 15,-21 1-15,21-1 0,0 0 16,0 0-16,0 0 0,0 0 16,0 1-16,0-1 0,0 0 15,21-21-15,0 21 16,1-21-16,-1 0 0,0 0 15,0 0-15,0 0 16,0-21-16,-21 0 0,22 21 16,-1-21-16,0-1 0,-21 1 0,21 0 15,0 0-15,-21 0 0,21-22 16,1 22-16,-22-21 0,21 21 0,-21-22 16,0 1-16,21 0 0,-21 21 0,21-22 15,-21 22-15,0-21 16,0 21-16,0-1 0,0 1 0,0 0 15,0 0-15,0 42 32,0 0-32,0 0 15,0 1-15,0-1 0,-21 0 16,21 21-16,-21 1 0,21-1 0,0-21 16,0 21-16,0 1 0,-21-22 15,21 21-15,0-21 0,-22 22 0,22-22 16,0 0-16,0 0 0,0 0 0,0 1 15,0-1-15,0 0 0,0 0 16,22-21 0,-1 0-16,0 0 15,0 0-15,0 0 16,0 0-16,1-21 16,-1 21-16,-21-21 0,21 21 15</inkml:trace>
  <inkml:trace contextRef="#ctx0" brushRef="#br1" timeOffset="81308.75">6244 3090 0,'0'0'0,"-21"0"16,0 0 0,21 22-16,-21-22 0,-1 21 15,22 0-15,0 0 0,0 0 0,-21 22 16,21-22-16,-21 0 0,21 21 16,0-21-16,-21 22 0,21-22 15,0 0-15,0 0 0,0 22 16,0-22-16,0 0 0,0 0 0,0 0 15,0 0-15,21 1 16,0-22-16,0 0 0,1 0 16,-1 0-16,0 0 0,0 0 15,0 0-15,0-22 16</inkml:trace>
  <inkml:trace contextRef="#ctx0" brushRef="#br1" timeOffset="81656.3">6477 3069 0,'0'0'15,"21"0"-15,0 0 0,0 0 16,1 0-16,-22 21 0,21-21 15,0 22-15,0-1 0,0 0 16,0 0-16,-21 0 0,22 22 16,-1-22-16,-21 0 0,0 21 0,0-21 15,0 1-15,0 20 0,0-21 16,0 0-16,0 0 0,0 1 16,-21 20-16,-1-42 0,22 21 15,-21 0-15,0 0 0,0 1 0,0-1 16,0-21-16,-1 21 15,1-21 1,0 0 0</inkml:trace>
  <inkml:trace contextRef="#ctx0" brushRef="#br1" timeOffset="82917.69">3725 4212 0,'0'0'0,"-63"0"31,42 0-31,-1 0 16,44 0-1,20 0 1,-21 0-16,0 0 0,22 21 16,-1-21-16,0 0 0,1 0 0,-22 0 15,21 0-15,0 0 0,1 0 16,-22 0-16,21 0 0,-21 0 0,22 0 15,-22 0-15,0 0 0,0 0 16,-42 0 15,0 0-31,0 0 16,0-21-16,-1 21 16,1 0-1,21-21-15,-21 21 16,21-21-1,21 21 1,0 0 0,1 0-16,-1 0 15,-21 21-15,21-21 16,-21 21-16,0 0 0,0 1 16,0-1-16,0 0 0,0 0 15,-21 0-15,0 0 16,-1-21-16,22 22 0,-21-1 0,0-21 15,0 21-15,21 0 0,-21-21 16,42 0 15,0-21-31</inkml:trace>
  <inkml:trace contextRef="#ctx0" brushRef="#br1" timeOffset="83444.39">4657 4128 0,'42'-22'15,"-42"1"-15,21 21 16,0-21-16,0 0 0,1 0 31,-44 21 0,1 0-31,0 0 0,0 0 16,0 0-16,-22 21 0,22 0 0,0-21 16,0 21-16,0 0 0,0 1 0,-1-22 15,22 21-15,0 0 0,0 0 16,0 0-16,22 0 15,-1-21-15,0 22 0,0-22 16,0 21-16,0-21 0,1 0 16,-1 21-16,0-21 0,0 21 0,0-21 15,0 0-15,1 21 0,-22 0 16,0 1 0,-22-22-16,1 0 15,0 21-15,0-21 0,-21 0 16,20 0-16,-20 0 0,21 0 0,0 21 15,-22-21-15,22 0 0,0 0 0,0 0 16,42-21 31,0 21-47,0-21 0,1 21 16,-1-22-16</inkml:trace>
  <inkml:trace contextRef="#ctx0" brushRef="#br1" timeOffset="83816.17">4847 4297 0,'21'0'16,"0"0"-16,1 0 15,-1 0-15,-21-21 16,21 21-16,0-21 0,0 21 0,0-22 15,1 22-15,-22-21 16,21 0-16,-21 0 16,-21 21 15,-1 0-31,1 0 16,0 21-16,0-21 0,0 21 0,21 0 15,-21 1-15,-1-1 0,22 0 0,0 0 16,0 0-16,-21 0 0,21 1 15,0-1-15,0 0 16,0 0-16,21-21 16,1 0-16,-1 0 15,0 0-15,0 0 0,0 0 16,0-21-16,1 0 0,-1 0 16</inkml:trace>
  <inkml:trace contextRef="#ctx0" brushRef="#br1" timeOffset="84184.33">5143 4276 0,'0'21'0,"22"-21"16,-1 0-16,0 0 15,0 0-15,0 0 16,-21-21-16,21 21 15,-21-21-15,22-1 16,-22 1 0,-22 21-1,1 0 1,0 0 0,0 0-16,0 0 0,21 21 0,-21 1 15,-1-22-15,22 21 0,-21 0 16,21 0-16,0 0 0,0 0 0,0 1 15,0-1-15,0 0 16,0 0 0,21-21-16,1 0 15,-1 0-15,0 0 16,0 0-16,0 0 0</inkml:trace>
  <inkml:trace contextRef="#ctx0" brushRef="#br1" timeOffset="84728.02">5609 4212 0,'0'0'0,"0"-42"32,0 21-32,-21 21 15,0 0-15,0 0 16,-1 0-16,1 0 0,0 21 15,0 0-15,0 0 16,0-21-16,21 21 0,-22 1 0,22-1 16,-21 0-16,0 0 0,21 0 15,0 0-15,0 1 0,0-1 16,0 0-16,0 0 16,21-21-1,0 0-15,1 0 16,-1 0-16,0 0 0,0-21 15,0 21-15,0-21 0,1 0 0,-1-1 16,0 1-16,0 21 0,0-21 16,0-21-16,1 21 0,-1-1 0,-21 1 15,0 0-15,21 0 0,-21-21 16,0 20-16,0 1 0,0-21 0,0 21 16,0 0-16,0-1 0,0 1 15,0 42 1,0 1-1,-21-22-15,21 21 0,-21 21 0,21-21 16,0 0-16,0 22 0,0-22 16,0 0-16,0 21 0,-22-20 0,22-1 15,0 0-15,0 0 0,0 0 16,0 0-16,0 1 0,0-1 16,22-21-1,-1 0-15,0 0 16,-21-21-16</inkml:trace>
  <inkml:trace contextRef="#ctx0" brushRef="#br1" timeOffset="85152.07">6075 4149 0,'0'-21'31,"-21"21"-31,-1 0 0,1 0 15,0 0-15,0 0 16,0 0-16,0 21 0,-1 0 16,1 0-16,21 0 0,0 0 15,0 1 1,0-1 0,21-21-16,1 0 15,-1 21-15,0-21 0,0 0 0,0 0 16,0 0-16,-21 21 0,22-21 0,-1 0 15,0 0-15,-21 21 0,21-21 16,-21 21-16,0 1 16,0-1-1,-21-21 1,0 21-16,0-21 0,-1 0 16,1 0-16,0 21 0,0-21 15,0 0-15,0 0 0,-1 0 0,1 0 16,0 21-16,0-21 15,0 0 1,21-21 0</inkml:trace>
  <inkml:trace contextRef="#ctx0" brushRef="#br1" timeOffset="85532.51">6413 4001 0,'0'0'16,"-21"0"-16,0 0 0,0 0 15,0 0 1,21 21 0,-21 0-16,21 0 0,0 0 0,0 0 15,-22 1-15,22 20 0,-21-21 0,21 0 16,-21 0-16,21 1 0,0 20 16,0-21-16,0 0 0,0 0 15,0 1-15,0-1 0,0 0 16,21-21-16,0 0 15,1 0-15,-1 0 0,0 0 16,0 0-16,0 0 0,0-21 16,1 21-16,-1-21 0,0-1 15</inkml:trace>
  <inkml:trace contextRef="#ctx0" brushRef="#br1" timeOffset="85836.33">6646 3937 0,'21'0'31,"1"0"-31,-1 0 16,0 21-16,0 0 15,0 1-15,-21-1 0,21 0 16,-21 0-16,0 0 15,0 0-15,0 1 0,0-1 0,0 0 16,0 0-16,0 21 0,-21-20 16,0-1-16,0 0 0,21 0 15,-21 0-15,0-21 0,-1 21 0,22 1 16,-21-22-16,21 21 0,-21-21 16</inkml:trace>
  <inkml:trace contextRef="#ctx0" brushRef="#br1" timeOffset="88636.37">5249 7938 0,'-21'21'15,"0"-21"-15,0 0 0,0 0 16,-1 21-16,1-21 16,0 0-1,21 21 1,42 0 15,-20-21-31,-1 0 0,21 0 16,0 0-16,1 0 0,20 0 0,-20 0 15,20 0-15,-21 0 0,22 0 16,-1 0-16,1 0 0,-22 0 0,22 0 16,-22-21-16,0 21 0,22 0 0,-43 0 15,21-21-15,-20 21 0,20 0 16,-21 0-16,-21-21 31,-21 0-15,0-1 15,0 22-31</inkml:trace>
  <inkml:trace contextRef="#ctx0" brushRef="#br1" timeOffset="88972.09">5990 7832 0,'21'0'47,"0"0"-31,1 0-16,-1 0 16,0 21-16,-21 0 0,0 0 15,21-21-15,-21 21 0,0 1 16,0-1-16,0 0 15,0 0-15,0 0 0,-21 0 16,21 1-16,-21-22 0,0 21 16,-1 0-16,1 0 0,0 0 0,0 0 15,0-21-15,0 22 0,-1-22 0,1 21 16,0-21 0,21 21-16,-21-21 0,21-21 31</inkml:trace>
  <inkml:trace contextRef="#ctx0" brushRef="#br1" timeOffset="89956.7">6519 7789 0,'0'-42'31,"0"21"-31,0 0 15,0 0-15,0-1 16,0 1 0,21 21-16,1-21 0,-1 21 15,0 0 1,0 0-16,0 0 16,0 0-16,-21 21 15,0 0-15,0 1 0,22-22 16,-22 21-16,0 0 0,0 0 0,0 0 15,0 0-15,0 1 0,0-1 0,0 0 16,0 0-16,0 0 16,0 0-16,21-21 47,0 0-47,0 0 15,0 0-15,0-21 0,1 21 16,-1-21-16,0 21 0,0-21 15,0 0-15,0 21 0,1-21 0,-1-1 16,0 1-16,0 0 0,-21 0 0,21 0 16,0 21-16,-21-21 0,0-1 15,0 1-15,22 21 0,-22-21 16,-22 42 15,22 0-15,0 1-16,0-1 0,0 0 15,-21 0-15,21 21 0,0-20 16,0-1-16,0 21 0,0-21 0,0 22 16,0-22-16,0 21 0,0-21 0,0 22 15,0-1-15,0-21 0,0 0 16,0 22-16,0-22 0,0 0 0,0 0 16,0 21-16,0-20 0,0-1 0,0 0 15,0 0-15,0 0 16,0 0-16,-21-21 0,0 0 15,0 0-15,0 0 16,-1 0-16,1 0 0,0 0 16,0 0-16,21-21 0,-21 21 0,21-21 15,-21 21-15,21-21 0,-22 0 0,22 0 16,0-1-16,0 1 0,0 0 16,0 0-16,22-21 0,-1 20 15</inkml:trace>
  <inkml:trace contextRef="#ctx0" brushRef="#br1" timeOffset="90343.74">7239 7789 0,'21'0'16,"-21"-21"-16,21 21 15,0-21-15,1 21 16,-1-21-16,-21 0 0,21 21 16,0-21-16,0-1 15,0 1-15,-42 21 32,0 0-17,0 0-15,0 21 16,0-21-16,-1 22 0,22-1 0,-21 0 15,21 0-15,-21 0 0,21 0 0,0 1 16,0-1-16,0 0 0,0 0 16,0 0-16,0 0 0,0 1 15,21-22-15,0 21 0,1-21 16,-1 0-16,0 0 16,0 0-16,0-21 0,0-1 15,-21 1-15,22 21 0,-1-21 0</inkml:trace>
  <inkml:trace contextRef="#ctx0" brushRef="#br1" timeOffset="90615.59">7726 7408 0,'0'0'0,"-21"0"31,-1 22-31,22-1 16,0 0-16,0 0 0,-21 0 0,21 0 15,0 22-15,0-22 0,-21 21 16,21-21-16,0 22 0,0-22 0,0 0 16,0 0-16,0 0 0,0 1 0,0-1 15,-21 0-15,21 0 0,0 0 16,21-21 31,-21-21-47,21 0 0,0 0 15</inkml:trace>
  <inkml:trace contextRef="#ctx0" brushRef="#br1" timeOffset="90884.91">7959 7366 0,'0'106'15,"0"-85"1,-22 0-16,22 22 0,-21-22 16,21 0-16,0 21 0,0-21 0,0 22 15,-21-22-15,21 0 0,-21 0 0,21 0 16,-21 1-16,21-1 0,0 0 16,0 0-16,21-21 46,0 0-30,0-21-16,0 21 0</inkml:trace>
  <inkml:trace contextRef="#ctx0" brushRef="#br1" timeOffset="91287.79">8191 7620 0,'0'21'15,"-21"-21"-15,21 21 0,-21 1 0,0-1 16,0 0-16,21 0 16,0 0-16,-21 0 15,21 1-15,-22-1 0,22 0 0,0 0 16,0 0-16,0 0 16,22-21-16,-1 0 15,0 0-15,0 0 0,0 0 0,0 0 16,1 0-16,-1-21 0,0 0 15,0 21-15,0-21 0,0 21 0,-21-21 16,22 0-16,-1-1 0,-21 1 16,0 0-16,0 0 0,0 0 15,0 0-15,0-1 0,0 1 16,0 0-16,-21 21 0,-1-21 0,1 21 16,0 0-16,0 0 15,0 0-15,0 21 16,-1 0-16,1 0 0,0-21 15,21 22-15,0-1 0,0 0 0,0 0 16,0 0-16,0 0 16,0 1-16,0-1 15,21-21-15</inkml:trace>
  <inkml:trace contextRef="#ctx0" brushRef="#br1" timeOffset="91996">8636 7662 0,'0'-21'16,"0"42"-16,0-63 0,0 21 15,-21 42 17,21 0-17,0 0-15,-21 1 0,21-1 16,0 0-16,0 0 0,0 0 0,0 0 15,-22 1-15,22-1 0,0 0 16,0 0-16,0 0 0,0 0 16,22-21-1,-1 0 1,0 0 0,0 0-16,0-21 0,-21 0 0,21 21 15,1-21-15,-1 0 0,0 0 16,-21-1-16,21 1 15,-21 0-15,21 0 0,-21 0 16,0 42 15,0 0-31,-21-21 0,0 21 16,21 0-16,0 1 0,0-1 16,-21 0-16,21 0 15,0 0 1,21-21-16,0 0 0,0 0 15,0 0-15,1 0 16,-1 0-16,0 0 0,0-21 0,0 21 16,0-21-16,1 21 0,-22-21 0,21 21 15,0-21-15,-21-1 0,21 1 0,-21 0 16,0 0-16,0 0 16,0 0-16,0-1 0,0 1 0,-21 0 15,0 21-15,0 0 16,21-21-16,-22 21 0,1 0 15,0 0-15,21 21 32,21-21-1,0 0-31,1 0 16,-1 0-16,0 0 0,0 0 15,0 0-15,0 0 0,1 0 16,-1-21-16,0 21 15,0-21-15</inkml:trace>
  <inkml:trace contextRef="#ctx0" brushRef="#br1" timeOffset="92320.27">9461 7430 0,'0'0'0,"0"-22"16,-21 1-1,0 21 1,21 21-16,-21-21 16,0 22-16,0-1 0,21 0 15,-22 0-15,1 21 0,21-20 0,0-1 16,-21 21-16,0-21 0,21 0 0,-21 1 15,21-1-15,0 0 0,0 0 16,0 0-16,0 0 0,0 1 0,0-1 16,21-21-1,0 0-15,0 0 0,0 0 16,1 0-16,-1 0 0,0-21 0,0 21 16,0-22-16</inkml:trace>
  <inkml:trace contextRef="#ctx0" brushRef="#br1" timeOffset="92617.42">9673 7324 0,'0'0'0,"21"0"0,0 0 15,1 0-15,-1 0 16,0 0-16,-21 21 0,21 0 15,0 0-15,-21 0 16,0 22-16,0-22 0,0 0 0,0 0 16,0 0-16,0 1 0,0 20 15,-21-21-15,0 0 0,21 0 16,-21 1-16,0-1 0,-1 0 0,1 0 0,0 0 16,0 0-1,0 1-15,0-22 16,21 21-16,-22-21 0,1 0 15</inkml:trace>
  <inkml:trace contextRef="#ctx0" brushRef="#br1" timeOffset="93539.28">4932 8594 0,'0'21'16,"0"0"0,21-21-16,0 0 0,0 0 15,0 0-15,1 0 0,-1 0 16,21 0-16,-21 0 0,22 0 0,-1 0 16,0 0-16,1 0 0,-1 0 15,0 0-15,22 0 0,-22 0 0,22 0 16,-22 0-16,0 0 0,22 0 15,-22 0-15,0 0 0,1 0 0,-22-21 16,21 21-16,-21 0 0,1 0 0,-22-21 31,-22 21-15,1 0-16,0 0 16,0 0-16,0 0 0,0 0 15,-1 0-15,1 0 0,42 0 63,1 0-48,-1 0-15,0 0 16,0 0 0,0 21-16,-21 0 15,0 0 1,-21 0-16,0 1 0,0-22 15,0 21-15,-1-21 0,1 21 0,0 0 16,0-21-16,0 0 0,0 21 16,-1-21-16,1 0 0</inkml:trace>
  <inkml:trace contextRef="#ctx0" brushRef="#br1" timeOffset="94428.33">6837 8636 0,'21'-21'47,"0"21"-32,0-21-15,0 21 0,-21-21 16,22 21-16,-1-22 0,0 22 16,-21-21-16,0 0 15,-21 0 1,0 21-1,-1 0-15,1 0 0,-21 0 16,21 0-16,0 0 0,-1 0 0,1 21 16,0-21-16,0 0 0,0 21 0,0 0 15,21 1 1,0-1 0,21-21-16,0 0 0,0 21 0,0 0 15,22-21-15,-22 21 16,0-21-16,0 21 0,0-21 0,22 22 15,-22-22-15,0 21 0,-21 0 0,21 0 16,-21 0-16,0 0 16,0 1-16,0-1 0,-21 0 15,0-21-15,0 21 0,-1-21 0,-20 0 16,21 21-16,0-21 0,-22 0 16,22 0-16,0 0 0,0 0 0,0 0 15,0 0-15,-1 0 0,22-21 0,0 0 16,-21 21-16,21-21 0,-21 0 15,21-1-15,0 1 0,0 0 16,0 0-16,0 0 16,0 0-16,0-1 0,21 22 15,0-21-15,1 21 0,-1 0 16,21-21-16</inkml:trace>
  <inkml:trace contextRef="#ctx0" brushRef="#br1" timeOffset="94792.12">7218 8636 0,'0'0'0,"21"0"0,0 0 15,0 0 17,0 0-32,-21-21 0,22 21 0,-1-21 15,0 21-15,-21-21 0,21 21 0,0-22 16,0 22-16,-21-21 15,0 0-15,-21 21 32,0 0-17,0 0-15,0 0 0,21 21 0,-21-21 16,-1 21-16,22 1 0,0-1 0,0 0 16,-21-21-16,21 21 0,0 0 15,0 0-15,0 1 16,0-1-16,21 0 15,1-21-15,-1 0 16,0 0-16,0 0 0,0 0 0,0 0 16,1 0-16,-1-21 0,0 0 0,0 21 15,0-22-15,0 22 0</inkml:trace>
  <inkml:trace contextRef="#ctx0" brushRef="#br1" timeOffset="95149.92">7620 8615 0,'21'0'32,"0"0"-17,0 0-15,1 0 16,-1 0-16,0-21 0,0 0 16,0 21-16,0 0 0,-21-22 15,22 22-15,-1 0 0,-21-21 16,0 0-1,-21 21-15,-1 0 16,1 0-16,0 0 16,0 0-16,0 0 0,0 0 15,-1 21-15,1 0 0,0 1 16,21-1-16,-21-21 0,21 21 16,0 0-16,0 0 0,0 0 15,0 1-15,21-22 16,0 21-1,0-21-15,1 0 0,-1 0 0,0 0 16,0 0-16,0 0 0,0 0 0,22 0 16,-22 0-16</inkml:trace>
  <inkml:trace contextRef="#ctx0" brushRef="#br1" timeOffset="95691.61">8424 8509 0,'0'0'0,"0"-21"0,0 0 16,-21 21-16,0-21 15,0 21-15,0-22 0,-1 22 16,1 0-16,0 0 0,0 0 16,0 22-1,0-22-15,21 21 0,-22 0 16,22 0-16,0 0 0,0 0 0,-21 1 15,21-1-15,0 0 0,0 0 16,-21 0-16,21 0 0,0 1 16,0-1-16,21-21 15,0 0-15,1 0 16,-1 0-16,0 0 0,0 0 16,0-21-16,0-1 0,1 22 0,-1-21 15,0 0-15,0 0 16,0 0-16,0 0 0,-21-1 0,22 1 15,-22 0-15,21 0 0,-21 0 0,0 0 16,0-1-16,0-20 0,21 21 16,-21 0-16,0 0 0,0-1 0,0 1 15,0 0-15,-21 21 16,21 21-16,0 0 16,0 1-16,-21-1 0,21 0 15,0 0-15,-22 21 0,22-20 0,0-1 16,0 21-16,0-21 0,0 0 0,0 1 15,0-1-15,0 0 0,0 0 16,0 0-16,0 0 0,22 1 16,-1-22-1,0 0 1,0 0-16,0 0 16</inkml:trace>
  <inkml:trace contextRef="#ctx0" brushRef="#br1" timeOffset="96128.36">8975 8382 0,'0'0'16,"-22"0"0,1 0-1,0 0-15,0 0 0,0 0 16,0 21-16,21 0 0,-22-21 0,1 22 15,0-1-15,0-21 0,21 21 0,0 0 16,0 0 0,0 0-1,21-21-15,0 0 16,0 0-16,1 0 0,-1 0 16,0 0-16,21 0 0,-21 0 0,1 22 15,-1-22-15,0 0 0,0 0 16,0 21-16,-42 0 31,0-21-31,0 0 0,0 0 16,-1 21-16,1-21 0,0 0 15,-21 0-15,21 0 0,-1 21 0,1-21 16,0 0-16,0 0 0,0 0 16,0 0-16,-1 0 15,44 0 16,-1-21-15</inkml:trace>
  <inkml:trace contextRef="#ctx0" brushRef="#br1" timeOffset="96476.16">9461 8297 0,'0'0'15,"0"-21"-15,0 0 16,-21 21 0,0 0-16,0 21 15,0 0-15,0 1 16,21-1-16,0 0 15,0 0-15,0 0 0,0 0 0,0 22 16,0-22-16,0 0 0,0 0 16,0 0-16,0 1 0,0-1 15,0 0-15,0 0 0,0 0 16,21 0-16,0-21 16,0 0-16,0 0 15,0 0-15,1 0 0,-1-21 16,0 0-16</inkml:trace>
  <inkml:trace contextRef="#ctx0" brushRef="#br1" timeOffset="96777.99">9737 8170 0,'0'0'0,"21"0"31,0 0-31,0 0 16,0 0-16,0 0 0,1 22 0,-1-1 16,0 0-16,-21 0 0,21 0 15,-21 0-15,21 1 0,-21 20 0,0-21 16,0 0-16,0 22 0,0-22 0,0 0 16,0 0-16,0 0 15,0 0-15,-21 1 0,0-22 0,0 21 16,21 0-16,-21-21 0,-1 21 0,1-21 15,0 0-15,21 21 16,-21-21-16,0 0 0,0 0 16</inkml:trace>
  <inkml:trace contextRef="#ctx0" brushRef="#br1" timeOffset="101524.21">1524 7705 0,'0'21'0,"-21"0"78,0-21-78,-1 0 16,1 0-16,0 0 0,0 0 0,0 0 15,0 0-15,-1 0 16,1 0-16,0 0 0,0-21 0,0 21 16,0 0-16,-1-21 0,1 21 15,0 0-15,0-21 0,0-1 0,0 22 16,-1-21-16,-20 21 0,21-21 15,0 21-15,0-21 0,-1 0 16,1 0-16,0-1 0,21 1 16,-21 0-16,0 0 0,21-21 0,0 20 15,-21-20-15,-1 21 0,1-21 16,21-1-16,0 22 0,-21-21 16,0-1-16,0 22 0,21-21 0,-21 0 15,-1 20-15,1-20 0,21 0 16,-21 21-16,0-22 0,0 1 0,0 0 15,-1-1-15,1 1 0,0 0 16,0-1-16,0-20 0,0 20 16,-1-20-16,1 21 0,0-22 0,21 22 15,-21-1-15,0 1 0,0-21 16,21 20-16,-22 1 0,22-22 16,-21 22-16,0-21 0,21-1 15,0 1-15,0 20 0,-21-20 0,21-1 16,-21 1-16,21 20 0,0-20 15,0-1-15,0 1 0,0-1 16,0 1-16,0-1 0,0 1 0,0-22 16,0 22-16,0-1 0,0 1 15,0-1-15,0 1 0,21-1 0,0 1 16,-21-1-16,21 1 0,0-1 16,1 1-16,-1-1 0,0 1 15,21-1-15,-21 1 0,1 20 16,20-20-16,-21 21 0,21-22 15,1 22-15,-1-1 0,0 1 0,1 0 16,-22-1-16,21-20 0,1 21 16,20-1-16,-21 1 0,1 0 0,20-1 15,-20 1-15,20 21 0,1-22 16,-22 22-16,21-21 0,-20 21 16,20 0-16,-20-1 0,-1 22 0,0-21 15,-21 21-15,22 0 0,-22-21 16,0 21-16,0 0 0,0 0 0,1 0 31,-22-21 78,-22 0-93,1 21-16,21-21 16</inkml:trace>
  <inkml:trace contextRef="#ctx0" brushRef="#br1" timeOffset="102128.17">1355 2815 0,'0'0'0,"-22"-21"0,-62 0 15,63 0 1,-1 21-16,1 0 0,0-21 16,0 21-16,0 0 31,21 21 0,21 0-15,0 0-16,0-21 0,0 21 15,22-21-15,-1 21 0,-21-21 16,22 22-16,20-22 0,-21 0 16,1 0-16,20 0 0,-20 21 0,-1-21 15,0 0-15,1 0 0,-1 0 16,0 0-16,-21 0 0,22 0 0,-22 0 16,0 0-16,0 0 0,0 0 15,-21 21 16,0 0-15,-21 0 0,21 0-16,-21 1 0,0-1 0,-21 0 15,20 21-15,1-21 0,0 22 16,0-1-16,-21 0 0,20 1 0,1 20 16,-21-20-16,21-1 0,0 0 15,-1 1-15,1-1 0,0-21 16,0 21-16,21-20 0,0 20 0,-21-21 15,21 0-15,-21 0 0,21 1 16,0-1-16,-22-21 0,22 21 0,0 0 31,0-42 16,0 0-47,0 0 16,0-1-16,0 1 0,0 0 15,0-21-15,0 21 0,0-22 0,0 1 16</inkml:trace>
  <inkml:trace contextRef="#ctx0" brushRef="#br1" timeOffset="102787.79">1249 2858 0,'0'0'0,"-21"0"0,-1 0 16,1-22-16,0 22 15,0 0-15,0 0 0,0 0 16,42 0 46,0 0-62,0 22 0,0-22 16,22 0-16,-1 0 16,0 0-16,22 0 0,-22 0 0,22 21 15,-22-21-15,21 0 0,-20 0 16,-1 0-16,0 0 0,1 0 16,-1 0-16,0 0 0,-20 0 0,-1 0 15,21 0-15,-21 0 0,0 0 16,1 0-16,-1 0 0,0 0 15,0 0 1,0 21 0,-21 0-1,0 0 1,0 0-16,-21 1 16,0-1-16,21 21 0,-21-21 15,0 22-15,-1-22 0,1 21 16,0 0-16,0 22 0,0-22 0,0 1 15,-22 20-15,22-21 0,0 22 16,0-22-16,-22 1 0,22 20 16,0-21-16,-21-20 0,21 20 0,-1 0 15,22-21-15,-21 1 0,0-1 16,21 0-16,-21 0 0,21 0 0,0 0 16,0 1-1,-21-22 16,0 0-31,21-22 16,-22 1-16,22 0 16,-21 21-16,21-21 15,0 0-15</inkml:trace>
  <inkml:trace contextRef="#ctx0" brushRef="#br0" timeOffset="110005.42">614 12319 0,'0'0'0,"0"21"15,-21-21-15,21 21 0,-22-21 0,1 0 16,21 22-16,21-22 47,1-22-47,-1 1 0,0 0 15,0 0-15,0 0 0,22 0 16,-22-22-16,0 22 0,21-21 16,-21-1-16,1 22 0,-1-21 0,0 0 15,0 20-15,-21-20 0,0 21 16,0-21-16,0 20 0,0 1 0,0 0 15,-42 0-15,21 0 16,-1 21-16,1 0 0,0 0 0,0 0 16,0 0-16,0 0 15,-1 21-15,22 21 0,0-21 16,0 22-16,0-1 0,0 0 16,0 1-16,0-1 0,0 0 0,0 22 15,0-22-15,0 1 0,0-1 16,0 21-16,0-20 0,0-1 15,0-21-15,0 22 0,0-1 0,0-21 16,0 21-16,0-20 0,0-1 16,0 0-16,0 0 15,0-42 1,0 0 0,0 0-16,0-1 0,0 1 15,0-21-15,22 21 0,-22-22 0,21 1 16,0 0-16,0-1 0,0 1 15,22 0-15,-22-1 0,21 22 0,-21-21 16,22 21-16,-22 0 0,21 21 16,-21 0-16,0 0 0,1 0 15,-1 21-15,0 0 0,0 0 0,-21 21 16,0-20-16,0 20 0,0-21 16,0 21-16,0-20 0,0 20 0,0 0 15,0-21-15,0 1 16,0 20-16,21-21 0,0 0 0,-21 0 15,22-21-15,-1 0 16,0 0-16,0 0 0,0 0 16,0 0-16,1 0 0,20-21 0,-21 0 15,0 0-15,22 0 0,-22 0 16,0-1-16,21-20 0,-21 21 0,1-21 16,-1 20-16,0-20 0,0 21 15,-21 0-15,0 0 0,0-1 0,0 1 16,0 42-1,0 1-15,0-1 16,0 0-16,0 0 16,0 0-16,0 0 0,0 1 0,0 20 15,0-21-15,-21 0 0,21 0 16,0 1-16,-21-1 0,21 0 16,0 0-1,0-42 1,0 0-1,0 0-15,0-1 0,21 1 16</inkml:trace>
  <inkml:trace contextRef="#ctx0" brushRef="#br0" timeOffset="110184.32">1736 12002 0,'0'-22'15,"0"44"-15,-22-44 16,1 22-1,21 22 1,0-1-16,0 0 16,0 0-16,0 0 15,0 0-15,0 1 0,21-22 16,1 21-16,-1-21 0</inkml:trace>
  <inkml:trace contextRef="#ctx0" brushRef="#br0" timeOffset="112172.18">2603 12488 0,'0'0'0,"22"0"16,-1-21-16,-21 0 15,0 0-15,0 0 16,0 0-16,0-1 0,0 1 15,0 0-15,0 0 0,-21 0 16,-1 0-16,1-1 0,0 1 0,0 0 16,0 0-16,-22 0 0,22 21 15,0 0-15,-21 0 0,21 0 16,-1 0-16,-20 21 0,21 0 0,0 0 16,0 22-16,-22-22 0,22 21 15,0-21-15,21 22 0,-21-22 0,21 21 16,-21-21-16,21 22 0,0-22 15,0 0-15,0 0 0,0 0 0,0 0 16,0 1-16,21-22 0,0 0 16,0 0-16,0 0 0,0 0 0,1 0 15,-1 0-15,21 0 0,-21 0 16,22-22-16,-22 1 0,21 0 0,0 0 16,-20 0-16,20 0 15,-21-1-15,21-20 0,-20 0 0,20-1 16,-21 1-16,0 0 0,0-1 0,-21 1 15,0-21-15,0 20 0,0-20 16,0 20-16,0 1 0,0 0 0,0-1 16,0 22-16,0 0 0,0 0 15,-21 0-15,21 0 0,-21 21 16,0 0-16,21 21 16,-21 0-16,21 0 0,0 21 15,0 1-15,0-1 0,0 0 16,0 1-16,0 20 0,0-20 0,0 20 15,0-21-15,0 22 0,0-22 0,0 1 16,0-22-16,21 21 0,0-21 16,-21 22-16,21-22 0,0 0 0,1-21 15,-1 21-15,0-21 0,21 0 16,-21 0-16,1 0 0,-1 0 0,21 0 16,-21 0-16,0 0 0,22-21 15,-22 0-15,0 0 0,21-1 0,-20 1 16,-1 0-16,21 0 0,-21-21 15,0 20-15,1 1 0,-1-21 16,-21 21-16,0-22 0,21 22 0,-21 0 16,0 0-16,0 0 15,0 42 1,0 0 0,0 0-16,0 0 0,0 1 0,0 20 15,0-21-15,0 0 0,0 0 0,0 1 16,0-1-16,0 0 0,0 0 15,21 0-15,-21 0 0,21-21 0,0 22 16,1-22-16,-1 21 0,0-21 16,0 0-16,21 0 0,-20 0 0,20 0 15,0 0-15,1 0 0,-1-21 16,-21 21-16,21-22 0,1 1 16,-1 0-16,-21 0 0,22 0 0,-22 0 15,0-1-15,0 1 0,-21 0 16,0 0-16,21-21 0,-21 20 0,0 1 15,0 0-15,0 42 32,0 0-32,0 1 15,0-1-15,0 0 0,0 0 16,-21 0-16,21 0 0,-21 22 0,21-22 16,0 0-16,0 0 0,-21 0 0,21 1 15,-21-22-15,21 21 16,0 0-16,0-42 47,0 0-47,0-1 0,0 1 0,21 0 15,0 0-15,0 0 0,0 0 16,-21-22-16,21 22 0,1-21 0,-1 21 16,0-1-16,0 1 0,0 0 0,0 0 15,22 21-15,-22 0 0,0 0 16,0 0-16,-21 21 0,21 0 15,-21 0-15,0 1 0,0-1 16,0 0-16,0 0 0,0 0 16,0 22-16,0-22 0,0 0 0,0 0 15,22 0-15,-1 0 0,0 1 16,-21-1-16,21 0 0,21 0 0,-20 0 16,20-21-16,0 0 0,1 0 0,-1 0 15,21 0-15,-20 0 0,20 0 16,1 0-16,-22-21 0,22 21 0,-22-21 15,21 0-15,-20 0 0,-1-1 0,-21 1 16,22 0-16,-22 0 16,0-21-16,-21 20 0,21 1 0,-21-21 0,0 21 15,0-22-15,0 22 0,0 0 16,0 0-16,0 0 0,-21 0 16,0 21-16,-22 0 0,22 0 0,0 0 15,-21 21-15,-1 0 0,22 0 16,-21 0-16,21 22 0,-22-22 0,22 21 15,0-21-15,0 0 0,0 22 0,0-22 16,21 0-16,0 0 0,0 0 16,0 1-16,21-1 15,0-21-15,0 0 0,21 0 0,-20 0 16,20 0-16,-21-21 16,21-1-16,-20 22 0,20-21 0,-21 0 15,0 0-15,0 0 0,1 0 0,-1 21 16,0-22-16,-21 1 0,0 0 15,0 0-15,0 0 16,0 42 15,0 0-31,-21 0 0,0 0 0,21 1 16,0-1-16,-22 0 0,22 0 16,-21 21-16,21 1 0,0-1 0,0 0 15,0 1-15,0 20 0,0 1 0,0-1 16,0 1-16,0-1 0,0 1 15,0 20-15,0-20 0,21-1 0,-21 22 16,0 0-16,22-22 0,-1 22 16,-21 0-16,21-1 0,-21 1 15,0-22-15,21 22 0,-21 0 0,21-22 16,-21 22-16,0 0 0,0-22 0,0 22 16,0-22-16,0 1 0,0-1 15,0 1-15,0-1 0,0-20 0,-21-1 16,21-21-16,-21 21 0,0-20 0,-22-1 15,22-21-15,0 0 0,-21 0 0,21 0 16,-22-21-16,1-1 0,0 1 16,-1 0-16,22-21 0,-21-1 0,21 1 15,-22 0-15,22-22 0,21 1 0,0-1 16,0 1-16,0-1 16,0 1-16,0-22 0,0 22 0,0-22 15,0 0-15,21 22 0,0-22 0,-21 0 16,22 1-16,-1-1 0,0 22 15,-21-1-15,21-21 0,-21 22 0,21 21 16,-21-22-16,0 1 0,0 20 16,0-20-16,0 20 0,0-20 0,0 21 15,-21-22-15,0 22 0,0-22 0</inkml:trace>
  <inkml:trace contextRef="#ctx0" brushRef="#br0" timeOffset="112396.05">3810 11769 0,'0'0'0,"-21"0"0,0 0 0,-1 0 16,1 0 15,21 21-31,0 0 15,0 0 1,21-21-16,1 21 0,-1-21 16</inkml:trace>
  <inkml:trace contextRef="#ctx0" brushRef="#br0" timeOffset="112831.8">6921 11705 0,'-21'-21'0,"42"42"0,-63-63 0,21 21 16,0 21-16,0-21 0,21-1 0,-22 1 15,22 42 1,0 1 0,0-1-16,0 21 15,0-21-15,0 22 0,0 20 0,0-21 16,0 22-16,0-1 0,0 1 0,-21-1 15,21-20-15,0 20 0,-21-20 16,0 20-16,21-21 0,-21-20 0,21 20 16,0-21-16,-21 0 0,21 0 0,0 1 15,-22-22-15,22 21 16,-21-21 0,0 0-16,0-21 0,21-1 0</inkml:trace>
  <inkml:trace contextRef="#ctx0" brushRef="#br0" timeOffset="113476.43">6308 12256 0,'0'0'0,"-22"0"0,1 0 15,42 0 17,1 0-32,20 0 0,-21 0 15,21 0-15,22 0 0,-1-22 0,-20 1 16,41 21-16,-20-21 0,-1 0 15,1 0-15,-1 0 0,1-22 0,-1 22 16,-20 0-16,-1-21 0,0 20 0,1 1 16,-22-21-16,0 21 0,0-22 15,-21 22-15,21 0 0,-21 0 16,0-21-16,0 20 0,0 1 0,0 0 16,-21 21-16,0-21 0,21 0 15,-21 21-15,0 0 16,0 0-16,21 21 0,-22 0 0,22 0 15,0 0-15,0 22 0,-21-1 16,21 0-16,0 22 0,-21-22 0,21 22 16,0-22-16,0 22 0,0-22 0,0 0 15,0 22-15,0-22 0,0-21 16,0 22-16,0-1 0,0-21 0,0 0 16,0 0-16,0 1 0,0-1 15,0 0 1,0-42-1,0 0-15,0-22 16,21 22-16,0 0 16,1-21-16,-1 20 0,0-20 0,0 0 15,0-1-15,0 1 0,22 0 16,-22-1-16,21 22 0,-21 0 0,22 0 16,-22 0-16,0 21 0,21 0 0,-20 0 15,-1 21-15,-21 0 0,21 0 16,-21 22-16,21-22 0,-21 21 0,0 0 15,0-20-15,0 20 0,0-21 0,0 21 16,-21-20-16,0-1 16,0 0-16,21 0 0,0 0 0,-22 0 15,1 1-15,42-22 32,1-22-17,-22 1-15,21 0 0,0 0 0,0 0 16</inkml:trace>
  <inkml:trace contextRef="#ctx0" brushRef="#br0" timeOffset="113828.22">7853 12234 0,'84'-21'31,"-62"21"-31,-1-21 0,0 21 16,0-21-16,0 21 0,0-21 0,22 0 15,-22-1-15,0 22 0,0-21 16,0 0-16,-21 0 0,0 0 0,0 0 16,0-1-16,-21 22 15,0 0-15,0 0 16,-21 0-16,20 22 0,-20-1 0,0 0 16,21 0-16,-22 21 0,22-20 15,0 20-15,-21 0 0,42 1 0,0-22 16,0 21-16,0 0 0,0-20 15,0-1-15,0 0 0,42 0 16,-21 0-16,0 0 0,22 1 0,-22-22 16,21 0-16,-21 21 0,22-21 0,-22 0 15,21 0-15,-21 0 0,0 0 16,1 0-16,-1-21 0,0 21 0,0-22 16,0 1-16,0 0 0,1 0 0</inkml:trace>
  <inkml:trace contextRef="#ctx0" brushRef="#br0" timeOffset="115607.66">10414 12171 0,'0'-64'31,"0"43"-31,21 0 0,0 0 0,0 0 15,1-22-15,-1 22 0,0 0 0,0-21 16,0 21-16,0-22 0,22 22 0,-22-21 16,-21 21-16,21-1 0,-21-20 15,0 21-15,0 0 0,-21 0 0,0-1 16,0 1-16,-1 0 0,-20 0 16,0 21-16,21 0 0,-22 0 0,1 0 15,0 0-15,-1 0 0,1 21 16,0 0-16,-1 0 0,1 1 15,21-1-15,-22 0 0,43 0 0,0 0 16,0 0-16,0 22 0,0-22 0,22 21 16,-1-21-16,21 22 0,-21-1 15,22-21-15,-1 22 0,-21-1 0,21 0 16,1 1-16,-22-1 0,21-21 0,-21 21 16,1 1-16,-1-22 0,0 0 15,0 21-15,-21-20 0,0-1 0,0 0 16,0 0-16,-21 0 0,0 0 15,0 1-15,-1-22 0,-20 21 16,0-21-16,-1 0 0,1 0 0,0 0 16,-1 0-16,1 0 0,-21 0 0,20-21 15,1-1-15,21 22 0,-22-21 16,22-21-16,-21 21 0,21 0 0,0-22 16,-1 1-16,22 0 0,0-1 15,0-20-15,0 20 0,0 1 0,0 0 16,0-1-16,0 22 0,0-21 0,0 21 15,22 21 1,-1 0-16,-21 42 0,21-21 16,0 22-16,-21-22 0,21 21 15,0 22-15,1-22 0,-22 0 16,21 1-16,0-1 0,-21 0 0,21-21 16,0 22-16,0-1 0,-21-21 15,22 0-15,-1 1 0,0-1 0,0 0 16,0 0-16,0-21 0,1 0 0,20 0 15,-21 0-15,0 0 0,22 0 16,-22 0-16,0 0 0,21-21 0,-21 21 16,22-21-16,-1 0 0,-21-1 0,22 1 15,-1 0-15,-21-21 0,21 21 16,-20-22-16,-1 22 0,0-21 0,0-1 16,-21 22-16,21-21 0,-21 21 0,0 0 15,0-1-15,0 1 16,-21 21-1,0 21-15,21 1 16,-21-1-16,21 21 0,0-21 16,-21 0-16,21 22 0,0-22 0,0 0 15,0 21-15,0-20 0,0-1 16,0 0-16,0 0 0,0 0 0,21 0 16,0-21-16,0 22 0,0-22 0,0 0 15,1 0-15,-1 0 0,0 0 16,21 0-16,-21 0 0,1 0 0,20-22 15,-21 1-15,21 21 0,-20-21 0,20 0 16,-21 0-16,0 0 16,0-1-16,1 1 0,-1-21 0,-21 21 15,0 0-15,0-22 0,0 22 0,0 0 16,0 0-16,0 0 0,0-1 16,0 44-1,-21-1-15,21 0 16,-22 0-16,22 0 0,0 0 15,-21 1-15,21 20 0,0-21 0,0 0 16,0 22-16,0-22 0,0 0 16,0 0-16,0 0 0,0 0 15,0 1-15,21-22 0,1 21 0,-1 0 16,0-21-16,0 0 0,21 0 16,-20 0-16,-1 0 0,0 0 15,21-21-15,-21 21 0,1-21 0,20-1 16,-21 22-16,0-42 0,22 21 0,-22 0 15,0-22-15,0 22 0,-21-21 16,21 0-16,0-22 0,-21 22 0,0-22 16,22 22-16,-22-22 0,21 22 15,-21 0-15,0-22 0,0 22 0,21 21 16,-21-22-16,0 22 0,0 0 0,0 0 16,0 0-16,0 42 15,0 0 1,0 0-16,-21 22 0,21-1 0,-21 0 15,21 22-15,-22-22 0,22 22 16,0-1-16,0 1 0,-21-22 0,21 0 16,-21 22-16,21-22 0,0-21 0,-21 22 15,21-22-15,0 21 0,0-21 16,0 0-16,0 1 0,0-1 16,-21-21-1,21-21 1,0-1-16,0 1 0,0 0 15,0 0-15,0-21 0,0 20 16,0 1-16,0-21 0,21 21 16,0-22-16,0 22 0,0-21 0,1 21 15,20-22-15,-21 22 0,21 0 0,1 21 16,-1-21-16,0 21 0,1 0 16,-1 0-16,0 0 0,1 21 0,-1 0 15,0 0-15,-20 1 0,20-1 16,-21 21-16,0-21 0,0 0 0,-21 1 15,0 20-15,0-21 0,0 0 0,-21 0 16,-21 1-16,21-1 0,-22 0 16,1 0-16,0 0 0,-22-21 15,22 21-15,0-21 0,-1 22 0,-20-22 16,20 0-16,1 0 0,21 0 0,-21 21 16,20-21-16,-20 0 0,21 0 15,0 0-15,21-21 0,0-1 16,0 1-16</inkml:trace>
  <inkml:trace contextRef="#ctx0" brushRef="#br0" timeOffset="116152.35">13271 11853 0,'0'0'0,"22"-21"0,-22 0 15,0 0-15,0 0 0,0 0 16,0-1-16,-22 22 0,1 0 16,0 0-16,0 0 0,-21 0 0,20 0 15,-20 0-15,0 22 0,-1-22 16,22 21-16,-21 21 0,0-21 0,20 22 15,1-22-15,0 21 0,0 22 16,0-22-16,21 0 0,-21 1 0,21-1 16,0 0-16,0 1 0,0-1 0,0 0 15,21-21-15,0 22 0,0-22 16,0 0-16,0 0 0,22-21 16,-1 21-16,0-21 0,1 0 0,20 0 15,-20 0-15,20 0 0,-21-21 16,22 21-16,-1-21 0,-20 0 0,20 0 15,1 0-15,-22-1 0,22-20 0,-22 0 16,0 21-16,1-22 0,20 1 16,-21-22-16,1 22 0</inkml:trace>
  <inkml:trace contextRef="#ctx0" brushRef="#br0" timeOffset="116392.21">14118 11705 0,'0'0'0,"0"-42"0,0 21 0,0 0 0,0-1 0,0 1 15,-21 0-15,0 21 16,0 0-16,-1 0 0,1 21 15,0 0-15,21 1 0,-21-1 0,0 21 16,21-21-16,-21 22 0,21 20 16,0-21-16,0 1 0,-22 20 0,22-20 15,-21 20-15,21-21 0,-21 1 16,21 20-16,-21-20 0,21-22 0,0 21 16,0 0-16,0-20 0,0-1 0,0 0 15,0 0-15,0 0 16,21-21-16,0 0 15,0 0-15,1-21 0,20 21 0,-21-21 16,21 0-16,1 0 0</inkml:trace>
  <inkml:trace contextRef="#ctx0" brushRef="#br0" timeOffset="117580.24">14605 12002 0,'0'0'15,"21"-43"-15,0 22 0,-21 0 0,0 0 0,0 0 16,0-1-16,-21 1 15,0 21-15,0 0 0,0 0 16,-1 0-16,-20 0 0,21 0 0,0 21 16,-22 1-16,22-1 15,-21 21-15,21-21 0,0 22 0,-1-1 0,1 0 16,0 1-16,0-22 0,0 21 16,21 0-16,-21 1 0,21-22 15,0 0-15,0 21 0,0-20 0,0-1 16,0 0-16,21-21 0,0 21 15,0-21-15,0 0 0,0 0 0,1 0 16,-1 0-16,0 0 0,0 0 0,21-21 16,-20 0-16,-1 0 0,21-1 15,-21 1-15,0 0 0,1 0 0,-1 0 16,0 0-16,-21-22 0,0 1 0,21 21 16,-21-22-16,21 22 0,-21 0 15,0 0-15,0 0 0,0 0 0,0 42 31,0 0-15,-21 0-16,21 0 0,-21 0 0,0 1 16,21 20-16,0-21 0,0 21 15,0-20-15,0-1 0,0 21 0,0-21 16,0 0-16,0 1 0,0-1 0,21 0 16,-21 0-16,21-21 15,0 0-15,22 0 0,-22 0 0,0 0 16,21 0-16,-21 0 0,22-21 15,-1 21-15,-21-21 0,22 0 0,-1-1 16,0 1-16,-21 0 0,22 0 16,-1-21-16,0-1 0,1 22 15,-22-21-15,21-1 0,-21-20 0,22 21 16,-22 20-16,0-20 0,0 0 0,-21 21 16,0-1-16,0 1 0,-21 42 31,0-21-31,-21 43 0,20-22 15,-20 0-15,21 21 0,0 1 0,0-22 16,-1 21-16,22-21 0,0 22 16,0-22-16,0 0 0,0 21 0,22-20 15,-1-22-15,-21 21 0,21 0 0,0-21 16,0 21-16,0-21 16,1 0-16,-1 0 15,-42 0 16,-1 0-31,1-21 0,0 21 16,0-21-16,0 21 0,0-21 16,-1 21-16,1 0 15,0 0-15,0 0 16,21 21-16,0 0 16,0 0-1,0 0-15,21 0 16,0 1-16,0-22 0,1 21 0,-1-21 15,21 0-15,-21 0 0,22 0 16,-22 0-16,21 0 0,0 0 0,-20 0 16,20 0-16,0 0 0,1-21 0,-1 21 15,-21-22-15,21 1 0,1 0 16,-22 0-16,21 0 0,-21-22 0,22 22 16,-22-21-16,21 0 0,-21-1 0,1 1 15,20 0-15,-21 20 0,0-20 16,0 21-16,1-21 0,-22 20 15,0 1-15,-22 21 16,1 0-16,0 0 0,0 0 16,0 21-16,0 1 0,-1-1 0,1 0 15,0 0-15,21 21 0,0-20 16,0-1-16,0 21 0,0-21 0,0 0 16,0 22-16,0-22 0,21 0 0,-21 0 15,0 22-15,0-22 0,21 0 16,-21 0-16,0 0 0,0 0 15,0 1-15,0-1 0,-21-21 16,0 0-16,0 21 16,0-21-16,0 0 0,-1 0 15,1 0-15,0 0 0,0 0 16,0-21-16,21 0 16,-21-1-16,-1 22 0,22-42 0,-21 21 15</inkml:trace>
  <inkml:trace contextRef="#ctx0" brushRef="#br0" timeOffset="118539.69">17314 11853 0,'0'0'16,"0"-21"-16,21 0 0,-21 0 15,0 0-15,22 0 0,-22-1 16,0 1-16,21 21 0,0-21 16,0 0-1,0 21-15,0 0 0,1 0 0,-1 0 16,0 0-16,0 0 0,0 21 0,0 0 16,22 0-16,-43 1 0,21 20 15,0-21-15,-21 21 0,21 1 0,-21-22 16,0 21-16,0 1 0,0-1 0,0 0 15,0-21-15,-21 22 0,0-22 16,21 21-16,0-21 0,-21 1 0,0-1 16,21-42 31,0-1-47,0 1 0,0 0 15,0-21-15,21 21 0,0-22 0,0 1 16,0 0-16,0-1 0,-21 22 0,43-21 15,-22-1-15,0 1 0,0 0 16,0 21-16,22-22 0,-22 22 0,0 0 16,21 0-16,-20 0 0,-1 21 0,0 0 15,0 0-15,0 0 0,-21 21 16,21 0-16,1 0 0,-22 21 0,21-20 16,-21 20-16,0-21 0,0 21 15,0 1-15,21-1 0,-21 0 16,0 1-16,21-1 0,-21 0 0,0-20 15,0 20-15,0-21 0,0 0 0,0 0 16,0 1-16,0-1 16,-21-42 15,21-1-31,0 1 0,0 0 0,0 0 16,0 0-16,0-22 0,21 1 0,-21 21 15,21-21-15,0-1 0,22 1 16,-22 0-16,21-1 0,-21 1 0,22 21 15,-1-22-15,0 22 0,1 0 16,-1 0-16,0 21 0,1 0 16,-1 0-16,0 0 0,-20 0 0,20 21 15,-21 0-15,0 22 0,0-22 0,1 21 16,-22 0-16,0 1 0,0-1 16,0 0-16,0 1 0,0-1 0,0-21 15,-22 22-15,1-22 0,21 21 16,0-21-16,-21 0 0,0 1 0,21-1 15,0-42 17,0-1-17,21 1-15</inkml:trace>
  <inkml:trace contextRef="#ctx0" brushRef="#br0" timeOffset="118940.27">19113 11959 0,'0'0'0,"-21"0"0,21 21 31,21-21-15,1 0-16,-1 0 0,21 0 16,-21 0-16,22 0 0,-22-21 0,21 0 15,0 21-15,-20-21 0,20 0 16,-21 0-16,0 21 0,0-22 15,1 1-15,-22 0 0,0 0 0,0 0 16,0 0-16,0-1 0,-22 1 16,1 21-16,0 0 0,-21 0 15,21 0-15,-1 0 0,-20 0 0,21 21 16,-21 1-16,20-1 0,-20 21 0,21-21 16,0 22-16,0-1 0,-1 0 15,1 1-15,21-1 0,0-21 0,0 21 16,0 1-16,0-22 0,0 21 0,0-21 15,21 1-15,1-1 0,-1 0 16,21 0-16,-21-21 0,0 0 16,22 0-16,-1 0 0,-21 0 0,22 0 15,-1 0-15,0-21 0,1 21 16,-1-21-16,0 0 0,1-22 0,20 22 16</inkml:trace>
  <inkml:trace contextRef="#ctx0" brushRef="#br0" timeOffset="119220.11">20151 11324 0,'0'0'16,"0"-21"-16,0 0 0,0 0 0,0 0 15,-22 42-15,22 0 16,0 0-16,0 21 16,-21 1-16,21-1 0,-21 0 0,21 1 15,0 20-15,0-20 0,0 20 0,0-21 16,0 1-16,0 20 0,0-20 15,0-1-15,0 21 0,0-20 0,-21-1 16,21-21-16,0 22 0,-21-22 0,21 0 16,0 0-16,0 0 0,0 0 15,0 1-15,21-22 32,0-22-32,0 1 0,-21 0 15,43 0-15,-22-21 0,0 20 0,0-20 16</inkml:trace>
  <inkml:trace contextRef="#ctx0" brushRef="#br0" timeOffset="119700.83">20426 11388 0,'0'-64'15,"0"128"-15,21-170 0,-21 64 0,0 20 0,0 1 16,0 0-16,0 42 16,0 0-16,0 1 0,-21 20 15,0 0-15,21 22 0,-22-22 0,1 22 16,21-1-16,0-21 0,0 22 15,-21-22-15,21 22 0,-21-22 0,21 22 16,0-22-16,-21 21 0,21-20 0,0-1 16,0 0-16,0-20 15,0 20-15,0-21 0,0 0 0,0 0 16,0 1-16,0-1 16,0-42-1,0-1-15,0-20 16,21 21-16,0 0 0,-21-22 15,21 1-15,0 21 0,1-21 16,20-1-16,-21-20 0,0 20 0,22 22 16,-1-21-16,0 0 0,-21-1 15,22 22-15,-1 0 0,-21 21 16,22 0-16,-22 0 0,0 0 0,0 0 16,0 21-16,-21 0 0,0 22 0,21-22 15,-21 21-15,0 0 0,0 1 16,0-1-16,0 0 0,0 1 0,-21-1 15,21 0-15,-21-20 0,21 20 16,-21-21-16,21 0 0,-21 0 0,0 1 16,21-1-16,-22-21 15,1 0 1,21-21-16,0-1 16,0 1-16</inkml:trace>
  <inkml:trace contextRef="#ctx0" brushRef="#br0" timeOffset="119901.08">19897 11726 0,'0'0'0,"0"-21"0,0 0 31,21 21-31,0 0 0,0 0 16,0 0-16,0 0 0,1 0 0,20 0 15,-21 0-15,21 0 0,1 0 0,-22 0 16,21 0-16,1 0 0,-1 0 16,0 0-16</inkml:trace>
  <inkml:trace contextRef="#ctx0" brushRef="#br0" timeOffset="120339.83">21061 11663 0,'0'0'16,"0"21"0,0 0-1,0 0-15,0 1 0,-21-1 16,-1 0-16,22 0 0,-21 21 16,21-20-16,0 20 0,-21-21 0,21 21 15,0-20-15,0 20 0,0-21 16,0 21-16,0-20 0,0-1 0,21 0 15,0 0-15,1-21 16,-1 21-16,21-21 0,-21 0 16,0 0-16,1 0 0,20 0 0,-21-21 15,0 0-15,0 0 0,22 0 16,-22-1-16,0 1 0,0 0 0,-21 0 16,0-21-16,21 20 0,-21-20 15,0 21-15,0-21 0,0 20 16,-21 1-16,21-21 0,-21 21 0,0 0 15,0 21-15,0-22 0,-22 1 0,22 21 16,0 0-16,0 0 0,0 0 16,-1 0-16,1 0 0,0 21 0,0 1 15,0-1-15,21 0 0,0 0 16,0 0-16,0 0 16,0 1-16,21-22 0,0 21 0,0-21 15,22 21-15,-22-21 0</inkml:trace>
  <inkml:trace contextRef="#ctx0" brushRef="#br0" timeOffset="121160.36">22056 11790 0,'0'-21'0,"0"42"0,0-63 0,-22-1 16,1 22-16,0 0 0,0 0 15,0 0-15,0-1 0,-22 22 0,22 0 16,-21 0-16,21 0 0,-1 0 15,-20 22-15,0-1 0,21 0 0,-22 0 16,22 21-16,-21-20 0,21 20 0,-22 0 16,22 1-16,0-1 0,0-21 15,0 21-15,21 1 0,0-1 16,0 0-16,0-20 0,0-1 0,0 21 16,21-21-16,0 0 0,0-21 15,0 22-15,0-22 0,22 0 0,-22 0 16,21 0-16,1 0 0,-22-22 0,21 1 15,0 0-15,1 0 0,-22 0 16,21-22-16,-21 22 0,22-21 16,-22 0-16,0-1 0,0-20 0,0 20 15,1 1-15,-1-21 0,-21-1 0,21 22 16,0-22-16,-21 1 0,0-1 0,21 22 16,-21-22-16,21 22 0,-21 0 15,0 21-15,0-1 0,0 1 16,0 0-16,0 63 15,0-20-15,-21-1 16,0 21-16,0 0 0,0 22 0,21-22 16,-21 22-16,-1-1 0,1-20 15,0 20-15,21-21 0,0 22 0,-21-22 16,21 1-16,0 20 0,0-21 0,0 1 16,0-22-16,0 21 0,0-21 15,21 1-15,0-1 0,0 0 0,1 0 16,-1-21-16,0 0 0,0 0 15,0 0-15,22 0 0,-22 0 0,0 0 16,21 0-16,-21-21 0,22 0 16,-22 0-16,21-1 0,-21 1 15,22-21-15,-22 21 0,0-22 0,0 22 16,0-21-16,1 21 0,-22-22 0,0 22 16,0 0-16,0 0 0,0 0 15,-22 21-15,1 0 0,0 0 16,0 0-16,-21 0 0,20 21 0,1-21 15,21 21-15,0 0 0,0 0 16,0 22-16,0-22 0,0 0 0,0 0 16,0 0-16,0 1 0,21-1 15,1 0-15,-22 0 0,21 0 0,0 0 16,-21 1-16,0-1 0,0 0 16,0 0-16,0 0 15,-21-21-15,0 0 16,-22 21-16,22-21 0,0 0 0,0 0 15,0 0-15,-22 22 0,22-22 16,0 0-16,0 0 0,21-22 31</inkml:trace>
  <inkml:trace contextRef="#ctx0" brushRef="#br0" timeOffset="122869.47">24236 12086 0,'-21'0'0,"42"0"0,-21-21 0,21 0 0,0 0 0,0 0 15,0-1-15,1 1 0,-22 0 16,0-21-16,21 21 0,-21-1 0,0-20 16,0 21-16,0-21 0,0 20 0,-21 1 15,-1-21-15,1 21 16,0-22-16,0 22 0,0 0 0,0 0 16,-1 21-16,-20 0 0,21 0 0,-21 0 15,20 0-15,-20 0 0,21 0 16,-21 21-16,-1 0 0,22 22 0,-21-22 15,21 21-15,-1 0 0,-20 1 16,21-1-16,0 22 0,21-22 0,0 21 16,0-20-16,0-1 0,0 0 0,0 1 15,0-22-15,0 0 0,0 0 16,42 0-16,-21 1 0,0-22 0,22 0 16,-22 0-16,21 0 0,1 0 15,-1 0-15,-21-22 0,21 22 0,1-21 16,-22 0-16,21 0 0,-21 0 15,22 0-15,-22-1 0,0-20 16,0 21-16,0-21 0,1 20 0,-1-20 16,0 0-16,-21 21 0,0-22 0,0 22 15,0 0-15,21-21 0,-21 20 16,0 1-16,0 42 16,0 1-16,-21-1 15,21 0-15,0 0 0,0 21 16,-21 1-16,21-22 0,0 21 0,0 1 15,0-22-15,0 0 0,0 21 16,21-21-16,0 1 0,0-1 0,0-21 16,1 21-16,-1-21 0,21 0 15,-21 0-15,22 0 0,-22 0 0,21 0 16,0 0-16,-20 0 0,20-21 16,-21 21-16,21-21 0,-20-1 0,-1-20 15,0 21-15,0 0 0,0-22 16,0 22-16,-21-21 0,0 21 0,0-22 15,0 22-15,0 0 0,0 0 0,-21 42 32,21 0-32,-21 0 15,0 22-15,0-22 0,21 21 16,0 1-16,-21-22 0,-1 21 16,22 0-16,0-20 0,0-1 0,0 0 15,-21 0-15,21 0 0,0 0 0,-21 1 16,21-44 15,0 1-31,21 0 16,0 0-16,1 0 0,-1 0 15,0-22-15,21 22 0,-21-21 0,22-1 16,-1 22-16,-21-21 0,22 0 16,-22 20-16,21 1 0,-21-21 15,22 42-15,-22-21 0,0 21 0,0 0 16,-21 21-1,0 0-15,0 21 0,0-20 16,0 20-16,0-21 0,0 21 0,0 1 16,0-1-16,0-21 0,0 22 15,0-22-15,21 21 0,0-21 0,1 0 16,-1 1-16,0-22 0,0 21 16,21-21-16,1 0 0,-1 0 0,0 0 15,1 0-15,20 0 0,-20 0 0,20 0 16,-21 0-16,1-21 0,-1-1 15,0 1-15,1 0 0,-22 0 16,21 0-16,-42-22 0,21 22 0,-21-21 16,0 0-16,0 20 0,0-20 15,0 21-15,-21-21 0,0 20 0,0 22 16,0-21-16,-22 21 0,1 0 16,21 0-16,-21 0 0,-1 0 0,1 21 15,0 1-15,-1-1 0,1 21 0,21-21 16,-22 22-16,22-1 0,0-21 15,0 21-15,21-20 0,0 20 0,0-21 16,0 21-16,0-20 0,21-1 0,0 0 16,0-21-16,1 21 0,-1-21 15,21 0-15,-21 0 0,22 0 16,-22 0-16,21 0 0,-21-21 0,22 21 16,-22-21-16,21 0 0,-21-1 15,22-20-15,-22 21 0,0-21 0,21-1 16,-21-20-16,1 20 0,20 1 15,-21-21-15,0 20 0,0-20 0,1 20 16,-1-20-16,0-1 0,0 22 0,-21-21 16,0 20-16,21 1 0,0 0 15,-21-1-15,0 22 0,0 0 0,0 0 16,0 42 0,0 0-16,0 21 0,-21 1 0,21-1 15,-21 0-15,0 22 0,0-22 16,0 22-16,-1-1 0,1 1 15,0-22-15,21 22 0,0-1 0,0 1 16,0-22-16,0 0 0,0 1 0,0-1 16,0 0-16,0-21 0,21 22 15,0-22-15,1 0 0,-1-21 0,0 21 16,21-21-16,-21 0 0,22 0 16,-22 0-16,21 0 0,1 0 0,-22 0 15,21 0-15,-21 0 0,0-21 0,22 21 16,-22-21-16,0 0 0,0 0 15,0 21-15</inkml:trace>
  <inkml:trace contextRef="#ctx0" brushRef="#br0" timeOffset="127063.94">3175 13928 0,'0'0'0,"-21"0"32,21-21-1,21 21-31,-21-22 0,0 1 16,0 0-16,0 0 0,0 0 15,0 0-15,0-1 0,0 1 16,0 0-16,-21 0 0,0-21 0,-1 20 15,1 1-15,0-21 0,-21 21 16,21 0-16,-22-1 0,1 1 0,0 21 16,-1 0-16,1 0 0,0 0 15,-1 21-15,22 1 0,-21 20 0,-1 0 16,22 1-16,0-1 0,0 21 16,0-20-16,0 20 0,21-20 0,0 20 15,0-21-15,0 1 16,0-1-16,21 0 0,0-20 0,0-1 15,21 0-15,1 0 0,-22-21 16,21 0-16,1 0 0,-1 0 0,0 0 16,1-21-16,-1 0 0,0 0 15,1-1-15,-22 1 0,21-21 0,0 21 16,-20-22-16,-1 22 0,21-21 16,-21 0-16,-21-1 0,0 22 0,21-21 15,-21-1-15,0 22 0,0-21 16,0 21-16,0 0 0,0 42 31,0 0-31,0 21 0,0-21 16,0 22-16,0-1 0,22-21 15,-22 22-15,21-1 0,0-21 0,-21 21 16,21-20-16,0 20 0,0-21 16,-21 0-16,22 0 0,20-21 0,-21 0 15,0 22-15,0-22 0,22 0 0,-22 0 16,21 0-16,-21-22 0,22 1 15,-22 21-15,21-21 0,-21 0 0,1 0 16,-1 0-16,0-22 16,0 22-16,0-21 0,0 21 0,1-22 0,-1 22 15,-21-21-15,21-1 16,-21 22-16,21-21 0,0 21 0,0 0 16,1 21-1,-22 21-15,21 0 16,-21 0-16,21 0 0,-21 0 15,0 1-15,21-22 32,-21-22-17,0 1 1,0 0-16,0 0 16,0 0-16,-21 0 0,21-1 15,0 1-15,-21 21 0,0-21 16,-1 21-16,1 0 15,0 0-15,0 21 16,0 22-16,21-22 0,-21 21 16,21-21-16,0 22 0,0-1 0,0 0 15,0 1-15,0-1 0,0 0 16,0-21-16,0 22 0,0-22 0,0 21 16,21-21-16,0 1 0,0-1 15,0-21-15,0 21 0,22-21 0,-22 0 16,0 0-16,21 0 0,-20 0 0,-1 0 15,21-21-15,0 21 0,-20-21 16,20-1-16,-21 1 0,0 0 16,22 0-16,-22-21 0,0 20 15,0-20-15,-21 21 0,0-21 0,21-1 16,-21 1-16,21 21 0,-21-22 0,0 22 16,0 0-16,22 0 0,-1 21 15,0 0-15,0 0 16,-21 21-1,21 0-15,0 0 0,-21 1 16,0-1-16,22-21 16,-22 21-16,0-42 47,0 0-47,0-1 15,0 1-15,0 0 16,-22 0-16,1 0 0,0 0 15,21-1-15,-21 22 0,0 0 16,0 0-16,-1 22 16,1-1-16,21 0 15,-21 0-15,21 21 0,0-20 0,-21 20 16,21 0-16,-21 1 0,21-1 16,-21 0-16,21-21 0,0 22 0,0-1 15,0-21-15,0 0 0,21 22 16,0-22-16,0 0 0,21 0 15,1-21-15,-1 21 0,0-21 0,1 0 16,20 0-16,-20 0 0,-1 0 16,21 0-16,-20-21 0,-1 21 0,0-21 15,1 0-15,-1 0 0,0 0 0,-20-1 16,20 1-16,-21-21 0,0 21 16,0-22-16,1 22 0,-1-21 0,-21 0 15,21-1-15,-21 22 0,0-21 16,0 21-16,0-1 0,0 1 0,0 0 15,-21 21 1,0 0-16,-1 21 16,22 0-16,-21 1 0,21-1 0,0 21 15,0-21-15,0 0 0,-21 22 16,21-22-16,0 0 0,0 21 0,0-20 16,0-1-16,0 0 0,0 21 15,0-21-15,0 1 0,0-1 0,21-21 16,-21 21-16,21 0 0,1-21 0,-1 0 15,0 0-15,21 0 0,-21 0 16,22 0-16,-22 0 0,21-21 0,-21 0 16,22 0-16,-1-1 0,0 1 15,1 0-15,-1 0 0,-21-21 16,22 20-16,-1-20 0,0 21 0,-21-21 16,1-1-16,-1 1 0,0 0 15,0 20-15,-21-20 0,0 21 0,0 0 16,0 0-16,0 42 31,0 0-31,-21 0 0,0 0 0,21 0 16,0 1-16,-21 20 0,21-21 15,0 0-15,0 22 0,0-22 0,0 0 16,0 21-16,0-21 0,0 1 0,0-1 16,0 0-16,21 0 0,0 0 15,0 0-15,-21 1 16,21-22-1,-21-22 17,-21 22-32,0-21 15,0 0-15,0 0 0,-1 0 16,22 0-16,-21 21 0,0 0 16,0 0-1,0 0-15,21 21 16,0 0-1,0 0-15,0 0 16,0 0-16,0 1 0,21-1 16,0 0-16,0-21 0,0 21 15,1-21-15,-1 0 0,0 0 0,0 0 16,21 0-16,-20 0 0,-1 0 0,21 0 16,-21 0-16,22 0 0,-1-21 15,-21 0-15,21 0 0,-20-1 0,20 1 16,-21 0-16,21 0 0,1 0 0,-22-22 15,0 22-15,21-21 0,-20 21 16,-22-22-16,21 1 0,-21 21 0,0-21 16,0 20-16,0 1 15,0 0-15,0 0 0,-21 21 0,-1 0 16,1 0-16,0 0 0,0 21 0,0 0 16,0 0-16,-1 22 0,22-22 15,0 0-15,0 21 0,0-20 0,0-1 16,0 21-16,0-21 0,0 0 15,0 22-15,0-22 0,0 0 0,0 0 16,22 0-16,-22 1 0,21-1 0,-21 0 16,0 0-16,0 0 0,0 0 15,-21-21 17,-1 0-17,22-21-15,-21 21 0,0-21 0,21 0 16,-21 0-16,0 0 0,0-1 15,-1 22 1,22-21-16,-21 21 16,21 21-1,0 1-15,0-1 0,21 0 16,1 0-16,-1 0 16,0 0-16,0-21 15,0 22-15,0-22 0,22 0 0,-22 0 0,0 0 16,21 0-16,1 0 0,-22 0 15,21 0-15,1 0 0,-22-22 0,21 1 16,0 21-16,-20-21 0,-1 0 16,0 0-16,21 0 0,-21-1 15,1 1-15,-1 0 0,0-21 0,-21 21 16,21-22-16,0 22 0,-21 0 0,0 0 16,21 0-16,-21-1 0,0 1 15,0 42 1,-21-21-16,21 22 15,0-1-15,-21 21 0,21-21 16,-21 0-16,21 22 0,0-22 0,0 0 16,0 0-16,0 0 0,21 1 15,0-1-15,0 0 0,1-21 16,-1 21-16,21-21 0,0 0 0,-20 0 16,20 0-16,0 0 0,-21 0 0,22 0 15,-22 0-15,0-21 0,0 21 16,0-21-16,1 0 0,-1-1 0,-21 1 15,21 0-15,-21 0 0,0-21 16,0 20-16,21 1 0,-21 0 16,0 0-16,0 0 0,0 0 0,0-1 15,0 44 1,0-1-16,0 0 16,0 0-16,-21 0 0,21 0 15,-21 1-15,0-1 0,21 0 16,0 0-16,-22 21 0,22-20 0,-21-22 15,21 21-15,-21 0 0,21 0 16,0-42 15,0 0-31,21 0 0,0-1 16,1 1-16,-22 0 0,21 0 16,0 0-16,0-22 0,0 22 0,0 0 15,1 0-15,-1 0 0,0 0 16,-21-1-16,21 1 0,0 21 15,-21 21 1,0 1-16,0-1 0,0 0 0,0 0 16,0 0-16,0 22 0,0-22 15,0 0-15,0 0 0,0 0 0,0 0 16,0 1-16,21 20 0,1-21 0,-1-21 16,0 21-16,0 0 0,21 1 15,1-22-15,-22 0 0,42 0 0,-20 0 16,-1 0-16,0 0 0,22 0 15,-22 0-15,1-22 0,-1 22 0,0-21 16,1 0-16,-22 0 0,21 0 0,-21 0 16,0-22-16,1 22 15,-1-21-15,-21 21 0,0-22 0,0 1 16,0 21-16,0 0 0,0-1 0,0 1 16,-21 0-16,-1 21 0,1 0 15,0 0-15,0 0 0,0 0 0,0 21 16,-1 0-16,1 1 0,0-1 0,0 0 15,0 0-15,0 0 0,21 0 16,0 1-16,0-1 0,0 0 0,0 0 16,0 0-16,21-21 15,-21 21-15,21-21 0,0 0 16,0 0-16,0 0 0,1 0 0,-1-21 16,0 21-16,0-21 0,0 21 15,0-21-15,1 21 0,-22-21 16,0 0-16,21 21 0,-21-22 0,21 1 15,-21 0-15,0 42 47,-21 0-47,21 1 16,-21 20-16,-1-21 0,1 21 0,0 22 16,0-22-16,21 22 0,-21-1 15,21 1-15,0 20 0,0-20 0,0-1 16,0 22-16,0-21 0,0 20 0,0 1 15,0-22-15,0 22 0,21 0 16,-21-1-16,21 1 0,-21 0 16,0-22-16,0 22 0,21-22 0,-21 22 15,21-21-15,-21-1 0,0 1 0,0-1 16,0 1-16,0-1 0,0-21 0,0 1 16,-21-22-16,21 21 0,-21-21 15,0-21-15,0 22 0,0-22 0,-1 0 16,1 0-16,0 0 0,0-22 0,0 1 15,21 0-15,0 0 0,-21 0 16,21-22-16,-22 22 0,22 0 16,-21-21-16,21-1 0,0 22 0,0-21 0,0 0 15,0-1-15,0 1 16,-21-22-16,21 22 0,-21-21 0,21-1 16</inkml:trace>
  <inkml:trace contextRef="#ctx0" brushRef="#br0" timeOffset="127283.88">7556 13272 0,'0'0'0,"-21"0"16,0 0-16,21-22 31,21 22 0</inkml:trace>
  <inkml:trace contextRef="#ctx0" brushRef="#br0" timeOffset="129432.63">10562 13166 0,'0'0'0,"0"-21"0,0-1 0,0 1 0,0 0 16,0-21-16,-21 21 0,21-1 0,0 1 16,-21 21-16,21-21 0,-21 21 15,-1 0-15,1 0 0,0 0 0,0 21 16,0 0-16,0 1 0,-1-1 15,-20 21-15,21-21 0,0 22 0,-22-1 16,22 21-16,0-20 0,0 20 0,0 1 16,0-1-16,-1 1 0,1-1 15,0 1-15,21-1 0,0 1 0,0-22 16,0 22-16,0-22 0,21 0 16,0 1-16,1-22 0,-1 0 15,0 0-15,21 0 0,-21 0 0,22-21 16,-1 0-16,-21 0 0,22 0 15,-1 0-15,0 0 0,-21-21 0,22 0 16,-1 0-16,0 0 0,1 0 0,-1-1 16,0-20-16,1 0 0,-1-1 15,0 1-15,-20-21 0,20 20 0,-21-20 16,0-1-16,-21 1 0,0-1 16,0 1-16,0 20 0,0-20 0,-21-1 15,0 1-15,-21 21 0,20-22 0,-20 22 16,21-1-16,-21 22 0,-1 0 15,1 0-15,0 21 0,-1 0 16,22 0-16,-21 21 0,-1 21 16,1-20-16,21 41 0,-21-21 0,20 1 15,1 20-15,21 1 0,0-1 0,0 22 16,0-22-16,0 1 0,0-1 16,0 1-16,0-1 0,21-20 0,1-1 15,-1 0-15,0 1 0,0-22 0,21 0 16,-20 0-16,20-21 0,-21 0 15,21 0-15,22 0 0,-22 0 0,22 0 16,-22 0-16,22-21 0,-1 0 16,-21 0-16,22 0 0,-1-1 15,-20 1-15,-1-21 0,0 21 0,1-22 16,-22 22-16,0-21 0,0 21 16,0-22-16,-21 22 0,0 0 0,0 0 15,-21 42 1,0 0-1,21 0-15,0 1 0,-21 20 0,0-21 16,21 21-16,-21-20 0,21 20 16,0-21-16,0 0 0,0 22 0,-22-22 15,22 0-15,0 0 0,0 0 16,0 0 0,0-42 15,22 0-31,-22 0 15,0 0-15,21 0 0,0-1 0,0-20 16,-21 21-16,21-21 0,0-1 16,1 22-16,-1-21 0,-21-1 0,21 1 15,0 21-15,0 0 0,0 0 0,-21-1 16,22 22-16,-1 22 16,-21-1-16,0 0 0,0 21 0,0-21 15,21 22-15,-21-1 0,0-21 16,21 22-16,-21-1 0,0-21 0,0 21 15,0-20-15,21-1 0,0 21 0,1-21 16,-1 0 0,0-21-16,0 0 0,21 0 0,-20 0 15,-1 0-15,21 0 0,-21 0 0,22 0 16,-1-21-16,0 21 0,-21-21 16,22-21-16,-22 21 0,0-1 0,21-20 15,-20 0-15,-1-1 0,0 1 16,0-21-16,-21-1 0,0 22 0,21-22 15,0 1-15,-21 20 0,22-20 0,-22-1 16,21 22-16,0 0 16,-21-1-16,0 1 0,0 21 0,0-21 0,0 63 31,0 21-15,0-21-16,0 22 0,-21-1 0,0 21 15,21-20-15,-22 20 0,1 1 16,0-1-16,0 1 0,21-1 0,-21 1 15,21-1-15,-21 1 0,21-22 0,0 22 16,0-43-16,0 21 0,0 0 16,0-20-16,21-1 0,0 0 0,0-21 15,0 0-15,0 0 0,1 0 16,20 0-16,-21 0 0,21 0 0,-20-21 16,-1 0-16,21-1 0,-21 1 0,22 0 15,-22 0-15,0 0 16,0-22-16,21 22 0,-20-21 0,-1 21 15,-21-22-15,21 22 0,0-21 0,0 21 16,-21 0-16,0 42 16,0 0-1,0 0-15,0 0 0,-21 0 16,21 1-16,-21-1 0,21 21 0,0-21 16,-21 0-16,21 22 0,0-22 0,0 0 15,0 0-15,0 0 0,21-21 16,0 22-16,0-1 0,0-21 0,1 0 15,-1 21-15,0-21 0,0 0 0,0 0 16,22 0-16,-22 0 16,21-21-16,0 0 0,-20-1 0,20 22 15,0-42-15,-21 21 0,1 0 0,20 0 16,-21-22-16,0 22 0,0-21 16,1-1-16,-22 22 0,21-21 0,-21 21 15,21 0-15,-21-1 0,0 1 16,0 42-1,0 1-15,0-1 16,0 21-16,-21-21 0,0 22 16,21-1-16,-22 0 0,22 1 0,-21-1 15,0 0-15,0 22 0,21-22 16,0 22-16,-21-1 0,0 1 16,21-1-16,-22 22 0,22-22 0,0 22 15,-21-22-15,21 22 0,-21 0 16,21-1-16,0 1 0,-21 0 0,21-1 15,0 22-15,0-21 0,0 0 0,0-1 16,0 1-16,0 0 0,0-22 0,0 22 16,0-1-16,0-20 0,0-1 15,0 1-15,0-1 0,-21 1 0,21-22 16,0 1-16,-21-1 0,21-21 0,0 0 16,-22 0-16,1 1 0,0-22 15,0 0-15,0 0 0,0 0 16,-1-22-16,1 1 15,21 0-15,-21-21 0,0 21 16,-21-22-16,20 1 0,1-22 0,0 1 16,0-1-16,0 1 0,0-22 0,-1 22 15,1-22-15,0-21 0,0 22 16,21-22-16,-21 0 0,21 0 0,0 0 16,0 0-16,0 1 0,21-1 0,0 21 15,0-21-15,0 22 0,1-1 16,-1 21-16,0 1 0,21-1 15,-21 22-15,1 0 0,20-1 16,-21 1-16,0 21 0,0 0 0,1 0 16,-1-1-16,0 22 0,-21-21 0,0 0 15,0 0 1</inkml:trace>
  <inkml:trace contextRef="#ctx0" brushRef="#br0" timeOffset="131036.76">15261 13653 0,'21'0'0,"0"0"0,1-22 16,-1 1-16,0 21 0,0-21 0,0 0 15,0 0-15,1 0 0,-1-1 16,21 1-16,-21 0 0,0-21 15,22 21-15,-22-1 0,0-20 0,-21 21 16,0 0-16,0 0 0,0-1 16,0 1-16,0 0 0,0 0 0,-21 21 15,0 0-15,-22 0 0,22 0 0,-21 0 16,21 0-16,-22 0 0,1 21 16,0-21-16,-1 21 0,1 0 0,0 1 15,21-1-15,-22 0 0,22 0 16,0 0-16,21 0 0,0 1 0,0 20 15,0-21-15,42 0 0,-21 22 0,22-22 16,-1 21-16,0 0 16,1-20-16,-1-1 0,0 21 0,-20-21 15,20 0-15,-21 22 0,21-22 0,-42 0 16,0 0-16,22 0 0,-22 1 16,0-1-16,0 0 0,-22-21 0,1 21 15,0 0-15,0-21 0,-21 21 16,20-21-16,-20 0 0,0 0 0,-1 0 15,1 0-15,0 0 0,21 0 0,-22 0 16,1 0-16,0-21 0,20 0 16,-20 21-16,21-21 0,0 0 0,0-22 15,-1 22-15,1-21 16,21 21-16,0-22 0,-21 1 0,21 0 16,-21-1-16,21 1 0,0 21 0,0 0 15,0 0-15,0-1 0,0 44 31,0-1-31,0 0 0,0 21 16,21-21-16,-21 22 0,21-1 0,0 0 16,1 1-16,-1-1 0,0-21 0,0 22 15,0-22-15,0 0 0,1 0 16,-1 0-16,21 0 0,-21 1 0,22-22 16,-22 0-16,21 0 0,0 0 15,1 0-15,-1 0 0,0 0 0,1-22 16,-1 22-16,0-21 0,1 0 15,-1 0-15,-21 0 0,22 0 16,-22-1-16,21-20 0,-42 21 0,21-21 16,0-1-16,-21 1 0,22 0 15,-22 20-15,0-20 0,0 21 0,0 0 16,0 42 0,0 0-1,-22 0-15,22 0 0,-21 22 0,21-22 16,0 21-16,0 1 0,0-22 15,0 21-15,0-21 0,0 22 0,0-22 16,0 0-16,0 0 0,0 0 16,21 0-16,1 1 15,-1-22-15,21 0 0,-21 0 0,0 0 16,1 0-16,20 0 0,-21 0 16,21 0-16,1-22 0,-22 1 0,21 0 15,-21 21-15,22-42 0,-22 21 0,0-1 16,0 1-16,0-21 0,1 21 15,-1 0-15,-21-22 0,0 22 0,0 0 16,0 0-16,0 0 16,0-1-16,-21 22 31,-1 0-15,22 22-16,0-1 15,0 0-15,0 0 16,0 0-16,0 0 0,0 1 0,0-1 15,0 0-15,0 0 0,0 0 16,0 0-16,0 1 0,22-22 16,-22 21-16,21-21 0,0 0 0,0 0 15,0 0-15,0 0 0,1 0 16,-1 0-16,21 0 0,0 0 0,-20-21 16,20 21-16,-21-22 0,21 1 15,-20 0-15,-1 0 0,0 0 16,0 0-16,0-1 0,-21 1 0,21-21 15,-21 21-15,0-22 0,0 22 0,0 0 16,0-21-16,0 21 0,0-1 16,0 1-16,0 42 31,0 22-31,0-22 0,0 21 16,-21 1-16,21-1 0,-21 0 0,0 1 15,21 20-15,-21-21 0,0 22 16,21-22-16,-22 22 0,1-1 0,0 1 15,21-1-15,-21 1 0,0 20 16,21 1-16,-21-21 0,-1 20 16,1-20-16,0 20 0,0-20 0,0 21 15,0-1-15,-1-20 0,-20 20 0,21-20 16,-21-1-16,20 1 0,-20-1 16,21 1-16,-21-22 0,20 1 0,-20-1 15,21-21-15,0 0 0,0 0 0,-1 1 16,1-22-16,21-22 15,0 1-15,0 0 0,0-21 16,21-1-16,1 1 0,-1 0 0,0-22 16,21 1-16,1-1 0,-22-20 15</inkml:trace>
  <inkml:trace contextRef="#ctx0" brushRef="#br0" timeOffset="131356.57">16595 13949 0,'0'0'15,"0"-42"-15,0-1 0,0 1 0,0 21 0,0-22 16,0 1-16,0 21 0,0-21 0,0 20 16,21-20-16,0 21 0,0 0 15,21 0-15,-20-1 0,20 1 0,0 0 16,1 21-16,-22 0 0,21 0 16,0 21-16,1 0 0,-22 1 0,0-1 15,0 21-15,-21 0 0,0 1 16,0-22-16,0 21 0,-21 1 15,-21-1-15,21-21 0,-22 0 0,22 22 16,-21-22-16,-1 0 0,1 0 16,0 0-16,21-21 0,-22 21 0,1-21 15,21 0-15,0 22 0,-1-22 0,44-22 47,-1 22-47,0-21 16,21 0-16,-21 21 0</inkml:trace>
  <inkml:trace contextRef="#ctx0" brushRef="#br0" timeOffset="131700.38">17103 13822 0,'21'0'31,"0"-21"-31,0 21 0,0-21 0,0-1 15,1 1-15,-1 21 16,-21-21-16,21 0 0,0 0 0,-21 0 16,0-1-16,0 1 0,0 0 0,0 0 15,0 0-15,-21 21 16,0 0 0,0 21-16,-1 0 0,1 0 15,0 0-15,0 1 0,21 20 0,0-21 16,-21 21-16,21-20 0,0 20 0,-21-21 15,21 0-15,0 22 0,0-22 16,0 0-16,0 0 0,0 0 16,21 0-16,0-21 0,0 0 15,0 22-15,0-22 0,1 0 0,-1 0 16,21 0-16,-21 0 0,22 0 0,-1-22 16,0 22-16</inkml:trace>
  <inkml:trace contextRef="#ctx0" brushRef="#br0" timeOffset="132044.18">17738 13737 0,'0'0'0,"0"-21"0,0 0 0,0 0 0,0 0 16,21-1-16,-21 1 0,21 21 15,-21-21-15,21 21 0,0 0 0,0 0 16,1 0 0,-1 0-16,0 21 0,0 22 15,-21-22-15,21 0 0,-21 21 0,0-21 16,0 22-16,0-1 0,0-21 15,0 22-15,0-22 0,0 21 0,0-21 16,-21 0-16,21 1 0,-21-1 16,0 0-16,21 0 0,-21-21 15,-1 0-15,1 0 16,21-21 0,0 0-16,0 0 15,0-1-15,21 1 0,-21-21 16,22 21-16,-1 0 0,0-22 15,0 1-15,0 21 0,0-22 0,1 22 16,-1-21-16,0 21 0,0 0 0,0-1 16,0 1-16,-21 0 15,0 0-15,22 21 0,-1 0 0</inkml:trace>
  <inkml:trace contextRef="#ctx0" brushRef="#br0" timeOffset="132503.95">19092 13504 0,'0'0'15,"-21"-21"-15,21 0 0,0 0 16,0 0-16,0 0 0,21-1 16,0 1-16,1 0 0,-1 0 15,-21 0-15,0 0 0,0-1 16,-21 44 0,-1-1-1,1 0-15,0 0 0,0 21 16,0 1-16,0-1 0,21 0 15,-22 22-15,1-22 0,0 22 0,21-22 16,0 0-16,-21 1 0,21-1 16,0 0-16,0 1 0,0-22 0,0 0 15,0 0-15,0 0 0,21-21 16,0 0-16,0 0 0,1 0 0,20 0 16,0 0-16,1 0 0,-1 0 0,0-21 15,1 0-15,20 0 0,1 0 16,-22 0-16,21-22 0,1 1 0,-22 0 15,1-1-15,20-20 0,-21 20 16</inkml:trace>
  <inkml:trace contextRef="#ctx0" brushRef="#br0" timeOffset="132727.82">19918 13187 0,'0'63'0,"0"-126"0,21 21 0,-21-1 16,0 22-16,0-21 0,0 21 0,-21 21 16,0 42-1,-1-21-15,22 21 16,-21 1-16,0-1 0,21 0 0,-21 22 15,0-22-15,21 22 0,-21-22 16,-1 22-16,22-22 0,-21 21 0,21-20 16,-21-1-16,21 0 0,0 1 0,0-22 15,0 21-15,0-21 0,0 1 16,0-1-16,0 0 0,21-21 0,0 0 16,1 0-16,-1 0 0,21 0 15,-21 0-15,22 0 0,-22-21 16,21 0-16,0-1 0</inkml:trace>
  <inkml:trace contextRef="#ctx0" brushRef="#br0" timeOffset="133896.37">20447 13568 0,'0'-42'0,"0"84"0,0-106 0,0 43 16,0 0-16,0 0 0,-21 0 16,0 0-16,-1 21 0,1 0 15,-21 0-15,21 0 0,0 0 16,-1 0-16,1 21 0,-21 0 0,21 21 15,0-21-15,-22 22 0,22-22 16,0 21-16,0 1 0,0-22 16,-1 21-16,1 0 0,21 1 0,-21-22 15,21 21-15,0-21 0,0 1 16,0-1-16,0 0 0,21-21 0,0 21 16,1-21-16,20 0 0,-21 0 0,0 0 15,22 0-15,-22 0 0,0 0 16,21-21-16,-21 0 0,1 0 0,20-1 15,-21 1-15,0-21 0,0 21 0,1-22 16,-1 1-16,0 0 0,-21-1 16,21 1-16,-21 21 0,21-21 15,-21 20-15,0 1 0,0 0 16,-21 42 0,0 0-16,21 1 15,-21-1-15,0 21 0,21-21 16,-22 0-16,22 22 0,0-22 0,0 21 15,0-21-15,0 22 0,0-22 0,0 0 16,0 0-16,0 0 0,22 1 16,-1-1-16,0-21 0,0 0 0,21 21 15,-20-21-15,20 0 0,-21 0 0,21 0 16,1 0-16,-22-21 0,21 21 16,1-21-16,-1-1 0,-21 1 15,21 0-15,1 0 0,-22 0 16,21-22-16,-21 22 0,1-21 0,-1 21 15,0-22-15,-21 1 0,0 21 0,0 0 16,0 0-16,0-1 0,-21 22 16,0 0-16,-1 0 15,1 22-15,0-1 0,0 0 0,0 0 16,21 21-16,0-20 0,0 20 16,0-21-16,0 21 0,0-20 0,0-1 15,0 0-15,0 0 0,0 0 16,0 0-16,0 1 0,21-1 0,0-21 15,-21 21-15,21-21 16,-21-21 15,0 0-31,0-1 0,0 1 16,0 0-16,0 0 0,-21 0 16,21 0-16,-21-1 0,0 22 15,0-21-15,-1 21 16,1 0-16,0 0 0,0 21 15,0-21-15,0 22 0,21-1 0,0 0 16,0 0-16,0 0 0,21 0 16,0 1-16,0-1 0,0-21 15,0 21-15,22-21 0,-22 0 16,21 0-16,1 0 0,-22 0 16,21 0-16,0 0 0,1 0 0,-1 0 15,0 0-15,1-21 0,-1 0 16,-21-1-16,22 1 0,-1 0 0,0-21 15,1 21-15,-1-22 0,0 1 0,1 0 16,-1-1-16,0 1 0,-21 0 16,22 20-16,-22-20 0,0 21 0,-21-21 15,0 20-15,0 1 0,-42 21 16,21 0-16,-1 0 0,-20 0 16,0 21-16,21 1 0,-1-1 0,1 0 15,0 21-15,21-21 0,0 22 16,0-22-16,0 21 0,0 1 15,21-22-15,-21 21 0,21-21 0,22 22 16,-22-22-16,0 0 0,0 0 16,0 0-16,1 0 0,-22 1 0,0-1 15,0 0-15,0 0 16,-22-21-16,-20 0 0,21 0 16,-21 0-16,20 0 0,-20 0 0,0 0 15,-1 0-15,22 0 0,-21 0 16,21 0-16,0 0 0,-1-21 0,1 21 15,0 0-15,21-21 16</inkml:trace>
  <inkml:trace contextRef="#ctx0" brushRef="#br0" timeOffset="134807.85">18161 14923 0,'0'0'16,"0"-43"-16,21 22 0,-21 0 0,0 0 0,0 0 16,0-1-16,0 1 0,0 0 15,-21 21 16,21 21-31,0 0 0,0 1 16,0 20-16,0-21 0,0 21 0,0-20 16,0 20-16,0 21 0,0-20 15,-21-1-15,21-21 0,-21 22 16,21-22-16,0 21 0,0-21 0,-22 0 16,22 1-16,-21-22 0,21 21 15,-21-21 1,21-21-1,0-1-15,0 1 0,0 0 16,0 0-16,0-21 0,0 20 0,0-20 0,21 0 16,0 21-16,1-22 15,-1 1-15,21 0 0,-21 20 0,22-20 16,-1 21-16,-21-21 0,21 20 0,22 22 16,-22 0-16,1 0 0,-1 0 15,0 0-15,1 22 0,-1-1 0,-21 21 16,21-21-16,-20 22 0,-1-22 15,-21 21-15,0 0 0,0 1 0,0-1 16,0 0-16,0 1 0,0-22 0,0 21 16,0-21-16,-21 1 15,21-1-15,-22 0 0,1-21 16,21-21 0,0 0-1,0-1-15,0 1 0,0-21 0,21 21 16,1-22-16,-1 1 0,0 21 15,0-21-15,21-1 0,-20 1 0,-1 21 16,21-22-16,0 22 0,-20-21 0,20 21 16,0 21-16,-21 0 0,22 0 15,-22 0-15,-21 21 0,0 21 16,0-21-16,0 1 0,0 20 0,0 0 16,0-21-16,-21 22 15,21-1-15,-21 0 0,-1 1 0,1-22 16,21 21-16,0-21 0,0 22 15,0-22-15,-21 0 0,21 0 16,21-21 15,0-21-31,1 0 16,-22 0-16,21 0 0</inkml:trace>
  <inkml:trace contextRef="#ctx0" brushRef="#br0" timeOffset="135187.15">19452 15113 0,'-21'0'16,"21"21"-1,21-21 1,0 0 0,22 0-16,-22 0 0,0 0 15,21-21-15,1 21 0,-1-21 0,-21 0 16,21 21-16,-20-21 0,-1-1 0,0 22 15,0-21-15,-21 0 0,0 0 16,0 0-16,0 0 0,-21 21 31,0 0-31,0 0 0,-1 0 0,1 0 16,0 0-16,0 21 0,-21 0 0,20 21 16,1-21-16,0 22 0,0-22 15,21 21-15,-21-21 0,21 22 0,-21-1 16,21-21-16,0 22 0,0-22 15,0 0-15,0 0 0,0 0 0,21 0 16,0-21-16,0 22 0,21-22 0,-20 0 16,20 0-16,0 0 0,1 0 15,-1 0-15,0-22 0,22 1 0,-22 0 16,0 0-16,22 0 0</inkml:trace>
  <inkml:trace contextRef="#ctx0" brushRef="#br0" timeOffset="135440">20553 14711 0,'0'-21'0,"0"42"0,0-63 0,0 20 0,-21 22 31,-1 22-31,1-1 0,0 0 0,0 21 16,0-21-16,0 22 0,-1-1 16,1-21-16,0 22 0,0-1 0,0 0 15,0 1-15,21-1 0,0 0 0,-22 1 16,22-1-16,0-21 0,0 21 15,0-20-15,0-1 0,0 0 16,0 0-16,0 0 0,22-21 16,-1 0-16,0 0 15,0 0-15,0 0 0,0-21 0,22 0 16,-22-21-16,21 20 0,1 1 16</inkml:trace>
  <inkml:trace contextRef="#ctx0" brushRef="#br0" timeOffset="135871.75">20955 14669 0,'0'0'0,"0"-22"0,-21 44 16,21-1-1,-21 0-15,-1 0 0,1 0 0,21 22 16,0-22-16,-21 21 0,21-21 16,-21 22-16,21-1 0,-21-21 0,21 21 15,0 1-15,0-22 0,0 21 0,0-21 16,-21 22-16,21-22 0,0 0 15,-22 0-15,22 0 0,0 1 0,0-1 16,-21-21 0,21-21-1,0-1-15,0 1 0,0 0 16,0 0-16,21 0 0,1 0 16,-22-22-16,21 22 0,21-21 15,-21 21-15,0-22 0,22 22 0,-22 0 16,0 0-16,21 0 0,-20 21 15,-1 0-15,0 0 0,0 21 16,-21 0-16,0 0 16,0 0-16,0 22 0,0-1 0,0-21 15,0 21-15,-21 1 0,21-22 0,-21 21 16,0-21-16,-1 22 0,22-22 16,0 0-16,-21 0 0,0 0 15,21-42 16,0 0-31</inkml:trace>
  <inkml:trace contextRef="#ctx0" brushRef="#br0" timeOffset="136059.65">20256 14901 0,'0'0'0,"-42"0"0,21 0 15,21 22 1,42-22 0,-21 0-16,22 21 0,20-21 15,-20 0-15,20 0 16,1 0-16,-1 0 0,1 0 0</inkml:trace>
  <inkml:trace contextRef="#ctx0" brushRef="#br0" timeOffset="136472.41">21611 14817 0,'-21'0'16,"0"0"-16,0 0 0,-1 0 16,1 21-16,0 0 0,0 0 15,0 0-15,0 1 0,-1-1 16,1 0-16,0 21 0,0-21 0,21 22 15,-21-22-15,21 0 0,-21 21 16,21-20-16,0-1 0,0 0 0,0 0 16,0 0-16,0 0 0,21-21 15,0 22-15,0-22 0,0 0 16,0 0-16,1 0 0,20 0 0,-21-22 16,21 22-16,-20-21 0,-1 0 15,21 0-15,-21 0 0,0 0 0,1-1 16,-1 1-16,0-21 0,0 21 0,-21-22 15,0 22-15,0 0 0,0-21 16,0 21-16,0-1 16,-21 22-16,0-21 0,0 21 0,-1 0 15,-20 0-15,21 0 0,-21 0 16,20 21-16,1 1 0,-21-22 0,42 21 16,-21 0-16,21 0 0,0 0 15,21 0-15,0 1 16</inkml:trace>
  <inkml:trace contextRef="#ctx0" brushRef="#br0" timeOffset="137352.23">22415 15028 0,'0'0'0,"0"-21"0,0-85 31,-21 85-31,21 0 0,-21 0 15,0 21-15,0 0 16,0 0-16,-1 0 0,1 0 0,0 0 16,0 21-16,0 0 0,0 0 0,-1 1 15,1-1-15,0 0 0,0 0 16,0 21-16,0-20 0,-1-1 0,1 21 16,21-21-16,-21 0 0,21 22 15,0-22-15,0 0 0,0 0 16,0 0-16,21-21 0,0 0 15,1 0-15,-1 0 16,21 0-16,-21 0 0,0 0 0,1 0 16,-1-21-16,0 0 0,21 0 15,-21 21-15,1-42 0,-1 20 0,0 1 16,0-21-16,0 21 0,0-22 0,1 1 16,-22 0-16,21-1 0,-21-20 15,21 21-15,0-22 0,-21 22 0,0-22 16,0 1-16,21 20 0,-21 1 15,0 0-15,0 21 0,0-22 0,-21 64 32,21 22-17,0-22-15,-21 21 0,21 1 0,-21 20 16,21-21-16,0 1 0,-21-1 16,21 0-16,0 1 0,0-1 0,0 0 15,0 1-15,0-1 0,0 0 16,0-20-16,0 20 0,0-21 0,21 0 15,0 0-15,0 1 0,-21-1 0,21 0 16,22-21-16,-22 0 0,0 0 16,0 0-16,21 0 0,-20 0 0,20 0 15,-21 0-15,21-21 0,-20 0 16,20-1-16,-21 1 0,21 0 16,-20 0-16,20 0 0,-21 0 0,0-1 15,0-20-15,22 21 0,-43 0 16,21-22-16,-21 22 0,0 0 0,0 0 15,0 0-15,-21 21 16,0 0-16,-1 0 0,1 0 16,0 21-16,0-21 0,0 21 0,0 0 15,21 0-15,-22 1 0,22-1 16,0 0-16,0 0 0,22-21 16,-1 21-16,0 0 0,0-21 15,-21 22-15,21-22 0,0 21 0,1 0 16,-22 0-1,0 0 1,-22-21 0,1 21-16,0-21 0,-21 0 15,21 0-15,-1 0 0,1 0 16,0 22-16,0-22 0,0 0 0,63 0 47</inkml:trace>
  <inkml:trace contextRef="#ctx0" brushRef="#br0" timeOffset="137564.41">23643 15261 0,'0'-21'62,"0"0"-30</inkml:trace>
  <inkml:trace contextRef="#ctx0" brushRef="#br0" timeOffset="156807.73">9694 7197 0,'0'0'0,"0"-21"0,21-1 15,1 22-15,-22-21 0,21 0 16,0 0-16,0 0 16,0 0-16,-21-1 0,21 1 15,-21 0-15,22 0 0,-22 0 16,0 0-16,0-1 16,0 1-16,0 0 0,0 0 0,0 0 15,0 0-15,-22-22 0,1 1 0,0 21 16,-21-22-16,21 1 0,-1 0 15,-20-1-15,0 1 0,-1 0 0,1-1 16,0 22-16,-1-21 0,1 21 0,-21 0 16,-1-1-16,1 1 0,-1 0 15,1 21-15,-22 0 0,21-21 0,1 21 16,-22 0-16,22 0 0,-1 0 16,1 21-16,-1-21 0,1 21 0,20 0 15,1 1-15,0-1 0,-1 0 0,1 21 16,0 1-16,21-1 15,-22 0-15,22 1 0,0-1 0,0 0 16,0 1-16,-1-22 0,22 21 16,-21 0-16,21-20 0,0-1 0,0 0 15,0 0-15,0 0 0,0 0 16,21-21-16,1 0 0,-1 0 16,0 0-1,-21-21-15,21 21 0,-21-21 0,0 0 16,0 0-16,0 0 15,0-1-15,-21 1 0,0 0 0,0-21 16,-22 21-16,22-1 0,0 1 16,-21-21-16,-1 21 0,1 0 15,0-1-15,-1 1 0,1 21 16,-22-21-16,22 21 0,-21 0 0,20 0 16,-20 0-16,-1 0 0,22 0 0,-22 21 15,22 0-15,-21-21 0,20 22 16,-20-1-16,20 21 0,1-21 0,0 0 15,-1 22-15,1-22 0,0 21 16,-1 1-16,1-22 0,0 21 16,21 0-16,-1-20 0,-20 20 0,21-21 15,21 21-15,0-20 0,0 20 0,0-21 16,0 0-16,0 0 0,0 1 0,0-1 16,21-21-1,0 21-15,0-21 0,1 0 16,20 0-16,-21-21 0,0 21 15,-21-21-15,21 21 0,-21-22 0,0 1 16,22 21-16,-22-21 0,0 0 0,0 0 16,-22 0-16,1 21 15,0 0-15,0-22 0,-21 22 0,20 0 16,1 0-16,0 0 0,-21 0 16,21 0-16,-22 0 0,22 0 15,0 0-15,-21 22 0,20-22 0,1 21 16,-21 0-16,21 21 0,0-21 15,-1 22-15,1-1 0,0 0 0,0 1 16,0-1-16,-22 106 16,43-105-16,-21-1 0,21 21 15,0-20-15,-21 20 0,21-20 0,-21 20 16,21 1-16,0-1 0,0 1 16,0-22-16,0 21 0,0 1 0,21-22 15,0 22-15,0-22 0,1 22 0,-1-22 16,0 0-16,0 1 0,21-1 15,-20 0-15,20 1 0,0-22 0,1 21 16,20-21-16,-21 22 0,22-22 0,-22 0 16,22 0-16,-1 0 15,-20-21-15,-1 0 0,21 0 0,-20 0 16,-1 0-16,-21 0 0,22-21 0,-22 21 16,0-21-16,0 0 0,0 0 15,0-1-15,-21 1 0,0 0 16,0 0-16,0 0 0,0 0 15,0-1 1,-21 22 0,0 22-1,21-1-15,0 0 16,0 0-16,0 0 0,0 0 16,0 1-16,0-1 0,0 21 0,0-21 15,0 22-15,21-22 0,0 21 16,-21-21-16,22 22 0,-1-1 0,0-21 15,0 0-15,21 22 0,-20-22 0,20 0 16,0 0-16,1 0 0,-1-21 0,21 21 16,-20-21-16,20 0 0,1 0 15,-1 0-15,22 0 0,-22 0 0,1 0 16,-1 0-16,-20-21 0,20 21 0,-20-21 16,-1 0-16,0 0 0,-21 0 15,22-1-15,-22 1 0,0 0 0,0 0 16,-21 0-16,21-22 0,1 22 15,-22 0-15,0-21 0,0 21 16,0-1-16,0 1 0,21 0 0,-21 0 16,0 0-16,0 0 15,21 42 17,-21 0-32,21 0 0,0 0 15,-21 0-15,21 1 0,1-1 16,-1-21-16,0 21 0,0 0 0,21 0 15,-20 0-15,20 1 0,0-1 16,1-21-16,-1 21 0,0 0 0,22-21 0,-1 0 16,-20 0-16,20 0 15,1 0-15,-1 0 0,-21 0 0,22 0 16,-1-21-16,1 0 0,-22 21 0,22-21 16,-22-1-16,22 1 0,-22-21 15,0 21-15,-21 0 0,22-22 0,-22 1 16,0 21-16,0-22 0,0 1 15,1 0-15,-1 21 0,-21-22 0,0 22 16,0 0-16,0 0 0,0 0 0,0-1 16,-21 1-16,-1 21 0,1 0 0,-21-21 15,21 21-15,0 0 0,-1 0 16,1 0-16,0 0 0,0 0 16,0 0-16,0 0 0,21 21 0,-22-21 15,22 21-15,22 1 16,-1-22-1,0 0-15,0 0 0,21 0 0,-20 0 16,20 0-16,-21 0 0,21 0 0,1-22 16,-1 1-16,-21 21 0,22-21 15,-1 0-15,-21 0 0,21 0 16,-20-22-16,-1 22 0,21-21 0,-21 21 0,0-22 16,-21 1-16,0 0 0,22-1 0,-22 1 15,0-22-15,0 22 16,0 0-16,0-1 0,-22 22 0,1-21 15,0 21-15,0 0 0,0-1 0,0 1 16,-22 0-16,22 21 0,0 0 16,-21 0-16,20 0 0,1 0 0,0 0 15,0 0-15,0 0 0,21 21 16,0 0 0,21 1-1,0-22-15,0 0 0,0 0 16,1 0-16,-1 0 0,0 0 15,0 0-15,0 0 0,0 0 0,1-22 16,-1 1-16,0 21 0,-21-21 16,21 0-16,0 21 0,-21-21 15,0 0-15,0-1 0,0 1 0,0 0 16,0-21-16,0 21 0,0-1 0,0-20 16,-21 21-16,0 0 0,0 0 15,0-22-15,-1 22 0,1 0 0,0 0 16,0 0-16,0 21 0,0-22 0,-1 22 15,1 0 1,21-21-16,21 0 63,1 0-48,-1 0-15,-21 0 16,0-1-16,0 1 15,0 0-15,-21 0 16,-1 21-16,1 0 0,0 0 16,0-21-16,0 21 0,0 0 0,-1 0 15,1 0-15,0 0 16,0 0-16,0 0 0,0 0 16,-1 0-1,22 21 16,0 0 1,0 0-32,0 0 0,0 1 15,0-1 1,22 0-16</inkml:trace>
  <inkml:trace contextRef="#ctx0" brushRef="#br0" timeOffset="160291.85">9864 6795 0,'0'0'0,"0"-22"16,0 1 15,-22 21 16,1 21-47,0 1 0,0 20 0,-21-21 16,-1 21-16,1 1 0,0-1 15,-22 22-15,1-1 0,-22 22 0,0-1 16,1 1-16,-22 0 0,-21-1 0,21 1 16,-21 0-16,21-1 0,-21 22 15,21-21-15,-21 0 0,21-1 0,1-20 16,-1 20-16,0-20 0,21-1 16,1 1-16,-1-22 0,21 22 15,1-22-15,-1 0 0,22 1 0,0-22 0,21 0 16,-22 0-16,22 0 15,21-42 1,0 0-16,0 0 0,0 0 16,0 0-16,21-22 0,0 1 15,22 0-15,-22-1 0</inkml:trace>
  <inkml:trace contextRef="#ctx0" brushRef="#br0" timeOffset="160724">9292 6477 0,'0'0'0,"0"-21"0,21 0 16,-21 0-16,0-1 16,-21 22-1,0 0-15,0 0 0,-22 22 16,1-1-16,0 21 0,-22 0 16,1 1-16,-22-1 0,0 22 0,1-22 15,-1 21-15,0 1 0,-20 21 16,-22-1-16,21 1 0,-42 0 0,21 20 15,-22 1-15,22-21 0,22 0 16,-22-1-16,21 1 0,21 0 0,0-22 16,1 1-16,20-1 0,1 1 0,-1-22 15,22 0-15,0-21 0,20 22 16,1-22-16,0-21 0,21 21 0,21-42 31,0 21-31,1-21 16</inkml:trace>
  <inkml:trace contextRef="#ctx0" brushRef="#br0" timeOffset="169444.43">4593 3852 0,'0'0'0,"-21"0"0,0 0 15,0 0-15,-1 0 16,1 0-16,0 0 16,0 0-1,42 0 32,0 0-31,0 0-16,1 0 0,-1 0 0,0 0 15,21 0-15,1 0 0,-1 0 0,0 0 16,1 0-16,-1 0 0,21 0 16,1 0-16,-22 0 0,22 0 0,-1 0 15,1 0-15,-1 0 0,22 0 16,0-21-16,-1 21 0,1 0 15,0 0-15,20 0 0,-20 0 16,-21 0-16,20 0 0,-20 0 0,-1 0 16,1 0-16,-1 0 0,-20 0 15,-1 0-15,0 0 0,1 0 0,-22 0 16,21 0-16,-21 0 0,0-21 0,1 21 16,-1 0-1,-21-21 1,-21 21 31,-1 0-32,1 0 1,0 0-16,0 0 0,0 0 16,0 0-16</inkml:trace>
  <inkml:trace contextRef="#ctx0" brushRef="#br0" timeOffset="170164.02">4339 4678 0,'0'0'0,"21"0"47,0 21-32,1-21-15,20 0 16,0 0-16,1 0 0,20 21 0,-21-21 0,43 0 16,-21 0-16,20 0 15,-20 0-15,20 0 0,22 0 0,-21 0 16,21 0-16,0 0 0,21-21 16,-22 21-16,22 0 0,-21 0 0,-21-21 15,21 21-15,-22 0 0,1 0 0,-21-21 16,20 21-16,-20 0 0,-1 0 15,1 0-15,-1 0 0,-20 0 0,-22 0 16,21 0-16,-21 0 0,0-21 16,-42 21 77,0 0-77,21 21 0,-21-21-16,0 21 15,0-21-15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4T02:02:01.9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6011 8530 0,'-21'-42'31,"21"21"-31,0 0 0,0-1 16,-21 22-1,21 22 16,0-1-15,0 0-16,0 0 0,0 21 16,0-20-16,0 20 0,21 0 15,-21 22-15,0-1 0,0 1 0,21-1 16,-21 22-16,0-22 0,0 22 16,0 0-16,0-1 0,0 1 0,0 0 15,0-1-15,-21 1 0,21 0 0,-21-1 16,21 1-16,0 0 0,-21-22 15,0 22-15,21 0 0,-22-1 16,1 1-16,21-22 0,-21 22 0,0-21 0,21-1 16,-21 1-16,0-1 15,-1 1-15,22-22 0,-21 0 0,0-21 16,21 22-16,-21-22 0,21 0 0,0 0 16,0-42-1,0 0-15,0 0 16,0 0-16,0-22 0,21 1 0,0 0 15,-21-22-15</inkml:trace>
  <inkml:trace contextRef="#ctx0" brushRef="#br0" timeOffset="1283.93">6032 8297 0,'0'0'0,"-21"0"16,21 22-16,-21-22 15,21 21 1,0 0-16,0 0 16,21 0-16,0-21 15,1 0-15,-1 21 0,21-21 16,-21 0-16,22 0 0,-1 22 0,21-22 15,1 0-15,21 0 0,-1 0 16,22 0-16,0 0 0,0 0 16,0 0-16,21 0 0,0 0 15,0 0-15,0 0 0,21 0 0,-21-22 16,21 22-16,-21 0 0,0 0 0,-21 0 16,21 0-16,21 0 0,-21 0 15,0 0-15,0 0 0,-21-21 0,0 21 16,-1 0-16,22 0 0,-21 0 15,0 0-15,0 0 0,0 0 0,0-21 16,-1 21-16,-20 0 0,0 0 16,-22 0-16,22 0 0,-43 0 0,22 0 15,-22 0-15,0 0 0,1 0 16,-1 0-16,0 0 0,-20 0 16,-1 0-16,0 0 0,0 0 0,-21 21 46,0 0-46,0 1 16,0-1-16,0 0 16,-21 0-16,0 0 0,21 0 15,0 1-15,0-1 0,-21 21 16,21 0-16,0 1 0,0-1 0,0 22 16,0-22-16,0 21 0,0 1 15,0-22-15,21 22 0,-21-1 0,21-20 16,0 20-16,0 1 15,0-1-15,1 1 0,-22-1 0,21 1 16,0-1-16,0 1 0,0-1 0,0-21 16,-21 22-16,22-1 0,-1 1 15,-21-22-15,21 22 0,-21-22 0,0 22 16,21-22-16,-21 21 0,21-20 0,-21 20 16,0-20-16,0 20 0,21-21 15,-21 1-15,0-1 0,0-21 0,0 22 16,0-1-16,0-21 0,0 0 15,0 22-15,0-22 0,0 0 0,0 0 16,0 0-16,0 0 0,-21-21 0,0 22 16,21-1-16,-21 0 15,0-21-15,0 21 16,-1-21-16,1 0 16,0 21-16,0-21 15,0 0-15,0 0 0,-1 0 16,1 0-16,0 0 0,0 0 0,0 0 15,-22 0-15,22 21 0,-21-21 0,0 0 16,-1 0-16,1 0 0,-22 0 16,1 0-16,-1 0 0,1 0 0,-22 0 15,1 0-15,-22 0 0,21 0 0,-21 0 16,0 0-16,1 0 0,-1 0 16,0 0-16,-21 0 0,0 0 15,-21 0-15,21 0 0,0 0 0,21 0 16,-21 0-16,0 0 0,21 0 0,-21 0 15,21 0-15,0 0 0,1 0 16,-1 0-16,21 22 0,-21-22 0,0 0 16,22 21-16,-22-21 0,0 0 0,0 0 15,22 0-15,-22 0 0,21 0 16,0 0-16,1 0 0,20 0 0,1 0 16,-1 0-16,1 0 0,20 0 0,1 0 15,0 0-15,21 0 16,-22 0-16,22 0 0,0 0 0,0 0 15,0 0-15,21-21 16,0-1 0,0 1-16,0 0 0,0 0 0</inkml:trace>
  <inkml:trace contextRef="#ctx0" brushRef="#br0" timeOffset="2135.73">7239 2963 0,'0'0'0,"21"0"16,-21 22 0,21-1-16,-21 0 15,21 21-15,-21 1 0,0 20 16,0 1-16,0 20 0,0 1 0,0 0 16,0-1-16,0 1 0,0 0 0,0 20 15,-21 1-15,21-21 0,-21 21 16,0 0-16,21-22 0,0 1 0,-21 0 15,21 20-15,-21-20 0,21 0 16,-22-1-16,22-20 0,0 21 0,0-22 16,0 1-16,-21-22 0,21 21 15,0-20-15,0-22 0,0 21 0,-21-21 16,21 1-16,0-1 0,0-42 47,0-1-47,0 1 0,0-21 0,0 0 15,21-1-15,0-20 0,-21-1 16,22 1-16</inkml:trace>
  <inkml:trace contextRef="#ctx0" brushRef="#br0" timeOffset="3393.43">7260 2963 0,'0'-21'0,"0"42"0,0-63 31,21 42-15,0-21 0,1 21-16,20 0 0,-21-21 15,21 21-15,1 0 0,-1-21 16,0 21-16,22 0 0,21 0 0,-22-22 16,22 22-16,-1 0 0,1 0 15,0 0-15,21-21 0,-1 21 0,1 0 16,21 0-16,21-21 0,-21 21 15,22 0-15,-22 0 0,21 0 0,21 0 16,-21 0-16,22 0 0,-1 0 16,-21 0-16,0 0 0,0 0 0,-21 0 15,22 0-15,-1 0 0,0 0 16,-21 0-16,-21 0 0,21 0 16,-21 21-16,-1-21 0,1 0 15,-21 0-15,21 0 0,-22 0 0,1 0 16,-21 0-16,20 0 0,-20 0 15,-22 0-15,0 0 0,1 0 0,-1 0 16,0 0-16,-20 0 0,-1 0 16,0 0-16,0 0 0,0 0 31,-21 21-31,0 1 16,0-1-16,0 0 15,0 0-15,0 0 0,0 0 16,0 1-16,0-1 0,0 21 0,0-21 15,0 22-15,0-1 0,0 0 16,0 22-16,0-22 0,0 0 0,0 22 16,0-22-16,0 22 0,0-22 15,0 22-15,0-22 0,0 21 0,0 1 16,0-22-16,0 22 0,0-1 16,0 1-16,0-1 0,0 1 0,21-1 15,-21 1-15,0-22 0,0 22 16,0-22-16,0 21 0,0-20 0,0-1 15,0 0-15,0 22 0,0-22 16,0 1-16,0-1 0,-21 0 16,0 1-16,21-1 0,0 0 0,-21 1 15,0-1-15,21-21 0,-21 21 16,21-20-16,0-1 0,-22 0 0,1 0 16,21 0-16,-21 0 0,21 1 0,0-1 15,-21-21-15,21 21 0,-21-21 16,21 21-16,-21-21 0,-1 0 15,1 21-15,0-21 16,0 0-16,0 21 0,0-21 0,-1 0 16,-20 0-16,21 0 0,-21 0 0,20 22 15,-20-22-15,0 0 0,-1 0 16,1 0-16,-21 0 0,20 0 16,-20 0-16,-1 0 0,1 0 0,-1 21 15,-20-21-15,20 0 0,-21 0 16,1 0-16,-1 0 0,-21 0 0,22 21 15,-1-21-15,0 0 0,-21 0 16,22 0-16,-22 0 0,0 21 0,0-21 16,0 0-16,1 0 0,-1 0 0,0 0 15,0 21-15,21-21 0,-20 0 16,20 0-16,-21 0 0,0 0 0,0 0 16,1 0-16,-1 0 0,21 0 15,-21 0-15,22 0 0,-1 21 0,0-21 16,1 0-16,-1 0 0,21 0 0,-20 22 15,20-22-15,1 0 16,-1 0-16,1 21 0,-1-21 0,1 0 16,20 0-16,-20 21 0,21-21 15,-1 0-15,-20 21 0,20-21 0,22 21 16,-21-21-16,0 0 0,20 0 0,1 0 16,0 0-16,0 0 0,0 0 15,0 0-15,-1 0 31,22-21-15,0 0-16</inkml:trace>
  <inkml:trace contextRef="#ctx0" brushRef="#br0" timeOffset="3559.46">7620 5546 0,'0'0'0,"-21"0"62,21 21-46</inkml:trace>
  <inkml:trace contextRef="#ctx0" brushRef="#br0" timeOffset="10787.62">6562 8890 0,'0'0'0,"0"-21"0,0 0 15,0 0-15,0-1 16,0 1-16,0 0 0,0 0 16,0 0-1,0 42 16,0 0-31,0 21 16,0-20-16,0 20 0,0 0 16,0 1-16,0 20 0,0-21 0,0 1 15,0-1-15,0 0 0,0 1 0,0-1 16,0 0-16,0 1 0,0-22 16,0 21-16,0-21 0,0 22 0,0-22 15,0 21-15,0-21 0,0 1 16,0-1-16,0 0 15,0-42 1,0 0 0,0-1-16,0 1 0,0-21 15</inkml:trace>
  <inkml:trace contextRef="#ctx0" brushRef="#br0" timeOffset="11295.33">6477 8911 0,'-42'-148'31,"42"127"-31,0 0 16,0 0-16,0-1 0,21 1 16,21 0-16,-21 21 0,0-21 15,22 21-15,-22-21 0,21 21 16,1 0-16,-1 0 0,0 0 0,1 21 15,-1 0-15,0 0 0,1 0 16,-1 1-16,-21 20 0,0 0 0,0 1 16,-21-1-16,0-21 0,0 21 0,0 1 15,-42-1-15,21 0 0,-21 1 16,-1-22-16,1 0 0,0 21 0,-1-20 16,1-1-16,0-21 15,-1 21-15,1-21 0,21 0 0,0 0 16,-1 0-16,1 0 0,0 0 0,21-21 31,21 21-15,0 0-1,1 0-15,-1 21 0,0 0 16,0 0-16,0 0 0,0 1 16,1-1-16,-22 0 15,21 0-15,0 0 0,0 22 0,0-22 0,0 0 16,-21 0-16,22 0 15,-1 0-15,0 1 0,-21-1 0,21 0 16,-21 0-16,21-21 0,0 0 16,1 0-1,-1 0-15</inkml:trace>
  <inkml:trace contextRef="#ctx0" brushRef="#br0" timeOffset="11704.09">7027 9440 0,'21'0'31,"-21"-21"-15,22 21-16,-1 0 15,0-21-15,0 21 0,-21-21 0,21 21 16,0-21-16,1 21 0,-1-21 0,0 21 15,0-22-15,-21 1 16,21 21-16,-21-21 0,0 0 16,-21 21-1,0 0-15,0 0 16,0 0-16,-1 21 0,1-21 0,0 21 16,0 0-16,0 1 0,0-1 15,-1 0-15,1 0 0,21 0 0,0 0 16,0 1-16,0-1 0,0 0 0,0 0 15,0 0-15,0 0 0,0 1 16,21-1-16,1-21 0,-1 0 0,0 21 16,0-21-16,0 0 0,0 0 15,1 0-15,20 0 0,-21-21 0,0 21 16,0-21-16,22-1 0,-22 1 0,0 0 16,0 21-16</inkml:trace>
  <inkml:trace contextRef="#ctx0" brushRef="#br0" timeOffset="12367.76">7472 9250 0,'0'21'16,"0"0"-16,0 0 16,0 1-16,0-1 0,0 0 15,0 0-15,0 0 0,0 0 0,0 1 16,0-1-16,0 0 0,0 0 15,0 0-15,0 0 16,0-42 31,0 0-47,0 0 16,0 0-16,0 0 0,0-1 0,0 1 15,0 0-15,0 0 0,0 0 16,0 0-16,21-1 0,-21 1 0,0 0 15,21 0-15,0 21 16,0 0-16,1 0 16,-1 0-16,0 21 15,-21 0-15,21 0 0,0 1 16,-21-1-16,0 0 16,0 0-16,0 0 0,21 0 0,-21 1 15,0-1-15,0 0 16,0 0-16,0 0 15,0-42 17,0 0-32,0 0 15,0 0-15,0-1 0,22 22 16,-22-21-16,0 0 0,21-21 0,0 21 16,-21-1-16,21 1 0,0 0 0,0 21 15,1-21-15,-22 0 0,21 21 16,0 0-16,0 0 0,0 0 15,0 0-15,1 21 16,-22 0-16,21-21 0,-21 21 0,0 0 16,0 1-16,0-1 0,0 0 0,0 0 15,0 0-15,0 22 0,0-22 16,0 0-16,0 0 0,0 0 0,0 0 16,0 1-16,21-22 31,0 0-31,0-22 15</inkml:trace>
  <inkml:trace contextRef="#ctx0" brushRef="#br0" timeOffset="12811.51">8276 9229 0,'0'0'0,"-21"0"31,0 0-31,21 21 0,0 0 0,-21-21 0,-1 21 16,22 0-16,-21 1 0,21-1 16,0 0-16,0 0 0,0 0 0,0 0 15,-21 1-15,21-1 0,0 0 16,0 0-16,0 0 0,0 0 16,0 1-16,21-22 0,0 0 15,1 0-15,-1 0 16,0 0-16,0 0 0,0 0 0,0-22 15,1 22-15,-1-21 0,0 0 0,0 0 16,-21 0-16,21 0 0,0-1 16,-21 1-16,0 0 0,0 0 0,0 0 15,0 0-15,0-1 0,0-20 16,-21 21-16,0 0 0,0 21 0,0-21 16,-22-1-16,22 22 0,0 0 0,0 0 15,0 0-15,0 0 0,-1 0 16,22 22-16,-21-22 0,0 21 0,0 0 15,21 0-15,0 0 16,0 0-16,0 1 0,0-1 0,0 0 16,0 0-16,0 0 0,0 0 15,21-21 1,0 0-16,0 0 0</inkml:trace>
  <inkml:trace contextRef="#ctx0" brushRef="#br0" timeOffset="13091.61">8721 8890 0,'0'0'0,"0"42"31,0-20-31,0-1 0,0 21 0,0-21 16,0 22-16,0-1 0,0-21 15,-22 21-15,22 1 0,0-22 0,-21 21 16,21-21-16,-21 22 0,21-22 0,0 0 16,0 0-16,0 0 0,0 1 15,0-1-15,0 0 0,0 0 16,21-21-16,0 0 16,1 0-16,-1-21 15,0 0-15</inkml:trace>
  <inkml:trace contextRef="#ctx0" brushRef="#br0" timeOffset="13515.37">8911 9313 0,'0'0'0,"-21"0"0,21 22 15,0-1 1,21-21-1,0 0-15,0 0 16,1 0-16,-1 0 0,21-21 16,-21 21-16,0-22 0,1 22 0,20-21 15,-21 0-15,0 0 16,-21 0-16,-21 21 31,0 0-31,0 0 16,0 21-16,-1 0 0,-20-21 0,21 21 15,0 0-15,0 1 0,-1-1 16,1 0-16,0 0 0,0 0 16,21 22-16,0-22 0,0 0 0,0 0 15,0 0-15,0 0 0,0 1 16,21-22-16,0 0 16,0 0-16,1 0 0,-1 0 0,21 0 15,-21 0-15,0 0 0,22-22 16,-22 1-16,21 0 0,-21 21 0,22-21 15,-22 0-15,0 0 0,0-22 16,0 22-16,-21 0 0</inkml:trace>
  <inkml:trace contextRef="#ctx0" brushRef="#br0" timeOffset="13745.23">8678 9059 0,'21'0'16,"1"0"-16,-1 0 15,21 0-15,0 0 0,1-21 16,-1 0-16,0 21 0,22-21 0,-22 0 16,1 21-16,20-21 0,-42 21 0,22-22 15,-1 22-15,-21-21 16,0 21-16</inkml:trace>
  <inkml:trace contextRef="#ctx0" brushRef="#br0" timeOffset="14595.75">6625 10329 0,'0'0'16,"0"-21"-16,0-21 0,0 21 0,0 0 0,0-1 16,0 1-16,0 0 0,0 0 15,0 42 32,0 0-47,0 22 0,0-22 16,0 21-16,0-21 0,0 22 0,0-1 15,0 0-15,0 1 0,0-22 16,0 21-16,0 0 0,0-20 0,0-1 16,0 0-16,-21 0 0,21 0 15,21-21 17,0 0-32,0-21 0,1 0 0,-1 0 15,-21 0-15,21-1 0,0-20 16,0 21-16,-21-21 0,0 20 0,21-20 15,1 0-15,-22 21 0,0-1 16,0 1-16,21 0 0,-21 0 0,0 0 16,21 21-16,-21 21 15,0 0-15,0 0 16,21 0-16,-21 1 0,21-1 0,-21 21 16,0-21-16,0 22 0,21-1 15,-21-21-15,0 0 0,0 22 0,22-22 16,-1 0-16,-21 0 0,21 0 15,0-21-15,0 0 0,0 0 16,1 0-16,-1 0 0,0 0 16,0-21-16,0 21 0,0-21 15,1 0-15,-1-22 0,0 22 0,-21 0 16,21-21-16,-21 21 0,21-22 0,-21 1 16,0 0-16,0 20 0,0-20 15,0 21-15,0-21 0,0 20 0,-21 1 16,0 0-16,0 0 0,0 21 0,-1-21 15,1 21-15,0 0 16,0 0-16,0 0 0,21 21 16,-21-21-16,21 21 0,0 0 15,0 0-15,0 1 0,0-1 16,0 0-16,0 0 16,0 0-16,21 0 0,-21 1 15,21-1-15,0 0 0</inkml:trace>
  <inkml:trace contextRef="#ctx0" brushRef="#br0" timeOffset="14928.78">7324 10499 0,'84'-43'16,"-63"22"-1,1 0-15,-22 0 16,21 0-16,-21 0 0,21 21 15,-21-22-15,0 1 0,0 0 16,-21 21 0,0 0-16,-1 0 0,1 0 15,0 21-15,0 0 16,21 1-16,0-1 0,-21 0 0,21 21 16,-21-21-16,21 1 0,0 20 15,0-21-15,0 0 0,0 0 0,0 1 16,0-1-16,0 0 0,21 0 15,0-21-15,0 0 16,0 0-16,0 0 0,1 0 16,-1 0-16,0-21 0,21 0 15,-21 21-15,1-21 0,20-1 16</inkml:trace>
  <inkml:trace contextRef="#ctx0" brushRef="#br0" timeOffset="15444.51">7768 10097 0,'0'0'0,"0"-22"0,-21 22 16,21 22-1,0-1-15,0 0 0,0 0 16,0 0-16,0 0 0,0 22 16,0-22-16,0 21 0,0 1 0,0-1 15,0-21-15,0 21 0,0-20 16,-21 20-16,21-21 0,0 0 0,0 0 15,0 1-15,0-1 0,0 0 0,0-42 63,0 0-63,0-1 0,0 1 0,0 0 16,0 0-16,0-21 0,21 20 0,-21 1 15,21 0-15,0-21 16,-21 21-16,21-1 0,1 1 0,-1 0 15,21 21-15,-21 0 0,0 0 16,1 0-16,20 0 0,-21 0 16,0 0-16,22 0 0,-22 21 0,21 0 15,-21-21-15,0 22 0,1-1 16,-1 0-16,-21 0 0,0 0 0,0 22 16,0-22-16,0 0 0,-21 0 0,-1 0 15,-20-21-15,21 21 0,-21 1 16,20-1-16,-20-21 0,21 21 0,-21-21 15,20 0-15,-20 0 0,21 0 0,0 0 16,0 0-16,-1 0 0,1 0 16,21-21-1,0 0 1,0-1-16,0 1 0,21 0 16</inkml:trace>
  <inkml:trace contextRef="#ctx0" brushRef="#br0" timeOffset="15747.09">8445 10054 0,'-21'0'16,"21"21"-16,0 1 0,-21-1 15,21 0-15,0 0 0,0 0 16,0 0-16,0 22 0,0-22 0,0 21 16,0 1-16,0-22 0,-21 21 0,21 0 15,0-20-15,0 20 0,0-21 16,-21 0-16,21 22 0,0-22 0,0 0 16,0 0-16,0 0 15,0-42 16,0 0-31</inkml:trace>
  <inkml:trace contextRef="#ctx0" brushRef="#br0" timeOffset="16104.89">8276 10266 0,'0'0'0,"-21"-42"0,0 20 0,0 1 0,-1 0 15,1 21-15,21-21 0,0 0 0,0 0 16,21 21-1,22 0 1,-22 0-16,0 0 0,0 0 16,22 0-16,-22 0 0,21 21 15,0 0-15,-20 0 0,20 0 0,0 0 16,-21 1-16,1-1 0,20 0 16,-21 21-16,0-21 0,0 1 0,-21 20 15,0-21-15,0 21 0,0-20 0,0-1 16,0 0-16,-42 0 0,21 0 15,0 22-15,0-43 0,-22 21 0,22 0 16,0 0-16,-21 0 0,20-21 0,1 21 16,0-21-16,0 0 0,0 0 15,0 22-15,42-44 47,0 1-47,0 21 0,0-21 16,0 0-16</inkml:trace>
  <inkml:trace contextRef="#ctx0" brushRef="#br0" timeOffset="16537.29">8742 10393 0,'-21'0'0,"42"0"0,-42-21 15,21 0-15,0-1 16,21 22 0,0 0-16,0 0 0,0 0 15,0 0-15,1 0 0,20 0 0,-21 0 16,0 22-16,0-22 0,1 21 16,-1 0-16,0 0 0,-21 0 0,0 0 15,21 1-15,-21-1 0,0 0 16,0 0-16,0 0 0,0 0 15,0 1-15,-21-22 0,0 21 0,0-21 16,-1 0 0,1 0-16,21-21 31,0-1-31,21 1 16,-21 0-16,22 0 0,-1 0 15,-21-22-15,21 22 0,0 0 0,-21 0 16,21 0-16,0 0 0,1-1 15,-1 1-15,0 0 0,0 21 0,0-21 16,0 21-16,1 0 0,-1 0 16,0 0-16</inkml:trace>
  <inkml:trace contextRef="#ctx0" brushRef="#br0" timeOffset="16756.16">9313 10329 0,'0'0'0,"0"22"0,0-1 0,0 0 16,0 0-16,0 0 15,0 0-15,0 1 0,0-1 16,-21 0-16,21 0 0,0 0 0,0 0 16,-21-21-16,21 22 0,0-1 15,0 0-15,0 0 0,0 0 32,0-42-1,0 0-31,0 0 15,0 0-15,0-1 0,0 1 16</inkml:trace>
  <inkml:trace contextRef="#ctx0" brushRef="#br0" timeOffset="16935.06">9292 10139 0,'0'0'0,"-21"0"0,21-21 15,-21 21 1,0 0-1,21 21-15,0 0 16,0 0 15,21-21-31,0 0 0,0 0 16,0 0-16</inkml:trace>
  <inkml:trace contextRef="#ctx0" brushRef="#br0" timeOffset="17378.8">9567 10329 0,'0'0'0,"0"-21"0,0 0 15,0 0 1,0 42 31,0 0-47,0 0 0,21 1 15,-21-1-15,0 21 0,0-21 16,0 0-16,0 1 0,0-1 0,0 0 16,0 0-16,0 0 0,0 0 0,0 1 15,0-44 32,0 1-47,22 21 0,-22-21 0,21 0 16,-21 0-16,21 0 0,-21-1 15,0 1-15,21-21 0,0 21 0,-21 0 16,0-1-16,0 1 0,21 0 0,1 0 16,-1 21-1,0 0 16</inkml:trace>
  <inkml:trace contextRef="#ctx0" brushRef="#br0" timeOffset="17755.12">9800 10435 0,'0'21'15,"0"-42"-15,21 42 16,0-21-1,1 0-15,-1 0 16,0-21-16,0 21 0,0-21 0,22 21 16,-22-21-16,0 0 0,0 0 0,0 21 15,0-22-15,1 1 0,-22 0 16,21 21-16,-21-21 16,0 0-1,-21 21-15,-1 0 16,1 0-16,0 0 0,0 21 15,0 0-15,0-21 0,-1 21 16,1 0-16,21 22 0,0-22 16,0 0-16,0 0 0,-21 0 0,21 1 15,0-1-15,0 0 0,0 0 16,0 0-16,0 0 0,0 1 16,21-22-16,0 21 0,1-21 15,-1 0 1,0 0-16,0 0 0,0 0 0,0 0 15,1-21-15,-1-1 0,0 22 0,0-21 16</inkml:trace>
  <inkml:trace contextRef="#ctx0" brushRef="#br0" timeOffset="18154.89">10287 10329 0,'0'-21'16,"0"42"-16,0-63 0,0 21 0,0 0 15,0 0-15,21 21 16,-21-22-16,21 22 15,0 0-15,1 0 0,-1 0 16,0 0-16,0 0 0,0 22 16,0-22-16,-21 21 15,0 0-15,22 0 0,-22 0 0,0 0 16,0 1-16,0-1 0,0 21 16,0-21-16,0 0 0,0 1 0,0-1 15,0 0-15,0 0 0,-22 0 0,22 0 16,-21-21-16,21 22 15,-21-22-15,21-22 47,0 1-47,0 0 0,21 0 16,-21 0-16,21 0 0,1-1 16,-22-20-16,0 21 0,21 0 15,0 0-15,0-22 0,-21 22 0,21 0 16,-21 0-16,21 0 15,1-1-15,-1 22 0,-21-21 16,21 21-16,0 0 16</inkml:trace>
  <inkml:trace contextRef="#ctx0" brushRef="#br0" timeOffset="18371.77">10604 10583 0,'0'0'16,"0"22"-16</inkml:trace>
  <inkml:trace contextRef="#ctx0" brushRef="#br0" timeOffset="19592.07">11557 9102 0,'0'-43'15,"0"65"32,0-1-47,0 0 0,0 0 16,0 21-16,0-20 0,0 20 0,0 0 15,0-21-15,0 22 0,0-22 16,0 21-16,0-21 0,0 22 0,0-22 16,0 0-16,0 0 0,0 0 0,0 1 15,0-1 1,0-42 0,21-1-16,0 22 15,-21-21-15</inkml:trace>
  <inkml:trace contextRef="#ctx0" brushRef="#br0" timeOffset="20779.39">11959 9102 0,'0'21'31,"0"0"-31,-21 0 0,21 0 15,0 1-15,-21-1 0,21 0 0,-21 0 16,-1 21-16,22-20 0,0-1 0,0 0 16,0 21-16,-21-21 0,21 1 15,0-1-15,0 0 0,0 0 0,0 0 16,0 0-16,21-21 16,1 0-16,-1 0 0,0 0 15,0 0-15,21 0 0,-20 0 16,-1 0-16,21-21 0,-21 0 0,0 21 15,22-21-15,-22 0 0,0 0 0,-21-1 16,0 1 0,0 0-16,0 0 0,0 0 15,-21 0-15,0 21 0,0-22 0,-1 22 16,-20-21-16,21 21 0,-21-21 16,20 21-16,1 0 0,-21 0 0,21 0 15,0-21-15,42 21 31,21-21-31,-21 21 0,22 0 16,-1 0-16,0-21 0,1 21 16,-1 0-16,0-22 0,1 22 0,-1-21 15,0 21-15,1 0 0,-1 0 16,0 0-16,-21 0 0,22 0 16,-22 0-16,0 21 0,0 1 0,-21-1 15,0 0-15,0 0 16,0 0-16,0 0 0,0 1 0,-21-1 15,21 0-15,-21 0 0,0-21 0,21 21 16,-21 0-16,21 1 0,-22-1 16,22 0-16,-21-21 0,21 21 0,0 0 15,0 0 1,21-21-16,1 0 0,-1 0 16,0 0-16,0 0 0,0 0 15,0-21-15,1 0 0,-1 21 0,0-21 16,0 0-16,0 21 0,0-21 15,1-1-15,-22 1 0,0 0 16,0 0-16,0 0 0,0 0 16,0-1-16,-22 1 0,1 0 15,0 21-15,0-21 0,0 21 16,0 0-16,-22-21 0,22 21 0,0-21 16,0 21-16,42 0 31,0 0-16,0 0-15,0 0 0,1 0 16,20 0-16,-21-22 0,21 22 16,-20 0-16,20 0 0,0 0 0,1-21 15,-1 21-15,0 0 0,1 0 16,-1 0-16,0 0 0,-21 0 0,1 21 16,-1 1-16,0-22 0,-21 21 15,0 0-15,0 0 0,0 0 16,-21 0-16,0 1 0,21-1 0,-22 0 15,1 0-15,0-21 0,21 21 16,0 0-16,0 1 0,0-1 0,0 0 16,0 0-16,21 0 15,0-21-15,1 0 0,-1 0 16,21 0-16,-21 0 0,22 0 0,-22 0 16,21 0-16,0 0 15,-20 0-15,20-21 0,-21 21 0,0-21 16,0 0-16,22 21 0,-43-21 15,21-1-15,0 1 0,-21 0 0,0 0 16,0 0-16,0 0 0,0-1 0,0-20 16,-21 21-16,0 0 0,-22 0 15,22-22-15,0 22 0,-21 21 0,21-21 16,-22 0-16,1 21 0,21 0 16,-22 0-16,22 0 0,-21 0 15,21 21-15,-22-21 0,22 21 0,0 0 0,-21 0 16,21-21-16,-1 22 15,1-1-15,21 0 0,-21-21 0,21 21 16,0 0-16</inkml:trace>
  <inkml:trace contextRef="#ctx0" brushRef="#br0" timeOffset="20955.29">13462 9398 0,'0'0'0,"-21"0"63,21-21-63</inkml:trace>
  <inkml:trace contextRef="#ctx0" brushRef="#br0" timeOffset="27343.33">7705 3683 0,'0'0'0,"21"0"0,-21-21 15,0 0-15,0 0 16,0-1 0,0 44-1,0-1 1,0 21-16,0-21 16,0 22-16,0-1 0,0 0 0,-21 1 15,21-1-15,0 0 0,0 22 16,-22-22-16,22 22 0,0-22 0,0 0 15,-21 1-15,21-1 0,-21 0 16,21-21-16,0 1 0,0-1 0,0 0 16,0 0-16,21-42 31,0 0-15,1-22-16,-1 22 15,-21 0-15,21 0 0,0-21 0,0 20 0,-21-20 16,21 0-16,1 21 15,-22-22-15,0 22 0,21 0 0,-21-21 16,21 42-16,-21-22 0,0 1 0,21 21 16,-21-21 156,0 0-157,0 0 16,0 42 1,0 0-32,0 21 15,0-20-15,0-1 16,0 21-16,21-21 0,-21 22 0,21-1 16,-21-21-16,0 21 0,0-20 15,0-1-15,22 21 0,-22-21 16,21 0-16,0 1 0,-21-1 0,21-21 15,-21 21-15,21-21 0,0 0 16,1 0-16,-1 0 0,0 0 16,0-21-16,0 0 15,-21-1-15,21 1 0,1 0 0,-22 0 16,21-21-16,-21-1 0,21 1 16,-21 0-16,0-1 0,0 1 15,0 0-15,0-22 0,0 43 0,0-21 16,0-1-16,0 1 0,0 21 15,0-22-15,-21 22 0,0 0 0,21 0 16,-22 21-16,1 0 16,0 21-1,0 0-15,21 0 16,0 1-16,0-1 0,0 21 0,0-21 16,0 0-16,0 1 0,0-1 15,0 0-15,0 0 0</inkml:trace>
  <inkml:trace contextRef="#ctx0" brushRef="#br0" timeOffset="27720.12">8467 4233 0,'0'0'0,"0"-21"31,21 0-16,0 0-15,-21 0 16,21 0-16,-21-1 0,21 1 16,-21 0-16,21-21 0,-21 21 15,0-1-15,0 1 16,0 0-16,-21 21 16,0 21-1,0 0-15,0 1 0,0 20 16,21-21-16,-22 21 0,22-20 15,-21 20-15,21 0 0,-21-21 0,21 22 16,0-22-16,0 0 0,0 0 0,0 0 16,0 1-16,21-1 15,0-21-15,1 0 0,-1 0 0,21 0 16,-21 0-16,0 0 16,1 0-16,20 0 0,-21-21 0,0 21 15,22-22-15,-22 1 0</inkml:trace>
  <inkml:trace contextRef="#ctx0" brushRef="#br0" timeOffset="28243.71">9017 3704 0,'0'0'0,"-21"0"31,21 21-31,-21 1 0,21-1 16,0 0-16,0 21 0,0-21 0,0 22 15,0-1-15,0 0 0,0 1 16,0-22-16,0 21 0,0 1 16,0-1-16,0-21 0,0 21 0,0-20 15,0 20-15,0-21 0,0 0 16,0 0-16,0 1 0,0-44 47,0 1-32,0 0-15,0 0 0,0 0 0,0 0 16,0-22-16,0 22 0,0-21 0,0 21 16,21-22-16,0 22 0,0-21 15,0 21-15,0-1 0,1 1 0,20 21 16,-21 0-16,0 0 16,22 0-16,-22 0 0,0 0 0,21 0 15,-21 21-15,1 1 0,-1-1 16,0 0-16,0 21 0,-21-21 0,0 1 15,0 20-15,0-21 0,0 21 0,0-20 16,-21 20-16,0-21 0,-22 0 16,22 22-16,-21-22 0,21 0 0,-22 0 15,22-21-15,-21 21 0,21 0 16,-22-21-16,22 0 0,0 0 0,0 0 16,0 0-16,21-21 31,0 0-31,0 0 0,21 0 0,0 0 15,0-22-15</inkml:trace>
  <inkml:trace contextRef="#ctx0" brushRef="#br0" timeOffset="28511.56">9715 3704 0,'-42'21'31,"21"1"-31,21 20 0,0-21 16,0 0-16,0 22 0,0-1 0,0 0 16,0 1-16,0-1 15,0 0-15,0 1 0,0-1 0,0-21 16,0 21-16,0 1 0,0-22 16,0 0-16,0 0 0,0 0 0,0 1 15,0-1-15,21-42 31,-21-1-15,21 1-16</inkml:trace>
  <inkml:trace contextRef="#ctx0" brushRef="#br0" timeOffset="28860.4">9546 3810 0,'0'0'0,"0"-21"16,-21 0-16,21 0 15,-21 21-15,21-22 16,21 22-16,0 0 0,0 0 16,22 0-16,-22 0 0,21 0 15,22 22-15,-22-22 0,21 21 0,1 0 16,-1 0-16,1 0 0,-1 22 16,1-22-16,-1 21 0,-20 0 0,-1 1 15,0-1-15,-20 0 0,-1 1 16,-21-1-16,0 0 0,0 1 15,-43-1-15,22-21 0,-21 22 0,0-22 16,-1 0-16,-20 0 0,20 0 16,1 0-16,-21-21 0,20 22 0,1-22 15,0 0-15,-1 21 0,1-21 0,21 0 16,0 0-16,-1 0 0,1 0 16,21-21-1,0-1 1,21 1-16</inkml:trace>
  <inkml:trace contextRef="#ctx0" brushRef="#br0" timeOffset="29351.77">10414 4149 0,'0'0'16,"0"-64"0,0 43-16,0 0 15,21 0-15,0 0 0,0 21 16,1 0-16,-1 0 0,0 0 15,0 0-15,0 0 0,0 0 16,1 21-16,-1 0 0,-21 0 16,21 0-16,0 0 0,-21 22 0,21-22 15,-21 0-15,0 0 0,0 0 0,0 1 16,0-1-16,0 0 0,0 0 16,0 0-16,0-42 46,0 0-30,0 0-16,0 0 0,0-1 16,0 1-16,0 0 0,0 0 15,0 0-15,0 0 0,21-1 16,-21 1-16,22 0 0,-22 0 16,21 0-16,0 21 0,-21-21 15,21-1-15,0 22 0,22-21 0,-22 0 16</inkml:trace>
  <inkml:trace contextRef="#ctx0" brushRef="#br0" timeOffset="29563.36">11176 3979 0,'0'22'0,"0"-44"0,0 65 15,0-22-15,0 0 0,0 0 16,0 0-16,0 1 0,0-1 0,-21 0 16,21 0-16,-21 0 0,21 0 15,0 1-15,0-1 0,-22-21 16,22 21-16,0 0 15,22-42 32,-22 0-47,0 0 16,0-1-16</inkml:trace>
  <inkml:trace contextRef="#ctx0" brushRef="#br0" timeOffset="29757.25">11112 3852 0,'0'0'16,"0"-21"-16,-21 21 0,0 0 15,0 0 1,21 21 15,0 1-15,0-1-16,21-21 0,-21 21 0,21-21 15,0 21-15,1 0 16</inkml:trace>
  <inkml:trace contextRef="#ctx0" brushRef="#br0" timeOffset="30124.17">11409 4001 0,'0'21'15,"0"0"1,0 0-16,0 0 16,21 0-16,-21 1 0,0-1 0,0 0 15,21-21-15,-21 21 0,21 0 16,-21 0-16,0 1 0,0-1 0,0 0 16,21 0-1,1-21 1,-1 0-1,-21-21-15,21 0 16,-21 0-16,21-1 0,-21 1 16,0 0-16,0 0 15,0 0-15,0 0 0,21-1 16,-21 1-16,0 0 0,21 0 16,-21 0-16,0 0 0,0-1 15,22 22-15,-1 0 16,0 0-1</inkml:trace>
  <inkml:trace contextRef="#ctx0" brushRef="#br0" timeOffset="30450.99">11726 4191 0,'0'0'0,"21"0"0,1 0 31,-1 0-31,-21-21 0,21 21 15,-21-21-15,21 0 0,0-1 16,-21 1-16,21 0 16,-21 0-16,0 0 15,-21 21 1,0 0-16,0 21 16,0 0-16,21 0 15,0 0-15,0 1 0,-21-1 0,21 0 16,0 0-16,0 0 0,0 0 0,0 1 15,0-1-15,0 0 0,0 0 16,0 0-16,21-21 16,0 0-1,0 0-15,0 0 16,-21-21-16,21 0 0,1 21 16,-22-21-16</inkml:trace>
  <inkml:trace contextRef="#ctx0" brushRef="#br0" timeOffset="30779.63">11980 4001 0,'43'-22'31,"-43"44"-15,21-22-16,0 21 16,-21 0-16,21 0 0,-21 0 0,21 0 15,-21 1-15,0-1 0,0 0 16,0 0-16,21 0 0,-21 0 0,0 1 15,0-1-15,0 0 0,0 0 16,0 0-16,0 0 0,-21-21 47,21-21-31,0 0-16,0 0 15,0 0-15,0 0 0,0-1 16,21 1-16,1 0 0,-22 0 15,21-21-15,0 20 0,0-20 0,-21 21 16,21-21-16,0 20 0,1 1 0,-22 0 16,21 0-16</inkml:trace>
  <inkml:trace contextRef="#ctx0" brushRef="#br0" timeOffset="31711.61">13589 4212 0,'0'21'16,"-21"-21"0,21-21 15,0 0-16,0 0-15,0 0 16,21 21-16,0-21 0,0 21 0,22 0 16,-22 0-16,0 0 0,0 0 15,0 0-15,0 0 0,1 0 16,-1 0-16,0 21 0,0 0 0,-21 0 16,21 0-16,-21 0 0,0 1 15,0-1-15,0 0 0,0 21 0,-42-21 16,21 1-16,0-1 0,-1 0 15,-20 0-15,21 0 0,-21 0 0,20 1 16,-20-1-16,21-21 0,0 0 0,0 21 16,-1-21-1,44 0 32,-1 0-47,0 0 0,0 0 0,0-21 16,0 21-16,1 0 0,-1 0 15,0 0-15,21-21 0,-21 21 0,1 0 16,20 0-16,-21 0 0,0 0 16,0 0-16,1-22 0,-1 22 0,0 0 15,0 0-15,0 0 16,0 0-16,1-21 16,-1 21-16,0 0 0,0-21 15</inkml:trace>
  <inkml:trace contextRef="#ctx0" brushRef="#br0" timeOffset="32247.7">14563 4128 0,'0'0'0,"0"-22"0,-43 1 31,22 21-31,0 0 15,0 0-15,0 0 0,-1 0 0,1 21 16,0 1-16,0-1 0,0 0 16,0 21-16,21-21 0,0 1 15,-22 20-15,22-21 0,-21 0 0,21 0 16,0 1-16,0-1 0,0 0 16,0 0-16,21 0 0,-21 0 0,22 1 15,-1-22-15,0 21 0,0-21 0,0 21 16,22-21-16,-22 0 0,0 0 15,0 0-15,21 21 0,-20-21 0,-1 0 16,0 0-16,0 0 0,0 0 16,0 0-16,1-21 0,-1 21 0,0-21 15,0 21-15,-21-21 0,21-1 0,0 22 16,-21-21-16,0 0 16,0 0-16,0 0 0,0 0 0,0-1 15,0-20-15,0 21 0,0 0 16,0-22-16,-21 22 0,0-21 0,0 21 15,0 0-15,0-1 0,-1 1 16,1 0-16,0 21 0,-21 0 0,21 0 16,-1 0-16,1 0 0,-21 0 15,21 21-15,0 0 0,-1 1 0,22 20 16,-21-21-16,0 21 0,0-20 0,21 20 16,0-21-16,0 0 0,-21 22 15,21-22-15,0 0 0,-21 0 0,21 21 16,0-20-1,0-1-15,0 0 0</inkml:trace>
  <inkml:trace contextRef="#ctx0" brushRef="#br0" timeOffset="39763.35">11790 9991 0,'-43'0'31,"22"0"-31,0 0 16,0 0 0,0 0-16,0 0 15,-1 0-15,1 0 16,0 0-16,0 0 15,0 0 17,42 0-17,0 0-15,21 0 16,1 0-16,20 0 0,1 0 16,20 0-16,1-21 0,21 21 15,0 0-15,0 0 0,-1-22 0,1 22 16,21 0-16,0-21 0,0 21 15,-21 0-15,21 0 0,-21 0 0,0 0 16,-22 0-16,1 0 0,0 0 0,-22 0 16,1-21-16,-22 21 0,0 0 15,-20 0-15,20 0 0,-21 0 0,0 0 16,-42 0 31,-21 0-32,21 0-15,-1-21 0,-20 21 0,0-21 16,-22 21-16,22 0 0</inkml:trace>
  <inkml:trace contextRef="#ctx0" brushRef="#br0" timeOffset="40346.79">11599 10054 0,'-42'21'15,"63"-21"32,0 0-47,0 0 0,1 0 0,20 0 16,0 0-16,1 0 0,-1 0 0,21 0 15,22 0-15,-21 0 0,20 0 16,1 0-16,0 0 0,-1 0 0,1-21 16,21 21-16,-22 0 0,22-21 15,21 0-15,-21 21 0,0 0 0,0 0 16,-22-21-16,22 21 0,-21 0 0,-22 0 16,1 0-16,-1 0 0,-20 0 15,-1 0-15,-21 0 0,0 0 0,1 0 16,-1 0-16,0 0 15,-21-21 1,21 21 15</inkml:trace>
  <inkml:trace contextRef="#ctx0" brushRef="#br0" timeOffset="43847.91">13737 4911 0,'0'0'16,"-21"0"-16,0 0 0,0 0 0,-1 0 15,1 0-15,0 0 0,21-21 16,-21 21-16,0 0 0,0 0 15,-1 0 1,22-22-16,-21 22 0,0 0 31,21 22 16,21-22-31,0 0-16,1 0 0,-1 0 15,21 0-15,0 0 0,1 0 0,-1 0 16,22 0-16,-1 0 0,1 0 16,-1 0-16,22 0 0,-22 0 0,22-22 15,0 22-15,-22 0 0,22 0 16,-22 0-16,1-21 0,-1 21 0,1 0 16,-22 0-16,22 0 0,-22 0 15,0-21-15,1 21 0,-22 0 16,21 0-16,-21 0 0,0 0 15,1 0 1,-44 0 15,1 0-31,0 0 0,0 0 16,0 0-16,0 0 16,-1 0-16,-20 0 0,21 21 0,0-21 15,-22 0-15,1 21 0</inkml:trace>
  <inkml:trace contextRef="#ctx0" brushRef="#br0" timeOffset="44311.64">13462 5017 0,'0'0'0,"0"-22"0,-21 22 0,0 0 31,42 0 16,0 0-47,21 0 0,-21 0 0,22 0 15,-1 0-15,22 0 0,-1 0 16,1 0-16,20 0 0,1 0 0,21 0 16,0-21-16,-22 21 0,22 0 15,-21 0-15,21 0 0,-22 0 0,1-21 16,0 21-16,-22 0 16,1 0-16,-1 0 0,1 0 0,-1 0 0,-21 0 15,-20-21-15,20 21 0,-21 0 16,0 0-16,-21-21 15,-21 21 17,0 0-32,0 0 15,0 0-15,-1 0 0,1 0 16,-21 0-16,21 0 0</inkml:trace>
  <inkml:trace contextRef="#ctx0" brushRef="#br0" timeOffset="46866.82">8996 5694 0,'0'-21'0,"0"42"0,0-63 15,-21 42-15,21-22 0,-22 1 16,22 0-16,0 0 16,-21 21-16,0 0 15,0 0 1,0 21 0,21 0-16,-21 0 15,21 1-15,0 20 0,0-21 16,0 21-16,0 1 0,0-1 0,0 0 15,0 1-15,0-1 0,0 0 16,0 1-16,0 20 0,0-20 0,0 20 16,0 1-16,0 20 0,0-20 0,-22 20 15,22-20-15,-21 21 0,21-22 16,0 22-16,-21-22 0,21 22 0,-21-22 16,0 22-16,21-21 0,-21 20 15,21 1-15,-22-22 0,1 22 0,21-21 16,-21-1-16,0 22 0,0-22 15,21 1-15,-21-1 0,21 1 16,-22-22-16,22 22 0,0-22 0,0 0 16,0 1-16,0-22 0,0 21 0,0-21 15,0 0-15,0 1 0,0-1 16,0-42 15,0-1-31,0 1 16,0 0-16,0-21 0,-21 21 0,21-22 15</inkml:trace>
  <inkml:trace contextRef="#ctx0" brushRef="#br0" timeOffset="47747.42">9017 5588 0,'0'0'0,"0"-21"15,0 0-15,0 0 31,-21 21-31,0 0 16,-1 0-16,1 0 0,0 0 16,0 0-16,0 21 0,0 0 0,-1 0 15,-20 0-15,21 22 0,-21-1 16,-1 0-16,1 1 0,21-1 0,-22 0 16,1 1-16,21-1 0,0 0 15,-22 1-15,22-22 0,0 21 0,0-21 16,21 0-16,0 1 0,-21-1 0,21 0 15,-21 0-15,42-42 47,0 21-31,-21-21-16,21 0 0,0-1 0,0 22 16,1-42-16,-1 21 0,0 0 15,0 0-15,0-22 0,22 22 0,-22-21 16,0-1-16,21 22 0,-21-21 15,1 0-15,-1-1 0,0 22 0,-21-21 16,21 21-16,-21-1 0,21 1 16,-21 0-16,0 0 0,0 0 0,0 0 15,21 21-15,1 0 32,-22 21-32,21 0 15,0 0-15,-21 21 0,21 1 16,0-1-16,0 0 0,1 1 0,-1 20 15,0-20-15,0 20 0,0-21 16,0 1-16,1 20 0,-1-20 0,21-1 16,-21-21-16,0 21 0,1 1 0,-1-22 15,0 0-15,-21 21 0,21-20 16,0-22-16,0 21 0,-21 0 0,22-21 31,-22-21-15,-22 0-1</inkml:trace>
  <inkml:trace contextRef="#ctx0" brushRef="#br0" timeOffset="79711.38">17251 4276 0,'21'0'15,"0"0"1,0 0-16,-21-21 0,21-1 0,1 22 16,-1-21-16,0 0 0,0 0 15,0 21-15,0-21 0,-21 0 16,22-1-16,-22 1 0,21 0 16,-21 0-16,0 0 0,0 0 15,0-1-15,-21 22 0,-1-21 0,-20 21 16,21 0-16,0 0 0,-22-21 15,1 21-15,21 0 0,-21 0 0,20 0 16,-20 21-16,21 0 0,0 1 16,0-1-16,-1 21 0,1-21 0,0 22 15,21-22-15,-21 21 0,21-21 16,0 22-16,0-22 0,0 0 0,0 0 16,0 0-16,0 0 0,21 1 0,0-1 15,0-21-15,1 0 0,-1 21 16,0-21-16,0 0 0,21 0 15,-20 0-15,20 0 0,-21-21 0,21 21 16,-20-21-16,20-1 0,-21 1 16,21 0-16,-20 0 0,-1 0 0,0 0 15,0-1-15,-21-20 0,0 21 16,0 0-16,21-22 0,-21 22 0,0 0 16,0-21-16,0 21 0,0-1 15,0 1-15,0 42 31,0 22-15,0-22-16,0 21 0,0 1 0,0-1 16,0 21-16,0-20 15,21 20-15,-21 1 0,0-22 0,0 22 16,0-1-16,0 1 0,0 20 0,0-20 16,0 20-16,0-20 0,0 21 15,0-22-15,0 1 0,0 20 0,0-20 16,0-22-16,0 22 0,0-1 0,0-21 15,0 22-15,0-22 0,0 1 16,-21-1-16,21-21 0,-21 21 0,0-20 16,0-1-16,0 0 0,-1-21 15,1 0-15,0 0 16,0-21-16,21 0 0,-21-1 16,0-20-16,21 0 0,0-1 0,-22 1 15,22 0-15,-21-22 0,21 22 16,-21-22-16,21 1 0,0-1 0,0 1 15,0-1-15,0 1 0,0-1 0,0-20 16,21 41-16,0-20 0,1 21 16,-1-22-16,0 22 0,0-1 0,0 1 15,22 21-15,-22-21 0,21-1 0,0 22 16,1-21-16,-22 21 0,21-1 16,-21 1-16,22 0 0,-22 0 0,0 0 15</inkml:trace>
  <inkml:trace contextRef="#ctx0" brushRef="#br0" timeOffset="80327.02">17865 4297 0,'0'-21'32,"0"0"-32,21-1 0,0 1 15,-21 0-15,21 0 16,0-21-16,-21 20 0,0 1 0,21 0 15,-21-21-15,0 21 0,0-1 0,0 1 16,0 0 0,-21 21-1,21 21 1,-21 0-16,0 1 0,21 20 16,-21-21-16,21 21 0,0 1 0,-21-1 15,21-21-15,0 22 0,0-22 16,0 21-16,0-21 0,0 0 0,0 1 15,0-1-15,0 0 0,21 0 16,0-21-16,0 0 0,0 0 16,0 0-16,1 0 15,-1-21-15,0 0 0,0 0 16,0-1-16,22 1 0,-22 0 0,0 0 16,0-21-16,-21 20 0,21-20 15,0 0-15,-21-1 0,0 1 0,22 0 16,-1-1-16,-21 1 0,21 21 0,-21-21 15,0 20-15,0 1 0,0 0 16,0 0-16,0 0 0,0 0 0,0 42 31,0 0-31,0 0 16,-21 0-16,21 22 0,0-22 16,0 21-16,-21 0 0,21 1 0,0-1 15,0 22-15,0-22 0,0 0 16,0 1-16,0-1 0,0 0 15,0-21-15,0 1 0,0-1 0,0 0 16,0 0-16,0 0 0,21-21 16,0 0-16,0 0 15,0 0-15,-21-21 16,0 0-16,21 0 0,-21 0 16,22-22-16,-22 22 0</inkml:trace>
  <inkml:trace contextRef="#ctx0" brushRef="#br0" timeOffset="80523.42">18182 4001 0,'42'0'31,"-20"0"-31,-1 0 0,0 0 0,0 0 0,21 0 16,-20 0-16,20 0 0,-21 0 15,0 0-15,22-22 0,-22 22 0,21-21 16,-21 0-16,22 21 0,-22-21 16</inkml:trace>
  <inkml:trace contextRef="#ctx0" brushRef="#br0" timeOffset="80823.78">18923 3768 0,'0'21'47,"-21"-21"-47,21 21 16,-21 0-16,-1 0 0,22 1 0,0-1 15,0 0-15,-21 0 0,21 21 16,-21 1-16,21-22 0,0 21 15,0-21-15,-21 1 0,21 20 0,0-21 16,0 0-16,0 0 0,0 1 16,0-1-16,21-21 0,-21 21 0,21-21 15,0 0-15,1 0 16,-1 0-16,0 0 0,0 0 16,0 0-16</inkml:trace>
  <inkml:trace contextRef="#ctx0" brushRef="#br0" timeOffset="81115.62">19262 3725 0,'0'-21'0,"0"42"0,0-63 15,21 42-15,0 0 16,0 0-16,0 0 0,0 0 15,1 21-15,-1-21 0,0 21 16,0 1-16,0-1 0,-21 0 0,21 21 16,-21-21-16,0 22 0,0-1 0,0 0 15,0 1-15,0-1 0,0 0 16,-21 22-16,0-22 0,0-21 0,0 22 16,0-1-16,-1-21 15,1 0-15,-21 1 0,21-1 0,0 0 16,-1 0-16,1-21 0,0 21 0</inkml:trace>
  <inkml:trace contextRef="#ctx0" brushRef="#br0" timeOffset="82407.46">17208 8805 0,'22'0'47,"-1"0"-47,-21-21 15,21 0-15,0 21 0,0-21 0,0 0 16,1 0-16,-1-1 0,-21 1 16,0 0-16,0 0 0,0 0 15,-21 0 1,-1-1-16,-20 22 0,21 0 0,-21 0 16,20 0-16,-20 0 0,21 0 15,-21 22-15,-1-1 0,22 0 0,0 0 16,-21 0-16,20 0 0,1 1 0,21 20 15,0-21-15,-21 21 0,21-20 16,0-1-16,0 21 0,0-21 16,21 0-16,0 1 0,1-22 0,-1 0 15,0 0-15,21 0 16,-21 0-16,22 0 0,-22 0 0,21 0 16,1 0-16,-22-22 0,21 1 0,-21 0 15,0 21-15,1-21 0,-1 0 16,0 0-16,0-1 0,-21 1 0,0 0 15,21 0-15,-21 0 0,0 0 16,0-1-16,-21 22 31,0 0-31,21 22 16,0-1-16,-21 21 0,21-21 0,0 22 16,0-22-16,0 42 0,0-20 15,0-1-15,0 21 0,0 1 0,0-22 16,21 22-16,-21-1 0,0 1 15,21-1-15,-21 1 0,0 20 0,0-20 16,0-1-16,0 1 0,0-1 0,0 1 16,0-1-16,0 1 0,0-1 15,0-20-15,0 20 0,0-20 0,0 20 16,0-21-16,0 1 0,0 20 0,0-42 16,-21 22-16,21-1 0,-21-21 0,21 0 15,-21 1-15,21-1 0,-22 0 16,1-21-16,0 0 0,0 0 15,21-21-15,0 0 16,-21-1-16,21 1 0,-21-21 0,21 21 16,0-22-16,0-20 0,0 21 15,0-22-15,0 1 0,0-1 0,0-21 16,0 22-16,0-22 0,0 1 0,0-1 16,0 0-16,21 1 0,0 20 15,0-21-15,-21 22 0,21-1 0,0 22 16,1-21-16,-1 20 0,0 1 0,0 0 15,0-1-15,0 1 0,22 21 16,-22-22-16,0 22 0,21-21 16,-20 21-16,-1 0 0,21-1 0</inkml:trace>
  <inkml:trace contextRef="#ctx0" brushRef="#br0" timeOffset="83043.72">17801 8869 0,'0'0'0,"0"21"0,21-21 47,0-21-47,-21 0 0,22 0 16,-1-1-16,-21 1 0,21 0 16,0 0-16,-21 0 0,0 0 15,0-1-15,0 1 0,0 0 0,0 0 16,0 0-16,0 0 15,-21 21 1,0 0 0,0 0-16,21 21 0,-22 0 15,22 0-15,0 0 0,0 0 0,0 22 16,0-22-16,0 21 0,0-21 0,0 22 16,0-1-16,0-21 0,0 0 15,0 22-15,22-22 0,-22 0 0,21 0 16,0 0-16,0-21 0,-21 22 15,21-22-15,0 0 0,1 0 16,-1 0-16,0 0 0,0 0 0,0-22 16,0 22-16,1-21 0,-1 0 0,0 0 15,0 0-15,0-22 0,0 22 16,1-21-16,-22 0 0,0-1 0,0 1 16,21 21-16,-21-22 0,21 1 0,-21 0 15,0-1-15,0 1 0,0 21 16,21-21-16,-21 20 0,21 1 0,-21 0 15,0 0-15,0 0 0,0 42 32,0 0-32,0 21 15,0-20-15,0 20 0,0-21 16,0 21-16,0 1 0,0-1 0,0 0 16,0 1-16,0-1 0,-21 0 0,21 1 15,0-1-15,0 0 0,0-20 16,0 20-16,0-21 0,0 0 0,0 0 15,21 1-15,0-22 16,1 0 0,-22-22-16,21 1 0,0 21 15,-21-21-15,0 0 0</inkml:trace>
  <inkml:trace contextRef="#ctx0" brushRef="#br0" timeOffset="83255.64">18267 8636 0,'0'0'16,"-21"0"-16,42 0 31,0 0-31,0 0 0,0 0 16,0 0-16,1 0 0,-1-21 15,0 21-15,21 0 0,-21 0 0,1 0 16,20 0-16,-21-21 0,0 21 15,22 0-15,-22 0 0,0-21 16</inkml:trace>
  <inkml:trace contextRef="#ctx0" brushRef="#br0" timeOffset="83542.91">19029 8382 0,'0'0'0,"0"-21"0,-21 21 32,21 21-32,-22 0 15,22 0-15,0 1 0,0-1 0,-21 0 16,0 21-16,21-21 0,-21 22 0,21-22 16,0 21-16,0 1 0,-21-1 15,21-21-15,0 21 0,0 1 0,0-22 16,0 0-16,0 0 0,0 0 0,0 1 15,0-1-15,0 0 0,21 0 16,0-21-16,0 0 16,0 0-16,1-21 0,-1 0 15,0 21-15</inkml:trace>
  <inkml:trace contextRef="#ctx0" brushRef="#br0" timeOffset="83847.48">19452 8297 0,'0'0'16,"21"0"-16,43-21 15,-43 21-15,0 0 0,0 0 16,0 0-16,1 0 0,-1 21 0,21-21 16,-21 22-16,0-1 0,1 0 0,-1 0 15,0 21-15,-21-20 0,0 20 16,0-21-16,0 21 0,0-20 0,0 20 15,0 0-15,-21 1 0,21-1 16,-21-21-16,-1 21 0,1 1 16,0-22-16,0 21 0,0-21 0,0 1 15,-1-1-15,1 0 0,0 0 0,0 0 16,0-21-16,21 21 16,-21-21-16,-1 0 15,22-21-15,0 0 0</inkml:trace>
  <inkml:trace contextRef="#ctx0" brushRef="#br0" timeOffset="92299.98">5905 9356 0,'64'21'31,"-43"-21"-15,-21 21 46,-21-21-30,0 0-32,0 0 15,-1 0-15,1 0 0,0 0 16,-21 0-16,21 0 0,-1 0 15,1 0-15,0 0 0,-21 0 0,21 0 16,-1 0-16,-20 0 0,21 0 0,0 21 16,0-21-16,-1 0 0,-20 0 15,21 0-15,0 0 0,0 0 16,-1 0-16,1 0 0,0 0 0,0 0 16,0 0-16,0 0 0,-1 21 15,-20-21-15,21 0 0,-21 0 0,-1 0 16,22 0-16,-21 0 0,-1 0 0,1 0 15,0 0-15,-1 0 0,1 0 16,0 0-16,-1 0 0,-20 0 0,21 0 16,-1 0-16,1 0 0,0-21 0,-1 21 15,1-21-15,-22 21 0,22 0 16,0-21-16,-1 21 0,1-21 0,0 21 16,-1-21-16,1 21 0,0-22 15,-1 22-15,1-21 0,0 0 0,-22 21 16,22-21-16,-22 0 0,22 0 15,-21-1-15,20 1 0,1 0 16,0 0-16,-1 0 0,1 0 0,0-22 16,-1 22-16,1-21 0,21 21 15,-22-22-15,1 22 0,21-21 0,0 21 16,-22-22-16,22 1 0,-21 21 0,21-22 16,0 22-16,-22-21 0,22 0 15,0 20-15,0-20 0,0 0 0,-1-1 16,-20 1-16,21 0 0,0-1 15,0 1-15,-1 0 0,1-1 0,0 1 16,0-21-16,0 20 16,21 1-16,-21 0 0,-1-1 0,1 1 15,21 0-15,-21-1 0,21 1 16,-21 0-16,21-1 0,0 1 0,-21 0 16,0-1-16,-1-20 0,22 20 15,-21 1-15,21-21 0,-21 20 0,0 1 16,21 0-16,-21-1 0,21-20 15,0 20-15,0 1 0,-21 0 0,21-1 16,-22 1-16,22 0 0,0-1 16,-21 1-16,21-21 0,0 20 0,0-20 15,0 20-15,0 1 0,0-21 16,0 20-16,0 1 0,0 0 0,0-1 16,0 1-16,0 0 0,0-1 15,0 1-15,0 0 0,0-1 16,21 1-16,-21 0 0,0-1 0,22 1 15,-1-22-15,-21 22 0,21 0 16,0-1-16,-21 1 0,21 0 16,0-1-16,1 22 0,-1-21 0,-21 21 15,21-22-15,0 22 0,0-21 16,0 21-16,1-22 0,-1 22 0,0 0 16,0-21-16,0 21 0,0-22 15,1 22-15,-1 0 0,0-21 0,0 20 16,21 1-16,-20-21 0,-1 21 15,0 0-15,21-1 0,-21-20 16,1 21-16,-1 0 0,21 0 0,-21-1 16,22 1-16,-22 0 0,21 21 15,0-21-15,1 0 0,-1 0 0,0-1 16,1 22-16,-1-21 0,0 0 16,1 21-16,-1-21 0,22 0 0,-22 0 15,0 21-15,22-22 0,-22 1 16,0 21-16,22-21 0,-22 0 0,1 0 15,20 21-15,-21-21 16,22-1-16,-22 1 0,22 21 0,-1-21 0,1 0 16,-1 0-16,1 21 15,20-21-15,-20 21 0,-1-22 0,1 22 16,-1-21-16,1 21 0,-22-21 16,22 21-16,-1-21 0,-20 21 0,20 0 15,-21-21-15,22 21 0,-1 0 0,1-21 16,-1 21-16,1-22 0,-1 22 15,1 0-15,21-21 0,-22 21 0,1-21 16,-1 21-16,1 0 0,-1-21 16,1 21-16,-1-21 0,-21 21 0,22-21 15,-22 21-15,1 0 0,20-22 16,-21 22-16,1-21 0,-1 21 16,0 0-16,-20 0 0,20-21 15,0 21-15,-21 0 0,22 0 0,-22 0 16,0 0-16,21-21 0,-20 21 15,-1 0-15,0 0 0,0 0 16,0 0 15,0 0 32,-21-21-48,0 0 1,-21-1 0,0 22-1,0 0-15,0-21 0,-22 21 0</inkml:trace>
  <inkml:trace contextRef="#ctx0" brushRef="#br0" timeOffset="94539.71">6075 3429 0,'-21'0'0,"21"-42"31,-22 42-31,22 21 62,0 0-62,22 0 16,-1-21-16,0 21 0,0 1 16,0-22-16,0 21 0,1-21 0,20 21 15,-21 0-15,21-21 0,1 21 16,-1 0-16,0-21 0,1 22 0,-1-22 16,0 21-16,1-21 0,20 21 15,-20-21-15,-1 0 0,0 21 0,22-21 16,-22 0-16,0 21 15,1-21-15,-1 0 0,0 21 0,-20-21 16,20 0-16,-21 0 0,0 0 16,0 0-16,1 0 0,-1 0 0,0 0 15,0 0-15,0 0 16,-21 22 62,-21-22-78,0 0 0,0 21 0,-22 0 16,22-21-16,0 21 0,-21-21 15,-1 21-15,1 0 0,0-21 16,-1 22-16,1-1 0,0 0 0,-1-21 16,-20 21-16,21 21 0,-1-20 15,1-1-15,0 21 0,-1-21 0,1 0 16,0 22-16,-1-22 0,22 21 15,-21-21-15,-1 22 0,22-22 0,-21 21 16,21-21-16,-22 1 0,22-1 16,0 0-16,0 0 0,0 0 0,0 0 15,-1 1-15,1-22 0,0 21 0,21 0 16,-21 0 0,21 0 15,21-42 0,0 21-31,0-21 16,1 0-16,-1 21 0,0-21 0,21-1 15,-21 1-15,22-21 0,-22 21 16,21-22-16,1 22 0,20-21 0,-21 0 16,22-1-16,-1 1 0,-20 0 15,20-1-15,1 1 0,-1 0 0,-20-1 16,20 22-16,-21 0 0,1-21 15,-1 20-15,-21 1 0,22 0 16,-22 0-16,0 0 0,21 0 0,-21-1 16,1 1-16,-1 21 15,-21-21-15,21 21 16,-21-21 0,-21 21 46,0 0-46,-1 0-16,1 0 15,0 0-15,0-21 16,0 21-16,0 0 0,-1 0 0,1 0 16,0-21-16,0 21 0,0-22 15,-22 22-15,22 0 0,-21-21 0,21 21 16,-22-21-16,22 21 0,-21-21 15,0 21-15,-1-21 0,1 21 0,0-21 16,-22 21-16,22-22 0,-1 22 16,1 0-16,0-21 0,21 21 0,-22-21 15,22 21-15,0 0 16,0 0-16,0 0 0,-1-21 0,1 21 16,0 0-16,0 0 15,21 21 48,21-21-48,-21 21-15,21 0 16,0-21-16,1 22 0,-1-22 16,-21 21-16,42-21 0,-21 21 15,0-21-15,1 0 0,-1 21 16,21-21-16,0 0 0,1 21 15,-1 0-15,22-21 0,-1 0 0,-21 22 16,22-22-16,-1 0 0,1 21 16,-1-21-16,-20 0 0,20 0 0,-20 21 15,-1-21-15,0 0 0,1 0 16,-1 0-16,-21 21 0,21-21 0,-20 0 16,-1 0-16,0 0 0,0 0 15,0 0-15,0 0 0,1 0 16,-44 21 46,1-21-62,0 0 16,0 0-16,0 21 16,0-21-16,-1 22 0,1-1 0,-21-21 15,21 21-15,-22 0 0,22-21 16,-21 21-16,0 0 0,-1 1 0,1 20 15,0-21-15,-1 21 0,-20-20 16,20 20-16,-20 0 0,21 1 0,-1-1 16,1-21-16,0 21 0,-1-20 15,1 20-15,0-21 0,20 21 16,-20-20-16,21-1 0,0 0 0,0 0 16,-1 0-16,22 0 0,-21 1 15,0-1-15,21 0 31,0-42 16,21 21-47,0-21 0,1-1 16,-1 22-16,0-21 0,0 0 16,0-21-16,22 21 0,-1-1 0,0-20 15,-21 0-15,22 21 0,20-22 16,-20 1-16,-1 0 0,0-1 0,1 1 15,-1 0-15,0 20 16,-21-20-16,22 21 0,-22 0 0,21 0 16,-21-1-16,1 1 0,-1 0 15,0 0-15,0 21 16,-21-21 140,-21 21-109,0 0-47,0 0 16,-1 0-16,1 0 15</inkml:trace>
  <inkml:trace contextRef="#ctx0" brushRef="#br0" timeOffset="100117.32">14118 8382 0,'-21'-21'0,"42"42"0,-84-63 0,41 21 16,-20-1-16,0 1 0,-1 0 16,1 21-16,0-21 0,-22 0 15,1 0-15,-1 21 0,-20-22 16,-1 22-16,-21 0 0,21 0 0,-20 0 15,-1 0-15,0 0 0,21 0 0,-21 22 16,1-1-16,-1 0 0,0 0 16,0 0-16,0 0 0,0 22 0,22-1 15,-22-21-15,21 22 0,22-1 16,-22 0-16,22 1 0,-1-1 0,1 21 16,-1 1-16,22-22 0,-22 22 0,22-1 15,-22 1-15,22-1 0,0-20 16,21 20-16,-22 1 0,22-22 0,0 21 15,0-20-15,21-1 0,0 22 16,0-22-16,0 21 0,21-20 16,0-1-16,0 0 0,22 1 0,-1-1 15,0 0-15,22 1 0,-22-1 16,22-21-16,-22 0 0,21 22 0,1-22 16,-1 0-16,1 0 0,21 22 0,-22-22 15,22 0-15,-22-21 0,22 21 16,0 0-16,-22 0 0,22 1 0,-1-22 15,-20 21-15,21-21 0,-22 0 0,22 21 16,-1-21-16,-20 0 0,21 0 0,-1 0 16,1 0-16,0 0 15,-1 0-15,1-21 0,-22 21 0,22-21 16,0 21-16,-22-22 0,22 1 0,0 0 16,-1 0-16,-20 0 0,20 0 15,1-22-15,-21 1 0,-1 0 0,1-1 16,-1 1-16,1-22 0,-1 22 0,-21-21 15,22-1-15,-22 22 0,1-22 16,-22 22-16,21-22 0,-21 22 0,22 0 16,-22-22-16,-21 22 0,0 0 15,0-1-15,0 1 0,0 0 16,-21-1-16,-1 1 0,1 0 0,-21 20 0,0-20 16,-22 0-16,1 21 15,-1-1-15,-21-20 0,-20 21 0,20 0 16,0 0-16,-21 21 0,43-22 15</inkml:trace>
  <inkml:trace contextRef="#ctx0" brushRef="#br0" timeOffset="100465.15">13568 8340 0,'0'0'0,"0"21"0,-21 0 16,-22 0-16,1 0 0,-22 1 16,1 20-16,-22-21 0,-21 21 0,1 22 15,-1-1-15,0 1 0,-21-1 16,0 22-16,0-21 0,0 20 0,-21-20 15,42-1-15,-21 1 0,21-1 0,21 1 16,1-22-16,20 0 16,1 1-16,20-1 0,1-21 0,0 0 15,21 1-15,21-1 0,21-21 16,0 0-16,21 0 16,1-21-16,-1-1 0,21 1 0,1 0 15,21-21-15</inkml:trace>
  <inkml:trace contextRef="#ctx0" brushRef="#br0" timeOffset="100787.14">14372 8678 0,'21'0'0,"-42"0"0,42 22 0,-21-1 0,-21 0 16,0 0-16,-21 21 0,-1 1 15,-20-1-15,-1 0 0,-20 22 0,-1-22 16,-21 22-16,0-1 0,0-20 0,-21 20 16,0-21-16,0 22 0,0-1 15,0 1-15,22-22 0,-1 22 0,0-22 16,21 22-16,1-22 0,20 0 0,1-21 16,-1 22-16,22-22 0,-1 0 15,22 0-15,0-21 0,0 0 0,42 0 31,0 0-31,22 0 0,-1-21 16,0 0-16,22-21 0,-1-1 0,22 1 16,0 0-16,20-1 0,1 1 15</inkml:trace>
  <inkml:trace contextRef="#ctx0" brushRef="#br0" timeOffset="101043">14541 9165 0,'-84'127'16,"41"-106"-16,1 22 15,-21-1-15,-1 0 0,-21 1 16,1-1-16,-1 22 0,0-22 0,-20 21 16,-1-20-16,0-1 0,0 22 0,0-22 15,0 0-15,22 1 0,-1-1 16,0-21-16,1 21 0,20-20 0,22-1 15,0 0-15,-1 0 0,22-21 0,0 0 16,0 21-16,21-42 16,0 0-1,21-21-15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4T02:04:37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 1101 0,'0'0'0,"0"-21"15,0-1-15,21 1 0,-21 0 16,22 0-16,-22 0 0,0 0 16,0-1-16,21 1 0,-21 0 15,0 0-15,0 0 16,0 0-1,0 42 17,0 0-32,0 0 0,0 0 15,0 0-15,21 22 0,-21-1 0,0 0 16,0 1-16,0-1 16,0 22-16,21-22 0,-21 21 0,0 1 15,0 21-15,0-1 0,0-20 16,0 42-16,0-22 0,0 1 0,0 0 15,0-1-15,0 22 0,0-21 16,0 21-16,0-1 0,0-20 0,0 21 16,0-21-16,0-1 0,0 1 15,0 0-15,0 20 0,0-20 0,0 0 16,21-22-16,-21 22 0,21-22 16,1 1-16,-22-1 0,0-20 0,21-1 15,-21 0-15,21 1 0,-21-22 16,21 0-16,-21 0 0,0 0 15,0-42 1,0 0-16,0 0 16,0 0-16,0 0 0,0-22 15,0 1-15,0 0 0</inkml:trace>
  <inkml:trace contextRef="#ctx0" brushRef="#br0" timeOffset="1579.69">1778 1143 0,'0'-42'16,"0"21"-1,0-1 1,0 1 0,0 0-1,21 21 32,0 0-47,0 0 16,1 0-16,-1 0 0,21 0 15,-21 0-15,22 0 0,-1 0 16,21 0-16,1 0 0,-1 0 0,22 0 16,21 0-16,-21 0 0,20 0 15,1 0-15,21 0 0,-21 0 0,21 0 16,-21 0-16,21 0 0,21 0 15,-21-21-15,0 21 0,21 0 0,-21 0 16,21-21-16,1 21 0,-1 0 16,0 0-16,0-21 0,0 21 0,-21 0 15,21-22-15,-21 22 16,0-21-16,0 21 0,0 0 0,-21 0 16,0 0-16,0-21 0,-21 21 15,-22 0-15,22 0 0,-22 0 16,1 0-16,-22 0 0,22 0 0,-22 0 15,0-21-15,-21 21 0,22 0 16,-22 0-16,0 0 0,0 0 0,0 0 16,-21 21 46,0 0-46,0 0-16,0 1 0,0-1 15,0 21-15,0-21 0,0 22 16,22-22-16,-22 21 0,0 0 0,21 1 16,-21 20-16,0-20 0,0 20 15,0-21-15,0 22 0,0 21 0,0-22 16,0 22-16,0-1 0,0 1 16,0-21-16,0 20 0,0-20 0,0 20 15,21 1-15,-21 0 0,21-22 0,-21 22 16,21-22-16,0 22 15,-21-21-15,22-1 0,-22 1 0,21-22 16,0 21-16,-21-20 0,0 20 16,21 1-16,-21-22 0,0 22 0,21-22 15,-21 21-15,0-20 0,0-1 0,0 0 16,0 1-16,0-1 0,0 0 16,0 1-16,0-22 0,0 21 0,0-21 15,0 1-15,0-1 0,0 0 0,0 0 16,0 0-16,0 0 15,-21-21-15,0 0 16,0 0-16,0 0 0,-1 0 16,1 0-1,0 0-15,0 0 0,0 0 0,-22 0 16,22 0-16,-21 0 0,21-21 0,-22 21 16,1 0-16,0 0 0,-1 0 15,-20-21-15,21 21 0,-22-21 0,22 21 16,-22 0-16,22 0 0,-22 0 0,1 0 15,-1 0-15,1 0 0,-1 0 16,1 0-16,-22 0 0,22 0 0,-22 0 16,22-21-16,-22 21 0,0 0 0,1 0 15,-1 0-15,0 0 0,22 0 16,-22 0-16,0 0 0,1-21 0,-1 21 16,0 0-16,22 0 15,-22 0-15,1-22 0,20 22 0,-21 0 16,22 0-16,-22-21 0,1 21 0,-1 0 15,0 0-15,1-21 0,-1 21 16,21 0-16,-20 0 0,-1 0 0,0-21 16,22 21-16,-22 0 0,22 0 15,-22 0-15,22 0 0,-1 0 0,-21 0 16,22 0-16,-1 0 0,1 0 16,-1 0-16,22 0 0,-21 0 0,20 0 15,1 0-15,0 0 0,-1 0 16,22 0-16,0 0 0,0 0 0,0 0 15,-1 0-15,1 0 16,0 0 0,0 0 62,21-21-63</inkml:trace>
  <inkml:trace contextRef="#ctx0" brushRef="#br0" timeOffset="2444.38">2201 1693 0,'21'-21'0,"-21"0"0,0 0 16,0 0 0,0 0-16,0 42 47,0 0-47,0 0 0,0 0 0,0 22 15,0 20-15,0-21 16,0 22-16,0-1 0,0 22 0,0-21 15,0-1-15,0 22 0,0-1 16,0-20-16,0 21 0,0-22 0,0 1 16,-21-1-16,21-21 0,0 22 15,0-43-15,0 21 0,0-20 0,0-1 16,0 0-16,21-21 16,-21-21-1,22 0 1,-22-1-16,21-20 0,0 21 15</inkml:trace>
  <inkml:trace contextRef="#ctx0" brushRef="#br0" timeOffset="2803.22">2138 2032 0,'0'0'0,"-106"-190"31,106 168-31,0 1 16,0-21-16,-21 21 0,21 0 0,0-1 15,0 1-15,0 0 0,21 0 16,0 0-16,0 21 0,0-21 0,22-1 16,-1 22-16,0 0 15,1 0-15,20 0 0,-20 0 0,20 0 16,1 22-16,-22-1 0,21 21 16,-20 0-16,-1 1 0,-21-1 0,0 0 15,1 1-15,-22 20 0,0-20 16,0 20-16,-22-21 0,-20 1 0,21-1 15,-43 0-15,22 1 0,0-22 16,-22 21-16,22-21 0,0 22 16,-1-22-16,1 0 0,0 0 0,20 0 15,1-21-15,0 0 0,21 22 16,21-22 15,0-22-31,1 1 0,20 0 0,0 21 16</inkml:trace>
  <inkml:trace contextRef="#ctx0" brushRef="#br0" timeOffset="3375.22">3111 2413 0,'0'0'0,"22"0"31,-22-21-16,21 21-15,-21-21 0,0 0 16,0-1-16,0 1 0,0 0 16,-21 0-16,-1 21 15,1-21-15,0 21 0,0 0 0,0-21 16,0 21-16,-1 0 0,-20 0 16,21 0-16,0 21 0,-22-21 0,22 21 15,-21 0-15,21 21 0,0-20 16,-1-1-16,1 21 0,0 0 0,0 1 15,21-22-15,0 21 0,0-21 16,0 22-16,0-22 0,0 0 0,0 0 16,0 0-16,21 1 15,0-22-15,0 0 0,1 0 0,-1 0 16,0 0-16,0 0 0,21 0 16,-20-22-16,-1 1 0,21 0 0,-21 0 15,0 0-15,1-22 0,-1 22 16,0 0-16,0-21 0,0-1 0,-21 22 15,0-21-15,0 21 0,0 0 16,0-1-16,0 1 0,0 0 0,0 42 31,0 0-31,0 1 16,0-1-16,0 21 0,0-21 16,0 22-16,0-22 0,0 21 15,0-21-15,0 22 0,0-22 0,0 0 16,0 0-16,0 0 0,21 0 15,-21 1-15,22-22 0,-1 0 0,-21 21 16,21-21-16,0 0 0,0 0 16,0 0-16,1 0 0,-1-21 0,0-1 15,0 1-15,21 0 0</inkml:trace>
  <inkml:trace contextRef="#ctx0" brushRef="#br0" timeOffset="3703.04">3492 2286 0,'0'-21'0,"0"42"0,0-63 15,0 21-15,-21 21 0,21-22 16,-21 22-16,0 22 16,21-1-1,0 0-15,0 0 0,0 21 0,0 1 16,0-1-16,0 0 0,0 1 16,0 20-16,0-20 0,0 20 0,0 1 15,0-1-15,0-21 0,0 43 0,0-21 16,0-1-16,0 1 0,0 20 15,0-20-15,0-1 0,0 1 0,0-1 16,-21 1-16,21-22 16,-21 22-16,21-22 0,-22-21 0,22 21 15,0-20-15,0-1 0,0 0 0,0-42 32,0 0-32,0-1 15,0-20-15,0 0 0,0-1 16,0 1-16,0-21 0,22-22 0,-22 21 15,0-20-15,0-1 0</inkml:trace>
  <inkml:trace contextRef="#ctx0" brushRef="#br0" timeOffset="3996.3">3429 2413 0,'0'0'0,"-21"-42"0,0-43 16,-1 64-1,44 21 16,20 0-31,-21 0 0,0 0 0,22 0 16,-22 0-16,21 0 0,-21 0 0,22 0 16,-22 21-16,21 0 0,-21 0 15,-21 1-15,0 20 0,0-21 0,0 0 16,0 22-16,-21-22 0,-21 21 16,21-21-16,-22 0 0,1 1 0,0-1 15,20 0-15,-20 0 16,0 0-16,21-21 0,-1 0 0,1 21 15,0-21-15,21-21 32,21 0-32,0 21 0,22-21 15,-1 0-15</inkml:trace>
  <inkml:trace contextRef="#ctx0" brushRef="#br0" timeOffset="4307.42">4233 2180 0,'-21'21'0,"0"1"15,0-1-15,21 0 0,0 21 16,0-21-16,-21 22 0,21-1 16,0 22-16,0-1 0,0-21 0,0 22 15,0-1-15,0 1 0,0-1 0,0 1 16,0-1-16,0 1 0,0 21 15,0-22-15,-22 22 0,22-22 0,0 1 16,0-1-16,0 1 0,0-1 0,0-20 16,0 20-16,0-21 0,0-20 15,0-1-15,0 21 0,0-21 16,0-42 0,22 0-1,-1 0-15,-21-22 0,0 22 0,21-21 16,-21-22-16</inkml:trace>
  <inkml:trace contextRef="#ctx0" brushRef="#br0" timeOffset="4619.24">4085 2540 0,'0'0'0,"-21"-21"0,0-21 0,0-1 0,21 22 16,0 0-16,0 0 0,0-22 0,0 22 15,0 0-15,21 0 16,0 0-16,0 21 0,0-21 0,0 21 15,22 0-15,-22 0 0,21 0 16,1 0-16,-22 0 0,21 0 0,-21 21 16,0 0-16,1 0 0,-1 21 15,-21-20-15,0 20 0,0-21 0,0 21 16,-21 1-16,-1-22 0,-20 0 0,21 21 16,-21-20-16,20-1 0,-20 0 15,21 0-15,0-21 0,0 21 0,-1-21 16,1 0-16,21 21 0,-21-21 15,42-21 1,0 21 0,1-21-16,-1 0 0,0 0 15,21 0-15</inkml:trace>
  <inkml:trace contextRef="#ctx0" brushRef="#br0" timeOffset="4983.03">4762 2392 0,'0'21'16,"22"-21"-1,-1-21 1,-21 0-16,21 21 0,0-21 16,0 21-16,0-22 0,1 1 15,-1 0-15,0 0 0,0 21 0,0-21 16,0 0-16,-21-1 0,0 1 15,-21 21 1,0 0-16,0 21 0,0-21 16,0 22-16,-22-1 0,22 0 15,0 21-15,0-21 0,-22 1 0,43 20 16,-21-21-16,21 21 0,0-20 16,0-1-16,0 21 0,0-21 0,0 0 15,0 1-15,21-1 16,1-21-16,-1 0 0,21 0 15,0 0-15,-20 0 0,20 0 0,0 0 16,1-21-16,-1-1 0,0 1 16,1 0-16,-1 0 0</inkml:trace>
  <inkml:trace contextRef="#ctx0" brushRef="#br0" timeOffset="5347.19">5355 2201 0,'0'0'0,"0"-21"0,-21 21 0,21-21 16,-21 0-16,21 0 0,0 0 15,0-1 1,21 22-16,0 0 0,0 0 16,22 0-16,-22 0 0,21 0 15,-21 0-15,22 22 0,-22-1 16,21 0-16,-21 21 0,0-21 0,1 22 16,-1-22-16,0 21 0,-21 1 15,0-1-15,0-21 0,0 21 0,0 1 16,-21-22-16,0 0 0,-1 0 15,1 0-15,0 1 0,0-1 0,0-21 16,0 0-16,-1 0 0,22-21 16,0-1-1,0-20-15,0 21 0,0-21 0,0-1 16,0 1-16,22-22 16,20 22-16,-21-21 0,0-1 0,22 22 15,-1-22-15,-21 22 0,21 0 0,1-1 16,-22 1-16,21 21 0,-21 21 15,1-21-15,-1 21 0,0 0 0,-21 21 16,0 0-16</inkml:trace>
  <inkml:trace contextRef="#ctx0" brushRef="#br0" timeOffset="6263.53">1778 6858 0,'0'-21'16,"21"-43"0,-21 43-16,21 21 15,-21-21-15,0 0 16,0 42 0,0 0-1,0 0-15,0 1 0,0 20 0,0 0 16,0 22-16,0-1 0,21 1 15,-21 20-15,0 22 0,0 0 0,0 0 16,0 0-16,0 21 0,0 0 16,-21 0-16,0 0 0,21 0 0,0 0 15,-21-21-15,21 21 0,-21-22 16,21 1-16,0 0 0,0-21 16,0 21-16,0-43 0,0 22 0,0-22 15,0 1-15,0-22 0,0 22 16,0-22-16,0-21 0,21 21 0,-21-20 15,0-1-15,21-21 16,0 0-16,-21-21 16,0-1-16,21 1 0,-21-21 0,0 0 15,22-1-15,-22 1 0,0-22 16,0 1-16</inkml:trace>
  <inkml:trace contextRef="#ctx0" brushRef="#br0" timeOffset="7306.93">1778 6837 0,'0'0'15,"-21"-21"-15,21 0 0,0-1 0,0 1 32,21 21-17,0 0-15,0 0 0,0 0 0,1-21 16,-1 21-16,21 0 0,-21 0 16,22 0-16,-1 0 0,21 0 0,-20 0 15,41 0-15,-20 0 0,42 0 16,-22 0-16,22 0 0,21 0 0,-21 0 15,42 0-15,0 0 0,1 0 16,-1 21-16,21-21 0,-21 0 16,22 0-16,-22 0 0,21 0 0,0 0 15,1 0-15,-22 0 0,0 0 0,0 0 16,0 0-16,1-21 0,-1 0 16,-21 21-16,21-21 0,-21 21 0,0 0 15,-21-21-15,21 21 0,-21 0 16,-22-22-16,22 22 0,-42 0 0,20 0 15,-20-21-15,-22 21 0,22 0 16,-43 0-16,21 0 0,-21 0 0,0 0 16,-21 21 15,0 1-15,0-1-16,0 0 0,0 0 15,0 0-15,0 0 0,-21 22 0,21-22 16,0 21-16,0-21 0,0 22 0,-21-1 15,21 0-15,-21 22 0,21-22 16,0 22-16,0-1 0,0 1 0,-21-1 16,21 1-16,-21-1 0,21 22 0,0-22 15,0 1-15,0 21 0,0-22 16,-22 22-16,22-1 0,0-20 0,0 21 16,0-1-16,-21-20 0,21 20 0,0-20 15,0-1-15,0 1 0,0-1 16,0 22-16,0-21 0,0-22 15,0 21-15,0 1 0,0-1 0,0-20 16,0-1-16,0 0 0,0 1 16,0-1-16,0 0 0,0 1 0,0-1 15,0-21-15,0 22 0,0-22 0,-21 21 16,21-21-16,-21 0 0,0 22 0,21-22 16,-21 0-16,-1 0 0,22 0 15,-21 1-15,0-1 0,0 0 0,0 0 16,0 0-16,-1-21 0,1 21 0,-21-21 15,21 22-15,-22-22 0,1 21 0,-21-21 16,20 0-16,-20 0 0,-22 0 16,0 0-16,1 0 0,-22 0 15,0 0-15,-21 0 0,0-21 0,-21 21 16,0-22-16,-22 1 0,1 21 0,0-21 16,-1 21-16,-20-21 0,-1 21 15,22 0-15,-21-21 0,20 21 0,1-21 16,0 21-16,42 0 0,-22 0 0,22 0 15,22 0-15,-1 0 0,0 0 16,21 0-16,22 0 0,-22-22 0,43 22 16,-22-21-16,22 21 0,21 0 15,-22-21-15,22 21 0,21-21 0,-21 21 16,21-21-16,0 0 16,0-1-16,0 1 15,0 0-15,0 0 0,21-21 16,0 20-16</inkml:trace>
  <inkml:trace contextRef="#ctx0" brushRef="#br0" timeOffset="7731.69">2794 7578 0,'-21'-43'16,"42"86"-16,-42-107 0,0 43 0,21 0 0,0 0 16,-22 0-16,22-1 0,-21 22 15,21 22 1,0-1-16,0 0 15,0 21-15,0 1 0,0 20 0,0-21 16,0 22-16,0 21 0,0-22 16,0 22-16,0-1 0,21 1 15,-21 0-15,22-22 0,-22 1 0,21-1 16,-21 1-16,0-1 0,0-20 16,21-1-16,-21 0 0,21-21 0,-21 1 15,0-1-15,0 0 0,0 0 16,21-21-16,0 0 15,-21-21-15,0 0 0,0 0 0,0-1 16,0 1-16,0-21 0,0 0 16,0-1-16</inkml:trace>
  <inkml:trace contextRef="#ctx0" brushRef="#br0" timeOffset="8067.01">2625 7768 0,'0'0'0,"-22"-42"0,-62-85 16,63 106-16,-1-22 0,22 22 15,0-21-15,0 21 0,0-22 16,0 22-16,22 0 0,-1 0 0,0 0 16,21 0-16,1-1 0,-1 1 15,0 21-15,22 0 0,-22 0 0,22 0 16,-22 0-16,0 21 0,22 22 16,-22-1-16,0-21 0,-20 43 0,20-22 15,-21 0-15,-21 22 0,0-22 0,0 1 16,0-1-16,-21 21 0,0-20 15,-22-1-15,22 0 0,-21 1 16,0-1-16,-1 0 0,1 1 16,0-22-16,-1 0 0,22 0 0,0 0 15,-21 1-15,42-1 0,-22-21 16,44 0 15,-1 0-31,0-21 0,0-1 16,0 22-16,0-21 0,1 0 0</inkml:trace>
  <inkml:trace contextRef="#ctx0" brushRef="#br0" timeOffset="8443.46">3238 8234 0,'0'0'15,"0"21"-15,0 0 0,22-21 31,-1 0-31,0 0 0,0-21 16,0 0-16,0 0 0,22 0 0,41-43 31,-62 22-31,-1 21 0,0-22 0,-21 22 0,0 0 16,0 0-16,0 0 0,0-1 16,-21 22-16,0 0 15,-1 0-15,1 0 0,0 0 0,-21 22 16,21-1-16,-1 0 0,-20 0 15,21 21-15,0-20 0,0 20 0,21 0 16,0-21-16,0 22 0,0-1 16,0-21-16,0 22 0,0-22 0,0 0 15,21 0-15,0 0 0,0 0 0,0 1 16,22-22-16,-22 0 0,21 0 16,0 0-16,1 0 0,-1 0 0,0 0 15,1 0-15,20-22 0,-20 1 16,-1 0-16,0-21 0,1 21 15</inkml:trace>
  <inkml:trace contextRef="#ctx0" brushRef="#br0" timeOffset="8915.37">4127 7853 0,'0'0'16,"0"-21"-16,0 0 0,-21 21 31,21 21-31,0 0 0,0 21 16,0-21-16,0 1 0,0 20 0,0 0 15,0-21-15,0 22 0,0-1 16,0 0-16,0-20 0,0 20 16,0 0-16,0-21 0,0 1 0,0 20 15,0-21-15,0 0 0,0 0 16,0 1-16,0-1 16,0-42 15,0-1-31,0 1 0,0 0 0,0 0 15,0-21-15,0-1 0,0 1 16,21 0-16,1-22 0,-1 1 0,0 20 16,0-20-16,21-1 0,-20 22 0,20 0 15,0-1-15,22 1 0,-22 21 16,0 0-16,1 21 0,20 0 16,-20 0-16,-1 0 0,0 21 0,1 0 15,-1 0-15,-21 21 0,21 1 16,-20 20-16,-1-20 0,0 20 0,-21-21 15,0 22-15,0-22 0,0 22 0,0-22 16,0 0-16,0 1 0,0-1 16,-21-21-16,0 0 0,-1 22 0,22-22 15,-21 0-15,21 0 16,-21-21-16,21-21 16,0 0-16,0 0 15</inkml:trace>
  <inkml:trace contextRef="#ctx0" brushRef="#br0" timeOffset="9627.96">3958 4022 0,'0'0'0,"21"-21"0,-21-1 0,0 1 16,0 0-16,0 42 47,0 0-31,0 22-16,0-1 0,0 0 0,0 22 15,0-1-15,0 1 0,0 21 16,0-22-16,0 22 0,0 21 15,0-1-15,0 1 0,0 0 0,0 0 16,0 0-16,0 0 0,0-1 16,0 1-16,0 21 0,0-21 0,0-21 15,0 21-15,0-22 0,0 1 16,0 0-16,0-1 0,0 1 0,0 0 16,0-22-16,0 1 0,0-1 0,0 1 15,0-22-15,0 0 0,0-21 16,0 22-16,0-22 0,0 0 0,0 0 15,0-42 1,0 0 0,0 0-16,0-22 15,0 1-15,0 0 0,0-1 0</inkml:trace>
  <inkml:trace contextRef="#ctx0" brushRef="#br0" timeOffset="10384.54">3937 3895 0,'0'0'0,"0"-21"16,-21 42 15,0-21-16,21 21-15,-22 0 16,22 21-16,-21 1 0,0-1 0,0 0 16,0 1-16,21 20 0,-43-20 15,22 20-15,0-21 0,0 22 0,-21-22 16,20 22-16,1-22 0,0 0 16,0 1-16,0-1 0,0 0 0,-1 1 15,1-22-15,21 0 0,-21 0 16,21 0-16,0 1 0,0-44 31,21 1-31,0 0 16,1-21-16,-1 21 0,21-22 15,-21 22-15,0-21 0,22-1 16,-22-20-16,21 21 0,-21-22 0,22 1 16,-22-1-16,0-21 0,21 22 15,-20-1-15,-1 1 0,0-1 0,0 1 16,0 21-16,-21-1 0,0 22 15,0-21-15,0 21 0,0-1 0,0 1 16,0 42 0,21 22-1,-21-22-15,22 0 0,-1 21 16,-21 22-16,21-22 0,0 22 0,0-1 16,-21 1-16,21-1 0,1 1 15,-1-1-15,0-20 0,0 20 16,-21-21-16,21 1 0,0-1 0,1 0 15,-1 1-15,-21-1 0,21 0 16,0-20-16,-21 20 0,21-21 0,0 0 16,-21 0-16,22 1 0,-1-22 15,0 0-15,0 0 0</inkml:trace>
  <inkml:trace contextRef="#ctx0" brushRef="#br0" timeOffset="19799">3852 4487 0,'0'0'0,"0"22"0,-21-1 16,0 0-16,0 0 15,21 0-15,-21 0 0,-1-21 0,1 22 16,0-1-16,21 0 16,-21 0-16,0 0 0,0-21 0,-1 21 15,22 1-15,-21-1 0,0 0 16,21 0-16,0 0 0,-21 0 15,21 1 1,-21-22-16,21-22 47,0 1-31,0 0-16,0 0 15,0 0-15,0-22 0,21 22 16,0-21-16,0 0 0,0-1 15,1 1-15,-1 0 0,0-22 0,21 1 16,-21-22-16,22 21 0,-22 1 16,21-1-16,-21 1 0,1-1 0,-1 22 15,0 0-15,0 21 0,-21-22 16,21 22-16,-21 0 0,0 0 0,0 0 16,0-1-16,0 44 31,0-1-16,0 0-15,21 0 0,-21 0 16,0 22-16,0-22 0,22 21 16,-1 0-16,0 22 0,-21-22 15,21 22-15,-21-22 0,21 22 0,0-22 16,-21 0-16,22 22 0,-1-22 16,0 0-16,0 1 0,0-22 0,0 21 15,22 1-15,-22-22 0,0 21 0,21-21 16,-20 22-16,-1-22 0,0 0 15,0 0-15,0 0 0,0 0 0,1-21 16,-22 22-16,0-1 16,0-42 15,-22-1-31,1 22 16,21-21-16,-21 0 0,0 0 0,0 0 15,21 0-15,-21-22 0</inkml:trace>
  <inkml:trace contextRef="#ctx0" brushRef="#br0" timeOffset="20531.43">4022 4043 0,'0'0'15,"0"-21"-15,0 0 0,-22-1 0,22 1 16,-21 21-16,21-21 16,-21 21-1,0 0 1,0 0-16,21 21 16,0 0-16,0 1 0,0 20 15,0-21-15,0 21 0,0 1 16,0-1-16,0 0 0,0 1 0,0 20 15,0-20-15,0-1 0,0 21 0,0 1 16,21-22-16,-21 22 0,21-1 16,-21 1-16,0-1 0,0 1 15,0-1-15,21 1 0,-21-1 16,0 1-16,0-1 0,0 1 0,0-22 16,0 22-16,0-1 0,0 22 15,0-22-15,0 1 0,0-1 0,0 1 16,0-1-16,0 1 0,0-1 0,0 1 15,0-1-15,0-20 0,0 20 16,0 1-16,0-1 0,0-21 0,0 22 16,0-22-16,0 22 0,0-22 0,0 0 15,0 1-15,0-1 0,0 0 16,0-20-16,0-1 0,0 21 0,0-21 16,0 0-16,0 1 15,0-1 1,-21-21 31,21-21 109,0-1-140</inkml:trace>
  <inkml:trace contextRef="#ctx0" brushRef="#br0" timeOffset="23455.5">1947 7535 0,'0'22'0,"0"-1"16,0 0-1,0 0 1,-21 0 15,0-21-15,0 0-16,0 0 15,-1 0-15,1 0 16,0 0-16,0 0 16,0 0-16,0 0 0,-1 0 15,1 0-15,0 0 0,0 0 0,0-21 16,0 21-16,-1-21 0,1 0 15,0 21-15,0-21 0,0-1 0,-22 22 16,22-21-16,0 0 0,0 0 16,-21 0-16,20 0 0,1 21 0,0-22 15,-21-20-15,21 21 0,-1 0 16,1 0-16,0-1 0,0-20 16,-21 21-16,20 0 0,1-22 15,0 22-15,0 0 0,0-21 0,0 21 16,-1-1-16,1 1 0,0-21 15,0 21-15,0 0 0,0-22 16,-1 22-16,1-21 0,0-1 0,0 22 16,0-21-16,0 0 0,21-1 15,-22 1-15,1 0 0,0-22 0,0 22 16,21-1-16,-21 1 0,0 0 16,21-1-16,-22 1 0,22 0 0,-21-1 15,0 1-15,21-21 0,-21 20 16,21 1-16,0-22 0,-21 22 0,21-21 15,-21 20-15,21 1 16,0-22-16,0 22 0,-22-21 16,22 20-16,0-20 0,0 20 0,-21-20 15,21-1-15,0 22 0,0-21 16,0-1-16,0 1 0,0-1 0,0 1 16,0-1-16,0 1 0,0-1 15,0 22-15,21-22 0,-21 22 0,22-22 16,-22 1-16,0 21 0,21-22 15,0 22-15,0-22 0,-21 1 16,21 20-16,0-20 0,1 21 0,-22-1 16,21 1-16,0 0 15,0-1-15,0 1 0,0 0 0,1-1 16,-1 22-16,0-21 0,0-1 16,0 22-16,0-21 0,1 0 0,-1 20 15,0-20-15,0 0 0,0 21 16,0-22-16,22 22 0,-22 0 0,0-21 15,0 20-15,22 1 0,-22 0 16,0 21-16,0-21 0,0 0 16,0 21-16,1 0 0,-1-21 0,0 21 15,0 0-15,0 0 0,0 0 16,-21-22-16,22 22 0,-1 0 0,0 0 16,0 0 15,-21-21 63,-21 21-79,0 0 1,0-21-16,-1 21 0,1 0 15,21-21-15,-21 21 0</inkml:trace>
  <inkml:trace contextRef="#ctx0" brushRef="#br0" timeOffset="25911.2">889 2815 0,'-21'0'0,"42"0"0,-42-21 16,0 21-16,-1 0 16,1 0-16,21 21 47,0 0-32,0 1 1,0-1-1,21-21-15,1 0 0,-1 0 16,0 21-16,0 0 0,0-21 0,0 0 16,1 0-16,20 0 0,-21 0 15,21 0-15,1 21 0,-1-21 16,-21 0-16,22 0 0,-1 0 0,0 0 16,1 0-16,-22 0 0,21 0 15,-21 0-15,22 0 0,-22 0 16,0 0-16,0 0 0,0 0 15,0 0-15,-21-21 16,22 21 0,-44 21 31,1 0-47,21 1 15,-21-22-15,0 21 0,21 0 16,-21 0-16,0 0 0,21 0 15,-22 1-15,1-1 0,0 21 16,0 0-16,0 1 0,21-1 0,-21 0 16,-1-20-16,1 20 0,21 0 15,-21 1-15,21-1 0,-21-21 0,0 21 16,21-20-16,0-1 0,0 0 16,-21 0-16,21 0 0,0 0 15,0 1-15,-22-22 0,22 21 0,0 0 31,0-42 16,0 0-47,0-1 16,22 1-16,-22 0 0,21 0 0,-21 0 16,21-22-16,-21 22 0,21-21 15,-21 0-15,21-22 0,0 22 16,-21-1-16,22 1 0,-1-21 0,-21 20 15,0 22-15,0-21 0,0-1 16,21 22-16,-21 0 0,0 0 0,0 0 16,0 0-16,0-1 0,0 1 15,0 0-15,0 0 16,0 0 15,-21 21 47,0 0-62,-1 0-16,1 0 0,0 0 16,0 0-16,0 0 0,-22 0 15,22 0-15,0 0 0,0 0 16,0 0-16,0 0 0,-1 0 15,1 0-15,0 0 0,0 0 16,0 0-16,0 0 0,-1 21 16,1-21-16,0 0 31,0 0-15,21 21 30,21-21-30,0 0-16,0 0 16,1 0-16,-1 0 15,21 0-15,-21 0 0,22 0 0,-22 0 16,21 0-16,0 0 0,1 0 16,-1 0-16,0 0 0,1 0 0,-22 0 15,21-21-15,-21 21 0,1 0 16,20 0-16,-21 0 0,0 0 15,0 0-15,1-21 0,-1 21 16,0 0 0,0 0-1,-21 21 32,-21 0-31,0-21-16,21 21 0,-21 0 15,-1 1-15,22-1 0,0 0 16,-21 0-16,0 0 0,21 22 0,-21-22 16,21 21-16,-21 0 0,0-20 15,-1 20-15,22 0 0,0-21 0,-21 22 16,0-22-16,21 0 0,0 21 16,-21-20-16,21-1 0,-21 0 0,21 0 15,-21 0-15,21 0 0,0 1 16,0-1-16,0 0 0,-22 0 15,22 0 1,0-42 31,0 0-31,22 0-16,-22 0 15,0-1-15,21 1 0,-21-21 0,21 21 16,-21-22-16,21 1 0,-21 0 15,21 21-15,0-22 0,-21 1 16,0 0-16,22-1 0,-1 22 0,-21-21 16,21 21-16,-21-1 0,0 1 15,21-21-15,0 21 16,-21 0-16,0-1 0,0 1 16,0 0-1,-21 21 63,0 0-62,0 0-16,0 0 0,-1 0 16,1 0-16,0 0 15,-21 0-15,21 0 0,-1 0 0,-20 0 16,21 0-16,-21 0 0,20 0 15,1 0-15,-21 0 0,21 0 16,0 0-16,-1 0 0,1 0 0,0 0 16,0 0-16,0 0 15,0 0-15,-1 0 16,1 0-16,42 0 94,1 0-79,-1 0-15,0 0 0,0 0 16,0-21-16,22 21 0,-1 0 0,-21 0 16,43-21-16,-22 21 0,0 0 15,1 0-15,-1-21 0,0 21 16,1 0-16,-1 0 0,-21-22 0,21 22 15,-20 0-15,-1 0 0,0 0 16,0 0-16,0 0 0,-42 22 63,0-22-63,21 21 0,0 0 0,-21-21 15,0 21-15,-1 0 0,22 0 16,-21 1-16,21-1 0,-21 21 15,0-21-15,0 22 0,21-22 0,-21 21 16,-1 0-16,1 1 0,21-1 16,-21 0-16,0 1 0,0-22 0,21 21 15,0-21-15,-21 22 0,21-22 16,0 0-16,-22 0 0,22 0 16,0 1-16,0-1 0,0 0 15,0 0 16,-21-21 48,21-21-79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4T02:08:41.7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10223 2815 0,'43'-21'15</inkml:trace>
  <inkml:trace contextRef="#ctx0" brushRef="#br0" timeOffset="1089.56">12721 1926 0,'0'0'0,"0"-21"0,0 0 16,0 0-16,0 0 0,-21-1 15,21 1-15,0 0 0,-21 21 16,21-21-16,0 0 0,0 0 0,-21-1 15,21 1 1,-22 21-16,1 21 31,21 1-31,0-1 16,0 0-16,0 21 0,0-21 16,0 22-16,0-22 0,0 21 15,0 1-15,0-1 0,0 0 16,0 1-16,0-1 0,0 0 0,0 22 15,0-1-15,0 1 0,0-1 16,0 1-16,0 20 0,0 1 0,0-21 16,0 20-16,0 1 0,0 0 15,0-1-15,0 1 0,-21 21 0,21-22 16,-21 22-16,21-21 0,-21 0 0,21 20 16,0-20-16,0 21 0,-21-21 15,21-1-15,-22 1 0,22 0 0,-21-1 16,21 1-16,0-22 0,0 1 15,0-1-15,0 1 0,0-1 16,0 1-16,0-22 0,0 22 0,0-43 16,0 21-16,0-21 0,0 1 15,0-1-15,0-42 16,0-1 0,0 1-16,0-21 0,0-22 0,0 22 15,0-21-15,0-1 0,21-21 0</inkml:trace>
  <inkml:trace contextRef="#ctx0" brushRef="#br0" timeOffset="2821.66">12552 1778 0,'0'0'0,"0"-21"16,0 0 15,21 21-16,0 0-15,-21-21 0,21 21 16,0 0-16,1 0 0,20-22 16,-21 22-16,21-21 0,1 21 15,-1 0-15,22 0 0,-22 0 16,21-21-16,1 21 0,-1 0 0,1 0 16,-1 0-16,22 0 0,-21 0 15,20 0-15,1 0 0,21 0 0,0 0 16,21-21-16,0 21 0,0 0 15,0 0-15,0 0 0,21 0 16,0 0-16,0 0 0,0 0 0,22 0 16,-43 0-16,21 0 15,-21 0-15,0 0 0,0 0 0,-21 0 0,21 0 16,-22 0-16,1 0 0,0 0 16,-21 0-16,-1 0 15,-20 0-15,21 0 0,-43 0 0,21 0 16,-20 0-16,-1 0 0,0 0 15,-20 0-15,-1 0 0,21 0 0,-21 0 16,0 0-16,1 0 0,-1 0 16,0 0-16,0 0 15,0 0 1,-21 21 15,0 0-15,0 0-16,0 1 0,0-1 15,0 0-15,0 0 16,0 0-16,0 0 0,0 1 16,0 20-16,0-21 0,0 21 0,0 1 15,0-1-15,0-21 0,0 22 16,0-1-16,0 0 0,0 22 0,0-22 16,0 22-16,0-1 0,0 1 15,0-1-15,0 1 0,0-1 0,0 1 16,0-1-16,0-21 0,0 22 15,0-1-15,0 1 0,0-1 0,21 1 16,-21-1-16,0 1 0,0-1 16,0 1-16,0-1 0,0 1 15,0-1-15,0-20 0,0 20 0,0-20 16,0 20-16,0-21 0,0 22 16,0-22-16,0 22 0,0-1 0,0-20 15,0 20-15,0-21 0,0 1 16,0-1-16,0 0 0,0 1 0,0-1 15,0-21-15,0 0 0,0 22 16,0-22-16,-21 0 0,21 0 0,-21 0 16,0 1-16,21-1 15,-21 0 1,0-21-16,-1 21 16,1-21-1,0 0-15,0 0 16,0 0-16,0 0 15,-1 0-15,1 0 0,0 0 0,0 0 16,-21 0-16,20 21 0,1-21 0,-21 0 16,21 0-16,-22 0 0,1 0 15,21 0-15,-21 21 0,-22-21 0,22 0 16,-1 0-16,-20 0 0,21 0 16,-22 22-16,1-22 0,-1 0 0,1 0 15,-1 0-15,-21 0 16,22 0-16,-1 0 0,-20 0 0,-1 0 15,22 0-15,-22 0 0,0 0 16,1 0-16,-1 0 0,21 0 0,-20 0 16,-1 0-16,22 0 0,-1 0 15,-21 0-15,1 0 0,20 0 0,-20 0 16,-1 0-16,0 0 0,1 0 16,-1 0-16,0 0 0,22 0 0,-22 0 15,22 0-15,-1 0 0,1 0 0,20 0 16,-20 0-16,20 0 0,1 0 15,-21 0-15,20 0 0,1-22 16,0 22-16,-22 0 0,22 0 0,-1 0 16,1 0-16,0 0 0,-1 0 15,1 0-15,0 0 0,21 0 0,-22 0 16,1 0-16,21 0 0,0 0 16,-1 0-16,1 0 0,0 0 0,0 0 15,0 0-15,0 0 16,-1 0-16,1 0 15,0 0-15,0 0 16,0 0-16,0 0 16,-1 0-16,1 0 15,0 0-15,0 0 16,0 0 0,42 0 109,0-21-125</inkml:trace>
  <inkml:trace contextRef="#ctx0" brushRef="#br0" timeOffset="6358.1">13102 2604 0,'0'0'0,"0"-22"0,0 1 0,0 0 16,0 0-16,0 0 0,0 0 16,0-1-16,0 1 0,0 0 15,0 0-15,0 63 32,0-21-32,0 22 0,0-1 15,0 0-15,0 1 0,0-1 16,0 22-16,21-22 0,-21 21 0,0 1 15,0-22-15,0 22 0,0-1 16,0 1-16,0-1 0,0 1 0,0-22 16,0 22-16,-21-22 0,21 0 15,-21 1-15,21-22 0,-21 21 0,21-21 16,0 0-16,0 1 16,0-44-1,0 1 1,21-21-16,-21 21 0,21-22 15</inkml:trace>
  <inkml:trace contextRef="#ctx0" brushRef="#br0" timeOffset="6713.9">13039 2667 0,'0'0'0,"-64"-127"31,43 106-31,21 0 0,0 0 0,0-1 15,0 1-15,0 0 0,0 0 16,21 21-16,0 0 0,22 0 16,-1-21-16,0 21 0,1 0 15,-1 0-15,21 0 0,-20 21 0,-1 0 16,22-21-16,-22 21 0,-21 0 16,21 22-16,-20-22 0,-1 21 0,-21-21 15,0 22-15,0-1 0,-21-21 16,-1 22-16,1-22 0,-21 21 0,0-21 15,20 22-15,-20-22 0,0 0 16,-1 0-16,1 0 0,0 0 0,21 1 16,-22-22-16,22 21 0,42-21 47,22 0-47,-22-21 0,21 21 15,-21-22-15,22 1 0,-1 0 0</inkml:trace>
  <inkml:trace contextRef="#ctx0" brushRef="#br0" timeOffset="7257.32">13864 2328 0,'0'22'31,"0"-1"-31,0 0 0,-21 0 16,21 21-16,-21 1 0,21-1 15,0 0-15,0 22 0,-21-22 0,21 22 16,-22-22-16,22 0 0,-21 22 16,21-22-16,0 22 0,0-22 0,0 0 15,0 22-15,0-22 0,0 1 16,0-1-16,0-21 0,0 21 0,0-20 16,0-1-16,0 0 0,0 0 15,0 0-15,21-21 16,-21-21-1,0 0-15,0 0 16,0 0-16,0-1 0,0 1 16,0-21-16,0 0 0,0-1 15,22 1-15,-1 21 0,0-22 0,-21 1 16,21 0-16,21 21 0,-20-1 0,-1-20 16,21 21-16,-21 21 0,22-21 15,-1 21-15,0 0 0,-21 0 0,22 0 16,-22 21-16,21 0 0,-21 0 15,22 0-15,-22 1 0,0-1 0,0 0 16,-21 21-16,0-21 0,0 22 16,0-22-16,0 21 0,0-21 0,-21 22 15,-21-22-15,21 0 0,-1 0 16,1 0-16,0 1 0,0-1 16,0 0-16,0-21 0,42-21 31,0 21-16,0-21-15,0-1 0,0 1 0,1 0 16,-1-21-16</inkml:trace>
  <inkml:trace contextRef="#ctx0" brushRef="#br0" timeOffset="8093.58">14817 2836 0,'0'0'15,"21"-21"-15,-21 0 0,0 0 16,-21 21 15,-1 21-31,1 0 0,0-21 0,0 21 16,0 22-16,0-22 0,-1 0 15,1 21-15,21-20 0,-21 20 0,21-21 16,-21 21-16,21-20 0,0 20 0,0-21 16,0 0-16,0 22 0,0-22 15,21 0-15,0-21 0,0 21 0,1-21 16,-1 0-16,0 0 15,0 0-15,21 0 0,-20 0 0,-1 0 16,0-21-16,0 21 16,-21-21-16,21 0 0,-21-1 15,0 1-15,0 0 0,0 0 0,0 0 16,-21 0-16,0-1 0,0-20 16,21 21-16,-21 0 0,21 0 0,-22-1 15,22 1-15,0 0 0,0 0 16,0 0-16,0 0 0,22-1 15,-1 22-15,21 0 0,-21-21 16,0 21-16,1 0 0,20 0 0,-21 0 16,0 0-16,0 0 0,22 21 15,-22 1-15,0-1 0,0 0 16,0 0-16,-21 0 0,22 0 0,-22 1 16,21 20-16,-21-21 0,0 0 15,0 22-15,0-22 0,0 0 0,0 21 16,0-21-16,0 1 0,0-1 0,-21 0 15,21 0-15,-22 0 0,22 0 16,-21-21-16,21 22 0,-21-22 31,21-22-15,0 1-16,0 0 16,0 0-16,0-21 0,0 20 15,0 1-15,0-21 0,21 21 0,0-22 16,1 22-16,-22-21 0,21 21 15,21 0-15,-21-1 0,0-20 0,22 21 16,-22 0-16,0 21 0,21-21 16,-20 21-16,-1 0 0,21 0 0,-21 0 15,0 0-15,1 21 0,-1-21 0,0 21 16,-21 0-16,0 21 0,21-20 16,-21-1-16,0 0 0,0 21 0,0-21 15,0 1-15,0 20 0,0-21 16,0 0-16,0 0 0,0 1 15,0-1-15,-21 0 0,21 0 0,0 0 16,-21-21-16,21-21 47,0 0-31,0 0-16,21 0 0,0-1 15,0 1-15,0 0 0,-21 0 0,22-21 16</inkml:trace>
  <inkml:trace contextRef="#ctx0" brushRef="#br0" timeOffset="8537.34">15875 2963 0,'0'22'16,"0"-1"-1,21-21 16,0 0-31,0 0 16,1 0-16,-1 0 0,0 0 0,0 0 16,0-21-16,0 21 0,1-22 15,-1 1-15,0 21 0,0-21 0,0 0 16,0 0-16,-21 0 0,0-1 16,0 1-16,0 0 15,-21 0 1,0 21-16,0 0 0,-21 0 0,20 21 15,-20-21-15,21 21 0,-21 0 16,-1 22-16,22-22 0,0 21 0,-21-21 16,20 22-16,22-1 0,0 0 0,0-20 15,0 20-15,0-21 0,0 21 16,0-20-16,0-1 0,43 0 0,-22 0 16,0-21-16,21 21 0,1-21 15,-22 0-15,21 0 0,1 0 0,-1 0 16,-21 0-16,21 0 0,-20 0 15,-1-21-15,0 21 0,0-21 16,-21 0-16,0 0 0,0-1 16,0 1-16,0 0 15,0 0-15</inkml:trace>
  <inkml:trace contextRef="#ctx0" brushRef="#br0" timeOffset="9685.62">12446 8149 0,'0'0'0,"0"-21"0,0 0 0,0 0 0,-21 0 16,21-22-16,0 22 0,0 0 15,-21 0-15,21 0 0,-22-1 0,22 1 16,0 0-16,0 0 15,0 0-15,-21 0 0,0-1 16,0 22-16,0 0 31,21 22-31,0-1 0,0 21 16,-21 0-16,21 1 0,0 20 16,0 1-16,0-1 0,0 22 0,0-22 15,0 22-15,0 0 0,0-1 16,0 1-16,0 21 0,0-21 0,0 20 15,0 1-15,21-21 0,0 21 16,-21-22-16,21 22 0,0 0 0,-21 0 16,21 0-16,-21 0 0,0-1 15,0-20-15,0 21 0,0 0 0,0 0 16,0-1-16,0-20 0,0 21 16,0-21-16,0-1 0,0 1 0,0 0 15,-21-1-15,21-20 0,-21 20 0,0 1 16,0-21-16,21-1 0,-21-21 15,21 1-15,-22-1 0,22-21 0,0 0 16,-21 1-16,21-44 16,0 1-1,0 0-15,21-21 0,1-1 0,-22 1 16,21-21-16,0-1 0,-21 1 0,21-1 16</inkml:trace>
  <inkml:trace contextRef="#ctx0" brushRef="#br0" timeOffset="11086.32">12425 7980 0,'-21'0'0,"-1"0"32,44 0-1,20 0-31,-21 0 16,0 0-16,22 0 0,-1 0 15,0 0-15,22 0 0,20 0 0,1 0 16,0 0-16,21 0 0,-1 0 15,1 0-15,0 0 0,21 0 0,0 21 16,0-21-16,21 0 0,0 21 16,1-21-16,-22 0 0,21 21 0,0-21 15,0 0-15,0 0 16,0 22-16,1-22 0,-1 0 0,0 0 16,-21 21-16,0-21 0,0 0 0,0 0 15,0 0-15,0 0 0,0 0 16,-21 0-16,-22 0 0,22 0 0,-21 0 15,0 0-15,-22 21 0,22-21 16,-22 0-16,1 0 0,20 0 0,-20 0 16,-1 0-16,-20 0 0,20 0 15,-20 0-15,20 0 0,-21 0 0,-20 0 16,20 0-16,0 0 0,-21 21 16,1-21-16,-1 0 0,0 21 15,-21 0 1,0 1-1,0-1-15,-21 0 16,21 0-16,-21-21 0,21 21 16,-22 0-16,1 1 0,21-1 0,0 0 15,-21 0-15,21 0 0,-21 22 16,21-22-16,0 0 0,-21 0 0,21 21 16,0-20-16,0 20 0,0 0 15,0 1-15,-21-1 0,21 21 0,0 1 16,0-1-16,0 1 0,0-1 15,0 1-15,0-1 0,0 1 16,0 21-16,0-22 0,0 22 0,0-1 16,0 1-16,0-21 0,0 20 15,0-20-15,0 20 0,0-20 0,0-1 16,0 22-16,0-21 0,0 20 0,0-20 16,0 20-16,0-20 0,0-1 15,0 22-15,-22-21 0,22-22 0,0 21 16,0 1-16,-21-1 0,21-20 0,-21 20 15,21 1-15,0-22 0,0 22 16,-21-22-16,21 0 0,-21 1 0,21-1 16,0 0-16,0-21 0,0 22 15,-21-22-15,21 0 0,-22 0 16,22 0-16,0 1 0,-21-22 0,21 21 16,-21-21-16,0 0 15,0 0 1,0 0-16,-1 0 0,1 0 0,0 0 15,0 0-15,0 0 0,0 0 0,-22 0 16,22 0-16,-21 0 0,-1 0 16,1 0-16,0 0 0,-22 0 0,1-21 15,-1 21-15,1 0 0,-1 0 0,-20 0 16,-1 0-16,0 0 0,-21-22 16,22 22-16,-22 0 0,0 0 0,-21 0 15,0 0-15,0 0 0,0 0 16,-21 0-16,21 0 0,0 0 0,0 0 15,21 0-15,-21 0 0,21 0 16,0 0-16,22 0 0,-22 0 0,21 0 16,1 0-16,-1 0 0,0 0 0,1 22 15,-22-22-15,21 0 0,0 0 16,-20 0-16,-1 0 0,0 0 0,0 0 16,0 0-16,0 0 0,22 0 0,-1 0 15,0 0-15,1 21 0,20-21 16,1 0-16,20 0 0,1 0 0,0 0 15,-1 0-15,1 0 0,21 0 16,0 0-16,0 0 0,-1 0 16,1 0-16,0 0 0,21-21 15,0-1 1,21 1 0,0 21-16,1-21 0,-1 0 15,0 0-15,0 0 0</inkml:trace>
  <inkml:trace contextRef="#ctx0" brushRef="#br0" timeOffset="11721.96">13568 9271 0,'0'0'0,"0"-21"0,0 0 15,0 0-15,0-1 0,0 1 16,0 0-16,-21 0 0,-1 0 0,1 0 15,0-1-15,0 22 0,-21-21 16,-1 21-16,1 0 0,0 0 16,-1 0-16,1 0 0,0 0 0,-22 0 15,22 21-15,-1 1 0,-20-1 16,21 21-16,-1 0 0,1 1 0,21-1 16,-22 0-16,22 191 15,21-169-15,0-1 16,0 1-16,0-1 0,21-20 0,1 20 15,-1-21-15,0 1 0,0-22 16,21 21-16,-20-21 0,-1 1 16,0-1-16,21-21 0,-21 21 0,22-21 0,-22 0 15,0 0-15,21 0 0,1 0 16,-22 0-16,21 0 0,1-21 16,-1 0-16,0-1 0,-21 1 0,22 0 15,-1 0-15,0 0 0,1-22 16,-22 22-16</inkml:trace>
  <inkml:trace contextRef="#ctx0" brushRef="#br0" timeOffset="12729.87">13843 9504 0,'0'0'0,"0"-21"0,0 0 15,0-1-15,0 1 16,-21 21-16,0 0 0,-1 0 16,1 21-16,21 1 0,-21-1 15,0 0-15,0 0 0,0 21 16,21 1-16,-22-1 0,22-21 15,-21 22-15,21-1 0,0 0 0,0 1 16,0-1-16,0-21 0,0 0 16,0 22-16,21-22 0,1 0 0,-22 0 15,21-21-15,0 0 0,0 21 0,0-21 16,0 0-16,22 0 0,-22 0 16,0-21-16,0 21 0,0-21 0,1 0 15,-1 0-15,0 21 0,0-22 16,-21 1-16,0-21 0,0 21 0,0 0 15,0-1-15,0-20 0,-21 21 0,0-21 16,0 20-16,-1 1 16,1-21-16,0 21 0,-21 0 0,21-1 15,21 1-15,-22 21 0,22-21 0,-21 21 16,21-21 0,21 21-1,1 0-15,-1 0 0,0 0 0,0 0 16,21 0-16,-20 0 0,-1 0 15,0 0-15,21 21 0,-21 0 0,1 0 16,-1 1-16,0-1 0,0 0 16,0 0-16,0 0 0,1 22 0,-22-22 15,0 0-15,21 0 0,-21 21 16,0-20-16,0-1 0,0 0 16,0 0-16,0 0 0,0 0 15,0 1-15,0-1 16,-21-21 15,21-21-31,0-1 16,0 1-16,0 0 15,0 0-15,0 0 0,0 0 0,0-1 16,0-20-16,0 0 0,0 21 16,21-22-16,0 22 0,-21-21 0,21 21 15,0-1-15,0 1 0,-21 0 16,22 0-16,-1 21 0,0 0 0,0 0 15,0 0-15,0 21 16,1 0-16,-1 0 0,-21 1 0,0 20 16,21 0-16,-21-21 0,21 22 15,-21-1-15,0 0 0,0 1 0,0-22 16,0 0-16,0 21 0,0-20 0,0-1 16,0 0-16,0 0 15,0-42 16,0 0-31,0 0 16,0-1-16,0 1 0,21 0 16,0-21-16,1 21 0,-22-22 0,21 1 15,0 21-15,-21-22 0,21 1 16,0 0-16,0 21 0,-21-1 0,22 1 16,-1 0-16,0 21 0,0 0 15,-21 21-15,21 0 16,-21 22-16,21-22 0,-21 21 0,0 1 15,0-22-15,0 21 0,0-21 16,0 22-16,0-22 0,0 0 0,0 21 16,0-21-16,0 1 0,0-1 15,0 0-15,0-42 63,22 0-63,-1-1 0,0 1 0</inkml:trace>
  <inkml:trace contextRef="#ctx0" brushRef="#br0" timeOffset="13061.68">15049 9525 0,'0'-21'0,"0"42"0,0-63 0,-21 42 31,21 21-15,-21 0-16,21 0 0,0 22 15,0-22-15,0 21 0,0 0 0,0 22 16,0-22-16,0 1 0,0 20 16,0-21-16,0 22 0,0-22 0,0 22 15,0-1-15,0-20 0,0 20 0,0 1 16,0-1-16,0 1 0,0-1 16,0 1-16,0-22 0,0 21 0,0-20 15,0-1-15,0 0 0,21-20 0,-21 20 16,0-21-16,0 0 0,0 0 0,0 1 15,0-1 1,0-42 0,0-1-1,0 1-15,0 0 0,0 0 16,21-21-16,-21-1 0,0 1 0,0 0 16</inkml:trace>
  <inkml:trace contextRef="#ctx0" brushRef="#br0" timeOffset="13397.49">14986 9758 0,'0'0'0,"0"-42"0,0 20 16,-21-20-16,21 0 0,0 21 15,0-1-15,0 1 0,0-21 16,0 21-16,21 0 0,0-1 0,0 1 16,0 21-16,1 0 15,20-21-15,-21 21 0,21 0 0,-20 0 16,20 0-16,-21 21 0,0 0 0,22 1 15,-22-1-15,0 0 0,-21 21 16,0 1-16,0-22 0,0 21 0,0 0 16,0 1-16,0-22 0,-21 21 0,0-21 15,-1 22-15,1-22 0,-21 0 16,21 0-16,0 0 0,-1-21 0,1 22 16,0-22-16,0 0 0,21 21 15,21-21 16,0-21-15,0-1-16,1 22 0,-1-21 0,0 0 16,0 0-16,0 0 0</inkml:trace>
  <inkml:trace contextRef="#ctx0" brushRef="#br0" timeOffset="13850.23">15579 9525 0,'0'0'0,"21"-21"15,0 0-15,0 21 0,-21-21 16,0 42-1,0 0 1,0 0-16,0 0 0,0 22 0,0-22 16,0 21-16,-21 0 0,21-20 0,0 20 15,0 0-15,0-21 0,0 22 16,0-22-16,0 0 0,0 0 0,0 0 16,0 1-16,21-22 15,0 0-15,0 0 16,1 0-16,-1 0 0,0 0 0,-21-22 15,21 22-15,0-21 0,0 0 16,1-21-16,-22 21 0,21-22 0,0 22 16,-21-21-16,0-1 0,0 1 0,21 21 15,-21-21-15,21 20 16,-21 1-16,0 42 31,0 22-31,0-22 0,0 0 16,-21 21-16,21-20 0,0 20 0,-21-21 15,21 21-15,0-20 0,0-1 16,0 0-16,0 0 0,0 0 0,0 0 16,0 1-16,0-1 15,21-21-15,0 0 0,0 0 16,1 0-16,-1-21 16,0-1-16,0 1 0,0 0 0,0 0 15,1 0-15,-22-22 16,21 22-16,0-21 0</inkml:trace>
  <inkml:trace contextRef="#ctx0" brushRef="#br0" timeOffset="14098.09">16256 9229 0,'0'-43'0,"0"86"0,0-107 15,0 43-15,0-21 0,0 21 16,0 42 0,0 0-1,0 21-15,0-21 0,0 22 16,0-1-16,0 22 0,0-22 0,0 0 15,0 22-15,0-22 0,0 22 16,0-22-16,0 21 0,0-20 16,0-1-16,0 0 0,0-20 0,0 20 15,0-21-15,0 0 0,0 0 16,0 1-16,21-44 31,-21 1-15,21 0-16</inkml:trace>
  <inkml:trace contextRef="#ctx0" brushRef="#br0" timeOffset="14313.96">16150 9610 0,'0'0'0,"-21"0"0,42 0 46,0-21-46,0 21 16,1 0-16,-1 0 0,0 0 16,0-22-16,0 22 15,0 0-15,1-21 16,-1 21-16,0-21 0,0 21 16</inkml:trace>
  <inkml:trace contextRef="#ctx0" brushRef="#br0" timeOffset="14709.74">16573 9610 0,'0'0'0,"0"21"0,22-21 47,-1 0-47,-21-21 0,21 21 0,0-21 16,0-1-16,0 22 15,-21-21-15,22 21 0,-22-21 0,21 0 16,-21 0-16,0 0 16,-21 21 15,-1 0-31,22 21 16,-21 0-16,0 0 0,0 0 15,21 0-15,0 22 0,-21-22 0,21 0 16,-21 21-16,21-20 0,0-1 15,0 0-15,0 0 0,0 0 0,0 0 16,0 1-16,0-1 16,21-21-16,0 0 15,0 0-15,0 0 0,0 0 16,1 0-16,-1-21 0,0-1 16,0 22-16,-21-21 0,21 0 15,0 0-15,1 21 0</inkml:trace>
  <inkml:trace contextRef="#ctx0" brushRef="#br0" timeOffset="15097.51">16933 9504 0,'0'-21'0,"0"42"0,0-63 0,0 20 15,21 1-15,-21 0 16,22 0-16,-1 21 0,0 0 16,-21-21-16,21 21 0,0 0 15,0 0 1,1 0-16,-22 21 15,0 0-15,0 0 0,0 0 16,0 1-16,0 20 0,0-21 16,0 21-16,0 1 0,0-22 0,0 21 15,0 1-15,0-22 0,0 21 0,0-21 16,0 0-16,-22 1 0,22 20 16,-21-21-16,21 0 0,0 0 15,-21-21 16,21-21-15,0 0-16,0 0 0,0 0 0,0 0 16,0-1-16,0 1 15,0 0-15,21-21 0,-21 21 0,21-1 16,1-20-16,-22 21 0,0 0 0,21-22 16,0 22-16,-21 0 0,0 0 15,0 0-15,0-22 0,0 22 0,0 0 16,0 0-16</inkml:trace>
  <inkml:trace contextRef="#ctx0" brushRef="#br0" timeOffset="15925.75">15071 5334 0,'0'0'0,"0"-21"31,0 0-31,-22 21 0,22-21 15,-21 21-15,0 0 16,0 21 0,21 0-16,0 0 0,0 21 15,0-20-15,0 20 0,0 0 16,0 1-16,0-1 0,0 21 16,0 1-16,0-22 0,0 22 0,0-1 15,0 1-15,0-1 0,0 1 16,0-1-16,0 22 0,0-22 0,0 43 15,0-21-15,0 0 0,-21-1 16,21 1-16,-21 21 0,21-22 0,-22 1 16,22 21-16,0-21 0,-21-1 0,0 22 15,0-21-15,21-1 0,-21 1 16,0-21-16,21 20 0,-22 1 0,22-22 16,0 22-16,-21-21 0,21-1 0,0 1 15,-21-22-15,21 0 0,0 1 0,0-1 16,0-21-16,0 0 15,0 0-15,0 1 0,0-44 16,0 1 0,21 0-16,-21-21 0,21 21 15,-21-22-15,0 1 0,22-22 0,-22 1 16,21-1-16</inkml:trace>
  <inkml:trace contextRef="#ctx0" brushRef="#br0" timeOffset="16845.68">14922 5122 0,'0'0'0,"22"-21"16,-1 0-16,0 0 15,-21 0 1,0 0-16,0-1 15,-21 22 17,0 22-17,-1-1-15,1 21 0,0-21 16,0 22-16,0-1 0,0 0 16,-1 1-16,1-1 0,0 0 15,0 22-15,0-22 0,0 22 0,-22-22 16,22 21-16,0 1 0,0-22 15,0 1-15,-1 20 0,1-21 0,0 1 16,0-22-16,0 21 0,0-21 16,21 1-16,-22-1 0,22 0 0,0 0 15,0 0-15,43-42 32,-22 0-17,0 0-15,0 0 0,0-22 16,1 22-16,20-21 0,-21-1 0,0 1 15,22-21-15,-22 20 16,21-20-16,-21-1 0,22 1 0,-22 20 16,0-20-16,0-1 0,0 22 0,0-21 15,1-1-15,-22 22 0,21-22 16,-21 22-16,0 0 0,0-1 0,0 22 16,0-21-16,0 21 0,21-1 15,-21 1-15,21 21 0,0 0 16,0 0-16,1 21 15,-1 1-15,21-1 0,0 21 0,-20-21 16,20 22-16,0-1 0,1 0 16,-1 1-16,-21-1 0,21 0 15,1 1-15,-22 20 0,21-21 16,-21 1-16,22 20 0,-22-20 0,0 20 16,21-21-16,-20 1 0,-1-1 15,0 0-15,0 1 0,0-1 0,0-21 16,-21 22-16,0-22 0,0 0 0,0 0 15,22 0-15,-22 0 0,0 1 16,0-1-16,0-42 47,0-1-31,0 1-16,-22 0 0,22 0 15,-21 0-15,21 0 0,-21-22 0,0 22 0,0-21 16</inkml:trace>
  <inkml:trace contextRef="#ctx0" brushRef="#br0" timeOffset="17794.03">14965 4890 0,'-21'-22'15,"-1"22"1,1 0-16,0 0 0,0 0 15,0 0-15,21 22 16,0-1-16,-21 21 0,-1-21 0,1 22 16,0-1-16,21 0 0,-21 1 15,0-1-15,0 0 0,-1 22 16,22-22-16,-21 0 0,0 1 16,0 20-16,0-20 0,0-1 0,-1 21 15,22-20-15,-21-1 0,0 0 0,21 1 16,-21-22-16,0 21 0,21-21 15,-21 22-15,-1-22 0,22 0 0,-21 0 16,21 0-16,0 1 16,-21-22-16,21-22 31,21 1-31,0 0 16,-21 0-16,22 0 0,-1-22 0,0 22 15,0-21-15,0 0 16,0-1-16,1-20 0,20 20 0,-21 1 15,0-21-15,0 20 0,22-20 16,-22 20-16,0-20 0,0 21 0,22-22 16,-22 22-16,0-1 0,-21 1 15,21 0-15,0-1 0,0 1 0,-21 21 16,0 0-16,0-22 0,22 22 16,-22 0-16,21 21 31,0 0-16,0 21-15,-21 0 0,21 1 16,0-1-16,1 0 0,-1 0 16,0 21-16,0-20 0,0 20 15,0-21-15,22 21 0,-22 1 0,21-1 16,-21 0-16,22 1 0,-1-22 0,0 21 16,1 1-16,-1-1 0,0 0 15,1-21-15,-1 22 0,0-1 0,1 0 16,-1 1-16,-21-1 15,22-21-15,-22 22 0,0-22 0,0 21 16,0-21-16,-21 0 0,0 1 0,0-1 16,0 0-16,0 0 0,0 0 15,0 0-15,0-42 78,-21 0-78,0 21 16,0-21-16,0 21 16,-1-21-16,1 21 15,0-21-15</inkml:trace>
  <inkml:trace contextRef="#ctx0" brushRef="#br0" timeOffset="23173.52">12658 14161 0,'0'0'0,"-22"-22"16,22 1-16,0 0 16,-21 0-16,21 0 0,0 0 15,0-1-15,0 1 0,-21 21 0,21-21 16,-21 0-16,0 21 31,0 0-31,-1 0 16,22 21-16,0 0 0,0 0 15,0 1-15,0 20 0,0-21 16,0 21-16,0 1 0,0 20 0,0 1 16,0-1-16,0 1 0,0-1 0,0 22 15,0-22-15,0 22 0,0-21 16,0 20-16,0 1 0,0-22 15,0 22-15,0 0 0,0-1 0,0 1 16,0-21-16,0 20 0,0-20 0,-21-1 16,0 1-16,21-1 0,-21 1 15,0-1-15,21 1 0,0-1 16,-21-20-16,-1-1 0,22 0 0,0 1 16,0-1-16,0-21 0,0 0 0,0 0 15,0 1-15,-21-1 0,21-42 47,0-1-47,0-20 16,0 21-16,0-21 0,0-1 15,0 1-15,0 0 0,21-22 16,1 1-16</inkml:trace>
  <inkml:trace contextRef="#ctx0" brushRef="#br0" timeOffset="25082.06">12573 13949 0,'0'0'0,"0"-21"16,0 0-1,0-1 1,0 1-16,0 0 16,0 0-1,21 21-15,0 0 0,-21-21 16,21 21-16,1 0 0,-1 0 0,0 0 15,0 0-15,0 0 0,22 0 16,-1 0-16,0 0 0,1 0 16,20 21-16,1-21 0,-1 0 15,22 21-15,-22-21 0,22 0 0,0 0 16,-1 21-16,22-21 0,0 0 16,0 0-16,21 0 0,0 21 0,0-21 15,-21 0-15,21 0 0,0 0 16,0 0-16,0 0 0,21 22 0,-21-22 15,21 0-15,-21 0 0,0 0 16,0 0-16,-21 0 0,21 0 0,0 0 16,-21 0-16,21 0 0,-22 0 15,1 0-15,-21 0 0,0 0 0,-1 0 16,1 0-16,-22 0 0,1 0 16,-1 0-16,-20-22 0,20 22 15,-20 0-15,20 0 0,-21 0 0,1 0 16,-22 0-16,21 0 0,1 0 15,-22 0-15,0 0 0,0 0 0,0 0 16,0 0-16,1 0 0,-1 0 16,0 0-16,0 0 15,0 0 17,0 0-17,1 0 16,-1 0 1,0 0-17,0 0 1,0 0-16,0 0 31,1 0-31,-1 0 16,0 0-1,0 0-15,0 0 16,0 0-16,1 0 16,-1 0-1,-21 22 48,0-1-63,0 0 15,0 0-15,0 0 16,0 0-16,0 1 0,0-1 16,0 0-16,0 0 15,0 21-15,21-20 0,-21 20 0,0 0 16,21 1-16,-21 20 0,21-21 0,-21 22 16,0-1-16,21-20 0,-21 20 15,22 1-15,-22-22 0,21 22 0,-21-22 16,0 21-16,0 1 0,21-1 15,-21 1-15,0-1 0,0 1 0,0-1 16,0 1-16,0-1 0,0-20 0,0 20 16,0 1-16,0-22 0,0 22 15,0-22-15,0 21 0,0 1 0,0-1 16,0 1-16,0-1 0,0 1 16,0-1-16,0 1 0,0-1 15,0-20-15,0 20 0,0 1 0,0-1 16,0-20-16,0 20 0,0 1 15,0-1-15,0 1 0,0-1 0,0-21 16,0 22-16,0-22 0,0 1 0,0-1 16,0 0-16,0-21 0,0 22 15,0-22-15,0 0 0,0 0 0,0 0 16,0 1 0,-21-22-1,0 0 1,-1 0-16,1 0 15,0 0-15,0-22 0,0 22 16,-22 0-16,22 0 0,-21-21 16,21 21-16,-22 0 0,1 0 0,0 0 15,-1 0-15,-20-21 0,21 21 16,-22 0-16,22 0 0,-22 0 0,1 0 16,-22 0-16,22-21 0,-1 21 15,-21 0-15,22 0 0,-22 0 0,-21 0 16,22 0-16,-22 0 0,21 0 0,-21 0 15,1 0-15,-1 0 0,0 0 16,0 0-16,0 0 0,0 0 0,1 0 16,-22 0-16,21 0 0,0-21 15,21 21-15,-21 0 0,1 0 16,20-21-16,-21 21 0,21 0 0,-20-22 16,20 22-16,0 0 0,1 0 15,-1-21-15,0 21 0,22-21 0,-22 21 16,22 0-16,-1 0 0,1-21 15,-1 21-15,1 0 0,20 0 0,-20-21 16,20 21-16,-20 0 0,21 0 16,-22 0-16,22-21 0,-1 21 0,1 0 15,-21 0-15,20 0 0,1 0 16,0-22-16,-1 22 0,1 0 0,0 0 16,-1 0-16,1 0 0,0-21 15,-1 21-15,1 0 0,0 0 16,20 0-16,-20 0 0,21 0 0,0 0 15,0 0-15,-1 0 0,1-21 16,0 21-16,0 0 0,0 0 16,0 0-16,-1-21 15,1 21-15,0 0 16,21-21-16,-21 0 16,0-1-16,21 1 15,0 0-15,0 0 16,0 0-16,0 0 0,0-1 0,0 1 15,-21 0-15,21 0 0,-22-21 16,22 20-16,-21 1 0,21 0 16,0 0-16,-21 0 0,21 0 0,-21-1 15,21 1-15,0-21 0,0 21 16,0 0-16,0-1 0,0-20 0,21 21 16,0-21-16,0-1 0,1-20 15,20 20-15</inkml:trace>
  <inkml:trace contextRef="#ctx0" brushRef="#br0" timeOffset="25645.34">13949 14796 0,'0'0'15,"0"-22"-15,-21 1 0,-1 0 0,1 0 16,0 0-16,0 21 16,0 0-16,0 21 15,-1 0-15,22 0 0,0 22 16,0-1-16,0 0 0,0 1 15,0 20-15,0 1 0,0-1 16,0 1-16,0-1 0,0 1 0,0 20 16,0-20-16,0-22 0,0 22 15,0-1-15,-21-21 0,21 1 0,-21-1 16,21 0-16,0-20 0,0 20 16,0-21-16,0 0 0,0 0 0,0-42 46,0 0-46,0 0 0,0 0 16,0 0-16,0-22 0,0 22 0,0-21 16,21 21-16</inkml:trace>
  <inkml:trace contextRef="#ctx0" brushRef="#br0" timeOffset="26326.67">13674 15050 0,'0'0'0,"-22"-43"0,-41-41 31,63 62-31,0 1 16,0 0-16,0 0 16,0 0-16,21 0 15,0 21-15,0-22 0,22 22 0,-22-21 16,21 21-16,22 0 0,-22 0 16,22 0-16,-22 0 0,21 0 0,1 21 15,-22 1-15,22-1 16,-22 21-16,0-21 0,-20 22 0,-1-1 15,0 0-15,-21 1 0,0 20 16,-21-21-16,0 22 0,-1-22 0,-20 1 16,0-1-16,-1 0 0,1 1 15,0-1-15,21-21 0,-22 0 0,22 0 16,-21 1-16,21-1 0,-1-21 0,1 0 16,0 0-1,21-21 1,0-1-16,0 1 0,21 0 15,0 0-15,1 0 0,-1-22 16,21 22-16,-21 0 16,22 0-16,-1 0 0,0 0 0,1 21 15,-1-22-15,0 1 0,22 21 16,-22 0-16,0 0 0,1 0 0,-22 0 16,21 0-16,1 21 0,-22 1 0,0-1 15,21-21-15,-21 21 0,-21 21 16,22-21-16,-1 1 0,-21-1 0,0 21 15,0-21-15,0 0 0,0 22 16,0-22-16,0 21 0,0-21 0,-43 22 16,22-22-16,0 21 0,0 1 15,-21-22-15,-1 0 0,1 21 0,0-21 16,-1 1-16,1-1 0,0 0 16,-1 0-16,1-21 0,-22 0 15,22 0-15,0 0 0,-1 0 0,1 0 16,0 0-16,-1 0 0,22-21 15,0 21-15,-21-21 0,21 0 0,-1-1 16,22 1-16,-21 0 0,21 0 16,0 0-16,0 0 15,21 21-15,1-22 0,-1 22 16,21-21-16,-21 21 0,22-21 16,-1 21-16,0-21 0,1 0 15</inkml:trace>
  <inkml:trace contextRef="#ctx0" brushRef="#br0" timeOffset="27221.31">15092 15177 0,'0'0'0,"0"-22"0,21 1 0,-21 0 15,0 0 1,-21 42-1,21 0 1,-21 0-16,-1 1 0,1-1 16,0 0-16,21 0 0,-21 21 0,0 1 15,0 63 1,-1-85-16,22 21 0,-21 0 0,21-20 16,0 20-16,0-21 0,0 21 15,0-20-15,0-1 0,0 0 0,0 0 16,21-21-16,1 0 15,-1 0-15,0 0 16,0 0-16,0 0 0,0 0 0,1-21 16,-1 21-16,0-21 15,0 0-15,0-1 0,-21 1 0,21 0 16,-21-21-16,0 21 0,0-1 16,0 1-16,0 0 0,-21 0 15,0-21-15,0 20 0,0 1 0,0 0 16,-1 0-16,-20 0 0,21 0 15,21-1-15,-21 1 0,21 0 16,0 0-16,21 0 16,0 21-16,0-21 0,22 21 15,-1-22-15,21 22 0,1 0 16,-22-21-16,22 21 0,-1 0 0,1 0 16,-1 0-16,-20 0 0,20 0 15,-21 0-15,1 0 0,-1 21 16,0-21-16,-20 22 0,20-1 0,-42 0 0,0 0 15,0 0-15,0 0 16,0 1-16,0-1 0,0 0 0,-21 0 16,0 0-16,-1 0 0,22 1 15,-21-1-15,0 0 0,0 0 0,0 0 16,0-21-16,-1 21 0,1 1 0,21-1 16,-21 0-16,0 0 15,21 0-15,0 0 16,0 1-16,0-1 15,21-21 1,0 0-16,-21 21 0,21-21 16,1 0-16,-1 0 15,0 0-15,0 0 0,0-21 16,0 21-16,1-21 0,-1-1 16,-21 1-16,21 0 0,0 0 0,0 0 15,0 0-15,-21-1 0,0 1 0,0-21 16,0 21-16,0 0 0,0-1 15,0 1-15,0 0 0,0-21 0,-21 42 16,0-21-16,0-1 0,0 1 16,0 0-16,-1 21 15,1 0-15,21-21 16,-21 21 0,21-21-16,-21 21 0,0-21 15,21-1-15,0 1 16</inkml:trace>
  <inkml:trace contextRef="#ctx0" brushRef="#br0" timeOffset="27977.66">14859 11726 0,'0'0'15,"-21"0"-15,0 0 16,-1 0 15,22 22-31,-21 20 0,21-21 16,0 21-16,0 1 0,0-1 15,0 22-15,0-1 0,0 1 0,0-1 16,0 1-16,0-1 0,0 1 16,21-1-16,-21 1 0,22-1 0,-22 22 15,0-22-15,0 22 0,0-22 16,0 22-16,0 0 0,0-22 0,0 22 16,0-22-16,0 22 0,0-21 15,0 20-15,0-20 0,0 20 16,0-20-16,0-1 0,0-20 0,0 20 15,0-20-15,0-1 0,0 0 0,0-21 16,0 1-16,0-1 0,0 0 16,0-42 15,0 0-31,0-1 16,0 1-16,0 0 0,21 0 0,-21-21 15,0-1-15,21 22 0,-21-21 16,0-1-16,0 1 0</inkml:trace>
  <inkml:trace contextRef="#ctx0" brushRef="#br0" timeOffset="29151.52">16404 14965 0,'0'0'0,"-21"0"16,21-21-16,-42-43 15,42 43-15,-22 0 0,1 0 16,0 0-16,21-1 0,-21 1 16,0 21-1,21 21 1,0 1-16,0-1 0,0 0 0,0 21 16,0-21-16,0 22 0,0-1 0,0 0 15,0 22-15,0-22 0,0 1 16,0 20-16,0-21 0,0 22 0,-21-22 15,21 1-15,-22-1 0,1 0 0,21 1 16,0-1-16,0 0 0,-21-21 16,21 22-16,-21-22 0,21 0 0,0 0 15,0 0-15,0-42 47,0 0-47,0 0 16,21 0-16,0 0 0,-21-22 15,21 22-15,1-21 0,-1 21 0,0-22 16,21 22-16,-21-21 0,1 21 16,20-22-16,-21 22 0,0 0 0,22 0 15,-22 0-15,0-1 0,0 22 0,0 0 16,0 0-16,1 0 16,-22 22-1,0-1-15,0 0 16,-22 0-1,1-21-15,0 0 0,21 21 16,-21-21-16,0 0 0,0 0 16,-1 0-16,1 0 0,0 0 0,0 0 15,0 0-15,0 0 0,-1 0 0,1 0 16,21-21-16,-21 21 0,0-21 16,21 0-16,-21 21 0,21 21 31,0 0-16,21 0-15,0 0 16,0 1-16,-21-1 0,21 0 0,1 0 16,-1 0-16,0 0 0,0 1 15,0-1-15,0 0 0,1 0 0,-1 0 16,0 0-16,0 1 0,21-22 16,-20 21-16,-1-21 0,0 0 0,0 21 15,0-21-15,0 0 0,1 0 0,-1 0 16,0 0-16,0 0 0,0 0 15,0 0-15,-21-21 0,22 21 16,-22-21-16,0-1 0,21 1 0,0-21 16,-21 21-16,21-22 0</inkml:trace>
  <inkml:trace contextRef="#ctx0" brushRef="#br0" timeOffset="30218.39">14922 11769 0,'0'0'0,"0"-21"0,-21 21 16,21-22-1,-21 22-15,0 0 16,0 0-16,0 22 0,-1-1 16,22 0-16,-21 0 0,0 0 15,0 22-15,0-1 0,0 0 0,-1 22 16,1-22-16,0 22 0,0-22 0,0 21 16,0-20-16,-1-1 0,1 22 15,-21-22-15,21-21 0,0 21 0,-1-20 16,1 20-16,0-21 0,21 0 15,0 0-15,-21-21 0,21 22 16,0-44 15,21 22-31,0-21 16,-21 0-16,21 0 0,1 0 0,-22 0 16,21-22-16,0 22 0,0-21 15,0-1-15,0-20 0,1 21 0,20-22 16,-21 22-16,0-22 0,0 1 15,22 20-15,-22 1 0,0 0 0,0-1 16,-21 22-16,21 0 0,1 0 16,-22 0-16,21 0 0,0 21 31,-21 21-31,0 0 0,0 0 16,21 0-16,0 22 0,0-1 0,1 0 15,-22 22-15,21-22 0,0 0 0,0 22 16,0-22-16,0 1 0,1-1 15,20 0-15,-21 1 0,21-1 0,1-21 16,-22 21-16,21-20 0,1-1 0,-22 0 16,21 0-16,0 0 0,-20 0 15,-1 1-15,21-22 0,-21 21 16,0-21-16,1 0 0,-1 0 16,0 0-16,0 0 15,-21-21-15,0-1 0,0 1 16</inkml:trace>
  <inkml:trace contextRef="#ctx0" brushRef="#br1" timeOffset="41909.14">13335 3768 0,'0'0'0,"21"-21"0,-21-1 15,-21 44 32,0-22-31,21 21-16,-21 0 0,-1 0 0,22 0 16,-21 22-16,0-22 0,0 0 15,21 21-15,-21 1 0,0-22 0,-1 21 16,1-21-16,0 22 0,0-22 15,21 0-15,0 21 0,-21-42 0,21 21 16,0 1-16,21-44 31,-21 1-31,21 0 16,0 0-16,0 0 16,1 0-16,-1-1 0,0-20 0,-21 0 15,21 21-15,0-22 0,-21 22 0,0-21 16,21 21-16,1-22 0,-22 22 15,21 0-15,-21 0 0,0 0 0,0-1 16,0 1-16,21 21 0,0 21 16,-21 1-1,0-1-15,0 0 0,0 0 16,0 0-16,0 22 0,0-22 0,0 0 16,0 21-16,0-21 0,0 22 15,0-22-15,0 21 0,0-21 0,0 1 16,0-1-16,0 0 0,0 0 15,0 0-15,0 0 16,0-42 15</inkml:trace>
  <inkml:trace contextRef="#ctx0" brushRef="#br1" timeOffset="42098.03">13039 4106 0,'0'0'0,"21"0"47,0 0-47,21 0 16,-21 0-16,22 0 0,-1 0 0,0-21 16,-20 21-16,20-21 0,0 21 15,1-21-15,-1 0 0,-21 0 0,21 21 16,-20-22-16</inkml:trace>
  <inkml:trace contextRef="#ctx0" brushRef="#br1" timeOffset="42502.87">13610 3958 0,'0'21'15,"0"1"-15,-21-1 0,21 0 16,0 0 0,0 0-16,0 0 0,0 1 0,-21-1 15,21 0-15,0 0 0,0 0 16,0 0-16,0 1 15,0-44 32,0 1-47,0 0 0,0 0 16,0 0-16,0 0 0,0-1 16,21 1-16,-21 0 0,0 0 0,0 0 15,21 0-15,0-1 16,-21 1-16,21 0 0,1 0 0,-1 21 15,0 0-15,0 0 0,0 0 16,0 0-16,1 21 0,-1 0 16,0 0-16,-21 1 0,0-1 0,0 0 15,0 0-15,0 21 0,0-20 16,0-1-16,0 21 0,0-21 0,0 0 16,0 1-16,0-1 0,0 0 15,-21 0-15,42-21 31,-21-21-15</inkml:trace>
  <inkml:trace contextRef="#ctx0" brushRef="#br1" timeOffset="43009.85">14245 3937 0,'0'0'15,"0"-21"-15,-63 21 32,41 0-32,1 0 0,0 0 0,0 0 15,0 0-15,0 21 0,-1 0 0,1 0 16,0 1-16,0 20 0,21-21 16,-21 0-16,0 0 0,21 22 15,0-22-15,0 0 0,0 0 0,0 0 16,0 1-16,0-1 0,0 0 15,21-21 1,0 0-16,0 0 0,0 0 0,0-21 16,1 0-16,-1 21 0,0-22 15,0 1-15,0 0 0,22 0 0,-22-21 16,0 20-16,0-20 0,0 21 16,0-21-16,1-1 0,-22 22 0,21-21 15,-21-1-15,21 22 0,-21-21 16,0 21-16,0 0 0,0-1 15,0 1-15,0 0 0,0 42 32,0 0-32,0 1 0,-21-1 0,21 0 15,-21 0-15,21 21 0,0-20 0,-22 20 16,1 0-16,0 128 31,21-149-31,0 0 0,0 0 0,0 0 16,0 0-16,0 1 0,21-22 15,0 0 1,1 0-16</inkml:trace>
  <inkml:trace contextRef="#ctx0" brushRef="#br1" timeOffset="43401.87">14499 4022 0,'0'0'0,"0"-21"0,0-1 16,0 1-16,0 0 16,21 21-1,0 0 1,1 0 0,-1 0-16,0 0 0,-21 21 15,0 0-15,21 1 0,-21-1 16,21 21-16,-21-21 0,0 0 0,0 1 15,0-1-15,0 0 0,0 0 0,0 0 16,0 0-16,0 1 0,0-1 16,-21-21-1,21-21 17,0-1-32,0 1 0,0 0 15,0 0-15,0 0 0,0 0 16,0-1-16,0 1 0,0 0 15,0 0-15,21 0 0,-21 0 16,0-1-16,21 22 0,1-21 0,-1 0 16,0 0-16,0 21 0</inkml:trace>
  <inkml:trace contextRef="#ctx0" brushRef="#br1" timeOffset="43797.77">14922 3874 0,'-21'42'31,"0"-21"-31,21 0 0,-21 0 0,21 1 16,0-1-16,0 0 0,-21 0 15,21 0-15,-21 0 0,21 1 0,0-1 16,0 0-16,0 0 0,0 0 16,0 0-1,21-21-15,0 0 0,0 0 0,0 0 16,0 0-16,1-21 15,-1 0-15,0 21 0,0-21 0,-21 0 16,21 21-16,-21-21 0,21-1 0,-21 1 16,0 0-16,0 0 0,0 0 15,0 0-15,0-1 0,-21 1 0,0 0 16,0 0-16,0 21 16,0 0-16,-1 0 0,1 0 15,0 0-15,21 21 47,21-21-31,0 0-16,1 0 0,-1 0 0,0 0 15,0 0-15,0 0 0,22-21 0,-22 21 16</inkml:trace>
  <inkml:trace contextRef="#ctx0" brushRef="#br1" timeOffset="43981.79">15282 3895 0,'0'0'0,"21"0"0,-21 21 16,0 0-1,0 0-15,0 0 0,0 1 16,0-1-16,0 0 0,-21 0 16,21 0-16,-21 0 0,21 1 0,-21-22 15,21 21-15,0 0 0,0 0 16,0-42 31,0 0-32</inkml:trace>
  <inkml:trace contextRef="#ctx0" brushRef="#br1" timeOffset="44153.72">15282 3789 0,'0'0'16,"-21"0"-16,0 0 0,21-21 0,-21 21 15,0 0 1,21 21 15,0 0-15,21-21-16</inkml:trace>
  <inkml:trace contextRef="#ctx0" brushRef="#br1" timeOffset="44701.41">15769 3958 0,'0'-21'15,"0"0"1,0 0-16,-21 21 31,0 0-15,0 0-16,-1 0 15,1 21-15,0-21 0,21 21 16,-21 0-16,0 0 0,0 1 0,-1-1 16,1 0-16,0 0 0,21 21 15,0-20-15,0-1 0,0 0 16,0 0-16,0 0 16,21-21-1,0 0-15,1 0 0,-1 0 0,0 0 16,0-21-16,0 0 0,0 0 15,1 0-15,-1-1 0,0 1 16,0 0-16,-21-21 0,21 21 0,0-22 16,-21 22-16,0 0 0,0-21 15,22 20-15,-22-20 0,0 21 0,0 0 16,0 0-16,0-1 0,0 1 16,0 42 15,-22 1-31,22-1 0,0 21 15,0-21-15,0 22 0,0-1 16,0-21-16,0 21 0,-21 1 0,21-22 16,0 0-16,0 21 0,0-20 0,0-1 15,0 0-15,21 0 16,-21 0-16,22-21 16,-1 0-16,0 0 0,0 0 15</inkml:trace>
  <inkml:trace contextRef="#ctx0" brushRef="#br1" timeOffset="45034.52">16446 3874 0,'-21'0'15,"21"21"-15,-21 0 16,21 0-16,-21-21 0,21 21 0,-21 0 16,21 1-16,0-1 0,0 0 15,-21 0-15,21 0 0,0 0 0,-22 1 16,22-1-1,22-42 17,-1-1-17,0 1-15</inkml:trace>
  <inkml:trace contextRef="#ctx0" brushRef="#br1" timeOffset="45205.74">16468 3747 0,'0'0'0,"-22"0"0,1 0 16,0 0 0,21 21 15,0 0-15,21 0-1</inkml:trace>
  <inkml:trace contextRef="#ctx0" brushRef="#br1" timeOffset="45525.98">16700 3874 0,'0'63'16,"0"-42"-16,0 0 15,0 1-15,0-1 0,0 0 0,0 21 16,-21-21-16,21 22 0,-21-22 16,21 21-16,-21-21 0,21 22 0,0-22 15,0 21-15,0-21 0,0 22 16,-21-22-16,21 0 0,0 0 0,0 0 16,-21 1-16,21-1 0,0 0 0,0 0 15,-22-21 1,1 0-1,21-21 17,0 0-32,0 0 0,0-1 0</inkml:trace>
  <inkml:trace contextRef="#ctx0" brushRef="#br1" timeOffset="45797.83">16700 3979 0,'0'-21'0,"0"42"0,0-63 0,0 21 0,0 0 15,0 0-15,0-1 0,22 1 16,-1 21-16,0 0 16,0 0-16,0 0 15,0 0-15,-21 21 16,22-21-16,-22 22 0,0-1 16,0 0-16,0 0 0,0 0 15,0 0-15,0 1 0,-22-1 0,1 0 16,0-21-16,21 21 0,-21 0 15,0-21-15,21 21 0,-21-21 16,-1 0-16,22-21 31,0 0-31,22 0 16</inkml:trace>
  <inkml:trace contextRef="#ctx0" brushRef="#br1" timeOffset="46289.12">17081 3577 0,'-21'0'31,"0"0"-31,0 21 0,21 1 0,0-1 16,0 0-16,-21 21 0,21-21 15,0 1-15,-21 20 0,21-21 0,0 0 16,0 22-16,0-22 0,0 21 15,0-21-15,0 0 0,0 22 0,0-22 16,0 0-16,0 0 0,0 0 16,0 1-1,0-44 17,0 1-32,0 0 15,0 0-15,0 0 16,0 0-16,0-1 0,0 1 0,21 0 15,0 0-15,0 0 0,-21 0 16,21 21-16,0-22 0,1 22 0,-1 0 16,0 0-16,0 22 31,-21-1-31,0 0 16,0 0-16,0 0 15,0 0-15,-21 1 0,21-1 0,-21 0 16,21 0-16,-21-21 0,21 21 15,0-42 32</inkml:trace>
  <inkml:trace contextRef="#ctx0" brushRef="#br1" timeOffset="47015.64">17399 3831 0,'-21'0'16,"0"0"-1,-1 21-15,22 1 0,-21-22 16,21 21-16,0 0 0,-21-21 0,0 21 16,21 0-16,0 0 0,-21-21 15,21 22-15,0-1 0,0 0 16,21-21-1,0 0 1,0 0-16,0 0 16,1-21-1,-22 0-15,0-1 16,0 1-16,0 0 16,0 0-16,0 0 0,0 0 15,0-1-15,0 1 16,0 0-16,21 0 15,0 21-15,0 0 16,0 0-16,0 0 0,1 0 16,-1 0-16,0 0 0,0 0 15,-21 21-15,21-21 0,-21 21 16,21 0-16,-21 1 0,0-1 16,0 0-16,0 0 15,0 0-15,0 0 0,0 1 16,0-1-16,0 0 15,0 0-15,-21-21 0,21 21 16,-21-21 0,21-21-1,0 0-15,0 0 16,0 0-16,0-1 0,0 1 16,0 0-16,21 0 0,0 0 15,-21 0-15,22-1 0,-1 22 16,0-21-16,0 0 0,0 0 15,0 21-15,22-21 0,-22 21 0,0 0 16,0 0-16,0 0 0,1 0 16,-22 21-16,0 0 0,0 0 15,0 0-15,0 1 0,0-1 16,0 0-16,0 0 0,0 0 0,0 0 16,0 1-16,-22-1 0,1-21 15,21 21-15,-21 0 0,0 0 16,0-21-1</inkml:trace>
  <inkml:trace contextRef="#ctx0" brushRef="#br1" timeOffset="47329.46">17949 3895 0,'21'0'47,"1"0"-47,-1 0 15,0 0-15,0-21 0,0 21 16,0 0-16,1-22 0,-1 22 0,0 0 0,0-21 16,-21 0-1,-21 21 1,0 0-1,0 0-15,-1 21 0,1-21 16,0 21-16,0 1 0,0-1 0,0 0 16,21 0-16,0 0 0,0 0 15,0 1-15,0-1 0,0 0 0,0 0 16,21-21 0,0 0-16,0 0 0,0 0 15,0 0-15</inkml:trace>
  <inkml:trace contextRef="#ctx0" brushRef="#br1" timeOffset="51997.77">12742 10541 0,'0'0'0,"0"-21"15,0 0-15,0 0 16,0 42 31,0 0-47,0 0 0,-21 0 15,21 0-15,0 1 0,0 20 0,0-21 16,0 0-16,0 0 0,-21 1 16,21-1-16,-21 0 0,21 0 15,0-42 32,0 0-31,21 0-16,0 21 0,-21-22 0,21 1 15,-21 0-15,21 0 0,1 0 16,-1 0-16,-21-1 16,21 22-16,-21-21 0,21 21 15,0 0-15,-21 21 16,0 1-16,0-1 15,0 0-15,0 0 0,0 0 0,0 22 16,0-22-16,21 0 0,-21 0 16,22 0-16,-22 0 0,21 1 15,0-22-15,0 0 0,0 0 16,0 0-16,1 0 0,20 0 0,-21 0 16,21 0-16,-20 0 0,20-22 0,-21 1 15,21 0-15,-20 0 0,-1 0 16,0 0-16,0-1 0,-21 1 15,0 0-15,0-21 0,0 21 0,0-1 16,0-20-16,-21 21 0,0 0 16,0-22-16,-22 43 0,22-21 0,0 0 15,0 21-15,-22 0 0,22 0 16,0 0-16,0 21 0,0 0 0,21 1 16,-21-1-16,21 0 0,0 0 15,0 0-15,0 0 0,0 1 16,21-1-16,-21 0 0,21 0 15,0-21-15,21 0 0,-20 21 0</inkml:trace>
  <inkml:trace contextRef="#ctx0" brushRef="#br1" timeOffset="52249.62">13631 10562 0,'0'21'15,"0"1"1,0-1-16,0 0 16,0 0-16,-21-21 0,21 21 0,0 0 15,0 1 1,0-1 0,-21-21-16,21-21 31,0-1-16,0 1-15,0 0 16</inkml:trace>
  <inkml:trace contextRef="#ctx0" brushRef="#br1" timeOffset="52401.53">13589 10414 0,'0'0'0,"-21"-21"31,21 42 0,0 0-15,0 0 0,21-21-16,-21 22 0,21-22 0</inkml:trace>
  <inkml:trace contextRef="#ctx0" brushRef="#br1" timeOffset="52825.83">13885 10605 0,'0'0'0,"-21"84"31,21-63-31,0 1 16,0-1-1,0-42 32,0-1-47,0 1 16,0 0-16,0 0 0,0 0 15,0 0-15,21-1 0,-21 1 16,21 0-16,-21 0 0,22 21 16,-1-21-16,0 21 0,0 0 15,0 0-15,0 0 0,-21 21 16,22-21-16,-1 21 0,0 0 0,-21 0 15,0 1-15,0-1 0,21 0 16,-21 0-16,0 0 0,0 0 16,0 1-16,0-1 0,-21-21 15,21 21 1</inkml:trace>
  <inkml:trace contextRef="#ctx0" brushRef="#br1" timeOffset="53317.55">14436 10541 0,'0'-42'31,"-22"42"-31,22-21 0,-21 21 0,0 0 16,0 0-16,0 0 15,0 21-15,21 0 0,-22 0 0,1 21 16,21-20 0,0-1-16,-21 0 0,21 0 0,0 0 15,-21 0-15,21 1 0,0-1 16,0 0-16,21-21 16,0 0-16,0 0 15,1 0-15,-1 0 0,0-21 0,0 21 16,0-21-16,0 21 0,1-22 15,-1 1-15,0 0 0,0 0 0,-21-21 16,21 20-16,0 1 0,-21-21 16,0 0-16,22 20 0,-22-20 0,21 0 15,-21 21-15,0-1 0,0-20 0,0 21 16,0 0 0,0 42-1,-21 0-15,21 0 0,-22 22 16,22-22-16,-21 21 0,21 0 15,0 1-15,0-22 0,-21 21 0,21-21 16,0 22-16,0-22 0,0 0 16,0 0-16,0 0 0,0 1 0,0-1 15,21-21 1,0 0-16,1 0 16,-1 0-16</inkml:trace>
  <inkml:trace contextRef="#ctx0" brushRef="#br1" timeOffset="53710.41">14817 10499 0,'0'0'15,"-22"0"1,22 21 0,-21 0-16,0-21 0,21 21 0,0 0 15,-21 1-15,21-1 0,-21 0 16,21 0-16,0 0 0,0 0 15,0 1-15,0-1 0,21-21 32,0 0-17,0 0-15,0 0 0,1 0 16,-22-21-16,21-1 0,0 22 16,-21-21-16,0 0 0,21 0 15,-21 0-15,0 0 0,0-1 16,0 1-16,0 0 0,0 0 0,0 0 15,-21 0-15,0 21 16,0 0 0,-1 21-16,1-21 0,21 21 0,0 0 15,0 0-15,-21-21 16,21 21-16,0 1 0,0-1 0,0 0 16,21-21-1</inkml:trace>
  <inkml:trace contextRef="#ctx0" brushRef="#br1" timeOffset="54274.11">15155 10541 0,'-21'-21'31,"0"21"-15,21 21-16,0 0 0,-21 0 15,21 1-15,0-1 0,-21 0 16,21 0-16,0 0 0,0 0 0,0 1 16,0-1-16,0 0 15,21-21 17,0 0-32,0-21 15,0 0-15,0-1 16,-21 1-16,22 0 0,-22 0 15,21 21-15,0-21 0,-21 0 0,0-1 16,0 1-16,21 21 16,-21 21-1,0 1 1,0-1-16,0 0 16,0 0-16,0 0 0,-21 0 0,21 1 15,0-1-15,0 0 0,0 0 16,21-21-1,0 0-15,0 0 16,1 0-16,-1 0 0,0 0 16,0-21-16,-21 0 15,21 0-15,0-1 16,-21 1-16,0 0 0,0 0 16,0 0-16,0 0 0,0-1 0,0 1 15,0 0-15,0 0 0,22 21 63,-1 0-63</inkml:trace>
  <inkml:trace contextRef="#ctx0" brushRef="#br1" timeOffset="54617.42">15790 10541 0,'-21'0'0,"0"0"16,0 0-16,0 0 15,21 21-15,-22-21 16,22 21-16,0 1 16,0-1-1,22-21 1,-1 0-16,0 0 0,0 21 0,0-21 15,0 21 1,-21 0-16,0 0 16,0 1 15,-21-22-31,0 0 0,0 21 16,0-21-16,-22 0 0,22 0 0,0 0 15,0 0-15,0 0 0,0 0 16,21-21-1</inkml:trace>
  <inkml:trace contextRef="#ctx0" brushRef="#br1" timeOffset="55557.46">16531 10351 0,'0'0'16,"0"-22"-16,0 1 0,0 0 16,0 42 15,0 0-31,0 1 15,0-1-15,0 21 0,0-21 16,-21 22-16,21-22 0,0 21 0,-21-21 16,21 22-16,0-22 0,0 0 15,0 0-15,0 0 0,0 0 16,0 1-16,0-1 16,0-42 15,0-1-31,0 1 15,0 0-15,0 0 0,0 0 16,0 0-16,0-22 0,0 22 0,0 0 16,0-21-16,0 20 0,0-20 15,0 21-15,21-21 0,-21 20 0,21 1 16,-21 0-16,21 21 16,0 0-1,-21 21 1,22 0-16,-22 1 0,21 20 15,-21-21-15,0 0 0,0 22 0,0-22 16,0 0-16,0 0 0,0 0 0,0 0 16,0 1-16,0-1 0,0 0 15,0 0-15,21-21 16,0 0 0,-21-21-16,0 0 15,0 0-15,21-1 0,-21 1 16,21 0-16,-21 0 15,0 0-15,22-22 0,-1 22 0,0-21 16,-21 21-16,21-22 0,0 22 16,-21 0-16,21 0 0,1 0 0,-1 21 15,0 0 1,0 21 0,-21 21-16,0-21 0,0 22 0,0-22 15,0 21-15,0 1 0,0-22 16,0 21-16,0-21 0,0 0 0,-21 22 15,21-22-15,-21 0 0,21 0 16,0 0-16,0 1 16,21-22 15,0 0-31,-21-22 0</inkml:trace>
  <inkml:trace contextRef="#ctx0" brushRef="#br1" timeOffset="56025.54">17187 10562 0,'0'-84'15,"0"62"1,0 1-16,0 0 16,-21 21-1,0 21 1,0 0-16,21 1 0,-21-1 15,-1 0-15,22 0 0,0 0 0,-21 22 16,21-22-16,-21 0 0,21 0 16,0 0-16,0 0 0,0 1 15,21-22 1,0 0 0,1 0-16,-1 0 0,0 0 15,-21-22-15,21 1 0,0 21 16,-21-21-16,21 0 0,-21 0 15,22 0-15,-22-1 0,0 1 0,0 0 16,21 0-16,-21 0 16,0 42 15,0 0-31,0 0 16,0 0-16,0 1 0,0-1 15,0 0-15,0 0 16,0 0-16,0 0 0,0 1 15,21-22 17,0 0-32,0 0 0</inkml:trace>
  <inkml:trace contextRef="#ctx0" brushRef="#br1" timeOffset="56302.4">17674 10456 0,'0'0'0,"0"-21"0,0 0 16,-21 21 0,0 0-16,0 0 15,-1 0-15,1 0 16,0 21-16,0 0 0,0 1 0,0-1 0,-1 21 16,1-21-16,21 0 0,0 1 15,-21-1-15,21 0 0,0 0 16,0 0-16,0 0 0,0 1 15,21-22-15,0 0 0,1 0 16,-1 0-16,0 0 0,0 0 16,0 0-16,0 0 0,1 0 15,-1-22-15,0 1 0,0 21 16,0 0-16</inkml:trace>
  <inkml:trace contextRef="#ctx0" brushRef="#br1" timeOffset="56485.29">17759 10647 0,'0'21'63</inkml:trace>
  <inkml:trace contextRef="#ctx0" brushRef="#br1" timeOffset="61437.83">12975 16129 0,'0'-21'16,"0"0"-16,0 0 0,0-1 15,0 1-15,0 0 16,0 42 15,0 0-31,0 1 16,-21-1-16,21 21 0,-21-21 0,21 22 0,-21-22 15,21 21-15,0 0 16,0-20-16,-22 20 0,22-21 0,-21 0 16,21 22-16,-21-22 0,21 0 0,0 0 15,-21 0-15,21 0 16,-21-21-16,21-21 47,0 0-47,0 0 15,0 0-15,0 0 0,0-1 0,0 1 16,0 0-16,0 0 16,0 0-16,0 0 0,0-1 15,0 44 17,21-22-32,-21 21 0,21 0 15,-21 0-15,21 0 0,-21 0 16,0 1-16,0-1 0,21-21 0,-21 21 15,22 0-15,-22 0 0,21 0 16,0-21-16,0 0 16,0 0-16,0 0 0,1 0 15,-1 0-15,0 0 0,0-21 16,0 21-16,0-21 0,1 0 16,-1 0-16,0 21 0,0-21 15,0-1-15,-21 1 0,0 0 0,0 0 16,0 0-16,0 0 15,0 42 17,0 0-17,0 0-15,0 0 0,0 0 16,0 1-16,0-1 16,0 0-16,0 0 0,21 0 15,1 0 1,-1-21-16,0 0 15,0 0 1,0 0-16,0 0 16,-21-21-16,0 0 0,0 0 15,0 0-15,0 0 16,0-1-16,-21 1 0,0 0 16,0 21-16,0 0 15,0 0-15,-1-21 0,44 21 63,-1-21-63,0 21 15,0 0-15,0 0 0,0 0 0,1 0 16,-1 0-16,0 0 0,0 0 16,0 0-16,0 0 0,1 0 0,-1 21 15,-21 0-15,21-21 16,-21 21-16,0 0 0,0 1 0,21-22 15,-21 21-15,0 0 16,0 0-16,0 0 16,0 0-1,0-42 32,0 0-47,0 0 16,0 0-16,0 0 15,0-1-15,0 1 0,0 0 0,21 0 16,0 0-16,-21 0 0,22-1 0,-1 1 16,0 21-16,0-21 15,0 21-15,0 0 0,1 0 0,-1 21 16,0 0-16,-21 1 16,21-1-16,-21 0 0,0 0 0,0 0 15,0 0-15,0 1 0,0-1 16,0 0-16,0 0 0,0 0 15,0 0-15,-21-21 0,21 22 16,21-22 31,0-22-47,-21 1 16</inkml:trace>
  <inkml:trace contextRef="#ctx0" brushRef="#br1" timeOffset="62089.86">14245 16298 0,'0'-42'31,"-21"42"-15,0 0-1,0 0-15,-1 21 0,1-21 0,0 21 16,21 1-16,-21-1 0,0 0 15,21 0-15,0 0 0,-21 0 16,21 1-16,0-1 0,0 0 16,0 0-1,21-21-15,0 0 0,0 0 16,0 0-16,0 0 0,1 0 16,-1 0-16,0 0 0,0-21 0,0 21 15,0-21-15,-21 0 0,22 21 16,-22-22-16,21 22 0,-21-21 0,0 0 15,0 0-15,0 0 16,-21 21 15,21 21-31,-22 0 16,22 0-16,0 0 0,0 22 16,0-22-16,0 0 0,0 0 15,0 22-15,0-1 0,0 0 16,0 1-16,0-1 0,0 0 15,0 1-15,0-1 0,0 0 0,0 1 16,0-1-16,0 0 0,0 1 0,0-1 16,22-21-16,-22 21 0,21 1 15,-21-22-15,0 0 0,0 21 0,0-20 16,0-1-16,0 0 0,0 0 16,-21-21-16,-1 21 0,1 0 15,0-21-15,0 0 0,0 0 16,0-21-16,21 0 0,-22 0 15,22 0-15,0-22 0,0 22 16,-21-21-16,21 0 0,0-1 16,0 1-16,0 0 0,21-22 0,-21 22 15,22-22-15,-1 22 0,0-22 16,0 22-16,21 0 0,-20-1 0,20 22 16,-21-21-16,21 0 0,-20 20 15,20-20-15,0 21 0,1 0 0</inkml:trace>
  <inkml:trace contextRef="#ctx0" brushRef="#br1" timeOffset="62666.6">15875 16044 0,'0'0'0,"0"-21"0,21 21 15,-21-21-15,0 0 16,-21 21 0,0 0-16,-22 0 15,22 0-15,0 0 0,0 21 16,0-21-16,0 21 0,-1 0 0,1-21 16,0 22-16,21-1 15,0 0-15,0 0 16,21 0-16,0-21 15,22 21-15,-22 1 0,0-1 0,21-21 16,1 21-16,-22 0 0,0 0 0,0-21 16,22 21-16,-43 1 15,21-22-15,-21 21 0,0 0 16,-21 0-16,-1-21 16,1 0-16,0 21 0,-21-21 15,21 0-15,-22 0 0,22 0 0,-21 0 16,21 0-16,-1 0 0,1 0 15,0 0-15,21-21 16,0 0-16,0 0 16,0 0-16,21 21 0,0-22 15,1 1-15,-1 0 0</inkml:trace>
  <inkml:trace contextRef="#ctx0" brushRef="#br1" timeOffset="63161.97">16150 15917 0,'-21'0'0,"0"22"15,21-1-15,0 0 0,0 0 16,0 21-16,0-20 0,0 20 16,0-21-16,0 21 0,0-20 15,0-1-15,0 21 0,0-21 16,0 0-16,0 1 0,0-1 0,-21 0 15,21 0-15,0 0 16,0-42 15,0 0-15,21 0-16,-21 0 0,0-1 16,21 1-16,-21 0 0,21-21 15,0 21-15,-21-1 0,21 1 0,1 0 16,-22 0-16,21 21 0,0-21 15,0 21-15,0 0 16,0 21-16,-21 0 16,0 0-16,22 0 0,-22 1 15,0 20-15,0-21 0,0 0 0,0 0 16,0 1-16,0-1 0,0 0 16,0 0-16,0 0 15,21-21 16,0-21-15,0 21-16,0-21 16,-21 0-16,21 21 0,-21-21 0,22-1 15,-1 22-15</inkml:trace>
  <inkml:trace contextRef="#ctx0" brushRef="#br1" timeOffset="63873.56">16552 16235 0,'0'-21'16,"-42"63"-16,84-63 0,-21-21 0,-21 20 0,0 1 15,0 0 1,0 42 15,0 0-31,-21 1 0,0-1 16,21 0-16,0 0 15,0 0-15,0 0 0,0 1 0,0-1 16,0 0-16,0 0 0,0 0 0,0 0 16,0 1-16,21-22 15,0 0-15,1 0 16,-1 0-16,0 0 15,0 0-15,0-22 0,0 22 16,1-21-16,-22 0 0,21 0 16,-21 0-16,0 0 15,0-1-15,0 1 0,0 0 0,0 0 16,-21 0-16,-1 0 0,1 21 16,0-22-16,0 22 0,0 0 15,0 0-15,-1 0 0,1 0 16,21 22-16,-21-22 0,21 21 0,-21 0 15,21 0-15,0 0 0,0 0 16,0 1-16,0-1 16,21-21-16,-21 21 15,21-21-15,0 0 0,1 0 16,-1 0-16,0 0 0,0 0 0,0 0 16,0 0-16,1-21 0,-1 0 15,0-1-15,0 22 0,-21-21 16,21 0-16,-21 0 0,0 0 0,21 0 15,1-1-15,-22 1 0,21 21 16,-21-21-16,21 21 16,0 0-1,0 21-15,-21 0 0,0 1 16,0-1-16,21 0 16,-21 0-16,0 0 0,0 0 15,0 1-15,0-1 0,0 0 16,0 0-1,0-42 32,0 0-47,0 0 0,0-1 16,0 1-16,0 0 16,0 0-16,0 0 0,0 0 15,22-1-15,-22 1 16,21 21-16,-21-21 0,21 0 0,-21 0 15,21 0-15,0-1 0,0 22 16</inkml:trace>
  <inkml:trace contextRef="#ctx0" brushRef="#br1" timeOffset="64141.41">17335 15790 0,'0'0'0,"0"-21"15,0 42 1,-21-21-1,21 22-15,-21-1 0,21 0 16,0 0-16,0 21 0,0-20 0,0 20 16,-21-21-16,21 21 0,0-20 15,0 20-15,0-21 0,-21 21 16,21-20-16,0-1 0,0 0 0,0 0 16,0 0-16,0 0 0,0 1 15,0-1-15,21-21 0,0 0 16,0 0-1,0 0 1,-21-21-16,22 21 0,-22-22 0,0 1 16</inkml:trace>
  <inkml:trace contextRef="#ctx0" brushRef="#br1" timeOffset="64357.19">17230 15981 0,'0'0'0,"-22"-21"0,1 21 0,0 0 15,42 0 17,0 0-32,1 0 15,-1 0-15,0 0 0,0 0 16,0 0-16,0 0 16,1 0-16,-1 0 15,-21-21-15</inkml:trace>
  <inkml:trace contextRef="#ctx0" brushRef="#br1" timeOffset="70045.73">12636 15240 0,'0'21'94,"0"0"-63,-21-21-31,0 0 0,21 22 16,-21-1-16,0-21 15,21 21 1,-21 0-16,-1 0 16,1-21-16,21 21 0,-21-21 15,0 22-15,0-22 0,0 21 16,-1-21-16,1 21 0,0-21 0,0 21 16,0 0-16,-22-21 0,22 21 0,0-21 15,0 22-15,-21-22 0,20 0 16,1 21-16,0-21 0,0 0 0,0 21 15,0-21-15,-1 21 0,1-21 0,0 0 16,0 0-16,0 0 0,0 21 16,-1-21-16,1 0 0,-21 0 0,21 0 15,0 0-15,-1 21 0,-20-21 0,21 0 16,0 0-16,0 0 16,-22 0-16,22 0 0,0 0 0,0 0 15,-22 0-15,22 0 0,0 0 0,0 0 16,0 0-16,0 0 0,-1 0 0,1 0 15,0 0-15,0 0 0,-21 0 16,-1 0-16,22 0 0,-21 0 0,-22 0 16,22 0-16,0 0 0,-1 0 0,-20 0 15,20 0-15,1 0 0,0 0 16,-1 0-16,1 0 0,0 0 0,21 0 16,-22 0-16,22 0 0,-21 0 0,21 0 15,-22-21-15,22 0 0,-21 21 16,21-21-16,-22 21 0,1-21 15,21 21-15,-22-21 0,1 21 0,0-22 16,-1 1-16,1 21 0,0-21 16,-1 0-16,1 0 0,0 0 0,-1-1 15,1 1-15,0 0 0,-1 21 0,1-21 16,0 0-16,-1 0 0,1-1 16,0 1-16,21 0 0,-22 0 0,1 0 15,0 0-15,-1-1 0,1 1 0,21-21 16,-22 21-16,1 0 0,0-1 15,21 1-15,-22 0 0,1 0 0,21 0 16,-22 0-16,1-1 0,21 1 0,-191-106 31,191 85-15,-21 21-16,21 0 0,-1-1 0,-20-20 16,21 21-16,-21 0 0,20-22 15,1 1-15,0 21 0,0-21 0,0-1 16,0 22-16,-1-21 0,1-1 0,0 22 15,0-21-15,0 21 0,21-22 16,-21 22-16,-1-21 0,1 21 0,21-22 16,-21 22-16,21-21 0,-21 0 0,0 20 15,21-20-15,-21 21 0,21-21 16,-22-1-16,1 1 0,21 21 0,0-22 16,-21 1-16,21 0 0,-21-1 15,21 22-15,-21-21 0,21 21 16,0-22-16,0 1 0,0 21 0,-21-21 15,21 20-15,-22-20 0,22 21 16,0-21-16,0-1 0,0 22 0,0-21 16,0-1-16,0 22 0,0-21 0,0 0 15,0-1-15,0 1 0,0 0 16,0 20-16,22-20 0,-22 0 0,21-1 16,-21 22-16,21-21 0,0 21 0,-21-22 15,21 1-15,0 21 0,-21-21 16,22-1-16,-1 22 0,-21-21 0,21-1 15,-21 22-15,21-21 0,0 0 16,-21 20-16,21-20 0,1 0 16,-1 21-16,-21-22 0,21 22 0,0-21 15,0 21-15,0-22 0,1 22 0,-1 0 16,-21-21-16,21 20 0,0 1 16,21 0-16,-20-21 0,-1 21 0,0-1 15,0 1-15,21 0 0,-20-21 16,20 21-16,-21-1 0,21-20 0,1 21 15,-22 0-15,21 0 0,1-22 16,-1 22-16,-21 0 0,21 0 16,1 0-16,-1-22 0,0 22 0,-20 0 15,20 0-15,0 0 0,1 21 0,-22-22 16,21 1-16,0 0 0,-20 0 16,20 21-16,-21-21 0,21 0 0,1 21 15,-1-22-15,-21 1 0,22 21 0,-1-21 16,0 21-16,1-21 0,-1 0 15,21 21-15,-20-21 0,-1 21 0,0-22 16,22 1-16,-22 21 0,22-21 0,-22 21 16,0-21-16,22 0 0,-22 21 15,1-21-15,20 21 0,-21-22 0,22 1 16,-22 21-16,22-21 0,-22 0 16,22 21-16,-22-21 0,21 21 15,1-21-15,-22 21 0,22-22 0,-22 22 16,22-21-16,-22 21 0,0-21 0,1 21 15,-1-21-15,0 21 0,-21 0 16,22-21-16,-1 21 0,-21 0 0,22 0 16,-22-21-16,21 21 0,-21 0 15,0 0-15,22-22 0,-22 22 0,0-21 16,21 21-16,-20 0 0,-1 0 0,0 0 16,0-21-16,0 21 0,0 0 15,1 0-15,-1 0 0,0-21 16,0 21-16,0 0 0,22 0 0,-22 0 15,0 0-15,21 0 0,-21 0 16,22 0-16,-22 0 0,0 0 0,0 0 16,0 0-16,1 0 0,-1 0 15,-21-21 1,21 21 0,-21-21-1,0-1 1,0 1 15,-21 0-15,0 21-16,-1 0 15,1-21-15,0 21 0,0-21 16</inkml:trace>
  <inkml:trace contextRef="#ctx0" brushRef="#br1" timeOffset="71030.14">11388 10054 0,'0'0'15,"-22"0"-15,1 0 0,42 0 79,1 21-64,-1-21-15,0 0 16,0 22-16,0-22 0,0 0 15,1 0-15,-1 21 0,0-21 16,0 21-16,0-21 0,0 0 0,22 21 16,-22-21-16,0 0 0,21 21 0,-20-21 15,-1 0-15,21 21 0,-21-21 16,22 0-16,-22 22 0,21-22 0,-21 0 16,0 21-16,22-21 0,-22 0 0,0 0 15,0 0-15,22 21 0,-22-21 16,0 0-16,0 0 0,0 0 0,0 0 15,1 0-15,-1 0 0,0 0 32,0 0-32,-21 21 93,0 0-77,0 0-16,0 1 16,-21-22-16,21 21 0,-21-21 15,0 21-15,-1 0 0,1 0 16,0 0-16,0 1 16,0-1-16,0 0 0,-1 0 0,-20 0 15,21 0-15,-21 1 0,20-1 0,-20 21 16,21-21-16,-21 0 0,-1 1 15,1 20-15,0-21 0,20 0 0,-20 22 16,0-22-16,-1 0 0,1 0 0,0 21 16,-1-20-16,1-1 0,0 21 15,21-21-15,-22 0 0,1 22 0,0-22 16,-1 0-16,22 21 0,-21-20 0,21-1 16,-22 0-16,22 0 0,0 21 15,0-20-15,0-1 0,-1 0 16,1-21-16,0 21 0,0 0 0,21 0 15,-21 1-15,0-22 16,21 21-16,0 0 16,-22-21-1,22-21 63,0 0-62,0-1-16,0 1 16,0 0-16,22 0 15</inkml:trace>
  <inkml:trace contextRef="#ctx0" brushRef="#br1" timeOffset="73049.88">12107 9186 0,'0'22'0,"-21"-22"62,0 21-46,0-21-16,0 0 0,-1 0 15,1 0-15,-21 21 0,21-21 16,0 0-16,-22 0 0,22 21 0,-21-21 16,21 0-16,-22 0 0,22 0 15,0 21-15,0-21 0,-22 0 0,22 0 16,0 0-16,0 0 0,0 0 15,0 0-15,-1 0 0,1 0 0,0 0 16,0 0-16,0 0 0,-22 0 16,22 0-16,0 0 0,-21 0 0,21 0 15,-22 0-15,22 0 0,-21 0 0,21 0 16,-22 0-16,22 0 0,-21 0 16,21 0-16,-1-21 0,1 21 0,0 0 15,0-21-15,-21 21 0,20-21 0,1 21 16,0-21-16,0 21 0,0-22 15,0 1-15,-1 21 0,1-21 16,0 0-16,0 21 0,0-21 0,0 0 0,-1 21 16,1-22-16,0 1 15,0 0-15,21 0 0,-21 0 0,0 0 16,-1-1-16,1 1 0,21 0 0,-21 0 16,0 0-16,0 0 0,0-1 15,-1 1-15,1 0 0,0 0 0,0 0 16,-21 0-16,20-1 0,-20 1 0,21 0 15,-21 0-15,20 0 0,-20 0 16,21-1-16,-21 1 0,-1 0 0,22 0 16,-21 0-16,21-22 0,-1 22 0,-20 0 15,21 0-15,-21-21 0,20 20 16,-20-20-16,21 21 0,-21-21 0,20 20 16,-20-20-16,21 0 0,-21-1 15,20 22-15,1-21 0,-21 0 16,21-1-16,-22 22 0,22-21 0,0-1 15,-21 1-15,21 0 0,-1-1 0,1 1 16,0 0-16,-21-1 0,21 1 16,-1 0-16,1-22 0,0 22 0,0 0 15,0-22-15,0 22 0,-1-1 0,1 1 16,0-21-16,0 20 0,21 1 16,-21 0-16,0-1 0,-1 1 0,22 0 15,0-22-15,-21 22 0,21-22 16,-21 22-16,21 0 0,0-22 15,0 22-15,0-1 0,0-20 0,0 21 16,0-1-16,0 1 0,0 0 0,0-1 16,0 1-16,0-22 0,0 22 15,0 0-15,0-22 0,0 22 0,0 0 16,0-22-16,0 22 0,0-1 16,21 1-16,-21-21 0,21 20 0,-21 1 15,0 0-15,22-1 0,-1 1 0,-21 0 16,21-1-16,-21 1 0,21 0 15,0-1-15,-21 1 0,21 0 0,1-1 16,-1 1-16,0 0 0,0-1 16,0 1-16,0 0 0,1-1 15,-1 1-15,0 0 0,0 20 0,0-20 16,0 0-16,22 21 0,-22-22 0,0 1 16,0 21-16,22-22 0,-22 1 15,0 21-15,21-21 0,-21-1 0,1 22 16,20-21-16,0 21 0,-21-22 15,22 22-15,-1-21 0,0 21 0,1-1 16,-1-20-16,0 21 0,1 0 0,-1 0 16,0-1-16,1 1 0,20 0 15,-20 0-15,20 0 0,-21 0 16,1-1-16,-1 1 0,22 0 0,-22 0 16,0 0-16,1 0 0,-1-1 15,21 1-15,-20 21 0,-1-21 0,0 0 16,1 0-16,-1 21 0,22-21 15,-22-1-15,0 22 0,22-21 0,-22 0 16,22 21-16,-22-21 0,0 21 0,22-21 16,-22 21-16,0-21 0,1 21 15,-1 0-15,-21-22 0,22 22 0,-1 0 16,-21 0-16,21-21 0,-20 21 16,-1 0-16,21 0 0,-21-21 0,22 21 15,-22 0-15,21 0 0,-21 0 16,22 0-16,-22-21 0,0 21 15,21 0-15,-21-21 0,1 21 0,-1 0 16,0 0-16,0 0 0,0 0 0,0 0 16,-21-21-16,22 21 15,-22-22 63,-22 22-62,1 0-16,0 0 16,0 0-16,-21 0 0,20 0 0,-20 0 15,0 0-15,21 0 0,-22 0 16,1-21-16</inkml:trace>
  <inkml:trace contextRef="#ctx0" brushRef="#br1" timeOffset="73873.42">11239 2942 0,'0'0'0,"-21"0"0,0-21 31,21 0-31,21 21 47,0 0-47,1 0 16,-1 0-16,0 0 0,0 0 0,0 21 15,0-21-15,22 0 0,-22 21 0,21 0 16,-21-21-16,22 0 0,-22 22 15,21-22-15,1 21 0,-22-21 16,21 21-16,0-21 0,-20 0 0,20 21 16,0-21-16,-21 0 0,22 21 0,-22-21 15,21 0-15,-21 21 0,22-21 16,-22 22-16,21-22 0,1 0 0,-22 0 16,0 0-16,21 0 0,-21 0 15,22 0-15,-22 21 0,0-21 0,0 0 16,0 0-16,1 0 0,-22 21 94,-22 0-79,1 0-15,0 0 16,0-21-16,-21 22 0,20-1 15,1 0-15,-21 0 0,0 0 0,20 0 16,-20 1-16,0-1 0,-1 21 0,1-21 16,0 22-16,-1-22 15,1 21-15,0-21 0,-1 22 0,22-1 0,-21-21 16,0 21-16,-1-20 16,22-1-16,-21 21 0,-1-21 0,22 0 15,-21 22-15,21-22 0,0 0 0,-22 0 16,22 0-16,0 1 0,0-1 15,0 0-15,21 0 0,0 0 0,-22-21 16,22 21-16,-21-21 0,21 22 31,-21-22 32,0 0-63,0 0 15,0 0-15,-1 0 0,1 0 16</inkml:trace>
  <inkml:trace contextRef="#ctx0" brushRef="#br1" timeOffset="87553.65">20447 5800 0,'0'0'0,"-21"-43"0,0 1 15,-1 21-15,1-21 0,21 20 0,0-20 16,0 21-16,0 0 0,0 0 16,0-1-16,0 1 0,0 0 0,43 0 15,-22 21-15,21 0 0,0-21 16,1 21-16,-1 0 0,22 0 0,-22 0 16,21 0-16,-20 21 0,-22-21 0,21 21 15,-21-21-15,-21 21 0,0 0 16,0 1-16,0-1 0,-21 0 15,0-21-15,0 21 0,-21-21 16,20 0-16,1 21 0,-21-21 0,21 21 16,0-21-16,-1 0 15,1 0-15,0 0 0,0 0 16,21-21-16</inkml:trace>
  <inkml:trace contextRef="#ctx0" brushRef="#br1" timeOffset="87885.46">20278 5482 0,'0'0'0,"-22"0"0,1 0 0,21 21 31,0 1-31,0-1 16,0 0-16,0 0 0,21 21 15,1 1-15,-1-1 0,0 22 0,-21-22 16,21 21-16,0 1 0,0-1 16,-21-20-16,22 20 0,-22 1 0,0-22 15,0 22-15,0-1 0,0-21 0,0 22 16,0-22-16,0 1 0,0-1 16,0 0-16,0-21 0,0 1 15,0-1-15,0 0 0,0 0 0,0-42 31,0 0-31,0 0 0,0-1 16,21-20-16,-21 0 0</inkml:trace>
  <inkml:trace contextRef="#ctx0" brushRef="#br1" timeOffset="88181.29">20447 5800 0,'0'0'0,"0"-43"0,-21 1 0,21 21 0,-21-21 16,21 20-16,0 1 0,0 0 15,0 0-15,0 0 0,0 0 16,0-1-16,21 22 0,21 0 16,-21 0-16,22 0 0,-1 0 0,0 0 0,22 22 15,-22-1-15,0 0 16,22 0-16,-22 21 0,1 1 0,-22-22 16,0 21-16,-21 1 0,0-1 0,0 0 15,-21 1-15,-22-22 0,1 21 16,-21 0-16,-22-20 0,21-1 0,-20 21 15,20-21-15,1 0 0,20-21 16,1 22-16,21-1 0,-21-21 0,63 0 31,0 0-31,21-21 16,1-1-16,-1 1 0,0-21 0</inkml:trace>
  <inkml:trace contextRef="#ctx0" brushRef="#br1" timeOffset="88673.01">21294 5419 0,'0'0'0,"0"-21"0,-22 42 31,22 0-15,-21 0-16,21 21 0,0 1 0,0-1 15,0 22-15,0-1 0,0-21 16,0 22-16,0-1 0,0 1 15,-21-22-15,21 22 0,0-22 0,-21 0 16,21 22-16,0-22 0,0 1 16,0-22-16,0 21 0,0-21 0,0 22 15,0-22-15,-21 0 0,21 0 16,0-42 0,0 0-16,0 0 15,0-1-15,0-20 0,0 21 16,0-21-16,21-1 0,-21 22 0,21-21 15,-21-1-15,21 1 0,0 0 0,1-1 16,-1 22-16,0-21 16,21 21-16,-21 0 0,22 21 0,-22 0 15,21 0-15,1 0 0,-22 0 16,21 21-16,-21 0 0,0 0 0,1 0 16,-1 0-16,-21 22 0,0-22 0,0 0 15,0 21-15,0-20 0,-21-1 16,-1 0-16,1 0 0,0 0 0,0 0 15,0 1-15,21-1 0,-21-21 0,21 21 16,21-21 15,-21-21-31,21 21 0,0-21 16</inkml:trace>
  <inkml:trace contextRef="#ctx0" brushRef="#br1" timeOffset="89438.33">22034 5927 0,'22'-21'0,"-22"-1"16,0 1-16,-22 21 31,1 21-31,0 1 0,0 20 16,0-21-16,21 0 16,-21 0-16,-1 22 0,1-22 0,0 21 15,21-21-15,-21 1 0,21 20 0,-21-21 0,21 0 16,0 0-16,0 1 15,0-1-15,0 0 0,0 0 0,21-21 16,0 0-16,0 0 0,0 0 16,22 0-16,-22 0 0,0 0 0,21-21 15,-20 0-15,-1 0 0,0 21 0,0-22 16,-21-20-16,0 21 0,0 0 16,0 0-16,0-1 0,0-20 0,-21 21 15,0 0-15,0-22 0,-1 22 0,1 0 16,0 0-16,0 0 0,0 0 15,0-1-15,-1 1 0,22 0 16,0 0-16,22 0 16,-1 21-16,0 0 0,21 0 15,-21 0-15,22 0 0,-22 0 0,21 0 16,-21 0-16,22 21 0,-1 0 16,-21 0-16,22 0 0,-22 1 0,21-1 15,-21 0-15,0 21 0,1-21 16,-22 1-16,0-1 0,21 21 0,-21-21 15,0 0-15,0 1 0,0-1 0,0 0 16,0 0-16,-21 0 0,21 0 16,-22 1-16,1-22 0,21 21 0,0 0 15,-21-21-15,0 0 16,21-21 0,0 0-1,0-1-15,0 1 0,0 0 0,0-21 16,21 21-16,0-22 0,-21 22 15,21-21-15,1-1 0,-1 1 0,0 0 16,0-1-16,0 1 0,0 21 16,22 0-16,-22 0 0,21-1 0,1 22 15,20 0-15,-21 0 0,1 22 0,-1-1 16,-21 0-16,22 21 0,-22-21 16,0 22-16,-21-1 0,0 0 15,0 1-15,0-22 0,0 21 0,-21 1 16,0-22-16,-1 0 0,1 0 15,0 0-15,0 0 0,0 1 0,0-1 16,21 0-16,21-21 31,-21-21-31,21 21 16,0-21-16,0-1 0,0-20 16</inkml:trace>
  <inkml:trace contextRef="#ctx0" brushRef="#br1" timeOffset="89805.12">23177 6033 0,'0'0'0,"0"21"31,0 0-31,22-21 16,-1 0-16,0 0 0,0 0 0,0 0 15,0 0-15,1-21 0,20 21 16,-21-21-16,0-1 0,22 1 0,-22 0 15,0 0-15,0 0 0,0 0 16,-21-1-16,0 1 0,0 0 16,0 0-16,-21 21 0,0 0 15,0 0-15,0 0 16,-22 0-16,22 21 0,-21 0 0,21 0 16,-22 22-16,22-22 0,-21 21 15,21-21-15,-1 22 0,1-22 0,0 21 16,21-21-16,0 22 0,0-22 0,0 21 15,0-21-15,0 1 0,0-1 16,0 0-16,21 0 0,0 0 0,1-21 16,20 0-16,-21 0 0,21 0 0,1 0 15,-1 0-15,0-21 0,1 0 16,-1 0-16,22 0 0</inkml:trace>
  <inkml:trace contextRef="#ctx0" brushRef="#br1" timeOffset="90205.47">24532 5863 0,'0'0'16,"-21"0"-16,21-21 0,0 0 15,0 0-15,0 42 32,0 0-17,0 0-15,0 22 0,0-1 0,0 0 16,0 1-16,0-1 0,0 21 0,0-20 16,0 20-16,0 1 0,0-1 15,0 1-15,0-22 0,-21 22 0,0-1 16,-1 1-16,1-22 0,0 21 0,21-20 15,-21-1-15,0 0 0,0 1 16,-1-1-16,22 0 0,0-20 0,0-1 16,0 0-16,0 0 0,0-42 31,22 0-31,-22 0 0,21-1 16,0 1-16,0-21 0,0 0 15,0-1-15</inkml:trace>
  <inkml:trace contextRef="#ctx0" brushRef="#br1" timeOffset="90485.31">24405 5906 0,'0'0'0,"-21"-22"0,21 1 16,0 0-16,0 0 0,0 0 0,0 0 16,21 21-16,0-22 0,0 22 15,22 0-15,-22 0 0,21 0 0,-21 0 16,22 0-16,-22 0 0,21 22 15,-21-1-15,22 0 0,-22 0 0,0 21 16,0-20-16,-21 20 0,0-21 16,0 0-16,0 22 0,-21-22 0,-21 0 15,21 0-15,-1 0 0,-20-21 0,0 21 16,21 1-16,-22-22 0,22 0 16,0 21-16,0-21 0,42 0 31,0 0-31,21-21 15</inkml:trace>
  <inkml:trace contextRef="#ctx0" brushRef="#br1" timeOffset="90697.19">25379 5990 0,'0'0'0,"21"0"31,0-21-31,0 21 16,0 0-16,1 0 0,-1 0 16,0 0-16,0 0 15,0 0-15,0 0 16,1 0-16</inkml:trace>
  <inkml:trace contextRef="#ctx0" brushRef="#br1" timeOffset="90841.62">25421 6096 0,'-21'42'31,"42"-42"-15,0 0 0,0 0-16,1 0 0,-1 0 15,0-21-15,0 0 0,21 0 0</inkml:trace>
  <inkml:trace contextRef="#ctx0" brushRef="#br1" timeOffset="91533.45">26606 5842 0,'-21'0'15,"0"0"1,0 0-16,21 21 0,0 0 16,-21 1-16,21-1 0,-21 0 0,21 0 15,0 21-15,0-20 0,0-1 16,0 21-16,0-21 0,0 0 0,0 22 15,0-22-15,0 0 0,0 0 16,0 0-16,0 1 16,0-44 15,0 1-31,0 0 16,0 0-16,0-21 15,0 20-15,0 1 0,0-21 16,0 0-16,21 20 0,0-20 0,0 0 0,0-1 15,0 1-15,1 21 0,20-21 16,0 20-16,1 22 0,-1 0 16,0 0-16,1 0 0,-1 0 0,0 22 15,1-1-15,-1 0 0,0 21 16,-21 1-16,1-1 0,-1-21 0,0 21 16,-21 1-16,0-1 0,0-21 0,0 0 15,-21 22-15,-22-22 0,22 0 16,0-21-16,0 21 0,0-21 0,21 21 15,21-21 17,0-21-32,0 21 0,0-21 15,1 0-15</inkml:trace>
  <inkml:trace contextRef="#ctx0" brushRef="#br1" timeOffset="91853.27">27326 6054 0,'0'-21'31,"21"21"-31,-21-22 0,21 22 16,1 0-16,-22-21 0,21 0 0,0 21 15,0-21-15,0 21 0,0-21 16,1 0-16,-1-1 16,-21 1-16,0 0 15,-21 21 1,-1 0-16,1 0 0,0 21 15,0 0-15,0 1 0,-22-1 0,22 0 16,0 21-16,21-21 0,-21 22 16,0-22-16,21 0 0,0 21 0,0-20 15,0-1-15,0 0 0,0 0 16,0 0-16,0 0 0,21-21 0,0 22 16,0-22-16,0 0 0,1 0 0,-1 0 15,0 0-15,21 0 16,-21 0-16,22 0 0,-1-22 0</inkml:trace>
  <inkml:trace contextRef="#ctx0" brushRef="#br1" timeOffset="92369.97">27982 5948 0,'0'0'0,"0"-21"0,0 0 0,0-1 0,0 1 16,0 0-16,-21 21 16,21 21-16,0 0 15,-21 1-15,21-1 0,-21 0 16,21 21-16,0-21 0,0 22 0,0-22 15,0 0-15,-21 21 0,21-20 0,0-1 16,0 0-16,0 0 16,0 0-16,0 0 0,21-21 31,0 0-31,0-21 16,21 21-16,-20-21 0,-1 0 0,0 21 15,0-21-15,21 0 0,-20-1 16,-1-20-16,0 21 0,-21 0 0,21 0 15,-21-1-15,21 22 0,-21-21 0,0 42 32,0 1-32,0-1 0,0 0 15,0 0-15,0 0 0,0 0 16,0 1-16,0-1 0,0 21 16,0-21-16,0 0 0,0 1 0,0-1 15,21 0-15,1-21 16,-1 0-16,21 0 0,-21 0 0,22 0 15,-22 0-15,21 0 0,-21-21 0,0 21 16,22-21-16,-22-1 0,0 1 16,0 0-16,-21-21 0,0 21 0,0-22 15,0 22-15,0-21 0,0-1 16,0 1-16,-21 21 0,21-21 0,-21 20 16,0-20-16,0 21 0,-1 21 0,22-21 15,-21 0 1,0 21-16,21-22 15</inkml:trace>
  <inkml:trace contextRef="#ctx0" brushRef="#br1" timeOffset="92881.67">30205 5165 0,'0'0'0,"0"-21"0,0-1 15,0 1-15,-21 0 0,-1 0 16,-20 0-16,0 0 0,-1 21 16,1-22-16,0 22 0,-22 0 0,22 0 15,0 22-15,-22-1 0,22 21 16,-1 0-16,22 1 0,-21 20 0,0 1 15,20-1-15,-20 1 0,21-1 16,0 22-16,0 0 0,-1-22 0,22 1 16,0-1-16,0 1 0,0-1 15,0-21-15,0 22 0,0-43 0,22 21 16,-1 1-16,0-22 0,0 0 0,0 0 16,0 0-16,1 1 0,-1-22 15,21 0-15,-21 0 0,22 0 0,-1 0 16,0 0-16,-21-22 15,22 1-15,-1 0 0,0 0 0,1 0 16,-1-22-16,0 22 0</inkml:trace>
  <inkml:trace contextRef="#ctx0" brushRef="#br1" timeOffset="93773.16">30184 5842 0,'0'-21'16,"0"42"-16,0-63 0,-22 42 16,1 0-16,0 0 15,0 21-15,0 0 0,21 0 16,-21 0-16,-1 1 0,22-1 0,-21 0 15,0 21-15,21-21 0,-21 1 16,21-1-16,0 0 0,0 0 0,0 0 16,0 0-16,0 1 15,21-1-15,0-21 16,0 0-16,1 0 0,20 0 0,-21 0 16,21 0-16,1 0 0,-1-21 15,-21-1-15,22 1 0,-22 21 0,0-21 16,0 0-16,-21 0 0,21 0 0,-21-1 15,0 1-15,0 0 0,-21 0 16,0 0-16,0 0 0,0-1 0,-22 22 16,22 0-16,0-21 0,0 21 15,0 0-15,-1 0 0,44 0 32,-1 0-32,0 0 15,21 0-15,-21 0 0,22 0 0,-22 0 16,0 0-16,21 0 0,-20 0 15,-1 21-15,0-21 0,0 22 0,-21-1 16,21 0-16,-21 0 0,21 0 16,-21 0-16,0 1 0,0-1 0,0 0 15,0 0-15,0 0 16,0 0-16,0 1 0,-21-22 47,21-22-32,0 1-15,0 0 0,0 0 16,0 0-16,0-22 0,0 22 16,0 0-16,21-21 0,1 21 15,-22-1-15,21-20 0,-21 21 0,21 21 16,0-21-16,0 21 16,0 0-16,-21 21 0,22-21 0,-22 21 15,21 21-15,-21-20 0,0-1 0,21 0 16,-21 21-16,0-21 0,0 1 15,0-1-15,0 0 0,0 0 16,0 0-16,0 0 0,0 1 16,0-44 31,0 1-47,0 0 0,21 21 0,-21-21 15,21 0-15,0-22 0,1 22 16,-1 0-16,0-21 0,0-1 0,0 22 15,0-21-15,1 21 0,-1 0 16,21-1-16,-21 22 0,0 0 16,1 22-16,-22-1 0,0 0 15,0 0-15,0 21 0,0-20 16,0-1-16,0 21 0,0-21 16,0 0-16,0 1 0,0-1 0,0 0 15,0 0-15,0 0 0,0 0 16,21-21 15,0 0-31,0 0 16,0-21-16,0 21 0</inkml:trace>
  <inkml:trace contextRef="#ctx0" brushRef="#br1" timeOffset="94089.98">31390 5779 0,'0'0'0,"0"-22"0,0 1 0,0 0 16,0 0-16,0 0 0,-21 21 31,21 21-31,-21 0 0,21 0 16,0 0-16,0 22 0,0-1 15,0-21-15,0 22 0,0 20 0,0-21 16,0 1-16,0-1 0,0 22 16,0-1-16,0 1 0,0-1 0,0 1 15,0-1-15,0 22 0,0-22 16,0 22-16,-21-22 0,21 1 0,0-1 15,-22 1-15,22-22 0,0 22 16,0-22-16,0 0 0,0-20 16,0 20-16,0-21 0,0 0 0,0-42 31,0 0-15,0 0-16,0-22 0,22 22 15,-22-21-15,21 0 0,-21-1 0</inkml:trace>
  <inkml:trace contextRef="#ctx0" brushRef="#br1" timeOffset="94389.81">31327 6033 0,'0'0'0,"-22"-43"0,1 1 16,0 0-16,21-1 0,0 22 16,0-21-16,0 21 0,0-22 15,0 22-15,21 0 0,0 0 0,1 0 16,20 21-16,-21 0 0,0 0 15,22 0-15,-22 21 0,0 0 0,21 0 16,-21 0-16,1 22 0,-1-22 16,-21 21-16,0-21 0,0 22 0,0-22 15,0 21-15,0-21 0,0 0 16,-21 1-16,-22-1 0,22 0 16,0 0-16,0-21 0,0 21 0,-1-21 15,1 0-15,0 0 0,21 21 16,21-42 15,-21 0-31,21 21 0,1-21 16</inkml:trace>
  <inkml:trace contextRef="#ctx0" brushRef="#br1" timeOffset="94829.56">31729 5757 0,'0'0'0,"0"-21"0,21 21 15,-21 21 1,0 1 0,0-1-16,0 0 0,0 0 0,0 0 15,0 22-15,0-22 0,0 0 16,0 21-16,0-21 0,0 1 0,0-1 16,0 0-16,0 0 0,0 0 15,21-21 1,0 0-16,0 0 15,1 0-15,-1 0 0,0-21 16,-21 0-16,21 21 0,-21-21 16,21-22-16,-21 22 0,21-21 0,-21 21 15,0-22-15,22 1 0,-22 21 16,21 0-16,-21-22 0,21 43 0,-21-21 16,0 42-1,0 1-15,0-1 16,0 0-16,0 21 0,0-21 0,0 1 15,-21 20-15,21-21 0,0 0 16,0 22-16,0-22 0,0 0 0,0 0 16,0 0-16,0 0 15,21-21 1,0 0 0,0-21-16,-21 0 0,21 0 15,1 0-15</inkml:trace>
  <inkml:trace contextRef="#ctx0" brushRef="#br1" timeOffset="95081.43">32321 5355 0,'0'0'15,"0"-42"-15,0 21 0,0 0 0,-21 21 32,21 21-32,0 0 0,-21 21 15,21-21-15,-21 22 0,21-1 16,-21 0-16,21 22 0,0-22 0,0 22 15,0-22-15,0 0 0,-21 22 16,21-22-16,0-21 0,0 22 16,0-22-16,0 21 0,0-21 15,0 1-15,0-1 0,0 0 16,21-21 0,-21-21-1,21 0-15</inkml:trace>
  <inkml:trace contextRef="#ctx0" brushRef="#br1" timeOffset="95430.21">32321 5906 0,'22'0'15,"-22"21"-15,21-21 32,0 0-32,0 0 15,0 0-15,0 0 0,1 0 16,-1-21-16,-21-1 15,21 1-15,0 0 16,-21 0-16,0 0 16,0 0-16,0-1 0,-21 22 15,0 0 1,0 22-16,-1-22 16,22 21-16,-21 21 0,21-21 0,-21 0 15,21 1-15,0-1 0,0 0 16,0 0-16,-21 0 0,21 0 15,0 1-15,0-1 16,0 0-16,21-21 16,0 0-16,0 0 15,1 0-15,-1 0 0,0 0 16,0-21-16,0 21 0</inkml:trace>
  <inkml:trace contextRef="#ctx0" brushRef="#br1" timeOffset="95798">32702 5821 0,'0'-42'0,"0"84"0,0-106 0,0 43 16,0 0-16,0 0 16,0 0-16,22 42 47,-22 0-47,0 0 0,21 0 15,-21 22-15,21-22 0,-21 0 16,0 21-16,0-20 0,0-1 0,0 0 15,0 0-15,0 0 0,0 0 16,0 1-16,0-1 0,0-42 63,0-1-63,0 1 0,0 0 15,0 0-15,0 0 0,0 0 0,0-22 16,21 22-16,0-21 0,-21-1 15,21 22-15,1-21 0,-22 21 0,21 0 16,0-1-16,-21 1 0,21 0 16,0 21-16</inkml:trace>
  <inkml:trace contextRef="#ctx0" brushRef="#br1" timeOffset="96025.96">32004 5546 0,'0'0'0,"-21"0"0,0-21 31,42 21-15,0 0-16,0 0 0,21 0 0,-20 0 15,20 0-15,0 0 0,22 0 16,-22 0-16,0 0 0,1 0 16,-1 0-16,0 0 0</inkml:trace>
  <inkml:trace contextRef="#ctx0" brushRef="#br1" timeOffset="96316.8">33232 5503 0,'-22'0'0,"44"0"0,-65 0 0,22 0 16,0 0-16,0 0 0,0 22 16,-1-1-16,1 0 15,0 0-15,0 21 0,21 1 0,-21-22 16,21 21-16,-21 1 0,21-1 15,0 0-15,0-21 0,0 22 0,0-22 16,0 0-16,0 21 0,0-20 16,0-1-16,0 0 0,21 0 15,0-21-15,0 0 0,0 0 16,0 0-16,1 0 0,20 0 16,-21 0-16</inkml:trace>
  <inkml:trace contextRef="#ctx0" brushRef="#br1" timeOffset="96613.63">33422 5588 0,'-21'-21'0,"42"42"0,-63-63 0,42 21 0,0-1 16,0 1-16,0 0 16,21 21-1,-21 21-15,21 0 16,0 1-16,0-1 0,1 0 15,-1 21-15,-21 1 0,0-1 0,0 0 16,0 1-16,0-22 0,0 21 16,0 0-16,0-20 0,-21 20 15,-1-21-15,1 0 0,0 0 16,0-21-16,0 22 0,0-1 0,-1-21 16,1 0-1,42-21 1,1-1-1,-1 22-15</inkml:trace>
  <inkml:trace contextRef="#ctx0" brushRef="#br1" timeOffset="96833.5">33761 5652 0,'0'-22'16,"0"44"-16,0-65 15,0 64 48,0 1-63,0-1 0,21 0 16,-21 0-1,0 0-15,21-21 0</inkml:trace>
  <inkml:trace contextRef="#ctx0" brushRef="#br1" timeOffset="97049.38">33740 6138 0,'0'0'0,"-22"22"0,1-1 16,21 0-16,0 0 15,0 0-15,0 0 0,0 1 16,0-1-16,-21 0 0,0 0 15,21 0-15,-21 0 16,0 1-16,-1-22 0,1 21 0,0 0 16,-21-21-16,21 21 0,-22 0 15,22-21-15,-21 0 0,-1 21 16,-20-21-16</inkml:trace>
  <inkml:trace contextRef="#ctx0" brushRef="#br1" timeOffset="101885.31">25125 7027 0,'0'0'0,"0"-21"0,0 0 16,-21 21 0,-1 0-1,22 21-15,-21 0 0,0 1 16,21-1-16,0 21 0,0-21 0,-21 22 16,0-1-16,21 0 0,-21 1 0,-1-22 15,22 21-15,-21 0 0,0 1 16,21-22-16,0 0 0,0 21 0,-21-20 15,21-1-15,0 0 0,0 0 16,21-21 0,0-21-16,0 0 15,1 0-15,-1-1 16,-21-20-16,21 21 0,-21-21 0,0 20 16,21-20-16,0 0 15,-21-1-15,21 1 0,-21 0 0,0-1 16,22 1-16,-22 21 0,21-21 0,-21 20 15,0 1-15,0 0 0,0 0 16,0 0-16,21 21 0,0 21 16,-21 0-16,21 0 15,-21 0-15,0 22 0,0-1 0,21 0 16,-21 1-16,0-1 0,0 0 0,22 1 16,-22-1-16,0 0 15,0 1-15,0-22 0,0 21 0,0-21 16,0 1-16,0 20 0,0-21 15,0 0-15</inkml:trace>
  <inkml:trace contextRef="#ctx0" brushRef="#br1" timeOffset="102409.01">24871 7493 0,'0'0'0,"-21"-63"31,42 63-31,0 0 0,0-22 16,21 22-16,-20-21 0,20 0 0,-21 21 16,21-21-16,1 0 0,-1 21 0,0-21 15,1-1-15,-1 1 0,0 0 16,1 21-16,-1-21 0,-21 21 0,22 0 16,-22 0-16,0 0 0,0 0 15,-21 21-15,0 0 0,0 0 16,0 1-16,0-1 0,0 0 15,0 21-15,0-21 0,0 1 0,0-1 16,-21 0-16,21 0 0,-21 0 0,21 0 16,0 1-16,-21-22 0,21 21 15,-22-21 32,22-21-47,0-1 0,0 1 16,0 0-16,0 0 0,0-21 15,0 20-15,22-20 0,-22 21 0,21-21 16,0 20-16,0-20 0,0 21 0,0 0 16,1 21-16,-1-21 0,21 21 15,-21 0-15,0 0 0,1 21 0,20-21 16,-21 21-16,0 21 0,0-21 16,1 1-16,-22 20 0,0-21 0,0 0 15,0 22-15,0-22 0,0 0 16,0 0-16,0 0 0,0 0 15,0 1-15,0-1 0,-22 0 16,22 0-16,22-21 31,-1 0-31</inkml:trace>
  <inkml:trace contextRef="#ctx0" brushRef="#br1" timeOffset="102897.73">26458 7281 0,'0'0'16,"0"-21"-16,0 0 0,0 0 0,0 0 16,0 0-16,-21 21 0,0-22 0,21 1 15,-21 21-15,0 0 0,-1 0 16,1 0-16,0 0 0,0 21 16,-21 1-16,20 20 0,1-21 15,0 21-15,0 1 0,0-22 0,0 21 16,-1 1-16,1-1 0,21-21 0,-21 21 15,21-20-15,0-1 0,0 0 16,0 0-16,0 0 0,21-21 0,0 0 16,1 0-16,-1 0 0,0 0 15,0 0-15,0 0 0,22 0 0,-22-21 16,0 0-16,21 0 0,-21 0 16,1-22-16,-1 22 0,0-21 15,0-1-15,0 1 0,-21-21 0,0 20 16,0 1-16,0 0 0,0-1 15,0 1-15,0 21 0,0-22 0,0 22 16,0 0-16,-21 21 16,21 21-16,0 0 15,-21 1-15,21 20 0,0-21 0,0 43 16,0-22-16,0 0 0,0 1 16,0-1-16,0 0 0,0 1 0,0-1 15,0 0-15,0-21 0,0 1 0,0-1 16,0 0-16,21 0 15,0 0-15,0-21 0,1 0 16,-1 0-16,0 0 0,0 0 0,0 0 16,0 0-16</inkml:trace>
  <inkml:trace contextRef="#ctx0" brushRef="#br1" timeOffset="103697.27">26649 7493 0,'0'-21'0,"0"42"0,0-84 0,0 41 15,0 1-15,0 0 0,0-21 0,0 21 16,0-1-16,0 1 15,0 0-15,21 0 0,0 21 0,0 0 16,0 0-16,1 0 0,-1 0 16,0 0-16,0 0 0,0 21 15,0 0-15,1 0 0,-1 1 0,-21-1 16,0 0-16,21 0 0,-21 0 16,0 0-16,0 22 0,0-22 0,0 0 15,0 0-15,0 0 0,0 1 16,-21-1-16,0-21 15,-1 0 1,22-21 0,0-1-16,0 1 15,0 0-15,22 0 0,-1 0 0,-21 0 0,21-1 16,0-20-16,-21 21 0,21 0 16,0-22-16,1 22 0,-1-21 15,0 21-15,0 0 0,0-1 16,43 1-16,-43 21 0,0-21 15,0 21-15,-21 21 16,0 0-16,0 1 16,0-1-16,0 21 0,0-21 0,-21 0 15,21 22-15,0-22 0,0 0 16,-21 21-16,21-20 0,0-1 0,0 0 16,0 0-16,0 0 0,0 0 15,0 1-15,21-22 16,0 0-16,0 0 0,1 0 15,-1 0-15,0 0 0,0 0 16,0 0-16,0-22 0,-21 1 16,22 0-16,-22 0 0,0 0 15,0-22-15,0 22 0,0 0 16,-22 0-16,1 0 0,0 0 0,0-1 16,0 1-16,0 0 0,-1 21 15,1 0-15,0-21 0,0 21 16,42 0-1,0 0 1,22 0-16,-22-21 0,0 21 0,21 0 16,-21 0-16,22-21 0,-22 21 15,21 0-15,-21 0 0,22 0 0,-22 0 16,21 0-16,-21 0 0,-21 21 16,22 0-16,-22 0 0,0 21 15,0-20-15,0-1 0,0 0 0,0 0 16,0 0-16,0 0 0,0 1 15,0-1-15,-22 0 0,22 0 0,0 0 16,0 0-16,0 1 16,-21-22-16,21-22 47,0 1-47</inkml:trace>
  <inkml:trace contextRef="#ctx0" brushRef="#br1" timeOffset="103853.18">27665 7176 0,'0'0'0,"0"-22"0,-21-20 0,21 21 0,-22 0 16,22 0-16,-21 21 15,21-22-15,-21 22 0,21 22 32,0-1-32,0 0 15,0 0 1,0 0-16,21-21 0</inkml:trace>
  <inkml:trace contextRef="#ctx0" brushRef="#br1" timeOffset="104357.89">28342 7218 0,'0'0'0,"0"-21"16,0 0-16,-21-1 0,0 1 15,0 0-15,-1 21 16,1 0-16,0-21 0,0 21 16,0 0-16,0 0 15,-1 21-15,1-21 0,-21 21 0,21 0 16,0 22-16,-1-22 0,1 21 0,0-21 16,0 22-16,0-22 0,21 0 15,0 21-15,0-20 0,0-1 0,0 0 16,0 0-16,0 0 0,21 0 15,0-21-15,0 0 0,0 0 0,1 0 16,-1 0-16,0 0 0,0 0 0,21-21 16,-20 0-16,-1 21 0,21-42 15,-21 21-15,22-1 0,-22-20 0,0 0 16,0-1-16,0 1 16,0 0-16,1 21 0,-22-22 0,0 1 15,21 0-15,-21-1 0,21 22 0,-21 0 16,0 0-16,0 0 0,0-1 15,0 44 1,0-1-16,-21 0 0,0 0 16,21 21-16,-22 1 0,22-1 0,-21 0 15,0 22-15,21-22 0,0 22 16,0-22-16,0 0 0,0 1 0,0-1 16,0 0-16,0-20 0,0 20 15,0-21-15,0 0 0,21 0 0,0 1 16,-21-1-16,22-21 15</inkml:trace>
  <inkml:trace contextRef="#ctx0" brushRef="#br1" timeOffset="104705.69">25802 8319 0,'0'-22'0,"0"44"0,0-65 16,0 22-16,0 42 46,0 0-46,0 1 0,0-1 16,0 0-16,0 0 16,0 0-16,0 0 0,0 1 15,0-1 1,21-42 0,0-1-1</inkml:trace>
  <inkml:trace contextRef="#ctx0" brushRef="#br1" timeOffset="104849.49">25887 8043 0,'0'-21'0,"0"42"0,-21-42 16,-1 21-16,22 21 16,0 1-1,0-1-15,22 0 16</inkml:trace>
  <inkml:trace contextRef="#ctx0" brushRef="#br1" timeOffset="105117.34">26310 8149 0,'0'0'0,"0"43"15,0-22-15,0 0 16,0 0-16,0 21 0,0-20 0,0 20 15,0-21-15,0 21 16,0 1-16,0-22 0,0 21 0,0 22 0,0-22 16,0 0-16,-21 22 0,0-22 0,0 1 15,21 20-15,-22-21 16,1 1-16,0 20 0,0-20 0,0-22 16,0 21-16,-1-21 0,22 22 0,0-22 15,0 0-15,0-42 31,22 0-31</inkml:trace>
  <inkml:trace contextRef="#ctx0" brushRef="#br1" timeOffset="105377.19">26310 8615 0,'0'0'0,"0"-42"0,0-22 16,0 22-16,0-1 0,0-20 0,0 42 15,0-22-15,21 1 0,0 21 16,-21 0-16,22 0 0,-1-1 15,0 22-15,0 0 0,0 0 0,0 0 16,1 0-16,-1 22 0,0-1 16,-21 21-16,0-21 0,0 0 15,0 1-15,0-1 0,0 0 0,-21 0 16,0 0-16,-1 0 0,1 1 16,0-1-16,0 0 0,0-21 0,0 21 15,-1-21-15,22-21 31,22 0-15,-1 0-16</inkml:trace>
  <inkml:trace contextRef="#ctx0" brushRef="#br1" timeOffset="105801.95">26882 8001 0,'0'0'0,"21"0"0,-21 21 31,0 0-31,-21 1 0,-1-1 0,22 0 16,0 0-16,0 21 0,-21 1 16,21-22-16,-21 21 0,21-21 15,0 22-15,0-1 0,0-21 0,0 0 16,0 22-16,0-22 0,0 0 16,0 0-16,0-42 46,0 0-46,21 0 0,0 0 16,-21-1-16,22 1 0,-1 0 0,0 0 16,-21-21-16,21 20 0,0 1 15,0 0-15,-21 0 0,22 21 0,-1 0 16,0 0 0,0 0-16,-21 21 15,0 0-15,0 0 0,0 1 0,0-1 16,0 0-16,0 0 0,0 0 0,0 0 15,0 1-15,0-1 0,0 0 16,0 0-16,0 0 0,21-21 31,0 0-15,1 0-16</inkml:trace>
  <inkml:trace contextRef="#ctx0" brushRef="#br1" timeOffset="106481.56">27474 8276 0,'0'0'0,"0"-21"0,21 0 0,-21 0 16,-21 42 15,0 0-31,21 0 16,-21 0-16,0 1 0,21-1 16,-21 0-16,21 0 0,0 0 15,0 0-15,0 1 0,0-1 16,0 0-16,21-21 31,0 0-31,0 0 0,0 0 16,-21-21-16,21 0 0,-21-1 15,22 1-15,-22 0 16,0 0-16,0 0 0,0 0 0,0-1 16,0 1-16,0 0 0,0 0 15,0 0-15,0 0 0,0-1 31,21 22-15,0 0-16,0 22 16,-21-1-16,21-21 0,-21 21 0,21 0 15,-21 0-15,22 0 16,-22 1-16,0-1 0,0 0 16,0 0-16,0 0 0,0 0 15,0 1-15,0-1 16,0-42 31,0-1-32,0 1-15,21 0 0,-21 0 16,0-21-16,21 20 0,0 1 16,0 0-16,0-21 0,1 21 15,-1-1-15,0 1 0,21 0 0,-21 21 0,1 0 16,-1 0-16,0 0 15,0 0-15,-21 21 16,0 0-16,0 1 0,0-1 0,0 0 16,0 0-16,0 0 0,0 0 15,0 1-15,-21-1 0,21 0 0,0 0 16,-21 0-16,21 0 16,21-21 15,0 0-31,0-21 0,0 21 0</inkml:trace>
  <inkml:trace contextRef="#ctx0" brushRef="#br1" timeOffset="106838.35">28257 8255 0,'-21'0'0,"21"21"15,-21-21-15,21 21 16,21-21-1,0 0-15,1 0 0,20 0 16,-21 0-16,0 0 0,0 0 0,22 0 16,-22 0-16,0-21 0,0 21 15,0-21-15,-21 0 0,0 0 16,0 0 0,-21 21-1,0 0-15,0 0 0,0 21 0,0 0 16,-22 0-16,22 0 0,0 0 15,-21 1-15,20 20 0,1-21 0,0 0 16,0 0-16,21 1 0,0-1 0,0 0 16,0 0-16,0 0 15,21-21 1,0 0-16,0 0 0,1 0 0,-1 0 16,21 0-16,-21 0 15,0-21-15,1 21 0,-1-21 0</inkml:trace>
  <inkml:trace contextRef="#ctx0" brushRef="#br1" timeOffset="107001.26">28702 8488 0,'-42'21'16,"20"-21"0,1 0 30,0 0-30</inkml:trace>
  <inkml:trace contextRef="#ctx0" brushRef="#br1" timeOffset="112914.35">21018 12256 0,'0'0'0,"22"0"0,-22-22 16,21 1-16,-21 0 0,0 0 0,0 0 15,0 0-15,0-1 16,0 1-16,-21 0 0,-1 0 15,1 21-15,0 0 0,-21 0 16,21 0-16,-22 0 0,1 0 16,0 21-16,-1 0 0,1 0 0,0 22 15,-1-22-15,1 21 0,0 1 16,-1 20-16,1-21 0,21 1 0,-22 20 16,22 1-16,0-1 0,0 1 15,0-1-15,21 1 0,-21-22 0,21 22 16,0-1-16,0-21 0,0 1 0,21-1 15,0 0-15,0-20 0,0-1 16,22 0-16,-1 0 0,0 0 16,1-21-16,-1 0 0,21 0 0,-20 0 15,20 0-15,1-21 0,-22 0 0,22 0 16,-22 0-16,21-1 0,-20-20 16,-1 21-16,22 0 0,-22-22 15,0 1-15,-21 21 0,22-21 0,-22 20 16,0-20-16,-21 21 0,0-21 0,0 20 15,0-20-15,0 21 0,0 0 16,-21 0-16,0-1 0,0 22 16,-1 0-16,1 0 15,0 22-15,0-1 0,21 21 16,-21-21-16,21 22 0,-21-1 0,21-21 16,0 21-16,0 1 0,0-1 15,0 0-15,0-20 0,0 20 0,0-21 16,0 0-16,21 0 15,0 1-15,0-1 0,0-21 0,0 0 16,22 0-16,-22 0 0,21 0 0,-21 0 16,22-21-16,-22-1 0,21 22 15,-21-21-15,1 0 0,-1-21 0,0 21 16,0-1-16,-21 1 0,0 0 16,0-21-16,0 21 0,-21-1 0,0-20 15,-22 21-15,1 0 0,21 0 0,-21-1 16,-1 1-16,1 21 0,0 0 15,20 0-15,1 0 0,-21 0 0,21 0 16,0 0 0,21 21-1,21-21-15,0 0 0,0 0 16,0 0-16,22 0 0,-1 0 16,-21 0-16,21-21 0,1 0 0,-1 21 15,-21-21-15,22 21 0,-22 0 16,21 0-16,-21 0 0,0 0 0,22 0 15,-22 0-15,0 21 0,0 0 16,-21 0-16,21 1 0,-21-1 16,0 0-16,0 21 0,22-21 0,-22 1 15,0-1-15,0 21 0,0-21 16,0 0-16,0 1 0,0-1 16,0 0-16,0 0 0,0-42 46,0 0-30,0 0-16,0-1 0,0-20 0,21 21 16,-21-21-16,0 20 0,0-20 0,21 0 15,-21-1-15,21 22 0,-21 0 16,0 0-16,21 0 0,0 0 0,1 21 16,-22 21-1,21 0-15,0 0 0,-21 0 16,0 22-16,0-1 0,21-21 15,-21 21-15,21-20 0,-21 20 16,0-21-16,0 21 0,21-20 0,-21-1 16,22 0-16,-1 0 0,0 0 15,0-21-15,0 0 16,0 0-16,1 0 0,-1-21 16,0 0-16,0 0 0,0 0 0,0-1 15,1 1-15,-22-21 0,21 0 16,-21 20-16,21-20 0,-21 0 0,0 21 15,0-22-15,0 22 0,0 0 16,0 42 15,0 0-31,0 22 16,0-22-16,0 0 0,0 0 0,0 21 16,0-20-16,0-1 0,0 0 0,21 0 15,0 0-15,-21 0 0,21 1 16,1-22-16,-1 0 0,0 0 0,21 0 15,-21 0-15,22 0 0,-22 0 16,21-22-16,1 22 0,-22-21 0,0 0 16,0 0-16,0 0 0,0 0 15,1-22-15,-22 22 0,0-21 0,0 21 16,0-1-16,0-20 0,0 21 16,0 0-16,0 0 0,0-1 15,0 44 1,0-1-16,0 21 15,0-21-15,0 22 0,0-1 0,0 0 16,0 22-16,0-1 0,0-20 16,0 20-16,0 1 0,0 20 0,0-20 15,0-1-15,0 1 0,0 20 16,0-20-16,0-1 0,0 1 0,0-1 16,0 1-16,0-22 0,21 22 15,0-22-15,-21-21 0,21 22 0,-21-22 16,0 0-16,21 0 0,-21-42 31,21-21-31,-21 20 16,22 1-16,-22-21 0,21 0 15,-21-1-15,0 1 0</inkml:trace>
  <inkml:trace contextRef="#ctx0" brushRef="#br1" timeOffset="113198.18">22923 13039 0,'-21'-64'0,"42"128"0,-63-191 0,21 84 0,0-20 15,0 21-15,21 20 0,0-20 16,0 21-16,0 0 0,21 0 16,0-1-16,0 22 0,0 0 0,22 0 15,-22 0-15,0 0 0,21 0 0,-21 0 16,1 22-16,-1-1 0,0 0 16,0 0-16,-21 0 0,0 0 0,0 22 15,0-22-15,0 0 0,0 21 16,-21-20-16,0-1 0,-22 0 0,22 0 15,0 0-15,0 0 0,0 1 0,0-22 16,-1 0-16,22-22 31,22 22-31,-1-21 0,0 0 16,0 0-16,0-21 0,0 20 16,1-20-16,-1 21 0,0-21 0</inkml:trace>
  <inkml:trace contextRef="#ctx0" brushRef="#br1" timeOffset="113793.93">23326 12552 0,'0'0'0,"21"0"0,-21 21 32,0 0-32,0 0 15,0 1-15,0 20 0,0-21 0,0 0 16,0 0-16,0 1 0,0-1 16,0 0-16,0 0 0,0 0 0,21 0 15,0 1-15,0-22 16,0 0-16,1 0 15,-1 0-15,0-22 0,0 22 16,0-21-16,0 0 0,1 0 16,-1 0-16,0 0 0,-21-22 0,0 22 15,21 0-15,-21 0 0,21 0 0,-21-1 16,0 1-16,0 42 31,0 1-31,0-1 16,0 21-16,0-21 0,0 22 15,0-22-15,0 21 0,0-21 0,0 0 16,0 1-16,0-1 0,21 0 16,1 0-16,-1-21 0,0 0 15,0 0-15,21 0 0,-20 0 16,-1 0-16,0-21 0,0 0 16,0 0-16,0-1 0,1 1 0,-1-21 15,0 21-15,0-22 0,-21 1 0,21 0 16,0-1-16,-21-20 0,0 21 15,0-1-15,0-20 0,0 20 0,0-20 16,0 21-16,0-1 0,0 22 0,0 0 16,0 0-16,0 42 15,0 0-15,-21 0 0,21 22 16,-21-1-16,21 0 0,-21 1 16,21-1-16,0 0 0,0 1 15,0-1-15,0 0 0,0 1 0,0-1 16,0 0-16,0 1 0,0-1 15,0-21-15,0 0 0,0 22 0,0-22 16,21 0-16,0-21 0,0 21 0,1-21 16,-1 0-16,0 0 15,0-21-15,0 0 0</inkml:trace>
  <inkml:trace contextRef="#ctx0" brushRef="#br1" timeOffset="114149.72">24236 12700 0,'0'0'0,"0"21"16,0 0 0,21-21-1,0 0-15,0 0 16,0 0-16,1-21 16,-1 21-16,0-21 0,0 0 0,0 21 15,-21-21-15,21 0 0,-21-1 16,0 1-16,0 0 15,-21 21 1,0 0-16,0 0 16,0 21-16,21 0 15,-21 1-15,-1 20 0,22-21 16,-21 0-16,21 22 0,0-22 0,0 0 16,0 0-16,0 21 0,0-20 15,0-1-15,0 0 0,21-21 16,1 0-16,-1 0 15,0 0-15,0 0 0,0 0 16,22 0-16,-22-21 0,0 0 0,21 21 16,-21-22-16,1 1 0</inkml:trace>
  <inkml:trace contextRef="#ctx0" brushRef="#br1" timeOffset="114489.53">24723 12637 0,'0'0'0,"0"-22"0,0 1 15,0 0-15,0 0 16,21 21-1,0 0 1,0 0-16,0 0 16,0 0-16,1 21 0,-22 0 15,0 0-15,0 1 0,0 20 16,21-21-16,-21 21 0,0-20 0,0 20 16,0 0-16,0-21 0,0 22 0,0-22 15,0 0-15,0 0 0,0 0 16,0 1-16,0-44 31,0 1-15,0 0-16,0 0 0,0-21 0,21 20 15,0-20-15,0 21 0,0-21 0,-21-1 16,22 1-16,-1 21 0,0-22 16,0 22-16,0 0 0,0-21 0,-21 21 15,22-1-15,-1 22 0,0-21 0,-21 0 16,0 0-1</inkml:trace>
  <inkml:trace contextRef="#ctx0" brushRef="#br1" timeOffset="114721.39">23939 12510 0,'0'0'0,"0"21"16,22-21 0,-1 0-16,0-21 0,21 21 15,1-22-15,-1 22 16,0-21-16,1 21 0,-1-21 0,0 21 16,1 0-16,-22 0 0,21-21 0,-21 21 15,22 0-15,-22-21 0,0 0 16,21 21-16</inkml:trace>
  <inkml:trace contextRef="#ctx0" brushRef="#br1" timeOffset="115137.41">26204 12594 0,'64'-63'16,"-64"42"-1,21 21-15,-21-22 0,0 1 16,0 0-16,-21 21 31,0 0-31,-1 0 0,1 0 0,0 0 16,0 0-16,0 21 0,0 0 0,-1 1 15,-20-1-15,21 21 16,0 0-16,-22-20 0,22 20 0,0 0 0,0 1 16,0-1-16,21 0 0,0 1 15,0-22-15,0 21 0,0-21 16,21 0-16,0 1 0,0-22 0,0 21 16,22-21-16,-22 0 0,21 0 0,1 0 15,-22 0-15,21 0 0,0-21 16,-20 21-16,20-22 0,-21 1 0,21 0 15,-20 0-15,-1 21 0,21-21 16,-21-22-16,0 22 0,1 0 0</inkml:trace>
  <inkml:trace contextRef="#ctx0" brushRef="#br1" timeOffset="115385.5">26860 12573 0,'0'21'32,"22"-21"-17,-1 0 1,0 0-16,0 0 16,0 0-16,0 0 0,1 0 15,-1 0 1</inkml:trace>
  <inkml:trace contextRef="#ctx0" brushRef="#br1" timeOffset="115558.41">26860 12658 0,'0'21'16,"106"-106"-16,-212 149 0,85-43 0,21 0 0,0 0 0,-21-21 15,21 21-15,21 1 16,0-22-16,1 0 15,-1 0-15,0 0 16,0 0-16,21 0 0,-20 0 0,-1 0 0,0-22 16,0 22-16,0-21 15,-21 0 1</inkml:trace>
  <inkml:trace contextRef="#ctx0" brushRef="#br1" timeOffset="118218.69">27834 12467 0,'-21'-21'15,"21"0"-15,0 0 16,0 0 0,0-1-16,0 44 31,0-1-31,0 0 0,0 0 15,-21 21-15,21-20 0,0-1 0,0 21 16,-21-21-16,21 22 0,0-22 16,0 0-16,0 0 0,0 0 0,-22 22 15,22-22 1,0 0-16,-21-21 0,21-21 31,0 0-15,0-1-16,21 1 0,-21 0 15,22 0-15,-22-21 0,21 20 16,0 1-16,-21 0 0,21-21 0,0 21 16,0-1-16,1 1 0,-1 0 0,0 0 15,0 21-15,0 0 16,0 0 0,-21 21-16,22 0 0,-22 22 15,21-22-15,-21 0 0,0 0 16,0 0-16,0 22 0,21-22 0,-21 0 15,21 0-15,-21 0 0,0 0 16,21 1-16,0-1 0,-21 0 0,22-21 16,-1 21-16,0-21 0,0 0 15,0 0-15,0 0 0,1 0 16,-1 0-16,21 0 0,-21-21 0,0 0 16,1 0-16,-1-1 0,0 1 15,0 0-15,-21-21 0,21 21 0,-21-22 16,21 22-16,-21-21 0,0-1 15,0 22-15,0-21 0,0 21 0,0 0 16,0-1-16,0 1 0,0 42 31,-21 1-31,21-1 16,-21 21-16,21-21 0,-21 0 16,21 22-16,0-22 0,0 21 0,-21-21 15,21 1-15,0 20 0,0-21 0,0 0 16,0 0-16,0 1 0,21-1 15,0 0-15,0-21 0,0 0 16,1 0-16,-1 0 0,0 0 16,21 0-16,-21 0 0,1-21 0,-1 0 15,0-1-15,21 22 0,-21-42 0,1 21 16,-1 0-16,-21 0 16,21-1-16,0-20 0,-21 21 0,21 0 15,-21 0-15,0-1 0,0 1 0,21 21 16,-21 21 15,0 1-31,0-1 0,0 0 16,0 0-16,-21 0 0,21 0 0,-21 1 15,21-1-15,0 21 0,0-21 0,0 0 16,0 1-16,0-1 16,0 0-16,0 0 0,21-21 0,0 0 15,1 21-15,-1-21 0,0 0 16,0 0-16,0 0 0,0 0 15,22-21-15,-22 21 0,0-21 0,0 0 16,0 0-16,1-1 0,-1 1 16,0 0-16,0-21 0,0 21 0,0-1 15,-21 1-15,0 0 0,22 0 16,-22 0-16,0 42 31,0 0-31,0 0 16,0 0-16,-22 22 0,22-22 0,-21 0 15,21 0-15,0 0 0,0 1 16,0-1-16,0 0 0,0 0 16,21-21-16,1 0 0,-1 0 15,0 21-15,0-21 0,21 0 16,-20 0-16,-1 0 0,0-21 0,0 21 16,0-21-16,0 0 0,1 0 15,-22-1-15,21 1 0,-21 0 0,21 0 16,-21-21-16,0 20 0,0-20 15,0 21-15,0-21 0,0 20 0,-21 1 16,0 0-16,-1 0 0,1 0 0,0 21 16,0 0-1,42 0 17,0 0-32,0 0 15,1 0-15,-1 0 0,21 0 0,0 0 16</inkml:trace>
  <inkml:trace contextRef="#ctx0" brushRef="#br1" timeOffset="118481.53">30586 12086 0,'0'-42'0,"0"84"0,0-105 0,0 42 15,0-1-15,0 1 0,0 0 0,-21 21 16,-1 0-16,1 21 15,21 0-15,0 1 0,-21 20 16,21 21-16,-21-20 0,21-1 0,-21 22 16,21-22-16,0 0 0,0 1 15,0-1-15,-21 0 0,21 1 0,-22-1 16,22-21-16,0 21 0,0-20 0,0 20 16,0-21-16,0 0 0,0 0 15,0 1-15,22-22 16</inkml:trace>
  <inkml:trace contextRef="#ctx0" brushRef="#br1" timeOffset="118969.25">30459 12234 0,'0'0'0,"0"-42"0,0 0 0,0-1 0,0 1 15,0 21-15,0-21 0,0 20 16,0 1-16,21 0 0,-21 0 0,21 21 15,0 0-15,0 0 0,22 0 16,-22 0-16,0 0 0,0 21 0,0 0 16,1 0-16,-1 22 0,-21-1 15,0 0-15,0 1 0,0-1 0,0 0 16,0 1-16,-21-1 0,-22-21 16,22 22-16,0-22 0,-21 0 15,20 0-15,-20 0 0,21-21 0,0 21 16,0-21-16,-1 0 0,44 0 31,-1-21-15,0 21-16,0-21 0,21 21 0,-20 0 15,-1 0-15,0-21 0,0 21 16,21 0-16,-20 0 0,-1 0 0,0 0 16,-21 21-16,21-21 0,0 21 0,0 0 15,1 1-15,-22-1 16,0 0-16,0 0 0,0 0 0,0 0 15,0 22-15,0-22 0,0 0 16,0 0-16,-22 0 0,1 1 0,-21-22 16,21 21-16,-22 0 0,22-21 0,-21 21 15,0-21-15,20 0 0,-20 0 16,21 21-16,0-21 0,0 0 0,21-21 31,0 0-31,0 0 0,21 21 0,0-21 16</inkml:trace>
  <inkml:trace contextRef="#ctx0" brushRef="#br1" timeOffset="120242.44">31030 12446 0,'0'0'0,"21"0"0,-21-21 16,0 42-1,-21 0 1,0 0-16,0 1 0,21-1 0,-21 0 15,0 0-15,21 0 0,0 0 16,0 1-16,0-1 0,0 0 0,0 0 16,0 0-16,0 0 0,0 1 31,21-22-31,0 0 0,0 0 0,0 0 16,0 0-16,1-22 15,-1 1-15,0 21 0,0-21 0,0 0 16,-21 0-16,21 0 15,-21-1-15,0 1 0,0 0 0,0 0 16,0 0-16,0 0 0,-21-1 0,0 22 16,21-21-16,-21 21 15,21-21-15,21 21 32,0 0-32,0 0 15,22 0-15,-22 0 16,0 0-16,21 0 0,-20-21 0,-1 21 15,0 0-15,21 0 0,-21 0 16,1 0-16,-1 21 16,-21 0-16,0 0 15,0 1-15,0-1 0,-21 0 16,-1 0-16,1 0 0,21 0 0,-21-21 16,0 22-16,21-1 0,-21 0 15,21 0-15,0 0 0,0 0 16,0 1-16,21-22 15,0 0-15,0 21 0,0-21 0,22 0 16,-22 0-16,0 0 16,0 0-16,0-21 0,1-1 0,-1 1 15,-21 0-15,21 0 16,-21 0-16,0 0 0,0-22 0,0 22 16,0 0-16,0 0 0,0 0 15,-21-1-15,0 1 0,-1 0 0,1 0 16,0 21-16,0 0 0,0 0 15,42 0 17,0 0-17,0 0-15,0 0 0,1 0 0,20 0 0,0 0 16,1 0-16,-1 0 16,-21-21-16,21 21 0,1-21 0,-1-22 15,-21 22-15,22 0 0,-22-21 16,0-1-16,0 22 0,0-42 0,0 20 15,1 1-15,-22-22 0,0 22 16,0 0-16,21-1 0,-21 22 0,0 0 16,0 0-16,-21 21 15,-1 21-15,1 0 0,0 22 16,21-1-16,-21 0 0,0 1 16,0 20-16,21-21 0,-22 22 0,22-22 15,-21 22-15,0-22 0,21 0 16,0 22-16,0-22 0,-21 1 15,21-1-15,0-21 0,0 21 16,-21-20-16,21 20 0,0-21 0,0 0 16,0 0-16,0 1 15,0-44 1,0 1 0,0 0-16,21 0 0,0 0 15,-21 0-15,21-22 0,0 22 0,1 0 16,-1-21-16,0 20 0,21 1 15,-21-21-15,22 21 0,-22 0 16,21-1-16,-21 1 0,1 21 0,20 0 16,-21 0-16,0 0 15,-21 21 1,-21-21-16,0 22 16,0-22-16,0 0 0,-22 21 15,22-21-15,0 0 0,0 21 0,0 0 16,-1-21-16,1 21 0,0-21 15,21 21-15,-21 1 0,21-1 0,0 0 16,0 0-16,0 0 16,0 0-16,0 1 0,0-1 15,21 0-15,0-21 0,-21 21 16,21-21-16,1 0 0,-22 21 0,21-21 16,0 0-16,0 0 15,0 0-15,0 0 0,1 0 0,-1 0 16,21-21-16,-21 0 0,22 21 15,-22-21-15,21 0 0</inkml:trace>
  <inkml:trace contextRef="#ctx0" brushRef="#br1" timeOffset="120497.29">32808 12171 0,'0'0'0,"-63"21"31,42-21-31,-1 21 0,1 0 16,0 1-16,21-1 0,-21 21 0,0-21 16,0 22-16,21-22 0,0 21 15,0-21-15,-22 0 0,22 22 0,-21-22 16,21 0-16,0 0 0,0 0 16,0 1-16,0-1 0,0 0 0,21 0 15,1 0-15,-1-21 16,21 0-16,-21 0 0,22 0 15,-22 0-15,21 0 0,0 0 16</inkml:trace>
  <inkml:trace contextRef="#ctx0" brushRef="#br1" timeOffset="120806.4">33105 12192 0,'42'-21'31,"-84"42"-31,105-42 0,-42 21 0,0 0 0,1 21 16,-1 0-16,21 0 0,-21 1 0,0-1 15,1 0-15,-1 21 0,0-21 16,-21 1-16,0 20 0,0-21 16,0 21-16,0-20 0,0-1 15,-21 21-15,0-21 0,-1 0 16,1 1-16,0-1 0,-21 0 0,21-21 15,-1 21-15,1-21 0,0 0 16,21 21-16,-21-21 0,21-21 31,21 21-31,0-21 16,0 21-16</inkml:trace>
  <inkml:trace contextRef="#ctx0" brushRef="#br1" timeOffset="121038.27">33845 12340 0,'-21'0'47,"21"21"0,0 1-31</inkml:trace>
  <inkml:trace contextRef="#ctx0" brushRef="#br1" timeOffset="121269.13">33845 12742 0,'0'22'16,"0"-1"-16,0 0 0,0 0 15,0 0 1,0 0-16,0 1 16,0-1-16,0 0 15,0 0-15,0 0 16,0 0-16,0 1 15,-21-1-15,-21-21 16,21 0-16,-22 21 0,1-21 16,0 0-16</inkml:trace>
  <inkml:trace contextRef="#ctx0" brushRef="#br1" timeOffset="123945.56">25612 13843 0,'0'0'0,"0"-21"0,0 0 15,-22 0 1,1 21 0,21 21-1,0 0-15,0 0 0,0 0 16,-21 22-16,21-22 0,0 0 0,0 0 15,0 0-15,-21 0 0,21 1 16,0-1-16,0 0 0,0-42 63,0 0-63,21-1 0,0 1 15,-21 0-15,21 21 0,-21-42 0,22 21 16,-1-1-16,0 1 0,-21 0 15,21 0-15,0 21 16,0 0 0,1 21-16,-22 0 0,21 0 15,0 1-15,0-1 0,-21 0 0,21 0 16,0 0-16,1 0 0,-1 1 16,0-1-16,0 0 0,21 0 15,-20-21-15,-1 21 0,21-21 0,-21 0 16,22 0-16,-1 0 0,0 0 15,1 0-15,-1 0 0,-21 0 0,21-21 16,1 0-16,-1 0 0,0 0 0,-20-1 16,20-20-16,-42 21 0,0 0 15,0-22-15,0 1 0,0 0 0,0-1 16,-21 22-16,0-21 0,-1 0 16,1 20-16,-21 1 0,21 0 0,-22 0 15,22 21-15,-21 0 0,21 0 16,0 0-16,-1 21 0,1 0 15,0 0-15,0 22 0,21-22 0,-21 21 16,21-21-16,0 22 0,0-22 16,0 21-16,0-21 0,21 22 0,0-22 15,0 0-15,22 0 0,-22 0 16,21 1-16,-21-1 0,22-21 0,-22 0 16,21 0-16,0 0 0</inkml:trace>
  <inkml:trace contextRef="#ctx0" brushRef="#br1" timeOffset="124157.44">26839 13928 0,'0'0'0,"0"-21"16,0-1-16,0 1 0,0 0 0,0 0 16,0 0-16,0 0 0,0 42 31,0 0-15,0 0-16,0 0 0,0 0 15,0 1-15,-21-1 0,21 0 0,-21 0 16,21 0-16,-21 0 0,21 1 15,0-44 17,0 1-32</inkml:trace>
  <inkml:trace contextRef="#ctx0" brushRef="#br1" timeOffset="124317.35">26797 13695 0,'0'-106'31,"0"212"-31,-21-212 16,21 127-16,0 0 0,0 1 16,0-1-16,0 0 15,0 0-15,21 0 0,0 0 0,0 1 16,0-1-16,1-21 16,-1 0-16</inkml:trace>
  <inkml:trace contextRef="#ctx0" brushRef="#br1" timeOffset="125073.91">27220 13907 0,'0'0'0,"0"21"16,0 0-16,0 0 15,0 0-15,0 0 0,0 1 16,0-44 46,0 1-46,0 0-16,21 0 16,1 0-16,-22 0 0,21-1 0,-21 1 15,21 0-15,0 21 16,0 0 0,-21 21-16,21 0 0,-21 1 0,22-1 15,-1 0-15,0 0 16,0-21-16,-21 21 0,21-21 0,0 0 15,1 21-15,20-21 0,-21 0 16,0 0-16,22 0 0,-22 0 0,21 0 16,0 0-16,-20 0 0,20-21 0,0 21 15,-21-21-15,22 21 16,-22-21-16,-21 0 0,0 0 16,0-1-16,0 1 0,0 0 15,-21 0-15,0 0 0,-22 0 0,22 21 16,0-22-16,-21 1 0,20 21 0,1 0 15,-21 0-15,21 0 0,0 0 16,-1 21-16,1 1 0,0-1 0,0 0 16,0 0-16,0 21 0,-1-20 15,22-1-15,0 0 0,0 21 0,0-21 16,0 1-16,0-1 0,22-21 16,-1 21-16,0-21 0,0 0 0,0 0 15,22 0-15,-22 0 0,21 0 16,-21 0-16,22 0 0,-22 0 15,0-21-15,21 0 0,-21-1 0,1 1 16,-22-21-16,21 0 0,0 20 0,-21-20 16,0-21-16,0 20 0,0-20 15,0 20-15,0-20 0,0 21 0,0-1 16,0 1-16,0 21 0,0 0 16,0-1-16,0 1 0,0 42 15,0 1 1,-21 20-16,21-21 0,0 21 0,-21 22 15,21-22-15,0 1 0,0 20 0,0-21 16,0 1-16,0-1 16,0 0-16,21 1 0,0-1 0,0-21 15,-21 0-15,21 1 0,22-1 16,-22 0-16,0-21 0,21 0 0,-21 0 16,22 0-16,-22 0 0,21 0 0</inkml:trace>
  <inkml:trace contextRef="#ctx0" brushRef="#br1" timeOffset="125461.69">28533 13822 0,'0'-21'16,"0"42"-16,0-63 0,0 20 0,0 1 0,-22 21 31,1 21-31,0 22 16,0-22-16,21 0 15,0 0-15,-21 0 0,21 1 0,0 20 16,0-21-16,0 0 0,0 0 0,0 1 15,0-1-15,21-21 16,0 0-16,-21 21 0,21-21 0,0 0 16,1 0-16,-1 0 0,0 0 15,0 0-15,0 0 0,0-21 0,1 21 16,-1-21-16,0-1 0,-21 1 0,0 0 16,0 0-16,0 0 0,0-22 15,0 22-15,0-21 0,0 21 0,-21-22 16,0 22-16,-1 0 15,1 0-15,0 21 0,0 0 0,0 0 16,0 0-16,-1 0 0,1 21 0,0 21 16,0-20-16,0-1 0,21 21 15,-21-21-15,21 22 0,0-22 0,0 0 16,0 0-16,0 0 0,21 0 16,0 1-16,0-1 0,0-21 0,22 0 15,-22 0-15,0 21 0</inkml:trace>
  <inkml:trace contextRef="#ctx0" brushRef="#br1" timeOffset="126509.87">29146 13843 0,'0'-21'0,"0"42"0,0-63 0,0 21 16,0 42 0,-21 0-1,21 0-15,-21 0 0,21 0 0,-21 1 16,21 20-16,0-21 0,0 0 15,0 0-15,0 1 0,0-1 16,0 0-16,21-21 16,0 0-16,0 0 15,1 0-15,-1 0 16,0 0-16,-21-21 0,21 0 0,0-1 16,0 1-16,1 21 0,-1-42 15,0 21-15,0 0 0,-21-1 16,21 1-16,0 0 0,-21 0 0,22 21 15,-22-21-15,0 42 16,0 0 0,0 0-16,0 0 15,-22 1-15,22-1 0,-21 0 0,21 0 16,0 0-16,0 0 0,0 1 16,0-1-16,21 0 15,1-21-15,-1 21 0,0-21 0,0 0 16,0 0-16,0 0 0,1 0 15,-1 0-15,21 0 0,-21 0 16,0 0-16,1-21 0,-1 0 0,0 0 16,0-1-16,0 1 0,0 0 15,-21-21-15,0 21 0,0-22 0,0 1 16,0 21-16,0-22 0,0 22 16,0 0-16,0 0 0,0 0 0,-21 42 46,21 0-46,-21-21 0,21 21 16,0 0-16,-21 1 0,21-1 0,0 0 16,0 0-1,21-21 17,0 0-32,0 0 15,-21-21-15,22 21 16,-1 0-1,-21-21 1,0 42 31,0 0-47,-21 0 0,21 0 16,-22-21-16,22 22 0,-21-1 15,21 0-15,0 0 0,0 0 0,0 0 16,0 1-1,21-22 1,1 0-16,-1 0 16,0 0-16,0 0 0,0 0 0,-21-22 15,21 22-15,1-21 0,-1 0 16,0 21-16,0-21 0,0 0 0,0 0 16,1-22-16,-22 22 0,0 0 15,21 0-15,-21 0 0,0-1 0,0 1 16,-21 42 15,21 1-31,0-1 0,0 0 16,0 0-16,0 0 0,0 0 15,0 1-15,0-1 0,0 0 0,0 0 16,0 0-16,21 0 16,-21 1-16,0-1 0,0 0 15,0 0-15,-21 0 16,-1-21-16,1 0 15,0 0-15,-21 21 0,21-21 0,-1 0 16,1 0-16,-21 22 0</inkml:trace>
  <inkml:trace contextRef="#ctx0" brushRef="#br1" timeOffset="127309.41">26183 15028 0,'0'0'0,"-21"-21"0,21-21 0,0 0 16,0 20-16,0-20 0,-21 21 0,21 0 16,0 0-16,0-1 0,0 1 15,0 42 1,0 1-16,0-1 0,0 0 16,0 21-16,0-21 0,21 22 0,-21-1 15,21 0-15,-21 1 0,0-1 0,0-21 16,0 22-16,0-1 15,0-21-15,21 0 0,-21 0 0,0 1 16,0-1-16,21-21 16,-21-21-1,0-1-15,-21 1 16,0-21-16,0 21 0,0 0 16,21-22-16,-21 1 0,21 21 0,-22-22 15,22 1-15,-21 21 0,21-21 16,0-1-16,0 22 0,0 0 0,0 0 15,21 21-15,1 0 0,-1 0 16,0 0-16,0 0 0,0 21 16,0 21-16,1-21 15,-1 1-15,0 20 0,0-21 16,0 21-16,-21-20 0,21 20 0,1-21 16,-22 21-16,21-20 0,-21-1 0,21 0 15,0 0-15,-21 0 0,21-21 16,0 0-16,1 0 0,-1 0 15,0-21-15,0 0 0,0 21 16,0-42-16,1 20 0,-22 1 0,21-21 16,0 0-16,-21 20 0,0-20 0,21 0 15,-21-1-15,21 22 0,-21-21 16,0 21-16,21-22 0,-21 65 31,0 20-31,0-21 16,0 21-16,0 1 0,0-1 0,0 0 15,0 1-15,0-1 0,0 0 16,0 1-16,0-1 0,0 0 0,0-20 16,0 20-16,0-21 0,22 0 0,-1-21 15,0 21-15,21-21 0,1 0 16,-1 0-16,0 0 0,1 0 0</inkml:trace>
  <inkml:trace contextRef="#ctx0" brushRef="#br1" timeOffset="127707.18">27474 15028 0,'0'0'0,"0"-21"0,0 0 0,0 0 16,0 0-16,-21 0 15,0 21-15,0 0 0,0 0 16,-1 0-16,1 0 0,0 21 0,0 0 16,0 0-16,21 0 0,-21 0 15,-1 22-15,1-22 0,21 21 0,-21-21 16,21 1-16,0 20 0,0-21 0,0 0 15,0 0-15,0 1 0,42-1 16,-20-21-16,-1 21 16,0-21-16,0 0 0,0 0 15,0 0-15,22-21 0,-22 0 0,0-1 16,-21 1-16,21 0 0,-21 0 0,21-21 16,-21-1-16,0 22 0,0-21 15,0 21-15,0-22 0,0 22 0,0 0 16,0 42 15,-21-21-31,21 21 0,0 0 16,0 1-16,0-1 0,0 0 0,0 0 15,0 0-15,0 0 0,0 1 16,21-22-16,1 21 16,-1-21-16,0 0 0,0 0 15,21 0-15</inkml:trace>
  <inkml:trace contextRef="#ctx0" brushRef="#br1" timeOffset="127957.04">28257 14859 0,'0'0'15,"0"-21"-15,0 0 0,0 0 0,-21 21 16,0 0-16,0 0 0,0 0 16,-22 0-16,22 21 0,0 0 0,-21 0 15,21 0-15,-1 0 0,1 1 16,21-1-16,0 0 0,0 0 15,0 0-15,0 0 0,0 1 0,0-1 16,0 0-16,21 0 16,1-21-16,-1 0 0,0 21 0,0-21 15,0 0-15,0 0 0,1 0 16,-1 0-16,0-21 0,0 0 0,21 0 16,-20 21-16,-1-21 0,0-1 0,0 1 15</inkml:trace>
  <inkml:trace contextRef="#ctx0" brushRef="#br1" timeOffset="128085.97">28596 15007 0,'0'0'0,"0"21"15,0 1-15,0-1 32,-21-21-32,0 0 15,0 0-15,-1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4T02:17:32.94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13631 9208 0,'0'0'0,"-21"-22"16,21 1-1</inkml:trace>
  <inkml:trace contextRef="#ctx0" brushRef="#br0" timeOffset="4519">12912 3641 0,'-22'0'16,"1"0"15,0 0-16,0 0-15,0 0 16,0 0 31,42 0-16,0 0-15,21 0-16,-21 0 0,1 0 15,20 0-15,0 0 0,1 0 16,-1 0-16,0 0 0,22 0 0,-1 0 16,1 0-16,-1 0 0,22 0 15,0 0-15,-1 0 0,22 0 0,0 0 16,21 0-16,0-21 0,0 21 16,0 0-16,-21 0 0,21 0 15,0 0-15,0-22 0,0 22 0,0 0 16,0 0-16,-21 0 0,-1 0 15,-20 0-15,0-21 0,-22 21 0,1 0 16,-22 0-16,0 0 0,1 0 16,-1 0-16,-21 0 0,0 0 0,1 0 31,-44 0 0,1 0-31,21-21 0,-21 21 16,0 0-16,0 0 0,-22 0 0</inkml:trace>
  <inkml:trace contextRef="#ctx0" brushRef="#br0" timeOffset="5004.03">12890 3768 0,'0'0'0,"-42"0"0,21 0 0,0 21 16,-22-21-16,22 0 0,0 21 15,0-21-15,21 21 16,21-21-1,21 21 1,-20-21-16,41 0 0,1 0 0,-1 0 16,22 0-16,21 0 0,-1 0 0,1 0 15,0 0-15,21 0 16,21-21-16,0 0 0,-21 21 0,22 0 16,-1-21-16,-21 21 0,21-21 15,-21 21-15,21 0 0,-42-21 0,21 21 16,-21 0-16,0-22 0,-1 1 0,-41 21 15,21 0-15,-22 0 0,-21-21 16,1 21-16,-1 0 0,-21 0 0,0 0 16,1 0-16,-1 0 0,-21-21 15,-21 21 32,-1 0-47</inkml:trace>
  <inkml:trace contextRef="#ctx0" brushRef="#br0" timeOffset="11071.06">12912 11049 0,'0'0'15,"-43"0"-15,22 0 0,0 21 0,0-21 0,0 0 16,-1 21-16,1-21 0,0 22 16,21-1-16,-21-21 0,21 21 15,-21-21-15,21 21 16,21-21 0,0 0-1,21 0-15,-20 0 0,41 0 0,-21 0 16,22-21-16,-1 21 0,22-21 15,0 21-15,-1-21 0,1 21 0,0-22 16,-1 22-16,22-21 0,0 21 0,-21 0 16,21-21-16,21 21 0,-22 0 15,22 0-15,-21 0 0,0 0 0,21 0 16,-21 0-16,21 0 0,-21 0 0,0 0 16,-1 0-16,1 0 0,-21 0 15,0 0-15,-22 0 0,1 0 16,-1 0-16,1 0 0,-22 21 0,0-21 15,1 0-15,-22 21 0,21-21 16,-21 0-16,0 22 0,-21-1 16</inkml:trace>
  <inkml:trace contextRef="#ctx0" brushRef="#br0" timeOffset="11596.02">13017 11240 0,'0'0'0,"-21"0"0,-21 0 0,21 21 15,0-21-15,-22 0 0,43 21 16,-21-21-16,0 0 16,21 21-16,21-21 15,21 0-15,1 0 16,-1 0-16,0 0 0,22 0 0,21 0 15,-1 0-15,1 0 0,21 0 0,0 0 16,-1 0-16,22 0 0,0-21 0,0 21 16,0 0-16,0-21 0,0 21 15,0-21-15,0 21 0,0 0 0,-21 0 16,0-22-16,0 22 0,0 0 16,-22 0-16,1 0 0,-21 0 0,-1 0 15,-21 0-15,1 0 0,-1 0 16,-21 0-16,0 0 0,22 0 0,-22 0 15,0 0 1,-21 22 31,-21-22-47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4T02:18:03.41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3598 529 0,'0'0'0,"21"-42"16,-21 21-16,22 0 0,-22-1 0,0 1 16,0 0-16,0 0 0,0 0 15,0 0-15,0-1 0,0 1 16,-22 21 0,1 0-16,0 0 15,0 21-15,0 1 0,21-1 16,-21 21-16,-1-21 0,1 22 15,0 20-15,0-21 0,21 22 0,-21-1 16,0 1-16,21-1 0,-22 22 16,1-21-16,0-1 0,0 22 0,0-22 15,0-20-15,-1 20 0,22-21 16,-21 1-16,0-1 0,21 0 0,-21-20 16,21 20-16,0-21 15,0 0-15,0-42 16,0 0-1,0 0-15,0 0 0,0-22 0,21 1 16,0 0-16,-21-1 16,21-20-16,1 20 0,-1-41 0,0 20 15,0 1-15,0-22 0,-21 22 16,21-1-16,1 1 0,-22 20 16,21-20-16,-21 20 0,21 1 0,-21 0 15,0 21-15,21-1 0,-21 1 16,21 0-16,0 42 15,1 0-15,-1 1 16,-21 20-16,21 0 0,0 1 0,-21-1 16,0 21-16,21-20 0,-21 20 15,21 1-15,-21-1 0,0 1 0,0-1 16,0 1-16,0-1 16,0-20-16,0 20 0,0-21 0,0 1 15,0-1-15,0-21 0,0 22 16,0-22-16,0 0 0,0 0 0,0 0 15,0-42 17,0 0-17,-21 0-15,0 0 0,21-1 0,-21-20 16,0 21-16</inkml:trace>
  <inkml:trace contextRef="#ctx0" brushRef="#br0" timeOffset="195.89">3154 1143 0,'0'0'0,"-43"0"16,22 0-16,0 0 16,42 0 15,0 0-31,22 0 0,-22 0 16,0 0-16,21-21 0,-20 21 15,20 0-15,-21 0 0,21-21 0,1 21 16,-22 0-16,21 0 0,-21 0 15,22-21-15,-1 21 0,-21 0 0,22 0 16</inkml:trace>
  <inkml:trace contextRef="#ctx0" brushRef="#br0" timeOffset="711.42">4233 1058 0,'43'0'16,"-22"0"-16,21 0 15,-21-21-15,0 21 0,1-21 0,20 0 16,-21 21-16,0-21 0,0 0 16,1-1-16,-22 1 0,0 0 15,-22 21 17,-20 0-32,21 0 0,-21 21 15,20-21-15,-20 21 0,0 1 0,21-1 16,-1 0-16,-20 0 0,21 21 15,0-20-15,0-1 0,21 0 16,0 0-16,-22 0 0,22 0 16,0 1-16,0-1 0,0 0 15,22-21-15,-1 0 0,0 0 16,21 21-16,-21-21 0,1 0 16,20 0-16,-21 21 0,21-21 0,-20 0 15,20 21-15,-21-21 0,0 22 16,0-22-16,-21 21 0,0 0 15,0 0-15,0 0 16,-21 0-16,0-21 0,-21 22 16,-1-1-16,22-21 0,-21 21 0,0 0 15,-1-21-15,22 0 0,-21 21 16,21-21-16,-1 0 0,-20 0 0,21 0 16,0 0-16,0 0 15,-1 0-15,22-21 16,0 0-16,0 0 15,22 0-15,-1-1 16,0 22-16,21-21 16,-21 0-16</inkml:trace>
  <inkml:trace contextRef="#ctx0" brushRef="#br0" timeOffset="1172.16">5165 868 0,'0'0'0,"0"-21"0,-22 21 16,1 0-1,-21 0-15,21 21 0,-22 0 16,22-21-16,-21 21 0,0 0 16,-1 1-16,22-1 0,-21 0 15,21 0-15,-1 0 0,1 0 0,21 1 16,0-1-16,0 0 15,0 0-15,43-21 0,-22 21 16,0-21-16,21 0 0,1 21 16,-22-21-16,21 22 0,0-22 0,1 0 15,-1 21-15,0-21 0,-20 21 16,20-21-16,-21 21 0,0-21 0,0 21 16,-21 0-16,22 1 0,-22-1 15,0 0-15,-22 0 0,1-21 16,-21 21-16,21 0 0,-22 1 15,22-22-15,-21 21 0,-22-21 16,22 0-16,0 21 0,-1-21 0,1 0 16,21 0-16,-21 0 0,20 0 15,-20 0-15,21 0 0,0 0 0,0 0 16,21-21-16,0 0 16,0-1-16,21 22 15,0-21-15,0 0 0,0 0 16,22 0-16,-1 0 0</inkml:trace>
  <inkml:trace contextRef="#ctx0" brushRef="#br0" timeOffset="1412.02">5524 974 0,'0'21'15,"0"0"1,0 21-16,0-20 0,0-1 15,0 0-15,0 21 0,0-21 16,0 22-16,0-22 0,0 0 0,0 21 16,0-20-16,0-1 0,0 0 15,0 0-15,0 0 0,0 0 16,22-21 15,-1-21-31,0 0 16</inkml:trace>
  <inkml:trace contextRef="#ctx0" brushRef="#br0" timeOffset="1807.81">5673 508 0,'0'0'0,"-22"-21"0,1 21 0,0 0 0,0 0 0,-21 0 16,20 0-16,1 21 15,0-21-15,21 21 0,0 0 0,-21 1 16,21-1-16,0 0 0,0 0 16,0 0-16,0 0 0,21 1 0,0-1 15,0-21-15,1 21 0,-1-21 16,21 0-16,0 0 0,-20 0 0,20 0 16,0 0-16,-21-21 0,22 0 15,-22 21-15,0-22 0,0 1 0,0 0 16,1 0-16,-22 0 15,0 0-15,0-1 0,0-20 0,-22 21 0,1 0 16,0 0-16,0 21 0,-21-22 16,20 22-16,1 0 0,-21 0 15,21 0-15,0 0 0,-22 22 16,22-1-16,-21 0 0,21 0 0,-1 21 16,1-20-16,0 20 0,0 0 15,21 1-15,0-1 0,0 0 0,0 1 16,0-1-16,0-21 0,0 21 15,21 1-15</inkml:trace>
  <inkml:trace contextRef="#ctx0" brushRef="#br0" timeOffset="2556.04">6667 1122 0,'0'0'0,"22"-21"0,-22 0 0,0-1 15,0 1-15,0 0 16,-22 0-16,1 21 0,0 0 0,0-21 16,-21 21-16,20 0 0,-20 0 15,0 0-15,-1 21 0,1 0 0,0 0 16,-1 0-16,1 1 0,0 20 16,21-21-16,-22 0 0,22 22 0,0-22 15,0 21-15,21-21 16,-21 0-16,21 22 0,0-22 0,21 0 15,0 0-15,0-21 16,0 0-16,0 0 0,22 0 0,-22 0 16,21 0-16,1 0 0,-1-21 0,21 0 15,-20 0-15,-1 21 0,0-21 16,-20-1-16,20 1 0,-21 0 0,0 0 16,0 0-16,1-22 0,-22 22 15,0 0-15,0 0 0,0 0 16,0 42 15,-22 0-15,22 0-16,-21 22 0,21-22 15,0 21-15,0-21 0,0 22 16,0-1-16,0 0 0,0 1 0,0 20 16,0 1-16,0-1 0,21 22 0,-21-22 15,22 22-15,-1 0 0,0 20 16,0-20-16,0 21 0,0 0 0,-21 0 15,22-1-15,-1 1 0,-21-21 16,21 21-16,0-22 0,-21 1 0,21 0 16,0-22-16,1 22 0,-1-22 0,-21 1 15,0-22-15,21 1 0,-21-1 16,0 0-16,0-21 0,-21 1 16,0-1-16,-1 0 0,-20-21 0,0 0 15,-22 0-15,22 0 0,-22 0 0,-20-42 16,20 20-16,-20-20 0,20 0 15,-21-22-15,22 22 0,-22-43 0,22 22 16,20-1-16,1-20 0,0 20 16,-1 1-16,22-22 0,21 21 0,0 1 15,0-1-15,0 1 0,0-1 16,0 1-16,21-1 0,-21 1 16,22 21-16,20-22 0,-21 1 0,21 20 0,1-20 15,-1-1-15,0 1 0,1-1 16,20-20-16,1 20 0,-1-21 15</inkml:trace>
  <inkml:trace contextRef="#ctx0" brushRef="#br0" timeOffset="4583.87">7239 847 0,'0'0'0,"0"-21"0,0 42 31,0 0-31,0 0 16,0 21-16,0 1 0,0-22 16,-21 21-16,21 22 0,-21-22 15,21 0-15,0 1 0,0-22 16,-22 21-16,22 1 0,0-22 0,0 0 16,0 0-16,0 0 0,0 0 0,0-42 46,0 0-46,22 0 16,-22-21-16,21 20 0,0-20 0,-21 21 16,21-21-16,0-1 0,-21 1 15,21 0-15,1-1 0,-22 22 0,21-21 16,-21 21-16,21-1 16,0 22-16,0 0 15,-21 22-15,0-1 0,0 0 16,21 21-16,-21-21 0,22 22 0,-22-1 15,0-21-15,0 22 0,0-22 16,21 21-16,-21-21 0,21 0 0,0 1 16,-21-1-16,21 0 0,0 0 15,1-21-15,-1 0 0,21 21 0,-21-21 16,22 0-16,-1 0 0,0 0 16,1-21-16,-1 21 0,0-21 15,1 0-15,-1 0 0,-21-22 0,21 22 16,-20-21-16,20-1 0,-21 1 15,0 0-15,0-22 0,-21 22 0,0 0 16,0-1-16,0 22 0,0-21 16,0 21-16,0-1 0,-21 44 31,21-1-31,-21 0 0,0 0 0,21 21 16,-21 1-16,21-1 0,0 0 15,-21-20-15,21 20 0,-22 0 0,22 1 16,0-22-16,0 21 0,0-21 15,0 0-15,0 1 0,0-1 16,0 0-16,0 0 0,0 0 16,0-42 15,0 0-31,0 0 16,22 0-16,-1-1 0,-21-20 0,21 0 15,0 21-15,0-22 0,-21 1 16,21 0-16,1 20 0,-1 1 0,-21 0 15,0 0-15,21 0 0,0 0 16,0 42 0,0 0-16,-21 0 0,0 0 15,0 0-15,22 22 0,-22-22 16,21 21-16,-21-21 0,21 1 16,-21 20-16,21-21 0,0 0 0,-21 0 15,0 1-15,21-1 0,1-21 16,-22 21-16,21-21 0,0 0 15,0 0 1,0 0-16,0-21 0,1 0 16,-1-1-16,0-20 0,0 21 15,0 0-15,0-22 0,1 1 16,-1 0-16,0-1 0,0 22 0,0-21 16,0 21-16,1-22 0,-1 22 15,0 0-15,0 21 0,0 0 16,-21 21-1,0 0-15,0 22 16,0-22-16,0 21 0,0-21 16,0 22-16,0-1 0,0-21 0,0 22 15,0-22-15,0 0 0,0 21 0,0-21 16,21 1-16,1-1 16,-1-21-16,0 0 0,0 0 0,21 0 15,-20 0-15,-1 0 0,21 0 16,-21 0-16,22 0 0,-1 0 0,-21-21 15,21-1-15,-20 1 0,-1 0 16,21 0-16,-21 0 0,0 0 16,1-22-16,-22 22 0,0-21 0,21 21 15,-21-22-15,0 22 0,0 0 16,0 0-16,0 0 0,-21-1 16,-1 22-1,1 0-15,21 22 0,-21-22 0,0 21 16,21 0-16,0 0 0,-21 21 15,21-20-15,-21-1 0,21 21 0,0-21 16,0 22-16,0-22 0,0 0 16,0 0-16,0 0 0,21 0 0,0 1 15,0-1-15,0-21 0,0 21 16,1-21-16,-1 0 0,21 0 16,-21 0-16,22 0 0,-1 0 0,21 0 15,-20-21-15,-1 21 0,0-21 16,1-1-16,20 1 0,-42 0 0,22-21 15,-22 21-15,21-22 0,-21 22 16,-21-21-16,22 21 0,-22-1 0,21 1 16,-21 0-16,0 0 0,0 0 15,-21 42 1,-1 0-16,1 0 16,21 0-16,-21 22 0,21-22 0,-21 0 15,21 0-15,-21 22 0,21-22 16,0 0-16,0 0 0,0 0 15,0 0-15,0 1 0,0-1 16,21-21 0,0 0-1,0 0-15,0-21 16,1-1-16,-1 1 0,0 0 0,0 0 16,0-21-16,0 20 0,1-20 15,-1 21-15,0-21 0,0 20 0,-21 1 16,21 0-16,0 0 0,1 21 15,-22 21 1,0 0-16,21 0 0,-21 1 0,0-1 16,0 0-16,0 21 15,21-21-15,0 1 0,-21-1 0,21 0 16,0 0-16,1 0 0,-1 0 16,0-21-16,0 22 0,0-22 0,22 0 15,-22 0-15,0 0 0,0 0 0,21 0 16,-20 0-16,-1 0 0,0-22 15,0 1-15,0 0 0,0 0 0,1 0 16,-1-22-16,0 1 0,-21-21 16,21 20-16,0-20 0,0-1 0,-21 1 15,0 20-15,22-20 0,-22 21 16,21-1-16,-21 1 0,0 0 0,0 20 16,0 1-16,0 0 15,-21 21-15,-1 0 16,1 0-16,0 21 0,0 0 0,0 22 15,0-22-15,21 21 0,-22 1 16,1-1-16,21 21 0,-21-20 0,21-1 16,0 22-16,0-22 0,0 0 15,0 1-15,0-1 0,21 0 0,0-21 16,1 22-16,-1-22 0,21 0 16,-21 0-16,0 0 0,22-21 15,-22 0-15,21 22 0,-21-22 0,22 0 0,-22 0 16,21 0-16,-21 0 15,22-22-15,-22 22 0,0-21 0,0 0 16,22 0-16,-22 0 0,0 0 16</inkml:trace>
  <inkml:trace contextRef="#ctx0" brushRef="#br0" timeOffset="4831.72">10710 868 0,'-21'0'0,"42"0"0,-63 0 0,63 0 16,0 0 0,22 0-16,-1 0 0,0 0 15,22 0-15,-1 0 0,1 0 16,-1 0-16,1 0 0,-1 0 0,-20 0 16,20 0-16,-21 0 0,1 0 15,-1 0-15,0 0 0,-20 0 0,-1 0 16,-42 0-1,-1 0 1,-20 21-16,-21-21 0</inkml:trace>
  <inkml:trace contextRef="#ctx0" brushRef="#br0" timeOffset="5712.22">3133 2265 0,'0'0'0,"-22"0"15,-83 21 1,83-21 0,44 0 15,-1 0-31,0 0 0,0 0 0,0 0 15,22 0-15,-1 0 0,21 0 0,-20 0 16,20 0-16,22 0 0,0 0 16,-1 0-16,22 0 0,-21-21 0,21 21 15,-1 0-15,1 0 16,0 0-16,21-21 0,0 21 0,0 0 16,21 0-16,0-21 0,1 21 15,-1-22-15,0 22 0,21 0 0,-21-21 16,1 21-16,20 0 0,-21-21 0,21 21 15,1 0-15,-1 0 0,-21-21 16,22 21-16,-22 0 0,21-21 0,-21 21 16,22 0-16,-22-21 0,21 21 15,-21 0-15,-21-22 0,21 1 0,1 21 16,-22-21-16,21 21 0,-21 0 0,0-21 16,0 21-16,-21 0 0,21 0 15,-22-21-15,22 21 0,22 0 16,-22 0-16,0 0 0,0 0 15,0 0-15,-22-21 0,1 21 0,21 0 16,-21 0-16,0 0 0,0 0 0,-22-22 16,1 22-16,0 0 0,-1 0 15,-20 0-15,-1 0 0,-20 0 0,-1 0 16,0 0-16,-20 0 0,-1 0 16,0 0-16,0 0 0,-42 0 62,0 0-62,0 0 16,-1 0-16</inkml:trace>
  <inkml:trace contextRef="#ctx0" brushRef="#br0" timeOffset="6923.53">1503 4022 0,'0'0'0,"0"-21"0,0-1 16,0 1-1,0 0-15,0 0 16,0 42 46,0 0-62,-21 0 0,21 22 16,0-22-16,0 21 0,-22 1 16,22-22-16,0 21 0,0 22 0,-21-22 15,21 0-15,-21 1 0,21 20 16,-21-21-16,21 1 0,0 20 0,0 1 15,0-1-15,0 1 16,-21 20-16,21-20 0,0 21 0,-21-22 16,21 22-16,0-22 0,0 22 15,0 0-15,-22-22 0,22 22 16,0-1-16,0 1 0,-21-21 0,21 20 16,0-20-16,0-1 0,0 1 15,-21 20-15,21-20 0,0-1 0,0 1 16,0-1-16,0 1 0,-21-1 15,21 1-15,0-1 0,0-20 0,0 20 16,0-20-16,0-1 0,0 0 16,0 1-16,0-22 0,0 0 0,0 0 15,0 0-15,0 0 16,0 1-16,0-44 16,0 1-1,0 0-15,0 0 0,0 0 0,0-22 16,0 1-16,0-21 0,21-1 0</inkml:trace>
  <inkml:trace contextRef="#ctx0" brushRef="#br0" timeOffset="8651.81">1524 4043 0,'0'0'0,"0"-21"31,0 0 1,21 21-17,0 0-15,0-22 16,1 22-16,-1 0 0,21 0 16,-21 0-16,0 0 0,22 0 15,-22-21-15,21 21 0,-21 0 16,22 0-16,-1 0 0,0 0 0,22 0 15,-1 0-15,1 0 0,21 0 16,-1 0-16,1-21 0,21 21 0,0 0 16,-22 0-16,22 0 0,0 0 15,0-21-15,0 21 0,-1 0 0,1 0 16,0 0-16,21-21 0,-42 21 0,21 0 16,-1 0-16,-20-21 0,0 21 15,21 0-15,-1 0 0,1 0 0,0 0 16,0 0-16,-21-22 15,20 22-15,-20 0 0,0 0 0,-1 0 16,-20 0-16,-1 0 0,1 0 0,-22 0 16,22 0-16,-22 0 0,0 0 15,1 0-15,-22 0 0,21 0 0,-21 0 16,1 0-16,-1 0 0,0 0 31,-21 22 0,0-1-31,0 0 16,0 0-16,0 0 16,0 0-16,0 1 0,0 20 15,0-21-15,0 21 0,0-20 0,0 20 16,0 0-16,0 1 0,0-1 16,0 0-16,0-21 0,0 43 0,0-22 15,0 1-15,0-1 0,0 0 16,0 22-16,0-1 0,0-20 0,0 20 15,0 22-15,0-22 0,0 1 0,0-1 16,0 1-16,0-1 0,0 1 16,0-1-16,0 1 0,0 20 0,0-20 15,0 21-15,-21-22 0,0 22 0,21-22 16,0 1-16,-22-1 16,1 1-16,0 20 0,0-20 0,21-1 15,0 1-15,-21-1 0,21-20 0,-21 20 16,21 1-16,-22-22 0,22 22 15,0-22-15,0 0 0,0 1 0,-21-1 16,21 0-16,0-21 0,-21 22 0,21-22 16,0 0-16,0 21 0,-21-20 15,21-1-15,-21-21 0,21 21 0,-21 0 16,21 0-16,-22-21 16,1 0-1,0 0-15,0 0 16,0 0-16,0 0 15,-1 0-15,1 0 16,0 0-16,0 0 0,0 0 0,0 0 16,-1-21-16,-20 21 0,0 0 0,-1 0 15,1 0-15,0 0 0,-22 0 16,22 0-16,0 0 0,-22 0 0,1 0 16,-1 0-16,22 0 0,-22 0 0,1 0 15,-22 0-15,22 0 0,-1 0 16,-21 0-16,22 0 0,-22 0 0,1 0 15,20 0-15,-21 21 0,1-21 0,20 0 16,-20 0-16,20 0 0,-21 0 16,22 0-16,-22 0 0,1 0 15,20 0-15,-21 0 0,1 0 16,20 0-16,-20 0 0,20 0 0,1 0 16,-1 0-16,1 0 0,-1 0 15,1 0-15,20 0 0,1 0 0,-22 0 16,22 0-16,0 0 0,21 0 0,-22 0 15,1 0-15,0 0 0,-1 0 16,22 0-16,-21 0 0,-1 0 0,22 0 16,-21 0-16,21 0 0,0 0 15,-1 0-15,1 0 0,0 0 16,0 0-16,0 0 62,0 0-62,-1 0 16,1 0 0,0 0-16,0-21 15,0 21 1,0 0-16,-1 0 0,1 0 16,0 0-1,0 0-15,21-21 16,0 0 15,0 0-15,0-1-1,0 1 1,21 0-16,0 21 0,-21-21 16,21 0-16,1 21 15,-1 0-15</inkml:trace>
  <inkml:trace contextRef="#ctx0" brushRef="#br0" timeOffset="9612.12">1355 10033 0,'0'0'0,"0"-21"0,-22 0 0,22 0 16,-21 21-16,21-22 0,0 1 16,0 0-16,-21 21 0,21-21 0,-21 21 15,21-21-15,0 0 31,-21 21-31,21 21 16,-21 0-16,21 0 16,0 0-16,0 0 0,0 1 0,0 20 15,0 0-15,0 1 0,0-1 16,0 21-16,0 1 0,0-1 16,0 22-16,0 0 0,0-1 15,0 1-15,0 0 0,0 21 0,0-22 16,0 22-16,0 0 0,0 0 15,0 0-15,0-22 0,0 22 0,0-21 16,0-1-16,0 22 0,0-21 16,0-22-16,0 22 0,0 0 0,0-22 15,0 1-15,0-1 0,0 1 16,0-22-16,0 22 0,0-22 0,0 0 16,21 1-16,-21-1 0,21 0 15,-21-21-15,0 22 0,0-22 16,21 0-16,0-21 15,-21-21 1,0 0-16,21 0 0,-21-22 0,0 22 16,0-21-16,0-1 0,0-20 15,0 21-15,22-43 0,-22 21 0</inkml:trace>
  <inkml:trace contextRef="#ctx0" brushRef="#br0" timeOffset="11195.53">1228 9970 0,'0'0'0,"0"-22"0,-22 22 0,22-21 15,0 0 1,22 21 15,20 0-15,-21 0-16,0 0 0,22 0 15,-1 0-15,0 0 0,22 0 16,-22 0-16,22 0 0,-1 0 0,-21 0 16,22 0-16,-1 0 0,1 0 15,21-21-15,-22 21 0,43 0 0,-21 0 16,20-21-16,1 21 0,0 0 15,0 0-15,0-21 0,0 21 16,-1-22-16,1 22 0,21 0 0,0-21 16,0 21-16,-21 0 0,21 0 15,-21-21-15,0 21 0,-22 0 0,22-21 16,-21 0-16,0 21 0,-22 0 0,22-21 16,-22 21-16,22 0 0,-22-22 15,1 22-15,-1 0 0,1 0 0,-22-21 16,1 21-16,-1 0 0,0 0 15,1 0-15,-22-21 0,0 21 0,0 0 16,0 0-16,0 0 0,1 0 31,-22 21-31,0 0 16,0 1-16,0-1 16,0 0-16,0 0 0,0 0 15,0 0-15,0 1 0,0 20 16,0-21-16,0 0 0,0 22 0,0-22 15,0 0-15,0 21 0,0 1 16,0-1-16,0-21 0,0 43 0,0-22 16,0 0-16,21 22 0,-21-22 0,0 22 15,0-1-15,21-21 0,-21 22 16,21-22-16,-21 1 0,0 20 0,0-21 16,21 1-16,-21-1 0,21 0 15,-21 1-15,0-1 0,0 22 16,22-22-16,-22 0 0,0 1 0,21-1 15,-21 0-15,0-21 0,0 22 0,0-1 16,0-21-16,0 22 0,0-22 16,0 0-16,0 21 0,0-21 0,0 1 15,0-1-15,0 0 0,0 0 0,0 0 16,-21 0-16,21 1 16,0-1-16,-22-21 15,22 21-15,0 0 16,0 0-1,0 0-15,-21-21 16,21 22-16,-21-22 16,21 21-16,0 0 15,0 0 1,-21 0 0,21 0-1,-21-21-15,21 22 16,-21-1-1,-1-21-15,22 21 16,-21-21-16,21 21 16,-21-21-16,0 0 0,21 21 15,-21-21-15,21 21 0,-21-21 16,-1 0-16,1 0 0,21 22 0,-21-22 16,0 0-16,0 21 0,0-21 0,-1 0 15,1 0-15,0 21 0,0-21 16,0 0-16,-22 21 0,22-21 0,0 0 15,-21 0-15,21 21 0,-22-21 0,22 0 16,-21 0-16,-1 21 0,1-21 16,21 0-16,-21 0 0,-1 22 0,1-22 15,0 0-15,-1 0 0,-20 21 16,20-21-16,1 0 0,-21 0 16,-1 21-16,22-21 0,-22 21 0,1-21 15,-1 0-15,1 0 0,-1 21 0,1-21 16,-1 0-16,22 0 0,-22 0 15,1 21-15,-1-21 0,22 0 0,-21 0 16,20 0-16,-20 0 0,-1 0 0,1 0 16,20 0-16,-20 0 0,-1 0 15,-20 0-15,20 0 0,1 0 0,-1 0 16,22 0-16,-22 0 0,1 0 16,21 0-16,-22 0 0,22 0 0,-1 0 15,1 0-15,0 0 0,-1 0 16,1 0-16,0 0 0,-1 0 15,1 0-15,21 0 0,-21 0 0,20 0 16,-20 0-16,21 0 0,0 22 16,0-22-16,-1 0 0,1 0 0,0 0 15,0 0 1,0 0 15,0 0-31,-1 0 16,22-22 15,0 1-31</inkml:trace>
  <inkml:trace contextRef="#ctx0" brushRef="#br0" timeOffset="12000.02">2857 7133 0,'-21'0'15,"21"-21"-15,0 42 63,0 0-63,0 22 16,0-22-16,0 21 0,0 1 0,0-1 15,0 21-15,0 1 0,0-22 16,0 22-16,21-1 0,-21 22 0,0-22 15,0 22-15,0-21 0,22 20 16,-22 1-16,0 0 0,0-1 0,0-20 16,0 20-16,0-20 0,0 21 0,0-22 15,0 22-15,-22-22 0,22 1 16,0 20-16,0-20 0,0-1 16,0 1-16,0-22 0,0 22 0,0-22 15,0 0-15,0 1 0,0-22 16,0 21-16,0-21 0,0 1 0,0-1 15,0 0-15,0 0 16,22-21 0,-22-21-16,0 0 15,0 0-15,0-1 0,0 1 16,0 0-16,0-21 0</inkml:trace>
  <inkml:trace contextRef="#ctx0" brushRef="#br0" timeOffset="12827.92">2752 7430 0,'-22'0'16,"1"0"-1,0 21-15,0 0 16,0 0-16,0 0 0,21 0 15,-22 1-15,1 20 0,0-21 16,0 0-16,0 22 0,0-1 0,-1-21 16,1 21-16,0 1 0,0-1 15,-21 0-15,20 1 0,1-1 0,0 0 16,0 1-16,0-1 16,0 0-16,21-20 0,-22-1 0,22 0 15,-21 0-15,21 0 0,0 0 16,0-42 15,21 0-31,-21 0 16,22 0-16,-1 0 0,0-22 0,0 1 15,0 0-15,0-1 0,22 1 16,-22-22-16,21 22 0,-21-21 16,22 20-16,-1-20 0,-21 20 15,0-20-15,22 21 0,-22-1 0,-21 1 0,21 0 16,-21-1-16,21 22 15,-21 0-15,0 0 0,0 0 0,0-1 16,0 1-16,21 21 16,-21-21-16,22 21 15,-22 21 1,21 0-16,0-21 0,0 43 16,-21-22-16,21 21 0,0-21 0,1 22 15,-1-1-15,21 0 0,-21 22 16,0-22-16,1 1 0,20 20 0,-21-21 15,0 22-15,22-1 0,-22-20 16,21 20-16,-21-20 0,22-1 0,-1 0 16,-21 1-16,21-1 0,-20-21 15,20 21-15,-21-20 0,0-1 16,0 0-16,1-21 0,-1 21 0,0 0 16,0-21-16,-42 0 62,0 0-62</inkml:trace>
  <inkml:trace contextRef="#ctx0" brushRef="#br0" timeOffset="13507.38">2900 9335 0,'0'21'47,"0"0"-47,0 0 15,0 0-15,0 0 0,0 22 0,0-22 16,0 0-16,0 21 0,21 1 0,-21-22 15,0 21-15,0-21 0,0 1 16,0-1-16,0 0 0,21 0 0,-21 0 16,0 0-16,0 1 0,0-1 15,0 0 1,-21-21-16,0 0 16</inkml:trace>
  <inkml:trace contextRef="#ctx0" brushRef="#br0" timeOffset="14459.93">1333 10753 0,'-21'0'31,"0"0"-15,0 0-16,0 0 15,0 0-15,-1 21 16,1-21-16,0 0 0,0 0 0,0 0 15,0-21-15,-1 21 16,1-21-16,0-1 0,0 1 0,0 0 16,0 0-16,-1 0 0,1-22 15,-21 1-15,21 21 0,0-21 16,-22-1-16,22 1 0,-21 0 0,21-1 16,-22 1-16,1 0 0,0-22 15,-1 22-15,1-1 0,-22-20 0,22 21 16,-21-22-16,20 1 0,1-1 15,-22 1-15,22-1 0,-21 1 16,-1-1-16,43 1 0,21-22 0,0 21 16,0-20-16,0 20 0,0-20 0,0-1 15,0 0-15,0 1 0,0-1 16,0-21-16,0 21 0,0 1 0,0-1 16,0-21-16,0 22 0,0-1 0,0-21 15,0 21-15,0 1 0,0-1 16,0 0-16,0 1 0,0-1 0,0 0 15,0 1-15,0 20 0,0-20 16,0 20-16,0 1 0,0-1 0,0 1 16,0 20-16,0-20 0,0-1 15,0 22-15,0 0 0,63-22 16,1 22-16,-1-1 0,1 1 16,-1 21-16,1-21 0,-1 20 0,-20 1 15,-1 0-15,0 0 0,1 0 16,-1 21-16,-21 0 0,0-21 0,1 21 15,-1 0-15,0 0 16,0 0-16,0 0 31,-21-22 47,0 1-62,-21 21-16</inkml:trace>
  <inkml:trace contextRef="#ctx0" brushRef="#br0" timeOffset="14976.21">529 5927 0,'0'0'0,"-21"0"0,0 0 0,0 0 15,-1 0 1,1 0 0,21 21-16,0 0 15,0 0-15,21 0 0,1-21 16,20 22-16,-21-1 0,21-21 15,-20 21-15,20-21 0,0 21 0,1-21 16,-1 0-16,0 0 16,1 0-16,-1 21 0,0-21 0,1 0 15,-1 0-15,0 0 0,1 0 16,-22 0-16,0 0 0,0 0 0,0 0 16,0 0-16,-42 21 31,0-21-31,0 22 15,0-1-15,0 0 0,-1 0 16,-20 21-16,21 1 0,0-1 0,0 0 16,-22 22-16,22-22 0,-21 22 15,21-1-15,-22-20 0,22-1 0,0 21 16,0-20-16,0-22 16,-1 21-16,1 1 0,0-22 0,21 0 15,-21 0-15,21 0 0,0 0 16,0 1-16,0-44 62</inkml:trace>
  <inkml:trace contextRef="#ctx0" brushRef="#br0" timeOffset="16104.42">11197 2836 0,'0'-21'0,"0"42"0,21-63 0,-21 21 15,0 0-15,0 0 16,0-1-16,0 44 47,0-1-47,0 0 0,0 0 15,0 21-15,0-20 16,0 20-16,21 0 0,-21 1 0,0-1 16,0 21-16,0 1 0,0 21 0,0-22 15,0 22-15,0-1 0,0-20 16,-21 21-16,0-1 0,21 1 0,-21 21 15,0-22-15,0 1 0,21 0 0,0-1 16,0 1-16,-22 0 0,22-22 16,0 1-16,0-1 0,0-20 0,0 20 15,0-21-15,0 22 0,0-22 0,0-21 16,0 22-16,0-1 0,0-21 16,0 0-16,0 1 0,0-1 15,0-42 16,0-1-31,0 1 0,0 0 16,0-21-16,0 21 0,0-22 0,0 1 16,0 0-16,0-1 0,0 1 15,0 0-15</inkml:trace>
  <inkml:trace contextRef="#ctx0" brushRef="#br0" timeOffset="17159.81">11155 2688 0,'0'0'0,"0"-21"0,0 0 0,21 0 31,0 21-16,0 0-15,0 0 0,1 0 16,-1 0-16,0 0 0,0 0 16,21 0-16,-20 0 0,20 0 0,0 0 15,1 0-15,-1 0 0,21 0 0,1 0 16,-1 0-16,22 0 0,0 0 16,21 0-16,-22 0 0,22 0 15,0 0-15,0 0 0,0 0 0,21 0 16,-22 0-16,22 0 0,0 0 15,0 0-15,0-21 0,-21 21 0,-21-22 16,21 22-16,-22 0 0,1-21 16,-21 21-16,20 0 0,-20-21 0,-1 21 15,1 0-15,-22 0 0,0 0 16,1 0-16,-22 0 0,0 0 0,0 0 16,0 0-16,1 0 15,-22 21 1,0 0-16,0 1 15,0-1-15,0 0 0,0 0 16,0 0-16,0 0 0,0 1 0,0 20 16,0-21-16,0 21 0,0 1 15,0-22-15,0 21 0,0 1 0,-22-1 16,22 0-16,0 22 0,0-22 0,0 22 16,0-1-16,0-21 0,0 22 15,0-1-15,0 1 0,0-22 0,22 22 16,-1-22-16,0 22 0,-21-22 15,21 0-15,0 22 0,-21-22 0,0 0 16,21 22-16,-21-22 0,22 1 0,-22 20 16,0-21-16,0 1 15,0-1-15,0-21 0,0 22 0,-22-1 16,1-21-16,0 21 0,21-20 0,-21-1 16,0 0-16,0 0 0,-1 0 15,1 0-15,21 1 0,-21-1 0,0 0 16,0-21-16,0 21 0,21 0 0,-22-21 15,1 21-15,0 1 16,0-22-16,0 0 0,21 21 0,-21-21 16,-1 0-16,1 21 0,-21-21 15,21 21-15,0-21 0,-22 0 0,22 21 16,-21-21-16,-1 0 0,1 0 0,-21 21 16,20-21-16,-20 0 15,-1 0-15,1 22 0,-22-22 0,0 0 16,1 0-16,-1 21 0,0-21 0,-20 0 15,20 0-15,0 21 0,1-21 16,-22 21-16,21-21 0,-21 0 0,0 0 16,22 21-16,-22-21 0,21 0 15,1 0-15,20 21 0,1-21 0,-1 0 16,1 0-16,20 0 0,1 0 0,0 0 16,20 0-16,-20 0 0,0 22 15,21-22-15,-22 0 0,1 0 0,21 0 16,-22 0-16,22 0 0,-21 0 15,21 0-15,-22 21 0,22-21 16,0 0-16,0 0 0,0 0 0,0 0 16,21 21 46</inkml:trace>
  <inkml:trace contextRef="#ctx0" brushRef="#br0" timeOffset="17835.43">11218 6710 0,'0'0'0,"0"-64"31,0 43-16,-21 42 17,21 1-32,-21-1 0,21 0 0,0 21 15,0 1-15,0-1 0,-21 0 16,21 1-16,0-1 0,-21 21 0,21 1 16,0 21-16,0-22 0,0 1 0,0 20 15,0 1-15,-22-22 0,22 1 16,0 21-16,0-22 0,0 22 0,0-1 15,0 1-15,-21 0 0,0-22 0,21 22 16,0-22-16,-21 22 16,21-21-16,-21-1 0,21 1 0,0-1 15,0 1-15,0-22 0,0 21 0,0-20 16,0-1-16,0 0 0,0 1 0,21-1 16,-21-21-16,21 0 0,-21 1 15,21-1-15,-21-42 31,0-1-31,0 1 0,0 0 16,-21 0-16,0 0 0,0-22 0,0 1 16</inkml:trace>
  <inkml:trace contextRef="#ctx0" brushRef="#br0" timeOffset="18959.81">11091 6943 0,'0'0'0,"-21"0"0,21-21 31,21 21-31,0 0 16,1 0-16,-1 0 0,21-22 16,0 22-16,1 0 0,-1 0 0,0-21 15,22 21-15,-1-21 0,1 21 0,21 0 16,-1-21-16,22 21 0,0-21 16,0 21-16,0-21 0,-1 21 0,1 0 15,0-22-15,0 1 0,0 21 16,21-21-16,0 21 0,0 0 0,-21-21 15,21 21-15,-22 0 0,1 0 0,0-21 16,0 21-16,0 0 16,-22 0-16,22 0 0,-21 0 0,-22-21 15,22 21-15,-21 0 0,-1 0 16,-21 0-16,1 0 0,-1-22 0,0 22 16,-20 0-16,20 0 0,-21 0 0,0-21 15,0 21 1,1 0-16,-22 21 31,0 1-31,0-1 0,0 0 16,0 21-16,0-21 0,21 1 15,-21 20-15,0-21 0,0 21 16,0 1-16,21-1 0,-21 0 16,0 1-16,0 20 0,0 1 0,0-1 15,0 1-15,0-1 0,21 1 16,-21-1-16,21 1 0,-21-1 0,0 1 15,21-1-15,1 1 0,-22-1 16,0-20-16,21 20 0,0 1 0,-21-1 16,21-21-16,-21 22 0,0-22 0,0 1 15,21-1-15,-21 0 0,21 1 0,-21-1 16,0-21-16,22 21 16,-22-20-16,0-1 0,0 21 0,0-21 0,0 0 15,0 1-15,0-1 0,0 0 0,0 0 16,0 0-1,-22 0-15,1-21 0,0 0 0,21 22 16,-21-22-16,0 0 0,0 21 0,-1-21 16,1 0-16,0 0 0,0 21 15,-21-21-15,20 0 0,-20 21 0,0-21 16,-1 0-16,-20 0 0,21 0 0,-22 21 16,1-21-16,-1 0 0,1 0 15,-1 0-15,1 0 0,-22 0 0,21 0 16,-20 21-16,20-21 0,-20 0 0,-1 0 15,-21 0-15,21 0 0,-20 0 0,20 22 16,0-22-16,-21 0 0,22 0 16,-1 0-16,0 0 0,1 0 15,-1 21-15,0-21 0,1 0 0,-1 0 16,0 0-16,1 21 0,-22-21 16,21 0-16,1 0 0,20 0 0,1 21 15,-1-21-15,1 0 0,-1 0 0,22 0 16,-1 0-16,1 0 0,0 0 15,-1 0-15,22 0 0,-21 0 0,21 0 16,0 0-16,-1 0 0,1 0 0,0 0 16,0 0-1,0 0-15,0 0 63,-1 0-48,1 0 1,21 21 0</inkml:trace>
  <inkml:trace contextRef="#ctx0" brushRef="#br0" timeOffset="19695.39">11388 11070 0,'0'0'0,"0"-21"0,0 0 16,0 0-16,0 0 0,0-1 0,-22 22 15,22-21-15,0 0 16,0 0-16,0 0 0,-21 21 31,21 21-15,0 0-16,-21 0 15,21 0-15,-21 22 0,21-1 0,0 0 16,0 1-16,0 20 0,-21 1 16,21-1-16,0 22 0,0-22 0,0 1 15,-21 21-15,21-1 0,0-20 0,0 20 16,0 1-16,-22 0 0,22-1 16,0 1-16,0-21 0,-21 20 0,21-20 15,0-1-15,0 1 0,0-1 16,0 1-16,0-1 0,-21 22 0,21-22 15,0-20-15,0 20 0,0 1 16,0-22-16,0 22 0,0-22 0,0 0 16,0 1-16,0-22 0,0 21 0,0-21 15,0 0-15,0 1 0,0-1 16,0 0-16,0-42 31,0 0-31,0-1 0,0 1 16,0 0-16,0-21 0,21-1 0,-21 1 15,0 0-15,21-1 0,-21-20 0,22-1 16</inkml:trace>
  <inkml:trace contextRef="#ctx0" brushRef="#br0" timeOffset="20767.83">11345 11049 0,'0'0'0,"-21"-21"0,21 0 0,-21 21 15,21-21-15,21 21 32,0 0-32,0 0 15,22 0-15,-22 0 0,21 0 16,1 0-16,20 0 0,1 0 0,-1 0 15,22 0-15,21 0 0,-22 0 0,43 0 16,-21 0-16,21 0 0,-21 0 16,42 0-16,0 0 0,-21 0 0,43-22 15,-43 22-15,21 0 0,-21 0 0,0 0 16,0 0-16,0 0 0,0 0 16,0 0-16,0 0 0,-21-21 0,-1 21 15,1 0-15,-21 0 16,0 0-16,-1 0 0,1-21 0,0 21 0,-22 0 15,22 0-15,-22 0 0,1 0 16,-22 0-16,0 0 0,1 0 16,-22 0-16,21 0 0,-21 0 0,-21 21 15,0 0 1,0 1-16,0-1 16,0 0-16,0 0 0,-21 0 15,21 22-15,-21-22 0,0 21 0,21 0 16,0 1-16,-21-1 0,0 0 15,21 1-15,-22 20 0,22-20 0,0-1 16,0 21-16,0-20 0,0 20 0,0-20 16,0 20-16,0 1 15,0 20-15,0-20 0,0-1 0,0 1 16,0-1-16,22 1 0,-22-1 0,0 1 16,0-22-16,21 22 0,-21-22 15,0 21-15,21-20 0,-21-1 0,0 22 16,0-22-16,0 0 0,21 1 0,-21-1 15,0-21-15,21 21 0,-21 1 16,0-22-16,0 21 0,0-21 0,0 1 16,0-1-16,0 0 0,-21 0 0,0 0 15,0 0-15,21 1 0,-21-1 16,-1 0-16,1-21 0,0 21 0,0 0 16,0-21-16,0 21 0,-1-21 15,1 0-15,0 22 0,0-22 0,0 0 16,0 21-16,-1-21 15,1 21-15,-21-21 0,21 0 0,0 21 16,-1-21-16,1 21 0,-21-21 0,21 0 16,0 21-16,-22-21 0,22 22 0,-21-22 15,-1 0-15,1 0 0,0 21 16,-1-21-16,1 0 0,-21 0 0,-1 0 16,1 0-16,-1 0 0,1 0 15,-22-21-15,21 21 0,-20 0 0,-1-22 16,0 22-16,1 0 0,-22-21 0,21 21 15,-21 0-15,1 0 0,-1 0 16,21 0-16,-21 0 0,0 0 0,22 0 16,-22 0-16,21 0 0,-21 0 15,22 0-15,-1 0 0,0 0 0,1 0 16,20 0-16,-20 0 0,20 0 0,1 0 16,-1 0-16,1 0 0,20 0 0,1 0 15,21 0-15,-22 0 0,22 0 16,21-21-16,-21 21 0,0 0 15,0-21-15,21 0 32,-21 21-17,-1-21-15,1 21 16,21-22-16,-21 1 16,0 0-16,21 0 0</inkml:trace>
  <inkml:trace contextRef="#ctx0" brushRef="#br0" timeOffset="21452.24">12869 9123 0,'0'0'16,"0"-21"-16,0 0 0,0-1 0,0 1 0,0 0 15,0 0 1,0 42 15,0 0-31,0 0 0,0 22 16,0-1-16,0 0 0,21 22 0,1-1 16,-22 1-16,0-1 0,21 22 0,0 0 15,0-1-15,-21 1 0,0 21 16,21-21-16,0-1 0,-21 1 0,22 0 15,-22-1-15,0 22 0,0-42 0,0 20 16,0 1-16,0-22 0,0 1 16,0-1-16,0-20 0,0 20 0,0-20 15,0-1-15,0 0 0,0-21 0,0 1 16,0-1-16,0 0 0,0 0 16,0-42-1,0 0-15,21 0 16,0-1-16,-21 1 0,21 0 0,-21-21 15,0 21-15,21-22 0,0 1 16,-21 0-16,0-1 0</inkml:trace>
  <inkml:trace contextRef="#ctx0" brushRef="#br0" timeOffset="22028.16">12954 9186 0,'0'0'0,"-21"-21"0,-43-21 31,43 42-31,0 0 0,0 0 16,0 21-16,-1 0 0,1 0 16,0 22-16,-21-22 0,21 21 0,-1 1 15,1-1-15,0 21 0,0-20 0,-21 20 16,20-20-16,1 20 0,0-21 15,0 1-15,0-1 0,0 0 0,-1 1 16,22-22-16,0 0 0,-21 0 0,21 0 16,0-42 15,21 0-15,1 0-16,-22 0 0,21 0 15,0-22-15,0 1 0,-21 0 0,21-1 16,0 1-16,1-22 0,-1 22 0,0 0 15,0-22-15,0 22 0,22 0 16,-22-1-16,0 1 0,21 0 0,-21-1 16,22 22-16,-22-21 0,0 21 0,0 21 15,22-22-15,-22 22 0,0 0 16,21 0-16,-21 22 0,1-1 16,20 0-16,-21 21 0,21 1 0,-20-1 15,-1-21-15,21 21 0,-21 1 16,0 20-16,1-20 0,20-1 0,-21 0 15,0 1-15,0-1 0,1 0 0,-1-21 16,-21 22-16,21-22 0,0 0 16,0 0-16,0 0 0,1-21 0,-22 22 15,21-22-15,0 0 0,0-22 32,-21 1-32,0 0 0,0-21 15,0 21-15</inkml:trace>
  <inkml:trace contextRef="#ctx0" brushRef="#br0" timeOffset="22722.04">12700 5144 0,'0'0'0,"0"-22"0,0 1 16,0 42 15,-21 22-31,21-1 16,-21 0-16,21 1 0,0 20 15,0 1-15,0 20 0,0 1 16,-22 0-16,22 21 0,0-22 0,-21-20 16,21 20-16,0 1 0,-21 0 0,21-1 15,0 1-15,0 0 0,-21-22 0,21 22 16,-21-22-16,21 1 0,-21-22 16,21 1-16,0-1 0,0 0 0,0-21 15,0 1-15,0-1 0,0 0 0,0-42 31,0 0-31,0-1 16,0 1-16,21 0 0,-21-21 0,21-1 16,-21 1-16,0 0 0</inkml:trace>
  <inkml:trace contextRef="#ctx0" brushRef="#br0" timeOffset="23295.71">12615 5144 0,'0'0'0,"0"-22"15,0 1-15,-21 21 0,0 0 16,0 0 0,0 21-16,-1 1 0,1-1 15,0 0-15,0 21 0,0-21 0,-22 22 16,22-1-16,0 0 0,-21 1 15,21-1-15,-1 0 0,1 1 0,-21-1 16,21 0-16,0 1 0,21-1 0,-22-21 16,22 22-16,-21-22 0,21 0 15,0 0-15,0 0 0,21-21 32,1 0-32,-1-21 15,0 0-15,0 0 0,21 0 0,-20-1 0,-1-20 16,21 21-16,0-21 15,-20-1-15,20 1 0,-21 0 0,21 20 16,1-20-16,-1-21 0,0 20 16,1 1-16,-1 0 0,0-1 0,1 1 15,-22 21-15,21-22 0,-21 22 0,1 0 16,-1 0-16,0 21 0,0 21 16,0 0-16,-21 0 15,21 22-15,1-1 0,-22 0 16,21 1-16,0-1 0,-21 22 0,21-22 15,0 21-15,-21-20 0,21 20 0,1-20 16,-1 20-16,-21-21 0,21 1 16,0-1-16,0-21 0,0 22 0,-21-22 15,22 0-15,-1 0 0,-21 0 16,21 0-16,-21 1 0,0-1 16,21-21-16,-21 21 15</inkml:trace>
  <inkml:trace contextRef="#ctx0" brushRef="#br0" timeOffset="24240.04">10795 8043 0,'0'-21'15,"21"21"1,-21 21 15,-21-21-31,21 22 16,-21-22-16,0 21 0,21 0 0,-22-21 15,1 21-15,0-21 0,0 21 0,-21 0 16,20-21-16,1 22 0,-21-22 16,21 21-16,-22-21 0,1 0 15,0 21-15,-1-21 0,-20 0 0,21 0 16,-22 0-16,22 0 0,-22 0 0,22 0 16,-22 0-16,1-21 0,21 0 15,-22-1-15,1 1 0,20-21 0,-20 21 16,20-22-16,1 1 0,-21 0 0,20-1 15,-20 1-15,20-21 0,-20 20 0,-1-20 16,1 20-16,-1-20 0,1-1 16,-22-20-16,22 20 0,-1-20 0,22 20 15,-22 1-15,1-22 0,21 21 16,-22-20-16,22-1 0,-1 0 16,1 1-16,0-1 0,-1 0 0,1 1 15,0-1-15,21 22 0,-1-22 0,1 0 16,0 22-16,0-22 0,21 0 15,0 1-15,0 20 0,0-20 0,0-1 16,0 21-16,21-20 0,0 20 16,22-20-16,-22 20 0,21-21 0,0 1 15,22-1-15,-1 22 0,22-22 0,-21 21 16,20 1-16,22-1 0,-21 1 16,21 21-16,-22-22 0,22 22 15,-21-1-15,21 1 0,-1 0 0,1-1 16,21 1-16,-21 21 0,21-21 15,-21 20-15,0 1 0,0 0 0,84-21 16,-105 42-16,-1-21 16,-20 21-16,-1-22 0,1 22 0,-22 0 15,1 0-15,-1 0 0,0 0 16,-21 0-16,1 0 0,-1 0 0,0 0 16,-21-21 62,0 0-63,-21 21-15,0-21 16</inkml:trace>
  <inkml:trace contextRef="#ctx0" brushRef="#br0" timeOffset="24733.77">10604 3598 0,'0'0'0,"-21"0"0,0 0 0,0 0 16,21 22 31,0-1-47,0 0 15,21 0-15,21-21 0,-20 21 16,-1 0-16,21 1 0,0-22 0,-20 21 16,20 0-16,21-21 0,-20 21 0,-1 0 15,22-21-15,-22 21 0,0-21 16,22 0-16,-22 22 0,0-22 0,1 0 16,-22 0-16,21 0 0,-21 21 0,1-21 15,-22 21 16,-22-21-31,1 21 0,0-21 16,0 21-16,0 0 0,-22 1 16,1 20-16,21-21 0,-21 21 0,-1 1 15,1-1-15,0 0 0,-1 1 16,1-1-16,21 0 0,-22 1 0,1-1 16,0-21-16,21 22 0,-22-22 0,22 0 15,0 21-15,0-21 0,21 1 16,-21-1-16,21 0 0,0 0 15,0 0 1,0 0 0,0 1-16,-22-1 15,22 0-15,0 0 0</inkml:trace>
  <inkml:trace contextRef="#ctx0" brushRef="#br0" timeOffset="26063.83">11324 11980 0,'0'0'0,"0"22"0,0-1 0,21-21 0,-21 21 16,0 0-16,0 0 16,0 0-16,0 1 0,0-1 15,0 0-15,0 0 0,0 0 0,0 0 16,0 1-16,0-1 0,0 0 15,0 0-15,-21 0 0,21 0 16,-21 1-16,21-1 0,-21 0 0,0-21 16,21 21-16,-22 0 0,1 0 0,0 1 15,-21-1-15,21 0 0,-22-21 0,22 21 16,-21 0-16,-1-21 0,1 21 16,0 1-16,-22-22 0,22 0 0,-22 0 15,1 21-15,21-21 0,-22 0 0,-21 0 16,22 0-16,-1 0 0,1-21 15,-1-1-15,-20 22 0,20-21 0,1 0 16,-1 0-16,1 0 0,-1 0 16,1-22-16,-1 22 0,22-21 0,-22 21 15,1-22-15,-1 1 0,1-22 0,-1 22 16,1 0-16,-1-22 0,-20 1 0,20 20 16,1-20-16,-1-1 0,1 1 15,20 21-15,-20-22 0,21 1 0,-1-1 16,1 1-16,21-1 0,0-21 0,-22 22 15,22-1-15,0 1 0,21 21 16,-21-22-16,21 1 0,-21-1 0,21 1 16,-22-1-16,22 1 0,0-1 15,0 1-15,0-1 0,0-21 0,0 22 16,0-1-16,0 1 0,22-1 16,-1 1-16,0-1 0,0 1 0,0-1 15,22 1-15,-1-1 0,0 1 0,1-1 16,-1 1-16,21-1 0,1 22 15,-1-21-15,1 20 0,-1-20 0,1 20 16,-1 1-16,1 0 0,-1 21 0,22-22 16,-21 1-16,20 21 15,-20-22-15,20 22 0,-20 0 0,21 0 16,-22 0-16,1 0 0,-1-1 0,-21 1 16,22 0-16,-22 21 0,1-21 15,-1 0-15,0 21 0,1-21 0,-1-1 16,0 22-16,1-21 0,-1 21 15,0-21-15,1 0 0,-22 21 0,21 0 16,0-21-16,1 21 0,-22 0 0,21 0 16,-21 0-16,1-21 0,20 21 15,-21 0-15,0 0 0,0 0 16,-42-22 31,0 22-47,0 0 0,0 0 0,0-21 15,-1 21-15,1 0 0</inkml:trace>
  <inkml:trace contextRef="#ctx0" brushRef="#br0" timeOffset="26568.56">10562 8488 0,'0'0'0,"0"-21"0,-21 21 16,0-21-1,0 21 1,21 21 31,0 0-47,21 0 16,0 0-16,0 0 15,21-21-15,-20 22 0,-1-22 0,21 21 16,0-21-16,1 0 0,-1 21 0,0-21 15,1 0-15,-1 0 0,0 0 16,1 21-16,-22-21 0,21 0 0,1 0 16,-22 0-16,0 0 0,0 0 0,0 0 15,-42 21 17,-21 0-32,21-21 0,-22 22 0,1-1 15,0 0-15,-1 0 0,1 21 0,0-20 16,-22 20-16,22 0 0,-1 1 15,1 20-15,0-21 0,-1 1 0,1-1 16,0 22-16,-1-22 0,1 0 0,21 1 16,-21-22-16,20 21 0,-20 0 15,21-20-15,-21 20 0,20-21 0,1 0 16,0 22-16,0-22 0,21 0 16,-21 0-16,21 0 15,0-42 1,0 0-1,0 0-15,0 0 0,0-1 16</inkml:trace>
  <inkml:trace contextRef="#ctx0" brushRef="#br0" timeOffset="29013.84">19283 2265 0,'0'0'0,"21"0"0,-21-21 0,0 0 0,0-1 31,0 44 0,0-1-31,0 0 0,0 21 16,-21 1-16,21-1 0,-21 21 0,21 1 16,0-1-16,0 1 0,0 21 15,0-22-15,-22 22 0,22-1 0,-21 1 16,21 0-16,0-1 0,-21 1 16,21 0-16,-21-1 0,0-20 15,21 21-15,-21-22 0,-1 22 16,22-22-16,0 1 0,0-1 0,-21 1 15,21-1-15,0-20 0,0 20 16,0-42-16,0 22 0,0-22 0,0 0 16,0 0-16,0 0 0,21-21 15,1 0-15,-22-21 16,21 0-16,-21 0 0,0 0 0,0-22 16,0 1-16</inkml:trace>
  <inkml:trace contextRef="#ctx0" brushRef="#br0" timeOffset="29879.66">19410 2307 0,'0'0'0,"21"0"0,0 0 16,0 0-16,0 0 0,1 0 0,-1 0 0,21 0 15,0 0-15,1 0 16,20 0-16,1 0 0,-1 0 0,1 0 16,20 0-16,22 0 0,21 0 15,-21-21-15,21 21 0,0 0 0,0-21 16,0 21-16,0 0 0,0 0 15,0-21-15,0 21 0,0 0 0,-21 0 16,0 0-16,0-21 0,-22 21 0,1 0 16,-22 0-16,1 0 0,-1 0 15,1 0-15,-22 0 0,1 0 16,-1 0-16,0 0 0,-21 0 16,22 0-16,-22 0 0,0 21 15,0 0-15,-21 0 16,0 0-16,0 0 0,0 1 15,0 20-15,0 0 0,0 1 16,0-1-16,0 0 0,0 1 0,0 20 16,0 1-16,0-22 0,0 21 0,0-20 15,0 20-15,-21 1 0,21-1 16,0 1-16,0 20 0,-21-20 0,21-1 16,0 1-16,-21 21 0,21-22 15,0-21-15,0 22 0,0-1 16,0-20-16,-21 20 0,21-20 0,0 20 15,-22-21-15,22 1 0,-21 20 16,21-20-16,0-1 0,0 0 0,-21 1 16,21-22-16,-21 21 0,0-21 15,21 22-15,-21-22 0,-1 0 0,1 0 16,21 0-16,-21-21 0,0 21 0,0 1 16,0-22-16,-1 21 0,1 0 15,-21-21-15,21 21 0,-22-21 0,22 0 16,-21 0-16,-22 21 0,22-21 15,-21 0-15,-1 0 0,-21 0 0,22 0 16,-22 0-16,1 0 0,-1 0 0,0 0 16,-21 0-16,-21 0 0,0 0 15,-21 0-15,21 0 0,-21 0 16,0 0-16,21 0 0,0 0 0,0-21 16,0 21-16,21 0 0,21 0 15,1 0-15,-1 0 0,22 0 0,20 0 16,1 0-16,0 0 0,-1 0 0,22 0 15,0 0-15,-21 0 0,20 0 16,1 0-16,0 0 0,0 0 16,0 0-16,0 21 15,-1-21 1,1 21-16,0 1 0</inkml:trace>
  <inkml:trace contextRef="#ctx0" brushRef="#br0" timeOffset="30503.3">19283 6329 0,'0'-42'0,"0"84"0,0-127 0,0 43 16,0 21-16,0-22 0,0 22 16,0 0-16,0 0 0,0 0 0,0 42 31,0 0-31,0 0 15,0 22-15,0-1 0,0 21 0,21 1 16,-21-1-16,0 22 0,0 0 16,21-22-16,-21 22 0,21 0 0,-21-1 15,0 1-15,0 0 0,0 20 0,0-20 16,0 0-16,0-1 16,0-20-16,0-1 0,0 1 0,0-1 15,-21 1-15,0-22 0,21 1 0,0-1 16,-21-21-16,21 21 0,0-20 15,-21-1-15,21-42 32,0-1-32,0 1 0,0-21 15,21 21-15,-21-22 0,21 1 0,-21 0 16,0-22-16,0 22 0</inkml:trace>
  <inkml:trace contextRef="#ctx0" brushRef="#br0" timeOffset="31275.83">19304 6096 0,'0'0'0,"-21"-21"0,21 0 16,0 0-16,0-1 0,21 22 16,21-21-1,-21 21-15,22 0 0,20 0 0,1 0 16,-1-21-16,1 21 0,20 0 15,1-21-15,0 21 0,42 0 0,0-21 16,21 0-16,0 21 16,0-22-16,0 22 0,22-21 0,-22 21 15,21 0-15,1-21 0,-22 21 16,-21-21-16,0 21 0,0 0 0,-21 0 16,-1 0-16,-20 0 0,21 0 0,-43-21 15,22 21-15,-21 0 0,-1 0 16,-21 0-16,22 0 0,-43 0 0,21 0 15,-20 0-15,-1 0 0,0 21 16,0 0-16,-21 0 0,0 0 16,0 22-16,0-22 0,0 0 15,0 0-15,0 22 0,0-1 0,0-21 16,0 21-16,-21 22 0,0-22 16,0 22-16,21-1 0,-22 1 15,22-1-15,-21 22 0,0-22 0,0 1 16,21-1-16,-21 1 0,0-1 15,-1 1-15,22 21 0,0-22 0,-21 1 16,21 20-16,-21-20 0,21-1 0,-21-20 16,21 20-16,0-21 0,0 1 15,-21-1-15,21 0 0,-21 1 0,21-22 16,0 21-16,-22-21 0,1 1 0,0-1 16,0 0-16,0 0 0,0 0 15,-1 0-15,1 1 0,0-22 16,0 21-16,0-21 0,0 21 15,-1 0-15,1-21 0,0 0 0,-21 21 16,21-21-16,-1 0 0,-20 21 0,21-21 16,-21 0-16,-22 0 0,22 22 15,-22-22-15,-20 0 0,-1 0 0,0 0 16,-21 0-16,1 0 0,-1 0 0,-21 0 16,-21 0-16,-1 0 0,1 0 15,-21 0-15,21 0 0,0 0 0,21 0 16,0 0-16,0 21 0,21-21 15,21 0-15,0 0 0,43 21 0,-21-21 16,20 0-16,22 0 0,0 0 0,0 0 16,0 0-1,21 21 1,21-21-16,0 21 0,0 0 16,0-21-16,0 22 15,1-1-15</inkml:trace>
  <inkml:trace contextRef="#ctx0" brushRef="#br0" timeOffset="31843.5">19748 10245 0,'-21'-43'16,"42"86"-16,-63-128 0,42 43 0,-21 21 0,0-22 16,21 22-16,-21-21 0,21 21 15,0-1-15,-22 1 0,22 0 0,-21 0 16,0 21 0,0 0-16,0 0 0,0 21 0,-1 0 15,22 22-15,-21-1 0,21 0 0,-21 1 16,21 20-16,0 1 0,0 20 15,0-20-15,0 20 0,0 1 16,0 0-16,0-22 0,0 22 0,0 0 16,0-22-16,0 22 0,0-1 15,0 1-15,0 0 0,0-22 0,-21 22 16,0-22-16,21 1 0,-21-1 0,21 1 16,-22-22-16,1 1 0,0-1 15,21-21-15,-21 0 0,21 0 0,-21 1 16,21-1-16,-21-21 0,-1 0 15,22-21-15,-21-1 16,21 1-16,0 0 0,0-21 0,0-1 16,0 1-16,0 0 0</inkml:trace>
  <inkml:trace contextRef="#ctx0" brushRef="#br0" timeOffset="32680.06">19621 10033 0,'0'0'0,"0"-21"0,0 0 16,-21 0-16,0-1 0,21 1 0,0 0 15,0 0-15,0 0 16,0 0-16,21-1 0,22 22 16,-1-21-16,0 0 0,22 21 0,-1-21 15,1 0-15,42 0 16,-22 21-16,43-22 0,0 1 0,0 21 15,0-21-15,0 0 0,0 21 16,21-21-16,-21 0 0,0 21 0,22-22 16,-22 22-16,-22 0 0,22-21 15,-42 21-15,21 0 0,-21-21 0,-22 21 16,22 0-16,-22 0 0,1 0 0,-22 0 16,0 0-16,1 0 0,-1 0 15,-21 0-15,0 0 0,1 21 0,-1-21 16,0 21-16,0 1 0,-21-1 15,21 0-15,0 0 0,-21 0 0,0 0 16,22 1-16,-22 20 0,21-21 16,-21 0-16,0 22 0,0-1 15,0-21-15,0 21 0,21 1 0,-21-1 16,0 0-16,0 22 0,21-22 0,-21 22 16,0-1-16,0 1 0,21-1 15,-21 1-15,21-1 0,-21 1 0,0-1 16,0 1-16,0-1 0,0-20 15,0 20-15,0 1 0,0-1 0,0 1 16,-21-22-16,0 21 0,0 1 0,0-22 16,0 22-16,-1-22 0,22 0 15,-21 1-15,21-1 0,-21-21 0,21 22 16,-21-22-16,21 21 0,0-21 16,0 0-16,0 1 0,0-1 0,0 0 15,-21 0-15,21 0 0,-21 0 16,-1-21-16,1 22 0,0-1 0,0-21 15,0 21-15,-22 0 0,22-21 0,-21 21 16,0-21-16,-1 0 0,-20 21 16,-1-21-16,1 0 0,-22 0 0,0 0 15,1 0-15,-22 0 0,0 0 0,-21 0 16,0 0-16,0 0 0,0 0 16,-21 0-16,21 22 0,-21-22 15,21 0-15,0 0 0,21 0 0,-21 21 0,42-21 16,-21 0-16,22 0 15,-1 0-15,0 0 0,22 0 0,21 0 16,-22 0-16,22 0 0,-1 0 0,22 0 16,-21 0-16,21 0 0,0 0 15,-1 0-15,1 0 0,0 0 0,0 0 16,0 0-16,0 0 16,-1 0-16,22 21 15,-21-21-15,0 21 0,0 0 16,21 0-1</inkml:trace>
  <inkml:trace contextRef="#ctx0" brushRef="#br0" timeOffset="33287.51">19770 14139 0,'0'0'16,"-43"-21"-16,22 0 0,0-21 0,0 21 16,0-1-16,-22 1 0,22 0 15,0 0-15,0 0 0,0 0 0,-1 21 16,1 0-16,0 0 0,0 0 0,21 21 15,-21 21-15,21-21 16,0 22-16,0-1 0,0 0 16,0 22-16,0-1 0,21 1 0,0 20 15,0-20-15,0 21 0,1-1 16,-1-20-16,0 20 0,0 1 0,0 0 16,0-1-16,1 22 0,-22-21 0,21 21 15,-21-22-15,0 1 0,0 21 16,21-21-16,-21-1 0,0 22 0,0-21 15,0 21-15,0-22 0,0 1 16,0-22-16,0 22 0,0-21 16,0-1-16,-21-21 0,21 22 0,0-22 15,0-21-15,0 22 0,0-22 0,0-42 32,0-22-32,0 22 15,0-21-15,0-22 0,0 22 0,0-21 16</inkml:trace>
  <inkml:trace contextRef="#ctx0" brushRef="#br0" timeOffset="34140.01">19621 14055 0,'0'0'0,"0"-21"0,-21-1 16,0 22-16,0-21 0,42 21 31,0 0-31,0 0 16,22 0-16,20 0 0,1 0 0,-1 0 16,1 0-16,42 21 0,-22-21 15,43 0-15,0 0 0,0 0 16,21 0-16,-21 22 0,43-22 0,-22 0 15,42 0-15,-20 21 0,-22-21 16,21 0-16,1 0 0,-1 0 0,-21 21 16,21-21-16,-20 0 0,-22 0 15,0 0-15,-22 0 0,1 0 0,-21 0 16,0 0-16,-22 21 0,1-21 0,-1 0 16,-21 0-16,1 0 0,-22 21 15,0-21-15,0 0 0,0 21 0,1-21 16,-22 22-16,0-1 15,0 0-15,0 0 0,0 21 0,0 1 16,0-22-16,-22 21 0,1 22 16,0-22-16,0 0 0,21 22 15,-21-22-15,0 22 0,-1-22 0,22 22 16,-21-1-16,21-21 0,0 43 0,0-21 16,0-1-16,0 1 0,0-1 15,0 22-15,0-22 0,0 1 0,0-1 16,0 1-16,0-22 0,21 22 0,-21-1 15,0 1-15,0-22 0,0 21 16,0 1-16,0-22 0,0 22 0,0-22 16,0 0-16,0 1 0,0-1 15,-21 0-15,0-20 0,21 20 0,-21-21 16,0 21-16,21-20 0,-21-1 16,-1 0-16,1 0 0,0 0 0,0-21 15,0 21-15,0 1 0,-1-22 16,1 0-16,0 21 0,0-21 0,-21 0 15,20 0-15,-20 21 0,0-21 16,-1 0-16,1 0 0,-21 0 0,-1 0 16,1 21-16,-22-21 0,0 0 0,1 0 15,-22 0-15,0 0 0,-21 21 16,0-21-16,-21 0 0,0 0 0,21 0 16,-22 21-16,22-21 0,22 0 0,-1 0 15,0 22-15,0-22 0,21 0 16,1 0-16,-1 0 0,22 0 15,-1 0-15,1 0 0,-1 0 0,1 0 16,20 0-16,-20-22 0,20 22 16,1-21-16,21 21 0,-21-21 0,20 0 15,1 21-15,0-21 0,21 0 0,0-1 16,0 1-16,0 0 0,0-21 16,0-1-16,21-20 0</inkml:trace>
  <inkml:trace contextRef="#ctx0" brushRef="#br0" timeOffset="35055.49">20786 4614 0,'0'22'16,"0"-1"-16,0 21 0,0-21 0,0 43 15,0-22-15,0 22 0,0-1 16,0 22-16,0-22 0,0 22 0,0-22 15,0 22-15,0 0 0,0-1 16,0-20-16,-22 21 0,22-1 0,-21-20 16,0-1-16,21-20 0,0 20 0,0-21 15,-21-20-15,21 20 0,0-21 16,0 0-16,0 0 0,0-42 31,0 0-15,0 0-16,0-21 0,0-1 0,21 22 15,-21-21-15</inkml:trace>
  <inkml:trace contextRef="#ctx0" brushRef="#br0" timeOffset="35515.46">20849 4720 0,'0'-21'0,"0"42"0,-21-63 0,0 42 0,0 0 16,-22 0-16,22 0 0,0 0 0,-21 0 15,-1 21-15,22 0 0,-21 0 16,-1 22-16,1-22 0,21 21 0,-21-21 16,-1 22-16,22-1 15,-21 0-15,21-20 0,-1 20 0,1-21 16,0 21-16,0-20 0,0-1 0,21 0 16,21-21 15,0 0-16,0-21-15,0 0 0,1-1 0,20-20 16,-21 21-16,21-21 0,1-1 16,-1 1-16,0 0 0,1-1 15,-1 1-15,0 0 0,1-1 0,-22 1 0,21 21 16,1-22-16,-1 22 16,-21 0-16,0 21 0,0 0 0,1 0 15,-1 0-15,0 0 0,0 21 16,-21 0-16,21 1 0,0 20 0,-21 0 15,22 1-15,-1-1 0,-21 21 0,21 1 16,0-22-16,-21 1 0,0 20 16,0-21-16,21 1 0,-21-1 0,0 0 15,0-20-15,0 20 0,0-21 16,0 21-16,0-20 0,0 20 0,0-21 16,0 21-16,0 1 0</inkml:trace>
  <inkml:trace contextRef="#ctx0" brushRef="#br0" timeOffset="36067.65">21040 8403 0,'0'0'16,"-22"-21"-16,22 0 0,-21 0 0,0 0 16,21-1-16,-21 1 0,21 0 15,-21 0-15,21 0 0,-21 0 0,21-1 16,-22 1-16,22 0 16,0 42-1,0 0 1,0 1-16,0 20 0,0 21 15,22-20-15,-22 20 0,21 1 0,0-1 16,-21 1-16,21-1 0,0 22 0,-21-22 16,21 22-16,-21-21 0,0-1 15,0 22-15,0-43 0,0 22 0,0-22 16,0 21-16,0-20 0,0-22 0,22 21 16,-22-21-16,0 1 0,0-1 15,0 0-15,0 0 0,0-42 31,0 0-31,0 0 0,0-22 0,0 22 16</inkml:trace>
  <inkml:trace contextRef="#ctx0" brushRef="#br0" timeOffset="36523.39">20997 8234 0,'0'0'0,"0"-42"0,0-1 0,0 1 16,-21 21-16,21 0 0,-21 21 15,0 0-15,0 0 0,-1 0 16,1 0-16,0 21 0,0 21 0,-21 0 16,20-20-16,-20 20 0,21 0 15,-21 22-15,20-22 0,-20 0 0,21 1 16,-21-1-16,20 0 0,1-20 0,-21 20 16,21 0-16,0-21 0,-1 1 15,1-1-15,21 0 0,0 0 0,21-42 31,1 0-15,-1 0-16,0-22 0,0 22 0,0-21 16,22 21-16,-22-22 0,21 1 15,-21 0-15,22-22 0,-1 22 16,-21-22-16,21 22 0,1-22 0,-1 22 16,-21 0-16,22 21 0,-22-1 15,21 1-15,-21 21 0,0 0 0,1 21 16,-1 1-16,0-1 0,0 21 0,0 0 15,0 1-15,1 20 0,-1-20 16,-21-1-16,21 21 0,0-20 0,0-1 16,-21 0-16,21 1 0,1-1 0,-22 0 15,21 1-15,-21-1 0,21-21 16,-21 22-16,0-1 0,21-21 0,-21 21 16,0-20-16,0-1 0,0 21 0,0-21 15</inkml:trace>
  <inkml:trace contextRef="#ctx0" brushRef="#br0" timeOffset="37156.01">21167 12446 0,'0'0'0,"-22"0"0,22-21 0,0 0 0,0 0 15,0-1-15,0 1 0,-21 42 47,21 1-47,0 20 0,0-21 16,0 21-16,0 1 0,0 20 15,0 1-15,0-1 0,0 22 0,0-22 16,0 22-16,0 0 0,0-22 0,0 22 16,0-22-16,0 22 0,21 0 15,-21-22-15,0 22 0,0-22 0,0 1 16,0-1-16,0-20 0,0 20 15,0-20-15,0-1 0,0-21 16,0 21-16,0-20 0,0-1 0,-21-21 16,21 21-16,-21-21 15,21-21-15,0 0 0,0-1 16,0 1-16,0-21 0,-21 0 16,21-1-16,-21 1 0,21-22 0,0 22 15,0-21-15,-21-1 0</inkml:trace>
  <inkml:trace contextRef="#ctx0" brushRef="#br0" timeOffset="37679.73">20870 12192 0,'0'0'0,"0"-42"0,-21 21 0,0-1 16,21 1-16,-21 21 0,0 0 0,-1 0 15,1 0-15,0 0 16,0 21-16,0 1 0,-22-1 0,22 21 15,0-21-15,0 22 0,0-22 16,21 21-16,-21 0 0,-1 1 0,1-22 16,0 21-16,21-21 0,0 22 15,-21-22-15,0 0 0,21 0 0,0 0 16,-21 1-16,21-1 0,21-42 47,0-1-47,0 1 15,0 21-15,0-21 0,1-21 0,20 21 16,-21-1-16,0 1 0,22-21 16,-22 0-16,21 20 0,0-20 0,1 0 15,-1-1-15,-21 22 0,22-21 16,-1 21-16,-21 0 0,21-1 0,-20 22 16,-1 0-16,21 0 0,-21 22 15,0-1-15,1 21 0,-22 0 16,0 1-16,21-1 0,0 0 0,0 1 15,-21-1-15,21 0 0,0 22 16,-21-22-16,22 1 0,-1-1 16,0 0-16,0 1 0,0-1 0,0 0 15,1 1-15,-1-22 0,0 21 0,0-21 16,0 0-16,0 1 0,1-1 16,-1 0-16,0 0 0,-21 0 0,0 0 15,21 1-15,-21-1 0,0 0 16</inkml:trace>
  <inkml:trace contextRef="#ctx0" brushRef="#br0" timeOffset="38664.03">19304 15304 0,'0'21'0,"21"-21"0,0 21 16,-21 0-16,0 0 31,0 0-15,-21-21-16,0 22 0,0-22 15,0 0-15,-1 21 0,1-21 16,0 0-16,-21 0 0,21 21 0,-22-21 15,22 0-15,-21 0 0,21 0 0,-22 0 16,1 0-16,0 0 0,-1 0 16,1-21-16,0 0 0,-22 21 15,22-22-15,-1 1 0,-20 0 0,-1-21 16,22 21-16,-21-22 0,20 22 0,-20-21 16,-1-1-16,22 1 0,0 0 15,-1-1-15,1 1 0,0 0 0,-1-1 16,22-20-16,-21-1 0,-1 22 0,22-21 15,0-22-15,-21 21 0,21 1 16,-1-1-16,-20-20 0,21 20 0,0 1 16,0-1-16,-1-20 0,22 20 15,0-21-15,0 1 0,0-1 0,0 0 16,0 22-16,0-22 0,0 1 16,0 20-16,0-21 0,0 1 15,22-1-15,-1 0 0,0 1 0,0 20 16,0 1-16,22-1 0,-22 1 0,21-1 15,-21 22-15,22-22 0,-1 22 16,0-21-16,22 20 0,-1 1 0,-20 0 16,41-22-16,-20 22 0,20-1 15,-20 1-15,21 0 0,-22 21 0,22-22 16,-22 22-16,1 0 0,-22 0 16,22 0-16,-22-1 0,0 22 15,1-21-15,-1 21 0,0-21 0,-21 21 0,1 0 16,20 0-16,-21-21 15,0 21-15,0 0 0,1 0 16,-1 0-16,0-21 16,0 21-1,-42-21 1,0 21-16,0 0 16,-1 0-16,1 0 0,-21 0 15,21 0-15,0 0 0,-22 0 0,22 0 16</inkml:trace>
  <inkml:trace contextRef="#ctx0" brushRef="#br0" timeOffset="39132.15">18817 11536 0,'0'0'0,"-21"0"0,0 0 0,0 0 0,-1 0 16,1 0-16,21 21 31,0 0-15,21-21-16,1 21 0,-1-21 15,21 22-15,-21-22 0,0 0 0,22 21 16,-1-21-16,0 0 0,1 0 0,-1 0 15,0 21-15,1-21 0,-1 0 16,0 0-16,22 0 0,-22 0 0,-21 0 16,22 0-16,-22 0 0,0 21 15,-21 0-15,0 0 16,-42 1-16,21-1 0,-22 0 0,1 0 16,0 21-16,-1-20 0,1 20 15,-22 0-15,22 1 0,0-1 0,-1 0 16,1 1-16,0-22 0,-1 21 15,1-21-15,21 22 0,-21-22 16,20 0-16,-20 21 0,21-21 0,0-21 16,0 22-16,-1-1 0,1 0 0,0 0 15,0-21 1,0 0-16</inkml:trace>
  <inkml:trace contextRef="#ctx0" brushRef="#br0" timeOffset="40035.56">19346 10668 0,'0'0'16,"0"42"0,-21-20-1,0-22-15,0 0 0,0 0 16,-1 21-16,1-21 0,-21 0 16,21 0-16,0 0 0,-22 0 0,22 0 15,0 0-15,-21 0 0,20 0 0,-20 0 16,21 0-16,-21 0 15,20 0-15,-20 0 0,0 0 0,-1 0 16,1-21-16,-21 21 0,20-22 0,-20 1 16,-1 21-16,22-21 0,-22 0 15,1 0-15,21 0 0,-22-22 0,1 22 16,20-21-16,1 21 0,-22-22 16,22 1-16,0 0 0,-1 20 0,1-20 15,0 0-15,-1-1 0,1 1 0,0 0 16,-1-1-16,1-20 0,0 21 15,21-22-15,-22 22 0,1-22 0,21 1 16,0-1-16,-22 1 0,22 20 0,0-20 16,0-1-16,0 1 0,-1 21 15,1-22-15,21 1 0,0-1 16,-21 1-16,21-1 0,0 1 0,0-1 16,0 1-16,0-1 0,0 1 15,21-1-15,0 1 0,1 20 0,-1-20 16,0-1-16,21 22 0,1-22 15,-1 1-15,0 21 0,1-22 0,-1 1 16,21 20-16,-20 1 0,20-22 0,1 22 16,-1 0-16,1 21 0,20-22 15,-20 1-15,21 21 0,-1-22 16,1 22-16,0-21 0,-1 21 16,1 0-16,0-1 0,-22 1 0,1 0 15,-1 21-15,-21-21 0,1 21 0,-1-21 16,-21 21-16,0 0 0,1 0 15,-1 0-15,0 0 16,-42 0 15,0 0-15,-1 0-16,1 0 16,0-21-16,0-1 15</inkml:trace>
  <inkml:trace contextRef="#ctx0" brushRef="#br0" timeOffset="40488.03">18521 6985 0,'-21'0'16,"21"21"-1,0 0-15,21 1 16,0-1-16,0 0 16,0-21-16,0 21 0,1 0 0,-1 0 15,0 1-15,0-1 0,21 0 16,-20 0-16,20 0 0,-21 0 0,21 1 16,-20-22-16,20 21 0,-21-21 15,21 0-15,-20 21 0,20-21 0,-21 0 16,21 0-16,-20 0 0,-1 0 15,-21 21 1,0 0-16,-21 0 16,-1 1-16,1-1 15,-21 0-15,21 21 0,-22-21 0,1 1 16,0 20-16,-1 0 16,1-21-16,0 22 0,-1-22 0,-20 21 15,21-21-15,-1 1 0,1 20 0,0-21 16,-1 0-16,22 0 0,0 1 15,-21-1-15,20 0 0,1 0 0,0 0 16,0-21 0,21 21-16,-21-21 0,21-21 15</inkml:trace>
  <inkml:trace contextRef="#ctx0" brushRef="#br0" timeOffset="41364.39">19346 6435 0,'-21'0'31,"0"0"-31,21 21 16,-21-21-16,0 21 0,-1-21 0,1 21 15,-21-21-15,21 21 0,0-21 16,-22 22-16,1-22 0,21 0 0,-22 21 16,1-21-16,0 0 15,-1 0-15,1 0 0,0 0 0,-1 0 0,-20 0 16,-1 0-16,1 0 0,-1-21 0,1-1 16,-1 1-16,1 0 15,-22 0-15,22 0 0,-1-22 0,1 22 16,-1-21-16,1 21 0,-1-22 0,1 1 15,-22 0-15,22 21 0,-1-22 16,1 1-16,-22 0 0,21-22 0,1 22 16,-1-22-16,1 22 0,-1-22 15,1 1-15,21 21 0,-1-22 0,-20 1 16,20 20-16,1-20 0,0-1 16,21 1-16,-22-1 0,22 1 15,0-1-15,0-20 0,21 20 0,0 1 16,0-22-16,0 21 0,0 1 0,0-1 15,0 1-15,0-1 0,21-20 16,0 20-16,0 1 0,0-22 16,1 22-16,-1-1 0,0 1 0,21 20 15,-21 1-15,22-22 0,-22 22 0,21 0 16,22-1-16,-22 1 0,22 21 16,-22-21-16,21-1 0,1 1 0,21 21 15,-22 0-15,1-22 0,-1 22 16,1 0-16,-1 0 0,1 0 0,-1-1 15,-21 22-15,22-21 0,-22 21 16,1-21-16,-1 21 0,0 0 0,1 0 16,-22 0-16,0 0 15,0 0-15,0 0 0,-21-21 0,21 21 16,-21-21 62,-21 0-62,0-1-1,0 1-15,0 21 16</inkml:trace>
  <inkml:trace contextRef="#ctx0" brushRef="#br0" timeOffset="41823.12">17970 2900 0,'0'21'0,"0"0"0,0 0 15,22-21-15,-1 22 0,0-1 16,21 0-16,-21 0 15,1 0-15,-1 0 0,21-21 0,-21 22 16,22-1-16,-1 0 0,0 0 16,1 0-16,-1 0 0,0 1 0,22-22 15,-22 21-15,0 0 0,1-21 16,-1 21-16,-21-21 0,22 0 0,-22 0 16,21 0-16,-21 0 0,0 0 15,1 0-15,-22 21 31,0 0-31,-22 1 16,1-22-16,0 21 16,-21 0-16,21 21 0,-22-21 0,1 1 15,0 20-15,-1-21 0,1 21 16,-22 1-16,1-22 0,21 21 0,-22-21 16,1 22-16,20-22 0,-20 0 0,20 0 15,22 0-15,-21 1 0,21-1 16,0 21-16,-1-21 0,1 0 0,21 1 15,-21-1-15,21 0 0,0 0 16</inkml:trace>
  <inkml:trace contextRef="#ctx0" brushRef="#br0" timeOffset="42735.43">27368 3175 0,'0'0'0,"85"-106"32,-85 85-32,21 0 0,-21 0 15,21 0-15,1 21 0,-22-22 16,0 44 15,0-1-15,0 0-16,0 21 0,-22 1 0,1 20 15,0 1-15,0 20 0,0 1 16,0 0-16,-1-1 0,1 22 0,0-21 16,0 21-16,0-1 0,0 1 0,-1 0 15,1-21-15,0 21 0,21-22 16,-21 22-16,0-21 0,0-1 0,21 1 16,-22 0-16,1-22 0,0 1 15,0-1-15,0-20 0,0-1 0,-1 0 16,1-21-16,21 22 0,0-22 0,-21-21 15,21 21-15,0-42 32,21 21-32,-21-42 0,21 20 15,1-20-15,-1 21 0,0-43 0</inkml:trace>
  <inkml:trace contextRef="#ctx0" brushRef="#br0" timeOffset="43543.97">27347 3493 0,'0'0'0,"0"-43"0,0 1 0,0 0 0,0-1 0,0 1 16,0 0-16,0 20 16,0 1-16,0 0 0,0 0 0,0 0 15,21 0 1,1 21-16,-1 0 15,0 0-15,21 0 0,1-22 16,-1 22-16,21 0 0,1 0 0,21 0 16,20-21-16,-20 21 0,21-21 15,0 21-15,0 0 0,-1 0 0,22-21 16,22 21-16,-22 0 0,0 0 16,0 0-16,0 0 0,-22-21 0,1 21 15,0 0-15,-21 0 0,21 0 16,-22 0-16,-20 0 0,20 0 15,1 0-15,-21 0 0,-1 0 16,1 0-16,-22 0 0,0 0 0,1 0 16,-1 0-16,-21 0 0,0 0 15,0 0-15,1 21 0,-1-21 0,-21 21 16,21 0-16,-21 0 16,0 1-16,0-1 0,0 21 0,0-21 15,0 43-15,0-22 0,0 22 16,0-22-16,0 21 0,-21 1 0,0-1 15,21 1-15,-22-1 0,1 1 16,21 21-16,-21-22 0,0 22 16,0-22-16,21 22 0,-21-22 15,-1 22-15,22-21 0,-21-1 0,0 1 16,21-1-16,0 1 0,0-1 16,0 1-16,0 20 0,0-20 0,0-22 15,0 22-15,0-1 0,-21-21 16,21 1-16,0-1 0,-21 0 0,21-20 15,-21 20-15,21-21 0,-22 0 0,1 0 16,0 1-16,0-1 0,0 0 16,0-21-16,-1 21 0,1 0 15,-21-21-15,0 21 0,-1-21 0,1 0 16,-22 0-16,22 0 0,-21 0 16,-22 0-16,0 0 0,-21 0 0,1 0 15,-22 0-15,0 0 0,-22 0 16,1 0-16,0 0 0,0 0 0,-21 0 15,20 0-15,1 22 0,21-22 16,0 0-16,21 0 0,22 0 0,-1 0 16,22 21-16,20-21 0,1 0 0,0 0 15,20 0-15,1 0 0,0 0 16,42 0 15,0 0-31,1 0 0,-1 0 0,0 0 16,-21 21-16</inkml:trace>
  <inkml:trace contextRef="#ctx0" brushRef="#br0" timeOffset="44175.4">27728 8107 0,'0'0'0,"0"-42"16,0-1-16,-21 1 0,21 21 0,0-22 15,-21-20-15,21 42 0,0 0 16,0-1-16,0 44 31,0 20-31,0 0 0,0 1 16,0 41-16,0-20 0,0 20 0,0 1 16,0 0-16,0-1 0,0 1 15,0 21-15,0-21 0,0-1 16,0 22-16,0-21 0,0-1 0,0-20 15,0 21-15,0-22 0,0 1 16,0 20-16,0-20 0,0-1 0,0 1 16,0-22-16,0 22 0,0-22 0,-21 0 15,0 1-15,21-22 0,0 0 16,-22 0-16,22 0 0,0-42 16,0 0-1,0-21-15,0 20 0,0-41 16,22 21-16,-22-1 0,21-20 0</inkml:trace>
  <inkml:trace contextRef="#ctx0" brushRef="#br0" timeOffset="44872.11">27601 7832 0,'-63'-191'31,"126"382"-31,-126-403 0,63 191 0,0 0 16,21 21-16,0-21 0,21-1 0,1 1 16,20 21-16,22-21 0,0 0 15,-1 21-15,22-21 0,0 0 16,0 21-16,21-22 0,0 22 16,21-21-16,-21 21 0,21-21 0,0 21 15,-21 0-15,0 0 0,0 0 16,0 0-16,-21 0 0,21 0 0,-21 0 15,-21 0-15,-1 0 0,1 0 16,-22 0-16,1 0 0,-22 0 0,1 0 16,-1 0-16,0 0 0,-21 0 15,1 0-15,-1 21 0,-21 0 0,21 1 16,-21-1-16,21 0 16,-21 0-16,0 0 0,0 22 0,0-22 15,0 21-15,0-21 16,0 22-16,0-1 0,0 0 0,0 1 15,0 20-15,0 1 0,0-1 16,0 22-16,0-22 0,0 1 0,0 20 16,0-20-16,0 21 0,0-22 15,21 22-15,-21-1 0,0-20 0,0 21 16,0-1-16,0-20 0,0-1 0,0 1 16,0-22-16,0 22 0,0-22 15,0 0-15,0 1 0,0-1 0,0-21 16,-21 21-16,0-20 0,0 20 15,0-21-15,-1 0 0,1 22 0,-21-22 16,0 0-16,-1 0 0,1 0 16,-22 0-16,22 1 0,-43-1 15,22 0-15,-22 0 0,1 0 0,-1-21 16,-21 21-16,0 1 0,-21-22 0,0 21 16,-21-21-16,0 0 0,-21 0 15,20 0-15,22 0 0,-21 0 0,0 0 16,21 0-16,0 0 0,21 0 0,22 0 15,-1-21-15,0-1 0,22 22 16,20-21-16,1 0 0,21 0 0,0 0 16,0 0-16,21-1 0,0-20 15,0 0-15,0 21 0,21-22 0,0-20 16,0 20-16</inkml:trace>
  <inkml:trace contextRef="#ctx0" brushRef="#br0" timeOffset="45432.78">28850 5906 0,'0'0'0,"0"-22"0,0 1 0,0 0 16,0 0-16,0 0 0,0 0 31,21 21-15,-21 21-16,0 0 0,21 21 16,-21 1-16,0-1 0,0 0 0,0 22 15,22-22-15,-22 43 0,0-1 16,21 1-16,-21 0 0,0 21 0,0-22 15,21 1-15,-21 0 0,21 20 0,-21-20 16,0 0-16,0-1 0,0-20 16,0 21-16,0-22 0,0-21 0,0 22 15,0-22-15,0 1 0,0-22 16,0 0-16,0 0 0,0 0 0,0 0 16,0-42-1,0 0 1,0 0-16,0 0 0,0-22 0,0 1 15,21 0-15</inkml:trace>
  <inkml:trace contextRef="#ctx0" brushRef="#br0" timeOffset="45963.66">29062 5884 0,'0'0'0,"-127"-84"31,106 84-31,-22 0 0,1 21 16,0 0-16,-1 0 0,1 22 0,0-22 15,-1 21-15,1 0 0,0-20 16,-1 20-16,1-21 0,0 21 0,-1-20 16,22 20-16,-21-21 0,21 0 15,-22 0-15,22-21 0,21 22 0,-21-1 16,42-42 15,0-1-31,0 22 16,22-42-16,-22 21 15,0 0-15,21 0 0,-20-22 0,20 22 16,-21-21-16,21-1 0,1 1 16,-1 0-16,0 21 0,1-22 0,-1 1 15,0 21-15,-20-22 0,20 22 16,0 0-16,-21 0 0,22 21 0,-22 0 15,21 0-15,-21 21 0,22 0 16,-22 0-16,0 22 0,0-22 0,22 42 16,-22-20-16,0-1 0,21 0 15,-21 1-15,1 20 0,-1-20 16,21-1-16,-21 0 0,0 22 0,1-22 16,-1 0-16,0 1 0,0-1 15,-21-21-15,21 22 0,0-22 0,1 0 16,-22 21-16,0-21 0,21-21 15,-21 22-15,21-1 0,-21 0 0,0 0 16</inkml:trace>
  <inkml:trace contextRef="#ctx0" brushRef="#br0" timeOffset="46575.95">29654 10414 0,'0'0'0,"0"-42"0,0-1 0,0 22 0,0-21 16,0 21-16,0 0 15,0-1-15,0 1 0,-21 21 0,0 0 0,0 0 16,0 21 0,0 1-16,21 20 0,0 0 15,0 22-15,-22-1 0,22 22 0,0-22 16,0 22-16,0 0 0,0-1 15,0 1-15,0 21 0,0-21 0,0 20 16,0-20-16,0 21 0,0-21 0,0-1 16,0 1-16,0 0 0,0-22 15,0 22-15,0-22 0,0 1 0,0-1 16,0-20-16,0 20 0,0-42 0,0 22 16,0-22-16,0 0 0,-21-21 15,0 0 1,21-21-16,0 0 0,-21-1 15,21-20-15,-21-21 0,0 20 16,21-20-16,0-1 0</inkml:trace>
  <inkml:trace contextRef="#ctx0" brushRef="#br0" timeOffset="47071.67">29443 10351 0,'0'0'0,"-21"-43"0,-1 1 0,1 0 15,0 20-15,0 1 0,0 21 0,0 0 16,-22 0-16,22 0 0,-21 0 16,-1 0-16,1 21 0,21 1 15,-43-1-15,22 21 0,0-21 0,-1 22 16,22-1-16,-21-21 0,0 21 16,20 1-16,-20-1 0,21-21 0,0 22 15,0-22-15,-1 0 0,22 0 16,0 0-16,22-42 31,-1 0-15,21 0-16,-21-22 15,22 22-15,-1-21 0,0 0 0,1-1 16,-1 1-16,0 0 0,22-1 0,-22 1 16,0 21-16,22-22 0,-22 1 15,1 21-15,20 0 0,-21 0 0,-20-1 16,20 1-16,-21 21 0,21 0 15,-20 0-15,-1 0 0,0 21 0,0-21 16,0 22-16,0 20 0,1 0 16,-22 1-16,21-1 0,0 21 0,0-20 15,0 20-15,0 1 0,22-22 0,-22 22 16,0-22-16,0 0 0,22 1 16,-22-1-16,0 0 0,21-21 15,-21 1-15,1 20 0,-1-21 0,0 0 16,-21 0-16,0 1 0,0-1 0,0 0 15,0 0-15,0 0 16,0 0-16</inkml:trace>
  <inkml:trace contextRef="#ctx0" brushRef="#br0" timeOffset="47651.34">27241 12933 0,'0'0'0,"-21"-106"31,21 85-31,0 42 32,0 0-32,0 0 0,0 22 15,0 20-15,0-20 0,0 20 16,0 1-16,21 20 0,-21 1 0,22 0 16,-22-1-16,0 22 0,0-21 15,21-1-15,-21 1 0,0 0 16,21-1-16,-21-20 0,0 21 0,0-22 15,0 22-15,0-22 0,0-20 16,0 20-16,0-21 0,0 1 0,0-1 16,0-21-16,0 0 0,0 1 0,0-1 15,0-42 1,0-1-16,0 1 16,0-21-16,0 0 0,0-1 15,0 1-15</inkml:trace>
  <inkml:trace contextRef="#ctx0" brushRef="#br0" timeOffset="48527.84">27326 12975 0,'0'0'0,"0"-42"0,0 21 16,0-22-16,21 22 0,-21 0 0,0 0 15,21 0-15,1 0 16,-1 21-16,0 0 0,21-22 0,1 1 15,20 21-15,1 0 0,20-21 16,1 21-16,0 0 0,20-21 0,1 21 16,0 0-16,21 0 0,21 0 15,-21 0-15,43 0 0,-22 0 16,0 0-16,0 0 0,21 0 0,1 0 16,-22 0-16,21 0 0,-21 0 15,1 0-15,-22 0 0,0 0 0,0 0 16,-22 0-16,-20 0 0,0 21 15,-22-21-15,1 0 0,-1 0 0,-20 0 16,-1 0-16,-21 21 0,21-21 16,-20 0-16,-22 21 0,21-21 0,0 0 15,-21 22-15,21-22 0,-21 21 16,0 0-16,0 0 0,0 0 16,0 0-16,0 22 0,0-1 15,0 0-15,0 1 0,0-1 0,0 0 16,0 22-16,0-22 15,0 22-15,0-22 0,0 22 0,0 20 16,0-20-16,0-1 0,0 1 16,0 20-16,0-20 0,0-22 0,0 22 15,0-1-15,21-20 0,0-1 16,-21 21-16,0-20 0,22-1 0,-1 0 16,-21 1-16,21-1 0,-21 0 15,0 1-15,0-1 0,21-21 0,-21 22 16,0-22-16,21 21 0,-21-21 15,0 0-15,0 1 0,0-1 0,0 0 16,-21 0-16,0 0 16,0 0-16,0 1 15,-1-22-15,1 21 0,0-21 0,0 21 16,0 0-16,-22-21 0,22 21 16,-21-21-16,21 21 0,-22-21 0,1 22 15,0-22-15,-1 21 0,1-21 16,0 21-16,-22 0 0,22-21 0,-43 0 15,1 21-15,-1-21 0,-21 0 0,-21 21 16,0-21-16,-21 0 0,0 0 16,0 0-16,-43 0 0,22 0 0,-22 0 15,22 0-15,21 0 0,-22 0 16,43 0-16,-21 22 0,21-22 0,0 21 16,0-21-16,21 0 0,1 0 15,20 0-15,0 0 0,1 0 0,20 0 16,1 0-16,-1 0 0,22 0 15,21 0-15,-22 0 0,22 0 0,0 0 16,21-21-16,0-1 16,21 22-1,0-21-15,0 21 16,1 0-16,-1 0 0,-21-21 0,21 0 16,-21 0-1,0 0-15</inkml:trace>
  <inkml:trace contextRef="#ctx0" brushRef="#br0" timeOffset="49351.44">27580 14139 0,'0'0'0,"-21"0"15,0 0 1,0 0-16,-1 0 0,1 0 15,0 22-15,0-22 0,0 0 0,0 0 16,-22 0-16,22 0 0,-21 0 0,-1 0 16,1 0-16,0 0 0,-1 0 15,1 0-15,0 0 0,-22 0 16,22 0-16,0 0 0,-1 0 0,-20-22 16,20 22-16,1-21 0,0 21 15,-1-21-15,1 0 0,-21 0 0,20 0 16,1-1-16,0 1 0,-22 0 15,1 0-15,-1-21 0,1-1 0,-22 1 16,0 0-16,1-1 0,-1-20 0,21 20 16,-20-20-16,20-1 0,1 22 15,-1-21-15,22-1 0,-22 1 0,22-22 16,-21 21-16,-1-20 0,1-1 0,-1 0 16,22 1-16,-1-1 0,1 0 15,21 1-15,0-1 0,21-21 16,-21 22-16,21-22 0,0 21 0,0 0 15,0 1-15,21-22 0,0 21 16,21 1-16,-21-22 0,22 21 0,-1-21 16,0 22-16,1-1 0,-1 0 0,22 1 15,-22-1-15,21 0 0,22 1 16,0-1-16,-1 0 0,1 1 0,0 20 16,21 1-16,-22-22 0,22 21 0,0 22 15,-21-21-15,20-1 0,22 1 16,-21 20-16,21-20 0,0 20 0,-21 1 15,0 0-15,0-1 16,0 1-16,-22 0 0,22 21 0,-21-1 16,21 1-16,-22 0 0,-20 0 0,20 0 15,-20 21-15,-22 0 0,1-21 16,-22 21-16,0 0 0,0 0 0,0 0 16,-42 0 15,0 0-16,0 0-15,0 0 16,-1-22-16,1 22 0,0 0 0,21-21 16,-21 21-16,0 0 0,0-21 0,-1 21 15</inkml:trace>
  <inkml:trace contextRef="#ctx0" brushRef="#br0" timeOffset="49891.63">27305 9102 0,'0'0'0,"-21"-21"0,0-1 15,-1 22-15,1 0 16,0 0-16,0 0 0,0 0 16,0 0-16,-1 0 15,22 22-15,0-1 16,0 0-1,0 0-15,22-21 0,-1 21 16,0 0-16,0-21 0,21 22 0,1-1 16,-22-21-16,21 21 0,1-21 15,-1 21-15,0-21 0,1 21 0,20-21 16,-21 21-16,22-21 0,-22 0 16,22 0-16,-22 0 0,0 0 0,1 22 15,-1-22-15,-21 0 0,0 0 16,1 0-16,-22 21 0,0 0 15,-22 0-15,1-21 16,0 21-16,-21 0 0,-1 1 16,22 20-16,-21-21 0,0 21 15,-1 1-15,-20 20 0,20-20 16,-20 20-16,21-21 0,-22 22 0,22-22 16,-22 22-16,1-22 0,-1 0 0,1 1 15,-22-1-15,22 0 0,-22 1 16,21-22-16,1 21 0,-1 1 0,1-22 15,-1 21-15,22-21 0,0 22 16,-1-22-16,22 0 0,-21 0 0,21 0 16,0 0-16,-1-21 0,22 22 0,0-1 15,0 0 1,22-21 0,-1 0-16,21 0 0,-21 0 0</inkml:trace>
  <inkml:trace contextRef="#ctx0" brushRef="#br0" timeOffset="51203.12">31496 12742 0,'0'0'0,"-21"0"16,21 22-16,-21-22 0,21 21 15,21-21 32,0 0-47,0-21 16,0-1-16,0 22 0,1-21 15,-1 21-15,21-21 0,-21 0 0,0 21 16,22-21-16,-1 0 0,-21-1 16,22 1-16,20 0 0,-21 0 0,1 0 15,20 0-15,-20-1 16,20-20-16,-21 0 0,22 21 0,-22-22 15,22-20-15,-22 20 0,22-20 16,-22 21-16,0-22 0,1 1 0,20 20 16,-21-20-16,1-1 0,20 1 15,-20-1-15,-1 1 0,21-1 0,-20 1 16,-1-22-16,0 22 0,1-22 16,-1 0-16,-21 22 0,22-22 0,-22 0 15,21 1-15,-21-1 0,22-21 16,-22 0-16,0 22 0,0-22 0,0 21 15,0-21-15,1 1 0,-1-1 16,0-21-16,-21 21 0,21 0 16,-21 0-16,21 0 0,-21 1 15,0-1-15,0-21 0,0 21 16,0 0-16,0 0 0,0 0 0,0 1 16,0-22-16,0 21 0,0 0 15,-21 0-15,0 0 0,0 0 0,0 1 16,21-1-16,-22 0 0,-20-21 15,21 21-15,0 0 0,-22 22 0,1-22 16,0 0-16,-1 0 0,1 21 16,0-20-16,-22-1 0,22 21 0,-22 0 15,1 1-15,21-22 0,-22 21 16,1 1-16,-1-22 0,1 21 16,-22 0-16,21 22 0,1-22 15,-22 22-15,22-1 0,-1 1 0,-20 20 16,20-20-16,1 21 0,-1-1 15,1-20-15,20 20 0,-20 1 0,-1 0 16,1-1-16,20 22 0,-20-21 16,-1 21-16,1-22 0,-1 22 0,1-21 15,21 21-15,-22 0 0,22 21 0,-22-22 16,22 1-16,0 21 16,20-21-16,-20 21 0,21 0 0,-21 0 0,20-21 15,1 21-15,0 0 0,0 0 16,0 0-1,0 0 1,-1 0 0,1 0-1,0-21 1,0 21-16,0 0 16,0 0-1,21-21 16,0-1-31,21 22 16,0-21-16</inkml:trace>
  <inkml:trace contextRef="#ctx0" brushRef="#br0" timeOffset="51732.13">31538 4128 0,'-42'42'31,"0"-42"-31,20 21 0,-20 0 0,0 0 16,-1 1-16,-20-22 0,21 21 0,-22 0 15,22 0-15,-22 0 0,1 0 16,20 1-16,-20-1 0,21 0 0,-22-21 15,22 21-15,-1-21 0,1 0 16,0 21-16,-1-21 0,1 0 0,21 0 16,-21 0-16,20 0 0,1 0 15,0 0-15,0 0 0,0 0 16,21 21 15,0 1-31,21-22 16,0 21-16,0 0 0,0 0 15,1 21-15,-1-20 16,0 20-16,0 0 0,0 22 0,22-22 16,-22 22-16,0-1 0,0-21 15,21 22-15,1-22 0,-22 22 0,21-22 16,1 0-16,-1-20 0,0 20 16,1-21-16,-1 21 0,0-20 0,1-1 15,-22 0-15,21 0 0,-21-21 16,0 21-16,1 0 0,-1-21 0,0 0 15,-21 22-15,-21-22 32,0 0-17,-1 0-15</inkml:trace>
  <inkml:trace contextRef="#ctx0" brushRef="#br0" timeOffset="86011.47">20637 2752 0,'0'0'0,"-21"0"15,0 21-15,0-21 0,21 21 0,0 21 16,-21-20-16,0 20 0,-1 0 16,22 1-16,-21-1 0,21 0 0,0 22 15,-21-22-15,0 0 0,0 22 0,21-22 16,-21 1-16,21-1 0,-22 0 15,22-21-15,-21 22 0,21-22 0,0 21 16,-21-21-16,21 1 0,-21-22 16,21 21-16,0-42 31,0-1-15,21 1-16,-21-21 0,21 21 0,0-22 15,-21 1-15,22 0 0,-22-22 16,21 22-16,0-22 0,-21 1 0,0 21 15,21-22-15,-21 1 0,21 20 16,-21-20-16,0 20 0,21 1 0,-21 0 16,22 21-16,-22-1 0,21 22 31,-21 22-31,21 20 0,-21 0 0,0 1 16,21-1-16,0 0 0,0 22 15,-21-22-15,22 22 0,-22-1 0,21-21 16,-21 1-16,0-1 0,21 0 15,0 1-15,-21-22 0,21 21 0,-21-21 16,0 1-16,21-1 0,-21 0 0,22-21 16,-22 21-16,0-42 31,-22 0-15</inkml:trace>
  <inkml:trace contextRef="#ctx0" brushRef="#br0" timeOffset="86183.37">20405 3281 0,'21'0'31,"0"0"-31,0 0 0,0 0 16,22 0-16,-22 0 0,21 0 15,0 0-15,-20 0 0,20 0 0,-21 0 16,21 0-16,-20-21 0,-1 21 15,0 0-15</inkml:trace>
  <inkml:trace contextRef="#ctx0" brushRef="#br0" timeOffset="86777.04">20891 6646 0,'0'-21'15,"0"42"-15,0-63 0,0 21 0,0 0 16,0 0-16,-21 42 16,21 0-1,0 0-15,0 0 0,0 22 0,0-1 16,0 0-16,0 1 0,0-1 0,0 0 15,0 1-15,0-1 0,0-21 16,0 21-16,-21 1 0,21-22 0,0 21 16,0-21-16,-21 1 0,21-1 15,0 0-15,0 0 0,0-42 47,21 0-47</inkml:trace>
  <inkml:trace contextRef="#ctx0" brushRef="#br0" timeOffset="87305.73">20849 6816 0,'0'0'0,"0"-43"0,-21 22 15,21-21-15,0 21 0,0-22 0,0 1 16,0 21-16,0 0 0,0 0 16,0-1-16,0 1 0,0 0 0,21 0 15,0 21-15,0 0 0,1 0 16,20 0-16,-21 0 0,21 0 0,1 21 15,-22 0-15,21 0 0,-21 22 16,22-22-16,-22 21 0,0-21 0,0 22 16,0-22-16,-21 0 0,0 21 15,0-20-15,0-1 0,-21 21 0,0-21 16,0 0-16,-21 1 0,-1-22 0,1 21 16,0 0-16,-1 0 0,1-21 15,0 0-15,-1 21 0,1-21 0,0 0 16,20 0-16,1 0 0,21-21 31,0 0-31,21 21 0,1 0 16,20-21-16,-21 21 0,21 0 15,22 0-15,-22 0 0,1 0 0,-1 0 16,21 0-16,-20 0 0,-1 21 0,0 0 16,1-21-16,-1 21 0,0 0 15,1 1-15,-1-1 0,-21 0 0,0 0 16,1 0-16,-1 22 0,-21-22 15,0 0-15,0 21 0,-21-21 0,-22 1 16,1 20-16,-22-21 0,-20 0 16,20 0-16,-42 1 0,22-1 15,-22 0-15,0 0 0,0 0 0,22 0 16,-1-21-16,0 22 0,22-1 0,-1-21 16,1 0-16,42 0 0,-22 0 15,22 0-15,21 21 0</inkml:trace>
  <inkml:trace contextRef="#ctx0" brushRef="#br0" timeOffset="87940.37">21082 10393 0,'0'0'0,"0"-21"0,0 0 0,21-1 16,-21 1-16,0 0 0,0 0 15,0 0-15,0 0 16,-21 21-16,21-22 16,-21 22-16,0 0 0,-1 0 0,-20 0 15,21 0-15,-21 22 0,-1-1 16,1 0-16,0 21 0,-1-21 0,1 22 16,0-1-16,-1 22 0,22-22 0,-21 21 15,21-20-15,-22-1 0,43 22 16,-21-22-16,21 0 0,0-21 0,0 22 15,0-22-15,21 21 0,0-21 0,22 1 16,-22-22-16,21 21 0,22-21 16,-22 0-16,0 0 0,22 0 15,-22 0-15,1 0 0,-1 0 0,0 0 16,1 0-16,-22 0 0,21 0 16,-21 0-16,0-21 0,1 21 0</inkml:trace>
  <inkml:trace contextRef="#ctx0" brushRef="#br0" timeOffset="88500.04">21082 14309 0,'0'21'16,"0"0"-16,0 21 0,-21-20 15,21 20-15,0 0 0,0 1 0,0 20 16,0-21-16,0 22 16,0-22-16,21 1 0,-21 20 0,21-21 15,-21 1-15,0-1 0,21 22 0,-21-22 16,0 0-16,0-21 0,0 22 15,0-1-15,0-21 0,0 0 0,0 1 16,0-1-16,21 0 0,-21-42 47,0 0-47,0-1 0</inkml:trace>
  <inkml:trace contextRef="#ctx0" brushRef="#br0" timeOffset="88911.81">21018 14520 0,'0'0'0,"-21"0"0,0-21 0,0 21 0,0-21 16,21 0-16,-21 21 16,21-21-16,0 0 15,21-1 1,0 22-16,21 0 0,-21 0 0,22 0 15,-1 0-15,0 22 0,1-22 16,20 21-16,1 21 0,-1-21 0,1 22 16,-1-1-16,1 0 0,20 1 15,-20-1-15,-1 0 0,-20 1 16,20-1-16,-20 0 0,-22 1 0,0-1 16,-21 0-16,0 1 0,0-1 0,-21 0 15,0-21-15,-22 22 0,1-22 16,-22 21-16,1-21 0,-1 22 0,1-22 15,-1 0-15,1 0 0,-1 0 0,1 1 16,21-1-16,-1 0 0,-20 0 16,20-21-16,22 21 0,-21-21 0,21 0 15,0 0-15,-1 0 0,1 0 16,21-21 15,0 0-31,21 0 0,-21 0 0</inkml:trace>
  <inkml:trace contextRef="#ctx0" brushRef="#br0" timeOffset="92055.69">17843 16637 0,'0'-21'0,"0"0"16,0 0-16,22 21 16,-22-22-16,0 1 0,21 21 0,0-21 15,0 0-15,0 0 0,-21 0 16,21 21-16,-21-22 0,0 1 16,-21 21-1,0 0-15,0 0 0,0 0 16,-22 0-16,1 0 0,0 21 0,-1-21 15,1 22-15,0-22 0,-1 21 0,22 0 16,-21-21-16,42 21 0,0 0 16,0 0-16,0 1 0,21-1 15,0 0-15,22 0 0,-1 0 16,0 0-16,1 22 0,20-22 0,-21 0 16,22 0-16,-22 22 15,22-22-15,-22 0 0,0 21 0,-20-21 16,-1 1-16,-21-1 0,0 21 0,0-21 15,-21 0-15,-22 1 0,22-1 16,-42 0-16,20 0 0,-20 0 0,-1-21 16,-20 21-16,20-21 0,1 0 15,-1 0-15,22 22 0,-1-22 0,1 0 16,0 0-16,21 0 0,-22 0 16,43-22-16,0 1 0,0 0 15,21 0-15,22 21 16,-1-21-16,0 0 0,22-22 0,-22 22 15</inkml:trace>
  <inkml:trace contextRef="#ctx0" brushRef="#br0" timeOffset="92447.47">18436 16722 0,'-21'21'31,"0"0"-31,0 0 0,21 0 0,0 22 0,-22-22 15,22 0-15,-21 21 16,21-20-16,0-1 0,0 21 0,0-21 16,0 0-16,0 1 0,0-1 0,0 0 15,0 0-15,21-21 16,1 21-16,-1-21 0,0 0 16,0 0-16,0 0 0,0-21 15,22 0-15,-22 0 0,0 21 0,0-21 16,-21-1-16,21 1 0,-21 0 15,22-21-15,-22 21 0,0-1 0,0 1 16,21 0-16,-21 0 0,0 42 31,0 0-31,0 0 16,0 1-16,0-1 0,0 21 16,0-21-16,0 0 0,0 1 0,0-1 15,0 0-15,0 0 0,21 0 0,0 0 16,0-21-16,0 0 15,1 0-15,-1 0 0,0 0 0,0 0 16,0-21-16</inkml:trace>
  <inkml:trace contextRef="#ctx0" brushRef="#br0" timeOffset="92891.21">18986 16574 0,'0'0'0,"0"-22"0,0-20 16,0 63-1,0 0-15,0 1 16,0-1-16,0 21 0,0 0 16,0 1-16,0-1 0,0 0 0,0 1 15,0-1-15,0 0 0,0 1 0,0-22 16,0 21-16,0-21 0,0 1 16,0-1-16,0 0 0,0 0 15,0-42 16,0 0-31,0 0 16,0-1-16,0 1 0,0 0 16,0 0-16,22 0 0,-1-22 0,0 22 15,0 21-15,0-21 0,0 0 16,22 21-16,-22 0 0,0 0 0,0 0 16,0 21-16,1-21 0,-1 21 15,-21 0-15,0 1 0,0 20 0,0-21 16,0 0-16,-21 0 0,-22 1 15,22-1-15,0 21 0,-21-21 0,-1 0 16,22 1-16,0-22 0,0 21 0,-22 0 16,22-21-1,42 0 1,1-21 0,-1 0-16,0-1 0,21 22 0</inkml:trace>
  <inkml:trace contextRef="#ctx0" brushRef="#br0" timeOffset="93143.07">19685 16912 0,'0'0'0,"-21"0"31,0 21-31,-1 1 16,1-1-16,0 0 0,21 0 0,-21 21 15,21-20-15,-21-1 0,21 0 0,0 21 16,0-21-16,0 1 15,0-1-15,0 0 0,0 0 0,0 0 16,21 0-16,0-21 16,21 0-16,-20 0 0,-1 0 15,21 0-15,0 0 0,-20-21 0,20 0 16,0 0-16,-21 0 0,22 0 16,-22-1-16,21 1 0,-21-21 0</inkml:trace>
  <inkml:trace contextRef="#ctx0" brushRef="#br0" timeOffset="93354.94">20045 16976 0,'21'-127'15,"-63"360"-15,84-487 0,-63 402 0,42-339 0,-21 170 16,0 0-16,0 0 0,0 42 16,0 0-1,0 21-15,0-20 0,0 20 16,0 0-16,0 1 0,0-1 0,0 0 16,0 1-16,0-22 0,0 21 15,0-21-15,-21 22 0,21-22 0,0 0 16,0 0-16,0 0 15,21-21-15,0 0 0,0 0 16,22 0-16,-1 0 0,-21 0 16,21 0-16,1-21 0,-1 0 0,0 21 15,1-21-15</inkml:trace>
  <inkml:trace contextRef="#ctx0" brushRef="#br0" timeOffset="94271.52">20574 17124 0,'21'-42'0,"-21"-1"15,-63 170-15,126-275 0,-84 254 0,42-233 16,-42 106-16,0 21 15,0 0-15,-1 0 0,1 21 16,0 0-16,0 0 16,0 0-16,0 1 0,21-1 0,0 0 15,-22 21-15,22-21 0,0 1 16,0-1-16,0 0 0,0 0 16,22-21-1,-1 0-15,0 0 16,0 0-16,0-21 15,0 0-15,1 21 0,-22-21 16,0-1-16,21 1 0,-21 0 0,21 0 16,-21 0-16,0 0 0,0-1 0,0 1 15,0 42 17,0 1-32,0-1 0,0 0 15,0 0-15,0 0 0,0 0 0,0 1 16,0-1-16,21 0 0,0 0 15,0 0-15,1-21 16,-1 0-16,0 21 0,0-21 0,0 0 0,0 0 16,22 0-16,-22 0 15,0 0-15,0-21 0,0 0 0,1 21 16,-1-21-16,0 0 0,0 0 16,0-1-16,-21 1 0,21 0 15,-21 0-15,0 0 0,22 21 0,-22 21 31,0 0-15,0 0-16,0 0 16,0 1-16,0-1 0,0 0 15,0 0-15,0 0 16,-22-21-16,1 0 16,0 0-16,0 0 31,0 0-31,21-21 15,0 42 32,21-21-31,0 21-16,0-21 0,0 0 16,1 0-16,-1 0 0,0 0 15,0 0-15,21 0 0,-20 0 0,-1 0 16,21-21-16,-21 21 0,0-21 15,1 21-15,-1-21 0,0 0 16,0 0-16,-21-1 0,0 1 0,0-21 16,0 21-16,0 0 15,0-1-15,0 1 0,0 42 47,0 1-47,21-22 0,-21 21 16,21 0-16,-21 0 0,0 0 0,0 0 15,0 1-15,0-1 16,0 0-16,0 0 16,-21-21-1,0 0-15,0 0 0,0-21 16,0 21-16,-1-21 0,1-22 16,0 22-16,-21-21 0,21 0 0</inkml:trace>
  <inkml:trace contextRef="#ctx0" brushRef="#br0" timeOffset="108691.59">17716 11451 0,'0'0'0,"-21"0"0,21-21 15,0 0-15,0 0 16,0 0-16,21-1 16,1 1-16,-1 21 0,0-21 0,-21 0 15,21 0-15,0 21 0,-21-21 16,-21 21 15,0 0-15,0 0-16,0 21 0,-1 0 0,-20 0 15,21 0-15,0 0 0,0 1 16,-1-1-16,1 0 0,21 0 0,0 0 16,0 0-16,0 1 0,0-1 15,0 0-15,21 0 0,1-21 16,-1 21-16,0 0 0,0-21 0,0 22 16,0-1-16,1-21 0,-1 21 0,0 0 15,0-21-15,-21 21 0,21-21 16,-21 21-16,0 1 0,0-1 15,-21-21-15,0 21 16,0-21-16,0 0 0,-22 0 16,22 0-16,0 0 0,-21 0 0,20 0 15,1 0-15,0 0 0,0 0 16,0 0-16,42-21 47,0 0-47,0 21 0,0 0 15,1-22-15,-1 22 0,0 0 16</inkml:trace>
  <inkml:trace contextRef="#ctx0" brushRef="#br0" timeOffset="109076.29">18034 11557 0,'-21'21'15,"21"0"-15,-21-21 0,21 22 16,-22-1-16,22 0 16,0 0-16,-21 0 0,21 0 15,0 1-15,0-1 32,21-21-32,1 0 15,-1 0-15,0 0 0,0 0 0,0 0 16,0-21-16,1 21 0,-1-22 15,0 22-15,0-21 0,-21 0 0,21 21 16,-21-21-16,21 21 0,-21-21 16,0 0-16,0 42 47,0 0-32,0 0 1,22-21-1,-1 0 1,0 0-16,0 0 0</inkml:trace>
  <inkml:trace contextRef="#ctx0" brushRef="#br0" timeOffset="109375.63">18478 11536 0,'0'21'47,"-21"0"-47,21 0 16,0 1-16,0-1 0,0 21 0,0-21 15,0 22-15,-21-1 0,21-21 0,0 43 16,-21-22-16,21 0 0,0 22 16,0-1-16,0-20 0,0 20 0,0-21 15,0 22-15,0-22 0,0 1 0,0-1 16,0-21-16,0 21 0,0-20 15,0 20-15,0-21 0,0 0 16,21-21 15,-21-21-31,0 0 0,0 0 16,21 0-16,-21-22 0</inkml:trace>
  <inkml:trace contextRef="#ctx0" brushRef="#br0" timeOffset="109667.39">18457 11578 0,'0'0'0,"0"-21"0,0 0 32,0 0-32,21 21 0,1 0 0,-1 0 15,0 0-15,0 0 16,0 0-16,0 0 0,1 0 0,-22 21 15,0 0-15,0 0 16,0 0-16,-22 1 16,1-1-16,0-21 15,0 0-15,0 21 0,0-21 0,-1 0 16,22 21-16,-21-21 16,42 0 15</inkml:trace>
  <inkml:trace contextRef="#ctx0" brushRef="#br0" timeOffset="109991.42">18732 11621 0,'22'0'15,"-44"0"-15,44-22 0,-1 1 16,0 21-16,0-21 0,-21 0 16,-21 21 31,21 21-47,-21 0 0,0 0 0,21 1 15,0-1 1,0 0-16,0 0 0,0 0 15,0 0-15,0 1 16,21-22 0,0 0-16,0 0 15</inkml:trace>
  <inkml:trace contextRef="#ctx0" brushRef="#br0" timeOffset="110359.58">18923 11515 0,'21'-21'0,"0"21"15,0 0 17,1 0-32,-1 21 15,0 0-15,-21 0 16,0 0-16,0 0 15,0 1-15,0-1 16,0 0 0,-21-21-1,0 0-15,21-21 47,0 0-47,0-1 16,0 1-16,0 0 15,0 0-15,21 21 16,-21-21-16,21 21 0,0 0 16,0-21-16,0 21 15,1 0-15</inkml:trace>
  <inkml:trace contextRef="#ctx0" brushRef="#br0" timeOffset="110664.01">19410 11409 0,'0'0'0,"-21"0"0,-1 0 16,1 0 0,0 0-16,0 0 15,0 21 1,0 0-16,-1 0 15,1 1-15,21-1 16,0 0-16,-21 0 0,21 0 0,0 0 16,0 1-16,0-1 0,0 0 0,0 0 15,21-21 1,0 21-16,1-21 0,-1 0 16,0 0-16,0 0 0,0 0 15,-21-21-15,21 0 0,1 21 16</inkml:trace>
  <inkml:trace contextRef="#ctx0" brushRef="#br0" timeOffset="110931.76">19664 11113 0,'0'21'16,"0"0"-16,0 0 15,0 21-15,0-20 0,-21-1 0,21 21 16,-22-21-16,22 22 0,-21-22 16,21 21-16,0-21 0,0 0 0,-21 1 15,21-1-15,-21 0 0,21 0 16,-21 0-16,21 0 0,0 1 0,0-1 16</inkml:trace>
  <inkml:trace contextRef="#ctx0" brushRef="#br0" timeOffset="111971.6">19833 11430 0,'0'-21'0,"0"42"0,0-63 16,-21 42 0,0 0-16,0 21 15,-1 0-15,1 0 16,0 0-16,0 1 0,21-1 16,0 0-16,-21 0 0,0 0 15,21 0-15,0 1 0,0-1 16,21-21 15,0 0-31,0 0 0,0-21 16,0-1-1,1 1-15,-22 0 0,21 0 16,-21 0-16,21 21 0,-21-21 0,0-1 16,21 22-1,-21 22 1,0-1-1,0 0-15,0 0 16,0 0-16,0 0 16,21-21 31,0 0-32,-21-21-15,0 0 0,22 21 0,-22-21 16,21 21-16,-21-21 0,0 0 0,21-1 15,-21 1-15,21 21 16,-21-21-16,21 21 16,0 0-1,-21 21-15,0 0 16,0 1-16,0-1 16,0 0-1,0 0 1,-21-21 15,0 0-15,0 0 15,0 0-15,21 21 15,0 0-16,21-21 17,0 0-32,0 0 15,0 0-15,1-21 16,-22 0-16,21 21 16,0-21-16,0 21 0,-21-21 0,21 0 15,0-1-15,-21 1 16,22 21-16,-22-21 0,21 0 15,0 0-15,-21 42 32,0 0-17,0 0-15,-21-21 16,21 21-16,-21 1 0,21-1 16,0 0-16,0 0 15,-22-21-15,22 21 16,-21-21-16,21 21 15</inkml:trace>
  <inkml:trace contextRef="#ctx0" brushRef="#br0" timeOffset="115499.42">18330 10012 0,'0'0'0,"21"0"16,1-21-16,-22 0 15,0-1 1,0 1-1,0 0 1,-22 21 0,1 0-16,0 0 15,0 0-15,0 0 0,0 21 16,-1-21-16,22 21 0,-21 1 16,21-1-1,0 0-15,0 0 16,21-21-16,1 21 0,-1-21 15,0 21-15,0-21 0,0 0 16,-21 22-16,21-22 0,1 0 0,-1 21 16,-21 0-16,21-21 15,-21 21-15,0 0 16,-21 0 0,0-21-16,-1 0 15,1 0-15,0 0 0,0 0 0,0 0 16,0 0-16,-1 0 0,1 0 0,0 0 15,0 0-15,0 0 0,0 0 16,-1 0-16,44 0 31,-1 0-15,0-21-16,0 21 0</inkml:trace>
  <inkml:trace contextRef="#ctx0" brushRef="#br0" timeOffset="115888.24">18521 10054 0,'21'0'0,"-21"21"16,0 1 0,0-1-16,0 0 15,0 0 1,0 0-16,21-21 31,0 0-15,0 0-1,-21-21-15,22 0 0,-1 21 16,-21-21-16,0 0 16,21 21-16,-21 21 46,0 0-46,0 0 16,0 0-16,0 0 16,0 1-16,21-22 15,0 0 17,0 0-32</inkml:trace>
  <inkml:trace contextRef="#ctx0" brushRef="#br0" timeOffset="116327.98">18902 9927 0,'0'0'0,"0"21"0,0 1 0,-21-1 0,21 0 16,-22 0-16,22 0 15,0 0-15,0 1 16,0-1-16,0 0 0,0 0 16,-21-21-1,21-21 32,0 0-31,0 0-1,21 21-15,-21-22 0,22 22 16,-1 0 0,-21 22-1,0-1-15,0 0 16,0 0 0,-21 0-1,-1-21-15,22 21 16,-21-21-16,0 0 15</inkml:trace>
  <inkml:trace contextRef="#ctx0" brushRef="#br0" timeOffset="116583.66">19113 9970 0,'-21'21'15,"0"0"1,0 0-16,21 0 0,0 0 16,-21 1-16,21-1 0,-21 0 15,21 0-15,0 0 16,21-21 31</inkml:trace>
  <inkml:trace contextRef="#ctx0" brushRef="#br0" timeOffset="116823.96">19283 9864 0,'0'63'16,"-21"-63"-16,21 21 15,-22 1-15,22-1 0,-21 0 16,21 0-16,0 0 0,-21 0 16,0 1-16,21-1 0,0 0 15,0 0 1</inkml:trace>
  <inkml:trace contextRef="#ctx0" brushRef="#br0" timeOffset="117276.06">19367 10075 0,'0'-21'47,"-21"21"0,0 0-32,21 21 1,-21-21-16,21 22 0,0-1 16,21-21 31,0-21-32,0-1 1,1 22-1,-1 0 1,0 0 0,-21 22 15</inkml:trace>
  <inkml:trace contextRef="#ctx0" brushRef="#br0" timeOffset="118852.8">18394 6160 0,'21'0'16,"-21"-22"-16,0 1 31,0 0-31,-21 21 16,0 0-1,-1 0-15,1 0 16,0 0-16,0 0 0,0 0 16,0 0-16,21 21 15,0 0-15,0 1 16,0-1-16,21 0 16,-21 0-16,21-21 0,0 21 15,21-21-15,-20 21 0,-1 1 16,0-1-16,0 0 0,0 0 15,0 0-15,-21 0 0,0 1 16,0-1-16,0 0 0,-21 0 16,0-21-16,0 21 15,0-21-15,0 0 0,-22 0 0,22 0 16,0 0-16,0 0 16,0-21-16,21 0 0,0 0 15,0 0 1,0-1-16,21 22 15,-21-21-15,21 21 16,0 0 0,0 0-16,0 0 0,1 0 15,-1 0-15,-21 21 0,21-21 16,0 0-16,0 0 0,0 0 16,1 0-16,-1 0 0,0 0 15,0 0-15,0 0 16,0 0-16,1-21 0,-1 21 15,0-21-15,-21 0 0,21 21 16,-21-21-16,21 21 16,-21-21-16,0 42 47,0 0-32,0 0 1,0 0-16,0 0 15,21-21 1,1 0 0,-1 0-1,0-21-15,0 0 0,-21 0 16,21 21-16,0-21 16,-21 0-16,0-1 15,22 22-15,-22-21 16,0 42 15,0 1-31,0-1 16,21 0-16,-21 0 0,0 0 15,21-21 1,0 0-16,0 0 16,0 0-16,1 0 15,-1 0-15,0-21 16,0 0-16,-21 0 15,21 21-15,-21-21 16,0-1-16,0 1 16,0 0-16,0 0 15,0 42 17,0 0-32,0 0 15,0 1-15,0-1 0,0 21 16,0-21-16,0 0 0,0 1 15,0-1-15,0 0 0,0 0 0,0 0 16,0 0-16,0 1 0,0-1 0,0 0 16</inkml:trace>
  <inkml:trace contextRef="#ctx0" brushRef="#br0" timeOffset="119142.53">19135 6223 0,'0'0'0,"0"-21"0,21 21 32,0 0-32,0 0 0,0 0 15,0 0-15,1 0 16,-22 21-16,0 0 15,-22 0 1,1-21-16,0 22 16,0-22-16,0 0 0,0 0 15,-1 21-15,1-21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4T02:20:26.6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 699 0,'0'-22'0,"-22"1"16,1 0-1,0 0-15,21 0 16,-21 0 0,21 42 15,0 0-31,0 0 0,0 0 15,0 0-15,0 22 0,0-1 16,0 22-16,0-22 0,0 21 16,21 1-16,-21-1 0,21-20 15,-21 20-15,0 1 0,21-22 0,-21 0 16,0 22-16,0-22 0,0 1 16,0-22-16,0 21 0,0 0 15,0-20-15,0-1 0,0 0 0,0 0 16,-21-42-1,21 0 1,-21 0-16,21-1 0,0-20 16</inkml:trace>
  <inkml:trace contextRef="#ctx0" brushRef="#br0" timeOffset="476.72">931 762 0,'0'0'0,"-21"-21"0,0 0 16,21 0-16,-21-1 0,21 1 0,-21 0 16,21 0-16,0 0 0,0 0 15,0-1-15,0 1 0,0 0 16,21 0-16,0 0 0,0 0 16,0-1-16,0 22 0,1-21 15,20 0-15,0 0 0,22 21 16,-1 0-16,1 0 0,-1 0 15,22 0-15,0 0 0,-1 21 0,1 0 16,-22 0-16,22 22 0,-21-1 16,-22 0-16,21 1 0,-20 20 0,-1 1 15,-21-1-15,0 1 0,-21-1 16,0 1-16,0-1 0,0 22 16,-21-43-16,0 22 0,0-1 0,0-20 15,-22 20-15,22-21 0,-21 22 16,0-22-16,-22 1 0,22-1 15,-22 0-15,1 1 0,20-22 16,-20 0-16,-1 0 0,1 0 0,21-21 16,-22 0-16,22 0 0,-1 0 15,1 0-15,21 0 0,-21 0 0,20-21 16,-20 21-16,21-21 0,21 0 16,0 0-16,-21-1 0,21 1 15,0 0-15,0 0 0,0 0 16,21 0-16,0-1 0,21 22 15,-20-21-15,20 0 0</inkml:trace>
  <inkml:trace contextRef="#ctx0" brushRef="#br0" timeOffset="1008.84">2244 1122 0,'0'0'0,"21"0"0,-21-21 0,0 0 16,-21 21 15,21 21-31,0 0 16,-22 0-16,22 21 0,-21-20 0,0-1 16,21 21-16,0-21 0,0 0 15,0 22-15,-21-22 0,21 21 16,0-21-16,0 1 0,0 20 15,21-21-15,0 0 0,0 0 16,1 1-16,20-1 0,-21-21 0,21 0 16,1 0-16,-22 0 0,21 0 15,1 0-15,-1 0 0,-21-21 0,21-1 16,-20 1-16,20 0 0,-21 0 16,0 0-16,0 0 0,1-1 0,-1-20 15,0 21-15,-21-21 0,0-1 16,0 1-16,0 0 0,0-1 15,-21 1-15,0 0 0,-1-1 16,-20 1-16,21 0 0,-21 20 0,20 1 16,-20 21-16,21 0 0,-21 0 15,-1 0-15,22 21 0,-21 1 0,21-1 16,-22 21-16,22 0 0,-21-20 16,21 20-16,-1 0 0,22 1 0,0-1 15,-21 0-15,21-21 0,0 22 16,0-22-16,0 21 0,0-21 15,21 1-15,-21-1 0,43-21 0,-22 0 16,0 0-16,21 0 0,1 0 16,-1 0-16,0 0 0</inkml:trace>
  <inkml:trace contextRef="#ctx0" brushRef="#br0" timeOffset="2100.21">3006 1143 0,'0'0'0,"0"-21"0,21-21 16,-21 20-16,0 1 0,0 0 0,0 0 15,0 0-15,0 0 0,0 42 32,0 0-32,0 21 0,0-21 15,0 22-15,0-22 0,0 21 16,0 1-16,0-1 0,0-21 16,0 21-16,0 1 0,0-22 0,0 21 15,0-21-15,0 1 0,0-1 16,0 0-16,0 0 0,21 0 0,0 0 15,0-21-15,0 0 16,1 0-16,-1 0 16,0-21-16,0 0 0,0 21 0,0-21 15,1 0-15,-1 0 0,0-22 0,0 22 16,0 0-16,0-21 0,1 20 16,-22-20-16,0 21 0,21-21 15,-21 20-15,21 1 0,-21 0 16,0 0-16,0 42 31,0 0-31,0 0 16,0 22-16,0-22 0,0 0 15,0 21-15,0-20 0,0-1 16,0 0-16,0 0 0,0 0 0,0 0 16,0 1-16,0-1 0,21-21 15,0 21-15,0-21 0,1 0 0,-1 0 16,21 0-16,-21 0 0,22 0 0,-22-21 15,21 21-15,-21-21 0,22-1 16,-22 22-16,0-21 0,0 0 16,0 0-16,-21-21 0,0 20 15,0 1-15,0-21 0,0 21 0,0 0 16,-21-22-16,0 22 0,-21 0 16,20-21-16,1 20 0,-21 22 0,21-21 15,0 0-15,-1 21 0,1 0 16,21-21-16,0 0 15,21 0 1,1-1-16,20 22 16,-21-21-16,21 21 0,1-21 0,-1 21 15,22 0-15,-22 0 0,0 0 16,1 0-16,-1 0 0,0 0 16,-21 0-16,22 21 0,-22 0 15,0 1-15,0-1 0,0 21 0,1-21 16,-22 22-16,21-22 0,-21 21 15,0-21-15,0 22 0,0-22 0,0 21 16,0-21-16,-21 0 0,21 22 16,-22-22-16,1 0 0,21 0 0,-21 0 15,21 1-15,0-1 0,-21 0 0,21 0 16,-21-21-16,21 21 0,0-42 47,0 0-47,0 0 0,0 0 15,0-1-15,0 1 0,0-21 16,0 21-16,0-22 0,21 1 0,0 0 16,0-1-16,0 1 0,1 0 15,20-1-15,-21 1 0,21 21 0,1-21 16,-1 20-16,-21 22 0,22 0 16,-1 0-16,0 0 0,1 0 0,-22 22 15,21 20-15,-21-21 0,22 21 16,-22 1-16,0-22 0,0 21 0,-21 1 15,0-1-15,0 0 0,0-21 16,0 22-16,0-22 0,0 21 0,-21-21 16,21 1-16,-21-1 15,0 0-15,-1 0 0,22 0 0,-21 0 16,0-21-16,0 0 16,21-21 15,21 0-31,0 0 0,22 0 15,-22 0-15,21-22 0</inkml:trace>
  <inkml:trace contextRef="#ctx0" brushRef="#br0" timeOffset="2424.03">5715 1037 0,'0'0'0,"0"-21"0,0 0 0,-21 0 15,21 0-15,-21-1 0,-1 1 16,1 0-16,0 0 0,0 21 0,0 0 16,0 0-16,-1 0 15,1 0-15,0 0 0,0 21 0,0 21 16,0-20-16,-22 20 0,22 0 16,0 1-16,0-1 0,0 0 0,-1 1 15,1-1-15,0 0 16,0 1-16,21-1 0,0-21 0,-21 21 0,21-20 15,0 20-15,0 0 0,0-21 16,0 1-16,0-1 0,21 0 16,0 0-16,0 0 0,22-21 0,-22 0 15,21 0-15,0 0 0,1 0 16,20 0-16,-20 0 0,-1-21 0,21 0 16,-20 0-16</inkml:trace>
  <inkml:trace contextRef="#ctx0" brushRef="#br0" timeOffset="2931.74">6286 1207 0,'0'-43'0,"0"86"0,0-128 0,0 64 16,0-22-16,0 22 15,-21 0-15,0 0 0,0 0 0,0 0 16,0 21-16,-1 0 0,1 0 16,0 0-16,0 0 0,0 21 0,0 0 15,-1 21-15,1-21 0,0 22 16,0-1-16,0 0 0,0-20 0,21 20 15,-22 0-15,22 1 0,-21-1 16,21 0-16,0-21 0,0 22 0,0-22 16,0 21-16,0-21 0,0 1 15,0-1-15,0 0 0,0 0 16,21-21-16,1 0 0,-1 0 0,0 0 0,21 0 16,-21 0-16,1 0 0,-1-21 15,0 0-15,21 0 0,-21-1 16,1 1-16,-1-21 0,0 21 15,0-22-15,0 22 0,0-21 0,-21 0 16,0 20-16,22-20 0,-22 0 16,0-1-16,0 1 0,0 21 0,0 0 15,0 0-15,0-1 0,0 44 32,0-1-32,0 0 0,0 21 15,-22-21-15,22 22 0,0-1 16,0-21-16,0 22 0,0-1 0,0-21 15,0 21-15,0-20 0,0-1 16,0 21-16,0-21 0,0 0 0,0 1 16,0-1-16,0 0 15,22-21-15,-1 0 0,0 0 0,0 0 16,0 0-16,0-21 0,22 0 16,-22 21-16,21-22 0,22 1 0</inkml:trace>
  <inkml:trace contextRef="#ctx0" brushRef="#br0" timeOffset="3896.01">7154 1185 0,'0'0'16,"21"-21"-16,1-21 0,-1 21 16,-21 0-16,0-1 0,0 1 0,-21 21 15,-1-21-15,1 21 16,-21 0-16,21 0 0,-22 0 0,1 21 16,21-21-16,-21 21 0,-1 1 15,22-1-15,-21-21 0,21 21 0,-22 0 16,22 0-16,21 0 0,-21 1 0,21-1 15,0 0-15,0 0 0,0 0 16,21-21-16,0 21 0,0 1 0,1-22 16,20 21-16,0-21 0,1 0 15,-1 21-15,0-21 0,1 0 0,-22 21 16,21-21-16,0 21 0,-20-21 16,-1 21-16,0-21 0,0 22 15,0-22-15,-21 21 0,21-21 0,-21 21 16,0 0-16,0 0 15,-42-21-15,21 0 0,0 21 16,0-21-16,-22 0 0,1 0 16,0 0-16,20 0 0,-20 0 0,0 0 15,-1 0-15,1 0 0,0 0 16,21 0-16,-22 0 0,22 0 0,0 0 16,0 0-16,21 22 31,0-1-31,21 0 0,0-21 15,0 21-15,0-21 16,22 21-16,-22-21 0,21 0 0,1 0 16,-22 0-16,21 0 0,0 0 15,1 0-15,-1 0 0,0 0 0,1-21 16,-1 21-16,0-21 0,1 0 0,20 0 16,-20-1-16,-1-20 0,0 21 15,1-21-15,-1 20 0,0-20 0,-21-21 16,22 20-16,-1-20 0,-21-1 15,22 1-15,-22-1 0,21 1 0,-21-1 16,-21-20-16,0 41 0,0-20 16,0 20-16,0 1 0,0 0 15,0 21-15,0-1 0,0 1 16,-21 21-16,0 0 16,0 21-16,21 22 0,-21-22 15,21 21-15,0 1 0,0-1 16,0 0-16,0 22 0,0-1 0,-22 1 15,22-22-15,0 22 0,-21-1 16,21-21-16,0 22 0,0-22 0,0 1 16,0-1-16,0-21 0,0 21 15,0-20-15,0 20 0,21-21 0,1 0 16,-1 0-16,0-21 0,0 22 16,21-22-16,-20 0 0,-1 0 15,21 0-15,-21 0 0,22-22 0,-1 1 16,-21 0-16,21 0 0,-20 0 15,20 0-15,-21-22 0,21 22 0,-20-21 16,-1 21-16,0-22 0,-21 22 16,0 0-16,21 0 0,-21 42 31,0 0-31,0 0 0,-21 0 16,21 1-16,0 20 0,0-21 0,0 0 15,0 0-15,0 1 16,0-1-16,0 0 0,21 0 0,0-21 15,0 0-15,1 0 0,-1 21 16,0-21-16,0 0 0,0 0 16,0 0-16,22-21 0,-22 0 0,21 0 15,-21 0-15,22-1 0</inkml:trace>
  <inkml:trace contextRef="#ctx0" brushRef="#br0" timeOffset="4088.9">8805 720 0,'0'0'0,"-42"-21"0,21-1 16,-22 22-16,1-21 0,21 21 0,0 0 16,-22 0-16,22 0 15,0 0-15,0 0 0,21 21 47,0 1-31</inkml:trace>
  <inkml:trace contextRef="#ctx0" brushRef="#br0" timeOffset="4267.8">7535 995 0,'-21'0'0,"42"0"0,-42 21 16,21 0-1,21-21-15,0 0 0,22 0 16,-1 0-16,0 0 0,1 0 0,20 0 16,1-21-16,20 21 0,-20-21 15,-1 21-15</inkml:trace>
  <inkml:trace contextRef="#ctx0" brushRef="#br0" timeOffset="4835.47">9165 1122 0,'-21'0'0,"42"0"0,-63 0 16,21 0-16,-1 0 16,1 0-16,21 21 31,0 0-31,0 0 0,0 1 15,0-1-15,0 0 0,0 0 0,0 0 16,0 0-16,0 1 16,0 20-16,0-21 0,0 0 0,0 0 15,0 1-15,0-1 0,0 0 0,0 0 16,0 0-16,0 0 16,-21-21 15,21-21-31,0 0 15,0 0-15,0 0 0,0 0 0,0-22 16,21 22-16,0-21 0,22-1 16,-22 1-16,21 0 0,1-1 0,-1 1 15,0-21-15,1 20 0,20 1 16,-21 0-16,22-1 0,-22 22 16,1 0-16,20 21 0,-21 0 15,1 0-15,-1 0 0,-21 21 0,22 0 16,-22 22-16,0-1 0,0-21 15,0 21-15,-21 1 0,0-1 0,0 0 16,0 1-16,0-1 0,-21-21 0,21 22 16,-21-22-16,0 0 0,0 21 15,-1-21-15,1 1 0,0-22 0,0 21 16,0 0-16,0-21 16,21 21-16,21-42 15,0 0 1,21 21-16</inkml:trace>
  <inkml:trace contextRef="#ctx0" brushRef="#br0" timeOffset="5444.14">10562 1122 0,'0'0'0,"0"-21"0,0-85 31,0 85-31,0 0 0,-21 21 15,0 0-15,0 0 16,-1 0-16,-20 21 0,21 0 0,0 0 16,0 0-16,-22 0 15,22 22-15,0-22 0,-21 21 0,20-21 16,1 22-16,0-22 0,21 21 0,0-21 16,0 1-16,0-1 0,0 0 15,0 0-15,0 0 0,21 0 16,0-21-16,1 0 0,-1 0 15,0 0-15,21 0 0,-21 0 0,1 0 16,20 0-16,-21-21 0,21 0 16,-20 0-16,-1-21 0,21 20 0,-21 1 15,0-21-15,1 0 0,-22-1 0,21 22 16,-21-21-16,21-1 0,-21 22 16,0 0-16,0 0 0,0 42 31,0 0-31,0 0 15,0 1-15,-21 20 0,0 0 16,21-21-16,-22 22 0,22-1 0,-21 0 16,0 1-16,21-1 0,0 0 0,-21 22 15,21-22-15,-21 22 0,21-1 16,0 1-16,0-22 0,0 22 0,0-1 16,0 1-16,0-22 0,0 21 15,0 1-15,0-22 0,0 22 0,0-1 16,0 1-16,0-1 0,21-20 15,-21 20-15,0 1 0,0-22 16,21 0-16,-21 1 0,21-1 0,-21 0 16,0 1-16,0-22 0,0 0 0,0 0 15,0 0-15,-21-21 32,0-21-32,0 21 0,0-21 15,-1 0-15,1-22 0</inkml:trace>
  <inkml:trace contextRef="#ctx0" brushRef="#br0" timeOffset="6223.78">1587 2265 0,'0'0'16,"-21"0"-16,0 0 0,21-21 0,-21 21 16,0 0-16,42 0 31,21 0-15,-21 0-16,1 0 0,20 0 15,0 0-15,1 0 0,-1 0 0,21 0 16,1 0-16,-1 0 0,22 0 15,0 0-15,21 0 0,21 0 0,0 21 16,21-21-16,0 0 16,0 0-16,21 0 0,22 0 0,-1 21 0,1-21 15,21 0-15,20 0 0,1 0 16,0 0-16,21 0 0,0 0 16,21 0-16,-21 0 0,21 0 0,1 0 15,20 0-15,-21 0 0,21 0 16,1 0-16,-1 0 0,0 0 0,1 0 15,-1 0-15,0 0 0,-20 0 0,20 0 16,-21 0-16,0 0 0,-21 0 16,0 0-16,-21 0 0,-21 0 0,-1 0 15,-20 0-15,-22 0 0,1 0 16,-22-21-16,0 21 0,-21 0 16,-21 0-16,-22 0 0,-20-21 0,-1 21 0,-20 0 15,-1 0-15,-21 0 16,0 0-16,-21-21 15,-21 21-15</inkml:trace>
  <inkml:trace contextRef="#ctx0" brushRef="#br0" timeOffset="7327.84">1630 3260 0,'0'0'0,"0"-21"16,0-1-16,0 1 0,-21 0 15,21 0-15,0 0 0,0 0 0,0-1 16,0 1-16,0 0 15,0 0-15,0 42 32,0 0-17,0 0-15,0 22 0,0-1 0,0 0 16,0 1-16,0 20 0,0 1 16,-22-22-16,22 22 0,0-22 15,0 21-15,-21-20 0,21-1 0,-21 0 16,21 1-16,0-22 0,0 21 0,0-21 15,0 1 1,21-22-16,0 0 16,1 0-16,-1-22 0,0 22 15,0-21-15,0 0 0,0-21 0,22 21 16,-22-1-16,0-20 0,21 21 16,-20-21-16,-1-1 0,0 1 0,0 0 15,0-1-15,0 1 0,-21 0 16,0 20-16,22 1 0,-22-21 0,21 42 15,-21-21-15,0 42 16,0 21 0,0-21-16,0 22 15,0-22-15,0 21 0,0 1 16,0-1-16,0-21 0,0 21 16,0-20-16,0 20 0,21-21 0,0 0 15,0 0-15,-21 1 0,21-1 16,1-21-16,-1 0 0,21 21 0,-21-21 15,22 0-15,-22 0 0,21 0 16,0-21-16,1 21 0,-1-21 0,22-1 16,-22 1-16,0 0 0,1-21 15,-1 21-15,0-22 0,1 1 0,-22 0 16,0-1-16,-21 1 0,0 0 16,0-22-16,0 22 0,-21-1 0,0 1 15,-22 0-15,22 21 16,-21-1-16,-1 1 0,1 0 0,0 21 15,-1 0-15,22 0 0,-21 0 16,21 0-16,-22 0 0,22 0 0,-21 0 16,21 21-16,0 0 0,-1 1 15,22-1-15,0 0 0,0 0 0,0 0 16,0 0-16,0 1 0,0-1 16,0 0-16,22-21 0,20 21 0,-21-21 15,21 0-15,22 0 0,-22 0 16</inkml:trace>
  <inkml:trace contextRef="#ctx0" brushRef="#br0" timeOffset="7852.4">3217 2731 0,'-21'-22'15,"42"44"-15,-63-44 0,21 22 16,0 22-16,21-1 15,0 0-15,0 0 0,0 21 0,0 1 16,0-1-16,0-21 16,0 22-16,0 20 0,0-21 0,0 22 15,0-22-15,0 22 0,0-1 16,0-20-16,0 20 0,0-21 0,0 22 16,0-43-16,0 21 0,0 1 15,0-22-15,0 0 0,0 0 0,0 0 16,21-21-16,-21 22 15,0-44 1,0 1-16,0 0 16,21 0-16,-21-21 0,21 20 0,-21-20 15,21 0-15,0-22 0,-21 22 16,22-22-16,-1 22 0,0-21 16,21 20-16,-21 1 0,22 21 15,-1 0-15,0-1 0,1 1 0,-1 21 16,-21 0-16,22 0 0,-1 0 0,0 21 15,-21-21-15,22 22 0,-22 20 16,0-21-16,0 21 0,-21 1 0,0-1 16,0 0-16,0-20 0,0 20 15,0 0-15,0-21 0,0 1 0,0-1 16,-21 21-16,0-21 16,21 0-16,-21-21 0,21 22 15,0-44 16,21 1-31,0 0 0,-21 0 0</inkml:trace>
  <inkml:trace contextRef="#ctx0" brushRef="#br0" timeOffset="8519.92">4064 3112 0,'0'0'0,"0"-22"16,0 1-1,0 42 16,0 1-31,0-1 0,0 0 0,0 21 16,0-21-16,0 22 0,0-1 16,0 0-16,0 1 0,0-1 15,0 0-15,0 1 0,0-22 0,0 21 16,0-21-16,0 22 0,0-22 16,21 0-16,0 0 0,0-21 15,1 0-15,20 0 0,-21 0 16,21 0-16,-20-21 0,20 21 0,0-21 15,1 0-15,-22-22 0,21 22 0,-21-21 16,0 21-16,1-22 0,-1 1 16,-21 0-16,21-1 0,-21 1 0,0 0 15,0-1-15,0 22 0,0 0 16,0 0-16,0 0 0,0 0 0,0 42 47,0 21-47,0-21 15,0 22-15,0-1 0,0 0 16,-21 1-16,21-1 0,0 21 0,-21-20 16,21 20-16,0-20 0,0 20 0,0 1 15,0-22-15,0 21 0,0 1 16,0 21-16,0-22 0,0 1 0,21-1 16,0 22-16,0-22 0,0 1 0,-21-1 15,21 1-15,1 20 16,-1-20-16,0 21 0,-21-22 0,0 22 0,21-22 15,-21 1-15,21 20 0,-21-20 16,0-22-16,0 22 0,0-22 16,-21 0-16,0 1 0,0-1 0,0-21 15,-22 0-15,22 1 0,-21-22 0,-1 0 16,1 0-16,0 0 0,-1 0 16,1 0-16,-21 0 0,20-22 0,-20 1 15,20 0-15,-20 0 0,-1 21 0,22-21 16,-21 0-16,20-1 0,1 1 15,21 0-15,-22 0 0,22 0 0,0-22 16,21 22-16,0 0 0,0 0 0,0-21 16,0-1-16,21 1 0,0 0 15,1-1-15</inkml:trace>
  <inkml:trace contextRef="#ctx0" brushRef="#br0" timeOffset="9028.62">5080 3260 0,'0'0'0,"-21"0"0,63 0 47,-21 0-47,22 0 16,-22 0-16,42 0 0,-20 0 15,20 0-15,1 0 0,-1 0 0,1 0 16,20 0-16,-20 0 0,-1-21 16,22 21-16,-22 0 0,1 0 0,-1-22 15,1 22-15,-1 0 0,1 0 16,-22 0-16,1 0 0,-22 0 0,0 0 15,0 0-15,-42 0 16,0 0 0,0 0-16,-1 0 0,-20 0 0,0 0 15,-1 0-15,1 0 0,-21 0 16</inkml:trace>
  <inkml:trace contextRef="#ctx0" brushRef="#br0" timeOffset="9287.49">5186 3302 0,'0'0'16,"-21"21"-16,-1-21 16,22 21-16,0 1 15,22-22 1,-1 0-16,0 0 16,21 0-16,1 0 0,-1 0 0,0 0 15,22 0-15,-1 0 0,-20 0 16,20 0-16,1 0 0,20-22 0,-41 22 15,20 0-15,1-21 0,-22 21 16,21 0-16,-20-21 0,-1 21 0,-21 0 16,22-21-16,-22 0 0,0 21 0,0-21 15,-21-1-15,0 1 16,0 0-16</inkml:trace>
  <inkml:trace contextRef="#ctx0" brushRef="#br0" timeOffset="9692.26">6117 2836 0,'-21'106'32,"21"-85"-32,0 1 0,0 20 0,0-21 15,21 0-15,0 0 0,0-21 16,-21 22-16,22-1 0,-1 0 0,0-21 15,0 21-15,21-21 0,-20 0 16,20 0-16,-21 0 0,21 0 0,1 0 16,20 0-16,-20 0 15,-1 0-15,0 0 0,1 0 0,-22 0 16,21 0-16,-21 0 0,0 0 0,-21 21 31,-21 0-31,-21 1 16,21-1-16,-22 0 0,1 21 15,-21-21-15,20 22 0,1-1 0,0 0 16,-1-20-16,1 20 0,0 0 0,-1-21 16,22 1-16,0 20 0,0-21 15,0 0-15,-1 0 0,22 1 0,-21-22 16,21 21-16,21-21 31,1 0-31,-1 0 0</inkml:trace>
  <inkml:trace contextRef="#ctx0" brushRef="#br0" timeOffset="10451.82">8149 3260 0,'0'0'0,"0"-21"31,0-1-31,0 1 0,21 0 16,-21 0-16,21 0 16,-21 0-16,22-1 0,-22 1 0,0 0 15,0 0-15,0 0 0,0 0 16,0-1-16,0 1 16,0 0-16,-22 0 0,1 0 0,0 21 15,-21-21-15,21 21 0,-1 0 16,-20 0-16,0 0 0,-1 0 0,1 21 15,0 0-15,-1-21 0,1 42 0,0-21 16,21 1-16,-22-1 0,1 21 16,21 0-16,0 1 0,-1-1 0,1 0 15,21 1-15,-21-1 0,21 0 16,0 1-16,0-1 0,0 0 0,21-20 16,0-1-16,22 0 0,-22 0 0,21 0 15,-21-21-15,22 0 16,-1 0-16,0 0 0,1 0 0,20-21 15,-20 0-15,-1 0 0,0 0 0,1-22 16,-1 22-16,0 0 0,-21-21 16,22 20-16,-22-20 0,0 0 0,0-1 15,-21 22-15,0-21 0,21 0 16,-21 20-16,0-20 0,0 21 0,0 0 16,0 0-16,0-1 0,-21 22 31,0 0-31,21 22 0,-21-1 0,0 0 0,21 0 15,-21 0-15,-1 22 0,22-1 16,-21-21-16,21 21 0,0 1 16,0-22-16,0 21 0,0 1 0,0-22 15,0 0-15,0 21 0,0-21 16,21-21-16,1 22 0,-1-1 0,21-21 16,-21 0-16,0 0 0,22 0 15,-22 0-15,0 0 0,21-21 16</inkml:trace>
  <inkml:trace contextRef="#ctx0" brushRef="#br0" timeOffset="10751.74">9017 3006 0,'0'0'0,"0"-21"0,0-1 0,0 1 16,0 0-16,0 0 0,0 0 15,-21 21-15,0 0 0,-1 0 16,1 0-16,0 0 15,0 21-15,0 0 0,-22 0 0,22 0 16,0 22-16,0-22 0,0 21 16,0-21-16,-1 22 0,22-1 0,-21 0 15,21 1-15,-21-1 0,21 0 16,0-20-16,0 20 0,0-21 0,0 0 16,0 0-16,0 1 0,21-1 15,0 0-15,1-21 0,-1 0 0,21 0 16,-21 0-16,22 0 0,-1 0 15,0 0-15,22-21 0,-22 0 0,0-1 16,22 1-16,-22 0 0,1 0 16,-1-21-16</inkml:trace>
  <inkml:trace contextRef="#ctx0" brushRef="#br0" timeOffset="11003.6">9610 2963 0,'0'-21'15,"0"42"-15,0-63 0,0 21 0,-22 21 31,1 0-31,21 21 16,-21-21-16,0 21 0,0 0 0,0 1 16,21 20-16,0-21 0,-22 21 15,1-20-15,21 20 0,-21 0 0,21-21 16,0 22-16,0-22 0,0 21 0,0-21 16,0 1-16,0 20 0,0-21 15,0 0-15,21 0 0,0-21 16,1 0-16,-1 0 0,21 0 15,-21 0-15,22 0 0,-1 0 0,-21-21 16,43 0-16,-22 0 0,0 0 16,1 0-16,-1-1 0</inkml:trace>
  <inkml:trace contextRef="#ctx0" brushRef="#br0" timeOffset="11188.49">10096 3006 0,'-63'0'15,"42"0"1</inkml:trace>
  <inkml:trace contextRef="#ctx0" brushRef="#br0" timeOffset="12375.91">10160 2985 0,'0'21'31,"21"-21"0,0 0-31,0 0 0,1 0 16,-1 0-16,0 0 0,0 0 0,0 0 15,0 0-15,-21-21 0,22-1 16,-1 22-16,0 0 0,-21-21 0,0 0 16,0 0-1,-21 21 1,0 0-16,-1 0 0,1 0 15,0 0-15,0 0 0,0 0 16,0 21-16,-22 0 0,22-21 0,0 21 16,0 22-16,0-22 0,-1 0 15,1 21-15,0-20 0,0 20 16,21-21-16,0 21 0,0-20 0,0 20 16,0-21-16,0 0 0,0 22 0,0-22 15,21 0-15,0-21 0,0 21 16,1-21-16,-1 0 0,21 0 0,0 0 15,-20 0-15,20 0 0,0 0 0,22 0 16,-22-21-16,0 0 0,1 0 16,20-1-16,-20 1 0,20-21 0,-21 21 15,22-22-15,-1 1 0,-20 0 16,-1 21-16,0-22 0,1 1 0,-22 21 16,21-22-16,-21 22 0,-21-21 15,0 21-15,0 0 0,0-1 16,-21 22-16,0 0 15,0 0-15,-21 0 0,20 22 0,1-1 16,-21-21-16,21 21 0,0 0 16,-1 0-16,1 0 0,0 22 0,21-22 15,-21 0-15,21 0 0,0 0 0,0 1 16,0-1-16,0 0 0,21 0 16,0 0-16,0-21 0,22 21 0,-22 1 15,0-1-15,21-21 0,-20 21 16,-1 0-16,21-21 0,-21 21 0,0-21 15,1 21-15,-1-21 16,-21 22-16,-21-22 31,-1 0-31,1 0 0,0 0 0,0 0 16,0 0-16,-22 0 0,22-22 16,0 22-16,0-21 0,-21 0 0,20 21 15,1-21-15,0 21 0,0 0 0,0 0 16,21 21 15,0 0-31,0 0 0,21 1 16,0-1-16,0 0 15,0-21-15,1 21 0,-1-21 16,0 0-16,21 0 0,1 0 0,-22 0 16,21 0-16,0 0 0,22 0 15,-22 0-15,1-21 0,-1 21 0,21-21 16,-20 0-16,-1-1 0,0 1 0,1 0 15,-1-21-15,0 21 0,-20-1 16,20-20-16,-21 21 0,0-21 0,0 20 16,1-20-16,-22 21 0,0-21 15,0 20-15,0 1 0,0 0 0,0 0 16,0 0-16,-22 21 0,1 0 0,0 0 16,0 0-16,0 0 15,21 21-15,0 0 0,0 0 16,0 0-16,0 1 0,0 20 0,0-21 15,0 21-15,0-20 0,0 20 16,0-21-16,21 0 0,0 22 0,-21-22 16,21 0-16,-21 21 0,21-21 0,-21 1 15,22-1-15,-22 0 0,0 0 16,-22 0-16,1-21 16,0 0-16,0 0 0,-21 0 0,20 21 15,1-21-15,-21 0 0,21 0 16,-22 0-16,22 0 0,0 0 15,0 0-15,0 0 0,21-21 16,0 0-16,0 0 16</inkml:trace>
  <inkml:trace contextRef="#ctx0" brushRef="#br0" timeOffset="12851.68">12785 2773 0,'0'0'0,"0"-21"0,0 0 15,0-1-15,0-20 0,0 21 16,0-21-16,0 20 0,0 1 16,0 0-16,0 0 0,-22 21 15,22 21 1,0 0-16,-21 22 0,21-1 15,-21 0-15,21 1 0,-21 20 0,21-21 16,0 22-16,0-22 0,-21 22 16,21-22-16,-21 22 0,-1-22 0,22 0 15,0 22-15,-21-22 0,21-21 0,-21 22 16,21-22-16,0 21 0,0-21 16,0 0-16,21-21 15,0 0-15,-21-21 16,22 21-16,-1-21 0,0-21 15,21 21-15,-21-22 0,22 1 0</inkml:trace>
  <inkml:trace contextRef="#ctx0" brushRef="#br0" timeOffset="13351.39">13271 2455 0,'0'0'0,"0"-21"0,-21 21 15,21 21 1,-21 22-16,0-22 0,21 21 15,0 22-15,-21-22 0,21 0 0,-21 22 16,21-22-16,-22 22 0,22-22 16,0 22-16,0-22 0,-21 0 15,0 1-15,21-1 0,-21 0 0,21 1 16,0-1-16,0-21 0,0 21 0,-21-20 16,21-1-16,0 0 15,0-42 16,0 0-31,0-1 0,0 1 16,0 0-16,21-21 0,-21 21 0,21-22 16,0 22-16,0-21 0,1 21 15,-1-22-15,21 22 0,-21-21 0,0 21 16,22-22-16,-22 22 0,21 0 16,-21 21-16,1 0 0,-1 0 15,0 0-15,0 0 0,0 0 0,0 21 16,1 0-16,-22 0 0,21 22 0,-21-22 15,0 21-15,0 1 0,0-22 16,0 21-16,0 0 0,0 1 0,0-22 16,0 21-16,0-21 0,0 1 15,0-1-15,0 0 0,0 0 0,-21 0 16,21 0-16,0-42 31,0 0-15,0 0-16,21 0 0,0 0 15,-21-1-15,21-20 0</inkml:trace>
  <inkml:trace contextRef="#ctx0" brushRef="#br0" timeOffset="13756.16">13822 3069 0,'0'21'31,"21"-21"0,0 0-31,0 0 0,0 0 0,1 0 16,-1 0-16,0 0 15,21-21-15,-21 21 0,1-21 0,20 21 16,43-63 0,-85 41-16,0 1 15,0 0-15,0 0 0,-22 21 16,1 0-16,-21 0 0,21 0 15,0 0-15,-1 21 0,1 0 16,-21 0-16,21 22 0,0-22 0,-1 21 16,22-21-16,-21 22 0,21-1 0,-21-21 15,21 22-15,0-1 0,0-21 16,0 0-16,0 22 0,21-22 0,0-21 16,1 21-16,-1 0 0,21-21 15,-21 0-15,22 0 0,-1 0 16,0 0-16,1 0 0,-1 0 0,0-21 15,1 21-15,-22-21 0,21 0 16,0-1-16,-20-20 0,-1 21 0,21 0 16,-21-22-16,-21 22 0</inkml:trace>
  <inkml:trace contextRef="#ctx0" brushRef="#br0" timeOffset="14020.01">12912 2858 0,'0'0'0,"-43"0"0,1 0 0,0 21 0,20-21 16,1 0-16,42 0 31,1 0-31,-1 0 0,21-21 0,0 21 16,1 0-16,-1-22 0,22 22 15,-22 0-15,0-21 0,1 21 0,-1-21 16,0 21-16,-21 0 0,1 0 16,-22-21-16,0 0 15</inkml:trace>
  <inkml:trace contextRef="#ctx0" brushRef="#br0" timeOffset="16460.55">15494 3281 0,'0'21'31,"0"-42"-15,21 21-1,0-21-15,0 0 0,1-1 16,20 1-16,-21 0 0,0-21 0,0 21 16,22-1-16,-22-20 0,0 21 15,0-21-15,0-1 0,1 1 0,-1 0 16,-21-1-16,0-20 0,21-1 15,-21 22-15,0-22 0,0 22 16,0-21-16,0 41 0,0-20 0,0 21 16,-21 0-16,21 0 0,-21 21 15,-1 0-15,1 0 0,0 21 16,21 0-16,-21 0 0,0 21 16,0 1-16,21-1 0,0 0 0,-22 22 15,22-1-15,-21-20 0,21 20 0,-21 1 16,21-22-16,0 22 0,0-22 15,0 21-15,0-20 0,0-1 0,0 0 16,0 1-16,0-22 0,0 21 16,0-21-16,0 1 15,0-44 17,0 1-32,21 21 0,0-42 0,1 21 15,-22 0-15,21-1 0,0-20 16,0 21-16,0 0 0,-21-22 0,21 22 15,1 0-15,-22 0 0,21 0 0,-21 0 16,21 21 0,-21 21-1,0 0-15,21 0 16,-21 0-16,0 22 0,0-22 16,0 0-16,21 21 0,-21-21 0,0 1 15,21 20-15,1-21 0,-1 0 16,0 0-16,0-21 0,0 22 0,0-22 15,22 0-15,-22 0 0,0 0 16,21 0-16,-20 0 0,20-22 0,0 1 16,-21 0-16,22 0 0,-22 0 0,21-22 15,-21 22-15,1 0 0,-1-21 16,21 21-16,-42-22 0,21 22 0,0-21 16,-21 21-16,22-1 0,-22 1 15,0 42 16,-22 1-31,1-1 16,21 21-16,0-21 0,0 0 0,-21 1 16,21-1-16,0 21 0,0-21 15,0 0-15,0 1 0,0-1 16,0 0-16,21-21 31,0 0-31,1-21 0,-1 0 16,0-1-16,-21 1 0</inkml:trace>
  <inkml:trace contextRef="#ctx0" brushRef="#br0" timeOffset="16619.46">16700 2752 0,'0'0'0,"0"-21"0,0-1 0,-21 1 16,0 21-16,0 0 31,21 21-31,0 1 0,0-1 15,0 0-15,0 0 16,21 0-16,0 0 0</inkml:trace>
  <inkml:trace contextRef="#ctx0" brushRef="#br0" timeOffset="17203.52">17441 3112 0,'0'0'0,"21"-22"0,1 1 16,-22 0-16,0 0 16,0 0-16,0 0 0,0-1 0,0 1 15,0 0-15,0-21 0,-22 21 16,1-1-16,0 1 0,0 0 0,0 0 16,0 0-16,-22 21 0,22 0 15,0 0-15,-21 0 0,20 21 0,-20-21 16,0 21-16,21 21 0,-22-20 15,1-1-15,21 21 0,0-21 16,-22 22-16,22-1 0,0-21 0,0 21 16,21 1-16,0-22 0,0 21 0,0-21 15,0 22-15,0-22 0,0 0 16,21 0-16,0-21 0,21 0 16,-20 0-16,-1 0 0,21-21 15,-21 0-15,22 0 0,-1 0 0,0-1 16,1 1-16,-1-21 0,0 21 15,1-22-15,-1 1 0,-21 0 0,21-1 16,1 1-16,-22-21 0,0 20 0,0-20 16,0 20-16,1-20 15,-1-1-15,-21 22 0,21-21 0,-21 20 16,0 22-16,0-21 0,0 21 16,0-1-16,-21 22 0,0 0 15,-1 0-15,1 22 0,0 20 0,21 0 16,-21 1-16,0-1 0,21 21 15,0 1-15,0-1 0,0-20 0,0 20 16,0 1-16,0-22 0,0 0 16,0 1-16,0-1 0,0 0 0,0 1 15,0-22-15,21 21 0,0-21 16,-21 1-16,21-1 0,0 0 16,1-21-16,-1 0 0,21 0 0,-21 0 15,22 0-15,-22 0 0,21 0 16,0-21-16</inkml:trace>
  <inkml:trace contextRef="#ctx0" brushRef="#br0" timeOffset="17704.23">18267 3027 0,'0'0'0,"21"-21"0,21-22 0,-21 22 0,1 0 15,-22 0-15,0 0 0,0-22 16,0 22-16,0 0 0,-22 0 16,1 0-16,0 21 0,0 0 15,0 0-15,-22 0 0,22 0 0,0 0 16,-21 21-16,21 0 0,-1 0 15,-20 0-15,21 1 0,0-1 16,0 21-16,-1 0 0,1-20 0,0 20 16,21-21-16,0 21 0,0-20 15,0 20-15,0-21 0,0 0 0,0 0 16,0 1-16,0-1 0,0 0 0,21-21 16,0 0-16,1 0 0,-1 0 15,0 0-15,21 0 0,-21-21 0,22 0 16,-22-22-16,21 22 0,1 0 15,-22-21-15,21 20 0,-21-20 0,22 0 16,-22-22-16,0 22 0,0-22 16,21 1-16,-20-1 0,-22 1 15,21-1-15,-21 22 0,21-21 0,-21 20 16,0 1-16,0 21 0,0-22 16,0 22-16,-21 21 15,0 0-15,-1 21 0,1 1 16,0 20-16,0 0 0,0 1 0,21 20 15,-21-21-15,21 22 0,-22-1 0,22 1 16,0-22-16,0 1 0,0 20 16,0-21-16,0-20 0,0 20 0,0 0 15,0-21-15,0 1 0,22 20 16,-1-42-16,0 21 0,0 0 0,0-21 16,0 0-16,22 0 0,-22 0 15,21 0-15,1-21 0,-22 0 16,21 21-16</inkml:trace>
  <inkml:trace contextRef="#ctx0" brushRef="#br0" timeOffset="18095.31">18817 2942 0,'0'0'16,"-21"0"-16,21 21 0,21-21 46,0 0-46,0 0 0,1 0 16,-1 0-16,0 0 0,0 0 0,21-21 16,-20 21-16,-1-21 0,21 0 15,-21 21-15,0-21 0,1 21 0,-22-21 16,0-1-16,21 1 0,-21 0 16,-21 21-1,-1 0-15,1 0 16,0 0-16,-21 21 0,21-21 0,-1 21 15,1 22-15,-21-22 0,21 0 16,0 0-16,-1 22 0,22-22 0,0 0 16,0 0-16,0 0 0,0 22 15,0-22-15,22 0 16,-1 0-16,0-21 0,0 0 0,21 21 16,-20-21-16,20 0 0,-21 0 15,21 0-15,-20-21 0,20 0 0,0 21 16,-21-21-16,22 0 0,-22-1 0,21-20 15</inkml:trace>
  <inkml:trace contextRef="#ctx0" brushRef="#br0" timeOffset="18495.68">19410 2942 0,'0'0'0,"0"-21"0,21 0 0,-21-21 16,0-43 15,0 106-15,-21 0-16,21 0 0,-21 1 15,21-1-15,0 0 0,-22 0 0,22 0 16,-21 22-16,21-22 0,-21 0 15,21 0-15,0 0 0,0 0 0,-21 1 16,21-1-16,0 0 0,-21-21 16,21 21-16,-21-42 31,21 0-15,0 0-16,0-1 0,0 1 0,0 0 15,0 0-15,21-21 0,0 20 16,0-20-16,21 0 0,-20-1 15,20 1-15,0 21 0,1-21 16,20 20-16,-21-20 0,1 42 0,20-21 16,-20 21-16,-1 0 0,0 21 0,1 0 15,-1 22-15,-21-22 0,21 21 16,-20 0-16,-1 1 0,0-1 0,-21 0 16,0 1-16,0-1 0,0 0 15,0-20-15,0 20 0,0 0 0,0-21 16,-21 1-16,0-1 0,21 0 0,-22 0 15,1-21-15,0 0 0</inkml:trace>
  <inkml:trace contextRef="#ctx0" brushRef="#br0" timeOffset="18759.68">20934 2879 0,'0'-21'0,"0"-1"16,0 1-16</inkml:trace>
  <inkml:trace contextRef="#ctx0" brushRef="#br0" timeOffset="19468.34">21061 2688 0,'0'0'0,"21"-63"31,-21 42-31,21-1 15,0 1-15,0 21 0,1-21 16,-1 21-16,0 0 0,21 0 16,-21 0-16,22 0 0,-1 21 0,-21 0 15,22 1-15,-1-1 0,0 0 16,-21 21-16,1 1 0,-1-1 0,0 0 16,-21-21-16,0 22 0,0-1 15,0-21-15,0 22 0,0-22 0,0 0 16,0 0-16,-21 0 0,0 0 15,-1-21-15,1 0 32,21-21-32,-21 21 15,21-21-15,0 0 0,0 0 0,0 0 16,0-22-16,0 22 0,21-21 0,0 21 16,1-22-16,-1 1 0,21 0 15,-21-1-15,0-20 0,22 20 0,-1 1 16,0 21-16,-20-21 0,20 20 15,0 1-15,-21 21 0,1 0 0,20 0 16,-21 21-16,0 22 0,0-22 16,-21 21-16,22 1 0,-22-1 0,0 0 15,21 22-15,-21-22 0,0 0 16,0 1-16,0-22 0,0 21 16,0-21-16,0 22 0,0-22 0,0 0 15,-21 0-15,21 0 0,-22-21 16,22 22-16,-21-22 15,21-22-15,0 1 16,0 0-16,0 0 16,0 0-16,0-22 0,21 22 0,1-21 15,-1 0-15,0-1 0,0 1 16,0 0-16,22-22 0,-22 22 16,21-1-16,0 1 0,-20 0 0,20 21 15,0-1-15,1 1 0,-1 21 0,0 0 16,1 0-16,-22 21 0,21 1 15,-21 20-15,22 0 0,-22-21 16,0 22-16,-21-1 0,0 0 0,0 1 16,0-1-16,0 0 0,0-20 15,0 20-15,0-21 0,-21 0 0,21 0 16,-21 1-16,-1-1 0,1-21 16,0 21-16,42-42 46</inkml:trace>
  <inkml:trace contextRef="#ctx0" brushRef="#br0" timeOffset="19824.18">23093 2709 0,'0'0'0,"21"-21"15,-21 0 16,21 21-31,0 0 16,-21-21-16,21 0 0,1 21 0,-22-21 16,21 21-16,0-22 0,-21 1 15,0 0-15,21 21 0,-21-21 16,0 0 0,-21 21-1,0 21-15,0 0 0,-1 0 16,-20 0-16,21 22 0,0-22 15,0 21-15,-22 1 0,22-22 0,21 21 16,-21-21-16,21 22 0,0-22 16,0 0-16,0 0 0,0 0 0,0 0 15,0 1-15,21-22 16,0 21-16,0-21 0,22 0 0,-22 0 16,21 0-16,-21 0 0,22-21 0,-1-1 15,0 1-15,1 0 0</inkml:trace>
  <inkml:trace contextRef="#ctx0" brushRef="#br0" timeOffset="20076.05">23770 2328 0,'0'0'0,"0"-21"0,0-21 0,0 21 16,0 0-16,0-1 0,0 1 0,-21 21 16,0 0-16,0 0 0,-1 21 15,1 1-15,21-1 0,-21 21 16,21 0-16,-21 1 0,0-1 0,21 22 15,0-1-15,0-21 0,-21 1 16,21 20-16,-22-20 0,22-22 0,0 21 16,0 0-16,0-20 0,0-1 15,0 0-15,0 0 0,0 0 16,22-21 0,-1 0-1,0-21-15,0 0 0,0 0 0,0 0 16</inkml:trace>
  <inkml:trace contextRef="#ctx0" brushRef="#br0" timeOffset="20527.79">24130 2244 0,'0'0'0,"21"-43"0,0 22 0,-21 0 0,21 0 16,-21 0-16,0 42 16,0 0-1,-21 0-15,0 22 16,21-22-16,-21 42 0,0-20 0,0 20 15,-1-21-15,1 22 0,21-1 16,-21-20-16,0-1 0,21 0 0,-21 1 16,21-1-16,0-21 0,-21 22 0,21-22 15,-22 0-15,22 0 16,0-42 15,0 0-31,0 0 16,0-1-16,22 1 15,-1 0-15,-21-21 0,21 21 0,0-22 0,0 22 16,0-21-16,22-1 0,-22 22 16,0-21-16,21 21 0,-20 0 15,-1 21-15,0 0 0,0 0 0,0 0 16,0 0-16,1 21 0,-22 21 16,0-21-16,21 22 0,-21-22 0,0 21 15,0 0-15,0-20 0,0 20 16,0-21-16,0 0 0,-21 0 0,21 1 15,-22-1-15,22 0 0,-21 0 16,0 0-16,0-21 16,0 0-16,0 0 15,-1 0-15,1-21 16</inkml:trace>
  <inkml:trace contextRef="#ctx0" brushRef="#br0" timeOffset="20704.68">23368 2477 0,'0'0'0,"-21"0"0,0-22 0,-1 22 16,44 0 15,20 0-31,0 0 16,1 0-16,20 0 0,1 0 15,20 0-15,-20 0 0,20 0 0,-20 0 16,21 0-16</inkml:trace>
  <inkml:trace contextRef="#ctx0" brushRef="#br0" timeOffset="21099.46">24701 2413 0,'-21'0'16,"0"0"-16,0 0 15,0 0-15,0 21 0,-1 0 0,1 22 16,0-22-16,0 21 15,0-21-15,21 22 0,-21-1 0,-1-21 16,22 22-16,-21-1 0,21-21 16,0 0-16,0 0 0,0 1 0,0-1 15,0 0-15,0 0 0,21-21 0,1 0 16,20 0-16,-21 0 0,0 0 16,22 0-16,-1 0 0,-21 0 0,21-21 15,1 21-15,-1-21 0,0 0 16,1-1-16,-22 1 0,21 0 0,-21 0 15,1-21-15,-22-1 0,0 22 16,0-21-16,0-1 0,0 22 0,0-21 16,0 21-16,-22 0 15,1-1-15,-21 1 0,21 21 0,-22 0 16,1 0-16,0 0 0,-1 0 0,1 0 16,0 0-16,21 21 0,-22 1 15,22-1-15,0 0 0,21 0 0,0 0 16,0 0-16,0 1 0,0-1 15,21 0-15,0-21 0</inkml:trace>
  <inkml:trace contextRef="#ctx0" brushRef="#br0" timeOffset="21604.17">25569 2604 0,'0'0'0,"0"-22"0,0 1 16,-42-85-1,21 85-15,0 0 0,-1 21 16,1 0-16,0 0 0,0 0 0,-21 0 16,20 0-16,1 21 0,0 0 15,-21 1-15,21 20 0,-1-21 0,1 21 16,0-20-16,0 20 0,0 0 16,21-21-16,0 22 0,0-22 0,0 21 15,0-21-15,0 1 0,0-1 16,0 0-16,21 0 0,0 0 15,0-21-15,0 0 0,1 0 0,-1 0 16,0 0-16,21 0 0,-21 0 16,1-21-16,20 21 0,-21-21 0,0 0 15,22 0-15,-22-22 0,0 22 16,0-21-16,0-1 0,0 1 0,1 0 16,-22-22-16,0 1 0,21 20 15,0-20-15,-21-1 0,21 22 0,-21 0 16,0-1-16,0 1 0,0 21 0,0 0 15,0 0-15,0-1 0,0 44 16,0-1-16,0 0 16,0 0-16,-21 21 15,0 1-15,21-1 0,-21 22 0,21-22 16,0 21-16,0-20 0,0 20 16,-22-20-16,22-1 0,0 0 0,0 1 15,0-22-15,0 21 0,0-21 0,0 0 16,0 1-16,22-22 0,-1 21 15,0-21-15,0 0 0,0 0 0</inkml:trace>
  <inkml:trace contextRef="#ctx0" brushRef="#br0" timeOffset="21959.97">26204 2709 0,'43'-42'0,"-86"84"0,107-105 16,-43 21-16,0 20 0,0 1 15,-21-21-15,0 21 0,0 0 16,-21 21-16,0 0 0,0 0 15,0 0-15,-1 0 0,-20 0 16,21 21-16,0 0 0,0-21 0,-1 21 16,1 0-16,0 0 0,21 1 15,0-1-15,0 0 0,0 0 16,0 0-16,21-21 0,0 21 16,22 1-16,-22-22 0,0 21 0,21-21 15,-20 21-15,20-21 0,-21 21 16,0-21-16,0 21 0,1-21 0,-1 21 15,0-21-15,-21 22 16,0-1 0,-21-21-16,0 21 0,-1-21 15,1 0-15,-21 0 0,21 0 16,-22 0-16,1 0 0,21 0 0,-21 0 16,-1 0-16,22 0 0,-21 0 15,21 0-15,-1 0 0,-20 0 0,21-21 16,21 0-16</inkml:trace>
  <inkml:trace contextRef="#ctx0" brushRef="#br0" timeOffset="22975.96">27686 2519 0,'0'0'0,"0"-21"16,0 0-16,0-1 0,0 1 15,0 0-15,21 0 0,0-21 16,0 20-16,-21 1 0,22 0 0,-1 0 15,-21 0-15,21 0 0,-42 21 32,0 21-32,-1 0 15,1 0-15,-21 21 0,21 1 16,0-1-16,-1 0 0,-20 1 0,21 20 16,0-20-16,0-22 0,21 21 15,0 0-15,-22-20 0,22 20 16,0-21-16,0 0 0,0 0 15,22 1-15,20-22 16,-21 0-16,0 0 0,22 0 0,-1 0 16,0 0-16,1-22 0,20 1 15,-21 0-15,1 0 0,-1 0 0,0-22 16,1 22-16,-22-21 0,0 0 16,0-1-16,-21 1 0,0 0 0,0-22 15,0 22-15,0-1 0,0 1 16,-21 0-16,-21 21 0,21-1 0,-1 1 15,1 0-15,0 0 0,0 21 16,0 0-16,42 0 31,21 21-15,-21-21-16,22 21 0,-1-21 0,0 0 16,22 0-16,-22 0 0,22 0 15,-1 0-15,-20 0 0,20 0 0,-21 0 16,1-21-16,-1 21 0,0-21 15,-20 21-15,20-21 0,-21 0 0,0 21 16,0-22-16,-21 1 0,0 0 16,22 21-16,-22 21 31,-22 0-31,1 1 16,0-1-16,21 21 0,-21 0 15,0 1-15,21-1 0,-21 0 16,21 22-16,-22-22 0,1 22 0,21-1 15,0-20-15,0 20 0,-21 1 16,21-22-16,-21 21 0,21-20 0,0 20 16,0 1-16,0-1 0,-21 1 15,21-1-15,0 1 0,0 20 0,0-20 16,0-1-16,0 1 0,0-1 16,0-20-16,0 20 0,0-20 0,0-1 15,0 0-15,0 1 0,0-1 0,0 0 16,0-21-16,0 1 0,0-1 15,0 0-15,-21-21 0,21-21 32,0 0-17,0-22-15,0 22 0,0 0 0,0 0 16,0 0-16,0-1 0,-22 1 16,22 0-16,0 0 0,0 0 15,-21 21-15,21-21 0,0-1 16,0 1-16,-21 0 15,0 21-15,21-21 0</inkml:trace>
  <inkml:trace contextRef="#ctx0" brushRef="#br0" timeOffset="23831.53">15642 4064 0,'-21'0'15,"0"-42"1,21 21 0,0-1-16,0 1 0,0 0 15,21 0 1,0 0-16,0 21 0,-21-21 0,21 21 15,-21-22-15,22 22 0,-22-21 16,0 0-16,-22 21 16,1 0-16,0 0 15,-21 0-15,-1 0 0,1 0 16,0 0-16,-1 21 0,1 0 0,0-21 16,21 22-16,-22-1 0,1-21 15,21 21-15,0 0 0,21 0 0,0 0 16,0 1-16,0-1 0,0 21 0,0-21 15,0 0-15,21 22 0,0-22 16,0 21-16,21-21 0,1 22 0,-1-22 16,0 21-16,1-21 0,-1 1 15,0-1-15,1 0 0,-22 21 0,0-21 16,0 1-16,0-22 0,-21 21 16,0 0-16,0 0 0,-21 0 15,-21-21-15,0 21 0,-1-21 0,-20 0 16,-1 22-16,1-22 0,-1 0 0,1 0 15,-1 0-15,1 0 0,20 0 16,1 0-16,0 0 0,21 0 0,-1-22 16,1 22-16,0-21 0,21 0 0,-21 21 15,21-21-15,0 0 16,0 0-16,21 21 0,0-22 16,22 22-16,-22-21 0,21 21 15,0-21-15,1 21 0,-1-21 0,0 21 16,22-21-16</inkml:trace>
  <inkml:trace contextRef="#ctx0" brushRef="#br0" timeOffset="24299.45">15748 4255 0,'0'0'0,"42"-22"0,43-20 31,-85 21-31,0 42 31,0 0-31,0 0 16,0 1-16,-21-1 0,21 21 0,-21-21 15,21 22-15,-22-22 0,22 21 16,0 0-16,0-20 0,0-1 0,0 21 16,0-21-16,0 0 0,0 1 15,0-1-15,0 0 0,22 0 16,-1-21-16,0 0 0,0 0 16,0 0-16,0 0 0,1 0 15,20-21-15,-21 0 0,21 21 0,1-21 16,-22-1-16,21 1 0,-21-21 0,22 21 15,-22 0-15,0-22 0,0 1 16,0 21-16,1-22 0,-22 1 0,0 0 16,0-1-16,0 22 0,0-21 15,0 21-15,0 0 0,-22 63 32,1-21-17,0 0-15,21 22 0,0-1 0,0-21 16,-21 21-16,21 1 0,0-22 0,0 21 15,0-21-15,0 22 0,0-22 16,0 0-16,0 0 0,0 0 0,21 1 16,0-22-16,0 0 0,1 0 15,20 0-15,0 0 0,-21 0 0,22 0 16,-1 0-16,0-22 0,1 1 0,-1 0 16,0-21-16</inkml:trace>
  <inkml:trace contextRef="#ctx0" brushRef="#br0" timeOffset="24784.56">16912 3852 0,'0'0'0,"0"-21"0,0 0 0,0 0 0,-21 21 15,0 0 1,0 21-16,21 0 16,-22 0-16,22 1 0,0 20 0,0 0 15,0 1-15,0 20 0,0-21 16,0 22-16,0-22 0,0 1 0,0 20 15,0-21-15,0 1 0,0-1 16,0-21-16,0 22 0,-21-22 16,21 0-16,0 0 0,0 0 0,0 0 15,0-42 17,0 0-32,0 0 15,0 0-15,0-22 0,0 22 16,0 0-16,21-21 0,1-1 0,-1 1 15,0 21-15,0-21 0,21-1 16,-20 1-16,20 21 0,-21 0 0,21-1 16,1 22-16,-1 0 0,-21 0 0,22 0 15,-1 22-15,-21-1 0,21 0 16,-20 21-16,-1-21 0,0 22 16,-21-22-16,0 21 0,0-21 15,0 22-15,-21-22 0,0 0 0,-1 0 16,-20 0-16,21 1 0,0-1 0,-22 0 15,22 0-15,-21-21 0,21 21 16,0-21-16,-22 0 0,22 0 0,0 0 16,0 0-16,21-21 31,0 0-31</inkml:trace>
  <inkml:trace contextRef="#ctx0" brushRef="#br0" timeOffset="25119.36">18457 4043 0,'0'0'0,"0"-21"0,0-64 16,0 64-1,-21 0 1,-21 21-16,21 0 0,-1 0 15,-20 0-15,21 0 0,-21 0 0,-1 21 16,22 0-16,-21 0 0,-1 22 0,22-1 16,-21 0-16,21 1 15,0-1-15,-1 21 0,22-20 0,0-1 16,0 0-16,0-20 0,0 20 0,0 0 16,0-21-16,0 1 0,0-1 15,22 0-15,-1 0 0,0-21 0,21 0 16,-21 0-16,22 0 0,-1 0 15,0 0-15,1 0 0,-1-21 0,0 21 16,1-21-16,20 0 0,-20-1 0</inkml:trace>
  <inkml:trace contextRef="#ctx0" brushRef="#br0" timeOffset="25376.22">18944 3725 0,'0'0'0,"0"-21"0,0 0 15,-21 21 1,0 21-16,21 22 16,0-22-16,-21 21 0,-1-21 15,1 43-15,21-22 0,-21 0 0,21 22 16,-21-1-16,21-20 0,-21-1 16,0 22-16,21-22 0,0 0 0,-22-21 15,1 22-15,21-22 0,0 21 16,0-21-16,0 1 0,0-1 0,0 0 15,21-21 1,1 0-16,-1 0 0,0 0 0,21 0 16</inkml:trace>
  <inkml:trace contextRef="#ctx0" brushRef="#br0" timeOffset="26621.08">19706 4106 0,'0'0'0,"0"-21"0,-106-106 32,85 127-32,-21 0 15,21 0-15,-22 0 0,1 0 16,21 21-16,-22 1 0,22 20 0,-21-21 16,21 21-16,-22-20 0,22 20 15,0 0-15,0 1 0,0-1 16,0-21-16,21 21 0,0 1 0,-22-22 15,22 21-15,0-21 0,0 1 0,0 20 16,0-21-16,0 0 0,22 0 16,-1-21-16,0 0 0,0 0 15,0 0-15,0 0 0,1 0 0,20 0 16,-21 0-16,0-21 0,22 0 0,-22 0 16,21 0-16,-21 0 15,22-1-15,-22-20 0,21 0 0,-21-1 16,0 1-16,1 0 0,-1-1 15,0-20-15,0 21 0,0-1 0,-21 1 16,0 21-16,0 0 0,0-1 0,0 1 16,0 42-1,0 22-15,-21-22 16,21 21-16,-21 1 0,0-22 16,21 21-16,0 0 0,-21 1 0,21-1 15,-22 0-15,22 1 0,0-22 0,0 0 16,0 21-16,0-20 0,22-22 15,-1 21-15,0 0 0,0-21 16,0 0-16,0 0 0,22 0 0,-22 0 16,21 0-16,1 0 0,-22 0 15,21-21-15,-21 0 0,22-1 0,-1 1 16,-21 0-16,21 0 0,-20-21 16,20 20-16,-21-20 0,0 0 0,0-1 15,1 1-15,-1 0 0,0-1 0,-21 22 16,0-21-16,0 21 0,0 0 15,0-1-15,-21 22 32,21 22-32,-21-1 0,-1 0 0,22 21 15,0-21-15,0 22 0,0-1 0,0 0 16,0-20-16,0 20 0,0 0 16,0-21-16,0 1 0,0-1 0,0 0 15,22 0-15,-22 0 0,0 0 0,21 1 16,-21-1-1,0-42 17,0-1-32,0 1 15,0 0-15,0 0 0,0 0 16,0 0-16,-21-1 16,-1 22-16,1-21 15,0 21-15,0 0 16,21 21-16,-21 1 15,21-1-15,0 0 0,0 0 16,0 0-16,21 0 0,-21 1 16,21-22-16,0 21 15,22 0-15,-22-21 0,0 0 0,21 0 0,1 21 16,-22-21-16,42 0 0,-20 0 0,-1 0 16,0 0-16,22-21 0,-22 0 15,0 21-15,1-21 0,-1-1 0,0-20 16,1 21-16,-1-21 0,-21-1 15,0 1-15,22 0 0,-22-22 16,0 22-16,-21-1 0,0-20 0,0 42 16,0-22-16,0 22 0,0-21 15,-21 21-15,0 21 0,0 0 16,-1 0-16,1 0 0,-21 0 16,21 21-16,0 0 0,21 0 0,0 0 15,0 22-15,0-1 0,0-21 16,0 22-16,0-22 0,0 21 0,21-21 15,0 22-15,0-22 0,0 0 0,0 21 16,1-21-16,-1 1 0,0-1 16,-21 0-16,0 0 0,0 0 15,0 0-15,-21-21 16,0 0 0,-1 0-16,1 0 0,0 0 0,0 0 15,0 0-15,0 0 0,-1 0 16,1 0-16,0 0 0,0 0 15,21-21-15,0 0 16,0 0-16,21 21 0</inkml:trace>
  <inkml:trace contextRef="#ctx0" brushRef="#br0" timeOffset="26823.27">22013 4339 0,'0'0'0,"-21"0"0,21 21 0,-21-21 0,0 0 15,21-21 32,0 0-47</inkml:trace>
  <inkml:trace contextRef="#ctx0" brushRef="#br0" timeOffset="38727.96">508 6329 0,'0'0'15,"0"-21"-15,-21 21 16,0 0 0,-1 0-1,1 0 1,21 21-16,0 0 15,0 0 1,21-21 0,1 0-1,-1 0-15,0 0 16,0 0-16,-21-21 0,21 21 16,0-21-16,-21 0 15,22 0-15,-22-1 0,0 1 16,0 0-1,-22 21 1,1 0-16,0 0 16,0 0-16,0 21 15,0-21-15,21 21 0,-22 1 0,22-1 16,-21 21-16,21-21 0,-21 0 16,21 22-16,0-22 0,0 0 0,0 0 15,0 22-15,0-22 16,21 0-16,0 0 0,1-21 15,-1 0-15,21 0 0</inkml:trace>
  <inkml:trace contextRef="#ctx0" brushRef="#br0" timeOffset="39147.72">1037 6244 0,'-21'0'16,"0"0"-16,0 0 16,-1 21-1,1-21-15,21 22 0,0-1 32,21-21-1,1 0-31,-1 0 15,-21-21-15,21 21 0,0-22 16,0 1-16,-21 0 16,0 0-16,0 0 15,-21 21 1,0 0 0,0 0-16,0 0 0,-1 21 15,1 0-15,21 0 0,-21 0 16,21 1-16,-21 20 0,21-21 15,0 21-15,-21-20 0,21 20 0,0-21 16,0 21-16,0-20 0,0-1 16,0 0-16,0 0 0,0 0 0,21-21 15,0 0-15</inkml:trace>
  <inkml:trace contextRef="#ctx0" brushRef="#br0" timeOffset="39595.4">2476 6160 0,'0'0'15,"0"-22"-15,0 1 0,0 0 0,0 0 16,0 0-16,0 0 0,0-1 15,0 1-15,0 0 16,0 0-16,-21 21 0,0-21 16,0 21-16,-21 0 0,20 0 15,1 0-15,-21 21 0,0-21 0,20 21 16,-20 0-16,0 22 0,-1-22 16,22 21-16,-21-21 0,21 22 0,-22-1 15,1 21-15,21-20 0,-21 20 16,-1 1-16,22-22 0,-21 22 0,21-1 15,-1 1-15,1-22 0,21 21 16,0-20-16,0-1 0,0 0 0,0-20 16,0 20-16,21-21 15,1 0-15,20 0 0,-21 1 0,0-22 16,22 0-16,-22 0 0,21 0 16,0 0-16,-20 0 0,20 0 0,0 0 15,1 0-15,-1-22 0,0 1 16,1 0-16,-1 0 0,0 0 0,1-22 15,-1 22-15</inkml:trace>
  <inkml:trace contextRef="#ctx0" brushRef="#br0" timeOffset="40040.35">2794 6435 0,'0'-21'0,"0"42"0,0-64 16,0 22-16,-21 21 31,0 21-16,-1 1-15,22-1 0,-21 21 0,0-21 16,21 22-16,-21-1 0,21-21 16,0 21-16,-21 1 0,21-1 0,-21-21 15,21 22-15,0-22 0,0 21 16,0-21-16,0 0 0,21 1 0,0-1 16,0 0-16,0-21 0,0 21 0,1-21 15,20 0-15,-21 0 0,21 0 16,-20 0-16,20 0 0,-21-21 15,21 0-15,1 0 0,-22-1 16,21 1-16,-21 0 0,1 0 0,20-21 16,-21 20-16,0-20 0,-21 0 0,0 21 15,0-22-15,0 1 0,0-22 16,0 22-16,-21 0 0,0 21 0,-21-22 16,20 22-16,1 0 0,-21 0 15,21 21-15,-22 0 0,22 0 0,0 0 16,-21 0-16,21 0 0,-1 21 15,-20 0-15,21 0 0,0 22 0,0-22 16,21 0-16,0 0 0,-22 0 16,22 22-16,0-22 0,0 0 15,22 0-15,-1-21 16,0 0-16,0 0 0,0 0 0</inkml:trace>
  <inkml:trace contextRef="#ctx0" brushRef="#br0" timeOffset="40555.72">3577 6287 0,'0'0'16,"0"-22"-16,-21 22 16,0 0-1,21 22-15,0-1 0,0 0 16,-21 21-16,21-21 0,0 22 0,-22-22 15,22 21-15,0 1 0,0-22 16,0 21-16,0 0 0,0-20 0,-21-1 16,21 21-16,0-21 0,0 0 15,-21 1-15,21-1 0,0 0 16,-21-42 15,21 0-31,0-1 16,0 1-1,0-21-15,0 21 0,0-22 0,21 22 16,-21-21-16,21 0 0,0-1 16,1 1-16,20 0 0,-21-1 0,0 22 15,22 0-15,-1-21 0,-21 42 0,21-22 16,1 22-16,-22 0 0,21 0 16,-21 22-16,1-22 0,20 42 0,-21-21 15,0 21-15,0 1 0,-21-1 16,0 0-16,0 1 0,0-1 0,0 0 15,0 1-15,0-22 0,0 21 0,0-21 16,0 1-16,0-1 0,-21 0 16,21 0-16,-21 0 0,42-42 47,0 0-47</inkml:trace>
  <inkml:trace contextRef="#ctx0" brushRef="#br0" timeOffset="40936.44">4212 6308 0,'0'0'0,"0"-21"0,0 42 47,0 0-47,0 0 0,0 0 16,21 22-16,0-22 0,1 21 15,-22-21-15,21 22 0,-21-1 0,21-21 16,-21 21-16,0-20 0,0 20 0,0-21 16,0 0-16,0 0 0,0 1 15,0-1-15,0 0 0,0 0 16,21-42 15,-21 0-31,21 21 0,-21-21 0,21-1 16,-21-20-16,22 21 15,-1-21-15,0-1 0,-21 1 0,21 0 16,0-1-16,0 1 0,1 0 0,20-1 16,-21 1-16,0 21 0,0-22 15,1 22-15,-1 0 0,-21 0 0,21 21 16,-21-21-16,21 21 0</inkml:trace>
  <inkml:trace contextRef="#ctx0" brushRef="#br0" timeOffset="41420.12">4741 6625 0,'0'0'0,"0"-21"32,21 0-32,1 21 0,-1-21 15,21 0-15,-21-1 0,0 1 16,22 0-16,-22 0 0,21 0 0,-21 0 15,1-1-15,-1 1 0,0 0 0,-21 0 16,0 0-16,0 0 0,0-1 16,0 1-16,-21 21 0,0 0 15,-1 0-15,1 0 0,0 0 16,0 0-16,-21 0 0,20 21 0,1 1 16,0-1-16,-21 0 0,21 21 0,21-21 15,-22 22-15,22-1 0,-21 0 16,21 1-16,0-22 0,0 21 0,0 1 15,0-22-15,0 0 0,0 21 16,21-21-16,1 1 0,-1-22 16,0 21-16,21 0 0,-21-21 0,1 0 15,20 0-15,0 0 0,-21 0 16,22 0-16,-22 0 0,21 0 0,-21-21 16</inkml:trace>
  <inkml:trace contextRef="#ctx0" brushRef="#br0" timeOffset="41807.87">5334 6477 0,'0'0'0,"-21"-42"0,21 21 16,0-1-16,0-20 0,0 21 0,0 0 15,0 0-15,0-1 0,0 1 16,21 0-16,0 21 16,0 0-16,0-21 0,1 21 0,20 0 15,-21 0-15,0 0 0,22 0 0,-1 21 16,-21 0-16,21 0 0,-20 1 15,20-1-15,-21 21 0,0 0 0,0-20 16,1 20-16,-22 0 0,21-21 16,-21 22-16,0-22 0,0 21 0,0-21 15,0 1-15,-21-1 0,-1 0 0,1-21 16,21 21-16,-21-21 16,0 0-16,0 0 0,21-21 31,0 0-31,0 0 15,0-1-15,0 1 0,0-21 0,0 21 16,0-22-16,21 22 0,-21-21 0,21 0 16,0-1-16,0 22 0,1-21 15,-22 21-15,21-1 0,0-20 0,0 21 16,0 0-16,0 0 0,1-1 16,20 1-16,-21 0 0,0-21 0</inkml:trace>
  <inkml:trace contextRef="#ctx0" brushRef="#br0" timeOffset="42324.08">6392 5736 0,'0'-21'31,"0"42"-31,0 0 16,0 1-16,0-1 0,-21 0 15,21 21-15,-21-21 0,21 22 0,-21-1 16,21 0-16,0 1 0,0-22 15,-21 21-15,21 1 0,-22-1 0,22 0 16,0 1-16,0-1 0,0 0 0,0 1 16,0-1-16,0-21 0,0 21 15,0-20-15,22 20 0,-1-21 16,0 0-16,0-21 0,0 21 0,22-21 16,-22 0-16,0 0 0,21 0 15,-21 0-15,1 0 0,20 0 0,-21-21 16,21 0-16,-20 0 0,-1 0 15,21 0-15,-21-22 0,0 22 0,1-21 16,-1 21-16,0-22 0,-21 22 0,0-21 16,0 21-16,0-1 15,0-20-15,0 21 0,0 0 0,-21 21 32,21 21-32,0 0 15,0 0-15,0 0 0,0 1 0,0 20 16,0-21-16,0 21 0,0-20 0,0 20 15,0-21-15,0 0 0,21 0 16,0 1-16,0-1 0,0 0 16,1-21-16,-1 0 0,0 0 0,0 0 15,0 0-15,0 0 0,1-21 16,-1 21-16,0-21 0,0-1 0,-21 1 16,21 0-16,-21 0 0,21 0 15,-21-22-15,0 22 0,22-21 0</inkml:trace>
  <inkml:trace contextRef="#ctx0" brushRef="#br0" timeOffset="42500.1">7112 5863 0,'0'0'0,"-21"-21"0,0 21 16,-1 0-16,1 0 0,0 0 16,0 0-1,0 0 1,21 21-16,0 0 15,0 1-15,-21-22 16,21 21 0</inkml:trace>
  <inkml:trace contextRef="#ctx0" brushRef="#br0" timeOffset="42695.71">6117 6223 0,'-21'0'0,"42"0"0,-42 21 16,63-21 15,-21 0-31,1 0 0,-1 0 0,0 0 16,21 0-16,1 0 0,-1 0 16,0 0-16,1 0 0,-1-21 15,0 0-15,1 21 0,20 0 0</inkml:trace>
  <inkml:trace contextRef="#ctx0" brushRef="#br0" timeOffset="43259.91">7472 6138 0,'0'-21'15,"-21"21"-15,-1 0 16,22 21 0,0 1-1,0-1-15,0 0 0,0 0 0,0 0 16,0 0-16,0 22 0,0-22 16,0 21-16,0-21 0,0 22 0,0-1 15,0-21-15,-21 22 0,21-22 0,-21 0 16,21 0-16,0 0 0,0 0 15,-21-21-15,21 22 0,-21-22 16,21-22 0,0 1-16,0 0 15,0 0-15,0 0 16,0 0-16,0-22 0,0 22 0,0-21 16,21-1-16,0 22 0,0-21 15,22 0-15,-22-1 0,21 1 0,-21 21 16,22-22-16,-1 1 0,0 21 15,-21 0-15,22 0 0,-1-1 0,0 1 16,1 21-16,-1 0 0,-21 0 0,22 21 16,-22 1-16,0-1 0,0 21 15,0-21-15,0 0 0,-21 22 0,0-22 16,0 0-16,0 21 0,0-20 16,0 20-16,0-21 0,0 21 0,0-20 15,0-1-15,0 0 0,0 0 16,0 0-16,0 0 0,-21-21 0,21 22 15,-21-1-15,42-21 32,0-21-32</inkml:trace>
  <inkml:trace contextRef="#ctx0" brushRef="#br0" timeOffset="44107.84">8636 6117 0,'0'0'0,"0"-21"0,0 0 0,0 0 16,0 0-16,0-1 0,0 1 0,0 0 15,-21 21-15,0 0 16,-1 0-16,1 0 0,0 0 16,0 21-16,0 0 0,0 1 15,-1-1-15,1 0 0,-21 0 0,21 21 16,0-20-16,-1 20 0,1-21 0,0 21 15,21 1-15,0-22 0,-21 21 16,21-21-16,0 1 0,0 20 0,0-21 16,21 0-16,0 0 0,0-21 15,1 0-15,-1 0 16,0 0-16,0 0 0,0 0 0,22-21 16,-22 0-16,0 21 0,0-21 0,0 0 15,0 0-15,1-1 0,-1-20 16,0 21-16,0 0 0,-21 0 0,21-1 15,0 1-15,1-21 0,-22 21 0,0 0 16,21-1-16,-21 1 16,0 42 15,0 1-31,0 20 16,-21-21-16,21 0 0,-22 22 15,22-1-15,0 0 0,-21 22 0,21-22 16,0 22-16,0-1 0,0-21 15,0 22-15,0-1 0,0 1 0,0-1 16,0 1-16,0 21 0,0-1 0,21 1 16,1 0-16,-22-1 0,21 1 0,0 0 15,0-1-15,-21 1 0,21 21 16,0-22-16,1 22 0,-22-21 0,21 0 16,-21-1-16,21 1 0,-21 0 0,0-22 15,0 22-15,0-22 0,0 1 0,0-1 16,0 1-16,0-1 15,0-20-15,0-1 0,-21 0 0,0-21 16,-22 1-16,22-1 0,0 0 0,-21-21 16,20 0-16,-20 0 0,21 0 15,-21 0-15,-1 0 0,22-21 0,-21 0 16,-1-22-16,1 22 0,0-21 0,-1-22 16,1 22-16,0-22 0,-22 1 0,22-1 15,-22 1-15,22-22 0,0 22 16,-22-22-16,22-21 0,0 22 0,20-1 15,1 0-15,0 1 0,21-1 0,0 0 16,0 1-16,0-1 0,21 0 16,0 1-16,22-1 0,-22 21 15,21-20-15,-21 20 0,22 22 0,-22-22 0,21 22 16,-21 0-16,22 21 0,-22-22 16,21 22-16,-21-21 0,1 21 15,-1-1-15,0 1 0,-21 0 0,21 0 16,0 0-16,-21 0 0,0-1 15,0 1-15,0 0 16</inkml:trace>
  <inkml:trace contextRef="#ctx0" brushRef="#br0" timeOffset="44847.94">11155 6181 0,'0'-21'0,"0"-1"16,0 1-16,21 21 16,0-21-16,0 0 0,0 0 15,1 0-15,-1-1 0,0 1 0,21 0 16,-21 0-16,1 0 0,-1 0 0,-21-1 15,0 1-15,21 0 0,-21 0 16,0 0-16,0 0 0,-21-1 16,-22 22-16,22 0 15,-21 0-15,0 0 0,-1 22 0,-20-22 16,20 21-16,1 0 0,-21 0 0,20-21 16,1 21-16,21 0 0,-22 1 15,22-1-15,0 0 0,0 0 0,21 0 16,0 0-16,0 1 0,0-1 15,21 0-15,0 0 0,0 0 16,1 0-16,20 1 0,0-1 0,1 0 16,-22 0-16,21 0 0,0 22 15,1-22-15,-1 0 0,0 0 16,1 0-16,-22 22 0,21-22 0,-21 0 16,-21 21-16,0-21 0,0 1 15,0-1-15,0 0 0,-21 0 0,-21 0 16,21-21-16,-43 21 0,22 1 0,-22-22 15,22 0-15,-21 0 0,-1 0 16,22 0-16,-22 0 0,22 0 0,0 0 16,20-22-16,-20 22 0,21-21 0,0 0 15,0 0-15,21 0 0,-22 0 16,22-1-16,0 1 0,0 0 0,0 0 16,0 0-16,22 0 0,-1-1 15,0 1-15,0 0 0,0 21 0,0-21 16,1 0-16,20 21 0,-21-21 15,21 21-15,1 0 0</inkml:trace>
  <inkml:trace contextRef="#ctx0" brushRef="#br0" timeOffset="45259.7">11536 6138 0,'0'0'0,"0"-21"16,-21 42 15,-1-21-31,22 22 16,0-1-16,-21 0 0,21 0 0,-21 0 15,21 22-15,-21-22 0,21 21 16,0-21-16,0 22 0,0-22 16,0 0-16,0 0 0,0 0 0,21 0 15,0 1-15,0-1 0,1-21 0,-1 0 16,21 0-16,-21 0 0,22 0 15,-22 0-15,21 0 0,0-21 0,1-1 16,-1 1-16,-21 0 0,22 0 16,-1 0-16,-21 0 0,0-22 0,0 22 15,1 0-15,-22 0 0,0-22 0,0 22 16,0 0-16,0 0 16,0 0-16,-22 21 15,1-21-15,0 21 0,0 0 16,42 0 31,0 0-47</inkml:trace>
  <inkml:trace contextRef="#ctx0" brushRef="#br0" timeOffset="45639.94">12425 6033 0,'0'0'0,"-21"0"47,21 21-47,-22 0 0,22 0 16,0 21-16,0-20 0,0-1 16,0 21-16,-21 0 0,21 22 0,0-1 15,0 1-15,0-1 0,0 1 0,0 21 16,0-22-16,0 22 0,0-1 15,0 1-15,-21 0 0,21-1 0,-21 1 16,21 21-16,-21-21 0,0-1 16,-1 1-16,1 0 0,21-1 15,-21 1-15,21 0 0,-21-1 0,0-20 16,21 20-16,0-20 0,-21-1 0,21-20 16,-22-1-16,1 0 0,21 1 0,0-22 15,0 0-15,-21 0 0,21-42 31,0 0-31,21 0 0,0 0 16,1-22-16,-1 1 0,0 0 0,0-22 16,0 1-16,0-1 0,1 1 15</inkml:trace>
  <inkml:trace contextRef="#ctx0" brushRef="#br0" timeOffset="45963.75">12319 6371 0,'0'0'0,"-21"-42"16,0 0-16,21-1 0,0 22 16,0-21-16,0 21 0,0-1 0,0 1 15,0 0-15,21 0 0,-21 0 16,21 21-16,21 0 0,-21 0 0,1 0 16,20 0-16,-21 0 0,21 0 0,-20 0 15,20 21-15,-21 0 16,0 0-16,0 0 0,1 1 0,-22-1 0,0 21 15,0-21-15,0 0 0,-22 22 0,1-22 16,0 0-16,0 21 16,0-20-16,-22-1 0,22 0 0,-21 0 15,21-21-15,0 21 0,-22-21 0,22 0 16,0 21-16,0-21 0,0 0 16,42 0 15,0 0-31,0 0 0,21-21 0</inkml:trace>
  <inkml:trace contextRef="#ctx0" brushRef="#br0" timeOffset="46327.54">12700 6371 0,'21'-21'16,"0"0"-1,0 21-15,-21-21 16,22 21-16,-1-21 0,0 21 0,0-22 15,0 1-15,0 0 0,22 21 16,-22-21-16,0 0 0,0 0 0,0-1 16,1 1-16,-1 0 0,-21 0 15,0 0-15,-21 0 16,-1 21-16,1 0 16,0 0-16,0 0 0,0 21 0,0-21 15,-22 21-15,22 0 0,21 0 16,-21 22-16,0-22 0,0 0 0,21 0 15,0 21-15,0-20 0,0-1 16,0 21-16,0-21 0,0 0 0,0 1 16,0-1-16,21 0 0,0 0 0,0 0 15,0-21-15,0 21 0,1-21 16,-1 0-16,21 0 0,-21 0 0,0 0 16,22 0-16,-22 0 0,0-21 0,0 21 15,22-21-15,-22 0 0,0 0 16</inkml:trace>
  <inkml:trace contextRef="#ctx0" brushRef="#br0" timeOffset="46648.36">13335 6181 0,'0'0'0,"21"-21"0,-21-1 0,0 1 0,21 0 15,-21 0-15,21 0 0,1 21 16,-22-21-16,21 21 0,0 0 0,0 0 16,0 0-16,0 0 0,1 0 0,-1 0 15,0 0-15,0 0 0,0 21 16,0 0-16,1 0 0,-22 0 0,21 22 15,-21-22-15,21 0 0,-21 21 0,0-21 16,0 22-16,0-1 0,0-21 16,0 0-16,-21 22 0,0-22 15,21 0-15,-22 0 0,1 0 16,0-21 0,21-21-1,0 0-15,0 0 16,0-21-16,0 20 0,0 1 0,0 0 15,0-21-15,21 21 0,-21-1 0,21-20 16,1 21-16,-22 0 0,21 0 16,0-1-16,0 1 0,-21 0 15,21 0-15,0 21 0,1-21 0</inkml:trace>
  <inkml:trace contextRef="#ctx0" brushRef="#br0" timeOffset="47152.51">15642 6117 0,'0'0'0,"0"-21"0,0 0 0,0 0 15,0 0-15,0-1 0,-21 1 0,0 0 16,0 0-16,-1 0 0,-20 21 15,0-21-15,21-1 0,-22 22 0,1 0 16,0 0-16,-1 0 0,1 0 16,21 0-16,-22 22 0,22-1 15,-21 21-15,21-21 0,0 22 0,21-1 16,0-21-16,0 21 0,0 1 16,0-1-16,0 0 0,0 1 0,0-1 15,0 0-15,0 1 0,21-22 0,0 21 16,0-21-16,-21 22 0,21-22 15,0 0-15,22 0 0,-22-21 0,0 21 16,21-21-16,-20 0 0,20 0 16,0 0-16,-21 0 0,22-21 0,-1 0 15,0 0-15,1 0 0,-1-22 0</inkml:trace>
  <inkml:trace contextRef="#ctx0" brushRef="#br0" timeOffset="47431.38">16108 5884 0,'0'0'0,"0"-42"0,0 21 0,0-21 16,0 20-16,0 1 0,0 0 16,-21 21-16,-1 0 15,1 21-15,0 0 0,21 1 16,-21 20-16,21-21 0,-21 21 16,0 1-16,21-1 0,0 22 0,0-22 15,-22 0-15,22-21 0,-21 22 16,21-1-16,0 0 0,0 1 15,0-1-15,-21 0 0,21-20 0,0 20 16,0-21-16,0 0 0,0 0 16,0 1-16,21-22 0,0 0 15,1 0-15,-1 0 0,0 0 0,21 0 16,-21 0-16,22-22 0,-1-20 16,0 21-16,-20 0 0,20-22 0</inkml:trace>
  <inkml:trace contextRef="#ctx0" brushRef="#br0" timeOffset="48523.57">16531 6160 0,'21'-43'0,"-42"86"0,63-107 0,-20 43 0,-22-21 16,0 20-16,0 1 0,0 0 16,0 0-16,-22 0 15,1 21-15,0 0 0,0 0 0,0 0 16,-22 0-16,1 21 0,21-21 16,-21 21-16,-1 21 0,22-20 0,-21-1 15,21 21-15,-1-21 0,1 22 16,0-1-16,0-21 0,0 21 0,21-20 15,0 20-15,0-21 0,0 21 0,0-20 16,0-1-16,0 0 0,21 0 16,0-21-16,0 21 0,22-21 0,-22 0 15,0 0-15,0 0 0,21 0 16,-20-21-16,20 0 0,-21 0 0,0 0 16,22-1-16,-22 1 0,0-21 15,0 21-15,0 0 0,0-22 16,1 22-16,-1-21 0,0-1 0,-21 22 15,21-21-15,-21 21 0,21 0 0,-21-1 16,0 1-16,0 0 0,0 42 31,0 0-31,0 1 16,0-1-16,0 0 0,0 0 0,0 0 16,0 22-16,0-22 0,0 0 0,0 0 15,0 21-15,0-20 0,0-1 16,0 0-16,0 0 0,21 0 0,1 0 15,-22 1-15,21-22 0,0 0 16,0 0-16,0 0 0,0 0 16,22 0-16,-22 0 0,0 0 0,21-22 15,-20 22-15,20-21 0,-21 0 0,21 0 16,-20 0-16,-1-22 0,21 22 16,-21 0-16,0 0 0,-21 0 0,22-22 15,-22 22-15,0 0 0,0 0 16,0 0-16,-22 21 15,1 0-15,0 21 16,0-21-16,21 21 16,0 0-16,0 0 0,0 1 0,0-1 15,0 0-15,0 0 0,21 0 16,-21 0-16,21 1 0,-21-1 16,21 0-16,-21 0 0,0 0 0,0 0 15,0 1-15,0-1 0,0 0 16,0-42 15,-21 0-31,21-1 16,0 1-16,-21 0 0,21 0 15,-21 0-15,21 0 0,0-1 16,-21 1-16,0 21 16,21 21 15,0 1-31,0-1 15,0 0-15,21 0 0,0-21 16,0 21-16,0-21 0,0 0 16,1 0-16,20 0 0,0 0 0,1 0 15,-1 0-15,0 0 0,1-21 0,20 21 16,-21-21-16,1 21 0,-22-21 16,21 0-16,-21 21 0,1-22 0,-1 1 15,0 0-15,-21 0 0,0 0 16,0-22-16,0 22 0,0 0 0,0 0 15,0 0-15,0-22 0,0 22 16,0 0-16,0 42 31,0 0-31,0 1 0,0-1 16,0 0-16,21 0 0,-21 21 16,21-20-16,-21-1 0,0 0 0,0 0 15,0 0-15,0 0 0,0 1 0,0-1 16,0 0-16,0 0 15,0 0-15,-21-21 0,21 21 16,-21-21-16,-21 0 0,20 0 16,1 0-16,-21 0 0,21 0 15,-22 0-15,1-21 0,21 21 0</inkml:trace>
  <inkml:trace contextRef="#ctx0" brushRef="#br0" timeOffset="49235.47">19558 5990 0,'0'0'0,"21"-21"15,-21 0-15,0 0 0,0 0 0,0-1 16,-21 1-16,0 0 0,0 0 0,-22 0 16,22 0-16,0-1 0,-21 22 15,20 0-15,-20 0 0,21 0 0,0 0 16,0 0-16,-22 22 0,22 20 16,0-21-16,0 21 0,0 1 0,21-1 15,-22 0-15,22 1 0,-21-1 0,21 0 16,0 1-16,0-1 0,0 0 15,0-20-15,0 20 0,0 0 0,21-21 16,22 1-16,-22-1 16,21 0-16,1 0 0,-1-21 0,0 0 15,1 0-15,-1 0 0,0 0 0,22 0 16,-22-21-16,0 0 0,1 0 16,-1-1-16,0 1 0,1 0 0,-22 0 15,21-21-15,-21 20 0,1-20 0,-22 21 16,0-21-16,0-1 0,0 1 15,0 21-15,0-43 0,-22 43 0,1-21 16,0-1-16,-21 1 0,21 21 16,-22 0-16,1 21 0,0 0 0,20 0 15,-20 0-15,0 0 0,-1 21 0,1-21 16,0 21-16,21 21 16,-22-20-16,22-1 0,0 0 0,0 21 15,21-21-15,-21 1 0,21-1 16,0 21-16,0-21 0,0 0 0,42 1 15,-21-22-15,0 0 0,22 0 16,-1 0-16</inkml:trace>
  <inkml:trace contextRef="#ctx0" brushRef="#br0" timeOffset="50195.76">20172 5652 0,'0'-43'0,"0"86"0,0-128 15,0 64-15,-21-22 0,21 22 0,-22 0 16,22 0-16,-21 0 0,21 42 31,0 21-31,-21-21 16,21 22-16,0-1 0,0 0 0,0 22 16,0-22-16,0 22 0,0-22 0,0 22 15,0-22-15,0 0 0,0 1 16,0-1-16,-21 0 0,21-21 0,0 1 15,0 20-15,0-21 0,0 0 16,-21 0-16,0 1 16,-1-22 15,22-22-31,0 1 16,0 0-16,0 0 0,0 0 15,0 0-15,22-1 0,-1 1 16,0 0-16,0 0 0,0 0 0,0-22 15,22 43-15,-22-21 0,21 0 16,1 21-16,-1 0 0,0 0 0,-21 0 16,22 0-16,-22 0 0,0 21 0,0 0 15,0 1-15,-21-1 0,0 0 16,0 0-16,0 0 0,-21 0 16,-21 1-16,21-1 0,0 0 15,-22-21-15,1 21 0,21-21 16,-22 21-16,22-21 0,-21 0 0,21 0 15,0 21-15,-1-21 0,1 0 0,0 0 16,0 0 0,21 22-16,21-22 15,0 0-15,0 0 16,22 0-16,-22 0 0,21 0 16,1 0-16,-1 0 0,0 0 0,22 0 15,-1-22-15,-20 22 0,20-21 16,1 0-16,-1 21 0,-21-21 15,22 0-15,-22 0 0,-21-1 0,22 1 16,-22 0-16,0 0 0,0 0 16,-21-22-16,0 22 0,21 21 0,-21-21 15,0 0-15,0 0 16,-21 42 0,0 0-1,21 21-15,0-20 0,-21 20 16,21-21-16,0 21 0,0 1 0,0-1 15,0 22-15,-21-22 0,21 21 0,-21 1 16,21-1-16,0-20 0,0 20 16,0 1-16,-22-1 0,22 1 15,0-1-15,0 1 0,0-1 0,0 1 16,0-1-16,0 22 0,0-22 16,0 1-16,0 21 0,0-22 0,0 1 15,0-22-15,0 21 0,0-20 0,0 20 16,0-20-16,0-1 0,0-21 0,-21 21 15,21-20-15,-21-1 0,0-21 16,0 21-16,0-21 0,-1 0 16,1 0-16,0 0 0,21-21 0,-21 0 15,0-1-15,21 1 0,-21 0 16,21 0-16,0-21 0,0 20 16,0-20-16,0 0 0,21-1 0,0 1 15,0 0-15,0-22 0,0 1 0</inkml:trace>
  <inkml:trace contextRef="#ctx0" brushRef="#br0" timeOffset="50444.62">21040 5736 0,'-22'-21'0,"-20"-21"31,42 63 0,0 0-31,0 0 16,0 0-16,21-21 0,0 0 16,1 22-16,-1-22 15,0 0-15</inkml:trace>
  <inkml:trace contextRef="#ctx0" brushRef="#br0" timeOffset="50804.42">21378 5821 0,'0'21'32,"21"-21"-32,1 0 0,-1 0 0,0 0 15,0 0-15,-21-21 16,21 21-16,-21-21 0,21 0 15,1-1-15,-22 1 0,0 0 16,-22 21 0,1 0-16,0 0 15,0 0-15,0 21 0,0 0 16,-1 22-16,1-22 0,0 21 16,0-21-16,21 22 0,0-1 0,0 0 15,0 1-15,0-22 0,0 21 16,0-21-16,21 1 0,0 20 0,0-21 15,1-21-15,-1 21 0,0 0 0,21-21 16,-21 0-16,1 0 0,20 0 16,-21 0-16,0 0 0,22 0 0,-22 0 15,21-21-15,-21 0 0,0 21 16,22-21-16,-22 0 0,0 0 0,21-1 16,-20-20-16,-1 21 0</inkml:trace>
  <inkml:trace contextRef="#ctx0" brushRef="#br0" timeOffset="51300.7">22056 5906 0,'21'-22'0,"-106"149"0,149-232 0,-43 41 0,0 43 15,-21 0-15,0 0 0,0 42 32,-21 0-17,0 0-15,-1 0 0,22 22 16,-21-22-16,21 0 0,-21 21 0,21-21 16,0 22-16,0-22 0,0 0 0,0 0 15,0 0-15,0 1 0,0-1 16,21 0-16,0-21 0,-21 21 0,22-21 15,-1 21-15,0-21 0,0 0 16,0 0-16,22 0 0,-22 0 0,0 0 16,0-21-16,0 0 0,0 21 15,22-21-15,-22-22 0,0 22 16,0-21-16,22 21 0,-22-22 0,0 1 16,21-21-16,-21 20 0,1-20 0,20-1 15,-21 22-15,0-22 0,-21 22 16,21 0-16,-21-1 0,0 1 0,0 0 15,0 21-15,0-1 0,0 1 16,-21 21-16,0 0 0,0 0 16,0 21-16,0 1 0,-1-1 15,22 0-15,0 21 16,0 1-16,-21-1 0,21 0 0,0 22 16,-21-22-16,21 22 0,0-22 15,0 21-15,0-20 0,0-1 0,0 0 16,0 1-16,0-1 0,0-21 0,0 0 15,0 22-15,0-22 0,21 0 16,0-21-16,1 21 0,-22 0 0,21-21 16,0 0-16,0 0 0,0 0 15,0 0-15,22 0 0,-22-21 16,0 21-16,0-21 0,0 0 0,1 0 16,-1 0-16</inkml:trace>
  <inkml:trace contextRef="#ctx0" brushRef="#br0" timeOffset="51503.7">22521 5779 0,'0'0'0,"-21"0"16,0 0-16,42 0 31,21 0-15,-20 0-16,-1 0 0,21 0 0,0 0 15,1 0-15,-1 0 0,0 0 16,1 0-16,20 0 0,-20 0 16,-1-22-16,21 22 0</inkml:trace>
  <inkml:trace contextRef="#ctx0" brushRef="#br0" timeOffset="51847.51">23918 5419 0,'-21'0'32,"0"21"-32,0-21 0,21 21 15,0 0-15,-21 0 0,-1 22 0,1-22 16,21 21-16,-21 1 0,0-1 15,21 0-15,-21 1 0,0-1 0,21 0 16,0 1-16,-22-1 0,22-21 16,-21 21-16,21-20 0,0 20 0,0-21 15,0 0-15,0 0 0,0 1 16,0-1-16,21-21 31,1 0-31,-1 0 0,0 0 16,0-21-16,0 21 15,0-22-15,22 1 0</inkml:trace>
  <inkml:trace contextRef="#ctx0" brushRef="#br0" timeOffset="52259.18">24299 5715 0,'0'0'0,"0"-21"0,0 42 31,-21-21-16,0 21-15,21 0 0,0 1 0,-21-1 16,0 0-16,-1 0 0,22 21 16,0-20-16,0-1 0,-21 0 0,21 0 15,0 0-15,0 22 0,0-22 16,0 0-16,0 0 16,0 0-16,21-21 0,1 21 0,-1-21 15,0 0-15,0 0 0,0 0 0,0 0 16,1 0-16,-1 0 0,0 0 15,0 0-15,0 0 0,0-21 0,1 0 16,20 0-16,-42 0 0,21 0 16,0-22-16,-21 22 0,21-21 0,-21-1 15,0 1-15,0 0 0,0 21 0,0-22 16,-21 1-16,0 21 0,0 0 16,0-1-16,0 22 15,-1-21-15,1 21 0,0 0 16,0 0-16,0 21 0,0-21 15,21 22-15,0-1 16,-22-21-16</inkml:trace>
  <inkml:trace contextRef="#ctx0" brushRef="#br0" timeOffset="52523.58">23516 5440 0,'21'0'16,"149"0"0,-107 0-16,-21 0 15,1 0-15,-1 0 0,0 0 16,1 0-16,-1 0 0,0 0 0,-20 0 15,20 0-15,-21 0 0,0 0 0,0 0 32,-42 0-17</inkml:trace>
  <inkml:trace contextRef="#ctx0" brushRef="#br0" timeOffset="53759.85">1714 8234 0,'22'0'31,"-1"0"-31,-21-21 0,21 0 16,0-1-16,0 1 0,0 0 0,1 0 15,-1 21-15,0-21 16,-21 0-16,0-1 0,0 1 0,0 0 16,-21 21-1,0 0-15,-1 0 0,1 0 16,-21 0-16,0 0 0,20 0 16,-20 0-16,0 21 0,-1 0 0,22 1 15,-21-1-15,21 0 0,-22 0 16,22 0-16,21 0 0,0 1 0,-21-1 15,21 0-15,0 21 0,0-21 16,21 1-16,0 20 0,1-21 0,-1 0 16,0 22-16,21-22 0,1 0 15,-22 21-15,21-21 0,-21 22 16,22-22-16,-22 0 0,0 21 16,21-20-16,-42 20 0,0 0 0,21-21 15,-21 22-15,0-1 0,0-21 16,-21 22-16,0-22 0,0 0 0,-21 21 15,-1-21-15,1 1 0,0-1 16,-1-21-16,1 0 0,-22 21 0,22-21 16,0 0-16,-1 0 0,1-21 15,0 0-15,21-1 0,-22 1 0,22 0 16,0 0-16,0-21 0,0 20 16,-1-20-16,22 21 0,0-21 15,0-1-15,0 22 0,0 0 16,0-21-16,22 20 0,-1 1 0,21 0 15,-21 21-15,22-21 0,20 0 16,-21 21-16,1 0 0,20-21 0,-20 21 16,20 0-16,1-22 0</inkml:trace>
  <inkml:trace contextRef="#ctx0" brushRef="#br0" timeOffset="54243.57">2159 8467 0,'0'21'31,"0"0"-31,0 0 16,0 22-16,0-22 15,0 0-15,0 0 0,0 21 0,0-20 16,-21 20-16,21-21 0,0 21 16,0-20-16,0 20 0,0-21 0,0 0 15,0 0-15,0 1 0,0-1 16,21-21-16,0 0 15,0 0-15,0 0 0,1 0 16,-1 0-16,0-21 0,0-1 16,21 1-16,-20 0 0,-1 0 15,21 0-15,-21-22 0,0 22 0,1-21 16,-1 21-16,0-22 0,0 22 16,0-21-16,-21 21 0,0-22 0,0 22 15,0 0-15,0 0 0,0 0 16,0 0-16,0-1 0,-21 22 31,21 22-31,-21-1 0,21 21 16,0-21-16,0 0 0,0 22 0,0-1 15,0-21-15,0 22 0,0-1 16,0-21-16,0 21 0,0-20 16,0 20-16,0-21 0,0 0 15,21 0-15,0 1 0,0-22 0,1 0 16,-1 0-16,0 0 0,21 0 15,-21 0-15,22 0 0,-1-22 0,-21 1 16,22 0-16,-1 0 0,-21 0 0</inkml:trace>
  <inkml:trace contextRef="#ctx0" brushRef="#br0" timeOffset="54772.27">3090 8128 0,'0'0'16,"0"-42"-16,-21 21 0,21-1 15,0 1-15,0 0 0,-21 42 32,21 0-32,0 1 0,0 20 0,0 0 15,0 1-15,0-1 0,0 21 16,0-20-16,0-1 0,0 0 0,0 1 16,-21 20-16,21-20 0,0-1 0,0 0 15,0 1-15,0-1 0,0-21 16,0 21-16,0-20 0,0-1 0,0 0 15,-21 0-15,21-42 32,0 0-17,0 0-15,0-1 0,0-20 16,0 21-16,0 0 0,21-22 0,-21 22 16,0-21-16,21 21 0,0 0 15,0-1-15,0 1 0,1 0 0,-1 0 16,0 0-16,0 21 0,21 0 0,-20 0 15,20 0-15,-21 0 0,21 0 16,1 0-16,-22 21 0,21 0 0,-21 0 16,1 0-16,20 1 0,-42-1 15,0 21-15,0-21 0,0 0 0,0 22 16,0-22-16,-21 21 0,-22-21 0,22 1 16,-21-1-16,21 0 15,-22 0-15,1 0 0,0 0 0,21 1 16,-22-22-16,22 0 0,0 0 15,0 0-15,0 0 0,-1 0 0,1 0 16,0 0-16,21-22 16,0 1-16,0 0 15,0 0-15,21 21 0</inkml:trace>
  <inkml:trace contextRef="#ctx0" brushRef="#br0" timeOffset="55132.06">4678 8319 0,'0'-22'0,"-43"-20"31,22 42-31,0 0 0,0 0 16,0 0-16,0 21 0,-1-21 15,1 21-15,0 1 0,0-1 16,0 21-16,0-21 0,21 22 0,0-1 16,0 0-16,-22 1 0,22-22 0,0 21 15,-21 0-15,21 1 16,0-1-16,0 0 0,0-20 0,0 20 16,0-21-16,21 0 0,1 0 15,-1 1-15,0-1 0,0-21 0,0 0 16,22 0-16,-1 0 0,-21 0 0,21 0 15,1-21-15,-1-1 0,22 1 16,-22 0-16,0 0 0,1-21 0,-1 20 16,0-20-16,1 0 0</inkml:trace>
  <inkml:trace contextRef="#ctx0" brushRef="#br0" timeOffset="55396.91">5355 7938 0,'0'0'0,"0"-22"0,0-20 0,-21 21 15,0 21-15,0 0 16,21 21-16,-22 0 16,1 0-16,21 22 0,-21-1 0,21 0 15,0 22-15,0-22 0,-21 22 16,0-1-16,21-20 0,-21 20 0,21-21 16,-22 22-16,1-22 0,0 22 0,21-22 15,-21 0-15,0 1 0,21-1 16,-21-21-16,21 22 0,0-22 0,0 0 15,0 0-15,21-21 16,0 0-16,0 0 16,0 0-16,0-21 0,1 21 0,20-21 15,-21-22-15,0 22 0</inkml:trace>
  <inkml:trace contextRef="#ctx0" brushRef="#br0" timeOffset="56596.22">5990 8509 0,'0'0'15,"21"-21"-15,0 21 0,1-21 0,-22 0 16,0-1-16,0 1 0,0 0 16,0 0-16,0 0 0,0 0 0,-22-1 15,1 22-15,0-21 16,0 0-16,0 21 0,-22 0 0,22 0 16,0 0-16,-21 21 0,21 0 0,-22 1 15,22-1-15,0 0 0,0 21 16,0-21-16,-1 22 0,1-1 0,0-21 15,0 22-15,0-1 0,21 0 0,-21-21 16,21 22-16,0-22 0,0 21 16,0-21-16,0 1 0,0-1 0,0 0 15,21 0-15,0-21 0,0 0 16,0 0-16,0 0 16,1 0-16,20 0 0,-21 0 0,0-21 15,0 0-15,22 0 0,-22-1 0,0 1 16,0 0-16,22-21 0,-22 21 15,0-22-15,0 22 0,0-21 0,0 21 16,1-22-16,-22 22 0,21-21 0,-21 21 16,21-1-16,-21 1 0,0 0 15,0 0-15,0 0 0,0 42 32,0 0-17,0 0-15,0 0 0,0 1 16,0 20-16,0-21 0,0 21 0,0 1 15,0-22-15,0 21 0,0 1 16,0-22-16,0 21 0,0-21 0,0 22 16,0-22-16,0 0 0,21 0 0,0-21 15,0 21-15,22-21 0,-22 0 16,0 0-16,21 0 0,-20 0 0,20-21 16,0 0-16,1 0 0,-1 0 0,21-1 15,-20 1-15,-1-21 0,0 21 16,1-22-16,-1 22 0,-21-21 0,22 21 15,-22-22-15,0 22 0,-21 0 0,0 0 16,21 0-16,-21 0 16,-21 21-1,0 0-15,0 21 16,21 0-16,-22 0 0,22 0 16,0 0-16,0 1 0,0-1 0,0 0 15,0 0-15,0 0 0,0 0 0,0 1 16,0-1-16,22 0 0,-1 0 15,-21 0-15,21 0 0,0-21 16,0 0-16,-21 22 0,21-22 16,-21-22 15,-21 1-15,0 21-16,0 0 15,0-21-15,0 21 0,-1 0 16,1 0-1,21 21 1,0 0-16,0 1 16,21-1-1,1-21-15,-1 0 16,0 0-16,0 0 0,0 0 0,0 0 16,22 0-16,-22 0 0,0 0 0,21-21 15,-20-1-15,20 22 0,-21-21 16,21 0-16,-20 0 0,20 0 15,-21 0-15,0-1 0,22 1 0,-22 0 16,0 0-16,-21 0 0,0 0 16,21-1-16,-21 1 0,0 0 0,0 0 15,0 0-15,0 0 16,-21 21-16,0 0 16,21 21-16,0 0 0,0 0 15,0 0-15,0 0 0,0 1 16,0-1-16,0 21 0,0-21 15,0 0-15,0 1 0,0-1 0,0 21 16,0-21-16,0 0 0,0 1 0,0-1 16,0 0-16,0 0 15,0 0-15,0 0 0,0 1 16,-21-22-16,-1 0 0,22 21 0,-21-21 16,0 0-16,0 0 15,0 0-15,0 0 0,21-21 0,-22 21 16,22-22-16,-21 1 0,21 0 0,0 0 15,0 0-15</inkml:trace>
  <inkml:trace contextRef="#ctx0" brushRef="#br0" timeOffset="57079.94">8869 7916 0,'0'-21'0,"0"42"0,0-63 0,0 21 16,0 0-16,21 0 0,0-1 15,-21 1-15,21 21 0,-21-21 16,21 21-16,-21 21 31,0 22-31,-21-22 16,21 21-16,-21 0 0,0 1 16,21 20-16,-21-20 0,0 20 0,-1 1 15,1-22-15,21 21 0,-21-20 0,0-1 16,0 0-16,0 1 0,-1-1 15,22-21-15,0 0 0,0 22 0,0-22 16,0 0-16,0 0 0,22-21 16,-1 0-1,0 0-15,0 0 0,0 0 16,0 0-16,22 0 0,-22-21 0,0 21 16,21-21-16,-20 0 0,-1 0 0,0-1 15,0 1-15,-21 0 0,0 0 16,0-21-16</inkml:trace>
  <inkml:trace contextRef="#ctx0" brushRef="#br0" timeOffset="57863.49">8890 8213 0,'0'0'15,"-21"0"-15,0 0 0,-1 0 0,1 0 16,0 0-16,21 21 0,0 0 16,0 0-16,0 0 0,0 1 15,21-1-15,0-21 16,1 0-16,-1 0 0,0 0 15,21 0-15,1 0 0,-22 0 0,21 0 16,0 0-16,1 0 0,-1 0 16,-21-21-16,22 21 0,-1-22 0,-21 22 15,0-21-15,22 0 0,-22 0 0,0 0 16,-21 0-16,21 21 16,-21-22-16,0 1 0,21 21 0,-21 21 46,-21 1-46,21-1 0,0 21 16,-21-21-16,21 0 0,0 1 16,0 20-16,0-21 0,0 0 15,0 22-15,0-22 0,0 0 0,0 0 16,0 0-16,21-21 16,0 21-16,0-21 15,1 0-15,-1 0 0,21 0 0,-21 0 16,0 0-16,22-21 0,-22 0 0,21 21 15,-21-21-15,22 0 0,-22 0 16,0-1-16,0-20 0,0 21 16,1 0-16,-1-22 0,0 22 0,-21 0 15,0-21-15,0 21 0,0-1 0,0 1 16,0 0-16,0 0 16,0 42 15,-21 0-31,0 22 0,21-22 15,-22 0-15,22 21 0,0 1 0,0-1 16,0 0-16,-21 1 0,21-1 16,0 0-16,0 1 0,-21-1 0,21 21 15,0 1-15,0-22 0,0 22 0,0-1 16,0 1-16,0-1 16,0-20-16,-21 20 0,21-21 0,0 22 15,-21-22-15,21 1 0,-21-1 0,21 0 16,0 1-16,-22-22 0,1 21 0,0-21 15,0 0-15,0 1 0,0-1 16,-1 0-16,1-21 0,0 0 0,0 0 16,-21 0-16,20 0 0,1 0 0,-21 0 15,0 0-15,20-21 0,-20 0 16,0-1-16,21 1 0,-22 0 0,22 0 16,-21 21-16,21-21 0,-1 0 0,22-1 15,0 1-15,0 0 0,0 0 16,0 0-16,0 0 0,0-1 15,22 1-15,20 0 0,-21 0 0,21 0 16,-20-22-16,20 22 0</inkml:trace>
  <inkml:trace contextRef="#ctx0" brushRef="#br0" timeOffset="58224.28">10456 8001 0,'0'0'16,"-21"0"-16,0 0 0,0 21 15,21 0 1,-21 1-16,-1 20 0,22 0 0,0 1 16,0-1-16,0 21 0,0 1 0,-21-1 15,21-20-15,0 41 0,0-20 16,0-1-16,0 22 0,-21 0 0,21-22 15,0 22-15,-21-22 0,0 1 0,21-1 16,-21 1-16,21-1 0,-22 1 16,22-22-16,-21 22 0,21-22 0,0-21 15,0 22-15,0-22 0,-21 21 0,21-21 16,0-42 15,21-21-31,0 21 16,-21-1-16,22-20 0,-1 21 0,-21-21 15,21-1-15,0 1 0</inkml:trace>
  <inkml:trace contextRef="#ctx0" brushRef="#br0" timeOffset="58572.08">10308 8403 0,'0'0'0,"0"-42"15,-21-22 1,0 43-16,21 0 0,0-21 0,0 21 0,0-1 15,0 1-15,0 0 0,21 21 16,0-21-16,0 0 0,0 21 16,22 0-16,-22 0 0,21 0 0,-21 0 15,22 0-15,-1 0 0,-21 21 0,22 0 16,-1 0-16,-21 0 0,0 22 16,0-22-16,1 21 0,-22-21 0,0 22 15,0-22-15,0 0 0,0 21 0,-22-20 16,1-1-16,0 0 0,-21-21 15,21 21-15,-1 0 0,-20-21 0,21 21 16,0-21-16,0 0 0,-1 0 0,1 0 16,0 0-16,0 0 15,42 0 1,0 0 0,0-21-16,1 21 0,-1-21 15,0 0-15,0 21 0,21-21 0</inkml:trace>
  <inkml:trace contextRef="#ctx0" brushRef="#br0" timeOffset="58943.87">10985 8361 0,'22'0'31,"-1"0"-31,0 0 16,0 0-16,0-21 0,0 21 15,1-21-15,20 21 0,-21-22 16,0 1-16,22 21 0,-22-21 0,0 0 16,0 0-16,0 0 0,0-1 0,-21 1 15,0 0-15,0 0 0,0 0 16,0 0-16,-21 21 0,0 0 16,0 0-16,-21 0 0,20 21 0,-20 0 15,21-21-15,-21 21 0,20 21 16,1-20-16,-21-1 0,42 21 0,-21-21 15,0 22-15,21-22 0,-22 21 16,22-21-16,0 22 0,0-22 16,0 0-16,0 0 0,0 0 0,22 0 15,20-21-15,-21 22 0,0-22 0,22 0 16,-22 0-16,21 0 0,0 0 0,-20 0 16,20 0-16,0-22 0,1 22 15,20-21-15,-21 0 0</inkml:trace>
  <inkml:trace contextRef="#ctx0" brushRef="#br0" timeOffset="59541.04">12933 7535 0,'-21'0'47,"21"22"-32,-22-22 1,22 21-16,-21-21 47,21-21-32,0-1 1,0 1-16,0 0 16,0 0-16,0 0 15,21 21-15,-21-21 0,22 21 16,-1 0-16,0 0 16,-21 21-16,0 0 15,0 0-15,0 0 0,0 0 16,0 1-16,0-1 0,0 0 15,-21 0-15,21 0 0,-21 0 0,-1 1 16,1-1-16,0 0 0,0 0 16,0-21-16,0 21 0,-1-21 15,22 21-15</inkml:trace>
  <inkml:trace contextRef="#ctx0" brushRef="#br0" timeOffset="59903.84">13250 7451 0,'0'-21'16,"0"42"-16,0-64 0,21 22 46,1 21-46,-22-21 32,0 0-17,0 0 1,21 42 31,0 0-47,0 0 15,0 0-15,-21 1 0,0-1 16,21 0-16,-21 0 0,0 0 0,0 0 16,0 1-16,0-1 0,-21 0 15,0-21-15,0 21 0,-21 0 0,-1 0 16</inkml:trace>
  <inkml:trace contextRef="#ctx0" brushRef="#br0" timeOffset="79623.37">1079 11261 0,'0'0'0,"-21"-21"0,0-1 15,0-20-15,21 21 0,0 0 16,-21 0-16,21-1 0,-21 22 0,21-21 16,0 42 15,0 1-31,0 20 0,0 0 15,0 1-15,0-1 0,0 21 0,21 1 16,-21-1-16,0-20 0,0 20 16,0 1-16,0-1 0,0 1 15,0-22-15,0 22 0,0-1 16,0-21-16,0 22 0,0-22 0,0 1 16,0-22-16,0 21 0,0-21 15,0 0-15,0 1 0,0-44 31,0 1-31,0 0 16,0 0-16,0-21 0,0 20 16</inkml:trace>
  <inkml:trace contextRef="#ctx0" brushRef="#br0" timeOffset="79951.17">952 11218 0,'0'0'15,"0"-21"-15,0-21 0,0 21 0,0-22 0,0 22 16,0 0-16,22 0 0,-1 21 16,0 0-16,0 0 0,0 0 15,22 21-15,-22 0 0,21 22 16,0-1-16,1 0 0,-1 22 16,0-22-16,1 22 0,-1-1 0,0 1 15,1-1-15,-1-21 0,-21 22 16,0-22-16,22 22 0,-22-22 0,0 22 15,0-22-15,0 0 0,1 1 16,-22-1-16,0 0 0,21-21 16,-21 22-16,21-22 0,-21 0 0,0 0 15,0-42 17,0 0-32,0 0 0,0-22 15,21 1-15,-21 0 0,21-1 0,-21 1 16</inkml:trace>
  <inkml:trace contextRef="#ctx0" brushRef="#br0" timeOffset="80227.77">2159 10795 0,'0'0'16,"0"-21"-16,0 42 15,-21 0-15,0 22 0,-1-22 16,22 42-16,-21-20 0,0 20 15,0 22-15,0-22 0,21 22 0,-21 0 16,-1-1-16,1-20 0,0-1 16,0 22-16,21-22 0,-21 1 0,0-22 15,-1 22-15,22-22 16,-21 0-16,21 1 0,0-1 0,0 0 0,0-20 16,0-1-16,0 0 0,0 0 15,0 0-15,21-21 16,1 0-16,-1 0 0,-21-21 15,21 21-15,0-21 0,0 0 0</inkml:trace>
  <inkml:trace contextRef="#ctx0" brushRef="#br0" timeOffset="80671.52">2561 11494 0,'0'0'0,"0"-22"0,21 1 0,-42 42 31,0 1-31,21-1 0,-21 0 16,0 0-16,21 21 0,-22 1 16,22-22-16,-21 21 0,21 1 15,-21-1-15,21 0 0,0 1 0,0-1 16,0 0-16,0-21 0,0 22 16,21-22-16,0 21 0,1-21 0,-1 1 15,21-22-15,-21 0 0,22 0 16,-1 0-16,0 0 0,1 0 0,-1-22 15,0 1-15,1 0 0,-1 0 16,-21-21-16,21-1 0,-20 1 16,-1 21-16,0-43 0,0 22 0,-21 0 15,0-22-15,0 22 0,0-22 16,-21 1-16,0 20 0,-22-20 0,22 21 16,-21-22-16,0 43 0,-1 0 15,1 0-15,0 21 0,-22 0 0,22 0 16,-1 21-16,1 0 0,0 0 15,21 21-15,-22-20 0,22 20 0,0 0 16,21-21-16,0 22 0,0-1 16,0-21-16,0 0 0,21 1 0,21-1 15,-20 0-15,20-21 0,0 0 0,22 0 16,-22 0-16,22 0 16,-1-21-16</inkml:trace>
  <inkml:trace contextRef="#ctx0" brushRef="#br0" timeOffset="80939.1">3683 10880 0,'0'0'0,"0"-21"0,0-22 0,0 22 15,0 0-15,-21 21 16,0 21-16,21 0 0,0 22 16,-22-22-16,22 21 0,-21 22 0,0-1 15,21 1-15,-21-1 0,21 22 0,0-22 16,-21 1-16,21-1 0,-21 1 15,21-1-15,0 1 0,0-22 16,0 0-16,0 22 0,0-43 0,0 21 16,0-20-16,0 20 0,0-21 15,0 0-15,21-21 0,0 0 16,0 0-16,0 0 0,0 0 16,1-21-16,-1 0 0,0 0 0,-21 0 15,21-1-15</inkml:trace>
  <inkml:trace contextRef="#ctx0" brushRef="#br0" timeOffset="81123.99">3323 11430 0,'0'0'0,"-42"-21"0,-22 0 31,85 21-15,1 0-16,-1-21 0,21 21 15,0 0-15,22-22 0,-22 22 0,22-21 16,-1 0-16,1 21 0,-1-21 15,-20 0-15,20 21 0,-21-21 0,1-1 16,-1 1-16,-21 0 0,0 0 16</inkml:trace>
  <inkml:trace contextRef="#ctx0" brushRef="#br0" timeOffset="81519.75">4064 11430 0,'0'0'0,"0"42"0,21-20 15,-21-1-15,21 21 0,0-21 0,1 0 16,-1 1-16,0-1 0,0-21 16,0 21-16,22-21 0,-22 0 0,21 0 15,0 0-15,1 0 0,20-21 0,-20 0 16,-1-1-16,0 1 0,1 0 16,-1 0-16,-21-21 0,0-1 0,0 1 15,-21 0-15,0-1 0,0 1 16,0 0-16,-21-1 0,0 1 0,-21 21 15,-1 0-15,22-1 0,-42 22 0,20 0 16,1 0-16,0 22 16,-1-1-16,-20 21 0,21 0 0,20 22 15,-20-1-15,0-20 0,21 20 0,-1 1 16,1-1-16,21 1 0,0-22 16,0 22-16,0-22 0,21 0 0,1 1 15,-1-1-15,21-21 0,0 21 16,1-20-16,-1-1 0,22-21 0,-22 0 15,21 0-15,1 0 0,-1 0 0,1 0 16,-1 0-16,-20-21 0,20-1 16,-20 1-16,-1-21 0,-21 21 0,0 0 15,0-1-15</inkml:trace>
  <inkml:trace contextRef="#ctx0" brushRef="#br0" timeOffset="81995.46">1185 12658 0,'0'0'0,"-42"0"0,0 0 0,20 0 16,-20 0-16,21 0 0,42 0 31,0 0-15,22 0-16,20 0 0,22 0 16,-1-21-16,43-1 0,-21 22 0,21-21 15,21 21-15,22-21 0,-1 21 0,22-21 16,-1 0-16,1 21 15,20-21-15,22 21 0,-21-22 0,-1 1 16,1 21-16,0 0 0,-1 0 16,-20-21-16,-1 0 0,-20 21 0,-22 0 15,0-21-15,-21 21 0,-21 0 0,0 0 16,-43 0-16,1-21 0,-1 21 16,-42 0-16,1 0 0,-44 0 15,1 0 1,-21 0-16,0 0 0,-1 0 15,-20 0-15,20 21 0,-41-21 0,20 0 16,-20 0-16,-22 21 0,0-21 0</inkml:trace>
  <inkml:trace contextRef="#ctx0" brushRef="#br0" timeOffset="82295.6">2053 12764 0,'0'0'0,"-106"21"0,0 0 15,43 0-15,-1-21 0,22 0 16,21 21-16,0-21 0,42 0 16,0 0-16,21 0 0,1 0 15,20 0-15,22-21 0,21 0 0,0 0 16,21 0-16,21-1 0,21 1 16,-21 21-16,43-21 0,-22 0 15,22 0-15,-1 0 0,1-1 0,-1 1 16,1 0-16,-1 21 0,1-21 15,-22 0-15,0 0 0,-21 21 0,1-22 16,-22 1-16,-22 21 0,1-21 0,-21 21 16,-22 0-16,1-21 0,-22 0 15,-21 21-15,1 0 0,-22-21 0,0-1 16,0 1-16,21 0 16</inkml:trace>
  <inkml:trace contextRef="#ctx0" brushRef="#br0" timeOffset="82679.56">7260 11028 0,'-21'0'0,"0"0"0,0 21 15,-1 0-15,1 0 0,0-21 0,0 22 16,0-1-16,21 0 0,0 0 16,0 0-16,0 0 15,21-21 1,0 0-16,0 0 0,0 0 0,1 0 16,-1-21-16,0 0 0,0 21 0,-21-21 15,0 0-15,0 0 0,0-1 16,0 1-16,-21 21 0,0-21 15,0 21-15,-1 0 0,1 0 16,0 0-16,0 0 0,0 0 0,0 0 16,-1 21-16,1-21 0,21 21 0,-21 1 15,21-1-15,0 0 0,-21 0 16,21 0-16,0 22 0,0-22 16,0 0-16,0 0 0,21 0 0</inkml:trace>
  <inkml:trace contextRef="#ctx0" brushRef="#br0" timeOffset="82955.34">7112 11959 0,'0'0'0,"0"21"0,0 1 16,0-1-16,0 0 0,0 0 16,21-21-16,0 0 0,0 21 0,1-21 15,-1 0-15,0 0 0,0 0 16,0-21-16,0 0 0,1 21 15,-22-21-15,0 0 0,21-1 0,-21 1 16,0 0-16,0 0 0,-21 0 16,-1 0-16,-20 21 0,21-22 15,0 22-15,-22 0 0,22 0 0,-21 0 16,21 0-16,-22 0 0,22 22 16,0-1-16,0 0 0,0 0 0,0 0 15,-1 0-15,1 22 0,-21-22 0,21 21 16</inkml:trace>
  <inkml:trace contextRef="#ctx0" brushRef="#br0" timeOffset="83435.49">1757 13314 0,'0'0'0,"-21"0"0,21-21 31,21 21-31,0 0 16,21 0-16,1 0 0,20 0 15,-21-21-15,43 21 0,-21 0 0,41 0 16,-20-22-16,0 22 0,21 0 15,-22 0-15,1-21 0,0 21 16,-22 0-16,1 0 0,-22 0 0,-21 0 16,21 0-16,-20 0 0,-65 0 31,22 21-31,-21-21 0,-1 0 16,1 0-16,0 0 0,-22 0 0,22 22 15</inkml:trace>
  <inkml:trace contextRef="#ctx0" brushRef="#br0" timeOffset="83664.36">2328 13272 0,'0'21'31,"0"0"-31,0 0 0,0 0 16,0 0-16,0 22 0,0-1 16,0 0-16,0 22 0,0-1 0,0-20 15,0 20-15,0 1 0,0-22 16,0 22-16,-21-22 0,0 0 0,21 1 15,-21-1-15,0 0 0,-1-21 16,22 1-16,0 20 0,0-21 16,0 0-16,0-42 15,43 0 1,-22 0-16,0-22 0</inkml:trace>
  <inkml:trace contextRef="#ctx0" brushRef="#br0" timeOffset="84011.59">2879 13631 0,'0'22'0,"-22"105"31,1-85-31,21 0 0,0-21 0,0 22 16,0-22-16,0 0 0,0 21 0,0-20 15,0-1-15,0 0 0,21-21 16,1 21-16,-1-21 0,0 0 0,0 0 15,21 0-15,-20 0 16,20-21-16,-21 21 0,21-21 0,-20 0 16,20-1-16,-21 1 0,-21 0 0,0-21 15,0 21-15,0-1 0,0-20 16,0 21-16,-21-21 0,0 20 0,0-20 16,-1 21-16,-20 0 0,21 21 15,-21 0-15,20 0 0,1 0 0,-21 0 16,21 0-16,0 0 0,-22 21 15,22 0-15,21 0 0,0 0 0,0 1 16,0-1-16,0 0 16,21 0-16,0-21 0,22 0 15</inkml:trace>
  <inkml:trace contextRef="#ctx0" brushRef="#br0" timeOffset="84971.69">4635 13822 0,'0'0'16,"64"-21"-16,-22 0 0,-21 21 0,22-22 16,-22 1-16,0 0 0,-21 0 15,0 0-15,0 0 0,0-22 0,0 22 16,0 0-16,-21 0 16,0 0-16,-22-22 0,22 22 0,-21 0 15,21 0-15,-22 21 0,1-21 16,0 21-16,21 0 0,-22 0 0,1 0 15,21 0-15,-22 21 0,1 0 0,21 0 16,-21 0-16,20 22 0,-20-1 16,21 0-16,0 1 0,0-1 0,-1 21 15,1-20-15,21-1 0,0-21 16,0 22-16,0-22 0,0 0 0,0 0 16,21 0-16,1 0 0,-1-21 15,0 0-15,0 0 0,21 0 0,1 0 16,-1 0-16,0 0 0,1-21 15,-1 0-15,22-21 0,-22 21 16,0-1-16,1-20 0,-1 0 0,0-1 16,1-20-16,-22 21 0,0-1 15,0-20-15,0 20 0,0-20 0,-21 21 16,0-22-16,0 22 0,0-1 0,0-20 16,0 21-16,0-1 0,0 22 15,0 0-15,0 0 0,0 42 16,-21 0-1,21 21-15,0 1 0,0-1 0,0 0 16,-21 22-16,21-1 0,0-20 0,0 20 16,0 1-16,0-1 15,-21 1-15,21-22 0,0 22 0,0-22 16,0-21-16,0 21 0,0 1 16,21-22-16,0 0 0,0-21 0,1 21 15,20-21-15,-21 0 0,21 0 0,-20 0 16,20 0-16,0-21 0,-21 0 15,22 21-15,-1-42 0,0 20 0,-20 1 16,20 0-16,0-21 0,-21-1 16,1 22-16,20-21 0,-21 0 0,-21 20 15,0-20-15,21 21 0,-21 0 0,0 0 16,0-1-16,0 44 31,-21-1-31,21 0 0,-21 21 0,21-21 16,-21 1-16,21 20 0,-21-21 15,21 21-15,0-20 0,0 20 0,0-21 16,0 0-16,0 0 0,21 1 16,0-1-16,0-21 0,0 21 0,0-21 15,1 0-15,-1 0 0,21 0 0,-21 0 16,22 0-16,-22-21 0,21 0 16,-21-1-16,0 1 0,1 0 0,-1-21 15,0 21-15,-21-22 0,21 1 16,-21 0-16,0-1 0,0 1 15,0 0-15,-21-1 0,0 1 0,0 0 16,-1 20-16,-20 1 0,21 0 16,0 21-16,-22 0 0,22 0 0,-21 0 15,21 0-15,-22 0 0,1 0 0,21 21 16,-21-21-16,-1 21 0,22 1 16,0-1-16,0 0 0,0 0 0,-1 0 15,22 0-15,0 1 0,0-1 16,0 0-16,0 0 0,22-21 0,-1 0 15,21 0-15</inkml:trace>
  <inkml:trace contextRef="#ctx0" brushRef="#br0" timeOffset="86076.06">7366 13250 0,'0'0'0,"0"-21"0,-21 0 0,21 0 16,0 0-16,0 0 0,0-1 0,0 1 15,0 42 17,0 1-32,0-1 15,0 21-15,0-21 0,0 22 16,0-1-16,0-21 0,0 21 0,0 1 16,0-1-16,0 0 0,0 1 15,0-1-15,0 0 0,0-20 0,0 20 16,0-21-16,0 0 0,0 0 0,0 1 15,21-22 1,0 0-16,0 0 0,0 0 0,1 0 16,20-22-16,0 1 0,-21 0 0,22 0 15,-1-21-15,0 20 0,1-20 16,-1 0-16,-21-1 0,22 22 0,-22-21 16,0 0-16,0-1 0,0 22 15,-21-21-15,0 21 0,0-1 0,0 1 16,0 0-16,0 0 0,0 0 0,-21 42 47,0 0-47,21 0 0,-21 0 0,0 1 0,21-1 15,-22 0-15,22 0 16,0 0-16,0 0 0,0 1 0,0 20 16,0-21-16,0 0 0,0 0 15,0 1-15,0-1 0,0 0 0,22 0 16,-22 0-16,42-21 0,-21 21 0,0 1 15,0-22-15,22 0 0,-22 0 16,21 0-16,1 0 0,-1 0 0,-21-22 16,21 1-16,1 21 0,-22-21 0,21 0 15,-21 0-15,1 0 16,20-22-16,-21 22 0,-21 0 0,21 0 0,-21 0 16,21-1-16,-21 1 0,0-21 15,0 21-15,0 0 16,0-1-16,0 1 0,0 0 15,0 0 17,0 42 61</inkml:trace>
  <inkml:trace contextRef="#ctx0" brushRef="#br0" timeOffset="86575.79">8445 13335 0,'0'0'0,"0"-21"15,0 0-15,0 0 16,0-1-16,22 1 0,-1 0 16,-21 0-16,21 21 0,-21-21 0,21 0 15,-21-1-15,21 1 0,-21 0 16,21 21-16,-21 21 31,0 0-31,0 1 0,0-1 16,0 21-16,0 0 0,0 22 0,0-22 15,0 22-15,0 20 0,0 1 0,0-21 16,0 20-16,0 1 0,0 0 16,-21-1-16,21 1 0,-21 21 0,21-22 15,-21 22-15,0-21 0,0 0 0,21 20 16,-22-20-16,1-21 0,0 20 15,21 1-15,-21-22 0,0 1 0,0-1 16,21 1-16,0-22 0,0 1 16,0-22-16,0 0 0,0 0 0,0-42 31,0 0-31,21 0 0,0-22 0,0 1 16,0 0-16,-21-1 0,21-20 15,1-1-15,-1 1 0,0-1 0,0 1 16</inkml:trace>
  <inkml:trace contextRef="#ctx0" brushRef="#br0" timeOffset="87871.57">7726 13293 0,'21'0'0,"21"-43"16,-21 22 0,1 0-16,-22 0 0,0 0 15,21 0-15,-21-1 0,21 1 0,-21 0 16,0 0-16,0 0 0,0-22 16,-42 22-16,20 0 0,1 0 0,-21 0 15,0 0-15,-1 21 0,1 0 16,0 0-16,-1 0 0,1 0 0,0 21 15,-1 0-15,22 21 0,-21-21 16,-1 22-16,22-1 0,0 0 0,0 22 16,0-22-16,0 1 0,21 20 0,0-21 15,0 1-15,0 20 0,0-20 16,0-1-16,21 0 0,-21-21 16,21 22-16,0-22 0,21 0 0,-20 0 15,20-21-15,-21 0 0,21 0 16,1 0-16,-1 0 0,0 0 0,1 0 15,20-21-15,-20 0 0,-1 0 0,21-22 16,-20 22-16,-1-21 0,0 0 16,1-1-16,-22 1 0,0 0 0,0-1 15,0 1-15,1-22 0,-22 22 16,0-21-16,0-1 0,0 1 0,0-1 16,0 1-16,0-1 0,-22 22 15,1-22-15,21 22 0,-21 21 16,0-22-16,21 22 0,-21 21 15,0 0-15,-1 21 16,22 22-16,0-1 0,0 22 16,0-22-16,0 21 0,0 1 0,0-1 15,0 1-15,0-22 0,0 22 16,0-22-16,0 22 0,0-22 0,0 0 16,22 1-16,-1-22 0,-21 21 0,21 0 15,0-20-15,0-1 0,0 0 16,1-21-16,20 0 0,-21 0 15,0 0-15,22 0 0,-22-21 16,21 0-16,0-1 0,-20 1 0,20 0 16</inkml:trace>
  <inkml:trace contextRef="#ctx0" brushRef="#br0" timeOffset="89187.41">8699 13039 0,'0'0'0,"0"-21"0,0-1 15,-21 44 1,0-22-1,0 21-15,0 21 0,0-21 16,-1 0-16,1 22 0,0-22 0,21 21 16,-21-21-16,0 22 0,21-22 15,0 0-15,0 21 0,0-20 16,0-1-16,0 0 0,0 0 0,21 0 16,0 0-16,0-21 0,0 0 15,22 0-15,-22 0 0,21 0 0,-21 0 16,22 0-16,-1-21 0,-21 0 0,22 0 15,-1 0-15,-21 0 0,21-1 16,-20 1-16,-1-21 0,0 21 0,-21-22 16,0 1-16,0 0 0,0-1 15,0 1-15,-21 0 0,0-1 0,-1 22 16,1-21-16,-21 21 0,0 0 0,20 21 16,-20 0-16,0 0 15,-1 0-15,1 21 0,0 0 0,21 21 16,-22-21-16,22 22 0,-21-22 15,21 21-15,-1 1 0,22-1 0,0 0 16,0-21-16,0 22 0,0-1 0,0-21 16,22 22-16,-1-22 0,0 0 15,21 0-15,1 0 0,-1-21 0,0 0 16,22 0-16,-22 0 0,22 0 16,-1 0-16,1-21 0,-1 0 0,1 0 15,-22 0-15,21-1 0,-20 1 0,-1-21 16,-21 21-16,22-22 15,-22 22-15,0-21 0,0 0 0,-21-1 16,0 1-16,0 21 0,0 0 0,0-1 16,0 1-16,0 42 15,-21 1 1,21-1-16,0 21 0,-21-21 16,21 22-16,-21-1 0,21-21 0,-22 21 15,22-20-15,0 20 0,0-21 0,0 0 16,0 0-16,0 1 0,0-1 15,0 0-15,22 0 0,-1-21 0,0 0 16,0 0-16,21 0 0,-20 0 16,20 0-16,-21 0 0,21-21 0,-20 21 15,20-21-15,-21 0 0,21-1 0,-20 1 16,-1 0-16,0 0 16,0 0-16,0 0 0,-21-1 0,0 1 15,21 0-15,-42 21 31,21 21-31,-21-21 0,0 21 16,21 1-16,-21-1 0,21 0 0,0 0 16,0 0-16,0 0 15,0 1-15,21-1 16,0-21-16,0 0 0,0 0 16,22 0-16,-22 0 0,21 0 15,1 0-15,-1-21 0,21-22 16,-20 43-16,-22-21 0,0 0 15,0 0-15,-21 0 0,0-1 0,0-20 16,0 21-16,-21-21 0,0 20 0,0 1 16,0-21-16,-1 21 0,1 0 15,0-1-15,21 1 0,0 0 0,0 0 16,0 0-16,0 0 0,0-1 16,21 22-16,0-21 0,1 21 0,-1 0 15,21 0-15,-21 0 0,22 0 0,-22 21 16,21 1-16,-21-1 15,0 0-15,22 0 0,-22 21 0,0-20 16,21 20-16,-20 0 0,-1-21 16,0 22-16,0-1 0,0-21 0,-21 22 15,0-22-15,21 0 0,-21 21 0,0-21 16,0 1-16,0-1 0,0 0 16,-21-21-1,0 0-15,0 0 16,0-21-16,0 0 15,21-22-15,0 22 0,0 0 0,0-21 16,0-1-16,0 1 0,21 0 0,0-1 16,0 1-16,0-22 15,22 22-15,-22 0 0,21 21 0,0-22 16,1 43-16,-1-21 0,22 21 16,-22 0-16,21 21 0,-20 0 0,20 22 15,-20-22-15,-1 21 0,0 1 0,-21-1 16,22 0-16,-43 1 0,21-1 15,-21 0-15,0-21 0,0 22 0,0-22 16,-21 21-16,21-21 0,-21 1 0,-1-22 16,1 21-16,0 0 0,0-21 15,0 0-15,42 0 32,-21-21-32,21 0 15,21-1-15</inkml:trace>
  <inkml:trace contextRef="#ctx0" brushRef="#br0" timeOffset="89439.66">11917 12742 0,'0'0'0,"0"-21"0,-21 0 0,-1 0 0,1 21 16,0 0-16,0 0 0,0 0 16,-22 0-16,22 0 0,-21 21 0,21 0 15,-22 22-15,1-1 0,21 0 16,-21 1-16,20-1 0,-20 21 0,21-20 15,0-1-15,0 0 0,-1 1 16,22-1-16,-21 0 0,21 1 16,0-22-16,0 0 0,21 0 0,1 0 15,20 1-15,-21-1 0,21 0 0,1-21 16,-1 0-16,0 0 0,22 0 16,-1 0-16,1 0 0,-1-21 0,1 0 15,21 21-15</inkml:trace>
  <inkml:trace contextRef="#ctx0" brushRef="#br0" timeOffset="91304.04">12488 13102 0,'0'0'0,"0"-42"0,0 0 16,0-1-16,0 1 0,0 21 15,-21 0-15,0-1 0,21 1 0,-21 21 16,0 0-16,-1 0 0,1 0 0,0 21 16,-21 1-16,21-1 0,-22 21 15,22-21-15,-21 43 0,21-22 0,-1 0 16,1 1-16,0-1 0,0 0 15,0 1-15,21-22 0,0 21 0,0-21 16,0 22-16,0-22 0,0 0 0,21-21 16,0 21-16,0-21 0,0 0 15,22 0-15,-22 0 0,0 0 0,21-21 16,-20 21-16,20-21 0,-21 0 16,0 0-16,22-1 0,-22-20 15,0 21-15,0-21 0,0 20 0,0-20 16,1 0-16,-22-1 0,21 1 15,-21 21-15,21-21 0,-21 20 0,0 1 16,0 42 0,0 1-1,-21-1-15,0 0 0,21 0 0,0 21 16,-22-20-16,1-1 0,21 21 0,0-21 16,0 0-16,0 1 0,0 20 15,0-21-15,21 0 0,1 0 16,-1-21-16,0 0 0,0 22 15,21-22-15,-20 0 0,20 0 16,-21 0-16,21 0 0,1-22 0,-22 22 16,21-21-16,1 0 0,-1 0 15,0 0-15,-21-22 0,22 22 0,-22-21 16,0 0-16,0-1 0,0 1 0,-21 0 16,0 20-16,0-20 0,0 21 15,0 0-15,-21 0 0,0 21 0,0 0 16,0 0-16,0 0 0,-1 21 15,1 0-15,21 0 0,-21 21 0,21-20 16,0-1-16,0 21 0,0-21 0,21 0 16,-21 22-16,21-22 15,1 0-15,-1 0 0,-21 0 0,21 1 16,-21-1-16,21-21 0,-21 21 0,0 0 16,-21-21-1,-21 0 1,20 0-16,1 0 0,0 0 0,-21-21 15,21 0-15,-1 21 0,1-21 16,0 21-16,0 0 0,0-22 0,0 22 16,-1 0-1,22 22-15,0-1 16,0 0-16,0 0 0,22 0 16,-1-21-16,0 21 15,0 1-15,0-22 0,0 21 0,1-21 16,20 0-16,-21 0 0,0 0 0,22 0 15,-22 0-15,21 0 0,0 0 16,-20 0-16,20-21 0,0 21 0,1-22 16,-1 1-16,0 0 0,1 0 0,-1-21 15,-21-1-15,21 1 0,1 0 16,-22-22-16,0 1 0,21-1 0,-20 1 16,-1-22-16,0 21 0,-21 1 15,0-1-15,0 22 0,0 0 0,0-1 16,0 1-16,0 21 0,0 0 15,0 0-15,-21 21 16,0 0-16,-1 21 0,22 21 0,-21-21 16,0 22-16,-21-22 0,42 42 15,-21-20-15,-1 20 0,1 1 0,21-1 16,-21 1-16,21-1 0,0 1 16,0-22-16,0 21 0,0-20 0,0-1 15,21 0-15,0 1 0,1-22 0,-1 21 16,0-21-16,21-21 0,-21 22 15,22-1-15,-1-21 0,0 0 0,1 0 16,-1 0-16,-21 0 0,22-21 16,-1-1-16,0 1 0,1 0 0,-22 0 15,21 0-15,-21-22 0,22 22 16,-22-21-16,21 0 0,-21 20 16,0-20-16,1 21 0,-22 0 0,0 0 15,0 42 1,0 0-16,0 0 0,0 0 15,0 0-15,-22 1 0,22-1 0,-21 21 16,21-21-16,0 0 0,0 1 16,0-1-16,0 0 0,0 0 0,0 0 15,0 0-15,21-21 16,1 0-16,-1 0 16,0 0-16,0 0 0,0-21 15,0 21-15,1-21 0,20 0 16,-21 0-16,0-22 0,0 22 15,22 0-15,-22-21 0,21-1 0,-21 22 16,22 0-16,-22-21 0,0 42 16,0-21-16,0-1 0,1 22 15,-22 22 1,0-1-16,0 0 0,0 0 0,0 0 16,0 0-16,0 1 0,0-1 0,0 0 15,0 0-15,0 0 0,0 0 16,21 1-16,0-22 0,-21 21 15,21 0-15,0-21 0,22 21 0,-22-21 0,21 0 16,0 21-16,22-21 16,-22 21-16,22-21 0,-1 0 0,22 0 15,-22 0-15,1 0 0,-1 0 16,-20-21-16,20 0 0,-20 0 0,-1 0 16,0 0-16,-21-22 0,1 22 0,-1-21 15,-21-1-15,0 1 0,0 21 16,0-21-16,0 20 0,-21 1 0,-22 0 15,1 0-15,0 21 0,-1 0 16,-20 0-16,20 0 0,-20 0 0,-1 21 16,22 0-16,0 0 0,-1 1 15,1-1-15,21 0 0,0 0 0,0 0 16,21 0-16,0 1 0,0-1 16,21-21-16,0 21 0,0 0 15,0-21-15,0 21 0,22-21 0,-22 21 16,21 1-16,-21-22 0,22 21 15,-22 0-15,0 0 0,0 0 0,0 0 16,-21 22-16,0-1 0,0 0 0,0 1 16,0 20-16,0 1 0,0-22 15,0 22-15,0-1 0,-42 1 0,21-1 16,0 1-16,0-22 0,-1 21 0,1 1 16,-21-1-16,21 1 15,0-22-15,21 22 0,-22-22 0,22 0 16,-21 1-16,0-1 0,21 0 0,-21-20 15,21-1-15,-21 0 0,0-21 16,21 21-16,-22-21 0,1 0 0,0 0 16,21-21-16,-21 0 15,21 0-15,0-1 0,0-20 16,0 0-16,0-1 0,0-20 0,0 21 16,0-22-16,21 1 0</inkml:trace>
  <inkml:trace contextRef="#ctx0" brushRef="#br0" timeOffset="91519.92">15092 12256 0,'-21'-22'0,"42"44"0,-85-65 0,43 22 15,21 0-15,-21 21 0,0 0 16,21-21-1,-21 21 17,-1 0-17</inkml:trace>
  <inkml:trace contextRef="#ctx0" brushRef="#br0" timeOffset="91743.79">13293 12594 0,'-43'21'16,"86"-42"-16,-128 64 0,64-22 0,21 0 15,0 0-15,21-21 0,0 0 16,21 0-16,1 0 16,-1 0-16,0 0 0,22 0 0,-1 0 0,-20 0 15,20 0-15,1 0 0,-1 0 16,-20 0-16,20 0 0,-21 0 15,-20 0-15,20 0 0,-63 21 16</inkml:trace>
  <inkml:trace contextRef="#ctx0" brushRef="#br0" timeOffset="92468.37">2646 15071 0,'0'0'0,"-43"-106"31,22 85-31,21 0 0,0-1 16,-21 1-16,0 0 0,0 21 15,0 0 1,-1 21-16,22 0 0,-21 1 15,21 20-15,0 21 0,0-20 16,0 20-16,0 1 0,21-1 0,1-20 16,-22 20-16,21 1 0,0-22 15,0 0-15,0 1 0,22-1 0,-22-21 16,21 0-16,-21 0 0,22-21 16,-1 0-16,0 0 0,1 0 0,-1 0 15,-21-21-15,21 0 0,1 0 16,20-21-16,-20 20 0,-1-20 15,-21 0-15,21-1 0,-20-20 0,-1 21 16,0-1-16,-21 1 0,0-22 16,0 22-16,0 0 0,-21 21 0,0-22 15,21 22-15,0 0 0,-22 0 16,44 21 15,-1 0-31,0 0 16,0 21-16,0-21 0,0 0 15</inkml:trace>
  <inkml:trace contextRef="#ctx0" brushRef="#br0" timeOffset="92815.38">3789 14901 0,'0'0'0,"0"22"31,0-1-31,0 0 0,0 0 16,0 21-16,0 22 0,0-22 0,0 22 15,0 20-15,21-20 0,-21 21 16,21-1-16,0 1 0,0 21 0,1 0 16,-1-1-16,-21 1 0,21 0 15,0 0-15,-21 21 0,0-21 0,0 21 16,0 0-16,0-21 0,0 21 16,0-22-16,0 22 0,0-21 15,-21 0-15,21 0 0,0-21 0,-21-1 16,21 1-16,-21-22 0,-1 1 15,22-22-15,0-21 0,0 22 0,-21-43 16,21-21 0,0-1-16,0-20 0,0-21 0,21-1 15,1 1-15,-22-22 0,21 0 16,0 1-16,0-22 0,-21 0 0,0 0 16,0-21-16,21 21 0,-21-21 15,0 21-15</inkml:trace>
  <inkml:trace contextRef="#ctx0" brushRef="#br0" timeOffset="93111.21">3852 15388 0,'0'0'0,"-21"-63"0,-21-128 15,42 149-15,0 0 16,0 20-16,0 1 0,21 0 16,0 0-16,0 21 0,22-21 0,-22 0 15,21 21-15,0 0 0,1 0 0,-1 0 16,22 0-16,-22 0 0,0 21 15,1 0-15,-1 0 0,-21 21 0,21-20 16,-42 20-16,0 0 0,0 1 16,-21-1-16,0 0 0,0 1 15,-21-1-15,20 0 0,-20 1 16,-21-22-16,20 0 0,1 21 0,0-42 16,-1 21-16,22 1 0,-21-22 0,42-22 31,42 1-31,-21 21 15,22-21-15,-22 0 0,21 0 16,0 0-16</inkml:trace>
  <inkml:trace contextRef="#ctx0" brushRef="#br0" timeOffset="93372.06">5080 14901 0,'0'0'0,"0"-21"16,0 0-16,-42 21 15,20 0-15,1 0 0,-21 0 16,0 21-16,20-21 0,-20 21 0,0 1 16,-1 20-16,1-21 0,21 21 15,-21 1-15,20-1 0,1 0 0,0 1 16,0 20-16,21-20 0,-21-1 16,21 0-16,0 1 0,0-1 0,21-21 15,0 0-15,0 0 0,22 1 0,-1-1 16,21-21-16,-20 0 0,20 0 15,1 0-15,-1 0 0,1 0 16,-1-21-16,1-1 0,20 1 16</inkml:trace>
  <inkml:trace contextRef="#ctx0" brushRef="#br0" timeOffset="95300.93">5884 15113 0,'0'-42'0,"0"84"0,0-105 15,0 20-15,-21 22 0,0-21 16,0 21-16,0 21 0,-22-22 0,22 22 15,0 0-15,-21 0 0,20 0 0,-20 22 16,21-22-16,-21 42 16,20-21-16,-20 21 0,21-20 0,0 41 0,0-21 15,-1 1-15,22 20 0,0-20 16,0-1-16,0 0 0,0 1 16,0-22-16,0 21 0,0-21 0,22 0 15,-1 1-15,21-22 0,-21 0 16,22 0-16,-1 0 0,-21 0 0,21 0 15,1-22-15,-1 22 0,-21-21 0,22 0 16,-22 0-16,21-21 0,-21 20 16,0-20-16,1 0 0,-22 21 0,0-22 15,0 1-15,0 0 0,0-1 16,0 22-16,0 0 0,0 0 0,0 0 16,0 42-1,0 0 1,0 21-16,0-21 0,0 1 15,0 20-15,0-21 0,0 21 16,0 1-16,0-22 0,0 0 0,0 21 16,21-20-16,-21-1 0,21 0 0,21-21 15,-21 21-15,1-21 0,20 0 16,-21 0-16,21 0 0,1 0 0,-22 0 16,21 0-16,1-21 0,20 0 15,-21 0-15,1-1 0,-1 1 0,0 0 16,1-21-16,-1 21 0,0-22 0,-20 22 15,-22-21-15,0 21 0,0-22 16,0 22-16,0-21 0,-22 21 16,1 21-16,0-22 0,0 22 0,0 0 15,0 0-15,-1 0 16,22 22-16,0-1 0,0 0 0,0 0 16,0 21-16,0-20 0,22 20 15,-1-21-15,-21 21 0,21-20 0,0 20 16,0-21-16,0 0 0,1 0 0,-22 1 15,21-1-15,-21 0 0,21-21 16,-21 21-16,-21-21 31,0 0-31,21-21 16,-22 21-16,1-21 0,0 0 0,0-1 16,0 22-16,0-21 0,-1 0 15,1 21-15,21-21 0,-21 21 16,0 0-16,21 21 0,0 0 15,0 0-15,0 1 16,0-1-16,21 0 0,0 0 0,0 0 16,1 0-16,-1 1 0,0-1 0,21-21 15,-21 21-15,22-21 16,-1 0-16,0 0 0,1 0 0,20 0 0,1 0 16,-22-21-16,22 21 0,-22-21 15,0-1-15,1 1 0,-1 0 16,0-21-16,1-1 0,-22 1 0,0 0 15,0-22-15,0 22 0,0-22 16,-21 1-16,22-1 0,-22 1 0,0 21 16,0-22-16,0 22 0,0-1 0,0 1 15,0 0-15,0 21 0,-22 42 32,22 21-32,-21-21 15,21 22-15,0-1 0,0 21 0,0-20 16,-21-1-16,21 22 0,0-1 15,0 1-15,0-22 0,0 21 16,0-20-16,0-1 0,0 0 0,21 1 16,-21-22-16,21 0 0,1 0 15,-1 0-15,-21 1 0,21-22 0,0 0 16,0 0-16,22 0 0,-22 0 0,0-22 16,0 22-16,21-21 0,-20 0 15,20 0-15,-21-21 0,21 20 0,-20-20 16,-1 0-16,0-1 0,0 22 15,0-21-15,0 0 0,1 20 16,-22 1-16,0 0 0,21 0 0,0 21 16,-21 21-1,0 0-15,0 0 0,0 1 0,0-1 16,0 0-16,0 21 0,0-21 0,0 1 16,0 20-16,0-21 0,0 0 15,21 0-15,0 1 0,0-22 16,1 0-16,-1 0 15,0 0-15,0 0 0,0 0 16,0-22-16,1 1 0,-1 0 0,0 0 16,21 0-16,-21-22 0,1 22 15,-1-21-15,0 21 0,21 0 16,-21-1-16,1 1 0,-1 21 0,0 0 16,-21 21-1,0 1-15,0-1 16,0 0-16,0 21 0,0-21 15,0 1-15,0-1 0,0 0 0,0 0 16,21 0-16,0 0 16,0-21-16,22 22 0,-1-1 0,0-21 15,22 0-15,-1 0 0,22 0 0,-21 0 16,20 0-16,1 0 0,0 0 16,-1 0-16,1 0 0,-22-21 0,22 21 15,-21-22-15,-1 1 0,-21 0 16,22-21-16,-22 21 0,-21-22 0,1 1 15,-1 0-15,-21-1 0,0 1 16,0 21-16,0 0 0,-21-1 16,-1 1-16,-20 0 0,0 21 0,-1 0 15,1 0-15,0 0 0,-22 0 0,1 0 16,-1 21-16,1 0 0,-1 1 16,22-1-16,0 21 0,-1-21 0,22 0 15,21 22-15,0-22 0,0 0 16,0 0-16,0 0 0,42 1 0,-20-1 15,20-21-15,-21 0 0,21 0 16,1 0-16,-1 0 0,0 0 16,1 0-16,-22 0 0,21 0 0,1 0 0,-22-21 15,21 21-15,-21 0 0,0-22 16,1 22-16,-22 22 16,0-1-1,0 0-15,0 0 0,0 21 0,0-20 16,0 20-16,0 21 0,0-20 15,-22 20-15,22-20 0,-21 20 0,21 1 16,-21 20-16,21-20 0,0 20 0,-21-20 16,21 21-16,-21-22 0,21 22 15,0-22-15,-21 1 0,21 20 0,-22-20 16,22-1-16,-21 22 0,21-21 16,-21-1-16,21 1 0,0-1 0,0 1 15,0-22-15,0 0 0,0 22 16,-21-43-16,21 21 0,0-21 15,-21 1-15,21-1 0,-21-21 0,-1 0 16,1 0-16,0-21 0,21-1 16,-21 1-16,0-21 0,-22 0 15,22-1-15,0-20 0,0-1 0,-21 1 16,-1-22-16,22 0 0,-21 1 0,-22-22 16,22 21-16</inkml:trace>
  <inkml:trace contextRef="#ctx0" brushRef="#br0" timeOffset="95635.9">8107 14415 0,'-21'-22'0,"42"44"0,-64-44 0,22 22 15,0 0 1,21 22-16,0-1 15,0 0-15,21 0 16,0-21-16,1 0 16,-1 0-16,0 0 0,0 0 0,0 0 0,0-21 15,-21 0 1,22 21-16,-22-21 0,0-1 0,0 1 16,0 0-16,-22 21 15,1-21-15,0 21 0,0-21 0,0 21 16,0 0-16,-1 0 0,1 0 15,0 21-15,0-21 0,0 21 0,21 0 16,0 0-16,0 1 0,-21-1 0,21 0 16,-22 0-16</inkml:trace>
  <inkml:trace contextRef="#ctx0" brushRef="#br0" timeOffset="95859.77">7408 14859 0,'0'21'0,"0"-42"0,0 63 16,21-42-1,22 0-15,-22 0 0,21 0 16,-21 0-16,22 0 0,-1 0 16,22-21-16,-22 0 0,21 21 0,-20-21 15,20 0-15,1 21 0,-22-21 0,22 21 16,-22-22-16,0 22 0,1-21 15,-22 0-15,21 21 0,-21-21 16,0 0-16</inkml:trace>
  <inkml:trace contextRef="#ctx0" brushRef="#br0" timeOffset="96307.07">12001 14542 0,'-42'-22'16,"21"44"0,21-1-1,0 0-15,0 21 0,-21-21 0,0 22 16,21-1-16,0-21 0,-22 22 0,22-1 15,-21-21-15,0 21 0,0-20 16,21 20-16,-21-21 0,0 21 0,21-20 16,-22-1-16,22 0 0,-21 0 15,21 0-15,21-21 16,1-21 0,20 21-16,-21-21 0</inkml:trace>
  <inkml:trace contextRef="#ctx0" brushRef="#br0" timeOffset="96675.86">12636 14563 0,'0'0'15,"0"-21"-15,-21 21 16,0 0 0,-21 21-16,-1 0 0,1-21 0,0 21 15,-1 0-15,1 0 0,0 1 16,-1-1-16,22 0 0,-21 0 0,21 0 15,21 0-15,21-21 16,0 0-16,21 0 16,-20 22-16,20-22 0,0 0 15,22 0-15,-22 0 0,0 21 16,-20-21-16,20 0 0,0 21 0,-21 0 16,22-21-16,-22 21 0,0 0 15,0-21-15,0 22 0,-21-1 0,0 0 16,0 0-16,-21 0 15,0 0-15,0-21 0,-21 22 16,20-22-16,-20 0 0,0 21 0,-1-21 16,1 0-16,21 0 0,-21 0 15,-1 0-15,22 0 0,-21 0 0,21-21 16,-1-1-16,1 1 0,0 21 16,21-21-16,0 0 0</inkml:trace>
  <inkml:trace contextRef="#ctx0" brushRef="#br0" timeOffset="96871.84">11853 14266 0,'-21'0'0,"42"0"0,-63 0 0,21 0 16,0 0-1,-1 0-15,22 22 16,0-1-1,22-21 1,-1 0-16,0 0 16</inkml:trace>
  <inkml:trace contextRef="#ctx0" brushRef="#br0" timeOffset="97751.87">14414 14711 0,'0'-21'0,"0"42"0,0-63 15,0 20-15,0 1 0,0-21 16,0 21-16,0-22 0,0 22 0,0-21 16,0 21-16,0-22 0,0 22 0,22 0 15,-1 0-15,-21 0 0,21 21 16,0 0-16,0 0 0,0 21 16,1 0-16,-1 21 15,0 1-15,0-1 0,0 0 0,-21 1 16,21-1-16,-21 0 0,22 1 15,-22-1-15,0 0 0,0 1 0,0-22 16,0 21-16,0-21 0,0 22 0,0-22 16,0 0-16,0 0 0,0 0 15,0-42 17,0 0-17,0 0-15,0 0 0,0-22 0,0 22 16,0-21-16,0 21 0,21-22 15,0 1-15,0-21 0,-21 20 16,42 1-16,-20-22 0,-1 22 0,21 0 16,-21-1-16,22 22 0,-1 0 15,0 0-15,-21 21 0,22 0 0,-1 0 16,-21 21-16,22 0 0,-1 22 16,-21-22-16,0 21 0,0 0 0,1 1 15,-22 20-15,0-20 0,21-1 16,-21 0-16,0 1 0,0-22 0,0 21 15,0-21-15,0 0 0,0 1 0,0-1 16,0 0-16,0-42 31,0 0-15,0-1-16,21 1 0,0 0 16,0-21-16,0 21 0,1-22 0,-1 1 15,21 0-15,-21-22 0,22 22 16,-1-1-16,0-20 0,1 21 0,-22-1 15,21 22-15,0 0 0,-20 21 16,20 0-16,-21 0 0,0 21 0,0 0 16,1 0-16,-22 22 0,0-1 0,0 0 15,0 1-15,0-1 0,0 0 16,0 1-16,0-1 0,0-21 0,0 22 16,0-22-16,0 0 15,0 0-15,-22 0 0,22 0 0,0 1 16,0-1-16,22-21 15,-1 0 1,0 0-16,0 0 0,21-21 0,1-1 16,-1 1-16</inkml:trace>
  <inkml:trace contextRef="#ctx0" brushRef="#br0" timeOffset="98828">16700 14436 0,'0'0'0,"0"-21"16,0-22-16,-63-63 15,42 85-15,-22 21 0,22 0 16,-21 0-16,0 0 0,20 0 16,-20 21-16,0 1 0,-1-1 15,22 21-15,-21 0 0,21 1 0,-22-1 16,22 22-16,0-22 0,0 0 16,0 1-16,21 20 0,-21-42 0,21 22 15,0-1-15,0-21 0,0 0 0,21 0 16,21 1-16,-21-1 0,0 0 15,22-21-15,-1 0 0,-21 0 0,22 0 16,-1 0-16,0 0 0,1-21 0,-1 21 16,0-21-16,-21-1 15,22 1-15,-22 0 0,21 0 0,-21-21 0,1 20 16,-1-20-16,-21 0 16,0-1-16,21 1 0,-21 0 0,0-1 15,0 22-15,0 0 0,0 0 0,0 0 16,0 42-1,0 0-15,0 0 0,-21 0 16,21 22-16,0-22 0,0 21 16,0 1-16,0-22 0,0 21 0,0-21 15,0 0-15,21 22 0,0-22 16,0 0-16,0-21 0,22 21 16,-22-21-16,21 0 0,1 0 0,-22 0 15,21 0-15,0 0 0,1 0 16,-1 0-16,0-21 0,1 0 0,-1 0 15,0 0-15,-20-1 0,-1-20 0,0 21 16,0-21-16,0-1 0,-21 1 16,0 0-16,21-1 0,-21 1 0,0 0 15,0 20-15,0 1 0,-21 42 32,0 1-32,0 20 0,21-21 15,0 21-15,-21 1 0,0-1 0,21 0 16,-22 1-16,22-1 0,-21-21 15,21 22-15,0-22 0,0 21 16,0-21-16,0 0 0,0 1 0,0-1 16,21-21-1,1 0-15,-1 0 0,0 0 16,0-21-16,0-1 0,0 22 16,1-21-16,-1-21 0,0 21 15,0 0-15,21-22 0,-20 1 0,-1 21 16,21-22-16,-21 1 0,0 21 15,1 0-15,-1 0 0,0-1 0,0 1 16,0 21-16,0 0 0,-21 21 16,22 1-1,-22-1-15,0 0 0,0 21 0,21-21 16,-21 1-16,0 20 0,0-21 16,21 0-16,0 0 0,-21 1 0,21-1 15,0-21-15,1 21 0,-1-21 0,0 0 16,0 21-16,0-21 0,22 0 15,-22 0-15,0 0 0,21 0 0,-21-21 16,1 21-16,-1-21 0,21 0 16,-21-1-16,0 1 0,1 0 0,-1-21 15,0 21-15,21-22 0,-21 1 0,1 0 16,-1 20-16,0 1 0,0 0 16,0 0-16,-21 42 31,0 0-31,0 0 0,0 1 0,0 20 15,0-21-15,0 0 0,0 0 16,0 1-16,0-1 0,0 0 0,21 0 16,1 0-16,-1 0 0,0-21 15,0 0-15,0 0 16,0 0-16,1 0 0,-1 0 0,0 0 16,0 0-16,0-21 0,0 0 15,-21 0-15,0 0 0,0 0 0,0-1 16</inkml:trace>
  <inkml:trace contextRef="#ctx0" brushRef="#br0" timeOffset="98991.91">18521 14203 0,'-21'0'0,"42"0"0,-64 0 0,22 0 16,0 0-16,0 0 0,21 21 15,0 0 1,21-21-1,0 0-15,0 21 0,22-21 16,-1 0-16,0 0 0</inkml:trace>
  <inkml:trace contextRef="#ctx0" brushRef="#br0" timeOffset="100600.07">19558 14415 0,'0'0'0,"21"-43"31,-21 22-31,0 0 0,0 0 0,0 0 16,-21-1-16,0 22 0,0-21 0,-1 0 15,1 21-15,-21 0 0,21 0 16,0 0-16,-22 0 0,22 0 16,-21 0-16,21 21 0,-22 22 0,22-22 0,0 21 15,-21 0-15,20 1 16,1-1-16,0 0 0,21 1 0,0-1 15,0 0-15,0 1 0,0-22 0,0 21 16,0-21-16,21 1 0,0-1 16,1 0-16,-1-21 0,0 21 0,21-21 15,-21 0-15,22 0 0,-1 0 16,-21 0-16,22-21 0,-1 0 0,0 21 16,-21-43-16,22 22 0,-1-21 0,-21 0 15,22-22-15,-22 22 0,0-43 16,0 22-16,0-1 0,0-21 15,1 22-15,-1-1 0,0-20 16,-21 20-16,0 1 0,21-1 0,-21 1 16,0 20-16,0 1 0,0 0 15,0 21-15,-21 42 16,0 0 0,0 21-16,-1 1 0,1-1 0,0 0 15,21 1-15,-21 20 0,21-21 0,-21 1 16,21 20-16,0-20 0,0 20 15,0 1-15,0-22 0,0 21 0,21 1 16,0-22-16,-21 1 16,42-1-16,-20-21 0,-1 21 0,0-20 15,21-1-15,-21 0 0,22 0 16,-1-21-16,-21 0 0,22 0 0,-1 0 16,0 0-16,1 0 0,-1-21 0,-21 21 15,21-21-15,1 0 0,-22-1 16,21-20-16,-21 21 0,1-21 0,-1-1 15,0 1-15,-21 21 0,0-22 16,0 1-16,0 21 0,0 0 0,0 0 16,0-1-16,-21 22 0,0 0 15,-1 0-15,1 0 0,0 22 0,0-1 16,0 0-16,0 0 0,-1 21 16,1-20-16,0 20 0,0-21 15,21 21-15,0-20 0,0-1 0,0 0 16,0 0-16,0 0 0,0 0 15,0 1-15,0-1 16,21-21-16,0 0 0,0 0 16,1 0-16,-1-21 0,0 21 15,0-22-15,0 1 0,0 0 0,1-21 16,-1 21-16,0-22 0,0 1 16,0 0-16,0 20 0,1-20 0,-22 21 15,0 0-15,0 42 31,0 0-31,0 0 0,0 0 0,0 22 16,-22-22-16,22 21 0,-21-21 16,21 22-16,0-22 0,0 0 0,0 0 15,0 0-15,0 1 0,21-1 16,1 0-16,-1 0 0,21-21 0,0 0 16,-20 0-16,20 0 0,0 0 15,1 0-15,-1 0 0,-21 0 0,21-21 16,1 21-16,-1-42 0,-21 20 0,22-20 15,-22 21-15,0-43 0,0 22 16,0-21-16,0-1 0,-21 1 16,0-1-16,0 1 0,0-1 15,0 1-15,0-1 0,0 1 0,0-1 16,0 22-16,0-1 0,0 1 16,0 21-16,0 0 0,-21 21 0,0 0 15,0 0-15,21 21 0,-21 0 16,0 21-16,21-20 0,0 20 0,0 0 15,0 1-15,-22 20 0,22-21 0,0 1 16,0 20-16,0-20 0,0 20 16,0 1-16,0-1 0,0-21 0,22 22 15,-22-22-15,21 1 0,0-1 16,0 0-16,0-21 0,0 22 0,1-22 16,-1 0-16,0-21 0,0 21 15,0-21-15,0 0 0,1 0 16,-1 0-16,0 0 0,21 0 0,-21-21 15,22 21-15,-22-21 0,21 0 16,1 0-16,-1-22 0,-21 22 0,21-21 16,-20 21-16,-1-22 0,0 22 15,0-21-15,0 21 0,-21-1 16,-21 44 0,0-22-1,0 21-15,21 21 0,0-21 16,0 0-16,0 22 0,0-22 0,0 21 15,0-21-15,21 22 0,0-22 16,0 0-16,0 21 0,22-20 16,-1-1-16,0 0 0,22 0 0,-22-21 15,22 0-15,-22 0 0,0 0 16,-20 0-16,20 0 0,-21 0 0,0 0 16,0-21-16,1 0 0,-1 0 0,-21-22 15,21 22-15,-21-21 0,0-1 16,0 1-16,0 0 0,0-22 0,-21 22 15,0 0-15,-1-1 0,1 22 16,-21 0-16,21 0 0,-22 0 16,22 21-16,-21 0 0,0 0 0,-1 0 15,22 21-15,-21 0 0,-1-21 16,1 21-16,21 21 0,0-20 16,-22-1-16,43 0 0,0 0 0,0 0 15,0 0-15,0 1 0,22-1 16,20 0-16,0-21 0,1 0 15,-1 0-15,0 21 0</inkml:trace>
  <inkml:trace contextRef="#ctx0" brushRef="#br0" timeOffset="101580.51">22606 14520 0,'0'0'15,"0"-21"-15,0-21 0,0 21 0,0 0 16,0-22-16,0 22 0,0-21 15,0 21-15,0-1 0,0-20 0,0 21 16,0 0-16,21 0 0,0 21 16,0-22-16,1 22 0,-1-21 0,21 21 15,-21 0-15,0 0 0,1 0 0,-1 21 16,21 1-16,-21-1 0,0 0 16,1 21-16,-1-21 0,0 22 0,-21-1 15,0 0-15,21 1 0,-21-1 16,0 0-16,0 1 0,0-22 0,0 21 15,0-21-15,0 22 16,0-22-16,0 0 0,-21 0 16,21 0-16,0-42 31,0 0-15,0 0-16,0 0 0,0 0 15,21-1-15,0 1 0,0-21 16,1 21-16,-1-22 0,0 1 0,21 0 15,-21-1-15,22 22 0,-22-21 16,21 21-16,-21-22 0,22 22 0,-22 0 16,21 0-16,-21 21 0,1-21 15,-1 21-15,0 0 0,0 0 16,-21 21 15,0 0-31,0 0 0,0 0 16,0 1-16,-21 20 0,21-21 15,0 21-15,0-20 0,0 20 0,0-21 16,0 0-16,0 22 0,0-22 0,21 0 16,0 0-16,-21 0 0,43 0 15,-22 1-15,0-22 0,21 0 0,1 0 16,-22 0-16,21 0 16,0 0-16,1 0 0,-22 0 0,21 0 15,1-22-15,-22 1 0,0 0 16,21 0-16,-21 0 0,1-22 0,-1 22 15,0-21-15,0 21 0,0-22 16,-21 22-16,0-21 0,0 21 0,0 0 16,0-1-16,0 1 15,-21 21 1,0 21-16,21 1 16,0 20-16,-21-21 0,0 21 0,21 22 15,-22-22-15,22 1 0,0 20 16,0-21-16,0 22 0,0-1 0,22 1 15,-1-22-15,-21 22 0,0 20 16,21-20-16,0 21 0,-21-22 16,21 1-16,-21 20 0,0-20 0,0-1 15,0 1-15,0-1 0,0 1 16,0-1-16,0 1 0,0-1 0,0 1 16,0-1-16,-21 1 0,21-1 15,0 1-15,-21-22 0,0 0 0,21 1 16,-21-1-16,21 0 0,-22-20 15,1 20-15,21-21 0,-21 0 0,0-21 16,0 21-16,0-21 0,-1 0 16,1 0-16,0 0 0,0 0 15,0 0-15,-22 0 0,22-21 0,-21 0 16,21 0-16,-22 0 0,22 0 16,-21-1-16,21-20 0,-22 21 0,1-21 15,21-1-15,0 1 0,-22 0 0,22-22 16,0 22-16</inkml:trace>
  <inkml:trace contextRef="#ctx0" brushRef="#br0" timeOffset="101931.31">20383 14076 0,'-42'0'0,"84"0"0,-105 0 16,84 0-1,21-21-15,1 21 0,20 0 16,1 0-16,20 0 0,-20 0 0,21-21 16,-1 21-16,1 0 0,0 0 15,-1 0-15,1 0 0,0 0 0,-1 0 16,-20 0-16,20 0 0,-20 0 15,-1 0-15,1 0 0,-22 0 16,-21-22-16,1 22 0,-1 0 0,-42 0 31,-1 0-31,1 0 16,0 0-16,0 0 0,0 0 16,-22 0-16,1 0 0,21 0 0</inkml:trace>
  <inkml:trace contextRef="#ctx0" brushRef="#br0" timeOffset="102120.7">19833 15071 0,'0'0'15,"-21"0"-15,0 0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4T02:22:50.6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720 0,'0'0'0,"-21"-21"0,0-1 16,0 1-16,0 0 0,21 0 15,-22 21 1,1 0-16,21-21 0,-21 21 31,21 21-15,-21 0-16,21 0 0,0 0 0,0 22 15,0-1-15,0 22 0,0-1 16,0 1-16,0-1 0,0 22 0,0-22 16,21 22-16,-21 0 0,0 20 15,0-20-15,0 21 0,0 0 16,0-22-16,0 22 0,-21-21 15,21 21-15,-21 0 0,21-22 0,0 22 16,0 0-16,0 0 0,0-22 16,0 22-16,0 0 0,0 0 0,0 0 15,0 0-15,0-1 0,-21-20 16,21 21-16,-22-21 0,22-1 0,0 1 16,0-22-16,0 1 0,0-1 15,0-20-15,0-1 0,0-21 0,0 0 16,0 1-16,22-44 15,-22 1-15,21-21 0,-21 21 16,0-43-16,0 22 0,21-22 16</inkml:trace>
  <inkml:trace contextRef="#ctx0" brushRef="#br0" timeOffset="1257.27">1820 699 0,'0'0'0,"0"-22"31,0 1-31,21 21 31,1 0-31,-1 0 0,21 0 16,-21 0-16,22 0 0,-1 0 15,0 0-15,22 0 0,-1 0 16,22-21-16,0 21 0,-1 0 16,22 0-16,-21 0 0,21 0 15,-1 0-15,1 0 0,21 0 0,0 0 16,21 0-16,-21 0 0,22 0 16,-1 0-16,-21 0 0,42 0 0,-21 0 15,22 0-15,-22-21 0,21 21 16,-21 0-16,0-21 0,1 21 0,20 0 15,-21 0-15,0 0 0,-21 0 16,0 0-16,-21-21 0,0 21 0,0 0 16,0 0-16,-22 0 0,1 0 15,0 0-15,-22 0 0,1 0 16,-1 0-16,-21 0 0,1 0 0,-1 0 16,-21 0-16,0 0 0,1 0 15,-1 21-15,-21 0 16,0 0-1,0 0-15,0 0 16,0 1-16,0 20 16,0-21-16,0 21 0,-21-20 0,21 41 15,0-21-15,-22 1 0,22 20 16,0-20-16,0 20 0,0 1 0,0-1 16,0 1-16,-21-1 0,21 1 15,0 20-15,-21-20 0,21 20 16,0 1-16,0 0 0,0-22 15,0 22-15,-21 0 0,21-1 0,0 1 16,0 0-16,0-1 0,-21 1 0,21 0 16,0-1-16,0-20 0,0 20 15,0 1-15,0-21 0,0 20 0,-21 1 16,21 0-16,0-22 0,0 22 16,-22-22-16,22 1 0,0-1 0,0 1 15,0-1-15,0 1 0,0-22 0,-21 22 16,21-22-16,-21 21 0,21-20 15,-21 20-15,21-20 0,0-1 0,-21 0 16,0-21-16,21 22 0,-22-22 16,22 0-16,-21 0 0,0 0 15,21 1-15,-21-22 0,21 21 0,-21-21 16,0 0-16,-1 0 0,1 0 16,0 0-16,0 0 15,0 0-15,-22 0 0,22 0 0,0 0 16,-21 0-16,-1 0 0,1 0 0,-21 0 15,20-21-15,-41 21 0,20-22 16,-21 22-16,1 0 0,-1 0 0,-21-21 16,22 21-16,-22 0 0,21 0 15,-21-21-15,0 21 0,1 0 16,-22 0-16,21 0 0,-21 0 0,21 0 16,-21 0-16,21 0 0,-21 0 15,0 0-15,21 0 0,-21 0 0,0 0 16,0 0-16,21 0 0,-21 0 15,22 0-15,-1 0 0,0 21 0,0-21 16,0 0-16,22 0 0,-22 0 0,21 0 16,0 0-16,22 0 0,-22 0 15,22 0-15,-1 0 0,1 0 0,-1 0 16,22 0-16,0 0 0,-1 0 16,1 0-16,0 0 0,20 0 0,1 0 15,0 0-15,0 0 16,0 0-16,21-21 0,0 0 15,0 0 1,0 0-16,0-1 0,0 1 0,0 0 16,21 0-16</inkml:trace>
  <inkml:trace contextRef="#ctx0" brushRef="#br0" timeOffset="2248.75">2921 1418 0,'0'0'0,"0"-21"0,0 0 0,0 0 16,0 0-16,0-1 15,-21 22 1,0 0 0,21 22-1,0 20-15,0-21 0,0 21 0,0 1 16,-22 20-16,22 1 0,0-1 15,-21 22-15,0-22 0,21 22 0,-21-21 16,0-1-16,0 1 0,-1-1 16,1-21-16,0 22 0,0-22 0,-21 1 15,20-1-15,1 0 0,0 1 16,0-22-16,0 0 0,0 0 16,-1-21-16,1 0 0,0 0 15,0 0-15,21-21 16,0 0-16,0 0 0,0-22 15,0 22-15,0-21 0,0-1 0,0 1 16,0 0-16,0-1 0,0 1 16,0-21-16,21 20 0,0 1 0,-21 0 15,0-1-15,0 22 0,21 0 16,-21 0-16,0 0 0,22 21 0,-1 0 16,-21 21-16,21 0 15,0 0-15,-21 0 0,21 22 0,0-1 16,1 0-16,-22-21 15,21 22-15,0-1 0,-21 0 0,21-20 16,0 20-16,0-21 0,-21 21 16,22-20-16,-1-1 0,0 0 0,0 0 15,0 0-15,22-21 0,-22 0 16,0 0-16,21 0 0,-21 0 0,22 0 16,-22-21-16,21 0 0,1 0 15,-1 0-15,0-22 0,1 22 0,-1-21 16,-21-1-16,21 1 0,1-21 15,-1 20-15,-21-20 0,0-1 0,1-20 16,-1 20-16,-21 1 0,0-1 16,0 1-16,0-1 0,-21 1 15,-1 20-15,-20-20 0,21 20 16,-21 1-16,-1 0 0,1-1 0,0 22 16,-1-21-16,1 21 0,0 0 15,-1 21-15,1 0 0,0 0 0,-1 21 16,1 0-16,0 0 0,20 21 15,-20-20-15,21 20 0,0 21 0,0-20 16,21 20-16,0 1 0,0-1 16,0 1-16,21-1 0,0-20 0,0 20 15,0-21-15,0 1 0,1-1 16,-1 0-16,0-20 0,0-1 0,21 0 16,-20 0-16,-1 0 15,0-21-15,21 0 0,-21 0 0,22 0 16,-1 0-16,-21 0 0,22 0 15,-1 0-15,0 0 0,1 0 0,-1-21 16,0 0-16,1 21 0,-1-21 16</inkml:trace>
  <inkml:trace contextRef="#ctx0" brushRef="#br0" timeOffset="2636.35">3789 1926 0,'0'0'0,"-21"21"16,42-21 31,0 0-47,0-21 15,0 0-15,0 0 0,1 21 0,-1-21 16,0 0-16,0-1 0,-21 1 16,0 0-16,21 0 0,-21 0 0,-21 21 31,0 0-31,-21 21 15,20 0-15,1 0 0,0 22 16,-21-1-16,21-21 0,-1 21 0,-20 1 16,42-22-16,-21 21 0,21-21 15,-21 22-15,21-22 0,0 0 16,0 0-16,0 0 0,0 1 0,21-1 16,0-21-16,0 21 0,0-21 15,1 0-15,-1 0 0,0 0 0,21 0 16,-21 0-16,22 0 0,-1-21 15,-21 0-15,22-1 0,-22 1 0,21 0 16,-21 0-16,22-21 0,-22 20 16,0-20-16,0 0 0,0-1 0</inkml:trace>
  <inkml:trace contextRef="#ctx0" brushRef="#br0" timeOffset="3307.96">4276 1842 0,'0'0'0,"0"-43"16,21 22-16,-21 0 0,0 0 0,-21 21 31,-1 0-15,22 21-16,-21 21 0,0-21 15,21 22-15,0-22 0,0 21 0,0-21 16,0 22-16,0-1 0,0-21 0,0 0 16,0 22-16,0-22 0,0 0 15,0 0-15,0 0 0,0 1 0,-21-1 16,21 0-16,0-42 62,0 0-62,0-1 0,0 1 0,0 0 16,0 0-16,0-21 0,0-1 16,0 22-16,21-21 0,0-1 0,0 1 15,1 0-15,20-1 0,0 22 16,-21-21-16,22 21 0,-1 0 0,0-1 16,-20 22-16,20 0 0,-21 0 15,21 22-15,-20-1 0,-1 0 0,21 0 16,-21 0-16,0 22 0,1-22 15,-22 21-15,0-21 0,0 22 0,0-22 16,0 21-16,0-21 16,0 0-16,0 1 0,0-1 0,0 0 0,-22 0 15,22 0-15,0 0 16,-21-21-16,0 0 16,21-21-1,0 0-15,0 0 16,0 0-16,21-22 0,0 22 15,1-21-15,-1 0 0,0 20 16,21-20-16,-21 0 0,1-1 0,20 1 16,-21 0-16,0 21 0,22-1 15,-22 1-15,0 0 0,0 21 0,21 0 16,-20 0-16,-1 21 0,-21 0 16,21 1-16,0 20 0,-21-21 15,21 21-15,-21 1 0,0-22 0,0 21 16,0 1-16,0-22 0,0 21 15,0-21-15,0 0 0,-21 1 0,21-1 16,-21 0-16,21 0 0,0 0 16,0 0-16,21-42 47,0 0-47,22 0 0,-22 0 0</inkml:trace>
  <inkml:trace contextRef="#ctx0" brushRef="#br0" timeOffset="3711.73">5736 1715 0,'0'0'15,"-21"0"1,21 21-16,-21 0 0,0 0 0,-1 0 16,22 0-16,-21 1 0,0-1 0,0 0 15,21 21-15,-21-21 0,21 1 16,-21-1-16,21 21 0,0-21 0,0 0 15,0 1-15,0-1 0,0 0 16,21 0-16,0 0 0,0-21 16,21 0-16,-20 0 0,-1 0 15,21 0-15,0 0 0,-20 0 16,20 0-16,0 0 0,1-21 0,-22 0 16,21 0-16,-21 0 0,0-1 15,1-20-15,-1 21 0,-21-21 0,0-1 16,0-20-16,0 20 0,0-20 15,0 21-15,-21-1 0,-1 1 0,1 0 16,0 20-16,0 1 0,-21 0 0,-1 21 16,22 0-16,-21 0 0,-1 0 15,1 21-15,0-21 0,-1 21 0,1 22 16,0-22-16,21 0 0,-22 21 16,22-20-16,0 20 0,0 0 15,0-21-15,-1 22 0,1-22 16,21 21-16,-21 1 0,21-22 0</inkml:trace>
  <inkml:trace contextRef="#ctx0" brushRef="#br0" timeOffset="4480.29">1736 7049 0,'0'0'0,"0"-22"0,-22 1 16,22-21-16,0 21 0,0-22 15,0 22-15,0-21 0,0 21 16,-21-22-16,21 22 0,-21-21 15,21 21-15,0 0 0,0-1 0,-21 1 16,0 21-16,21 21 16,0 1-1,-21 20-15,21 0 0,-22 22 16,22-1-16,0 22 0,0 21 0,0 0 16,-21-1-16,21 22 0,0 0 15,0 0-15,-21 0 0,21 0 0,0 0 16,-21 0-16,21 0 0,0-21 15,0 21-15,-21-21 0,21 0 16,-21-21-16,-1 20 0,22-20 16,0 0-16,-21-1 0,0-20 0,21-1 15,-21-20-15,21 20 0,0-20 16,-21-22-16,21 21 0,-21-21 16,21-42-1,0 0-15,0-21 0,0-1 16,0 1-16,0 0 0,0-22 15,0 1-15,0-22 0,0 0 0</inkml:trace>
  <inkml:trace contextRef="#ctx0" brushRef="#br0" timeOffset="5524.7">1672 6943 0,'0'0'15,"0"-21"-15,0-1 32,0 1-17,21 21-15,0 0 0,1 0 16,-1 0-16,0-21 0,0 21 15,21 0-15,-20 0 0,20 0 0,0 0 16,22 0-16,-22 0 0,43 0 16,-1 0-16,22 0 0,0 0 0,21 0 15,0 0-15,21 0 0,0 0 16,22 0-16,-1 0 0,0 0 0,1 0 16,20 0-16,-20 0 0,20 0 15,-21 0-15,22 0 0,-22 0 0,1 0 16,20 0-16,-21 0 0,1 0 15,-1 0-15,-21 0 0,0 0 16,-21 0-16,0 0 0,0 0 0,-21-21 16,0 21-16,-21 0 0,-1 0 15,1 0-15,-21-21 0,-22 21 0,21 0 16,-41 0-16,20 0 0,-21 0 0,0-21 16,0 21-16,-21 21 31,0 0-16,0 0-15,0 0 0,0 0 0,0 1 16,0 20-16,-21 0 0,21 1 0,-21-1 16,0 21-16,0 1 15,21-1-15,-21 1 0,-1-1 0,22 1 16,0 21-16,0-22 0,-21 1 0,21-1 16,0 22-16,0-22 0,0 22 15,0-22-15,0 22 0,0-21 0,0 20 16,0-20-16,0-1 0,21 1 0,-21-1 15,0 22-15,0-22 0,0 1 0,0-1 16,0 1-16,0 21 0,0-22 16,0 1-16,0-1 0,0 1 0,-21-22 15,0 21-15,21 1 0,-21-1 0,0-20 16,0 20-16,-1 1 0,1-22 16,21 0-16,-21 1 0,0-1 15,0 0-15,0-20 0,21 20 0,-22-21 16,1 0-16,0-21 0,0 21 0,0-21 15,0 0-15,-1 0 0,1 0 16,0 0-16,-21 0 0,-1 0 0,1 0 16,0 0-16,-1 0 0,1-21 0,-21 21 15,-1-21-15,-21 21 0,1 0 16,-1-21-16,-21 21 0,0-21 0,1 21 16,-1-21-16,0 21 0,-21 0 0,0 0 15,0-22-15,-21 22 0,-22 0 16,22 0-16,-21 0 0,-22 0 0,22 0 15,-21 0-15,-1 0 0,1 0 16,-1 0-16,1 0 0,-1 22 16,22-22-16,-1 0 0,22 0 0,0 0 15,21 0-15,21 0 0,0 0 16,1 0-16,20 0 0,0 0 0,22 0 16,-1-22-16,1 22 0,20 0 15,-20-21-15,21 0 0,-1 21 0,22-21 16,0 21-16,-21-21 0,20 0 15,1 21-15,21-22 0,0 1 16,0 0-16,0 0 16,0 0-16,21 0 0,1-1 0,20-20 15,0 21-15,1-21 0</inkml:trace>
  <inkml:trace contextRef="#ctx0" brushRef="#br0" timeOffset="6085.37">2730 8361 0,'0'0'0,"43"-42"32,-22 42-32,-21-22 0,21 1 0,0 0 0,0 0 15,1 0-15,-1-22 16,0 22-16,0-21 0,-21 21 0,21-22 15,0 22-15,-21 0 0,0-21 0,0 21 16,0-1-16,0 1 0,-21 21 16,0 0-16,-21 0 0,-1 0 0,1 0 15,-21 21-15,-1-21 0,1 22 16,-1 20-16,1-21 0,-1 21 0,22-20 16,-1 20-16,1-21 0,21 21 15,0-20-15,21-1 0,0 21 0,0-21 16,21 0-16,0 1 15,21 20-15,1-21 0,-1 0 0,0 0 16,22 1-16,-1-1 0,-20 0 0,20 0 16,-20 0-16,-1 0 0,0 1 15,1-1-15,-22 21 0,21-21 0,-42 0 16,21 1-16,-21-1 0,0 0 16,0 21-16,0-21 0,-21 1 0,0-1 15,-21 0-15,-1 0 0,-20-21 16,-1 21-16,1-21 0,-1 0 0,1 0 15,-1 0-15,1 0 0,-1 0 16,1 0-16,20 0 0,1-21 0,21 0 16,-21-21-16,20 20 0,1 1 0,21 0 15,0 0-15,0 0 16,0 0-16,0-1 0,21 1 0,1 0 16,-1 21-16,21-21 0,22 0 15,-22 0-15,21 21 0,22-22 16,-21 1-16,20 21 0,-20-21 0</inkml:trace>
  <inkml:trace contextRef="#ctx0" brushRef="#br0" timeOffset="6596.31">3598 8467 0,'-42'-64'31,"21"43"-31,0 21 0,-1-21 0,-20 0 15,21 0-15,0 21 0,0-22 16,-22 22-16,22 0 0,0 0 0,0 0 16,0 0-16,-1 22 0,1-1 15,0 0-15,0 0 0,0 0 0,0 22 16,-1-1-16,1-21 0,21 21 0,0 1 16,-21-22-16,21 21 0,0 1 15,0-22-15,0 21 0,0-21 0,0 0 16,0 1-16,0-1 0,21-21 15,0 0-15,1 0 0,-1 0 16,0 0-16,21-21 0,-21-1 0,22 1 16,-1 0-16,0 0 0,1-21 15,-22 20-15,21-20 0,1 21 0,-22-21 16,0-1-16,0 22 0,0-21 16,-21 21-16,0-22 0,0 22 0,0 0 15,0 42 1,0 0-1,-21 0-15,0 1 0,21 20 0,-21-21 16,21 0-16,0 22 0,0-22 16,0 21-16,0-21 0,0 0 0,0 1 15,0-1-15,0 0 0,21 0 0,0-21 16,0 0-16,0 21 16,1-21-16,20 0 0,-21 0 0,21 0 15,-20-21-15,20 0 0,-21 0 16,0 21-16,0-21 0,1-1 0,-1 1 15,0 0-15</inkml:trace>
  <inkml:trace contextRef="#ctx0" brushRef="#br0" timeOffset="7204.94">3979 8382 0,'0'0'0,"0"-21"15,0 0-15,0 0 0,0-1 16,0 44 0,0-1-16,0 0 15,0 0-15,0 21 0,0-20 16,0-1-16,0 21 0,0-21 15,0 0-15,0 1 0,0-1 0,0 0 16,0 0-16,0 0 0,0 0 16,0 1-16,0-1 0,0-42 47,0-1-47,0 1 0,0 0 0,0 0 15,0 0-15,0-22 0,0 22 16,0-21-16,21 21 0,1-22 15,-1 22-15,-21-21 0,21 21 0,0 0 16,0-1-16,0 22 0,1 0 16,-1 0-16,0 22 0,-21-1 15,21 0-15,0 0 0,0 0 0,-21 0 16,0 22-16,22-22 0,-22 0 16,21 0-16,-21 22 0,0-22 0,0 0 15,0 0-15,0 0 0,0 0 0,0 1 16,21-22 15,0-22-31,-21 1 16,0 0-16,21 0 0,0 0 15,1 0-15,-1-1 0,0-20 0,0 21 16,-21-21-16,21 20 0,0-20 16,1 21-16,-1 0 0,0 21 15,0 0-15,-21 21 16,0 0-16,0 21 15,0-20-15,0-1 0,0 0 0,0 21 16,0-21-16,0 1 0,0 20 0,0-21 16,0 0-16,0 0 0,0 1 15,0-1-15,0 0 0,21-21 32,0 0-32,1 0 0,20 0 15,-21-21-15,21 0 0,-20-1 0,20 1 16,0 0-16</inkml:trace>
  <inkml:trace contextRef="#ctx0" brushRef="#br0" timeOffset="7539.75">5016 8297 0,'0'-21'0,"0"42"0,0-63 15,0 21-15,0 0 0,-21 0 16,0 21 0,21 21-1,0 0-15,-21 0 0,21 0 0,0 0 16,-21 22-16,21-22 0,-21 21 0,21 1 15,-22-1-15,22 0 16,-21 1-16,0 20 0,0-21 0,21 22 16,0-1-16,0 22 0,0-21 0,0-1 15,0 1-15,0 20 0,0-20 16,21-1-16,0 1 0,0-1 0,1 22 16,-1-22-16,-21 1 0,21-1 0,0-20 15,0 20-15,-21-20 0,0-1 16,21-21-16,-21 0 0,0 22 0,0-22 15,0-42 17,0-1-32,0 1 0,0 0 0,0-21 15,0-1-15,0 1 0,0-21 16,0 20-16,0-20 0,-21-1 0</inkml:trace>
  <inkml:trace contextRef="#ctx0" brushRef="#br0" timeOffset="7836.57">4911 8297 0,'0'-42'16,"0"84"-16,0-126 0,0 41 0,0 22 0,0-21 15,0 21-15,21 0 0,-21-1 0,21 1 16,0 21-16,0 0 0,0 0 16,1 0-16,-1 0 0,0 21 15,0 1-15,0-1 0,0 21 0,1-21 16,-22 22-16,0-1 0,0 0 15,0 1-15,0-1 0,0 0 0,-22 1 16,1-1-16,-21-21 0,21 21 16,0-20-16,-1-1 0,-20 0 0,21 0 15,0 0-15,0-21 0,-1 0 0,1 21 16,21-42 15,0 0-31,21 0 0,1 0 0,-1 0 16,0-22-16,0 1 0</inkml:trace>
  <inkml:trace contextRef="#ctx0" brushRef="#br0" timeOffset="8084.43">5419 7726 0,'0'0'0,"0"21"31,0 0-15,0 0-16,0 1 0,0 20 0,0 0 15,0 1-15,0-1 0,0 21 0,0-20 16,0 20-16,0-20 0,0-1 16,0 0-16,0 1 0,0-1 0,0 0 15,0-21-15,0 1 0,0 20 16,0-21-16,0 0 16,21-21-16,0 0 0,0 0 0,0 0 15,0 0-15,1 0 0,-1-21 0,21 21 16,-21-21-16</inkml:trace>
  <inkml:trace contextRef="#ctx0" brushRef="#br0" timeOffset="8396.25">5778 8319 0,'22'0'16,"-1"0"-16,0-22 15,0 1-15,0 21 16,22-21-16,-22 0 0,0 0 0,0 0 15,21-1-15,-20 1 0,-1 0 16,0 0-16,-21 0 0,0 0 0,0-1 16,0 1-16,0 0 0,-21 21 15,0 0-15,-1 0 16,-20 21-16,21 0 0,-21 22 0,-1-22 16,22 21-16,-21 1 0,-1-1 0,22 0 15,0-21-15,0 22 0,21-1 16,0-21-16,0 0 0,0 1 0,21-1 15,0-21-15,0 21 0,22-21 16,-1 0-16,-21 0 0,22 0 16,-1 0-16,-21-21 0,21 0 0,1-1 15,-22 1-15,0-21 0</inkml:trace>
  <inkml:trace contextRef="#ctx0" brushRef="#br0" timeOffset="9020.17">3704 4826 0,'0'0'0,"0"-21"0,64-106 31,-64 106-31,21 0 0,-21-1 16,0 1-16,0 42 31,-21 1-31,-1-1 15,1 21-15,0 22 0,21-1 0,-21 22 16,0-1-16,21 1 0,-21 21 16,21 0-16,0 21 0,-22 0 15,22-21-15,-21 21 0,21-22 0,0 1 16,0 21-16,0-21 0,0 0 16,0 0-16,0 0 0,0-22 0,21 1 15,-21 0-15,0-22 0,22 22 16,-22-43-16,0 22 0,0-22 0,0 0 15,0 1-15,0-22 0,0 0 0,0-42 32,0-22-32,0 22 0,-22-21 15,22 0-15</inkml:trace>
  <inkml:trace contextRef="#ctx0" brushRef="#br0" timeOffset="9531.98">3768 4614 0,'0'0'0,"-22"-21"16,-126 0-1,106 21-15,21 21 0,-22 0 16,22 22-16,-21-1 0,0 0 15,20 1-15,-20-1 0,0 22 16,21-22-16,-1 21 0,-20-20 0,21-1 16,0 0-16,0 1 0,21-1 15,0-21-15,0 0 0,-22 1 0,22-1 16,0 0-16,22-21 16,-1-21-1,0 0-15,0-1 0,0-20 16,0 21-16,1-21 0,-1-1 15,21-20-15,-21 20 0,22-20 16,-22-1-16,21 22 0,0-21 0,-20 20 16,20 1-16,0 0 0,-21 20 15,22 1-15,-22 0 0,0 0 0,0 21 16,22 0-16,-22 0 0,0 21 16,0 21-16,0-20 0,0 41 0,1-21 15,-22 43-15,21-21 0,0 20 16,0-20-16,0-1 0,0 22 0,1-22 15,-1-20-15,-21 20 0,21-20 0,0-1 16,0 0-16,0 1 0,1-22 16,-1 21-16,0-21 0,0 0 15,0-21-15,0 0 16,1 0-16</inkml:trace>
  <inkml:trace contextRef="#ctx0" brushRef="#br0" timeOffset="10552.15">10033 2074 0,'0'0'0,"0"22"0,21-22 16,0 0-16,0 0 0,1 0 15,-1 0-15,0 0 16,0-22-16,0 22 0,0-21 0,1 0 16,-1 0-16,0 0 0,0 0 15,0-1-15,-21 1 0,0 0 16,0-21-16,0 21 0,0-1 0,0 1 15,-21 21-15,0 0 16,-21 0-16,-1 0 0,1 21 0,0-21 16,-22 22-16,22-1 0,-22 0 0,22 21 15,0-21-15,-1 1 0,1 20 16,21-21-16,0 0 0,-1 0 0,22 1 16,0-1-16,0 0 0,0 0 15,22 0-15,-1-21 0,0 21 0,21 1 16,1-22-16,-1 21 0,0 0 15,1 0-15,-1-21 0,0 21 16,1 0-16,-1 1 0,-21-1 0,21 0 16,-20 0-16,-1 0 0,0 0 15,-21 1-15,0 20 0,0-21 0,0 0 16,-21 0-16,0 1 0,-1-1 0,-20-21 16,0 21-16,-1-21 0,1 0 15,0 21-15,-22-21 0,22 0 0,0 0 16,-22 0-16,22 0 0,-1 0 0,22-21 15,-21 21-15,21-21 0,0 0 16,-1 21-16,1-22 0,21 1 0,0 0 16,0 0-16,0 0 15,0 0-15,0-1 0,0 1 16,0 0-16,21 0 0,1 0 16,-1 0-16</inkml:trace>
  <inkml:trace contextRef="#ctx0" brushRef="#br0" timeOffset="10816">10456 1715 0,'0'-22'0,"0"44"0,0-22 32,0 21-32,0 0 15,0 21-15,0 1 0,0-1 16,0 0-16,0 1 0,0-1 0,0 0 15,0 1-15,0-1 0,0 0 0,0 1 16,0-1-16,0-21 0,0 21 16,0-20-16,0 20 0,0-21 0,0 0 15,0 0-15,0 1 0,0-44 32,21 1-17,-21 0-15</inkml:trace>
  <inkml:trace contextRef="#ctx0" brushRef="#br0" timeOffset="11036.88">10287 2180 0,'0'0'0,"-21"0"0,21 21 0,-21-21 0,21 22 16,21-22 15,0 0-31,0 0 0,0 0 0,0 0 15,1 0-15,-1 0 0,21 0 16,-21 0-16,0 0 0,22 0 0,-22-22 16,21 22-16,-21 0 0,22-21 15,-22 0-15,0 21 0,0-21 16,0 21-16,1 0 0</inkml:trace>
  <inkml:trace contextRef="#ctx0" brushRef="#br0" timeOffset="11435.65">10668 2159 0,'0'0'0,"0"21"16,0 0-16,0 1 15,21-22 17,0 0-32,0 0 0,1 0 15,20 0-15,-21 0 0,21-22 0,-20 1 16,20 21-16,0-21 0,1 21 15,-22-21-15,0 21 0,0 0 0,0-21 16,-21 0 0,-21 21-16,0 0 0,0 0 15,0 0-15,-1 0 0,-20 0 0,21 0 16,-21 0-16,20 0 0,1 21 16,-21 0-16,21 0 0,0 0 0,-1 0 15,22 1-15,0-1 0,-21 0 0,21 0 16,0 0-16,0 0 0,0 1 15,0-1-15,0 0 0,21 0 16,1 0-16,-22 0 0,21-21 16,0 22-16,21-22 0,-21 0 0,1 0 15,20 0-15,0 0 0,1 0 0,-1 0 16,0-22-16,-21 1 0,22 0 16,-1 0-16,0 0 0,-20 0 0,20-1 15</inkml:trace>
  <inkml:trace contextRef="#ctx0" brushRef="#br0" timeOffset="11724.48">11472 1990 0,'0'0'0,"0"42"31,0-21-31,0 0 0,0 1 16,0 20-16,0-21 0,0 21 0,0-20 15,0 20-15,0 0 0,0 1 0,0 20 16,-21-21-16,21 22 0,0-1 15,-21-20-15,21 20 0,0 1 0,0-22 16,0 22-16,0-22 0,-21 21 0,21-20 16,0-1-16,-21 0 0,21 1 15,0-1-15,0-21 0,0 22 0,0-22 16,0 0-16,0 0 16,0-42-1,0 0-15,21 0 16,-21-22-16,0 22 0,0-21 0,21 21 15,-21-22-15,21-20 0</inkml:trace>
  <inkml:trace contextRef="#ctx0" brushRef="#br0" timeOffset="12015.65">11451 2180 0,'0'0'16,"0"-21"-16,0-21 0,0 21 0,0-1 0,0 1 15,0 0-15,0 0 0,0 0 16,0 0-16,21-1 15,0 22-15,1-21 0,-1 21 16,0 0 0,0 0-16,21 0 0,-20 21 0,-1 1 15,0-1-15,21 0 0,-21 0 16,1 21-16,-1-20 0,0 20 0,-21-21 16,0 21-16,0 1 0,0-22 0,0 21 15,0-21-15,-21 1 0,0 20 16,-1-21-16,1 0 0,-21 0 0,21 1 15,0-1-15,-1 0 0,1-21 0,0 21 16,0-21-16,0 0 0,0 0 16,-1 21-16,1-21 0,0 21 15</inkml:trace>
  <inkml:trace contextRef="#ctx0" brushRef="#br0" timeOffset="13088.85">2117 7430 0,'-22'21'0,"44"-42"0,-65 63 16,22-42-16,0 21 15,0-21-15,0 0 0,-1 21 16,1-21-16,0 0 0,-21 0 16,21 0-16,-1 0 0,-20 0 15,0 0-15,21 0 0,-22 0 0,1-21 16,0 0-16,-1 0 16,1 0-16,0-1 0,-1 1 0,1-21 0,-22 21 15,22-22-15,0 22 16,-1-21-16,1 0 0,0-1 0,-22 1 15,22 0-15,0-22 0,-22 22 0,22-22 16,-22 1-16,1-22 0,20 22 16,-20-22-16,-1 0 0,1 1 15,-1-1-15,22 0 0,-21-21 0,20 22 16,1-22-16,0 0 0,20 0 16,-20 22-16,21-22 0,-21-21 0,20 21 15,1-21-15,21 21 0,0-21 16,0 0-16,0 21 0,0-21 15,0 0-15,21 0 0,1 0 16,-1 21-16,21-21 0,0 22 0,22-1 16,-22 0-16,22 0 0,-1 0 15,1 0-15,-1 22 0,1-1 0,-1 22 16,1-22-16,-1 21 0,1 1 16,-22-1-16,22 22 0,-1-21 15,1 20-15,-1 1 0,-21 0 0,22 20 16,-22-20-16,1 21 0,-1 0 15,-21 0-15,21 21 0,-20-22 0,-1 22 16,0 0-16,0 0 16,0 0-1,-21-21 48,0 0-63,0 0 0</inkml:trace>
  <inkml:trace contextRef="#ctx0" brushRef="#br0" timeOffset="13556.59">1122 2117 0,'0'0'0,"-21"0"0,-1 0 16,1-21-16,0 21 0,0 0 0,0 0 15,0 0-15,-1 0 16,22 21 0,0 0-16,0 0 15,0 0-15,22-21 0,-1 21 0,21 1 16,-21-1-16,22 0 0,20 0 16,-21-21-16,22 21 0,-1 0 15,1-21-15,-1 22 0,1-22 16,-1 0-16,-20 0 0,-1 0 0,0 0 15,1 0-15,-1 0 0,-21 0 16,0 0-16,1 0 0,-22 21 31,0 0-31,0 0 16,0 0-16,-22 0 0,1 1 0,0 20 16,0 0-16,0 1 0,0 20 15,-22-21-15,22 22 0,-21-22 0,-1 22 16,1-1-16,0-20 0,-1 20 15,1 1-15,-21-22 0,20 21 0,1-20 16,21-1-16,-22 0 0,22 1 16,0-1-16,0-21 0,21 22 15,-21-22-15,21 0 0,0 0 16,21-21-16,21 0 16,1 0-16,-1-21 0,21 0 0</inkml:trace>
  <inkml:trace contextRef="#ctx0" brushRef="#br0" timeOffset="14528.03">6689 2455 0,'-64'0'31,"85"0"-15,0 0-16,22 0 15,-22 0-15,21 0 0,1 0 16,20 0-16,-21 22 0,1-22 0,20 21 15,-20 0-15,20 0 0,-21-21 0,1 42 16,20-20-16,-20-1 0,20 21 16,1-21-16,-1 22 0,-21-1 0,22 0 15,-1 22-15,1-22 0,-1 22 16,-20-22-16,20 43 0,-20-22 0,20 22 16,-21-1-16,1 1 0,20 0 15,-20-1-15,-1 1 0,-21 0 16,21 21-16,1-1 0,-1 1 0,-21-21 15,22 21-15,-22 0 0,21-22 16,-21 22-16,0 21 0,1-21 0,-1 0 16,0 0-16,-21-1 0,0 1 0,0 0 15,0 0-15,0 21 0,0-21 16,0 0-16,0-22 0,0 22 0,-21 0 16,0-21-16,-1 20 0,1 1 0,0 0 15,0-21-15,0 21 0,0-22 16,-22 1-16,22 0 0,-21 20 15,21-20-15,-22 0 0,1-1 0,-22 1 16,22 0-16,-21-1 0,-1-20 0,1 21 16,-22-22-16,21 1 0,-20-1 15,20 1-15,1-22 0,-1 21 0,1-20 16,20-1-16,1 0 0,0 1 0,-1-22 16,1 21-16,21-21 0,0 1 15,0-1-15,-1-21 0,1 21 0,0-21 16,21-21 15,0 0-31,0-1 16,0 1-16,0 0 15,0 0-15,0-21 0,0 20 0,0 1 16</inkml:trace>
  <inkml:trace contextRef="#ctx0" brushRef="#br0" timeOffset="15008.05">7387 7578 0,'0'21'32,"-21"-21"-17,21 21-15,0 0 0,0 0 16,-21 22-16,0-22 0,-1 0 0,22 21 15,-21 1-15,0-22 0,21 21 0,-21 1 16,-21-1-16,20 21 0,1-20 16,0-1-16,-21 0 0,21 1 0,-22-22 15,22 21-15,-21-21 0,21 22 0,-1-22 16,1 0-16,0 0 0,0-21 16,21 21-16,0-42 31,0 0-16,21 21-15,-21-21 0,21 21 16,22 0-16,-22 0 0,0 0 0,0 0 16,21 0-16,-20 0 0,20 0 0,0 0 15,1 21-15,-22-21 0,21 21 0,0 0 16,1-21-16,20 22 0,-20-1 16,-1 0-16,0-21 0,22 21 0,-22 0 15,0 0-15,1-21 0,-22 22 0,21-1 16,-21-21-16,22 21 0,-22-21 0,0 0 15,-21 21-15,21-21 16,0 0-16,-21-21 16,0 0-16</inkml:trace>
  <inkml:trace contextRef="#ctx0" brushRef="#br0" timeOffset="16120.68">12298 2074 0,'21'0'16,"0"0"-1,0 0 1,0 0-16,1 0 0,-1 0 16,0-21-16,-21 0 0,21 0 15,0 21-15,0-21 0,-21 0 0,22-1 16,-22 1-16,21 0 0,-21 0 0,0 0 15,0 0-15,0-1 0,0 1 16,0 42 15,0 1-31,0-1 0,0 0 16,0 21-16,0 1 0,-21-22 0,21 21 16,0 0-16,0 1 0,0-1 15,-22-21-15,22 22 0,0-1 0,-21-21 16,21 21-16,0-20 0,0 20 15,0-21-15,0 21 0,0-20 16,0-1-16,0 0 0,0 0 16,0 0-1,-21-21 1,0 0-16,0 0 16,0 0-16,-1 0 0,-20 0 15,21 0-15,0-21 0,0 21 0,-1 0 16,1 0-16,0 0 0,0 0 0,0 0 15,42 0 32,0 0-47,0 0 0,22 0 0,-22 0 16,21 0-16,-21 0 0,22 0 0,-22 0 16,21 0-16,-21 0 0,0-21 15,1 21-15,-1 0 0,0 0 0,0 0 16,0-21-16,0 21 0,-21-21 15,22 21-15,-1-22 16,0 1-16,-21 0 0,21 21 0</inkml:trace>
  <inkml:trace contextRef="#ctx0" brushRef="#br0" timeOffset="16348.55">13483 2053 0,'0'-42'31,"21"42"16,0 21-47,-21 0 16,0 0-16,0 1 15</inkml:trace>
  <inkml:trace contextRef="#ctx0" brushRef="#br0" timeOffset="16518.46">13420 2434 0,'0'0'15,"0"21"-15,0-42 47,0 0-47,21 0 16,-21 0-16,0 0 0,0-1 15</inkml:trace>
  <inkml:trace contextRef="#ctx0" brushRef="#br0" timeOffset="17135.38">14859 1799 0,'0'-21'0,"0"42"0,0-63 0,21 0 15,-21 20-15,21 1 0,-21 0 0,0 0 16,0 0-16,0 0 15,0 42 17,0 0-32,0 21 0,0-21 0,0 22 15,0-1-15,0 0 0,0 1 0,0-1 16,0 0-16,0 1 0,0-1 16,21-21-16,-21 22 0,22-1 0,-22-21 15,21 0-15,0 0 0,0 1 16,-21-1-16,21 0 0,22-21 0,-22 0 15,0 0-15,21 0 0,-21 0 0,22 0 16,-1 0-16,0 0 0,1-21 16,-1 0-16,0-1 0,-20 1 0,20 0 15,0 0-15,-21 0 0,1-22 0,-1 22 16,0-21-16,-21 0 16,0 20-16,0-20 0,0 0 0,0 21 15,0-1-15,0 1 0,0 0 16,0 0-16,0 0 0</inkml:trace>
  <inkml:trace contextRef="#ctx0" brushRef="#br0" timeOffset="17505.28">15981 1566 0,'0'22'31,"0"-1"-31,0 21 0,21-21 0,-21 22 0,0-1 16,0 0-16,0 1 0,0-1 16,0 21-16,0-20 0,0 20 0,0 1 15,0-1-15,0 1 0,-21-1 0,0 22 16,21-22-16,-22 22 15,22 0-15,-21-1 0,21 1 0,0 0 0,0-1 16,0 1-16,0 0 0,0-1 16,0-20-16,0 21 0,0-22 15,0 1-15,0-1 0,0-21 0,0 22 16,0-22-16,0 1 0,0-22 0,0 0 16,0 21-16,0-21 0,-21-21 15,21 22-15,-21-22 0,21-22 16,0 1-1,0 0-15,0 0 0,0 0 16,0-22-16,0 1 0,0-21 0,0-1 16,0 1-16</inkml:trace>
  <inkml:trace contextRef="#ctx0" brushRef="#br0" timeOffset="17808.11">15960 1863 0,'0'0'0,"0"-43"0,0 1 0,0 21 16,0-21-16,0 20 0,0-20 0,0 21 16,0 0-16,0 0 15,0-1-15,21 22 0,0 0 0,0-21 16,0 21-16,0 0 0,22 0 0,-1 0 16,-21 21-16,22 1 15,-1-1-15,-21 0 0,21 21 0,-20 1 0,-1-22 16,-21 21-16,0 0 15,0-20-15,0 20 0,-21 0 0,-1-21 16,1 1-16,0-1 0,-21 0 0,21 0 16,-22 0-16,22 0 0,-21-21 15,21 22-15,-1-22 0,1 0 0,0 0 16,0 0-16,42 0 16</inkml:trace>
  <inkml:trace contextRef="#ctx0" brushRef="#br0" timeOffset="18095.93">16997 1566 0,'0'0'0,"0"-21"0,0 0 15,-21 21-15,-1-21 0,1 21 0,0 0 16,0 0-16,0 0 0,0 0 15,-1 0-15,-20 21 0,21 0 16,0 0-16,0 22 0,-1-1 16,1 0-16,0 1 0,0 20 15,0-20-15,0-1 0,21 0 0,0 1 16,0-1-16,-22 0 0,22-21 16,0 22-16,0-22 0,22 0 0,-1 0 15,0 0-15,0-21 0,0 22 0,22-22 16,-1 0-16,0 0 0,22 0 15,-22 0-15</inkml:trace>
  <inkml:trace contextRef="#ctx0" brushRef="#br0" timeOffset="18575.81">17801 1778 0,'0'0'0,"0"-21"0,0-21 15,0 20-15,0-20 0,0 21 0,-21 0 16,0 21-16,0-21 0,-1-1 15,1 22-15,0 0 0,0 0 0,0 0 16,-22 22-16,22-1 0,-21 0 0,0 0 16,20 21-16,-20 1 0,21-1 15,-21 0-15,20 1 0,1-1 0,0 0 16,0-20-16,21 20 0,0-21 16,0 21-16,0-20 0,0-1 0,0 0 15,21-21-15,0 21 0,0-21 0,1 0 16,-1 0-16,21 0 15,-21 0-15,22 0 0,-1 0 0,-21 0 16,21-21-16,1 0 0,-22 0 0,21-1 16,-21 1-16,1 0 0,20-21 15,-21 21-15,-21-22 0,21 1 0,-21 21 16,21-22-16,-21 1 0,0 0 16,0 21-16,0-1 0,0 1 0,-21 42 31,21 1-31,-21 20 15,21-21-15,0 21 0,-21 1 16,21-22-16,0 21 0,-21 1 0,21-22 16,0 21-16,0-21 0,0 0 15,0 1-15,0-1 0,0 0 16,21 0-16,0 0 0,0-21 16,0 0-16,1 0 0,-1 0 0,0 0 15,21 0-15,-21-21 0,22 0 16</inkml:trace>
  <inkml:trace contextRef="#ctx0" brushRef="#br0" timeOffset="18976.02">18754 1609 0,'0'0'0,"0"-21"0,0-1 0,-22 22 0,1 0 16,-21 0-16,21 0 0,-22 0 15,1 0-15,21 0 0,-21 22 16,-1-22-16,22 21 0,-21 0 0,21 0 15,-1 0-15,1 0 0,21 1 0,0-1 16,0 0-16,0 0 0,0 0 16,0 0-16,21-21 0,1 22 0,20-1 15,-21-21-15,0 21 0,22-21 16,-1 21-16,0-21 0,1 21 0,-1-21 16,-21 21-16,21-21 0,-20 22 15,20-22-15,-21 21 0,0-21 0,-21 21 16,21 0-16,-21 0 0,-21 0 31,0 1-31,0-22 0,0 0 16,-22 0-16,22 21 0,-21-21 0,0 0 15,-1 0-15,1 0 0,0 0 16,-1 0-16,22 0 0,-21 0 0,21 0 16,-1 0-16,1 0 0,21-21 15,0-1 1,0 1-16,21 0 0,1 0 15,-1-21-15</inkml:trace>
  <inkml:trace contextRef="#ctx0" brushRef="#br0" timeOffset="19475.91">19135 1143 0,'0'0'0,"0"-42"31,-22 42-31,22 21 0,-21 0 0,21 0 16,0 0-16,0 22 0,0-22 0,0 21 15,-21 1-15,21-1 0,0 21 16,0-20-16,0-1 0,0 0 0,0 22 16,0-22-16,0 1 15,0-1-15,0 0 0,0-21 0,0 22 16,0-22-16,0 21 0,0-21 0,0 1 15,21-1-15,0-21 16,1 0-16,-1 0 0,0 0 16,0 0-16,0 0 15,0-21-15,1-1 0,20 22 0,-21-21 16,0-21-16,0 21 0,1 0 0,-1-1 16,0-20-16,-21 21 0,0-21 15,21 20-15,-21 1 0,0 0 16,0 42-1,0 0-15,0 1 16,0 20-16,-21-21 0,21 0 0,-21 22 16,21-22-16,0 0 0,0 0 15,0 0-15,0 0 0,0 1 0,0-1 16,0 0-16,0 0 16,21-21-16,0 0 15,0 0-15,0 0 0,1 0 0,-1-21 16,0 21-16,-21-21 0,21 0 15,0-1-15,0 1 0</inkml:trace>
  <inkml:trace contextRef="#ctx0" brushRef="#br0" timeOffset="19640.82">19706 1439 0,'0'0'0,"0"-21"16,0 0-16,0 0 0,-21 21 15,21-21-15,-21 21 16,0 0-1,21 21-15,-22 0 16,1-21-16,21 21 16,-21-21-16,0 0 0</inkml:trace>
  <inkml:trace contextRef="#ctx0" brushRef="#br0" timeOffset="19839.71">18902 1482 0,'0'0'0,"-21"21"0,42-21 47,0 0-31,0 0-16,0 0 0,0 0 0,22 0 15,-22 0-15,21 0 0,1 0 0,-1 0 16,0 0-16,1 0 0</inkml:trace>
  <inkml:trace contextRef="#ctx0" brushRef="#br0" timeOffset="20356.58">19918 1545 0,'0'21'16,"0"1"-16,0-1 0,0 0 15,-21 0-15,21 0 0,0 0 16,0 1-16,0-1 0,0 0 0,0 21 16,0-21-16,0 1 0,0-1 15,0 0-15,0 0 0,0 0 16,0 0-16,0 1 0,0-1 16,0-42 30,0-1-46,0 1 16,0 0-16,0 0 0,0 0 0,0 0 16,21-22-16,0 22 0,0-21 15,-21-1-15,42 22 0,-20-21 0,-1 21 16,21-22-16,0 22 0,1 0 16,-1 0-16,0 0 0,1 21 15,-1 0-15,22 0 0,-22 0 0,-21 21 16,21 0-16,1 0 0,-22 0 15,0 22-15,-21-22 0,0 21 0,0 1 16,0-22-16,0 21 0,0-21 16,-21 0-16,0 1 0,0-1 0,-1 0 15,1 0-15,0 0 0,0-21 16,0 21-16,0-21 16,21 22-16,21-22 31,0 0-31,21 0 15,1 0-15,20 0 0,1 0 16</inkml:trace>
  <inkml:trace contextRef="#ctx0" brushRef="#br0" timeOffset="21168.32">21294 1566 0,'0'-42'15,"0"84"-15,0-105 0,0 42 0,0 0 16,-22 21-16,1 0 15,0 0-15,0 0 0,0 0 0,0 0 16,-1 0-16,1 21 0,0 0 16,-21 21-16,21-21 0,-22 1 0,22 20 15,0-21-15,0 21 16,0-20-16,-1 20 0,22-21 0,0 21 16,0-20-16,0-1 0,0 0 15,0 0-15,22 0 0,-1 0 0,21-21 16,-21 22-16,0-22 0,22 0 0,-1 0 15,-21 0-15,22 0 0,-22 0 16,21 0-16,-21-22 0,22 22 0,-22-21 16,0 0-16,0 0 0,0-21 15,0 20-15,1 1 0,-22-21 0,21 0 16,-21 20-16,21 1 16,-21 0-16,0 0 0,0 0 0,0 0 0,-21 42 46,0 0-46,21 0 0,-22 0 0,1 0 16,0 22-16,21-1 0,-21-21 16,0 22-16,21-1 0,0 0 0,-21 1 15,21-1-15,0 0 0,0 22 0,0-22 16,0 22-16,0-22 0,0 43 16,0-22-16,0 1 0,0 20 0,0 1 15,0-22-15,0 22 0,0 0 16,0-22-16,0 22 0,0 0 15,0-1-15,0 1 0,0-22 0,0 22 0,0 0 16,0-22-16,0 1 16,0 20-16,0-20 0,0-1 0,0 1 15,0-1-15,21 1 0,-21-1 0,21-20 16,-21 20-16,0-20 0,21-22 0,-21 21 16,0-21-16,21 0 0,-21 1 15,0-1-15,-21-21 16,0-21-1,0-1-15,0 1 0,21-21 16,-22 21-16,1-22 0,0-20 0,0 21 16,0-22-16,0 1 0,-1-1 0,-20 1 15,21-22-15,-21 21 16,-1-20-16,22-1 0,-21 0 0,21 1 16,-1-1-16,1 22 0,21-22 0,0 21 15,0 1-15,0-1 0,0 1 16,21-1-16,1 1 0,-1 21 0,0-22 15,0 22-15,21-1 0,1-20 16,-22 21-16,21-1 0,1 22 0,-22-21 16,21 21-16,0-1 0,1 1 15,-22 21-15,21-21 0,1 0 0,-22 21 16,0 0-16,21-21 0,-21 21 0</inkml:trace>
  <inkml:trace contextRef="#ctx0" brushRef="#br0" timeOffset="21872.5">15536 2540 0,'-84'-21'31,"62"21"-31,1 0 0,0 0 16,21-21-16,-21 21 0,0 0 15,42 0 16,0 0-31,21 0 16,1 0-16,-1 0 0,22 0 0,-1 0 16,1 0-16,20 0 0,22 0 15,21 0-15,0 0 0,0 0 0,21 0 16,0 0-16,1 0 0,20 0 0,21 0 16,1 0-16,21 0 0,-1 0 15,1 0-15,21 0 0,-22 0 16,22 0-16,-21 0 0,0 0 15,-1 0-15,1 0 0,-43 0 0,22 0 16,-22-21-16,-21 21 0,0 0 16,1-22-16,-22 22 0,-22 0 0,1 0 15,-21 0-15,0 0 0,-22 0 16,-21 0-16,1-21 0,-22 21 0,0 0 16,0 0-16,0 0 0,-21 21 31,-21 1-31,0-22 0,0 0 15,-21 0-15,-1 21 16,-20-21-16,-1 0 0,-20 0 0,-1 0 16</inkml:trace>
  <inkml:trace contextRef="#ctx0" brushRef="#br0" timeOffset="22460.16">15600 2752 0,'0'0'16,"-21"0"-16,-1 0 0,1 0 0,42 0 31,1 0-15,-1 0-16,0 0 0,21 0 16,-21 0-16,22 0 0,-1 0 0,0 0 15,1 0-15,20 0 0,22 0 16,0 0-16,20 0 0,1 0 15,21 0-15,0 0 0,-21 0 0,42 0 16,-21 0-16,21 0 0,1 0 16,20 21-16,-21-21 0,21 0 0,1 0 15,-1 21-15,22-21 0,-22 0 16,21 21-16,-20-21 0,20 21 0,1-21 16,-22 0-16,0 0 0,1 0 0,-22 0 15,0 0-15,-21 0 0,0 0 16,-21 0-16,0 0 0,0 0 15,-22 0-15,-20 0 0,-1 0 0,-20 0 16,-1 0-16,0 0 0,-21 0 16,1 0-16,-1 0 0,0 0 15,-42 0 48,0 0-63,-1 0 0</inkml:trace>
  <inkml:trace contextRef="#ctx0" brushRef="#br0" timeOffset="22617.07">20849 2921 0,'0'0'0,"-21"0"16,0 0-1,21 21 1,-21-21-16,-1 0 0,1 0 0,0 0 15,0 0-15,0 21 0,-22-21 16,22 0-16,-21 0 0</inkml:trace>
  <inkml:trace contextRef="#ctx0" brushRef="#br0" timeOffset="27136.96">10372 5038 0,'0'0'16,"0"-21"0,0-1-16,0 1 15,0 0-15,0 0 16,0 0-16,0 0 0,0-1 15,-22 22 1,22 22 0,-21-1-16,0 21 0,21-21 15,-21 22-15,0 20 16,21-21-16,-21 1 0,-1 20 0,22-20 16,-21-1-16,0 21 0,0-20 15,0 20-15,0 1 0,-1-22 0,-20 22 16,21-22-16,-21 0 0,20 1 0,1-1 15,0-21-15,0 21 0,0-42 16,21 22-16,-21-1 0,21-42 16,0-1-1,0 1-15,0 0 0,21-21 16,0-1-16,-21 22 0,21-21 0,0 0 16,-21-1-16,0 1 0,21 0 0,1-1 15,-22 22-15,21-21 0,-21-1 16,21 22-16,-21 0 0,0 0 15,21 21 1,0 0-16,-21 21 16,0 0-16,0 0 0,21 1 0,-21 20 15,22-21-15,-22 21 0,0-20 16,21 20-16,0 0 0,0 1 0,0-22 16,0 21-16,1-21 0,-1 0 0,0 1 15,21-1-15,-21 0 0,1 0 16,20-21-16,-21 0 0,21 0 15,-20 0-15,20 0 0,0-21 0,1 0 16,-22 0-16,21-1 0,0-20 16,-20 21-16,20-21 0,-21 20 0,0-20 15,0 0-15,1-1 0,-22 1 0,0 0 16,0-1-16,0-20 0,0 21 16,0-22-16,0 1 0,-22 20 0,-20-20 15,21-1-15,-21 1 0,-1 20 16,22 1-16,-21 0 0,-1-1 0,1 22 15,0 0-15,-1 21 0,1 0 0,0 0 16,21 0-16,-22 21 0,22 0 16,-21 22-16,21-1 0,-1 22 15,22-22-15,0 21 0,0-20 16,0 20-16,0-20 0,0-1 0,22 0 16,-1 1-16,21-1 0,-21-21 0,0 0 15,1 22-15,20-43 0,-21 21 16,0 0-16,22-21 0,-22 0 0,0 0 15,0 0-15,21 0 0,-20 0 0,-1 0 16,0 0-16,0 0 16,-21-21-16,21 0 0</inkml:trace>
  <inkml:trace contextRef="#ctx0" brushRef="#br0" timeOffset="27553.32">10816 5461 0,'0'0'0,"21"21"0,0-21 16,1 0-16,-1 0 15,0 0-15,0 0 0,0 0 16,0 0-16,1-21 0,20 21 16,-21-21-16,0 0 0,22 21 0,-22-21 15,0-1-15,0 1 0,-21 0 16,21 0-16,-21 0 15,0 0-15,-21 21 16,0 0-16,0 0 16,0 0-16,-1 0 0,1 21 0,-21 0 15,21-21-15,0 21 0,-1 0 0,1 22 16,0-22-16,0 0 0,21 0 16,0 21-16,-21-20 0,21-1 0,0 21 15,0-21-15,0 0 0,0 1 0,0-1 16,21 0-16,0 0 0,0 0 15,0-21-15,1 0 0,-1 0 0,0 0 16,21 0-16,1 0 0,-22 0 16,21 0-16,0-21 0,1 21 0,-22-21 15,21 0-15,1 0 0,-22-22 0,21 22 16,-21 0-16,22-21 16,-22 20-16,0-20 0</inkml:trace>
  <inkml:trace contextRef="#ctx0" brushRef="#br0" timeOffset="28220.07">11599 5334 0,'0'-21'16,"0"127"-16,0-191 0,0 43 0,0 21 0,0-1 15,-21 44 17,21-1-32,-21 0 15,21 0-15,0 0 0,0 22 0,0-22 16,0 0-16,0 21 16,0-21-16,0 1 0,0 20 0,0-21 0,0 0 15,0 0-15,0 1 0,0-1 0,0 0 16,0 0-16,0 0 15,0-42 17,0 0-17,0 0-15,0 0 0,0-1 0,0-20 16,0 21-16,0 0 0,21-22 16,-21 22-16,21-21 0,0 21 0,-21-22 15,22 22-15,-1-21 0,0 21 0,0 0 16,0-1-16,0 22 0,1 0 15,-1 0-15,0 0 0,0 0 16,0 0-16,0 22 0,1-1 0,-1 0 16,-21 0-16,0 0 0,21 22 15,0-22-15,-21 0 0,0 21 0,0-21 16,0 22-16,0-22 0,0 21 0,0-21 16,0 1-16,0-1 0,0 0 15,0 0-15,0 0 0,-21-21 16,21 21-16,0-42 15,0 0 1,0 0-16,0 0 0,0-22 16,21 22-16,0-21 0,-21 21 15,21-22-15,22 1 0,-22 21 0,0-21 16,21-1-16,-20 1 0,20 21 16,0-22-16,-21 22 0,22 21 15,-22-21-15,21 21 0,-21 0 0,1 0 16,-1 21-16,0-21 0,0 21 0,-21 1 15,0-1-15,21 21 0,-21-21 16,0 0-16,0 22 0,0-22 0,0 21 16,0-21-16,0 1 0,-21 20 0,21-21 15,0 0-15,-21 0 0,0 1 16,21-1-16,-21 0 0,21 0 16,0-42 15,21 0-16,0 21-15</inkml:trace>
  <inkml:trace contextRef="#ctx0" brushRef="#br0" timeOffset="28664.68">12933 5228 0,'-21'0'31,"-1"0"-31,1 0 16,0 21-16,21 1 0,-21-1 16,21 0-16,-21 0 0,0 0 0,21 0 15,0 22-15,-22-22 0,1 21 16,21-21-16,-21 1 0,21 20 0,0-21 16,0 0-16,0 22 0,0-22 15,0 0-15,21 0 0,0 0 16,1-21-16,-1 0 0,0 0 0,0 0 15,0 0-15,22 0 0,-22 0 16,21-21-16,-21 0 0,0 0 0,22 0 16,-22-1-16,0 1 0,0 0 0,0 0 15,1-21-15,-22 20 16,0-20-16,0 21 0,0-21 0,0 20 16,0-20-16,0 0 0,-22 21 0,1-1 15,0 1-15,0 0 0,0 21 16,0 0-16,-22 0 0,22 0 0,0 0 15,0 0-15,0 21 0,-1 0 0,1-21 16,0 22-16,0-1 0,21 0 16,0 0-16,0 0 0,0 0 15,0 1-15,21-22 16,0 0-16</inkml:trace>
  <inkml:trace contextRef="#ctx0" brushRef="#br0" timeOffset="29568.22">14986 5355 0,'63'0'31,"-126"0"-31,148-21 0,-64 0 16,0 21-16,-21-21 0,21 0 15,-21-1-15,0 1 16,0 0-16,0 0 0,0 0 15,-21 0-15,0-1 0,0 22 0,-1-21 16,-20 21-16,21 0 0,0 0 16,-22 0-16,22 0 0,-21 0 0,21 0 15,-22 21-15,22 1 0,0-1 16,-21 0-16,21 21 0,-1-21 0,1 22 16,0-1-16,0 0 0,0-20 0,21 20 15,-21 0-15,21 1 16,0-1-16,-22-21 0,22 21 0,0-20 15,0-1-15,0 0 0,22 0 0,-1 0 16,0-21-16,0 0 0,0 0 16,22 0-16,-22 0 0,0 0 0,21 0 15,-21 0-15,22-21 0,-22 0 0,21 0 16,1 0-16,-1-1 0,0-20 16,1 21-16,-1-21 0,0-1 0,1 1 15,-1 0-15,-21-1 0,21-20 16,1-43-16,-22 42 15,0 1-15,-21-1 0,0 1 0,0 21 0,0-1 16,0 1-16,0 21 16,0-22-16,0 22 0,0 0 0,-21 21 31,0 21-31,0 0 0,21 22 16,-22-1-16,1 0 0,21 22 0,0-1 15,0-20-15,-21 20 0,21 1 16,0-22-16,-21 22 0,21-22 0,0 0 15,0 1-15,0-1 0,0-21 0,0 21 16,0-20-16,0 20 0,0-21 16,21 0-16,0-21 0,0 21 0,1-21 15,-1 0-15,0 0 0,0 0 16,0 0-16,0 0 0,1 0 16,-1-21-16,21 0 0,-21 21 0,0-42 15,1 21-15,-1-1 0</inkml:trace>
  <inkml:trace contextRef="#ctx0" brushRef="#br0" timeOffset="29815.6">16150 5165 0,'0'21'16,"21"-21"15,0 0-31,1 0 16,-1 0-16,0 0 0,0 0 15,0 0-15,0 0 0,1 0 0,-1 0 16,0 0-16</inkml:trace>
  <inkml:trace contextRef="#ctx0" brushRef="#br0" timeOffset="30008">16108 5355 0,'0'0'0,"0"21"16,0 1 0,21-22-1,0 0 1,0 0-16,0 0 0,1 0 15,-1 0-15,0 0 0,0-22 16,0 22-16,0-21 0,1 21 16,-1-21-16,0 21 0</inkml:trace>
  <inkml:trace contextRef="#ctx0" brushRef="#br0" timeOffset="30591.84">17230 4995 0,'-85'0'31,"85"22"-15,-21-1-16,21 0 15,-21 0-15,21 0 0,-22 22 0,22-22 16,0 21-16,0-21 0,0 22 15,0-22-15,-21 0 0,21 21 0,0-21 16,-21 1-16,21 20 0,0-21 0,0 0 16,0 0-16,0 1 15,0-1-15,0-42 47,0-1-47,0 1 0,0 0 16,0 0-16,0 0 0,0 0 15,0-22-15,0 22 0,21-21 16,0 21-16,1-22 0,-1 1 0,0 0 16,21 20-16,-21-20 0,1 21 15,20 0-15,0 0 0,-21-1 0,22 1 16,-1 21-16,-21 0 0,22 0 16,-22 0-16,21 21 0,-21 1 0,0-1 15,1 21-15,-1-21 0,0 22 0,0-22 16,-21 21-16,0 0 0,0-20 15,0 20-15,0-21 0,0 21 0,0-20 16,0-1-16,0 0 0,-21 0 16,0 0-16,0 0 0,21 1 15,-22-1-15,1-21 16,42 0 15,-21-21-31,22-1 16,-1 1-16,0 21 0,0-21 15</inkml:trace>
  <inkml:trace contextRef="#ctx0" brushRef="#br0" timeOffset="31020.16">17928 5207 0,'0'21'16,"21"-21"-1,0 0-15,1 0 16,-1 0-16,0 0 16,0 0-16,0 0 0,0-21 0,1 21 15,-1-21-15,0 0 0,21 0 0,-21 21 16,1-22-16,-22 1 0,21 0 16,-21 0-16,21-21 0,-21 20 0,0 1 15,0 0-15,0 0 0,-21 0 16,0 21-16,-1 0 0,1 0 15,-21 0-15,21 0 0,0 21 0,-1 0 16,1 21-16,-21-20 0,42 20 16,-21-21-16,0 21 0,-1 1 15,1-1-15,21 0 0,0-20 16,0 20-16,0-21 0,0 21 0,0-20 16,0-1-16,0 0 0,0 0 0,0 0 15,21 0-15,1-21 0,-22 22 16,21-22-16,0 0 0,21 0 0,-21 0 15,1 0-15,20 0 0,0 0 0,-21 0 16,22-22-16,-1 22 0,0-21 16,-20 0-16,20 0 0,0 0 0,-21 0 15,22-1-15</inkml:trace>
  <inkml:trace contextRef="#ctx0" brushRef="#br0" timeOffset="31288.28">18711 5144 0,'21'-64'15,"-21"43"1,22 21-16,-22-21 0,0 42 31,0 0-31,0 0 16,0 0-16,0 1 0,0-1 0,0 0 15,-22 21-15,22-21 0,-21 1 16,0 20-16,0-21 0,21 21 0,-21-20 16,0-1-16,-1 0 0,22 0 15,0 0-15,-21 0 0,0 1 16,21-1-16,21-42 47,0 21-32,-21-22-15,22 22 0,-1-21 0,0 0 16,0 0-16</inkml:trace>
  <inkml:trace contextRef="#ctx0" brushRef="#br0" timeOffset="31561.12">19050 5207 0,'0'0'16,"-21"0"-1,21 21-15,-21-21 16,-1 21-16,22 1 0,-21-22 0,0 21 16,0 0-16,0 0 0,0 0 15,-1 0-15,1 1 0,0-1 0,-21 0 16,21 0-16,-1-21 0,1 21 15,0 0-15,0 1 0,21-1 16,-21-21-16,42 0 31,0 0-31,0 0 16,0-21-16,1-1 0,-1 1 16,0 0-16,21 0 0,-21 0 15</inkml:trace>
  <inkml:trace contextRef="#ctx0" brushRef="#br0" timeOffset="31788.51">19029 5228 0,'0'0'0,"0"-21"0,21 0 16,0 21 0,-21 21-1,0 0 1,0 0-16,0 1 0,0-1 16,0 0-16,0 0 0,0 0 15,0 0-15,0 1 0,21-1 16,-21 0-16,21-21 0,-21 21 0,22 0 15,-1 0-15,0-21 16,0 0-16,0 0 0,0 0 0,1 22 16,-1-22-16,0 0 0,0 0 15,0-22-15,0 22 16,1-21-16,-22 0 0</inkml:trace>
  <inkml:trace contextRef="#ctx0" brushRef="#br0" timeOffset="32028.38">19621 4953 0,'0'0'0,"22"-21"16,-22-21-16,0 20 0,0 1 16,0 0-16,0 42 15,0 0 1,-22 1-16,1-1 0,0 21 0,21 0 16,-21 1-16,0-22 0,0 21 0,-1 1 15,1-1-15,21 0 0,-21 1 16,0-1-16,0-21 0,0 21 0,-1-20 15,22-1-15,-21 0 0,21 0 0,-21 0 16,0 0-16,21 1 16</inkml:trace>
  <inkml:trace contextRef="#ctx0" brushRef="#br0" timeOffset="35900.56">21018 4911 0,'0'0'0,"0"-21"46,0-1-30,22 22-16,-1-21 0,0 0 0,0 0 16,0 0-16,0 0 0,-21-1 15,0 1-15,22 0 0,-22 0 16,0 0-16,0 0 0,0-1 16,-22 22-16,1 0 0,0 0 0,-21 0 15,21 0-15,-22 0 0,1 0 16,21 0-16,-22 0 0,1 22 0,0-1 15,-1 0-15,1-21 0,21 21 16,-21 0-16,20 22 0,1-22 16,0 0-16,21 0 0,0 0 0,0 22 0,0-22 15,0 0-15,21 0 0,0 21 16,1-20-16,-1-1 0,21 0 0,-21 0 16,22 21-16,-1-20 0,-21-1 15,21 0-15,1 0 0,-1 21 16,-21-20-16,22-1 0,-22 0 0,0 0 15,0 0-15,-21 0 0,0 1 16,0-1-16,0 0 0,-42 0 16,21-21-16,-22 21 0,-20 0 0,20-21 15,-41 0-15,20 22 0,1-22 16,-22 0-16,22 0 0,-1 0 0,22-22 16,-22 1-16,22 21 0,0-21 0,20 0 15,-20 0-15,21 21 0,0-21 16,21-1-16,0 1 0,0 0 0,0 0 15,0 0-15,0 0 16,21-1-16,0 22 0,0-21 16,0 21-16,22-21 0,-1 21 0,0 0 15,1-21-15,-1 21 0</inkml:trace>
  <inkml:trace contextRef="#ctx0" brushRef="#br0" timeOffset="36380.19">21569 5101 0,'0'0'16,"21"0"-16,-21-21 0,0 0 15,0 0-15,0 0 16,0-1-16,-21 22 0,0-21 0,-1 21 16,1-21-16,-21 21 15,21 0-15,0 0 0,-22 0 0,22 21 16,-21-21-16,-1 21 0,1 22 0,0-22 15,-1 0-15,22 21 0,-21 1 16,21-22-16,0 21 0,-1 1 0,1-22 16,21 21-16,0-21 0,0 0 15,0 1-15,0-1 0,21 0 0,1 0 16,-1-21-16,0 0 0,0 0 0,0 0 16,0 0-16,22 0 0,-22 0 15,21-21-15,-21 0 0,22 21 16,-1-21-16,-21-1 0,22 1 0,-22 0 15,0 0-15,0-21 0,0 20 16,0 1-16,1-21 0,-22 21 0,0-22 16,0 22-16,0 0 0,21 0 15,-21 42 1,0 0 0,0 0-16,0 1 0,0-1 15,0 0-15,-21 21 0,21-21 0,0 1 16,0-1-16,0 0 0,0 0 0,0 0 15,0 0-15,0 1 0,21-22 16,0 0-16,0 0 0,0 21 16,0-21-16,1 0 0</inkml:trace>
  <inkml:trace contextRef="#ctx0" brushRef="#br0" timeOffset="37028.21">21929 5038 0,'0'0'0,"0"21"0,-22 21 15,22-21-15,0 1 0,-21 20 0,21-21 16,-21 21-16,21-20 0,0 20 16,0-21-16,0 0 0,0 0 0,0 1 15,-21-1-15,21 0 0,0 0 16,-21-21 15,21-21-31,0 0 0,0 0 16,0-1-16,0 1 15,0-21-15,0 21 0,0 0 0,21-22 16,0 1-16,-21 21 0,21-22 16,0 22-16,1-21 0,-1 21 15,-21 0-15,21-1 0,0 22 0,0 0 16,0 0-16,1 0 0,-1 22 15,0-1-15,-21 0 0,0 21 16,21-21-16,-21 1 0,21 20 0,-21-21 16,0 21-16,0-20 0,0-1 15,0 0-15,0 0 0,0 0 0,0 0 16,0 1-16,0-1 16,0-42-1,0-1 1,21 1-16,-21 0 15,22 0-15,-1 0 0,0 0 0,-21-1 16,42-20-16,-21 0 0,1 21 16,20-1-16,-21-20 0,0 21 15,22 21-15,-22-21 0,21 21 0,-21 0 16,0 0-16,1 21 0,-22 0 16,21 0-16,-21 22 0,0-22 15,0 0-15,0 0 0,0 21 0,0-20 16,0-1-16,-21 0 0,21 0 0,-22 0 15,22 0-15,0 1 16,22-22 15,-1 0-15</inkml:trace>
  <inkml:trace contextRef="#ctx0" brushRef="#br0" timeOffset="37369.01">22987 4868 0,'0'0'0,"0"-21"0,-21 42 31,21 1-31,0-1 0,-21 0 16,21 21-16,0 1 0,0-1 16,-22 0-16,22 1 0,0-1 0,0 0 15,0 1-15,0 20 0,0-21 16,-21 22-16,21-22 0,-21 22 0,21-1 15,0 1-15,-21-1 0,0 1 0,0-1 16,-1 1-16,1-1 0,0 1 16,0 20-16,0-20 0,-22-1 0,22 22 15,0-21-15,0-1 0,0 1 0,0-22 16,-1 0-16,22 1 0,-21-1 16,21-21-16,-21 0 0,42-42 31,0 0-31,1 0 15,-1-22-15,0 1 0,0 0 0,21-1 16,-20 1-16,-1-21 0</inkml:trace>
  <inkml:trace contextRef="#ctx0" brushRef="#br0" timeOffset="37675.83">22945 5080 0,'0'0'0,"0"-63"0,0 20 16,0 1-16,0 0 0,0-1 15,0 22-15,0 0 0,0 0 0,0 0 16,21-1-16,0 1 0,0 21 16,0 0-16,0 0 15,22 0-15,-22 0 0,0 0 0,0 21 16,22 1-16,-22-1 0,0 21 16,0 0-16,-21 1 0,0-1 0,0 0 15,0 1-15,0-1 0,-21-21 0,0 22 16,0-1-16,-1-21 0,-20 0 15,21 22-15,-21-22 0,20-21 0,-20 21 16,21 0-16,0-21 0,0 0 16,-1 0-16,1 0 0,42-21 31,1 0-31,-1 0 0,-21-1 16,42 1-16</inkml:trace>
  <inkml:trace contextRef="#ctx0" brushRef="#br0" timeOffset="37952.68">23558 4339 0,'-21'43'32,"21"-1"-32,-21-21 15,21 21-15,-21 22 0,0-22 16,21 22-16,0-22 0,0 22 0,-21-1 15,21 1-15,-22-1 0,22-21 16,-21 22-16,21-22 0,0 1 16,0-22-16,0 21 0,0-21 0,0 0 15,0 1-15,0-1 0,0 0 16,21-21 0,1 0-16,-1 0 0,0-21 15,0 0-15,21 21 0,-20-22 0,-1 1 16</inkml:trace>
  <inkml:trace contextRef="#ctx0" brushRef="#br0" timeOffset="38312.47">23749 5017 0,'0'0'0,"0"21"0,0 0 16,21-21 15,0 0-31,0 0 15,1 0-15,-1 0 0,0 0 0,21-21 16,-21 21-16,1-21 0,-1-1 0,0 1 16,-21 0-16,21 0 15,-21 0-15,0 0 16,-21 21-16,0 0 16,0 0-16,-1 0 0,1 21 15,-21 0-15,21 0 0,0 0 16,-1 0-16,-20 1 0,21 20 15,0-21-15,21 0 0,-21 22 0,21-22 16,-22 0-16,22 0 0,0 0 0,0 0 16,0 1-16,0-1 0,22 0 15,-1-21-15,0 0 16,0 0-16,21 0 0,-20 0 0,-1 0 16,21 0-16,-21-21 0,22 0 15</inkml:trace>
  <inkml:trace contextRef="#ctx0" brushRef="#br0" timeOffset="38600.23">24469 4657 0,'0'0'0,"-22"0"0,1 0 15,0 0-15,0 0 0,0 21 16,0 0-16,21 21 0,0-20 15,-22 20-15,22 0 0,-21-21 0,21 22 16,-21-1-16,21 0 0,0 1 16,0-22-16,0 21 0,-21-21 15,21 1-15,0 20 0,0-21 0,0 0 0,0 0 16,0 1 0,21-22-16,0 21 0,0-21 15,1 0-15,-1 0 0,0 0 0,0 0 16,21 0-16,-20-21 0,-1-1 15,21 22-15,-21-21 0</inkml:trace>
  <inkml:trace contextRef="#ctx0" brushRef="#br0" timeOffset="38924.05">24934 4530 0,'0'0'0,"21"0"15,1 0-15,-1 0 16,0 21-16,0 0 16,0 0-16,0 22 0,1-22 0,-22 21 15,21 0-15,0-20 0,-21 20 0,0 0 16,21 1-16,-21-1 0,0 0 16,0 1-16,0-22 0,0 21 0,-21-21 15,0 0-15,21 1 0,-43-1 16,22 0-16,0 0 0,0 0 0,0-21 15,0 21-15,-1-21 0,1 0 16,0 0 0,21-21 15,0 0-31,21 21 0,0-21 16,1 0-16</inkml:trace>
  <inkml:trace contextRef="#ctx0" brushRef="#br0" timeOffset="39155.92">25400 4784 0,'0'0'0,"-21"-21"31,0 21-15,21 21 31,0 0-32,0 0-15</inkml:trace>
  <inkml:trace contextRef="#ctx0" brushRef="#br0" timeOffset="39416.76">25315 5292 0,'0'0'0,"0"21"0,0 0 16,0 0 0,0 0-16,0 1 15,0-1-15,0 0 16,0 0-1,-21-21 1,21 21-16,-21 0 0,0-21 16,0 0-16,-1 22 0,1-22 15,0 0-15,0 0 0,0 0 16,-22 21-16,22-21 0,0 0 0</inkml:trace>
  <inkml:trace contextRef="#ctx0" brushRef="#br0" timeOffset="41357.65">9694 8446 0,'0'0'0,"0"-22"15,21 22 1,1-21-16,-1 0 0,0 0 0,0 21 16,0-21-16,0 0 0,1-1 15,-1 1-15,0 0 0,0 0 16,-21 0-16,0 0 0,0-1 16,-21 22-1,0 0-15,-22 0 0,22 0 0,-21 0 16,0 0-16,20 22 0,-20-1 0,0 0 15,21 0-15,-1 21 0,1-20 16,0-1-16,21 21 0,0 0 0,0-20 16,0 20-16,21-21 0,22 21 15,-22-20-15,21 20 0,0-21 0,22 21 16,-22-20-16,22-1 0,-22 21 0,0-21 16,1 22-16,-1-22 15,0 21-15,-20-21 0,-1 0 0,-21 22 16,0-22-16,-21 0 0,-1 21 0,-20-20 15,0-1-15,-22 0 0,1 0 16,-1 0-16,1-21 0,-1 0 0,1 21 16,-1-21-16,22 0 0,0 0 0,-1-21 15,22 21-15,0-21 0,0 0 16,0 0-16,21 0 0,-22-1 0,22-20 16,0 21-16,0-21 0,0 20 0,22-20 15,-1 0-15,0-1 0,0 22 16,21-21-16,1 0 0,20-1 0,-20 22 15,20-21-15,1-1 0,-1 1 16</inkml:trace>
  <inkml:trace contextRef="#ctx0" brushRef="#br0" timeOffset="41564.53">10308 8192 0,'0'0'0,"0"-22"0,0 44 16,0-1-1,0 0-15,0 0 0,0 0 0,0 22 16,0-1-16,-21 0 0,21 1 15,0-1-15,-21 0 0,21 1 0,0-1 16,-21 0-16,21 1 0,0 20 0,0-21 16,0 1-16,0-22 0,0 21 15,0 1-15,0-22 0,0 0 16,0 0-16,0 0 0,21-21 16,0 0-16,0 0 0,0 0 15</inkml:trace>
  <inkml:trace contextRef="#ctx0" brushRef="#br0" timeOffset="41768.42">10181 8784 0,'-21'0'31,"42"0"-15,0 0-16,0 0 15,1 0-15,20-21 0,-21 21 0,0-21 16,22 21-16,-22-21 0,21 21 16,-21-21-16,0 21 0,22-22 0,-22 22 15,0-21-15</inkml:trace>
  <inkml:trace contextRef="#ctx0" brushRef="#br0" timeOffset="42444.03">10541 8721 0,'-21'42'16,"21"-21"-16,21-21 31,0 0-15,0 0-16,22-21 0,-22 0 0,21 21 16,0-21-16,1 0 0,-1-1 0,0 22 15,1-21-15,-1 0 0,0 0 16,-20 21-16,-1-21 0,0 21 0,-21-21 15,-42 21 1,20 0-16,1 0 0,-21 0 16,0 0-16,-1 0 0,1 21 0,21-21 15,-22 21-15,1 0 0,21 0 0,0 0 16,0 22-16,-1-22 16,22 0-16,-21 0 0,21 22 0,0-22 15,0 0-15,0 0 0,21 0 16,1-21-16,20 0 0,-21 0 15,21 0-15,1 0 0,-1 0 0,0 0 16,22 0-16,-1-21 0,1 0 0,-22 21 16,22-21-16,-22 0 0,22-1 15,-22 1-15,-21 0 0,21-21 0,-20 21 16,-1-1-16,0 1 0,0 0 16,-21 0-16,0 0 0,0 0 15,0-1-15,0 1 0,0 0 16,-21 21-16,0 0 15,21 21 1,0 0-16,0 1 0,0-1 16,0 0-16,0 21 0,0 1 0,-21-1 15,21 0-15,0 22 0,0-22 16,-22 22-16,22-1 0,0 1 0,0-1 16,0 1-16,-21-1 0,21 1 0,-21-1 15,0 1-15,21-1 0,0 1 16,-21 20-16,0-20 0,-1-22 0,22 22 15,-21-22-15,21 0 0,0 1 0,-21-22 16,21 21-16,0-21 16,0-42-1,21 0 1,0 0-16,1-22 0,-1 22 0,0-21 16,0 0-16,0-1 0,0-20 15,1 20-15,-22-20 0</inkml:trace>
  <inkml:trace contextRef="#ctx0" brushRef="#br0" timeOffset="42739.86">11451 8636 0,'0'0'0,"0"-42"0,0 21 0,0-1 0,0 1 16,0 0-16,0 0 0,21 21 0,0-21 15,1 0-15,-1 21 0,0 0 16,21 0-16,-21 0 0,1 0 0,20 0 15,-21 0-15,21 21 0,-20 0 0,-1 0 16,0 0-16,-21 22 0,0-22 16,0 0-16,0 21 0,0-21 0,-21 22 15,-22-22-15,22 21 0,-21-21 0,21 1 16,-22-1-16,22 0 0,-21 0 16,21 0-16,0-21 0,-1 0 15,1 21-15,0-21 0,0 0 0,21-21 31,0 0-31,21 0 0,0 0 16,0 0-16,1-22 0</inkml:trace>
  <inkml:trace contextRef="#ctx0" brushRef="#br0" timeOffset="43280.55">12404 8382 0,'0'0'0,"0"-21"0,0 0 16,0 0-16,0-1 0,0 1 0,21 0 15,-21 0-15,21 0 16,0 0-16,-21-1 0,21 22 0,0-21 16,1 21-16,-1 0 0,0 0 15,0 0-15,0 21 0,0 1 0,-21-1 16,22 21-16,-1-21 0,0 22 0,-21-1 15,0 0-15,0 1 0,0-1 16,0 0-16,0 1 0,0-1 0,-21 0 16,0 1-16,-1-1 0,-20 21 0,0-20 15,21-1-15,-22-21 16,1 22-16,-22-22 0,22 21 0,21-21 16,-21-21-16,-1 21 0,22-21 0,-21 0 15,21 0-15,-1 0 0,22-21 16,0 0-16,0 0 0,0 0 15,0-22-15,0 22 0,0-21 16,22 21-16,-22-22 0,21 1 0,0 21 16,0 0-16,0-22 0,0 43 0,1-21 15,-1 0-15,0 21 16,0 0-16,0 0 0,0 21 16,1 0-16,-1 1 0,-21-1 0,21 0 15,0 0-15,-21 21 0,21-20 16,-21-1-16,21 21 0,1-21 15,-22 0-15,21 1 0,0-1 0,0 0 16,0-21-16,0 0 16,1 0-16,-1 0 0,0 0 15,0 0-15,0-21 0,0 0 16</inkml:trace>
  <inkml:trace contextRef="#ctx0" brushRef="#br0" timeOffset="43488.43">13335 8446 0,'0'-22'31,"0"44"16,0-1-32,0 0 1,0 0-16</inkml:trace>
  <inkml:trace contextRef="#ctx0" brushRef="#br0" timeOffset="43676.32">13356 8827 0,'0'0'0,"0"21"31,-21-21-15,21-21 15,0-1-31,21 22 16,-21-21-16</inkml:trace>
  <inkml:trace contextRef="#ctx0" brushRef="#br0" timeOffset="44492.88">15388 8424 0,'21'-21'0,"-42"-63"16,21 62 0,-42 1-16,21 0 0,-1 0 15,-20 0-15,21 0 0,-21-1 0,-1 1 16,22 21-16,-21 0 0,-1 0 15,22 0-15,-21 0 0,0 0 0,20 21 16,-20 1-16,21-1 0,-21 21 0,20 0 16,1 1-16,-21-1 0,21 0 15,0 1-15,-1-1 0,1 22 0,0-22 16,21 0-16,0 1 0,0-1 16,0 0-16,0-21 0,0 22 15,21-22-15,22 0 0,-22-21 0,21 0 16,0 0-16,1 0 0,-1 0 0,0 0 15,22 0-15,-22-42 0,22 21 16,-1-1-16,-20 1 0,20-21 0,1 0 16,-22 20-16,0-20 0,1 0 15,-22-1-15,21 1 0,-21-21 0,0 20 16,1-20-16,-1-1 0,-21 1 0,0-1 16,0 1-16,0-1 0,0 1 15,0 20-15,0-20 0,0 42 0,0-22 16,0 22-16,0 0 0,0 0 15,-21 21-15,-1 21 16,1 0-16,0 22 0,21-1 16,-21 0-16,0 1 0,21 20 15,0 1-15,0-1 0,0 1 0,0-1 16,0-21-16,0 22 0,0-1 0,0-20 16,0-1-16,0 0 0,0 1 15,21-22-15,0 21 0,-21-21 0,21 1 16,0-1-16,1 0 0,20-21 15,-21 0-15,0 0 0,0 0 16,1 0-16,-1 0 0</inkml:trace>
  <inkml:trace contextRef="#ctx0" brushRef="#br0" timeOffset="44943.62">16171 8276 0,'-21'0'15,"0"0"-15,0 21 16,0 1-16,-1-1 0,22 0 0,-21 0 16,0 0-16,0 22 0,21-22 15,0 0-15,0 21 0,0-21 0,0 22 16,0-22-16,0 0 0,0 0 16,0 22-16,0-22 0,42 0 15,-21-21-15,1 21 0,20-21 0,-21 0 16,21 0-16,1 0 0,-1 0 15,0 0-15,1 0 0,-1-21 0,0 21 16,-20-21-16,20 0 0,-21-1 0,21 1 16,-20-21-16,-1 21 0,0-22 15,-21 22-15,0-21 0,0 0 0,0-1 16,0 1-16,0 0 0,0-1 0,-21 1 16,0 21-16,-1-22 0,-20 22 15,21 21-15,-21 0 0,-1 0 0,1 0 16,0 0-16,-1 0 0,1 21 15,0 1-15,-1-1 0,22 21 16,-21-21-16,21 22 0,-1-22 0,1 21 16,21-21-16,0 22 0,0-22 15,0 0-15,0 0 0,0 0 0,21 0 16,22 1-16,-22-1 0,21 0 0,-21-21 16,22 0-16,-1 0 0,22 0 15,-22 0-15,0 0 0</inkml:trace>
  <inkml:trace contextRef="#ctx0" brushRef="#br0" timeOffset="45955.8">17081 8234 0,'-21'0'16,"21"21"-1,-21 0-15,0 0 0,21 1 16,0 20-16,0-21 0,-21 21 0,21-20 15,-21 20-15,21 0 0,0-21 0,0 22 16,0-22-16,0 21 0,0-21 16,0 1-16,0-1 0,21 0 0,0-21 15,0 21-15,0-21 0,0 0 0,1 0 16,20 0-16,-21-21 16,21 21-16,-20-21 0,20 0 0,0-1 0,-21 1 15,22 0-15,-22 0 0,21 0 16,-21 0-16,1-22 0,-1 22 15,0 0-15,0-21 0,-21 20 0,0 1 16,21 0-16,-21 0 0,0 42 31,-21 0-31,0 0 16,21 1-16,0 20 0,-21-21 16,0 0-16,21 0 0,0 1 0,0-1 15,0 0-15,0 0 0,0 0 0,0 0 16,0 1-16,0-1 0,21-21 15,0 0-15,0 0 16,21 0-16,-20 0 0,-1 0 0,0 0 16,0 0-16,0-21 0,0-1 15,1 22-15,-1-21 0,-21 0 0,21 0 16,-21 0-16,21 0 0,-21-1 0,0 1 16,0 0-16,0-21 0,0 21 15,0-1-15,0 1 0,-21 0 0,0 0 16,0 0-16,-1 0 0,1 21 0,21-22 15,-21 22-15,21-21 16,0 0 0,21 21-1,0-21-15,1 21 0,-1 0 16,0-21-16,0 21 0,21 0 0,-20-21 16,-1 21-16,0 0 0,0 0 15,21 0-15,-20 0 0,-1 21 0,0 0 16,0 0-16,-21 0 0,21 0 0,0 1 15,1-1-15,-22 0 0,21 21 16,0-21-16,0 1 0,-21-1 0,0 0 16,0 0-16,0 0 0,21 0 0,-21 22 15,0-22-15,0 0 16,0 0-16,0 0 0,-21-21 16,0 0-1,0 0 1,21-21-1,0 0-15,0 0 16,0 0-16,0 0 0,0-22 16,0 22-16,21 0 0,0-21 0,0-1 15,0 1-15,1 0 0,20 20 0,-21-20 16,21 0-16,1 21 0,-1-1 16,22 1-16,-22 21 0,0 0 0,1 0 15,-1 0-15,0 21 0,-21 22 16,1-22-16,-1 21 0,0-21 0,-21 22 15,0-1-15,0 0 0,0-20 16,0 20-16,0-21 0,0 0 0,-21 0 16,0 1-16,-1-1 0,1 0 15,21 0-15,-21 0 0,0-21 0,0 21 16,21-42 15,21 0-15,0 21-16</inkml:trace>
  <inkml:trace contextRef="#ctx0" brushRef="#br0" timeOffset="46236.64">19410 8107 0,'0'0'0,"0"-21"0,0 0 0,-21-1 0,-1 1 16,1 21-16,0 0 0,0 0 15,0 0-15,0 0 0,-1 0 0,1 21 16,-21 1-16,21-1 0,0 21 0,-1-21 16,1 22-16,0-1 0,0 0 15,0 1-15,0-1 0,21-21 0,0 21 16,-22 1-16,22-22 0,0 21 0,0-21 16,0 1-16,0-1 15,0 0-15,0 0 0,22 0 0,-1-21 16,0 21-16,21-21 0,-21 0 0,22 0 15,-1 0-15,0 0 0,22 0 16,-22 0-16</inkml:trace>
  <inkml:trace contextRef="#ctx0" brushRef="#br0" timeOffset="46724.36">20108 8234 0,'0'0'0,"0"-21"0,0-22 0,0 22 16,0 0-16,0 0 0,-21 0 0,0 0 15,0 21-15,0 0 0,-1 0 16,1 0-16,0 0 0,-21 21 16,21 0-16,-22 21 0,22-21 0,-21 22 15,21-1-15,-22 0 0,22 1 0,0-1 16,0-21-16,0 22 0,21-1 16,0-21-16,0 21 0,0-20 0,0-1 15,0 0-15,0 0 0,21 0 16,0 0-16,0-21 0,0 0 0,0 0 15,1 0-15,-1 0 0,21 0 0,-21 0 16,0-21-16,1 21 0,-1-21 16,0 21-16,0-21 0,0 0 0,0 0 15,1-1-15,-1-20 0,-21 21 16,21-21-16,-21 20 0,21-20 16,0 0-16,-21-1 0,0 1 0,0 21 15,21 0-15,-21 0 0,0-1 0,-21 44 31,0-1-31,21 21 0,-21-21 16,0 22-16,21-22 0,0 21 0,-21-21 16,-1 22-16,22-22 0,0 21 15,0-21-15,0 0 0,0 1 0,0-1 16,0 0-16,0 0 0,22-21 16,-1 0-16,0 0 15,0 0-15,0 0 0,22 0 16,-22 0-16,21-21 0,0 0 0,1 0 15,-1 21-15</inkml:trace>
  <inkml:trace contextRef="#ctx0" brushRef="#br0" timeOffset="47575.83">20786 8107 0,'0'-85'16,"-43"64"-16,22 21 0,0 0 15,-21 0-15,-1 0 0,22 21 0,-21 0 16,21 1-16,-1-1 0,-20 0 15,21 21-15,21-21 0,0 1 16,0 20-16,0-21 0,0 0 0,0 0 16,21 1-16,-21-1 0,21-21 15,22 21-15,-22 0 0,0-21 0,21 0 16,1 21-16,-22-21 0,21 0 0,0 21 16,-20-21-16,-1 0 0,21 22 15,-21-22-15,0 0 0,-21 21 0,22-21 16,-22 21-16,0 0 0,-22 0 15,1-21 1,0 0-16,0 0 0,-21 21 0,20-21 16,-20 0-16,21 0 0,-21 0 15,-1 0-15,22 0 0,-21 0 0,21 0 16,-1 0-16,1 0 0,0 0 16,0 0-16,0 0 15,21 22 1,21-22-1,0 21-15,0-21 0,0 0 0,1 21 16,20-21-16,-21 0 0,0 0 16,22 0-16,-22 0 0,21 0 0,0 0 15,1 0-15,-22 0 0,21 0 0,1 0 16,-1 0-16,0 0 16,1 0-16,-1-21 0,-21 0 0,21-1 15,-20 1-15,-1 0 0,0 0 0,0-21 16,0-1-16,0 1 0,1 0 15,-1-22-15,0 1 0,0 20 0,0-20 16,0-1-16,-21 22 0,0 0 16,22-1-16,-22 1 0,0 21 0,0 0 15,0-1-15,0 1 0,-22 21 16,1 0-16,0 21 16,0 1-16,21 20 0,-21 0 15,21 1-15,-21-1 0,-1 0 16,22 22-16,0-22 0,0 22 15,-21-22-15,21 21 0,0-20 0,0-1 16,0-21-16,0 22 0,0-1 16,0-21-16,21 0 0,1 0 0,-1 1 15,0-22-15,0 0 0,0 21 0,0-21 16,22 0-16,-22 0 0,0 0 16,21 0-16,-20-21 0,20 21 0,-21-22 15,21 1-15,1 0 0,-22 0 0,0 0 16,0 21-16,0-21 0,1-1 15,-1 22-15,-21 22 32,0-1-17,-21-21-15,-1 21 0,44-21 47,-1 0-47,-21-21 0,21 21 16</inkml:trace>
  <inkml:trace contextRef="#ctx0" brushRef="#br0" timeOffset="47783.93">21907 7853 0,'0'0'16,"-21"-21"-16,0 0 15,0 21-15,21-22 16,-21 22-16,0 0 15,21 22 1,0-1 0,-22 0-1,1-21 1,0 0-16</inkml:trace>
  <inkml:trace contextRef="#ctx0" brushRef="#br0" timeOffset="47963.82">21124 8065 0,'0'0'0,"-21"0"0,0 21 0,21 0 16,0 0-16,0 0 15,21-21 1,0 0-16,0 0 0,22 0 16,-22 0-16,21 0 0,1 0 0,-1 0 15,21 0-15,-20 0 0,20 0 16,-20 0-16,20 0 0,-21 0 0</inkml:trace>
  <inkml:trace contextRef="#ctx0" brushRef="#br0" timeOffset="48443.65">22077 8043 0,'0'0'0,"-21"0"0,-1 0 15,22 22-15,0-1 0,0 0 16,0 0-16,0 21 15,0-20-15,0-1 0,0 0 0,0 21 16,0-21-16,0 1 0,0-1 0,0 21 16,0-21-16,0 0 0,0 1 15,0-1-15,0 0 16,0-42 31,0 0-47,0-1 15,0 1-15,0 0 0,22 0 16,-1 0-16,-21 0 0,21-22 0,21 22 16,-21-21-16,1 21 0,20-22 15,0 22-15,1-21 0,-1 21 0,0-1 16,1 22-16,-1 0 0,0 0 16,-21 0-16,22 0 0,-22 22 0,0-1 15,0 0-15,0 0 0,-21 21 0,22 1 16,-22-22-16,0 21 0,0-21 15,0 22-15,0-22 0,-22 0 16,1 21-16,21-20 0,0-1 0,-21-21 16,0 21-16,0 0 0,21 0 15,-21-21-15,42-21 47,0 0-47,0 21 0</inkml:trace>
  <inkml:trace contextRef="#ctx0" brushRef="#br0" timeOffset="49120.42">23389 8086 0,'0'-43'0,"0"86"0,0-107 0,0 43 16,0 0-16,-21 21 0,0 0 15,0 0-15,-1 0 0,1 0 16,-21 0-16,21 21 0,-22 0 15,1 22-15,21-22 0,-21 0 0,20 21 16,-20-21-16,21 22 0,0-22 16,0 0-16,21 0 0,0 22 0,0-22 15,0 0-15,0 0 0,21-21 0,0 21 16,0 0-16,0-21 0,22 0 16,-22 0-16,0 0 0,21 0 15,-21 0-15,1 0 0,20-21 0,-21 21 16,0-21-16,0 0 0,1 0 15,-1 0-15,0-1 0,-21 1 0,21-21 16,0 21-16,-21 0 0,0-22 16,0 22-16,0 0 0,0 0 0,21 0 15,-21-1-15,-21 44 32,21-1-32,-21 0 15,21 0-15,0 21 0,-21-20 16,21 20-16,-21-21 0,0 21 0,21 1 15,-22-1-15,1 0 0,21 1 16,0-1-16,0 0 0,0 1 16,0 20-16,0 1 0,0-1 0,0 1 15,0-1-15,0 22 0,0-22 0,0 1 16,0-1-16,0 1 0,0 21 16,0-22-16,0 1 0,21 20 0,-21-20 15,0 20-15,22-20 0,-22-1 0,0 22 16,0-21-16,0-1 0,0-21 15,0 22-15,0-1 0,0 1 0,0-1 16,0-20-16,0 20 0,0-20 16,0-1-16,0 0 0,0 1 0,0-22 15,0 0-15,0 0 0,0 0 16,0 0-16,-22-21 0,1 0 16,0-21-1,0 0 1,21 0-16,-21 0 0,21 0 15,-21-22-15,-1 22 0,1-21 16,0-1-16,0 22 0,-21-21 0</inkml:trace>
  <inkml:trace contextRef="#ctx0" brushRef="#br0" timeOffset="49720.47">16489 9250 0,'0'0'0,"-21"-21"0,-64 0 16,64 21-16,0 0 15,-22 0-15,22 0 0,-42-22 16,41 22-16,-20 0 0,21 0 15,0 0-15,21-21 16,21 21 0,0 0-16,21 0 0,22-21 0,-1 21 15,1 0-15,21 0 16,20-21-16,-20 21 0,42-21 0,0 21 16,21 0-16,22-21 0,-1 21 15,21-22-15,1 22 0,21-21 0,20 21 16,1 0-16,0-21 0,21 21 15,0 0-15,-21 0 0,0 0 0,21 0 16,-43 0-16,1-21 0,0 21 0,-43 0 16,0 0-16,-42 0 0,22-21 15,-44 21-15,1-21 0,0 21 16,-42 0-16,-1-22 0,1 22 0,-22-21 16,0 21-16,-21 0 0,1-21 15,-22 0-15,-22 21 16,-20 0-16,0 0 0,-22-21 15,-20 21-15</inkml:trace>
  <inkml:trace contextRef="#ctx0" brushRef="#br0" timeOffset="50188.44">16891 9377 0,'0'0'0,"-64"21"0,1-21 0,-85 0 15,84 0-15,22 0 16,-22 21-16,22-21 0,0 0 0,-1 0 16,1 21-16,0-21 0,-1 0 0,22 0 15,0 0-15,0 0 0,0 22 16,42-22-1,21 0-15,1 0 16,41 0-16,-20 0 0,42 0 0,-22 0 16,43-22-16,0 22 0,0 0 0,21-21 15,22 0-15,-1 21 16,0 0-16,22-21 0,-1 21 0,1 0 16,-1 0-16,1-21 0,-1 21 0,1 0 15,-1-21-15,-20-1 0,20 22 16,-42-21-16,1 21 0,-1-21 0,0 21 15,-21-21-15,0 21 0,-21-21 0,0 21 16,-22-21-16,1 21 0,-22 0 16,1-22-16,-22 22 0,1 0 0,-22 0 15,0-21-15,-21 0 16,-21 0-16,0 21 16,-1-21-16,1 0 0,-21-1 0,21 1 15</inkml:trace>
  <inkml:trace contextRef="#ctx0" brushRef="#br0" timeOffset="69248.73">9229 10710 0,'21'0'16,"-21"-21"15,0 0-31,21 0 16,0 0-1,-21 0-15,0-1 16,21 1-16,0 21 0,-21-21 0,22 0 16,-22 0-16,0 0 0,21 21 15,-21-22-15,0 1 0,21 0 0,-21 0 16,0 0-16,0 0 0,0-1 16,-21 1-16,0 21 0,-1 0 15,1 0-15,0 0 0,0 0 16,-21 0-16,20 0 15,1 0-15,0 21 0,-21-21 0,21 22 16,-1-1-16,1 0 0,0-21 16,0 21-16,0 0 0,0 0 0,21 1 15,-22-1-15,22 0 0,0 0 16,0 0-16,0 0 0,0 1 16,0-1-16,0 0 0,22 0 15,-1 0-15,0-21 0,0 21 16,0-21-16,22 22 0,-22-1 0,0-21 15,0 21-15,21-21 0,-20 21 16,-1-21-16,0 21 0,0 0 0,0-21 16,0 22-16,1-1 0,-1 0 15,-21 0-15,21 0 16,-21 0-16,0 1 0,0-1 16,0 0-16,-21 0 0,0 0 0,-1 0 15,1 1-15,-21-1 0,21 0 16,-22 0-16,1 0 0,0-21 0,-1 0 15,1 21-15,0-21 0,-1 0 16,1 0-16,0 0 0,21 0 0,-22-21 16,1 0-16,21 0 0,-22 0 0,22 21 15,0-21-15,0-1 0,-21 1 16,20 0-16,22 0 0,-21 0 0,0 0 16,0-1-16,21 1 15,0 0 1,21 21-1,0 0-15,0 0 0,1 0 16,-1 0-16,0 0 0,0 0 0,0 0 16</inkml:trace>
  <inkml:trace contextRef="#ctx0" brushRef="#br0" timeOffset="70567.94">9864 10943 0,'0'0'0,"0"-21"0,21 0 0,-21 0 16,21 0-16,-21-1 16,0 1-16,0 0 15,0 0-15,0 0 0,0 0 0,-21 21 16,0-22-16,-1 1 0,1 0 15,0 21-15,0 0 0,0-21 0,0 21 16,-1 0-16,-20 0 0,21 0 0,0 21 16,0-21-16,-1 21 0,1 0 15,0 1-15,0-1 0,0 21 16,0-21-16,21 0 0,0 1 0,0 20 16,-22-21-16,22 0 0,0 0 15,0 1-15,0-1 0,0 0 0,0 0 16,0 0-16,0 0 0,22-21 15,-1 22-15,0-22 0,0 0 16,0 0-16,0 0 0,1 0 0,-1-22 16,0 22-16,0-21 0,0 21 15,0-21-15,22 0 0,-22 0 0,0 0 16,0-1-16,0 1 0,1 0 16,-22 0-16,21 0 0,-21 0 15,21-22-15,-21 22 0,0 0 0,0 0 16,0 0-16,0-1 15,0 44 1,0-1-16,0 0 16,0 0-16,0 0 0,0 0 15,21 1-15,-21 20 0,0-21 0,0 0 16,0 0-16,21 1 0,-21-1 16,0 0-16,21 0 0,-21 0 15,22 0-15,-1-21 0,0 0 16,0 0-16,0 0 0,0 0 15,1 0-15,-1 0 0,0 0 0,-21-21 16,21 21-16,0-21 0,0 21 16,1-21-16,-1 0 0,0 0 15,0-1-15,-21 1 0,21 0 0,-21-21 16,0 21-16,21-1 0,-21 1 16,22-21-16,-22 21 0,21 0 0,-21-1 15,0 44 16,0-1-31,0 0 16,0 0-16,0 0 0,0 22 16,0-22-16,0 0 0,0 0 15,0 0-15,0 0 0,0 1 16,0-1-16,0 0 16,0 0-16,0 0 15,0-42 32,0 0-47,0 0 0,0 0 16,0-1-16,0 1 15,0-21-15,0 21 0,0 0 0,0-1 16,0 1-16,0 0 0,0-21 0,21 21 16,0 21-16,-21-22 0,21 1 15,0 21-15,1 0 0,-1 0 16,0 0-16,0 0 0,0 0 15,0 21-15,1 1 0,-1-1 16,0 0-16,0 0 0,0 0 0,-21 0 16,0 1-16,21 20 0,-21-21 15,0 0-15,0 0 0,0 1 0,0-1 16,0 0-16,0 0 16,-21-21-16,0 0 31,21-21-31,0 0 0,0 0 15,0-1-15,0 1 16,0 0-16,0 0 0,21 0 0,-21 0 16,21-1-16,1-20 0,-1 0 15,0 21-15,21-1 16,-21 1-16,1 21 0,-1 0 0,21 0 16,-21 0-16,0 0 0,1 21 15,20-21-15,-21 22 0,0-1 0,0 0 16,-21 0-16,22 21 0,-22-20 0,21-1 15,-21 0-15,0 0 0,21-21 16,-21 21-16,0 0 0,0 1 16,0-1-1,0-42 32</inkml:trace>
  <inkml:trace contextRef="#ctx0" brushRef="#br0" timeOffset="70983.71">11557 10689 0,'0'0'0,"0"-21"0,-21 0 32,21 0-32,-21 21 15,-1 0-15,1 0 0,0 0 16,21 21-16,0 0 15,0 0-15,-21 0 0,21 1 0,0-1 16,-21 21-16,21-21 0,0 22 0,0-1 16,0 0-16,0 1 0,0-1 15,0 21-15,0 1 0,0-1 0,0 1 16,0-1-16,0 1 0,0-1 0,-21 1 16,21-1-16,0 1 0,0-1 15,0 22-15,0-21 0,0-1 0,0 1 16,0-1-16,0 22 0,0-43 0,0 22 15,0-1-15,0-21 16,0 1-16,0-1 0,0 0 0,-22 1 16,22-22-16,0 0 0,-21 0 0,0 0 15,21 1-15,-21-22 0,21-22 32,0 1-32,0 0 0,0 0 15,0-21-15,0-1 0,0 1 0,0-22 16,0 22-16,21-21 0,0-22 15,0 21-15,-21-20 0,22-1 0,-1 22 16</inkml:trace>
  <inkml:trace contextRef="#ctx0" brushRef="#br0" timeOffset="71308.52">11493 10795 0,'0'0'0,"0"-21"0,0-64 31,0 64-31,0 0 0,22 21 0,-1-21 16,0 21-16,0 0 0,0 0 16,22 0-16,-22 0 0,0 0 15,0 0-15,0 21 0,22 0 0,-22 0 16,0 0-16,-21 22 0,0-22 0,21 21 16,-21-21-16,0 22 0,0-22 15,-21 0-15,0 21 0,0-20 16,-1-1-16,1 21 0,-21-21 15,21 0-15,0 1 0,-22-22 0,22 21 16,0 0-16,0-21 0,0 0 0,21-21 47,0 0-47,0-1 0,21 1 16,0 0-16,-21 0 0</inkml:trace>
  <inkml:trace contextRef="#ctx0" brushRef="#br0" timeOffset="71587.36">12234 10329 0,'0'0'0,"0"22"31,0-1-31,0 0 0,0 21 16,0 1-16,0-1 0,0 0 0,0 1 15,-21 20-15,21-21 0,-21 1 0,21-1 16,0 0-16,0 1 0,-21-1 16,21-21-16,-21 22 0,21-22 0,0 0 15,0 0-15,0 0 0,0 0 16,21-21 0,0 0-16,0 0 15,0 0-15,0-21 0,1 0 16,-1 0-16,0 0 0</inkml:trace>
  <inkml:trace contextRef="#ctx0" brushRef="#br0" timeOffset="71984.13">12488 10816 0,'0'21'0,"0"1"15,0-1 1,21-21-1,1 0 1,-1 0-16,0 0 16,0 0-16,-21-21 0,21 21 0,0-22 15,1 22-15,-22-21 0,21 0 0,0 0 16,0 0-16,-21 0 16,0-1-16,0 1 0,0 0 0,0 0 15,0 0-15,0 0 0,-21 21 16,0 0-16,0 0 15,-1 21-15,22 0 0,-21 0 0,0 21 16,0-20-16,0 20 0,21-21 16,0 21-16,0 1 0,-21-22 15,21 21-15,0-21 0,0 1 0,0 20 16,0-21-16,0 0 0,0 0 0,0 1 16,0-1-16,21-21 0,0 21 15,0-21-15,0 0 0,0 0 16,22-21-16,-22 0 15,0 21-15,21-22 0,1 1 0,-1 0 16</inkml:trace>
  <inkml:trace contextRef="#ctx0" brushRef="#br0" timeOffset="72483.84">14309 10393 0,'0'0'0,"0"-21"0,-22 21 16,1-21-16,0 21 16,0-22-16,0 22 0,0 0 15,-1 0-15,1 0 0,0 0 0,-21 0 16,21 0-16,-1 22 0,-20-1 15,21-21-15,0 21 0,0 0 0,-1 0 16,1 0-16,0 1 0,21-1 0,-21 0 16,21 0-16,0 0 0,0 0 15,0 1-15,21-1 0,0 0 16,0-21-16,1 21 0,20-21 0,0 0 16,-21 21-16,22-21 0,-22 21 15,21-21-15,-21 0 0,22 22 0,-22-22 16,0 0-16,0 21 0,0 0 15,-21 0-15,0 0 16,-21 0 0,0-21-16,-21 22 0,21-22 0,-22 21 15,1-21-15,0 0 0,20 21 16,-20-21-16,0 0 0,21 0 0,-1 21 16,-20-21-16,21 0 0,0 0 0,0 0 15,-1 0 1,22-21-1,0 0-15,0 0 16</inkml:trace>
  <inkml:trace contextRef="#ctx0" brushRef="#br0" timeOffset="72972.56">15494 10689 0,'0'0'0,"0"21"0,-21-21 16,42 0 15,0 0-15,0 0-16,0 0 0,1 0 15,-1 0-15,0 0 0,0 0 0,0 0 16,0 0-16,1 0 0,-1-21 0,0 21 16,0 0-16,0 0 15,-42 0 1,0 0-1,0 0-15</inkml:trace>
  <inkml:trace contextRef="#ctx0" brushRef="#br0" timeOffset="73145.46">15494 10859 0,'0'0'0,"0"21"0,21-21 31,0 0-31,0 0 15,1 0-15,-1 0 0,0 0 16,0 0-16,0-21 0,22 21 16,-22 0-16,0-22 0,0 1 0,0 0 15,22 21-15</inkml:trace>
  <inkml:trace contextRef="#ctx0" brushRef="#br0" timeOffset="73508.25">16785 10118 0,'0'-21'0,"0"42"0,0-64 0,0 22 0,0 0 16,0 0-16,0 0 0,-21 21 16,0-21-16,0 21 0,21-22 15,-22 22-15,1 0 0,0 0 16,21 22-16,-21-1 0,0 0 15,0 0-15,-1 21 0,1 1 0,21-1 16,-21 22-16,0-1 16,0 1-16,0-1 0,-1 1 0,1 20 15,0-20-15,0-1 0,-21 1 0,42-1 16,-22-20-16,1 20 0,21-21 16,0 1-16,0 20 0,0-20 0,0-22 15,0 21-15,0 0 0,21-20 0,1-1 16,-1 0-16,0 0 0,21-21 15,-21 21-15,22-21 0,-22 0 0,0 0 16,21 0-16,-20 0 0,20-21 16,-21 0-16,21 0 0</inkml:trace>
  <inkml:trace contextRef="#ctx0" brushRef="#br0" timeOffset="74016.96">17716 10308 0,'0'0'0,"-21"-63"31,0 42-31,0 21 0,0 0 0,0-22 16,-1 22-16,1 0 0,0 0 0,0 0 15,0 0-15,0 0 0,-1 0 16,-20 22-16,21-1 0,-21-21 15,20 21-15,-20 21 0,21-21 0,0 1 16,0 20-16,-1-21 0,22 0 0,0 22 16,0-22-16,0 0 0,0 0 15,0 0-15,0 0 0,22 1 0,-22-1 16,42-21-16,-21 21 0,0 0 16,22 0-16,-22-21 0,21 21 0,0 1 15,1-22-15,-22 21 0,21-21 0,-21 21 16,1 0-16,-1-21 0,21 21 15,-21 0-15,0-21 16,-21 22-16,0-1 0,0 0 16,-21-21-1,0 21-15,-21-21 0,-1 21 0,1-21 16,0 0-16,-1 21 0,-20-21 0,21 0 16,-1 0-16,1 0 0,0 0 15,-1 0-15,1 0 0,21 0 0,0 0 16,-1 0-16,1 0 0,0 0 0,21-21 31,0 0-15,21 21-16,22 0 0,-22-21 0,21 0 15</inkml:trace>
  <inkml:trace contextRef="#ctx0" brushRef="#br0" timeOffset="74575.64">18097 10710 0,'0'0'0,"0"-63"31,0 42-31,0 0 0,0-1 0,0 1 0,0 0 16,0 0-16,0 0 0,0 0 16,0-1-16,-21 1 0,21 0 15,-21 21-15,0 0 0,0 0 0,0 0 16,-22 0-16,22 0 0,0 21 15,0 0-15,0 1 0,-1 20 0,1-21 16,0 21-16,0-20 0,0 20 16,21 0-16,-21-21 0,21 22 0,0-22 15,0 0-15,0 21 0,0-20 0,0-1 16,0 0-16,0 0 16,0 0-16,21-21 0,0 0 0,0 0 15,0 0-15,0 0 0,22 0 16,-22 0-16,0 0 0,0-21 15,0 21-15,1-21 0,20 0 16,-21 0-16,0-1 0,0 1 0,1 0 16,-22-21-16,21 21 0,0-22 15,-21 22-15,0 0 0,0-21 0,0 20 16,0 1-16,0 0 0,0 42 31,0 0-31,0 1 16,0-1-16,0 0 0,0 21 15,0-21-15,0 1 0,0 20 0,0-21 16,0 0-16,0 0 0,0 1 0,0-1 16,0 0-16,21 0 0,-21 0 15,21-21-15,0 0 0,1 21 16,-1-21-16,0 0 0,0 0 0,0 0 16,0 0-16,1 0 0,-1-21 0,21 21 15,-21-21-15,0 0 0,1 0 16</inkml:trace>
  <inkml:trace contextRef="#ctx0" brushRef="#br0" timeOffset="75296.23">18669 10605 0,'0'0'0,"0"-22"0,0-20 31,0 63-15,0 0-16,-21 1 15,21-1-15,0 0 16,0 21-16,0-21 0,0 1 0,0-1 15,0 0-15,0 0 0,0 0 16,0 0-16,0 1 0,0-1 16,0 0-16,-21-21 15,21 21-15,-22-21 32,22-21-17,0 0-15,0 0 16,0-1-16,0 1 0,0 0 0,0 0 15,0-21-15,0 20 0,0-20 0,22 21 16,-1-21-16,0 20 16,0-20-16,0 21 0,-21 0 0,21 0 15,1-1-15,-1 22 0,0 0 16,0 0-16,0 0 0,0 0 0,-21 22 16,22-1-16,-1 0 0,-21 0 0,0 0 15,21 22-15,-21-22 0,0 21 16,0-21-16,0 22 0,0-22 0,0 0 15,0 0-15,0 0 0,0 0 0,0 1 16,0-1-16,0 0 31,0-42 1,0 0-32,0-1 0,0 1 15,0 0-15,21-21 0,-21 21 16,21-22-16,0 22 0,1-21 15,-22 21-15,21-1 0,0-20 0,0 21 16,0 0-16,0 21 0,1 0 16,20 0-16,-21 0 0,0 0 0,0 0 15,1 21-15,-1 0 0,0 0 0,-21 0 16,0 1-16,0 20 0,0-21 16,0 21-16,0-20 0,0-1 0,0 0 15,0 0-15,-21 0 0,21 0 16,0 1-16,-21-22 15,21 21-15,21-21 47,0 0-47,0-21 0,0 21 16,22-22-16,-22 1 0,21 0 0,-21 0 16</inkml:trace>
  <inkml:trace contextRef="#ctx0" brushRef="#br0" timeOffset="75672">19770 10478 0,'0'0'0,"0"-22"0,0 1 0,0 0 16,-22 21-1,1 0 1,0 0-16,21 21 16,0 0-16,0 1 15,-21 20-15,21-21 0,0 0 0,-21 22 16,21-1-16,0 0 0,0 1 0,-21-1 15,21 0-15,0 1 0,0 20 16,0 1-16,0-1 0,0 1 0,0 20 16,0-20-16,0-1 0,0 22 0,0-22 15,0 1-15,0 21 0,0-22 16,0 1-16,0-1 0,0 1 16,0-1-16,-22 1 0,22-22 0,-21 21 15,0-20-15,0 20 0,21-20 16,-21-22-16,21 21 0,-21-21 0,-1 0 15,22 1-15,0-44 32,0 1-17,0-21-15,22 21 0,-1-22 0,0 1 16,-21 0-16,21-1 0,0-20 0,0-1 16</inkml:trace>
  <inkml:trace contextRef="#ctx0" brushRef="#br0" timeOffset="76044.25">19812 10520 0,'0'0'0,"0"-42"0,0-64 32,0 85-32,0-1 0,0 1 0,0 0 0,0 0 15,21 0-15,0 21 0,0 0 0,1-21 16,-1 21-16,21 0 15,-21 0-15,0 0 0,1 0 0,-1 21 16,0 0-16,0 0 0,0 0 16,0 22-16,-21-1 0,0-21 0,0 21 15,0 1-15,0-1 0,0 0 0,0 1 16,0-1-16,-21-21 0,0 22 16,0-22-16,0 0 0,-22 0 0,22 0 15,-21 0-15,21 1 0,0-22 0,-22 21 16,22-21-16,0 0 0,0 0 15,21 21-15,21-42 32,0 0-17,0 21-15,0-22 0,1 1 0,-1 0 16,0-21-16,21 21 16</inkml:trace>
  <inkml:trace contextRef="#ctx0" brushRef="#br0" timeOffset="76320.11">20616 10054 0,'0'0'0,"-21"0"15,0 0-15,0 0 16,21 21 0,-21 1-16,21-1 0,0 0 15,-22 0-15,22 21 0,0 1 0,0-22 16,0 21-16,0 1 0,0 20 15,-21-21-15,21 1 0,0-1 0,0-21 16,0 22-16,0-22 0,0 21 16,-21-21-16,21 0 0,0 1 0,0-1 15,0 0-15,0 0 0,21-42 47,0 0-47</inkml:trace>
  <inkml:trace contextRef="#ctx0" brushRef="#br0" timeOffset="76687.89">20722 10562 0,'21'0'16,"0"0"-16,1 0 16,-1 0-16,0 0 15,0 0-15,0 0 0,0 0 0,22-21 16,-22 0-16,0 21 0,0-21 0,0 21 15,1-21-15,-22-1 0,0 1 16,21 0-16,-21 0 0,0 0 16,0 0-16,0-1 15,-21 22-15,-1 0 0,1 0 0,-21 0 16,21 0-16,-22 22 0,1-1 0,21 21 16,-21-21-16,20 22 15,-20-22-15,21 21 0,0 0 0,0 1 16,-1-22-16,22 0 0,-21 21 15,21-20-15,0-1 0,0 0 0,0 0 16,21 0-16,1-21 0,-1 21 0,0-21 16,0 0-16,0 0 0,22 0 15,-22 0-15,21 0 0,-21 0 0,22 0 16,-22 0-16,21 0 0,-21-21 0,22 21 16,-22-21-16,21 0 15,0 0-15</inkml:trace>
  <inkml:trace contextRef="#ctx0" brushRef="#br0" timeOffset="77087.67">21526 9885 0,'0'0'15,"-84"-21"1,84 0-16,21 21 31,0 0-31,0 0 16,0 21-16,1 0 0,-1 0 0,21 0 15,-21 0-15,0 1 0,1-1 16,-1 21-16,0-21 0,-21 22 0,0-22 16,21 21-16,-21 0 0,0 22 15,0-22-15,0 22 0,0-22 0,0 22 16,0-1-16,-21-21 0,0 22 0,0-22 15,-1 22-15,-20-22 16,21 0-16,-21-20 0,-1 20 0,22 0 0,-21-21 16,21 1-16,-22-1 0,22 21 0,0-21 15,0-21-15,0 21 16,-1 1-16,1-1 0,0-21 16,21 21-16,-21-21 15,21-21 1,0 0-16,0-1 0,0 1 0</inkml:trace>
  <inkml:trace contextRef="#ctx0" brushRef="#br0" timeOffset="78027.89">14330 6287 0,'0'0'0,"-21"0"0,-1 0 0,1 0 16,0 0-16,-21 0 0,21 0 0,-43-22 15,43 22-15,0 0 16,0 0-16,-1 0 0,44 0 31,-1 0-31,21-21 0,22 21 16,-22 0-16,43 0 0,-22-21 15,22 21-15,-1 0 0,22 0 0,0 0 16,21-21-16,0 21 0,0 0 16,-21 0-16,21 0 0,-21 0 0,-22 0 15,22 0-15,-42 0 0,-1 0 16,1 0-16,-22 0 0,-21 0 0,0 0 16,1 0-16,-1 0 0,-21-21 31,-21 21-31,-1 0 15,1 0-15,0 0 16,0 0-16,0 0 0,0 0 0,-1 0 16,1 0-16,-21 0 0,0 0 15,20 0-15,-20 0 0,0 0 16</inkml:trace>
  <inkml:trace contextRef="#ctx0" brushRef="#br0" timeOffset="78355.71">14457 6519 0,'0'0'0,"-21"0"0,21 22 31,21-22-31,0 0 0,21 0 0,1 0 16,-1 0-16,21 0 0,1 0 15,21 0-15,-1-22 0,1 22 0,21 0 16,-22 0-16,22-21 0,-21 21 15,0-21-15,-1 21 0,-20-21 0,-1 21 16,1 0-16,-1-21 0,-20 21 16,-1 0-16,0-21 0,-21-1 0,1 22 15,-1 0-15,0 0 0,-21-21 16,-21 21 31,0 0-47,-22 0 0,22 0 0,0 0 0,-21 0 15,20 0-15,-20 0 16</inkml:trace>
  <inkml:trace contextRef="#ctx0" brushRef="#br0" timeOffset="79249.1">14880 6435 0,'0'0'0,"0"-43"32,0 22-32,0 0 31,0 42 0,0 0-31,0 1 0,0-1 16,0 0-16,0 0 0,0 21 0,0-20 15,0 20-15,21-21 0,0 21 16,-21-20-16,22 20 0,-1 0 0,0-21 16,-21 22-16,21-1 0,0-21 15,0 22-15,1-22 0,-1 21 0,0-21 16,0 22-16,21-22 0,-20 21 0,20 0 16,0-20-16,1 20 0,-1-21 15,21 21-15,1-20 0,-1-1 16,1 0-16,-1 0 0,22 0 0,0 0 15,-1 1-15,1-1 0,21-21 16,-21 21-16,20-21 0,1 0 0,-21 0 16,0 0-16,20 0 0,-20 0 15,21 0-15,0 0 0,0 0 0,21 0 16,0 0-16,0 0 0,0 0 0,0 0 16,21 0-16,-21 0 0,21 0 15,21 0-15,-21 0 0,1 0 0,-1 0 16,0 0-16,21 0 0,-21 0 0,1 0 15,-1 0-15,0 0 0,0 0 16,-21 0-16,21 21 0,0-21 16,-21 21-16,22-21 0,-22 21 15,0 1-15,0-22 0,0 21 0,0 0 16,0 0-16,0 0 0,0-21 0,0 21 16,-22 1-16,22-1 0,-21 21 15,0-21-15,0 0 0,21 1 0,-21 20 16,0-21-16,-1 21 0,1 1 0,0-1 15,-21 0-15,-1 1 0,-20-1 16,21 0-16,-43 1 0,21-1 0,-20 0 16,-1 1-16,0-1 0,-20 0 15,20 1-15,-42-22 0,21 21 0,-21 1 16,0 20-16,0-21 0,0 1 16,0 20-16,0-20 0,0 20 15,0-21-15,0 22 0,0-22 0,0 1 16,0-1-16,0 0 0,0 22 0,0-43 15,0 21-15,0 1 0,0-1 16,21-21-16,-21 0 0,0 22 0,0-22 16,0 0-16,0 0 0,0 0 15,-21-21 32,0 0-31,0-21-1,0 21-15,21-21 0,-22 21 16,1-21-16,0 21 0,0 0 16</inkml:trace>
  <inkml:trace contextRef="#ctx0" brushRef="#br0" timeOffset="79736.82">22966 9356 0,'0'0'0,"0"-21"31,21 21-31,0 0 0,0 0 0,0 0 16,1 0-16,-1 0 0,0 0 15,0 0-15,0 21 0,0-21 0,1 21 16,-1 0-16,0-21 0,0 21 0,0 0 15,0 1-15,1-1 0,-22 0 16,21 0-16,0 0 0,-21 0 16,0 1-16,0-1 0,21 0 15,-21 0-15,21-21 0,-21 21 0,21 0 16,1 1 0,-1-22-16,0 0 15,0-22-15,0 1 16,0 21-16,1-21 0,-22 0 0,42 0 15,-21-22-15,0 22 0,0 0 16,22-21-16,-22 21 0,21-22 0,-21 22 16,22-21-16,-1 21 0,-21-22 0,22 22 15,-22 0-15,0-21 0,0 42 16,0-22-16,0 1 0,-21 42 47,0 1-47,0-1 15,-21-21-15,0 21 0,0 0 0,0-21 16,0 21-16</inkml:trace>
  <inkml:trace contextRef="#ctx0" brushRef="#br0" timeOffset="80620.31">22225 10732 0,'0'0'0,"127"-64"32,-85 64-32,-21-21 0,1 0 15,20 21-15,-21-21 0,21-1 0,-20 1 16,20 0-16,-21-21 0,0 21 0,0-1 15,-21-20-15,0 21 0,0-21 16,0 20-16,0 1 0,-21 0 0,0 0 16,0 0-16,-21 21 0,20-21 15,-20 21-15,21 0 0,-21 0 0,-1 0 16,1 0-16,21 21 0,-22-21 0,1 21 16,21 0-16,-21 0 0,20 22 15,-20-22-15,21 21 0,0-21 16,0 22-16,-1-1 0,1 0 0,21-21 15,0 22-15,0-22 0,0 0 16,0 21-16,0-20 0,21-1 0,1 0 16,-1 0-16,0-21 0,0 21 0,0 0 15,22-21-15,-22 0 0,0 0 16,21 0-16,-21 0 0,22 0 0,-22 0 16,0-21-16,21 21 0,-20-21 15,20 0-15,-21 0 0,0 0 0,0-22 16,22 1-16,-22 0 0,0-1 0,0 1 15,0-22-15,1 22 0,-1-21 16,0 20-16,0 1 0,0-22 16,-21 22-16,0 21 0,0-21 0,0-1 15,21 22-15,-21 0 0,0 0 16,0 0-16,0 42 31,0 0-31,-21 0 0,0 21 0,21-20 16,0 20-16,-21 0 0,21 1 0,-21-1 15,21 21-15,0-20 0,0 20 16,0-20-16,0 20 0,0-21 0,0 1 16,0-1-16,0 0 0,0-20 0,21-1 15,0 21-15,0-21 0,0 0 16,1-21-16,-1 22 0,0-1 16,21-21-16,-21 0 0,22 0 0,-22 0 15,0 0-15,21 0 0,-20 0 16,20 0-16,-21 0 0,21-21 0,-20 21 15,-1-22-15,0 1 0,21 0 0,-21 0 16,1 0-16,-1 0 0</inkml:trace>
  <inkml:trace contextRef="#ctx0" brushRef="#br0" timeOffset="80980.86">24426 10308 0,'0'0'0,"-21"0"0,0-21 0,0 21 31,21-21-31,0 42 47,0 0-31,0 0-1,-21 1-15,-1-1 0</inkml:trace>
  <inkml:trace contextRef="#ctx0" brushRef="#br0" timeOffset="81239.71">24363 10859 0,'0'0'0,"0"21"0,0 0 16,0 0 0,0 0-1,21 0-15,-21 1 0,0-1 16,0 0-16,0 0 16,-21 0-16,0 0 0,-1 1 15,1-1-15,0 0 0,0 0 16,0 0-16,-22 0 0,1 1 0,0-1 15,-22 0-15,22-21 0,-22 21 0,1 0 16,21 0-16,-22-21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4T02:24:38.93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1884 804 0,'0'0'0,"-21"-21"16,21 0-16,-22 0 0,22 0 0,0 0 16,-21-1-16,0 22 15,21-21-15,-21 21 0,0 0 31,21 21-31,-21 1 0,21-1 16,0 21-16,0 0 0,0 1 0,0 20 16,0 1-16,0-1 0,0 1 15,0 20-15,0 1 0,0 0 16,0 21-16,0-1 0,0 1 0,0 0 16,0 0-16,0 0 0,0 0 15,0 21-15,0-22 0,0 1 16,21 0-16,-21 0 0,0-21 15,0 20-15,0-20 0,0 0 0,0-1 16,0 1-16,0-21 0,0 20 16,0-20-16,0-22 0,0 22 0,-21-22 15,21-21-15,0 0 0,0 0 16,0-42-16,0 0 16,0-21-16,0-1 0,0 1 15,0-21-15</inkml:trace>
  <inkml:trace contextRef="#ctx0" brushRef="#br0" timeOffset="979.54">1672 1080 0,'0'0'0,"0"-22"0,-21 1 0,21-21 16,-21 21-16,0 0 0,21-1 15,0 1-15,0 0 0,-22 21 16,44-21 15,-1 21-31,21 0 0,0 0 16,1 0-16,20-21 0,1 21 15,-1 0-15,22 0 0,0-21 0,20 21 16,1 0-16,21 0 0,0 0 16,0-22-16,21 22 0,1 0 15,-1 0-15,21 0 0,0 0 0,-20 0 16,20 0-16,0 0 0,1 0 16,20 0-16,-21 0 0,-20 0 15,-1 0-15,0 0 0,0-21 0,-21 21 16,0 0-16,0 0 15,-21 0-15,0 0 0,-22 0 0,1 0 16,-21 0-16,-1 0 0,1 0 16,-22 0-16,0 0 0,-21 0 0,22 21 15,-22-21-15,-21 22 0,21-22 16,-21 21-16,21-21 0,-21 21 0,21 0 16,-21 0-16,0 0 0,0 1 15,0-1-15,0 21 0,0 0 16,0 1-16,0-1 0,0 0 0,0 1 15,0 20-15,0-20 0,0 20 16,0 1-16,0-1 0,22 1 0,-22-1 16,21 22-16,-21-22 0,0 1 15,21 20-15,0-20 0,0-1 16,-21 1-16,21 21 0,1-1 0,-1-20 16,0 20-16,-21 1 0,21 0 15,-21-22-15,0 22 0,21-22 0,-21 1 16,0-1-16,0 1 0,0-1 15,0 1-15,0-22 0,-21 22 0,0-22 16,21 22-16,-21-22 0,0 0 0,21-21 16,-22 22-16,1-22 15,0 21-15,0-21 0,21 1 0,-21-1 16,0-21-16,-1 21 0,-20-21 0,21 0 16,0 21-16,-22-21 0,1 0 15,0 0-15,-1 0 0,-20 0 0,-1 0 16,1 0-16,-22 0 0,1 0 15,-1-21-15,-21 21 0,21 0 0,-42-21 16,22 21-16,-44 0 0,22-21 16,-21-1-16,0 22 0,0 0 0,21 0 15,-42-21-15,20 21 0,1 0 16,0 0-16,0-21 0,21 21 0,-21 0 16,21 0-16,0 0 0,0-21 15,0 21-15,0 0 0,0 0 0,21-21 16,21 21-16,1 0 0,20 0 15,1-21-15,20 21 0,1-22 16,0 22-16,20-21 0,1 21 16,0-21-16,21 0 0,0 0 15,0 0-15,0-1 16,0 1-16,0 0 0,0 0 0,21-21 16</inkml:trace>
  <inkml:trace contextRef="#ctx0" brushRef="#br0" timeOffset="1315.91">2159 1630 0,'0'0'0,"-21"0"16,-22-21-1,43 0-15,22 21 16,20-22-16,0 22 16,22-21-16,-1 21 0,22-21 0,0 21 15,-1-21-15,1 21 0,0 0 16,-1-21-16,-20 21 0,-1 0 15,1 0-15,-22 0 0,-21 0 0,0 0 16,-21 21 0,-42 0-16,21-21 0</inkml:trace>
  <inkml:trace contextRef="#ctx0" brushRef="#br0" timeOffset="1603.74">2646 1609 0,'0'0'0,"0"21"15,0 0-15,0 0 0,0 0 0,0 22 16,21-1-16,-21 0 0,0 1 16,0-1-16,0 22 0,0-1 15,0-21-15,0 22 0,0-22 0,0 22 16,0-22-16,0 0 0,0 1 15,0 20-15,0-42 0,0 22 0,0-1 16,0-21-16,0 0 16,0 1-16,0-1 0,21-21 15,0 0 1,-21-21-16,21-1 0,1 1 0,-1 0 16</inkml:trace>
  <inkml:trace contextRef="#ctx0" brushRef="#br0" timeOffset="2028.08">2921 2159 0,'0'0'0,"0"-63"16,0 41-1,0 1-15,0 0 16,0 0-16,21 21 0,0-21 15,0 0-15,1 21 0,-1 0 0,21 0 16,0 0-16,1 0 0,-1 0 16,0 21-16,22 0 0,-22 0 0,1 21 15,-1-20-15,0-1 0,-21 21 16,1-21-16,-22 0 0,0 22 0,0-22 16,0 0-16,0 21 0,-22-20 15,1-1-15,0 0 0,21 0 16,-21-21-16,0 0 15,21-21 1,0 0-16,0 0 16,0-1-16,0 1 0,0 0 0,0-21 15,0 21-15,21-1 0,0-20 16,0 21-16,-21-21 0,21 20 0,1-20 16,20 21-16,-21 0 0,0 0 15,22-1-15,-1 1 0,-21 0 0,0 0 16,22 0-16,-22 21 0,0 0 15</inkml:trace>
  <inkml:trace contextRef="#ctx0" brushRef="#br0" timeOffset="2415.88">3979 2117 0,'0'21'0,"0"-42"0,0 63 0,0-21 16,21-21-1,1 0 1,-1 0-16,0 0 16,0-21-16,0 21 0,22-21 0,-22 0 0,21 0 15,-21-1-15,22 1 0,-22 0 16,21 0-16,-21 0 0,0 0 16,-21-1-16,0 1 15,0 0-15,-21 21 16,-21 0-16,21 0 0,0 0 15,-22 21-15,1 0 0,21 1 0,-22-1 16,22 0-16,0 0 0,-21 0 16,21 0-16,21 1 0,0-1 0,0 0 15,0 0-15,0 0 0,0 0 16,0 1-16,0-1 0,21-21 0,0 0 16,0 21-16,0-21 0,22 0 15,-22 0-15,0 0 0,21 0 0,1 0 16,-22 0-16,21-21 15,0 0-15,1 21 0,-1-22 0,0 1 16</inkml:trace>
  <inkml:trace contextRef="#ctx0" brushRef="#br0" timeOffset="2787.92">4657 2032 0,'-22'0'16,"22"21"-16,22-21 31,-1 0-31,0 0 0,0 0 16,21 0-16,-20 0 0,20-21 0,0 21 15,1-21-15,-22 0 0,21 21 16,0-21-16,-20-1 0,-1 22 0,-21-21 16,0 0-16,0 0 15,-21 0-15,-1 21 16,1 0-16,-21 0 0,21 0 15,-22 21-15,1-21 0,0 21 0,-1 21 16,22-20-16,-21 20 0,21-21 16,0 21-16,-1-20 0,22 20 15,0-21-15,0 0 0,0 0 0,22 1 16,-1-1-16,21 0 0,0 0 16,1-21-16,20 0 0,-20 0 15,20 0-15,1 0 0,-1 0 0,-21-21 16,22 21-16,-1-21 0,-20 0 15,-1-1-15,0 1 0,-20 0 0</inkml:trace>
  <inkml:trace contextRef="#ctx0" brushRef="#br0" timeOffset="3475.57">1482 5588 0,'0'0'0,"0"-42"0,-22 21 0,1-1 16,21 1-16,0 0 0,0 0 15,-21 0-15,21 0 0,0-1 0,0 1 16,0 42 15,0 1-31,21 20 0,0 0 16,-21 43-16,22-22 0,-1 22 15,0 0-15,0 21 0,-21-22 0,21 22 16,-21-21-16,21 21 0,-21-1 16,0 1-16,0-21 0,0 0 15,0-1-15,0 1 0,0-22 0,0 1 16,0-1-16,0 1 0,0-1 15,0-20-15,0-1 0,0 0 16,0-20-16,0-1 0,0 0 16,0-42-1,0 0-15,0-22 0,0 1 16,0 0-16,22-1 0,-22-20 0</inkml:trace>
  <inkml:trace contextRef="#ctx0" brushRef="#br0" timeOffset="4399.39">1672 5207 0,'0'0'0,"-21"0"0,21-21 0,21 21 31,0 0-31,0 0 16,22-21-16,-22 21 15,21 0-15,1 0 0,20 0 0,1 0 16,-1 0-16,22 0 0,21 0 16,-1 0-16,22-21 0,0 21 0,22 0 15,-1 0-15,0 0 0,21-22 16,1 22-16,-1 0 0,0-21 0,1 21 15,20 0-15,-21-21 0,22 0 16,-22 21-16,1-21 0,-1 21 0,0 0 16,-21-21-16,22 21 0,-22 0 15,-21 0-15,0-22 0,0 22 0,-42 0 16,20 0-16,-41 0 0,-1 0 16,1 0-16,-22 0 0,1 0 0,-22 0 15,0 0-15,0 0 0,0 0 16,-21 22 15,0-1-31,0 0 0,0 0 16,0 0-16,0 0 0,0 1 0,0-1 15,0 21-15,0-21 0,0 22 16,0-1-16,0-21 0,0 21 0,0 22 16,0-22-16,21 22 0,-21-1 15,22 1-15,-22-1 0,0 22 0,0-22 16,21 1-16,-21 21 0,21-22 15,-21 22-15,0-22 0,0 22 0,0 0 16,0-22-16,0 22 0,0-22 0,0 22 16,0-22-16,0 1 0,0-1 15,0-20-15,-21 20 0,21 1 16,-21-22-16,21 22 0,-22-22 0,22 0 16,-21 1-16,0-1 0,21 0 0,-21 1 15,0-22-15,0 21 0,-1-21 16,1 0-16,0 1 0,0-1 0,0 0 15,-22-21-15,22 21 0,0-21 0,-21 0 16,21 0-16,-22 0 0,1 0 16,0 0-16,-22 0 0,22 0 15,-43 0-15,22 0 0,-22-21 0,-21 21 16,21-21-16,-42 0 0,0 21 16,0-22-16,-42 22 0,0 0 0,-1-21 15,-20 21-15,-1 0 0,-20 0 0,-1 0 16,-21 0-16,22 0 0,-22 0 15,0 0-15,21 0 0,1 0 0,-1 0 16,43 0-16,-22 0 0,43 0 16,0 0-16,42 0 0,0 0 0,21-21 15,1 0-15,20 0 0,22 0 16,0-1-16,-1 1 0,22 0 0,0-21 16,21 21-16,0-22 15,0 22-15,0-21 0,0-1 0,0 1 16,21 0-16,0-1 0,0 1 15</inkml:trace>
  <inkml:trace contextRef="#ctx0" brushRef="#br0" timeOffset="4764.81">1185 5292 0,'0'0'0,"-21"0"0,42 0 32,22 0-32,-1 0 15,0-21-15,22-1 0,-1 22 0,22-21 16,-22 21-16,22 0 0,-21 0 16,-1-21-16,-21 21 0,1 0 15,-1 0-15,0 0 0,-20 0 0,-1 0 16</inkml:trace>
  <inkml:trace contextRef="#ctx0" brushRef="#br0" timeOffset="5099.62">2413 5863 0,'0'0'0,"-21"0"0,-85 43 31,106-22-31,-21 21 0,21-21 0,-21 22 16,21 20-16,-22-21 0,22 22 15,0-22-15,0 22 0,0-1 0,0 1 16,0-1-16,0-20 0,-21 20 15,21-21-15,0 1 0,0-22 16,0 0-16,0 0 0,0 0 0,0 1 16,21-22-16,1 0 15,-1-22-15,-21 1 0,21 0 16,0-21-16,0 21 0</inkml:trace>
  <inkml:trace contextRef="#ctx0" brushRef="#br0" timeOffset="5303.99">2349 5906 0,'0'0'0,"-21"-22"0,0 1 15,42 0 1,0 21 0,1 0-16,-1-21 0,21 21 15,0 0-15,-20 0 0,20-21 16,0 21-16,1 0 0,-1 0 0,0 0 15,-21 0-15,1 0 0,-1 0 16,-21 21-16,0 0 0,0 0 0</inkml:trace>
  <inkml:trace contextRef="#ctx0" brushRef="#br0" timeOffset="5487.88">2201 6371 0,'0'0'0,"-21"43"31,42-43-31,0 0 16,22-22-16,-1 22 0,0-21 15,1 0-15,20 21 0,-20-21 0,20 0 16,1 0-16,-22 21 0,0-22 16,1 1-16,-1 21 0</inkml:trace>
  <inkml:trace contextRef="#ctx0" brushRef="#br0" timeOffset="5871.66">2921 6265 0,'-21'0'0,"0"0"16,21-21-16,0 0 16,0 0-16,0 0 15,21 0-15,0 21 0,0-22 16,0 22-16,0 0 0,1-21 0,-1 21 15,0 0-15,21 0 0,-21 0 16,1 0-16,20 21 0,-21 1 0,0-1 16,0 0-16,1 0 0,-1 0 15,-21 22-15,0-22 0,0 21 0,0 0 16,0-20-16,-21 20 0,-1 0 16,1-21-16,21 1 0,-21-1 15,0 0-15,21 0 0,-21 0 0,21-42 31,0 0-31,0 0 16,0 0-16,0-1 0,21-20 16,-21 21-16,21-21 0,0 20 0,0-20 15,1 0-15,-1 21 0,0-22 16,0 22-16,0-21 0,22 21 16,-22-22-16,0 22 0,21 0 0,-21 0 15</inkml:trace>
  <inkml:trace contextRef="#ctx0" brushRef="#br0" timeOffset="6458.17">3662 5990 0,'0'106'16,"0"-85"-16,0 0 15,0 22-15,0-22 0,-21 21 0,21-21 16,0 22-16,0-22 0,0 21 16,0-21-16,0 1 0,0-1 0,0 0 15,0 0-15,0 0 0,21 0 16,0-21-16,0 0 0,0 0 0,0 0 15,1 0-15,-1 0 0,21 0 16,-21-21-16,22 0 0,-22 0 16,0 0-16,21 0 0,-21-1 0,1 1 15,-1-21-15,0 21 0,-21 0 16,0-22-16,21 22 0,-21 0 0,0-21 16,0 20-16,0 1 0,0 0 0,0 42 46,0 0-46,0 1 0,0 20 16,0-21-16,0 21 0,0-20 0,0 20 16,0 0-16,0-21 0,0 22 15,0-22-15,0 0 0,0 21 16,0-20-16,21-22 0,-21 21 0,21-21 16,1 0-16,-1 0 0,0 0 15,0 0-15,0 0 0,0-21 0,22-1 16,-22 1-16,0 0 0,0-21 15,0 21-15,22-22 0,-43 22 0,21-21 16,0 21-16,-21-1 0,0-20 0,0 21 16,0 0-16,0 0 0,0 42 31,0 0-15,0 0-16,0 0 0,0 0 0,0 1 15,0 20-15,0-21 0,0 0 16,0 0-16,0 22 0,0-22 15,0 0-15,0 0 0,21-42 32,-21 0-17,21-21-15</inkml:trace>
  <inkml:trace contextRef="#ctx0" brushRef="#br0" timeOffset="6632.07">4572 5927 0,'0'0'0,"-21"-43"15,0 22-15,21 0 0,-22 0 0,22 0 0,-21 21 16,0 0 0,42 0 15,0 0-31,1 0 16,20 0-16,0-21 0,-21 21 0,22-22 15,-1 1-15,0 0 0</inkml:trace>
  <inkml:trace contextRef="#ctx0" brushRef="#br0" timeOffset="6875.93">5038 5546 0,'0'0'0,"21"0"0,-21 21 31,0 0-31,0 0 0,0 22 16,0-22-16,0 21 0,0 22 16,0-22-16,0 0 0,-21 1 15,21 20-15,0-21 0,0 1 0,-22 20 16,1-20-16,21-1 0,-21 0 15,21 1-15,0-1 0,0 0 0,0 1 16,0-22-16,0 0 0,0 0 0,0 0 16,0 0-16,21-21 0,0 0 15,-21 22-15,22-22 0,-1 0 0,0 0 16,0-22-16,0 1 16,0 21-16,-21-21 0,22-21 0,-1 21 15,-21-1-15</inkml:trace>
  <inkml:trace contextRef="#ctx0" brushRef="#br0" timeOffset="7059.82">4868 6054 0,'-42'0'16,"84"0"-16,-105 0 0,63 21 0,42-21 31,-21 0-31,22 0 16,-22 0-16,21-21 0,0 21 0,1-21 15,-1-1-15,0 1 0,1 0 16,-22 0-16,21-21 0,-21 20 16,1-20-16</inkml:trace>
  <inkml:trace contextRef="#ctx0" brushRef="#br0" timeOffset="7551.54">3916 3747 0,'0'0'0,"0"-22"0,0-62 32,-21 84-32,21 21 15,0 0 1,0 0-16,0 22 0,0-1 15,0 0-15,0 43 0,0-22 16,21 22-16,-21 0 0,0-1 0,0 1 16,0 0-16,0-1 0,0 1 15,0 21-15,0-21 0,0-22 0,-21 22 16,21-22-16,0 1 0,0-22 16,0 0-16,0 1 0,0-1 0,0-21 15,0 0-15,0 1 0,0-44 31,21 1-31,-21-21 16,0 0-16,0-1 0</inkml:trace>
  <inkml:trace contextRef="#ctx0" brushRef="#br0" timeOffset="8039.69">3979 3683 0,'0'0'0,"-21"0"16,-85 21 0,64 0-16,21 1 0,-22 20 15,22-21-15,-21 0 0,0 22 0,20-1 0,-20 0 16,21-21-16,-21 22 16,20-1-16,1-21 0,0 0 0,21 22 15,0-22-15,-21-21 0,21 21 16,0 0-16,21-21 31,0-21-31,0 21 0,22-21 16,-22 0-16,21-22 0,-21 22 15,22-21-15,-1 0 0,0 20 0,1-20 16,-1 21-16,-21-21 0,22-1 16,-22 22-16,0-21 0,0 21 0,0-1 15,0 1-15,-21 0 16,22 21-1,-1 21-15,-21 0 16,0 22-16,21-1 0,0 0 0,0 1 16,0 20-16,-21-20 0,43 20 15,-22 1-15,0-22 0,21 21 0,-20-20 16,20-1-16,-21 0 0,21 1 16,-20-22-16,-1 21 0,0-21 0,0 1 15,0-1-15,-21 0 0,0 0 0,0 0 16,0 0-16,-21-21 15,-21 0-15,21 0 0</inkml:trace>
  <inkml:trace contextRef="#ctx0" brushRef="#br0" timeOffset="8756.27">1206 6075 0,'0'-21'16,"22"21"-16,-1 0 0,-21-21 16,21-1-16,-42 1 62,0 21-46,-1 0-16,1-21 0,0 21 0,0-21 15,-21 21-15,20-21 0,-20 0 16,21-1-16,-21 1 0,-1-21 0,1 0 16,0-1-16,-1 1 0,-20 0 15,20-22-15,-20 22 0,21-22 0,-22-20 16,1 20-16,-1-21 0,22-20 16,-22 20-16,22-21 0,0 0 15,-1 22-15,1-22 0,0 0 0,-1 0 16,22 0-16,0 0 0,21 1 15,0 20-15,0 0 0,0-21 16,0 22-16,21-1 0,21-21 16,1 22-16,-1-1 0,0 0 15,1 22-15,20-1 0,1 1 0,-1-1 16,1 22-16,-1-22 0,1 22 16,-1 0-16,1 21 0,-22-22 0,22 22 15,-22-21-15,0 21 0,-21-1 16,22 1-16,-22 21 0,0-21 15,0 21-15,0-21 0,-42 21 79,0 0-64,21-21-15</inkml:trace>
  <inkml:trace contextRef="#ctx0" brushRef="#br0" timeOffset="9159.83">910 2286 0,'0'0'16,"-21"0"-16,0 0 16,21 21 15,0 0-16,21 1-15,0-1 16,0-21-16,0 21 0,22-21 16,-1 21-16,0-21 0,22 0 0,-1 0 15,1 0-15,-1 0 0,1 0 16,-1 0-16,-20 0 0,20 0 16,-42 0-16,22 0 0,-22-21 0,0 21 15,0 0-15,-63 21 31,21 0-31,0 0 0,-22 1 0,1-1 16,0 21-16,-1 0 16,1 1-16,21-1 0,-22 0 0,1 22 15,21-22-15,0 1 0,-22-1 16,22-21-16,0 21 0,0 1 16,21-22-16,0 0 0,-21 0 0,21 0 15,0 1-15,0-1 0,0 0 16,0 0-16,21-21 0,21 0 15,-21 0-15,22 0 0</inkml:trace>
  <inkml:trace contextRef="#ctx0" brushRef="#br0" timeOffset="10100.26">6054 2265 0,'0'0'0,"21"0"0,0 0 0,0 0 16,0 0-16,0-21 15,1 21-15,20 0 0,-21 0 16,21 0-16,1 0 0,-1 0 16,22 0-16,-1 0 0,22 0 0,-22 0 15,22 0-15,21 21 0,-22-21 16,1 21-16,21 0 0,-21 22 0,-1-1 15,22 0-15,-21 1 0,-1 20 16,22 1-16,-21-1 0,0 1 0,-22-1 16,22 1-16,-22 20 0,22 1 0,-22 0 15,-20-1-15,20 22 0,-20-21 16,-1 21-16,0-22 0,1 22 0,-1 0 16,-21 0-16,21 0 0,-42-1 15,0 1-15,0 0 0,0-21 16,0 21-16,-21-1 0,0 1 0,-21 0 15,-1 0-15,1-21 0,-21 20 16,20-20-16,-20 0 0,-22-1 0,22 1 16,-1-21-16,-21 20 0,1 1 15,20-22-15,-20 1 0,20-1 0,-21 1 16,22-22-16,-1 22 0,1-22 0,-1-21 16,1 22-16,-1-22 0,22 0 15,-21 0-15,20 0 0,1 0 0,0 1 16,-1-22-16,22 0 0,-21 0 0,21 0 15,-1 0-15,1 0 16,21-22-16,0 1 16,0 0-16,0 0 0,0 0 15,0 0-15,0-22 0,21 22 16,1 0-16,-22-21 0,21 20 0</inkml:trace>
  <inkml:trace contextRef="#ctx0" brushRef="#br0" timeOffset="10559.99">7175 5419 0,'0'-21'15,"0"42"-15,0-21 47,0 21-47,-21 0 0,0 0 16,21 22-16,-21-22 0,0 21 15,0 0-15,-1 1 0,1-1 0,0 0 16,0 1-16,0-1 0,-22 0 0,22-20 16,-21 20-16,0 0 0,20-21 15,-20 22-15,0-22 0,21 0 0,-1 0 16,1 0-16,0-21 0,0 0 16,21 22-16,21-22 31,21 0-31,-20 0 15,20 0-15,0 0 0,1 0 0,20 0 16,-21 0-16,22 0 0,-22 21 0,22-21 16,-22 21-16,22-21 0,-22 21 15,21-21-15,1 21 0,-22-21 0,22 21 16,-22-21-16,0 22 0,1-22 0,-1 21 16,0-21-16,-20 0 0,20 21 15,-21 0-15,0-21 0,0 21 16,-21-42 15,0 0-15,0 0-16</inkml:trace>
  <inkml:trace contextRef="#ctx0" brushRef="#br0" timeOffset="18035.25">10583 1418 0,'-21'0'31,"0"0"16,0 0-31,0 0 0,-1 0 15,1 0 0,0 0 78,0 0-109,0 0 16,0 0 0,-1 0-1,44 0 32,-1 0-47,21 0 0,0 0 16,1 0-16,20 0 0,1 0 0,-1 0 15,22 0-15,0 0 0,-1 0 0,1-21 16,-22 21-16,22 0 0,-21 0 16,-1 0-16,-21-21 0,1 21 0,-1 0 15,-21 0-15,0 0 0,-63 0 32,21 0-17,0 0-15,0 0 0,-1 0 0,-20 0 16,21 0-16,-21 0 0,20 0 0,-20 21 15,21-21-15</inkml:trace>
  <inkml:trace contextRef="#ctx0" brushRef="#br0" timeOffset="18327.21">10922 1439 0,'0'0'0,"0"22"31,0-1-31,0 0 0,-21 0 16,21 0-16,0 22 0,0-1 15,0 0-15,-21 22 0,21-22 16,0 22-16,0-22 0,0 21 0,-22-20 16,22 20-16,-21-20 0,21-1 15,-21 0-15,21 1 0,-21-22 0,21 21 16,0-21-16,0 22 0,0-22 0,0 0 15,0 0-15,0 0 16,21-21 0,0-21-16,0 0 0</inkml:trace>
  <inkml:trace contextRef="#ctx0" brushRef="#br0" timeOffset="18782.93">11218 2032 0,'-21'-63'15,"21"41"1,0 1-16,0 0 0,0 0 16,0 0-16,21 0 0,0 21 15,1-22-15,-1 1 0,21 21 16,-21 0-16,0 0 0,22 0 0,-22 0 15,0 0-15,21 21 0,-20 1 16,-1 20-16,0-21 0,0 0 16,0 22-16,0-22 0,1 21 0,-22-21 15,0 0-15,0 22 0,0-22 16,0 0-16,0 21 0,0-20 0,-22-1 16,1 0-16,0-21 0,21 21 0,0 0 15,-21-21-15,0 0 16,21-21-16,0 0 15,0 0-15,0 0 0,0-1 16,0-20-16,0 21 0,21-21 16,0 20-16,-21-20 0,0 0 15,21-1-15,0 22 0,1-21 0,-1 21 16,-21-22-16,21 22 0,0 0 16,0 0-16,0 21 0,1-21 0,-1 21 15,0 0-15,0 0 16,0 0-16,0 0 15,-21 21-15,22-21 0</inkml:trace>
  <inkml:trace contextRef="#ctx0" brushRef="#br0" timeOffset="19135.93">11896 2053 0,'42'21'31,"-21"-21"-31,0 0 15,0 0-15,1-21 0,20 0 0,-21 21 16,0-21-16,22 0 0,-22 0 16,0-1-16,0 1 0,0 0 0,0 21 15,1-21-15,-22 0 0,0 0 16,0-1-16,0 1 0,-22 21 16,1 0-1,0 0-15,0 21 0,0 1 16,0-1-16,-22 0 0,22 0 0,0 21 15,0-20-15,0-1 0,-1 21 16,1-21-16,21 0 0,0 1 16,0-1-16,0 0 0,0 0 0,0 0 15,21-21-15,1 21 16,-1-21-16,21 0 0,-21 0 0,22 0 16,-1 0-16,0 0 0,-21 0 0,22-21 15,-1 21-15,-21-21 0,22 0 16</inkml:trace>
  <inkml:trace contextRef="#ctx0" brushRef="#br0" timeOffset="19539.77">12615 1926 0,'-21'0'0,"42"0"0,-63 0 16,21 21-16,21 1 15,0-1 1,21-21-16,0 0 15,0 0-15,0 0 16,1 0-16,-1-21 0,0 21 0,0-22 16,0 22-16,22-21 0,-22 0 15,0 0-15,0 21 0,0-21 0,-21 0 16,21-1-16,-21 1 0,0 0 0,0 0 16,0 0-16,0 0 15,0-1-15,-21 22 0,0 0 0,0 0 16,0 0-16,-22 0 0,22 22 15,0-1-15,0 0 0,0 0 16,-22 0-16,22 22 0,0-1 0,21-21 16,-21 21-16,21-20 0,-21 20 15,21 0-15,0-21 0,0 1 0,0 20 16,0-21-16,0 0 0,0 0 0,0 1 16,21-22-16,0 21 0,21-21 15,-20 0-15,-1 0 0,21 0 0,0 0 16,22 0-16,-22 0 0,1-21 0,20-1 15,1 1-15,-22 0 0</inkml:trace>
  <inkml:trace contextRef="#ctx0" brushRef="#br0" timeOffset="19867.58">14160 1249 0,'0'-21'0,"0"42"0,-21-42 0,0 21 16,0 0-16,21 21 0,0 0 15,-21 0-15,0 0 0,21 22 16,-22-1-16,22-21 0,-21 22 16,0 20-16,21-21 0,-21 1 0,0 20 15,0-20-15,21 20 0,-22-21 16,1 1-16,21-1 0,0 0 0,0 1 15,0-1-15,0-21 0,0 0 16,0 1-16,0-1 0,0 0 0,21-21 16,1 0-16,-1 0 0,0 0 15,0 0-15,21 0 0,-20-21 16,20 21-16,-21-21 0,21-1 0,-20 1 16,20-21-16,-21 21 0,21 0 15</inkml:trace>
  <inkml:trace contextRef="#ctx0" brushRef="#br0" timeOffset="20091.68">13843 1651 0,'0'0'0,"-21"21"0,21 0 16,21-21-1,0 0 1,0 0-16,0 0 0,1 0 15,20 0-15,-21 0 0,21 0 16,-20 0-16,20 0 0,-21 0 0,21 0 16,-20-21-16,-1 21 0,0-21 15,0 0-15,0 21 0,0-21 0,1 21 16,-1-21-16</inkml:trace>
  <inkml:trace contextRef="#ctx0" brushRef="#br0" timeOffset="20351.64">15092 1672 0,'0'0'0,"-21"0"0,21 21 15,21-21 16,0 0-31,0 0 0,0 0 16,0 0-16,22 0 0,-22 0 16,21 0-16,-21 0 0,1 0 0,-1 0 15,0 0-15,0 0 0,0 0 0</inkml:trace>
  <inkml:trace contextRef="#ctx0" brushRef="#br0" timeOffset="20507.55">15113 1842 0,'0'0'0,"-21"21"0,21 0 16,21-21-1,0 0-15,0 0 16,22 0-16,-22 0 0,0 0 16,21 0-16,-21 0 0,22 0 0,-1-21 15,-21 21-15,0-21 0</inkml:trace>
  <inkml:trace contextRef="#ctx0" brushRef="#br0" timeOffset="21211.52">16404 1524 0,'0'-21'0,"0"42"0,-21-63 16,0 21-16,21-1 16,0 1-1,0 42 1,0 1-16,0-1 16,0 0-16,0 0 0,0 21 15,0 1-15,0-1 0,0-21 16,0 22-16,0-1 0,0 0 0,0 1 15,0-1-15,-21 0 0,21-21 16,-22 1-16,1-1 0,21 0 0,-21 0 16,21 0-16,-21-21 15,21-21 1,0 0-16,0 0 16,0 0-16,0-1 0,0 1 15,0 0-15,0-21 0,21 21 0,-21-22 16,21 1-16,0 0 0,1 20 15,20-20-15,-21 0 0,21 21 16,-20-1-16,20 1 0,0 0 0,1 0 16,-1 21-16,0 0 0,-21 0 15,22 0-15,-1 21 0,-21 0 0,22 0 16,-22 1-16,0 20 0,0-21 0,-21 21 16,0 1-16,0-22 0,0 21 15,0-21-15,0 22 0,0-22 0,0 21 16,0-21-16,0 1 0,0-1 15,-21 0-15,21-42 47,0 0-47</inkml:trace>
  <inkml:trace contextRef="#ctx0" brushRef="#br0" timeOffset="21575.34">17103 1715 0,'0'-22'16,"21"22"-1,0-21-15,0 21 16,0-21-16,-21 0 0,43 21 0,-22-21 16,0 0-16,0-1 0,0 1 15,22 0-15,-22 21 0,0-21 16,-21 0-16,0 0 0,21 21 0,-21-22 15,-21 22 1,0 0-16,0 0 16,-1 22-16,1-1 0,-21 0 15,21 21-15,0-21 0,-1 22 0,1-1 16,0 0-16,21 1 0,0-22 0,0 21 16,-21-21-16,21 22 0,0-22 15,0 0-15,0 0 0,0 0 0,0 1 16,21-1-16,0 0 0,0-21 15,1 0-15,-1 0 0,0 0 16,0 0-16,21 0 0,-20 0 0,20 0 16,-21-21-16,21 21 0,-20-21 15,20-1-15</inkml:trace>
  <inkml:trace contextRef="#ctx0" brushRef="#br0" timeOffset="22134.97">17886 1524 0,'0'0'0,"0"-21"0,0 0 0,0 0 31,0 42-15,0 0-16,0 0 0,0 0 15,0 22-15,0-1 0,-21-21 16,21 21-16,0 1 0,0-1 0,-22-21 16,22 22-16,-21-22 0,21 0 15,0 21-15,0-21 0,0 1 0,0-1 16,21-21-1,1 0 1,-1 0-16,0-21 0,0-1 16,0 1-16,0 0 0,1 0 15,-1 0-15,0-22 0,0 22 0,0 0 16,0-21-16,1 21 0,-1-1 16,0 22-16,-21-21 0,21 21 0,-21 21 31,0 1-31,0-1 15,0 0-15,0 0 0,0 0 0,0 22 16,0-22-16,-21 0 0,21 0 16,0 0-16,0 0 0,0 1 0,0-1 15,21-21-15,0 21 0,22-21 16,-22 0-16,0 0 0,21 0 16,-21 0-16,1 0 0,20 0 15,-21-21-15,21 0 0,-20-1 0,-1 1 16,21 0-16,-21 0 0,0-21 0,1 20 15,-22-20-15,0 0 0,0-1 16,0 1-16,0 0 0,0 21 16,0-22-16,-22 22 0,1 0 15,0 0-15,0 0 0,0 21 0,0 0 16,-1 0-16,1 0 0,0 0 16,0 0-1</inkml:trace>
  <inkml:trace contextRef="#ctx0" brushRef="#br0" timeOffset="22583.72">19706 1016 0,'0'0'0,"0"21"32,-21 0-32,21 1 15,0 20-15,0 0 0,0 1 0,0-1 16,0 0-16,0 1 0,0-1 16,0 21-16,-21-20 0,21-1 0,0 0 15,0 22-15,0-22 0,0-21 16,0 22-16,0-1 0,0-21 0,0 0 15,0 1-15,0-1 0,21-21 32,-21-21-17,21-1-15,-21 1 0,0 0 0</inkml:trace>
  <inkml:trace contextRef="#ctx0" brushRef="#br0" timeOffset="22799.59">19748 1185 0,'0'0'0,"-21"-21"0,21 0 0,-21 0 16,21 0-16,0 0 16,21 21-1,0 0-15,1-22 0,-1 22 16,0 0-16,0 0 0,21 0 0,-20 0 16,-1 0-16,21 0 0,-21 0 15,0 0-15,1 0 0,-1 0 16,-21 22-16,0-1 15,0 0-15,-21 0 16</inkml:trace>
  <inkml:trace contextRef="#ctx0" brushRef="#br0" timeOffset="22983.98">19643 1482 0,'0'0'0,"-22"21"16,22 0-16,0 0 15,22-21 1,-1 0-16,0 0 16,0 0-16,21 0 0,1 0 0,-22 0 15,21 0-15,-21-21 0,22 21 16,-22 0-16,0-21 0,0 0 0,0 21 16,1 0-16</inkml:trace>
  <inkml:trace contextRef="#ctx0" brushRef="#br0" timeOffset="23399.2">20066 1545 0,'0'0'0,"-21"-21"16,21 0-1,0 0-15,0 0 0,21-1 16,0 22-16,0-21 0,22 21 15,-22 0-15,0 0 16,0 0-16,0 0 0,22 0 0,-22 0 16,0 0-16,0 21 0,0 1 15,0-1-15,1 0 0,-22 0 16,0 0-16,0 22 0,0-22 16,0 0-16,0 21 0,0-21 0,0 1 15,0-1-15,-22 0 0,1 0 0,0 0 16,0-21-16,21 21 0,-21-21 15,0 0-15,21-21 32,0 0-32,0 0 0,0 0 15,21 0-15,0-1 0,0-20 16,0 21-16,-21 0 0,21-22 0,1 22 16,-1 0-16,0-21 0,0 21 0,21-1 15,-20-20-15,-1 21 16,21 0-16,-21 0 0,22-1 0,-22 1 15</inkml:trace>
  <inkml:trace contextRef="#ctx0" brushRef="#br0" timeOffset="23987.23">20849 1270 0,'0'85'31,"0"-43"-31,-21-21 0,21 0 16,-21 22-16,21-22 0,0 0 15,0 21-15,0-20 0,0 20 0,0-21 16,0 0-16,0 0 0,0 1 15,0-1-15,0 0 0,0 0 16,0 0-16,21-21 0,0 0 0,0 0 16,0 0-16,1 0 0,-1 0 15,0 0-15,0 0 0,21-21 0,-20 0 16,-1 21-16,0-42 0,0 20 16,0 1-16,22-21 0,-22 21 0,-21-22 15,21 22-15,0-21 0,0 0 16,0-1-16,-21 22 0,0 0 0,22-21 15,-22 20-15,21 1 16,-21 42 0,0 1-16,0-1 0,-21 21 15,21-21-15,-22 22 16,22-22-16,-21 0 0,21 21 0,0-21 16,0 22-16,0-22 0,0 0 15,0 0-15,0 0 0,0 1 0,0-1 16,21-21-16,1 0 0,-1 0 0,0 0 15,0 0-15,0 0 0,0 0 16,1 0-16,20-21 0,-21 21 0,0-22 16,0 1-16,1 0 0,20 0 15,-21-21-15,0 20 0,0 1 0,1-21 16,-1 21-16,0 0 0,-21-1 16,21 22-16,-21 22 31,0-1-31,0 0 0,0 0 15,-21 0-15,21 0 0,-21 1 0,21-1 16,0 0-16,0 0 0,0 0 16,0 0-16,0 1 0,21-22 31,0 0-31,-21-22 16,21 22-16,0-21 0</inkml:trace>
  <inkml:trace contextRef="#ctx0" brushRef="#br0" timeOffset="24328.02">21907 1101 0,'-21'0'0,"42"0"0,-63-21 0,21 21 0,0 0 16,0 0-16,-1 0 0,1 0 16,21 21-16,0 0 0,0 0 15,0 0-15,0 0 0,21 1 16,1-1-16,-1-21 15,0 0-15,0 0 0,0 0 0,0 0 16,22 0-16,-22 0 16,0 0-16,0-21 0,-21-1 0,0 1 15,0 0 1,0 0-16,0 0 0,0 0 16,-21-1-16,0 1 0,0 21 15,0 0-15,-1 0 0,1 0 0,0 0 16,0 0-16,0 0 0,21 21 15,0 1-15,-21-1 0,21 0 0,0 0 16,0 0-16,0 0 0,0 1 16,21-1-16,0-21 0,0 0 15,0 21-15</inkml:trace>
  <inkml:trace contextRef="#ctx0" brushRef="#br0" timeOffset="24603.76">22437 1058 0,'0'0'0,"0"22"31,-22-1-31,22 0 0,-21 21 16,21 1-16,-21-1 0,21 0 16,-21-21-16,21 22 0,0-1 0,0 0 15,-21 1-15,21-1 0,-21-21 16,21 22-16,0-22 0,0 21 0,0-21 15,0 0-15,0 1 0,0-1 0,0 0 16,21-21 15,0 0-31,0-21 16,0 0-16,0-1 0,1 1 0,-22 0 16</inkml:trace>
  <inkml:trace contextRef="#ctx0" brushRef="#br0" timeOffset="24799.85">22267 1397 0,'-21'0'15,"42"0"17,0 0-32,1 0 15,-1 0-15,21 0 0,-21 0 16,0 0-16,1 0 0,20 0 0,-21 0 15,21-21-15,1 21 0,-22-21 16,21 0-16,1 21 0</inkml:trace>
  <inkml:trace contextRef="#ctx0" brushRef="#br0" timeOffset="25055.72">23156 1101 0,'0'0'0,"0"-21"0,-21 21 31,0 0-31,0 21 16,0-21-16,21 21 0,-22 0 0,1 21 16,0-20-16,0-1 0,21 21 15,-21-21-15,0 22 0,-1-22 0,22 21 16,-21-21-16,0 0 0,21 22 16,0-22-16,0 0 0,0 0 0,0 0 15,0 1-15,0-1 0,0 0 16,0 0-16,21-21 0,0 0 15,1 0-15,-1 0 0,0 0 0,21 0 16,-21 0-16,1-21 0</inkml:trace>
  <inkml:trace contextRef="#ctx0" brushRef="#br0" timeOffset="25376.54">23326 1185 0,'0'-21'0,"0"42"0,0-84 0,0 42 15,0 0-15,21-1 0,0 22 16,0-21-16,0 21 0,0 0 16,1 0-16,-1 0 0,0 21 15,21-21-15,-21 22 0,1-1 0,20 21 16,-21-21-16,0 0 0,22 22 16,-43-1-16,21-21 0,-21 22 15,0-22-15,0 21 0,0-21 16,0 22-16,0-22 0,-21 0 0,-1 0 15,1 0-15,0 0 0,0 1 0,0-1 16,0 0-16,-22 0 0,22-21 16,0 21-16,0-21 0,0 0 0,21 21 15,-22-21-15,44-21 32,-22 0-17,42 21-15</inkml:trace>
  <inkml:trace contextRef="#ctx0" brushRef="#br0" timeOffset="25623.42">24215 1291 0,'0'-21'15,"0"42"79,0 0-78,0 1-1</inkml:trace>
  <inkml:trace contextRef="#ctx0" brushRef="#br0" timeOffset="25899.3">24257 1693 0,'0'43'16,"0"-22"-1,0 0-15,0 0 16,0 0-16,0 1 0,0-1 16,0 0-16,-21 0 0,21 0 0,-21 0 15,21 1-15,-22-1 0,22 0 16,0 0-16,-21 0 0,0 0 0,0 1 16,21-1-16,-21-21 15,0 21-15,-1 0 0,-20-21 0,21 21 16,-21 0-16,-1-21 0,1 22 0,-22-22 15</inkml:trace>
  <inkml:trace contextRef="#ctx0" brushRef="#br0" timeOffset="30288.01">10668 3281 0,'0'0'0,"0"-21"0,0 0 0,0-1 0,0 1 15,0 0-15,0 0 16,21 0-16,-21 0 16,0 42-1,0 0-15,0 21 16,0 1-16,0-1 0,0 0 0,0 1 15,0 20-15,0-21 0,0 22 16,0-22-16,0 22 0,0-22 0,0 0 16,0 22-16,-21-22 0,21 22 15,0-22-15,0 0 0,0 1 16,-21-1-16,21 0 0,0 1 0,0-22 16,0 0-16,0 0 15,21-42 1,0 21-16,-21-21 0,21-21 0,0 20 15,-21-20-15,22 21 0</inkml:trace>
  <inkml:trace contextRef="#ctx0" brushRef="#br0" timeOffset="30555.9">10753 3217 0,'0'0'0,"-22"-21"15,1 21 1,42 0 0,1-21-1,-1 21-15,0 0 0,0 0 0,21 0 16,-20 0-16,20-21 0,0 21 16,1 0-16,-22 0 0,21 0 0,-21 0 15,22 0-15,-22 0 0,0 0 16,-21 21-1,-21 0-15,0-21 16,-1 21-16,1 1 16</inkml:trace>
  <inkml:trace contextRef="#ctx0" brushRef="#br0" timeOffset="30792.76">10626 3704 0,'0'0'0,"21"0"16,0 0-16,0 0 0,0 0 15,0 0-15,1 0 0,-1-21 16,0 21-16,21-21 0,-21 21 16,22 0-16,-22 0 0,21-21 0,-21 21 15,1 0-15,-1 0 0,0 0 16,0 0-16,0 0 0,0 0 15</inkml:trace>
  <inkml:trace contextRef="#ctx0" brushRef="#br0" timeOffset="31243.5">11197 3768 0,'-21'0'0,"42"0"0,-63 0 16,42-21 0,0-1-16,0 1 15,0 0-15,21 0 0,0 21 16,0-21-16,0 21 0,1 0 16,-1-21-16,0 21 0,0 0 0,0 0 15,0 0-15,1 0 0,-1 0 16,21 0-16,-21 21 0,0 0 15,1-21-15,-22 21 0,21 21 0,0-20 0,0-1 16,-21 0-16,0 0 16,0 21-16,0-20 0,0-1 0,0 21 15,0-21-15,-21 0 0,21 1 0,-21-1 16,0 0-16,-1-42 31,22 0-15,0-1-16,0 1 0,0 0 15,0 0-15,0 0 0,0 0 0,0-1 16,0 1-16,0 0 0,0 0 16,0 0-16,22 0 0,-1-1 15,-21 1-15,21 0 0,0 0 0,0 0 16,0 21-16,1-21 0,-1-1 16,0 22-16,0 0 0,0-21 0,0 21 15</inkml:trace>
  <inkml:trace contextRef="#ctx0" brushRef="#br0" timeOffset="31903.72">11959 3556 0,'0'0'0,"0"21"31,-21 0-31,21 1 0,0-1 16,0 0-16,0 0 0,0 0 16,-21 0-16,21 1 0,0-1 0,0 21 15,0-21-15,0 0 0,0 1 16,-21-1-16,21 21 0,0-21 15,0 0-15,0 1 0,0-1 0,0 0 16,0 0-16,0 0 0,21 0 16,0-21-16,0 0 15,0 0-15,0 0 0,1 0 0,-1 0 16,0-21-16,0 0 0,0 0 16,22 0-16,-22 0 0,0-1 0,0-20 15,0 21-15,0-21 0,1 20 16,-1-20-16,0 21 0,0-21 15,-21 20-15,0 1 0,0-21 0,21 21 0,-21 0 16,0-1 0,0 44-1,0-1-15,0 0 0,0 0 16,0 0-16,-21 0 0,21 22 16,0-22-16,0 0 0,0 21 0,0-20 15,0 20-15,0-21 0,0 21 16,0-20-16,0-1 0,0 0 0,0 0 15,0 0-15,21 0 0,0-21 0,1 0 16,-1 0-16,0 0 0,0 0 16,0 0-16,0 0 0,22-21 0,-22 0 15,0 0-15,0 0 0,0 0 16,1-1-16,-1-20 0,0 21 16,0 0-16,0-22 0,-21 22 0,0 0 15,0 0-15,0-21 0,0 20 16,0 1-16,0 42 31,0 1-31,0-1 0,0 0 16,0 0-16,0 0 0,0 0 0,-21 22 15,21-22-15,0 0 0,0 0 0,0 0 16,0 1-16,0-1 16,0 0-16,0-42 46,21 0-46</inkml:trace>
  <inkml:trace contextRef="#ctx0" brushRef="#br0" timeOffset="32259.52">12827 3366 0,'0'0'0,"-21"-22"0,0 22 0,-1 0 16,1 0-16,0 0 0,0 0 15,0 22-15,21-1 0,0 0 16,0 0-16,0 0 0,0 0 16,0 1-16,0-1 0,0 0 0,21-21 15,-21 21-15,21-21 0,0 0 16,0 0-16,1 0 0,-1 0 0,21 0 16,-21 0-16,0-21 0,1 21 0,-1-21 15,-21 0-15,21-1 0,-21 1 16,0 0-16,0 0 0,0 0 15,0 0-15,0-1 0,-21 1 16,0 0-16,-1 21 0,1 0 0,0-21 16,0 21-16,0 0 0,0 21 15,-1 0-15,1 0 16,21 1-16,0-1 0,0 0 16,0 0-16,0 0 0,0 0 15,0 1-15,21-1 0,1 0 0,-1-21 16</inkml:trace>
  <inkml:trace contextRef="#ctx0" brushRef="#br0" timeOffset="32535.41">13462 3281 0,'0'-42'15,"-21"42"-15,0 0 16,21 21-1,0 0-15,0 0 0,0 0 0,0 22 16,-22-1-16,22 0 0,-21 1 0,21-1 16,-21 0-16,21 1 0,0-1 15,-21 21-15,0-20 0,21-22 0,-21 21 16,21 1-16,0-1 0,0-21 0,0 0 16,0 22-16,0-22 0,21 0 15,0-21-15,0 0 0,0 0 16,0 0-16,1-21 15,-1 0-15,0 21 0</inkml:trace>
  <inkml:trace contextRef="#ctx0" brushRef="#br0" timeOffset="32726.31">13250 3641 0,'-42'0'0,"84"0"0,-105 0 0,63 21 31,21-21-31,0 0 16,0 0-16,0 0 0,22 0 0,-1 0 15,-21-21-15,22 21 16,-1-21-16,0-1 0,1 22 0</inkml:trace>
  <inkml:trace contextRef="#ctx0" brushRef="#br0" timeOffset="33407.5">14097 3514 0,'-21'0'15,"42"0"-15,-21 0 32,21 0-32,0 0 0,0-21 0,1-1 15,20 1-15,0 21 16,-21-21-16,22-21 0,-22 21 0,21-1 15,-21-20-15,22 21 0,-22 0 16,0-22-16,0 22 0,-21-21 0,0 21 16,0 0-16,0-22 0,0 22 0,0 0 15,0 0-15,-21 21 0,0 0 16,0-21-16,0 21 0,-1 0 0,1 0 16,0 21-16,0 0 0,0 0 15,0 0-15,-1 22 0,22-1 0,-21 0 16,0 22-16,21-1 0,-21 1 0,21-1 15,-21 1-15,0-1 16,21 1-16,-22 20 0,22-20 0,0 21 0,-21-22 16,21 22-16,0-1 0,0 1 15,0 0-15,0-22 0,0 22 16,0 0-16,0-22 0,0 22 0,0-1 16,0-20-16,-21 21 0,21-22 0,0 1 15,0-1-15,0-21 0,0 22 16,0-22-16,0-21 0,0 22 0,0-22 15,0 0-15,21-21 16,0 0-16,22 0 0,-22-21 0,21 0 16,1 0-16,-1-1 15,-21-20-15,21 0 0,22-1 0,-22 1 0,1 0 16,-1-22-16,0 1 0,-21 20 0,22-20 16,-22-1-16,0 22 15,0-21-15,-21-1 0,0 22 0,0-22 16,-21 1-16,0-1 0,0 1 0,-22 20 15,1 1-15,0-21 0,-1 41 16,1-20-16,0 0 0,-1 21 0,1-1 16,0 22-16,21-21 0,-1 21 0,1 0 15,42 0 17,1 0-17,-1 0-15,0 0 0,0-21 16,0 21-16,0-21 0,22 21 0,-22 0 15,0-21-15,21 21 0</inkml:trace>
  <inkml:trace contextRef="#ctx0" brushRef="#br0" timeOffset="33647.36">15134 3598 0,'0'0'0,"-21"0"0,0 0 32,42 0-17,0 0 1,0 0-16,22 0 0,-22 0 0,0 0 16,0 0-16,0 0 0,0 0 15,22 0-15,-22-21 0,0 21 16</inkml:trace>
  <inkml:trace contextRef="#ctx0" brushRef="#br0" timeOffset="33810.89">15134 3768 0,'0'0'0,"-21"0"0,0 21 0,21 0 16,0 0-1,0 0-15,21-21 16,0 0-16,0 0 15,0 0-15,1 0 0,-1 0 0,0 0 16,0 0-16,0-21 0,0 0 0,1 21 16,-1-21-16</inkml:trace>
  <inkml:trace contextRef="#ctx0" brushRef="#br0" timeOffset="34415.49">16764 2815 0,'0'-21'0,"0"42"0,0-63 0,0 21 16,0 0-16,0-1 15,0 1 1,-21 21 0,0 0-16,-1 21 0,-20 1 15,21-1-15,0 0 0,0 21 16,-22 1-16,22-22 0,0 42 0,-21-20 15,20-1-15,1 21 0,-21 1 0,21 21 16,-22-22-16,22 22 0,-21-22 16,21 1-16,0-1 0,-1 1 0,1-1 15,21 1-15,0-22 0,0 22 16,0-22-16,0 0 0,21 1 0,22-1 16,-22-21-16,21 21 0,1-20 15,-22-22-15,21 21 0,0-21 0,1 0 16,-1 0-16,0 0 0,1-21 15,-1-1-15,0 1 0,1 0 0,-1-21 16</inkml:trace>
  <inkml:trace contextRef="#ctx0" brushRef="#br0" timeOffset="34743.51">17272 3090 0,'0'0'0,"0"-21"0,-21 21 0,21-21 16,-21 21-16,21-21 15,-22 21-15,1 21 16,21 0-16,0 22 16,0-22-16,0 21 0,0 0 15,0 22-15,0-22 0,-21 22 0,21-22 16,0 22-16,-21-22 0,21 0 0,0 22 15,0-43-15,0 21 0,0 1 16,-21-22-16,21 0 0,0 0 0,0 0 16,0 0-16,21-21 31,0 0-31,0 0 16,-21-21-16,21 0 0,1 0 15</inkml:trace>
  <inkml:trace contextRef="#ctx0" brushRef="#br0" timeOffset="34957.25">17272 3069 0,'-21'-21'0,"42"42"0,-63-42 0,42 0 0,-22 21 16,22-21 0,0 0-16,22 21 15,-1 0-15,0 0 16,0-22-16,0 22 0,22 0 15,-22 0-15,0 0 0,21 0 0,-21 0 16,1 0-16,-1 0 0,0 0 16,0 0-16,0 0 0,0 0 15,-21 22-15</inkml:trace>
  <inkml:trace contextRef="#ctx0" brushRef="#br0" timeOffset="35144.08">17124 3471 0,'0'0'0,"-21"22"0,21-1 0,21-21 31,0 0-15,0 0-16,0 0 0,0 0 0,1 0 16,20-21-16,-21 21 0,21 0 15,-20 0-15,20-22 0,-21 22 0,0 0 16,22-21-16,-22 21 0</inkml:trace>
  <inkml:trace contextRef="#ctx0" brushRef="#br0" timeOffset="35591.11">17611 3471 0,'0'-84'32,"0"63"-32,21-1 0,0 1 15,0 21-15,0-21 16,0 21-16,1 0 0,-1 0 16,0 0-16,0 0 0,0 21 15,-21 0-15,0 1 16,21-1-16,-21 0 0,22 0 0,-22 0 15,0 0-15,21 22 0,-21-22 16,0 0-16,0 21 0,0-20 0,0-1 16,0 0-16,0 0 0,0 0 15,0 0-15,-21 1 16,21-44 15,0 1-31,0 0 16,0 0-16,0 0 0,0 0 0,0-1 15,0 1-15,0 0 0,0-21 0,0 21 16,21-1-16,-21-20 0,0 21 16,21 0-16,0 0 0,0-1 15,0 1-15,-21 0 0,22 21 0,-1-21 16,0 21-16</inkml:trace>
  <inkml:trace contextRef="#ctx0" brushRef="#br0" timeOffset="36275.74">18288 3260 0,'0'0'0,"-21"0"0,21 21 0,-21-21 15,21 21-15,-22 0 0,22 0 16,0 1-16,0-1 0,0 0 0,-21 0 16,21 0-16,0 0 0,0 1 15,0 20-15,0-21 0,0 0 0,0 0 16,0 1-16,0-1 0,0 0 15,0 0-15,0 0 0,0 0 16,21-21-16,1 0 0,-1 0 16,0 0-16,0 0 0,0 0 15,0 0-15,22 0 0,-22 0 0,0-21 16,0 21-16,0-21 0,1 0 0,-1 0 16,0 0-16,0-1 0,0-20 15,-21 21-15,21-21 0,1 20 16,-22-20-16,21 0 0,-21-1 15,0 22-15,0-21 0,0 21 0,0 0 16,0-1-16,0 65 31,-21-22-31,21 0 0,0 21 16,-22 1-16,1-22 0,21 21 0,0 1 16,0-22-16,0 21 0,-21-21 0,21 22 15,0-22-15,0 0 0,0 0 16,21 0-16,0 0 0,1-21 15,-1 0-15,0 0 0,21 0 0,-21 0 16,1 0-16,20 0 16,-21 0-16,0 0 0,0-21 0,22 0 15,-22 0-15,0 21 0,0-42 16,0 20-16,1 1 0,-1 0 0,0-21 16,0 21-16,0-22 0,-21 22 0,0-21 15,0 21-15,0-1 0,0 1 16,0 42-1,0 1-15,0-1 16,0 21-16,-21-21 0,0 0 0,21 22 16,-21-22-16,21 21 0,0-21 15,0 1-15,0-1 0,0 0 0,0 0 16,0 0-16,0 0 16,21-21-1,0 0 1,0 0-16,0-21 0,1 21 15</inkml:trace>
  <inkml:trace contextRef="#ctx0" brushRef="#br0" timeOffset="36631.58">19262 3048 0,'0'0'0,"-43"-21"0,-84 21 31,106 0-31,0 0 0,0 21 16,21 0-16,0 0 0,0 1 16,0-1-16,0 0 0,21-21 15,0 21-15,0-21 0,0 21 16,1-21-16,-1 0 0,0 0 0,0 0 16,0 0-16,0 0 0,1-21 15,-1 0-15,-21 0 0,21 0 16,-21-1-16,0 1 0,0 0 0,0 0 15,0 0 1,0 0-16,-21-1 0,0 22 0,-1 0 16,22-21-16,-21 21 0,0 0 15,0 0-15,0 0 0,0 21 0,-1-21 16,22 22-16,0-1 0,-21-21 16,21 21-16,0 0 0,0 0 15,0 0-15,21 1 0</inkml:trace>
  <inkml:trace contextRef="#ctx0" brushRef="#br0" timeOffset="36947.41">19812 2963 0,'0'0'0,"0"-21"16,0 0-16,0 0 0,0 0 15,0 42 16,0 0-31,0 0 16,-21 0-16,21 22 0,-21-1 0,21 0 16,0 1-16,-22 20 0,1-20 15,0-1-15,21 21 0,-21-20 0,21-1 16,-21 0-16,21 1 0,-21-22 16,21 21-16,0-21 0,0 1 15,0-1-15,0 0 0,0 0 0,21-21 16,0 21-16,0-21 15,0 0-15,0 0 0,1 0 16,-1 0-16,0-21 0,21 0 16,-21 21-16,1-21 0,-1 0 0,0-1 15</inkml:trace>
  <inkml:trace contextRef="#ctx0" brushRef="#br0" timeOffset="37143.68">19685 3323 0,'0'0'16,"-42"0"-16,20 0 0,1 0 16,42 0-1,1 0 1,20 0-16,-21 0 0,0 0 16,0 0-16,22 0 0,-22 0 15,0 0-15,21-21 0,-20 21 0,-1-21 16,21 21-16,-21-21 0</inkml:trace>
  <inkml:trace contextRef="#ctx0" brushRef="#br0" timeOffset="37491.71">20087 2688 0,'0'-21'0,"0"42"0,0-63 16,0 21-16,21 21 31,0 0-31,1 21 16,-1 0-16,0 0 0,-21 22 0,21-22 15,0 21-15,0 0 0,1 1 0,-1-1 16,0 0-16,0 1 0,-21 20 16,0-20-16,21 20 0,-21 1 0,21-22 15,-21 21-15,0 1 0,0-22 16,0 1-16,0-1 0,0 0 15,-21 1-15,0-1 0,0-21 0,0 21 16,0-20-16,-1-1 0,1 0 16,-21 0-16,21-21 0,0 21 0,-1-21 15,1 21-15,0-21 0,0 0 0,0 0 16,0 0-16,21-21 16,0 0-16</inkml:trace>
  <inkml:trace contextRef="#ctx0" brushRef="#br0" timeOffset="40424.66">21188 2815 0,'0'0'0,"0"-21"15,0 0-15,0 0 16,0 0-16,0-1 0,0 1 15,0 0-15,0 0 16,-21 21-16,-1 0 31,22 21-31,0 0 0,-21 0 16,21 22-16,-21-22 0,21 21 16,-21 1-16,21-22 0,0 21 15,0 0-15,0 1 0,-21-1 0,0 0 16,-1 22-16,1-22 0,21 1 15,-21-1-15,0 0 0,0 1 0,21-1 16,0 0-16,0 1 0,0-22 0,0 0 16,0 21-16,0-21 0,0 1 15,0-1-15,21-21 0,-21 21 0,21-21 16,0 0-16,0 0 16,1 0-16,-1 0 0,0 0 0,21 0 15,-21 0-15,1 0 0,-1-21 0,21 0 16,-21-1-16,0 22 15,1-21-15,-1 0 0,0-21 0,0 21 16,0-1-16,-21-20 0</inkml:trace>
  <inkml:trace contextRef="#ctx0" brushRef="#br0" timeOffset="40647.53">20849 3112 0,'0'0'0,"-42"0"0,21 0 0,-1 0 15,22 21 1,22-21 15,-1 0-31,21 0 0,-21 0 0,22 0 16,-22 0-16,21 0 0,-21 0 16,22 0-16,-22 0 0,21 0 0,-21 0 15,0 0-15,22 0 0,-22 0 0,0-21 16,21 21-16,-20 0 0</inkml:trace>
  <inkml:trace contextRef="#ctx0" brushRef="#br0" timeOffset="41053.31">22352 3090 0,'0'0'0,"21"0"31,0 0-15,-21-21-1,0 0 1,-21 21 15,0 0-31,0 0 16,21 21-16,-21-21 15,21 21-15</inkml:trace>
  <inkml:trace contextRef="#ctx0" brushRef="#br0" timeOffset="41575.01">22331 3535 0,'0'0'0,"0"21"0,-21-21 0,21-21 78,21 0-62,0 21-1,0 0 1,-21 21-16,21 0 16,-21 0-1,0 0-15,0 1 16,0-1 0,-21-21-16,0 0 15,0 0-15,0 0 16,-1 0-16,22-21 31,0-1-31,0 1 0,0 0 16,0 0-1,22 21-15,-1 0 0,0 0 16,0 0-16,0 0 16,0 0-16,1 21 0,-1 0 15,0 0-15,-21 1 0,0-1 0,0 0 16,0 21-16,0-21 0,0 22 15,-21-1-15,-22 22 0,1-22 0,0 21 16,-22 1-16,1-1 0,-1-20 16,-20 20-16,-1-20 0,21 20 0,-20-42 15</inkml:trace>
  <inkml:trace contextRef="#ctx0" brushRef="#br0" timeOffset="47179.99">1799 9652 0,'-21'-21'16,"21"0"-16,0 0 0,0-1 0,0 1 15,0 0-15,0 0 0,0 0 16,0 0-16,0-1 0,0 1 15,0 0-15,0 0 0,0 0 16,0 0-16,-21 21 0,21-22 16,-21 22-16,21 22 31,0-1-31,-22 0 0,22 21 16,0 22-16,-21-22 0,21 22 15,0-1-15,0 22 0,-21-22 16,0 22-16,0 0 0,21-1 0,-21 1 15,-1 0-15,1 20 0,0 1 16,0 0-16,0 0 0,21 0 16,0-22-16,-21 22 0,21 0 0,-22-21 15,22 21-15,0-22 0,0 1 16,0-22-16,0 1 0,0-1 0,0-20 16,0-1-16,0-21 0,0 0 15,0 1-15,0-1 0,0-42 31,0-22-31,0 22 0,0-21 16,22-1-16,-22-20 0</inkml:trace>
  <inkml:trace contextRef="#ctx0" brushRef="#br0" timeOffset="48175.42">1651 9567 0,'0'0'0,"-85"-84"32,85 63-17,-21 21-15,21-22 31,21 22-31,22 0 0,-22 0 16,42 0-16,-20 0 0,20-21 16,1 21-16,-1 0 0,22 0 0,21-21 15,-1 21-15,22-21 0,0 0 0,0 21 16,0 0-16,22 0 0,-22-21 16,21-1-16,21 22 0,-21 0 0,0 0 15,1-21-15,-1 21 0,21 0 16,0 0-16,1 0 0,-1-21 15,0 21-15,1 0 0,-1 0 0,22 0 16,-22 0-16,-21 0 0,0 0 0,0 0 16,-21 0-16,0-21 0,0 21 15,-21 0-15,-21 0 0,0 0 16,-1 0-16,-20 0 0,-1 0 0,-20 0 16,-22 0-16,0 0 0,0 0 0,0 0 15,0 0-15,-21 21 31,0 0-15,0 0-16,-21 1 0,0-1 16,21 0-16,-21 0 0,0 21 0,21 1 15,-21 20-15,21-20 0,-22 20 16,22 1-16,-21 20 0,21-20 16,-21-1-16,21 1 0,0 20 0,0-20 15,0 21-15,0-1 0,0 1 16,0 0-16,0-1 0,0-20 0,21 20 15,0-20-15,-21 21 0,0-22 0,22 1 16,-22 20-16,21-20 0,-21-1 16,0 1-16,0-1 0,0 1 0,0-1 15,0-20-15,0-1 0,-21 0 0,-1 1 16,1-1-16,0-21 0,0 21 16,21-20-16,-21-1 0,0 0 0,-22 0 15,22 0-15,0-21 0,-21 21 0,20-21 16,-20 0-16,0 0 0,-22 0 15,22 0-15,-22 0 0,1 0 16,-22 0-16,-21 0 0,22 0 0,-43 0 16,21 0-16,-21 0 0,0 0 0,21-21 15,-21 21-15,0 0 0,-21 0 16,21 0-16,0 0 0,0 0 0,-21 0 16,21 0-16,-21 0 0,-1 0 0,1 0 15,-21 0-15,0 0 0,20 0 16,-20 0-16,21 0 0,0 0 0,0 0 15,21 0-15,21 0 0,0 0 16,21 0-16,22 0 0,20 0 0,1 0 16,0 0-16,21 0 0,-1 0 15,1 0-15,0 0 16,0 0-16,0 0 16,21-21 30,0 0-46,0 0 0,0 0 0,0-1 16,21-20-16,0 21 0</inkml:trace>
  <inkml:trace contextRef="#ctx0" brushRef="#br0" timeOffset="48739.5">2836 10012 0,'0'-21'0,"0"42"0,0-85 0,0 43 16,0 0-16,0 0 15,0 0-15,0 42 16,-21 0-16,0 21 15,0 1-15,0-1 0,-1 22 0,1-22 16,0 21-16,0 1 0,0 21 0,0-22 16,-1 22-16,1-22 0,0 1 15,0-1-15,0-20 0,-22-1 0,22 0 16,0 1-16,21-22 0,0 0 16,-21 0-16,21-42 15,0 0 1,21-22-16,0 1 0,0 0 0,1-1 15,20-20-15,-21-1 0,0 1 16,0-22-16,1 22 0,-1-1 16,0 1-16,0 20 0,-21-20 0,0 21 15,0-1-15,21 1 0,-21 21 16,21 0-16,-21 42 16,22 0-16,-1 21 0,0-21 15,-21 22-15,21 20 0,0 1 0,0-22 16,1 22-16,-1 20 0,-21-41 15,21 20-15,0 1 0,0-22 0,0 21 16,-21-20-16,22-22 0,-22 21 0,21-21 16,-21 1-16,0-1 0,0 0 15,21 0-15,-42-21 16,0 0 0,-22 0-16</inkml:trace>
  <inkml:trace contextRef="#ctx0" brushRef="#br0" timeOffset="49099.81">2328 10732 0,'0'0'0,"-42"0"0,21 0 0,0-22 16,42 1-1,21 21-15,0-21 0,1 21 16,20-21-16,1 0 0,20 0 16,1-1-16,-21 1 0,20-21 0,22 0 15,-21-1-15,-1 1 0,1 0 16,21 20-16,-21-20 0,-22 0 15,1 21-15,-1-22 0,-21 22 0,-20 0 16,20 0-16,-42 0 0,-21 21 31,0 21-31,-1 0 0,1 0 0,0 21 16,0 1-16,21-1 0,-21 22 16,21-22-16,-21 21 0,21 1 0,0-1 15,0 1-15,0-1 0,0-20 0,0 20 16,-22-20-16,22-1 0,0 21 15,0-20-15,0-1 0,-21 0 0,21-20 16,0 20-16,0-21 16,0 0-16,0 0 0,21-42 15,1 0 1,-22 0-16,21 0 0</inkml:trace>
  <inkml:trace contextRef="#ctx0" brushRef="#br0" timeOffset="49367.66">3492 10329 0,'0'0'0,"0"-21"0,0-21 16,-21 21-16,21 0 0,0-1 15,21 22-15,22 0 16,-22 0-16,0 0 0,21 0 16,1 0-16,-1 0 0,-21 22 0,22-22 15,-1 21-15,-21 21 0,21-21 16,-42 22-16,0-22 0,0 21 0,0 0 15,0 1-15,-21-22 0,0 21 16,-21 1-16,21-22 0,-22 0 0,1 21 16,0-21-16,20-21 0,1 22 0,0-22 15,0 0-15,42 0 16,0-22 0,22 1-16,-22 0 0,21-21 15</inkml:trace>
  <inkml:trace contextRef="#ctx0" brushRef="#br0" timeOffset="49616.51">4170 10181 0,'0'64'31,"0"-22"-31,0-21 0,0 43 16,0-22-16,0 0 0,0 22 0,0-22 15,-21 22-15,21-1 0,0-20 0,0 20 16,0 1-16,0-22 15,0 21-15,0-20 0,0 20 0,0-20 16,0-1-16,0 0 0,0 1 0,0-1 0,0-21 16,0 0-16,0 0 15,0-42 1,21 0-16,-21-21 16,0 21-16,21-22 0</inkml:trace>
  <inkml:trace contextRef="#ctx0" brushRef="#br0" timeOffset="49887.36">4127 10499 0,'0'0'0,"-21"-64"0,0 22 0,0 0 16,0-22-16,21 43 0,0-21 15,0-1-15,0 22 0,0 0 0,21 0 16,0 0-16,21-1 0,1 22 0,-1 0 16,0 0-16,22 0 0,-1 0 15,1 22-15,-22-1 0,22 0 16,-43 21-16,21-21 0,-42 22 0,0-1 15,0 0-15,-21 1 0,0-1 0,-21 0 16,-1 1-16,1-22 0,-22 21 16,22 1-16,0-22 0,-1 0 0,1 0 15,0 0-15,21 0 0,-1-21 16,22-21 0,0 0-16,22 0 15,20 0-15,-21-22 0,0 1 16,22 0-16</inkml:trace>
  <inkml:trace contextRef="#ctx0" brushRef="#br0" timeOffset="50126.26">4953 9800 0,'21'0'0,"-21"127"31,0-106-31,0 22 0,0-1 16,0 0-16,-21 1 0,0 20 0,21-20 15,0-1-15,-21 21 16,-1-20-16,22-1 0,-21 0 0,21 1 16,0-1-16,0-21 0,0 0 0,0 1 15,0-1-15,0 0 0,21-21 16,1 0-16,-1 0 0,21-21 16,-21 0-16,0-1 0,1 1 0,20 0 15,-21-21-15</inkml:trace>
  <inkml:trace contextRef="#ctx0" brushRef="#br0" timeOffset="50456.42">5270 10287 0,'22'0'47,"-1"0"-32,0-21-15,0 21 16,0-21-16,22 0 0,-22 21 0,0-22 15,0 1-15,0 0 0,-21 0 0,0 0 16,0 0-16,0-1 0,0 1 16,-21 21-16,0 0 0,0 0 15,0 0-15,-1 21 0,-20 1 16,21-1-16,-21 0 0,20 21 0,1-21 16,0 22-16,21-1 0,-21 0 0,21 1 15,0-1-15,0 0 0,0 1 16,0-22-16,0 0 0,0 0 15,21 0-15,0 1 0,22-22 0,-22 0 16,21 0-16,0-22 0,1 1 16,-1 0-16,0 0 0,1-21 0,20-1 15,-20 1-15,20 0 0</inkml:trace>
  <inkml:trace contextRef="#ctx0" brushRef="#br0" timeOffset="51083.61">4000 7684 0,'0'0'16,"0"-22"-16,0-41 15,0 84 17,0 0-32,0 22 15,0-1-15,0 0 0,0 1 0,0 41 16,0-20-16,0 20 0,0 1 15,0 0-15,0-1 0,22 1 16,-22 0-16,0-1 0,0 1 0,0-21 16,0 20-16,0 1 0,0-22 0,0 22 15,0-21-15,0-22 0,0 21 16,0-20-16,0-1 0,0 0 0,0 1 16,0-22-16,0 0 0,0 0 0,0 0 15,0 1-15,0-44 31,0 1-15,0 0-16,0 0 0,0 0 16,0-22-16,0 1 0,0 0 0,0-1 15,0-20-15,0-1 0,0 1 0</inkml:trace>
  <inkml:trace contextRef="#ctx0" brushRef="#br0" timeOffset="51607.15">3937 7789 0,'0'0'16,"-21"-21"-16,0 0 0,21 0 0,-22 21 16,1-21-16,0 21 0,0 0 15,0 0-15,0 0 0,-22 21 0,22 0 0,0 0 16,0 0-16,-22 1 0,22 20 16,-21 0-16,21 1 0,0-1 15,-22 21-15,22-20 0,0-1 16,-21 0-16,20 1 0,22-1 0,-21 0 15,21-20-15,-21-1 0,21 0 16,0 0-16,0 0 16,21-42-1,0 0 1,-21 0-16,22 0 0,-1-22 0,0 22 16,0-21-16,21-1 15,-20-20-15,-1 21 0,21-1 0,0 1 16,-20 0-16,20-1 0,0 1 15,1 0-15,-22 20 0,21 1 0,-21 0 16,0 21-16,1 0 0,-1 0 0,0 0 16,0 0-16,0 21 0,0 0 15,1 22-15,-1-22 0,0 42 0,0-20 16,0 20-16,0-20 0,1 20 16,-1 1-16,21-1 0,-21-21 0,0 22 15,1-22-15,20 1 0,-21-1 0,0 0 16,0-21-16,1 1 0,-1-1 15,0 0-15,-21 0 0,0 0 16,21 0-16,0-21 0,-42 0 47,0 0-47,0 0 0,0 0 16,-22 0-16</inkml:trace>
  <inkml:trace contextRef="#ctx0" brushRef="#br0" timeOffset="53160">1376 10478 0,'21'0'16,"-42"0"77,0 0-93,-1 0 16,22 21 0,-21-21-16,0 0 15,0 0-15,0 0 0,0 0 16,-1 0-16,1 0 15,0 0-15,0 0 0,0 0 16,0 0-16,-1 0 0,22-21 16,-21 21-16,0-22 0,0 22 0,0-21 15,0 0-15,-1 0 0,1 0 16,0 0-16,0-1 0,0-20 0,-22 21 16,22 0-16,0-22 0,-21 22 15,21-21-15,-1 21 0,-20-22 0,21 1 16,-21 21-16,-1-21 0,1-1 15,0 1-15,-1 0 0,22-22 16,-21 22-16,-1-1 0,1-20 0,0 21 16,-1-22-16,22 22 0,-21-22 15,0 1-15,-1 20 0,1-20 0,42-1 16,0 1-16,0-1 0,0-20 16,0 20-16,0 1 0,0-22 0,0 22 15,0-1-15,0-21 0,0 1 16,0-1-16,0 0 0,0 1 0,0-22 15,0 21-15,0 1 0,0-1 0,0-21 16,0 0-16,0 22 0,0-22 16,0 0-16,0 0 0,0 21 0,0-20 15,0 20-15,0-21 0,0 21 16,0-20-16,0-1 0,0 21 16,0-21-16,0 0 0,0 22 0,0-22 15,0 0-15,0 0 0,0 0 16,0 1-16,0 20 0,0-21 0,0 0 15,0-21-15,0 21 0,0 1 16,0-1-16,0 21 0,21-21 0,21 0 16,1 22-16,-1-22 0,0 0 15,22 0-15,-22 22 0,1-1 16,-1 0-16,21 1 0,-20-1 0,20 0 16,-20 1-16,-1-1 0,21 0 15,-20 1-15,20 20 0,-20-21 16,20 22-16,-21-1 0,22 22 15,-1-21-15,1-1 0,-1 22 0,1-22 16,-1 22-16,1-22 0,-1 22 16,1 0-16,-1-1 0,-20 1 0,20 0 15,-20-1-15,-1 22 0,-21 0 16,21 0-16,-20 0 0,-1 0 0,0 21 16,-21-22-16,21 22 15,-21-21 95,0 0-95,0 0 1,0 0-1</inkml:trace>
  <inkml:trace contextRef="#ctx0" brushRef="#br0" timeOffset="53783.69">1122 2053 0,'0'0'15,"-43"0"-15,22 0 0,0 0 0,0 0 0,0 0 16,0 0-16,-1 0 16,22 21-1,22-21 1,-1 22-16,0-22 15,21 21-15,-21-21 0,22 0 0,20 21 16,-20-21-16,20 0 0,1 21 16,-1-21-16,22 21 0,-22-21 0,1 0 15,20 0-15,-20 21 0,-1-21 16,-20 0-16,20 0 0,1 0 0,-22 22 16,0-22-16,-20 0 0,20 0 15,-21 0-15,0 0 0,-21 21 31,0 0-15,0 0-16,-21 0 16,21 0-16,-21 1 15,0 20-15,21-21 0,-21 21 0,21 1 16,-22-1-16,1 0 0,0 22 16,0-22-16,21 22 0,-21-22 0,0 22 15,-1-22-15,1 21 0,0-20 16,0 20-16,0 1 0,0-22 0,21 0 15,-22 22-15,22-43 0,-21 21 16,21 1-16,0-22 0,0 21 0,-21-21 16,21 1-16,0-1 15,-21-21-15,21 21 16,0-42 15,0 0-31,0-1 0,0 1 16,0 0-16,0-21 0,0 21 0,0-22 15,0 1-15</inkml:trace>
  <inkml:trace contextRef="#ctx0" brushRef="#br0" timeOffset="54460.43">1164 2201 0,'-21'-21'0,"42"42"0,-63-42 0,21 21 16,-1-21-16,1 21 15,0-21-15,0 21 16,42 0 46,0 0-62,22 21 0,-1-21 0,0 0 16,1 0-16,20 0 0,1 0 16,-1 0-16,22 0 0,-22 0 0,22 0 15,-22 0-15,1 0 0,-1 0 16,1 0-16,-1 0 0,1 0 15,-22 0-15,22 0 0,-22 0 0,0 0 16,-20 0-16,-1 0 0,0 0 16,0 0-16,0 0 15,-21 21-15,0 0 16,0 1-16,-21-22 16,0 21-16,0 0 15,0 0-15,-1 21 0,1 1 0,0-22 16,0 42-16,0-20 0,0 20 15,-1 1-15,1-22 0,-21 22 0,21-1 16,0-21-16,-1 22 0,-20-22 16,21 22-16,0-22 0,0 22 0,-1-22 15,1 0-15,0 1 0,21-1 16,-21-21-16,21 21 0,-21-20 0,0-1 16,21 0-16,0 0 0,0 0 15,-22 0-15,22 1 0,-21-22 16,21 21-16,0-42 31,0-1-15,0 1-16,0-21 0,0 21 15,0-22-15,0 1 0,0 0 0</inkml:trace>
  <inkml:trace contextRef="#ctx0" brushRef="#br0" timeOffset="55043.1">1122 2244 0,'0'0'0,"-21"0"0,-22 0 0,22 0 16,0 21-16,0 0 15,0-21-15,21 21 16,0 0-16,0 1 15,21-22 1,0 0-16,21 0 0,1 0 0,-1 0 16,21 0-16,1 0 0,-1 0 15,1 0-15,21 0 0,-22-22 16,1 22-16,20-21 0,-20 21 16,-1-21-16,1 21 0,-1-21 0,1 21 15,-22 0-15,22-21 0,-22 21 16,-21 0-16,21 0 0,-20 0 15,-1 0-15,0 0 0,0 0 16,-21 21 0,0 0-16,0 0 0,0 0 0,-21 22 15,0-22-15,21 21 0,-21 1 16,-1-1-16,1 21 0,0-20 0,0-1 16,-21 22-16,20-22 0,1 0 15,-21 1-15,0-1 0,20 21 16,-20-20-16,0-1 0,21 0 15,-22 1-15,22-22 0,-21 21 0,21 1 16,-1-22-16,1 21 0,0-21 16,21 22-16,0-22 0,-21 0 0,21 0 15,-21-21-15,21 21 0,-21 0 16,21 1 0,-22-22-16,1 0 15,21-22 1,0 1-16,0-21 0,0 21 15,0-22-15,0 22 0,0-21 16</inkml:trace>
  <inkml:trace contextRef="#ctx0" brushRef="#br0" timeOffset="57043.19">868 2392 0,'0'0'0,"-21"0"0,-1 0 0,-20 0 16,21 0-16,0 0 16,0 0-16,-1 0 0,1 0 15,21 21 1,0 0-1,43-21-15,-22 0 0,0 0 16,21 0-16,1 0 0,-1 0 16,0 0-16,22 0 0,-1 0 15,1-21-15,-1 21 0,22-21 0,0 0 16,-1 21-16,-20-21 0,20 21 16,1-22-16,-21 22 0,-1 0 0,1 0 15,-22 0-15,0 0 16,1 0-16,-22 0 0,21 0 0,-21 0 15,0 0-15,1 0 16,-1 0-16,-21 22 16,0-1-16,0 0 15,0 0-15,0 0 16,0 0-16,0 22 0,0-22 0,0 21 16,0-21-16,0 22 0,0-1 15,-21 0-15,-1 1 0,22-1 0,-21 22 16,0-22-16,0 0 0,0 1 15,0 20-15,-1 1 0,1-22 0,21 21 16,-21 1-16,0-22 16,0 22-16,0-22 0,-1 22 0,1-22 15,21 0-15,-21-21 0,0 22 16,21-22-16,0 21 0,-21-21 0,21 1 16,-21-1-16,21 0 0,0 0 15,-22 0 1,22 0 1156,-21-21-969,0 0-203,21-21 15,-21 21-15,21-21 0</inkml:trace>
  <inkml:trace contextRef="#ctx0" brushRef="#br0" timeOffset="58847.07">6371 1863 0,'21'0'94,"0"0"-94,1 0 15,-1 0-15,0 0 0,0 0 16,21 0-16,-20 0 0,-1 0 0,21 0 16,0 0-16,1 21 0,-1-21 15,0 0-15,1 21 0,-1 0 0,22-21 16,-22 21-16,0-21 0,1 22 16,-1-22-16,21 21 0,-20 0 0,-1 0 15,0 0-15,1-21 0,-1 21 16,22 22-16,-22-22 0,21 0 15,-20 0-15,20 0 0,-20 22 0,20-1 16,-21-21-16,22 22 0,-22-1 16,1 21-16,20-20 0,-21 20 0,1-20 15,-1 20-15,0-21 0,1 22 16,-1-22-16,0 22 0,1-22 0,-1 22 16,0-22-16,1 21 0,20 1 0,-20-1 15,-1 1-15,0-1 0,1 1 16,-1-1-16,0 1 0,1-1 0,-22 1 15,21-1-15,0 1 0,1-1 16,-22 22-16,21-21 0,-21 20 0,22-20 16,-22 20-16,0-20 0,21 21 15,-20-22-15,-1 22 0,0-22 16,0 22-16,0 0 0,0-1 0,1 1 0,-1 0 16,0-1-16,0 1 0,-21 0 15,21-1-15,0 1 0,-21 0 16,0-1-16,22 22 0,-22-21 0,21-1 15,-21 1-15,0 0 0,0-1 0,0 1 16,21 0-16,-21 21 0,0-22 16,21 1-16,-21 21 0,0-22 0,0 1 15,0 0-15,0-1 0,0 1 0,0 21 16,0-21-16,0-1 0,0 1 16,0 0-16,0-1 0,0 1 15,0 0-15,0-1 0,0 22 0,-21-21 16,0-1-16,21-20 0,-21 21 15,-1-1-15,1-20 0,0 20 0,-21-20 16,21 21-16,-1-22 0,-20 22 0,21-22 16,-21 1-16,20-1 0,-20 1 15,21-1-15,-21 1 0,-1-1 0,22-20 16,-21 20-16,-1 1 0,1-1 0,0-21 16,-1 22-16,1-1 0,0-20 15,-1 20-15,1-20 0,21-1 0,-21 0 16,-1 1-16,1-1 0,0 0 0,20 1 15,-20-1-15,21-21 0,0 21 16,-22-20-16,22 20 0,0 0 16,0-21-16,-21 1 0,20 20 0,1-21 15,0 0-15,0 0 0,0 1 0,21-1 16,-21 0-16,-1 0 0,1 0 16,0-21-16,21 21 0,-21 1 0,0-22 15,21 21-15,-21-21 0,-1 0 0,22 21 16,-21-21-16,0 0 0,0 21 0,0-21 15,0 21-15,-22-21 0,22 21 16,0-21-16,0 22 0,0-22 0,-1 21 16,1-21-16,0 21 0,0-21 0,-21 21 15,20-21-15,1 21 16,0-21-16,0 21 0,0-21 0,0 22 16,-1-22-16,1 0 0,21 21 0,-21 0 15,0-21-15,21 21 0,-21-21 16,0 0-1,21-21 17,0 0-17,0 0-15,0-1 0,0 1 16,0 0-16,0 0 0</inkml:trace>
  <inkml:trace contextRef="#ctx0" brushRef="#br0" timeOffset="59435.74">7683 10097 0,'0'0'0,"0"-22"0,-21 22 16,0 0-16,0 0 15,0 0 1,21 22-16,-21-1 0,21 0 0,-22 0 15,22 0-15,0 22 0,0-22 0,-21 21 16,21 0-16,-21 1 16,0-1-16,0 0 0,21 1 0,-21-1 15,-1-21-15,1 22 0,0-1 0,0 0 16,0-21-16,0 22 0,-1-22 16,1 0-16,0 0 0,0 0 0,0 1 15,0-1-15,-1 0 16,1-21-16,21-21 47,21 21-47,1 0 15,-1 0-15,0 0 0,0 0 16,0 0-16,0 0 16,1 0-16,-1 0 0,21 0 0,0 0 15,1 0-15,20 0 0,-20 0 0,20 21 16,1-21-16,-22 0 0,0 21 15,22-21-15,-22 0 0,0 21 0,1-21 16,-1 21-16,-21-21 0,22 22 0,-22-22 16,21 0-16,-21 21 0,0-21 15,1 21-15,-1-21 16,-21 21-16,0 0 16,-21-21 46,-1 0-46,1 0-16</inkml:trace>
  <inkml:trace contextRef="#ctx0" brushRef="#br0" timeOffset="63591.95">11345 6731 0,'0'0'0,"-21"0"0,0 0 0,-21 0 15,20 21-15,1-21 0,0 0 16,-21 0-16,21 0 0,-1 0 0,1 0 16,42 0-1,1 0 1,20 0-16,21 0 0,-20 0 0,20 0 16,1-21-16,-1 0 0,1 21 15,-1 0-15,1-21 0,-1 21 0,1 0 16,-22 0-16,0-21 0,1 21 0,-22 0 15,0 0-15,0 0 0,-21 21 32,-21-21-32,0 0 0,0 0 15,0 21-15,-1-21 0,1 0 0,0 0 16,-21 0-16</inkml:trace>
  <inkml:trace contextRef="#ctx0" brushRef="#br0" timeOffset="63842.81">11620 6710 0,'-21'21'32,"0"0"-32,21 0 0,0 1 0,0-1 15,0 0-15,0 0 0,0 21 16,0 1-16,0-22 0,0 21 16,0 22-16,0-22 0,0 22 0,0-22 15,0 21-15,0 1 0,0-22 16,0 22-16,-21-22 0,21 0 0,0 1 15,0-22-15,-21 21 0,21-21 0,0 1 16,0-1-16,0 0 0,21-42 31,0 0-31,0-1 16,0 1-16</inkml:trace>
  <inkml:trace contextRef="#ctx0" brushRef="#br0" timeOffset="64251.57">11938 7218 0,'0'0'0,"0"-21"0,0 0 0,0-1 15,0 1-15,0 0 0,0 0 16,21 0-16,0 0 16,0-1-16,1 22 0,-1 0 15,21 0-15,-21 0 0,0 0 16,1 22-16,20-22 0,-21 21 0,0 21 15,0-21-15,1 22 0,20-1 0,-21-21 16,-21 21-16,21 1 16,-21-1-16,0 0 0,0-20 0,0 20 15,0-21-15,0 21 0,-21-20 0,21-1 16,0 0-16,-21-21 0,0 0 16,21-21-1,0 0-15,0-1 16,0 1-16,0-21 0,0 21 15,21-22-15,-21 22 0,21-21 0,-21 0 16,0-1-16,21 1 0,0 0 0,1-1 16,-22 22-16,21 0 15,0-21-15,-21 20 0,21 1 0,0 21 0,0-21 16,1 0-16,-1 21 16,0 0-16,0 0 0</inkml:trace>
  <inkml:trace contextRef="#ctx0" brushRef="#br0" timeOffset="64591.38">12658 7303 0,'0'0'0,"0"21"0,0 0 15,0 0-15,0 0 0,21-21 16,0 0-16,0 0 16,0 0-16,0-21 15,1 0-15,-1 0 0,21 0 0,-21-1 16,0-20-16,1 21 0,20-21 0,-21 20 15,-21 1-15,21-21 0,-21 21 16,0 0-16,0-1 0,0 1 16,-21 21-1,0 0-15,0 0 0,-22 21 0,22 1 16,0-1-16,0 0 0,-21 0 16,20 21-16,22 1 0,-21-22 0,0 21 15,21 1-15,-21-22 0,21 21 16,0-21-16,0 22 0,0-22 0,0 0 15,0 0-15,21 0 16,0-21-16,0 0 0,1 0 16,20 0-16,-21 0 0,21 0 0,1 0 15,-1 0-15,-21-21 0,22 0 0,-1 0 16,0 0-16</inkml:trace>
  <inkml:trace contextRef="#ctx0" brushRef="#br0" timeOffset="64952.17">13377 7197 0,'21'0'31,"1"-21"-31,-1 21 16,0-22-16,0 1 0,0 21 15,0-21-15,1 0 0,-1 0 16,0 0-16,0-1 15,-21 1-15,0 0 0,-21 21 16,0 0 0,0 0-16,-1 0 0,-20 0 0,21 0 15,0 21-15,0 0 0,-22 1 0,22 20 16,0-21-16,0 21 0,21 1 16,-21-22-16,21 21 0,-22 1 0,22-1 15,0-21-15,0 0 0,0 22 16,0-22-16,22 0 0,-1 0 15,0-21-15,0 21 0,0-21 0,0 0 16,22 0-16,-22 0 0,21 0 0,1-21 16,-1 0-16,-21 0 0,21 0 15,1-1-15</inkml:trace>
  <inkml:trace contextRef="#ctx0" brushRef="#br0" timeOffset="65236.01">14478 6435 0,'0'0'0,"-21"0"15,0 21-15,21 0 16,0 21-16,0-20 0,-22 41 0,1-21 16,21 1-16,-21 20 0,21 1 0,-21-22 15,0 22-15,0-22 0,-1 21 16,22 1-16,-21-22 0,0 22 0,21-22 15,-21 0-15,21 1 0,0-1 0,0-21 16,0 22-16,21-22 0,0-21 16,0 21-16,22-21 0,-22 0 0,0 0 15,21 0-15,1 0 0,-22-21 16,0 0-16,21-1 0,-20 1 16,-1 0-16,0-21 0</inkml:trace>
  <inkml:trace contextRef="#ctx0" brushRef="#br0" timeOffset="65435.89">14245 6943 0,'0'0'0,"-21"21"16,21 0-16,42-21 16,-21 0-16,1 0 15,-1 0-15,21 0 0,-21 0 16,22 0-16,-22 0 0,21 0 0,-21 0 15,22 0-15,-22-21 0,21 0 16,-21 21-16,0-21 0,1-1 0,-1 1 16,0 21-16</inkml:trace>
  <inkml:trace contextRef="#ctx0" brushRef="#br0" timeOffset="65719.73">15557 6943 0,'0'0'0,"-21"0"0,42 0 31,1 0-31,-1 0 16,0 0-16,0 0 0,0 0 0,0 0 15,1 0-15,-1 0 0,21 0 16,-21 0-16,0 0 0,1 0 16,-1 0-16,0 0 0,-42 0 31</inkml:trace>
  <inkml:trace contextRef="#ctx0" brushRef="#br0" timeOffset="65855.64">15600 7070 0,'0'0'0,"0"21"32,21-21-32,0 0 0,0 0 15,0 0-15,1 0 0,-1 0 16,0 0-16,0 0 0,0 0 0,0 0 16</inkml:trace>
  <inkml:trace contextRef="#ctx0" brushRef="#br0" timeOffset="66563.25">16870 6731 0,'0'0'0,"0"-21"0,-21-21 31,-1 42-31,1 21 16,21 0-16,-21 21 16,21-21-16,-21 1 0,21 20 15,0 0-15,0-21 0,0 22 0,0-1 16,0-21-16,0 22 0,0-1 16,0 0-16,0-21 0,-21 22 15,21-1-15,-21-21 0,21 0 0,-22 1 16,22-1-16,-21-21 15,21-21 1,0-1-16,0 1 0,0 0 16,0-21-16,0 21 0,0-22 0,0 22 15,21-21-15,-21 21 0,22-22 16,-1 1-16,0 0 0,0-1 0,0 1 16,0 0-16,22-1 0,-22 22 15,21-21-15,1 21 0,-1-1 16,0 22-16,1 0 0,20 0 0,-21 22 15,1-1-15,-1 0 0,-21 21 16,22-21-16,-22 22 0,0-1 0,-21 0 16,0-20-16,0 20 0,0 0 0,0-21 15,-21 22-15,21-1 0,-21-21 16,-1 0-16,1 1 0,0-1 0,21 0 16,0 0-16,-21-21 0,21 21 15,-21-21-15,21-21 31,0 0-15,21 0-16,0 0 0,0 21 0,-21-22 16,43 1-16,-22 0 0</inkml:trace>
  <inkml:trace contextRef="#ctx0" brushRef="#br0" timeOffset="67531.75">17738 6858 0,'0'0'0,"21"0"31,0 0-31,0 0 0,0 0 16,0 0-16,1 0 15,-1-21-15,21 21 0,-21-21 16,0 0-16,1 21 0,20-22 16,-21 1-16,0 21 0,-21-21 0,21 0 15,-21 0-15,0 0 0,0-1 16,0 1-16,0 0 15,-21 21-15,0-21 0,0 21 0,0 0 16,0 0-16,-1 21 16,1 0-16,0 0 0,0 1 0,21-1 15,-21 21-15,21-21 0,-21 22 0,21-22 16,0 21-16,0 0 0,0-20 16,0 20-16,0-21 0,0 21 0,0-20 15,0-1-15,0 21 16,0-21-16,0 0 0,0 1 0,0-1 15,21-21-15,0 21 0,0-21 0,0 0 16,0 0-16,1 0 16,-1 0-16,21-21 0,-21 21 0,22-21 15,-22-1-15,21 1 0,0-21 0,-20 21 16,20 0-16,0-22 0,-21 22 16,22 0-16,-22-21 0,0-1 0,0 22 15,0-21-15,-21 21 0,0-1 16,22-20-16,-22 21 0,0 0 15,0 42 17,0 0-32,0 0 0,0 22 0,0-22 15,-22 21-15,22-21 0,0 22 16,-21-22-16,21 21 0,0-21 0,0 0 16,0 22-16,0-22 0,0 0 0,0 0 15,0 0-15,0 1 0,21-1 16,1-21-16,-1 0 0,0 0 15,0 0-15,21 0 0,-20 0 16,-1-21-16,0 21 0,21-22 0,-21 1 16,1 0-16,-1 0 0,21 0 0,-21 0 15,0-22-15,-21 22 16,22 0-16,-1 0 0,-21-22 0,21 22 16,-21 0-16,0 42 31,0 0-31,0 1 15,0-1-15,0 0 0,0 0 16,0 21-16,0-20 0,0-1 0,0 0 16,0 0-16,0 0 0,21 0 15,0 1-15,0-22 0,1 0 16,-1 0-16,21 0 0,-21 0 0,22 0 16,-22 0-16,21 0 0,0 0 0,-20-22 15,20 1-15,0 0 16,-21 0-16,1 0 0,-1 0 0,-21-1 15,0 1-15,0-21 0,0 21 0,0 0 16,-21-22-16,-1 1 0,1 21 16,0-22-16,0 22 0,-21 0 0,20 0 15,1 0-15,0 0 16,42 21 15,0 0-31,1 21 0,-1-21 16,0 0-16,21 0 0,1 0 0,-22-21 15,21 21-15</inkml:trace>
  <inkml:trace contextRef="#ctx0" brushRef="#br0" timeOffset="68079.42">21018 6287 0,'0'0'16,"0"-22"-16,0 1 0,-21 0 0,21 0 16,-21 0-16,21 0 15,-21 21-15,0 0 16,0 0-16,-1 21 16,1 0-16,0 0 15,0 0-15,0 22 0,0-1 0,-1 21 16,22-20-16,-21 20 0,0-20 15,0 20-15,0-21 0,-22 22 0,43-22 16,-42 1-16,21-1 0,0-21 0,21 21 16,-21-20-16,-1-1 0,22 0 15,-21 0-15,21-42 32,21 21-32,1-21 0,-1 0 0,0-22 15,21 22-15,-21-21 0,1-1 0,20 1 16,-21-21-16,0 20 15,22-20-15,-22-1 0,0 1 0,0 20 16,21-20-16,-20 21 0,-1-1 0,0 1 16,-21 21-16,21 0 0,0 21 15,-21 21 1,0 21-16,0-21 0,21 43 16,-21-22-16,0 22 0,0-1 0,0-21 15,0 22-15,0-1 0,22-20 16,-22 20-16,0-20 0,0-1 15,0 0-15,0-21 0,0 22 0,21-22 16,-21 0-16,0 0 0,0 0 16,-21-21-1</inkml:trace>
  <inkml:trace contextRef="#ctx0" brushRef="#br0" timeOffset="68452.32">20553 6795 0,'0'0'0,"0"-22"0,0 1 15,21 21 1,0-21-16,21 0 0,1 21 0,20 0 16,-20-21-16,20 21 0,1-21 0,-1 21 15,22-22-15,-22 1 16,22 21-16,0-21 0,-22 0 0,22 0 16,-22 0-16,1-1 0,-22 22 15,0-21-15,1 0 0,-22 0 0,0 21 16,-21-21-16,-21 21 15,0 21 1,0 0-16,-1 0 0,1 22 0,21-22 16,-21 21-16,0 0 0,0 1 15,21-1-15,0 0 0,-21 22 0,21-22 16,-22 1-16,22-1 0,-21 21 0,21-20 16,0 20-16,0-20 0,-21-1 15,21 21-15,0-20 0,0-1 16,0-21-16,0 22 0,0-22 0,0 0 15,0 0-15,0 0 0,21-21 16,0-21 0,1 0-16,-1 0 0,0 0 0,-21-22 15</inkml:trace>
  <inkml:trace contextRef="#ctx0" brushRef="#br0" timeOffset="68709.17">21632 6710 0,'0'0'0,"0"-42"0,0 20 0,0-20 15,21 21-15,-21-21 0,22 20 16,-1 22-16,0-21 0,0 0 16,0 21-16,0 0 0,22 0 0,-22 0 15,0 21-15,21 0 0,-20 1 16,-1-1-16,0 0 0,-21 0 0,0 21 16,0-20-16,0-1 0,0 21 0,-21-21 15,-22 0-15,22 1 0,-21-1 16,21 0-16,-22 0 0,1-21 0,0 21 15,21-21-15,-22 0 0,22 21 0,42-21 32,22-21-32,-22 0 15,0 0-15,21 0 0</inkml:trace>
  <inkml:trace contextRef="#ctx0" brushRef="#br0" timeOffset="68968.03">22183 6498 0,'0'-21'31,"0"42"-31,0 0 16,0 1-16,0 20 0,0-21 0,0 21 15,0 1-15,-22-1 0,22 0 0,-21 22 16,21-22-16,0 1 0,0 20 16,-21 1-16,21-22 0,0 21 0,-21 1 15,21-1-15,0-20 16,-21 20-16,21-20 0,0-1 0,0 0 15,0 1-15,0-1 0,0-21 0,0 0 16,0 0-16,21-21 16,0 0-1,-21-21-15,21 0 0,-21 0 0,0-21 16,21-1-16</inkml:trace>
  <inkml:trace contextRef="#ctx0" brushRef="#br0" timeOffset="69231.88">22140 6922 0,'0'0'0,"0"-64"0,0 22 15,0-22-15,0 22 0,0 0 0,0-1 16,0 1-16,0 21 0,21 0 16,1-1-16,20 1 0,-21 0 15,0 21-15,22 0 0,-1 0 0,0 0 16,-21 21-16,22 0 0,-22 1 16,21-1-16,-21 0 0,1 0 0,-22 21 15,0-20-15,0 20 0,0-21 0,-22 21 16,1-20-16,-21-1 0,21 0 15,-22 0-15,22 0 0,-21-21 0,0 21 16,20 1-16,-20-22 0,21 0 0,0 0 16,0 21-16,21-42 15,0-1 1,0 1-16,42 0 0,-21 0 16</inkml:trace>
  <inkml:trace contextRef="#ctx0" brushRef="#br0" timeOffset="69483.74">22818 6138 0,'0'0'0,"0"-21"0,0 0 0,0 0 31,0 42-31,0 21 16,0-20-16,0 20 0,0 0 0,0 1 0,0 20 15,-22 1-15,1-1 0,21-21 16,-21 22-16,21-22 0,0 1 15,-21-1-15,21 0 0,0 1 0,0-22 16,0 0-16,0 0 0,0 0 16,0 0-16,21-21 0,0 0 15,0 0-15,1 0 0,-1 0 16,0 0-16,0-21 0,0 0 16,0 21-16</inkml:trace>
  <inkml:trace contextRef="#ctx0" brushRef="#br0" timeOffset="69835.61">23029 6583 0,'0'0'0,"21"0"47,1 0-31,-1 0-16,0 0 16,0 0-16,0 0 0,0 0 0,1 0 15,-1 0-15,0 0 0,0 0 16,0-21-16,0 0 0,1 21 0,-22-22 15,0 1-15,21 0 0,-21 0 16,0 0-16,0 0 16,-21 21-16,-1 0 0,1 0 0,0 0 15,-21 0-15,21 21 0,-1 0 16,-20 0-16,21 21 0,0-20 16,0 20-16,-1-21 0,1 21 15,0-20-15,0 20 0,21-21 0,0 21 16,0-20-16,0-1 0,0 0 0,0 0 15,0 0-15,0 0 0,0 1 16,21-22-16,0 21 0,0-21 0,22 0 16,-22 0-16,0 0 0,21 0 0,-20 0 15,20 0-15,0 0 0</inkml:trace>
  <inkml:trace contextRef="#ctx0" brushRef="#br0" timeOffset="70099.45">23897 6265 0,'0'0'0,"0"-21"0,-21 0 31,0 21-31,0 0 0,-1 21 0,1 0 16,0 1-16,0-1 0,0 21 0,21 0 16,-21 1-16,21-1 0,-22 0 15,22 1-15,-21-1 0,21 0 0,0 1 16,0-22-16,0 21 0,0-21 15,0 22-15,0-22 0,0 0 0,0 0 16,21 0-16,1-21 0,-22 22 0,21-22 16,0 0-16,0 0 15,0 0-15,22 0 0,-22 0 0,21 0 16,-21-22-16,22 1 0,-22 21 0</inkml:trace>
  <inkml:trace contextRef="#ctx0" brushRef="#br0" timeOffset="70403.49">24342 6202 0,'0'0'0,"0"-21"0,0 0 15,0-1-15,21 22 16,0 0-16,0 0 16,0 0-16,0 22 0,1-22 15,-22 21-15,21 21 0,0-21 0,0 22 16,0-1-16,0-21 0,-21 43 15,0-22-15,0 0 0,0 1 0,0-1 16,0-21-16,-21 21 0,0 1 16,0-22-16,0 0 0,0 0 0,-22 0 15,22 1-15,0-1 0,0-21 0,0 21 16,-1-21 0,22-21 15,22 0-31,-22-1 15,42 1-15</inkml:trace>
  <inkml:trace contextRef="#ctx0" brushRef="#br0" timeOffset="70624.5">25019 6329 0,'0'21'0,"0"-42"16,-21 21-16,0 0 0,-1-21 15,1 21-15,21 21 47,0 0-31,0 0-16,0 0 16,0 1-16,0-1 15,0 0-15</inkml:trace>
  <inkml:trace contextRef="#ctx0" brushRef="#br0" timeOffset="70835.38">24892 6964 0,'0'0'0,"0"42"16,0-21-1,0 1-15,0-1 16,0 0-16,0 0 0,0 0 0,0 0 15,0 1-15,-21-1 0,21 0 16,-21 0-16,-1 0 0,-20 0 0,21 1 16,-21-1-16,-1 0 0,1 0 0,0 0 15,-1-21-15,-20 21 0,-1 1 0</inkml:trace>
  <inkml:trace contextRef="#ctx0" brushRef="#br0" timeOffset="74160.02">11472 8446 0,'0'0'0,"0"-22"31,0 44-15,-21-1-16,21 0 0,-21 21 16,0 1-16,0-22 0,-1 21 0,1 0 15,0 1-15,0 20 0,0-20 0,0-1 16,-1 0-16,1 1 0,0-22 16,0 21-16,0-21 0,0 0 0,-1 22 15,22-22-15,-21 0 16,21-42 15,0 0-31,0 0 0,21-1 16,1-20-16,-1 21 0,-21-21 15,21-1-15,0 1 0,0 0 0,0-1 16,1 1-16,-1 0 0,0-1 0,0 1 16,0 0-16,0-1 0,1 1 15,-22 0-15,21 20 0,0 1 0,-21 0 16,21 21-16,0 21 15,0 0-15,-21 1 0,22 20 16,-1 0-16,-21 1 0,21-1 16,-21 21-16,21-20 0,-21 20 15,0-20-15,21 20 0,-21-21 0,21 22 16,-21-22-16,0 1 0,0-22 0,0 21 16,0-21-16,0 0 0,0 1 15,0-1-15,22 0 0</inkml:trace>
  <inkml:trace contextRef="#ctx0" brushRef="#br0" timeOffset="74359.91">11197 9017 0,'-21'-21'0,"42"42"0,-21-42 31,21 21-31,0 0 0,22 0 0,-22 0 15,21 0-15,1 0 0,-22-21 0,21 21 16,0 0-16,1-21 0,-1-1 16,22 1-16,-22 21 0,0-21 0,22 0 15,-22 0-15,22 0 0,-22-1 16,0 1-16,1 0 0,-1 0 0,-21 0 16,21 0-16</inkml:trace>
  <inkml:trace contextRef="#ctx0" brushRef="#br0" timeOffset="74555.78">12171 8657 0,'0'0'31,"0"21"-16,0 1-15,0-1 0,0 21 0,-21 0 16,21 1-16,0-1 0,0 0 16,0 22-16,0-22 0,0 22 0,0-22 15,0 22-15,0-22 0,0 21 0,0-20 16,0 20-16,-22 1 0,22-22 16,-21 22-16,21-1 0,0-21 0,0 1 15,0-1-15,-21 0 0,21-20 0,0-1 16,0 0-16,21-21 15,0-21-15,1 0 16,-1-22-16,0 22 0,0-21 16</inkml:trace>
  <inkml:trace contextRef="#ctx0" brushRef="#br0" timeOffset="74835.63">12192 9102 0,'-21'-64'15,"42"128"-15,-63-170 0,42 64 0,-22-1 0,22 1 16,0 0-16,0 20 0,0 1 15,0 0-15,22 0 0,-1 0 0,0 21 16,0 0-16,21 0 0,1 0 0,-1 0 16,0 0-16,1 21 0,-22-21 15,21 42-15,-21-21 0,1 1 0,-22-1 16,0 21-16,0-21 0,0 0 16,-22 22-16,1-22 0,-21 0 15,0 0-15,-1 22 0,1-22 0,0 0 16,-1 0-16,1-21 0,0 21 0,20-21 15,1 0-15,42 0 16,22 0 0,-22-21-16,21 0 0,-21 0 0,22 0 15,-1-1-15,0-20 0</inkml:trace>
  <inkml:trace contextRef="#ctx0" brushRef="#br0" timeOffset="75059.5">12721 8742 0,'0'85'31,"0"-43"-31,0 0 0,0 1 0,0-1 16,0 21-16,0-20 0,0 20 0,0 1 15,0-22-15,0 22 0,0-1 0,0-21 16,0 22-16,0-1 0,0-20 16,0 20-16,0 1 0,-21-22 0,21 0 15,0 22-15,-21-43 0,21 21 0,0-20 16,0-1-16,0 0 0,0 0 15,21-42 1,0 0-16,-21 0 0,21-22 0,0 22 16</inkml:trace>
  <inkml:trace contextRef="#ctx0" brushRef="#br0" timeOffset="75335.55">12806 9165 0,'0'0'0,"-21"-63"0,-1-1 0,1 1 0,0 20 16,21-20-16,0 21 0,0-1 15,0 1-15,21 0 0,0 20 0,1 1 16,20 0-16,0 0 0,-21 21 0,22 0 16,-1 0-16,0 0 0,1 21 15,-1 0-15,-21 0 0,22 22 0,-22-22 16,0 21-16,-21 1 0,0-1 0,0 21 16,-42-20-16,20-22 15,-20 21-15,0 1 0,-1-22 0,-20 21 16,21-21-16,-22 0 0,22 1 0,-1-1 15,22 0-15,-21-21 0,21 0 16,0 0-16,21-21 16,21 0-16,21-1 0,-21 1 15,22-21-15,-22 21 0</inkml:trace>
  <inkml:trace contextRef="#ctx0" brushRef="#br0" timeOffset="75571.41">13652 8382 0,'0'42'16,"0"1"-16,-21-22 15,21 21-15,-21 1 0,21-1 0,-21 0 16,21 22-16,0-1 0,-21-20 16,21 20-16,-21-21 0,-1 22 0,22-22 15,0 1-15,0-1 0,-21-21 0,21 0 16,0 22-16,0-22 15,0 0-15,21-21 16,1 0-16,-1 0 0,21-21 0,-21 0 16,0-1-16,1 1 0,-1-21 15</inkml:trace>
  <inkml:trace contextRef="#ctx0" brushRef="#br0" timeOffset="75911.22">13843 8805 0,'0'0'0,"0"22"15,0-1-15,-21-21 0,21 21 0,0 0 16,0 0-16,21-21 31,0 0-31,0 0 0,0 0 16,1 0-16,-1-21 0,21 21 0,-21-21 16,0 0-16,22 0 0,-22-1 15,0 1-15,0 0 0,0 0 0,1 0 16,-22 0-16,0-1 0,0 1 0,-22 21 31,1 0-31,0 0 0,-21 21 0,21 1 16,-1 20-16,-20-21 0,21 21 0,0 1 15,0-1-15,-1 0 0,1 1 16,0-22-16,21 21 0,0-21 0,0 22 16,0-22-16,0 0 0,0 0 0,21 0 15,0 1-15,1-22 0,20 0 16,0 0-16,1 0 0,-1 0 15,21 0-15,1-22 0,-1 22 0</inkml:trace>
  <inkml:trace contextRef="#ctx0" brushRef="#br0" timeOffset="76380.28">15325 8657 0,'0'0'0,"21"-21"0,-21-85 31,-21 85-31,-1 21 0,1 0 16,0 0-16,-21 0 0,21 0 0,-1 21 16,-20-21-16,21 21 0,-21 22 15,-1-22-15,22 21 0,-21 1 16,21-1-16,-22 0 0,22 22 0,0-22 16,0 0-16,0 1 0,21-1 0,0-21 15,0 22-15,0-22 0,0 0 16,0 0-16,21-21 0,0 0 0,0 0 15,21 0-15,-20 0 0,20 0 0,-21 0 16,21-21-16,-20 0 0,20 0 16,-21-1-16,21-20 0,-20 21 0,-1-21 15,21 20-15,-21-20 0,0 0 16,1-1-16,-22 1 0,0 0 0,21 21 16,-21-1-16,0 1 0,0 0 15,0 42 1,0 0-16,0 22 0,0-22 15,-21 21-15,21-21 0,0 22 16,0-1-16,0 0 0,0-20 0,0 20 16,0-21-16,0 21 0,0-20 0,0-1 15,21 0-15,0 0 0,21-21 16,-21 0-16,1 0 0,20 0 0,0 0 16,-21 0-16,22 0 0,-1-21 15,0 0-15,1 21 0</inkml:trace>
  <inkml:trace contextRef="#ctx0" brushRef="#br0" timeOffset="76631.14">16108 8636 0,'-21'0'0,"42"0"0,-64 0 16,43 21-16,0 0 15,22-21 1,-1 0-16,0 0 0,0 0 15,0 0-15,0 0 16,22 0-16,-22 0 0,0 0 0,21 0 16,-20 0-16,-1-21 0,0 21 0,0 0 15,0 0-15,-42 0 32,0 0-32,0 0 0,-22 21 0,1 1 15,0-22-15,21 21 0,-22 0 0</inkml:trace>
  <inkml:trace contextRef="#ctx0" brushRef="#br0" timeOffset="76744.08">16108 8784 0,'-43'21'0,"1"43"15,127-149-15,-170 191 0,85-85 16,0 0-16,21 1 16,0-22-16,1 0 15,-1 0-15,0 0 0,0 0 16,21 0-16,-20 0 0,-1 0 0,0-22 16,21 22-16,-21-21 0,1 21 15</inkml:trace>
  <inkml:trace contextRef="#ctx0" brushRef="#br0" timeOffset="81415.32">17738 8022 0,'42'-21'31,"-42"0"-16,0 0 17,0 0-1,0-1-15,-21 22-1,0 0 1,-1 0-16,1 0 0,0 0 15,0 0-15,0 0 0,0 22 16,-1-22-16,1 21 0,0 0 16,-21 0-16,21 0 0,-1 0 0,1 1 15,-21 41 1,21-42-16,0 22 0,-1-1 0,1-21 0,21 21 16,-21 1-16,0-1 0,0 0 15,0 1-15,-1 20 0,22-20 16,-21-1-16,0 21 0,0 1 0,21-1 15,0 1-15,0-22 0,-21 22 0,21-1 16,0 1-16,0-22 0,0 22 16,0-22-16,0 0 0,21 1 0,-21-1 15,21 0-15,21-21 0,-20 22 0,-1-22 16,21 0-16,0 0 0,-20 0 16,20 1-16,0-22 0,1 0 15,-1 0-15,0 0 0,-21 0 0,22 0 16,-1 0-16,-21-22 0,0 1 0,22 0 15,-22 0-15,0 0 0,21 0 16</inkml:trace>
  <inkml:trace contextRef="#ctx0" brushRef="#br0" timeOffset="82143.91">18097 8509 0,'0'0'0,"0"-21"16,0 0 0,-21 42 15,21 0-31,0 0 0,-21 0 15,21 22-15,-21-22 0,0 21 0,21 22 16,0-22-16,-21 0 0,21 1 0,-22-1 16,1 22-16,0-22 0,21 0 15,-21-21-15,0 22 0,0-22 0,21 0 16,0 21-16,-22-20 0,22-1 16,0-42 15,0-1-31,0 1 0,22-21 15,-22 21-15,21-22 0,0 22 0,-21-21 16,21-22-16,0 22 0,-21 0 16,21-22-16,1 22 0,-1 0 0,-21-22 15,21 22-15,0-1 0,-21 1 0,21 21 16,-21-21-16,21 20 0,1 1 16,-22 0-16,0 0 0,21 21 15,-21 21-15,21 0 0,-21 0 16,21 1-16,-21-1 0,0 21 0,21 0 15,0 1-15,-21-1 0,0 0 0,0 1 16,22-1-16,-22 22 16,0-22-16,0 0 0,0-21 0,0 22 15,0-22-15,0 21 0,0-21 0,0 1 16,0-1-16,0 0 0,0-42 47,-22 0-47,1 21 0</inkml:trace>
  <inkml:trace contextRef="#ctx0" brushRef="#br0" timeOffset="82584.64">17865 8869 0,'21'0'31,"0"0"-31,0 0 0,21 0 16,-20 0-16,20 0 0,0 0 0,1 0 15,-1-21-15,21 21 0,1-21 16,-22 21-16,22-22 0,-1 1 0,1 0 16,-22 0-16,22 0 0,-22 0 15,0-1-15,1 22 0,-22-21 0,21 0 16,-21 0-16,0 0 0,-21 0 16,0-1-16,0 1 0,0 0 15,0 42 16,-21-21-31,0 21 0,21 1 16,0-1-16,0 21 0,0-21 16,0 22-16,0-1 0,0 0 0,0 1 15,-21 20-15,21-21 0,0 1 0,0-1 16,0 22-16,0-22 0,0 0 16,0 1-16,0-1 0,0 0 0,0 1 15,0-1-15,0 0 0,0 1 0,0-22 16,0 21-16,0-21 0,0 0 15,0 1-15,0-1 0,0 0 0,0 0 16,0-42 0,0 0-1,0 0-15,0-22 0</inkml:trace>
  <inkml:trace contextRef="#ctx0" brushRef="#br0" timeOffset="82923.95">18775 8678 0,'0'0'0,"0"-21"0,0 0 0,0 0 16,0 0-16,0 0 0,0-1 16,21 22-16,-21-21 0,21 21 15,21-21-15,-20 21 0,-1 0 0,0 0 16,21 0-16,-21 0 0,22 21 15,-22 0-15,21-21 0,-21 22 0,1-1 16,-22 0-16,0 21 0,0-21 0,0 1 16,0 20-16,0-21 0,-22 0 15,1 0-15,-21 22 0,21-22 0,-22 0 16,22 0-16,-21 0 0,21 1 0,-22-22 16,22 21-16,0-21 0,0 0 15,0 0-15,42 0 31,0-21-31,21-1 16,-20 22-16,-1-21 0</inkml:trace>
  <inkml:trace contextRef="#ctx0" brushRef="#br0" timeOffset="83239.75">19452 8594 0,'0'0'0,"21"-21"0,-21-1 31,0 44-15,0-1 0,0 0-16,0 0 0,0 0 0,0 22 15,0-1-15,0 0 0,0 1 16,0 20-16,0-21 0,0 22 0,0-22 16,0 22-16,0-22 0,0 22 0,0-22 15,0 0-15,0 22 0,0-22 16,-21 0-16,21 22 0,0-22 0,-21 1 15,21-1-15,-21 0 0,21 1 0,-21-22 16,21 0-16,0 0 0,0 0 0,0 0 16,0-42-1,21 0 1,0-21-16,-21 21 0,21-22 16,0 1-16,-21 0 0,21-1 0</inkml:trace>
  <inkml:trace contextRef="#ctx0" brushRef="#br0" timeOffset="83551.71">19452 8721 0,'-21'-43'0,"42"86"0,-63-107 0,42 22 15,0 21-15,0 0 0,0-1 16,0 1-16,0 0 0,21 0 16,21 21-16,-21-21 0,22 21 0,-22 0 15,21 0-15,1 0 0,20 0 16,-21 0-16,1 0 0,-1 0 15,-21 21-15,22 0 0,-22 0 0,0 22 16,0-22-16,-21 0 0,0 21 16,0-21-16,0 22 0,-21-22 0,-21 21 15,20-21-15,-20 22 0,0-22 0,21 0 16,-22 0-16,1 0 0,0 1 16,-1-1-16,22-21 0,0 0 0,0 21 15,0-21-15,21-21 16,21 0-1,21-1-15,-21 1 0,0 0 16,1 0-16,-1-21 0</inkml:trace>
  <inkml:trace contextRef="#ctx0" brushRef="#br0" timeOffset="83815.56">20172 8276 0,'0'-21'0,"0"42"0,0-63 16,0 21-16,0 0 0,0 42 31,0 0-31,0 0 0,0 21 16,0-20-16,0 20 0,0 0 15,0 1-15,0-1 0,0 0 0,0 1 16,0-1-16,0 0 0,0 1 0,0-1 16,0 0-16,0-21 15,0 22-15,0-22 0,0 0 0,0 0 16,0 0-16,0 1 0,21-22 15,0 0-15,0 0 16,0 0-16,1-22 0,-22 1 16,21 0-16,21 0 0</inkml:trace>
  <inkml:trace contextRef="#ctx0" brushRef="#br0" timeOffset="84200.05">20637 8636 0,'22'0'47,"-1"0"-47,0 0 0,0 0 15,21 0-15,-20 0 0,-1-21 16,21 0-16,-21 21 0,0 0 0,1-21 16,-1 21-16,21-22 0,-21 1 0,0 0 15,1 0 1,-22 0-16,0 0 15,-22 21-15,1 0 0,0 0 0,0 0 16,-21 0-16,20 21 0,-20 0 16,0-21-16,21 21 0,-22 0 15,22 22-15,-21-22 0,21 0 0,-1 0 16,1 21-16,0-20 0,21 20 0,0-21 16,0 21-16,0-20 0,0-1 15,0 0-15,0 0 0,0 0 0,21-21 16,0 21-16,22-21 0,-22 0 0,0 0 15,21 0-15,-20 0 0,-1 0 16,21 0-16,0-21 0,-20 21 0,20-21 16,-21 0-16,21 0 0,-20 0 0,20-22 15</inkml:trace>
  <inkml:trace contextRef="#ctx0" brushRef="#br0" timeOffset="84567.82">21251 8043 0,'0'0'0,"-42"-127"32,42 106-32,21 21 31,0 21-31,22 1 0,-22-1 16,21 0-16,0 0 0,-20 21 15,20 1-15,0-1 0,1 0 16,-22 22-16,21-22 0,-21 1 0,0 20 15,1-21-15,-1 1 0,-21-1 16,0 22-16,0-22 0,0 0 0,0 1 16,-43 20-16,22-21 0,-21 1 0,0-1 15,-1 0-15,1 1 0,0-1 0,-1-21 16,1 22-16,0-22 0,-1 21 16,1-21-16,21 0 0,-22 1 0,22-1 15,-21-21-15,21 21 0,0-21 16,21 21-16,0-42 31,21 0-31,-21 0 16,21-1-16,0 1 0,-21 0 0</inkml:trace>
  <inkml:trace contextRef="#ctx0" brushRef="#br0" timeOffset="85691.23">14245 7768 0,'0'-21'47,"21"21"-47,0 0 16,22 0-16,-22 0 0,0 0 16,21 0-16,-20 0 0,20-21 0,-21 21 15,21 0-15,-20 0 0,-1 0 0,21 0 16,-21 0-16,0 0 0,1 0 15,-1 0-15,-42 0 32,-1 0-32</inkml:trace>
  <inkml:trace contextRef="#ctx0" brushRef="#br0" timeOffset="85855.14">14266 7811 0,'0'0'16,"0"21"-1,21 0 1,1-21-16,-1 0 0,0 0 0,21 0 16,1 0-16,-22 0 0,21 0 15,0 0-15,1 0 0,-1 0 0,0 0 16,1 0-16,-1 0 0,0 0 0,1 0 16</inkml:trace>
  <inkml:trace contextRef="#ctx0" brushRef="#br0" timeOffset="86703.78">22161 8170 0,'0'0'0,"22"-21"0,-1 0 0,-21 0 16,21 0-16,0 0 0,-21-22 16,21 22-16,0 0 0,-21 0 0,0 0 15,22-1-15,-22 1 0,21 0 0,-21 0 16,0 0 0,0 42-1,0 0-15,0 0 0,0 22 16,0-22-16,0 42 0,0-20 0,0-1 15,0 21-15,-21-20 0,21-1 0,-22 22 16,1-22-16,21 21 16,0-20-16,-21-1 0,21 0 0,-21 1 15,21-1-15,0 0 0,0 1 0,0-1 16,0 0-16,0-20 0,0-1 16,0 21-16,0-21 0,0 0 15,0 1-15,21-22 0,0 0 0,0 0 16,1 0-16,-1 0 15,0 0-15,0-22 0,0 1 0,0 0 16,1 0-16,-1 0 0,0 0 0,21-1 16,-21-20-16,1 21 0,-22-21 15,21 20-15</inkml:trace>
  <inkml:trace contextRef="#ctx0" brushRef="#br0" timeOffset="86927.65">22161 8361 0,'0'0'0,"-21"0"16,0 0-16,21 21 0,-21-21 16,21 21-16,21-21 31,0 0-31,0 0 16,1 0-16,20 0 0,-21 0 0,21 0 0,1 0 15,-1 0-15,-21 0 0,22 0 16,-22 0-16,21 0 0,-21 0 15,22 0-15,-22-21 0,0 21 0,0 0 16,0 0-16,0-21 0</inkml:trace>
  <inkml:trace contextRef="#ctx0" brushRef="#br0" timeOffset="87187.52">23410 8403 0,'0'-21'15,"0"0"1,21 42 62,-21 0-62</inkml:trace>
  <inkml:trace contextRef="#ctx0" brushRef="#br0" timeOffset="87431.38">23580 8700 0,'0'0'0,"0"42"31,0-21-15,0 0-16,0 0 15,0 1-15,0-1 16,0 0-16,21 0 0,-21 0 0,0 0 16,0 1-16,0 20 0,0-21 15,-43 21-15,22-20 0,0-1 0,-21 21 16,-1-21-16,1 22 0,0-22 15,-22 21-15,22-21 0,0 0 0,-22 1 16,1-1-16,20-21 0,-20 21 0,20-21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4T01:36:54.2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9673 1270 0,'-21'0'47,"21"-21"-47,0 0 109</inkml:trace>
  <inkml:trace contextRef="#ctx0" brushRef="#br0" timeOffset="759.82">9715 1080 0,'0'-22'15,"0"1"17,0 0-32,0 0 15,0 0 1,0 0-16,0-1 15,0 1-15,0 0 16,0 0 0,0 42 46,-21 0-62,21 0 16,0 1-1,0-1-15,0 0 0,0 0 0,0 0 16,0 0-16,0 22 0,0-22 16,0 0-16,0 0 0,0 22 0,0-22 15,0 0-15,0 0 0,0 0 16,0 22-16,0-22 0,0 0 0,0 21 16,0-21-16,0 22 0,0-22 15,0 21-15,0 1 0,21-1 0,-21 0 16,0-21-16,0 22 0,22-1 15,-22 0-15,21 1 0,-21-1 0,21-21 16,-21 22-16,0-22 0,21 21 16,-21-21-16,21 22 0,-21-22 15,0 21-15,0-21 0,0 0 0,21 22 16,-21-22-16,0 21 0,0 1 16,0-22-16,0 21 0,0 0 0,0 1 15,0-22-15,0 21 0,-21 1 16,21-1-16,0-21 0,0 21 0,-21-20 15,21-1-15,0 0 0,-21 0 0,21 0 16,0 0-16,0 1 0,0-1 16,0 0-1,-21-21 17,21-21-1,-21 21-31,21-21 15,-22-1-15,22 1 0,-21 0 0,21-21 16,0-1-16,0 22 0</inkml:trace>
  <inkml:trace contextRef="#ctx0" brushRef="#br0" timeOffset="2275.75">9758 1080 0,'0'0'0,"0"-22"31,0 1-15,21 21 46,0-21-46,0 21-16,0 0 0,1 0 0,-1 0 16,0 0-16,21 0 0,-21 0 15,22 0-15,-22 0 0,21 0 0,1 0 16,-22 0-16,21 0 0,0 0 15,1 0-15,-22 0 0,21 0 0,1 0 16,-1 0-16,0 0 0,1 21 16,20-21-16,-21 0 0,22 0 0,-1 0 15,1 0-15,-1 0 0,22 0 16,-21 0-16,20 0 0,-20 0 0,20 0 16,-20 0-16,-1 0 0,22 0 15,-21 0-15,20 0 0,1 0 16,0 0-16,-1 0 0,22 0 15,-21 0-15,21 0 0,-22 0 0,1 0 16,0 0-16,-1 0 0,1 0 16,21 0-16,-22 0 0,22 0 0,-21 0 15,21 0-15,-22 0 0,22 0 16,-21 0-16,21 0 0,-22 0 0,1 0 16,21 0-16,-21 0 0,20 0 15,1 0-15,0 0 0,0 0 0,0 0 16,0 0-16,-22 0 0,1 0 15,21-21-15,0 21 0,-22 0 0,22 0 16,21 0-16,-21 0 16,0-21-16,0 21 0,-1 0 0,-20 0 15,0 0-15,21 0 0,-22 0 16,22 0-16,0 0 0,-21 0 0,20 0 16,1 0-16,0 0 0,-21 0 15,21 0-15,-22 0 0,1 0 0,21 0 16,-22-21-16,22 21 0,0 0 15,-21 0-15,21 0 0,-22 0 0,1 0 16,0 0-16,-1 0 0,-20 0 16,20 0-16,1 0 0,-21 0 0,20 0 15,1 0-15,0 0 0,-1 0 16,-20 0-16,20 0 0,-20 0 16,-1 0-16,1 0 0,-1 0 15,-20 0-15,-1 0 0,22 0 0,-22 0 16,-21 0-16,21 0 0,1 0 15,-22 0-15,21 0 0,-21 0 0,1 0 16,-1 0-16,0 0 0,0 0 31,-21 21 126,0 0-142,0 0-15,0 0 16,0 1-16,0-1 0,0 0 15,0 0-15,0 0 0,0 22 0,0-22 16,0 0-16,-21 21 0,21-21 0,-21 22 16,21-1-16,0 0 15,0-20-15,-21 41 0,21-21 0,-22 1 16,22-1-16,0 22 0,0-22 16,0 0-16,-21 1 0,21 20 0,-21-21 15,21 1-15,-21-22 0,21 21 0,0 1 16,0-1-16,0-21 0,0 21 15,0-20-15,0 20 0,0-21 0,0 21 16,0-20-16,0-1 0,0 21 16,0-21-16,0 0 0,0 1 0,0-1 15,0 0-15,-21 0 0,21 0 16,0 0-16,0-42 62,0 0-46,0 0-16,0 0 0,0 0 16,-21-1-16,-1 22 0</inkml:trace>
  <inkml:trace contextRef="#ctx0" brushRef="#br0" timeOffset="4103.95">9885 2900 0,'-21'0'31,"-1"0"-15,1 0-16,42 0 78,1 0-78,-1 0 15,21 0-15,-21 0 0,22 0 16,-1 0-16,0 0 0,1 0 0,-1 0 16,0 0-16,22 0 0,-22 0 0,0 0 15,22 0-15,-22-21 0,22 21 16,-22 0-16,22 0 0,-1 0 0,1 0 15,-1 0-15,1 0 0,20 0 16,-20 0-16,-1-21 0,1 21 0,-1 0 16,1 0-16,-22 0 0,22 0 15,-1 0-15,-21 0 0,22 0 16,-1 0-16,22 0 0,-21 0 0,20 0 16,1 0-16,-22 0 0,22 0 15,0 0-15,-1-22 0,1 22 0,-21 0 16,20 0-16,-20 0 0,20 0 15,-20 0-15,21 0 0,-1 0 0,-20 0 16,20 0-16,1 0 0,0 0 0,-1 0 16,1 0-16,-21-21 0,20 21 15,-20 0-15,-1 0 0,22-21 0,-22 21 16,22 0-16,0 0 0,-22 0 16,22 0-16,0 0 0,-1 0 0,-20 0 15,20 0-15,-20 0 16,-1 0-16,22 0 0,-21 0 0,-1 0 15,1 0-15,-1 0 0,1 0 0,-1 0 16,1 0-16,-1 0 0,1 0 16,-1 0-16,1 0 0,-1-21 0,-21 21 15,22 0-15,-1 0 0,-20 0 16,20 0-16,-20 0 0,-1 0 0,21 0 16,-20 0-16,-1 0 0,0 0 15,22 0-15,-22 0 0,1 0 0,-1 0 16,21 0-16,-20-21 0,-1 21 15,22 0-15,-22 0 0,0 0 0,22 0 16,-22 0-16,0 0 0,1 0 16,20 0-16,-20 0 0,-1 0 15,0 0-15,1 0 0,-22 0 0,21 0 16,0 0-16,1 0 0,-1 0 16,-21 0-16,22 0 0,-1 0 0,0 0 15,22 0-15,-22 0 0,0 0 16,22 0-16,-22-21 0,22 21 0,-22 0 15,22 0-15,-22 0 0,0 0 16,22 0-16,-22 0 0,0 0 0,22 0 16,-22-22-16,1 22 0,20 0 15,1 0-15,-22 0 0,21 0 0,1 0 16,-1 0-16,1 0 0,-1 0 16,1 0-16,-1 0 0,1 0 15,-22 0-15,22 0 0,-22 0 0,22 0 16,-22 0-16,0 0 0,1 0 15,-1 0-15,0 0 0,1 0 0,-22 0 16,21 0-16,0 0 0,-20 0 16,20 0-16,-21 0 0,0 0 0,0 0 15,1 0-15,-22-21 94,-22 21-63,1 0-15,0 0 15,0 0-15,0 0 15,0 0-15,21-42 15,0 21-31,-22 21 16,22-21-16,0-1 0,0 1 15,0 0-15,0 0 16,-21 21-16,21-21 0,-21 21 0</inkml:trace>
  <inkml:trace contextRef="#ctx0" brushRef="#br0" timeOffset="5303.53">2730 4932 0,'0'0'0,"0"-42"16,-21 20-16,21 1 16,0 0-16,0 0 0,0 0 0,0 0 15,0-1-15,0 1 16,0 0-16,0 0 0,0 0 16,0 0-1,0-1-15,-21 22 16,21 22 31,-21-1-47,21 0 0,0 21 15,-21-21-15,21 22 0,0 20 16,0-20-16,0-1 0,0 21 0,0-20 16,0-1-16,0 22 0,0-22 15,0 21-15,0-20 0,0-1 0,0 22 16,0-22-16,0 21 0,0 1 15,0-1-15,21-20 0,-21 20 0,21 1 16,-21-1-16,0-20 0,0 20 16,0-21-16,0 22 0,0-22 0,0 22 15,0-22-15,0 22 0,0-22 16,0 0-16,0 22 0,0-22 16,0 0-16,0 1 0,0-22 0,0 21 15,0-21-15,0 1 0,0-1 16,0 0-16,0 0 0,0 0 15,0-42 17,0 0-32,0 0 15,0 0-15,21-22 0,-21 22 0,0-21 16,0-1-16,21 1 0</inkml:trace>
  <inkml:trace contextRef="#ctx0" brushRef="#br0" timeOffset="6855.97">2730 4826 0,'0'0'0,"-42"-63"31,42 41-15,0 1 0,21 21 15,0 0-16,1 0-15,20 0 0,-21 0 16,0 0-16,22 0 0,-1 0 0,-21 0 16,21 0-16,1 0 15,20 0-15,1 0 0,-1 0 0,1 0 16,20 0-16,22 0 0,-21 0 16,21 0-16,-22 0 0,22 0 0,0 0 15,0 0-15,0 0 0,21 0 0,21 0 16,-21 0-16,0 0 0,0 0 15,21 0-15,0 0 0,0 21 0,1-21 16,-1 0-16,0 0 0,0 0 16,0 0-16,0 0 0,-21 0 0,22 0 15,-1 0-15,0 0 0,-21 0 16,0 0-16,0 0 0,0 0 0,21 0 16,-21 22-16,0-22 15,21 0-15,-21 0 0,0 0 0,-21 0 16,21 0-16,-21 0 0,21 0 15,-21 0-15,0 0 0,-22 0 0,22 0 16,-21 0-16,-1 0 0,-20 0 0,-1 0 16,1 0-16,-1 0 0,-20 0 15,-22 0-15,21 0 0,-21 0 0,22 0 16,-22 0-16,0 0 0,0 0 16,0 0-16,1 0 15,-1 0-15,-21 21 63,0 0-48,0 0-15,0 0 16,0 0-16,0 1 0,0-1 16,0 21-16,0-21 0,0 22 15,0-22-15,0 21 0,0 0 0,0-20 16,0 20-16,0 0 0,0 1 15,0-1-15,0 0 0,0 1 0,0-1 16,0 0-16,0 1 0,0-1 0,0 21 16,0-20-16,0-1 0,0 22 15,0-22-15,0 0 0,0 1 16,0-1-16,0 0 0,0 1 0,0-1 16,0-21-16,0 21 0,0 1 15,0-22-15,0 21 0,0-21 0,0 22 16,21-22-16,-21 21 0,0-21 0,0 1 15,0-1-15,0 21 0,0-21 16,0 0-16,0 1 0,0-1 16,0 0-16,0 0 15,-21-21 1,0 0-16,-1 0 16,1 0-16,0 0 0,0 0 15,-21 0-15,20 0 16,1 0-16,-21 0 0,0-21 0,20 21 15,-41 0-15,21 0 0,-1-21 0,-20 21 16,-1 0-16,1 0 0,-1 0 16,1 0-16,-22 0 0,22 0 0,-22 0 15,21 0-15,-20 0 0,-1 0 0,22 0 16,-22 0-16,0 0 0,1 0 16,-22 0-16,21 0 0,0 0 0,1 0 15,-1 0-15,0 0 0,1 0 16,-1 0-16,0 0 0,1 21 0,-1-21 15,-21 0-15,0 0 0,22 21 0,-22-21 16,21 21-16,1-21 16,-1 0-16,0 0 0,-21 21 0,22-21 15,-1 0-15,0 0 0,1 22 16,-1-22-16,0 0 0,-20 0 0,20 0 16,0 0-16,1 21 0,-1-21 0,0 0 15,1 0-15,-1 0 0,21 0 16,-20 0-16,-1 0 0,0 0 0,22 0 15,-1 0-15,-20 0 0,20 0 16,1 0-16,-1 0 0,1 0 0,-1 0 16,22 0-16,-22 0 0,22 0 0,-21 0 15,20 0-15,-20 0 16,20 0-16,-20 0 0,21 0 0,-1 0 16,1 0-16,0 0 0,-1 0 15,1 0-15,21 0 0,-22 0 0,22 0 16,0 0-16,-21 0 0,21 0 0,-1 0 15,1 21-15,0-21 0,0 0 16,0 0-16,0 0 0,21 21 16,-22-21-16,1 0 0,0 21 15,0-21 1,0 0 0,21 21-16,-21-21 15,-1 0-15,1 0 16</inkml:trace>
  <inkml:trace contextRef="#ctx0" brushRef="#br0" timeOffset="7803.91">15092 4805 0,'0'0'16,"42"-64"-1,-21 43-15,-21 0 0,0 0 16,0 0-16,21 0 0,1-1 15,-22 1 1,21 21 0,-21 21 15,0 1-31,0-1 0,0 0 16,0 0-16,0 21 0,0 1 15,0-1-15,0 22 0,0-22 0,0 21 16,0-20-16,0 20 0,0 1 15,0-1-15,0-20 0,0 20 0,0 1 16,0-1-16,0-21 0,0 22 0,0-1 16,0 1-16,0-22 0,0 22 15,21-22-15,-21 0 0,0 1 16,0-1-16,0 0 0,0-20 16,0 20-16,0-21 0,0 0 0,0 0 15,0 1-15,0-1 0,0 0 31,0-42-15,21 0 0,0-1-16,-21 1 15,0 0-15,0 0 0,21 0 0,-21-22 16,0 1-16,0 0 0</inkml:trace>
  <inkml:trace contextRef="#ctx0" brushRef="#br0" timeOffset="9843.02">15388 4741 0,'-21'-21'15,"0"21"-15,21-21 0,-21 21 32,21-21-17,21 21 1,0 0 0,0 0-16,0 0 0,0 0 0,22 0 15,-22 0-15,0 0 0,0 0 0,22 0 16,-22 0-16,21 21 0,0-21 15,-20 0-15,20 0 0,21 0 0,-20 0 16,20 0-16,22 0 0,-22 0 16,22 0-16,21 0 0,-21 0 15,20 0-15,-20 0 0,21 0 0,0 0 16,0 0-16,-1 0 0,22 0 16,0 0-16,0 0 0,0 0 0,-21 0 15,21 0-15,0 0 0,-21 0 16,21 0-16,0-21 0,0 21 0,0 0 15,0 0-15,0-21 0,0 21 16,0 0-16,0 0 0,0-21 0,0 21 16,0 0-16,0 0 0,-21 0 15,21 0-15,-21 0 0,0 0 0,-1 0 16,1 0-16,0 0 0,0 0 0,0 0 16,0 0-16,-1 0 15,-20 0-15,0 0 0,-1 0 0,1 0 16,-21 21-16,20-21 0,1 0 15,-22 0-15,22 0 0,-21 0 0,-1 21 16,22-21-16,-22 0 0,1 0 0,-1 0 16,1 0-16,-22 21 0,22-21 15,-22 0-15,0 0 0,1 0 0,20 0 16,-21 0-16,1 0 0,-1 0 16,0 0-16,22 0 0,-22 0 0,1 0 15,-1 0-15,0 0 0,1 0 16,-1 0-16,0 0 0,1 0 0,-1 0 15,0 0-15,1 0 0,-22 0 16,21 0-16,-21 0 0,0 0 16,22 0-16,-22-21 0,0 21 0,0 0 15,0 0-15,22 0 0,-22 0 16,0 0-16,0 0 0,0 0 16,1 0-16,-1 0 15,0 0-15,-21-21 0,0 42 78,0 0-78,0 0 16,0 0-16,0 1 0,0-1 16,-21 0-16,21 21 0,0 1 0,-21-22 15,21 21-15,0 0 0,0 1 16,-22-1-16,22 22 0,-21-22 0,21 0 15,-21 1-15,21-1 0,-21 0 16,21 1-16,0-1 0,0 0 0,-21 1 16,21 20-16,-21-21 0,21 1 0,0-1 15,0 0-15,-22 1 0,22-1 16,-21 0-16,0 1 0,21-1 0,-21-21 16,21 0-16,-21 22 15,21-22-15,-21 0 0,21 21 0,0-20 16,-22-1-16,1 0 0,21 0 15,-21 0-15,21 0 0,0 1 0,-21-1 16,21 0-16,-21 0 0,21 0 0,0 0 16,0 1-16,0 20 0,0-21 15,0 0-15,0 0 0,0 1 16,0-1-16,0 0 16,0 0-16,0 0 15,-21-21 1,21 21-16,-22-21 0,1 0 15,0 0-15,0 0 16,0 0-16,0 22 0,-1-22 16,1 0-16,0 0 0,0 0 15,-21 0-15,20 0 0,1 0 0,-21 0 16,21 0-16,-22 0 0,1 0 16,0 0-16,-1 0 0,-20 0 0,-1-22 15,1 1-15,-22 21 0,22-21 16,-22 21-16,0-21 0,1 21 0,-22 0 15,21-21-15,1 21 0,-1 0 0,0 0 16,-21-21-16,22 21 0,-22-22 16,0 22-16,-21 0 0,21-21 0,0 21 15,-21-21-15,22 21 16,-22-21-16,0 0 0,0 21 0,0-21 16,0-1-16,0 22 0,0-21 0,21 21 15,-21 0-15,21-21 0,21 21 16,-21-21-16,1 21 0,20 0 0,0 0 15,-21 0-15,22 0 0,-1 0 0,22 0 16,-22 0-16,0 0 0,22 0 16,-22 0-16,22 0 0,-22 0 0,0 0 15,22 0-15,-22 0 0,0 0 16,1 0-16,20 0 0,-20 0 0,20 0 16,1 0-16,20 0 0,-20 0 0,20 0 15,-20 0-15,21 0 16,-1 0-16,1 0 0,0 0 0,-1 0 15,1 0-15,-22 0 0,22 0 16,0 0-16,-22 0 0,22 0 0,0 0 16,-1 0-16,22 0 0,-21 0 0,-1 0 15,22 0-15,-21 0 0,21 0 16,0 0-16,-1 0 0,-20 0 0,21 0 16,0 0-16,0 0 0,-1 0 15,1 0-15,0 0 0,0 21 0,0-21 16,0 0-16,-1 0 0,1 0 15,0 0 1,0 0 0,0 0-1,0 0-15,-1 0 16,1 0-16,0-21 0,0 21 16,0 0-16,0 0 15,-1 0-15,1 0 0,21-21 16,-21 21-16,0 0 15,21-21 1,-21 21-16,21-22 31,0 1-15,0 0 15,0 0-15,-21 21-16,-1 0 15,1 0-15,0 0 16,0 0-16,21-21 0,-21 21 16,0 0-16,-1 0 0,1 0 15,0 0 1</inkml:trace>
  <inkml:trace contextRef="#ctx0" brushRef="#br0" timeOffset="11240.53">571 9652 0,'0'0'0,"0"-21"0,-21 21 16,21-21-16,0 0 15,0 42 32,0 0-47,0 0 16,0 0-16,0 22 0,0-1 15,0 21-15,21-20 0,-21 20 0,22-20 16,-22 20-16,21 1 0,-21 20 16,0 1-16,0 0 0,0-1 0,0 1 15,0 0-15,0-1 0,0 1 16,0 0-16,0-1 0,0 1 0,0 0 15,0-1-15,0 1 0,0-22 16,0 22-16,0-43 0,21 22 0,0-22 16,-21 1-16,0-1 0,21 0 15,0-21-15,-21 1 0,22-1 16,-1-21 0,-21-21-1,0-1-15,0 1 16,0 0-16,0-21 0,0-1 0,0 1 15,0 0-15,0-22 0</inkml:trace>
  <inkml:trace contextRef="#ctx0" brushRef="#br0" timeOffset="12475.96">487 9821 0,'0'0'0,"-21"0"16,21-21-16,-22 21 16,22-21-1,0 0-15,0 0 16,22 0-1,-1 21-15,0 0 0,0 0 0,0 0 16,0-22-16,22 22 16,-1 0-16,0 0 0,1 0 0,-1 0 15,0-21-15,22 21 0,-1 0 16,1 0-16,21 0 0,20-21 0,-20 21 16,21 0-16,0 0 0,0-21 15,-1 21-15,1 0 0,21-21 0,21 21 16,1-21-16,-1 21 0,21 0 15,-21-22-15,22 1 0,-1 21 0,0-21 16,1 21-16,-1 0 0,-21-21 16,21 21-16,1 0 0,-22-21 0,21 21 15,-21-21-15,1 21 0,-22 0 16,0 0-16,0-22 0,-22 22 16,22 0-16,-21 0 0,0 0 0,-21 0 15,21 0-15,-22-21 0,1 21 0,0 0 16,-22 0-16,1 0 0,-1 0 15,1 0-15,-22 0 0,0-21 0,1 21 16,-1 0-16,0 0 0,1 0 0,-22 0 16,21 0-16,-21 0 0,22 0 15,-22 0-15,0 0 0,0 0 0,0 0 16,0 0-16,1 0 16,-1 0-1,-21 21 1,0 0-1,0 1-15,0-1 16,0 0-16,0 21 0,0-21 0,0 22 16,0-1-16,0 0 0,0 1 15,0-1-15,0 0 0,0 1 0,0-1 16,0 22-16,0-22 0,0 0 0,0 1 16,0 20-16,0-21 0,0 22 15,0-22-15,0 22 0,0-1 0,0-20 16,0 20-16,0 1 0,0-22 0,0 21 15,0-20-15,0 20 0,0-20 16,0-1-16,0 0 0,0 1 16,0 20-16,0-21 0,0 1 0,0-1 15,0 0-15,0 1 0,-21-22 0,21 21 16,0 1-16,-22-22 0,22 0 16,-21 0-16,21 0 0,0 0 0,-21 1 15,0-1-15,0-21 0,0 21 16,-1-21-16,1 0 0,-21 0 15,21 0-15,-22 0 0,22 0 0,-21 0 16,0 0-16,-1 0 0,1 0 0,-22-21 16,1 21-16,-1 0 0,1 0 0,-1 0 15,-20-21-15,-1 21 0,0 0 16,1 0-16,-1 0 0,0 0 16,1 0-16,-22 0 0,21 0 0,-21 0 15,1 0-15,-22 0 0,21 0 16,0 0-16,0 0 0,-21 0 0,21 0 15,0 0-15,-21 0 0,0 0 0,0 0 16,22 0-16,-22 0 0,0 0 16,21 21-16,0-21 0,0 0 0,0 0 15,0 0-15,1 21 0,20-21 16,-21 0-16,21 0 0,1 0 0,-1 0 16,0 0-16,1 21 0,-1-21 15,0 0-15,1 0 0,-1 0 0,-21 0 16,22 0-16,-1 0 0,0 0 15,22 0-15,-1 0 0,1 0 16,20 0-16,1 0 0,0 0 0,-1 0 16,22 0-16,0 0 0,0-21 15,0 21-15,21-21 0,-21 21 16,-1 0-16,22-21 31,22 21-15,-1-22-16</inkml:trace>
  <inkml:trace contextRef="#ctx0" brushRef="#br0" timeOffset="13251.36">7387 9377 0,'0'0'0,"-21"0"15,0 0-15,0 21 16,21 0 0,0 0-16,0 1 0,0 20 0,0-21 15,0 43-15,0-22 0,0 0 0,0 22 16,0-1-16,21-20 0,-21 20 16,0 1-16,21-1 0,0 22 0,0-22 15,-21 1-15,21 20 0,-21-20 0,22 21 16,-1-22-16,-21 1 0,0-1 15,0 1-15,0-22 0,0 21 0,0-20 16,0-1-16,0 0 0,0 1 0,0-1 16,0 0-16,0 1 0,0-22 15,0 0-15,0 0 0,0 0 16,0 1-16,0-44 31,0 1-31,21 0 0,-21 0 16,21-21-16,0 20 0,-21-20 0,0 0 15,21-1-15,-21 1 0,22 0 0,-22-22 16</inkml:trace>
  <inkml:trace contextRef="#ctx0" brushRef="#br0" timeOffset="14391.99">7408 9462 0,'0'0'0,"0"-22"16,0 1-16,21 21 15,1 0-15,-1-21 0,0 21 16,0 0-16,21 0 0,-20-21 16,20 21-16,21 0 0,-20 0 0,20 0 15,1-21-15,20 21 0,-20 0 0,21 0 16,-1 0-16,1 0 0,0-21 15,20 21-15,1 0 0,0 0 0,21 0 16,-21 0-16,21 0 0,-21 0 16,0 0-16,21 0 0,-22 0 15,22 0-15,-21 0 0,21 0 0,-21 0 16,21 0-16,-21 0 0,0 0 16,0 0-16,21 0 0,-22 0 0,22 0 15,0 0-15,-21 0 0,21 0 0,0 0 16,-21 0-16,-21 0 0,21 0 15,-22 0-15,-20 0 0,20 0 0,-20 0 16,-1-22-16,1 22 0,-1 0 0,1 0 16,-22 0-16,22 0 0,-22 0 15,22 0-15,-22 0 0,0-21 0,1 21 16,-1 0-16,-21 0 0,21 0 16,1 0-16,-22 0 0,21 0 15,-21 0-15,1 0 0,20 0 0,-21 0 16,0 0-16,0 0 0,1 0 15,-1 0-15,0 0 0,0 0 0,-21 21 16,21-21-16,-21 22 31,0-1-15,0 0-16,0 0 16,0 0-16,0 0 0,0 22 15,-21-22-15,21 21 0,0 1 16,0-22-16,0 21 0,0 0 0,0 22 15,0-22-15,0 1 0,0-1 16,0 0-16,0 1 0,0-1 0,0 0 16,0 1-16,0 20 0,0-21 0,0 1 15,0 20-15,0-20 0,0-1 16,0 21-16,0-20 0,0 20 0,0-20 16,0-1-16,0 0 0,0 1 0,0-1 15,0-21-15,0 21 0,0-20 16,0-1-16,-21 0 0,21 0 0,-21 0 15,21 0-15,-21 1 0,21-1 0,-22-21 16,22 21-16,-21-21 16,0 0-16,0 21 0,0-21 0,0 0 15,-1 0-15,1 0 0,0 0 0,0 21 16,-21-21-16,20 0 0,-20 0 16,0 0-16,-22 0 0,22 0 0,-22 0 15,1 0-15,-1 0 0,1 0 0,-22 0 16,1 0-16,-1 0 0,0 0 15,1 0-15,-22 0 0,0 0 0,0 0 16,-21-21-16,21 21 0,-21 0 0,21 0 16,-21 0-16,22 0 0,-22 0 0,0 0 15,0 0-15,0 0 0,0 0 16,0 0-16,0 0 0,21 0 16,-21 0-16,21 0 0,-21 0 0,21 0 15,0 21-15,0-21 0,1 0 16,-1 0-16,21 0 0,-21 0 0,22 0 15,-1 0-15,0 0 0,1 0 0,20 0 16,1 0-16,-1 0 0,22 0 0,-22 0 16,22 0-16,0 0 0,-1 0 15,1 0-15,0 0 0,-1 0 0,1 0 16,0 0-16,-1 0 0,1 0 0,0 0 16,20 0-16,-20 0 0,21 0 15,0 0-15,0 0 0,-1 0 0,1 0 16,21-21 15,21 0-31,1 0 16,-1 21-16</inkml:trace>
  <inkml:trace contextRef="#ctx0" brushRef="#br0" timeOffset="15111.59">13610 9123 0,'-21'0'15,"21"21"1,-21 0-16,21 0 0,0 22 0,0-22 16,0 21-16,0 1 0,0-1 15,0 21-15,0 1 0,0 21 0,0-1 16,0-20-16,0 20 0,21 1 0,-21-21 16,0 20-16,0 1 0,21-22 15,-21 22-15,0-21 0,0-1 0,0 1 16,0-1-16,0-21 0,0 22 0,0-22 15,0 1-15,0-1 0,0-21 16,-21 21-16,21-20 0,0-1 16,0 0-16,0 0 0,0 0 0,0 0 15,0-42 17,0 0-32,21 0 0,-21 0 15,0 0-15,21-1 0,-21-20 0,21 21 16,-21-21-16,0-22 0,0 22 0,22-22 15,-1 1-15</inkml:trace>
  <inkml:trace contextRef="#ctx0" brushRef="#br0" timeOffset="16251.68">13631 9271 0,'0'0'0,"0"-21"0,0 0 31,21 21-15,1-21-16,-1 21 0,21 0 15,-21 0-15,22 0 0,-1 0 0,0-22 16,22 22-16,-22 0 0,43 0 0,-22 0 16,22 0-16,0-21 0,-22 21 15,22 0-15,21 0 0,-22 0 16,22 0-16,0 0 0,0 0 0,21 0 15,0 0-15,0 0 0,0-21 16,0 21-16,0 0 0,0 0 0,21 0 16,0 0-16,-21 0 0,21 0 15,-21-21-15,21 21 0,-21 0 0,22 0 16,-22-21-16,21 21 0,0 0 16,-21 0-16,0 0 0,-21 0 0,0 0 15,21 0-15,-22 0 0,1 0 0,0-21 16,0 21-16,-21 0 0,20 0 15,-20 0-15,0 0 0,-1 0 0,-20 0 16,21 0-16,-22 0 16,1 0-16,-1 0 0,1 0 0,-1 0 15,1 0-15,-22 0 0,21 0 0,-20 0 16,20 0-16,-20 0 0,-1 0 16,0 0-16,1 0 0,-22 0 0,0 0 15,21 0-15,-21 0 0,1 0 16,-1 0-16,0 0 15,-21 21 1,0 0 0,0 0-16,0 0 15,0 0-15,0 1 16,0-1-16,0 0 0,0 0 16,0 0-16,0 22 0,0-22 0,0 21 15,0-21-15,0 22 0,0 20 16,0-21-16,0 1 0,0 20 0,0-20 15,0 20-15,0-21 0,-21 1 0,21 20 16,0-20-16,0-1 0,0 0 16,0 1-16,0-1 0,0 0 0,0 1 15,0-1-15,0 0 0,0 1 16,0-1-16,0 0 0,0-21 0,0 22 16,0-1-16,0-21 0,0 22 0,0-22 15,0 0-15,0 0 16,-21 0-16,21 0 0,0 1 0,0-1 15,-22 0-15,1-21 0,0 21 0,0-21 16,0 0-16,0 21 0,-1-21 16,-20 0-16,21 0 0,-21 0 0,-22 21 15,22-21-15,-22 0 0,22 0 0,-22 0 16,1 0-16,-1 0 0,1 0 16,-1 0-16,-20 22 0,-1-22 0,0 0 15,-20 0-15,-1 0 0,0 0 0,0 0 16,-21 0-16,21 0 0,-21 0 15,-21 0-15,21 0 0,0 0 0,-21 0 16,21 0-16,0 0 0,-21 0 16,21 0-16,0 0 0,-21 0 0,-1 0 15,22 0-15,-21 0 0,21 0 16,-21 0-16,0 0 0,21 0 0,-21 0 16,0 0-16,-1 0 0,22 0 0,-21 0 15,21 0-15,21-22 0,-21 22 16,22 0-16,-1 0 0,21 0 0,0-21 15,22 21-15,-1 0 0,1 0 0,21 0 16,-1 0-16,1-21 0,21 21 16,0 0-16,-1 0 0,1 0 0,0 0 15,0 0 48,0 0-48,21-21-15,0 0 0,0 0 16</inkml:trace>
  <inkml:trace contextRef="#ctx0" brushRef="#br0" timeOffset="16963.29">20383 9144 0,'0'0'0,"22"-63"31,-22 41-31,21 22 31,-21 22-15,0-1-16,0 0 0,21 0 16,-21 21-16,0 1 0,0-1 0,0 0 15,0 22-15,0-1 0,0 1 0,0 21 16,0-22-16,0 22 0,0-22 16,0 1-16,0-1 0,0 1 0,0-1 15,0-20-15,0 20 0,0-21 16,0 1-16,0-1 0,0-21 15,0 22-15,0-22 0,-21 21 0,21-21 16,0 0-16,0 1 0,0-44 31,0 1-15,0 0-16,0 0 0,0-21 16,0 20-16,0-20 0,0 21 0,0-21 15,0-1-15,0 1 0,21-22 0</inkml:trace>
  <inkml:trace contextRef="#ctx0" brushRef="#br0" timeOffset="18343.62">20489 9081 0,'0'0'16,"-21"0"-16,0 0 0,21-22 15,21 1 1,0 21 0,22 0-16,-1 0 0,0 0 0,22 0 15,-22 0-15,43 0 0,-22 0 16,22 0-16,0 0 0,-1 0 16,43 0-16,-21 0 0,21 0 0,0 0 15,0 0-15,0 0 0,0 0 16,21-21-16,-21 21 0,21 0 0,-21 0 15,22 0-15,-22 0 0,-22 0 16,22-21-16,-21 21 0,21 0 0,-21 0 16,0 0-16,21 0 0,-21 0 15,0 0-15,-1 0 0,-20 0 0,21 0 16,-21 0-16,-1 0 0,1 0 0,0 0 16,-1 0-16,1 0 0,-22 0 15,22 0-15,-21 0 0,20 0 0,-20 0 16,-22 0-16,22 0 15,-22 0-15,0 0 0,1 0 0,-1 0 16,0 0-16,-21 0 0,22 0 0,-22 0 16,21 0-16,-21 0 0,22 0 15,-22 0-15,0 0 0,21 0 0,-20 0 16,-1 0-16,21 0 0,-21 0 16,0 0-16,1 21 0,-1-21 0,0 0 15,-21 21 48,0 0-63,0 1 15,21-1 1,0 0-16,0-21 0,-21 21 16,22-21-16,-1 21 0,0 0 15,-21 1-15,21-22 0,0 21 16,-21 0-16,21 0 0,-21 0 15,0 0-15,0 1 16,0-1-16,0 0 0,0 0 0,0 21 16,0-20-16,-21 20 0,0 0 0,21 1 15,0-1-15,-21 21 0,0-20 16,0-1-16,21 0 0,-22 22 16,22-22-16,0 1 0,0-1 15,0 0-15,-21 1 0,21-1 0,0 0 16,0 22-16,0-22 0,0 0 0,0 1 15,-21-1-15,21 0 0,0 1 16,0-22-16,0 21 0,0-21 0,0 22 16,0-22-16,0 0 0,0 0 0,-21-21 15,21 21-15,-21 1 0,0-22 16,-1 0-16,1 0 16,0 0-16,0 0 0,0 0 15,0 0-15,-1 0 0,-20 0 16,21 0-16,-21 0 0,20 0 0,-20 0 15,0 0-15,-22 0 0,1 0 0,-1-22 16,1 22-16,-22-21 0,0 21 16,1-21-16,-1 21 0,-21-21 0,22 21 15,-22-21-15,0 21 0,-21 0 16,21-21-16,-21 21 0,21 0 0,-21 0 16,21-22-16,1 22 0,-1 0 0,0 0 15,0 0-15,-21 0 0,21 0 16,-21 0-16,21 0 0,-21 0 0,43 0 15,-22 0-15,21 0 0,1 0 16,-1 0-16,0 0 0,22 0 0,-1-21 16,-20 21-16,20 0 0,1 0 15,-1 0-15,1 0 0,20 0 0,-20 0 16,-1 0-16,22-21 0,-22 21 16,22 0-16,-21 0 0,20 0 0,1 0 15,0-21-15,20 21 0,-20 0 16,21 0-16,0 0 0,-22 0 0,22 0 15,0 0-15,0 0 0,0-21 16,0 21-16,-1 0 0,1 0 16,0 0-16,0 0 15,0 0-15,0 0 0,-1 0 32,22-21-17,-21-1 32,0 22-31,0 0-1,0 0-15,0 0 16,-1 0 15,1 0-31,0-21 0,0 21 16</inkml:trace>
  <inkml:trace contextRef="#ctx0" brushRef="#br0" timeOffset="19127.16">19113 6773 0,'0'0'0,"22"-21"16,-1 0-16,-21 0 0,0 0 16,-21 21 15,-1 0-31,1 21 16,0 0-16,0 21 0,-21-20 0,-1 20 15,1 0-15,-22 22 0,1-1 0,-1 1 16,-41 20-16,20 1 0,-21 21 15,0-21-15,0-1 0,1 22 0,-22 0 16,21-21-16,0 20 0,-21 1 16,21 0-16,0-21 0,-21 21 15,21-22-15,22 1 0,-22 0 0,21-22 16,-21 22-16,22-22 0,-1 1 0,22-22 16,-1 0-16,1 1 0,20-22 15,1 0-15,21 0 0,0-21 0,42 0 16,0-21-1,21-21-15,1 21 0,20-22 0,1-20 16,20 20-16</inkml:trace>
  <inkml:trace contextRef="#ctx0" brushRef="#br0" timeOffset="19733.89">21442 6731 0,'0'64'16,"0"-43"-1,21 0-15,-21 0 0,21 21 0,0-20 16,0-1-16,1 21 0,-1 0 16,0 1-16,21 20 0,1 1 0,-1-1 15,0 22-15,1-22 0,-1 22 0,0 0 16,1-1-16,20 22 0,-21-21 15,1 21-15,-1-22 0,22 1 0,-22 0 16,0-1-16,22-20 0,-22-1 16,22 1-16,-22-1 0,21-20 0,-20 20 15,20-20-15,-20-1 0,-22-21 0,21 21 16,-21-20-16,0-1 0,-21 0 16,-21-21-1,0 0-15,0-21 16,0 0-16,-22-1 0,22 1 15</inkml:trace>
  <inkml:trace contextRef="#ctx0" brushRef="#br0" timeOffset="20599.87">6413 6795 0,'0'0'0,"0"-22"0,0 1 16,-21 42 0,0 1-1,0-1-15,0 0 0,-22 21 16,1 1-16,-21-1 0,-1 21 0,1 1 16,-22 21-16,0 20 0,-21-20 15,1 21-15,-1 0 0,0 21 0,-21 0 16,21 0-16,-21-21 0,-21 21 15,21 0-15,-21 0 0,21 0 0,0-22 16,21 1-16,-21 0 0,21 0 0,0-21 16,0-22-16,22 1 15,-1-1-15,0-21 0,22 1 0,21-1 16,-1-21-16,22 0 0,0-21 0,42 0 16,21 0-1,-20-21-15,20-21 0,21 21 0,-20-22 16,41 1-16,-20-21 0</inkml:trace>
  <inkml:trace contextRef="#ctx0" brushRef="#br0" timeOffset="21188.54">8128 6752 0,'0'0'0,"-21"-21"16,0 21-16,-1 0 16,22 21 15,0 0-31,0 1 0,22-1 15,-1 21-15,0 0 0,21 1 16,-21-1-16,22 22 0,-1-1 16,0 1-16,1 20 0,-1 1 0,0-22 15,22 22-15,-1 0 0,1-1 16,-1 1-16,22 0 0,-21 21 0,20-22 16,1 1-16,-22 0 0,22-1 0,-21 1 15,-1 0-15,22-22 0,-43 22 16,22-22-16,-1 22 0,-21-22 0,1 1 15,-1-1-15,0-20 0,1 20 0,-22-20 16,0-1-16,0-21 0,22 21 16,-43-20-16,21-1 0,0 0 0,0 0 15,0-21-15,0 0 16,-21-21 0,0-21-16</inkml:trace>
  <inkml:trace contextRef="#ctx0" brushRef="#br0" timeOffset="21987.75">10985 3069 0,'0'0'0,"22"0"0,41-42 32,-42 42-32,-42 0 31,0 0-31,-21 21 16,-1 0-16,-20 0 0,-1 22 15,-20-1-15,-1 22 0,-21-1 0,0 1 16,-21-1-16,0 1 15,-21 20-15,0 1 0,0-22 0,0 43 16,-1-21-16,1 0 0,0 20 0,0-20 16,21 0-16,0-22 0,0 22 15,21-22-15,0 1 0,22-22 0,-1 22 16,0-22-16,22 0 0,-1 1 0,1-1 16,42 0-16,-22-20 0,22-1 15,21 0-15,0 0 0,21-21 16,0 0-16,1-21 15,20 0-15</inkml:trace>
  <inkml:trace contextRef="#ctx0" brushRef="#br0" timeOffset="22639.66">15303 2815 0,'0'0'0,"22"0"15,-22-21-15,21 21 16,0 0-16,0 0 16,21 21-16,-20 0 0,20 1 15,0-1-15,22 0 0,-22 21 0,22 1 16,-1-1-16,22 21 0,-1 1 15,22-1-15,0 1 0,0 21 0,21-22 16,-21 1-16,21 20 0,-21-20 16,-1-1-16,22 1 0,-21-1 15,0 1-15,0-1 0,-21 1 0,-1-22 16,1 22-16,0-22 0,-22 0 16,-21-21-16,22 22 0,-22-22 0,-21 0 15,22 0-15,-22 0 0,0-21 16,0 22-16,-63-44 31,21 22-15</inkml:trace>
  <inkml:trace contextRef="#ctx0" brushRef="#br0" timeOffset="23347.72">8297 4255 0,'0'0'0,"0"-22"0,0 1 16,0 0-16,0 0 0,0 0 0,0 0 15,0-1-15,-21 22 32,21 22-17,0-1-15,0 21 0,0-21 16,0 22-16,0-1 0,0 0 0,0 1 15,0-1-15,0-21 0,0 21 16,0 1-16,0-22 0,0 21 0,0-21 16,0 1-16,0-1 0,0 0 0,0 0 15,0 0 1,21-21 0,0 0-16,1-21 15,-1 21-15,0-21 16</inkml:trace>
  <inkml:trace contextRef="#ctx0" brushRef="#br0" timeOffset="23559.6">8975 4487 0,'0'0'0,"-85"22"15,21-22-15,22 21 16,-21 0-16,-1-21 0,1 21 0,20 0 15,-20 0-15,-1 1 0,22-1 0,-22 0 16,22 0-16,0 0 16,-1 0-16,22 1 0,0-22 0,0 21 15,0 0-15,42-21 16,0-21 0</inkml:trace>
  <inkml:trace contextRef="#ctx0" brushRef="#br0" timeOffset="24296.18">16785 4339 0,'21'0'31,"0"21"-15,1 1-16,20-1 0,0 0 16,1 0-16,-1 0 0,21 0 0,1 1 15,-1-1-15,1 0 0,-1 0 16,1 0-16,-1-21 0,-20 21 0,20 1 15,-20-22-15,-1 21 0,0-21 0,-21 0 16,22 21-16,-22-21 0,0 0 16,-21-21 15</inkml:trace>
  <inkml:trace contextRef="#ctx0" brushRef="#br0" timeOffset="24520.06">17970 3916 0,'0'0'0,"0"-42"0,0 20 0,0 1 16,0 42 0,0 22-16,0-1 15,0 0-15,0 22 0,0-1 0,0 1 16,-21-1-16,0 1 0,21-1 15,-21 1-15,0-22 0,0 22 0,21-22 16,-22 0-16,1 22 0,0-22 16,0 1-16</inkml:trace>
  <inkml:trace contextRef="#ctx0" brushRef="#br0" timeOffset="25299.59">3556 8721 0,'0'0'0,"0"-21"0,0-1 0,0 1 16,0 0-16,0 0 15,0 42 17,0 0-32,21 22 0,0-1 15,-21 21-15,21-20 0,1 20 0,-22-20 16,21 20-16,-21-21 0,21 22 15,-21-22-15,0 1 0,21-1 0,-21 0 16,21-21-16,-21 1 0,0 20 16,0-21-16,0 0 0,21-21 0,-21 21 15,22-21-15,-1 0 0,0 0 16,0-21-16</inkml:trace>
  <inkml:trace contextRef="#ctx0" brushRef="#br0" timeOffset="25511.46">4699 8975 0,'0'0'0,"0"21"16,-21 0-16,-22 0 0,1 0 16,0 1-16,-1-1 0,-20 21 0,-1-21 15,1 22-15,-1-22 0,1 21 16,-1-21-16,-20 22 0,20-22 0,1 21 15,20-21-15,1 0 0,0 1 16,21-22-16,-1 21 0</inkml:trace>
  <inkml:trace contextRef="#ctx0" brushRef="#br0" timeOffset="26221.06">8763 8932 0,'0'0'0,"21"22"15,0-22-15,0 21 16,1 0-16,-1 0 0,21-21 0,-21 21 15,22 0-15,-1 1 0,0-1 0,22 0 16,-22 0-16,22 0 0,-22 0 16,0-21-16,1 22 0,20-1 0,-21 0 15,1-21-15,-22 21 0,21 0 0,-21-21 16,22 21-16,-22-21 0,0 0 16,0 0-16,0 0 15,1 0-15,-1 0 16,-21-21-16</inkml:trace>
  <inkml:trace contextRef="#ctx0" brushRef="#br0" timeOffset="26439.93">10160 8551 0,'0'0'16,"21"-42"-16,0 21 0,-21-21 0,0 20 15,0 1-15,0 42 31,0 1-31,0 20 0,-21-21 0,0 21 16,0 1-16,21-1 0,-21 0 0,-1 1 16,22 20-16,-21-20 0,0-1 15,0 21-15,21-20 0,-21-1 0,21 0 16,-21-20-16,21 20 0,0-21 0,0 0 16,0 0-16</inkml:trace>
  <inkml:trace contextRef="#ctx0" brushRef="#br0" timeOffset="27211.49">16446 8340 0,'0'0'15,"-21"0"-15,21 21 47,0 0-47,0 0 0,0 22 0,0-22 16,0 21-16,0 0 0,0 1 0,0-1 15,0 22-15,0-22 16,0 0-16,0 1 0,0-1 0,0 0 16,-21-21-16,21 22 0,0-22 0,-21 0 15,21 0-15</inkml:trace>
  <inkml:trace contextRef="#ctx0" brushRef="#br0" timeOffset="27444.36">17462 8636 0,'-63'0'15,"42"21"1,-22 0-16,1 1 0,-21-1 0,20 0 16,-20 0-16,-1 21 0,1-20 0,-1-1 15,1 21-15,-1-21 0,1 22 16,20-22-16,1 0 0,0 0 0,-1 0 16,22 0-16,0-21 0</inkml:trace>
  <inkml:trace contextRef="#ctx0" brushRef="#br0" timeOffset="28176.94">21992 8530 0,'0'0'0,"-21"0"0,0 0 0,0 0 0,-1 0 16,1 0-16,0 0 0,0-21 16,0 21-16,-22 0 0,22 0 15,21 21 1,21-21 0,1 21-16,-1 1 0,21-1 15,0 0-15,1 0 0,-1 21 0,0-20 16,22-1-16,-22 21 0,22-21 0,-22 0 15,22 1-15,-1 20 0,-21-21 16,22 0-16,-22-21 0,1 21 0,-1 1 16,0-22-16,-21 0 0,1 0 0,-1 0 15,0 0-15</inkml:trace>
  <inkml:trace contextRef="#ctx0" brushRef="#br0" timeOffset="28375.82">23177 8192 0,'0'0'0,"0"-64"16,0 85 0,-21 0-16,0 22 0,0-1 15,0 0-15,0 22 0,-22-22 0,22 22 16,-21-1-16,21-20 0,-22 20 15,22-21-15,0 22 0,-21-22 0,20 1 16,-20-1-16</inkml:trace>
  <inkml:trace contextRef="#ctx0" brushRef="#br1" timeOffset="35195.54">10647 1545 0</inkml:trace>
  <inkml:trace contextRef="#ctx0" brushRef="#br1" timeOffset="35752.22">10604 1503 0,'0'0'0,"-21"0"16,0 0-16,0 0 31,0 0-15,0 0 15,-1 0-31,1 0 16,0 0-1,0 0 1,21 21 15,21-21 1,0 0-17,22 0-15,-22 0 0,21 0 0,22 0 16,-22 0-16,21-21 0,1 21 15,21 0-15,-22 0 0,22 0 0,-22-21 16,1 21-16,-1 0 0,1 0 16,-1 0-16,-20-21 0,-1 21 15,0 0-15,1 0 0,-22 0 16,0 0-16,-42 0 47,0 0-47,-1 0 15,1 0-15,0 0 0,0 0 16,0 0-16</inkml:trace>
  <inkml:trace contextRef="#ctx0" brushRef="#br1" timeOffset="36111.33">11155 1482 0,'0'0'0,"0"-21"32,-21 42 15,21 0-47,0 0 15,0 21-15,0-20 0,0 20 0,0 0 16,0 1-16,-22 20 0,22-21 15,0 1-15,0-1 0,0 0 16,-21 1-16,21-1 0,-21-21 0,21 22 16,0-22-16,0 0 0,0 0 15,0 0-15,0 0 0,0 1 16,21-22 31,-21-22-47,21 1 15,1 21-15</inkml:trace>
  <inkml:trace contextRef="#ctx0" brushRef="#br1" timeOffset="36811.37">11451 1715 0,'0'-22'0,"0"1"0,21 21 0,-21 21 47,0 1-47,0-1 16,0 0-16,0 21 0,-21-21 0,21 1 15,0 20-15,0-21 0,0 21 0,-21-20 16,21-1-16,0 0 0,0 0 16,0 0-16,0 0 0,0 1 0,0-1 15,0 0 1,21-21-16,0 0 15,0 0-15,1 0 0,-1 0 16,0 0-16,0-21 0,0 21 0,0-21 16,22-1-16,-22 22 0,0-21 0,0 0 15,0 0-15,1 0 0,-1 0 16,0-22-16,0 22 0,-21 0 0,0 0 16,21 0-16,-21-1 0,21 1 15,-21 0-15,0 0 0,0 0 16,0 0-1,0 42 17,0 0-32,0 0 15,0 0-15,-21 0 0,21 1 16,0-1-16,0 0 0,-21 21 0,21-21 16,0 22-16,0-22 0,0 21 0,0 1 15,0-1-15,0-21 0,0 21 16,0 1-16,0-1 0,0 22 0,0-22 15,0 21-15,0-20 0,21 20 16,0 1-16,-21-22 0,22 22 0,-22-22 16,0 0-16,0 1 0,0-1 15,0 0-15,0-21 0,0 22 16,-22-22-16,1 0 0,0 0 0,0 0 16,-21 1-16,-1-1 0,22 0 15,-21-21-15,-1 0 0,1 0 0,0 0 16,-1 0-16,1 0 0,0 0 0,-1 0 15,22-21-15,-21 21 0,21-21 16,-22 21-16,22-22 0,0 1 0,0 21 16,21-21-16,0 0 0,-21 0 0,21 0 15,0-1-15,0 1 16,21-21-16,0 21 0,0 0 0,0-22 16</inkml:trace>
  <inkml:trace contextRef="#ctx0" brushRef="#br1" timeOffset="37887.73">12234 1757 0,'21'0'16,"-21"-21"-16,22 21 15,-22-21 1,21 21 0,0-22-1,-21 44 32,0-1-47,0 0 16,0 0-16,0 0 0,0 22 15,0-22-15,0 0 16,0 0-16,0 21 0,0-20 0,0 20 0,0 0 16,0-21-16,0 22 15,0-1-15,0 0 0,0 1 0,0 20 16,0-20-16,0 20 0,0 1 0,0-1 15,0-21-15,0 22 0,0-1 16,0-20-16,0 20 0,-21-20 0,21 20 16,-21-21-16,21 1 0,0-1 15,-22 0-15,22 1 0,0-22 0,0 21 16,0-21-16,0 1 0,0-1 0,0 0 16,0-42 15,0 0-16,0-1-15,0 1 0,22 0 0,-22-21 16,21 21-16,-21-22 0,0 22 0,0-21 16</inkml:trace>
  <inkml:trace contextRef="#ctx0" brushRef="#br1" timeOffset="38268.51">12298 1947 0,'0'0'0,"-21"0"0,21-21 0,0 0 0,0 0 16,0 0-16,-22 0 15,22-1-15,0 1 0,0 0 16,0 0-16,22 0 16,-1 0-16,0 21 0,0-22 0,0 22 15,0 0-15,22-21 0,-22 21 16,21 0-16,-21 0 0,22 21 0,-1-21 15,-21 22-15,0 20 0,22-21 16,-22 21-16,0-20 0,0 20 16,-21 0-16,0-21 0,0 22 0,0-1 15,-21-21-15,0 0 0,0 22 16,-22-22-16,22 0 0,0 0 0,-21-21 16,21 21-16,-1 1 0,1-22 15,0 0-15,21 21 0,-21-21 16,0 0-16,21-21 31,0-1-15</inkml:trace>
  <inkml:trace contextRef="#ctx0" brushRef="#br1" timeOffset="38899.19">13441 1736 0,'0'-21'16,"0"42"-16,0-64 0,0 22 15,0 0-15,0 0 0,-21 0 16,-1 21-16,1-21 0,0 21 15,0 0-15,-21 0 0,20 0 0,1 0 16,0 0-16,-21 0 0,21 21 16,-1 0-16,1 0 0,-21 21 0,21-20 15,0 20-15,-1 0 0,1 1 0,21-1 16,0 0-16,-21 1 0,21-22 16,0 21-16,0-21 0,0 22 0,0-22 15,0 0-15,21 0 16,0 0-16,1-21 0,-1 21 0,21-21 15,0 0-15,-20 0 0,20 0 0,0 0 16,1 0-16,-1 0 0,0 0 16,1 0-16,-1-21 0,0 0 0</inkml:trace>
  <inkml:trace contextRef="#ctx0" brushRef="#br1" timeOffset="39407.91">14118 1715 0,'0'0'0,"0"-43"0,0-63 31,-21 85-31,0 0 16,0 21-16,-22 0 0,22 0 0,0 0 15,-21 0-15,20 0 0,-20 0 16,21 21-16,0 0 0,-22 1 0,22 20 16,0 0-16,-21 1 0,21-1 15,-1 0-15,1-21 0,0 22 0,21-1 16,0 0-16,0 1 0,0-22 15,0 0-15,0 21 0,0-20 0,21-1 16,0 0-16,1-21 16,-1 0-16,0 0 0,21 0 15,-21 0-15,1 0 0,-1 0 16,21 0-16,-21-21 0,0 0 16,22-1-16,-22 1 0,0 0 0,0 0 15,0-21-15,1 20 0,-1-20 16,0 21-16,-21-21 0,0 20 0,0-20 15,0 21-15,0-21 0,0 20 16,0 1-16,0 0 0,0 0 16,0 42-1,0 0-15,-21 22 16,21-22-16,-21 21 0,21-21 16,-22 22-16,22-1 0,0-21 0,0 21 15,0-20-15,0-1 0,0 0 0,0 21 16,0-21-1,0 1-15,0-1 0,22-21 0,-1 0 16,0 0-16,0 0 0,0 0 16,0 0-16,1 0 0,20 0 0,-21-21 15,21 21-15</inkml:trace>
  <inkml:trace contextRef="#ctx0" brushRef="#br1" timeOffset="39823.67">14859 1651 0,'0'0'0,"0"-21"0,0 0 0,0 0 0,-21 21 32,0 0-32,-22 0 0,22 0 15,0 0-15,0 21 0,-22 0 16,22-21-16,0 21 0,-21 0 0,21 0 16,-1-21-16,22 22 0,0-1 0,-21 0 15,21 0-15,0 0 16,0 0-16,21 1 0,-21-1 15,22-21-15,-1 21 0,21-21 16,-21 21-16,0-21 0,1 21 0,-1-21 16,21 21-16,-21-21 15,0 22-15,1-22 0,-1 21 0,-21 0 16,21-21-16,-21 21 16,0 0-16,0 0 15,-21 1-15,0-22 16,-1 0-16,1 21 0,0-21 15,0 21-15,-21-21 0,20 0 0,1 0 16,-21 0-16,21 0 0,0 0 16,-1 0-16,1 0 0,0 0 0,0 0 15,0 0-15,0 0 0,21-21 32,0 0-32</inkml:trace>
  <inkml:trace contextRef="#ctx0" brushRef="#br1" timeOffset="40391.4">15282 1334 0,'0'0'15,"0"-22"-15,-21 44 47,0-1-47,21 0 0,0 21 16,0-21-16,-21 22 0,0-1 0,21 0 15,-22 1-15,22-1 0,0 0 16,-21 22-16,0-22 0,21 1 0,-21-1 16,21 0-16,0-21 0,0 22 15,0-22-15,0 21 0,0-21 0,0 1 16,0-1-16,21-21 15,0 0-15,0 0 0,1 0 0,-1 0 16,0 0-16,21 0 16,-21 0-16,1-21 0,20 21 15,-21-22-15,21 1 0,-20 0 0,-1 0 16,21 0-16,-21 0 0,0-1 16,1-20-16,-1 21 0,-21 0 0,0 0 15,21-1-15,-21 1 0,0 42 47,0 1-47,0-1 0,-21 0 0,21 0 16,0 0-16,0 0 0,0 1 0,0-1 15,0 0-15,0 0 16,0 0-16,21-21 0,0 0 16,0 0-16,0 0 15,1 0-15,-1 0 16,0 0-16,0 0 0,0 0 15,0-21-15,1 0 0,-22 0 16,0 0-16,21-1 0,-21 1 16,21 0-16</inkml:trace>
  <inkml:trace contextRef="#ctx0" brushRef="#br1" timeOffset="40596.29">15875 1418 0,'0'0'0,"-21"0"32,0 0 30,-1 0-46</inkml:trace>
  <inkml:trace contextRef="#ctx0" brushRef="#br1" timeOffset="40788.17">15071 1588 0,'84'21'15,"-63"-21"-15,1 0 16,20 0-16,0 0 0,-21 0 16,22-21-16,-1 21 0,0 0 0,1-22 15,20 22-15,-20 0 0</inkml:trace>
  <inkml:trace contextRef="#ctx0" brushRef="#br1" timeOffset="41523.76">16192 1736 0,'-21'-43'31,"21"22"-31,0 0 0,-21 21 16,21-21 0,0 42-1,0 0-15,-21-21 16,21 21-16,0 1 0,0-1 15,0 21-15,-21-21 0,21 0 0,0 1 16,0 20-16,0-21 0,0 0 16,0 0-16,0 1 0,0-1 15,-21 0-15,21 0 0,0 0 16,0 0 0,0-42 15,0 0-16,0 0 1,0 0-16,0 0 0,0-1 0,0 1 16,0 0-16,21 0 0,0-21 15,0 20-15,0-20 0,22 21 0,-22-21 16,21 20-16,-21-20 0,22 21 16,-1 0-16,0 0 0,1 21 0,-1 0 15,-21 0-15,21 0 0,-20 0 16,-1 21-16,0 21 0,0-21 15,-21 22-15,0-22 0,0 21 0,0 0 16,0-20-16,0 20 0,0-21 16,0 21-16,0-20 0,-21-1 0,0 0 15,21 0-15,-21 0 16,-1-21-16,1 21 0,0-21 16,21-21 46,21 21-62,0-21 0,1 0 16,-1 21-16</inkml:trace>
  <inkml:trace contextRef="#ctx0" brushRef="#br1" timeOffset="42407.26">17462 1693 0,'0'0'0,"0"-21"0,0 0 15,-21 0 1,0 21-16,0 0 0,21-21 16,-42 21-16,20 0 0,1 0 15,0 0-15,0 0 0,0 0 0,0 0 16,-1 0-16,1 21 0,0 0 15,0-21-15,0 21 0,0 0 0,-1 1 16,1 20-16,0-21 0,0 0 16,21 0-16,0 22 0,-21-22 0,21 0 15,0 0-15,0 0 0,0 1 16,0-1-16,0 0 0,0 0 16,21-21-16,0 0 15,0 0-15,22 0 0,-22 0 16,0 0-16,21 0 0,-21 0 0,22 0 15,-1-21-15,-21 0 0,22 0 16,-22 21-16,0-22 0,21 1 0,-21 0 16,1-21-16,-1 21 0,0-1 15,-21 1-15,21 0 0,-21 0 0,21 0 16,-21 0-16,0-1 0,0 1 16,0 42 15,0 1-31,0-1 15,0 0-15,0 21 16,0-21-16,-21 22 0,21-22 0,0 21 16,-21 1-16,21-1 0,-21 0 15,21-21-15,0 22 0,0-1 0,0 0 16,0 1-16,0-1 0,0 0 16,0 1-16,0-1 0,0 0 0,0 1 15,0 20-15,0-20 0,0-1 0,0 0 16,0 1-16,0-1 0,0 0 15,0 1-15,0-1 0,0 0 0,0-21 16,0 22-16,0-22 0,0 0 16,0 0-16,0 0 0,-21 1 0,21-1 15,-22 0-15,1-21 16,21 21-16,-21-21 16,0 0-16,0 0 0,0 0 15,-1-21-15,22 0 16,-21 21-16,21-21 0,0-1 0,-21 1 15,0 0-15,21-21 0,-21 21 0,21-22 16,0 1-16,-21 0 0,-1-1 16,22 1-16,0 0 0,0-22 0,0 22 15,0-22-15,0 22 0,22-22 16,-1 22-16,0 0 0,0-1 0,21 1 16,1 0-16,-22-1 0,21 1 0,22 0 15,-22-1-15,0 22 16,1-21-16,-22 0 0,21 20 0,1 1 15,-22 0-15,21 0 0,-21 0 16,0 21-16,1 0 0,-1 0 0,0 0 16,0 0-16</inkml:trace>
  <inkml:trace contextRef="#ctx0" brushRef="#br1" timeOffset="54259.46">3133 5271 0,'0'-22'0,"0"1"15,-22 0-15,22 0 0,0 0 16,0 0-16,0-1 0,-21 1 16,21 0-16,0 0 0,0 0 15,0 0-15,0-1 16,0 1-16,0 42 31,0 1-31,0-1 16,0 0-16,0 21 0,0 1 15,0-1-15,0-21 0,0 21 0,0 22 16,0-22-16,0 1 0,0-1 16,0 0-16,0 1 0,0-1 0,0 0 15,0 22-15,0-43 16,0 21-16,0 1 0,0-1 0,0-21 16,0 0-16,0 0 0,0 1 15,0-1-15,0 0 0,21-21 31,-21-21-31,22 21 16,-22-21-16,0-1 0,0 1 0</inkml:trace>
  <inkml:trace contextRef="#ctx0" brushRef="#br1" timeOffset="54723.48">3006 4890 0,'0'0'0,"0"-22"0,0 1 16,0 0-16,0 0 15,21 0-15,0 0 0,0-1 16,21 22-16,-20-21 15,-1 21-15,21-21 0,0 21 16,-20 0-16,20 0 0,0 0 16,1 0-16,-1 21 0,0 0 0,1 1 15,-22-1-15,21 0 0,-21 21 16,0 1-16,1-1 0,-22 0 0,0 1 16,0-1-16,-22 0 0,1 1 15,-21-1-15,21 0 0,-22-21 0,1 22 16,0-22-16,21 21 0,-22-21 15,1 1-15,21-1 0,0 0 0,-1 0 16,1-21-16,0 21 16,42-21 46,0 0-62,1-21 16,-1 21-16</inkml:trace>
  <inkml:trace contextRef="#ctx0" brushRef="#br1" timeOffset="55504.04">3746 5715 0,'0'-21'31,"22"0"-15,-22 0-16,21-1 0,0 1 0,-21 0 16,21 0-16,0 0 0,-21-22 15,21 22-15,1 0 0,-22-21 0,0 21 16,21-1-16,-21 1 0,21-21 15,-21 21-15,0 0 0,0-1 16,0 1-16,-21 21 16,0 0-16,-1 0 0,1 0 15,0 0-15,0 0 0,0 21 0,0 1 16,-22-22-16,22 21 0,0-21 16,0 21-16,21 0 15,21-21 1,0 0-16,0 0 0,0 0 15,1 0-15,-1 0 0,0 0 16,0 0-16,0 0 0,0 0 0,1 0 16,-22 21-16,21 0 0,0 1 15,0-1-15,-21 0 16,0 0-16,0 0 0,0 0 16,0 1-16,0-1 0,0 0 15,0 0-15,0 0 0,0 0 16,0 1-16,0-1 15,21-21 1,0 0-16,1-21 16,-1-1-16,0 1 15,0 0-15,-21 0 0,0 0 16,21 0-16,0-1 0,-21 1 0,0 0 16,0 0-16,22 0 0,-22 0 15,0-1-15,21 1 0,-21 0 16,0 42 15,0 0-15,0 1-16,0-1 15,0 0-15,0 0 0,0 0 0,0 0 16,0 1-16,0-1 0,0 0 16,0 0-16,0 0 0,0 0 0,0 1 15,21-22 1,0 0-16,0 0 0,0 0 15,1 0-15,-1-22 0,0 22 16,0-21-16</inkml:trace>
  <inkml:trace contextRef="#ctx0" brushRef="#br1" timeOffset="55734.91">4339 5038 0,'0'0'0,"-21"0"0,0 0 0,0 0 15,-1 0-15,1 0 0,21 21 16,0 0 0,0 0-1,0 0 1,21-21-1</inkml:trace>
  <inkml:trace contextRef="#ctx0" brushRef="#br1" timeOffset="56547.44">4720 5271 0,'0'0'0,"-21"0"16,0 0-1,0 0-15,21 21 0,0 0 16,-22-21-16,22 21 0,0 0 16,0 0-16,0 1 0,0-1 15,0 0-15,0 0 0,0 0 16,0 0-16,0 22 0,0-22 0,0 0 15,0 0-15,0 0 16,0 1-16,0-1 16,0-42 15,0-1-31,0 1 16,0 0-16,0 0 0,0 0 15,0 0-15,0-1 0,22 1 0,-22 0 16,0-21-16,0 21 0,0-1 15,21-20-15,0 21 0,-21 0 0,21-22 16,0 22-16,0 0 0,1 0 16,-1 0-16,0 21 0,0 0 15,0 0-15,0 0 0,1 0 0,-1 21 16,0 0-16,0 0 0,-21 0 16,21 1-16,0-1 0,-21 0 0,22 21 15,-22-21-15,0 1 0,0-1 16,0 0-16,0 21 0,0-21 0,0 1 15,0-1-15,0 0 0,0 0 16,0 0 0,0-42 15,0 0-31,0 0 0,0 0 0,0-1 16,0-20-1,0 21-15,0 0 0,21 0 0,0-22 0,-21 22 16,21 0-16,0-21 0,0 20 15,22 1-15,-22-21 0,0 21 16,0 21-16,22-21 0,-22 21 0,0 0 16,0 0-16,0 0 0,0 21 15,1 0-15,-1 0 0,0 0 0,0 22 16,-21-22-16,0 0 0,21 0 16,-21 21-16,0-20 0,0-1 0,0 0 15,0 0-15,0 0 0,0 0 16,0 1-16,-21-1 0,21 0 15,0 0-15,-21-21 16,0 0-16,21-21 31,0 0-15</inkml:trace>
  <inkml:trace contextRef="#ctx0" brushRef="#br1" timeOffset="56819.28">5757 5186 0,'0'0'0,"0"21"31,0 0-15,0 0-16,0 1 0,0-1 0,0 0 15,0 0-15,0 0 0,0 0 16,0 1-16,0-1 0,0 0 0,0 0 15,0 0-15,0 0 16,0 1-16,0-1 0,-21-21 31,21-21 1,0-1-32</inkml:trace>
  <inkml:trace contextRef="#ctx0" brushRef="#br1" timeOffset="57224.05">5736 4868 0,'0'0'0,"-21"0"0,0 0 16,0 22-16,-1-1 15,22 0-15,0 0 0,0 0 0,-21 0 16,21 1-16,0-1 0,0 0 15,0 0-15,21 0 0,1-21 16,-1 0 0,0 21-16,0-21 0,0 0 0,0 0 15,1 0-15,-1 0 0,0-21 0,0 0 16,0 0-16,0 0 16,-21 0-16,0-1 0,0 1 15,0 0-15,0 0 0,0 0 16,0 0-16,-21-1 0,0 1 0,0 0 15,0 21-15,0 0 0,-1 0 16,1 0-16,-21 0 0,21 21 0,0 0 16,-1 1-16,22-1 0,0 0 15,-21 0-15,21 21 0,0-20 0,0-1 16,0 0-16,0 0 16,0 0-16,21 0 0,1 1 0,-1-1 15,0-21-15,0 0 0,0 0 0,0 0 16,1 0-16</inkml:trace>
  <inkml:trace contextRef="#ctx0" brushRef="#br1" timeOffset="57752.17">6329 4868 0,'0'0'0,"0"-21"0,0 42 31,0 1-15,0-1-16,-21 0 0,21 21 16,0-21-16,0 22 0,-22-22 0,22 21 15,0 1-15,-21-1 0,21 0 0,0-21 16,0 22-16,0-1 0,0-21 16,0 22-16,0-22 0,0 21 0,0-21 15,0 0-15,0 1 0,0-1 16,0 0-16,0 0 0,21 0 0,1-21 15,-1 0-15,0 0 0,0 0 16,0 0-16,0 0 0,1 0 0,-1-21 16,0 21-16,21-21 0,-21 0 15,1 0-15,20-1 0,-21 1 16,0 0-16,0 0 0,1 0 0,-1 0 16,0-1-16,0-20 0,-21 21 15,21 0-15,-21 0 0,0-1 0,0 1 16,0 0-16,0 42 31,0 0-31,-21-21 16,21 43-16,0-22 0,-21 0 15,21 0-15,0 0 0,0 1 0,0-1 16,0 0-16,0 0 0,21 0 16,0-21-16,0 21 15,1-21-15,-1 0 16,0 0-16,0 0 0,21 0 15,-20-21-15,-1 21 0,0-21 0,0 0 16,0 0-16</inkml:trace>
  <inkml:trace contextRef="#ctx0" brushRef="#br1" timeOffset="57976.04">7048 4911 0,'0'0'0,"-21"0"15,0 0-15,0 0 0,0 0 0,0 0 16,-1 21-16,1-21 0,21 21 16,0 0-1,21-21 32</inkml:trace>
  <inkml:trace contextRef="#ctx0" brushRef="#br1" timeOffset="58191.91">6032 5249 0,'0'0'16,"-21"43"-1,42-43 1,1 0-16,-1 0 16,0 0-16,0 0 0,0 0 0,22-21 15,-22 21-15,21-22 0,22 1 16,-43 21-16,21-21 16,0 21-16,-20-21 0</inkml:trace>
  <inkml:trace contextRef="#ctx0" brushRef="#br1" timeOffset="58659.65">7197 5165 0,'0'0'0,"0"-21"15,0 42 17,0 0-17,0 0-15,21 0 0,0 0 16,-21 1-16,0-1 0,0 0 0,21 0 16,-21 0-16,0 0 0,21 1 15,-21-1-15,0 0 0,0 0 0,0 0 16,0 0-16,0 1 15,21-22 1,1 0 0,-1-22-1,-21 1-15,21 21 0,0-21 16,-21 0-16,21 0 0,0 0 0,-21-1 16,22 1-16,-1-21 0,0 21 15,-21 0-15,21-22 0,0 22 0,0 0 16,1 0-16,-1 0 0,-21-1 15,21 1-15,0 21 0,0-21 0,0 21 16,1 0 15</inkml:trace>
  <inkml:trace contextRef="#ctx0" brushRef="#br1" timeOffset="59075.41">7853 5376 0,'21'0'16,"-42"0"-16,63 0 0,-21 0 16,0 0-16,-21-21 0,22 0 15,20 21-15,-21-21 0,0 21 0,0-21 16,1 0-16,-1-1 0,0 22 15,0-21-15,0 0 0,-21 0 0,0 0 16,0 0-16,0-1 16,-21 22-16,0 0 15,-21 0-15,20 22 0,1-22 16,0 21-16,-21 0 0,21 0 16,-1 0-16,1 0 0,-21 22 0,42-22 15,-21 0-15,21 0 0,0 0 16,0 1-16,0-1 0,0 0 0,0 0 15,21-21-15,0 21 0,21-21 16,-20 0-16,20 0 0,0 0 16,1 0-16,-1 0 0,0 0 0,1 0 15,-22 0-15,21 0 0,0-21 0,1 0 16,-22 21-16,0-21 0,0 21 16,0-21-16,1-1 0,-22 1 15</inkml:trace>
  <inkml:trace contextRef="#ctx0" brushRef="#br1" timeOffset="63795.31">16023 5186 0,'0'0'0,"0"-21"15,0 0-15,-21-1 16,21 1-16,0 0 0,0 0 0,0 0 15,0 42 17,0 0-32,0 0 0,0 0 15,0 22-15,0-22 0,0 21 16,0 1-16,0-1 0,0 0 0,0 1 16,0 20-16,0-21 0,0 1 15,-21 20-15,21-20 0,-21-1 0,21 0 16,-22 1-16,22-22 0,0 21 15,0-21-15,-21 0 0,21 1 0,0-1 16,0 0-16,0-42 31,0 0-31,21-1 0,-21 1 16</inkml:trace>
  <inkml:trace contextRef="#ctx0" brushRef="#br1" timeOffset="64112.13">16023 5249 0,'-21'-21'0,"42"42"0,-42-63 0,21 0 16,0 21-16,0-1 15,0 1-15,21 21 32,0 21-32,0 1 0,22 20 15,-22-21-15,21 21 0,1-20 0,-22 20 16,21 0-16,-21 1 0,22-1 15,-22 0-15,0 1 0,0-1 0,0 0 16,-21 1-16,21-1 16,-21-21-16,0 21 0,0-20 0,0 20 15,0-21-15,0 0 0,0 0 16,0-42 15,0 0-15,22-21-16,-22 21 0,21-22 0,-21 22 15,21-21-15</inkml:trace>
  <inkml:trace contextRef="#ctx0" brushRef="#br1" timeOffset="64375.97">16616 4995 0,'0'0'0,"0"-21"16,21-21-1,-21 63 1,0 21-16,-21-20 0,0 20 15,-1 0-15,22 1 0,-21-1 0,0 0 16,0 1-16,0-1 0,0 0 0,-1 1 16,1-1-16,21 0 0,-21 1 15,21-1-15,-21 0 0,21 1 0,0-22 16,0 21-16,0-21 0,0 0 16,0 1-16,0-1 0,0 0 0,0 0 15,21-21 1,0 0-1,0 0-15,1-21 0,-1 21 16,0-21-16</inkml:trace>
  <inkml:trace contextRef="#ctx0" brushRef="#br1" timeOffset="65200.63">16870 5398 0,'0'0'0,"0"-22"0,0 1 16,0 42-1,0 1 1,0-1-16,0 0 0,-21 0 16,-1 0-16,1 22 0,0-22 15,21 21-15,-21-21 0,0 22 0,0-22 16,-1 21-16,22-21 0,0 0 16,0 1-16,0-1 0,0 0 0,0 0 15,0 0-15,22 0 16,-1-21-16,0 0 0,0 0 15,0 0-15,0 0 0,22 0 0,-22 0 16,0-21-16,-21 0 0,21 21 16,0-21-16,-21 0 0,0 0 0,0-1 15,0 1-15,0 0 0,0 0 16,0-21-16,-21 20 0,0 1 0,21 0 16,-21-21-16,0 21 0,0 21 15,-1-22-15,1 1 0,0 0 16,21 0-16,0 0 0,0 0 15,0-1 1,42 22-16,-20-21 0,-1 21 16,0 0-16,0 0 0,0 0 15,22-21-15,-22 21 0,21 0 0,-21 0 16,22 0-16,-1 0 0,-21 21 0,0-21 16,22 21-16,-22 1 0,0-1 15,-21 0-15,0 0 0,21 0 0,-21 0 16,0 22-16,0-22 0,0 0 15,0 21-15,0-20 0,0-1 16,0 0-16,-21 21 0,21-21 0,0 1 16,-21-1-16,21 0 15,-21 0-15,21-42 47,0 0-47,0 0 16,0-1-16,0 1 0,0 0 15,0-21-15,0-1 0,21 22 0,0-21 16,0 0-16,0 20 0,0-20 16,1 0-16,-1 21 0,21-1 15,-21 1-15,0 0 0,22 0 0,-22 0 16,21 21-16,-21 0 0,22 0 16,-22 0-16,0 0 0,0 21 0,0 0 15,1 0-15,-1 0 0,0 22 16,0-22-16,-21 21 0,0 1 0,0-1 15,0-21-15,0 21 0,0 1 0,0-22 16,0 0-16,0 21 0,-21-20 16,0-1-16,21 0 0,-21 0 15,-1-21-15,22-21 32,0 0-17</inkml:trace>
  <inkml:trace contextRef="#ctx0" brushRef="#br1" timeOffset="65763.37">18732 5059 0,'0'0'0,"0"-21"32,-21 21-17,21 21-15,0 0 16,-21 21-16,21-20 0,0 20 15,0 0-15,0-21 0,0 22 0,0-1 16,0 0-16,0 22 0,0-22 16,0 1-16,0-1 0,0 21 0,-21-20 15,21-1-15,-21 0 0,21 1 16,0-1-16,0-21 0,0 0 16,0 22-16,0-22 0,0 0 15,0 0-15,0-42 31,21 0-31,0 21 0,-21-42 16,0 20-16,0 1 0,21-21 16</inkml:trace>
  <inkml:trace contextRef="#ctx0" brushRef="#br1" timeOffset="66076.19">18605 5313 0,'0'0'0,"-21"-42"0,0 20 0,0-20 15,0 0-15,0-1 16,21 22-16,0-21 0,0 0 0,0 20 15,0-20-15,0 21 0,21 0 16,0-22-16,0 22 0,21 0 0,1 21 16,-1-21-16,0 21 0,22 0 15,-22 0-15,1 21 0,-1 0 0,0 0 16,1 22-16,-1-1 0,0 0 0,-21 1 16,1-1-16,-22 0 0,0 1 15,0-1-15,-22 0 0,1 1 0,-21-1 16,21-21-16,-22 22 0,1-22 15,0 0-15,-1 21 0,22-21 0,-21 1 16,21-22-16,0 21 0,-1 0 16,1-21-16,21 21 15,21-21 1,1 0-16,-1 0 16,0 0-16,0 0 0</inkml:trace>
  <inkml:trace contextRef="#ctx0" brushRef="#br1" timeOffset="66735.86">19008 5800 0,'0'0'0,"-22"0"0,22 21 15,0-42 16,22 0-31,-1-1 0,0 1 0,-21 0 16,42 0-16,-21 0 0,1-22 16,-1 22-16,0-21 0,21 21 0,-21-22 15,1 22-15,-1-21 0,0 21 16,-21 0-16,0-1 0,0 1 0,0 0 16,0 0-16,-21 21 0,0 0 0,-1 0 15,1 0-15,-21 0 0,21 0 16,0 0-16,-1 21 0,1-21 15,21 21-15,0 0 0,0 1 16,0-1-16,0 0 0,0 0 16,0 0-16,21 0 0,1 1 0,-1-1 15,0 0-15,0 0 0,0 0 16,-21 0-16,21 1 0,-21-1 16,22 0-16,-22 0 0,0 0 0,0 0 15,0 1-15,21-22 0,-21 21 16,21-21-16,0 0 15,0 0-15,0 0 16,1-21-16,-1-1 0,0 22 16,0-21-16,0 0 0,0 0 15,22 0-15,-22 0 0,21-22 16,-21 22-16,22-21 0,-22 21 0,0-1 16,0 1-16,0 0 0,1 0 15,-22 0-15,21 21 0,-21 21 16,0 0-1,0 0-15,-21 0 16,21 22-16,-22-22 0,22 0 0,-21 0 16,21 0-16,-21 1 0,21-1 15,0 0-15,0 0 0,-21 0 16,21-42 31,0 0-47,21 0 15,-21 0-15</inkml:trace>
  <inkml:trace contextRef="#ctx0" brushRef="#br1" timeOffset="66891.77">19812 5207 0,'0'0'0,"0"-21"16,-64 21-1,43 0 1,21 21-16,0 0 15,0 0 1,0 1-16,21-22 0,1 21 0,-1 0 16</inkml:trace>
  <inkml:trace contextRef="#ctx0" brushRef="#br1" timeOffset="67623.28">20066 5419 0,'0'0'0,"0"21"16,0 0-16,-21-21 0,21 21 16,0 0-16,-21-21 0,21 22 15,0-1-15,0 0 0,0 0 0,-22 0 16,22 22-16,0-22 0,0 0 16,0 0-16,0 0 0,0 0 15,0 1-15,0-1 16,0-42 31,0-1-47,0 1 0,0 0 15,22 0-15,-1-21 16,-21 20-16,21-20 0,-21 21 0,21-21 16,0 20-16,-21 1 0,21-21 0,1 21 15,-1 0-15,-21-1 0,21 1 16,0 21-16,-21-21 0,21 21 15,0 0-15,1 0 16,-22 21-16,0 0 0,21 1 0,-21-1 16,21 0-16,-21 0 0,0 0 0,0 22 15,0-22-15,0 0 0,0 21 16,0-21-16,0 1 0,0-1 0,0 0 16,0 0-16,0 0 0,0 0 15,-21-21-15,0 0 31,21-21-15,0 0-16,0 0 0,0-21 16,0 20-16,0 1 15,21 0-15,0 0 0,0-21 0,0 20 16,0 1-16,1-21 0,20 21 0,-21 0 16,21-22-16,-20 22 0,20 21 15,0-21-15,-21 21 0,22 0 0,-22 0 16,21 0-16,-21 0 0,1 21 15,-1-21-15,-21 21 0,0 0 0,21 22 16,-21-22-16,0 0 0,0 21 16,0-20-16,0 20 0,0 0 15,0-21-15,-21 22 0,21-22 0,-21 21 16,-1-21-16,1 1 0,21-1 16,0 0-16,-21 0 0,21-42 46,0 0-46,0 0 0,21 21 16</inkml:trace>
  <inkml:trace contextRef="#ctx0" brushRef="#br1" timeOffset="67863.16">21082 5334 0,'0'21'15,"0"0"1,0 1-16,-21-1 0,21 0 0,0 0 16,0 0-16,0 22 0,0-22 15,0 0-15,-21 0 0,21 21 0,0-20 16,-22-1-16,22 0 0,0 0 16,0 0-1,0-42 16,0 0-31</inkml:trace>
  <inkml:trace contextRef="#ctx0" brushRef="#br1" timeOffset="68228.53">20997 5059 0,'0'0'0,"0"21"0,-21 43 16,21-43 0,0 0-16,0 0 0,0 0 15,21 0-15,0-21 16,1 0-16,-1 0 0,0 0 16,0 0-16,0 0 15,0 0-15,-21-21 0,0 0 0,22 0 16,-22 0-16,0 0 15,0-1-15,0 1 0,0 0 0,0 0 16,0 0-16,0 0 0,-22-1 16,1 1-16,21 0 0,-21 21 0,0 0 15,0 0-15,0 0 16,-1 0-16,1 21 0,21 0 16,0 1-16,-21-1 0,21 0 0,0 0 15,-21 0-15,21 0 0,0 1 16,0-1-16,0 0 0</inkml:trace>
  <inkml:trace contextRef="#ctx0" brushRef="#br1" timeOffset="68771.25">21548 4932 0,'0'85'31,"0"-64"-31,-22 0 0,22 21 16,0-21-16,-21 22 0,0-22 0,21 21 16,-21 1-16,21-22 0,0 21 0,-21-21 15,0 22-15,21-22 0,-22 21 16,22 0-16,0-20 0,0 20 0,0-21 15,0 21-15,0-20 0,0-1 16,0 0-16,0 0 0,0 0 16,22-21-16,-1 0 15,0 0-15,0 0 16,21 0-16,-20 0 0,-1 0 0,0-21 16,0 0-16,21 0 0,-20 0 0,-1-1 15,0 1-15,21 0 0,-21 0 16,1 0-16,-1 0 0,0-1 0,0 1 15,-21 0-15,0 0 0,21 21 16,-21-21-16,0 42 16,0 0-1,-21 0 1,21 0-16,0 1 0,0-1 0,0 0 16,-21 0-16,21 0 0,0 0 15,0 1-15,0-1 16,21-21-1,0 0-15,0-21 16,1 21-16,-22-22 0,21 1 16,0 0-16,-21 0 0</inkml:trace>
  <inkml:trace contextRef="#ctx0" brushRef="#br1" timeOffset="68959.39">22056 5059 0,'0'0'0,"-43"0"31,22 0-31,0 0 0,21 21 0,-21-21 16,21 21-16,0 0 16</inkml:trace>
  <inkml:trace contextRef="#ctx0" brushRef="#br1" timeOffset="69164.27">21484 5355 0,'0'0'0,"-21"0"0,0 21 15,21 1 1,21-22-1,0 0-15,0 0 16,0 0-16,22 0 0,-1 0 0,-21 0 16,22 0-16,-1 0 0,-21 0 15,21 0-15,-20 0 0</inkml:trace>
  <inkml:trace contextRef="#ctx0" brushRef="#br1" timeOffset="69488.09">22204 5334 0,'0'21'31,"0"0"-15,0 1-16,21-1 0,-21 0 15,0 0-15,0 0 0,0 0 16,0 1-16,0-1 0,0 0 0,0 0 16,0 0-16,0 0 0,0 1 15,0-1 1,21-21 15,-21-21-31,21-1 0,0 1 16,-21 0-16,22 0 15,-1 0-15</inkml:trace>
  <inkml:trace contextRef="#ctx0" brushRef="#br1" timeOffset="69723.95">22564 5249 0,'0'-21'0,"0"42"0,-22-42 31,1 21-31,21 21 0,-21 1 16,0-1-16,0 0 0,0 0 15,-1 0-15,1 0 0,0 1 0,0-1 16,21 0-16,-21 0 0,0 0 0,21 22 16,-22-22-16,22 0 0,-21-21 15,21 21-15,-21 0 0,21 0 0,0 1 32,21-22-17,0 0-15,1-22 16,-1 22-16</inkml:trace>
  <inkml:trace contextRef="#ctx0" brushRef="#br1" timeOffset="70211.67">22818 5292 0,'-64'21'31,"64"0"-31,0 0 16,0 0-16,0 1 15,21-22 1,0 0 0,1 0-16,-1 0 0,0 0 0,0 0 15,0 0-15,0 0 0,1 0 16,-1 0-16,0-22 0,0 22 15,-21-21-15,21 0 0,-21 0 0,0 0 16,0 0 0,0-1-16,0 1 0,-21 21 15,0 0-15,0 0 0,0 0 16,-1 0-16,1 0 0,0 0 0,0 21 16,0 1-16,-22-1 0,22 0 0,0 21 15,0-21-15,0 22 0,0-22 16,-1 0-16,1 21 0,21-20 0,0-1 15,0 0-15,0 0 0,0 0 16,0 0-16,21 1 0,1-22 0,-1 0 16,21 21-16,-21-21 0,0 0 0,22 0 15,-22 0-15,21 0 16,-21 0-16,22 0 0,-22-21 0,0 21 0,21-22 16,-20 1-16,-1 0 15,0 21-15,-21-21 0,0 0 0</inkml:trace>
  <inkml:trace contextRef="#ctx0" brushRef="#br1" timeOffset="84867.64">1016 10351 0,'0'-22'0,"21"22"0,-21-21 0,0 0 31,0 0 0,0 0 0,0 0 94,0-1-93,0 1-1,21 21-31,-21-21 15,0 0 1,0 42 31,0 0-31,0 0-16,0 1 0,0-1 15,0 21-15,0 0 0,0 1 16,21-1-16,-21 0 0,0 1 0,0 20 15,0-20-15,0-1 0,0 0 16,0 1-16,0-1 0,0 0 16,0 1-16,0-22 0,0 21 0,0-21 15,0 0-15,0 1 0,0-1 16,0 0-16,0 0 0,0 0 16,0-42 15,0 0-31,0 0 15,0 0-15,0-1 0</inkml:trace>
  <inkml:trace contextRef="#ctx0" brushRef="#br1" timeOffset="85199.48">1058 10308 0,'-21'-21'16,"21"-42"-1,0 41 1,21 22 0,0 0-16,1 0 15,-1 0-15,0 0 0,21 22 0,-21-1 16,22 0-16,-1 21 0,-21-21 16,22 22-16,-22-1 0,21 0 0,-21 1 15,0 20-15,1-20 0,-1-1 16,0-21-16,0 21 0,-21 1 0,21-22 15,-21 21-15,21-21 0,-21 1 16,0-1-16,0 0 0,22 0 0,-22 0 16,0-42 31,0 0-47,0 0 0,0 0 15</inkml:trace>
  <inkml:trace contextRef="#ctx0" brushRef="#br1" timeOffset="85483.68">1630 10118 0,'0'0'16,"0"-21"-16,-21 21 16,-1 0-1,22 21-15,0 21 16,0-21-16,0 22 0,0-1 15,0 0-15,0 22 0,0-22 0,0 22 16,0-1-16,0-21 0,-21 22 16,21-22-16,0 1 0,-21 20 0,0-42 15,21 22-15,-21-1 0,21-21 16,0 0-16,0 0 0,0 1 0,0-1 16,0 0-1,21-21-15,0 0 16,0-21-16,0 0 15</inkml:trace>
  <inkml:trace contextRef="#ctx0" brushRef="#br1" timeOffset="86103.7">2074 10732 0,'0'0'0,"0"-85"32,0 64-32,0 0 15,0-1-15,0 1 0,0 0 0,-21 0 16,21 0-16,-21 0 16,0-1-16,21 1 0,-21 0 0,-1 21 15,1-21-15,0 21 16,0 21-16,0 0 15,21 0-15,0 22 0,-21-22 16,21 21-16,-22 1 0,22-1 0,0 0 16,0 1-16,0-1 0,0-21 15,0 21-15,0-20 0,0-1 0,0 0 16,0 0-16,0 0 0,22 0 31,-1-21-31,0 0 0,0 0 0,0-21 16,0 21-1,1-21-15,-22 0 0,21 0 0,0 0 16,-21-1-16,0 1 0,21 0 16,-21-21-16,0 21 0,21-22 0,-21 22 15,0-21-15,0 21 0,0-1 16,0 1-16,0 0 0,0 0 0,0 42 31,0 0-15,0 0-16,0 1 0,0 20 0,0-21 15,0 0-15,0 22 0,0-22 16,0 21-16,0-21 0,0 0 16,0 1-16,0-1 0,0 0 15,0 0-15,0 0 0,21-21 0,1 21 16,-1-21-16,0 0 16,0 0-16,0 0 0,0 0 15,1 0-15,-1 0 0,0-21 0,0 0 16,-21 0-16,21 0 0</inkml:trace>
  <inkml:trace contextRef="#ctx0" brushRef="#br1" timeOffset="86527.49">2307 10541 0,'0'0'0,"-21"0"0,21-21 16,0 0-1,21 21 1,0 0-16,0 0 16,1 0-16,-1 0 0,0 21 0,0 0 15,0 0-15,0 0 0,1 1 16,-1-1-16,0 0 0,0 0 0,-21 0 16,21 22-16,0-22 15,-21 0-15,0 21 0,0-21 0,0 1 16,0-1-16,0 0 0,0 0 0,0 0 15,0 0-15,-21-21 32,0-21-17,21 0-15,0 0 16,0 0-16,0 0 0,0-1 16,0-20-16,-21 21 0,21 0 0,0 0 15,0-22-15,0 22 0,0 0 0,0-21 16,0 20-16,21 1 0,-21 0 15,21 21-15,0-21 0,1 0 16,-1 21-16,0-21 16,0 21-16</inkml:trace>
  <inkml:trace contextRef="#ctx0" brushRef="#br1" timeOffset="86979.72">2794 10583 0,'0'-21'31,"0"0"-31,0 0 16,0 0-16,21 0 16,0 21-16,-21-22 15,21 22-15,1 0 16,-1 0-16,0 0 0,-21 22 15,21-1-15,0-21 0,-21 21 0,0 0 16,0 0-16,21 22 0,-21-22 16,0 0-16,0 0 0,0 0 0,0 0 15,0 22-15,0-22 0,0 0 16,0 0-16,0 0 0,0 1 0,-21-1 16,21 0-16,-21-21 0,0 0 15,0 0 1,21-21 15,0 0-31,0-1 0,0 1 0,0 0 16,0 0-16,0 0 0,0 0 0,0-1 15,0-20-15,21 21 0,-21 0 16,21 0-16,0-1 0,-21 1 16,21 21-16,1-21 0,-1 21 15,0 0-15,-21-21 0,21 21 16,0-21-16,0 21 0</inkml:trace>
  <inkml:trace contextRef="#ctx0" brushRef="#br1" timeOffset="87487.9">3429 10414 0,'-64'-21'16,"43"21"-16,0 0 16,0 0-16,0 21 0,0 0 15,-1 22-15,22-22 16,0 0-16,-21 0 0,0 21 0,21-20 16,-21 20-16,21-21 15,0 21-15,0-20 0,0-1 0,0 21 16,0-21-16,0 0 0,0 1 0,0-1 15,0 0-15,21-21 16,0 0-16,0 0 0,1 0 16,20 0-16,-21 0 0,0 0 15,0 0-15,1-21 0,-1 0 0,21 21 16,-21-22-16,-21 1 0,21 0 0,1 0 16,-22 0-16,21 0 0,-21-22 15,0 22-15,0-21 0,0 21 0,0-22 16,0 1-16,-21 21 15,-1-22-15,1 22 0,-21-21 0,21 21 16,0 0-16,-1-1 0,1 22 0,0 0 16,0 0-16,0 0 0,0 0 15,-1 0-15,1 0 0,0 22 0,21-1 16,0 0-16,-21 0 0,21 0 16,0 0-16,0 1 0,0-1 0,0 21 15,0-21-15,0 0 0,0 1 16,21-1-16,0-21 0,-21 21 0,21-21 15,1 0-15</inkml:trace>
  <inkml:trace contextRef="#ctx0" brushRef="#br1" timeOffset="88143.14">3746 10372 0,'-21'0'31,"0"0"-31,21 21 0,0 0 16,0 0-16,0 0 0,0 22 15,0-22-15,0 21 0,0-21 16,0 1-16,0 20 0,0-21 0,0 0 16,0 0-16,0 1 0,0-1 15,0 0-15,0 0 0,0 0 0,21-21 16,0 0-1,1 0-15,-1 0 16,0 0-16,0-21 0,-21 0 16,21 0-16,0 0 15,-21-1-15,22 1 0,-22 0 0,0 0 16,21-21-16,-21 20 0,21 1 0,-21 0 16,0 0-16,0 0 0,0 0 15,0-1 1,0 44-1,0-1-15,0 0 16,0 0-16,0 21 0,0-20 16,0-1-16,0 0 0,0 0 15,0 0-15,0 0 0,0 22 0,0-22 16,0 0-16,0 0 0,21-21 16,0 0-16,-21 21 0,21-21 15,1 0-15,-1 0 0,0 0 0,0 0 16,0-21-16,0 21 0,1-21 15,-22 0-15,21 0 0,-21 0 16,21-1-16,-21 1 0,0 0 16,0 0-16,0-21 0,0 20 15,0 1-15,0-21 0,0 21 0,0 0 16,0-1-16,0 1 0,0 0 16,0 0-16,0 42 31,0 0-16,-21-21-15,21 21 0,0 1 16,0-1 0</inkml:trace>
  <inkml:trace contextRef="#ctx0" brushRef="#br1" timeOffset="88415.98">4445 10351 0,'-42'84'31,"42"-63"-31,0 1 16,0 20-16,-22-21 0,22 0 0,0 22 15,0-22-15,0 0 0,0 21 0,0-21 16,0 1-16,0-1 15,0 0-15,0 0 0,0 0 16,22-21 15,-1-21-31,0 0 0</inkml:trace>
  <inkml:trace contextRef="#ctx0" brushRef="#br1" timeOffset="88803.27">4339 10118 0,'0'0'0,"-42"42"32,42-21-32,0 0 0,0 1 15,0-1-15,0 0 16,0 0-16,21-21 0,-21 21 0,21-21 15,0 0-15,0 0 0,1 0 0,-1 0 16,0 0-16,0-21 16,0 21-16,0-21 0,-21 0 15,22 21-15,-22-21 0,0-1 16,0 1-16,0 0 16,0 0-16,0 0 0,-22 0 0,1-1 15,0 22-15,21-21 0,-21 0 16,0 21-16,0 0 0,-1 0 0,1 0 15,0 0-15,21 21 16,-21 0-16,21 1 0,0-1 16,0 0-16,0 0 0,0 0 0,0 0 15,0 1-15,0-1 0,0 0 16,21 0-16,0-21 0</inkml:trace>
  <inkml:trace contextRef="#ctx0" brushRef="#br1" timeOffset="89341.96">4868 10308 0,'-42'0'15,"42"21"-15,0 1 16,0-1-16,-21 0 0,21 0 0,0 0 15,0 0-15,0 1 0,0-1 16,0 0-16,0 21 0,0-21 16,0 1-16,0-1 0,-21 0 0,21 0 15,0 0-15,0 0 0,0 1 16,0-1-16,-22-21 16,1 0 15,21-21-31,0-1 15,0 1-15,0 0 0,0 0 0,0-21 16,0 20-16,21-20 0,1 21 16,-1-21-16,0-1 0,0 22 0,0-21 15,0 21-15,22-22 0,-22 22 16,0 0-16,21 21 0,-20-21 16,-1 21-16,0 0 0,0 0 0,0 0 15,0 0-15,1 21 0,-22 0 16,0 0-16,21 22 0,-21-22 0,0 21 15,0 0-15,0 1 0,0-22 0,0 21 16,0 1-16,0-22 0,-21 21 16,21-21-16,0 0 0,-22 1 0,22-1 15,-21 0-15,21 0 0,0 0 16,21-21 0,1-21-1,-1 21-15,0-21 0,0 0 0</inkml:trace>
  <inkml:trace contextRef="#ctx0" brushRef="#br1" timeOffset="90211.46">5800 10308 0,'0'0'0,"-64"-63"31,43 63-31,0 0 0,0 0 15,-1 0-15,1 0 0,0 0 0,0 0 16,-21 0-16,20 0 0,1 21 0,0-21 16,21 21-16,-21 0 15,0 0-15,0 1 0,21 20 0,0-21 16,-22 0-16,22 22 0,-21-22 0,21 0 16,0 0-16,0 0 0,0 22 15,0-22-15,0 0 0,21-21 16,1 0-16,-1 0 0,0 0 0,0 0 15,0 0-15,22 0 0,-22 0 16,21 0-16,-21-21 0,0 0 0,1 21 16,-1-22-16,0 1 0,0 21 0,0-21 15,-21 0-15,0 0 16,21 0-16,-21-1 0,22 1 0,-22 0 0,0 0 16,0 0-16,0 0 15,0 42 16,0 0-15,0 0-16,0 0 0,0 0 0,-22 1 16,22-1-16,-21 21 0,21-21 0,-21 22 15,21-1-15,0 0 0,0 1 16,0-22-16,0 21 0,0 0 0,0 1 16,0 20-16,0-20 0,0-1 15,21 21-15,0 1 0,1-1 0,-1 1 16,0-1-16,0 22 0,0-21 0,0-1 15,1 1-15,-1 20 0,0-20 16,-21-1-16,21 1 0,0 20 0,0-20 16,1-1-16,-1 1 0,-21-1 15,21-20-15,-21 20 0,21-20 0,-21 20 16,0-21-16,0 1 0,0-22 0,0 21 16,0-21-16,0 1 0,0 20 15,0-21-15,-21 0 0,0-21 16,0 0-16,-1 0 0,1 0 0,0-21 15,-21 0-15,-1 0 0,22 0 0,-42-1 16,20 1-16,1-21 16,-21 21-16,20-22 0,-20-20 0,20 21 0,1-22 15,-21 1-15,20-1 0,1-21 16,21 1-16,0 20 0,-22-20 16,43 20-16,0-21 0,0 22 0,0-22 15,0 22-15,0-22 0,0 22 0,0-1 16,21 1-16,1-1 0,-1 22 15,21-1-15,-21 1 0,0 0 0,22-1 16,-22 1-16,21 21 0,-21-21 0,1 20 16,20 1-16,-21 0 0,0 0 15,0 0-15,1 0 0,-22-1 16,0 1 15</inkml:trace>
  <inkml:trace contextRef="#ctx0" brushRef="#br1" timeOffset="90824.11">7535 9991 0,'0'-43'31,"0"22"-31,0 42 16,0 1 0,0 20-16,0-21 15,0 0-15,0 22 0,0-1 0,0 0 16,0 1-16,0-1 0,0 0 15,0 1-15,0-1 0,0 0 0,0 1 16,0-1-16,0 0 0,0-21 0,0 22 16,0-22-16,0 0 0,0 0 15,0 0-15,21-21 16,1 0-16,-1-21 16,0 0-16,0 0 0</inkml:trace>
  <inkml:trace contextRef="#ctx0" brushRef="#br1" timeOffset="91091.18">8001 10118 0,'-106'63'16,"85"-42"-1,0 1-15,0-1 0,-22 21 0,22-21 16,0 22-16,-21-22 0,20 21 15,1 0-15,0-20 0,21-1 0,-21 21 16,21-21-16,-21 0 0,21 1 16,0-1-16,21-21 31,0 0-31,0-21 0,22-1 16,-22 1-16,0 0 0,21 0 15,-21-21-15,22 20 0,-22-20 0,0 0 16</inkml:trace>
  <inkml:trace contextRef="#ctx0" brushRef="#br1" timeOffset="91312.03">8043 10075 0,'0'0'0,"0"22"31,0-1-31,21 0 16,-21 0-16,0 0 0,22 0 15,-22 22-15,0-22 0,0 0 0,0 21 16,21 1-16,-21-22 0,0 0 0,0 21 15,0-20-15,21-1 0,-21 0 16,21 0-16,-21 0 0,0 0 0,21 1 16,0-22-16,1 0 0,-1 0 15,0 0-15,-21-22 16,21 1-16,0 0 0,0 0 0,-21 0 16</inkml:trace>
  <inkml:trace contextRef="#ctx0" brushRef="#br1" timeOffset="91586.87">8382 9694 0,'0'0'0,"0"22"0,0-1 0,0 21 15,0-21-15,0 22 0,0-1 0,0 0 16,0 1-16,0-1 0,0 0 0,0 1 15,0-1-15,0 0 0,0 1 16,0-1-16,0 0 0,0 1 16,0-22-16,0 21 0,0-21 0,0 0 15,0 1-15,0-1 0,21 0 16,0-21 0,0-21-16,1 0 15,-1-1-15</inkml:trace>
  <inkml:trace contextRef="#ctx0" brushRef="#br1" timeOffset="91807.65">8678 10139 0,'0'21'16,"0"0"0,0 0-16,0 1 15,0-1-15,0 0 0,0 0 0,-21 0 16,21 0-16,0 1 0,-21-1 15,21 0-15,0 0 0,0 0 16,0 0-16,0-42 47,0 0-47,0 0 0,0 0 0</inkml:trace>
  <inkml:trace contextRef="#ctx0" brushRef="#br1" timeOffset="91991.54">8890 9864 0,'-21'0'16,"21"21"0,-21-21-16,21 21 0,-22 0 15,22 0-15,0 1 16,0-1-16,0 0 15,22-21-15,-1 21 0</inkml:trace>
  <inkml:trace contextRef="#ctx0" brushRef="#br1" timeOffset="92612.19">9461 10266 0,'0'0'0,"0"-21"0,0 0 0,0-1 16,0 1-16,-21 21 0,0-21 15,21 0-15,-21 0 16,0 0-16,0 21 0,-1-22 0,1 1 16,0 21-16,0 0 0,0 0 0,0 0 15,-1 0-15,1 0 0,-21 21 16,21 1-16,0-1 0,-1 0 0,1 0 15,21 0-15,0 0 0,0 22 0,0-22 16,0 21-16,0-21 0,0 1 16,0 20-16,0-21 0,0 0 0,0 0 15,21 1-15,1-1 0,-1-21 16,0 21-16,0-21 0,0 0 16,0 0-16,1 0 0,-1 0 0,0-21 15,0 0-15,0 21 0,0-22 16,1 1-16,-1 0 0,-21-21 15,21 21-15,0-1 0,0-20 0,0 0 16,1 21-16,-22-22 0,21 1 0,0 0 16,-21-1-16,21 1 0,-21 0 15,0-22-15,0 22 0,0-1 0,0 1 16,0 0-16,0 21 0,0-22 16,0 22-16,0 42 15,0 0 1,-21 1-16,21 20 0,0 0 15,-21 1-15,21 20 0,0-21 0,0 1 16,0-1-16,0 0 0,0 1 16,0-1-16,0 0 0,0-20 15,0 20-15,0 0 0,0-21 0,0 1 16,0 20-16,0-21 0,21 0 16,0-21-16,0 0 15,0 0-15,1 0 0,-1 0 16,0-21-16,0 0 0,0 0 15</inkml:trace>
  <inkml:trace contextRef="#ctx0" brushRef="#br1" timeOffset="93503.67">9800 10118 0,'0'0'0,"0"21"16,0 0-1,0 0-15,21-21 16,0 0-16,1 0 0,20 0 16,-21 0-16,0 0 0,0 0 15,1 0-15,-1 0 0,0-21 16,0 21-16,0 0 0,0-21 0,1 21 16,-1-21-16,0 0 0,-21-1 15,0 1 1,-21 21-1,0 0-15,-1 0 0,1 0 0,0 0 16,0 0-16,0 0 0,0 21 16,-1 1-16,1-1 0,0 0 0,0 0 15,21 0-15,-21 0 0,21 1 0,0-1 16,0 0-16,0 0 0,0 0 16,0 0-16,0 1 0,0-1 0,21 0 15,0-21-15,0 21 0,0-21 16,1 0-16,-1 0 0,0 0 0,21 0 15,-21 0-15,1 0 0,20 0 16,-21-21-16,21 0 0,-20 21 0,20-21 16,-21-1-16,0 1 0,22 0 15,-22 0-15,0 0 0,0 0 0,-21-1 16,21 1-16,-21 0 0,21 0 16,-21-21-16,22 42 0,-22-22 0,0 1 15,0 0-15,0 42 47,0 0-47,0 1 0,0-1 0,0 0 16,0 0-16,0 0 15,0 0-15,0 1 0,0-1 0,0 0 16,0 0-16,0 0 0,0 0 16,0 1-16,0-1 15,0-42 32,0-1-47,0 1 0,0 0 16,0 0-16,0-21 0,0 20 15,0 1-15,0 0 0,21-21 16,0 21-16,0-1 0,0 1 0,0 0 16,1 0-16,20 0 0,-21 0 0,21 21 15,-20 0-15,20 0 0,0 0 16,1 0-16,-22 21 0,21 0 0,-21 0 15,0-21-15,1 42 0,-1-20 16,-21-1-16,0 0 0,0 0 16,0 0-16,0 22 0,0-22 0,0 0 15,0 0-15,0 0 0,-21 0 0,-1 1 16,22-1-16,-21 0 0,0 0 16,0-21-16,42-21 46,0 0-46,0 0 16,1-1-16</inkml:trace>
  <inkml:trace contextRef="#ctx0" brushRef="#br1" timeOffset="93740.12">11366 10033 0,'0'-21'0,"0"42"0,0-21 31,0 21-15,0 0-16,-21 1 0,0-1 16,21 0-16,0 0 0,0 0 0,0 0 15,-21 1-15,21-1 16,0 0-16,-21 0 0,42-21 62,0-21-62,-21 0 0</inkml:trace>
  <inkml:trace contextRef="#ctx0" brushRef="#br1" timeOffset="94124.9">11261 9737 0,'0'0'0,"-22"0"15,-20 42 1,42-21-16,0 0 0,0 1 16,0-1-16,0 0 0,21-21 15,0 0-15,1 0 16,-1 0-16,0 0 0,0 0 16,0 0-16,0 0 0,1-21 0,-1 21 15,0-21-15,-21-1 16,0 1-16,0 0 0,0 0 15,0 0-15,0 0 0,0-22 0,-21 43 16,21-21-16,-21 0 0,-1 0 16,1 21-16,0 0 0,0 0 15,0 0-15,0 0 0,-1 0 16,1 0-16,0 21 0,21 0 16,-21 0-16,21 22 0,0-22 0,0 0 15,0 21-15,0-21 0,0 1 16,0-1-16,0 21 0,0-21 0,0 0 15,0 1-15,0-1 0</inkml:trace>
  <inkml:trace contextRef="#ctx0" brushRef="#br1" timeOffset="94687.58">11684 10054 0,'-64'21'31,"43"1"-31,21-1 0,-21-21 16,21 21-16,0 0 0,0 0 15,0 0-15,0 1 16,0-1-16,0 0 0,0 0 15,0 0 17,-21-21-17,21-21 1,0 0-16,0 0 16,0 0-16,0-1 0,0 1 15,0 0-15,21 0 0,0 0 16,-21-22-16,21 22 0,1 0 0,-1-21 15,21 21-15,-21-1 0,0 1 16,22 21-16,-22-21 0,0 21 0,21 0 16,-20 0-16,-1 0 0,0 0 15,21 21-15,-42 0 0,21 1 16,1-1-16,-22 0 0,21 0 0,-21 0 16,0 0-16,0 1 0,0-1 0,0 0 15,0 0-15,-21 0 0,-1 0 16,1 1-16,21-1 0,-21 0 0,0-21 15,21 21-15,-21-21 0,21 21 0,-21-21 16,21 21 0,21-42 15,0 21-31,0-21 16</inkml:trace>
  <inkml:trace contextRef="#ctx0" brushRef="#br1" timeOffset="95660.42">12446 10075 0,'0'0'0,"0"-21"0,0 0 16,0 0-16,0 0 16,-21 0-1,0 21-15,-1 0 16,1 0-16,0 0 0,0 0 15,0 21-15,-22 0 0,22 0 0,0 0 16,0 0-16,-21 1 0,20-1 16,1 0-16,0 0 0,21 0 0,0 0 15,0 1-15,0-1 0,0 0 16,21-21 0,0 0-16,1 21 0,-1-21 15,0 0-15,0 0 0,0 0 0,22 0 16,-22-21-16,0 21 0,0-21 15,0 0-15,0 21 0,-21-22 0,22 1 16,-1 21-16,-21-21 0,21 0 16,-21 0-16,21 0 0,-21-1 15,0 1 1,0 42 15,0 1-15,0-1-16,0 0 0,0 0 15,0 0-15,-21 0 0,21 22 0,-21-22 16,21 21-16,0 1 0,0-1 16,0 0-16,0 22 0,0-22 0,0 22 15,0-22-15,0 21 0,0-20 0,0 20 16,0 1-16,0-1 16,0 1-16,0-1 0,0 22 0,0-22 15,0 1-15,0 21 0,0-22 0,21 1 16,0-1-16,-21 1 0,21-1 15,-21 1-15,0-1 0,21-21 0,-21 22 16,22-1-16,-22 1 0,0-22 0,0 1 16,0 20-16,0-42 0,0 22 15,0-1-15,0-21 0,0 0 0,0 0 16,-22-21-16,1 22 0,0-22 16,0 0-16,0 0 0,0-22 15,-1 1-15,-20 0 0,21 0 16,0 0-16,0-22 0,-22 1 15,1 0-15,21-1 0,-22 1 0,-20-21 16,21 20-16,-1-20 0,-20 20 16,20-20-16,1 21 0,0-22 0,-1 1 15,1-1-15,21 22 0,-21-22 0,42 1 16,-22-1-16,22 1 0,0 20 16,-21-20-16,21 21 0,0-22 0,0 22 15,0-1-15,0 1 0,21-21 0,1 20 16,-1 22-16,0-21 0,0-1 15,0 1-15,0 0 0,1 21 0,-1-22 16,0 22-16,21-21 16,-21 21-16,1-1 0,-22 1 0,21 0 15,-21 0-15,21 21 0,-21-21 16,21 21-16,-21-21 0</inkml:trace>
  <inkml:trace contextRef="#ctx0" brushRef="#br1" timeOffset="101242.47">14372 9716 0,'0'0'0,"0"-22"15,0 1-15,0 0 16,0 0-16,0 0 16,0 0-16,0-1 15,0 1-15,0 0 0,0 0 16,0 0-1,0 42 17,0 21-17,-21-21-15,21 22 0,0-1 16,0 0-16,0 1 0,0 20 0,0-20 16,0 20-16,0-21 0,0 1 15,0-1-15,0 0 0,0 1 0,0-1 16,0 0-16,21-20 0,0 20 0,0-21 15,-21 0-15,22 0 0,20-21 16,-21 0-16,0 0 0,22 0 16,-22 0-16,21 0 0,-21 0 0,22-21 15,-1 21-15,-21-21 0,21 0 16,-20 0-16,20 0 0,0-1 0,-21-20 16,1 21-16,-1 0 0,0-22 15,0 1-15,0 0 0,-21 21 0,0-43 16,0 22-16,0-1 0,0-20 0,0 21 15,0-1-15,-21 1 0,0 0 16,21-1-16,0 22 0,0 0 0,-21 0 16,21 0-16,-21 21 15,-1 0 1,1 0 0,0 21-16,21 0 15,0 0-15,0 0 0,0 0 0,0 22 16,0-22-16,0 0 0,21 21 15,0-20-15,1-1 0</inkml:trace>
  <inkml:trace contextRef="#ctx0" brushRef="#br1" timeOffset="101668.23">15282 9885 0,'0'-21'0,"0"0"16,0 42 15,0 0-15,0 0-16,0 0 0,0 0 0,0 22 16,0-22-16,0 21 0,0 1 15,0-1-15,0 0 0,0 22 0,0-1 16,0 1-16,0-1 0,0 1 0,0 20 15,21-20-15,-21 21 0,0-22 16,0 1-16,0 20 0,0 1 16,0 0-16,0-1 0,0-20 0,0 20 15,0 1-15,-21-21 0,21-1 0,0 1 16,0-1-16,0-21 0,-21 22 16,21-22-16,-21 1 0,21-1 0,0 0 15,0-21-15,0 22 0,-21-22 16,21-42-1,0 0-15,21-1 16,-21 1-16,21-21 0,0 0 0,0-1 16,-21 1-16,22 0 0,-1-22 15,0 1-15,0-1 0,-21-21 0</inkml:trace>
  <inkml:trace contextRef="#ctx0" brushRef="#br1" timeOffset="102007.58">15261 10075 0,'0'0'0,"-21"-42"0,-64-106 31,85 106-31,0 20 16,0 1-16,21 0 0,1 0 0,-1 0 16,21 21-16,0-21 0,-20 21 15,20 0-15,21 0 0,-20 0 0,-1 0 16,0 21-16,1 0 0,-22 0 0,21 21 15,-21-20-15,1 20 16,-1-21-16,-21 21 0,0-20 0,0 20 16,0-21-16,0 21 0,-21-20 0,-22-1 15,22 0-15,-21 0 0,21 0 16,-22 0-16,22 1 0,-21-22 0,21 21 16,-22-21-16,22 0 0,0 0 15,0 0-15,21 21 0,0-42 47,21 21-47,21-21 0,-21 21 0</inkml:trace>
  <inkml:trace contextRef="#ctx0" brushRef="#br1" timeOffset="102312.41">16129 9800 0,'0'0'0,"0"-42"32,-21 42-32,0 0 0,-1 0 0,1 0 15,0 21-15,0 0 16,0 0-16,0 22 0,-1-22 0,1 0 16,0 21-16,21-20 0,-21 20 15,21-21-15,-21 21 0,21-20 16,-21 20-16,21-21 0,0 0 0,0 22 15,0-22-15,0 0 0,0 0 16,0 0-16,21 0 0,0 1 0,0-22 16,0 21-16,0-21 0,1 0 0,-1 0 15,21 0-15,-21 0 0,22 0 16,-22 0-16,21-21 0,0 21 0,-20-22 16</inkml:trace>
  <inkml:trace contextRef="#ctx0" brushRef="#br1" timeOffset="102804.13">16722 9948 0,'0'0'0,"0"-21"0,0 0 0,0 0 0,0 0 15,0 0-15,-22 21 0,1 0 16,0 0-16,0 0 0,0 0 16,0 0-16,-1 21 0,-20-21 15,21 21-15,0 21 0,0-21 16,-1 1-16,1 20 0,0-21 0,0 21 15,0 1-15,0-22 0,21 21 0,-22-21 16,22 1-16,0 20 16,0-21-16,0 0 0,0 0 0,0 1 15,0-1-15,22-21 0,-1 0 16,0 0-16,0 0 16,0 0-16,22-21 0,-22 21 0,0-22 15,0 1-15,0 0 0,0 0 16,1 0-16,-22 0 0,21-22 0,0 22 15,-21 0-15,21-21 0,-21 20 0,0 1 16,0-21-16,0 21 0,21 0 16,-21-1-16,0 1 0,0 42 47,0 1-47,0-1 0,0 0 0,0 21 15,0-21-15,0 1 0,0 20 0,0-21 16,0 0-16,0 22 0,0-22 15,0 0-15,0 0 0,0 0 0,0 0 16,0 1-16,0-1 0,0 0 16,21-21-16,1 0 0,-1 0 15,0 0-15,0 0 0,0-21 16,0 21-16</inkml:trace>
  <inkml:trace contextRef="#ctx0" brushRef="#br1" timeOffset="103214.89">17293 9991 0,'0'0'0,"0"-21"0,0-1 0,0 1 0,0 0 16,-21 21-1,0 0-15,-22 0 0,22 0 0,0 0 16,0 0-16,-21 0 0,20 21 0,1-21 16,0 21-16,0 1 0,0-22 15,21 21-15,0 0 0,0 0 16,0 0-16,0 0 15,21-21-15,0 0 0,0 22 16,0-22-16,1 0 0,20 0 0,-21 21 16,0-21-16,0 0 15,1 21-15,20-21 0,-42 21 0,21-21 16,0 21-16,0-21 0,-21 21 0,0 1 16,0-1-16,0 0 15,-21 0 1,0-21-16,0 0 0,0 21 15,0-21-15,-1 0 0,-20 0 16,21 0-16,-21 0 0,20 0 0,-20 0 16,21 0-16,0 0 0,0 0 0,-1 0 15,1 0 1,42 0 15,1 0-31,-1 0 16</inkml:trace>
  <inkml:trace contextRef="#ctx0" brushRef="#br1" timeOffset="103747.02">17801 9589 0,'0'0'0,"0"-22"0,0 1 16,0 0-16,0 0 0,0 0 15,-21 21 1,0 21 0,21 21-16,0-21 15,0 22-15,0-1 0,0 22 0,0-22 16,-21 0-16,21 1 0,-22 20 16,22-21-16,-21 1 0,21-1 0,0 0 15,0-20-15,0 20 0,0-21 0,0 21 16,0-20-16,0-1 0,0 0 15,0 0-15,0 0 0,21-21 0,1 0 16,-1 21-16,0-21 16,0 0-16,0 0 0,0 0 15,1-21-15,-1 0 0,0 21 0,0-21 16,0 0-16,0 0 0,1-1 16,-1 1-16,0 0 0,0 0 0,0-21 15,-21 20-15,21 1 0,-21 0 0,22 21 16,-22-21-16,0 42 31,0 0-31,-22 0 0,1 1 16,21-1-16,-21 0 15,21 0-15,0 0 0,0 0 0,0 1 16,0-1-16,0 0 16,21 0-1,0-21-15,1 0 0,-1 0 0,0 0 16,0 0-16,0 0 0,0-21 15,1 0-15,-1 0 0,0-1 16</inkml:trace>
  <inkml:trace contextRef="#ctx0" brushRef="#br1" timeOffset="103957.91">18373 9673 0,'0'0'0,"-22"-21"0,1 0 16,0 21-1,0 0-15,0 0 16,0 0-16,21 21 31,0 0-15,0 0 0,0 1-1</inkml:trace>
  <inkml:trace contextRef="#ctx0" brushRef="#br1" timeOffset="104159.79">17632 9970 0,'0'0'0,"-21"0"16,-1 42-1,44-42 1,-1 0-16,0 0 15,0 0-15,0 0 0,0 0 0,22 0 16,-22 0-16,0 0 0,21 0 16,-20 0-16,20 0 0,-21 0 0,21 0 15,-20-21-15</inkml:trace>
  <inkml:trace contextRef="#ctx0" brushRef="#br1" timeOffset="104748.45">18521 9991 0,'0'-21'31,"-21"21"-15,21 21-1,-22 0-15,22 0 16,-21 0-16,21 0 16,0 1-16,0-1 0,0 0 15,-21 0-15,21 0 0,-21 0 16,21 1 0,0-44 30,0 1-30,0 0-16,0 0 16,0 0-16,21 0 0,0-1 15,0 1-15,1 0 0,-1 0 16,0 0-16,0 0 0,21-1 0,-20 1 16,20 0-16,-21 0 0,21 0 15,1 21-15,-22 0 0,21 0 0,-21 0 16,1 0-16,-1 0 0,0 21 15,0 0-15,-21 0 0,0 0 0,0 22 16,0-22-16,0 0 0,0 21 0,0-20 16,0-1-16,-21 0 0,0 0 15,0 0-15,21 0 0,-22 1 16,1-22-16,0 21 0,21 0 0,-21-21 16,0 0-1,21 21-15,21-21 31,0-21-31,0 0 16</inkml:trace>
  <inkml:trace contextRef="#ctx0" brushRef="#br1" timeOffset="105655.93">19410 9948 0,'0'0'0,"0"-21"15,-64-21 1,43 42 0,0 0-16,0 0 0,0 0 0,-1 0 15,1 0-15,0 21 0,0 0 16,0 0-16,-22 1 0,22-1 0,0 0 16,0 21-16,0-21 0,21 1 0,-21-1 15,21 0-15,-22 0 0,22 0 16,0 0-16,0 1 0,0-1 0,22 0 15,-1-21-15,0 0 0,0 0 16,0 0-16,0 0 16,1 0-16,-1 0 0,0 0 0,0 0 15,0 0-15,0-21 0,1 0 0,-1 21 16,0-22-16,0 1 0,-21 0 16,21 21-16,0-21 0,-21 0 0,22 0 15,-22-1-15,0-20 0,21 21 16,-21 0-16,0 0 0,21 21 15,-21-22-15,0 44 32,-21-1-32,0 0 15,21 0-15,-22 0 0,1 0 0,21 22 16,-21-22-16,21 21 0,-21 1 16,21 20-16,0-21 0,0 22 15,0-1-15,0 1 0,0-1 0,0 1 16,0-1-16,0 1 0,0-22 0,0 22 15,0-1-15,0 1 0,0 20 16,0-20-16,0-1 0,21 22 0,-21-21 16,0-1-16,21 1 0,-21-1 0,0 1 15,0-1-15,0 1 0,0-1 16,0 1-16,0-1 0,0-21 0,0 22 16,0-22-16,0 1 0,0-1 0,0 0 15,0-21-15,0 1 0,0-1 0,0 0 16,0 0-16,-21-21 31,21-21-31,0 0 0,-21 21 0,21-21 16,-21-22-16,0 22 0,21 0 0,-22-21 15,1-1-15,0 1 0,0 0 16,0-1-16,-22-20 0,22 20 0,-21-20 16,0-1-16,20 1 0,-20-1 0,21 1 15,-21-1-15,20-20 0,1 20 16,21-20-16,0 20 0,0 1 0,0 20 15,0-20-15,0 20 0,21-20 16,1 21-16,-1-1 0,0 22 0,0-21 16,0-1-16,0 22 0,1-21 15,-1 21-15,0-22 0,0 22 0,0 0 16,0 0-16,1 0 0,-1 0 16,-21-1-16,21 22 0,0-21 0,-21 0 15,21 21 1,-42 0 15,0 0-15,21-21-1</inkml:trace>
  <inkml:trace contextRef="#ctx0" brushRef="#br1" timeOffset="106811.28">21188 9483 0,'0'-64'15,"0"128"-15,0-149 0,-21 64 0,-1 21 16,1 0 0,0 21-1,21 0-15,-21 0 0,21 1 0,0 20 16,-21 21-16,0-20 0,-1 20 16,22-20-16,-21 20 0,0-21 15,21 22-15,-21-22 0,0 1 0,0-1 16,-1 0-16,1-21 0,0 22 15,21-22-15,-21 0 0,0 0 0,21 0 16,-21-21-16,21 22 0,0-44 31,0 1-31,0 0 16,21 0-16,0 0 0,-21 0 0,21-1 16,0 1-16,0-21 15,-21 21-15,22-22 0,-1 22 0,-21-21 0,0 0 16,21 20-16,0-20 0,-21 21 15,0 0-15,0 0 0,0-1 16,0 1-16,0 42 16,0 1-16,0-1 15,0 0-15,0 0 0,0 21 0,0-20 16,0 20-16,0 0 0,0-21 0,0 22 16,0-22-16,0 0 0,0 0 15,21 0-15,0 1 0,-21-1 0,22 0 16,-1-21-16,0 0 0,0 21 0,0-21 15,0 0-15,1 0 16,-1 0-16,21 0 0,-21 0 0,22-21 16,-22 0-16,21 21 0,0-21 0,1-1 15,-22 1-15,21 0 0,-21-21 16,1 21-16,20-22 0,-21 1 0,-21 0 16,0-1-16,21 1 0,-21-22 0,0 22 15,0 0-15,0-22 0,-21 22 16,0 0-16,0-1 0,0 1 0,-1 0 15,-20-1-15,0 22 0,21 0 16,-22 0-16,1 0 0,0-1 0,-1 22 16,1 0-16,0 0 0,20 0 0,-20 22 15,0-22-15,21 21 16,-1 21-16,-20 0 0,42 1 0,-21-1 16,21 0-16,0 22 0,0-1 0,0 1 15,0-22-15,0 22 0,21-22 16,0 0-16,0 1 0,1-1 0,-1-21 15,0 0-15,21 22 0,-21-43 0,22 21 16,-22 0-16,21-21 0,-21 0 16,22 0-16,-1 0 0,-21 0 0,22 0 15,-22 0-15,0 0 0,21 0 16,-21 0-16,1-21 0,20 0 0,-21 21 16</inkml:trace>
  <inkml:trace contextRef="#ctx0" brushRef="#br1" timeOffset="107290.02">21992 9673 0,'0'0'0,"-21"0"16,0 21 0,21 1-16,-21-22 0,21 21 15,-22 0-15,1 21 0,0-21 0,21 1 16,0-1-16,0 21 0,-21-21 15,21 0-15,0 1 0,0-1 0,0 21 16,0-21-16,0 0 16,0 1-16,21-1 15,0-21-15,0 0 0,1 0 16,-1 0-16,0 0 0,0 0 16,0 0-16,0 0 0,22 0 15,-43-21-15,21-1 0,0 1 0,0 21 16,0-21-16,1-21 0,-22 21 0,0-1 15,21-20-15,-21 21 0,0-21 16,0-1-16,0 22 0,0-21 0,0 21 16,-21-22-16,21 22 0,-22 0 0,1 0 15,0 21-15,0 0 0,0 0 16,0 0-16,-1 0 0,-20 0 16,21 0-16,0 21 0,0-21 15,-1 21-15,1 21 0,0-20 0,0-1 16,21 0-16,0 21 0,-21-21 0,21 1 15,0 20-15,0-21 0,0 0 16,0 0-16,21 1 0,0-1 0,0 0 16,0-21-16,1 0 0,-1 0 0,0 0 15,21 0-15</inkml:trace>
  <inkml:trace contextRef="#ctx0" brushRef="#br1" timeOffset="108392.42">22500 9694 0,'0'0'0,"0"-21"0,0 42 31,-21-21-15,21 22-16,-21-1 0,21 0 15,-21 0-15,21 0 0,0 22 0,0-22 16,0 0-16,-22 0 0,22 0 15,0 0-15,0 1 0,0-1 0,-21 0 16,21 0-16,0 0 0,0 0 16,0 1-1,21-22-15,1 0 16,-1 0-16,0 0 0,0 0 16,0-22-16,0 22 15,1-21-15,-1 0 0,0 0 16,0 0-16,0 0 0,0-1 0,1 1 15,-22 0-15,21 0 0,0-21 16,-21 20-16,21 1 0,-21 0 16,0 0-16,0 42 31,0 0-31,-21 0 0,0-21 16,21 22-16,0 20 0,0-21 15,0 0-15,0 0 0,0 1 16,0-1-16,0 0 0,0 0 15,21-21 1,0 21-16,0-21 0,0 0 16,1 0-16,-1 0 0,0 0 0,0 0 15,0 0-15,0-21 0,1 0 16,-1 0-16,-21 0 16,0-1-16,0 1 0,0 0 15,0 0-15,0 0 0,-21 0 16,-1-1-16,1 22 0,21-21 0,0 0 15,-21 21-15,21-21 0,0 0 16,0 0 0,0-1-16,21 1 15,0 21-15,1-21 0,-1 0 16,21 21-16,-21-21 0,0 21 0,22 0 16,-22-21-16,0 21 0,21 0 0,-20 0 15,-1 0-15,0 0 0,0 0 16,-21 21-16,21-21 0,-21 21 0,21 21 15,-21-21-15,0 1 0,0-1 16,0 21-16,0-21 0,0 22 0,0-22 16,0 21-16,0-21 0,0 0 15,0 22-15,0-22 0,0 0 16,0 0-16,0 0 0,-21 1 16,21-1-16,0 0 0,-21 0 15,21-42 32,0 0-31,0 0-16,0-1 0,0 1 15,21 0-15,0 0 0,-21-21 16,22 20-16,-1-20 0,0 21 0,0-21 16,0 20-16,22-20 0,-22 21 15,21-21-15,-21 20 0,22 1 0,-1 0 16,-21 21-16,0 0 0,22 0 15,-22 0-15,0 0 0,0 21 0,-21 0 16,0 22-16,21-22 0,-21 21 16,0-21-16,0 22 0,0-22 0,0 21 15,-21-21-15,21 22 0,-21-22 0,0 0 16,0 0-16,21 0 0,-22-21 16,1 22-16,0-22 0,21 21 15,21-42 32,-21-1-47,21 22 16,1-21-16</inkml:trace>
  <inkml:trace contextRef="#ctx0" brushRef="#br1" timeOffset="108687.02">24130 9652 0,'0'0'0,"0"-42"32,-21 42-32,0 0 0,-1 0 15,1 21-15,0 0 0,0 0 16,0 22-16,0-22 0,21 21 16,-22-21-16,1 22 0,0-22 0,0 0 15,21 21-15,0-21 0,-21 1 16,21-1-16,-21 0 0,21 0 0,0 0 15,0 0-15,0 1 16,21-22 0,0 0-16,0 0 0,0 0 15,0 0-15,1 0 0,20 0 0,-21 0 16,0-22-16,22 22 16,-22-21-16</inkml:trace>
  <inkml:trace contextRef="#ctx0" brushRef="#br1" timeOffset="109155.01">24426 9821 0,'0'-21'0,"0"0"0,0-42 31,-21 63-31,0 0 16,0 0-16,0 0 0,-1 21 16,22 0-16,-21 0 0,0 0 15,0 0-15,21 1 0,-21 20 16,0-21-16,21 0 0,-22 0 0,22 22 15,0-22-15,0 0 0,0 0 16,0 0-16,0 1 0,0-1 16,22-21-1,-1 0 1,0 0-16,0-21 16,0 21-16,-21-22 0,21 1 15,1 0-15,-22 0 0,21 0 16,-21 0-16,21-1 0,-21-20 0,21 21 15,0 0-15,-21 0 0,0-1 16,0 1-16,0 0 0,21 21 16,-21 21-1,-21 0 1,21 1-16,-21-1 0,21 0 16,0 0-16,0 0 0,-21 0 0,21 1 15,0-1-15,-21 0 0,21 0 16,0 0-16,0 0 15,21-21 17,0 0-17</inkml:trace>
  <inkml:trace contextRef="#ctx0" brushRef="#br1" timeOffset="109595.75">24744 9716 0,'0'0'0,"-21"0"31,-1 0-31,1 0 0,0 0 16,0 0-16,0 0 0,0 21 0,-1 0 15,1-21-15,0 21 16,21 0-16,0 0 15,-21 1-15,21-1 0,0 0 16,0 0-16,0 0 16,21-21-16,0 0 15,0 21-15,1-21 0,-1 0 16,0 0-16,0 0 0,0 0 16,0 0-16,1 22 0,-22-1 31,0 0-16,-22-21 1,1 0-16,0 0 0,0 21 16,0-21-16,0 0 0,-1 0 15,22 21-15,-21-21 0,0 0 0,0 0 16,21 21-16,0-42 47</inkml:trace>
  <inkml:trace contextRef="#ctx0" brushRef="#br1" timeOffset="110123.63">24977 9356 0,'-22'0'0,"44"0"0,-65 0 16,22 0 0,21 21-16,-21 0 15,21 0-15,-21 0 0,21 1 0,0 20 16,0-21-16,0 21 0,-21 1 16,21-1-16,-22 22 0,22-43 0,0 21 15,0 0-15,-21 1 0,21-1 0,0-21 16,0 0-16,0 1 0,0-1 15,0 0-15,0 0 0,0 0 16,0 0-16,21-21 16,1 0-1,-1 0-15,0 0 16,0 0-16,0-21 0,0 0 16,1 0-16,-1 21 15,-21-21-15,21 0 0,0-1 0,0 1 16,-21 0-16,0 0 0,21 21 0,-21-21 15,0 42 17,0 0-32,-21 0 15,21 0-15,0 1 16,0-1-16,0 0 0,-21-21 16,21 21-16,0 0 15,21-21 16,0-21-15</inkml:trace>
  <inkml:trace contextRef="#ctx0" brushRef="#br1" timeOffset="110319.52">25315 9610 0,'-21'0'0,"0"0"31</inkml:trace>
  <inkml:trace contextRef="#ctx0" brushRef="#br1" timeOffset="110515.41">24723 9694 0,'0'0'0,"-22"0"0,1 0 0,0 0 0,21 22 16,-21-22-16,21 21 15,21-21 1,0 0-16,0 0 15,22 0-15,-22 0 16,0 0-16,0 0 0,22 0 0,-22 0 16,21 0-16</inkml:trace>
  <inkml:trace contextRef="#ctx0" brushRef="#br1" timeOffset="111039.11">25209 9821 0,'-21'0'15,"21"22"-15,-21-22 16,21 21-16,0 0 16,0 0-16,0 0 15,0 0-15,0 1 16,0-1-16,0 0 15,-21-21 1,21 21 0,-21-21-16,21-21 47,0 0-47,0 0 15,21 21 1,-21-22-16,21 1 0,0 0 0,0 21 15,-21-21-15,22 0 0,-1 0 0,0 21 16,0-22-16,0 22 0,0 0 16,1 0-16,-1 0 0,0 0 0,0 0 15,-21 22 1,0-1-16,0 0 16,0 0-16,0 0 0,0 0 0,-21-21 15,0 22-15,21-1 0,-21 0 16,-1-21-16,22 21 15,-21-21-15,21 21 16</inkml:trace>
  <inkml:trace contextRef="#ctx0" brushRef="#br1" timeOffset="112003.55">25760 9864 0,'0'0'0,"-21"0"16,-1 0-16,1 0 16,0 0-16,0 0 0,0 0 0,0 0 15,-1 0-15,1 0 16,0 21-16,0 0 0,0-21 0,0 21 15,21 0-15,-22 1 0,22-1 16,-21 0-16,21 0 16,0 0-16,21-21 15,1 0-15,-1 0 0,0 0 16,0 0-16,0 0 0,0 0 16,1 0-16,-1 0 0,0 0 0,0 0 15,0 0-15,0-21 0,-21 0 16,22 21-1,-1-21-15,-21 0 0,21 21 16,-21-22-16,0 44 47,-21-1-31,21 0-16,-21-21 0,21 21 15,0 0-15,-22 0 0,1 1 0,21 20 16,-21-21-16,21 21 0,0 1 0,-21-1 15,21 0-15,-21 1 0,21 20 16,-21 1-16,21-22 0,0 22 0,0-1 16,-22 1-16,22-1 0,-21 1 15,21-1-15,0 1 0,0-1 16,0 1-16,0 20 0,0-20 0,-21 20 16,21-20-16,0 21 0,0-22 0,0 1 15,0-1-15,0 1 0,0-1 0,0 1 16,0-1-16,0 1 0,0-1 15,0 1-15,0-22 0,0 21 0,0-20 16,0-1-16,21 0 0,-21 1 0,0-22 16,0 0-16,0 21 0,21-20 15,-21-1-15,0 0 0,-21-21 16,0 0-16,0 0 0,0-21 16,0 21-16,-1-21 15,1-1-15,21 1 0,-21 0 0,0 0 16,0 0-16,0-22 0,-22 1 0,22 21 15,0-21-15,0-1 0,-22-20 16,1 20-16,21 1 0,-21-21 0,-1 20 16,22-20-16,-21-1 0,-1 22 0,1-22 15,0 1-15,21-1 0,-22-20 16,22 20-16,0 1 0,21-1 0,0 1 16,0-1-16,21 1 0,0 20 0,0-20 15,22 21-15,-22-22 16,21 22-16,1-1 0,-1 1 0,0 0 0,-21-1 15,22 1-15,-1 0 0,0-1 16,1 22-16,-1-21 0,0 0 16,-20 20-16,20 1 0,-21 0 0,0 0 15,0 0-15,1 0 0,-1-1 16,-21 1-16,0 42 78,-21-21-78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4T02:26:11.99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1799 1905 0,'0'0'0,"21"0"0,-21-21 15,21 0-15,-21 0 0,0-1 16,0 1-16,0 0 0,0 0 0,0 0 15,0 0-15,0-1 16,0 44 15,0-1-31,0 0 16,22 21-16,-22 1 0,21 20 0,-21-21 16,21 22-16,-21-1 0,0 22 15,0-21-15,0 41 0,0-20 16,0 21-16,0 0 0,0 0 15,0-1-15,0 1 0,0 21 0,0 0 16,0 0-16,-21 0 0,21 0 16,0 0-16,0-21 0,0 21 0,0 0 15,0-21-15,0 0 0,0-22 16,0 22-16,0-21 0,0 0 0,0-22 16,0 1-16,-21-1 0,21-21 15,0 1-15,0-22 0,0 0 0,0 0 16,0-42-1,0 0-15,0-21 0,0-1 0,0 1 16,0 0-16,21-22 0,-21 22 16</inkml:trace>
  <inkml:trace contextRef="#ctx0" brushRef="#br0" timeOffset="1072.39">2032 1969 0,'-42'-22'31,"63"22"1,0 0-32,21 0 15,1 0-15,-1 0 0,21 0 0,22 0 16,0 0-16,-1 0 0,22 0 16,0 0-16,0 0 0,0 0 0,21 0 15,21 0-15,0 0 16,0 0-16,22 0 0,-1 0 0,0 0 15,1 0-15,20 0 0,1 0 16,-22 0-16,0 0 0,22 0 0,-22 0 16,0 22-16,1-22 0,-22 0 15,0 0-15,-21 21 0,0-21 0,-21 0 16,21 0-16,-21 21 0,-22-21 16,1 0-16,0 0 0,-1 21 0,-20-21 15,-1 0-15,-20 0 0,-1 0 16,0 0-16,-20 21 0,-1-21 0,0 0 15,-21 21-15,0 1 16,0-1 0,0 0-16,0 0 15,0 21-15,0-20 0,0-1 16,-21 21-16,0 0 0,-1 22 0,22-1 16,-21-20-16,0 20 0,0 1 15,21 20-15,0-20 0,0-1 0,-21 1 16,21-1-16,0 22 0,0 0 0,0-22 15,0 22-15,0 0 0,0-1 16,0 1-16,0 0 0,21-1 0,-21 1 16,0 0-16,0-1 0,21 1 15,-21 0-15,21-1 0,-21-20 16,0 20-16,0-20 0,0-1 0,0 1 16,0-1-16,21 1 0,-21-1 15,0 1-15,0-1 0,0 1 0,0-22 16,-21 1-16,0-1 0,21 0 0,-21 1 15,0-22-15,0 0 0,-22 0 16,22 0-16,0 0 0,-21-21 0,20 0 16,-20 0-16,0 0 0,-1 0 0,1 0 15,0 0-15,-1 0 0,1 0 16,0 0-16,-1 0 0,1-21 0,-21 21 16,20 0-16,-20-21 0,-1 21 15,-20 0-15,-1-21 0,0 21 16,-21 0-16,1-21 0,-1 21 0,0 0 15,0 0-15,-21 0 0,0 0 16,-21 0-16,21 0 0,-21 0 0,21 0 16,21 0-16,-21 0 0,0 0 0,-21 0 15,0 0-15,-1 0 0,1 21 16,0-21-16,21 0 0,-21 21 0,21-21 16,0 0-16,0 21 0,21-21 15,0 0-15,22 21 0,-22-21 0,42 0 16,-20 0-16,20 0 0,22 0 15,-22 22-15,22-22 0,0 0 0,-1 0 16,22 21-16,-21-21 16,-1 0-16,22 0 0,0 0 0,0 21 15,0-21-15,0 0 0,21-21 32,0 0-32,21-1 15,0 1-15,0 0 0,0-21 0</inkml:trace>
  <inkml:trace contextRef="#ctx0" brushRef="#br0" timeOffset="1503.51">2603 3217 0,'0'0'0,"0"-21"0,0 0 16,0 0-16,0 0 0,-21 21 31,21 21-31,0 0 0,0 21 16,0 1-16,0 20 0,0 1 15,0-1-15,0 1 0,21-1 0,-21 1 16,0-1-16,0 1 0,0-1 16,0 1-16,0-1 0,0 1 0,0-22 15,-21 22-15,21-22 0,0 0 16,0 1-16,0-22 0,0 0 0,0 0 15,0 0-15,21-21 16,-21-21 0,22 0-16,-1 0 0</inkml:trace>
  <inkml:trace contextRef="#ctx0" brushRef="#br0" timeOffset="1823.33">2476 3556 0,'0'0'0,"-21"-42"0,-21-1 0,21-20 15,0 21-15,-1-1 0,1 1 16,21 0-16,0-1 0,0 1 16,0 21-16,21-22 0,1 22 0,20 0 15,0 0-15,1 0 16,20 0-16,-21-1 0,22 22 0,-1 0 16,1 0-16,-22 22 0,22-1 15,-22 0-15,0 21 0,1 1 0,-22-1 16,0 21-16,-21-20 0,0 20 15,-21 1-15,0-22 0,-22 22 0,1-22 16,0 0-16,-1 1 0,1-1 16,0 0-16,-1-21 0,1 1 0,21-1 15,-21 0-15,20-21 16,22 21-16,22-42 16,-1 0-1,0 0-15,0-1 0,21 1 16</inkml:trace>
  <inkml:trace contextRef="#ctx0" brushRef="#br0" timeOffset="2064.21">3260 3133 0,'0'0'0,"0"21"32,0 0-32,0 0 0,0 22 15,0-1-15,0 0 0,0 22 16,0-22-16,0 22 0,0-22 0,-22 21 15,22-20-15,-21-1 0,21 22 16,0-22-16,-21 0 0,0 1 16,21-1-16,-21 0 0,21 1 15,0-1-15,0-21 0,0 21 0,0-20 16,0-1-16,21-21 16,0 0-16,0 0 0,22 0 15,-22 0-15</inkml:trace>
  <inkml:trace contextRef="#ctx0" brushRef="#br0" timeOffset="2584.91">3937 3810 0,'21'-21'0,"-42"42"0,63-63 0,-21 21 0,-21-1 0,0-20 16,0 21-16,0 0 16,0-22-16,0 22 0,0-21 0,0 21 15,-21 0-15,0-1 0,0 1 16,0 21-16,-22 0 0,22 0 0,-21 0 15,21 0-15,-22 21 0,1 22 16,21-22-16,-21 21 0,-1 1 0,22-1 16,-21-21-16,21 21 0,-1 1 15,1-1-15,0 0 0,21 1 0,0-1 16,0 0-16,0-20 0,0-1 16,0 21-16,0-21 0,21 0 15,0-21-15,22 0 0,-22 0 0,21 0 16,-21-21-16,22 0 15,-1 0-15,0 0 0,-20 0 0,20-22 16,-21 22-16,21 0 0,-20-21 16,-1-1-16,-21 22 0,0-21 0,0 21 15,21-22-15,-21 22 0,0 0 16,0 0-16,0 0 0,0-1 0,0 44 16,0-1-1,0 0-15,0 0 0,0 0 16,0 0-16,0 22 0,0-22 0,0 0 15,0 0-15,0 0 0,0 22 16,0-22-16,21 0 0,0 0 16,0 0-16,1-21 0,-1 0 15,21 0-15,-21 0 16,0 0-16,22-21 0,-22 21 0,21-21 16,-21 0-16,22 0 0,-1 0 15,-21-1-15,0-20 0,22 21 0,-22 0 16,-21-22-16</inkml:trace>
  <inkml:trace contextRef="#ctx0" brushRef="#br0" timeOffset="3227.54">4466 3535 0,'0'0'0,"0"-21"0,0 0 0,-21 42 31,21 0-31,0 0 16,0 0-16,0 22 0,-21-22 16,21 21-16,0-21 0,-21 0 0,21 22 15,0-22-15,0 0 0,0 0 16,0 0-16,-22 1 0,22-1 0,0 0 15,22-21 1,-1 0 0,-21-21-16,21 21 0,0-21 15,0-1-15,0 1 0,1 0 0,-1 0 16,-21-21-16,21 20 0,0 1 16,-21-21-16,0 21 0,21 0 15,-21-1-15,21 22 0,1 0 16,-1 22-1,-21-1-15,21 0 0,-21 0 16,21 0-16,-21 0 16,21 22-16,0-22 0,-21 0 0,22-21 15,-22 21-15,21 0 0,0 1 0,0-22 16,0 21-16,0-21 0,1 0 16,-1 0-16,0 0 0,0 0 0,21 0 15,-20-21-15,20 21 0,-21-22 16,0 1-16,0 0 0,1 0 0,-1-21 15,0 20-15,0-20 0,-21 21 16,0-21-16,21-22 0,-21 22 0,0-22 16,21 22-16,-21-22 0,0 1 15,0-1-15,0 22 0,0 0 16,0-1-16,0 1 0,0 0 0,0 21 16,0-1-16,0 1 0,0 42 15,0 1 1,0 20-16,0-21 0,0 43 15,-21-22-15,21 21 0,-21 1 0,21-1 16,0 1-16,0-22 0,0 22 0,0-22 16,0 22-16,0-22 0,0 0 15,0-21-15,0 22 0,21-22 16,0 0-16,-21 0 0,22 0 0,-1-21 16,0 0-16,0 0 0,0 0 15,0 0-15,1 0 0,-1 0 0,0 0 16,0-21-16,0 0 0,0 0 15,22 0-15,-22 0 0,0-22 0</inkml:trace>
  <inkml:trace contextRef="#ctx0" brushRef="#br0" timeOffset="3435.22">5207 3323 0,'0'0'0,"-21"0"0,0 0 0,42 0 31,21 0-31,-21 0 16,22 0-16,-1-21 0,0 0 0,22 0 16,-22 21-16,22-21 0,-1-1 15,1 1-15,-1 21 0,-21-21 0,1 0 16,-1 21-16,0 0 0,-20-21 16,-1 21-16</inkml:trace>
  <inkml:trace contextRef="#ctx0" brushRef="#br0" timeOffset="4059.88">1968 7747 0,'0'0'0,"-21"-21"0,0 0 15,0 0-15,21-1 0,-21 1 16,21 0-16,-21 0 0,21 42 31,0 21-31,0 1 16,0 20-16,0 1 0,0-1 15,0 22-15,0 0 0,0-1 0,0 22 16,0-21-16,0-1 0,0 22 16,0-21-16,0 21 0,0-22 0,0 22 15,0-21-15,-22 0 0,1-1 16,0-20-16,21-1 0,-21 1 0,0-1 15,0 1-15,-1-22 0,22 22 16,0-43-16,0 21 0,0-21 0,0-42 31,0 0-31,0 0 16,0-22-16,22 1 0,-22 0 0,21-1 16,-21-20-16,21-1 0,0 1 15</inkml:trace>
  <inkml:trace contextRef="#ctx0" brushRef="#br0" timeOffset="4840.45">1884 7768 0,'0'0'0,"-21"-21"0,21 0 0,0 0 0,0 0 0,0-1 31,42 22-31,-21 0 0,21-21 0,1 21 16,41 0-16,1-21 0,0 0 15,42 21-15,-21-21 0,42 21 0,-21-21 16,42-1-16,-21 22 0,43-21 0,-22 0 16,22 21-16,-22-21 0,21 0 15,22 0-15,-21-1 0,-1 22 0,-21-21 16,22 0-16,-1 0 0,-20 21 16,-1-21-16,0 0 0,-20 21 15,-22-22-15,-22 22 0,22 0 0,-42-21 16,0 21-16,-22 0 0,1 0 15,-1 0-15,-20 0 0,-22 0 0,0 0 16,0 0-16,0 21 0,-21 1 16,0-1-16,0 0 0,0 0 15,0 21-15,0-20 0,0-1 0,-21 21 16,0 0-16,21-20 0,-21 20 16,0 0-16,-1 22 0,22-22 0,0 22 15,0-22-15,-21 21 0,21 1 0,0 21 16,0-22-16,0 1 0,0 20 15,0-20-15,0-1 0,0 1 16,21-1-16,-21 22 0,22-22 0,-22 22 16,21-21-16,0-1 0,-21 1 0,0 20 15,0-20-15,0-22 0,0 22 16,0-22-16,0 21 0,0-20 0,0-1 16,-21 0-16,0-20 0,-1 20 0,1 0 15,0-21-15,0 22 0,0-22 0,0 0 16,-1 0-16,1 0 0,0 1 15,-21-1-15,-1 0 0,1-21 0,0 21 16,-1-21-16,-20 21 0,-22-21 16,1 0-16,-1 0 0,0 0 0,-21 0 15,1 0-15,-22 0 0,0 0 16,-22 0-16,1 0 0,-21-21 0,0 21 16,-22-21-16,22 21 0,-22 0 0,-20 0 15,20 0-15,22 0 0,-22 0 16,22 0-16,0 0 0,-1 21 0,1-21 15,21 0-15,21 21 0,0-21 16,0 0-16,21 0 0,21 0 0,1 0 16,-1 0-16,21 0 0,1 0 15,21 0-15,-1 0 0,22 0 0,0 0 16,0 0-16,21-21 0,0 0 16,0 0-16,0 0 0,21-1 15,0 1-15,0 0 0,0 0 16,1-21-16,-1 20 0,21 1 15</inkml:trace>
  <inkml:trace contextRef="#ctx0" brushRef="#br0" timeOffset="5116.29">2455 8234 0,'0'0'0,"0"-21"0,0 63 31,0-21-31,0 22 0,0-1 16,0 0-16,0 1 0,0 20 15,0 1-15,0-1 0,0 1 0,0-1 16,0 1-16,0-1 0,0-21 0,0 22 16,0-22-16,21 1 0,-21-1 15,22 0-15,-22-21 0,21 1 0,-21-1 16,21-21-16,0 0 15,0-21 1,0 21-16,1-43 0</inkml:trace>
  <inkml:trace contextRef="#ctx0" brushRef="#br0" timeOffset="5421.11">2498 8509 0,'0'0'0,"-43"-42"0,22-22 0,0 22 16,21 0-16,0 20 0,0-20 15,0 0-15,0 21 0,0-22 0,21 22 16,0 0-16,22 0 0,-22 0 16,21-1-16,22 22 0,-22 0 0,0 22 15,22-1-15,-22 0 0,0 21 16,1 1-16,-22-1 0,0 0 0,-21 1 16,0-1-16,0 0 0,-21 1 15,0-1-15,-22 0 0,22 1 0,-21-22 16,-22 21-16,22-21 0,0 22 15,-1-22-15,1 0 0,21 0 16,0-21-16,0 21 0,42-21 31,0 0-31,21 0 0,-21-21 16,1 21-16,20-21 0,0 21 16</inkml:trace>
  <inkml:trace contextRef="#ctx0" brushRef="#br0" timeOffset="5783.44">3154 8911 0,'0'0'0,"21"21"0,0-21 31,0 0-31,0 0 0,1 0 0,-1-21 16,0 0-16,0 0 0,0 0 15,22 0-15,-22-1 0,21-20 0,-21 21 16,0 0-16,1 0 0,-1-1 15,-21 1-15,0 0 0,0 0 0,-21 21 16,-22 0-16,22 0 0,-21 0 16,-1 0-16,1 21 0,0 0 15,-1 0-15,1 1 0,21 20 16,0 0-16,0-21 0,-1 22 16,22-1-16,0 0 0,0-20 0,0 20 15,0-21-15,0 21 0,22-20 0,-1-1 16,0 0-16,21 0 0,1-21 15,-1 21-15,0-21 0,1 0 0,20 0 16,1 0-16,41-21 0,-41 0 16,-1 0-16,1 0 0,-1-1 15,-20 1-15,20-21 0,-20 0 0,-1 20 16,-21-20-16</inkml:trace>
  <inkml:trace contextRef="#ctx0" brushRef="#br0" timeOffset="6228.18">4191 8551 0,'0'0'0,"0"-21"0,0 0 0,-21 0 15,0 21-15,-1 21 16,22 0 0,0 0-16,0 1 0,0 20 15,0-21-15,0 21 0,0-20 0,0 20 16,22 0-16,-22 1 0,0-22 0,0 21 16,21 0-16,-21-20 0,0 20 15,0-21-15,0 0 0,21 0 0,-21 1 16,0-1-16,0-42 31,0-1-15,0-20-16,0 21 0,0 0 0,0-22 15,0 1-15,0 0 0,0-22 16,21 22-16,0 0 0,0-22 0,-21 22 16,43-22-16,-22 22 0,21-22 15,1 22-15,-1 0 0,21-1 0,1 1 16,-1 21-16,22 0 0,-21 21 15,20 0-15,-20 42 0,20-21 0,-20 22 16,-22-22-16,22 21 0,-22 22 0,-21-22 16,22 0-16,-22 22 0,0-1 0,-21-20 15,0 20-15,0 1 0,-21-22 16,0 21-16,-22-20 0,22-1 16,0-21-16,-21 22 0,20-22 0,-20 0 15,21 0-15,-21 0 0,20-21 0,-20 0 16,21 0-16,0-21 0,21-21 15,-21 21-15,21-22 0,0 1 0</inkml:trace>
  <inkml:trace contextRef="#ctx0" brushRef="#br0" timeOffset="6816.15">4000 4953 0,'0'0'0,"0"21"16,22 22-16,-1-22 0,-21 21 16,21 22-16,-21-22 0,21 21 15,0 22-15,0 0 0,1-1 0,-22 1 16,21 21-16,-21 0 16,21-22-16,-21 22 0,0 0 0,0 21 15,0-21-15,0 21 0,0 0 0,0-21 16,0 21-16,0-21 0,0 21 15,0-22-15,0 1 0,-21 0 0,21 0 16,-21-21-16,21-22 0,-22 1 0,1-1 16,21-21-16,0 1 0,0-22 15,-21-21-15,0 0 16,21-21-16,0-22 0,0 1 0,0 0 16,0-22-16,0-20 0,0-1 15,0 0-15</inkml:trace>
  <inkml:trace contextRef="#ctx0" brushRef="#br0" timeOffset="7323.86">4106 5228 0,'-21'-21'0,"42"42"0,-63-63 15,21 42-15,-22 0 0,22 0 0,0 0 16,-21 0-16,21 21 0,-22 0 0,22 22 15,-21-1-15,-1 0 0,22 1 16,-21 20-16,0-21 0,-1 22 0,22-1 16,-21 1-16,-1-1 15,1 1-15,21-1 0,-21-20 0,20-1 16,1 0-16,0 1 0,21-22 16,0 21-16,0-21 0,0 1 15,21-22 1,0 0-16,22-22 0,-22 1 15,0 0-15,21-21 0,1 21 0,-1-22 16,0 1-16,1 0 0,-1-22 16,0 1-16,1-1 0,-1 1 0,0-1 15,1 1-15,-1-1 0,0 22 16,-20-22-16,20 22 0,-21 0 0,0 20 16,0 1-16,1 0 15,-1 21-15,0 0 0,0 21 16,0 0-16,0 1 0,22 20 15,-22 0-15,0 1 0,21-1 0,1 21 16,-22 1-16,21-1 0,1 1 0,-1-22 16,0 22-16,1-22 0,20 22 15,-21-22-15,1 0 0,-1-21 0,22 22 16,-22-22-16,0 0 0,-21 0 16,22-21-16,-1 21 0,-21-21 0,22 0 15,-1 0-15,21 0 0,-20-21 0</inkml:trace>
  <inkml:trace contextRef="#ctx0" brushRef="#br0" timeOffset="8059.6">6794 3979 0,'0'0'0,"0"-21"0,-21 21 0,0-21 0,21 0 16,-21 0-16,0 21 16,0 0-16,21-21 15,21 21 1,21 0-16,0-22 15,1 22-15,20 0 0,1 0 16,-1 0-16,22 0 0,0 22 0,-1-22 16,22 21-16,0 0 0,21 21 15,0 1-15,0-1 0,0 21 0,0 1 16,-21-1-16,21 1 0,0-1 0,-21 22 16,-1 0-16,1-1 0,0 22 15,-21 0-15,-22 0 0,1 0 16,-1 0-16,-20-1 0,-1 22 0,-21 0 15,21-21-15,-42 21 0,0 0 16,0 0-16,0 0 0,-21 0 0,0 0 16,-21 0-16,-1 0 0,-20 0 15,-1 21-15,-20-21 0,-22 0 0,0 0 16,-21 0-16,-21 0 0,0-21 0,0 21 16,-22-21-16,1 0 0,21 0 15,0-22-15,-1 1 0,22 0 0,0-22 16,22 1-16,20-22 0,0 0 0,22 1 15,20-22-15,1 0 0,0 0 16,21-21-16,-1 0 0,1 0 16,21-21-1,0 0-15,0 0 0,0 0 16,21-1-16,1 1 0,-22 0 16,21-21-16,0 21 0,-21-1 0,21-20 15</inkml:trace>
  <inkml:trace contextRef="#ctx0" brushRef="#br0" timeOffset="8501.35">6985 7747 0,'0'0'0,"0"-42"32,0 63-17,0 0-15,0 0 16,0 0-16,0 1 0,0 20 0,0 0 15,-21 1-15,0-1 0,-1 0 16,1 22-16,0-22 0,-21 22 0,21-22 16,-22 0-16,1 1 0,21-1 0,-22 0 15,1 1-15,0-22 0,21 21 16,-22-21-16,22 0 0,0-21 0,0 22 16,0-22-16,-1 0 0,22-22 31,0 1-31,22 0 15,-1 21-15,0 0 16,0 0-16,21 0 0,-20 0 0,20 0 16,0 21-16,1 0 0,20 1 15,-21-1-15,22 0 0,-1 0 0,1 21 16,-1-20-16,1 20 0,-1 0 0,1 1 16,-22-22-16,22 21 0,-22-21 15,22 22-15,-22-22 0,-21 0 0,21 0 16,-20-21-16,-1 21 0,0-21 0,0 0 15,-21-21 1,0 0-16,0-21 16</inkml:trace>
  <inkml:trace contextRef="#ctx0" brushRef="#br0" timeOffset="20587.32">9821 2265 0,'0'0'0,"0"-21"0,-21 0 15,21-1-15,0 1 16,0 0-16,-21 21 16,21 21-1,0 0 1,21 22-16,0-1 0,-21 22 0,21-1 15,1 1-15,-22-1 0,21 1 16,-21-1-16,0 1 0,0-1 16,0-21-16,0 22 0,0-22 0,-21 22 15,-1-22-15,1 0 0,21-20 16,0 20-16,0-21 0,-21 0 0,21 0 16,0 1-16,0-44 15,0 1-15,0 0 16,0 0-16,21-21 0,-21 20 0</inkml:trace>
  <inkml:trace contextRef="#ctx0" brushRef="#br0" timeOffset="20900.15">9737 2371 0,'0'0'0,"-85"-170"31,85 149-31,0 0 0,21 0 16,0 21-16,0-21 15,22 21-15,-1 0 0,0 0 0,1 0 16,-1 21-16,0 0 0,22 0 16,-22 0-16,1 1 0,-1 20 0,-21-21 15,0 21-15,-21 1 0,0-1 16,0 0-16,-21 1 0,0-1 0,0 0 16,-22 1-16,1-22 0,-21 21 0,20-21 15,1 1-15,0-1 0,-1 0 16,1 0-16,21-21 0,0 0 15,42-21 17,21 0-32,-21 0 0,22-22 0,-22 22 15,21-21-15,0-1 0</inkml:trace>
  <inkml:trace contextRef="#ctx0" brushRef="#br0" timeOffset="21120.02">10372 2201 0,'0'0'0,"105"-42"31,-83 42-31,-22 21 0,0 22 16,0-22-16,0 21 0,0 0 0,0 22 16,0-22-16,0 22 15,0-22-15,0 22 0,0-22 0,0 21 16,0-20-16,0-1 0,0 0 0,-22 1 16,22-1-16,-21 0 0,21-20 15,-21-1-15,21 21 0,0-21 0,0 0 16,21-21-1,0 0-15,1 0 0,-1-21 16,0 0-16,21 0 0,-21 0 0</inkml:trace>
  <inkml:trace contextRef="#ctx0" brushRef="#br0" timeOffset="21623.73">11239 2582 0,'0'0'0,"0"-21"0,0 0 15,0 0-15,0 0 16,-21 0-16,0 21 0,0-22 0,0 1 16,-22 21-16,22-21 0,-21 21 15,21 0-15,0 0 0,-22 0 0,22 21 16,-21-21-16,21 43 0,-1-22 16,1 21-16,0 0 0,0 1 0,0-1 15,21 0-15,0 1 0,-21-1 16,21 0-16,0 1 0,0-22 15,0 21-15,0-21 0,0 1 0,21-1 16,-21 0-16,21-21 0,0 0 16,21 0-16,-20 0 0,-1 0 0,21 0 15,0 0-15,-20-21 0,20 0 0,0-1 16,1 1-16,-22-21 0,21 21 16,-21-22-16,0 22 0,1-21 0,-1 0 15,-21-1-15,21 1 0,-21 0 0,0 20 16,0-20-16,0 21 15,0 42-15,-21 0 16,21 22 0,-21-22-16,21 21 0,0-21 0,0 22 15,0-1-15,0-21 0,0 21 0,0-20 16,0 20-16,0-21 0,0 0 16,0 0-16,21 1 0,0-22 0,21 21 15,-21-21-15,22 0 0,-22 0 0,21 0 16,1 0-16,-1-21 0,0 21 15,1-22-15,-1 1 0,0 0 0,-21-21 16,22 21-16,-22-1 0,0-20 16</inkml:trace>
  <inkml:trace contextRef="#ctx0" brushRef="#br0" timeOffset="22229.86">11874 2646 0,'0'0'0,"0"-21"0,0-22 0,0 22 16,0 0-16,-21 21 16,0 0-16,0 21 15,21 0-15,0 22 0,0-22 0,-21 21 16,21-21-16,-21 22 0,21-22 15,0 21-15,0-21 0,0 1 0,0-1 16,0 0-16,0 0 0,0 0 0,0 0 16,0 1-1,21-22-15,0 0 16,-21-22-16,21 22 0,0-21 16,0 0-16,-21 0 0,22 0 0,-1 0 15,0-22-15,0 22 0,0 0 0,-21-21 16,21-1-16,1 22 15,-1 0-15,-21 0 0,0 0 0,21 21 16,0 0-16,-21 21 16,0 0-16,0 0 0,0 0 15,0 22-15,0-22 0,0 0 0,0 21 16,0-21-16,0 1 0,0-1 0,21 21 16,-21-21-16,21 0 0,1-21 15,-1 22-15,0-22 0,0 0 0,21 0 16,-20 0-16,20 0 0,-21 0 15,21 0-15,-20 0 0,20-22 0,-21 1 16,0 0-16,22 0 0,-22 0 0,0-22 16,0 22-16,0-21 15,0-22-15,1 22 0,-22-21 0,21 20 16,-21-20-16,21-1 0,-21 1 0,0 20 16,0 1-16,0 0 0,0 21 15,0-1-15,0 1 0,0 42 16,0 1-1,0 20-15,0 0 0,-21 1 0,21-1 16,-21 21-16,21-20 0,0 20 0,0-20 16,0 20-16,0-21 0,-22 1 15,22-1-15,0-21 0,0 22 0,0-22 16,0 0-16,22 0 0,-1 0 16,0-21-16,0 0 15,0 0-15,0 0 0,1 0 0,-1 0 16,0-21-16,0 0 0,-21 0 15,21 21-15,0-21 0,-21-22 0</inkml:trace>
  <inkml:trace contextRef="#ctx0" brushRef="#br0" timeOffset="22395.77">12467 2625 0,'0'0'0,"0"21"16,21-21-1,0 0-15,1 0 16,20 0-16,-21 0 0,21 0 16,-20 0-16,20-21 0,0 0 0,22-1 15,-22 22-15,22-21 0</inkml:trace>
  <inkml:trace contextRef="#ctx0" brushRef="#br0" timeOffset="22700.19">14160 2371 0,'-21'-21'31,"21"42"-31,-21 0 16,21 0-16,0 21 0,0 1 0,0-1 15,0 0-15,0 1 0,0-1 0,0 0 16,0 22-16,0-22 0,0 1 15,-21 20-15,21 1 0,0-22 0,0 21 16,-21 1-16,21-1 0,0 1 0,0-1 16,-21-20-16,-1 20 0,22-20 15,0-1-15,0 0 0,0 1 0,0-1 16,0-21-16,0 0 0,0 0 16,0 1-16,22-22 0,-1 0 15,0 0-15,0-22 16</inkml:trace>
  <inkml:trace contextRef="#ctx0" brushRef="#br0" timeOffset="23008.01">14055 2625 0,'0'0'16,"-22"-43"-16,1-20 0,0 21 0,0-1 15,21 1-15,0 21 0,0-22 0,0 22 16,21 0-16,0 21 0,0-21 15,22 0-15,-1 21 0,0 0 0,1 0 16,-1 0-16,22 0 0,-22 0 16,0 21-16,22 0 0,-43 0 0,21 0 15,-21 22-15,1-22 0,-1 21 0,-21 1 16,0-1-16,0-21 0,-21 21 16,-1-20-16,1 20 0,-21-21 0,0 0 15,-1 0-15,1 1 0,-22-22 16,22 21-16,0-21 0,-1 0 0,1 21 15,21-21-15,0 0 0,42-21 32,0 21-32,21-21 0</inkml:trace>
  <inkml:trace contextRef="#ctx0" brushRef="#br0" timeOffset="23251.43">15176 2540 0,'0'0'0,"-21"0"0,0 0 15,42 0 17,0 0-32,1 0 15,20 0-15,-21 0 0,0 0 16,0 0-16,22 21 0,-22-21 0,0 0 15,0 0-15,22 0 0,-22 0 0,0 0 16</inkml:trace>
  <inkml:trace contextRef="#ctx0" brushRef="#br0" timeOffset="23415.34">15240 2667 0,'0'0'0,"-21"21"0,0 0 15,-1-21-15,22 22 16,0-1-1,22-21-15,20 0 16,-21 0-16,0 0 16,0 0-16,1 0 0,-1 0 0,0 0 15,0 0-15,0 0 0,0 0 0,1 0 16,-1 0-16</inkml:trace>
  <inkml:trace contextRef="#ctx0" brushRef="#br0" timeOffset="25324.1">16700 2159 0,'0'0'0,"22"-21"0,-22 0 16,0 0-16,21 21 31,0 21-15,-21 0-16,0 0 0,0 0 15,21 0-15,-21 22 0,21-22 16,-21 21-16,0-21 0,0 22 16,0-22-16,0 21 0,0-21 15,0 1-15,0-1 0,0 21 0,0-21 16,0 0-16,0 1 0,-21-22 31,21-22-15,0 1-16,0 0 0,0 0 15,0 0-15,0 0 0,0-22 0,0 22 16,0-21-16,0 21 0,0-22 0,0 22 16,21-21-16,0 21 0,1-22 15,-1 22-15,0-21 0,0 21 0,0-1 16,22 1-16,-22 0 16,21 0-16,0 21 0,1 0 0,-1 0 15,0 21-15,-20 0 0,20 0 0,0 1 16,-21 20-16,1-21 0,-1 21 15,0-20-15,-21 20 0,0 0 0,0-21 16,0 22-16,0-1 0,-21-21 16,0 0-16,-1 22 0,1-22 0,21 0 15,0 0-15,-21-21 0,21 21 16,0-42 0,21 21-16,0-21 15,1 0-15,-1 0 0</inkml:trace>
  <inkml:trace contextRef="#ctx0" brushRef="#br0" timeOffset="26244.08">17589 2244 0,'0'0'0,"22"0"32,-1 0-32,0 0 0,0 0 15,0 0-15,0 0 0,1-21 0,-1 21 16,0-22-16,21 1 0,-21 21 15,1-21-15,-1 21 0,21-21 16,-21 0-16,-21 0 0,0-1 16,0 1-16,0 0 15,-21 21-15,0 0 16,0 0-16,0 0 0,-1 21 16,-20-21-16,21 21 0,0 22 0,0-22 15,-1 0-15,1 21 0,0-20 16,0 20-16,21 0 0,-21-21 0,21 22 15,0-1-15,0-21 0,0 22 0,0-22 16,0 0-16,21 0 0,0 0 16,0 0-16,0-21 0,1 0 0,20 0 15,-21 0-15,21 0 0,-20 0 16,20-21-16,0 0 0,-21 0 0,22 0 16,-1-22-16,0 22 15,-20 0-15,20-21 0,0 21 0,-21-22 16,1 22-16,-1-21 0,0 21 0,0-22 15,0 22-15,-21 0 0,21 0 16,-21 0-16,0 42 31,0 0-31,0 0 16,0 21-16,-21-20 0,0-1 0,21 21 16,-21-21-16,21 22 15,0-22-15,0 21 0,-21-21 0,21 22 0,0-22 16,0 0-16,0 0 0,0 0 15,0 0-15,21-21 0,-21 22 16,21-22-16,0 0 0,0 0 0,22 0 16,-22 0-16,0-22 0,21 22 15,-20-21-15,20 0 0,-21 0 0,21-21 16,-20 20-16,20 1 0,-21-21 16,0 21-16,0 0 0,1-1 0,-22 1 15,0 0-15,0 0 0,21 21 16,-21 21-1,-21 0 1,21 0-16,0 22 16,0-22-16,-22 0 0,22 0 0,0 0 15,0 22-15,0-22 0,0 0 16,22 0-16,-22 0 0,21-21 16,21 0-16,-21 0 0,0 0 0,22 0 15,-22 0-15,21 0 0,-21-21 16,1 0-16,20 0 0,-21-21 0,0 20 15,22 1-15,-43-21 0,21 21 16,-21-22-16,0 22 0,0-21 0,0 21 16,0-22-16,0 22 0,-21 0 15,-1 0-15,1 0 0,0 0 0,0-1 16,0 22-16,0 0 16,-1-21-16,1 21 15,42 21 16,1-21-31,-1 0 0,21 0 16,-21 0-16,22 0 0,20 0 0</inkml:trace>
  <inkml:trace contextRef="#ctx0" brushRef="#br0" timeOffset="26515.92">20489 1672 0,'0'0'0,"0"-21"0,0 0 16,0 42 0,-21 0-16,0 22 0,0-1 15,0 0-15,21 1 0,-22 20 16,1 1-16,21-22 0,-21 21 0,21-20 16,-21 20-16,21 1 0,0-1 15,-21-20-15,21 20 0,-21-21 0,21 22 16,0-22-16,0 1 0,0-22 15,0 0-15,0 21 0,0-21 16,21-21-16,0-21 16,0 0-16,0 0 15,0 0-15</inkml:trace>
  <inkml:trace contextRef="#ctx0" brushRef="#br0" timeOffset="26815.75">20278 1905 0,'-22'-21'15,"44"42"-15,-65-84 0,22 20 0,0 1 0,21 21 16,0 0-16,0-22 0,0 22 16,21 0-16,0 0 0,22 21 15,-1-21-15,0 21 0,1 0 16,20 0-16,-21 21 0,22 0 0,-1 0 0,-20 0 16,-1 22-16,0-1 15,1 0-15,-22 1 0,0-1 0,-21 0 16,0-21-16,0 22 0,-21-1 0,0-21 15,-22 0-15,1 22 0,0-22 16,-1-21-16,1 21 0,0 0 0,-1-21 16,1 0-16,0 21 0,-1-21 15,22 0-15,0 0 0,21-21 16,21 21 0,22-21-16,-22 0 0,21 0 15,0 0-15</inkml:trace>
  <inkml:trace contextRef="#ctx0" brushRef="#br0" timeOffset="27055.86">21167 1693 0,'0'0'0,"21"-21"0,0 21 0,0 0 15,-21 43 1,0-22 0,0 21-16,0 0 0,0 1 0,0-1 15,-21 0-15,0 1 0,21-1 16,0 0-16,-21 1 0,-1-1 0,22 0 15,-21-20-15,21 20 0,0-21 16,-21 21-16,21-20 0,-21 20 0,21-21 16,0 0-16,0 0 0,0 1 15,21-22 1,0 0-16,22 0 0,-22 0 0,21 0 16,0-22-16,1 22 0</inkml:trace>
  <inkml:trace contextRef="#ctx0" brushRef="#br0" timeOffset="28180.23">21717 2223 0,'0'0'16,"21"-22"-16,0 1 0,-21 0 0,0 0 0,0 0 16,0 0-1,0-1-15,-21 22 0,0 0 16,0 0-16,-22 0 0,22 0 16,0 22-16,-21-1 0,-1 0 15,22 0-15,-21 0 0,21 0 0,-22 1 16,22 20-16,0-21 0,-21 21 15,21-20-15,21 20 0,0-21 0,-22 21 16,22-20-16,0 20 0,0-21 16,0 0-16,0 0 0,22 1 0,-1-22 15,0 0-15,0 0 0,21 0 0,-20 0 16,-1 0-16,21 0 0,-21-22 16,22 1-16,-1 0 0,-21 0 15,21-21-15,-20 20 0,20-20 0,-21 0 16,0 21-16,0-22 0,-21 22 15,0 0-15,22 0 0,-22 0 0,0-1 16,-22 44 15,22-1-15,0 0-16,0 0 0,-21 0 0,21 0 16,0 1-16,0-1 0,0 0 15,0 0-15,0 0 0,0 0 0,0 1 16,21-22-16,-21 21 0,22-21 15,20 0-15,-21 0 0,21 0 16,-20 0-16,20 0 0,0-21 0,1-1 0,-1 1 16,0 0-16,1 0 0,-1 0 15,-21-22-15,21 22 0,-20 0 16,20-21-16,-21 21 0,0-22 16,-21 22-16,0 0 0,0 0 0,0 0 15,0-1-15,-21 44 31,0-1-31,0 21 0,21-21 0,-21 0 16,-1 1-16,22 20 0,-21-21 16,21 0-16,0 22 0,0-22 0,0 0 15,0 21-15,0-21 0,0 1 16,0-1-16,21-42 47,1-1-47,-1 1 0,-21 0 15,21 0-15,0 0 0,0 0 16,22-22-16,-22 22 0,0 0 0,0 0 16,0-22-16,0 43 0,-21-21 0,0 0 15,22 21-15,-1 21 16,-21 0-16,0 1 16,0-1-16,0 0 0,0 0 15,0 0-15,0 0 0,0 1 16,21-22-16,-21 21 0,21 0 0,0 0 15,-21 0-15,21-21 0,1 21 16,-1-21-16,21 0 0,-21 0 0,22 0 16,-1 0-16,0 0 0,-21 0 15,22-21-15,-1 0 0,0 0 0,-20 0 16,20 0-16,0-1 0,-21-20 16,22 21-16,-22-21 0,0-1 0,0-20 15,0 20-15,1-20 0,-1-1 16,0 22-16,-21-21 0,0-1 0,21 22 15,-21-1-15,21 1 0,-21 0 16,0 21-16,0-1 0,0 1 16,-21 42-1,0 1-15,21-1 16,-21 21-16,21 0 0,0 1 0,-21-1 16,21 0-16,0 22 0,-22-22 15,22 1-15,0-1 0,0 0 0,0 1 16,0-1-16,0 0 0,0-21 15,0 1-15,0 20 0,0-21 0,0 0 16,0 0-16,22-21 16,-1 0-1,0-21 1,0 0-16,-21 0 16,21 0-16,-21 0 0</inkml:trace>
  <inkml:trace contextRef="#ctx0" brushRef="#br0" timeOffset="28366.13">23114 1969 0,'0'0'0,"-42"0"0,20 0 0,1 0 0,42 0 47,1 0-47,-1 0 0,21 0 15,-21 0-15,22 0 0,-22 0 0,21 0 16,-21 0-16,22 0 15,-22-22-15,21 22 0,-21-21 0,22 0 16,-1 21-16,0-21 0</inkml:trace>
  <inkml:trace contextRef="#ctx0" brushRef="#br0" timeOffset="28631.98">24109 1672 0,'0'0'0,"0"-21"16,-21 21-1,-1 21 1,1 0-16,0 1 0,0 20 0,0-21 16,0 21-16,-1-20 0,1 20 15,0 0-15,21 1 0,-21-22 16,0 21-16,21 0 0,-21-20 0,21 20 16,0-21-16,0 0 0,0 0 15,0 1-15,0-1 0,0 0 0,0 0 16,21 0-16,0-21 15,0 0-15,21 0 0,-20 0 16,-1 0-16,21 0 0,0 0 0,-20-21 16,20 0-16</inkml:trace>
  <inkml:trace contextRef="#ctx0" brushRef="#br0" timeOffset="28935.8">24469 1736 0,'0'0'0,"0"-21"0,0-22 31,21 64-15,0 1-1,0-1-15,0 0 0,0 0 16,-21 0-16,22 0 0,-1 22 0,-21-22 16,21 0-16,-21 21 0,0-20 15,0-1-15,0 0 0,0 21 0,0-21 16,0 1-16,0-1 0,-21 0 15,21 0-15,-21 0 0,21 0 16,-22 1-16,1-22 0,0 21 0,0 0 16,0-21-16,0 0 15,21 21-15,-22-21 16,44-21 0,-1 21-1</inkml:trace>
  <inkml:trace contextRef="#ctx0" brushRef="#br0" timeOffset="29175.66">25040 1884 0,'0'-21'31,"-21"21"16,0 0-47,0 21 31,-1-21-31,1 21 16,21 0 0</inkml:trace>
  <inkml:trace contextRef="#ctx0" brushRef="#br0" timeOffset="29415.55">25019 2307 0,'0'0'15,"-21"43"1,21-22 0,0 0-16,0 0 15,-21 0-15,21 0 16,0 1-16,0-1 0,-22 0 0,22 0 15,-21 0-15,0 0 0,21 1 16,-21-1-16,0 0 0,0 0 0,-1 0 16,1 0-16,0 1 0,-21-1 15,21 0-15,-22 0 0,1 0 0,0 0 16,-1 1-16,-20-1 0,20-21 0</inkml:trace>
  <inkml:trace contextRef="#ctx0" brushRef="#br0" timeOffset="34215.26">21251 2117 0,'0'0'15,"-21"0"-15,0 0 0,-21 0 0,20 0 0,-20 0 16,21 0-16,-21 0 16,20 0-16,-20 0 0,21 0 0,0 0 15,0 0-15,-1 0 0,22 21 16,22-21-16,-1 0 16,21 0-16,0 0 0,22 0 0,21 0 15,-1 0-15,43 0 0,0 0 16,0 0-16,0 0 0,21 0 0,1 0 15,-22-21-15,21 21 0,0 0 16,-21-21-16,-21 21 0,0 0 0,-1 0 16,-41 0-16,-1-22 0,-20 22 15,-22 0-15,21 0 0,-21 0 0,-42 0 32,0 0-32,-21 0 0,-22 0 15,-20 0-15,-1 0 0,0 0 16,-21 0-16,1 0 0,-1 0 0,0 0 15</inkml:trace>
  <inkml:trace contextRef="#ctx0" brushRef="#br0" timeOffset="34420.16">21272 2244 0,'0'0'0,"-21"0"0,0 21 0,0-21 16,21 21-16,21-21 16,0 21-16,22-21 0,-1 0 15,21 0-15,22 0 0,0 0 16,21 0-16,-22 0 0,22 0 15,0 0-15,0 0 0,21 0 0,-21-21 16,-1 21-16,1 0 0,0 0 16,-21-21-16,-1 21 0,-41 0 0,20-21 15,-20 0-15,-22 21 0,0-22 16,-21 1-16,0 0 0,0 0 0,-21 0 16</inkml:trace>
  <inkml:trace contextRef="#ctx0" brushRef="#br0" timeOffset="34868.89">21632 1524 0,'-42'0'0,"84"0"0,-105 0 0,42 0 16,-1 0-16,1 0 15,21 21-15,0 0 32,21-21-32,1 0 0,-1 0 15,21 0-15,0 0 0,1 0 0,-1 0 16,0 0-16,1-21 0,-1 21 0,0 0 16,-20-21-16,-1 0 15,0 21-15,0-21 0,-21 0 16,0-1-16,-21 22 15,0 0-15,0 0 0,-22 0 16,22 0-16,-21 0 0,-1 0 16,22 22-16,-21-1 0,21 21 0,-22-21 15,22 22-15,0-1 0,0 0 16,21 1-16,0-22 0,0 21 0,0 0 16,0-20-16,0-1 0,21 21 15,0-21-15,22 0 0,-22-21 0,21 22 16,0-22-16,22 0 0,-22 0 15,22 0-15,-22 0 0,0 0 16,22-22-16,-22 1 0,22 0 0</inkml:trace>
  <inkml:trace contextRef="#ctx0" brushRef="#br0" timeOffset="35269.21">22585 1482 0,'0'0'15,"0"-43"1,-21 43-16,-1 22 15,22-1-15,0 0 0,-21 0 16,21 0-16,0 22 0,0-22 16,-21 21-16,21-21 0,0 22 15,0-22-15,0 0 0,0 21 16,0-21-16,0 1 0,0-1 16,0 0-16,-21-42 31,0 0-16,21-22-15,0 22 16,0 0-16,0-21 0,0-1 0,21 1 16,21 0-16,-21-1 0,22 22 15,20-21-15,-20 21 0,20-1 16,1 1-16,20 21 0,-20 0 16,-1 0-16,1 21 0,-22 1 0,0-1 15,1 21-15,-22 0 0,21 1 16,-42-1-16,0 0 0,0 22 0,0-22 15,-21 1-15,0-22 0,-21 21 16,20-21-16,-20 22 0,-21-22 0,20 0 16,-20 0-16,20-21 0,1 21 15,-21 0-15</inkml:trace>
  <inkml:trace contextRef="#ctx0" brushRef="#br0" timeOffset="41620.01">10477 4276 0,'0'0'0,"43"-85"16,-43 64-16,0 0 15,0 0-15,0-1 16,0 1-16,0 0 16,0 42-1,0 22-15,21-22 16,-21 21-16,21 22 0,-21-22 15,0 21-15,0 1 0,21-22 0,-21 22 16,0 20-16,0-20 0,0-1 0,0 22 16,0-21-16,0 20 15,0-20-15,0-1 0,-21 1 0,21-22 16,0 22-16,-21-22 0,21 0 0,-21-21 16,21 22-16,0-22 0,0 0 15,0 0-15,21-42 31,-21 0-31,21 0 0,-21-22 16,0 22-16,21-21 0</inkml:trace>
  <inkml:trace contextRef="#ctx0" brushRef="#br0" timeOffset="42003.95">10499 4466 0,'0'0'0,"-22"-21"0,-83-64 32,105 64-32,0 0 0,0 0 15,0 0-15,0 0 0,0-1 0,0 1 16,21 0-16,21 0 0,-21 0 16,22 21-16,-1-21 0,0 21 0,22 0 15,-22 0-15,22 0 0,-1 21 0,1 0 16,-1 0-16,1 21 15,-1 1-15,-21-1 0,-20 0 0,-1 1 16,0-1-16,-21 0 0,0 1 0,-21-1 16,0 0-16,-22 1 0,1-1 15,0-21-15,-1 22 0,-20-22 0,20 21 16,1-21-16,0 0 0,-1 1 16,1-1-16,21-21 0,0 21 0,0-21 15,-1 0-15,1 0 0,42 0 31,1 0-31,-1-21 16,21 21-16,-21-21 0,0 21 16,1-22-16</inkml:trace>
  <inkml:trace contextRef="#ctx0" brushRef="#br0" timeOffset="42419.71">11091 5017 0,'0'0'0,"0"21"0,0 21 32,21-42-32,1 0 15,-1 0-15,0 0 16,0 0-16,0-21 0,0 0 0,1 0 16,20-1-16,-21 1 0,0 0 15,0 0-15,22 0 0,-43 0 0,21-1 16,0 1-16,-21 0 0,0 0 15,0 0-15,0 0 0,0-1 0,-21 1 16,0 21-16,0 0 16,-1 0-16,-20 21 0,21-21 15,0 22-15,0-1 0,-22 21 0,22-21 16,0 22-16,0-1 0,0-21 0,21 21 16,-22 1-16,22-1 0,0-21 15,0 22-15,0-22 0,0 21 0,0-21 16,0 0-16,0 1 0,22-1 0,-1-21 15,0 21-15,0-21 16,21 0-16,-20 0 0,20 0 0,0 0 16,1 0-16,-1 0 0,0-21 0,1 0 15,-1 21-15,0-22 0,1-20 16,-1 21-16,0 0 0,1-22 0,-1 22 16</inkml:trace>
  <inkml:trace contextRef="#ctx0" brushRef="#br0" timeOffset="42867.46">11938 4678 0,'0'0'0,"-42"-21"32,42 42-17,0 0-15,0 21 0,0-20 16,0 20-16,0-21 0,0 21 0,0 1 16,0-1-16,0 0 0,0-20 0,0 20 15,0-21-15,0 21 0,0-20 16,0-1-16,0 0 0,0 0 0,0 0 15,0 0-15,0 1 16,-22-22 0,22-22-1,-21 22-15,21-21 0,0 0 16,0 0-16,0 0 0,0-22 16,0 22-16,0-21 0,0 0 0,0-1 15,0 1-15,21-22 0,22 22 16,-22 0-16,21-1 0,1 1 0,-1 0 15,21 21-15,-20-1 0,20 1 0,1 21 16,-22 0-16,0 0 0,22 21 16,-22 1-16,1-1 0,-22 21 0,21-21 15,-21 22-15,0-1 0,-21 0 0,0 22 16,0-22-16,0 0 0,0 1 16,0-1-16,-21 0 0,0-20 0,-21 20 15,21-21-15,-1 0 0,1 22 16,0-22-16,0-21 0,0 21 15,21 0-15</inkml:trace>
  <inkml:trace contextRef="#ctx0" brushRef="#br0" timeOffset="44336.22">13906 4509 0,'0'-22'78</inkml:trace>
  <inkml:trace contextRef="#ctx0" brushRef="#br0" timeOffset="45039.81">13906 4445 0,'0'-21'15,"0"0"1,0 0 15,22 21-15,-1 0-1,-21 21 64,0 0-79,0 0 15,0 0-15,0 0 0,21 1 16,-21-1-16,0 0 15,0 0-15,0 0 16,0 0 15,0 1-15,0-1-16,0 0 16,0 21-16,0-21 0,0 22 15,0 20-15,0-20 0,0 20 0,0 1 16,0-1-16,0 1 0,0-1 15,0 1-15,0-1 0,0 1 16,0-1-16,0 22 0,0-22 0,0 22 16,0-22-16,0 1 0,0-1 0,0 1 15,0-1-15,0-20 0,0-1 16,-21 22-16,21-22 0,0 0 0,0 1 16,0-22-16,0 21 0,0-21 0,0 0 15,0 1-15,0-44 31,0 1-15,0 0-16,0 0 16,0 0-16,0 0 0,21-1 15,-21 1-15,0-21 0,0 21 16,0 0-16,0-1 0,0-20 0</inkml:trace>
  <inkml:trace contextRef="#ctx0" brushRef="#br0" timeOffset="45455.63">13843 4678 0,'0'0'0,"-21"-21"0,0 0 16,21-1-16,0 1 0,-22 0 0,22 0 15,0 0-15,0-22 0,0 22 16,0 0-16,22 0 0,20 0 0,-21 0 16,43-1-16,-22 1 0,21 0 15,1 0-15,-1 0 0,22 21 0,-21 0 16,-1 0-16,1 0 0,-1 21 16,1 0-16,-22 21 0,0-20 0,1 20 15,-22 0-15,0 1 0,-21-1 0,0 0 16,-21 1-16,0 20 0,-22-21 15,1 1-15,0-1 0,-22 0 16,1 1-16,-1-22 0,22 21 0,-22-21 16,22 1-16,0-1 0,-1 0 15,1-21-15,21 0 0,0 21 0,42-21 32,0-21-32,21 0 0,1 21 15,-22-21-15,42-1 0,-20 1 16,-1-21-16</inkml:trace>
  <inkml:trace contextRef="#ctx0" brushRef="#br0" timeOffset="45709.49">15663 4593 0,'0'21'15,"21"-21"1,1 0-16,-1 0 16,0 0-16,0 0 0,0 0 15,0 0-15,1 0 16,-1 0-16,0 0 0,0 0 0,0-21 16,22 21-16,-22 0 0,0 0 0</inkml:trace>
  <inkml:trace contextRef="#ctx0" brushRef="#br0" timeOffset="45859.4">15684 4847 0,'0'0'0,"0"21"0,0 1 0,0-1 16,0 0 0,22-21-1,-1 0-15,0 0 16,0 0-16,0 0 0,0 0 15,22-21-15,-22 0 0,0-1 0,0 22 16,22-21-16</inkml:trace>
  <inkml:trace contextRef="#ctx0" brushRef="#br0" timeOffset="49591.47">17357 3704 0,'0'-21'16,"21"21"62,-21-21-78,21 21 16,0 0-16,0 0 0,0-21 15,1 21 1,-1 0-16,0-21 0,0 21 16,0 0-16,0 0 0,1-22 15,-1 22-15,0 0 0,-21-21 16,21 21-16,0-21 15,0 21-15,-21-21 16,22 21 0,-44 0 31,1 0-47,0 0 0,0 21 15,-21-21-15,20 21 16,-20 0-16,0 1 0,21-1 0,-22 0 15,1 0-15,0 21 0,20-20 16,-20 20-16,21-21 0,-21 21 0,20 1 16,-20 20-16,21-20 0,0 20 15,0 1-15,-1-1 0,1 1 0,0-22 16,0 21-16,21 1 0,0-22 16,0 22-16,-21-22 0,21 22 0,0-22 15,0 21-15,0-20 0,21 20 0,-21-20 16,21-1-16,0 0 0,0 1 15,22-1-15,-22-21 0,21 21 16,1-20-16,-1-1 0,0 0 16,1 0-16,20 0 0,-21 0 0,22-21 15,-22 0-15,1 22 0,20-22 0,-42 0 16,22 0-16,-1 0 0,-21 0 16,0 0-16,0 0 0,1 0 0,-1-22 15,0 22-15,0-21 0,-21 0 16,0 0-16,0 0 0,21 0 0,0-22 15</inkml:trace>
  <inkml:trace contextRef="#ctx0" brushRef="#br0" timeOffset="49984.38">18246 3937 0,'-22'-21'0,"44"42"0,-65-63 0,43 21 16,0 42 15,0 0-31,0 21 0,0 1 16,0-1-16,0 0 0,0 22 0,0-22 15,0 22-15,0-1 0,0 1 16,0-22-16,0 21 0,0-20 15,0 20-15,0-20 0,0-1 0,0 21 16,0-20-16,0-1 0,0 0 16,0-20-16,0 20 0,0-21 0,0 21 15,0-20-15,0-1 0,0 0 16,0 0-16,0-42 31,0 0-15,0 0-16,0-22 0,0 22 0,0-21 15,21-1-15,-21 1 0,22-21 16</inkml:trace>
  <inkml:trace contextRef="#ctx0" brushRef="#br0" timeOffset="50332.11">18182 4085 0,'0'0'0,"-21"-21"0,-43-85 31,64 85-31,0 0 0,0 0 0,0 0 15,0-1-15,22 1 16,-1 21-16,0-21 0,21 21 0,1 0 16,20-21-16,-21 21 0,22 0 0,-22 0 15,22 0-15,-22 0 16,0 0-16,1 21 0,-1 0 0,0 0 16,-20 1-16,-1 20 0,0 0 15,-21 1-15,0-1 0,0 0 0,0 1 16,-21 20-16,0-21 0,-1-20 15,-20 20-15,21 0 0,-21-21 0,20 1 16,-20 20-16,0-21 0,21-21 0,-1 21 16,1 0-16,0-21 0,0 0 15,21 22-15,-21-22 0,42 0 32,0 0-32,0 0 15,0-22-15,1 22 0,-1 0 16</inkml:trace>
  <inkml:trace contextRef="#ctx0" brushRef="#br0" timeOffset="50740.07">18690 4657 0,'0'0'0,"0"21"15,21-21 1,0 0-16,1 0 0,-1 0 15,0 0-15,0-21 0,0 0 16,0 21-16,1-22 0,-1 1 16,0 21-16,0-21 0,-21 0 0,21 0 15,-21 0-15,21-1 16,-21 1-16,-21 21 16,0 0-1,0 0-15,0 0 0,0 21 0,-1 1 16,1-1-16,0 0 0,0 0 15,0 0-15,0 0 0,-1 1 0,22-1 16,0 0-16,-21 21 0,21-21 0,0 1 16,0-1-16,0 21 0,0-21 15,0 0-15,0 1 0,21-22 0,1 21 16,-1 0-16,0-21 16,0 0-16,21 0 0,-20 0 0,-1 0 15,21 0-15,-21 0 0,22 0 0,-1-21 16,-21 21-16,21-21 0,1-1 15,-1 1-15,-21-21 0,22 21 0,-1 0 16,-21-22-16</inkml:trace>
  <inkml:trace contextRef="#ctx0" brushRef="#br0" timeOffset="51251.7">19494 4424 0,'0'-21'16,"-21"21"-1,0 21 1,0 0-16,21 0 15,0 0-15,0 1 0,0-1 0,-21 0 16,21 0-16,0 21 0,0-20 16,-21-1-16,21 0 0,0 21 0,0-21 15,0 1-15,0-1 0,0 21 16,0-21-16,0 0 0,0 1 16,0-1-16,0-42 46,0-1-46,0 1 0,0 0 16,0 0-16,0 0 0,0-22 0,0 22 16,0-21-16,0 0 15,0 20-15,42-20 0,-21 0 0,0-1 16,22 22-16,-22-21 0,21 21 16,0-22-16,22 22 0,-22 0 0,1 21 15,20-21-15,-21 21 0,1 0 0,-1 0 16,0 21-16,-20-21 0,20 21 15,-21 22-15,21-22 0,-20 0 0,-1 21 16,-21 1-16,0-22 0,0 21 16,0-21-16,0 22 0,0-22 15,0 0-15,-21 21 0,21-21 0,0 1 0,0 20 16,-22-21-16,1 0 16,21 0-16,-21-21 15,21 22-15,0-44 31,0 1-31,0 0 16,0-21-16,0 21 0,0-1 16,0-20-16</inkml:trace>
  <inkml:trace contextRef="#ctx0" brushRef="#br0" timeOffset="51684.11">20193 3641 0,'0'0'0,"0"-21"0,-21 21 16,21-22-16,0 1 0,21 21 31,21 0-31,-21 0 0,22 21 16,-1-21-16,0 22 0,22-1 15,-22 0-15,1 0 0,-1 21 0,21-20 16,-20 20-16,-1 0 0,-21 22 15,22-22-15,-1 22 0,-21-1 0,0 1 16,0-1-16,1 1 0,-1-1 16,-21-21-16,0 22 0,0-22 15,0 22-15,0-22 0,0 0 0,-21 22 16,-1-22-16,-20 1 0,21-1 16,-21 0-16,-1 1 0,-20-1 0,20-21 15,-20 21-15,-1-20 0,22-1 0,-21 0 16,20 0-16,1 0 0,0 0 15,20-21-15,1 22 0,0-22 0,0 0 16,0 0-16,42 0 31,0 0-15,0-22-16,-21 1 16,21 0-16,1 0 0,-1 0 15</inkml:trace>
  <inkml:trace contextRef="#ctx0" brushRef="#br0" timeOffset="53096.12">14795 5017 0,'0'0'15,"0"-22"-15,-21-41 16,21 42-16,0 0 0,0 42 31,0 0-15,0 21-16,0-21 0,0 22 0,21-1 15,-21-21-15,0 22 0,22-1 16,-22 0-16,0 1 0,0-22 16,0 21-16,0-21 0,0 22 0,0-22 15,0 21-15,0-21 0,0 0 0,0 1 16,-22-1-16,22 0 0,0 0 16,-21-21-16,0 0 15,21-21 1,0 0-16,0 0 0,-21-1 0,21 1 15,-21-21-15</inkml:trace>
  <inkml:trace contextRef="#ctx0" brushRef="#br0" timeOffset="54499.32">21505 4255 0,'0'0'0,"0"-22"0,0 1 15,0 0-15,0 0 0,0 0 0,0 0 16,0-1-16,0 1 0,21 0 15,-21 0-15,0 63 32,0-21-32,0 22 15,0-22-15,22 42 0,-22-20 16,0-1-16,21 22 0,-21-22 0,0 21 16,0 1-16,0-22 0,0 22 15,0 20-15,0-20 0,0 21 16,0-22-16,0 22 0,0-22 0,0 1 15,0 20-15,0-20 0,0-1 16,0 22-16,0-21 0,-21 20 0,-1-20 16,1 20-16,0-20 0,0-1 0,-21 1 15,20-22-15,1 22 0,0-22 16,0 0-16,0-20 0,21-1 0,0 0 16,-21 0-16,21 0 0,0-42 31,0 0-31,0 0 15,21-22-15,0 22 0,-21-21 0,21 0 16,0-1-16,0 1 0,1-22 16,-1 22-16</inkml:trace>
  <inkml:trace contextRef="#ctx0" brushRef="#br0" timeOffset="54888.44">21505 4403 0,'-21'-43'0,"42"86"0,-42-107 0,0 43 16,21 0-16,0 0 0,0 0 15,21-1-15,0 1 0,0 0 16,22 0-16,-1 0 0,0 0 16,1 21-16,-1 0 0,22-22 0,-22 22 15,21 0-15,-20 0 0,-1 22 16,0-1-16,1 0 0,-22 0 0,0 0 15,0 22-15,0-22 0,-21 21 0,0 0 16,0-20-16,0 20 0,-21 0 16,0-21-16,-21 22 0,21-22 0,-22 0 15,1 0-15,0 0 0,-1 1 16,1-1-16,0 0 0,-1-21 0,1 21 16,0-21-16,20 0 0,1 0 0,0 21 15,0-21-15,42 0 31,0-21-15,0 21-16,1-21 0,-1 21 16,21-21-16,-21 0 0,0 21 0,1-22 15</inkml:trace>
  <inkml:trace contextRef="#ctx0" brushRef="#br0" timeOffset="55495.64">23050 4233 0,'0'-21'16,"0"0"0,-21 21-16,21-21 15,0 0-15,21 21 47,1 0-47,-1 0 16,0 0-16,-21 21 15,0 0 1,0 0 0</inkml:trace>
  <inkml:trace contextRef="#ctx0" brushRef="#br0" timeOffset="55735.61">23114 4636 0,'0'0'15,"0"21"-15,0 0 0,-21-21 0,21 21 16,0 0-16,0 0 16,21 1-16,0-1 0,0 0 0,-21 0 15,0 0-15,21 0 16,-21 1-16,0-1 0,22 21 0,-22-21 16,0 0-16,0 1 0,0 20 15,-22-21-15,1 0 0,0 0 0,-21 1 16,-1-1-16,1 0 0,-21 0 0,20 0 15,-20 0-15,-22-21 0,22 22 16,-1-22-16</inkml:trace>
  <inkml:trace contextRef="#ctx0" brushRef="#br0" timeOffset="57411.96">1926 12192 0,'0'0'0,"0"-63"15,-21 41-15,0 22 16,21-21-16,-21 21 0,21-21 15,-22 21-15,1 0 16,0 0-16,0 0 31,21 21 1,0 0-32,0 1 0,-21-1 0,21 0 15,0 21-15,0 1 0,0-22 16,0 42-16,0-20 0,0-1 0,0 0 15,0 22-15,21-1 0,-21 22 16,0 0-16,0-1 0,0 1 16,0 0-16,0-1 0,0 22 0,-21-21 15,21 21-15,-21-22 0,21 22 16,-22-21-16,1-1 0,21 1 0,-21 0 16,0-1-16,21-20 0,0-1 15,-21 22-15,0-43 0,21 22 0,0-22 16,-22 1-16,22-1 15,0-21-15,0 0 0,0 0 0,0-42 32,0-21-32,0 21 15,0-22-15,-21 22 0,0-21 16,21 0-16,0-1 0</inkml:trace>
  <inkml:trace contextRef="#ctx0" brushRef="#br0" timeOffset="58824.16">1820 11896 0,'0'0'0,"21"0"78,1 0-78,-1 0 0,0 0 16,21 0-16,1 0 0,20 0 15,1-21-15,20 21 0,22 0 0,0 0 16,21-22-16,0 22 0,21-21 16,21 0-16,1 21 0,-1-21 0,22 21 15,-22-21-15,0 21 16,22-21-16,-1 21 0,-20-22 0,-1 22 16,0-21-16,-21 21 0,22-21 0,-1 21 15,-21-21-15,22 21 0,-22 0 16,-21-21-16,0 21 0,0-21 0,0 21 15,-21 0-15,-1 0 0,1-22 16,-21 22-16,0 0 0,-22 0 0,1 0 16,-22-21-16,0 21 0,-21 0 0,1 0 15,-1 0-15,0 0 16,-21 21 31,0 1-47,0-1 0,0 0 0,0 0 15,0 0-15,0 0 0,0 22 16,0-22-16,0 21 0,0 22 0,0-22 16,0 22-16,0-22 0,0 21 0,0 1 15,0-1-15,0 1 0,0 21 16,0-22-16,0 1 0,21 20 0,-21-20 16,0 20-16,21 1 0,-21 0 15,21-22-15,1 22 0,-22-22 0,0 1 16,21 21-16,0-22 0,-21 1 0,0-1 15,0 1-15,21-1 0,-21 1 16,0-1-16,21 1 0,-21-22 16,0 21-16,0-20 0,0-1 0,0 0 15,0 1-15,0-1 0,0 0 16,0-20-16,0 20 0,0 0 0,-21-21 16,0 1-16,0 20 0,0-21 0,-1 0 15,1 0-15,0-21 0,-21 22 16,21-1-16,-22-21 0,1 0 0,0 0 15,-1 21-15,1-21 0,-22 0 0,1 0 16,-1 0-16,1 0 0,-22 0 16,1 0-16,-22 0 0,-21 0 0,0 0 15,0 0-15,-21 0 0,-1 0 0,1 0 16,-21 0-16,0 0 0,-1 0 16,1 0-16,21 0 0,-22 0 15,1 21-15,0-21 0,21 0 0,-22 21 16,22 0-16,0-21 0,21 22 15,-21-22-15,21 21 0,-21-21 0,21 0 16,0 0-16,21 0 0,0 0 16,21 0-16,1 0 0,20 0 0,22 0 15,-1 0-15,22 0 0,-21 0 16,42-21-16,0-1 0,0 1 16,0 0-16,0 0 15,0 0-15,0-22 0,21 22 0,0-21 0</inkml:trace>
  <inkml:trace contextRef="#ctx0" brushRef="#br0" timeOffset="59127.99">2794 12658 0,'0'0'0,"-21"-21"0,0 21 0,-1 0 16,1 0-16,21 21 16,0 21-16,0 0 0,0 1 15,0 20-15,0 1 0,0-1 0,0 1 16,0-1-16,21 1 0,-21-22 16,0 22-16,0-22 0,0 0 0,0 22 15,0-43-15,0 21 0,0 1 16,0-22-16,22 0 0,-22 0 0,21-21 31,-21-21-31,0-21 0,0 20 16,0 1-16</inkml:trace>
  <inkml:trace contextRef="#ctx0" brushRef="#br0" timeOffset="59643.69">2625 12764 0,'0'0'0,"-22"-43"0,22 22 0,0-21 15,0 21-15,0-1 0,0 1 16,0 0-16,22 0 0,-1 0 0,21 21 16,0-21-16,-20 21 0,20 0 15,0 0-15,22 0 0,-22 0 0,0 0 16,1 0-16,-1 21 0,0 0 16,1 0-16,-22 0 0,0 0 0,-21 22 15,0-1-15,0 0 0,-21 1 16,0-1-16,-22 0 0,1 1 0,0-1 15,-1 0-15,1-20 0,-21 20 16,20-21-16,1-21 0,21 21 16,0-21-16,-1 0 0,1 0 0,42-21 31,1 0-31,-1 0 0,21 0 0,-21 21 16,22-22-16,20 1 0,-21 0 15,1 21-15,20 0 0,1 0 0,-22 0 16,22 0-16,-1 21 0,-21 22 15,22-22-15,-22 0 0,-21 21 0,1 1 16,-22-22-16,0 21 16,0 0-16,-22 1 0,1-22 0,-21 21 15,0 1-15,-22-22 0,22 21 0,-22-21 16,22 0-16,0 22 0,-22-22 16,22-21-16,-1 21 0,1-21 0,21 0 15,0 0-15,-22 0 0,22 0 16,21-21-16,0 0 0,0 0 15,0-1-15,0 1 16,21 0-16,1 0 0,-1 0 0,21-22 16,-21 22-16,22 0 0,20 0 15,-21-21-15</inkml:trace>
  <inkml:trace contextRef="#ctx0" brushRef="#br0" timeOffset="60320.01">3873 12869 0,'-21'43'31,"0"-22"-31,0 21 0,0-21 16,21 22-16,-21-1 0,-1-21 15,22 22-15,0-1 0,0-21 0,0 21 16,0-20-16,0-1 0,0 0 16,22 0-16,-22 0 0,21 0 0,21 1 15,-21-22-15,0 0 0,22 0 16,-22 0-16,21 0 0,1 0 15,-22-22-15,21 1 0,-21 21 0,0-21 16,1 0-16,-1 0 0,0 0 16,-21-1-16,0 1 0,0 0 0,0 0 15,-21 0-15,0 0 0,-1-1 16,-20 1-16,21 0 0,-21 0 0,-1 0 16,1 21-16,0-21 0,20 21 0,-20 0 15,21-22-15,21 1 0,0 0 16,21 0-16,0 21 15,22-21-15,-1 0 0,0-1 16,1 22-16,-1-21 0,0 21 16,22 0-16,-22 0 0,0 0 15,22 0-15,-22 0 0,1 21 0,-22-21 16,21 43-16,-21-22 0,-21 21 0,0-21 16,0 22-16,0-1 0,-21-21 15,0 22-15,0-1 0,0-21 0,-1 21 16,1-20-16,0-1 0,21 21 15,0-21-15,0 0 0,0 1 16,21-22-16,0 0 0,22 0 16,-22 0-16,21 0 0,1 0 15,-1 0-15,0-22 0,1 1 0,-22 0 16,21 0-16,0 0 16,-20 0-16,-1-1 0,-21-20 0,0 21 15,0 0-15,0-22 0,0 1 0,-21 21 16,-22-21-16,22 20 0,-21 1 15,-1 0-15,1 0 0,0 0 0,-1 21 16,-20 0-16,21 0 0,-1 0 16,22 0-16,-21 0 0,21 21 0,-22 0 15,22-21-15,21 21 0,0 0 16,0 1-16,21-22 16,0 0-1,22-22-15,-1 1 0</inkml:trace>
  <inkml:trace contextRef="#ctx0" brushRef="#br0" timeOffset="60599.85">5059 12425 0,'0'0'0,"0"-21"0,0-22 0,0 22 0,0 0 16,0 0-16,0 0 16,-21 21-16,-1 0 15,22 21-15,-21 0 16,21 21-16,0-20 0,0 20 15,0 0-15,0 22 0,0-22 0,-21 22 0,21-1 16,0 1-16,-21-1 0,21 1 16,0-1-16,0 1 0,0-22 15,0 21-15,0-20 0,0-22 16,0 21-16,0-21 0,0 1 0,0-1 16,21 0-16,0-21 0,0 0 0,1 0 15,-1 0-15,0-21 16,21 0-16,-21-1 0,1 1 0,-1-21 15,0 21-15,0-22 0</inkml:trace>
  <inkml:trace contextRef="#ctx0" brushRef="#br0" timeOffset="60867.83">5461 12510 0,'0'0'0,"21"-191"32,-21 170-32,0-21 0,0 20 15,0 44 1,0-1-16,0 0 0,-21 21 15,21 1-15,0-1 0,0 21 16,-21 1-16,21-1 0,-21 1 0,-1 21 16,22-22-16,0 1 0,0-1 0,-21 1 15,21-22-15,0 0 0,-21 1 16,21-1-16,0-21 0,0 0 0,0 0 16,0 1-16,21-22 15,0 0-15,1 0 0,-1 0 0,0 0 16,21 0-16,-21-22 0,22 1 0,-1 0 15,0-21-15,1-1 16,-1 22-16,-21-21 0,22 0 0</inkml:trace>
  <inkml:trace contextRef="#ctx0" brushRef="#br0" timeOffset="61239.61">5969 12785 0,'0'21'0,"-21"0"0,0-21 15,21 21-15,0 0 0,0 1 16,-22-1-16,22 0 0,0 0 15,22-21 1,-1 0-16,0 0 0,0 0 16,0-21-16,0 0 0,1 0 15,20-1-15,-21 1 0,0 0 16,0-21-16,1 21 0,-1-1 0,-21-20 16,0 21-16,0 0 0,0 0 0,0-1 15,0 1-15,-21 21 16,-1 0-16,1 0 0,0 0 0,-21 21 15,21 1-15,-1 20 0,1-21 16,0 21-16,0 1 0,0 20 0,21-20 16,0-1-16,0 0 0,0 1 0,0-1 15,0 0-15,0 1 0,0-22 16,0 0-16,21 0 0,-21 0 16,21 0-16,21-21 0,-20 0 0,-1 0 15,21 0-15,-21 0 0,22 0 16,-1-21-16,0 0 0,1 0 0,-22 0 15,21 0-15,0-22 0,-20 22 16,-1-21-16,0 21 0</inkml:trace>
  <inkml:trace contextRef="#ctx0" brushRef="#br0" timeOffset="61467.51">5016 12658 0,'0'0'0,"-105"21"0,20 0 16,21-21-16,-20 21 0,41 0 16,1-21-16,0 0 0,21 0 0,-1 0 15,44 0 1,20 0-16,0 0 0,22-21 0,-1 0 16,1 0-16,-1 21 0,22-21 0,-22 0 15,1-1-15,-1 1 0,1 0 16,-1 0-16,-20 0 0,-1 0 0,-21-1 15</inkml:trace>
  <inkml:trace contextRef="#ctx0" brushRef="#br0" timeOffset="63467.75">7027 3239 0,'-21'0'0,"0"0"0,0 0 31,42 0 1,0 0-17,0-22-15,0 22 0,1 0 0,-1 0 16,0-21-16,21 21 0,-21 0 15,22 0-15,-22 0 0,0 0 0,21 0 16,-20 0-16,20 0 0,-21 0 16,21 0-16,1 0 0,-22 0 15,21 21-15,1-21 0,-1 22 0,21-22 16,-20 21-16,-1 0 0,22-21 16,-22 21-16,21 0 0,-20-21 0,20 21 15,-20 1-15,-1-1 0,21 0 16,-20 0-16,-1 0 0,0 22 0,1-22 15,-1 0-15,0 0 0,1 21 16,20-20-16,-20-1 0,-1 21 0,21-21 16,-20 22-16,-1-22 0,22 21 15,-22 0-15,0 1 0,22-1 16,-22 0-16,0 1 0,1 20 0,-1-20 0,0 20 16,-20 1-16,20-22 15,0 21-15,-21 1 0,22-1 0,-22 1 16,21-1-16,1 22 0,-1 0 15,0-22-15,1 22 0,20 0 0,1-1 16,-1 1-16,1 0 0,-1-22 0,1 22 16,-1 21-16,1-22 0,-1 1 15,1 0-15,-1-1 0,-21-20 0,1 20 16,-1 1-16,0 0 0,22-1 16,-22 1-16,1 21 0,-22-21 0,21-1 15,0 1-15,1 0 0,-22-1 0,21 1 16,1 0-16,-22-1 15,21 22-15,-21-21 0,22-1 0,-22-20 16,21 21-16,0-1 0,-20 1 0,-1-22 16,21 22-16,-21 0 0,22-1 15,-22 1-15,0 0 0,21 84 16,-42-105-16,0 20 0,21 1 0,-21 0 16,0-1-16,0 1 0,0 0 15,0-1-15,0 1 0,0-22 0,0 22 16,0 0-16,0-1 0,0 1 0,0 0 15,-21-1-15,21-20 0,-21 21 16,0-1-16,0-20 0,21-1 0,-43 22 16,22-22-16,0 22 0,-21-21 15,21 20-15,-22-20 0,1 20 16,0-20-16,-1-1 0,22 1 0,-21-1 16,-1-20-16,1 20 0,0 1 0,-1-1 15,1 1-15,-21-1 0,20 1 16,1-1-16,0 1 0,-1-22 0,1 22 15,-22-1-15,22-21 0,-21 1 0,-1 20 16,1-20-16,-1 20 0,1-21 16,-1 22-16,1-22 0,-1 22 15,1-22-15,20 22 0,-20-22 0,20 0 16,-20 1-16,21-1 0,-1 0 16,1 1-16,0-1 0,-22-21 0,22 21 15,-22-20-15,22 20 0,-22-21 0,1 0 16,21 22-16,-22-22 0,22 0 15,-1 21-15,-20-21 0,21 1 0,-1 20 16,-20-21-16,20 21 0,1-20 16,0-1-16,-1 0 0,1 0 0,0 21 15,-1-20-15,1-1 0,0 0 0,-1 0 16,1 0-16,0 0 0,-1-21 16,1 22-16,0-1 0,-1 0 0,1-21 15,21 21-15,-21 0 0,20-21 0,1 0 16,0 21-16,0-21 0,0 0 15,0 22-15,-1-22 0,1 0 16,0 0-16,0 0 16,21 21-1,-21-21-15,21-21 32,0-1-32,0 1 15,0 0-15,21 0 0,0 21 0,0-21 16,0-22-16,1 22 0,-22 0 15</inkml:trace>
  <inkml:trace contextRef="#ctx0" brushRef="#br0" timeOffset="64007.44">8128 12531 0,'0'0'0,"0"-21"0,0-1 0,0 1 16,0 0-1,-21 21 17,21 21-32,-21 0 0,-1-21 15,1 22-15,21-1 0,-21 21 16,0-21-16,0 22 0,21-22 16,-21 21-16,-1 0 0,1 1 0,-21-1 15,21 22-15,-22-22 0,22 0 16,-21 1-16,0-22 0,20 21 0,-20-21 15,21 22-15,-21-22 0,20 0 16,1 0-16,0-21 0,0 0 0,0 21 16,0-21-16,-1 0 15,22-21-15,0 0 16,0 0-16,22 0 16,-1 21-16,0 0 15,0-22-15,0 22 0,0 0 16,22 0-16,-1 0 0,0 0 0,1 0 15,-1 0-15,22 0 0,-1 0 16,-21 0-16,22 0 0,-1 0 0,1 0 16,-22 22-16,22-22 0,-22 21 0,22-21 15,-1 21-15,-21-21 0,22 21 16,-22 0-16,1-21 0,-1 21 0,0-21 16,-21 22-16,22-22 0,-22 0 0,0 0 15,0 21-15,0-21 0,1 0 16,-1 0-16,0 0 0,0 0 15,0 0-15,0 0 16,-21-21-16,22 21 16,-1-22-16,0-20 0,0 21 0</inkml:trace>
  <inkml:trace contextRef="#ctx0" brushRef="#br0" timeOffset="70399.53">12298 8869 0,'0'-21'15,"0"0"1,0-1-16,0 1 0,0 0 15,0 0-15,0 0 16,0 63 15,0-21-15,0 22-16,0-1 0,0 0 0,0 22 16,0-22-16,0 22 0,0-22 0,0 21 15,0-20-15,0-1 0,0 0 16,0 1-16,-21-1 0,21 0 0,-22 1 15,22-22-15,-21 0 0,21 21 0,0-20 16,0-1-16,0-42 47,0-1-47,0 1 16,0 0-16,0 0 15,0 0 1,0 0 31,0-1-32,0 1-15</inkml:trace>
  <inkml:trace contextRef="#ctx0" brushRef="#br0" timeOffset="72293.44">12234 8996 0,'0'0'0,"-21"-21"0,21 0 0,-21-1 0,21 1 15,-21 0-15,21 0 0,0 0 16,0 0-16,0-1 0,0 1 0,0 0 16,21 0-16,0 21 15,0 0-15,0 0 0,1-21 16,-1 21-16,0 0 0,21 0 0,-21 0 15,22 0-15,-22 0 0,21 0 0,-21 0 16,22 0-16,-22 0 0,0 21 16,0 0-16,0-21 0,-21 21 0,0 0 15,0 1-15,0-1 0,0 0 16,0 0-16,-21-21 0,0 21 16,0 0-16,0 1 0,0-22 0,-1 21 15,1-21-15,21 21 16,-21-21-16,42 0 94,-42 0 531,0 0-625,21 21 0,-21-21 0,0 21 15,-1 0-15,-20-21 0,21 22 16,-21-1-16,20-21 0,-20 21 0,21 0 15,-21-21-15,20 21 0,1 0 0,0-21 16,0 0-16,21 22 16,21-44 15,0 1-15,0 21-16,1-21 15,-1 21-15,-21-21 16,21 21-16,0 0 0,0 0 15,-21-21-15,21 21 16,1 0 0,-1 0-16,0 0 15,0 0-15,0 0 0,0 0 16,1 0-16,-1 0 0,0 0 16,0 0-16,0 0 0,0 0 15,1 0-15,-1 0 0,0 0 0,0 0 16,0 0-1,-42 0 48,21 21-63,-21-21 16,0 0 234,0 0-16</inkml:trace>
  <inkml:trace contextRef="#ctx0" brushRef="#br0" timeOffset="75927.89">12128 8742 0,'0'0'0,"0"-64"16,22 43-1,-1 21 1,0 21 15,-21 1-31,21-1 16,-21 21-16,0 0 0,0 1 0,21 20 16,-21-20-16,0 20 0,0 1 0,0-22 15,0 21-15,0-20 0,0 20 16,0-20-16,0-1 0,0 0 15,0 1-15,0-1 0,0 0 0,0-21 16,0 1-16,0-1 0,0 0 16,0 0-16,0 0 0,0-42 31,0 0-31,0 0 16,0 0-16,0-1 0</inkml:trace>
  <inkml:trace contextRef="#ctx0" brushRef="#br0" timeOffset="76404.63">12171 8869 0,'0'-21'31,"0"0"-31,21-1 16,0 1-16,0 21 15,0-21-15,1 21 0,-1-21 0,0 21 16,21 0-16,-21 0 0,22 0 16,-22 0-16,0 0 0,21 0 15,-20 0-15,20 0 0,-21 21 16,0 0-16,0 0 0,1 1 0,-1-1 15,-21 21-15,0-21 0,0 22 0,0-22 16,0 21-16,-21-21 0,-1 22 16,-20-22-16,21 0 0,-21 0 0,-1 0 15,1 0-15,21 1 0,-22-1 0,1 0 16,21 0-16,0-21 0,-22 21 16,22-21-16,0 0 0,0 0 15,21 21-15,-21-21 0,0 0 16,21-21 46</inkml:trace>
  <inkml:trace contextRef="#ctx0" brushRef="#br0" timeOffset="77051.87">13017 8721 0,'0'0'0,"0"-21"15,0-1-15,0 1 16,0 42 15,0 1-15,0 20-16,0 0 0,0 22 0,0-22 16,0 22-16,0-1 0,0-21 15,0 22-15,0-22 0,-21 22 0,21-22 16,-21 0-16,21 1 0,0-1 0,0-21 15,-21 22-15,21-22 0,0 0 16,-21 0-16,21 0 0,0 0 0,0 1 16,21-22 15,0 0-31,0-22 0,0 1 0,1 0 16,-1 0-16,21 0 0</inkml:trace>
  <inkml:trace contextRef="#ctx0" brushRef="#br0" timeOffset="78215.2">13568 9250 0,'0'0'0,"42"-42"31,-21 20-31,-21 1 0,0 0 16,0 0-1,0 0-15,0 0 0,-21 21 0,0-22 16,0 1-16,0 0 0,-1 21 0,1 0 15,0 0-15,0 0 0,0 0 16,0 0-16,-1 0 0,1 21 0,0 22 16,0-22-16,0 0 0,-22 21 0,22 1 15,0-22-15,0 21 0,0-21 16,21 22-16,0-22 0,-21 21 0,21-21 16,0 0-16,0 1 0,0-1 15,0 0-15,21-21 0,0 0 16,0 0-16,0 0 0,0 0 0,1 0 15,20-21-15,-21 21 0,21-21 16,-20-1-16,-1 1 0,21 21 16,-21-21-16,0-21 0,22 21 0,-22-1 15,-21 1-15,21-21 0,-21 21 0,21 0 16,-21-22-16,0 22 0,0 0 16,0 0-16,0 42 31,0 0-31,0 0 0,0 22 15,0-22-15,0 0 0,0 21 16,0-21-16,0 1 0,0-1 0,0 0 16,0 0-16,0 0 0,21 0 0,-21 1 15,22-1-15,-1-21 0,0 0 16,0 0-16,21 0 0,-20 0 16,-1 0-16,21-21 0,-21 21 0,22-22 15,-1 1-15,-21 21 0,0-21 16,22 0-16,-22-21 0,0 20 0,0 1 15,-21 0-15,0 0 0,0-21 0,0 20 16,0 1-16,0 0 0,0 0 16,0 42-1,0 0 1,-21 0-16,21 1 0,0-1 16,0 0-16,-21 21 0,21-21 0,0 1 15,0-1-15,0 0 0,0 0 0,0 0 16,21-21 15,0 0-31,0 0 16,-21-21-16,21 0 0,1 0 15,-1 0-15,-21-1 0,21 1 0,0 0 16,0 0-16,-21 0 0,21 0 0,-21-1 16,22 1-16,-22 42 31,0 1-31,0-1 15,0 0-15,0 0 0,0 0 16,0 0-16,0 1 0,21-1 0,-21 0 16,21 0-16,0-21 0,-21 21 0,21 0 15,0-21-15,1 22 0,-1-22 16,21 0-16,-21 0 0,0 0 0,1 0 16,20 0-16,-21 0 0,0 0 0,22-22 15,-22 1-15,0 0 0,0 0 0,0 0 16,0 0-16,1-1 0,-1-20 15,0 21-15,0-21 0,-21-1 0,21-20 16,-21 20-16,21-20 0,-21 21 16,0-22-16,0 22 0,0-22 15,0 22-15,0 0 0,0 20 0,0 1 16,0 0-16,0 0 0,-21 42 31,21 21-31,-21-20 0,21 41 0,0-21 16,-21 22-16,0-1 0,21-20 15,-21 20-15,21 1 0,-22-22 0,22 0 16,0 1-16,0-1 0,0-21 0,0 22 16,0-22-16,0 0 0,0 0 15,0 0-15,22-21 0,-1 0 16,0 0-16,0 0 0,0 0 16,22 0-16,-22 0 0,0-21 0,0 0 15,0 21-15,22-21 0,-22 0 16,0-1-16,-21-20 0,0 21 0</inkml:trace>
  <inkml:trace contextRef="#ctx0" brushRef="#br0" timeOffset="78391.1">14753 9017 0,'0'0'16,"0"21"-1,0 0-15,21-21 16,0 0-16,1 0 15,-1 0-15,21 0 0,-21 0 0,22 0 16,-1 0-16,0 0 0,1 0 16,20 0-16,1-21 0,-22 0 0,21 21 15,1-21-15</inkml:trace>
  <inkml:trace contextRef="#ctx0" brushRef="#br0" timeOffset="78719.09">16298 8848 0,'0'0'0,"0"21"0,-21-21 0,21 21 15,-21 0-15,0 0 0,21 1 16,0-1-16,0 21 0,0-21 16,-21 22-16,21-1 0,0 0 0,0 1 15,0-1-15,0 0 0,0 1 0,0 20 16,0-21-16,0 22 0,0-1 15,0 1-15,0-1 0,0 1 0,-22-1 16,22-20-16,0 20 0,0 1 0,0-22 16,0 0-16,-21 22 0,21-22 0,-21 1 15,21-1-15,0-21 0,-21 21 16,21-20-16,0-1 0,0 0 16,-21 0-16,21 0 0,0-42 15,0 0 1,0 0-16,0-22 0,21 22 15,-21-21-15</inkml:trace>
  <inkml:trace contextRef="#ctx0" brushRef="#br0" timeOffset="79007.92">16298 9271 0,'0'-42'0,"0"84"0,-21-127 0,21 43 0,-21 0 15,21-1-15,0 1 0,0 21 0,0-21 16,0 20-16,42-20 15,-21 21-15,1 0 0,20 0 0,-21 21 16,21 0-16,1 0 0,-1 0 0,0 0 16,-20 0-16,20 21 0,-21 0 15,21 21-15,-20-21 0,-1 22 0,-21-1 16,0-21-16,0 22 0,0-22 16,-21 21-16,-1-21 0,-20 0 0,21 22 15,-21-22-15,-1-21 0,1 21 0,0 0 16,-1 0-16,1-21 0,0 0 15,-1 22-15,22-22 0,0 0 0,0 0 16,0 0-16</inkml:trace>
  <inkml:trace contextRef="#ctx0" brushRef="#br0" timeOffset="79588.99">17399 8975 0,'0'0'0,"0"21"31,21-21-15,0 0-16,0 0 15,1 0-15,-1 0 0,21 0 16,-21 0-16,0 0 0,1 0 0,-1 0 16,0 0-16,0 0 15,-42 0 1,0 0-16</inkml:trace>
  <inkml:trace contextRef="#ctx0" brushRef="#br0" timeOffset="79762.89">17378 9186 0,'0'0'16,"0"22"-1,21-22-15,0 0 0,-21 21 16,21-21-16,0 0 0,1 0 0,-1 0 15,0 0-15,0 0 0,0 0 16,0 0-16,1 0 0,20 0 0,-21-21 16,0 21-16,0-22 0,1 22 0</inkml:trace>
  <inkml:trace contextRef="#ctx0" brushRef="#br0" timeOffset="80723.33">18584 8657 0,'0'0'16,"0"-21"-16,0 0 0,0 0 16,0 0-1,0-1 1,0 44 15,0-1-15,0 21-16,0-21 0,0 22 0,0-1 15,0-21-15,0 43 0,0-22 16,0 0-16,0 1 0,0-22 16,0 21-16,0 0 0,0-20 0,0-1 15,0 21-15,0-21 0,0 0 16,0 1-16,0-1 16,0-42 15,0-1-16,0 1-15,0 0 0,0-21 16,0 21-16,0-22 16,21 1-16,-21 21 0,22-22 0,-1 1 15,0-21-15,0 20 0,0 22 0,0-21 16,1-1-16,20 22 0,-21-21 16,0 21-16,22 0 0,-22 21 0,21 0 15,-21 0-15,0 0 0,1 0 0,20 0 16,-21 21-16,0 21 0,-21-21 15,0 22-15,21-1 0,-21 0 0,0 1 16,0-1-16,0 0 0,0 1 16,0-1-16,0 0 0,0 1 0,0-22 15,-21 0-15,21 21 0,0-21 0,0 1 16,0-1 0,0 0-16,21-42 31,1 0-16,-22-1-15,21 1 0</inkml:trace>
  <inkml:trace contextRef="#ctx0" brushRef="#br0" timeOffset="81160.08">19346 8890 0,'21'0'62,"1"0"-62,-1 0 16,0 0-16,0-21 0,0 21 0,0-21 15,1 21-15,20-21 0,-21-1 16,0 1-16,22 0 0,-22 21 0,0-21 16,0 0-16,-21 0 0,0-1 0,0 1 15,0 0-15,0 0 16,0 0-16,-21 21 0,0 0 15,0 0-15,-1 0 0,1 0 0,0 0 16,0 0-16,0 21 16,0 0-16,-1 0 0,1 22 0,21-1 15,0 0-15,-21 1 0,21-1 0,-21 0 16,21 1-16,0-1 0,0 0 16,0 1-16,0-22 0,0 21 0,0-21 15,0 0-15,0 1 0,0-1 0,0 0 16,21 0-1,0-21-15,0 0 0,1 0 0,20 0 16,-21 0-16,0-21 0,0 0 16,22 0-16,-22-1 0,0 1 15,21 0-15,-20 0 0,-1-21 0,21 20 16,-21-20-16</inkml:trace>
  <inkml:trace contextRef="#ctx0" brushRef="#br0" timeOffset="81743.99">19960 8805 0,'0'0'0,"21"-21"0,-21 0 0,0 0 16,0 0-16,21 0 0,1 21 15,-22 21 1,0 0 0,0 0-16,0 0 0,0 0 15,0 22-15,0-22 0,0 21 0,0 1 16,0-22-16,0 21 0,0-21 0,0 22 16,-22-22-16,22 0 0,0 0 15,0 0-15,0 0 0,0 1 0,0-1 16,22-21-1,-1 0 1,0 0-16,0 0 0,0-21 16,-21-1-16,21 22 0,1-21 0,-1 0 15,0 0-15,0-21 0,0 20 16,-21 1-16,21-21 0,1 21 0,-1-22 16,-21 22-16,0 0 0,21 0 0,-21 0 15,21 21-15,-21 21 16,0 0-1,0 0-15,0 0 0,0 1 16,0 20-16,0-21 0,0 0 0,0 22 16,0-22-16,0 0 0,0 0 15,0 0-15,0 0 0,0 1 0,0-1 16,21 0-16,0-21 0,1 21 16,-1-21-16,21 0 0,-21 0 0,22 0 15,-1 0-15,0 0 0,-21 0 16,22-21-16,-1 21 0,0-21 0,1 0 15,-1-1-15,-21 1 0,0-21 0,22 21 16,-43-22-16,21 22 0,-21-21 16,0 0-16,0-1 0,0 1 0,0 0 15,0-1-15,-21 22 0,0-21 0,-1 21 16,1-1-16,0 22 16,0-21-16,0 21 0,0 0 15,-1 0-15,1 0 0,42 0 31,1 21-15,-1-21-16,21 0 0,-21 0 0</inkml:trace>
  <inkml:trace contextRef="#ctx0" brushRef="#br0" timeOffset="82055.23">21992 8382 0,'0'0'0,"0"-21"16,0 0-16,-21 42 31,0 21-31,0-21 0,21 1 16,0 20-16,-22 0 0,22 1 0,-21-1 15,0 21-15,21-20 0,0 20 16,-21-20-16,0 20 0,21-21 0,-21 1 15,21-1-15,0 0 0,-22 1 0,22-22 16,-21 0-16,21 0 16,0 0-16,0 1 0,0-1 15,21-21 1,-21-21 0,22-1-16,-1 1 0,0 0 0</inkml:trace>
  <inkml:trace contextRef="#ctx0" brushRef="#br0" timeOffset="82559.94">21844 8551 0,'0'0'0,"-21"-42"0,21 21 0,-21 0 15,-1 0-15,1-1 0,21 1 16,-21 0-16,21 0 0,0 0 16,0 0-16,21-1 15,22 22-15,-22 0 0,0-21 16,21 21-16,-21 0 0,22 0 0,-1 0 15,-21 0-15,22 0 0,-22 21 16,0 1-16,21-1 0,-42 0 0,21 0 16,-21 0-16,0 0 0,0 22 15,0-22-15,-21 0 0,0 21 0,0-20 16,0-1-16,-22 0 0,1 0 0,0 0 16,-1 0-16,-20 1 0,21-1 15,20-21-15,-20 21 0,21-21 0,0 0 16,42 0-1,0 0 1,21-21-16,-20 21 0,41 0 0,-21-21 16,1 21-16,-1 0 0,22 0 15,-22 0-15,0 0 0,1 0 0,-1 21 16,0 0-16,1 0 0,-22 0 0,21 0 16,-21 22-16,0-22 0,-21 21 15,0-21-15,0 1 0,0 20 0,0-21 16,-21 0-16,-21 0 0,21 1 0,-22-1 15,1 0-15,0 0 0,-1 0 16,1-21-16,-21 21 0,20-21 16,22 0-16,-21 0 0,-1 22 0,22-22 15,42-22 1,1 1 0,-1 21-16,21-21 0,0-21 0,-20 21 15</inkml:trace>
  <inkml:trace contextRef="#ctx0" brushRef="#br0" timeOffset="82929.73">22669 8678 0,'0'0'0,"22"0"0,20-42 31,-63 63-15,0 0-16,21 1 16,-22-1-16,1 21 0,0-21 15,0 22-15,0-22 0,0 21 0,21-21 16,0 0-16,0 22 0,0-22 15,0 0-15,0 0 0,21 0 0,0-21 16,0 22-16,0-22 0,0 0 0,22 0 16,-22 0-16,0 0 0,21 0 15,-20 0-15,20 0 0,-21-22 0,21 1 16,-20 0-16,-1 0 0,0 0 0,0-22 16,0 22-16,-21-21 0,0 0 15,0 20-15,0-20 0,-21 0 0,0 21 16,0-1-16,-22 1 0,1 0 0,0 0 15,-1 21-15,1 0 16,0 0-16,-1 0 0,1 0 0,21 0 16,-21 21-16,20 0 0,22 0 15,0 1-15,0-1 0,0 0 16,22-21-16,20 0 0,-21 0 16,21 0-16,1 0 0</inkml:trace>
  <inkml:trace contextRef="#ctx0" brushRef="#br0" timeOffset="83203.57">23410 8340 0,'0'0'0,"0"-21"0,0-22 0,0 22 0,0 0 16,-21 21-16,0 0 16,0 21-16,0 0 15,21 0-15,0 22 0,-22-22 0,1 21 16,21 1-16,0 20 0,0-21 15,-21 1-15,21-1 0,0 22 0,0-22 16,-21 21-16,21-20 0,0-1 0,0 0 16,0 1-16,0-22 0,0 21 15,0-21-15,0 1 0,0-1 0,21-21 16,0 0-16,0 0 0,1 0 16,-1-21-1,0-1-15,0 1 0,0 0 0,22 0 16,-22-21-16</inkml:trace>
  <inkml:trace contextRef="#ctx0" brushRef="#br0" timeOffset="83439.42">23707 8403 0,'0'0'0,"21"-63"0,-21 20 0,0 1 15,0 21-15,0 0 0,0 0 16,0-1-16,0 44 16,0-1-16,0 21 0,0 0 15,0 1-15,0-1 0,0 0 16,-21 1-16,21 20 0,-22-20 0,22 20 15,-21-21-15,21 22 0,-21-22 16,21 22-16,0-22 0,0-21 0,0 22 16,0-1-16,0-21 0,0 0 0,0 0 15,0 1-15,21-22 16,0 0-16,1-22 16,-1 22-16,0-21 0,0-21 0,21 21 15,-20 0-15</inkml:trace>
  <inkml:trace contextRef="#ctx0" brushRef="#br0" timeOffset="83703.28">24257 8213 0,'0'-64'0,"0"128"0,0-107 32,-21 86-32,21-22 0,-21 21 15,-1 1-15,22-1 0,0 0 0,-21 1 16,0-1-16,0 21 0,21 1 15,0-22-15,-21 22 0,0-1 0,21 1 16,-22-22-16,22 0 0,0 1 0,-21-1 16,21 0-16,-21-20 0,21-1 15,0 0-15,0 0 0,0 0 0,21-21 32,0 0-32,1 0 15,-1-21-15,21 0 0,-21 0 0,0 0 16,22-1-16</inkml:trace>
  <inkml:trace contextRef="#ctx0" brushRef="#br0" timeOffset="84072.07">24447 8805 0,'0'22'16,"-21"-22"-16,21 21 16,0 0-16,21-21 31,1 0-31,-1 0 15,0 0-15,0 0 0,0 0 0,0-21 16,1 21-16,-1-21 0,0-1 0,0 1 16,0 0-16,0 0 0,-21 0 15,22 0-15,-22-1 0,0 1 0,0 0 16,-22 21 0,1 0-16,0 0 0,0 0 15,0 21-15,-22 0 0,22 22 0,0-22 16,0 21-16,-21 1 0,20-1 15,22 0-15,-21-21 0,21 22 0,0-22 16,0 21-16,0-21 0,0 1 0,0-1 16,0 0-16,0 0 0,21-21 15,1 21-15,-1-21 0,21 0 16,-21 0-16,22 0 0,-22 0 0,21 0 16,-21-21-16,22 0 0,-22 21 0,0-21 15,0 0-15,0-22 0</inkml:trace>
  <inkml:trace contextRef="#ctx0" brushRef="#br0" timeOffset="84299.32">23220 8551 0,'0'0'0,"-43"0"16,-20 22-1,84-22 1,21 0-16,-20 0 16,20 21-16,0-21 0,22 0 0,-22 0 15,22 0-15,20 0 0,-20 0 0,-1 0 16,22 0-16,-22-21 0,22-1 16,-21 22-16</inkml:trace>
  <inkml:trace contextRef="#ctx0" brushRef="#br0" timeOffset="84596.15">25125 8424 0,'-21'0'15,"-1"0"-15,22 22 16,0-1-16,-21 0 0,0 0 15,21 0-15,0 0 0,-21 22 16,0-22-16,0 21 16,21-21-16,-22 22 0,22-1 0,0-21 15,0 22-15,-21-1 0,21-21 0,0 21 16,0-20-16,0-1 0,21 0 16,1 0-16,-1 0 0,0 0 0,0-21 15,21 0-15,-20 0 0,20 0 16,-21 0-16,21 0 0,-20 0 0,20-21 15,-21 21-15</inkml:trace>
  <inkml:trace contextRef="#ctx0" brushRef="#br0" timeOffset="84891.98">25548 8488 0,'0'0'0,"0"-21"15,0 0 1,21 21-16,0 0 0,1 0 15,-1 0-15,0 21 0,0 0 0,21 0 16,-20-21-16,20 21 0,-21 22 16,0-22-16,22 0 0,-22 21 0,-21-21 15,0 22-15,0-22 0,0 21 0,0 1 16,0-22-16,0 21 0,-21-21 16,-1 22-16,1-22 0,0 0 0,0 0 15,0 0-15,-22 0 0,22-21 0,0 22 16,0-22-16,0 0 15,0 0-15,42-22 47,0 1-47</inkml:trace>
  <inkml:trace contextRef="#ctx0" brushRef="#br0" timeOffset="85115.31">26374 8805 0,'0'0'0,"-43"0"31,43 22 16,0-1-47,0 0 31,0 0-31</inkml:trace>
  <inkml:trace contextRef="#ctx0" brushRef="#br0" timeOffset="85348.18">26310 9144 0,'0'0'0,"0"21"0,21-21 31,-21 21-31,0 1 32,0-1-32,0 0 15,0 0-15,0 0 0,-21 0 16,0 1-16,0-1 0,0 0 0,-1 0 16,1 0-16,0 0 0,-21 1 15,21 20-15,-22-21 0,1 21 0,0-20 16,-1 20-16,1-21 0,0 21 15,-1 1-15,-20-22 0</inkml:trace>
  <inkml:trace contextRef="#ctx0" brushRef="#br0" timeOffset="87635.79">12509 10689 0,'0'0'16,"0"-21"-16,0 0 0,0 0 0,0 0 15,0-1-15,0 1 0,0 42 32,0 1-32,0-1 15,0 21-15,0 0 0,0-20 0,0 41 16,0-21-16,0 1 0,0-1 16,0 0-16,0 22 0,0-22 0,0 22 15,0-22-15,0 0 0,-21 1 0,21-1 16,0 0-16,-21 1 0,21-22 15,0 0-15,0 0 0,0 0 0,0-42 32,21 0-32,-21 0 15</inkml:trace>
  <inkml:trace contextRef="#ctx0" brushRef="#br0" timeOffset="88140.5">12404 10837 0,'0'0'0,"-43"-190"31,43 169-31,0-22 0,0 22 16,21 0-16,1 0 0,-1 0 15,0 0-15,0 21 0,21 0 0,1 21 16,-1 0-16,-21 0 0,22 0 16,-1 22-16,-21-1 0,0 0 15,0 1-15,-21-1 0,0 0 0,0-21 0,-21 22 16,0-22-16,0 21 0,0-21 15,-22 22-15,1-22 0,21 0 16,-21 21-16,-1-20 0,1-1 0,21 0 16,-22 0-16,22-21 0,0 0 15,21-21 1,0 0-16,21 0 0,0 21 16,22-22-16,-1 22 0,-21 0 15,22-21-15,20 21 0,-21 0 16,22 0-16,-22 0 0,22 21 0,-1 1 0,-20-22 15,20 42-15,-21-21 16,1 0-16,-1 22 0,-21-22 0,-21 21 16,0-21-16,0 22 0,-21-1 0,-21-21 15,-1 21-15,-20-20 0,-1 20 16,1-21-16,-1 0 0,1 0 0,-1 1 16,1-1-16,-1-21 0,22 0 0,-21 0 15,20 0-15,1 0 0,21 0 16,0 0-16,-1 0 0,22-21 0,0-1 15,0 1-15,0 0 0,22 0 0,-1 0 16,21 0-16,-21-1 0,22-20 16,-1 21-16,21 0 0,-20-22 0,20 1 15</inkml:trace>
  <inkml:trace contextRef="#ctx0" brushRef="#br0" timeOffset="88771.12">13229 11049 0,'0'0'0,"0"42"31,0-20-31,-21 20 16,0-21-16,21 0 0,0 22 0,-21-22 16,-1 0-16,1 21 0,21-21 15,0 1-15,0-1 0,0 0 0,0 0 16,0 0-16,21-21 16,1 0-16,-1 0 0,0 0 15,21 0-15,-21 0 0,22-21 16,-22 21-16,0-21 0,21 0 0,-20 0 15,-1 21-15,-21-22 0,0 1 0,0 0 16,0 0-16,0 0 0,-43 0 16,22-1-16,0 1 0,-21 0 0,-1 21 15,1-21-15,21 0 0,-21 21 16,20 0-16,22-21 0,0-1 16,22 1-16,20 21 15,0 0-15,-21 0 0,22 0 16,-1 0-16,0 0 0,1 0 0,-1 0 15,0 0-15,1 0 0,-22 21 0,0 1 16,21-1-16,-42 0 0,22 0 16,-22 0-16,0 22 0,0-22 15,0 0-15,0 21 0,0-21 0,-22 1 16,22-1-16,0 0 0,0 0 0,0 0 16,0 0-16,0 1 15,22-22-15,-1 0 16,0 0-16,0 0 0,0 0 0,0-22 15,1 22-15,-1-21 0,0 0 16,0 0-16,0 0 0,0 0 0,1-22 16,-22 22-16,0 0 0,0-21 0,0 20 15,0 1-15,-22-21 0,22 21 16,-21 0-16,-21-1 0,21 1 16,0 0-16,-1 21 0,1 0 0,0 0 15,0 0-15,0 0 0,0 0 0,-1 0 16,1 0-16,21 21 15,0 0 1,21-21-16,1 0 0,-1 0 16,0 0-16,0-21 0,0 0 15,0 21-15,1-21 0</inkml:trace>
  <inkml:trace contextRef="#ctx0" brushRef="#br0" timeOffset="89019.98">14118 10774 0,'0'0'0,"21"-21"0,-21-22 0,0 22 16,21 0-16,-21 0 0,0 0 15,0 42 1,0 0-16,0 21 16,0-20-16,-21 20 0,21 0 0,0 1 15,0-1-15,-21 0 0,21 1 16,-21-1-16,21 0 0,0 22 0,0-22 16,-21 0-16,21 1 0,0-1 0,0 0 15,0-20-15,0-1 0,0 0 16,0 0-16,0 0 0,21-21 15,0 0-15,0 0 0,0-21 16,1 0-16,20 0 0,-21 0 16,0-1-16,22-20 0,-22 21 15,0-21-15,0-1 0</inkml:trace>
  <inkml:trace contextRef="#ctx0" brushRef="#br0" timeOffset="89267.26">14541 10689 0,'0'0'16,"0"-42"-16,22 0 0,-22-1 0,0 22 15,0 0-15,0 42 16,0 0-16,0 22 16,0-1-16,0 0 0,0 22 15,0-22-15,0 0 0,0 22 0,0-22 16,0 22-16,0-22 0,-22 22 16,1-22-16,21 0 0,-21 1 15,21-1-15,0-21 0,0 21 0,0-20 16,0-1-16,0 0 0,21-21 15,0 0 1,1 0-16,-1-21 0,0 0 0,0-1 16,0-20-16,0 21 0,1-21 15,-1 20-15</inkml:trace>
  <inkml:trace contextRef="#ctx0" brushRef="#br0" timeOffset="89620.08">14838 11028 0,'0'42'31,"0"-21"-31,0 1 16,21-22 0,0 0-16,0 0 0,0 0 15,1 0-15,-1 0 0,0 0 16,0 0-16,21-22 0,-20 1 0,-1 21 16,0-21-16,0 0 0,0 21 0,-21-21 15,0 0-15,0-1 0,0 1 16,0 0-16,-21 21 0,0 0 15,0 0-15,-22 0 0,22 0 0,-21 0 16,21 0-16,0 21 0,-22 0 16,22 1-16,0-1 0,-21 21 15,20-21-15,1 22 0,0-1 0,21 0 16,0-21-16,-21 22 0,21-22 16,0 21-16,0-21 0,21 1 0,0-22 15,0 21-15,22-21 0,-1 0 0,0 0 16,1 0-16,20 0 0,-20-21 15,20-1-15,-21 22 0,22-21 0,-22-21 16,1 21-16,-22 0 0,21-1 0</inkml:trace>
  <inkml:trace contextRef="#ctx0" brushRef="#br0" timeOffset="89831.96">14372 10837 0,'0'0'0,"-63"22"0,20-1 0,-126 21 32,169-21-32,42-21 15,-21 0-15,22 0 16,-1 0-16,22 0 0,-1 0 0,1 0 16,20 0-16,-20 0 0,20-21 15,1 0-15,0 21 0,21-21 0,-22 0 16,22-1-16</inkml:trace>
  <inkml:trace contextRef="#ctx0" brushRef="#br0" timeOffset="90359.66">16637 10499 0,'0'0'0,"-42"-43"31,20 43-31,1 0 15,21 22-15,0-1 0,0 0 16,0 0-16,0 21 0,0 1 16,0-1-16,0 0 0,0 22 0,0-22 15,0 1-15,0-1 0,0 21 16,0-20-16,0-1 0,-21 0 0,21 22 16,0-22-16,0 1 0,0-22 0,0 21 15,0-21-15,0 22 0,0-22 16,0 0-16,0 0 0,-21-21 15,0 0 1,21-21-16,0 0 16,0 0-16,0-1 0,0 1 0,0-21 15,0 21-15,21-22 0,0 1 16,0 21-16,0-21 0,22-1 0,-1 22 16,0-21-16,1 21 0,-1-1 15,22 1-15,-22 0 0,0 0 0,1 21 16,-1 0-16,0 0 0,-21 21 15,22 0-15,-22 0 0,0 1 0,0-1 16,-21 0-16,0 21 0,0-21 0,0 22 16,-21-22-16,0 0 0,0 21 15,-22-20-15,22-1 0,-21 21 0,0-21 16,-1-21-16,1 21 0,0 1 0,20-22 16,-20 0-16,0 21 15,21-21-15,-1 0 0,22-21 16,22-1-1,-1 1-15,0-21 0,21 21 16,-21-22-16</inkml:trace>
  <inkml:trace contextRef="#ctx0" brushRef="#br0" timeOffset="90727.45">17865 10943 0,'-22'0'0,"22"21"32,22-21-17,-1 0 1,0 0-16,0 0 0,0 0 0,0 0 16,1 0-16,-1 0 0,0 0 0,0 0 15,0 0-15,-63 0 31,21 0-31,0 22 0,-1-1 16,1-21-16,-21 21 0,21-21 16,0 21-16,-1 0 0,1 0 0,0-21 15,21 22-15,0-1 0,0 0 16,0 0-16,21-21 16,0 0-1,1 0-15,-1 0 0,0 0 0,0 0 16,21 0-16,-20 0 0,-1-21 15,0 0-15,0 0 0,0 21 0</inkml:trace>
  <inkml:trace contextRef="#ctx0" brushRef="#br0" timeOffset="91331.13">19621 10329 0,'0'0'16,"0"-21"-16,22 0 0,-1 0 0,-21 0 0,0 0 16,0-1-16,0 1 0,0 0 15,-43 21 1,22 0-16,-21 21 0,0 0 16,-1 1-16,1-1 0,0 42 15,-1-20-15,1 20 0,21 1 0,-22-1 16,22 1-16,-21 20 0,21-20 0,0-1 15,-1 1-15,22 20 0,0-20 16,-21 21-16,21-22 0,0 22 0,0-22 16,0 1-16,0-1 0,21 1 0,1-22 15,-1 0-15,0 1 0,21-22 16,1 21-16,20-21 0,-21-21 0,22 22 16,-1-22-16,1 0 0,-1 0 0,-20-22 15,20 1-15,1 0 0,-1 0 16,-20 0-16</inkml:trace>
  <inkml:trace contextRef="#ctx0" brushRef="#br0" timeOffset="91774.88">20087 10583 0,'0'0'16,"-21"-42"-1,0 42 1,21 21 0,0 0-16,0 22 0,0-22 0,0 21 15,0 22-15,0-22 0,0 0 0,0 1 16,0 20-16,0-20 0,0-1 16,0 0-16,-21 1 0,21-1 15,0-21-15,-22 21 0,22-20 0,0-1 16,0 0-16,0 0 0,0 0 15,22-21 1,-1 0-16,0-21 16,-21-21-16,21 21 15,-21-1-15,21 1 0,-21-21 0</inkml:trace>
  <inkml:trace contextRef="#ctx0" brushRef="#br0" timeOffset="93643.79">20045 10583 0,'-21'0'31,"-1"0"94,22-21 62,22 21-108,-1 0-48,-21-21 422,0 0-391,21 21-62,0 0 16,-21-21 0,21 21-16,0 0 15,-21-21-15,22 21 16,-1 0 0,0-22-16,0 22 0,0 0 15,0 0-15,1 0 16,-1 0-16,0 0 0,0 0 15,-21 22-15,21-1 0,0-21 0,-21 21 16,0 21-16,0-21 0,0 1 16,0-1-16,0 0 0,0 0 0,-21 21 15,0-20-15,0-1 0,0 0 16,0-21-16,-22 21 0,22 0 0,0 0 16,-21-21-16,20 0 0,1 22 0,0-22 15,0 0 1,0 0-16,21-22 31,21 1-15,0 21-16,0 0 15,0-21-15,1 21 0,-1 0 0,21 0 16,-21 0-16,0 0 0,1 0 16,20 0-16,-21 0 0,0 0 0,22 21 15,-22-21-15,21 21 0,-21 1 0,22-1 16,-22-21-16,0 21 0,0 0 15,0 0-15,-21 0 0,0 1 16,0-1-16,0 0 0,0 0 0,0 0 0,-21 0 16,0 1-16,-21-1 15,-1 0-15,1 0 0,0 0 0,-1 0 16,-20 1-16,20-1 0,-20 0 0,21-21 16,-1 21-16,1-21 0,0 0 15,-1 0-15,22 0 0,0 0 0,0 0 16,0 0-16,21-21 0,0 0 0,0 0 15,0-1-15,0 1 16,21 0-16,0 0 0,0 0 0,21 21 16,-20-21-16,-1-1 0,21 1 15,-21 0-15</inkml:trace>
  <inkml:trace contextRef="#ctx0" brushRef="#br0" timeOffset="94340.05">20786 10753 0,'42'0'0,"-84"0"0,105-21 0,-42 21 15,0 0-15,-21 21 32,0 0-32,0 0 0,0 0 15,0 0-15,0 1 0,0-1 0,0 21 16,0-21-16,0 0 0,-21 1 16,21 20-16,-21-21 0,21 0 0,0 0 15,0 1-15,0-1 0,0 0 0,0 0 16,0 0-16,21-21 15,0 0-15,1 0 16,-1 0-16,0 0 0,21 0 16,-21-21-16,1 21 0,-1-21 0,0 0 15,0 0-15,0-1 0,0 22 0,-21-21 16,0 0-16,0 0 0,0 0 16,0 0-16,0-1 0,-21 1 0,0 0 15,0 0-15,-21 21 0,20-21 0,-20 0 16,21 21-16,0 0 0,-22-22 15,43 1 1,22 21-16,-1-21 16,0 0-16,21 21 0,-21 0 15,22-21-15,-1 21 0,0 0 0,-20 0 16,20 0-16,0 0 0,1 0 0,-22 0 16,0 0-16,0 21 0,0 0 15,0 0-15,-21 0 0,0 1 0,0-1 16,0 0-16,-21 21 0,0-21 0,0 1 15,0-1-15,0 0 0,-1 0 16,1 0-16,21 0 0,-21 1 16,21-1-16,21-21 15,0 0 1,1 0-16,-1 0 0,21 0 0,-21 0 16,22 0-16,-1-21 0,0 21 15,-21-22-15,22 1 0,-1 0 16,-21 0-16,0 0 0,1 0 0,-1-22 15,-21 22-15,0 0 0,0-21 16,0 20-16,-21 1 0,-1 0 0,1 0 16,-21 0-16,21 21 0,-22 0 0,1-21 15,21 21-15,-21 0 0,-1 0 16,22 0-16,0 0 0,-21 0 0,20 21 16,22 0-1,22-21 1,20 0-16,-21 0 0,21 0 15</inkml:trace>
  <inkml:trace contextRef="#ctx0" brushRef="#br0" timeOffset="94611.9">22056 10414 0,'0'0'0,"0"-42"0,0 21 16,0-22-16,0 22 0,0 0 15,-22 42 1,1 0-16,0 0 0,0 22 15,0-1-15,0 22 0,-1-22 0,1 21 16,21 1-16,-21-1 0,0-20 0,0 20 16,0-20-16,21-1 15,0 0-15,0 1 0,0-1 0,0 0 16,0-21-16,0 1 0,0-1 0,0 0 16,0 0-16,0 0 0,21-21 15,0 0-15,0 0 0,0 0 0,0 0 16,1-21-16,20 0 0,-21 0 0,0 0 15,22-1-15,-22-20 0,0 21 16,21-21-16</inkml:trace>
  <inkml:trace contextRef="#ctx0" brushRef="#br0" timeOffset="94843.76">22331 10372 0,'21'-43'0,"-42"86"0,42-128 0,-21 43 16,0 21-16,0-1 0,0 1 15,0 42-15,0 1 16,-21-1-16,0 42 0,-1-20 0,22 20 15,-21 1-15,0-1 0,0 1 16,21-1-16,-21 1 0,0-22 0,21 21 16,0-20-16,-22-1 0,22 0 0,-21 1 15,21-22-15,0 21 0,0-21 16,0 1-16,0-1 0,0 0 0,21-21 16,1 0-16,-1 0 0,0-21 15,21 21-15,-21-21 16,1-1-16,-1 1 0,0 0 0,0 0 15</inkml:trace>
  <inkml:trace contextRef="#ctx0" brushRef="#br0" timeOffset="95175.57">22458 10880 0,'0'21'32,"21"-21"-32,0 0 15,0 0-15,0 0 16,1 0-16,-1 0 0,21 0 15,-21 0-15,0 0 0,22-21 0,-22 21 16,21-21-16,-21 21 0,1-22 16,-22 1-16,0 0 15,0 0-15,0 0 0,-22 21 16,1 0-16,0 0 0,-21 0 16,-1 21-16,22 0 0,-21 0 15,0 0-15,20 1 0,1-1 0,0 21 16,0-21-16,21 0 0,-21 1 0,21-1 15,0 0-15,0 0 0,0 0 16,21 0-16,0-21 0,0 22 0,0-1 16,1-21-16,-1 0 0,21 0 15,0 0-15,1 0 0,-1 0 0,-21 0 16,22-21-16,-1-1 0,0 1 16,-21 0-16,1 0 0</inkml:trace>
  <inkml:trace contextRef="#ctx0" brushRef="#br0" timeOffset="95399.87">21780 10541 0,'0'0'0,"-42"21"0,-106 0 31,127-21-31,42 0 16,0 22-1,0-22-15,22 0 0,-1 0 0,21 0 16,-20 0-16,20 0 0,1 0 0,-1 0 16,1-22-16,-1 22 0,-20-21 15,20 0-15,1 21 0,-1-21 0</inkml:trace>
  <inkml:trace contextRef="#ctx0" brushRef="#br0" timeOffset="95740.16">22712 9906 0,'0'0'15,"-21"-21"-15,42 21 16,0 0 0,21 21-16,-21-21 0,22 42 15,-1-20-15,22-1 0,-22 21 0,21-21 16,-20 22-16,20 20 0,1-21 15,-1 22-15,-20 21 0,20-22 0,-21 22 16,1-22-16,-22 22 0,0-22 0,-21 22 16,0-21-16,0-1 0,-21 1 15,0-1-15,0 1 0,-22-22 0,1 21 16,0-20-16,-1-1 0,-20 0 16,20 1-16,-20-22 0,-1 21 15,22-21-15,0 1 0,-22-1 0,22 0 16,21-21-16,-22 21 0,22-21 0,0 0 15,0 0 1</inkml:trace>
  <inkml:trace contextRef="#ctx0" brushRef="#br0" timeOffset="97284.18">23897 10753 0,'0'0'16,"21"0"-16,0 0 15,-21 21 95,0 0-110,0 0 15,0 0-15,0 22 0,0-22 0,0 21 16,0-21-16,0 22 0,0-1 15,0 0-15,0 1 0,0 20 0,22-20 16,-22 20-16,0 1 0,21-1 0,-21 1 16,0-1-16,0-21 0,21 22 15,-21 21-15,0-22 0,0 1 0,0 20 16,0-20-16,0 20 0,-21-20 16,0 21-16,-1-22 0,22-21 0,-21 22 15,0-22-15,0 1 0,21-1 16,-21 0-16,21 1 0,0-22 0,0 0 15,0 0-15,0-42 32,0 0-32,0 0 0,21-1 15,-21 1-15,21-21 0,-21 0 0,21-1 16,-21 1-16</inkml:trace>
  <inkml:trace contextRef="#ctx0" brushRef="#br0" timeOffset="97664.96">23939 11091 0,'0'0'0,"-21"-42"0,21 0 0,-21-1 15,0 22-15,21-21 0,0 0 16,0-1-16,0 22 0,0-21 0,0-1 16,21 22-16,0-21 0,0 21 15,1 0-15,20-1 0,-21 1 0,21 0 16,1 0-16,-1 21 0,0 0 15,1 0-15,-22 0 0,21 0 0,1 21 16,-22 21-16,21-20 0,-21 20 0,0 0 16,1 1-16,-22-1 0,0 0 15,0 1-15,0-22 0,0 21 16,-43 0-16,22 1 0,0-1 0,-21-21 16,20 22-16,-20-22 0,0 0 0,-1 0 15,1 0-15,0 0 0,21-21 16,-22 22-16,22-22 0,-21 0 0,21 0 15,-1 0 1,22-22 0,0 1-16,22 0 0,-1 0 15,0 0-15,21 0 16,-21-1-16,1 1 0</inkml:trace>
  <inkml:trace contextRef="#ctx0" brushRef="#br0" timeOffset="98003.77">25294 10837 0,'-21'0'0,"0"0"16,0 0-16,-1 0 31,1 0-31,42 0 78,1 0-78,-22 22 16,21-22-16,-21 21 0,0 0 16</inkml:trace>
  <inkml:trace contextRef="#ctx0" brushRef="#br0" timeOffset="98323.58">25336 11345 0,'22'0'47,"-1"22"-16,-21-1-31,0 0 15,0 0-15,0 0 0,0 0 16,0 1-16,0-1 0,0 0 0,-21 0 16,-1 0-16,22 0 0,-21 1 0,0-1 15,0 0-15,-21 0 0,20-21 16,1 21-16,0-21 0,-21 21 0,21-21 16,-1 0-16,-20 22 0,21-22 0,0 0 15,0 0-15,-22 0 16</inkml:trace>
  <inkml:trace contextRef="#ctx0" brushRef="#br0" timeOffset="102487.02">7048 7599 0,'-21'0'0,"0"0"31,0-21-16,0 21 1,0-21-16,-1 21 16,1 0-16,0 0 15,21-22-15,-21 22 0,0 0 16,21-21 15,21 21-15,0 0-16,0 0 0,0-21 15,1 21-15,-1 0 0,0 0 0,21-21 16,-21 0-16,1 21 0,-1 0 0,21 0 16,-21-21-16,22 21 0,-22-22 15,21 22-15,0 0 0,1-21 0,-1 0 16,0 21-16,1 0 0,20 0 16,-20-21-16,-1 21 0,21 0 0,-20 0 15,20 0-15,-20 0 16,20 0-16,-21 0 0,22 0 0,-1 0 15,-20 0-15,-1 0 0,22 0 0,-22 0 16,0 21-16,1-21 0,20 21 16,-21-21-16,22 21 0,-1 1 0,1-1 15,-1-21-15,1 21 0,21 0 16,-22 0-16,1 0 0,-1 1 0,1-1 16,-1 0-16,1 0 0,-22 0 15,21 22-15,-20-22 0,-1 0 0,0 0 16,22 0-16,-22 0 0,1 1 0,20 20 15,-21-21-15,22 21 0,-22 1 16,22-22-16,-22 21 0,0 1 16,22-1-16,-22 0 0,1 1 15,-22-1-15,21 0 0,-21 1 0,22-1 16,-22 0-16,0 1 0,0-1 0,0 21 16,0-20-16,-21 20 0,22 1 15,-22-1-15,21 1 0,-21-1 0,0 1 16,0 20-16,0-20 0,0-1 0,0 1 15,0-1-15,0 22 0,0-21 16,0 20-16,0 1 0,0 0 0,0-22 16,-21 22-16,-1-22 0,1 22 0,0-22 15,0 22-15,-21-21 0,20 20 16,-20 1-16,0-22 0,-1 22 16,1-21-16,-21-1 0,20 1 0,-20-1 15,-1 1-15,1-1 0,20-21 16,-20 22-16,-1-1 0,22-20 0,-21 20 15,-1-20-15,22 20 0,-22-21 0,1 22 16,-1-22-16,1 1 0,-1-1 16,-20 0-16,20 22 0,-21-22 0,1-21 15,20 43-15,-20-22 0,-1 0 16,0 1-16,1-1 0,-1 22 0,0-22 16,1 0-16,-22 1 0,21-1 0,0 0 15,22 1-15,-22-1 0,22 0 16,20-21-16,-20 22 0,21-22 15,-1 0-15,1 0 0,21 0 0,-22 1 16,1-1-16,21 0 0,-21-21 16,20 21-16,1-21 0,0 0 0,0 0 15,21-21 17,0 0-32,0 0 15,21-1-15,-21 1 0,21 0 0,0-21 16,1 21-16,-1-1 0,0-20 15,0 21-15,-21-21 0,21-1 0,0 1 16,1 0-16</inkml:trace>
  <inkml:trace contextRef="#ctx0" brushRef="#br0" timeOffset="103015.72">7578 11705 0,'0'0'0,"0"-42"0,21 21 16,0 0-16,-21-22 0,0 22 15,0 0-15,21 0 0,-21 0 0,0-1 16,21 22-16,-21-21 0,0 42 31,0 1-15,0 20-16,-21-21 0,0 21 15,21-20-15,-21 20 0,0 0 0,-1 1 16,1-1-16,0 21 0,0-20 16,0 20-16,-22-20 0,22 20 15,0-21-15,-21 22 0,21-22 0,-22 1 16,22-1-16,0-21 0,-21 21 15,20-20-15,1 20 0,-21-21 0,21 0 16,0 0-16,-1-21 0,1 22 0,0-22 16,21 21-16,-21-21 15,0 0 1,42 0 15,0 0-31,21 0 0,-20 21 0,-1-21 16,21 0-16,0 0 0,1 0 0,-1 0 15,0 0-15,22 0 16,-1 0-16,22 0 0,-21 0 0,20 0 16,1 0-16,0 0 0,-1 0 0,1 0 15,-22 0-15,22 0 0,-43 0 16,22 0-16,-22 0 0,1 0 0,-1 21 16,-21-21-16,21 0 0,-20 0 0,-1 0 15,0 0 1,-21-21 15,0 0-15,21 0-16,0-22 0,-21 1 15,21 0-15</inkml:trace>
  <inkml:trace contextRef="#ctx0" brushRef="#br0" timeOffset="104223.68">7070 7662 0,'0'0'15,"0"-21"-15,-22 21 0,1-21 0,0 0 16,0 21-16,21-21 16,0 0-16,0-1 15,0 1-15,21 21 0,21-21 16,-20 0-16,20 0 0,-21 0 0,21 21 15,1-22-15,-1 1 0,22 0 16,-1 0-16,1 21 0,20-21 0,1 0 16,0 21-16,-1 0 0,22 0 15,-21 0-15,-1 0 0,1 0 0,0 0 16,-22 21-16,22 0 0,0 0 16,-1 0-16,1 0 0,0 22 15,-1-22-15,1 21 0,0-21 16,-1 22-16,-20-1 0,-1 0 0,1 1 15,-1-1-15,1 0 0,-22 22 0,22-1 16,-1-20-16,1 20 0,-22 1 16,21-1-16,-20 1 0,20-1 0,-20 1 15,-1-1-15,0-20 0,1 20 16,-22 1-16,21 20 0,-21-20 0,22-1 16,-22 22-16,0 0 0,0-22 15,0 1-15,0-1 0,1 22 0,-1-22 16,-21 1-16,0 20 0,0-20 15,0 21-15,0-22 0,0 22 16,0-1-16,0-20 0,-21-1 0,-1 22 16,-20-21-16,0 20 0,-1-20 0,-20 20 15,21-20-15,-22 21 0,1-22 16,-22 22-16,21-22 0,1 1 0,-1-1 16,1 1-16,-1-1 0,1 1 0,-22 20 15,22-20-15,-22-1 0,0 22 16,1-21-16,-1-1 0,0 1 0,-20-1 15,20 1-15,-21-1 0,21 1 0,-20-1 16,-1 1-16,0-1 0,0 1 16,0-1-16,0 1 0,22-22 15,-22 21-15,21-20 0,22-1 0,-22 0 16,0 1-16,22-1 0,-1-21 16,-20 22-16,20-22 0,1 0 0,-1 0 15,22 0-15,-22 0 0,22 1 0,0-1 16,-1-21-16,1 21 0,21-21 15,0 0-15,0 21 0,-1-21 0,1 0 16,0 0-16,21-21 47,0 0-31,0 0-1,0-1-15,21 1 0,0 21 16,-21-21-16,22 0 0,-1 0 15,0-22-15,-21 22 0</inkml:trace>
  <inkml:trace contextRef="#ctx0" brushRef="#br0" timeOffset="104819.42">7070 11494 0,'0'0'0,"0"-22"0,0 1 15,0-21-15,0 21 0,0 0 0,0-1 16,0 1-16,0 0 16,0 42-1,0 0 1,0 1-16,-22-1 0,22 21 0,0 0 16,0 1-16,-21-1 0,21 0 0,-21 1 15,21 20-15,-21-20 0,0 20 16,21-21-16,-21 22 0,-1-1 0,1 1 15,0-1-15,0 1 0,0-22 16,-22 22-16,22-22 0,0 0 16,0 1-16,-21-1 0,20-21 0,1 0 0,0 22 15,0-22-15,0 0 16,21 0-16,-21-21 16,42 0 15,0-21-31,0 21 15,0 0-15,0-21 0,22 21 0,-22 0 16,42 0-16,-20-21 0,20 21 16,1 0-16,-1 0 0,22 0 0,-22 0 15,43 0-15,-21 0 0,21 0 16,-22 0-16,22 0 0,0 0 0,-21 0 16,21 0-16,-43 0 0,22 0 0,-22 21 15,1-21-15,-1 0 0,1 21 16,-22-21-16,0 21 0,1-21 0,-1 21 15,-21-21-15,0 0 0,1 22 16,-1-22-16,0 0 0,0 21 0,-21 0 16,21-21-1,-21 21 1</inkml:trace>
  <inkml:trace contextRef="#ctx0" brushRef="#br0" timeOffset="114867.54">11176 13462 0,'21'0'0,"-21"-21"16,0 0 0,0 0-16,0-1 15,0 1-15,-21 0 0,0 0 16,0 21-16,21-21 0,-22 0 16,1 21-1,21 21 1,0 21-1,0 0-15,0 1 0,21 20 0,1 1 16,-1-1-16,0 1 0,-21-1 0,21 22 16,-21-22-16,0 1 0,0-1 15,0 1-15,0-1 0,0 22 0,0-21 16,0-1-16,-21 1 0,0-1 16,21 1-16,0-22 0,-21 21 0,21-41 15,0 20-15,0-21 0,0 0 16,0 0-16,0 1 0,0-44 15,21 1 1,-21-21-16,0 21 0,0-22 0</inkml:trace>
  <inkml:trace contextRef="#ctx0" brushRef="#br0" timeOffset="115208.07">10922 13758 0,'0'0'16,"0"-42"-16,-21-21 0,0 20 0,21 1 15,0-22-15,0 22 0,0 0 0,0 21 16,21-22-16,0 1 0,21 21 16,-21 0-16,22-1 0,-1 1 15,22 0-15,-22 21 0,21 0 0,-20 0 16,20 0-16,-20 0 0,20 0 16,-21 21-16,22 22 0,-22-22 0,1 21 15,-1 0-15,0 1 0,-21-1 0,1 22 16,-22-1-16,0-21 0,-22 22 15,1-1-15,-21-20 0,0 20 0,-1-20 16,1-1-16,-22 0 0,1-21 16,21 22-16,-1-22 0,-20 0 0,42 0 15,-22 0-15,22 1 0,0-22 0,0 0 16,21 21 0,21-21-16,0 0 15,0 0-15,0 0 0,1-21 0,20 21 16,-21 0-16,0-22 0</inkml:trace>
  <inkml:trace contextRef="#ctx0" brushRef="#br0" timeOffset="116020.63">11747 14457 0,'0'0'0,"0"21"0,0 0 16,0 0-16,0-42 31,22 0-15,-1 0-16,0-21 0,0 20 15,0-20-15,22 21 0,-22 0 16,0-22-16,21 22 0,-21-21 0,-21 21 16,0 0-16,0-1 0,0 1 15,0 0-15,0 0 0,-21 21 16,0 0-16,0 0 0,-21 21 0,20 0 15,1 0-15,-21 1 0,21-1 16,0 21-16,-1-21 0,1 22 0,0-1 16,21 0-16,0 1 0,0-22 15,0 21-15,0 0 0,21-20 16,0-1-16,1 0 0,-1 0 0,21 0 16,-21-21-16,22 0 0,-1 0 0,0 0 15,1 0-15,20 0 0,-21-21 16,22 0-16,-22 0 0,1 0 0,20-1 15,-21-20-15,1 21 0,-1-21 16,-21-1-16,22 1 0,-22 21 0,0-22 16,0 1-16,0 21 0,-21-21 0,0 20 15,0 1-15,0 0 0,0 0 16,0 0-16,0 42 31,0 0-31,-21 0 0,21 0 16,0 22-16,0-22 0,0 21 0,0-21 15,0 22-15,0-1 0,0-21 0,0 22 16,0-22-16,-21 21 0,21-21 16,0 0-16,0 1 0,0-1 0,0 0 15,-21-21 1,0 0 0,21-21-16,0 0 15,0-1-15,0-20 0,0 21 0,0-21 16,0-1-16,0 1 0,0 0 0,0-1 15,0 1-15,21 0 0,21-1 16,-21 22-16,0-21 0,22 21 16,-1-1-16,22 1 0,-22 21 0,21 0 15,1 0-15,21 0 0,-22 21 0,1 1 16,-22-1-16,21 0 0,-20 21 16,-22 1-16,0-22 0,0 21 0,-21 0 15,0 1-15,0-1 0,0 0 0,-21 1 16,21-22-16,-42 21 0,21-21 15,-1 1-15,22-1 0,-21-21 0,21 21 16,0-42 15,0 0-31</inkml:trace>
  <inkml:trace contextRef="#ctx0" brushRef="#br0" timeOffset="117339.21">14732 13928 0,'0'21'47,"0"0"-47,0 21 0,0 1 16,21-1-16,-21 22 0,0-1 0,21 1 15,0 20-15,-21-20 0,22 20 16,-22 1-16,21-21 0,-21 20 0,0-20 15,0-1-15,0 1 0,0-1 0,0 1 16,0-1-16,0 1 0,0-22 16,0 22-16,-21-22 0,21 0 0,0-21 15,0 1-15,0 20 0,0-21 16,0-42 0,0 0-1,0-22-15,0 22 0,0-21 16,0 0-16,21-1 15</inkml:trace>
  <inkml:trace contextRef="#ctx0" brushRef="#br0" timeOffset="117691.53">14690 14266 0,'0'0'0,"-22"-21"0,22-21 0,-21 21 15,21 0-15,0-1 0,0 1 0,0 0 16,0 0-16,0 0 0,0 0 15,0-1-15,21 1 0,1 0 0,-1 21 16,0-21-16,21 0 0,1 21 16,-1 0-16,0-21 0,1 21 15,20 0-15,-21 0 0,22 21 0,-22-21 16,22 21-16,-22 0 0,-21 0 16,0 22-16,1-22 0,-22 0 0,0 21 15,0-21-15,-22 1 0,-20 20 16,0-21-16,-1 0 0,-20 22 0,21-22 15,-22 0-15,22 0 0,-1 0 0,-20 0 16,42-21-16,-22 22 0,1-22 16,21 0-16,0 0 0,21 21 15,0-42 17,21-1-32,0 1 0,0 21 0,22-21 15,-1 0-15</inkml:trace>
  <inkml:trace contextRef="#ctx0" brushRef="#br0" timeOffset="117984.36">16171 14097 0,'21'0'47,"1"0"-47,-1 0 16,0 0-16,0 0 0,0 0 16,22-21-16,-22 21 0,0 0 15,0 0-15,0 0 0,0 0 0,1 0 16,-1 0-16,0 0 0,-42 0 31</inkml:trace>
  <inkml:trace contextRef="#ctx0" brushRef="#br0" timeOffset="118143.69">16065 14372 0,'0'21'0,"0"-42"0,22 64 0,-1-22 16,0-21-16,0 0 0,0 21 15,0-21-15,1 0 0,-1 0 0,21 0 16,-21 0-16,22 0 0,-22 0 16,21-21-16,-21 0 0,22 21 0,-1-22 15,0 1-15</inkml:trace>
  <inkml:trace contextRef="#ctx0" brushRef="#br0" timeOffset="119391.82">17505 13885 0,'-21'0'0,"42"0"0,-64-21 16,22 21-16,21-21 0,-21 21 15,0 0-15,0 21 16,21 0-16,0 1 15,0 20-15,0-21 0,0 21 0,0 1 16,0-22-16,0 21 0,0 1 0,0-1 16,0-21-16,0 21 0,0 1 15,0-22-15,-21 21 0,-1-21 0,22 1 16,0-1-16,0 0 0,-21 0 0,21-42 31,0 0-15,0-22-16,21 22 15,1-21-15,-1 21 0,0-22 0,0 1 16,0 21-16,22-21 0,-22-1 16,0 1-16,0 0 0,21-1 15,-20 1-15,-1 21 0,0 0 0,0-1 16,0 1-16,0 21 0,1 0 16,-22 21-16,0 1 15,0 20-15,0-21 0,0 21 0,0 1 16,0-22-16,0 21 0,0 1 0,0-22 15,0 21-15,0 0 0,0-20 16,0 20-16,0-21 0,21 0 0,0 22 16,0-22-16,0-21 0,0 21 0,1 0 15,20-21-15,-21 0 0,21 0 16,1 0-16,-22 0 0,21-21 16,1 0-16,-1 0 0,0-1 0,1-20 15,-1 21-15,0-21 0,1-1 16,-1 22-16,0-21 0,-21-1 0,1 1 15,-1 0-15,0-1 0,-21 1 16,0 21-16,0 0 0,0 0 0,0-1 16,-21 22-16,0 22 15,-1-1-15,1 0 16,0 0-16,0 21 0,0 1 0,21-22 16,-21 21-16,21-21 0,-22 22 0,22-22 15,0 0-15,0 21 0,0-20 16,0-1-16,0 0 0,22-21 15,-1 21-15,0-21 0,0 0 0,0 0 16,0 0-16,22 0 0,-22 0 16,21-21-16,-21 0 0,22 0 0,-22 21 15,21-43-15,-21 22 0,1 0 16,20 0-16,-21 0 0,0-22 0,0 22 16,1 0-16,-1 0 0,-21 0 0,0-1 15,21 22-15,-21 22 16,0-1-1,0 0-15,0 0 0,0 0 0,-21 22 16,21-22-16,0 0 0,0 21 16,0-21-16,0 22 0,0-22 15,0 21-15,0-21 0,21 1 0,0-1 16,0 0-16,0 0 0,1-21 16,-1 0-16,0 0 0,21 0 0,-21 0 15,1 0-15,20 0 0,-21 0 0,21-21 16,-20 0-16,20 0 0,-21-1 15,21-20-15,-20 21 0,-1 0 0,0-22 16,-21 22-16,0 0 0,21 0 16,-21 0-16,0 0 0,0-1 0,-21 22 15,0 0 1,0 22-16,-1-1 16,1-21-16,21 21 0,0 0 15,0 0-15,0 0 0,0 1 0,0-1 16,0 0-16,21 0 0,1-21 15,-1 21-15,0-21 0,0 0 16,21 0-16,-20 0 0,20 0 0,-21 0 16,21 0-16,-20 0 0,20-21 15,-21 0-15,21 0 0,-20 21 0,-1-21 16,0-1-16,0-20 0,-21 21 0,0 0 16,0 0-16,0-22 15,0 22-15,0 0 0,0 0 0,0 0 0,0-1 16,-21 1-16,0 21 15,42 0 17,0 0-32,0-21 0,22 21 15,-22-21-15</inkml:trace>
  <inkml:trace contextRef="#ctx0" brushRef="#br0" timeOffset="119756">21336 13483 0,'0'0'0,"-42"0"0,-1 0 15,22 0-15,-21 0 0,21 0 16,-1 0-16,1 0 0,0 0 15,0 0-15,0 21 0,0 1 16,21-1-16,-22 21 0,22-21 16,0 22-16,0-1 0,0 21 0,0-20 15,0 20-15,0-20 0,0 20 16,0-21-16,0 1 0,0-1 16,0 0-16,0 1 0,0-1 0,0 0 15,0-20-15,0-1 0,-21 0 16,21 0-16,0 0 0,0-42 31,0 0-31,0 0 16,-21 0-16,21-22 0</inkml:trace>
  <inkml:trace contextRef="#ctx0" brushRef="#br0" timeOffset="120196.42">20976 13928 0,'0'0'16,"0"-64"-16,0 22 0,0-22 0,0 1 0,0-1 15,0 22-15,0-21 0,21 20 16,0 1-16,1 0 0,-1 20 15,21 1-15,-21 0 0,0 21 0,22 0 16,-22 0-16,21 0 0,1 0 0,-1 21 16,-21 0-16,21 22 0,-20-1 15,-1 0-15,0-20 0,-21 20 0,0 0 16,0 1-16,-42-1 0,20 0 16,-20 1-16,0-22 0,-1 0 0,-20 21 15,21-21-15,-1 1 0,1-1 0,21-21 16,-22 0-16,65-21 31,20-1-31,-21 1 0,21 0 16,22 0-16,-22 0 0,22 0 15,-1-1-15,1 22 0,-1 0 0,22 0 16,-22 22-16,1-1 0,-1 0 16,-20 0-16,20 0 0,-42 22 0,22-22 15,-22 21-15,0-21 0,-21 22 0,0-22 16,0 0-16,-21 21 0,-21-21 15,-1 1-15,-20-1 0,-1-21 0,-20 21 16,20 0-16,-21-21 0,22 0 0,-22 21 16,22-21-16,20 0 0,1 0 15,0 0-15,21 0 0,-1 0 0,22-21 16,0 0-16,22 0 16,-1 0-16,21-1 0,0 1 0,1-21 15,20 21-15,22-22 0</inkml:trace>
  <inkml:trace contextRef="#ctx0" brushRef="#br0" timeOffset="120996.42">22352 13758 0,'0'0'0,"21"22"0,-21-1 0,0 0 0,0 0 16,0 21-16,-21-20 0,0 20 0,0-21 16,-1 21-16,1-20 0,0-1 15,0 0-15,0 0 0,0 0 16,21 0-16,0 1 0,0-1 15,21-21 1,0 0-16,0 0 0,0-21 16,22-1-16,-22 1 0,0 0 0,0 0 15,0 0-15,0 0 0,-21-1 16,22-20-16,-22 21 0,0-21 0,0-1 16,0 22-16,-22-21 0,1 21 0,0-22 15,0 43-15,0-21 0,0 21 16,-1 0-16,1 0 0,0 0 0,21 21 15,0 0 1,0 1-16,21-1 0,0-21 16,1 0-16,20 0 0,0 0 0,1 0 15,-1 0-15,21 0 0,1 0 16,-1 0-16,22-21 0,-21-1 0,-1 1 16,1 0-16,-1-21 0,1 21 15,-22-22-15,0 1 0,1 21 0,-22-22 16,0 1-16,0 21 0,-21 0 0,0 0 15,-21 42 1,0 21-16,0 0 16,-1 1-16,1 20 0,0-20 15,0 20-15,0-21 0,0 22 16,-1-22-16,1 1 0,0-1 0,21 0 0,0 1 16,0-22-16,0 21 15,0-21-15,0 0 0,0 1 0,21-1 16,0-21-16,1 0 0,-1 0 15,0 0-15,21 0 16,-21 0-16,1-21 0,-1-1 0,0-20 16,21 21-16,-21-21 0,1-1 0,-1 1 15,0-22-15,21 1 0,-21-1 16,1 1-16,-1-22 0,21-42 16,-21 85-16,-21 0 0,0-1 15,0 1-15,0 21 0,0 0 16,0 42-1,-21 21-15,0-21 16,21 22-16,-21 20 0,0 1 0,21-22 16,-22 21-16,1 1 0,21-1 0,-21-20 15,21 20-15,0-20 0,0-1 16,-21 0-16,21-21 0,0 22 0,0-22 16,0 0-16,0 0 0,0 0 15,21-21 1,0 0-16,0-21 0,1 21 15,20-21-15,-21-21 0,21 21 0,-20-22 16,20 1-16,0 0 16</inkml:trace>
  <inkml:trace contextRef="#ctx0" brushRef="#br0" timeOffset="121227.48">23982 13314 0,'0'-64'0,"0"128"0,21-149 16,-21 43-16,0 21 0,0 42 15,0 0 1,-21 0-16,21 22 0,0-22 0,-21 42 15,-1-20-15,22-1 0,-21 21 0,21 1 16,0-1-16,-21-20 0,0 20 16,21-20-16,-21-1 0,21 0 0,0 1 15,-21-1-15,21-21 0,-22 21 16,22-20-16,0-1 0,0 0 16,0 0-16,0 0 0,22-21 15,-1 0 1,0 0-16,0 0 0,0-21 0,22 0 15,-22 0-15,0 0 0,0-1 0</inkml:trace>
  <inkml:trace contextRef="#ctx0" brushRef="#br0" timeOffset="121567.29">24236 13843 0,'0'21'31,"0"0"-31,21-21 16,0 0-16,0 0 15,0 0-15,1 0 0,20 0 16,-21 0-16,0-21 0,0 21 0,1-21 16,-22 0-16,21 21 0,0-21 15,-21 0-15,21-22 0,-21 22 0,0 0 16,0 0-16,0-22 0,0 22 16,-21 0-16,0 21 0,0 0 15,-1 21-15,1 0 0,-21 1 0,21-1 16,0 21-16,-1 0 0,-20 1 15,21-22-15,0 21 0,21 1 0,0-1 16,0-21-16,-21 21 0,21-20 16,0-1-16,0 0 0,0 0 15,21 0-15,0-21 0,0 21 0,0-21 16,0 0-16,1 0 0,20 0 0,-21 0 16,21 0-16,1-21 0,-22 0 15,21 21-15,-21-21 0</inkml:trace>
  <inkml:trace contextRef="#ctx0" brushRef="#br0" timeOffset="121783.25">23241 13568 0,'0'0'15,"-360"42"1,360-21-1,21-21 1,0 0-16,22 0 0,-1 0 0,22 0 16,-1 0-16,1-21 0,20 0 15,1 21-15,21-21 0,0 0 0,-1 21 16,1-21-16</inkml:trace>
  <inkml:trace contextRef="#ctx0" brushRef="#br0" timeOffset="122056.1">25231 13208 0,'-43'0'31,"22"0"-31,0 21 0,0 0 16,0 1-16,-1-1 0,1 0 0,0 0 15,0 21-15,0 1 0,0-1 16,21 0-16,0 22 0,0-22 0,0 1 15,0 20-15,0-21 0,0 1 0,0-1 16,21-21-16,-21 22 0,21-22 16,0 0-16,21 0 0,-20 0 15,-1 0-15,21 1 0,-21-22 0,22 0 16,-22 0-16,21 0 0,0 0 16,-20 0-16,20-22 0,-21 1 0</inkml:trace>
  <inkml:trace contextRef="#ctx0" brushRef="#br0" timeOffset="122328.24">25612 13314 0,'0'0'0,"0"-21"0,-22-22 0,22 22 15,0 0-15,22 21 32,20 0-32,-21 0 0,21 21 0,1 0 15,-1 1-15,22-1 0,-1 0 16,-21 21-16,1 1 0,-1-1 0,0 0 15,-20 1-15,-1-1 0,-21 0 16,0 1-16,0-1 0,-21 0 0,-1-21 16,1 22-16,-21-22 0,0 0 0,-1 0 15,1 0-15,0-21 0,20 22 16,-20-22-16,0 0 0,21 0 0,-1 0 16,1 0-16,42 0 31</inkml:trace>
  <inkml:trace contextRef="#ctx0" brushRef="#br0" timeOffset="122536.21">26564 13356 0,'-21'0'0,"0"-21"16,0 21-1,21 21 17,0 0-17,0 1 1</inkml:trace>
  <inkml:trace contextRef="#ctx0" brushRef="#br0" timeOffset="122756.09">26437 13885 0,'0'22'0,"0"-44"0,0 65 16,0-22-16,0 0 0,0 0 15,0 0-15,0 1 0,0-1 16,0 0-16,0 0 16,0 0-16,0 0 0,0 1 15,-21-1-15,0 0 0,21 0 0,-21 0 16,-1 0-16,1 1 0,0-1 0,0 0 15,-21 0-15,-1 0 0,1 22 16,0-43-16,-22 21 0,1 0 0,-1 0 16,-21 0-16,1 22 0</inkml:trace>
  <inkml:trace contextRef="#ctx0" brushRef="#br0" timeOffset="123571.01">10075 15812 0,'0'0'0,"0"-22"0,-21 22 16,0 0 0,21 22-16,0 20 15,0 0-15,-21 1 0,21 20 0,0-21 16,0 22-16,0-1 0,0 1 15,0-1-15,0-20 0,0-1 0,0 22 16,0-22-16,0 0 0,0-21 0,-21 22 16,-1-1-16,22-21 15,0 0-15,-21 1 0,21-1 0,-21 0 16,21-42 0,0 0-1,0-1-15,0 1 0,0 0 0</inkml:trace>
  <inkml:trace contextRef="#ctx0" brushRef="#br0" timeOffset="124031.74">9864 16341 0,'0'-43'0,"0"86"0,-22-149 0,22 64 16,-21-22-16,21 1 0,0-1 0,0 22 15,0-22-15,21 22 0,1 0 0,-1-1 16,21 1-16,-21 21 0,22 0 16,-1-1-16,0 22 0,1 0 15,-1 0-15,0 0 0,1 22 16,-1-1-16,-21 0 0,0 21 0,0 1 15,-21-1-15,0 0 0,0 22 0,-21-22 16,-21 0-16,0 22 0,20-22 16,-41 1-16,21-1 0,-1-21 0,1 21 15,0-20-15,20-1 0,1 0 16,0 0-16,0-21 0,21-21 16,21 0-16,0 0 15,22 21-15,-22-22 0,21 1 16,22 0-16,-22 21 0,21 0 0,1 0 15,-1 0-15,1 0 16,-1 21-16,1 0 0,-22 22 0,22-22 16,-22 21-16,0-21 0,-20 22 0,-22-1 15,0 0-15,0 1 0,-22-1 16,-20 0-16,0 1 0,-1-1 0,-20 0 16,-1-20-16,22 20 0,-21-21 15,-1 0-15,1 0 0,20 1 0,-20-22 16,20 0-16,1 0 0,21 0 15,-21-22-15,20 1 0,22 0 0,0 0 16,0 0-16,0-22 0,0 1 0,22 0 16,-1-1-16,21 1 0,0 0 15,1-22-15,20 22 0,1-22 16,-1 22-16</inkml:trace>
  <inkml:trace contextRef="#ctx0" brushRef="#br0" timeOffset="124596.11">10922 16171 0,'0'0'0,"21"22"0,-21 20 15,0-21-15,0 0 0,0 22 0,0-22 16,-21 21-16,21-21 0,-21 22 16,0-22-16,-1 21 0,22-21 0,0 0 15,-21 1-15,21-1 0,0 0 16,0 0-16,0 0 0,0 0 0,21-21 16,1 0-16,-1 0 0,0 0 15,21 0-15,-21 0 0,22 0 16,-22-21-16,21 0 0,-21 21 0,22-21 15,-22 0-15,0 0 0,-21-1 0,0 1 16,0 0-16,0-21 0,0 21 16,-21-1-16,0 1 0,0 0 0,-22-21 15,1 21-15,-22-1 0,22 1 16,0 21-16,-1-21 0,1 21 0,21-21 16,0 21-16,42 0 15,21-21 1,1 21-16,-1-21 0,21 21 15,-20-22-15,20 22 0,1-21 16,-1 0-16,-20 0 0,20 0 0,1 0 16,-1-1-16,1-20 0,-22 21 0,21-21 15,-20 20-15,-1 1 0,-21 0 16,0 0-16,1 21 0,-22 21 31,-22 0-31,22 22 0,-21-1 16,21 0-16,-21 22 0,21-22 0,0 22 15,0-22-15,-21 0 0,21 22 16,0-22-16,-21 0 0,21 1 16,-21-1-16,21 0 0,0 1 15,0-22-15,0 0 0,-22 0 0,22 0 16,0 1-16,22-22 31,-1-22-31,0 1 0,21-21 0,-21 21 16,1-22-16,20 1 0,-21 0 15,21-1-15</inkml:trace>
  <inkml:trace contextRef="#ctx0" brushRef="#br0" timeOffset="124818.99">12171 15790 0,'0'0'0,"0"-21"0,0-21 32,0 63-17,0 0-15,-21 0 0,21 22 0,-22-1 16,22 0-16,0 22 0,-21-1 0,21-20 15,0 20-15,0 1 0,0-22 16,-21 0-16,21 22 0,-21-22 0,21 1 16,-21-22-16,21 21 0,0-21 15,0 0-15,0 1 0,0-1 0,21-21 16,0 0-16,0 0 0,22 0 0,-22-21 16,21-1-16,-21 1 0,22 0 15,-1 0-15,0-21 0</inkml:trace>
  <inkml:trace contextRef="#ctx0" brushRef="#br0" timeOffset="125059.85">12658 15727 0,'0'0'15,"0"-21"-15,0 0 0,0-1 0,0 44 32,-22-1-32,22 0 0,0 0 0,0 21 15,0 22-15,0-22 0,0 22 16,0-1-16,0 1 0,0-1 0,0-20 15,0 20-15,0-21 0,-21 1 0,21-1 16,0 0-16,-21 1 0,21-22 16,0 0-16,0 0 0,0 0 15,0 1-15,21-22 16,0 0 0,1-22-16,-1 1 0,0 0 0,0 0 15</inkml:trace>
  <inkml:trace contextRef="#ctx0" brushRef="#br0" timeOffset="125403.93">12912 16298 0,'0'22'31,"0"-1"-31,0 0 0,21-21 32,0 0-32,0 0 15,0 0-15,0 0 0,1 0 0,-1-21 16,0 21-16,21-21 0,-21-1 0,1 22 15,-1-21-15,0 0 0,-21 0 16,0 0-16,0 0 0,-21 21 16,0 0-1,-1 0-15,1 0 0,0 21 0,-21 0 16,21 0-16,-1 0 0,-20 22 0,21-22 16,0 21-16,21-21 0,0 22 15,-21-22-15,21 21 0,0-21 16,0 0-16,0 1 0,21-1 0,-21 0 15,21-21-15,0 0 0,21 21 16,-20-21-16,20 0 0,0 0 0,-21-21 16,22 21-16,-1-21 0,0 0 0,1-1 15,-1 1-15,-21-21 0,0 21 16</inkml:trace>
  <inkml:trace contextRef="#ctx0" brushRef="#br0" timeOffset="125640.02">11896 16023 0,'0'0'0,"-64"21"0,22 1 0,-22-22 0,22 21 16,0-21-16,20 0 0,1 21 15,42-21 1,22 0-16,-1 0 0,0-21 15,22 0-15,-1 21 0,22-22 16,0 1-16,-1 0 0,22 0 0,-21-21 16,-22 20-16,22 1 0,0 21 15</inkml:trace>
  <inkml:trace contextRef="#ctx0" brushRef="#br0" timeOffset="126317.49">14690 15706 0,'0'0'0,"0"-43"0,0 22 0,0 0 0,21 0 16,-21 0-16,0 42 31,0 0-31,0 21 0,0-20 16,0 20-16,0 21 0,21-20 0,-21 20 15,21 1-15,-21-1 0,21 1 16,-21-22-16,0 22 0,0-22 0,0 21 16,0-20-16,0-22 15,0 21-15,0 1 0,0-22 0,-21 0 16,21 0-16,-21-21 0,21 21 0,-21-21 16,0 0-1,21-21-15,0 0 16,0 0-16,0-22 0,0 22 15,0 0-15,21-21 0,0-1 16,0 1-16,0 0 0,22-1 0,-1 1 16,0 21-16,22-21 0,-22 20 15,22 1-15,-1 0 0,1 21 0,-1 0 16,1 21-16,-1 0 0,-21 1 16,1-1-16,-1 21 0,-21-21 0,0 22 15,-21-1-15,0-21 0,-21 21 16,0 1-16,-21-22 0,-22 21 0,22-21 15,-22 1-15,1 20 0,-1-21 16,22 0-16,-21-21 0,20 21 0,1 1 16,0-22-16,20 0 0,1 0 15,21-22 1,21 22-16,1-21 0,20 0 16,0-21-16,1 21 0,-1-1 15,21-20-15</inkml:trace>
  <inkml:trace contextRef="#ctx0" brushRef="#br0" timeOffset="126547.45">16192 16087 0,'0'0'0,"0"21"15,22-21 1,-1 0-16,0 0 15,0 0-15,0 0 0,0 0 16,1 0-16,20 0 16,-21 0-16,0 0 0,22 0 0,-22-21 15,0 21-15,0 0 0,0 0 0,-42 0 32</inkml:trace>
  <inkml:trace contextRef="#ctx0" brushRef="#br0" timeOffset="126683.48">16044 16320 0,'0'0'0,"-21"21"16,21 0-16,0 0 0,0 0 0,0 0 16,21-21-1,0 0-15,22 0 0,-22 0 16,21 0-16,1 0 0,-1 0 16,21-21-16,-20 0 0,20 0 0,1 0 15</inkml:trace>
  <inkml:trace contextRef="#ctx0" brushRef="#br0" timeOffset="128635.61">17928 15304 0,'0'0'16,"21"-22"-16,-21 1 0,0 0 0,0 0 15,0 0-15,-21 0 16,0 21-1,-21 0-15,20 21 0,-20 0 0,21 0 16,-21 21-16,-1 22 0,1-1 16,0 1-16,-1-1 0,22 22 15,-21-21-15,21 20 0,-1 1 0,1 0 16,21-1-16,-21 1 0,21 0 16,0-22-16,0 1 0,21-1 0,0-21 15,-21 1-15,43-1 0,-22 0 16,0 1-16,21-22 0,-20 21 0,20-21 15,0-21-15,1 0 0,-1 0 0,0 0 16,1 0-16,-1 0 0,0-21 16,1 0-16,-1 0 0,0 0 0</inkml:trace>
  <inkml:trace contextRef="#ctx0" brushRef="#br0" timeOffset="128911.45">18288 15579 0,'0'-21'0,"0"42"0,0-64 0,-21 22 0,0 21 15,21 21 1,0 22-16,0-1 0,0 0 16,0 1-16,0 20 0,0-20 0,0 20 15,0 1-15,0-1 16,0 1-16,0-22 0,0 0 0,0 22 15,0-43-15,0 21 0,0 1 0,0-22 16,0 0-16,-22 0 0,22-42 31,0 0-15,0-22-16</inkml:trace>
  <inkml:trace contextRef="#ctx0" brushRef="#br0" timeOffset="129327.21">18246 15790 0,'0'0'0,"0"-148"15,0 85-15,0 20 0,21 1 16,0 0-16,-21-1 0,21 22 16,0 0-16,0 21 0,1 0 15,-1 0-15,0 0 0,0 0 0,0 42 16,0-20-16,1 20 0,-22-21 16,0 21-16,0 1 0,0-1 0,-22-21 15,1 22-15,0-22 0,0 21 0,-21 0 16,-1-20-16,22-1 0,-21 21 15,-1-21-15,22-21 0,0 21 0,0 1 16,21-44 0,21 1-16,21 0 15,1 0-15,-1 21 0,0-21 0,1 0 16,20 21-16,-20 0 16,20 0-16,-21 0 0,1 21 0,-1 0 15,0-21-15,1 42 0,-1-21 0,-21 1 16,0-1-16,-21 21 0,0-21 15,0 0-15,0 22 0,-42-22 0,21 0 16,-21 21-16,-1-20 0,-20-1 0,20 0 16,-20 0-16,-1-21 0,1 21 15,-1 0-15,22-21 0,0 0 0,-1 0 16,22 0-16,0 0 0,21-21 16,0 0-16,21-21 15,22 21-15,-1-22 0,0 1 0,22 0 16</inkml:trace>
  <inkml:trace contextRef="#ctx0" brushRef="#br0" timeOffset="129879.89">19177 15727 0,'-42'169'32,"20"-148"-32,1 22 15,0-22-15,0 21 0,0-21 16,0 22-16,-1-22 0,22 0 0,0 0 15,0 0-15,0 1 0,0-1 16,22-21 0,20 0-16,-21 0 15,0 0-15,0-21 0,22-1 16,-22 1-16,21-21 0,-21 21 0,1-22 16,-1 1-16,-21 21 0,0-21 0,0-1 15,-21 22-15,-1-21 0,1 21 16,0-1-16,-21 1 0,21 21 0,-22 0 15,22-21-15,-21 21 0,21 0 0,-1 0 16,1 0-16,0 0 0,21-21 16,21 21-1,22 0-15,-22-21 0,21 21 16,0-21-16,1-1 0,20 22 0,-20-21 16,20 0-16,1-21 0,-1 21 15,1-1-15,-22-20 0,21 21 16,-20 0-16,-1 0 0,0-1 0,-20 1 15,-1 21-15,-21 21 16,0 1-16,-21 20 16,-1-21-16,22 21 0,-21 1 0,0-1 15,21 0-15,-21 1 0,0 20 16,21-20-16,-21-1 0,-1 21 0,22-20 16,0-1-16,-21 0 0,21 1 0,0-22 15,-21 21-15,21-21 0,0 1 16,0-1-16,0 0 0,21-21 15,0 0-15,1 0 16,-1-21-16,0 0 0,0-22 16,21 22-16,1-21 0</inkml:trace>
  <inkml:trace contextRef="#ctx0" brushRef="#br0" timeOffset="130124.75">20066 15261 0,'0'-21'0,"0"42"0,0-84 16,0 42-16,0 42 15,0 0-15,0 21 0,0 1 0,-21-1 16,21 21-16,-21 1 0,-1-22 16,22 22-16,0-1 0,0 1 15,-21-1-15,21 1 0,-21-1 0,0 1 16,21-22-16,0 0 0,0 1 16,0-1-16,0 0 0,-21-20 0,21-1 15,0 0-15,0 0 0,21-21 31,0-21-31,0-21 0,0 20 0,1-20 16,20 0-16,-21-1 16,0 1-16</inkml:trace>
  <inkml:trace contextRef="#ctx0" brushRef="#br0" timeOffset="130355.62">20383 15367 0,'0'0'0,"0"-21"0,0 0 15,0 0-15,0 42 16,0 0-16,0 0 0,-21 21 15,21-20-15,-21 20 0,21 0 0,0 1 16,0-1-16,-21 0 0,21 1 0,-21-1 16,21 21-16,0-20 0,0-1 15,-21 0-15,21 1 0,0-1 0,-22 0 16,22-20-16,-21-1 0,21 21 16,0-21-16,0 0 0,0 1 15,21-22 1,1-22-1,-1 1-15,0 0 0,0 0 16</inkml:trace>
  <inkml:trace contextRef="#ctx0" brushRef="#br0" timeOffset="130703.93">20532 15939 0,'0'0'0,"0"21"31,21-21-31,0 0 16,0-21-16,21 21 0,-20-22 15,-1 1-15,0 0 0,0 21 16,0-21-16,0 0 0,1 0 0,-22-1 16,0 1-16,0 0 0,0 0 15,-22 21-15,1 0 16,0 0-16,-21 0 0,21 21 0,-1-21 15,-20 21-15,21 0 0,0 22 16,0-22-16,-1 21 0,1-21 0,21 22 16,0-22-16,0 21 0,0-21 0,0 1 15,0-1-15,0 0 0,0 0 16,0 0-16,21-21 0,1 0 0,-1 0 16,0 0-16,21 0 0,-21 0 15,22-21-15,-22 21 0,0-21 16,0 0-16</inkml:trace>
  <inkml:trace contextRef="#ctx0" brushRef="#br0" timeOffset="130923.8">19516 15494 0,'-43'0'0,"86"0"0,-149 0 0,85 21 0,-22-21 15,22 0-15,63 0 16,-20 0 0,41 0-16,-21 0 0,22 0 15,21 0-15,-1-21 0,-20 21 0,20-21 16,1 0-16,21 0 0,-21-1 16,-1-20-16</inkml:trace>
  <inkml:trace contextRef="#ctx0" brushRef="#br0" timeOffset="131219.63">20510 14774 0,'0'0'0,"-21"-21"0,21 0 16,0 0-16,21 21 0,22-21 16,-1 21-16,0 0 0,1 21 15,20 0-15,1 0 0,20 0 0,-20 22 16,-1-1-16,22 0 0,-21 22 0,20 21 15,-20-22-15,20 43 0,-20-21 16,-1-1-16,-20 1 0,-22 0 0,0-1 16,-21 1-16,0 0 0,0-1 0,-42 1 15,21 0-15,-43-22 0,22 1 16,-22-1-16,-20 1 0,-1-22 16,0 21-16,1-20 0,-22-1 0,0-21 15,0 22-15,21-22 0,-20 0 16,20 0-16,-21 0 0,21-21 0,22 0 15,-22 0-15</inkml:trace>
  <inkml:trace contextRef="#ctx0" brushRef="#br0" timeOffset="131623.4">14859 14774 0,'0'0'0,"-42"0"0,-22 0 0,43 0 0,-21 0 15,20 22-15,1-22 0,0 21 16,21 0 0,42-21-16,-20 0 0,20 0 0,21 0 15,1 0-15,42 0 0,-22 0 16,22 0-16,21 0 0,0 0 0,0 0 15,0-21-15,0 0 0,21 21 0,-21-22 16,22 1-16,-22 21 0,21-21 16</inkml:trace>
  <inkml:trace contextRef="#ctx0" brushRef="#br0" timeOffset="132147.1">21907 15261 0,'0'0'0,"0"-21"0,0-106 16,0 85-16,0 21 15,0-1-15,0 1 0,0 0 0,0 42 31,0 0-31,22 43 0,-1-1 16,0 1-16,0 21 0,0-1 16,0 22-16,1 0 0,-1 0 15,21 21-15,-21 0 0,0 0 0,1 0 16,-1 21-16,0-21 0,-21 0 0,21 21 16,-21-21-16,0 0 0,0 0 15,0 0-15,-21 0 0,0 0 0,-22 0 16,22 0-16,-21-21 0,21 0 15,-22-22-15,22 22 0,-21-42 0,21-1 16,-22 1-16,22-22 0,0-21 0,0-21 16,21-21-1,0 0-15,0-21 0</inkml:trace>
  <inkml:trace contextRef="#ctx0" brushRef="#br0" timeOffset="132515.89">22013 15896 0,'0'0'0,"-42"-63"0,-85-212 32,127 211-32,0 22 0,0-22 15,0 22-15,21 0 0,0-1 0,0 1 16,22 21-16,-1 0 0,0 21 15,1 0-15,20 0 0,1 21 0,-22 21 16,22-21-16,-1 22 0,1 20 16,-22-21-16,21 1 0,-20-1 0,-22 22 15,0-22-15,-21 0 0,0 1 16,-42-1-16,21 0 0,-22 1 0,1-22 16,-22 21-16,1 0 0,21-20 0,-22-1 15,1 0-15,20 0 0,-20 0 16,20-21-16,1 21 0,21-21 0,0 0 15,0 0-15,42 0 16,0 0 0,0-21-16,21 0 0,1 0 15,-1 21-15</inkml:trace>
  <inkml:trace contextRef="#ctx0" brushRef="#br0" timeOffset="132747.75">23431 15621 0,'-21'0'15,"0"0"1,0 0-16,21 21 62,0 0-62,0 1 16,-21-22-16,0 21 16</inkml:trace>
  <inkml:trace contextRef="#ctx0" brushRef="#br0" timeOffset="132931.65">23410 16171 0,'0'0'0,"0"43"0,0 105 31,0-106-31,0-21 0,-21 1 16,0 20-16,0-21 0,0 0 15,-22 0-15,1 22 0,0-22 0,-22 0 16,-21 0-16,22 22 0,-43-22 0,21 0 16,-20 0-16,-1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4T01:49:45.5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7810 2921 0,'0'-21'16,"0"0"-1,0 0-15,-21 21 0,0-22 16,0 22-16,21-21 0,-21 0 0,0 21 16,-22-21-16,22 0 15,0 21-15,-21-21 0,20-1 0,-20 1 16,21 21-16,-21-21 0,20 0 16,-20 21-16,0-21 0,21 21 0,-22-21 15,1 21-15,0-22 0,-1 22 16,1 0-16,-22 0 0,22 0 0,-21 0 15,-1 0-15,1 0 0,20 0 16,-20 0-16,-22 0 0,22 0 0,-1 0 16,1 0-16,20 0 0,-20 22 15,-1-22-15,1 21 0,-1-21 0,1 0 16,-1 21-16,1 0 0,-1-21 0,1 21 16,-1-21-16,1 21 15,-1 1-15,1-22 0,20 21 0,-20 0 16,21 0-16,-22 0 0,22 0 15,-22 1-15,22-1 0,-22 0 0,22 0 16,0 0-16,-22 0 0,22 1 16,0-1-16,-1 0 0,1 0 0,0 0 15,20 22-15,-20-22 0,21 0 0,0-21 16,0 21-16,21 0 0,0 0 16,-22 1-16,22-44 78,0 1-78,0 0 15,-21 21-15,21-21 0,-21 0 16,0 0-16,0 21 0,21-22 16,-43 22-16,22 0 0,0 0 0,0-21 15,-21 21-15,20 0 0,-20 0 16,0 0-16,21 0 0,-22 0 0,22 0 15,-21 0-15,21 0 0,-22 0 0,1 0 16,21 0-16,-22 0 0,1 0 16,0 0-16,-1 0 0,1 0 15,-21 0-15,20 0 0,1 0 16,-22 21-16,22-21 0,-21 22 0,20-22 16,-20 21-16,20-21 0,1 21 15,-21 0-15,20-21 0,22 21 0,-21 0 16,-1 1-16,1-1 15,21 0-15,-21 0 0,-1 21 0,22-20 0,-21-1 16,21 21-16,-22 0 0,22-20 16,-21 20-16,21 0 0,-22 1 0,22-22 15,-21 21-15,-1 0 0,22 1 16,-21-1-16,21 0 0,0 1 16,-22-1-16,22 22 0,0-22 15,21 21-15,-21-20 0,0-1 0,21 22 16,0-22-16,0 0 0,0 1 15,0-1-15,0-21 0,0 21 0,0-20 16,0-1-16,0 21 0,0-21 16,0 0-16,0 1 0,21-22 15,0 21-15,0-21 16,-42-21 46,0 21-46,0 0-16,-1 0 16,1 0-16,0 0 0,0 0 15,0 0-15,0 0 0,-1 0 16,1 0-16,0 0 0,0 21 16,0 0-16,0-21 0,21 21 0,-22-21 15,1 21-15,21 0 0,-21 1 16,0-1-16,21 0 0,-21 0 0,0 21 15,21-20-15,-22 20 0,22-21 16,-21 21-16,21 1 0,-21-22 0,0 21 16,21 1-16,0-1 0,-21 0 15,0-21-15,21 22 0,-22-1 16,22 0-16,0 1 0,-21-1 16,21 0-16,-21 1 0,21-1 0,0 0 15,0 22-15,0-22 0,0 1 16,0-1-16,0 0 0,0 1 0,0-1 15,21 0-15,0 1 0,-21-1 16,22 0-16,-1-21 0,0 22 0,0-1 16,0-21-16,-21 22 0,21-1 15,1-21-15,-1 21 0,0-20 0,0 20 16,-21-21-16,21 0 0,0 0 16,-21 1-16,0-1 0,0 0 15,22-21-15,-22 21 16,21-21-16,-42 0 31,-1 0-31,1 0 16,21-21-16,-21 0 15,0 21-15,0 0 0,0-21 16,-1 21 0,1 0-16,0 0 0,0 0 15,0 0-15,0 0 16,-1 0-16,1 21 0,0-21 15,0 21-15,0 0 16,0 0-16,-1-21 0,1 21 0,0 22 16,-21-22-16,21 0 0,-22 0 15,22 0-15,-21 22 0,21-22 0,-22 0 16,1 21-16,21-20 0,-22 20 16,1-21-16,21 21 0,-21 1 15,20-1-15,-20 0 0,21 1 0,0-1 16,0 0-16,-1 22 0,1-22 15,21 1-15,0-1 0,0 21 0,0-20 16,0-1-16,0 0 0,0 1 16,0-1-16,0-21 0,21 22 0,-21-1 15,22 0-15,-1 1 16,-21-1-16,21 0 0,0 1 0,-21-1 16,21 0-16,0-21 0,-21 22 15,22-22-15,-1 0 0,0 0 0,-21 0 16,21 1-16,0-1 15,-42-21 32,21-21-47,-21 21 16,0-22-16,21 1 16,-21 21-16,-1-21 0,1 21 0,0 0 15,0-21 1,0 21-16,0 0 0,-1 0 0,1 0 15,0 0-15,0 0 16,0 0-16,0 21 0,-1 0 16,1 0-16,21 1 15,-21-1-15,0 0 0,0 0 0,21 0 16,-21 0-16,-1 1 0,1 20 16,0-21-16,0 21 0,0-20 0,0 20 15,21-21-15,-22 21 16,1 1-16,0-1 0,0 0 0,0-20 0,0 20 15,21 0-15,-22 1 16,22-1-16,0 0 0,0 1 0,0-1 16,0 0-16,0 1 0,0-1 15,0 0-15,0 1 0,0 20 0,0-21 16,0 22-16,0-1 0,0-20 16,0 20-16,0 1 0,0-1 0,0 1 15,0-1-15,-21 1 0,21-1 16,-21 1-16,21-1 0,0 1 15,-21 20-15,21-20 0,0-1 0,0 1 16,0 21-16,0-22 0,0 1 16,0-22-16,21 21 0,0 1 15,-21-22-15,43 22 0,-22-22 0,0 22 16,21-22-16,-21 0 0,22 22 16,-22-22-16,21 0 0,-21 1 0,22-22 15,-22 21-15,21 1 0,-21-22 16,1 0-16,20 0 0,-21 0 0,0 0 15,0 1-15,1-22 0,-22 21 16,21-21-16,0 21 16,-42-21 15,0 0-31,-1 0 16,1 21-16,0-21 0,0 21 15,0-21-15,0 21 16,-1-21-16,22 22 0,-21-22 0,0 21 15,0 0-15,21 0 0,-21-21 16,0 42-16,-1-20 0,1-1 16,0 0-16,21 21 0,-21 1 0,0-22 15,0 21-15,-1 0 0,22 1 16,0-1-16,-21 0 0,21 1 0,-21-1 16,21 0-16,0 1 0,0-1 15,0 0-15,21 1 0,0-1 0,-21 0 16,43 1-16,-22 20 15,0-20-15,21 20 0,-20-21 0,20 22 16,0-22-16,1 22 0,-1-22 16,0 22-16,1-22 0,20 21 0,1-20 15,-1 20-15,1-20 0,-1 20 16,1-21-16,20 1 0,-20 20 0,20-20 16,-20-1-16,21-21 0,-1 21 15,22 1-15,-21-22 0,21 0 0,-1 0 16,-20 0-16,21 1 0,-21-22 0,20 0 15,-20 21-15,0-21 0,21 0 16,-22 0-16,22 0 0,-21-21 0,21 21 16,-22-22-16,22 1 0,-21 0 15,-1 0-15,1 0 0,-21 0 16,-1-1-16,22 1 0,-22 0 0,-20 0 16,20-21-16,1 20 0,-22 1 15,0 0-15,1-21 0,-22 42 0,21-21 16,-21-1-16,0 1 0,-21 0 15,22 21-15,-22-21 0,0 42 79,0 0-79,21 0 15,-21 1-15,21-1 16,0-21-16,-21 21 0,21 0 0,0 0 15,1-21-15,-1 21 0,0 1 0,0-1 16,21 0-16,1 0 0,-22 0 16,21-21-16,22 21 0,-22 1 0,22-22 15,-1 0-15,1 0 0,-1 0 0,22 0 16,-22 0-16,22 0 0,21 0 16,-22-22-16,1 22 0,0-21 0,-1 0 15,1 21-15,0-21 0,-22 0 0,22-22 16,0 22-16,-22 0 0,22-21 0,-22 21 15,22-22-15,-22 22 16,22-21-16,-21-1 0,-1 1 0,1 21 16,-1-21-16,1-1 0,-1 22 0,-21-21 15,22 21-15,-22-22 0,1 22 16,-1 0-16,0 0 0,-21 0 0,1 21 16,-1 0-16,0-22 0,0 22 15,-21 22 1,21-1-16,-21 0 15,0 0-15,21 0 0,1 0 0,-22 1 16,21-1-16,0 0 0,0 21 0,0-21 16,0 1-16,22-1 0,-1 0 15,0 0-15,1 0 0,-1 0 16,0 1-16,1-1 0,20 0 0,-20 0 16,20 0-16,1-21 0,-1 21 0,1-21 15,-1 22-15,22-22 0,-22 0 16,22 0-16,21 0 0,-22 0 0,1 0 15,0-22-15,-1 1 0,1 21 0,0-21 16,-1 0-16,1 0 0,21 0 16,-21-1-16,-1 1 0,1-21 0,21 21 15,-22-22-15,1 22 0,-21-21 0,20 21 16,-20-22-16,-1 22 0,1-21 16,-22 21-16,0-22 0,1 22 0,-1 0 15,0-21-15,-20 21 0,20-1 16,-21 1-16,-21 0 0,21 0 0,-21 0 15,21 0-15,-21-1 0,0 44 47,0-1-47,0 0 16,0 0-16,0 0 0,0 0 0,0 1 16,22-1-16,-22 0 0,21-21 15,0 21-15,-21 0 0,42 0 0,-21 1 16,1-1-16,-1-21 0,21 21 15,0-21-15,-20 0 0,20 0 0,21 0 16,-20 0-16,-1 0 0,0 0 16,1 0-16,20 0 0,-20-21 0,-1 0 15,21-1-15,-20 1 0,20 0 0,-20 0 16,20-21-16,1 20 0,-22-20 0,21 21 16,1-21-16,-22-1 0,22 1 15,-22 0-15,0-1 0,1 1 16,-1-22-16,0 22 0,-20 0 0,20-1 15,0-62-15,-21 62 0,1 1 16,-1 0-16,-21-1 0,0 1 0,0 21 16,0-22-16,0 22 0,0 0 15,0 0-15,0 0 0,0 0 0,0-1 16,0 1-16,0 0 16,-21 21-1,42 0 16,0 0-15,0 0-16,0 0 0,0 0 16,1 0-16,20-21 0,-21 21 15,21-21-15,-20 0 0,20-1 0,0 1 16,1 0-16,41-42 16,-63 20-16,22 1 0,-1 0 15,0-22-15,-20 22 0,20-22 0,-21 22 16,21-22-16,-20 22 0,-1-21 0,0-1 15,0 22-15,0-22 0,-21 22 0,21-22 16,1-20-16,-22 20 0,21 22 16,-21 0-16,21-22 0,-21 22 15,21-1-15,-21 1 0,0 21 0,0-21 16,0-1-16,0 22 0,0 0 0,0 0 16,0 0-16,0-1 0,0 1 0,0 0 15,-21 21 1,21-21-16,-21 21 0,0 0 15,21-21-15,0 0 0,-22 21 16,1-22-16,21 1 16,0 0-16,0 0 15,0 0-15,0 0 0,0-1 0,0 1 16,0-21-16,0 21 0,-21-22 0,21 1 16,0 0-16,-21-1 0,21 1 15,-21-21-15,21 20 0,0-20 0,-21 20 16,-1-20-16,1 21 0,21-22 0,-21 1 15,0-1-15,0 1 0,0-1 16,-1 1-16,-20-1 0,21 22 0,-21-22 16,-1 22-16,1-22 0,0 22 0,-1 0 15,1-1-15,-22 22 0,22-21 16,0 0-16,-22 20 0,1 1 16,-1-21-16,-63 0 0,64 20 15,-1 1-15,22 0 0,-22 0 0,1 0 16,21 21-16,-22-21 0,22-1 15,-1 22-15,1 0 0,21 0 0,-21-21 16,20 21-16,1 0 0,0 0 0,0 0 16,0 0-16,21-21 15,0 0 1,0 0 0,0 0-1,21 21-15,0-22 0,0 1 0,0 0 16,-21 0-16,22-21 0,-1 20 0,0 1 15,0 0-15,0-21 0,-21 21 16,21-22-16,-21 1 0,22 0 0,-22-1 16,0 1-16,0 0 0,0-1 0,0 1 15,0-22-15,0 22 0,0-21 16,0 20-16,0-20 0,0 20 0,-22 1 16,22-21-16,-21 20 0,0 1 0,0 0 15,21-1-15,-21 1 0,0 0 16,-1-1-16,1 1 0,0 21 0,-21-22 15,21 22-15,-1-21 0,-20 21 16,21-22-16,0 22 0,-22 0 16,1 0-16,21 0 0,-21-22 0,20 22 15,-20 0-15,21 0 0,0 21 0,-22-21 16,1-22-16,42 22 16,-21 21-16,21-21 0,-21 0 0,21 0 15,0 0-15,0-1 16,21 1-16,0 21 15,-21-21-15,21 0 0,0 21 0,1-21 16,-1 0-16,0-1 0,0 1 16,0 0-16,0 0 0,1 0 15,-1 0-15,-21-22 0,21 22 0,-21-21 16,21 21-16,-21-22 0,0 1 16,0 0-16,0-1 0,0 1 0,0 0 15,0-1-15,0 1 0,0 0 0,-21-1 16,0-20-16,0 20 0,-1-62 15,1 41-15,0 22 16,21-1-16,-21-20 0,-21-22 16,20 43-16,1 21 0,-21-43 15,21 22-15,-22 21 0,1-22 16,0 22-16,21 0 0,-22 0 16,1 0-16,21 0 0,0-1 15,-22 22-15,22-21 0,0 0 16,0 0-16,0 0 0,-1 0 15,22-1-15,0 1 16,0 0-16,0 0 0,0 0 16,0 0-16,0-1 0,0-20 15,22 21-15,-22 0 0,21 0 16,-21-22-16,21 22 0,-21-21 16,21-1-16,-21 22 0,0-21 0,0 21 15,0-22-15,0 1 0,0 21 0,0-21 16,0-1-16,-21 1 0,0 0 15,0 20-15,-1-20 0,-20-21 0,21 20 16,-21 1-16,20 0 0,-20 20 16,0-20-16,-1 0 0,-41-22 15,20 43-15,22 0 0,-22 0 16,22 0-16,-21-1 0,-1 1 0,22 21 16,-22-21-16,1 21 0,20 0 0,1 0 15,0 0-15,-1-21 0,1 21 16,21 0-16,0 0 0,0 0 15,-1 0-15,1 0 0,21-21 16,0 0 15,0-1-31,0 1 16,0 0-16,21 21 16,-21-21-16,0 0 0,22 21 0,-22-21 15,0-1-15,0 1 0,0 0 16,0 0-16,0 0 0,0 0 0,0-1 15,0-20-15,0 21 0,-22-21 16,1 20-16,0 1 0,21-21 0,-21 21 16,0-22-16,0 22 0,-1 0 15,1 0-15,-21 0 0,-22-22 16,22 22-16,0 21 16,-1-21-16,1 21 0,0 0 0,-22-21 15,22 21-15,-22 0 0,22 0 0,0 0 16,-1 0-16,1 0 0,0 0 15,-1 0-15,22 0 0,-21 0 0,21 21 16,0-21-16,-1 0 0,1 0 16,0 0-1,0 0 95,21 21-110,-21-21 15,0 0-15,21 21 0,-22-21 0,1 0 16,0 0 0,0 0-16,21 22 0,-21-1 0,0-21 15,21 21-15,-22-21 16,22 21-16,0 0 15</inkml:trace>
  <inkml:trace contextRef="#ctx0" brushRef="#br0" timeOffset="5056.42">3154 14330 0,'0'0'16,"0"-21"-16,0-43 15,0 43-15,0 0 16,0 0-16,-21 21 16,21-21-1,-22 21 1,22 21-16,0 0 15,0 21-15,0-21 0,0 22 0,0-1 16,0 22-16,0-22 0,0 21 16,0-20-16,0 20 0,0-20 15,22 20-15,-22-21 0,21 1 0,-21 20 16,0-20-16,0-1 0,0 0 16,0-21-16,21 22 0,-21-22 0,0 0 15,21 0-15,-21 0 0,0 1 16,21-22-1,-21-22 1,0 1-16,0 0 0,0 0 16,0 0-16,0 0 0,0-22 15,0 22-15,0 0 0,0-21 0</inkml:trace>
  <inkml:trace contextRef="#ctx0" brushRef="#br0" timeOffset="5413.22">3302 14161 0,'0'0'16,"0"-43"0,-21 43-1,21 21 1,0 1-16,0-1 0,0 0 0,0 21 15,0 1-15,0-1 0,0 0 16,0 22-16,0-22 0,0 22 0,0-1 16,0-21-16,0 22 0,0-22 15,0 22-15,0-22 0,0 0 0,0 1 16,0-1-16,0 0 0,0-20 16,0 20-16,0-21 0,0 21 0,0-20 15,0-1-15,0 0 0,0 0 16,0 0-16,0 0 15,-21-42 17,21 0-32</inkml:trace>
  <inkml:trace contextRef="#ctx0" brushRef="#br0" timeOffset="5776.01">2667 15028 0,'0'0'0,"0"-21"16,-21 21-16,21-21 0,0 0 16,0 0-1,21 21 1,0 0-1,0 0-15,0 21 0,22-21 0,-22 21 16,21 0-16,-21 0 0,22 22 0,-22-22 16,21 21-16,-21-21 0,22 1 15,-22 20-15,0-21 0,0 21 0,0-20 16,1-1-16,-22 0 0,21 21 16,0-21-16,-21 1 15,0-1-15,21-21 16,0-21 15,-21-1-31,0 1 16</inkml:trace>
  <inkml:trace contextRef="#ctx0" brushRef="#br0" timeOffset="6047.85">3683 14817 0,'0'0'0,"0"-21"0,0 42 31,-21-21-31,0 21 0,-1 0 16,1 0-16,0 0 0,-21 22 0,21-22 16,-1 0-16,-20 21 0,21-20 15,0 20-15,0-21 0,-1 21 0,1-20 16,0 20-16,0-21 0,0 21 15,21-20-15,0-1 0,0 0 0,0 0 16,-21 0-16,21 0 31</inkml:trace>
  <inkml:trace contextRef="#ctx0" brushRef="#br0" timeOffset="6752.48">1270 16129 0,'0'0'16,"-21"-21"-16,21 0 0,0 0 15,0-1-15,0-20 0,0 21 16,0 0-16,0 0 0,0-1 16,0 1-16,0 0 0,0 0 15,0 0-15,0 0 0,0-1 0,21 1 16,0 21-16,-21-21 0,21 21 16,0 0-16,1 0 0,-1 0 0,0 0 15,21 21-15,-21 0 0,1 1 16,20 20-16,-21 0 0,0 1 0,0-1 15,1 21-15,-1-20 0,0-1 16,-21 0-16,21 1 0,-21-1 16,0 0-16,0-20 0,0-1 0,0 21 15,0-21-15,0 0 16,0 1-16,0-44 31,-21 1-15,21 0-16,0-21 15,0 21-15,0-1 0,0-20 0,0 0 16,0 21-16,0-22 0,0 1 16,0 0-16,21 20 0,-21-20 0,21 21 15,0 0-15,-21-22 16,22 43-16,-22-21 0,21 0 0,0 0 16,0 21-1</inkml:trace>
  <inkml:trace contextRef="#ctx0" brushRef="#br0" timeOffset="7144.26">1990 16235 0,'21'0'0,"0"0"16,-21-21-16,21 0 16,0 21-16,-21-22 0,0 1 15,21 0-15,1 0 0,-22 0 0,21-22 16,-21 22-16,0 0 0,0 0 16,0 0-16,0 0 0,0-1 0,0 1 15,0 0-15,-21 21 16,-1 0-16,1 0 0,0 0 15,0 21-15,21 0 16,-21 1-16,0-1 0,-1 0 16,22 0-16,0 21 0,-21 1 0,21-22 15,0 21-15,0 1 0,0-22 16,0 21-16,0-21 0,0 0 16,0 22-16,0-22 0,0 0 0,21 0 15,1 0-15,-1 1 16,0-22-16,0 0 0,0 0 15,0 0-15,22 0 0,-22 0 16,0 0-16,21-22 0</inkml:trace>
  <inkml:trace contextRef="#ctx0" brushRef="#br0" timeOffset="7956.44">2857 15939 0,'0'0'0,"0"-22"0,0 1 0,-21 0 16,0 0-16,0 21 0,0 0 16,0 0-16,-1 0 0,1-21 15,0 21-15,0 0 0,0 0 0,0 0 16,-1 21-16,1 0 0,0 0 16,0 0-16,0 1 0,0-1 0,-1 21 15,1-21-15,0 22 0,21-1 16,0 0-16,0-21 0,0 22 15,0-22-15,0 21 0,0-21 16,0 1-16,0-1 0,0 0 0,21 0 16,0-21-16,1 0 15,-1 0-15,0 0 0,0 0 0,21 0 16,-20-21-16,-1 21 0,0-21 0,21 0 16,-21-1-16,1 1 0,-1 0 15,-21 0-15,21-21 0,0 20 0,-21 1 16,0-21-16,0 21 0,0 0 15,21-22-15,-21 22 0,0 0 16,0 0-16,0 42 47,-21 0-47,21 0 0,0 0 16,0 22-16,0-22 0,0 0 15,0 21-15,0-20 0,0-1 0,0 21 16,0-21-16,0 0 0,0 1 15,0-1-15,21-21 0,-21 21 0,21-21 16,1 0-16,-1 21 0,0-21 16,0 0-16,0 0 15,0 0-15,1 0 0,-1-21 0,0 0 0,0 21 16,0-21-16,0-1 0,1 1 16,-1 0-16,-21-21 0,21 21 15,0-22-15,0 1 0,0 21 16,1-22-16,-22 1 0,0 0 0,0-1 15,0 1-15,0 21 0,0-21 16,0 20-16,0 1 0,0-21 0,0 21 16,-22 21-1,1 0-15,0 0 16,21 21-16,0 0 0,-21 0 0,21 0 16,0 1-16,-21 20 0,21 0 15,0 1-15,0-1 0,0 0 16,0 1-16,0-1 0,0-21 0,0 21 15,21-20-15,-21-1 0,21 21 0,-21-21 16,21 0 0,-21 1-16,21-22 0,1 0 0,-1 0 15,0 0-15,0 0 0,0 0 16,0 0-16,1-22 16,-22 1-16,21 21 0</inkml:trace>
  <inkml:trace contextRef="#ctx0" brushRef="#br0" timeOffset="8734.06">4127 16256 0,'22'-21'31,"-1"0"-31,0 0 16,-21-1-16,21 1 0,0-21 0,-21 21 0,21-22 15,1 22-15,-22-21 16,21 0-16,0-1 0,-21 1 0,0 0 15,0-1-15,21 1 0,-21 21 0,0-22 16,0 1-16,0 0 0,0 21 16,0-22-16,0 22 0,0 0 0,0 0 15,0 0-15,0-1 16,-21 22 0,21 22-16,0-1 15,0 0-15,0 0 0,0 0 0,-21 22 16,21-22-16,0 21 0,0 0 0,0 1 15,0-1-15,0 0 16,0 1-16,0-1 0,0 0 0,0 1 16,0-1-16,0-21 0,0 22 15,0-22-15,0 21 0,21-21 0,-21 0 16,21 1-16,0-22 0,-21 21 16,21-21-16,1 0 0,-1 0 0,0 0 15,0 0-15,0 0 0,0 0 0,22-21 16,-22-1-16,0 22 0,0-21 15,0 0-15,-21 0 0,22 0 0,-1-22 16,0 22-16,0 0 0,0-21 16,-21 21-16,0-1 0,21 1 15,-21 0-15,0 0 0,0 42 32,0 0-32,0 22 15,0-22-15,0 0 16,0 0-16,0 21 0,0-20 0,0-1 15,0 0-15,0 21 0,0-21 0,22 1 16,-1-1-16,0 0 16,0 0-16,0-21 0,0 0 15,1 0-15,-1 0 16,0 0-16,0 0 0,0 0 16,0-21-16,-21 0 0,22 0 0,-1-1 15,-21 1-15,0 0 0,21 0 16,0-21-16</inkml:trace>
  <inkml:trace contextRef="#ctx0" brushRef="#br0" timeOffset="8951.94">5059 15558 0,'0'0'0,"-21"0"0,-1-22 15,1 22-15,0 0 31,21 22 1</inkml:trace>
  <inkml:trace contextRef="#ctx0" brushRef="#br0" timeOffset="10170.56">5207 15748 0,'0'21'62,"0"0"-62,0 1 0,0-1 16,0 0-16,0 0 0,0 0 15,0 0-15,0 1 0,0 20 16,0-21-16,0 0 0,0 0 0,0 22 16,0-22-16,0 0 15,0 0-15,0 0 0,0-42 47,0 0-31,0 0-16,0 0 15,0 0-15,0-1 0,0 1 0,21-21 16,-21 21-16,0-22 16,0 22-16,21 0 0,0-21 0,1 21 0,-22-1 15,21 1-15,0 0 0,0 0 16,0 21-16,-21-21 0,21 21 15,1 0-15,-1 0 0,0 0 0,0 0 16,0 0-16,0 21 0,1 0 16,-1 0-16,-21 0 0,21 1 15,0-1-15,-21 0 0,21 21 0,-21-21 16,0 1-16,0 20 0,0-21 16,0 0-16,0 0 0,0 1 0,0-1 15,0 0-15,0 0 0,0 0 16,0-42 31,0 0-32,0 0-15,0 0 0,0-1 0,0-20 16,0 21-16,0-21 0,0 20 16,21-20-16,1 21 0,-1-21 0,0-1 15,21 22-15,-21-21 0,22 21 0,-22-22 16,21 22-16,1 0 0,-22 0 15,21 21-15,-21 0 0,22 0 0,-22 0 16,0 21-16,0-21 0,0 42 16,-21-21-16,0 1 0,21 20 15,-21-21-15,0 21 0,0 1 0,0-1 0,0-21 16,0 22-16,0-1 0,0-21 16,0 21-16,0-20 0,0-1 15,0 0-15,0 0 0,-21 0 0,21 0 16,21-42 31,-21 0-47,22 0 0,-22 0 15</inkml:trace>
  <inkml:trace contextRef="#ctx0" brushRef="#br0" timeOffset="10656.46">6413 15896 0,'-21'21'31,"42"-21"0,1-21-15,-1 0-16,0 21 0,-21-21 15,21 0-15,0 21 16,0-21-16,-21-1 0,22 1 0,-22 0 16,21 0-16,-21 0 0,0 0 0,0-1 15,0 1-15,0 0 16,-21 21-16,-1 0 16,1 0-16,0 0 0,0 0 0,0 0 15,0 21-15,-1 0 0,1 1 16,0-22-16,0 42 0,0-21 0,21 0 15,-21 22-15,21-22 0,-22 21 16,22-21-16,0 22 0,0-1 0,0-21 16,0 21-16,0-20 0,22-1 15,-1 21-15,0-21 0,0-21 16,21 21-16,-20 1 0,20-22 0,0 0 16,1 0-16,-1 0 0,0 0 0,1 0 15,-1 0-15,0-22 0,22 1 16,-22 21-16,-21-21 0,22 0 0,-1 0 15,-21 0-15,0-1 0,0 1 0,1-21 16,-1 21-16,-21-22 0,0 22 16,0-21-16</inkml:trace>
  <inkml:trace contextRef="#ctx0" brushRef="#br0" timeOffset="11149.17">3979 15833 0,'0'0'0,"-21"0"0,21 21 0,21-21 47,0 0-47,1 0 0,20 0 0,0 0 15,1-21-15,-1 21 0,0-21 16,1 21-16,-1-22 0,21 22 0,-20-21 16,-1 21-16,0 0 0,1 0 15,-22-21-15,0 21 0,0 0 0,-21-21 47,0 0-47</inkml:trace>
  <inkml:trace contextRef="#ctx0" brushRef="#br0" timeOffset="11848.65">8234 14986 0,'0'0'15,"-21"-21"-15,-1 0 0,1 0 16,0-1-16,0 22 0,0-21 0,0 21 16,-1-21-16,1 21 0,0-21 15,0 21-15,0 0 0,21-21 16,-21 21-16,-1 0 16,44 0-1,-1 21 1,21 0-16,-21 0 0,22 22 0,-1-22 15,0 21-15,1 0 0,20 1 16,-21 20-16,22-20 0,-22 20 0,22-21 16,-1 22-16,1-1 0,-1-20 15,22 20-15,-22-20 0,1-1 16,-1 21-16,1-20 0,-22-1 0,22 0 16,-22 1-16,0-1 0,1 0 15,-22 1-15,21-1 0,-21-21 0,1 22 16,-1-22-16,0 21 0,-21-21 0,0 0 15,21-21-15,-21 22 0,21-1 16,-21-42 15,0-1-15,0 1-16,-21 0 0,21 0 0,-21-21 16,21 20-16,0-20 0,-21 21 0,0-21 15,-1-1-15</inkml:trace>
  <inkml:trace contextRef="#ctx0" brushRef="#br0" timeOffset="12292.42">9419 14838 0,'0'0'0,"0"-21"0,0 0 15,-21 21 17,0 0-32,0 21 15,-1-21-15,22 21 0,-42 0 16,21 0-16,0 22 0,-22-22 0,22 21 16,-42 22-16,20-22 0,1 21 15,-21 22-15,-1-21 0,1-1 0,-1 22 16,1-22-16,-22 1 0,21-1 15,1 1-15,-1-1 0,1 1 0,21-1 16,-22 1-16,22-22 0,-1 0 0,1 22 16,21-22-16,-21-21 0,20 22 15,1-22-15,0 21 0,0-21 16,21 1-16,-21-1 0,21 0 16,0 0-1,0-42 16,0 0-15,0 0-16,0-1 0,0 1 16,0 0-16,0 0 0,0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4T01:39:25.35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1355 804 0,'0'0'0,"0"-21"16,0 0-16,0 0 0,0 0 16,0 0-1,-22 21-15,1-22 16,0 22 15,0 0-15,21 22-16,0-1 0,0 0 15,0 0-15,0 21 0,0 22 0,0-22 16,0 22-16,0-1 0,21 22 16,0-22-16,0 1 0,-21 21 15,22-22-15,-1 22 0,0-1 0,-21 1 16,0 0-16,21-1 0,-21 1 15,0-21-15,0 20 0,0-20 0,0-22 16,0 22-16,0-1 0,0-21 16,-21 1-16,21-1 0,0 0 15,0 1-15,-21-22 0,21 0 16,-21 0-16,21 0 0,-22-21 16,1 0-1,21-21-15,-21 0 16,21 0-16,0-21 0,-21 20 0,21-20 15,-21 0-15,21-1 0</inkml:trace>
  <inkml:trace contextRef="#ctx0" brushRef="#br0" timeOffset="475.86">1037 1037 0,'0'0'0,"-21"-21"0,-43-106 31,64 106-31,-21-21 0,21 20 0,0 1 0,0 0 16,0 0-16,0 0 15,0 0-15,21-1 0,1 1 0,20 0 16,0 0-16,1 0 0,20 0 15,1 21-15,-1-22 0,22 1 16,-22 21-16,22 0 0,-22 0 0,1 0 16,-1 21-16,1 1 0,-22-1 15,22 21-15,-43 0 0,21 22 16,-21-1-16,1 22 0,-22-21 0,0 20 16,0-20-16,0 20 0,-22-20 15,-20 21-15,0-22 0,-1 1 0,1-1 16,0-21-16,-22 22 0,22-22 15,-22 1-15,22-1 0,-21 0 16,20-21-16,1 1 0,0-1 16,20 0-16,1 0 0,-21 0 0,21-21 15,21 21-15,-21-21 16,42 0 31</inkml:trace>
  <inkml:trace contextRef="#ctx0" brushRef="#br0" timeOffset="1208.21">1778 2159 0,'0'0'0,"0"-21"15,0 0 1,0 0-16,0-1 15,0 1-15,21 0 16,0 0-16,0 0 16,1 21-16,-1-21 15,0 21-15,0 0 0,0 0 16,0 0-16,1 0 0,-1 0 16,0 0-16,0 0 0,0 21 15,0 0-15,1 0 0,-1 0 0,0 22 16,0-22-16,0 21 0,-21-21 15,0 22-15,0-22 0,0 21 0,0-21 16,0 22-16,0-22 0,-21 0 16,0 0-16,21 0 0,-21 0 0,21 1 15,0-1 1,-21-21 0,21-21-16,0-1 15,0 1-15,0 0 16,0 0-16,0 0 0,0-22 0,0 22 15,0 0-15,0-21 0,0 21 16,21-1-16,-21 1 0,21-21 0,-21 21 16,21 0-16,0-1 0,-21 1 15,21 21-15,1-21 0,-1 21 16,0-21-16,0 21 16,0 0-16,-21-21 0,21 21 15</inkml:trace>
  <inkml:trace contextRef="#ctx0" brushRef="#br0" timeOffset="1500.08">2730 1905 0,'0'21'31,"0"0"-31,0 1 0,0-1 16,0 0-16,0 0 0,0 0 0,0 0 15,0 22-15,0-22 0,0 0 16,0 0-16,0 0 0,0 1 16,0-1-16,0 0 0,0 0 15,0 0-15,-21 0 0,21 1 0,0-1 16,0 0-16,0 0 16,-21 0-16,21-42 31,0 0-16,0 0-15,0 0 0</inkml:trace>
  <inkml:trace contextRef="#ctx0" brushRef="#br0" timeOffset="1936.9">2667 1503 0,'-21'0'0,"42"0"0,-63 0 16,20 21-16,1 0 0,0 0 0,21 1 15,0-1-15,0 21 0,0-21 16,0 22-16,0-22 0,0 0 0,0 0 16,21 0-16,0-21 0,1 21 15,-1-21-15,21 0 0,-21 0 16,22 0-16,-22 0 0,21 0 0,-21-21 15,22 0-15,-22 0 0,21 0 16,-21 0-16,0-1 0,1 1 16,-1-21-16,-21 21 0,0 0 0,0-1 15,0-20-15,0 21 0,0 0 16,0 0-16,-21-1 0,-1 22 0,1-21 16,0 0-16,-21 21 0,21 0 15,-1 0-15,1 0 0,-21 0 16,21 0-16,-22 21 0,22 0 0,0 1 15,0-1-15,0 0 0,0 21 16,21 1-16,-22-22 0,22 21 0,0 0 16,0 1-16,0-1 0,0 0 15,22-20-15,-1 20 0,0-21 16,0 0-16,21 0 0</inkml:trace>
  <inkml:trace contextRef="#ctx0" brushRef="#br0" timeOffset="2764.1">3175 1905 0,'0'21'32,"0"0"-17,0 1-15,0-1 0,0 0 16,0 0-16,0 0 0,0 0 0,0 1 15,0-1-15,0 21 0,0-21 16,0 0-16,-21 1 0,21-1 0,0 0 16,0 0-16,0 0 15,0 0-15,0 1 0,0-44 47,0 1-31,0 0-16,0 0 0,0 0 15,0-22-15,0 22 0,0-21 16,0 21-16,0-22 0,0 22 0,21-21 16,-21 21-16,0-22 0,21 22 15,0-21-15,0 21 0,-21 0 0,22-1 16,-1 22-16,-21-21 0,21 21 16,0 0-16,0 0 0,-21 21 15,21-21-15,1 22 0,-1-1 16,-21 0-16,0 21 0,21-21 0,-21 1 15,21 20-15,-21-21 0,0 0 16,0 22-16,0-22 0,0 0 0,0 0 16,0 0-16,0 0 0,0 1 15,0-1-15,0 0 16,0 0-16,0-42 31,0 0-15,0 0-16,0-1 15,0 1-15,0 0 0,0 0 0,21-21 16,0 20-16,1-20 0,-1 21 16,0-21-16,0-1 0,0 22 0,22-21 15,-22 21-15,21-22 0,-21 22 16,0 0-16,22 0 0,-22 0 0,0 21 16,21 0-16,-20 0 15,-1 0-15,0 21 0,-21 0 0,21 0 16,-21 21-16,0-20 0,21 20 15,-21 0-15,0 1 0,0-22 0,0 21 16,0-21-16,0 22 0,0-22 16,0 0-16,0 0 0,-21 0 0,21 0 15,0 1-15,0-1 0,21-21 32,0 0-17,1 0-15,-1 0 16,0-21-16,0-1 0,0 1 15,-21 0-15,21 0 0,1 0 16,-1-22-16,0 22 0,0-21 0</inkml:trace>
  <inkml:trace contextRef="#ctx0" brushRef="#br0" timeOffset="3011.98">4381 1757 0,'0'0'0,"0"21"47,-21 0-47,21 0 0,-21 22 15,21-22-15,0 0 0,0 0 16,0 22-16,0-22 0,-21 0 0,21 0 16,0 0-16,0 0 0,0 1 15,0-1-15,0 0 0,-21-21 16,21 21-16,0 0 0,0 0 16,21-42 30,-21 0-46,21 0 0,-21 0 16,0 0-16,21-1 0</inkml:trace>
  <inkml:trace contextRef="#ctx0" brushRef="#br0" timeOffset="3419.99">4530 1503 0,'0'0'0,"0"-21"0,-64-22 31,43 43-31,0 0 16,0 0-16,-1 22 0,1-22 16,21 21-16,0 0 0,-21 0 15,21 0-15,0 0 0,0 1 0,0 20 16,0-21-16,0 0 16,0 0-16,21-21 0,0 0 0,1 0 15,-1 0-15,0 0 0,0 0 16,0 0-16,22 0 0,-22 0 0,0-21 15,0 0-15,0 0 16,0 0-16,1 0 0,-22-1 0,0 1 16,0 0-16,0 0 0,0-21 15,0 20-15,0 1 0,0 0 0,0-21 16,-22 21-16,22-1 0,-21 22 16,0-21-16,0 21 0,0 0 0,0 0 15,-1 0-15,1 0 0,0 0 16,0 21-16,0-21 0,0 22 0,-1-1 15,1-21-15,21 21 0,0 0 16,0 0-16,0 0 0,0 1 16,21-22-1,1 0-15,20 0 0</inkml:trace>
  <inkml:trace contextRef="#ctx0" brushRef="#br0" timeOffset="3991.3">5313 804 0,'0'0'0,"0"-42"32,-21 42-32,-1 0 0,1 21 15,0 0-15,21 1 0,0 20 16,0-21-16,-21 21 0,21 22 15,-21-22-15,0 1 0,21 20 0,-22-21 16,22 22-16,-21-22 0,0 22 16,21-22-16,0 22 0,-21-1 0,0-21 15,0 22-15,21-1 0,0 1 16,-22-22-16,1 22 0,21-22 0,0 0 16,0 1-16,0-1 0,0 0 15,0-20-15,0-1 0,0 21 0,21-42 16,-21 21-16,22 0 0,-1-21 15,0 0-15,0 0 0,0 0 16,0 0-16,22 0 0,-22 0 0,0 0 16,21-21-16,-20 0 0,-1 0 15,21 0-15,-21 0 0,0-1 0,1-20 16,20 0-16,-21 21 0,0-22 16,-21 1-16,21 0 0,-21-1 0,22 1 15,-22 21-15,0 0 0,0-1 16,0 1-16,0 0 0,0 42 15,0 0 1,0 1-16,0 20 0,-22-21 16,22 21-16,-21-20 0,21 20 15,0-21-15,0 0 0,0 22 16,0-22-16,0 0 0,0 0 0,0 0 16,0 0-16,0 1 0,0-1 15,21-21-15,1 0 16,-1 0-16,0 0 0,0-21 15,0-1-15</inkml:trace>
  <inkml:trace contextRef="#ctx0" brushRef="#br0" timeOffset="4187.33">5842 1503 0,'0'0'0,"0"-21"0,-64-22 31,43 43-15,0 0 0,0 0-1,21 22 1,-21-22-16,0 0 0,21 21 0</inkml:trace>
  <inkml:trace contextRef="#ctx0" brushRef="#br0" timeOffset="4391.32">4762 1757 0,'22'0'15,"-1"0"-15,21-21 16,-21 21-16,0-21 0,22 21 0,-1-22 15,-21 22-15,22-21 0,-1 21 16,0-21-16,1 21 0,-1-21 0</inkml:trace>
  <inkml:trace contextRef="#ctx0" brushRef="#br0" timeOffset="4807.2">5821 1630 0,'21'21'15,"-21"0"-15,21-21 16,-21 21-16,0 1 0,0-1 16,21 0-16,-21 0 0,21 0 15,-21 22-15,0-22 0,0 0 0,0 0 16,0 21-16,0-20 0,22-1 0,-22 0 15,0 0-15,0 0 0,0 0 16,0 1-16,0-1 0,0 0 16,21-21-1,0 0 1,0-21-16,-21 0 16,21-1-16,0 1 0,1 0 0,-1 0 15,0-21-15,0 20 0,0-20 16,0 0-16,1 21 0,-1-22 15,0 1-15,0 0 0,0 20 0,0 1 16,-21-21-16,22 42 0,-22-21 16,21 0-16,-21-1 15</inkml:trace>
  <inkml:trace contextRef="#ctx0" brushRef="#br0" timeOffset="5200.09">6392 1926 0,'0'0'0,"21"0"16,1 0 0,-1 0-16,0 0 0,0-21 15,0 0-15,0 0 16,1 0-16,-1-1 0,0 1 0,0 0 15,0-21-15,0 21 0,-21-22 16,22 22-16,-22 0 0,21 0 0,-21 0 16,0-1-16,-21 22 15,-1 0 1,1 0-16,-21 22 0,21-1 0,0 0 16,-1 0-16,-20 21 0,21-20 15,0 20-15,0 0 0,21-21 16,0 22-16,-22-22 0,22 21 0,0-21 15,0 1-15,0-1 0,0 0 0,22 0 16,-22 0-16,21 0 0,0-21 16,0 22-16,0-22 0,22 0 0,-22 0 15,0 0-15,21 0 0,-21 0 16,1 0-16,-1 0 0,0-22 0,0 22 16,0-21-16,0 0 0</inkml:trace>
  <inkml:trace contextRef="#ctx0" brushRef="#br0" timeOffset="5692.32">7768 910 0,'0'0'0,"-21"-21"0,0 21 0,21-21 32,21 0-17,0 21-15,0 0 0,22-21 16,20 21-16,1-22 0,-1 22 15,1-21-15,20 21 0,-20-21 0,20 21 16,-20-21-16,21 21 0,-1 0 16,-20-21-16,-1 21 0,1 0 0,-1 0 15,-42 0-15,22 0 0,-64 0 16,-1 0 0</inkml:trace>
  <inkml:trace contextRef="#ctx0" brushRef="#br0" timeOffset="6020.29">8234 847 0,'0'21'31,"0"0"-31,0 0 16,0 0-16,21 22 0,-21-1 0,0 0 15,21 22-15,-21-22 0,0 22 16,0-22-16,0 22 0,0-22 0,0 21 16,0 1-16,0-1 15,-21 1-15,0-22 0,21 22 0,-21-22 16,-1 22-16,1-22 0,21-21 0,0 21 16,-21-20-16,21-1 0,-21 0 15,21 0-15,21-21 31,0-21-31,22 0 0,-22 0 0,0-1 16,0-20-16,21 0 0,-20 21 16</inkml:trace>
  <inkml:trace contextRef="#ctx0" brushRef="#br0" timeOffset="6652.01">8742 1355 0,'0'21'15,"0"0"-15,0 0 0,-21 0 16,-1 1-16,22-1 0,-21 0 16,21 21-16,0-21 0,0 1 0,0 20 15,-21-21-15,21 21 0,0-20 16,0-1-16,0 21 0,0-21 0,0 0 16,21 1-16,0-1 15,22-21-15,-22 0 0,0 0 16,21 0-16,-20 0 0,20-21 15,0-1-15,1 1 0,-1 0 16,-21 0-16,21-21 0,-20 20 0,20-20 16,-21 21-16,0 0 0,0-22 15,1 22-15,-1 0 0,-21 0 0,0 0 16,0 0-16,0-1 0,21 22 16,-21-21-16,0 42 31,0 1-31,0-1 15,-21 0-15,21 21 0,-21-21 0,21 22 16,0 20-16,0-20 0,0 20 16,0-21-16,-22 22 0,22-1 15,0 1-15,0-22 0,-21 22 16,21 20-16,0-20 0,0-1 0,0 22 16,0-21-16,0 20 0,0-20 0,0 20 15,0-20-15,0-1 0,0 1 16,0 21-16,0-22 0,0-21 0,0 22 15,0-22-15,0 1 0,-21-1 0,0-21 16,0 0-16,0 0 0,-1 1 16,1-22-16,0 0 0,-21 0 15,-1 0-15,1 0 0,0-22 0,-1 1 0,-20 0 16,21 0-16,-1 0 0,1-22 16,0 22-16,-1-21 0,1 21 15,21-22-15,0 1 0,-1 21 0,1-21 16,0 20-16,0-20 0,21 0 15,0 21-15,0-22 0,0 22 0,0-21 16,0-1-16,21 22 0,21-21 0,-20 0 16,20-1-16</inkml:trace>
  <inkml:trace contextRef="#ctx0" brushRef="#br0" timeOffset="7023.96">9546 1503 0,'0'0'0,"0"-21"0,0 0 16,0-1-16,0 44 31,0-1-15,0 21-16,0 0 0,0 22 0,0-1 15,0 1-15,0-1 0,0 1 16,0 21-16,-21-22 0,21 22 0,0-22 15,-21 22-15,21 0 0,-21-1 16,21 1-16,0 0 0,0-22 0,-22 22 16,1-22-16,0 1 0,21-1 0,-21 1 15,21-1-15,-21 1 16,21-22-16,0 0 0,0 22 0,-21-43 16,21 21-16,0-20 0,0-1 0,0 0 15,0 0-15,21-21 16,0-21-1,0 0-15,-21-22 0,21 22 0,0-21 16,-21 21-16,22-22 0,-1-20 16,0 21-16</inkml:trace>
  <inkml:trace contextRef="#ctx0" brushRef="#br0" timeOffset="7368.75">9546 1693 0,'0'0'0,"0"-21"0,-21-21 16,21 21-16,-21-22 0,21 22 16,0 0-16,0 0 0,0 0 0,0 0 15,0-1-15,21 22 0,0-21 0,0 0 16,22 21-16,-22 0 0,21-21 16,0 21-16,1 0 0,-1 0 0,0 21 15,1 0-15,-1-21 16,0 43-16,-20-22 0,-1 0 0,0 21 0,-21 1 15,0-1-15,0 0 16,-21-21-16,0 22 0,-22-1 0,22-21 16,-21 22-16,-1-22 0,1 0 0,0 0 15,-1 0-15,1-21 0,21 21 16,-21 1-16,20-22 0,1 0 0,0 0 16,42-22 15,0 22-31,22-21 15,-1 0-15</inkml:trace>
  <inkml:trace contextRef="#ctx0" brushRef="#br0" timeOffset="7652.08">10689 1355 0,'0'0'0,"0"-21"0,0-1 16,-21 1-1,0 21-15,0 0 0,-1 0 16,1 0-16,0 0 0,0 21 0,-21 1 16,20-1-16,1 0 0,-21 0 15,21 21-15,0 1 0,-22-1 16,22-21-16,0 22 0,0-1 16,0 0-16,-1 1 0,22-1 0,-21 0 15,21-21-15,0 22 0,0-22 0,21 0 16,1 0-16,20 0 0,0-21 15,-21 22-15,22-22 0,20 0 0,-20 0 16,20 0-16,-21 0 0,22-22 16,-1 1-16,1 0 0</inkml:trace>
  <inkml:trace contextRef="#ctx0" brushRef="#br0" timeOffset="8132.19">11430 1503 0,'0'0'0,"0"-21"16,0-43-1,-21 43-15,-22 21 0,22 0 16,0-21-16,0 21 0,-21 0 16,20 0-16,-20 0 0,21 0 0,-21 21 15,-1 0-15,1 0 0,21 1 16,-22-1-16,22 21 0,-21 0 0,21-20 16,0 20-16,-1 0 0,1-21 0,21 22 15,0-1-15,0-21 0,0 0 16,0 1-16,0 20 0,21-42 0,1 21 15,20 0-15,-21-21 0,21 0 16,-20 0-16,20 0 0,0 0 0,-21 0 16,22 0-16,-22-21 0,21 0 15,1 0-15,-22 0 0,0-1 16,21-20-16,-21 21 0,1-21 0,-1-1 16,0 1-16,0 0 0,-21 20 15,21-20-15,-21 21 0,21 0 0,-21 0 16,0-1-16,0 44 31,-21 20-31,0-21 0,21 0 16,0 22-16,0-1 0,-21-21 15,21 21-15,-21 1 0,21-1 0,0-21 16,0 22-16,0-22 0,0 0 16,0 0-16,0 21 0,0-20 15,0-1-15,21 0 16,0-21-16,0 0 15,0 0-15,1 0 0,-1-21 0,0 21 16,21-21-16</inkml:trace>
  <inkml:trace contextRef="#ctx0" brushRef="#br0" timeOffset="8543.95">12213 1439 0,'0'-21'0,"0"42"0,0-63 0,0 21 16,-21 21-16,0 0 15,0 0-15,-1 0 0,-20 0 16,21 0-16,-21 0 0,-1 0 0,22 0 16,-21 21-16,21 0 0,-22-21 15,22 21-15,0 1 0,0-1 0,21 0 16,0 0-16,-21 0 0,21 0 16,0 1-16,0-1 0,21 0 15,0 0-15,0-21 0,21 21 0,1-21 16,-22 21-16,21-21 0,1 0 15,-1 22-15,0-22 0,1 21 0,-22-21 16,21 21-16,-21-21 0,0 21 16,1-21-16,-22 21 0,0 0 15,0 1 1,-22-22-16,-20 21 0,21-21 0,-21 0 16,-1 21-16,1-21 0,0 0 0,-1 0 15,-20 21-15,20-21 0,1 21 16,21-21-16,-21 0 0,20 0 0,1 0 15,0 0-15,21-21 32,21 21-32,0-21 15,22 0-15</inkml:trace>
  <inkml:trace contextRef="#ctx0" brushRef="#br0" timeOffset="9065.87">12742 995 0,'0'0'0,"-21"-21"0,21 0 0,-21 21 16,0 0-16,0 0 16,-1 0-16,22 21 0,-21 0 15,0 0-15,21 21 0,0 1 16,-21-1-16,0 0 0,21 1 0,-21-1 15,-1 22-15,22-22 0,0 0 16,-21 1-16,21-1 0,0 21 0,-21-20 16,21-1-16,0 0 0,0 1 15,0-1-15,21-21 0,0 22 0,-21-22 16,22 0-16,-1 0 0,0-21 16,21 21-16,-21-21 0,1 0 0,-1 0 15,21 0-15,-21 0 0,0 0 0,22-21 16,-22 21-16,0-21 0,21 0 15,-20 0-15,-1-1 0,0 1 0,0 0 16,0-21-16,0 21 0,1-22 16,-22 22-16,0-21 0,0 21 0,0-1 15,-22 44 17,1-1-32,0 0 0,21 0 15,-21 0-15,21 22 0,-21-22 16,21 0-16,0 0 0,0 0 0,0 0 15,0 1-15,0-1 0,21-21 16,0 0 0,0 0-16,0 0 0,1 0 0,-1 0 15,0 0-15,0-21 16,0-1-16,0 1 0,1 0 0,-1-21 0</inkml:trace>
  <inkml:trace contextRef="#ctx0" brushRef="#br0" timeOffset="9255.77">13293 1143 0,'0'0'0,"-22"0"15,1 0-15,0 0 0,0 0 0,0 0 16,0 0-16,21 21 16,-22 0-16,1 1 15,0-22-15,21 21 16,-21-21-1</inkml:trace>
  <inkml:trace contextRef="#ctx0" brushRef="#br0" timeOffset="9428.59">12319 1355 0,'0'0'16,"-42"21"-16,20-21 0,22 21 0,-21-21 15,21 21-15,21-21 16,1 0 0,-1 0-16,21 0 0,0 0 15,1 0-15,-1 0 0,0 0 0,22 0 16,-22 0-16</inkml:trace>
  <inkml:trace contextRef="#ctx0" brushRef="#br0" timeOffset="9996.18">13441 1439 0,'0'0'0,"-21"0"15,-1 0 1,22 22-16,-21-1 15,21 0-15,-21 0 16,21 0-16,0 22 0,0-22 16,0 0-16,0 21 0,0-21 0,0 1 15,0-1-15,0 21 0,-21-21 16,21 0-16,0 1 0,0-1 16,0 0-1,-21-21 16,21-21-31,0 0 16,0-1-16,0 1 0,0 0 16,0 0-16,0 0 0,21-22 15,0 22-15,0-21 0,0 0 0,22 20 16,-1-20-16,0 21 0,1-21 16,-1 20-16,22 1 0,-22 0 0,0 0 15,22 21-15,-22 0 0,0 0 0,-20 0 16,20 21-16,-21 0 0,0 0 15,0 1-15,1-1 0,-22 21 0,0-21 16,0 22-16,0-22 0,0 21 16,0-21-16,0 22 0,0-22 15,-22 0-15,1 0 0,0 0 0,0 0 16,21 1-16,-21-1 0,0-21 16,-1 21-16,1-21 15,42-21 16,22 21-31</inkml:trace>
  <inkml:trace contextRef="#ctx0" brushRef="#br0" timeOffset="10979.92">14859 1461 0,'0'0'15,"-64"-43"1,43 43-16,-21 0 0,21 0 16,-22 0-16,22 0 0,-21 0 0,0 0 15,-1 21-15,1 1 0,0-22 16,-22 21-16,22 0 0,-1 0 0,1 0 16,21 0-16,-21 1 0,20-1 15,-20 21-15,21-21 0,21 0 0,0 1 16,0-1-16,0 0 0,0 0 0,0 0 15,0 0-15,21 1 16,21-22-16,-20 21 0,20-21 0,0 0 16,1 21-16,-1-21 0,0 0 15,22 0-15,-22 0 0,-21 0 0,22-21 16,-1 21-16,-21-21 0,21-1 0,-20 1 16,-1 0-16,0 0 0,0 0 15,0 0-15,-21-1 0,21-20 0,1 21 16,-22 0-16,21 0 0,-21-1 15,0 1-15,21 21 16,-21-21 0,0 42-1,0 0 1,-21 22-16,21-22 0,0 0 16,-21 21-16,-1 1 0,1-22 0,21 21 15,0 22-15,0-22 0,-21 0 16,21 1-16,-21 20 0,21-20 0,-21-1 15,21 21-15,0 1 0,0-22 0,0 43 16,0-22-16,0 1 0,0 21 16,0-22-16,0 1 0,0 20 0,-21-20 15,21 20-15,-22-20 0,22 21 16,0-22-16,-21 22 0,21-22 16,-21 22-16,21-22 0,-21 1 0,21-1 0,-21 1 15,21-22-15,0 22 0,0-22 16,-21 22-16,21-22 0,-22 0 15,22 22-15,0-22 0,0 0 0,0-20 16,0 20-16,0 0 0,0-21 16,-21 1-16,21 20 0,0-21 15,-21 0-15,0-21 16,0 0 0,0 0-16,-1 0 0,-20-21 0,21 0 15,0-21-15,-22 20 0,1-20 0,0 0 16,-1-1-16,1 1 0,0-21 15,-1 20-15,22-20 0,-21 20 16,0-20-16,20-1 0,1 1 0,21-1 16,0 1-16,0-1 0,-21 1 15,21-22-15,0 22 0,0-1 0,0 1 16,0-1-16,21-20 0,0 20 0,1 1 16,-1-1-16,0 1 0,0-1 15,21 1-15,-20-1 0,20 1 0,0 20 16,-21 1-16,22 0 0,-1-1 15,0 22-15,-20-21 0,20 21 0,-21-1 16,0 1-16,22 0 0,-22 0 16,0 0-16,-21 0 15,21 21-15,-21-22 16,-21 22 15,-21 0-31,20 22 16,-20-22-16,21 21 0</inkml:trace>
  <inkml:trace contextRef="#ctx0" brushRef="#br0" timeOffset="12324.95">1884 2858 0,'-43'0'0,"86"0"0,-128 0 0,43 0 0,-1 0 16,1 0-16,0 0 0,-1 0 15,1 0-15,0-22 0,21 22 16,-22 0-16,22 0 0,0 0 0,0 0 15,0-21-15,-1 21 0,22-21 47,22 21-31,20 0-16,-21 0 16,21 0-16,1 0 0,-1 0 15,0 0-15,22-21 0,-22 21 0,22 0 16,-1 0-16,1-21 0,20 21 15,1 0-15,0-21 0,-1 21 16,22-22-16,0 22 0,0-21 16,0 21-16,0 0 0,-1 0 0,1-21 15,0 21-15,0 0 0,21 0 16,0 0-16,-21-21 0,21 21 0,0 0 16,-21 0-16,21 0 0,0 0 15,0 0-15,0 0 0,0 0 0,21 0 16,-21 0-16,0 0 0,21 0 15,-21 0-15,21 0 0,-21 0 0,21 0 16,-21 0-16,21 0 0,-21 0 16,22 0-16,-1 0 0,0 0 0,0 0 15,21 0-15,-20 0 0,-1 0 16,0 0-16,0 0 0,21 0 16,-20 0-16,20 0 0,-21 0 0,0 0 15,0 0-15,22 0 0,-22 0 16,0 0-16,0 0 0,0-21 0,1 21 15,20 0-15,-21 0 0,0 0 16,22 0-16,-22 0 0,0-21 0,0 21 16,0 0-16,22 0 0,-22 0 0,0 0 15,21 0-15,-21 0 0,-21 0 16,22 0-16,20 0 0,-21 0 16,0 0-16,0 0 0,1 0 0,-22 0 15,21 0-15,0 0 0,0 0 16,-21 0-16,21 0 0,0 21 15,-21-21-15,0 0 0,22 0 0,-22 0 16,0 0-16,0 0 0,0 0 16,0 0-16,0 0 0,-22 0 0,1 0 15,-21 0-15,21 0 0,0 0 0,-22 0 16,1 0-16,0 0 0,-1 0 16,1-21-16,-22 21 0,-20 0 0,20 0 15,-20 0-15,-1 0 0,-21 0 16,0 0-16,0 0 0,-21-22 0,22 22 15</inkml:trace>
  <inkml:trace contextRef="#ctx0" brushRef="#br0" timeOffset="14048.93">656 4001 0,'21'0'47,"0"0"-1,1-22-46,-22 1 16,21 21 0,-21-21-16,0 0 31,-21 21-15,-1 0 15,1 0-31,21 21 15,0 0 1,0 0 0,0 1-1,0-44 32,0 1-31,21 21-16,-21-21 0,22 21 15,-22-21-15,0 0 0,0 0 16,0-1-16,0 1 31,-22 21-15,1 0-16,0 21 16,0 1-16,0-1 0,21 0 15,0 0-15,0 21 0,0-20 16,0 20-16,0-21 0,0 21 15,0-20-15,0-1 0,0 21 0,0-21 16,0 0-16,0 1 16,21-22-16,0 0 0,0 0 15,0 0-15,1-22 16</inkml:trace>
  <inkml:trace contextRef="#ctx0" brushRef="#br0" timeOffset="14427.48">1016 3958 0,'-21'21'16,"42"-21"15,0 0-31,0 0 0,-21-21 16,21 0-16,1 0 15,-22 0 1,0 0-16,0-1 16,-22 22-1,1 0-15,0 0 16,0 22-16,0-1 15,21 0-15,-21 21 0,-1-21 16,1 22-16,21-22 0,0 21 16,-21 1-16,21-22 0,-21 21 15,21-21-15,0 0 0,0 1 0,0-1 16</inkml:trace>
  <inkml:trace contextRef="#ctx0" brushRef="#br0" timeOffset="14988.36">1926 3789 0,'0'-64'15,"0"43"1,-21 21 0,0 0-16,0 21 0,-1 1 15,1-1-15,0 0 0,0 21 16,0-21-16,-22 43 0,22-22 0,0 22 15,0-1-15,0-20 0,0 20 16,-1 1-16,1-1 0,0 1 16,21-22-16,0 0 0,0 1 15,0-1-15,0 0 0,0-21 16,0 22-16,21-22 0,0 0 0,22 0 16,-22 0-16,0-21 0,0 0 15,22 0-15,-22 0 0,21 0 0,-21 0 16,22-21-16,-1 21 0,0-21 15</inkml:trace>
  <inkml:trace contextRef="#ctx0" brushRef="#br0" timeOffset="15491.58">2498 4128 0,'0'0'0,"0"-22"0,0 1 15,0 0-15,0 0 0,-22 0 16,1 21-16,0 0 0,0 0 0,0 0 15,0 0-15,-1 21 0,1 0 16,-21 0-16,21 0 0,0 1 0,-1 20 16,1 0-16,21 1 0,0-1 15,-21 0-15,21 1 0,0-1 0,0-21 16,0 21-16,0 1 0,0-22 16,0 0-16,0 21 0,0-20 0,21-1 15,0-21-15,1 21 0,-1 0 16,21-21-16,-21 0 0,22 0 15,-1 0-15,0 0 0,1 0 0,-1-21 16,0 21-16,1-21 0,-1 0 16,0-1-16,-21 1 0,22 0 15,-22 0-15,0-21 0,0 20 0,-21-20 16,21 21-16,-21-21 0,0-1 16,0 1-16,0 0 0,-21-1 0,-21 1 15,21 0-15,0 20 0,-22 1 16,22 0-16,-21 0 0,-1 21 0,1 0 15,21 0-15,-21 0 0,-1 21 16,1-21-16,0 21 0,20 22 16,-20-22-16,21 0 0,0 21 15,0-21-15,-1 22 0,22-1 0,0-21 16,0 0-16,0 22 0,0-22 16,0 0-16,22 0 0,-1 0 0,0 1 15,21-22-15,1 0 0,-1 21 16,0-21-16,1 0 0,-1 0 0,0 0 15,1-21-15</inkml:trace>
  <inkml:trace contextRef="#ctx0" brushRef="#br0" timeOffset="16028.04">3217 4064 0,'0'0'0,"0"-21"0,0 0 16,0 42-1,-21 0 1,0 0-16,21 0 0,0 22 0,0-22 16,-21 0-16,21 21 0,0-20 15,-21-1-15,21 21 0,0-21 0,0 22 16,0-22-16,0 0 0,0 0 16,0 0-16,0 0 0,0 1 0,0-1 15,0 0 1,0-42 31,0 0-47,0-1 0,0 1 15,0 0-15,0 0 0,0 0 16,0 0-16,21-22 0,0 1 0,0 0 16,-21-1-16,21 1 0,22 21 15,-22-22-15,0 1 0,21 21 0,-21 0 16,22 0-16,-22 21 0,0 0 15,21 0-15,-20 21 0,-1 0 0,0 0 16,21 21-16,-21 1 0,-21-1 16,22 0-16,-22 1 0,21-1 15,-21-21-15,0 22 0,0-1 0,0-21 16,0 21-16,0-20 0,-21-1 16,21 0-16,-22 0 0,22 0 0,0 0 15,0-42 16,22 0-15,-22 0-16,21 0 16,0 0-16,-21-1 0</inkml:trace>
  <inkml:trace contextRef="#ctx0" brushRef="#br0" timeOffset="16423.84">3895 3979 0,'21'85'32,"0"-64"-32,-21 22 0,21-22 0,-21 21 15,0-21-15,0 22 0,21-22 16,-21 21-16,21-21 0,-21 22 0,0-22 16,0 21-16,0-21 0,0 0 15,0 1-15,0-1 0,0 0 0,0 0 16,0 0-1,0-42 17,0 0-32,22 0 15,-22 0-15,21-1 0,0 1 0,-21 0 16,21-21-16,-21-1 0,21 1 0,0 0 16,1-1-16,-1 1 0,0-21 15,0 20-15,0 22 0,0-21 0,22-1 16,-22 22-16,0 21 15,0 0 1,-21 21 15,0 1-31</inkml:trace>
  <inkml:trace contextRef="#ctx0" brushRef="#br0" timeOffset="16916.77">4254 4360 0,'0'0'0,"22"0"0,-1-21 0,85-21 31,-85 21-31,0 0 0,0-1 0,0 1 16,-21 0-16,0 0 0,21 0 15,-21 0-15,0-1 0,0 1 0,0 0 16,0 0-16,-21 21 0,0-21 16,0 21-16,0 0 0,0 0 0,-1 0 15,1 21-15,0-21 0,0 42 16,0-21-16,0 1 0,21 20 0,0-21 16,-22 21-16,22 1 0,0-22 15,0 21-15,0-21 0,0 22 0,0-22 16,0 0-16,0 0 0,22 0 0,-1 1 15,0-22-15,0 21 16,0-21-16,0 0 0,22 0 0,-1 0 16,-21 0-16,22 0 0,-1 0 0,0-21 15,1 21-15</inkml:trace>
  <inkml:trace contextRef="#ctx0" brushRef="#br0" timeOffset="17319.55">4953 4085 0,'0'0'0,"0"-21"0,0 0 0,0 0 16,0 0-16,0-1 0,0 1 15,0 0 1,21 21 0,0 0-16,0 0 15,1 0-15,-1 21 0,0 0 0,0 22 16,0-22-16,0 21 0,1-21 0,-22 22 15,21-1-15,0 0 0,-21 1 16,0-22-16,0 21 0,0 1 0,0-22 16,0 21-16,0-21 0,0 0 15,0 1-15,0-1 0,-21 0 16,0-21 0,21-21-1,0 0-15,0-1 16,0 1-16,0-21 15,21 21-15,-21 0 0,21-22 16,-21 1-16,0 21 0,21-22 0,0 1 16,0 0-16,-21-1 0,22 1 15,-1 21-15,0-21 0,0 20 0,0-20 16,0 21-16,1 0 0,-1 0 16,0-1-16</inkml:trace>
  <inkml:trace contextRef="#ctx0" brushRef="#br0" timeOffset="17804.07">5715 3620 0,'0'0'0,"0"21"31,-21 0-15,21 0-16,0 0 0,0 0 16,-21 22-16,21-1 0,0 0 0,0 1 15,-22-1-15,22 0 0,0 22 16,0-22-16,0 1 0,0 20 0,0-21 15,0 1-15,0-1 0,0-21 0,0 22 16,22-22-16,-1 0 0,0 0 16,0 0-16,0 0 0,0-21 0,1 0 15,-1 0-15,21 0 0,-21 0 16,22 0-16,-22 0 0,21 0 0,-21-21 16,0 21-16,22-21 0,-22 0 15,21 0-15,-21 0 0,1-1 16,-1-20-16,0 21 0,-21 0 0,0-22 15,21 1-15,-21 21 0,0-21 16,0 20-16,0 1 0,0 0 0,0 0 16,-21 21-1,0 21-15,21 0 16,-21 22-16,21-22 0,-22 0 16,22 0-16,0 21 0,0-20 15,0-1-15,0 0 0,0 0 0,0 0 16,22 0-16,-1-21 0,0 0 15,0 0 1,21 0-16,-20 0 0,-1 0 0,0 0 16,0 0-16,21-21 0,-20 0 0,-1 21 15,0-21-15,0-21 0,0 20 16,0 1-16</inkml:trace>
  <inkml:trace contextRef="#ctx0" brushRef="#br0" timeOffset="17995.96">6392 3620 0,'0'0'16,"-21"0"-16,0 0 0,0-22 0,0 22 15,-1 0 1,22 22 31,0-1-32,-21-21-15</inkml:trace>
  <inkml:trace contextRef="#ctx0" brushRef="#br0" timeOffset="18187.84">5461 4022 0,'0'0'15,"0"21"-15,21-21 0,0 0 16,0 0-16,1 0 0,20 0 16,-21 0-16,21 0 0,1 0 0,-22 0 15,21 0-15,1-21 0,-1 21 16,0-21-16,1 21 0,20 0 0</inkml:trace>
  <inkml:trace contextRef="#ctx0" brushRef="#br0" timeOffset="18755.57">6731 3937 0,'0'21'31,"0"0"-15,0 1-16,0-1 0,0 21 15,0-21-15,0 0 0,0 1 16,-21 20-16,21-21 0,0 0 16,0 0-16,0 22 0,0-22 15,0 0-15,0 0 0,-21 0 0,21 1 16,0-1-16,0 0 16,-22-42 30,22 0-46,0-1 16,0 1-16,0 0 0,0 0 16,0-21-16,0 20 0,0-20 15,0 0-15,22 21 0,-1-22 16,0 1-16,0 0 0,0 20 0,0-20 16,22 21-16,-22 0 0,21 0 15,1 21-15,-22-22 0,21 22 0,0 0 16,-20 0-16,-1 0 0,0 0 15,21 22-15,-42-1 0,21 0 0,1 0 16,-1 21-16,-21-20 0,0 20 0,0 0 16,0-21-16,0 22 0,0-22 15,0 21-15,0-21 0,-21 22 0,-1-22 16,22 0-16,-21 0 0,21 0 16,0 1-16,-21-1 0,42-21 46,0 0-30,1-21-16</inkml:trace>
  <inkml:trace contextRef="#ctx0" brushRef="#br0" timeOffset="19635.66">7832 4022 0,'0'0'0,"0"-21"15,0-1-15,-43-62 32,22 84-32,0 0 0,-21 0 0,20 0 15,1 0-15,-21 21 0,21-21 16,-22 21-16,22 0 0,-21 0 0,21 1 16,0 20-16,-22-21 0,22 0 0,21 22 15,-21-22-15,21 0 0,-21 21 16,21-21-16,0 1 0,0-1 0,0 0 15,0 0-15,21 0 16,0-21-16,21 0 0,-20 0 0,20 0 16,0 0-16,1 0 0,-1 0 0,0 0 15,1 0-15,-22-21 16,21 0-16,0 21 0,-20-21 0,-1 0 0,0-1 16,0 1-16,0 0 15,0 0-15,-21 0 0,0 0 0,0-1 16,0 1-16,22 0 0,-22 0 0,0 0 15,0 42 17,0 0-17,-22 0-15,22 22 0,0-22 0,0 0 16,0 21-16,-21 1 0,21-22 0,-21 21 16,21 0-16,-21 1 0,21-1 15,0 22-15,0-22 0,0 0 16,0 22-16,0-1 0,0 1 0,0-1 15,0 22-15,0-22 0,0 1 16,0 21-16,0-22 0,0 1 0,0 20 16,21-20-16,0 20 0,-21-20 0,21-1 15,1 22-15,-22-21 0,21-1 16,0 1-16,0-1 0,-21-21 0,21 22 16,0-22-16,-21 1 0,0-1 0,0 0 15,0 1-15,0-22 0,0 0 0,0 0 16,0 21-16,0-20 15,0-1-15,-21-21 0,-21 0 0,21 0 16,0 0-16,-22 0 0,22 0 16,-21 0-16,-1-21 0,1-1 0,0 1 15,-1 0-15,1-21 0,0 21 16,-1-22-16,-20 1 0,21-22 0,-1 22 16,1-21-16,0-22 0,-1 21 0,1-20 15,21 20-15,-22-20 0,22-1 16,21 0-16,0 1 0,0-1 0,0 0 15,0 1-15,0-1 0,0 0 0,21 1 16,1 20-16,-1-21 0,21 43 16,-21-21-16,0 20 0,22 1 15,-22 0-15,21-1 0,1 1 0,-22 21 16,21 0-16,-21-1 0,0 1 16,1 21-16,-1-21 0,-21 0 31,-21 21-16,21-21-15,0 0 16</inkml:trace>
  <inkml:trace contextRef="#ctx0" brushRef="#br0" timeOffset="20543.38">9080 4106 0,'0'0'0,"0"22"0,0-1 15,22 0 1,-1-21-16,0 0 0,21 0 16,-21 0-16,1 0 15,-1-21-15,21 0 0,-21 21 0,0-22 16,22 1-16,-22 0 0,0 0 16,21 0-16,-20 0 0,-1-1 0,21 1 15,-21 0-15,0-21 0,1 21 0,-1-1 16,-21 1-16,0 0 0,21-21 15,-21 21-15,0-1 0,0 1 0,0 0 16,0 0-16,-21 21 16,0 0-16,-1 0 0,1 0 15,0 0-15,0 21 16,0 0-16,21 0 16,0 22-16,-21-22 0,-1 21 0,22 1 15,-21 20-15,21-21 0,-21 22 0,21-1 16,0 1-16,0-1 0,0 1 15,-21-1-15,21 1 0,0 21 0,0-22 16,-21 1-16,21 20 0,0 1 16,0 0-16,0-1 0,0-20 0,0 20 15,0 1-15,0 0 0,0-22 0,-21 22 16,21 0-16,0-22 0,-22 22 0,22-1 16,-21-20-16,21-1 0,0 1 15,0-1-15,-21 1 0,21-22 16,0 1-16,0-1 0,0 0 0,0-21 15,0 1-15,0-1 0,21 0 0,0-21 16,1 0-16,-1 0 16,21 0-16,-21-21 0,0 0 0,22-1 15,-1 1-15,-21-21 0,22 21 0,-1-22 16,0 1-16,1 0 0,-1-1 0,0-20 16,1-1-16,-1 1 0,-21-1 15,21 1-15,-20-1 0,-1 1 0,0-22 16,-21 22-16,0-22 0,0 22 0,0-22 15,-42 0-15,20 1 0,-20-1 16,0 21-16,-1 1 0,-20 21 16,21-22-16,-1 22 0,-20 21 15,20-22-15,1 22 0,21 0 0,-21 0 16,20 0-16,1 21 0,0-22 0,0 22 16,21-21-1,21 0 16,0 21-31,0 0 0,1 0 16,-1 0-16,21-21 16,-21 21-16,0 0 0,1-21 0,-1 21 15,21-21-15,-21-1 0</inkml:trace>
  <inkml:trace contextRef="#ctx0" brushRef="#br0" timeOffset="20980.06">10033 4149 0,'0'0'0,"0"-21"0,0-22 31,0 22-31,0 0 0,0 0 16,21 0-16,0 21 15,0-22-15,1 22 16,-1 0-16,0 0 15,0 0-15,0 0 0,0 0 0,-21 22 16,22-1-16,-1 0 0,0 0 16,0 21-16,-21-20 0,0 20 0,0-21 15,0 21-15,0-20 0,0 20 16,0-21-16,0 0 0,0 0 0,-21 1 16,21-1-16,-21 0 0,0-21 0,21-21 46,0 0-46,0-1 16,0 1-16,0 0 0,21 0 16,0 0-16,-21 0 0,0-1 15,21-20-15,0 21 0,0 0 16,1 0-16,-22-22 0,21 22 0,0 0 16,-21 0-16,21 0 0,0 21 0,0-22 15,-21 1-15,22 21 0,-1 0 16,-21-21-16,21 21 0</inkml:trace>
  <inkml:trace contextRef="#ctx0" brushRef="#br0" timeOffset="21896.54">10753 3895 0,'0'42'16,"-22"-21"-1,22 0-15,0 1 0,-21 20 16,0 0-16,21 1 0,-21-22 15,21 0-15,0 0 0,0 0 16,0 0-16,0 1 0,0-1 0,0 0 16,0 0-16,21-21 15,0 0-15,0 0 16,1 0-16,-1 0 0,0 0 16,-21-21-16,21 21 15,-21-21-15,21 0 0,-21-1 0,0 1 16,0 0-16,0 0 0,0 0 15,0 0-15,0-1 0,0-20 16,0 21-16,0 0 0,0-22 0,0 22 16,0 0-16,0 0 15,0 0-15,21 0 0,1 21 16,-1 0-16,0 0 0,0 0 0,0 0 16,0 0-16,1 0 0,-22 21 15,21 0-15,0 0 0,0 0 0,-21 0 16,21 22-16,-21-22 0,0 0 15,0 21-15,0-20 0,0 20 0,0-21 16,0 0-16,0 0 0,0 22 0,0-22 16,0 0-16,0 0 15,0-42 32,0 0-47,0 0 0,0 0 16,0-22-16,0 22 15,0 0-15,21-21 0,1 20 0,-1-20 16,0 21-16,0-21 0,0 20 16,22 1-16,-22 0 0,0 0 15,21 0-15,-21 21 0,1 0 0,-1 0 16,0 0-16,0 0 0,0 0 16,-21 21-16,21 0 0,-21 0 15,0 22-15,0-22 0,0 0 0,0 21 16,0 1-16,0-22 0,0 21 15,0-21-15,0 0 0,0 1 0,0-1 16,0 0-16,0 0 0,0 0 16,-21-21-1,21-21 17,0 0-32,0 0 0,0 0 0,0-1 15,0 1-15,21 0 0,-21-21 16,22 21-16,-1-22 0,0 1 15,21 0-15,-21 20 0,22-20 0,-1 21 16,-21 0-16,22 0 0,-1-1 0,-21 22 16,0 0-16,22 0 0,-22 22 15,0 20-15,0-21 0,-21 21 16,0-20-16,0 20 0,0 0 16,0 1-16,0-22 0,0 21 0,0-21 15,0 22-15,0-22 0,0 0 0,0 0 16,0 0-16</inkml:trace>
  <inkml:trace contextRef="#ctx0" brushRef="#br0" timeOffset="22623.33">13271 4170 0,'0'0'0,"22"-21"0,-22 0 15,0-1-15,0 1 16,0 0-16,21 0 0,-21 0 0,21-22 16,-21 22-16,0 0 0,0 0 15,0-21-15,21 20 0,-21 1 0,0 0 16,21 0-16,-21 0 0,0 0 15,0 42 17,0 0-17,0 0-15,0 0 0,0 22 0,0-22 16,0 21-16,0-21 0,-21 22 0,21-1 16,0 0-16,-21-21 0,21 22 15,0-1-15,0-21 0,0 22 0,0-22 16,0 21-16,0-21 0,0 0 15,0 1-15,0-1 0,0 0 16,0 0-16,0 0 16,-21-21-1,0 0-15,-1 0 0,1 0 0,0 0 16,0 0-16,-21 0 0,20 0 0,1 0 16,-21 0-16,21 0 0,0 0 15,-1 0-15,1 0 0,21-21 16,21 21 15,22-21-31,-22 21 0,21 0 0,1-21 16,-1 21-16,0 0 0,22 0 15,-22-21-15,0 21 0,1 0 0,-1 0 16,0-22-16,1 22 0,-1 0 16,-21 0-16,0 0 0,1 0 15,-1-21-15,-42 0 31</inkml:trace>
  <inkml:trace contextRef="#ctx0" brushRef="#br0" timeOffset="23148.11">14520 3916 0,'0'0'0,"-21"-21"0,21-43 16,-21 64-16,21-21 15,0 0 1,0 42 15,0 0-31,0 22 0,0-1 16,0 0-16,0 1 0,0-1 0,0 21 16,21 1-16,-21-1 0,0 1 15,0-1-15,0 1 0,0-1 0,0 1 16,0 21-16,0-1 0,0-20 0,0 20 15,0 1-15,0 0 0,-21-1 16,21-20-16,-21 21 0,21-22 0,0 1 16,0-1-16,0 1 0,0-1 0,0 1 15,0-22-15,0 0 0,0 1 16,21-22-16,0 0 0,-21 0 0,0 0 16,21-21-16,0 0 15,-21-21 1,0 0-16,0 0 0,22 0 0,-22-22 15,0 1-15,21 0 0,-21-1 0,0-20 16,0 20-16,0-20 0,0-22 16,0 22-16</inkml:trace>
  <inkml:trace contextRef="#ctx0" brushRef="#br0" timeOffset="23479.8">14372 4170 0,'0'0'0,"0"-64"0,-21 1 0,21 21 16,-21-22-16,21 22 0,0-1 0,0 22 15,0-21-15,0 21 0,0-22 16,21 22-16,0 0 0,0 0 16,0 0-16,22 0 0,-22 21 0,21 0 15,-21 0-15,22 0 0,-1 0 16,-21 0-16,22 21 0,-22 0 0,21 0 16,-21 21-16,-21-20 0,0 20 0,0-21 15,0 21-15,0-20 0,0 20 16,0 0-16,-21-21 0,0 22 0,0-22 15,-22 0-15,22 21 0,-21-20 16,21-22-16,0 21 0,-22 0 16,22-21-16,0 0 0,0 21 0,0-21 31,42 0 0,0 0-31,0 0 0,0 0 0,0 0 16,1 0-16,20 0 0</inkml:trace>
  <inkml:trace contextRef="#ctx0" brushRef="#br0" timeOffset="24087.75">14986 4170 0,'21'0'31,"-21"-21"-31,21 0 0,0-1 15,1-20-15,-1 21 0,0 0 16,0 0-16,0-22 0,22 22 16,-22 0-16,0-21 0,0 20 0,0-20 15,0 21-15,1 0 0,-22 0 16,0-1-16,0 1 16,-22 21-16,1 0 0,0 0 0,0 0 15,-21 0-15,20 21 16,1-21-16,0 22 0,0-1 0,0 0 15,21 0-15,0 0 16,0 0-16,0 1 0,0-1 0,21 0 16,0 0-16,0 0 0,0 0 0,-21 1 15,22-1-15,-1 21 0,0-21 16,-21 0-16,21 1 0,-21-1 0,21-21 16,-21 21-16,0 0 0,21-21 15,1 0-15,-1 0 16,0 0-16,0 0 0,0-21 15,0 21-15,1-21 0,-1 0 16,0-1-16,0 1 0,21 0 16,-20-21-16,-1 21 0,0-1 15,0-20-15,-21 21 0,21 0 0,-21 0 16,21-1-16,-21 1 0,0 0 0,0 0 16,0 42-1,0 0 1,0 0-16,0 1 15,0-1-15,0 0 0,-21 0 0,21 0 16,0 0-16,0 1 0,-21-1 16,21 0-16,0 0 0,0 0 0,0 0 15,0 1 1,0-44 15</inkml:trace>
  <inkml:trace contextRef="#ctx0" brushRef="#br0" timeOffset="24264.15">15833 3662 0,'0'0'0,"0"-21"16,0 0-16,0 42 62,21-21-46,0 21-16</inkml:trace>
  <inkml:trace contextRef="#ctx0" brushRef="#br0" timeOffset="24977.08">16108 3789 0,'0'0'15,"0"21"-15,0 0 0,0 0 0,0 1 16,-21-1-16,21 0 0,0 0 0,0 0 16,0 0-16,0 1 15,0-1-15,0 0 0,0 0 16,0 0-16,0 0 16,0-42 30,0 0-46,0 0 0,0 0 16,0 0-16,0-1 0,0-20 16,0 21-16,0 0 0,0 0 0,0-22 15,21 22-15,0 0 0,0 0 16,0-22-16,0 22 0,1 21 0,-1-21 16,21 0-16,-21 21 0,0 0 15,1 0-15,-1 0 0,0 0 16,0 21-16,-21 0 0,21 0 15,-21 1-15,0-1 0,21 0 16,1 0-16,-22 21 0,0-20 0,0-1 16,0 21-16,0-21 0,21 0 0,-21 1 15,0-1-15,0 0 0,0 0 16,0 0-16,0-42 47,0 0-47,0 0 15,21 0-15,-21-1 0,21 1 16,0 0-16,0 0 0,1-21 0,-1 20 16,0 1-16,0-21 0,21 21 15,-20 0-15,20-1 0,-21-20 0,21 21 16,-20 21-16,20-21 0,-21 21 16,0 0-16,0 0 0,-21 21 15,22-21-15,-22 21 0,0 0 16,21 22-16,-21-22 0,0 0 0,0 21 15,0-21-15,0 1 0,0-1 16,0 21-16,0-21 0,0 0 0,-21 1 16,21-1-16,-22-21 0,22 21 0,0 0 15,-21 0 1,21-42 15,0 0-31,21 0 0,-21 0 16,22-1-16</inkml:trace>
  <inkml:trace contextRef="#ctx0" brushRef="#br0" timeOffset="25207.95">17314 3683 0,'0'0'0,"0"21"0,0 0 16,0 1-1,0-1-15,0 0 0,-21 0 0,21 0 16,0 0-16,-21-21 0,21 22 0,0-1 15,0 0-15,0 0 0,0 0 16,-21 0-16,21 1 0,-21-1 16,21 0-1,0-42 17,0 0-32,0-1 15</inkml:trace>
  <inkml:trace contextRef="#ctx0" brushRef="#br0" timeOffset="25559.74">17293 3471 0,'0'0'0,"-21"0"0,0 0 16,21 22-1,0-1-15,21-21 16,0 0-1,0 0-15,0 0 0,1 0 16,-1 0-16,0 0 0,0-21 16,0-1-16,0 22 0,-21-21 0,0 0 15,0 0 1,0 0-16,0 0 0,-21-1 16,0 22-16,0 0 0,21-21 15,-42 21-15,20 0 0,1 0 16,0 0-16,0 0 0,0 21 0,0 1 15,-1-22-15,1 21 0,21 0 16,0 0-16,-21 0 0,21 0 0,0 1 16,0-1-16,0 0 15,21-21-15,0 0 16,1 21-16,-1-21 0,21 0 0</inkml:trace>
  <inkml:trace contextRef="#ctx0" brushRef="#br0" timeOffset="27180.54">17928 3366 0,'0'-22'0,"0"44"0,0-65 15,0 64 17,0 22-17,0-22-15,0 0 0,-21 21 16,21 1-16,-21-22 0,0 21 0,21 1 0,-22-1 15,22-21-15,0 21 0,-21 1 16,21-22-16,-21 21 0,21-21 16,0 1-16,0-1 0,0 21 0,0-21 15,0 0-15,0 1 0,0-1 16,21-21 0,0 0-16,1 0 15,-1 0-15,0 0 0,0-21 0,0 21 16,0-22-16,1 1 0,-1 0 0,0 0 15,0 0-15,21 0 0,-20 21 16,-1-22-16,0 1 0,0 0 0,-21 0 16,0 0-16,21 0 15,-21-1-15,-21 22 47,21 22-47,0-1 16,0 0 15,0-42 94,0 0-62,0-1 46,0 1-62,0 0-47,21 21 15,-21-21 1,0 42 31,0 0-47,-21 0 0,21 1 16,0-1-16,0 0 0,0 0 15,0 0-15,0 0 0,0 1 16,0-1-16,0 0 15,0 0-15,0 0 0,0 0 16,21-21 0,0 0-16,1 0 15,-1 0-15,0 0 16,0 0-16,0 0 16,0-21-16,-21 0 0,22 21 0,-1-21 15,0 0-15,21 0 0,-21-1 16,1 1-16,-1 0 0,0 0 0,0 0 15,0 0-15,-21-1 0,21 22 16,-21-21-16,22 0 0,-22 42 47,0 0-47,0 1 0,-22-1 0,22 0 16,-21 0-16,0 0 15,21 0-15,0 1 0,0-1 16,0 0-16,0 0 0,0 0 0,0 0 15,0 1-15,0-1 16,21-21-16,0 21 16,1-21-16,-1 0 0,0 0 15,0 0-15,0 0 0,0-21 16,1 21-16,-1-21 0,21-1 16,-21 22-16,0-21 0,1 0 0,-1 0 15,0 0-15,0 0 0,0-1 16,0 1-16,-21 0 0,22 0 0,-22 0 15,21-22-15,-21 22 0,0 0 16,0 0-16,0 0 16,0 0-16,-21 21 15,-1 0 1,1 0-16,0 0 0,0 0 0,21 21 16,-21 0-16,0 0 0,-1 0 15,22 0-15,0 1 0,-21-1 0,21 0 16,-21 0-16,21 0 0,0 0 15,0 1-15,0-1 0,0 0 0,0 0 16,21 0-16,0 0 0,1 1 0,-1-22 16,0 21-16,21 0 0,-21-21 15,22 0-15,-1 0 0,0 0 0,1 0 16,-1 0-16,0 0 16,22-21-16,-22 0 0,1-1 0,-1 1 15,-21 21-15,21-21 0,1 0 16,-1 0-16,-21 0 0,0-1 0,22 1 15,-22 0-15,0 21 0,0-21 0,0 0 16,-21 0-16,0-1 16,0 1-16,0 0 15,-21 0-15,0 21 16,0-21-16</inkml:trace>
  <inkml:trace contextRef="#ctx0" brushRef="#br0" timeOffset="27404.85">18859 3239 0,'0'0'0,"-21"0"0,0 0 0,0 0 15,0 0 48,0 0-63</inkml:trace>
  <inkml:trace contextRef="#ctx0" brushRef="#br0" timeOffset="27583.75">17780 3471 0,'0'0'0,"-21"22"0,21-1 16,21-21 0,0 0-16,0 0 0,0 0 15,22 0-15,-22 0 16,21 0-16,1 0 0,-1-21 0,-21 21 16,21-22-16,1 22 0,-1-21 15,0 21-15</inkml:trace>
  <inkml:trace contextRef="#ctx0" brushRef="#br0" timeOffset="28412.27">21040 3789 0,'21'0'15,"-42"0"-15,63 0 0,-21-21 0,0 0 16,-21-1-16,0 1 16,0 0-16,0 0 0,0 0 15,-21 0-15,0-22 0,0 22 0,0-21 16,-1 21-16,-20-22 0,0 22 0,-1 0 15,22 0-15,-21 0 0,0 21 16,-1 0-16,1 0 0,21 0 0,-22 21 16,1-21-16,21 21 0,-21 21 15,20-21-15,1 1 0,0 20 0,0 0 16,21-21-16,-21 22 16,21-22-16,0 21 0,0-21 0,0 1 15,0 20-15,21-21 0,0-21 0,0 21 16,0 0-16,1-21 0,-1 0 15,21 22-15,-21-22 0,22 0 0,-22 0 16,21 0-16,0 0 0,-20 0 16,20-22-16,0 22 0,-21-21 0,22 0 15,-1 0-15,-21 0 0,22 0 0,-22-22 16,21 22-16,-21-21 0,22-1 16,-22 1-16,0-21 0,0 20 0,21-20 15,-20 20-15,-22-20 0,21 21 16,-21-22-16,21 22 0,-21-1 15,0 22-15,0-21 0,0 21 16,0 0-16,-21 21 0,0 0 0,-1 0 16,1 21-16,0 0 0,0 21 0,0 1 15,0-1-15,-1 0 0,1 22 16,21-1-16,-21 1 0,21-1 0,0 1 16,0-22-16,0 22 0,0-22 15,0 0-15,0-21 0,0 22 0,0-1 16,0-21-16,0 0 0,21 1 15,0-1-15,1 0 0,-1-21 0,0 21 16,0-21-16,0 0 0,0 0 16,22 0-16,-22 0 0,21 0 15,1-21-15</inkml:trace>
  <inkml:trace contextRef="#ctx0" brushRef="#br0" timeOffset="28876.01">22013 3598 0,'0'0'0,"0"-21"0,0 0 15,0 0-15,0 0 0,0 0 16,-21 21-16,0 0 16,0 0-16,0 0 0,-1 0 0,-20 0 15,21 21-15,0-21 16,-22 21-16,22 0 0,-21 21 0,21-20 0,0-1 16,-1 0-16,-20 0 15,42 0-15,-21 0 0,0 1 0,21-1 16,0 0-16,0 0 0,0 0 0,0 0 15,21-21 1,0 0-16,0 0 0,0 0 16,22 0-16,-22 0 0,0 0 15,0-21-15,0 21 0,22-21 0,-22 0 16,0 21-16,0-21 0,0-22 16,-21 22-16,22 0 0,-1-21 0,-21 21 15,0-22-15,21 22 0,-21-21 0,21 21 16,-21-1-16,0 44 31,0-1-31,0 0 0,-21 0 16,0 21-16,21-20 0,0 20 0,0-21 15,0 0-15,0 22 0,0-22 16,0 0-16,0 0 0,0 0 0,0 0 16,0 1-16,0-1 15,21-21-15,0 0 16,0 0-16,0 0 0,22 0 0,-22-21 15,0-1-15,21 1 0</inkml:trace>
  <inkml:trace contextRef="#ctx0" brushRef="#br0" timeOffset="29156.91">22585 3133 0,'0'0'15,"0"-21"-15,0-22 0,0 22 0,0 0 16,-21 0-16,-1 21 0,1 0 15,0 21-15,0 0 16,21 0-16,0 0 0,-21 22 0,21-1 16,-21 0-16,21 22 0,-22-1 15,22-20-15,0 20 0,0-20 0,0 20 16,0-21-16,0 1 0,0-1 16,0 0-16,-21-20 0,21 20 15,0-21-15,0 0 0,0 0 0,0 1 16,0-1-16,21 0 15,-21 0-15,22-21 0,-1 0 0,0 0 16,0 0-16,0 0 0,22 0 0,-22 0 16,21-21-16,0 0 0</inkml:trace>
  <inkml:trace contextRef="#ctx0" brushRef="#br0" timeOffset="29591.85">23093 3620 0,'0'0'0,"0"-22"16,21-41-1,-21 42-15,-21 21 16,0 0-16,-1 0 0,1 0 0,0 0 16,-21 0-16,21 21 0,-22 0 0,22 0 15,0 0-15,-21 1 0,20 20 16,1-21-16,0 0 0,0 0 0,21 1 16,0-1-16,0 0 0,0 0 15,0 0-15,0 0 0,0 1 16,21-22-1,0 0-15,0 0 0,1 0 0,-1 0 16,0 0-16,0 0 0,0-22 0,0 22 16,1-21-16,-1 0 0,0 0 15,0 21-15,0-21 0,0 0 16,1-1-16,-1 1 0,0 0 16,-21 0-16,0 42 31,0 0-16,-21 0-15,21 1 0,0-1 0,0 0 16,0 0-16,0 0 0,0 0 16,0 1-16,0-1 15,21-21 1,0 0 0,0 0-16,0 0 0,1 0 15</inkml:trace>
  <inkml:trace contextRef="#ctx0" brushRef="#br0" timeOffset="29823.69">22310 3387 0,'0'0'0,"-22"21"31,44-21-15,-1 0-16,0 0 0,0 0 0,0 0 15,0 0-15,22 0 0,-22 0 16,21 0-16,1 0 0,-22 0 0,21-21 16,0 0-16</inkml:trace>
  <inkml:trace contextRef="#ctx0" brushRef="#br0" timeOffset="30132.09">23410 3048 0,'0'0'0,"-21"0"0,-21 0 31,63 0 0,0 0-31,0 0 0,22 0 16,-22 0-16,0 0 0,21 0 15,-21 0-15,22 0 0,-22 0 16,0 0-16,0 0 0,0 0 16,1 0-16,-1 0 0,0 0 15,-42 0 16,0 0-31,-1 0 16</inkml:trace>
  <inkml:trace contextRef="#ctx0" brushRef="#br0" timeOffset="30380.53">23537 3048 0,'-42'64'15,"42"-43"1,-21 0-16,21 0 0,-21 21 15,21 1-15,-22-22 0,22 21 0,0 1 16,0-1-16,-21 0 0,21 1 0,0-1 16,0-21-16,0 21 0,0 1 15,0-22-15,0 0 0,0 0 0,0 0 16,0 1-16,0-1 0,0 0 16,0 0-1,21-21 16,-21-21-31,22 21 0,-1-21 0,0 21 16</inkml:trace>
  <inkml:trace contextRef="#ctx0" brushRef="#br0" timeOffset="30996.31">23834 3471 0,'-22'0'31,"1"0"-31,0 22 15,21-1-15,-21 0 0,21 0 16,-21-21-16,21 21 0,0 0 0,0 1 16,0-1-16,0 0 0,0 0 15,0 0-15,21-21 16,0 21-16,0-21 0,0 0 16,1 0-16,20 0 0,-21 0 15,0 0-15,22 0 0,-22 0 0,21 0 16,-21 0-16,0 0 0,1-21 15,-1 0-15,0 21 0,-21-21 0,21 0 16,-21 0-16,21-1 0,-21 1 16,0 0-16,0 0 0,0 0 15,0 0-15,0-1 16,0 44 15,-21-1-31,0 0 0,21 0 16,0 0-16,-21 0 0,21 22 15,-21-22-15,21 21 0,-22-21 16,22 22-16,0-1 0,-21-21 0,21 22 16,-21-1-16,21 0 0,0 1 15,-21 20-15,21-21 0,0 1 0,0-1 16,0 22-16,0-22 0,0 0 0,0 1 16,0-1-16,0 0 0,0 1 15,0-1-15,0 0 0,0 1 0,0-1 16,0 0-16,0 1 0,0-22 15,0 21-15,0 0 0,-21-20 0,0-1 16,21 0-16,-22 0 0,1 0 0,0-21 16,0 0-16,0 0 15,-22 0-15,22 0 0,0 0 0,-21 0 16,21 0-16,-1 0 0,1-21 0,-21 0 16,21 21-16,0-21 0,21 0 15,-22-1-15,22 1 16,0 0-16,0 0 0,0 0 15,22 0-15,-1-1 0</inkml:trace>
  <inkml:trace contextRef="#ctx0" brushRef="#br0" timeOffset="31417.33">24553 3471 0,'0'-21'0,"0"42"0,0-63 0,0 21 16,-21 21-16,21-21 0,-21 21 15,0 21-15,0 0 16,21 0-16,-22 22 0,22-22 16,0 21-16,-21 0 0,0 1 0,21-1 15,-21 0-15,21 1 0,0-1 16,0 0-16,0 22 0,-21-1 15,21 1-15,-21-1 0,21 1 16,0-22-16,0 22 0,0-1 0,0-20 16,-22 20-16,22-21 0,0 1 0,0-1 15,-21 0-15,21 1 0,0-22 16,0 21-16,0-21 0,0 1 0,0-1 16,0 0-16,0 0 15,0-42 1,0 0-1,0 0-15,0-1 16,0 1-16,0 0 0,0 0 0,0 0 16,21-22-16,-21 1 15,22 21-15,-22-43 0</inkml:trace>
  <inkml:trace contextRef="#ctx0" brushRef="#br0" timeOffset="31740.14">24511 3598 0,'0'-21'0,"0"42"0,0-63 16,-21 21-16,21 0 0,-21 0 0,21-1 16,0 1-16,0 0 0,0 0 15,21 21-15,0 0 16,0 0-16,0 0 16,0 0-16,1 0 0,-1 21 0,0 0 15,0 0-15,0 1 0,0-1 16,-21 0-16,0 0 0,0 21 0,0-20 15,0-1-15,0 0 0,0 21 0,-21-21 16,0 1-16,0-1 0,0-21 16,0 21-16,-1 0 0,1-21 0,0 0 15,0 21-15,0-21 0,0 0 16,-1 0-16,1 0 0,21-21 47,21 21-47,1-21 0,20 21 15,-21-21-15</inkml:trace>
  <inkml:trace contextRef="#ctx0" brushRef="#br0" timeOffset="32127.32">24744 3683 0,'21'0'15,"0"-21"1,0 21-16,0 0 0,1-21 15,-1 0-15,0 21 16,0-22-16,0 22 0,-21-21 16,21 21-16,-21-21 15,0 0-15,0 0 16,-21 21 0,0 0-16,0 0 0,0 0 0,0 21 15,-1 0-15,1-21 0,21 21 16,-21 0-16,0 1 0,0-1 15,21 0-15,0 0 0,0 0 16,0 0-16,0 1 16,21-1-16,0-21 0,0 0 15,0 21-15,1-21 16,-1 0-16,0 0 16,0 0-1,0 0-15,-21-21 16,21 21-16,-21-21 15</inkml:trace>
  <inkml:trace contextRef="#ctx0" brushRef="#br0" timeOffset="37700.32">571 6223 0,'0'0'0,"22"-21"0,-1 0 15,-21 0-15,21-1 0,-21 1 16,0 0-16,0 0 15,0 0-15,0 0 16,0-1-16,0 44 31,0-1-31,0 21 16,-21-21-16,21 22 16,-21-1-16,21 0 0,-22 1 0,22 20 15,0-21-15,0 22 0,-21-22 16,21 22-16,-21-22 0,21 22 15,0-22-15,0 0 0,0-21 0,0 22 16,0-22-16,0 0 0,0 0 16,21-21-16,0 0 0,1 0 15,-1 0-15,0 0 16,-21-21-16,21 21 0,-21-21 16,21 0-16</inkml:trace>
  <inkml:trace contextRef="#ctx0" brushRef="#br0" timeOffset="38260">360 6562 0,'0'0'0,"-21"21"0,-1-21 0,22 21 16,22-21 15,-1 0-31,21-21 0,0 21 16,1-21-16,-1 0 0,0 21 15,22-22-15,-22 1 0,1 0 0,-1 0 16,0 0-16,1 0 0,-1 21 16,0-22-16,-21 1 0,1 21 15,-1 0-15,0 0 0,-21 21 32,0 1-32,-21-1 15,0 0-15,-1 0 0,22 0 16,0 22-16,0-22 0,-21 21 0,21-21 15,0 22-15,0-22 0,-21 21 16,21-21-16,0 0 0,0 1 0,0-1 16,0 0-16,21 0 15,0 0-15,1-21 0,-1 0 16,0 0-16,21 0 0,-21 0 16,1-21-16,-1 0 0,21 21 15,-21-21-15,22 0 0,-22-1 16,21 1-16,-21-21 0,22 21 0,-22 0 15,0-22-15,0 1 0,-21 0 16,0 20-16,0-20 0,0 0 16,0 21-16,0-22 0,-42 22 0,21 0 15,-1 0-15,1 21 0,-21 0 16,21 0-16,0 0 0,-22 0 0,22 0 16,0 0-16,0 21 0,0 0 15,-1 0-15,22 0 0,-21 1 0,21-1 16,0 0-16,0 0 0,0 0 15,21 0-15,1-21 16,20 0-16</inkml:trace>
  <inkml:trace contextRef="#ctx0" brushRef="#br0" timeOffset="39087.51">3111 6583 0,'0'-21'16,"22"21"0,-22-21-16,21-1 0,-21 1 15,0 0-15,0 0 0,0 0 16,0 0-16,0-1 0,0 1 15,0 0-15,0 0 0,0 0 0,-21 0 16,21-1-16,-22 1 0,1 0 16,0 0-16,0 21 0,0-21 0,0 21 15,-1 0-15,1-21 0,0 21 16,0 0-16,0 0 0,0 0 0,-1 0 16,1 21-16,0 0 0,-21-21 15,21 42-15,-1-21 0,1 22 16,0-1-16,0 0 0,0 1 0,0-1 15,21 0-15,-22 22 0,22-22 16,0 1-16,0-22 0,0 21 16,0-21-16,0 0 0,0 1 0,22-1 15,-1 0-15,0-21 0,0 0 0,0 0 16,22 0-16,-22 0 0,21 0 16,-21 0-16,22-21 0,-1 0 0,-21-1 15,21 1-15,-20 0 0,20 0 16,0-21-16,-21 20 0,1-20 0,20 21 15,-21-21-15,0-1 0,0 1 16,1 0-16,-22 20 0,21-20 16,-21 21-16,0-21 0,0 20 15,0 1-15,0 0 0,-21 21 32,-1 21-32,22 0 0,-21 1 15,21 20-15,0-21 0,-21 21 0,0 1 16,21-1-16,-21-21 0,21 22 15,0-1-15,0-21 0,0 21 0,0-20 16,0-1-16,0 0 0,21 0 16,0 0-16,0-21 0,0 0 0,1 0 15,20 0-15,-21 0 0,21 0 16,1 0-16,-1 0 0,0-21 16,22 0-16,-22 0 0,1 0 15,-1-1-15,0 1 0</inkml:trace>
  <inkml:trace contextRef="#ctx0" brushRef="#br0" timeOffset="39583.42">3895 6223 0,'0'0'0,"0"42"32,0-20-32,-22-1 0,22 21 0,0-21 15,-21 0-15,21 22 0,0-22 0,0 21 16,0-21-16,-21 1 15,21 20-15,0-21 0,0 0 0,0 0 16,0 1-16,0-1 0,0 0 16,0-42 31,0 0-47,0-1 0,0 1 15,0 0-15,0-21 0,21 21 16,-21-22-16,0 22 0,21-21 0,1-1 15,-1 1-15,0 21 0,0-21 16,0 20-16,0-20 0,1 21 16,-1 0-16,0 21 0,21 0 0,-21 0 15,1 0-15,-1 0 0,21 0 16,-21 0-16,0 21 0,22 0 0,-22 21 16,0-20-16,-21 20 0,0-21 15,21 21-15,-21 1 0,0-1 0,0 0 16,0 1-16,-21-22 0,21 21 0,-21-21 15,0 1-15,0 20 0,-1-21 16,22 0-16,-21 0 0,0-21 16,21 22-16,0-44 31,0 1-15,21 0-16,0 0 0,1 0 15,-1 0-15</inkml:trace>
  <inkml:trace contextRef="#ctx0" brushRef="#br0" timeOffset="40040.16">4826 6181 0,'0'0'0,"0"-43"32,-21 43-17,0 0-15,21 22 0,-22-22 0,1 21 16,0 0-16,21 0 0,-21 21 15,0-20-15,0 20 0,21 0 16,-22 1-16,22-1 0,-21 0 0,21 1 16,0-1-16,0-21 0,0 21 15,0-20-15,0-1 0,21 0 0,1 0 16,-1 0-16,0 0 0,21-21 0,-21 0 16,1 0-16,20 0 0,-21 0 15,21 0-15,-20-21 0,20 0 0,-21 21 16,21-21-16,-20 0 0,-1 0 0,0-22 15,21 22-15,-42 0 0,21-21 16,1-1-16,-22 22 0,0-21 0,0-1 16,0 1-16,0 21 15,0-21-15,0-1 0,0 22 0,-22 0 16,-62-43 0,63 64-16,-22 0 0,22 0 15,0 0-15,0 0 0,-22 22 0,22-22 16,0 21-16,-21 0 0,21 0 15,-1 0-15,22 0 0,0 1 0,0-1 16,0 0-16,0 0 0,0 0 16,22-21-16,20 0 0,-21 0 15,0 0-15</inkml:trace>
  <inkml:trace contextRef="#ctx0" brushRef="#br0" timeOffset="40348.46">5673 5990 0,'0'0'0,"0"-21"0,0-64 31,0 107 1,-22-1-32,1 0 0,21 0 15,-21 21-15,21 1 0,0-22 16,-21 21-16,21 1 0,-21-1 0,21 0 15,-21 1-15,21-1 0,0 0 16,-22 1-16,22-1 0,-21 0 0,21-21 16,0 22-16,0-22 0,0 0 0,0 0 15,0 0-15,0 1 0,21-22 16,1 0 0,-1 0-16,0 0 0,0-22 15,0 1-15,22 0 0,-22 0 16</inkml:trace>
  <inkml:trace contextRef="#ctx0" brushRef="#br0" timeOffset="40839.18">6138 5863 0,'0'0'0,"0"-21"0,0 0 16,0 0-16,0 42 15,-21 0-15,0 0 16,21 0-16,-21 1 0,0 20 15,21-21-15,-22 21 0,22 1 0,0-22 16,-21 21-16,0 1 0,21-1 0,-21 0 16,21 1-16,0-22 0,0 21 15,-21 0-15,21-20 0,-21 20 0,21-21 16,0 0-16,0 0 16,0 1-16,0-1 0,0 0 0,0-42 46,0 0-46,0-1 0,0-20 16,21 21-16,0 0 0,0-22 0,0 1 16,0 21-16,1-21 0,-1 20 15,0-20-15,21 0 0,-21 21 0,1-1 16,-1 1-16,21 0 0,-21 0 16,0 21-16,1 0 0,-1 21 15,0 0-15,-21 0 0,0 1 0,0 20 16,0-21-16,0 21 15,0 1-15,0-1 0,0 0 0,0-20 16,0 20-16,0 0 0,0-21 16,-21 22-16,21-22 0,-21 0 0,21 0 15,0 0-15,-22-21 32,22-21-17,-21 0-15</inkml:trace>
  <inkml:trace contextRef="#ctx0" brushRef="#br0" timeOffset="41028.07">5376 6223 0,'0'0'0,"-21"0"16,0 0-16,21 21 31,21-21-31,21 0 0,-20 0 15,20 0-15,0 0 0,22 0 16,-22 0-16,22 0 0,-22-21 0,21 21 16,-20-21-16,20 21 0</inkml:trace>
  <inkml:trace contextRef="#ctx0" brushRef="#br0" timeOffset="41457.82">6689 6392 0,'0'0'0,"0"22"0,21-22 47,0-22-47,0 22 0,0-21 0,0 0 16,1 21-16,20-21 0,-21 0 15,0 21-15,0-21 0,1-1 16,-22 1-16,0 0 16,0 0-1,-22 21-15,1 0 16,0 0-16,0 21 0,0-21 0,0 21 16,-1 0-16,1 1 0,0 20 15,0-21-15,21 21 0,0-20 0,0 20 16,-21-21-16,21 21 0,0-20 15,0-1-15,0 21 0,0-21 0,21-21 16,0 21-16,0 1 0,0-22 0,1 0 16,-1 0-16,21 0 0,-21 0 15,22 0-15,-22 0 0,21 0 16,-21 0-16,22-22 0,-22 1 0,0 0 16,0 21-16,0-21 0,-21 0 15</inkml:trace>
  <inkml:trace contextRef="#ctx0" brushRef="#br0" timeOffset="41767.65">7175 6350 0,'0'0'0,"0"-21"0,0-21 0,0 20 16,22-62 0,-1 63-16,0-1 0,0 22 15,0 0 1,0 0-16,1 0 0,-1 0 16,0 22-16,0-22 0,-21 42 0,0-21 15,21 0-15,-21 0 0,0 22 16,0-22-16,0 21 0,0-21 0,0 1 15,0 20-15,0-21 0,0 0 16,0 22-16,-21-43 0,21 21 0,0 0 16,0 0-16,0-42 31,0 0-15,0 0-16,0-1 15,0-20-15,0 21 0,21 0 16,0-22-16,-21 22 0,22 0 0,-1-21 15,-21 21-15,21-1 0,0 1 16,-21 0-16,0 0 0,21 0 0</inkml:trace>
  <inkml:trace contextRef="#ctx0" brushRef="#br0" timeOffset="42332.39">8996 6054 0,'0'0'15,"0"-21"-15,0-1 16,0 1-16,0 42 47,0 1-47,0-1 0,0 0 0,0 21 15,0-21-15,0 22 0,0-1 16,0 22-16,0-22 0,0 21 0,0 1 16,0-1-16,0 1 0,0 21 0,0-22 15,0 1-15,0-1 0,0 1 16,-21 20-16,-1-20 0,1 20 0,21 1 16,0-21-16,-21 20 0,0 1 0,21-22 15,-21 1-15,21 21 0,0-22 16,0 1-16,-21-22 0,21 21 15,-22 1-15,22-22 0,0 1 0,-21-1 16,21 0-16,0-21 0,0 1 0,0-1 16,0 0-16,0-42 15,0 0 1,0-1-16,0-20 0,21 0 0,1-1 16,-1 1-16,-21 0 0,21-22 0,-21 1 15</inkml:trace>
  <inkml:trace contextRef="#ctx0" brushRef="#br0" timeOffset="42684.39">8869 6265 0,'0'-42'0,"0"84"0,-21-126 0,21 41 0,0 22 16,0-21-16,0 21 0,0-22 0,21 1 15,0 21-15,0 0 0,21-22 16,1 22-16,-1 0 0,0 0 0,1 21 15,-1 0-15,22 0 0,-22 0 16,-21 0-16,21 0 0,1 21 0,-22 21 16,0-20-16,-21 20 0,0-21 15,0 21-15,0-20 0,0 20 0,0-21 16,-21 21-16,0-20 0,-22-1 16,22 0-16,0 0 0,-21 0 15,21 0-15,-22 1 0,22-1 0,0-21 16,0 21-16,0 0 0,-1-21 0,1 0 15,21 21 1,21-21 0,1 0-1,-1 0-15,0 0 0,0-21 0,0 21 16,22 0-16,-22 0 0</inkml:trace>
  <inkml:trace contextRef="#ctx0" brushRef="#br0" timeOffset="43307.25">9800 6371 0,'0'-21'31,"0"0"-15,21 0-16,0 0 15,1-1-15,-1 22 0,0-21 0,0 0 16,0 0-16,22-21 0,-22 20 15,21 1-15,-21-21 0,0 21 0,1-22 16,-1 22-16,-21 0 0,0 0 16,0 0-16,0 0 0,-21 21 15,-22 0-15,22 0 16,-21 0-16,21 0 0,-22 21 0,22 0 16,0 0-16,-21 0 0,20 0 15,22 1-15,0-1 0,0 0 0,0 0 16,0 0-16,0 0 0,22-21 15,-1 22-15,0-1 0,21 0 0,-21 0 16,1 0-16,-1-21 0,0 21 0,0 1 16,0-1-16,-21 0 0,21 0 15,-21 0-15,22-21 0,-22 21 16,0 1-16,21-22 16,0 0-16,0 0 15,0 0-15,0 0 0,1 0 16,-1-22-16,21 22 0,-21-21 0,0 0 15,1 0-15,-1 0 0,0 0 16,0-1-16,0-20 0,0 21 0,-21 0 16,0 0-16,22-1 0,-22 1 15,0 0-15,-22 21 32,22 21-32,0 0 0,-21-21 15,21 22-15,-21-1 0,21 0 0,0 0 16,0 0-16,0 0 15,0 1 1,21-22 15,0 0-31,-21-22 16</inkml:trace>
  <inkml:trace contextRef="#ctx0" brushRef="#br0" timeOffset="43487.49">10499 5821 0,'0'0'0,"0"-21"16,0 0-1,-22 21-15,1 0 32,21 21-32,0 0 15,0 0-15,21 0 16,1-21-16,-1 21 15</inkml:trace>
  <inkml:trace contextRef="#ctx0" brushRef="#br0" timeOffset="45652.42">10858 5990 0,'-21'21'31,"21"1"-31,-21-1 0,21 0 0,-21-21 16,21 21-16,0 0 0,-21 0 0,21 1 16,0-1-16,0 0 15,0 0-15,-21 0 0,21 0 16,-22 1-16,22-1 0,0 0 16,0 0-16,0-42 46,0 0-30,0 0-16,22-1 0,-1 1 16,-21 0-16,21 0 0,-21 0 15,21-22-15,0 22 0,0 0 0,1 0 16,-1-21-16,0 20 0,0 1 0,0 21 16,0-21-16,1 21 0,-1 0 15,0 0-15,0 0 0,-21 21 16,21 0-1,-21 1-15,21-1 0,-21 0 0,0 0 16,0 0-16,22 0 0,-22 1 16,0-1-16,0 0 0,0 0 15,0 0-15,0 0 0,21 1 16,-21-1-16,21-21 47,-21-21-47,21-1 15,-21 1-15,21 21 0,-21-21 16,21 0-16,1 0 0,-1-22 0,0 22 16,0 0-16,0-21 0,0 21 15,22-22-15,-22 22 0,0 0 16,21 0-16,-20 0 0,-1-1 0,0 1 0,0 21 16,0 0-16,-21 21 15,21 1 1,-21-1-16,0 21 0,0-21 15,0 0-15,0 22 0,0-22 0,0 0 16,0 0-16,22 0 0,-22 1 0,21-1 16,-21 0-16,21 0 0,0-21 15,0 21-15,22-21 0,-22 0 16,0 0-16,0 0 0,0 0 0,22 0 16,-22 0-16,0 0 0,21 0 15,-21-21-15,1 21 0,20-21 16,-21 0-16,0 21 0,0-21 0,1-1 0,-1 1 15,-21 0-15,0 0 16,21 0-16,-21 0 0,21-1 0,-21 1 16,0 0-16,0 0 0,0 0 15,-21 21 1,0 21 0,21 0-16,-21 0 0,21 0 15,0 1-15,0-1 0,0 0 0,0 0 16,0 0-16,0 0 0,0 1 0,0-1 15,0 0-15,0 0 16,21-21-16,0 0 0,0 21 16,0-21-16,0 0 0,1 0 0,-1 0 15,0 0-15,0 0 0,0 0 16,0-21-16,1 21 0,-1-21 0,21 0 16,-21 0-16,0-1 0,-21 1 0,22-21 15,-1 21-15,0-22 0,0 1 16,-21 0-16,21-1 0,0 1 0,-21-21 15,0 20-15,22-20 0,-22 20 16,21 1-16,-21 0 0,0-1 0,0 22 16,0-21-16,0 21 0,0 0 0,-21 21 31,-1 0-31,1 21 16,21 0-16,-21 0 0,0 21 0,21 1 15,-21-1-15,21 0 0,-21 1 16,-1 20-16,22-20 0,0-1 0,0 0 15,0 1-15,0-1 0,0 0 0,0 1 16,0-22-16,0 0 0,0 0 16,0 21-16,22-20 0,-1-1 15,0-21-15,0 21 0,0-21 16,0 0-16,1 0 0,20 0 16,-21 0-16,0 0 0,22 0 0,-22-21 15,0 21-15,21-21 0,-21-1 16,1 22-16,-1-21 0,0 0 15,0 0-15,0 0 0,0 0 0,-21-22 16,22 22-16,-22 0 0,0 0 16,0 0-16,0-1 0,0 44 31,-22-1-31,1 0 16,21 0-16,0 0 0,0 0 15,0 1-15,0-1 0,0 0 0,0 0 16,0 0-16,0 0 15,0 1-15,21-22 16,-21 21-16,22-21 0,-1 0 16,0 0-16,0 0 15,0 0-15,0 0 0,-21-21 16,22 21-16,-1-22 0,0 22 0,0-21 16,-21 0-16,21 0 0,0 0 15,1 0-15,-1-1 0,0 1 0,0-21 16,0 21-16,-21 0 0,21-1 15,-21 1-15,22 21 0,-22 21 32,0 1-32,0-1 15,0 0-15,0 0 0,0 0 16,0 0-16,0 1 0,0-1 16,0 0-16,0 0 15,0 0-15,21 0 16,0-21-16,0 0 15,0 0-15,0 0 0,1 0 16,-1 0-16,0 0 0,0 0 16,0-21-16,0 21 0,1-21 15,-1 0-15,0 21 0,0-21 0,0 0 16,0-1-16,1 1 0,-1 0 0,0 0 16,0 0-16,-21 0 0,21 21 15,-21-22-15,21 1 0,-21 42 47,-21 1-47,21-1 0,-21 0 16,21 0-16,-21-21 0,21 21 15,0 0-15,0 1 0,0-1 0,0 0 16,0 0-16,0 0 0,0 0 16,21-21-16,0 0 15,0 0-15,1 0 0,-1 0 0,0 0 16,21 0-16,-21 0 0,22 0 0,-1 0 15,0 0-15,1 0 0,-1 0 16,-21-21-16,22 0 0,-1 21 16,0-21-16,-21 0 0,22 0 0,-22-1 0,0 1 15,0 0-15,0-21 16,-21 21-16,0-1 0,0 1 0,0 0 16,0 0-16,0 0 0,-21 0 15,0 21-15,0 0 0,0 0 0,0 0 16,-22 0-16,22 0 0,0 21 0,0 0 15,0 0-15,-1 0 0,22 0 16,0 22-16,0-22 0,0 0 0,0 0 16,0 22-16,0-22 0,0 0 15,22-21-15,-1 21 0,0 0 0,21 0 16,-21-21-16,1 0 0,-1 22 16,21-22-16,-21 0 0,0 0 0,22 0 15,-22 0-15,0 0 0,0 0 16,0-22-16,22 22 0,-22-21 0,0 0 15,0 21-15,0-21 0,1 0 16,-1 0-16,0-1 0,0-20 0,-21 21 16,0-21-16,21-1 0</inkml:trace>
  <inkml:trace contextRef="#ctx0" brushRef="#br0" timeOffset="45892.29">13610 5398 0,'0'0'0,"-42"21"0,21-21 0,-1 0 16,1 21-16,0-21 0,21 21 31,21-21 0,0 0-31</inkml:trace>
  <inkml:trace contextRef="#ctx0" brushRef="#br0" timeOffset="46083.18">12552 5652 0,'0'0'15,"-21"21"-15,-1-21 0,1 21 0,42-21 32,1 0-32,-1 0 15,0 0-15,21 0 0,-21 0 0,1 0 16,20 0-16,0 0 0,-21-21 0,1 21 16,20-21-16,-21-1 15</inkml:trace>
  <inkml:trace contextRef="#ctx0" brushRef="#br0" timeOffset="46264.07">12001 5482 0,'0'0'15,"-21"0"-15,0 0 0</inkml:trace>
  <inkml:trace contextRef="#ctx0" brushRef="#br0" timeOffset="47171.86">16404 5906 0,'21'0'16,"-42"0"-16,63 0 0,-20 0 15,-1-22-15,-21 1 16,21 0-16,-21 0 16,0 0-16,0 0 0,0-1 0,0 1 15,0 0-15,0-21 0,-21 21 0,0-1 16,-1 1-16,1 0 0,0 0 15,-21 0-15,21 0 0,-1 21 16,-20 0-16,21 0 0,-21 0 16,20 0-16,-20 0 0,0 0 0,-1 21 15,22 0-15,-21 21 0,21-21 0,-22 22 16,22-1-16,0-21 0,0 22 16,21-1-16,0 0 0,0-21 0,0 22 15,0-22-15,0 21 0,0-21 16,0 1-16,0-1 0,21 0 0,0-21 15,0 21-15,1-21 0,-1 0 0,21 0 16,-21 0-16,22 0 16,-22 0-16,21 0 0,0-21 0,1 0 15,-22 0-15,21-1 0,1 1 0,-1 0 16,-21-21-16,21 21 0,-20-22 16,20 1-16,-21 0 0,0-1 0,-21 1 15,21 0-15,-21-22 0,22 22 16,-22-1-16,0 1 0,0 0 0,0-1 15,0 1-15,0 0 0,0 21 16,0-1-16,-22 1 0,22 0 0,-21 21 16,0 0-16,0 21 0,0 0 15,0 1-15,21 20 16,-22 0-16,22 1 0,-21 20 0,21-21 0,0 22 16,0-22-16,0 1 15,0 20-15,0-21 0,0 1 0,0-1 16,0-21-16,21 22 0,-21-22 0,22 0 15,-1 0-15,0 0 0,0 0 16,0 1-16,0-22 0,22 0 16,-22 0-16,0 0 0,0 0 0,0 0 15,1 0-15,20-22 0</inkml:trace>
  <inkml:trace contextRef="#ctx0" brushRef="#br0" timeOffset="47667.69">17187 5567 0,'0'0'0,"0"-21"16,-21-43 0,0 64-16,0 0 0,0 0 15,-1 0-15,1 0 16,-21 21-16,21 1 0,0-1 0,-1 0 16,1 21-16,0-21 0,0 22 15,0-1-15,0 0 0,21-20 0,0 20 16,0-21-16,0 21 0,0-20 15,0-1-15,0 0 0,0 0 0,21 0 16,0-21-16,0 21 0,0-21 16,0 0-16,1 0 0,-1 0 15,0 0-15,0 0 0,0-21 16,0 21-16,1-21 0,-1 0 0,0 0 16,0 0-16,0-1 0,0-20 15,-21 21-15,22-21 0,-1 20 0,-21-20 16,21 0-16,-21 21 0,0-22 15,0 22-15,0-21 0,0 21 0,0-1 16,0 44 0,-21-1-16,0 0 15,-1 0-15,22 21 0,0 1 16,-21-22-16,21 21 0,-21 1 0,21-22 16,0 21-16,0-21 0,0 0 0,0 22 15,0-22-15,21 0 0,0 0 16,1-21-16,-1 0 15,0 21-15,0-21 0,21 0 0,-20 0 16,20 0-16,-21 0 0,21-21 16,-20 21-16,20-21 0,-21 0 0,21 0 15,-20-22-15,20 22 0</inkml:trace>
  <inkml:trace contextRef="#ctx0" brushRef="#br0" timeOffset="47931.54">17886 5144 0,'0'0'0,"0"-22"0,0-20 0,0 21 0,0-21 16,0 20-16,-21 22 16,-1 0-16,22 22 15,0 20-15,-21-21 0,0 21 16,21 1-16,0 20 0,0-20 0,0-1 16,0 21-16,0-20 0,0-1 15,0 22-15,0-22 0,0 0 0,0 1 16,0-1-16,0 0 0,0-21 0,0 22 15,0-22-15,0 0 0,0 0 16,0 0-16,0 1 0,0-1 16,21-21-16,0 0 0,1 0 15,-1 0-15,0 0 16,0 0-16</inkml:trace>
  <inkml:trace contextRef="#ctx0" brushRef="#br0" timeOffset="48423.25">18542 5440 0,'0'0'0,"0"-21"0,-21 0 15,0-1-15,-1 22 0,1 0 0,0-21 16,0 21-16,0 0 16,-22 0-16,22 21 0,-21-21 0,21 22 15,-22-1-15,22 21 0,-21-21 16,21 22-16,0-1 0,-1 0 0,1 1 15,21-1-15,0-21 0,0 21 0,0 1 16,0-22-16,0 21 0,0-21 16,0 1-16,21-1 0,1 0 0,-1-21 15,0 21-15,0-21 0,0 0 0,22 0 16,-22 0-16,0 0 0,0 0 16,21-21-16,-20 21 0,-1-21 0,0 0 15,0-1-15,0 1 0,-21 0 16,21 0-16,1-21 0,-22-1 15,21 1-15,-21 21 0,0-22 0,21 1 16,0 0-16,-21 21 0,21-1 16,-21 1-16,0 0 0,0 0 0,0 42 31,-21-21-31,0 21 0,21 0 16,-21 1-16,21 20 0,-21-21 0,21 0 15,-22 22-15,22-22 0,0 21 16,0-21-16,0 22 0,0-22 0,43 0 15,-43 0-15,42 0 0,-21 0 16,0 1-16,1-22 0,-1 0 0,21 21 16,-21-21-16,0 0 0,1 0 15,-1 0-15,0-21 16</inkml:trace>
  <inkml:trace contextRef="#ctx0" brushRef="#br0" timeOffset="48644.64">17801 5313 0,'0'0'0,"-42"0"0,-1 0 0,22 0 16,0 0-16,0 0 0,21 21 15,21-21 1,0 0-16,0 0 0,22 0 0,-1 0 15,0 0-15,1 0 0,-1 0 16,22-21-16,-22 21 0,21-21 0,1 21 16</inkml:trace>
  <inkml:trace contextRef="#ctx0" brushRef="#br0" timeOffset="48951.88">19240 5017 0,'-21'21'31,"0"0"-31,0 21 0,21-21 0,-21 22 16,0-1-16,-1 0 0,22 1 0,0-1 16,-21 0-16,0 1 0,21-1 15,0 0-15,0 1 0,0-1 0,0-21 16,0 22-16,0-1 0,0-21 15,0 0-15,0 22 0,0-22 0,0 0 16,21 0-16,-21 0 0,21-21 16,1 0-16,-1 0 0,0 0 15,0 0-15,0 0 0,0 0 16,1 0-16,-22-21 0,21 0 16,-21 0-16,0 0 0</inkml:trace>
  <inkml:trace contextRef="#ctx0" brushRef="#br0" timeOffset="49743.43">18881 5503 0,'0'0'16,"-22"0"-16,1 0 0,0 0 0,42 0 31,0 0-31,1 0 0,20 0 0,-21 0 16,21 0-16,1 0 15,-1 0-15,22 0 0,-22-21 0,0 21 16,22 0-16,-22 0 0,22-21 0,-22 21 15,0 0-15,1 0 0,-22 0 16,21 0-16,-21 0 0,0 0 0,-21-21 16,0 42-1,-21 0 1,0-21-16,0 21 0,0 1 0,0 20 16,-1-21-16,22 0 0,0 0 15,-21 1-15,21 20 0,0-21 0,0 0 16,0 0-16,21 1 15,1-1-15,-1-21 0,21 0 16,-21 21-16,0-21 0,22 0 16,-22 0-16,21 0 0,1-21 15,-22 21-15,21-21 0,-21-1 0,0 1 16,1 21-16,-1-21 0,0 0 0,0-21 16,-21 20-16,0 1 0,21 0 15,-21-21-15,21 21 0,-21-1 0,22 1 16,-22 0-16,0 0 0,0 0 15,0 0-15,21 21 0,-21-22 16,0 44 15,-21-22-15,21 21-16,-22 0 0,22 0 16,-21 0-16,21 0 0,0 1 0,0-1 15,-21 21-15,21-21 0,-21 22 16,21-1-16,-21 0 0,21 22 0,0-22 15,0 0-15,0 22 0,0-22 0,0 1 16,0 20-16,0-21 0,0 22 16,0-1-16,21 1 0,-21-1 0,21 22 15,-21-21-15,0 20 0,0-20 0,21-1 16,-21 1-16,0 20 16,0-20-16,0-1 0,0 1 0,0-1 15,0 1-15,0-1 0,0 1 0,0-1 16,-21-20-16,0-1 0,0 0 15,0-20-15,-22-1 0,22 0 0,-21 0 16,-1 0-16,1-21 0,0 0 0,-1 0 16,1 0-16,0 0 0,-1-21 0,1 0 15,0 0-15,-1 0 0,1-1 16,0-20-16,21 21 0,-1-21 0,1 20 16,21-20-16,0 0 0,0-1 0,0 1 15,0 0-15,0-1 0,43 1 16,-22-21-16,0 20 0,0 1 15,21-22-15,1 22 0</inkml:trace>
  <inkml:trace contextRef="#ctx0" brushRef="#br0" timeOffset="50119.5">20510 5461 0,'0'0'0,"0"-21"0,-21 21 16,0 0-16,0 0 16,0 21-16,0 0 15,-1 0-15,22 1 0,0 20 0,-21 21 16,0 1-16,21-22 0,-21 22 16,21 20-16,0-20 0,0-1 0,0 1 15,0 21-15,0-22 0,0 22 16,0-22-16,0 22 0,0 0 0,-21-22 15,21 22-15,0-22 0,0 1 0,0-1 16,-21 1-16,21-1 0,0 1 16,0-22-16,0 22 0,0-22 0,0 0 15,-22 1-15,22-22 0,-21 21 0,21-21 16,0 0-16,0-42 31,0 0-15,21-21-16,1 21 0,-22-22 0,21 1 15,0 0-15</inkml:trace>
  <inkml:trace contextRef="#ctx0" brushRef="#br0" timeOffset="50443.31">20405 5779 0,'0'0'0,"0"-43"0,0 1 0,0 21 16,0-22-16,21 1 15,0 21-15,-21 0 0,21 0 0,0-1 16,0 1-16,1 0 0,-1 21 16,21 0-16,-21 0 0,22 0 0,-22 0 15,21 0-15,-21 0 0,0 0 0,1 21 16,-1 0-16,-21 1 0,0-1 16,0 0-16,0 21 0,0-21 0,-21 22 15,-1-22-15,1 0 0,-21 21 16,0-20-16,-1-1 0,1 0 0,0-21 15,-1 21-15,1 0 0,21-21 16,-22 0-16,22 0 0,0 0 0,21 21 16,0-42 15,21 0-31,22 0 0,-22 21 16,0-21-16</inkml:trace>
  <inkml:trace contextRef="#ctx0" brushRef="#br0" timeOffset="50828.11">20913 5715 0,'0'0'15,"21"0"1,0-21-16,0 21 16,0-21-16,0 21 15,1-21-15,-1 21 0,21-22 16,-21 22-16,0-21 0,1 0 0,-1 0 15,-21 0-15,21 21 0,-21-21 16,0-1-16,0 1 0,0 0 0,0 0 16,-21 21-1,0 0-15,-1 0 0,1 0 16,-21 21-16,21 0 0,0-21 0,-1 21 16,-20 22-16,42-22 0,-21 0 15,0 21-15,21-20 0,0-1 0,0 21 16,0-21-16,0 0 15,0 1-15,0-1 0,21 0 0,0-21 16,0 21-16,0-21 0,22 21 16,-22-21-16,0 0 0,0 0 15,0 0-15,1 0 0,-1 0 0,0 0 16,0 0-16,0-21 0,0 21 16,1-21-16,-1 0 0,0 21 0</inkml:trace>
  <inkml:trace contextRef="#ctx0" brushRef="#br0" timeOffset="51039.99">21611 5800 0,'-42'21'31,"42"0"0,-21-21-15</inkml:trace>
  <inkml:trace contextRef="#ctx0" brushRef="#br0" timeOffset="55556.6">21929 4847 0,'0'-21'0,"0"42"62,-22-21-62,22 21 0,0 1 32,-21-22-32,21-22 46,0 1-30,0 0 0,21 21-16,-21-21 0,22 0 15,-1 21 1,0 0 0,0 0-16,0 21 15,-21 0-15,0 0 16,0 0-16,0 1 0,0-1 15,0 0-15,0 0 0,0 0 0,-21 0 16,-21 1-16,21-1 0,-1 0 0,-20 0 16,0 0-16,21-21 0,-22 21 15,22-21-15,0 0 0,0 0 0</inkml:trace>
  <inkml:trace contextRef="#ctx0" brushRef="#br0" timeOffset="56163.25">22288 4784 0,'-21'0'16,"0"0"-1,21-21 48,0-1-47,0 1-1,21 21-15,0 0 31,-21 21-15,0 1 0,0-1-1,0 0-15,0 0 16,0 0 0,-21-21-1,21-21 16,0 0-15,0 0-16,0 0 16,0-1-16,21 22 15,1-21-15,-1 21 16,0 0 0,0 0-16,0 0 0,-21 21 15,0 1-15,0-1 16,0 21-16,0-21 0,0 0 0,0 1 15,0-1-15,0 21 0,-21-21 16,0 0-16,0 1 0,0-1 0,-1 0 16,-20 0-16,21 0 0,0 0 0,-22-21 15,22 22-15</inkml:trace>
  <inkml:trace contextRef="#ctx0" brushRef="#br0" timeOffset="73739.39">3725 8678 0,'0'0'0,"0"-21"0,-21 0 15,0 0 1,21 0 0,0 0-1,0-1-15,0 1 16,0 0-1,0 0-15,21 21 0,0-21 16,0 42 0,-21 0-1,22-21-15,-22 21 0,0 22 0,0-22 16,0 21-16,0 0 16,0 22-16,0-22 0,0 22 0,0-22 15,0 22-15,0-22 0,0 21 16,0-20-16,0 20 0,0-20 0,0-1 15,-22 0-15,22 1 0,0-22 0,-21 21 16,21-21-16,0 0 0,0 22 16,0-22-16,0 0 0,0 0 15,0-42 17,0 0-17,0 0-15,0 0 16,0-1-16,0 1 0,0 0 15,0 0-15</inkml:trace>
  <inkml:trace contextRef="#ctx0" brushRef="#br0" timeOffset="74784.05">4191 9102 0,'-21'21'31,"21"0"-31,-21 0 0,21 0 16,0 1-16,-22-1 16,22 0-1,22-21 17,-1 0-17,0 0 1,0-21-16,-21 0 15,0-1-15,0 1 16,0 0-16,0 0 31,-21 21-15,0 0 0,21 21-16,0 0 15,0 0 1,0 1-1,21-22 32</inkml:trace>
  <inkml:trace contextRef="#ctx0" brushRef="#br0" timeOffset="76127.21">5122 8657 0,'0'0'0,"21"0"0,-21-21 0,0 0 16,0 0-16,0 0 0,0-1 15,0 1 17,-21 21-17,21 21 1,0 1-16,0-1 0,0 0 16,-21 21-16,21-21 0,-21 22 0,21-1 15,0-21-15,0 22 0,-21-1 16,21 0-16,-21 1 0,21-1 0,-22 0 15,22 1-15,0-22 0,0 21 0,-21-21 16,21 0-16,0 1 16,-21-1-16,21 0 0,0 0 0,0 0 15,0 0-15,21-21 47,-21-21-47,0 0 16,21 0-16,-21 0 0,22 0 0,-1-1 15,-21 1-15,21-21 0,-21 21 0,21-22 16,-21 22-16,21-21 16,0 0-16,-21 20 0,0-20 0,22 21 15,-1 0-15,-21 0 0,0-1 0,0 1 16,21 0-16,-21 0 0,21 21 16,-21 21 15,0 0-31,0 22 0,21-22 15,-21 0-15,0 21 0,0-21 0,21 22 16,-21-1-16,0-21 0,0 22 16,0-22-16,0 0 0,0 21 0,22-21 15,-1 1-15,-21-1 0,21-21 16,0 21-16,0-21 16,0 21-16,1-21 0,-1 0 0,21 0 15,-21 0-15,0 0 0,22 0 16,-22 0-16,21-21 0,-21 0 0,1 21 15,20-21-15,-21-1 0,21 1 0,-20-21 16,-1 21-16,0-22 0,0 1 16,0 21-16,0-21 0,-21-22 0,0 22 15,0-1-15,0 1 0,0 0 0,0 21 16,0-22-16,0 1 0,0 21 16,0 0-16,0-1 0,0 1 0,0 0 15,0 0-15,0 42 47,0 0-47,0 0 0,0 22 16,0-22-16,0 21 0,0 1 0,0-22 15,0 21-15,0 0 0,0 1 0,0-1 16,0-21-16,0 22 0,0-22 16,0 21-16,0-21 0,0 0 0,0 1 15,0-1-15,0 0 0,22 0 0,-22 0 16,21-21-16,0 0 15,0 0-15,0 0 0,0 0 0,1 0 16,-1 0-16,0 0 0,0-21 16,0 0-16,0 0 0,1 0 15,-22-1-15,21 1 0,0-21 0,0 21 16,-21 0-16,0-22 0,21 22 16,0-21-16,-21 21 0,0-1 0,0 1 15,0 0-15,22 21 0,-22 21 31,0 0-31,0 1 16,0-1-16,0 21 0,0-21 0,21 0 16,-21 1-16,0-1 0,0 0 15,0 0-15,0 0 0,0 0 0,21 1 16,-21-1-16,21-21 16,-21 21-1,21-21-15,0-21 31,-21 0-31,0-1 16</inkml:trace>
  <inkml:trace contextRef="#ctx0" brushRef="#br0" timeOffset="76328.17">6435 8551 0,'0'-21'0,"0"42"0,-22-42 0,1 21 15,21 21 32,0 1-31,21-22-16,1 21 16,-1-21-16</inkml:trace>
  <inkml:trace contextRef="#ctx0" brushRef="#br0" timeOffset="76967.81">7154 8932 0,'0'0'0,"21"0"0,1 0 31,-22-21-31,21 21 0,-21-21 0,0 0 15,0 0-15,21 21 0,-21-21 16,0-1-16,0 1 0,0 0 0,0 0 16,0 0-16,0 0 0,0-1 15,-21 1-15,0 21 0,-1-21 16,1 21-16,0 0 0,0 0 16,-21 0-16,20 0 0,-20 21 15,21 0-15,-21-21 0,20 22 16,-20 20-16,21-21 0,-21 21 0,20-20 15,1 20-15,0 0 0,0-21 16,21 22-16,0-22 0,0 21 0,0-21 16,0 22-16,0-22 0,0 0 0,21 0 15,0 0-15,0 1 16,1-22-16,20 0 0,-21 0 0,0 0 16,0 0-16,22 0 0,-22 0 0,0 0 15,21-22-15,-20 1 0,-1 0 16,21 0-16,-21 0 0,0-22 15,1 22-15,20-21 0,-21 0 0,0-22 16,0 22-16,-21-1 0,22 1 16,-1-21-16,-21 20 0,0 1 0,0 0 15,0-1-15,0 22 0,21-21 0,-21 21 16,0-1-16,-21 22 31,0 22-31,21 20 0,0-21 16,0 0-16,-22 22 0,22-1 0,-21 0 15,21 1-15,0-1 0,0 0 0,0 1 16,0-1-16,0-21 0,0 21 16,0-20-16,0 20 0,0-21 15,21 0-15,1 0 0,-22 1 0,21-1 16,0-21-16,0 21 0,0-21 16,0 0-16,22 0 0,-22 0 15,0 0-15,21 0 0,-20 0 0</inkml:trace>
  <inkml:trace contextRef="#ctx0" brushRef="#br0" timeOffset="77508.06">8170 8805 0,'0'0'0,"0"-21"0,0 0 0,0 0 0,0 0 16,0 0-16,0-1 0,-21 22 0,21-21 0,-21 0 15,0 21-15,0 0 16,-1 0-16,1 0 0,0 0 0,0 0 15,0 0-15,0 0 0,-1 21 0,-20 0 16,21 1-16,0-1 0,0 0 16,-1 21-16,1 1 0,21-22 0,0 21 15,-21 0-15,21-20 0,0 20 16,0-21-16,0 21 0,0-20 0,0-1 16,21 0-16,-21 0 0,21-21 0,1 21 15,-1-21-15,0 0 16,21 0-16,-21 0 0,1 0 0,-1 0 0,0 0 15,0-21-15,21 0 0,-20 21 0,-1-21 16,0 0-16,0-1 16,-21 1-16,21-21 0,0 21 0,-21-22 15,22 1-15,-22 0 0,0-1 0,0 1 16,21 0-16,-21-1 0,0 1 16,21 0-16,-21-1 0,0 1 0,0 21 15,0-21-15,0 20 0,0 1 0,0 0 16,-21 21-1,0 21 1,21 0-16,0 1 0,0 20 16,0-21-16,0 21 0,0 1 15,0-1-15,0 0 0,0 1 0,0-1 16,0-21-16,0 22 0,0-1 0,0-21 16,0 0-16,0 22 0,0-22 15,0 0-15,0 0 0,21-21 16,0 0-16,0 0 15,0 0-15,0 0 16,1 0-16</inkml:trace>
  <inkml:trace contextRef="#ctx0" brushRef="#br0" timeOffset="78403.55">8530 8827 0,'0'21'0,"0"-42"0,-21 42 16,21 0 0,-21-21-16,42 0 31,0 0-31,0 0 0,0 0 0,1 0 16,-1 0-16,0-21 0,0 0 0,0 21 15,0-22-15,1 1 16,-1 0-16,-21 0 0,0 0 15,0 0-15,0-1 16,-21 22 0,-1 0-16,1 0 0,0 0 15,0 0-15,0 0 0,0 22 0,-1-1 16,22 0-16,-21 0 0,21 0 16,-21 22-16,21-22 0,0 0 0,0 21 15,0-21-15,0 1 0,0 20 0,0-21 16,0 0-16,21 0 0,0-21 15,1 22-15,-1-22 0,0 0 16,0 21-16,21-21 0,-20 0 0,-1 0 16,21 0-16,-21 0 0,22 0 0,-22-21 15,21 21-15,-21-22 0,22 1 16,-22 0-16,0 0 0,0 0 0,0 0 16,-21-1-16,21-20 0,-21 21 15,22-21-15,-22 20 0,0-20 0,0 21 16,0 0-16,0 0 0,0-1 15,0 1-15,0 42 32,0 1-32,-22-1 15,22 0-15,0 0 0,0 0 0,0 0 16,-21 22-16,21-22 0,0 0 0,0 0 16,0 22-16,0-22 15,-21 0-15,21 0 0,0 0 16,0 0-16,0-42 47,0 0-47,0 0 15,0-21-15,0 20 0,21 1 16,-21-21-16,21 21 0,1-22 0,-1 1 16,-21 21-16,21-21 0,21 20 15,-21-20-15,1 21 0,20 0 0,-21 0 16,21 21-16,1-22 0,-22 22 0,0 0 15,21 0-15,-20 0 16,-1 0-16,-21 22 0,21-1 0,-21 0 16,21 0-16,-21 0 0,0 22 0,0-22 15,0 21-15,0-21 0,0 22 16,0-22-16,-21 0 0,0 21 0,21-21 16,-21 1-16,21-1 0,0 0 0,0 0 15,0 0-15,-22-21 16,44 0 15,-22-21-31,21 0 16,0 0-16</inkml:trace>
  <inkml:trace contextRef="#ctx0" brushRef="#br0" timeOffset="78655.39">9800 8615 0,'0'0'0,"21"0"31,-21 21-15,0 0-16,0 0 0,0 1 15,0-1-15,0 0 0,0 21 0,0-21 16,0 1-16,0-1 0,-21 0 16,21 0-16,-21 0 0,21 0 15,-21 1-15,21-1 0,0-42 47,21 21-31,0-22-16,-21 1 0,21 0 0</inkml:trace>
  <inkml:trace contextRef="#ctx0" brushRef="#br0" timeOffset="78851.28">9906 8424 0,'0'0'0,"0"-21"15,-21 21 1,0 0-16,-1 0 16,22 21-1,0 1 1,0-1 0,0 0-1</inkml:trace>
  <inkml:trace contextRef="#ctx0" brushRef="#br0" timeOffset="79383.99">10202 8615 0,'0'21'47,"0"0"-47,0 0 0,0 1 16,0-1-16,0 0 0,0 0 15,0 0-15,-21 0 0,21 1 16,0-1-16,0 0 0,-21 0 0,21 0 16,0 0-16,0 1 15,0-1 1,-21-21-16,21-21 31,-21-1-31,21 1 16,0 0-16,0 0 0,0-21 0,0 20 15,0 1-15,0-21 0,21 21 0,0-22 16,0 22-16,0-21 0,22 21 16,-22-22-16,21 22 0,0 0 0,1 0 15,-1 0-15,0 0 0,1-1 16,-22 22-16,21 0 0,1 0 0,-22 0 15,0 22-15,0-22 0,0 42 16,0-21-16,1 0 0,-22 0 0,0 22 16,0-1-16,0-21 0,0 22 15,0-1-15,0-21 0,0 21 0,0-20 16,0 20-16,0-21 0,0 0 0,-22 0 16,22 1-16,0-1 0,-21 0 15,21 0-15,21-21 47,1-21-47</inkml:trace>
  <inkml:trace contextRef="#ctx0" brushRef="#br0" timeOffset="80240.49">11599 8615 0,'0'0'0,"0"-21"16,0 0-16,-21 21 0,0-22 16,0 22-16,0 0 0,-1 0 15,1 0-15,-21 0 0,21 0 16,-22 0-16,22 22 0,-21-22 0,0 21 16,-1 0-16,22 0 0,-21 21 0,-1-20 15,22 20-15,-21 0 16,21-21-16,21 22 0,0-22 0,0 21 15,0-21-15,0 22 0,0-22 0,0 0 16,21 0-16,21-21 0,-21 21 16,22 1-16,-1-22 0,0 0 0,1 0 15,-1 0-15,0 0 0,-20 0 0,20 0 16,-21-22-16,0 1 0,0 21 16,1-21-16,-1-21 0,0 21 0,0-1 15,-21-20-15,0 21 0,0-21 16,0 20-16,21-20 0,-21 21 0,0 0 15,0 0-15,0-1 0,0 1 16,0 0-16,0 42 31,0 0-31,0 1 16,0-1-16,0 0 0,-21 21 0,21 1 16,-21-22-16,0 21 0,21 0 15,0 1-15,0-1 0,0 22 0,0-22 16,0 0-16,0 1 0,0 20 0,0-21 15,0 22-15,0-22 0,0 22 0,0-1 16,0 22-16,0-22 0,0 1 16,0-1-16,0 1 0,0 21 15,0-22-15,0 1 0,0-1 0,0 1 16,0-1-16,0 1 0,0-1 16,0 1-16,0-1 0,0 1 0,0-1 15,0-21-15,0 1 0,0 20 0,-21-20 16,21-22-16,-22 21 0,22-21 0,-21 0 15,21 1-15,0-1 0,-21 0 16,0-21-16,0 0 0,0 0 0,-1 0 16,1 0-16,0 0 0,0-21 0,0 0 15,0-1-15,-22 1 0,22 0 0,-21-21 16,-1-1-16,1 1 16,0 0-16,-1-1 0,1-20 0,0-1 0,-1 1 15,1-1-15,21 1 0,0-1 16,21 1-16,0-1 0,0 22 0,0-21 15,0-1-15,0 1 0,21-1 16,0 1-16,0-1 0,0 1 0,22-1 16,-22 1-16,21 20 0,-21-20 15,22 20-15,-1 1 0,0 21 0,-20-21 16,20 20-16,-21 1 0,0 0 0,0 0 16,1 0-16,-22 0 0,21-1 15,-21 1 1,0 0-1,-21 21-15</inkml:trace>
  <inkml:trace contextRef="#ctx0" brushRef="#br0" timeOffset="81219.92">3937 10880 0,'0'0'0,"-21"0"16,0-21-16,21-1 16,-22 22-16,22-21 0,0 0 0,0 0 15,0 0-15,0 0 16,0-1-16,0 1 0,0 0 0,0 0 16,22 0-16,-1 21 15,0-21-15,0 21 0,0 0 16,0 21-16,1 0 0,-1 0 0,0 0 15,0 22-15,0-22 0,0 21 16,-21 0-16,22 1 0,-22-22 0,21 21 16,-21 22-16,0-22 0,0 0 15,0 1-15,-21-1 0,-1 22 16,1-22-16,0 0 0,0 1 0,-21-1 16,20-21-16,-20 21 0,0-20 0,21-1 15,-22 0-15,1 0 0,21 0 16,-22-21-16,22 0 0,0 0 0,-21 0 15,21 0-15,-1-21 0,1 0 16,21 0-16,0-22 0,-21 22 0,21-21 16,0 0-16,0-22 0,0 22 0,0-1 15,0 1-15,0 0 0,21 21 16,0-1-16,1-20 0,-1 42 0,0-21 16,0 21-16,0 0 0,0 0 15,1 0-15,-1 21 0,0 0 16,21 0-16,-21 1 0,1-1 0,-22 21 15,21 0-15,0-20 0,0 20 16,-21-21-16,0 21 0,21-20 0,-21-1 16,21 0-16,-21 0 0,0 0 0,0 0 15,0 1-15,22-22 0,-22 21 16,21-21-16,0 0 16,-21-21-1,21-1-15,-21 1 0</inkml:trace>
  <inkml:trace contextRef="#ctx0" brushRef="#br0" timeOffset="81399.83">4424 11113 0,'0'0'16,"0"-22"-16,0 1 16,0 42 30,21-21-30,0 0 0,0 0-16</inkml:trace>
  <inkml:trace contextRef="#ctx0" brushRef="#br0" timeOffset="81724.64">5397 10562 0,'-42'0'0,"84"0"0,-105 0 0,42 0 0,0 0 16,-1 0-16,1 0 16,0 21-16,0 1 0,0 20 15,21-21-15,-21 21 0,-1 22 0,22-22 16,0 1-16,-21 20 0,21 1 0,-21-22 15,21 21-15,0 1 0,0-22 16,0 22-16,0-22 0,0 0 0,0 1 16,0-22-16,0 21 0,0-21 0,0 1 15,0-1-15,0-42 32,0-1-17,0 1-15,0 0 0,0 0 16</inkml:trace>
  <inkml:trace contextRef="#ctx0" brushRef="#br0" timeOffset="82167.25">4953 10901 0,'0'0'15,"-21"-42"-15,0 20 0,21-20 0,-22 0 0,22-1 16,-21 22-16,21-21 0,0 0 16,0 20-16,0-20 0,0 21 0,21 0 15,1 0-15,-1-1 0,0 22 0,21 0 16,-21 0-16,22 22 0,-1-1 15,0 21-15,1-21 0,-1 22 0,0 20 16,1-21-16,-1 1 0,22-1 16,-43 22-16,21-22 0,0 0 15,-20 1-15,20 20 0,-21-21 0,0 1 16,0-1-16,1 0 0,-22 1 0,0-1 16,21-21-16,-21 22 0,0-22 15,0 0-15,0 0 0,0-42 31,0 0-15,0 0-16,-21-22 0,21 22 0,0-21 16,0-1-16,0-20 0,0 21 0,0-22 15,0 1-15,0-1 0,0 1 16,21-22-16,0 21 0,0-20 16,0-1-16,-21 22 0,43-1 0,-22 22 15,0-22-15,0 43 0,0-21 16,0 21-16,1-1 0,-1 22 0,0 0 15,0 0-15,0 0 16,-21 22-16,0-1 16,0 0-16,0 0 0,0 0 0,0 0 15,0 1-15,0-1 0</inkml:trace>
  <inkml:trace contextRef="#ctx0" brushRef="#br0" timeOffset="82868.2">6477 11261 0,'0'-21'0,"42"-85"32,-42 85-32,0-1 0,0 1 15,0 0-15,0 0 0,0-21 0,0 20 16,-21 1-16,0 0 0,0-21 0,0 21 15,-1-1-15,1 1 0,-21 0 16,21 0-16,0 21 0,-22 0 0,22 0 16,0 0-16,-21 0 0,20 21 0,1-21 15,0 21-15,0 22 0,0-22 16,0 0-16,-1 21 0,22 1 16,0-1-16,0 0 0,-21 1 0,21-1 15,0 0-15,0-21 0,0 22 16,0-22-16,21 21 0,1-21 0,-22 1 15,21-22-15,0 21 0,0-21 0,0 0 16,0 0-16,1 0 0,-1 0 16,0-21-16,0-1 0,0 1 0,0 0 15,22-21-15,-22 21 0,0-22 16,21 22-16,-20-21 0,-1 21 0,0-22 16,21 1-16,-42 21 0,21-22 0,-21 22 15,22-21-15,-22 21 0,0 0 16,0-1-16,0 1 0,0 42 31,0 1-31,0-1 0,0 21 16,0-21-16,-22 22 0,22-1 0,-21 0 15,21 1-15,0-1 0,0 0 0,0-21 16,0 22-16,0-1 0,0-21 16,0 0-16,0 1 0,21-1 0,22-21 15,-22 0-15,0 0 0,0 0 16,22-21-16,-22 21 0,21-22 15,-21 1-15</inkml:trace>
  <inkml:trace contextRef="#ctx0" brushRef="#br0" timeOffset="83263.98">6943 10986 0,'0'-22'0,"0"1"15,0 0-15,-22 0 0,22 0 16,0 0-16,0-1 15,0 1-15,22 21 0,-22-21 16,21 21-16,0 0 0,0 0 16,0 0-16,0 21 0,1 0 15,-1 1-15,0-1 0,0 0 0,43 85 32,-64-64-32,0 0 0,0-20 15,0 20-15,0 0 0,0-21 0,0 22 16,0-22-16,-22 0 0,22 0 0,-21 0 15,21 1-15,-21-22 0,21-22 32,0 1-32,0 0 15,0 0-15,0-21 0,0 20 16,0-20-16,0 0 0,21 21 0,-21-22 16,21 22-16,1 0 0,-22-21 0,21 20 15,0 1-15,0 0 0,0 0 16,0 0-16,1 21 0,-1 0 15,-21-21-15,21 21 16,0 0-16,0 0 0</inkml:trace>
  <inkml:trace contextRef="#ctx0" brushRef="#br0" timeOffset="83679.74">7472 10837 0,'0'-21'16,"0"0"-16,0 0 31,21 0-31,0 21 0,0-21 16,0 21-16,1-22 0,-1 22 0,0 0 15,0 0-15,0 0 16,22 22-16,-22-1 0,0-21 0,0 21 16,0 21-16,0-21 0,1 1 0,-1-1 15,0 21-15,0-21 0,-21 22 16,0-22-16,21 21 0,-21-21 0,0 22 15,0-22-15,0 21 0,0-21 0,0 0 16,0 1-16,0-1 0,-21 0 16,21 0-16,-21-21 0,21-21 31,0 0-31,0 0 0,0-1 16,0-20-16,0 21 0,0-21 15,0 20-15,0-20 0,21 21 0,0-21 16,-21 20-16,21-20 0,1 0 0,-1 21 15,0-1-15,0-20 0,0 21 16,0 21-16,1-21 0,-1 0 0,0 21 16,0 0-16,0 0 15,0 0-15,1 0 16</inkml:trace>
  <inkml:trace contextRef="#ctx0" brushRef="#br0" timeOffset="84195.44">8615 10689 0,'0'-21'16,"-21"21"-16,-1 0 0,1 0 15,0 0-15,0 0 16,21 21-16,-21-21 0,0 21 0,-1 1 15,1-1-15,21 0 0,-21 0 0,0 0 16,21 0-16,-21 22 16,21-22-16,-21 0 0,21 0 0,-22 22 15,22-22-15,0 0 0,0 21 0,0-21 16,0 1-16,0-1 0,22 0 16,-1 0-16,0 0 0,0 0 0,0-21 15,0 0-15,1 22 0,-1-22 0,0 0 16,0 0-16,21 0 0,-20 0 15,-1-22-15,0 1 0,21 21 0,-21-21 16,1 0-16,20 0 0,-21-22 0,0 22 16,0 0-16,22 0 0,-22-21 15,-21 20-15,21-20 0,-21 0 0,21 21 16,-21-22-16,0 22 0,0-21 16,-21-1-16,0 22 0,-21 0 15,20 0-15,1 0 0,-21 0 0,21 21 16,-22 0-16,22 0 0,0 0 0,-21 0 15,21 21-15,-1 0 0,1 0 16,0 0-16,21 0 0,0 22 0,-21-22 16,21 0-16,0 21 0,0-20 0,0-1 15,0 0-15,0 21 0,0-21 16,0 1-16,21-22 0,0 21 0,0 0 16,1-21-16</inkml:trace>
  <inkml:trace contextRef="#ctx0" brushRef="#br0" timeOffset="85063.75">9440 10753 0,'-21'-21'32,"0"21"-32,21 21 15,-21-21-15,21 21 0,-21 0 0,21 0 16,-22 22-16,22-22 0,0 0 0,-21 21 15,0-21-15,21 22 0,-21-22 16,21 0-16,-21 21 0,21-20 0,0-1 16,0 21-16,0-21 15,0 0-15,21-21 16,0 0 0,0 0-16,0 0 0,1-21 0,-1 0 15,0 0-15,0 0 0,0 0 16,0-1-16,1 1 0,-1 0 0,0-21 15,0 21-15,0-1 0,0 1 0,1 0 16,-1 0-16,0 0 0,0 0 16,0 21-16,-21 21 15,0 0-15,0 0 16,0 0-16,0 0 0,0 1 16,0-1-16,0 0 15,0 0-15,0 0 0,0 0 0,0 1 16,0-1-16,21 0 0,-21 0 0,22-21 15,-1 21-15,0-21 0,0 0 16,0 0-16,22 0 0,-22 0 0,0 0 16,0 0-16,21 0 0,-20-21 0,-1 0 15,0 0-15,21 0 0,-21-1 16,-21 1-16,22 0 0,-1 0 0,0-21 16,-21 20-16,0-20 0,0 21 0,21-21 15,-21 20-15,0 1 0,21 0 0,-21 0 16,0 0-16,0 42 31,0 0-31,0 0 0,0 0 16,0 22-16,0-22 0,0 0 15,0 21-15,0-20 0,0 20 0,0-21 16,0 0-16,0 0 0,0 22 0,21-43 16,1 21-16,-1 0 0,21 0 15,-21-21-15,22 0 0,-22 0 0,21 0 16,-21 0-16,22 0 0,-22 0 0,21-21 15,0 0-15,-20 0 16,-1 0-16,21-1 0,-21 1 0,0 0 0,1 0 16,-1 0-16,-21 0 0,0-1 0,21 1 15,-21 0-15,0 0 0,0 0 16,0 42 0,0 0-1,-21 0-15,21 0 0,0 1 0,0-1 16,0 0-16,0 0 0,0 0 15,0 0-15,0 1 0,21-1 16,0-21 0,0 0-16,0 0 15,1 0-15,-1-21 0,-21-1 16,21 22-16,0-21 0,-21 0 16</inkml:trace>
  <inkml:trace contextRef="#ctx0" brushRef="#br0" timeOffset="85264.63">10689 10478 0,'0'0'0,"-21"0"0,0 0 0,0-22 16,-1 22-16,1 0 0,0 0 16,21 22 15,0-1-16,21-21-15,0 0 0,1 0 16,-1 0-16,0 0 0</inkml:trace>
  <inkml:trace contextRef="#ctx0" brushRef="#br0" timeOffset="85947.24">11388 10837 0,'0'0'0,"0"-105"32,0 83-32,-22 22 31,22 22-31,0-1 0,0 0 16,0 21-16,0-21 0,0 1 15,0-1-15,0 21 0,0-21 16,0 0-16,0 1 0,0-1 0,0 21 15,0-21-15,0 0 0,0 1 0,0-1 16,0 0-16,0 0 16,0-42 15,0 0-15,0 0-16,0-1 0,0 1 15,0 0-15,22-21 0,-22 21 0,21-1 16,-21-20-16,21 21 0,0-21 15,0-1-15,0 1 0,22 21 16,-22-22-16,21 1 0,-21 21 0,22 0 16,-1 0-16,0-1 0,1 22 0,-1 0 15,0 0-15,-20 22 0,20-1 16,-21 0-16,0 0 0,0 21 0,1-20 16,-1 20-16,-21 0 0,0-21 0,0 22 15,0-22-15,0 0 0,0 21 16,0-20-16,-21-1 0,-1 0 0,22 0 15,-21 0-15,0 0 0,0-21 0,21 22 16,-21-22-16,21 21 16,-21-21-16,21-21 31,21 21-15,0-22-16,0 1 0</inkml:trace>
  <inkml:trace contextRef="#ctx0" brushRef="#br0" timeOffset="86835.73">12658 10753 0,'0'0'0,"0"-21"0,0-1 0,0 1 16,0 0-16,0 0 0,0 0 16,-22 21-16,1 0 15,0 0-15,0 0 0,0 0 0,-22 0 16,22 0-16,0 0 0,-21 21 15,21 0-15,-22 0 0,22 0 0,0 1 16,0-1-16,0 0 0,-1 0 0,1 21 16,21-20-16,-21-1 0,21 0 0,0 0 15,0 0-15,0 0 0,21 1 16,0-1-16,22-21 0,-22 21 0,0-21 16,21 0-16,1 0 0,-22 0 0,21 0 15,1 0-15,-22 0 0,21 0 16,-21 0-16,0-21 0,1 0 0,-1 21 15,0-22-15,0 1 0,0 0 16,-21 0-16,0 0 0,0 0 16,21-1-16,-21 1 0,0 0 0,22 0 15,-22 0-15,0 0 0,0-1 16,0 44 15,0-1-31,0 0 16,0 0-16,0 21 0,0-20 0,-22-1 15,22 21-15,-21 0 0,21 1 16,0-1-16,0 0 0,0 22 16,0-22-16,0 22 0,-21-1 0,21 1 0,0-1 15,0-20-15,0 20 16,0 1-16,0-1 0,0 1 0,0-1 16,21 1-16,-21-1 0,0 1 0,0-1 15,21 22-15,-21-22 0,0 1 0,22-22 16,-22 22-16,0-1 0,0-21 15,0 22-15,0-22 0,0 1 0,0-1 16,0 21-16,0-41 0,0 20 0,0 0 16,0-21-16,-22 22 0,1-22 0,0 0 15,0-21-15,21 21 0,-21-21 16,-22 0-16,22 0 0,0 0 0,0 0 16,-21 0-16,20 0 0,-20-21 15,0 0-15,-1 0 0,1-22 0,0 22 16,-1-21-16,1 0 0,0-1 15,-1 1-15,1 0 0,21-22 0,-21 1 16,20-1-16,1 1 0,0-22 0,0 0 16,0 1-16,21-1 0,0 21 0,0-20 15,0-1-15,0 0 0,21 22 16,0-22-16,21 1 0,-20 20 0,20-21 16,0 22-16,1-1 0,-1 22 0,0 0 15,1-1-15,-22 1 0,21 0 16,0 21-16,1-1 0,-22 1 0,0 21 15,21-21-15,-20 21 0,-1 0 16,0 0-16,0 0 16,-21 21 15</inkml:trace>
  <inkml:trace contextRef="#ctx0" brushRef="#br0" timeOffset="87040.62">13610 10986 0,'0'0'0,"21"0"31,-21 21-31,-21-21 32,0 0-17,0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4T01:40:55.51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677 889 0,'0'-21'0,"0"0"16,0 42 31,0 0-47,0 21 0,0-20 15,0 20-15,0 0 0,0 1 16,0-1-16,0 21 0,0-20 15,0-1-15,0 0 0,0 1 0,-21-1 16,21 0-16,-21 1 0,21-1 16,0-21-16,0 22 0,0-22 0,-21 0 15,21 0-15,0 0 0,0 0 16,-21-21 15,21-21-31,0 0 16,0 0-16,0 0 0,0 0 15,0-22-15,0 22 0,0-21 16,0 21-16,0-22 0,0 1 16,21 21-16,0-22 0,-21 1 0,21 0 15,0-1-15,0 1 0,1 0 16,-22 21-16,21-1 0,0 1 0,0 0 16,0 21-1,0 21-15,1 0 0,-22 1 16,0 20-16,21-21 0,-21 21 0,0 1 15,21-22-15,-21 21 0,0 1 16,0-1-16,0-21 0,0 21 16,0-20-16,21 20 0,0-21 15,-21 21-15,21-20 0,-21-1 0,22 0 16,-1-21-16,0 0 0,0 0 16,0 0-16,0 0 0,22 0 15,-22 0-15,0-21 0,21 0 0,1-1 16,-22 1-16,21 0 0,-21-21 15,22 21-15,-22-22 0,0 1 0,0 0 16,0-1-16,1-20 0,-1 20 16,-21 1-16,21-21 0,-21 20 15,0 1-15,0 0 0,0 20 0,0 1 16,0 0-16,0 0 0,0 0 16,-21 21-16,0 0 15,-1 0-15,1 21 16,21 0-16,0 0 15,0 0-15,0 1 0,0 20 0,0-21 16,0 0-16,21 0 0,-21 1 16,22-1-16,-1 0 0,0-21 15</inkml:trace>
  <inkml:trace contextRef="#ctx0" brushRef="#br0" timeOffset="267.83">1926 1164 0,'0'0'0,"0"21"32,0 1-32,0-1 15,0 0-15,0 0 0,0 0 16,0 0-16,0 1 0,0-1 0,0 0 16,0 0-16,0 0 0,-21 0 15,21 1-15,0-1 0,0 0 0,-21-21 16,21 21-16,0 0 0,0 0 15,0-42 32,0 0-47,0 0 0,21 0 0,-21 0 16,21-1-16</inkml:trace>
  <inkml:trace contextRef="#ctx0" brushRef="#br0" timeOffset="452.73">1947 931 0,'0'0'0,"0"-21"0,0 0 0,0 0 16,0 0-16,0 42 63,0 0-48,0 0-15,0 0 16,21 1-16,1-22 0,-22 21 15</inkml:trace>
  <inkml:trace contextRef="#ctx0" brushRef="#br0" timeOffset="1092.33">2836 1270 0,'0'0'0,"21"0"16,-21-21-16,0 0 16,0 0-16,0-1 15,0 1-15,-21 0 16,0 21-16,21-21 0,-21 0 16,0 21-16,-22 0 0,22-21 0,0 21 15,0 0-15,-21 0 0,20 21 16,-20 0-16,21-21 0,-21 21 0,-1 21 15,22-20-15,0-1 0,-21 21 16,20-21-16,22 22 0,-21-22 0,21 21 16,-21-21-16,21 22 15,0-22-15,0 21 0,0-21 0,0 22 16,0-22-16,0 0 0,21-21 16,0 21-16,22-21 0,-22 0 0,0 0 15,21 0-15,-20 0 0,20 0 16,-21-21-16,21 0 0,1 0 0,-22-1 15,21 1-15,-21 0 0,22 0 16,-22-21-16,21 20 0,-21-20 0,1 21 16,-1-21-16,0-1 0,-21 1 15,21 0-15,-21-22 0,21 22 0,-21-1 16,0-20-16,0 21 0,0-1 16,0 1-16,0 0 0,0 20 15,0-20-15,0 21 0,-21 21 16,0 0-1,0 21-15,21 21 0,-21-20 16,21 41-16,-22-21 0,22 22 16,0-22-16,0 22 0,0-22 0,0 22 15,0-22-15,0 0 0,22 128 32,-1-128-32,-21-21 0,21 0 15,0 0-15,0-21 0,0 22 0,1-22 16,-1 0-16,0 0 0,0 0 15,21 0-15,-20-22 0,20 22 16</inkml:trace>
  <inkml:trace contextRef="#ctx0" brushRef="#br0" timeOffset="1664.22">3641 1270 0,'0'0'0,"42"-42"16,-21-22-1,-21 43-15,0 0 0,0 0 0,0 0 16,-21-1-16,0 22 0,0 0 15,-1 0-15,1 0 0,-21 0 16,21 0-16,-22 22 0,1-1 16,21 0-16,-21 0 0,-1 0 15,22 22-15,0-22 0,-21 21 0,20-21 16,1 22-16,21-22 0,0 21 16,-21-21-16,21 22 0,0-22 0,0 0 15,0 0-15,0 0 0,21 0 16,0 1-16,1-22 0,-1 0 15,0 0-15,21 0 0,-21 0 0,22 0 16,-22 0-16,21-22 0,1 22 16,-22-21-16,21 0 0,-21 0 0,22 0 15,-22 0-15,21-1 0,-21-20 0,0 21 16,1-21-16,-1-1 0,0 1 16,0 0-16,-21-22 0,0 22 15,21-22-15,-21 1 0,0 20 16,21-20-16,-21 21 0,0-1 0,0 1 15,0 0-15,0 20 0,0 1 16,0 0-16,0 0 0,-21 21 16,21 21-1,-21-21-15,21 42 0,0-20 0,0 20 16,0 21-16,0 1 0,0-22 16,0 22-16,-21-1 0,21 1 15,0-22-15,0 22 0,0-22 0,0 0 16,-21 1-16,21-1 0,0-21 15,0 21-15,0-20 0,0-1 0,0 0 16,0 0-16,0 0 16,21-21-16,0 0 0,0 0 15,0 0-15,1 0 0,-1 0 0,0 0 16,0 0-16,21-21 0,-20 21 16,20-21-16,-21 0 0</inkml:trace>
  <inkml:trace contextRef="#ctx0" brushRef="#br0" timeOffset="2075.98">4212 1355 0,'0'0'0,"-21"0"0,21 21 31,21-21-15,0 0-1,0 0-15,1-21 0,-1 21 16,0-21-16,0 21 0,0-22 16,0 1-16,1 21 0,-1-21 0,-21 0 15,0 0-15,21 0 0,-21-1 16,0 1-16,0 0 16,-21 21-1,0 0-15,-1 0 16,1 21-16,0 0 0,0 1 15,0-1-15,0 0 0,21 21 0,0-21 16,-22 1-16,22-1 0,0 21 16,0-21-16,0 0 0,0 1 0,0-1 15,0 0-15,22 0 16,-1 0-16,0-21 0,0 0 0,0 21 16,0-21-16,1 0 0,20 0 0,-21 0 15,21 0-15,1-21 0,-22 21 16,0-21-16,21 0 0,-20 0 15</inkml:trace>
  <inkml:trace contextRef="#ctx0" brushRef="#br0" timeOffset="2587.71">4826 1185 0,'0'0'0,"0"-21"16,0 0-16,-21 21 31,21 21-15,0 0-16,-21 1 0,21-1 15,0 0-15,-22 21 0,22-21 16,0 1-16,0-1 0,0 0 16,0 21-16,0-21 0,0 1 0,0-1 15,0 0-15,-21 0 0,21 0 16,0 0-16,0 1 16,-21-22-16,21-22 31,0 1-16,0 0-15,0 0 0,0 0 16,21 0-16,0-1 0,-21-20 16,22 21-16,-1-21 0,0 20 0,0-20 15,21 0-15,-20 21 0,-1-22 16,21 1-16,0 21 0,-20 0 16,20-1-16,0 1 0,-21 21 0,22 0 15,-1 0-15,-21 21 0,0 1 16,1 20-16,-1-21 0,0 21 0,0-20 15,-21 20-15,0 0 0,0-21 16,0 22-16,0-22 0,0 0 0,0 21 16,0-20-16,0-1 0,-21-21 15,21 21-15,0 0 0,0 0 0,-21-21 16,21 21-16,0-42 47,0 0-32,21 0-15,-21 0 0,21 0 0</inkml:trace>
  <inkml:trace contextRef="#ctx0" brushRef="#br0" timeOffset="2845.56">5651 1185 0,'0'22'16,"0"-1"-1,0 0-15,0 0 0,-21 0 0,21 0 16,0 1-16,-21-1 0,21 0 16,0 0-16,0 0 15,0 0-15,0 1 0,0-1 16,0 0 0,0-42 15,21 0-16,0-1-15,-21 1 0</inkml:trace>
  <inkml:trace contextRef="#ctx0" brushRef="#br0" timeOffset="3004.61">5694 953 0,'-21'0'16,"-1"0"-1,22 21 1,0 0 0,0 0-1</inkml:trace>
  <inkml:trace contextRef="#ctx0" brushRef="#br0" timeOffset="3608.27">6138 1143 0,'0'0'0,"0"21"47,0 0-47,0 1 15,0-1-15,0 0 16,0 0-16,0 0 0,0 0 0,0 1 16,0-1-16,0 0 15,0 0-15,0 0 0,0 0 16,0 1-16,0-1 16,-21-21-1,0 0 16,21-21-15,0-1-16,0 1 0,0 0 16,21 0-16,0 0 0,-21 0 15,21-1-15,1-20 0,-1 21 0,0-21 16,21 20-16,-21-20 0,22 0 16,-1 21-16,22-22 0,-22 22 15,0 0-15,1 0 0,-1 21 16,0 0-16,-21 0 0,1 0 0,-1 0 15,0 21-15,0 0 0,-21 0 16,21 22-16,-21-22 0,0 21 0,0-21 16,0 22-16,0-22 0,0 0 15,0 21-15,-21-21 0,0 1 0,0-1 16,21 0-16,-21 0 0,-1-21 0,1 21 16,0 0-1,42-21 32,0-21-47,1 0 0,-1 21 16</inkml:trace>
  <inkml:trace contextRef="#ctx0" brushRef="#br0" timeOffset="4471.39">7451 1037 0,'0'0'0,"0"-21"0,0-42 31,0 41-31,0 1 0,-22 21 16,1 0-16,21-21 0,-21 21 15,0 0-15,0 0 0,0 0 16,-1 21-16,1 0 0,-21 1 0,21-1 16,0 0-16,-1 0 0,-20 21 15,21-20-15,0 20 0,0-21 0,-1 0 16,1 22-16,21-22 0,-21 0 15,21 0-15,0 0 0,0 0 16,0 1-16,21-22 0,0 0 16,1 0-16,-1 0 0,21 0 0,-21 0 15,0 0-15,22 0 0,-22 0 16,0 0-16,21-22 0,-20 22 0,-1-21 16,0 0-16,0 21 0,0-21 15,-21 0-15,0 0 0,21-1 16,-21-20-16,22 21 0,-22 0 0,0 0 15,0-1-15,0 1 0,0 0 16,0 0-16,0 0 16,0 42-1,0 0-15,0 0 16,0 22-16,0-22 0,0 0 16,0 21-16,0-21 0,0 22 0,0-1 15,0-21-15,-22 22 0,22-1 16,0 0-16,0 1 0,0-1 0,0 21 15,0-20-15,0 20 0,0-20 16,0 20-16,0 1 0,0-22 16,0 21-16,-21 1 0,21-22 0,0 22 15,0-1-15,0-20 0,0 20 0,0 1 16,0-1-16,0-21 0,0 22 16,0-1-16,0-20 0,0 20 0,0-20 15,0-1-15,0 0 0,0 1 16,0-1-16,0-21 0,0 21 0,0-20 15,0-1-15,0 0 0,0 0 0,0 0 16,-21-21 0,0 0-16,0 0 0,0 0 15,-1 0-15,1 0 0,0 0 16,21-21-16,-21 0 0,0 21 0,0-21 16,-1-22-16,1 22 0,21 0 15,0-21-15,-21-1 0,21 1 0,-21-21 16,21-1-16,0 1 0,0-1 15,0 1-15,0-1 0,0 1 0,0-1 16,0 1-16,0-1 0,21 1 0,0-1 16,0 1-16,1 20 0,-1-20 15,0 20-15,0 1 0,0 0 0,-21-1 16,21 1-16,1 21 0,-1 0 16,0-22-16,0 22 15,0 0-15,0 21 0,-21-21 16,22 21-16</inkml:trace>
  <inkml:trace contextRef="#ctx0" brushRef="#br0" timeOffset="5268.18">910 2286 0,'21'0'47,"0"0"-47,1 0 15,-1 0-15,21 0 0,0 0 16,1 0-16,20 0 0,1 0 0,-1 0 16,22 0-16,0 0 0,-1 0 15,1 0-15,0-21 0,-1 21 0,22 0 16,0 0-16,0 0 0,0 0 16,21 0-16,0 0 0,21 0 0,-21-21 15,0 21-15,21 0 0,0 0 16,0 0-16,22 0 0,-22-21 0,21 21 15,0 0-15,1 0 16,20 0-16,-20 0 0,-1 0 0,0-22 16,1 22-16,-1 0 0,-21 0 0,21 0 15,-20 0-15,-1-21 0,-21 21 16,0 0-16,0 0 0,0 0 0,-21-21 16,-1 21-16,1 0 0,0 0 15,-21 0-15,-22 0 0,1 0 0,-1 0 16,-20 0-16,-22 0 0,21 0 15,-21 0-15,0 0 16,-42 0 15,0 0-31,0 0 0,-21 0 16,20 21-16</inkml:trace>
  <inkml:trace contextRef="#ctx0" brushRef="#br0" timeOffset="5999.83">656 3112 0,'0'0'0,"0"-22"15,21-20 1,-21 21-16,0 0 16,-21 0-16,0 21 0,0 0 15,-22 0-15,22 0 0,-21 0 0,21 0 16,-22 0-16,1 0 0,0 21 15,-1 0-15,1 0 0,21 0 16,-21 22-16,20-1 0,1 0 0,0 22 16,0-22-16,0 22 0,0-1 15,-1 1-15,22-1 0,0-21 0,-21 22 16,21-22-16,0 1 16,0-1-16,0 0 0,21 1 0,1-22 15,-1 21-15,0-21 0,21 0 16,1 1-16,20-22 0,-21 0 15,22 21-15,-1-21 0,1 0 0,-22 0 16,22-21-16,-1-1 0,-20 22 16,20-21-16,-21 0 0,1-21 0,-1 21 15</inkml:trace>
  <inkml:trace contextRef="#ctx0" brushRef="#br0" timeOffset="6475.55">1270 3471 0,'0'0'0,"0"-21"15,0-21 1,-21 42-16,0 0 16,-1 0-16,1 0 0,0 21 0,0 0 15,0 0-15,-22 1 0,22 20 16,21-21-16,-21 21 0,0 1 16,21-22-16,-21 21 0,21 1 0,0-22 15,0 21-15,0-21 0,0 22 16,0-22-16,0 0 0,0 0 0,21 0 15,0-21-15,0 0 0,0 0 16,1 0-16,20 0 0,-21 0 0,21 0 16,1 0-16,-1-21 15,-21 0-15,22 0 0,-1 0 0,0-1 16,1 1-16,-22 0 0,21 0 16,-21-21-16,0 20 0,1-20 0,-1 0 15,-21 21-15,0-22 0,0 1 16,0 0-16,-21-1 0,-1 1 0,1 0 15,-21 20-15,21 1 0,-22 0 16,1 0-16,21 21 0,-21 0 16,-1 0-16,1 0 0,0 21 0,-1 0 15,1 0-15,0 1 0,-1-1 16,22 21-16,-21 0 0,21-20 16,-1 20-16,22 0 0,0-21 15,0 22-15,0-22 0,0 21 0,0-21 16,22 1-16,-1-1 0,0-21 15,21 0-15,-21 0 0,43 0 0,-22 0 16,1 0-16</inkml:trace>
  <inkml:trace contextRef="#ctx0" brushRef="#br0" timeOffset="7016.28">1905 3302 0,'0'0'0,"-21"-21"31,0 42-15,-1 0-16,22 0 15,-21 1-15,21 20 0,0-21 0,0 0 16,0 22-16,0-22 0,0 21 16,0-21-16,0 0 0,0 22 0,0-22 15,0 0-15,0 0 0,0 22 16,0-22-16,0 0 0,-21 0 15,21 0-15,0 0 16,0-42 15,0 0-15,0 0-16,0 0 0,0 0 16,0-1-16,0 1 0,0-21 0,0 21 15,21-22-15,-21 1 0,21 0 16,1-1-16,-1 1 0,0 21 0,0-21 15,0 20-15,0-20 0,22 21 16,-22 21-16,0 0 0,21 0 0,-20 0 16,20 21-16,-21 0 0,21 22 15,-20-22-15,-1 21 0,0 0 0,0 1 16,0-22-16,0 21 0,-21 1 16,22-1-16,-22-21 0,0 0 15,0 22-15,0-22 0,0 0 0,0 0 16,-22 0-16,1-21 0,21 21 15,-21-21-15,21-21 47,0 0-47,0 0 0,0 0 16</inkml:trace>
  <inkml:trace contextRef="#ctx0" brushRef="#br0" timeOffset="7380.08">2519 3323 0,'0'0'0,"0"-21"0,21 21 31,0 21-31,-21 0 16,21 1-16,0-1 0,1 0 16,-1 21-16,-21-21 0,21 1 0,0 20 15,-21-21-15,21 21 0,-21-20 16,0-1-16,0 21 0,0-21 0,0 0 15,0 1-15,0-1 0,0 0 0,0 0 16,21-21 0,1 0-1,-22-21 1,0 0-16,21 0 0,0-1 16,-21 1-16,0 0 0,21-21 15,-21 21-15,21-22 0,0 22 0,-21-21 16,22-1-16,-22 22 0,21-21 0,-21 21 15,21-22-15,-21 22 0,21 0 16,0 0-16,-21 0 0,0 0 16</inkml:trace>
  <inkml:trace contextRef="#ctx0" brushRef="#br0" timeOffset="7891.78">3027 3641 0,'0'-21'0,"0"-1"16,0 1-16,0 0 16,21 0-16,0 0 0,-21 0 15,21-1-15,0 1 0,1 0 0,-1-21 16,0 21-16,0-1 0,0-20 15,-21 21-15,0 0 0,21 0 0,-21-1 16,-21 22 0,0 22-1,0-22-15,0 21 0,-22 21 16,22-21-16,21 22 0,-21-22 0,0 21 16,0 0-16,21 1 0,0-22 15,0 21-15,0-21 0,0 22 0,0-22 16,0 0-16,0 0 0,0 0 0,21-21 15,0 22-15,0-22 0,0 0 16,1 0-16,-1 0 0,0 0 0,21 0 16,-21 0-16,22 0 0,-22 0 15,21-22-15,-21 22 0,22-21 0,-22 0 16</inkml:trace>
  <inkml:trace contextRef="#ctx0" brushRef="#br0" timeOffset="8292.54">3556 3366 0,'0'0'0,"0"-22"0,0 1 0,0 0 16,0 0-16,0 0 15,0 0-15,0-1 16,21 1-16,0 21 0,0 0 16,1 0-16,-1 0 0,0 0 15,21 0-15,-21 21 0,1 1 16,20 20-16,-21-21 0,0 21 15,0-20-15,1 20 0,-1-21 0,-21 21 16,0 1-16,0-22 0,0 0 16,0 21-16,0-20 0,0-1 0,0 0 15,-21 0-15,21 0 16,-22-21-16,1 0 16,21-21-1,0 0-15,0 0 16,0 0-16,0-1 0,0 1 0,0-21 15,0 21-15,0 0 0,21-22 16,-21 22-16,0-21 0,22-1 0,-22 22 16,21 0-16,0-21 15,-21 21-15,21-1 0,0 1 0,0 0 16,-21 0-16,22 0 0,-1 0 0,0-1 16,0 1-16,0 0 0</inkml:trace>
  <inkml:trace contextRef="#ctx0" brushRef="#br0" timeOffset="8804.26">4339 2879 0,'0'21'31,"0"0"-31,0 0 16,-21 0-16,21 22 0,0 84 15,0-85 1,0-21-16,-21 22 0,21-1 15,0 0-15,0 1 0,0-22 0,-21 21 16,21 0-16,0-20 0,0-1 16,0 0-16,0 0 0,0 0 0,0 0 15,0 1-15,21-1 0,0-21 16,0 0-16,0 0 0,0 0 0,1 0 16,-1 0-16,0 0 0,0 0 0,0 0 15,22 0-15,-22-21 0,0 21 16,21-22-16,-21 1 0,1 0 0,-1 0 15,21 0-15,-21 0 16,0-1-16,1-20 0,-22 21 0,0 0 16,21-22-16,-21 22 0,0 0 0,0 0 15,0 0-15,0 0 0,0-1 16,-21 22-16,-1 0 0,22 22 16,-21-1-16,0 0 15,21 0-15,0 0 0,0 0 0,0 1 16,0 20-16,0-21 0,0 0 15,0 0-15,0 1 0,0-1 16,0 0-16,21-21 0,0 0 16,1 0-16,-1 0 15,0 0-15,0 0 0,0 0 16,0 0-16,1-21 0,-1 21 16,0-21-16,-21-1 0,21 1 0,-21 0 15,21 0-15,0 0 0</inkml:trace>
  <inkml:trace contextRef="#ctx0" brushRef="#br0" timeOffset="8997.15">4974 2900 0,'0'0'0,"-21"0"0,0 0 16,0 0-16,-1 0 31,1 0-16,0 0 1,0 0 0,0 0-16</inkml:trace>
  <inkml:trace contextRef="#ctx0" brushRef="#br0" timeOffset="9172.04">4212 3175 0,'0'21'16,"0"0"-16,0 1 16,21-22-16,0 0 0,1 0 15,-1 0-15,0 0 0,21 0 16,1 0-16,-22 0 0,42-22 0,-20 1 16,-1 21-16,0 0 0,22-21 15</inkml:trace>
  <inkml:trace contextRef="#ctx0" brushRef="#br0" timeOffset="9699.74">5355 3175 0,'0'42'31,"0"-20"-31,-21-22 0,21 21 15,0 0-15,-21 0 0,21 0 0,0 0 16,0 1-16,0-1 0,0 0 16,0 21-16,0-21 0,0 1 0,0-1 15,0 0-15,-21 0 0,21 0 0,0 0 16,0 1 0,-22-22-16,22 21 0,0-42 46,0-1-30,0 1-16,22 0 16,-1 0-16,0-21 0,-21 20 0,21 1 15,0-21-15,0 0 0,1 20 0,20-20 16,-21 0-16,0 21 0,22-22 16,-1 22-16,-21 0 0,21 0 0,-20 21 15,20 0-15,-21 0 0,0 0 16,22 0-16,-22 0 0,0 21 15,-21 0-15,21 21 0,-21 1 0,0-22 16,21 21-16,-21 1 0,0-1 16,0 0-16,0-21 0,0 22 0,-21-22 15,21 0-15,-21 21 0,0-20 0,21-1 16,-21 0-16,-1 0 16,44-42 15,-1 21-31,0-21 0</inkml:trace>
  <inkml:trace contextRef="#ctx0" brushRef="#br0" timeOffset="10481.42">6519 3154 0,'0'-21'0,"0"42"0,0-63 0,0 20 0,0 1 16,-21 21-16,0 0 0,0-21 15,0 21-15,-1 0 0,-20 0 16,21 0-16,0 0 0,-22 21 0,22-21 16,-21 21-16,21 1 0,-22 20 15,22-21-15,0 0 0,-21 22 0,21-22 16,21 21-16,-22-21 0,22 22 0,0-22 16,0 0-16,0 0 15,0 0-15,22 0 0,-1-21 0,0 0 16,0 22-16,0-22 0,22 0 0,-22 0 15,21 0-15,0 0 0,1-22 16,-22 22-16,21-21 0,1 0 0,-22 0 16,21 0-16,-21 0 0,0-1 15,1 1-15,-1 0 0,-21 0 0,21 0 16,-21 0-16,21-1 0,-21 1 0,0 0 16,0 0-16,0 0 15,0 42 16,0 21-15,-21-21-16,21 1 0,-21-1 0,21 21 16,-21 0-16,21 1 0,-22-1 15,1 0-15,21 1 0,0-1 0,0 22 16,0-22-16,0 21 0,-21-20 0,21 20 16,0-20-16,0 20 0,0 1 15,0-1-15,0 1 0,0-1 0,0 1 16,0-22-16,0 21 0,0 1 0,21-22 15,-21 1-15,0 20 0,0-21 16,21 1-16,1 20 0,-22-20 0,0-1 16,0 0-16,21-21 0,-21 22 15,21-22-15,-21 0 0,0 0 0,0 0 16,0 1-16,-21-22 16,0 0-16,-1 0 15,1 0-15,0-22 0,-21-20 16,21 21-16,-22-21 0,1-1 15,21 1-15,-22 0 0,1-1 0,0-20 16,21 20-16,-22-20 0,22-1 0,-21 1 16,21-1-16,-1 1 0,1-1 15,0 1-15,0-22 0,21 43 0,0-22 16,0 1-16,0 21 0,0-1 0,0 1 16,21 0-16,0-1 15,0 1-15,1 21 0,-1-22 0,21 1 16,-21 21-16,22 0 0,-1-22 0,-21 22 15,21 0-15,-20 0 0,20 0 16,-21 0-16,0-1 0,0 1 0</inkml:trace>
  <inkml:trace contextRef="#ctx0" brushRef="#br0" timeOffset="11319.94">7302 3366 0,'0'0'15,"0"21"-15,22-21 31,-1-21-31,21-1 0,0 22 0,1-21 16,20 0-16,1-21 0,-1 21 0,1-1 16,-1 1-16,22-21 0,-22 21 15,1-22-15,-1 1 0,-20 21 16,-1-21-16,0 20 0,1-20 16,-22 0-16,0-1 0,-21 22 0,0-21 15,0 0-15,0 20 0,0-20 0,-21 21 16,0-21-16,0 20 0,-22 1 15,22 0-15,-21 21 0,-1 0 0,22 0 16,-21 0-16,0 0 0,-1 0 16,22 42-16,-21-20 0,21 20 0,-1 0 15,1 1-15,0 20 0,21 1 16,-21-1-16,21 1 0,0-1 0,0 22 16,0-22-16,0 22 0,0 0 0,0-1 15,0 1-15,0-22 16,0 22-16,0 0 0,0 21 0,-21-22 15,21 22-15,-21-21 0,21 21 0,-22-22 16,1 22-16,21-21 0,-21 21 16,0-1-16,0-20 0,0 21 0,-1-21 15,1-1-15,21-20 0,-21 20 0,21-20 16,0-22-16,0 22 0,0-22 0,0-21 16,0 22-16,0-22 0,21-21 15,0 0-15,1 0 0,-1 0 16,0 0-16,21-21 0,-21-22 15,22 22-15,-1-21 0,0 21 0,1-22 0,-1 1 16,0-22-16,1 22 16,-1-21-16,22-1 0,-22 1 0,0-22 15,1 21-15,-1 1 0,-21-22 0,0 1 16,0 20-16,-21-21 0,0 1 16,0-1-16,0 0 0,-21 22 0,0-22 15,0 22-15,-21-1 0,-1 1 0,-20 20 16,20-20-16,-20 21 0,-1-1 15,22 22-15,-21-21 0,20 21 0,1-1 16,21 1-16,0 21 0,-1-21 0,1 21 16,0-21-1,21 0 1,21 21-16,0 0 16,1 0-16,-1 0 0,0 0 0,0-21 15,0 21-15,0-22 0,22 22 0,-22-21 16,0 21-16</inkml:trace>
  <inkml:trace contextRef="#ctx0" brushRef="#br0" timeOffset="11732.39">8170 3154 0,'0'0'0,"0"-64"31,21 43-15,1 0 0,-1 21-16,0 0 0,0 0 15,0 0-15,0 0 0,1 21 16,-1 0-16,0 1 0,-21-1 0,21 0 16,0 21-16,-21-21 0,0 22 0,21-1 15,-21-21-15,0 22 0,0-22 16,0 21-16,0-21 0,0 0 0,0 1 15,-21-1-15,21 0 0,-21-21 16,21 21-16,-21-21 16,21-21-1,0 0 1,0 0-16,0-1 0,0 1 0,0 0 16,0 0-16,21 0 0,-21 0 0,21-1 15,-21-20-15,21 21 0,1-21 16,-1 20-16,0 1 0,0 0 0,0 0 15,0 0-15,1 0 0,-1-1 16,21 1-16,-21 0 0,0 21 0</inkml:trace>
  <inkml:trace contextRef="#ctx0" brushRef="#br0" timeOffset="12664.09">9102 2963 0,'-64'43'15,"22"-22"-15,21 0 16,-1 0-16,1 0 0,0 1 16,0 20-16,0-21 0,0 21 0,-1-20 15,22 20-15,0-21 0,0 0 16,0 0-16,0 1 0,0-1 0,0 0 16,22-21-16,-1 21 0,0-21 15,0 0-15,21 0 0,-20 0 16,-1 0-16,21 0 0,-21 0 0,0 0 15,1 0-15,-1-21 0,0 0 0,-21 0 16,21-1-16,-21 1 16,0 0-16,0 0 0,0 0 0,0-22 15,0 22-15,0 0 0,0 0 16,0-21-16,0 20 0,0 1 0,0 0 16,0 0-16,21 0 15,0 0-15,1 21 0,-1-22 16,0 22-16,0 0 0,0 0 0,0 0 15,1 22-15,-1-22 0,-21 21 16,21 0-16,0 0 0,-21 0 16,21 0-16,-21 1 0,0 20 0,0-21 15,0 0-15,0 22 0,0-22 16,0 0-16,0 0 0,0 0 0,0 0 16,0 1-16,0-1 0,0 0 15,0-42 16,0 0-15,0-1-16,0 1 0,0 0 16,0-21-16,0 21 0,0-1 15,21-20-15,1 21 0,-22 0 16,21-22-16,0 22 0,-21 0 0,21 0 16,0 0-16,22 0 0,-22-1 0,0 22 15,0 0-15,0 0 0,0 0 16,1 0-16,-1 0 0,0 22 0,0-1 15,0 0-15,0 0 0,1 0 16,-22 22-16,21-22 0,-21 21 0,21-21 16,-21 22-16,0-22 0,0 0 0,0 0 15,0 0-15,0 0 0,0 1 16,0-1-16,0 0 0,0 0 16,-21-21-1,0 0 1,-1 0-16,1 0 0,21-21 0,0 0 15,0 0-15,0-1 16,0 1-16,0 0 0,0 0 0,0-21 16,21 20-16,1-20 0,-1 21 0,0-21 15,21 20-15,1-20 0,-1 21 16,0 0-16,1 0 0,-1-1 0,0 1 16,1 21-16,-1 0 0,0 0 0,1 0 15,-22 21-15,21 1 0,-21-1 16,0 0-16,1 0 0,-1 0 0,-21 0 15,0 22-15,0-22 0,0 0 16,0 21-16,0-20 0,-21-1 16,-1 0-16,1 0 0,0 0 0,0 0 15,0-21-15,0 22 0,-1-22 16,1 0-16,0 0 16</inkml:trace>
  <inkml:trace contextRef="#ctx0" brushRef="#br0" timeOffset="13391.46">11811 2836 0,'21'0'15,"0"0"1,0 0-16,1 0 0,-1 0 15,0 0-15,0-21 0,21 21 16,-20-21-16,-1 0 0,21 0 0,-21 21 16,0-21-16,22-1 0,-22 1 15,0 0-15,0 0 0,-21 0 0,0 0 16,0-1-16,0 1 0,0 0 16,0 0-16,-42 21 0,21-21 0,-22 0 15,22 21-15,-21 0 0,0 0 0,-1 0 16,1 0-16,0 21 0,-1 0 15,22-21-15,0 21 0,0 0 16,0 0-16,21 1 0,0-1 16,0 0-16,0 0 0,0 0 0,0 0 15,21 1-15,0-1 0,0 0 0,0 0 16,22 0-16,-1 0 0,0 1 16,-21-1-16,22 0 0,-1 0 0,0 0 15,1 22-15,-22-22 0,21 0 16,-21 0-16,1 0 0,-22 0 0,0 1 15,0-1-15,0 0 0,0 0 0,0 0 16,-22 0-16,1 1 0,-21-1 16,0-21-16,-1 21 0,1-21 15,0 0-15,-22 0 0,1 0 0,20 0 16,1 0-16,0 0 0,-1-21 16,1 21-16,21-21 0,-22-1 0,22 1 15,0 0-15,21 0 16,0 0-16,0 0 0,0-1 0,0 1 15,0 0-15,0 0 0,0 0 0,21 21 16,-21-21-16,21-1 0,22 22 16,-22-21-16,0 21 0,21 0 0,1-21 15,-1 21-15,0-21 0,1 21 0,-1-21 16</inkml:trace>
  <inkml:trace contextRef="#ctx0" brushRef="#br0" timeOffset="14104.05">12573 2794 0,'0'42'31,"0"-20"-31,0-1 0,0 0 16,0 0-16,-21 0 0,21 0 0,0 1 16,0-1-16,0 0 0,0 0 15,0 0-15,0 0 0,-21 1 16,21-1-16,0 0 0,0 0 15,0 0-15,0-42 47,0 0-31,0 0-16,0 0 0,0-1 16,21 1-16,-21 0 0,0 0 15,21 0-15,0 0 0,-21-1 0,21 1 16,0 0-16,-21 0 0,22 0 0,-1 0 15,0-1-15,0 1 0,0 21 16,0 0-16,1 0 0,-1 0 16,-21 21-16,21 1 15,-21-1-15,0 0 0,21 0 16,-21 0-16,21 0 0,-21 1 0,0 20 16,0-21-16,0 0 0,0 0 15,0 1-15,0-1 0,0 0 0,0 0 16,0 0-16,0-42 47,0 0-47,0 0 15,0 0-15,21-1 0,1 1 16,-1 0-16,0 0 0,0-21 0,0 20 16,0-20-16,1 21 0,20 0 15,-21-22-15,21 22 0,1 0 16,-22 0-16,21 0 0,1 21 0,-1 0 15,0 0-15,-21 0 0,22 21 16,-22-21-16,0 21 0,0 21 0,0-20 16,1-1-16,-22 21 0,0 0 0,0-20 15,0 20-15,0-21 0,0 0 16,0 22-16,0-22 0,-22 0 0,1 0 16,21 0-16,-21 0 0,21 1 15,-21-22-15,42 0 47,0-22-47,0 22 0</inkml:trace>
  <inkml:trace contextRef="#ctx0" brushRef="#br0" timeOffset="14632.72">14118 2921 0,'0'0'0,"0"-21"0,0 0 0,0 0 15,0-1-15,-21 1 0,21 0 0,-21 0 16,0 21-16,-1-21 16,1 0-16,0 21 0,0 0 0,0 0 15,0 0-15,-22 0 0,22 0 0,0 21 16,0 0-16,-22 0 0,22 0 16,0 22-16,0-22 0,0 21 0,0-21 15,-1 22-15,1-22 0,21 21 16,-21 0-16,21-20 0,0 20 0,0-21 15,0 0-15,0 0 0,0 1 0,0-1 16,21-21-16,0 0 0,1 0 16,-1 0-16,0 0 0,0 0 0,0 0 15,0 0-15,1 0 0,20-21 16,-21-1-16,0 1 0,22 0 16,-22 0-16,0 0 0,0 0 0,0-1 15,0 1-15,1-21 0,-1 21 16,0-22-16,0 22 0,0-21 0,-21 21 15,0-22-15,21 22 0,-21 0 0,0 0 16,0 0-16,0 42 16,-21 0-1,21 0-15,-21 0 0,21 22 16,-21-22-16,21 21 0,0-21 0,0 1 16,0 20-16,0-21 0,0 0 0,0 0 15,0 1-15,0-1 0,21 0 16,0-21-16,-21 21 0,21-21 15,1 0-15,-1 0 0,0 0 0,0 0 16,0 0-16,0 0 0,22 0 16,-22-21-16,0 0 0,0 21 0,0-21 15,22-1-15,-22-20 0</inkml:trace>
  <inkml:trace contextRef="#ctx0" brushRef="#br0" timeOffset="14904.57">14795 2350 0,'0'-22'0,"0"44"0,0-65 0,0 64 32,-21 1-32,0 20 15,21-21-15,0 21 0,-21 1 16,0 20-16,21-20 0,-21 20 0,21-21 16,0 1-16,-22 20 0,22-20 0,-21-1 15,21 0-15,0-21 0,0 22 16,0-1-16,0-21 0,0 0 0,0 1 15,0 20-15,0-21 16,0 0-16,21-21 0,1 0 16,-1 0-16,0 0 0,0 0 15,0-21-15,0 0 0,1 0 16,-1 0-16,0-1 0,0 1 0</inkml:trace>
  <inkml:trace contextRef="#ctx0" brushRef="#br0" timeOffset="15152.43">15240 2350 0,'0'0'0,"-21"0"0,0 21 0,-1 21 16,1-21-16,0 22 0,0-1 0,0 21 16,0-20-16,21-1 0,-22 0 15,1 22-15,21-22 0,-21 1 0,21-1 16,-21-21-16,21 21 0,-21-20 0,21 20 15,0-21-15,0 0 16,0 0-16,0 1 0,0-1 16,0 0-16,21-21 15,0 0-15,0 0 16,0 0-16,1-21 0,-1 0 0</inkml:trace>
  <inkml:trace contextRef="#ctx0" brushRef="#br0" timeOffset="15520.21">15282 2921 0,'0'21'16,"43"-21"0,-22 0-16,0 0 15,0 0-15,0 0 0,0-21 0,22 21 16,-22 0-16,0-21 0,0 0 15,0 21-15,-21-21 0,22-1 16,-22 1-16,0 0 16,-22 21-1,1 0-15,0 0 0,-21 0 0,21 21 16,-1 0-16,-20 1 0,21-1 16,0 0-16,-22 0 0,22 0 15,21 0-15,0 1 0,-21-1 0,21 0 16,0 0-16,0 0 0,0 0 15,0 1-15,21-22 0,0 0 16,1 21-16,-1-21 0,0 0 0,0 0 16,21 0-16,-20 0 0,-1 0 15,21 0-15,-21 0 0,0-21 0,22 21 16,-22-22-16</inkml:trace>
  <inkml:trace contextRef="#ctx0" brushRef="#br0" timeOffset="15860.02">15727 2942 0,'0'0'0,"21"-21"0,-21-21 0,21 21 0,-21-1 15,0 1-15,21 0 16,0 0-16,1 0 0,-1 0 16,0 21-16,0 0 0,0 0 15,0 0-15,1 0 0,-1 21 16,0 0-16,0 0 0,-21 21 16,21-20-16,-21-1 0,0 21 0,21-21 15,-21 0-15,0 22 0,0-22 16,0 0-16,0 21 0,0-20 0,-21-1 15,21 0-15,-21 0 0,0-21 32,21-21-17,0 0 1,0 0-16,0-1 16,0 1-16,21 0 0,0-21 0,0 21 15,1-1-15,-1-20 0,21 21 16,-21-21-16,22 20 0,-22 1 0,21-21 15,-21 21-15,0 21 0,1-21 16,-1-1-16,0 1 0,0 21 0</inkml:trace>
  <inkml:trace contextRef="#ctx0" brushRef="#br0" timeOffset="16436.37">17568 2582 0,'0'22'31,"0"20"-31,0 0 0,-21-21 0,21 43 0,0-22 16,-21 1-16,21 20 0,-21 1 16,21-1-16,0 1 0,-21 20 15,-1 1-15,1-22 0,0 22 0,0 0 16,0-1-16,-22 1 0,22 21 0,0-21 16,0 20-16,-21-20 0,20 21 15,1-21-15,0-1 0,0 1 0,21-22 16,0 1-16,0-1 0,0 1 0,0-22 15,0 1-15,0-1 0,0-21 16,0 0-16,0 0 0,0 1 0,0-44 31,0 1-31,0 0 0,21 0 0,0-21 16,-21 20-16,21-20 0,1 0 16,-1-22-16,0 22 0,0-22 15,0 1-15,0-22 0,1 1 0,-1-1 16</inkml:trace>
  <inkml:trace contextRef="#ctx0" brushRef="#br0" timeOffset="16779.97">17335 2921 0,'0'0'0,"0"-63"0,-42-170 32,42 212-32,0-22 0,0 1 15,21 21-15,0 0 0,1-1 16,20 1-16,-21 0 0,21 0 0,1 21 0,-1 0 15,0 0-15,1 0 0,20 0 16,-20 0-16,-1 21 0,0 0 16,1 0-16,-1 22 0,0-1 0,-21 0 15,1 1-15,-22-1 0,0 0 16,0 1-16,0-1 0,0 0 0,-22-20 16,1-1-16,-21 21 0,21-21 15,-22 0-15,1-21 0,21 22 0,-21-22 16,-1 0-16,1 21 0,21-21 0,0 0 15,-1 21-15,1-21 0,0 0 16,42 0 15,0 0-31,1-21 0,-1 0 16,21 21-16,-21 0 0,0-22 16</inkml:trace>
  <inkml:trace contextRef="#ctx0" brushRef="#br0" timeOffset="17192.29">18055 2752 0,'0'0'0,"-21"-21"0,21-1 0,-21 1 16,21 0-16,0 0 16,0 0-16,0 0 0,0-1 15,21 1-15,0 0 0,0 0 16,22 21-16,-22-21 0,21 0 0,0 21 15,1 0-15,20 0 0,-20 0 16,-1 21-16,0 0 0,1 0 0,-1 0 16,-21 0-16,21 22 0,-20-1 15,-1-21-15,0 22 0,-21-1 0,0-21 16,0 21-16,0-20 0,-21-1 16,0 21-16,-1-42 0,1 21 0,0 0 15,0-21-15,0 0 0,0 0 16,-1 0-16,1 0 0,0 0 15,21-21-15,0 0 16,0 0-16,0 0 16,0 0-16,21-1 0,0-20 0,1 21 15,-1 0-15,-21-22 0,21 22 16,0-21-16,0 21 0,0 0 0,1-1 16,20 1-16,-21 0 0,0 0 0,0 0 15,22 0-15,-22 21 0,0-22 16,0 1-16</inkml:trace>
  <inkml:trace contextRef="#ctx0" brushRef="#br0" timeOffset="17380.16">19029 2455 0,'0'43'0,"0"-86"0,0 107 16,0-22-16,0-21 0,-21 22 16,21-1-16,-22-21 0,22 22 0,0-22 15,0 0-15,0 21 0,0-21 16,0 1-16,0-1 0,0 0 15,-21-21-15,21 21 0,0-42 32,0 0-17,0 0-15</inkml:trace>
  <inkml:trace contextRef="#ctx0" brushRef="#br0" timeOffset="17568.05">18986 2286 0,'-42'0'0,"21"0"16,0 0-1,21 21 17,0 0-17,21-21-15,0 0 0,-21 22 0,21-22 16</inkml:trace>
  <inkml:trace contextRef="#ctx0" brushRef="#br0" timeOffset="18291.49">19389 2498 0,'0'0'0,"-22"0"0,22 21 0,-21-21 16,21 21-16,-21 0 0,0 0 0,21 22 15,0-22-15,0 0 0,0 21 16,0-20-16,0 20 0,0-21 16,0 21-16,0-20 0,0-1 15,0 21-15,0-21 0,0 0 16,0 1-16,0-1 16,0-42 15,0-1-16,0 1-15,0 0 0,0 0 16,0-21-16,0 20 0,0 1 16,0-21-16,0 0 0,21 20 0,0-20 15,0 0-15,1 21 0,-1-22 16,21 1-16,-21 21 0,22 0 16,-1-1-16,0 1 0,1 21 15,-22 0-15,21 0 0,0 0 0,-20 0 16,-1 21-16,0 22 0,0-22 15,0 21-15,-21-21 0,0 22 0,0-1 16,0-21-16,0 22 0,0-22 0,0 21 16,0-21-16,0 0 0,0 1 15,-21-1-15,0 0 0,0 0 16,21-42 15,0 0-15,0 0-16,0-1 15,0-20-15,0 21 0,21-21 0,0 20 16,21-20-16,-20 0 0,-1-1 16,21 1-16,0 0 0,-20 21 0,20-22 15,0 22-15,-21 0 0,22 21 16,-22 0-16,21 0 0,-21 0 0,1 0 16,-1 42-16,0-21 0,-21 22 15,0-1-15,0 0 0,0 1 0,0-1 16,0 0-16,0 1 0,-21-1 15,21-21-15,-21 22 0,21-22 0,0 0 16,-22 0-16,22 0 0,-21 0 0,21 1 31,0-44-15,21 1 0,-21 0-16</inkml:trace>
  <inkml:trace contextRef="#ctx0" brushRef="#br0" timeOffset="18540.34">20786 2477 0,'0'0'0,"0"21"0,0 0 16,0 0-16,-22 0 15,22 0-15,-21 1 0,21 20 0,-21-21 16,21 0-16,-21 22 0,21-22 15,0 0-15,0 0 0,-21 0 0,21 0 16,0 1-16,-21-1 0,21 0 16,0-42 31,0 0-47,0-1 0</inkml:trace>
  <inkml:trace contextRef="#ctx0" brushRef="#br0" timeOffset="18884.15">20743 2244 0,'0'0'0,"0"-21"0,-21 21 16,0 0-16,0 0 16,21 21-1,21-21 1,0 21-16,0-21 15,0 0-15,1 0 0,-1 0 16,0 0-16,0 0 0,0-21 16,-21 0-16,21 21 0,-21-22 15,0 1-15,0 0 16,0 0-16,0 0 0,0 0 16,-21 21-16,0 0 15,0 0-15,0 0 0,0 0 16,-22 0-16,22 21 0,0-21 15,-21 21-15,20 0 0,1 0 0,0 0 16,0 1-16,21-1 0,-21 0 16,21 0-16,0 0 0,21 0 15,0-21-15,0 22 0</inkml:trace>
  <inkml:trace contextRef="#ctx0" brushRef="#br0" timeOffset="20132.43">21357 2159 0,'0'0'0,"0"-42"31,0 21-31,0 42 16,0 0-16,-21-21 15,0 21-15,21 0 16,-21 22-16,21-22 0,-22 0 0,1 21 15,0 1-15,0-1 0,21 0 0,-21 1 16,0-1-16,21 0 0,0 1 16,0-1-16,-22 0 0,22 1 0,0-22 15,0 21-15,0-21 0,0 0 16,0 1-16,0-1 0,0 0 0,22 0 16,-1 0-16,0-21 15,0 0-15,0 0 0,0 0 16,1 0-16,-1 0 0,0 0 15,0-21-15,0 0 0,0 21 0,1-21 16,-1 0-16,0-1 0,21 1 16,-42 0-16,21 0 0,1-21 15,-1 20-15,-21 1 0,21 0 0,-21 0 0,0 0 16,0 0-16,0-1 16,0 44 15,0-1-31,-21 0 15,21 0-15,0 0 0,0 0 0,-21 22 16,21-22-16,0 0 0,0 0 16,0 0-16,0 1 0,0-1 15,0 0 1,21-21-16,0 0 16,0 0-16,0 0 0,22 0 0,-22 0 15,0 0-15,0 0 0,21-21 16,-20 0-16,-1 21 0,21-22 0,-21 1 15,0 0-15,1 0 0,-1 0 16,0-22-16,0 22 0,0 0 0,0 0 16,-21 0-16,0 0 0,22-1 15,-22 1-15,21 21 0,-21 21 32,0 1-32,-21-1 15,-1 0-15,22 21 0,-21-21 0,21 1 16,0-1-16,0 0 15,-21 0-15,21 0 0,0 0 0,0 1 16,0-1-16,0 0 16,21-21-16,0 0 15,1 0-15,-1 0 0,0 0 16,0 0-16,0 0 0,0-21 0,1 21 16,-1-21-16,21-1 0,-21 1 0,0 0 15,1 0-15,-1 0 0,0-22 16,0 22-16,0 0 0,0-21 0,1 21 15,-1-1-15,0 1 0,-21 0 16,0 0 0,0 42-1,-21 0 1,21 0-16,0 1 0,-21-1 0,-1 0 16,22 0-16,-21 0 0,21 0 15,0 1-15,0 20 0,0-21 0,0 0 16,43 0-16,-22 1 15,0-22-15,0 0 0,21 21 0,1-21 16,-1 0-16,0 0 0,1 0 16,-1 0-16,22 0 0,-22 0 0,0-21 15,1 21-15,-1-22 0,0 1 0,-21 0 16,22-21-16,-22 21 0,21-22 16,-21 22-16,1-21 0,-22-1 15,0 1-15,21 21 0,-21-21 16,0 20-16,0 1 0,0 0 0,-21 0 15,-1 21-15,1 0 0,0 0 16,0 0-16,0 21 0,0 0 0,-1 22 16,1-22-16,0 0 0,21 21 15,-21-21-15,21 22 0,0-22 0,0 0 16,0 21-16,0-20 0,21-1 16,0 0-16,0 0 15,22-21-15,-22 0 0,0 21 0,0-21 16,22 0-16,-22 0 0,0 0 0,21 0 15,-21 0-15,1 0 0,20 0 16,-21-21-16,0 21 0,0-21 16,1 0-16,-1 0 0,0-1 0,0 1 15,0 0-15,-21 0 0</inkml:trace>
  <inkml:trace contextRef="#ctx0" brushRef="#br0" timeOffset="20368.34">22606 2074 0,'0'0'0,"-42"0"0,20 0 0,1 0 0,0 0 16,0 0-16</inkml:trace>
  <inkml:trace contextRef="#ctx0" brushRef="#br0" timeOffset="20592.23">21124 2265 0,'0'21'15,"21"0"-15,1-21 16,-1 0-16,0 0 0,0 0 0,0 0 16,22 0-16,-22 0 0,21 0 15,-21 0-15,22 0 0,-22 0 0,0 0 16,21 0-16,-21 0 0,1 0 0</inkml:trace>
  <inkml:trace contextRef="#ctx0" brushRef="#br0" timeOffset="22229.24">2371 5144 0,'0'-22'0,"21"22"16,-21-21-1,0 0 1,21 21-16,-21-21 0,0 0 15,0 0-15,0-1 16,0 1-16,-21 0 0,0 0 16,-1 0-16,1 0 15,0-22-15,-21 22 0,21 0 0,-1 0 16,-20 21-16,21-21 0,0-1 16,0 22-16,-1 0 0,1 0 0,0 0 15,0 0-15,0 0 0,0 0 16,-1 22-16,1-1 0,21 21 0,-21-21 15,21 22-15,-21-1 0,21 0 16,0 1-16,0-1 0,0 0 0,0 1 16,0-1-16,0 0 0,0 1 15,0-22-15,0 21 0,21-21 0,-21 0 16,21 1-16,0-1 0,1 0 16,-1-21-16,0 0 15,0 0-15,0 0 0,22 0 16,-22 0-16,0 0 0,21-21 0,-21 0 15,1-1-15,20 1 0,-21 0 16,0-21-16,22 21 0,-22-22 0,21 1 16,-21 0-16,22-1 0,-22-20 15,0 20-15,0-20 0,0-1 0,0 22 16,1 0-16,-22-22 0,0 22 16,0 0-16,0 20 0,0-20 15,0 21-15,0 0 0,0 0 16,0-1-16,-22 22 0,22 22 15,-21-1-15,21 0 16,-21 21-16,21 1 0,0-1 0,0 0 16,0 22-16,0-1 0,0-20 15,0 20-15,0 1 0,0-22 0,0 0 16,0 1-16,0-1 0,0 0 16,0-21-16,21 1 0,0 20 0,1-42 15,-1 21-15,21 0 0,-21-21 16,22 0-16,-1 0 0,-21 0 0,21 0 15,1 0-15,-1-21 0,-21 0 0,22 0 16,-1 0-16</inkml:trace>
  <inkml:trace contextRef="#ctx0" brushRef="#br0" timeOffset="22968.84">3387 4890 0,'0'0'0,"0"-22"0,0-20 15,0 21-15,0-21 0,0 20 0,-22 1 16,22 0-16,-21 21 0,0-21 15,0 21-15,0 0 0,0 0 0,-1 0 16,1 0-16,0 21 0,0 0 0,0 0 16,0 1-16,-1-1 0,1 21 15,0 0-15,21 1 0,0-1 0,0-21 16,-21 22-16,21-1 0,0 0 16,0-21-16,0 22 0,0-22 0,0 0 15,0 0-15,0 0 16,21-21-16,0 22 0,0-22 15,1 0-15,-1 0 16,0 0-16,0-22 0,0 1 0,0 21 16,1-21-16,-1 0 0,0 0 0,0-22 15,0 22-15,0 0 0,-21-21 16,0-1-16,22 1 0,-22 0 0,0-1 16,0 1-16,0 21 0,0-21 15,0 20-15,0 1 0,0 0 16,0 42-1,0 0 1,0 1-16,0-1 0,0 21 16,0 0-16,0 1 0,0-1 0,0 0 15,0 1-15,0-1 0,0 0 0,0-20 16,0 20-16,0-21 0,21 0 16,-21 0-16,21-21 0,0 22 0,0-22 15,0 0-15,1 0 16,-1 0-16,0-22 0,0 1 0,0 0 15,22 0-15,-22 0 0,21 0 16,-21-1-16,22-20 0,-22 0 16,0-1-16,21 1 0,-21 0 0,1-1 0,-1 1 15,0-21-15,0 20 0,0 1 16,-21 0-16,0-1 0,21 1 16,-21 0-16,0 20 0,0 1 15,0 0-15,0 0 0,0 42 16,0 0-1,0 22-15,0-22 0,-21 21 0,21 0 16,-21 22-16,21-22 0,0 22 0,-21-1 16,21 1-16,-21-22 0,21 22 15,-21-22-15,21 0 0,0-21 0,0 22 16,0-22-16,0 0 16,0 0-16,0 0 0,0 1 15,21-22-15,0 0 16,0 0-16,-21-22 15,0 1-15,21 21 0,-21-21 16</inkml:trace>
  <inkml:trace contextRef="#ctx0" brushRef="#br0" timeOffset="23160.73">3725 4911 0,'0'0'0,"0"-21"15,21 21 1,1 0-16,-1-22 16,0 22-16,0 0 0,21-21 0,-20 21 15,20 0-15,-21-21 0,21 0 16,1 21-16,-22-21 0,21 21 0,-21 0 16,22 0-16</inkml:trace>
  <inkml:trace contextRef="#ctx0" brushRef="#br0" timeOffset="23744.4">4741 5144 0,'0'-22'31,"0"1"-31,0 0 0,0 0 15,0 0-15,0 0 0,0-1 0,0 1 16,0 0-16,-21 0 0,0-21 16,0 20-16,0-20 0,-22 21 0,22 0 15,-21 0-15,21-1 0,-1 22 16,-20 0-16,21 0 0,0 0 0,0 0 16,-1 22-16,-20-1 0,21 0 15,0 21-15,21 1 0,-21-22 16,-1 42-16,1-20 0,21-1 0,0 0 15,0 1-15,0-1 0,0-21 16,0 21-16,0-20 0,0-1 0,21 0 16,1 0-16,-1 0 0,0-21 15,21 0-15,-21 0 0,1 0 0,20 0 16,-21 0-16,21 0 0,-20 0 0,20-21 16,-21 0-16,21 0 15,-20 0-15,-1-1 0,0 1 0,0 0 0,0-21 16,0 21-16,-21-22 0,0 22 15,0-21-15,0-1 0,0 1 16,0 0-16,0 21 0,0-22 0,0 22 16,0 0-16,0 42 15,0 0-15,0 0 16,0 22-16,0-1 0,0 0 16,0-20-16,0 20 0,0 0 0,0 1 15,0-1-15,22-21 0,-22 21 16,21-20-16,0-1 0,0 0 0,0-21 15,0 21-15,22-21 0,-22 0 0,0 0 16,0 0-16,22 0 0,-22-21 16,21 0-16,0 21 0</inkml:trace>
  <inkml:trace contextRef="#ctx0" brushRef="#br0" timeOffset="24604.12">5651 4487 0,'0'0'0,"-21"-21"16,0 0-16,0 21 16,0 0-16,0 0 0,-1 21 0,22 0 15,-21 1-15,0 20 0,0 64 16,21-64-16,-21 0 16,21 22-16,-21-1 0,21-20 15,0 20-15,0-20 0,0-1 16,0 0-16,0 1 0,0-1 0,0-21 15,0 0-15,0 0 0,0 1 0,0-1 16,21 0-16,0-21 0,0 0 16,0 0-16,22 0 0,-22-21 15,0 0-15,0 21 0,21-22 16,-20 1-16,-1 0 0,0 0 0,21-21 16,-21 20-16,1-20 0,-1 21 15,-21-21-15,21 20 0,-21 1 16,21 0-16,-21 0 0,0 0 0,0 42 31,0 0-31,-21 0 0,0 0 16,21 22-16,0-22 0,-21 21 0,21-21 15,-22 1-15,22 20 0,0-21 16,0 0-16,0 0 0,0 1 0,0-1 16,0 0-16,22 0 0,-1-21 15,0 0-15,0 0 0,21 0 16,-20 0-16,20 0 0,0 0 0,-21 0 15,22-21-15,-1 0 0,-21 0 0,22 21 16,-22-22-16,0 1 0,0-21 16,-21 21-16,21 0 0,-21-22 0,21 22 15,-21-21-15,0 21 0,0-22 16,0 22-16,0 0 0,0 0 16,0 0-16,0-1 0,0 44 31,0-1-31,0 0 0,0 0 15,0 21-15,0 1 0,0-22 0,-21 21 16,21 1-16,0-1 0,-21 0 16,21 1-16,0-1 0,0 0 0,0 1 15,0 20-15,0 1 0,0-1 0,0-21 16,0 22-16,0-1 0,0 22 16,0-21-16,0-1 0,0-21 0,0 22 15,0-1-15,0 1 0,0-1 16,0 1-16,0-1 0,0 1 15,0-22-15,-21 22 0,21-22 0,-21 0 16,0-20-16,-1 20 0,22-21 0,-21 0 16,0-21-16,0 0 0,0 0 15,0 0-15,-1-21 0,1 21 16,0-21-16,-21 0 0,21-22 0,-22 22 16,22 0-16,-21-21 0,21 21 0,-22-22 15,22 22-15,0-21 16,-21 21-16,42-22 0,-22 22 0,1-21 0,21 21 15,0-22-15,0 1 0,0 21 0,0-22 16,0 1-16,21 0 0</inkml:trace>
  <inkml:trace contextRef="#ctx0" brushRef="#br0" timeOffset="24947.93">6752 4890 0,'0'0'0,"0"-22"0,0 44 16,-21-1-16,21 0 15,0 0-15,0 21 0,-21 1 16,21 20-16,-21-20 0,21 20 16,0 1-16,0-1 0,0 1 0,0-1 15,0 22-15,0-22 0,0 1 0,-22-1 16,22 22-16,-21-22 0,21 1 15,0-22-15,0 22 0,0-1 0,-21-20 16,21 20-16,-21-21 0,21 22 0,-21-22 16,21 1-16,0-1 0,0 0 15,-21-21-15,21 22 0,0-22 0,-22 0 16,22-42 15,0 0-31,22 0 0,-1-22 16,0 1-16,-21 0 0,21-1 0</inkml:trace>
  <inkml:trace contextRef="#ctx0" brushRef="#br0" timeOffset="25247.75">6667 5249 0,'0'0'16,"0"-42"-16,0 0 0,0-1 0,0 1 15,0 21-15,22-21 0,20 20 0,-21-20 16,21 21-16,-20 0 0,20 0 15,0-1-15,-21 22 0,22 0 16,-22 0-16,0 22 0,0-1 0,0 0 16,-21 0-16,0 21 0,0-20 15,0 20-15,0 0 0,-21-21 0,0 22 16,0-1-16,-21-21 0,20 0 0,1 22 16,-21-22-16,21 0 0,-22 0 15,22-21-15,0 21 0,0-21 0,21 22 16,21-44 15,0 22-31,0-21 0,1 0 0,-1 0 16,0 0-16,0 0 15</inkml:trace>
  <inkml:trace contextRef="#ctx0" brushRef="#br0" timeOffset="25592.56">7112 5186 0,'42'0'15,"-21"-21"-15,1 21 16,-1-21-16,0 21 0,0-22 16,0 1-16,0 21 0,22-21 0,-22 0 15,0 0-15,0 0 0,0-1 16,1 1-16,-1 21 0,-21-21 16,0 0-16,-21 21 15,-1 0 1,1 0-16,0 0 0,0 21 0,0 0 15,0 0-15,-1 1 0,1 20 16,0-21-16,21 0 0,0 22 0,-21-22 16,21 21-16,0-21 0,0 0 0,0 1 15,0-1-15,0 0 0,21-21 16,0 21-16,0 0 0,1-21 0,-1 0 16,0 0-16,0 0 0,21 0 0,-20 0 15,20 0-15,-21 0 0,0 0 16,22-21-16,-22 21 0,0-21 15,0 0-15,-21 0 0,21-1 16</inkml:trace>
  <inkml:trace contextRef="#ctx0" brushRef="#br0" timeOffset="25840.41">5419 4932 0,'0'0'0,"-22"0"0,1 21 0,42-21 16,1 0 0,20 0-16,0 0 0,1 0 0,20-21 15,1 21-15,-1-21 0,1 0 0,-1 21 16,1-22-16,-22 1 0,21 21 15,1-21-15,-22 0 0,22 0 0</inkml:trace>
  <inkml:trace contextRef="#ctx0" brushRef="#br0" timeOffset="26312.14">9715 4593 0,'0'0'0,"-21"-21"0,21 0 16,-21 0-16,0 0 0,21-1 15,0 1-15,-21 0 0,0 21 0,-1-21 16,1 21 0,0 0-16,0 0 0,21 21 15,0 0-15,-21 0 0,21 22 16,-21-1-16,21 0 0,-22 1 0,22-1 15,0 22-15,-21-22 0,0 21 16,21-20-16,-21 20 0,21-20 0,0-1 16,0 0-16,-21 1 0,21-22 0,0 21 15,0-21-15,0 0 0,0 1 16,0-1-16,21-21 16,-21-21-1</inkml:trace>
  <inkml:trace contextRef="#ctx0" brushRef="#br0" timeOffset="26824.85">9250 4974 0,'0'0'0,"0"-21"16,21 21-1,0 0-15,0 0 0,0 0 16,1-21-16,20 21 0,-21 0 0,21-21 15,1 0-15,-1 21 0,22-22 16,-22 1-16,21 21 0,-20-21 0,-1 0 16,0 21-16,1-21 0,-22 21 15,0 0-15,0-21 0,0 21 0,-42 0 32,0 21-32,21 0 15,-21 0-15,0 0 0,0 0 16,-1 1-16,1 20 0,21-21 0,0 21 15,-21 1-15,21-22 0,-21 21 16,21-21-16,0 1 0,0-1 0,0 0 16,0 0-16,0 0 0,21-21 15,0 0-15,0 0 0,22 0 0,-22 0 16,21 0-16,1 0 0,-1 0 0,0-21 16,1 21-16,-1-21 0,0 0 15,1 0-15,-1-1 0,-21 1 0,21 0 16,-20 0-16,-1-21 0,-21 20 0,0 1 15,0-21-15,0 0 0,0 20 16,-21-20-16,-1 21 0,1-21 16,-21 20-16,21 1 0,-22 21 0,1-21 15,21 21-15,-21 0 0,20 0 16,-20 0-16,21 0 0,-21 0 0,20 0 16,1 21-16,0 0 0,21 1 15,0-1-15,0 0 0,0 0 16,21-21-16,0 21 0</inkml:trace>
  <inkml:trace contextRef="#ctx0" brushRef="#br0" timeOffset="28709.77">12150 4995 0,'0'0'0,"21"-21"16,0 0-16,0 21 0,0-21 0,0 0 15,1 21-15,-1-21 0,0-1 16,0 1-16,-21-21 0,0 21 0,21 0 16,-21-1-16,0 1 0,0 0 15,0 0-15,0 0 0,-21 0 16,0-1-16,0 1 0,0 0 0,-1 0 15,-20 0-15,21 0 0,-21 21 16,-1-22-16,22 22 0,-21 0 0,21 0 16,-22 0-16,1 0 0,21 22 15,-22-1-15,1 0 0,21 21 16,0-21-16,0 22 0,-1 20 0,1-20 16,21-1-16,0 21 0,0-20 0,0-1 15,0 0-15,0 1 0,0-22 16,21 21-16,1-21 0,-1-21 0,21 22 15,-21-22-15,22 0 0,-22 0 16,21 0-16,0 0 0,-20 0 0,20-22 16,0 22-16,-21-21 0,22 0 0,-1-21 15,-21 21-15,0-1 0,22-20 16,-22 21-16,0-21 0,0 20 0,-21-20 16,0 21-16,21-21 15,-21 20-15,0-20 0,0 21 0,0 0 16,0 0-16,0-1 0,0 1 0,-21 21 31,21 21-31,0 1 0,0-1 16,-21 0-16,21 21 0,0-21 0,-21 22 15,21-1-15,0-21 0,0 22 16,0-1-16,0-21 0,0 0 0,0 22 16,21-22-16,0-21 0,0 21 15,1 0-15,-1-21 0,0 0 0,0 0 16,21 0-16,-20 0 0,-1 0 0,0-21 15,21 0-15,-21 0 16,1-1-16,-1 1 0,0 0 0,0 0 16,0 0-16,0-22 0,1 1 0,-22 21 15,0-21-15,0 20 0,0-20 16,0 21-16,0 0 0,0 0 0,0-1 16,-22 44-1,22-1 1,-21 0-16,21 0 0,-21 21 0,21-20 15,-21 20-15,21 0 0,0-21 16,0 22-16,-21-1 0,21-21 0,0 0 16,-21 1-16,21-1 0,0 0 15,0 0-15,0-42 47,21 0-47,-21 0 0,21-1 0,0-20 16,-21 21-16,21-21 0,0 20 0,1-20 15,-1 0-15,-21 21 0,21-22 16,21 1-16,-21 21 0,1-22 0,-1 22 16,0 0-16,0 0 0,0 21 15,0 0-15,-21 21 16,0 0-16,22 0 16,-22 1-16,0 20 0,0-21 15,0 21-15,0-20 0,0 20 16,0-21-16,0 21 0,0 1 0,0-22 15,0 0-15,0 0 0,0 0 16,0 1-16,21-1 0,0-21 16,0 0-16,0 0 0,0 0 15,22 0-15,-22 0 0,21 0 0,-21-21 16,22-1-16,-22 1 0,21 0 0,-21 0 16,1 0-16,20-22 0,-21 22 15,0 0-15,0-21 0,-21 21 16,0-1-16,22-20 0,-22 21 0,0 0 15,0 0-15,0 42 32,0 0-32,0 0 0,-22 0 15,22 0-15,-21 1 0,21 20 16,0-21-16,0 0 0,0 22 0,0-22 16,0 0-16,0 0 0,0 0 15,0 0-15,21-21 0,-21 22 0,22-22 16,-1 0-16,21 0 0,-21 0 0,0 0 15,22 0-15,-1 0 0,-21-22 16,22 22-16,-22-21 0,21 0 0,0 0 16,-20 0-16,-1 0 0,0-22 15,21 22-15,-42 0 0,21 0 0,-21-22 16,22 22-16,-22 0 0,0 0 16,0 0-16,0 0 0,0-1 15,0 1-15,0 42 31,0 1-31,0-1 16,0 0-16,0 0 0,-22 21 0,22-20 16,-21 20-16,21 0 0,0 1 0,0-1 15,-21 0-15,21 22 0,0-22 16,-21 0-16,21 22 0,0-22 16,0 22-16,0-1 0,0-20 0,0 20 0,0 22 15,0-22-15,0 1 16,0 20-16,0-20 0,0 21 0,0-22 15,0 1-15,0-1 0,0 22 0,0-22 16,0 1-16,0-1 0,0 1 0,0-1 16,0 1-16,0-22 0,0 0 15,0 1-15,0-22 0,0 21 0,0-21 16,-21-21-16,21 22 0,-21-22 0,-1 0 16,1 0-16,0 0 0,21-22 15,-21 1-15,0 0 0,0 0 16,-22-21-16,22 20 0,-21-41 15,21 21-15,-22-22 0,1 22 0,0-22 16,20 1-16,-20-1 0,0-20 16,21 20-16,-1-21 0,22 1 0,0-1 15,0 0-15,0 22 0,22-1 0,-1 1 16,0-1-16,0 1 0,21 21 16,-20-1-16,20 1 0,-21 21 0,21-22 15,-20 22-15,-1-21 0,21 21 0,-21 0 16,0-1-16,1-20 15,-1 21-15,21 0 0</inkml:trace>
  <inkml:trace contextRef="#ctx0" brushRef="#br0" timeOffset="29771.96">15917 4530 0,'-84'-64'31,"62"64"-31,1 0 0,0 0 0,0 0 16,0 21-16,0 1 0,-1-22 0,1 21 15,0 21-15,0-21 0,0 22 16,21-1-16,-21 0 0,21 1 0,-22-1 16,22 0-16,-21 1 0,21-1 15,0 0-15,0-21 0,0 22 0,0-22 16,0 0-16,21-21 0,1 21 0,-1-21 16,21 0-16,-21 0 0,22 0 15,-1-21-15,-21 0 0,21 0 16,1 0-16,-1-1 0,0 1 0,-20-21 15,20 21-15,0-22 0,-21 1 16,1 21-16,-1-21 0,-21 20 0,0-20 16,0 21-16,0-21 0,0 20 15,-21-20-15,-1 21 0,-20-21 0,21 20 16,-21 1-16,-1 0 0,1 0 16,0 0-16,20 21 0,-20 0 0,0 0 15,21 0-15,-22 0 0,22 0 0,0 21 16,0 0-16,21 0 15,0 0-15,42-21 16,-21 22-16,0-22 0,22 0 16,-1 0-16,0 0 0,1 0 15,-1 0-15,0 0 0,22 0 0,-22-22 16,22 22-16,-1-21 0,-20 0 16,20 0-16,-21 0 0,1 0 0,-1-1 15,0 1-15,1 0 0,-22 0 16,0 0-16,0 0 0,-21-1 0,0 1 15,0 0-15,0 0 0,0 0 16,-21 21-16,0 0 16,0 0-16,0 0 0,21 21 15,-22 0-15,22 0 0,-21 22 16,0-1-16,21 0 0,0 1 0,0 20 16,-21-21-16,21 22 0,-21-1 15,21 1-15,-21-1 0,21 22 16,0-21-16,0 20 0,0 1 0,0 0 15,0-22-15,0 22 0,0-1 0,0 1 16,0-21-16,0 20 0,0 1 16,0 0-16,21-22 0,-21 22 0,21-22 15,0 1-15,-21-1 0,0 22 0,21-22 16,0 1-16,1-1 0,-1-20 16,-21 20-16,21-20 0,0-1 0,-21-21 15,0 21-15,21-20 0,-21-1 16,0 0-16,-21-42 31,0 0-31,0-1 0,0 1 16,-1-21-16,-20 0 0,21-1 0,-21 1 15,20 0-15,-20-22 0,21 22 16,-21-22-16,20 22 0,1-22 0,-21 1 16,42-1-16,-21 1 0,0-1 0,21 1 15,0-1-15,0 1 0,0-1 16,0 1-16,0-1 0,21 22 0,0 0 15,0-22-15,0 22 0,22 0 0,-22-1 16,21 1-16,0 0 0,1-1 16,-1 22-16,0-21 0,1 21 15,-1-1-15,0-20 0,-20 21 0,20 0 16,0 0-16</inkml:trace>
  <inkml:trace contextRef="#ctx0" brushRef="#br0" timeOffset="30116.36">18246 4297 0,'0'0'15,"0"-21"-15,0 0 0,0-1 0,0 1 16,-22 42 0,1 22-1,21-22-15,0 21 0,0-21 16,0 22-16,-21-1 0,21-21 16,0 22-16,-21-22 0,21 21 0,0-21 15,0 0-15,0 1 0,0-1 16,0 0-16,21-42 47,-21 0-47</inkml:trace>
  <inkml:trace contextRef="#ctx0" brushRef="#br0" timeOffset="30511.55">18224 3874 0,'0'0'16,"-21"-22"-16,0 22 0,0 0 0,0 0 0,0 0 16,-1 0-16,1 0 0,0 0 15,0 22-15,21-1 16,0 0-16,0 0 0,0 0 16,21 0-16,0 1 0,0-22 15,1 0-15,-1 21 0,21-21 0,-21 0 16,22 0-16,-22 0 0,21 0 15,0-21-15,-20-1 0,20 22 0,-21-21 16,0 0-16,0 0 0,1 21 16,-22-21-16,21 0 0,-21-1 0,0 1 15,0 0-15,0 0 0,-21 0 16,-1 21-16,1-21 0,-21-1 0,21 22 16,0 0-16,-22 0 0,1 0 15,21 0-15,-22 0 0,22 0 16,0 22-16,0-1 0,0 0 0,0 0 15,21 0-15,0 22 0,0-22 16,0 21-16,0 0 0,0 1 0,0-22 16,0 21-16,0-21 0,21 1 15,0 20-15,0-42 0,0 21 0</inkml:trace>
  <inkml:trace contextRef="#ctx0" brushRef="#br0" timeOffset="30820.04">18923 3852 0,'0'0'0,"0"-21"0,0 0 15,0 0-15,0 0 0,0 63 32,0-21-17,0 0-15,0 22 0,-21 20 16,0-20-16,-1 20 0,22 1 0,0-1 15,-21-21-15,0 22 0,21-22 16,0 1-16,0-1 0,0-21 0,0 21 16,0-20-16,0-1 0,0 0 0,0 0 15,0 0 1,21-21 0,0 0-16,1 0 15,-1-21-15,0 0 0,0 21 16,0-21-16,0 0 0</inkml:trace>
  <inkml:trace contextRef="#ctx0" brushRef="#br0" timeOffset="31176.59">19410 4149 0,'0'0'0,"42"-21"0,-21-1 0,-21 1 16,0 0-16,-21 21 16,0 0-1,0 0-15,0 0 0,-22 21 16,22 0-16,-21 1 0,21-1 15,-1 0-15,1-21 0,0 21 0,21 0 16,0 0-16,0 1 0,0-1 16,0 0-16,21 0 0,0-21 15,1 0-15,20 21 0,-21-21 0,21 0 16,-20 0-16,20 21 0,-21-21 16,0 22-16,22-22 0,-22 21 0,0 0 15,-21 0-15,0 0 16,0 0-16,-21 1 15,21-1-15,-43 0 0,22-21 0,0 21 16,0-21-16,-21 21 0,20-21 16,-20 0-16,21 0 0,0 0 0,0 0 15,-1 0-15,1 0 16,0 0-16,0-21 16,21 0-16,0 0 0,0 0 15,-21-1-15</inkml:trace>
  <inkml:trace contextRef="#ctx0" brushRef="#br0" timeOffset="31412.45">18732 3916 0,'43'-21'31,"-1"21"-31,0 0 0,1 0 15,-1 0-15,22 0 0,-22 0 0,21 0 16,1 0-16,-1 0 0,1-21 0,-1 21 16,1 0-16,-22 0 0,1 0 15,-1 0-15,0 0 0,-21 0 0,1-22 16,-1 22-16</inkml:trace>
  <inkml:trace contextRef="#ctx0" brushRef="#br0" timeOffset="32647.96">1185 6392 0,'0'0'15,"-21"0"-15,0 0 16,21 22-16,-21-1 15,21 0-15,-21 0 0,21 21 0,0 1 16,0 20-16,0-20 0,0 20 16,0-21-16,0 22 0,0-22 0,0 22 15,0-22-15,0 0 16,0 22-16,0-22 0,0 1 0,0-22 16,0 21-16,0-21 0,0 22 15,21-22-15,-21 0 0,21-21 16,-21-21 15,21 0-31,-21-1 0,21 1 0,-21 0 16,0-21-16,21 21 0,-21-22 15,22 1-15,-1 21 0,-21-22 0,21 1 16,0 21-16,0-21 16,0-1-16,1 22 0,-1-21 0,0 21 0,21-1 15,-21 1-15,1 21 16,-1 0-16,21 0 0,-21 0 0,22 21 15,-22 1-15,21-1 0,-21 0 16,0 0-16,1 21 0,-1-20 0,-21 20 16,21-21-16,-21 21 0,0-20 15,0 20-15,-21-21 0,-22 21 0,22 1 16,-21-22-16,0 21 0,-1-21 16,22 1-16,-21-1 0,-1 0 0,1 0 15,21-21-15,-21 0 0,20 0 16,1 0-16,0 0 0,0 0 15,0 0-15,0 0 16,21-21-16,0 0 0,0 0 16,0-1-16,21 1 15,0 0-15,0-21 0,0 21 0,0-1 16,1 1-16</inkml:trace>
  <inkml:trace contextRef="#ctx0" brushRef="#br0" timeOffset="32895.46">2011 6731 0,'0'21'0,"0"-42"0,0 85 16,0-43-16,0 21 0,0-21 0,0 22 15,0-22-15,0 0 0,0 21 16,0-21-16,0 1 0,0-1 0,0 0 15,0 0-15,0-42 63,0 0-63</inkml:trace>
  <inkml:trace contextRef="#ctx0" brushRef="#br0" timeOffset="33092.33">2032 6646 0,'0'0'0,"0"-21"0,0 0 16,0 0-16,0 42 62,0 0-46,21 0-1,0-21-15,0 22 0,1-1 16</inkml:trace>
  <inkml:trace contextRef="#ctx0" brushRef="#br0" timeOffset="33871.9">2921 6943 0,'0'0'0,"42"-43"16,-21 22-16,-21 0 0,0 0 16,0 0-16,0 0 15,0-1-15,0 1 0,0 0 0,0 0 16,-21 0-16,0 0 0,0-1 0,0 1 16,-22 21-16,22 0 0,-21 0 15,21 0-15,-22 0 0,1 0 0,0 21 16,-1 1-16,22 20 0,-21-21 15,0 0-15,20 0 0,-20 22 0,21-22 16,21 0-16,0 0 0,0 0 16,0 1-16,0-1 0,0 0 0,21-21 15,0 0-15,22 21 0,-22-21 16,21 0-16,-21 0 0,22 0 0,-1 0 16,0-21-16,1 21 0,-22-21 15,21 0-15,-21 21 0,22-22 16,-22 1-16,0 21 0,0-21 0,0 0 15,0 0-15,-21 0 0,22-1 16,-22 1-16,0 0 0,0 0 16,0 42 15,0 0-31,0 0 16,-22 1-16,22-1 0,0 21 0,0-21 15,0 22-15,0-1 0,0 0 16,0 1-16,0-1 0,0 21 15,22 1-15,-22-1 0,0 1 0,21-1 16,0 1-16,-21-1 0,21 1 0,-21 21 16,0-22-16,21 1 0,-21-1 15,21 1-15,-21-1 0,0 1 0,0-1 16,0 1-16,0-22 0,0 21 16,0-20-16,-21 20 0,0-20 0,0-1 15,21-21-15,-21 21 0,0-20 0,-1-1 16,1 0-16,-21-21 0,21 0 15,0 0-15,-22 0 0,1 0 0,0-21 16,-1 0-16,-20-1 0,20 1 16,-20-21-16,21 21 0,-22-22 0,22-20 15,-1 21-15,1-22 0,21-21 0,0 22 16,0-1-16,21-20 16,0 20-16,0 1 0,0-1 0,0 1 15,0 20-15,21-20 0,0 21 0,0-22 16,0 22-16,22-1 0,-22 1 15,0 0-15,21-1 0,-21 1 0,22 0 16,-1 21-16,-21-22 0,22 22 16,-22 0-16,21-21 0,0 20 0</inkml:trace>
  <inkml:trace contextRef="#ctx0" brushRef="#br0" timeOffset="34684.03">3725 6731 0,'0'0'0,"0"-21"15,0 0-15,-21 0 16,0 21-16,0-22 0,0 22 16,-1 0-16,-20 0 0,21 0 15,0 0-15,0 0 0,-22 22 0,22-1 16,-21 0-16,21 0 0,-22 0 15,22 0-15,-21 1 0,21 20 16,-1-21-16,22 0 0,0 22 16,0-22-16,0 0 0,0 0 0,0 0 15,0 0-15,22-21 0,-1 22 0,0-22 16,0 0-16,0 0 0,22 0 16,-22 0-16,21 0 0,0-22 0,1 22 15,-1-21-15,-21 21 0,22-21 16,-22 0-16,21 0 0,-21 21 0,0-21 15,-21-1-15,0 1 16,22 0-16,-22 0 0,0 0 16,0 0-16,-22 21 31,22 21-31,-21 0 16,21 0-16,0 0 0,0 0 0,0 22 15,0-1-15,-21 0 0,21 1 16,0 20-16,0 1 0,0-1 0,0 22 15,0-22-15,0 1 0,0 21 16,0-22-16,0 1 0,0 20 0,0-20 16,0-1-16,0 22 0,0-22 0,0 22 15,0-21-15,0 20 0,21-20 16,-21-1-16,0 1 0,0-1 0,0 1 16,21-22-16,-21 22 0,0-22 0,0 0 15,0 1-15,0-1 0,0 0 16,0-21-16,0 1 0,0-1 15,-21-21 1,0-21-16,21-1 0,-21-20 16,0 21-16,-22-21 0,22-1 15,0 1-15,-21-22 0,21 22 0,-22-21 16,22-1-16,-21 1 0,-1-1 0,22 1 16,0-22-16,0 21 0,0-20 15,21 20-15,-21 1 0,21-1 16,0 1-16,0 20 0,0-20 15,21 21-15,0-1 0,0-20 0,-21 20 16,21 1-16,22 0 0,-22-22 0,0 22 16,0 0-16,0-1 0,0 1 15,1 0-15,-1 20 0,0-20 0,0 21 16,0-21-16,0 20 0,1 1 16,-1 0-16,-21 0 0,0 0 15,21 0-15</inkml:trace>
  <inkml:trace contextRef="#ctx0" brushRef="#br0" timeOffset="35355.97">3873 6900 0,'0'0'15,"22"0"-15,-1-21 0,0 21 0,0-21 16,0 0-16,0 21 15,-21-21-15,0 0 0,0-1 16,0 1-16,0 0 16,-21 21-1,0 0-15,0 0 16,0 21-16,21 0 16,-21 1-16,-1-22 0,22 21 0,0 0 15,-21 0-15,21 0 16,0 0-16,0 1 0,0-1 0,0 0 15,0 0-15,0 0 0,21-21 16,1 0-16,-1 21 0,0-21 16,0 0-16,0 0 0,0 0 0,1 0 15,-1 0-15,0 0 0,0 0 16,-21-21-16,0 0 16,0 0-16,0 0 15,0 0-15,21-1 16,-21 1-16,0 0 0,21 0 0,-21 0 15,0 0-15,22-1 0,-1 22 16,-21-21-16,21 0 0,0 0 16,0 0-16,0 21 0,1 0 0,-1 0 15,0 0-15,0 0 0,0 0 16,0 0-16,-21 21 0,22 0 0,-1 0 16,0 0-16,0 22 0,-21-22 0,0 21 15,0-21-15,0 1 0,0 20 16,0-21-16,0 0 0,0 0 0,0 1 15,0-1-15,-21 0 16,0-21-16,21-21 31,0 0-31,0-1 16,0-20-16,0 21 16,0 0-16,21 0 0,-21-1 0,21-20 15,-21 21-15,21-21 0,0 20 16,-21-20-16,22 21 0,-1 0 0,0 0 15,0-1-15,0 22 0,0-21 16,1 21-16,-1 0 0,0-21 0</inkml:trace>
  <inkml:trace contextRef="#ctx0" brushRef="#br0" timeOffset="36167.89">7705 7070 0,'0'-21'0,"0"-1"0,21 1 16,-21 0-16,21 0 15,0 21-15,-21-21 0,0 0 0,0-1 16,21 1-16,-21 0 0,0 0 15,0 0-15,0-22 0,-21 22 0,0 0 16,0 0-16,0-21 0,-22 20 0,1 1 16,21 0-16,-22 0 15,1 21-15,0 0 0,-1 0 0,1 0 16,0 0-16,21 0 0,-22 21 0,1 0 16,21 22-16,-22-22 0,22 21 15,0 0-15,0-20 0,0 20 0,0 0 16,21 1-16,0-22 0,0 21 15,0-21-15,0 22 0,0-22 0,0 0 16,21 0-16,0 0 0,0 0 0,0-21 16,0 0-16,1 0 0,-1 0 15,0 0-15,0 0 0,21-21 0,-20 21 16,20-21-16,0 0 0,1 0 0,-1-22 16,0 22-16,1-21 0,-1 21 15,-21-22-15,21 1 0,1 0 16,-1-1-16,-21-20 0,22-1 15,-22 1-15,0 21 0,0-22 0,0 1 16,-21 20-16,21 1 0,-21 0 0,0-1 16,0 22-16,0-21 0,-21 21 15,0 21-15,0 0 0,0 0 16,0 0-16,-1 21 0,1 0 16,0 0-16,0 21 0,0 1 15,21-1-15,0 22 0,0-22 0,0 21 16,0-20-16,0 20 0,0-20 15,0-1-15,0 0 0,0 1 0,21-1 16,0 0-16,-21-21 0,21 1 0,0-1 16,1 0-16,-1 0 0,0 0 15,0-21-15,0 0 0,0 21 0,22-21 16,-22 0-16,0 0 0,0 0 0,0 0 16,22 0-16,-22-21 0</inkml:trace>
  <inkml:trace contextRef="#ctx0" brushRef="#br0" timeOffset="36668.26">8488 6625 0,'0'0'0,"0"-21"0,0 0 0,0 0 15,0 0-15,0-1 0,0 1 16,-21 0-16,-1 21 0,1 0 16,0-21-16,-21 21 0,21 0 15,-1 0-15,1 21 0,0-21 16,0 42-16,0-20 0,0-1 0,-1 21 15,1-21-15,0 22 0,21-1 0,0 0 16,0-21-16,0 22 0,0-1 16,0-21-16,0 22 0,0-22 0,0 0 15,0 0-15,21 0 0,0-21 0,1 21 16,-1-21-16,21 0 16,-21 0-16,0 0 0,1 0 15,-1 0-15,0-21 0,0 0 0,0 21 16,0-21-16,1 0 0,-1 0 15,0-1-15,-21 1 0,0-21 0,21 21 16,-21 0-16,0-22 0,0 1 0,0 21 16,0-22-16,0 1 0,0 21 15,0 0-15,0 0 0,0-1 0,-21 22 16,21 22 0,0-1-16,0 0 0,0 21 15,-21-21-15,21 22 0,0-1 16,0-21-16,0 22 0,0-22 0,0 21 15,0-21-15,0 0 0,0 1 16,0-1-16,0 0 0,0 0 16,21-21-16,0 0 0,0 0 15,0 0-15,22 0 0,-22 0 16,0 0-16,21-21 0,-20 0 16,20 0-16,-21-1 0,0-20 0</inkml:trace>
  <inkml:trace contextRef="#ctx0" brushRef="#br0" timeOffset="36916.12">9080 6075 0,'0'-21'0,"0"42"0,-21-42 0,0 21 16,21 21-16,-21 0 0,0 0 16,21 0-16,-21 22 0,21-1 15,0 0-15,0 1 0,0 20 0,0 1 16,0-22-16,0 22 0,0-22 15,0 21-15,0-20 0,0-1 0,0 0 16,0 1-16,0-1 0,0-21 0,0 0 16,0 22-16,0-22 0,0 0 15,21 0-15,0-21 0,0 0 16,0 0-16,0 0 16,1 0-16,-1 0 0</inkml:trace>
  <inkml:trace contextRef="#ctx0" brushRef="#br0" timeOffset="37439.82">9694 6498 0,'0'-21'16,"0"42"-16,0-63 0,0 21 0,0 0 16,-21 21-16,0 0 0,0 0 15,0 0-15,-1 0 0,1 0 16,-21 21-16,21 0 0,-22 0 0,22 0 15,0 22-15,0-22 0,-21 21 16,20 0-16,22-20 0,-21 20 0,21-21 16,-21 21-16,21-20 0,0 20 15,0-21-15,0 0 0,0 0 0,0 1 16,21-22-16,-21 21 0,21-21 0,1 0 16,-1 0-16,0 0 0,0 0 0,0 0 15,0 0-15,1 0 0,-1 0 16,0-21-16,21-1 0,-21 1 0,1 0 15,-1 0-15,0 0 0,0 0 0,0-22 16,0 22-16,1-21 16,-22 21-16,21-22 0,-21 1 0,0 0 15,0-1-15,0 22 0,0-21 0,0 21 16,0-1-16,0 1 0,0 0 16,-21 21-16,-1 21 15,22 0-15,-21 1 0,21-1 16,0 21-16,-21 0 0,21 1 0,0-22 15,-21 21-15,21 1 0,0-1 0,0-21 16,0 21-16,0-20 0,0 20 16,21-21-16,0 0 0,0 0 0,-21 1 15,43-22-15,-22 21 0,0-21 0,0 0 16,0 0-16,1 0 0,20 0 16,-21 0-16,0 0 0,0 0 15,1-21-15,-22-1 0,21 1 0,0 0 16,0 0-16</inkml:trace>
  <inkml:trace contextRef="#ctx0" brushRef="#br0" timeOffset="37684.3">8932 6287 0,'0'0'0,"-42"21"0,21 21 32,42-21-32,0-21 0,0 0 0,22 0 15,-1 0-15,0 0 0,1 0 16,-1 0-16,0 0 0,1 0 0,-1-21 16,0 0-16,1 21 0,-1 0 0,0-21 15,-21 21-15,22 0 0</inkml:trace>
  <inkml:trace contextRef="#ctx0" brushRef="#br0" timeOffset="38056.08">10075 6160 0,'0'0'0,"-21"0"0,21-22 15,21 22 1,0 0-16,1 0 0,20-21 0,0 21 15,1-21-15,20 21 0,-21 0 16,1-21-16,20 21 0,-20 0 0,20 0 16,-21-21-16,22 21 0,-22 0 0,1 0 15,-22 0-15,0 0 0,0 0 16,0 0-16,-42 0 16,0 0-1,0 0-15,0 0 0</inkml:trace>
  <inkml:trace contextRef="#ctx0" brushRef="#br0" timeOffset="38319.93">10499 6054 0,'-22'21'32,"22"0"-32,-21 0 15,21 0-15,0 1 0,0 20 0,-21-21 16,21 21-16,-21 1 0,21 20 0,-21-20 15,21-1-15,0 0 0,-21 22 16,21-22-16,0-21 0,-22 22 0,22-1 16,0-21-16,0 0 0,0 0 0,0 1 15,0-1-15,0 0 16,22-21 0,-1 0-1,0-21-15,-21 0 0,21-1 16,0 22-16,0-42 0</inkml:trace>
  <inkml:trace contextRef="#ctx0" brushRef="#br0" timeOffset="38981.15">10816 6308 0,'0'0'0,"0"-21"16,-21 21 15,0 0-31,21 21 0,0 0 16,-21 0-16,-1 0 0,22 0 15,-21 1-15,21 20 0,0-21 0,0 0 16,0 22-16,0-22 0,0 0 16,0 0-16,0 0 0,0 0 0,21 1 15,1-1-15,-1-21 0,0 0 0,21 21 16,-21-21-16,22 0 0,-22 0 16,21 0-16,1-21 0,-22 21 0,21-21 15,0-1-15,-20 1 0,-1 0 0,21 0 16,-21 0-16,0 0 15,1-22-15,-22 22 0,0 0 0,0-21 16,0 20-16,0 1 0,0 0 0,0 0 16,0 0-16,0 0 0,0-1 15,0 1 1,-22 21-16,1 21 16,21 1-16,-21-22 0,21 42 15,0-21-15,0 21 0,0 1 0,-21-1 16,21 0-16,0 1 0,0-1 15,-21 22-15,21-22 0,0 21 0,0-20 16,0 20-16,0-20 0,0 20 16,0 1-16,0-1 0,0 1 0,0-1 15,0 1-15,0-22 0,0 21 16,0 1-16,0-22 0,0 22 0,0-22 16,0 0-16,0 1 0,0-1 0,0 0 15,0 1-15,-21-1 0,-1 0 16,1-20-16,0 20 0,-21-21 0,-1 0 15,22-21-15,-21 21 0,21-21 0,-22 0 16,1 0-16,21 0 0,-21-21 0,20 21 16,-20-21-16,0 0 0,21 0 15,-22-22-15,1 22 0,21 0 16,-22 0-16,1-21 0,21 20 0,0 1 0,-22-21 16,22 21-16,0 0 0,21-1 0,0 1 15,0 0-15,0 0 16,0 0-16,0 0 0,21-1 0,-21 1 15,21 0-15,22 0 0,-22 0 0,0-22 16,21 22-16,1-21 0,-1 21 0</inkml:trace>
  <inkml:trace contextRef="#ctx0" brushRef="#br0" timeOffset="39352.29">11620 6223 0,'-21'-21'0,"42"42"0,-63-42 16,21 21-1,0 0 1,21 21-16,0 0 0,0 22 0,0-1 16,0 0-16,0 22 0,0 20 15,0-20-15,0 21 0,0-22 0,0 22 16,0-22-16,0 22 0,0 0 0,0-1 15,0-20-15,0 20 0,0-20 16,0-1-16,0 1 0,0-1 0,0-20 16,0 20-16,0-20 0,-21-1 0,-1 0 15,22-21-15,-21 22 0,21-22 16,0 0-16,-21 0 0,21 0 16,-21-21-16,21-21 15,0 0 1,0 0-16,0 0 0,0 0 15,0-1-15,0-20 0,0 0 0,21-1 16,0 1-16,-21 0 0</inkml:trace>
  <inkml:trace contextRef="#ctx0" brushRef="#br0" timeOffset="39676.11">11620 6371 0,'0'-42'0,"0"84"0,0-105 0,-21 42 0,21-1 15,-21 1-15,21 0 0,0 0 16,0 0-16,0 0 16,21-1-16,0 22 0,1 0 0,-1-21 15,0 21-15,0 0 0,21 0 16,-20 0-16,20 0 0,-21 0 0,0 21 16,0 1-16,1-1 0,-1 0 15,0 0-15,-21 0 0,0 22 16,0-22-16,0 21 0,0 0 0,0-20 0,-21 20 15,0 0-15,-1-21 0,1 1 16,-21 20-16,21-21 0,0 0 16,-22 0-16,22-21 0,0 22 0,0-22 15,0 0-15,-1 0 0,1 0 16,21-22 0</inkml:trace>
  <inkml:trace contextRef="#ctx0" brushRef="#br0" timeOffset="40343.85">12171 6456 0,'0'0'16,"0"-21"-16,21 21 0,0-21 15,0 21-15,-21-22 16,21 1-16,1 0 0,-1 21 0,-21-21 15,21 0-15,0 0 0,0 21 16,-21-22-16,21 1 0,-21 0 0,22 0 16,-22 0-16,0 0 0,0-1 15,-22 22 1,1 0-16,0 0 16,0 0-16,0 0 15,0 22-15,-1-1 0,1 0 16,21 0-16,0 0 0,-21 0 0,21 22 15,-21-22-15,21 0 0,0 21 0,0-20 16,0-1-16,0 0 0,0 0 16,0 0-16,21 0 0,0 1 0,0-22 15,1 21-15,-1-21 16,0 0-16,0 0 0,21 0 0,-20 0 16,-1-21-16,21-1 0,-21 22 0,0-21 15,1 0-15,-1 0 0,21 0 16,-21 0-16,0-1 0,-21-20 0,22 21 15,-1 0-15,0 0 0,-21-22 16,0 22-16,0 0 0,0 0 16,0 0-16,0-1 0,0 1 0,0 0 15,0 0-15,0 42 47,0 0-47,21 0 16,0 1-16,0-1 0,-21 0 0,22 0 15,-1 0-15,-21 0 0,21 1 0,-21 20 16,21-21-16,-21 0 16,0 0-16,0 22 0,0-22 0,0 0 15,0 0-15,0 0 0,-21-21 0,0 22 16,0-1-16,-1-21 0,1 21 16,0-21-16,0 0 0,0 0 15,0 0 1,21-21-16,-22 0 0,22-1 15,0 1-15,0 0 0,0-21 16</inkml:trace>
  <inkml:trace contextRef="#ctx0" brushRef="#br0" timeOffset="53584.06">1736 10499 0,'21'0'0</inkml:trace>
  <inkml:trace contextRef="#ctx0" brushRef="#br0" timeOffset="54396.25">1820 10710 0,'0'0'0,"0"-21"16,0 0-16,0 0 16,0 0-16,0 0 0,0-1 15,0 1-15,0-21 0,0 21 0,0-22 16,0 22-16,0 0 0,-21-21 15,21 21-15,0-1 0,0 1 0,0 0 16,0 0-16,0 0 0,0 0 16,-21 21 15,21 21-15,0 0-16,0 21 0,0-21 0,0 22 15,0-1-15,0 0 0,0 22 16,0-22-16,0 22 0,0-22 0,0 22 15,-21-22-15,21 21 0,-21 1 16,21-22-16,-22 22 0,22-22 0,0 22 16,0-1-16,-21-21 0,21 22 15,0-22-15,-21 1 0,21-1 0,0 0 16,0 1-16,0-22 0,0 0 16,0 0-16,0 0 0,0-42 46,0 0-46,0 0 0,0-22 16,0 22-16,0-21 0,0 21 16,21-22-16,-21 1 0,0 0 0,0 21 15,21-22-15,1 1 0,-22 0 16,21 20-16,-21 1 0,21-21 0,0 21 16,-21 0-16,21-1 0,0 22 0,1-21 15,-22 0-15,21 21 0,0 0 16,0 0-16,0 0 0,0 0 0,1 0 15,-1 21-15,-21 0 0,21 1 16,0-1-16,0 0 0,0 0 0,1 21 16,-22-20-16,0 20 0,0-21 15,0 21-15,0 1 0,0-22 16,0 21-16,-22-21 0,1 22 0,0-22 16,0 0-16,-21 0 0,20 0 15,-20 1-15,0-1 0,21 0 0,-22-21 16,1 21-16,21-21 0,0 0 15,-22 0-15,22 0 0,0 0 0,0 0 16,21-21 0,0 0-16,0 0 15,0-1-15,21 1 0,0 0 16</inkml:trace>
  <inkml:trace contextRef="#ctx0" brushRef="#br0" timeOffset="55272.75">2476 10943 0,'0'0'0,"0"21"47,-21 1-47,0-1 0,0 0 16,21 0-16,0 0 0,0 22 15,-21-22-15,21 0 0,-21 21 0,21-21 16,0 1-16,0 20 16,0-21-16,0 0 0,0 0 0,0 1 15,21-1-15,0-21 0,0 0 16,0 0-16,0 0 0,22 0 16,-22-21-16,21-1 0,-21 22 0,22-21 15,-22 0-15,21-21 0,-21 21 16,1-1-16,-1 1 0,0 0 0,-21-21 15,0 21-15,21-1 0,-21 1 0,0 0 16,0 0-16,0 0 0,0 0 16,0-1-16,0 1 0,0 0 31,0 42-15,-21-21-16,21 21 15,0 1-15,0-1 0,0 0 16,0 21-16,0-21 0,0 22 0,0-1 15,0 0-15,0 22 0,0-22 0,-21 1 16,21 20-16,-21 1 0,21-1 16,0-21-16,0 22 0,0-1 0,0 1 15,0 21-15,0-22 0,0 1 0,0 20 16,0-20-16,0-1 0,0 1 16,0-1-16,0 1 0,21-22 15,0 22-15,0-1 0,-21-21 0,21 22 16,0-1-16,1-20 0,-22 20 15,21-20-15,0 20 0,-21-21 0,21 1 16,-21-1-16,0 0 0,0 1 16,0-22-16,0 21 0,0-21 0,-21 1 15,-21 20-15,20-42 0,1 21 0,0 0 16,0-21-16,-21 0 0,20 0 16,-20 0-16,21 0 0,-21 0 0,-1-21 15,1 0-15,-22 0 0,22-22 0,0 22 16,-22-21-16,22-22 15,0 22-15,-1-21 0,1-1 0,21-21 16,-22 22-16,22-22 0,0 22 16,21-22-16,0 22 0,0-22 0,0 0 15,0 22-15,0-22 0,21 22 0,-21-1 16,43 1-16,-22 20 0,0-20 16,21 20-16,-21 1 0,22 0 0,-22-1 15,21 22-15,-21-21 0,1 21 16,20 0-16,-21-1 0,0 1 0,0 0 15,1 0 1,-1 21 31,-21-21-47</inkml:trace>
  <inkml:trace contextRef="#ctx0" brushRef="#br0" timeOffset="55635.36">3344 10499 0,'0'0'0,"-21"0"0,-42 0 15,41 21 1,1 0-16,21 0 0,-21 22 0,21-1 16,-21 0-16,0 1 0,21-1 15,0 21-15,0-20 0,-21 20 0,21-20 16,-22 20-16,22 1 0,0-22 16,0 21-16,0-20 0,0-1 0,0 0 15,0-20-15,0-1 0,0 21 0,0-21 16,0 0-16,22-21 47,-22-21-47,21 0 15,-21-21-15,21 21 0</inkml:trace>
  <inkml:trace contextRef="#ctx0" brushRef="#br0" timeOffset="56052.35">3408 11113 0,'21'0'0,"0"21"0,0-21 16,0 0-16,1 0 0,-1 0 15,0-21-15,0 21 0,0-22 0,0 22 16,1-21-16,-1 0 0,0 21 15,0-21-15,0 0 0,0 21 0,-21-21 16,0-1-16,0 1 16,0 0-16,0 0 15,-21 21-15,0 0 16,0 0-16,0 0 16,0 0-16,-1 21 0,1 0 15,21 0-15,-21 22 0,0-22 0,0 21 16,21 1-16,-21-1 0,21 0 15,0 1-15,0-22 0,0 21 0,0-21 16,0 0-16,0 1 0,0-1 0,0 0 16,21 0-16,0-21 0,0 0 15,0 0-15,0 0 0,1 0 16,-1 0-16,0-21 0,0 21 16,21-21-16,-20 0 0,-22-1 15,21 1-15,0 0 0</inkml:trace>
  <inkml:trace contextRef="#ctx0" brushRef="#br0" timeOffset="56311.43">3111 10774 0,'0'21'31,"22"-21"-31,-1 0 0,0 0 0,0 0 0,21 0 16,-20 0-16,20 0 15,0 0-15,1 0 0,-1-21 0,-21 21 16,21 0-16,1 0 0,-1-21 0,-21 21 16,0 0-16,1 0 0,-1 0 15,0-21-15</inkml:trace>
  <inkml:trace contextRef="#ctx0" brushRef="#br0" timeOffset="57040.14">5927 10816 0,'0'0'0,"0"-21"31,0 0-31,0 0 16,0 0-16,21-1 16,0 1-16,0 0 0,-21 0 15,0 0-15,21 0 0,-21-1 0,0 1 16,0 0-16,0 0 15,-21 21-15,0 0 16,0 0-16,0 0 0,-22 0 0,22 0 16,-21 21-16,-1 0 0,22-21 15,-21 21-15,21 1 0,0-1 16,-1 0-16,1 0 0,21 0 16,0 0-16,0 1 0,0-1 15,21-21-15,1 21 0,20 0 0,-21 0 16,21 0-16,-20 1 0,20-1 0,0-21 15,1 21-15,-1 0 0,-21 0 16,21 0-16,-20-21 0,20 22 0,-21-1 16,0-21-16,-21 21 0,0 0 0,0 0 15,0 0 1,-21 1-16,0-1 0,0-21 0,-22 21 0,1 0 16,0-21-16,-1 21 0,1-21 15,-21 0-15,41 0 0,-20 0 16,0 0-16,21 0 0,-22 0 0,22 0 15,0-21-15,0 0 0,21 0 0,-21 0 16,21-1-16,-22 1 0,22 0 16,0 0-16,0 0 0,0 0 15,22-1-15,-1 1 0,0 0 0,0 0 16,0 0-16,0 0 0,22-1 16,-22 1-16,21 0 0</inkml:trace>
  <inkml:trace contextRef="#ctx0" brushRef="#br0" timeOffset="57579.83">6519 10160 0,'0'-21'16,"0"42"-16,0-63 0,0 21 16,-21 21-16,0 0 15,0 0-15,21 21 16,-21 0-16,21 0 0,0 0 15,-22 22-15,22-1 0,0 0 0,0 1 16,0 20-16,0-21 0,0 22 0,0-22 16,0 22-16,-21-22 0,21 0 15,0 1-15,0-1 0,-21 0 0,21-20 16,0 20-16,0-21 0,0 0 16,0 0-16,0 1 0,0-1 15,-21-21-15,21 21 0,0-42 31,0 0-15,0-1-16,0 1 16,0 0-16,0 0 0,0 0 0,0-22 15,21 22-15,-21-21 0,21 21 0,0-22 16,1 22-16,-1-21 0,0 21 16,21-22-16,-21 22 0,1 0 15,20 21-15,-21-21 0,0 21 0,22 0 16,-22 0-16,0 21 0,21 0 15,-21 0-15,1 1 0,-1-1 0,-21 21 16,0-21-16,0 0 0,0 22 0,0-22 16,0 0-16,0 21 0,0-20 15,-21-1-15,-1 0 0,1 0 0,0 0 16,21 0-16,-21-21 0,21 22 16,0-44 30,21 1-46</inkml:trace>
  <inkml:trace contextRef="#ctx0" brushRef="#br0" timeOffset="58040.13">7175 10499 0,'0'0'0,"-21"0"16,0 21-1,21 0-15,-21 0 16,21 22-16,0-22 0,0 0 0,-21 21 16,21-21-16,-21 22 0,-1-1 15,22-21-15,0 22 0,0-22 16,0 0-16,0 21 0,0-21 0,0 1 16,0-1-16,0 0 0,22-21 0,-1 21 15,0-21-15,0 0 0,0 0 16,22 0-16,-22 0 0,0 0 0,21 0 15,-21 0-15,22-21 0,-22 0 0,21 21 16,-21-21-16,1-1 0,-1 1 16,0 0-16,0-21 0,-21 21 0,21-1 15,-21-20-15,0 21 0,0-21 0,0-1 16,-21 22-16,0-21 0,-21-1 16,20 22-16,1 0 0,-21 0 0,21 0 15,0 21-15,-22 0 0,22 0 16,-21 0-16,21 0 0,-22 21 15,22-21-15,0 21 0,-21 0 0,20 0 16,1 22-16,0-22 0,21 0 0,0 0 16,0 0-16,0 1 0,0-1 15,0 0-15,21-21 16,0 0-16,1 0 0,-1 0 0,21 0 16,0 0-16,-20-21 0</inkml:trace>
  <inkml:trace contextRef="#ctx0" brushRef="#br0" timeOffset="58336.14">7895 10181 0,'0'0'0,"0"-21"0,0 0 16,0 0-16,-21 21 16,0 0-16,0 0 15,21 21-15,0 21 0,-22-21 16,22 22-16,-21-1 0,21 0 0,-21 1 15,21 20-15,0-20 0,0 20 16,-21-21-16,0 1 0,21 20 0,-21-20 16,21-1-16,0 0 0,-22-21 0,22 22 15,0-22-15,0 21 16,0-21-16,0 1 0,0-1 16,22 0-16,-1-21 0,0 0 0,21 0 15,-21 0-15,1 0 16,-1-21-16,0 0 0,0-1 0,0 1 15,0 0-15,1 0 0</inkml:trace>
  <inkml:trace contextRef="#ctx0" brushRef="#br0" timeOffset="58536.02">7578 10541 0,'0'0'0,"0"21"15,21-21 1,0 0-16,0 0 16,21 0-16,-20 0 0,20 0 0,0 0 15,1 0-15,-1 0 0,0-21 0,1 21 16,-1-21-16,0 21 0,-21 0 16,22 0-16</inkml:trace>
  <inkml:trace contextRef="#ctx0" brushRef="#br0" timeOffset="58955.78">9673 10541 0,'0'0'0,"21"-21"15,-21 0-15,0 42 47,0 0-47,0 21 0,0-20 16,0-1-16,0 0 0,0 21 0,0-21 15,-21 1-15,21 20 0,-21-21 0,21 0 16,-21 0-16,21 1 16,0-1-16,0 0 0,0 0 15,0-42 16,21 21-31</inkml:trace>
  <inkml:trace contextRef="#ctx0" brushRef="#br0" timeOffset="59363.55">9715 10054 0,'0'0'0,"-21"0"0,21 21 0,-21 1 0,0-1 16,0 0-16,21 0 0,-21 0 15,21 0-15,0 1 0,0-1 16,0 0-16,0 0 0,21-21 16,0 0-16,0 0 0,0 0 15,0 0-15,22 0 0,-22 0 0,21 0 16,-21-21-16,22 0 0,-22 21 0,0-21 15,0-1-15,22 1 0,-43 0 16,0 0-16,21 0 0,-21 0 0,0-1 16,0 1-16,-21 0 0,-1 0 15,1 0-15,0 0 0,0 21 16,0 0-16,0 0 0,-22 0 0,22 0 16,-21 0-16,21 21 0,-1 0 0,1 0 15,-21 0-15,42 22 0,-21-22 16,21 21-16,-21-21 0,21 22 0,0-1 15,0-21-15,0 21 0,0 1 0,21-22 16,0 21-16,0-21 0,0 1 16,22-1-16</inkml:trace>
  <inkml:trace contextRef="#ctx0" brushRef="#br0" timeOffset="59852.27">10372 10351 0,'-22'0'32,"22"21"-32,0 0 15,0 0-15,0 21 0,-21-20 0,21-1 16,0 21-16,-21 0 0,21-20 16,-21 20-16,21-21 0,0 21 0,0-20 15,-21 20-15,21-21 0,-21 0 0,21 0 16,0 1-16,0-1 15,0-42 17,0-1-32,0 1 0,0 0 15,21-21-15,0 21 16,0-1-16,-21-20 0,21 0 0,0-1 16,22 1-16,-22 0 0,0-1 0,21 1 15,1 0-15,-1 21 0,0-22 16,1 22-16,-1 0 0,0 21 0,1 0 15,-22 0-15,0 0 0,21 21 0,-20 0 16,-22 22-16,21-1 0,-21-21 16,21 21-16,-21 1 0,0-1 0,0 0 15,0 1-15,0-1 0,-21 0 16,0-20-16,-1 20 0,1-21 16,21 0-16,-21 0 0,21 1 0,-21-22 15,21 21-15,21-21 31,-21-21-15,21-1-16,0 1 0</inkml:trace>
  <inkml:trace contextRef="#ctx0" brushRef="#br0" timeOffset="60112.12">11515 9906 0,'0'0'0,"-22"21"16,22 22-16,-21-22 0,0 21 16,0 0-16,0 1 0,0-1 0,-1 22 15,22-1-15,-21-21 0,0 22 16,21-1-16,0-20 0,0-1 0,0 22 16,0-43-16,0 21 0,0 0 0,0-20 15,0-1-15,0 0 0,0 0 16,0 0-16,21-21 0,0 0 0,1 0 15,-1 0-15,0 0 0,0 0 16,0 0-16,0-21 0,1 0 16,-22 0-16</inkml:trace>
  <inkml:trace contextRef="#ctx0" brushRef="#br0" timeOffset="60312.18">11134 10308 0,'21'0'16,"0"0"-16,0 0 0,0 0 15,22 0-15,-22 0 16,21 0-16,-21 0 0,22 0 0,-22 0 16,21 0-16,-21 0 0,0 0 0,22-21 15,-22 21-15,0 0 0,21-21 16</inkml:trace>
  <inkml:trace contextRef="#ctx0" brushRef="#br0" timeOffset="60759.92">13229 10097 0,'0'0'0,"0"-43"0,21 22 0,-21 0 0,0 0 0,0 0 15,0-1-15,0 1 0,0 0 16,0 0 0,-21 21-1,21 21-15,-21 0 0,0 0 0,0 22 16,-1-22-16,22 21 0,-21 1 16,0-1-16,0 0 0,21 1 0,0-1 15,-21 21-15,21-20 0,0-1 0,-21 22 16,21-22-16,0 0 0,0-21 15,0 22-15,0-22 0,0 21 0,21-21 16,0 1-16,-21-1 0,21-21 0,0 21 16,0-21-16,1 0 0,-1 0 15,0 0-15,0 0 0</inkml:trace>
  <inkml:trace contextRef="#ctx0" brushRef="#br0" timeOffset="61595.44">13737 10266 0,'0'0'0,"-21"0"31,0 0-31,0 0 0,-1 21 16,1 0-16,0 0 0,0 1 16,0 20-16,21-21 0,-21 21 0,21-20 15,0-1-15,0 21 0,0-21 16,0 22-16,0-22 0,0 0 0,0 0 15,21 0-15,0 0 0,0-21 16,0 0-16,22 0 0,-22 0 0,0 0 16,21 0-16,-21 0 0,1 0 15,20 0-15,-21-21 0,0 0 0,0 21 16,1-21-16,-1 0 0,0 0 0,0-1 16,-21 1-16,0 0 0,0 0 15,0-21-15,0 20 0,0 1 0,-21-21 16,-21 21-16,20 0 0,1-1 15,0 1-15,-21 0 0,21 21 16,-22-21-16,22 21 0,0 0 0,0 0 16,0 0-16,21-21 15,21 21-15,0 0 16,0 0-16,0 0 0,22 0 16,-1-21-16,-21 21 0,21 0 0,1 0 15,-1-22-15,0 22 0,1 0 0,-1 0 16,-21 0-16,22 0 0,-1 0 15,-21 0-15,0 22 0,22-1 0,-22-21 16,-21 21-16,21 21 0,-21-21 0,0 1 16,0 20-16,0-21 15,0 0-15,0 22 0,0-22 0,0 0 16,0 21-16,0-21 0,0 1 0,0-1 16,0 0-16,-21 0 0,21 0 15,-21 0-15,-1-21 16,1 0-1,0 0 1,0 0-16,21-21 0,0 0 16,0 0-16,0-21 0,0 20 15,0 1-15,0-21 0,21 21 16,0-22-16,0 1 0,1 0 0,-1 21 16,0-22-16,21 22 0,-21-21 15,22 21-15,-1-1 0,0 1 0,-20 0 16,20 21-16,0 0 0,-21 0 15,22 0-15,-22 0 0,0 0 0,21 21 16,-20 22-16,-1-22 0,-21 0 0,21 21 16,-21 1-16,21-22 0,-21 21 15,0 0-15,0-20 0,0 20 0,0-21 16,0 0-16,-21 22 0,0-22 0,0 0 16,-1-21-16,22 21 0,0 0 15,-21-21-15,21 21 0,-21-21 0,42 0 31,0-21-15</inkml:trace>
  <inkml:trace contextRef="#ctx0" brushRef="#br0" timeOffset="62224.54">15515 10308 0,'0'0'0,"0"-21"0,0 0 0,0 0 15,0 0-15,0-1 0,-21 1 16,0 21-16,0 0 0,-1-21 16,1 21-16,0 0 0,0 0 0,0 0 15,-22 0-15,22 21 0,-21 0 16,0 1-16,20-1 0,-20 0 16,21 0-16,-21 0 0,20 0 0,1 22 15,21-22-15,0 0 0,0 21 0,0-20 16,0-1-16,0 0 0,21-21 15,1 21-15,20 0 0,-21-21 0,0 0 16,22 0-16,-22 0 0,0 0 0,0 0 16,0-21-16,22 0 0,-22 21 15,0-21-15,0 0 0,0-1 0,0 22 16,1-21-16,-22-21 0,21 42 16,0-21-16,-21 0 0,21-1 15,-21 1-15,0 0 0,21 21 16,-42 21-1,0 0 1,0 22-16,21-22 16,-21 0-16,-1 21 0,1-20 0,0 20 15,21 0-15,-21 1 0,0-1 0,21-21 16,-21 21-16,21 1 0,-22-1 16,1 0-16,21 1 0,0-1 0,-21 0 15,21 22-15,-21-22 0,21 22 0,0-22 16,0 22-16,0-22 0,0 21 15,0-20-15,0-1 0,0 22 16,0-22-16,0 0 0,0 1 0,-21-22 16,21 21-16,0-21 0,-21 0 0,-1 1 15,1-1-15,0 0 0,0-21 0,-21 0 16,20 0-16,-20 0 0,21 0 16,-21 0-16,-1 0 0,22-21 0,-21 0 15,-1-1-15,22 1 0,0 0 0,0 0 16,0 0-16,0 0 0,21-22 0,0 22 15,0-21-15,0-1 0,0 1 16,0 0-16</inkml:trace>
  <inkml:trace contextRef="#ctx0" brushRef="#br0" timeOffset="63027.64">16700 10181 0,'0'0'0,"22"0"31,-1 0-31,0 0 0,0 0 0,0-21 15,22 21-15,-1-21 0,-21 0 0,21 0 16,1-1-16,20 1 0,-20 0 16,20-21-16,-21 21 0,22-22 0,-22 1 15,1-22-15,-1 22 0,-21 0 0,21-22 16,-20 22-16,-22 0 0,0-1 16,0 1-16,0 0 0,0 20 0,-22 1 15,1 0-15,-21 21 0,21 0 0,-22 0 16,1 0-16,21 0 0,-21 21 15,-1 22-15,1-22 0,21 21 16,0 22-16,-22-22 0,22 21 0,0 1 16,0-1-16,0 22 0,21-21 0,0-1 15,-22 1-15,22 20 0,0-20 16,-21 20-16,21 1 0,0 0 0,0-1 16,0-20-16,0 21 0,0-1 0,0 1 15,0 0-15,0-1 0,0 22 16,-21-21-16,0-1 0,21 1 0,-21 0 15,0-1-15,21-20 0,-22 21 0,1-1 16,0-20-16,21-1 0,0 1 16,-21-1-16,21 1 0,0-22 15,0 0-15,0 1 0,0-1 0,0-21 16,0 0-16,21-21 0,0 0 0,0 0 16,1 0-16,-1 0 0,0-21 0,0 0 15,21 0-15,-20 0 0,20-22 16,0 1-16,-21-21 0,22 20 0,-1-20 15,0-1-15,1 1 0,-22-1 0,21 1 16,1-1-16,-22-20 0,0-1 0,0 0 16,-21 1-16,0-1 0,0 21 0,-21-20 15,0 20-15,-22 1 0,22-1 0,-21 1 16,0 20-16,-1 1 16,-20 0-16,20-1 0,1 22 0,0-21 15,21 21-15,-22 21 0,22-21 0,21-1 16,-21 22-16,21-21 0,0 0 15,21 0-15,21 0 16,-20 21-16,20-21 0,0-1 16,22 1-16,-22 0 0,22 0 0,-1 0 15,22 0-15,-22-22 0,1 22 16,-1-21-16,1 21 0,-1-22 0</inkml:trace>
  <inkml:trace contextRef="#ctx0" brushRef="#br0" timeOffset="63256.5">17970 9758 0,'0'0'0,"0"-21"0,0 0 16,-21 21 0,0 0-16,0 21 0,21 0 15,0 0-15,-21 21 0,0 1 0,21-1 16,-22 0-16,22 1 0,0-1 16,-21 0-16,0 1 0,21-1 0,0 0 15,0 1-15,-21-1 0,21 0 0,0-20 16,0 20-16,0-21 0,0 0 15,0 0-15,0 1 0,0-1 16,21-21-16,0 0 0,0 0 0,1 0 16,-1 0-16,0-21 15,0 21-15,0-22 0</inkml:trace>
  <inkml:trace contextRef="#ctx0" brushRef="#br0" timeOffset="63660.27">18330 10075 0,'0'0'0,"0"-21"0,0 0 16,-21 21-16,0 0 16,0 0-1,0 21-15,-1-21 0,1 21 0,0 1 0,21 20 16,-21-21-16,0 0 0,21 22 0,0-22 16,0 21-16,0-21 15,0 22-15,0-22 0,0 0 0,0 0 16,21 0-16,0 0 0,0 1 0,0-1 15,22-21-15,-22 0 0,0 0 16,21 0-16,-20 0 0,20 0 0,0 0 16,-21-21-16,22-1 0,-22 1 0,0 0 15,0 0-15,0 0 0,1 0 16,-22-22-16,0 22 0,0-21 0,0 21 16,0-22-16,0 22 0,-22-21 0,22 21 15,-21-22-15,-21 22 0,21 0 16,-22 0-16,22 21 0,-21 0 0,0 0 15,20 0-15,-20 0 0,0 0 16,21 0-16,-1 21 0,-20 0 0,21 0 16,21 0-16,-21 1 0,21-1 15,0 0-15,0 0 0,0 0 0,0 0 16,21 1-16,0-1 0,0 0 0,0 0 16,22-21-16</inkml:trace>
  <inkml:trace contextRef="#ctx0" brushRef="#br0" timeOffset="64355.9">19367 10054 0,'0'-21'0,"0"42"0,0-63 0,0 21 16,-21 21-16,0 0 0,0-21 0,0 21 16,0 0-16,-22 0 0,22 21 15,-21 0-15,21 0 0,-22 0 0,22 0 16,0 1-16,0 20 0,0-21 0,-1 0 15,1 22-15,0-22 0,21 21 16,0-21-16,0 22 0,0-22 0,0 0 16,0 0-16,0 0 0,21 0 0,-21 1 15,21-22-15,1 0 0,20 0 16,-21 0-16,0 0 0,22 0 0,-22 0 16,0-22-16,21 1 0,-21 0 0,22 0 15,-22 0-15,21 0 0,-21-22 16,1 22-16,-1-21 0,0-1 15,-21 22-15,21-21 0,-21 0 0,21 20 16,-21 1-16,0 0 0,0 0 0,0 0 16,0 42-1,-21 0-15,21 0 0,-21 0 16,21 1-16,0 20 0,0-21 0,0 21 16,0-20-16,0-1 0,0 21 0,0-21 15,0 0-15,0 1 0,0-1 16,21 0-16,0 0 0,0 0 0,1-21 15,-1 0-15,0 0 0,21 0 0,-21 0 16,1 0-16,20 0 0,0 0 16,-21-21-16,22 0 0,-22 0 15,21-22-15,-21 22 0,22-21 0,-22 0 16,0-1-16,0 1 0,0 0 0,1-22 16,-22 22-16,21-22 0,-21 1 15,21-1-15,-21 22 0,0-22 0,0 22 16,0 0-16,0 21 0,0-1 0,-21 22 31,0 22-31,21 20 0,-22-21 0,1 21 16,0 1-16,21 20 0,-21-20 0,21 20 15,-21-21-15,21 22 0,0-22 16,0 1-16,0-1 0,0 0 16,0 1-16,0-22 0,0 21 0,0-21 15,21 22-15,0-22 0,0 0 16,0 0-16,1-21 15,-1 0-15,0 0 0,0 0 0,0-21 16,0 0-16,1 0 0,-1-1 0</inkml:trace>
  <inkml:trace contextRef="#ctx0" brushRef="#br0" timeOffset="64535.8">19833 9948 0,'0'0'0,"-21"0"15,0 0-15,42 0 32,21 0-17,-21 0-15,1 0 0,20 0 0,0 0 16,1 0-16,-1-21 0,0 0 16,1 21-16</inkml:trace>
  <inkml:trace contextRef="#ctx0" brushRef="#br0" timeOffset="65091.51">21548 10266 0,'-22'0'0,"44"0"0,-65 21 16,43 0-16,0 0 16,21-21-1,1-21-15,-1 21 16,21-21-16,-21 21 0,22-21 16,-22 0-16,21 0 0,-21-1 15,0 1-15,-21 0 0,22-21 0,-22 21 16,0-22-16,0 22 0,0-21 15,-22-1-15,1 22 0,0-21 0,0 21 16,0 0-16,0-1 0,-22 1 0,22 21 16,-21 0-16,21 0 0,-22 21 15,22-21-15,-21 22 0,21 20 0,-22-21 16,22 0-16,0 22 0,0-22 0,0 21 16,-1-21-16,1 22 15,21-22-15,0 21 0,0-21 0,0 0 16,0 22-16,0-22 0,0 0 0,21 0 15,1-21-15,-1 21 0,0-21 0,21 0 16,-21 0-16,1 0 0,20 0 16,-21 0-16,21-21 0,-20 0 0,20 0 15,-21 0-15,21 0 0,1-1 0,-22 1 16,21-21-16,-21 21 0,1-22 16,20 1-16,-21-21 0,0 20 0,0-20 15,-21 20-15,22-20 0,-1-1 0,-21 22 16,0-21-16,0 20 0,0 22 15,0-21-15,0 21 0</inkml:trace>
  <inkml:trace contextRef="#ctx0" brushRef="#br0" timeOffset="65232.43">21823 9821 0,'0'0'0,"0"22"0,0-1 0,0 21 16,0-21-16,0 22 0,0-1 0,0 0 16,0-21-16,0 22 0,0-22 0,0 0 15,0 21-15,21-20 0,0-1 16,0-21-16,-21 21 0,21 0 0,1-21 15,-1 0-15,0 0 0,0 0 0,0 0 16,0 0-16,22 0 0</inkml:trace>
  <inkml:trace contextRef="#ctx0" brushRef="#br0" timeOffset="66072.94">22373 9991 0,'0'0'0,"0"-21"0,-21 21 16,0 0-16,0 21 15,-1 0-15,1 0 0,0-21 16,0 42-16,0-20 0,0-1 0,-1 0 16,22 0-16,0 0 0,-21 0 0,21 1 15,0-1-15,0 0 16,0 0-16,0 0 0,21-21 0,-21 21 16,22-21-16,-1 22 0,0-22 15,21 0-15,-21 0 0,1 0 16,-1 0-16,21 0 0,-21-22 0,0 1 15,1 0-15,-1 21 0,0-21 0,0 0 16,0-22-16,0 22 0,-21 0 16,0-21-16,0 21 0,0-22 0,0 1 15,0 21-15,0-22 0,-21 22 0,0 0 16,0 0-16,0 21 0,0 0 16,-1 0-16,-20 0 0,21 21 0,-21 0 15,20 0-15,-20 1 0,21-1 0,0 21 16,0-21-16,-1 22 0,22-22 15,-21 0-15,21 21 0,0-21 16,0 1-16,0-1 0,21 0 0,1 0 16,-1 0-16,0-21 0,0 21 15,0 1-15,22-22 0,-22 0 0,21 0 16,0 0-16,1 0 0,-1 0 0,0 0 16,1-22-16,-1 1 0,0 0 15,1 0-15,-1 0 0,0 0 0,1-1 16,-1-20-16,-21 21 0,0-21 0,1 20 15,-1-20-15,0 21 0,-21-21 16,0 20-16,0 1 0,-21 42 16,0 1-1,-1-1-15,1 0 16,21 0-16,-21 21 0,0-20 0,21-1 16,0 21-16,0-21 0,0 0 0,0 1 15,0-1-15,0 0 0,0 0 16,21 0-16,-21 0 0,21 1 0,0-22 15,22 0-15,-22 0 0,0 0 0,0 0 16,0 0-16,22 0 0,-22 0 16,0-22-16,0 22 0,22-21 0,-22 0 15,0 0-15,0 0 0,0 0 0,0-22 16,1 22-16,-22-21 0,21 21 16,-21-22-16,21 22 0,-21 0 0,0 0 15,0 0-15,0 42 16,0 0-1,-21 0-15,0 0 0,21 0 16,0 22-16,-22-22 0,22 0 0,-21 0 16,21 0-16,0 22 0,0-22 0,0 0 15,0 0-15,0 0 16,21-21-16,1 22 0,-1-22 16,0 0-16,0 0 0,0 0 0,0 0 15,22-22-15,-22 1 16,0 21-16,0-21 0,22 0 0</inkml:trace>
  <inkml:trace contextRef="#ctx0" brushRef="#br0" timeOffset="66759.55">23834 9610 0,'0'0'0,"0"-43"0,0 22 0,-22 21 16,1 0-16,0 0 0,0 21 15,0 1-15,0-1 0,-1 21 0,1 0 16,0 22-16,0-22 0,0 1 0,21-1 15,0 21-15,0-20 0,0-1 16,0-21-16,0 22 0,0-22 16,0 0-16,0 21 0,0-21 0,0 1 15,0-1-15,0-42 63,0-1 109,0 1-172,0 0 15,0 0-15,0 0 16,0 0-16,0-1 0,0 1 16,0 0-16,0 0 15,21 0-15,0 0 0,-21-1 16,21 22-16,0-21 15,1 21-15,-1 0 0,0 0 16,0 0-16,0 0 0,0 21 0,1-21 16,-1 22-16,0-1 0,0 0 0,-21 0 15,0 0-15,0 0 0,0 1 16,0-1-16,0 0 0,0 0 0,-21 0 16,0 22-16,0-22 0,-1 0 0,1 0 15,-21-21-15,21 21 0,0 0 16,-22 1-16,22-22 0,0 0 0,0 21 15,0-21-15,-1 0 0,1 0 0,21-21 32,0-1-32,21 1 15,1 0-15,-1 21 0,0-21 0</inkml:trace>
  <inkml:trace contextRef="#ctx0" brushRef="#br0" timeOffset="66843.5">24426 9504 0,'0'0'16</inkml:trace>
  <inkml:trace contextRef="#ctx0" brushRef="#br0" timeOffset="67000.41">24299 9716 0,'0'21'16,"-63"127"0,42-106-16,21 22 0,-22-22 0,22 0 15,0-20-15,0 20 0,-21 0 16,21-21-16,0 1 0,0-1 0,-21 0 15,21 0-15,0 0 0,21-21 32,0 0-32,1 0 0,-1 0 0,0-21 15</inkml:trace>
  <inkml:trace contextRef="#ctx0" brushRef="#br0" timeOffset="67332.22">24447 10139 0,'0'-21'0,"22"21"47,-1 0-47,0 0 0,0-21 15,0 21-15,22 0 0,-22-22 0,0 22 16,0-21-16,0 0 0,0 0 16,-21 0-16,22 0 0,-22-1 0,21 1 15,-21 0-15,-21 21 16,-1 0-16,1 0 15,-21 0-15,21 21 0,-22 0 0,22 1 16,-21-1-16,0 0 0,20 0 0,1 21 16,0-20-16,0-1 0,21 0 15,0 0-15,0 0 0,0 0 16,0 1-16,42-1 0,-21-21 16,22 0-16,-1 21 0,0-21 0,22 0 15,-22 0-15,22 0 0,-1 0 16,1 0-16,-22 0 0,22-21 0,-22 0 15,0 21-15</inkml:trace>
  <inkml:trace contextRef="#ctx0" brushRef="#br1" timeOffset="73088.89">0 11155 0,'0'-21'93,"0"0"-77,63 21-16,1-22 16,-1 1-16,22 21 0,0-21 0,-22 0 15,22 0-15,0 0 0,-1-1 16,22 22-16,-21-42 0,21 21 0,21 0 16,-22 0-16,22-1 0,0 1 15,-21 0-15,21 0 0,21-21 0,-21 20 16,22 1-16,20-21 0,-21 0 0,21 20 15,1-20-15,-1 0 0,22-1 16,-1 1-16,1 0 0,20-1 16,1 1-16,0 0 0,20 21 0,-20-22 15,21 1-15,0 0 0,21-1 16,-21 1-16,21 0 0,0-1 0,0-20 16,0 20-16,21 1 0,-21-21 15,21 20-15,0-20 0,0 20 0,0 1 16,1 0-16,-1-1 0,21-20 15,-21 21-15,22-1 0,-1 1 0,0 0 16,22-1-16,-22-20 0,22 20 16,-22-20-16,21-1 0,1 1 0,21-1 15,-22 1-15,22 21 0,-1-22 0,1 22 16,0-22-16,-1 22 0,1-22 16,21 1-16,-21 21 0,20-22 0,-20 22 15,21-22-15,-21 22 16,-1-22-16,1 22 0,0 0 0,-22-1 15,22 1-15,-22 0 0,1-1 16,-1 22-16,1-21 0,-22 21 0,0-22 16,-20 22-16,-22 0 0,0 0 15,0 0-15,-43 0 0,1-1 0,-22 1 16,-20 0-16,-1 21 0,-21-21 16,-42 21-16,0 0 0,-21-21 0,-22 21 15,1-21-15,-43 21 16,21 0-16,-84 0 15</inkml:trace>
  <inkml:trace contextRef="#ctx0" brushRef="#br1" timeOffset="74444.14">275 10964 0,'0'0'0,"-42"0"0,-85-42 31,84 42-31,22 0 0,-21 0 16,63 0 31,21 0-47,22 0 16,-1 21-16,1 0 15,21-21-15,-22 22 0,22-22 0,21 21 16,-22-21-16,1 21 0,21 0 15,0-21-15,21 21 0,0 0 0,0 1 16,21-22-16,0 21 0,0 0 16,0 0-16,22 0 0,20 0 0,-21 1 15,22-1-15,-1 0 0,22 0 0,0 0 16,-1 0-16,1 1 0,21-1 16,0 0-16,0 0 0,21 0 0,-22 0 15,44 1-15,-22-22 0,0 21 16,21 0-16,21 0 0,-21-21 0,22 21 15,-1 0-15,0 1 0,1-22 16,20 21-16,1 0 0,-1 0 16,1-21-16,-1 21 0,1 0 0,20 1 15,-20-22-15,-1 21 0,22 0 0,-22 0 16,22 0-16,-21 0 0,20 1 16,-20-1-16,-1 0 0,1 21 0,-1-21 15,1 22-15,-1-22 0,1 21 16,-22-21-16,22 22 0,-1-22 0,1 21 15,-22-21-15,21 22 0,-20-22 16,20 21-16,-20-21 0,-1 1 0,21 20 16,-20-21-16,-1 0 0,0 0 0,-20 1 15,-1-1-15,0 21 16,0-21-16,-21-21 0,0 21 0,-21 1 16,0-1-16,0 0 0,-22 0 15,1 0-15,-43 0 0,1 1 0,-1-22 16,-21 21-16,-21-21 0,0 21 15,0-21-15,-21 0 0,-21 0 0,-1 21 16,-20-21-16,-1 0 0,-20 0 0,-1 0 16,-21 0-16,21 0 0,-20 0 15,-1 0 1,-42 0 15,-1 0-31,-20-21 0,0 0 16,-22 0-16,1 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4T01:46:47.6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847 0,'0'-21'0,"-22"-1"31,22 1-31,0 0 0,0 0 16,0 0-1,0 0-15,0-1 32,0 44-17,0-1-15,0 0 16,0 0-16,22 21 0,-22 22 16,0-22-16,0 22 0,0-1 15,0 1-15,0-1 0,0 22 0,0-22 16,0 1-16,0-1 0,0 22 15,0-21-15,-22-1 0,1 1 16,21-22-16,0 21 0,-21-20 0,21-1 16,0-21-16,0 22 0,0-22 0,0 0 15,-21-42 17,0 0-32,0-1 0,21 1 15,-22-21-15,1 0 0</inkml:trace>
  <inkml:trace contextRef="#ctx0" brushRef="#br0" timeOffset="548.36">1503 931 0,'0'0'0,"-43"-190"31,43 148-31,0 20 16,0 1-16,0 0 0,0 0 0,0 0 15,22 21-15,20-21 0,-21 21 16,0 0-16,22 0 0,-1 0 16,-21 0-16,21 21 0,1-21 0,-22 42 15,21-21-15,-21 22 0,22-1 16,-22 21-16,21 1 0,-21-1 0,1 1 16,-1 21-16,21-22 0,-21 1 15,0 20-15,1-20 0,-1-1 16,0 22-16,0-22 0,0 1 15,0-1-15,1 1 0,-1-1 0,-21-20 16,0-1-16,21 0 0,-21 1 16,0-22-16,0 0 0,0 0 15,0-42 1,-21 0-16,0 0 16,21-22-16,0 1 0,0-21 15,-22-1-15,22 1 0,0-1 16,0-21-16,0 1 0,0-1 0,0 0 15,0-20-15,0-1 0,22 21 16,-22 0-16,42 1 0,-21-1 0,0 22 16,0-1-16,1 1 15,20 20-15,-21 1 0,0 21 0,0 0 16,-21-1-16,22 1 0,-1 21 16,0 0-1,-21 21-15,0 1 16,21-22-16,-21 21 0,0 0 15,0 0-15,0 0 0,21 0 16,-21 1-16,0-1 0</inkml:trace>
  <inkml:trace contextRef="#ctx0" brushRef="#br0" timeOffset="1267.95">2752 1630 0,'0'0'0,"0"-21"0,0 0 16,0-1-16,21 1 16,-21 0-16,0 0 15,0 0-15,21 0 16,-21-1-16,0 1 0,0 0 16,0 0-16,0 0 0,0 0 15,0-1-15,0 1 0,-21 21 16,0-21-16,-1 21 15,1 0-15,0 21 16,0-21-16,0 21 0,0 1 0,-1 20 16,1-21-16,0 21 0,21 1 15,0-1-15,-21 0 0,21 1 16,0-1-16,0 22 0,0-22 16,0-21-16,0 21 0,0 1 0,0-22 15,0 0-15,21 0 0,0-21 16,0 0-16,1 0 0,-1 0 15,0 0-15,0-21 0,21 21 16,-20-42-16,-1 21 0,0-1 0,0-20 16,0 0-16,0 21 0,1-22 15,-22 1-15,0 0 0,21-1 0,-21 22 16,21-21-16,-21 21 0,0-1 16,0 1-16,0 0 0,0 42 31,0 0-31,0 22 15,0-22-15,0 21 0,0-21 16,0 22-16,0-1 0,0 0 0,0-20 16,0 20-16,0-21 0,0 0 15,21 22-15,-21-22 0,21-21 0,0 21 16,1-21 0,-1 0-16,0 0 15,0 0-15,0-21 0,-21 0 16,21-1-16,-21 1 0</inkml:trace>
  <inkml:trace contextRef="#ctx0" brushRef="#br0" timeOffset="1715.69">3217 1482 0,'0'0'16,"-21"0"-16,21-21 0,0-1 15,0 1-15,0 0 16,0 0-1,0 0-15,21 21 0,0-21 16,1 21-16,-1 0 0,0 0 16,0 0-16,21 0 0,-20 0 0,-1 0 15,21 0-15,-21 0 0,22 21 16,-22 0-16,0 0 0,21 0 0,-21 0 16,-21 1-16,22 20 0,-22 0 15,0-21-15,0 22 0,0-1 0,0 0 16,0 1-16,0-22 0,0 21 0,-22-21 15,1 1-15,21-1 0,0 0 16,-21-21-16,21 21 0,-21-21 0,0 0 16,21-21-1,0 0-15,0 0 16,0-1-16,0 1 0,0-21 16,0 0-16,21 20 0,0-20 0,-21 0 15,21-1-15,0 22 0,1 0 16,-1-21-16,0 21 0,-21-1 0,21 1 15,0 21-15,0-21 0,1 21 16,-1-21-16,0 21 16,-21-21-16,21 21 15,0 0-15</inkml:trace>
  <inkml:trace contextRef="#ctx0" brushRef="#br0" timeOffset="2169.96">3895 1439 0,'0'-21'16,"0"0"-16,21 21 0,0-21 16,0 21-1,0-21-15,0 21 0,1 0 0,-1 0 16,-21-21-16,21 21 0,0 0 0,0 0 15,0 0-15,1 21 0,-1-21 16,0 21-16,0 0 0,-21 0 16,21 22-16,-21-22 0,21 0 15,-21 21-15,0 1 0,0-1 0,0-21 16,0 21-16,0-20 0,0 20 16,-21-21-16,21 0 0,-21 22 0,21-22 15,-21 0-15,0-21 16,21-21-1,0 0 1,0-1-16,0 1 0,0 0 0,0 0 16,0-21-16,0 20 0,0-20 15,0 21-15,0-21 0,0-1 0,21 22 16,0 0-16,0 0 0,-21 0 16,21-1-16,-21 1 0,0 0 15,22 21-15,-1 0 0,0 0 16,0 0-16,0-21 15,0 21-15,1 0 16</inkml:trace>
  <inkml:trace contextRef="#ctx0" brushRef="#br0" timeOffset="2692.08">4826 1397 0,'0'0'0,"0"-42"32,0 21-17,-21 21 17,21 21-32,-21 0 0,-1-21 0,22 21 15,-21 0-15,0 22 0,21-22 16,0 0-16,0 21 0,-21-21 0,21 22 15,0-22-15,-21 21 0,21-21 16,0 22-16,0-22 0,0 0 0,21 0 16,-21 0-16,21-21 15,0 22-15,22-22 0,-22 21 0,0-21 16,21 0-16,1 0 0,-22 0 0,21-21 16,0-1-16,-20 22 0,20-21 15,-21 0-15,21 0 0,-20-21 0,-1 20 16,0 1-16,0-21 0,0 21 15,-21-22-15,21 1 0,-21 21 0,0-21 16,0 20-16,0-20 0,-21 21 16,0-21-16,0 20 0,-21 1 0,20 21 15,1-21-15,-21 21 0,21 0 16,-22 0-16,1 0 0,21 0 0,-21 21 16,20-21-16,-20 21 15,21 1-15,0-1 0,0 0 0,-1 21 16,1-21-16,21 1 0,0-1 0,0 0 15,0 0-15,0 21 0,0-20 16,0-1-16,0 0 0,21-21 16,1 21-16,-1-21 0</inkml:trace>
  <inkml:trace contextRef="#ctx0" brushRef="#br0" timeOffset="3363.67">5651 1355 0,'0'-21'16,"-21"21"15,21 21-15,0 0-16,0 0 0,0 0 15,0 0-15,0 1 0,-21 20 0,21-21 16,0 21-16,-21 1 0,21-22 15,0 21-15,0 1 0,0-22 0,0 21 16,0-21-16,0 0 0,0 1 16,0-1-16,0 0 15,21-21 1,0-21-16,0 21 16,1-21-16,-22-1 0,21-20 0,0 21 15,0 0-15,0-22 0,0 1 16,-21 21-16,22-21 0,-1-1 0,0 22 15,0 0-15,-21 0 0,21 0 16,0-1-16,1 22 16,-1 22-1,-21-1-15,0 0 16,0 0-16,0 0 0,0 0 0,0 22 16,0-22-16,0 21 0,0-21 15,0 1-15,0 20 0,0-21 0,21 0 16,0-21-16,0 21 0,0-21 15,1 0-15,-1 0 0,0 0 0,21 0 16,-21 0-16,1 0 0,20-21 0,-21 0 16,21 0-16,-20 0 0,-1-22 15,0 22-15,0-21 0,-21 21 0,0-22 16,0 22-16,0-21 0,0 0 16,0 20-16,0-20 0,0 21 0,0-21 15,-21 20-15,0 1 16,21 0-16,-21 21 0,-1-21 0,1 21 15,0 0-15,0 0 0,0 0 16,0 0-16,-1 21 0,22 0 16,-21 0-16,21 1 0,0-1 15,0 0-15,0 0 16,0 0-16,21-21 0,1 0 16,-1 0-16</inkml:trace>
  <inkml:trace contextRef="#ctx0" brushRef="#br0" timeOffset="3624.7">6858 1312 0,'-21'22'31,"21"-1"-31,0 0 16,-21 0-16,21 21 0,-22-20 15,22-1-15,0 0 0,0 21 16,-21-21-16,21 1 0,-21 20 0,21-21 16,0 0-16,0 22 0,0-22 15,0 0-15,0 0 16,21-21 0,0-21-1,1 0-15</inkml:trace>
  <inkml:trace contextRef="#ctx0" brushRef="#br0" timeOffset="4047.61">6879 868 0,'0'0'0,"-106"-21"15,85 21-15,0 0 16,0 21-16,0 0 0,-1 0 15,1 0-15,21 1 0,0-1 0,-21 0 16,21 21-16,0-21 0,0 1 16,0-1-16,0 0 0,0 0 0,21 0 15,-21 0-15,43-21 0,-22 22 16,0-22-16,21 0 0,-21 0 0,22 0 16,-1 0-16,-21 0 0,22 0 15,-1-22-15,-21 1 0,0 0 0,0 0 16,1 0-16,-1-22 0,-21 22 15,0 0-15,0-21 0,0-1 0,0 22 16,0 0-16,-21-21 16,-1 21-16,1 21 0,0-22 0,0 22 15,-21 0-15,20 0 0,-20 0 16,21 0-16,-21 22 0,20-1 0,1 0 16,-21 0-16,21 21 0,0-20 15,21 20-15,0-21 0,-22 21 0,22-20 16,0-1-16,0 21 0,0-21 15,22 0-15,-1 1 0,21-1 0,-21-21 16,22 21-16,-22-21 0</inkml:trace>
  <inkml:trace contextRef="#ctx0" brushRef="#br0" timeOffset="4600.6">7366 1207 0,'0'21'31,"0"0"-15,0 0-16,0 0 15,0 0-15,0 1 0,0-1 0,0 0 16,0 0-16,0 0 0,0 0 16,0 1-16,-21 20 0,21-21 0,0 0 15,-21 0-15,21 1 0,0-1 16,0 0-16,0 0 0,0 0 15,0 0-15,0 1 16,0-44 15,0 1-31,0 0 0,0 0 16,0 0-16,0-22 0,0 22 0,0-21 16,0 0-16,0 20 0,21-20 15,-21 0-15,21-1 0,21 1 0,-21 0 16,22 21-16,-22-22 0,21 22 15,22-21-15,-22 21 0,0 21 0,1-22 16,20 22-16,-20 0 0,-1 0 16,0 22-16,1-1 0,-1 0 15,-21 0-15,0 21 0,0-20 0,1 20 16,-22-21-16,0 21 0,0-20 16,0 20-16,0-21 0,0 0 0,-22 22 15,22-22-15,-21 0 0,0 0 16,0 0-16,21 0 0,-21-21 15,0 22-15,-1-22 16,22 21-16,-21-21 16,21-21-1,21-1 1,1 1-16,-1 21 0,21-21 16</inkml:trace>
  <inkml:trace contextRef="#ctx0" brushRef="#br0" timeOffset="5487.94">8826 1143 0,'0'-21'16,"0"42"-16,0-63 0,0 21 16,-21 21-16,0-22 0,0 22 0,0 0 15,0 0-15,-1 0 16,1 0-16,0 22 0,0-22 0,0 21 15,-22 0-15,22 0 0,0 0 16,-21 0-16,21 1 0,-1 20 0,1-21 16,0 0-16,0 22 0,0-22 0,0 0 15,21 0-15,0 0 0,-22 0 16,22 1-16,0-1 0,0 0 0,22 0 16,-1 0-16,0-21 15,0 0-15,0 0 0,0 0 0,22 0 16,-22 0-16,0 0 0,21 0 15,-20 0-15,20-21 0,-21 0 0,0 0 16,22 0-16,-22-1 0,0 1 0,0-21 16,0 21-16,0-22 15,1 22-15,-22-21 0,0 21 0,0 0 16,0-1-16,0 1 0,0 0 16,0 42 15,-22 0-31,22 1 0,0-1 0,-21 0 15,0 21-15,21-21 0,-21 22 0,21-1 16,0 0-16,-21 1 0,0-1 16,21 0-16,-22 22 0,22-22 0,0 22 15,0-22-15,-21 22 0,21-1 16,0-21-16,-21 22 0,21-1 0,0 1 16,0-22-16,0 22 0,0-1 15,0 1-15,0-1 0,0 1 16,0-1-16,0 1 0,0-1 0,0 1 15,0-1-15,21-20 0,-21 20 0,21-21 16,-21 22-16,22-22 0,-1 22 16,-21-22-16,0 0 0,21 1 0,0-1 15,0-21-15,-21 0 0,0 22 0,0-22 16,0 0-16,-21-21 31,0 0-31,0 0 0,0-21 0,-1 0 16,1 0-16,-21-22 0,21 1 15,-22 0-15,1-1 0,0 1 16,21-22-16,-22 1 0,1-1 0,21 1 16,0-1-16,-1 1 0,22-22 0,0 22 15,0-22-15,0 22 0,0-1 16,0 1-16,0-1 0,0 1 0,22-1 16,20 1-16,-21-1 0,0 22 15,22-22-15,-22 22 0,21-22 0,0 22 16,-20 0-16,20 21 0,0-22 15,-21 22-15,22 0 0,-22 0 0,21 21 16,-21-21-16,1 21 0,-1 0 16,0 0-16,-42 0 47,0 21-47,-1-21 0,1 21 0</inkml:trace>
  <inkml:trace contextRef="#ctx0" brushRef="#br0" timeOffset="6332.53">1863 2350 0,'0'0'0,"-22"0"0,1 0 0,0 0 15,0 0-15,0 0 32,42 0-1,0 0-31,0 0 16,0 0-16,1 0 0,20 0 0,-21 0 15,21 0-15,1 0 0,-1 0 16,0 0-16,22 0 0,-1 0 0,22 0 15,-21 0-15,20 0 0,1 0 16,0 0-16,20 0 0,-20 0 0,21 0 16,-21 0-16,20 0 0,22 0 0,0 0 15,0 0-15,22 0 0,-1-22 16,0 22-16,0 0 0,21 0 16,1 0-16,20 0 0,-20 0 15,20 0-15,1-21 0,-22 21 0,21 0 16,1 0-16,-1 0 0,-20 0 15,20 0-15,1 0 0,-1 0 0,1 0 16,-22 0-16,22 0 0,-1 0 0,-21 0 16,22 0-16,-22 0 0,1 0 15,-1 0-15,0 0 0,-21 0 0,22 0 16,-22 0-16,-21 0 0,0-21 16,-21 21-16,0 0 0,-22 0 0,1 0 15,0 0-15,-43 0 0,21 0 16,-41 0-16,20-21 0,-21 21 15,0 0-15,-42 0 32,0 0-17,0 21-15,-22-21 0,1 21 0</inkml:trace>
  <inkml:trace contextRef="#ctx0" brushRef="#br0" timeOffset="7315.97">1609 3429 0,'0'0'15,"-22"0"-15,22 21 16,22-42 31,-22 0-32,0 0 1,0 0-16,-22 21 31,1 0-15,0 0-16,21 21 16,-21 0-16,0 0 15,21 0-15,0 0 0,0 1 16,0-1-1,0 0 1,21-21 15,0 0-15,-21-21 15,21 0-31,-21-1 16,0 1-16,0 0 15,0 0-15,0 0 0,0 0 16,0-1-16,0 1 0,0 0 16,0 42 15,-21 0-15,21 1-16,-21-1 15,21 0-15,0 0 0,0 0 16,0 0-16,0 1 0,0-1 0,0 0 15,0 0-15,0 0 0,0 0 16,21 1-16,0-22 16,0 21-16</inkml:trace>
  <inkml:trace contextRef="#ctx0" brushRef="#br0" timeOffset="7703.79">1968 3387 0,'0'0'0,"-21"21"16,0 0-16,21 0 16,-21-21-16,21 21 0,-21-21 15,42 0 16,0 0-31,0 0 16,0-21-16,1 21 0,-22-21 16,21 0-16,-21 0 0,21 21 15,-21-21-15,0-1 0,0 1 16,0 0-16,0 0 0,0 0 16,-21 21-1,0 0-15,21 21 16,0 0-16,-22 0 0,22 0 0,-21 22 15,21-22-15,-21 21 0,21-21 16,0 22-16,0-22 0,0 0 0,0 21 16,0-20-16,0-1 15,0 0-15</inkml:trace>
  <inkml:trace contextRef="#ctx0" brushRef="#br0" timeOffset="8208.28">3365 3154 0,'0'0'0,"22"-21"0,-1 0 0,0-1 16,-21 1-16,21 21 0,-21-21 16,0 0-16,0 0 0,-21 21 15,0 0 1,0 0-16,-1 0 0,1 0 0,-21 0 15,21 0-15,0 21 0,-22-21 16,22 21-16,0 0 0,-21 22 0,20-1 16,1 0-16,21 1 0,-21 20 15,0 1-15,0-22 0,21 21 0,0 1 16,-21-1-16,-1 1 16,22-22-16,0 22 0,0-22 0,0 0 15,0 22-15,0-22 0,0 1 16,0-22-16,22 21 0,-1-21 0,0 0 15,0 1-15,0-22 0,22 0 0,-22 0 16,21 0-16,-21 0 0,22 0 16,-1 0-16,0-22 0,1 1 0,-1 0 15,0-21-15,1 21 0</inkml:trace>
  <inkml:trace contextRef="#ctx0" brushRef="#br0" timeOffset="8668.02">3895 3598 0,'0'0'0,"0"-21"0,0 0 0,0 0 16,-22 21 15,1 21-15,0-21-16,21 21 0,0 0 16,-21 1-16,0 20 0,21-21 0,0 0 15,0 22-15,-21-22 0,21 21 0,0-21 16,0 22-16,0-22 0,0 21 15,0-21-15,0 0 0,21 1 0,-21-1 16,21 0-16,0 0 0,0-21 16,22 0-16,-22 0 0,0 0 15,21 0-15,-21 0 0,22-21 16,-22 0-16,21 0 0,-21-1 0,1 1 16,-1 0-16,0-21 0,0 21 0,0-1 15,-21-20-15,21 0 0,-21 21 16,0-22-16,0 1 0,0 0 0,-21-1 15,0 1-15,0 0 0,0 20 16,0-20-16,-1 21 0,1 0 0,0 21 16,-21 0-16,21 0 15,-1 0-15,1 0 0,0 21 0,0 0 0,0 21 16,0-20-16,21 20 0,-22-21 16,22 21-16,0 1 0,0-22 15,0 21-15,0-21 0,0 22 0,0-22 16,22 0-16,-1 0 0,0 0 15,-21 1-15,21-22 0,21 0 0,-20 0 16,-1 0-16</inkml:trace>
  <inkml:trace contextRef="#ctx0" brushRef="#br0" timeOffset="9223.29">4784 3493 0,'0'0'0,"0"-22"15,-22 22 1,1 0-16,0 0 0,0 22 16,0-22-16,21 21 0,0 0 15,-21 0-15,21 21 0,-22-20 0,22 20 16,0-21-16,0 0 0,0 22 0,0-22 16,0 21-16,0-21 0,0 22 15,0-22-15,0 0 0,0 0 0,0 0 16,0 0-16,0 1 0,0-1 15,0-42 17,0-1-32,0 1 15,0 0-15,22-21 0,-22 21 16,0-1-16,0 1 0,21-21 16,0 21-16,0-22 0,-21 22 0,21-21 15,0 0-15,1-1 0,20 22 16,-21-21-16,0-1 0,22 22 0,-22 0 15,21 0-15,-21 0 0,22 21 0,-22 0 16,21 0-16,-21 21 0,22 0 16,-22 0-16,0 0 0,0 1 0,0 20 15,0-21-15,1 21 0,-1 1 16,-21-22-16,0 21 0,0-21 16,21 22-16,-21-22 0,0 0 0,0 21 15,21-20-15,-21-1 0,0 0 16,0 0-16,0 0 0,0 0 15,0-42 48,0 0-63,21 0 0,0 0 0</inkml:trace>
  <inkml:trace contextRef="#ctx0" brushRef="#br0" timeOffset="9625.27">5630 3493 0,'0'-22'15,"0"44"1,0-1-16,21 0 16,-21 0-16,0 21 0,22-20 0,-1-1 15,-21 0-15,0 21 0,0-21 16,21 1-16,-21 20 0,21-21 15,-21 0-15,0 0 0,0 1 0,21-1 16,-21 0-16,0 0 0,21 0 0,1-21 31,-1 0-31,0-21 16,0 0 0,0 0-16,-21 0 0,0-1 0,21 1 15,1 0-15,-22-21 0,21 21 16,0-22-16,0 1 0,-21 21 0,21-22 15,0 1-15,1 21 0,-1 0 16,0 0-16,0-1 0,-21 1 0,0 0 16,21 21-16,0 0 0,1 0 31,-22 21 0</inkml:trace>
  <inkml:trace contextRef="#ctx0" brushRef="#br0" timeOffset="10036.04">6392 3747 0,'21'0'16,"-42"0"-16,64 0 0,-22 0 15,0 0 1,0 0-16,0 0 0,0-22 15,1 22-15,-1-21 0,0 21 0,0-21 16,0 21-16,-21-21 0,21 0 16,-21 0-16,22-1 0,-22 1 0,0 0 15,0 0-15,0 0 0,0 0 16,-22-1-16,1 22 0,0 0 16,0 0-16,0 0 0,0 0 15,-1 22-15,1-1 0,0 0 0,-21 0 16,21 0-16,-1 22 0,1-22 0,21 21 15,-21-21-15,21 22 0,-21-22 16,21 21-16,0-21 0,0 22 0,0-22 16,0 0-16,0 0 0,21 0 15,0 0-15,0-21 0,1 0 16,-1 22-16,21-22 0,-21 0 0,22 0 16,-1 0-16,-21-22 0,21 22 15,1-21-15,-22 0 0,21 21 0,1-21 16,-22 0-16,0 0 0,0-1 0,21 1 15,-42 0-15,22 0 0</inkml:trace>
  <inkml:trace contextRef="#ctx0" brushRef="#br0" timeOffset="10375.84">6964 3683 0,'0'0'0,"0"-63"15,21 41-15,-21 1 16,21 0-16,0 21 0,0-21 0,1 0 16,-1 21-16,0 0 15,0-21-15,0 21 0,0 0 0,22 0 16,-22 0-16,0 0 0,21 21 0,-20 0 15,-1 0-15,21 0 0,-21 0 16,0 1-16,-21-1 0,22 21 0,-1-21 16,-21 22-16,21-22 0,-21 21 15,0-21-15,0 22 0,0-22 0,0 0 16,0 0-16,-21 0 0,0 0 0,21 1 16,-22-1-16,1-21 31,21-21-31,0-1 0,0 1 15,0 0-15,0 0 16,21 0-16,-21 0 0,0-22 0,22 22 16,-1-21-16,-21 21 0,21-22 15,0 22-15,0-21 0,0 21 0,-21-22 16,22 22-16,-1 0 0,0-21 0,0 20 16,0 1-16,0-21 0,1 21 15,20 0-15,-21-1 0</inkml:trace>
  <inkml:trace contextRef="#ctx0" brushRef="#br0" timeOffset="11036.42">7747 3450 0,'21'-21'0,"-42"42"0,63-63 0,-21 0 0,1 20 15,-1 1-15,0-21 0,0 21 0,0 0 16,-21-1-16,21 1 0,1 0 15,-22 42 17,0 0-32,0 22 0,0-22 15,0 21-15,0 1 0,-22-1 0,22 0 16,-21 22-16,0-22 0,21 0 16,0 1-16,-21-1 0,0 0 0,21 1 15,-21-1-15,21-21 16,0 22-16,0-22 0,0 21 0,0-21 15,21 0-15,0-21 0,0 22 0,0-22 16,22 0-16,-1 0 0,-21 0 16,21 0-16,1-22 0,-1 1 0,-21 0 15,22 0-15,-22 21 0,21-21 16,-21-22-16,0 22 0,1 0 0,-1 0 16,0-21-16,-21 20 0,0 1 0,0-21 15,0 21-15,21 0 16,-21 42-1,0 0 1,-21-21-16,21 21 0,0 0 16,0 0-16,0 1 0,0-1 0,0 0 15,0 0-15,0 0 0,0 0 16,0 1-16,21-22 16,0 0-1,0 0-15,1 0 16,-1 0-16,0-22 0,0 1 15,0 0-15,-21 0 0</inkml:trace>
  <inkml:trace contextRef="#ctx0" brushRef="#br0" timeOffset="11208.32">8636 3323 0,'-21'-21'0,"42"42"0,-63-42 15,20 0-15,1 21 16,0 0-16,21 21 31,0 0-15,0 0-1,0 1-15</inkml:trace>
  <inkml:trace contextRef="#ctx0" brushRef="#br0" timeOffset="11400.22">7916 3620 0,'0'0'0,"-21"21"31,42-21-15,0 0-16,1 0 0,20 0 0,-21 0 15,21 0-15,1 0 0,-1 0 16,0 0-16,1 0 0,-1 0 0,0 0 15</inkml:trace>
  <inkml:trace contextRef="#ctx0" brushRef="#br0" timeOffset="11920.3">9059 3577 0,'-21'0'0,"21"21"0,-21 1 15,0-22-15,0 21 0,21 0 0,-22 0 16,1 0-16,21 0 16,0 1-16,-21-1 0,21 0 15,0 0-15,-21 0 0,21 0 16,0 1-16,0-1 16,0 0-16,0-42 46,0 0-30,0-1-16,21 22 0,0-21 16,0-21-16,1 21 0,-1 0 0,21-22 15,-21 22-15,22-21 0,-1 21 0,0-22 16,1 22-16,-1-21 0,0 21 16,1-1-16,-1 1 0,0 0 0,1 21 15,-22 0-15,21 0 0,-21 0 16,22 21-16,-22 0 0,0 22 15,-21-22-15,0 0 0,0 21 0,0-20 16,0 20-16,0-21 0,0 0 0,-21 22 16,21-22-16,-21 0 0,-1 0 15,1 0-15,21 0 0,-21 1 0,0-1 16,0 0-16,0-21 0,21 21 16,-22-21-16,1 0 0,21 21 15,0-42 16,21 21-31,1-21 0,20 0 0,-21 0 16,21-1-16</inkml:trace>
  <inkml:trace contextRef="#ctx0" brushRef="#br0" timeOffset="12655.6">10393 3450 0,'0'0'15,"21"-21"-15,-21 0 0,0 0 16,-21 21-16,0 0 15,-1 0-15,1 0 0,0 0 16,-21 0-16,21 0 0,-22 21 0,22 0 16,-21 0-16,-1 22 0,22-22 0,-63 42 15,62-42-15,-20 1 16,21-1-16,-21 21 0,20-21 16,22 0-16,0 1 0,-21-1 0,21 0 15,0 0-15,21-21 16,1 0-16,-1 0 0,21 0 0,0 0 15,1 0-15,20 0 0,-20 0 0,-1 0 16,0-21-16,22 0 0,-22 21 16,-21-21-16,22-1 0,-22 1 0,21 0 15,-21-21-15,0 21 0,1-1 16,-22-20-16,0 21 0,21 0 0,-21 0 16,0-1-16,-21 22 46,21 22-46,-22-1 0,22 0 16,-21 0-16,0 0 0,21 22 16,0-22-16,-21 21 0,0 0 0,21-20 15,0 20-15,0 0 0,0 1 0,0 20 16,0-21-16,0 22 0,0-1 16,0 1-16,0-1 0,0 1 0,0-1 15,0 1-15,0-1 0,0 1 0,0-1 16,0 22-16,0-21 0,21 20 15,-21-20-15,21 20 0,-21-20 0,0-1 16,21 1-16,-21-22 0,21 22 16,-21-22-16,0 0 0,22 1 15,-22-22-15,21 0 0,-21 21 0,0-20 16,0-1-16,-21-21 16,-1 0-16,1 0 0,-21-21 15,0-1-15,-1 1 0,1-21 16,-22 21-16,22-22 0,-21 1 0,-1 0 15,22-22-15,-22 1 0,22-1 0,0 1 16,-1-1-16,22 1 0,0-1 16,0 1-16,21-1 0,0 1 0,0 20 15,0-20-15,0 21 0,21-1 0,0 1 16,21 0-16,-20-1 16,20 1-16,-21 21 0,21-22 0,1 1 15,-1 21-15,0-21 0,-20 20 16,20-20-16,0 21 0,1 0 0,-22-22 15,21 22-15,-21 0 0</inkml:trace>
  <inkml:trace contextRef="#ctx0" brushRef="#br0" timeOffset="13524.1">11684 3260 0,'0'0'0,"0"21"0,21-21 31,21 0-15,-20 0-16,20-21 0,21 21 0,-20-21 15,20-1-15,1 1 0,-1 0 16,1 0-16,-1 0 0,1-22 16,-22 22-16,0 0 0,22-21 0,-22 21 15,-21-22-15,22 1 0,-22 21 16,0-22-16,-21 1 0,0-21 0,0 20 16,0 1-16,0-22 0,0 22 15,0 0-15,0-1 0,0 1 0,-21 0 16,0 21-16,21-1 0,-21 22 0,21-21 15,-22 21-15,1 0 0,0 0 16,0 21-16,0 22 0,0-22 16,-1 42-16,1-20 0,0 20 15,0 1-15,0-1 0,-22 22 0,22-22 16,0 22-16,0-21 0,-21 41 16,20-20-16,1 0 0,21-1 15,0 1-15,-21 21 0,21-21 0,0-1 16,-21 1-16,21 21 0,0-22 0,0 22 15,-21-21-15,0 0 0,21 20 16,-22-20-16,1 0 0,21 21 0,-21-22 16,0 1-16,0 21 0,0-22 0,-1 1 15,1 0-15,21-1 0,0-20 16,-21 21-16,21-22 0,0 1 0,0-22 16,0 21-16,0-41 0,0 20 0,21-21 15,0 0-15,1-21 0,-1 0 16,0 0-16,0 0 0,21-21 15,-20 0-15,20 0 0,0-22 0,1 1 16,20 0-16,-21-1 0,1 1 0,20-21 16,1-1-16,-22 1 0,22-1 15,-22-21-15,21 1 0,-20-1 0,-1 0 16,0 1-16,1-1 0,-22 0 0,-21 1 16,0-1-16,0 0 0,-42 1 15,20-1-15,-20 22 0,0 20 0,-22-20 16,22 20-16,-22 1 0,1 21 0,-22-21 15,22 20-15,-1 1 0,1 21 16,20-21-16,1 21 0,0 0 0,21 0 16,-1-21-16,1 21 0,42 0 47,1 0-47,-1 0 0,0 0 15,21 0-15,-21 0 0,1-21 16,-1 0-16,21 21 0,-21-22 0,0 22 15</inkml:trace>
  <inkml:trace contextRef="#ctx0" brushRef="#br0" timeOffset="13931.87">12573 3493 0,'-42'-85'31,"42"64"-31,0 0 0,0-1 16,21 1-16,0 0 16,0 0-16,0 0 0,0 21 15,1 0-15,-1 0 0,0 0 0,0 0 16,21 0-16,-20 21 0,-1 0 16,0 0-16,0 22 0,0-22 15,0 21-15,1-21 0,-1 22 16,0-1-16,-21-21 0,0 21 0,0-20 15,0-1-15,0 0 0,0 0 0,0 0 16,0-42 15,0 0-31,0 0 16,0 0-16,0-1 0,0 1 16,0 0-16,0 0 0,0-21 0,0 20 15,21 1-15,-21-21 0,21 21 16,0 0-16,-21-1 0,22 1 0,-22 0 15,21 21-15,0-21 0,0 0 16,0 21-16,0 0 16,1 0-16</inkml:trace>
  <inkml:trace contextRef="#ctx0" brushRef="#br0" timeOffset="14854.12">13716 3217 0,'0'0'0,"-21"0"0,0 0 0,-1 22 16,1-22-16,0 21 0,0 0 15,-21 21-15,20-21 0,1 1 0,0 20 16,0-21-16,0 21 0,0-20 16,21 20-16,0-21 0,0 0 15,0 0-15,0 1 0,0-1 0,0 0 16,21 0-16,0-21 0,0 21 15,0-21-15,0 0 0,1 0 0,20 0 16,-21 0-16,0 0 0,0 0 0,22 0 16,-22 0-16,0-21 0,0 0 15,-21 0-15,21 0 0,-21-1 16,0 1-16,0 0 0,0 0 16,0-21-16,0-1 0,0 22 0,0-21 15,22-1-15,-22 22 0,21-21 16,0 21-16,0 0 0,0-1 15,-21 1-15,21 21 0,1-21 0,-1 21 16,0 0-16,0 0 0,0 0 16,0 21-16,1-21 0,-1 21 0,0 22 15,0-22-15,0 0 0,0 21 0,-21 1 16,0-22-16,22 21 0,-22-21 16,0 22-16,0-22 0,0 21 0,0-21 15,0 1-15,0-1 0,0 0 16,0 0-16,-22-21 31,1 0-15,21-21-16,0 0 0,0 0 15,0-1-15,0 1 0,21-21 16,1 21-16,-1-22 0,0 22 16,0-21-16,0 21 0,22-22 0,-22 22 15,0 0-15,0 0 0,21 0 16,-20 0-16,-1 21 0,21 0 0,-21 0 15,0 0-15,1 21 0,-1 0 16,0 0-16,0 0 0,-21 0 0,21 22 16,-21-22-16,21 0 0,-21 21 0,0-20 15,0 20-15,0-21 16,0 0-16,0 0 0,0 1 0,0-1 0,0 0 16,0 0-1,-21-21 16,21-21-31,0 0 0,0 0 16,0-1-16,0 1 0,0 0 0,0 0 16,0-21-16,21 20 0,1-20 15,-1 0-15,0-1 0,0 1 0,0 0 16,22-1-16,-22 22 0,21 0 0,0 0 16,1 0-16,-1 0 15,-21 21-15,22 0 0,-22 0 0,21 0 0,-21 21 16,0 0-16,1 0 0,-1 0 15,-21 22-15,0-1 0,0 0 16,0 1-16,0-1 0,-21 0 0,-1 1 16,1-1-16,21-21 0,-21 21 15,0-20-15,0-1 0,21 0 0,-21 0 16</inkml:trace>
  <inkml:trace contextRef="#ctx0" brushRef="#br0" timeOffset="15703.44">16764 2582 0,'0'-21'16,"0"42"-16,0-63 0,0 21 0,0 0 15,0 0-15,0-1 16,0 44-1,0-1-15,0 0 16,0 21-16,0-21 0,21 43 0,-21-22 16,0 1-16,21 20 0,-21 1 15,0-22-15,0 21 0,0 1 0,0-1 16,0 1-16,0-22 0,0 22 16,0-1-16,0-20 0,0-1 0,0 0 15,0 1-15,0-22 0,-21 0 16,21 0-16,0 0 0,0 0 15,0-42 17,0 0-32,0 0 0,0 0 0,0 0 15,0-1-15,0-20 0,0 0 16,0-1-16,21 1 0,0 0 0,1-1 16,-1 1-16,0 21 0,0-21 0,0 20 15,0-20-15,22 21 0,-22 0 16,21 21-16,1 0 0,-1 0 0,0 0 15,1 0-15,-1 0 0,0 0 16,1 21-16,-1 0 0,-21 21 0,0-20 16,0 20-16,-21 0 0,0 1 15,0-1-15,-21 0 0,-21-21 0,0 22 16,-1-1-16,1-21 0,0 0 16,-22 1-16,22-1 0,-1 0 15,1 0-15,0 0 0,-1-21 0,22 0 16,0 0-16,0 0 0,0 0 0,0 0 15,-1 0-15,22-21 16,0 0-16,0 0 0,0 0 16,22-1-16,-1 1 0,0 0 15,21 0-15</inkml:trace>
  <inkml:trace contextRef="#ctx0" brushRef="#br0" timeOffset="15920.31">17674 3069 0,'0'0'0,"0"21"32,0 1-32,0-1 0,0 0 15,-21 0-15,21 0 0,-21 0 16,21 1-16,0-1 0,0 0 0,-21 0 16,21 0-16,0 0 0,0 1 0,-22-1 15,44-42 16,-1-1-15,-21 1-16</inkml:trace>
  <inkml:trace contextRef="#ctx0" brushRef="#br0" timeOffset="16116.2">17695 2858 0,'0'0'0,"0"-22"0,0 1 0,-21 21 16,21-21-16,-21 21 15,0 0-15,0 0 32,21 21-32,-22 0 15,22 1 1,0-1-16,0 0 16,22-21-16,-1 21 0,0-21 0,0 21 15</inkml:trace>
  <inkml:trace contextRef="#ctx0" brushRef="#br0" timeOffset="16843.39">18542 3260 0,'0'0'16,"21"0"-16,0-21 0,0-1 15,1 22-15,-22-21 0,0 0 0,0 0 0,0 0 16,0 0-16,0-1 0,0 1 15,-22 0-15,1 0 0,0 0 16,0 0-16,0-1 0,-22 1 0,22 0 16,-21 21-16,0 0 0,-1 0 15,22 0-15,-21 21 0,-1 0 0,1 1 16,0-1-16,21 0 0,-22 21 16,1 1-16,21-22 0,0 21 0,-1 0 15,22 1-15,0-1 0,0-21 16,0 0-16,0 1 0,0-1 0,22 0 15,-1 0-15,0-21 0,21 0 16,1 0-16,-1 0 0,0 0 0,1 0 16,-1-21-16,0 0 0,1 21 0,-1-21 15,-21-1-15,21 1 16,-20 0-16,-1 0 0,0 0 0,-21 0 16,0-1-16,21 1 0,-21-21 15,0 21-15,0 0 0,0-1 16,0 44 15,-21-1-31,21 21 16,0-21-16,0 22 0,0-22 15,0 21-15,-21 0 0,21 1 0,0-1 16,0 0-16,0 1 0,0-1 16,0-21-16,0 22 0,0-1 15,0 0-15,21 1 0,-21-1 0,0 0 16,0 22-16,21-22 0,-21 22 15,0-1-15,0 1 0,0-1 0,0-21 16,0 22-16,0-22 0,-21 22 16,21-22-16,-21 0 0,0 1 0,-1-1 15,1-21-15,0 0 0,0 1 0,0-22 16,-22 0-16,22 0 0,0 0 16,0 0-16,0 0 0,-22-22 0,22 1 15,0 21-15,0-21 0,0-21 16,0 21-16,21-1 0,0 1 15,-22 0-15,22-21 0,0 21 0,0-1 16,0 1-16,0-21 0,0 21 0,0 0 16,0-22-16,22 22 0,-1 0 15,0-21-15,0 20 0,21-20 0,-20 0 16,20 21-16,0-22 0</inkml:trace>
  <inkml:trace contextRef="#ctx0" brushRef="#br0" timeOffset="17552.05">19367 3260 0,'0'-43'0,"0"86"0,0-107 0,0 22 0,0 21 16,0 0-16,0-22 0,0 22 16,0 0-16,-21 21 0,0-21 0,0 21 15,0 0-15,0 0 0,-22 0 16,22 0-16,0 21 0,-21-21 0,20 21 15,1 0-15,-21 22 0,21-22 16,0 21-16,-1-21 0,1 22 0,0-1 16,21-21-16,0 21 0,0-20 15,0-1-15,0 0 0,0 0 0,0 0 16,21 0-16,0-21 0,1 0 0,-1 0 16,0 0-16,21 0 15,-21 0-15,22 0 0,-22 0 0,21-21 16,-21 0-16,22 21 0,-22-21 15,21 0-15,-21 0 0,1-1 0,-1-20 16,0 21-16,0 0 0,0 0 16,-21-1-16,0 1 0,21 21 0,-21-21 15,0 0-15,0 42 16,0 0 0,0 0-16,0 1 0,-21 20 0,21-21 15,0 21-15,-21 1 0,21-1 16,-21 0-16,0 1 0,21-1 0,0 0 15,-21 22-15,-1-22 16,1 1-16,21-1 0,-21 21 0,21-20 16,-21 20-16,21 1 0,0-1 0,0 1 15,0-1-15,0 1 0,0-1 16,0 1-16,0-1 0,0 1 0,0-1 16,0 1-16,0-22 0,0 0 0,0 1 15,0-1-15,0 0 0,0-20 16,0-1-16,0 0 0,-21-21 15,0-21-15,-1 0 16,1-1-16,0-20 0,0 21 16,0-21-16,-22-1 0,22 1 0,0 0 15,0-22-15,-21 22 0,20-22 16,22 1-16,-21-1 0,21 1 16,0-1-16,0 1 0,0 20 0,0-20 15,0 21-15,21-1 0,1 1 16,-1 0-16,0-1 0,21 1 0,1 21 15,-1-22-15,0 22 0,22-21 16,-22 0-16,22 20 0,-22-20 0</inkml:trace>
  <inkml:trace contextRef="#ctx0" brushRef="#br0" timeOffset="18248.87">19812 3302 0,'-42'0'31,"20"-21"-31,22 0 16,22 0-1,-1-1-15,0 22 0,0-21 16,0 21-16,0-21 0,1 0 0,-1 0 16,0 0-16,0-1 15,-42 22 16,-21 0-31,20 0 0,1 0 16,-21 22-16,21-1 0,-22 0 0,22 21 16,0-21-16,0 1 0,0 20 15,21-21-15,0 21 0,0-20 0,0-1 16,0 0-16,0 0 0,21 0 16,0-21-16,0 21 0,0-21 0,1 0 15,-1 0-15,21 22 0,-21-22 16,0 0-16,1 0 0,-1 0 0,0 0 15,0-22-15,0 22 0,0-21 0,1 0 16,-1 0-16,-21 0 0,21 0 16,0-1-16,-21 1 0,21-21 15,-21 21-15,21-22 0,-21 22 16,22-21-16,-1 21 0,-21 0 0,21-1 16,0 1-16,0 21 0,0-21 0,1 21 15,-1 0-15,0 0 0,0 0 16,0 0-16,0 0 0,1 0 0,-1 21 15,0 0-15,0 1 0,0-1 16,0 0-16,-21 0 0,0 21 0,0-20 16,0 20-16,0-21 0,0 21 15,0-20-15,0-1 0,0 0 0,0 0 16,-21 0-16,21 0 0,-21-21 16,21 22-16,-21-22 15,21-22 1,0 1-16,0 0 0,0 0 15,0 0-15,0 0 0,0-1 0,0-20 16,0 21-16,0-21 0,21 20 16,0 1-16,-21 0 0,21 0 0,-21 0 15,22 0-15,-1-1 0,-21 1 0,21 21 16,-21-21-16,0 0 16,21 0-16,0 0 15,-21-1-15</inkml:trace>
  <inkml:trace contextRef="#ctx0" brushRef="#br0" timeOffset="18736.31">22606 2667 0,'0'0'0,"21"-42"0,-21 21 0,21-22 16,-21 1-16,0 21 0,0-22 0,0 22 15,0-21-15,0 21 0,0 0 16,0-1-16,0 44 16,0 20-1,0-21-15,-21 43 16,0-22-16,21 21 0,-21 1 0,0-1 16,21 1-16,-22-1 0,1 1 15,21-22-15,-21 22 0,0-1 0,0 1 16,0-22-16,21 22 0,-22-22 0,1 0 15,21-21-15,0 22 0,0-22 16,0 0-16,0 0 0,-21-21 0,21 21 16,0-42 15,21 0-31,-21 0 16,0-21-16,0 20 0</inkml:trace>
  <inkml:trace contextRef="#ctx0" brushRef="#br0" timeOffset="19047.71">22352 2985 0,'0'-43'0,"0"86"0,-21-149 16,21 63-16,0-20 0,0-1 0,0 1 16,0-1-16,0 22 0,21-21 15,0 20-15,0 1 0,0 0 0,1 20 16,20 1-16,-21-21 0,21 42 16,1-21-16,-1 0 0,0-1 0,1 22 15,20 0-15,-20 0 0,20 0 16,-21 0-16,1 22 0,-1-1 0,0 0 15,-20 0-15,-1 21 0,0 1 16,-21-1-16,0 0 0,0 1 16,-21-1-16,0 22 0,-1-22 0,-20 0 15,0 1-15,-1-22 0,1 21 16,-21-21-16,20 0 0,1 1 0,0-1 16,-1 0-16,22 0 0,0-21 15,0 21-15,0-21 0,21 21 16,21-21-1,0 0-15,21 0 16,-21 0-16,1 0 0</inkml:trace>
  <inkml:trace contextRef="#ctx0" brushRef="#br0" timeOffset="19667.54">22945 3217 0,'0'-21'31,"21"0"-15,0 21-16,0-21 0,0 0 15,0 0-15,1-1 0,20-20 0,-21 21 16,21-21-16,-20 20 0,-1 1 16,21-21-16,-21 21 0,-21 0 0,0-1 15,0 1-15,-21 21 31,0 0-31,0 0 0,0 21 0,-22 1 16,22-1-16,0-21 0,0 21 16,0 0-16,-1 0 0,22 0 15,0 1-15,0-1 16,0 0-16,22-21 0,-1 21 0,0 0 16,0 0-16,0 1 15,-21-1-15,21-21 0,-21 21 16,0 0-16,0 0 0,0 0 15,0 1 1,22-22-16,-1 0 16,0 0-16,0-22 15,0 22-15,0-21 0,1 0 16,-1 21-16,0-21 0,21 0 0,-21 0 16,1-1-16,20 1 0,-21 0 15,0 0-15,0-21 0,1 20 0,-1 1 16,0 0-16,-21 0 15,-21 42 17,21 0-32,-21 0 0,-1 1 0,22-1 15,-21 0-15,21 0 0,0 0 16,0 0-16,-21 1 0,21-1 16,0 0-16,21-21 46,-21-21-30,21 21-16</inkml:trace>
  <inkml:trace contextRef="#ctx0" brushRef="#br0" timeOffset="19836.34">23664 2773 0,'0'-21'15,"0"42"-15,0-63 0,0 20 0,0 1 16,-21 21-16,21 21 47,0 1-47,21-22 0,-21 21 15,21-21-15,1 21 0,-1 0 16</inkml:trace>
  <inkml:trace contextRef="#ctx0" brushRef="#br0" timeOffset="20540.02">24024 2858 0,'0'21'0,"0"0"0,-21-21 15,21 21-15,0 0 0,-21 0 16,0 1-16,21-1 0,0 0 16,-22 0-16,22 0 0,0 0 15,0 1-15,0-1 16,0 0-16,0 0 0,-21 0 15,0-21-15,0 0 32,21-21-17,0 0-15,0 0 0,0 0 16,0-1-16,0 1 0,0 0 16,21 0-16,0 0 0,0 0 15,1-22-15,20 22 0,-21-21 0,21 21 16,-20-1-16,20 1 0,-21-21 15,21 42-15,-20-21 0,20 21 0,-21 0 16,0 0-16,22 0 0,-22 21 16,0 0-16,-21 0 0,0 22 15,0-22-15,0 0 0,0 21 16,0-21-16,0 22 0,0-22 0,0 0 16,0 21-16,0-20 0,-21-1 0,21 0 15,-21 0-15,21 0 0,-22-21 31,1 0-15,21-21-16,0 0 0,0 0 16,0 0-16,0-1 15,0 1-15,21 0 0,1-21 0,-22 21 16,42-22-16,-21 22 0,0-21 0,22 21 16,-1-1-16,0-20 0,1 21 15,-1 21-15,0 0 0,-21 0 0,22 0 16,-1 0-16,-21 0 0,0 21 15,1 0-15,-22 0 0,0 22 16,0-22-16,0 0 0,0 21 0,0-20 16,0-1-16,0 21 0,-22-21 15,22 0-15,-21 1 0,0-1 0,21 0 16,0 0-16,-21 0 16,0-21-1,21-21 16,0 0-31,21 21 0,0-21 16</inkml:trace>
  <inkml:trace contextRef="#ctx0" brushRef="#br0" timeOffset="20763.89">25209 2773 0,'0'0'0,"22"-21"0,-22 0 0,0 42 31,0 0-31,0 0 15,0 0-15,0 0 0,-22 1 16,22-1-16,-21 21 0,21-21 0,0 0 16,0 22-16,-21-22 0,21 0 15,0 0-15,-21 0 0,21 1 16,0-44 31,21 1-47</inkml:trace>
  <inkml:trace contextRef="#ctx0" brushRef="#br0" timeOffset="21092.18">25315 2477 0,'0'-22'16,"0"44"-16,-21-44 15,0 22-15,0 0 0,21 22 16,0-1-16,0 0 15,0 0-15,21-21 16,0 0-16,0 0 0,0 0 16,1 0-16,-1 0 15,0 0-15,0 0 16,0-21-16,-21 0 0,21 21 16,-21-21-16,0-1 0,0 1 15,0 0-15,0 0 16,-21 21-16,0 0 15,0 0-15,0 0 0,0 0 0,-1 0 16,1 0-16,0 21 0,0-21 16,0 21-16,0-21 0,21 21 15,21-21 1</inkml:trace>
  <inkml:trace contextRef="#ctx0" brushRef="#br0" timeOffset="21595.91">25866 2223 0,'0'0'16,"21"-22"-16,-21 1 0,21 21 15,-21-21-15,0 42 32,0 0-32,-21 1 0,21-1 0,-21 0 15,-1 21-15,1 1 0,21-1 16,-21 21-16,0-20 0,0 20 15,0-20-15,-1 20 0,1-21 0,0 1 16,0-1-16,21 0 0,0-20 16,0 20-16,0 0 0,0-21 0,0 22 15,0-22-15,0 0 0,0 0 16,0 0-16,21 1 0,0-22 0,0 21 16,1-21-16,-1 0 0,0 0 15,0 0-15,0 0 0,22 0 0,-22 0 16,21-21-16,-21-1 0,22 1 0,-22 0 15,21 0-15,-21 0 0,22-22 16,-22 22-16,21-21 0,-21 21 16,0 0-16,1-1 0,-1 1 15,-21 0-15,0 42 32,-21 0-32,-1 1 15,22-1-15,-21 0 16,21 0-16,-21 0 0,21 0 15,0 1-15,21-22 32,0 0-32,1 0 0,-1 0 15,0 0-15,0 0 16,0-22-16,0 1 0</inkml:trace>
  <inkml:trace contextRef="#ctx0" brushRef="#br0" timeOffset="21767.81">26458 2582 0,'0'0'0,"0"-21"0,0 0 16,0 0-16,0 0 0,-21 0 16,21-1-16,-21 22 0,21-21 15,0 42 48</inkml:trace>
  <inkml:trace contextRef="#ctx0" brushRef="#br0" timeOffset="21963.7">25612 2752 0,'21'21'15,"0"-21"1,0 0-16,0 0 0,0 0 16,22 0-16,-22 0 0,0 0 0,21 0 15,-20 0-15,20 0 0,-21 0 16,21 0-16</inkml:trace>
  <inkml:trace contextRef="#ctx0" brushRef="#br0" timeOffset="22363.47">26479 2794 0,'0'21'63,"22"0"-63,-22 1 15,0-1-15,0 0 0,0 0 16,0 0-16,0 0 0,0 1 0,0-1 15,0 0-15,0 0 0,0 0 16,0 0-16,0 1 0,0-1 16,21-21 31,-21-21-47,21-1 0,-21 1 15,21 0-15,0 21 0,0-21 0,1 0 16,-22 0-16,21-22 15,0 22-15,0 0 0,0 0 0,0 0 16,1-1-16,-1 1 0,0 21 16,-21-21-16,0 0 0,21 21 0,0 0 15,0 0 1,1 0-16</inkml:trace>
  <inkml:trace contextRef="#ctx0" brushRef="#br0" timeOffset="22740.44">26987 2900 0,'0'0'0,"22"0"15,-1 0-15,0 0 16,0 0-16,21 0 0,-20 0 16,-1 0-16,21-21 0,0 21 15,-20-21-15,20 21 0,-21-22 0,0 1 16,22 0-16,-43 0 0,21 0 15,0 0-15,-21-1 0,0 1 0,0 0 16,0 0-16,0 0 16,-21 21-16,0 0 0,-1 0 15,1 0-15,-21 21 0,21 0 16,0 0-16,-22 0 0,22 1 16,0-1-16,0 0 0,0 0 15,21 0-15,-22 0 0,22 1 0,0-1 16,0 0-16,0 0 0,22 0 15,-1 0-15,0-21 0,0 22 0,0-1 16,0-21-16,1 0 0,-1 21 0,21-21 16,-21 0-16,0 0 0,1 0 15,20 0-15,-21 0 0,0 0 0,0 0 16,1 0-16,-1-21 0,0 0 16,0-1-16,0 22 0</inkml:trace>
  <inkml:trace contextRef="#ctx0" brushRef="#br0" timeOffset="24049">1503 5461 0,'21'0'16,"0"0"-1,0 0-15,0-21 0,1 0 16,-1 21-16,0-21 0,0-1 16,0 22-16,-21-21 0,0 0 0,0 0 15,0 0-15,0 0 16,0-1-16,-21 1 0,-21 0 0,-1 0 16,1 0-16,0 0 15,-22-1-15,22 1 0,-22 0 0,1 21 16,21 0-16,-22 0 0,22 0 15,-1 21-15,1 0 0,0 1 16,-1 20-16,22-21 0,-21 21 0,0 1 16,20 20-16,1-20 0,0 20 15,0 1-15,0-22 0,21 21 0,0-20 16,0 20-16,0-20 0,0-22 16,21 21-16,0-21 0,0 0 15,22 1-15,-22-22 0,21 0 0,0 0 16,1-22-16,-1 1 0,22 0 15,-22 0-15,21-21 0,1-1 16,-1 1-16,1 0 0,21-1 16,-22 1-16,-21-22 0,22 22 0,-1-21 15,-20 20-15,-1-20 0,0-1 16,-20 1-16,-1-1 0,0 1 0,-21-1 16,0 1-16,0 20 0,0 1 15,0 0-15,0-1 0,-21 22 0,21 0 16,-21 21-16,-1 0 0,1 0 15,0 0-15,-21 21 0,21 0 0,-1 22 16,1 20-16,0 1 0,0-1 16,21 1-16,0-1 0,0 1 15,0-1-15,0 1 0,0-22 16,0 22-16,0-22 0,21 0 16,0 1-16,0-1 0,22-21 0,-22 21 15,0-20-15,0-1 0,22 0 16,-22-21-16,0 0 0,21 0 0,-21 0 15,1 0-15,-1 0 0,21 0 16,-21-21-16,0 0 0</inkml:trace>
  <inkml:trace contextRef="#ctx0" brushRef="#br0" timeOffset="25344.27">2561 5355 0,'0'0'15,"21"-21"-15,0 0 0,1 0 0,-22 0 0,0-1 16,0 1-16,0 0 0,0 0 15,0 0-15,-22 21 0,1-21 0,0-1 16,0 22-16,0 0 0,0 0 16,-22 0-16,22 0 0,0 22 0,0-22 15,-22 21-15,22 21 0,0-21 16,0 0-16,0 22 0,0-22 0,-1 21 16,1 1-16,21-1 0,-21 0 15,21 1-15,0-1 0,0-21 0,0 21 16,0 1-16,0-22 15,0 0-15,0 0 0,0 0 0,21 1 16,0-22-16,1 0 16,-1 0-16,0 0 0,21 0 0,-21-22 15,22 1-15,-22 0 0,21 0 16,-21 0-16,22-22 0,-22 22 0,21-21 16,-21 0-16,1 20 0,-1-20 15,0 0-15,0 21 0,-21-22 0,21 1 16,-21 21-16,0 0 0,0-1 15,0 1-15,0 42 32,-21 1-32,0-1 15,0 0-15,0 0 0,21 0 0,0 0 16,0 22-16,0-22 0,0 21 16,0-21-16,0 22 0,0-22 0,0 21 15,21-21-15,0 1 0,0-1 16,0 0-16,0 0 0,1 0 0,-1-21 15,21 0-15,-21 0 0,0 0 16,22 0-16,-22 0 0,21 0 0,-21-21 16,22 0-16,-22 0 0,0 0 15,21-1-15,-20-20 0,-1 21 0,21-21 16,-21 20-16,0-20 16,1 0-16,-1-1 0,0 1 0,-21 0 15,21-22-15,-21 22 0,21-22 16,-21 22-16,0-21 0,0-1 0,0 22 15,0-1-15,0 1 0,0 21 0,0 0 16,0 42 0,0 0-1,0 21-15,-21 1 0,21-1 16,-21 0-16,21 22 0,0-1 0,0-20 16,0 20-16,0-20 0,0-1 15,0 21-15,0-20 0,0-1 16,0 0-16,0 1 0,0-1 15,0-21-15,0 22 0,0-22 0,0 0 16,21 0-16,0 0 0,0-21 16,1 0-16,-1 21 0,0-21 0,0 0 15,0 0-15,0 0 0,22-21 0,-22 0 16,21 21-16,1-21 0,-22 0 16,21 0-16,0-1 0,-20 1 0,20-21 15,0 21-15,-21 0 0,22-22 16,-22 22-16,0 0 0,0-21 0,0 20 15,-21-20-15,0 21 0,0 0 0,0-22 16,0 22-16,0 0 16,-21 0-16,0 21 0,0-21 0,0 21 15,0 0-15,-1 0 16,1 0-16,0 21 0,0-21 0,0 21 16,0 0-16,-1 0 0,22 22 15,-21-22-15,21 0 0,-21 21 0,21-20 16,0-1-16,0 21 0,0-21 0,0 0 15,0 1-15,0-1 0,0 0 16,0 0-16,0 0 0,21-21 0,0 0 16,1 0-16,-1 0 15,0 0-15,0 0 0,0-21 16,-21 0-16,21 0 16,1 21-16,-1-21 0,-21-1 0,21 1 15,0-21-15,-21 21 0,0 0 0,21-22 16,0 22-16,1-21 0,-22-1 15,0 22-15,0-21 0,21 21 0,-21 0 16,21-1-16,0 22 16,-21 22-1,0-1-15,0 0 0,0 21 16,0-21-16,0 22 0,0-22 16,0 21-16,0-21 0,0 22 0,0-22 15,0 21-15,21-21 0,-21 1 16,21-1-16,-21 21 0,22-21 15,-1 0-15,0 1 0,0-22 16,0 0-16,0 0 16,1 0-16,-1 0 0,0 0 0,21-22 15,-21 1-15,1 0 0,-1 0 16,0 0-16,-21 0 0</inkml:trace>
  <inkml:trace contextRef="#ctx0" brushRef="#br0" timeOffset="25595.54">3090 5144 0,'0'0'0,"-21"0"0,0 21 0,42-21 31,0 0-31,0 0 0,22 0 16,-22-21-16,21 21 0,1 0 16,-1 0-16,0-22 0,1 22 0,-1 0 15,-21 0-15,21-21 0,-20 21 16,20 0-16,-21-21 0</inkml:trace>
  <inkml:trace contextRef="#ctx0" brushRef="#br0" timeOffset="26037.28">4551 4868 0,'0'0'0,"-21"0"0,21-21 16,-22 21-16,22-21 15,22 21-15,20 0 16,-21 0-16,21 0 0,1 0 16,-1 0-16,22-21 0,-1 21 15,-21 0-15,22 0 0,-22 0 16,22 0-16,-22 0 0,0 0 0,22 0 16,-22 0-16,-21 0 0,22 0 15,-22 0-15,0 0 0,0 0 0,-21 21 16,-21-21-1,0 21-15,0-21 0</inkml:trace>
  <inkml:trace contextRef="#ctx0" brushRef="#br0" timeOffset="26327.5">5080 4868 0,'-21'0'0,"21"22"31,0-1-31,-21 0 0,21 0 16,0 21-16,0-20 0,0 20 0,0-21 15,0 21-15,0 1 0,0-1 16,0 0-16,0 1 0,-22-1 0,22-21 16,0 22-16,0-1 0,0-21 15,0 0-15,0 22 0,0-22 0,0 0 16,0 0-16,0 0 15,22-21 1,-1 0 0,0-21-16,0 0 15,-21 0-15,21 0 0</inkml:trace>
  <inkml:trace contextRef="#ctx0" brushRef="#br0" timeOffset="27023.53">5440 5144 0,'0'0'0,"21"-22"0,-21 1 32,0 42-32,0 1 15,-21-1-15,21 0 0,0 21 16,-21-21-16,-1 1 0,22 20 0,0-21 16,0 0-16,0 0 0,0 22 15,0-22-15,0 0 0,0 0 0,0 0 16,0 1-16,22-22 15,-1 0-15,0 0 0,0 0 0,21 0 16,-20 0-16,20 0 0,0-22 0,1 1 16,-1 21-16,-21-21 0,21 0 15,1 0-15,-1 0 0,0-1 0,-20-20 16,20 21-16,-21 0 16,0 0-16,-21-1 0,0 1 0,21-21 15,-21 21-15,0 0 0,0-1 16,0 1-1,-21 21 1,21 21-16,-21 1 16,21-1-16,0 0 0,0 21 15,0-21-15,0 1 0,0 20 0,0-21 16,0 21-16,0 1 0,0-1 16,0 0-16,0 1 0,0-1 0,-21 22 15,21-22-15,0 21 0,0-20 0,0 20 16,0 1-16,0-22 15,-21 22-15,21-1 0,0-21 0,0 22 16,0-1-16,-21 1 0,21-1 0,0 22 16,0-21-16,0-22 0,-22 21 15,22 1-15,-21-22 0,0 1 0,0-1 16,0 0-16,0-21 0,-1 22 0,-20-22 16,21 0-16,0-21 0,-22 21 15,22-21-15,-21 0 0,0 0 0,-1 0 16,1 0-16,0-21 0,-22 0 0,22 0 15,-22 0-15,1-1 0,20 1 0,-20 0 16,-1-21-16,1 21 0,-1-22 16,1 1-16,21 0 0,-1 20 15,22-20-15,-21 0 0,42-1 0,0 22 16,0-21-16,0 0 0,0 20 16,0 1-16,42-21 0,-21 21 0,22-22 15,-22 22-15,21-21 0,22 21 16,-22-22-16,21 1 0,1 0 0</inkml:trace>
  <inkml:trace contextRef="#ctx0" brushRef="#br0" timeOffset="27372.33">6392 5038 0,'0'0'0,"-21"0"0,0 21 15,21 0-15,-21 0 0,21 0 16,-21 1-16,21 20 0,0 0 0,0 1 16,0-1-16,0 0 0,0 22 15,0-1-15,0 1 0,0-1 0,0 1 16,0-1-16,0 22 0,0-22 0,0 1 16,-22-1-16,22 1 0,0-1 15,0 1-15,-21-1 0,21 22 0,0-21 16,0-1-16,0 1 0,0-22 15,-21 21-15,21-20 0,0-1 16,0-21-16,0 22 0,0-22 0,0 0 16,0-42-1,0 0 1,0-1-16,0 1 0,21-21 16,-21 0-16,0-1 0,0 1 0,0 0 15,21-22-15</inkml:trace>
  <inkml:trace contextRef="#ctx0" brushRef="#br0" timeOffset="27676.15">6286 5525 0,'0'0'0,"-21"-64"0,0-84 31,21 127-31,0-22 0,0 22 0,21 0 16,0 0-16,1 0 0,-1 0 15,0-1-15,21 1 0,1 0 0,-1 21 16,21 0-16,-20 0 0,-1 0 0,22 0 15,-22 21-15,0 0 0,-21 1 16,22-1-16,-22 21 0,-21 0 0,0-20 16,0 20-16,0-21 0,-42 21 15,20-20-15,-20 20 0,21-21 16,-21 21-16,-1-20 0,1-1 0,0 0 0,-1 0 16,1-21-16,21 21 15,0-21-15,-1 21 0,1-21 0,0 0 16,21-21-1,0 0-15,21 0 16,0 0-16,1 0 0,-1-1 0</inkml:trace>
  <inkml:trace contextRef="#ctx0" brushRef="#br0" timeOffset="28035.93">6964 5440 0,'21'0'15,"-42"0"-15,63 0 0,-21 0 0,0 0 16,1 0-16,-1 0 16,0-21-16,0 0 0,0 21 0,0-22 15,1 1-15,-1 21 0,0-21 0,-21 0 16,21 0-16,0 0 16,-21-1-16,0 1 0,0 0 0,0 0 15,0 0-15,-21 21 16,0 0-16,0 0 0,0 0 15,-1 0-15,1 21 0,0 0 0,0 0 16,0 0-16,0 22 0,21-22 16,0 21-16,-22-21 0,22 1 15,0 20-15,0-21 0,0 0 0,0 0 16,0 1-16,0-1 0,22 0 16,-22 0-16,21-21 0,0 0 0,0 0 15,21 0-15,-20 0 0,-1 0 0,21 0 16,-21-21-16,22 0 0,-1 0 15,0-1-15,1 1 0,-1 0 0</inkml:trace>
  <inkml:trace contextRef="#ctx0" brushRef="#br0" timeOffset="28455.37">8826 4826 0,'0'0'0,"-21"-21"16,21 0-16,0 0 0,-21 21 15,21-22-15,0 1 0,0 0 16,-21 21-16,21 21 47,0 0-47,0 1 0,0 20 0,0 0 15,0 1-15,0-1 0,0 21 0,0-20 16,0 20-16,0-20 0,0 20 16,0-21-16,-21 1 0,0-1 0,-1 0 15,1-20-15,0 20 0,21-21 16,-21 0-16,21 0 0,0 1 0,21-22 31,0 0-31,0 0 16,1-22-16,20 1 0,-21 0 15,21 0-15,-20 0 0,20-22 0</inkml:trace>
  <inkml:trace contextRef="#ctx0" brushRef="#br0" timeOffset="28808.17">9207 5038 0,'0'0'0,"0"-21"0,22-1 0,-22 44 31,0-1-31,0 0 16,-22 0-16,1 0 0,21 22 15,-21-22-15,21 21 0,-21-21 0,0 22 16,21-22-16,0 21 0,0-21 16,0 22-16,0-22 0,0 0 15,0 0-15,0 0 0,0 0 0,21-21 16,0 0-16,21 0 0,-20 0 15,-1 0-15,21 0 0,-21 0 16,0-21-16,22 0 0,-22 21 0,0-21 16,0 0-16,0 0 0,1-1 15,-22 1-15,0 0 0,0 0 0,0-21 16,0 20-16,0 1 0,0-21 0,0 21 16,-22-22-16,22 22 0,-21 0 15,0 21-15,0-21 0,0 21 0,0 0 16,-1 0-16,1 0 0,0 0 15,0 0-15,0 0 0,0 0 16,-22 0-16,22 0 0,0 0 0,0 0 16,-22 0-16</inkml:trace>
  <inkml:trace contextRef="#ctx0" brushRef="#br0" timeOffset="29021.05">8530 5017 0,'21'-22'16,"0"22"-16,22 0 16,-22 0-16,21-21 15,1 21-15,-1 0 0,0-21 0,1 21 16,-1-21-16,0 21 0,1-21 16,-1 21-16,0 0 0,1 0 0,-1-21 15,-21 21-15,0 0 0,22 0 0,-22-22 16,0 22-16</inkml:trace>
  <inkml:trace contextRef="#ctx0" brushRef="#br0" timeOffset="30893.09">11938 5461 0,'0'0'0,"21"0"16,0-21-16,0 0 15,1 0-15,-1-1 0,0 22 16,0-21-16,0 0 0,22 0 0,-22 0 16,0 0-16,-21-1 0,21 1 15,-21-21-15,0 21 0,0-22 0,0 22 16,0-21-16,-21 21 0,0-22 15,0 1-15,-22 21 0,22 0 0,-21-22 16,21 22-16,-22 21 0,1 0 0,21 0 16,-22 0-16,1 0 0,21 0 15,-21 21-15,20 1 0,-20 20 16,0-21-16,21 21 0,-22 1 16,22 20-16,0-20 0,0-1 0,0 0 15,-1 1-15,22 20 0,0-21 0,0-20 16,0 20-16,0 0 0,0-21 15,0 1-15,22-1 0,-1 0 0,0 0 16,0-21-16,21 0 0,-20 0 16,20 0-16,-21 0 0,21-21 0,1 0 15,-1 0-15,0-1 0,1 1 16,-22 0-16,21 0 0,1 0 0,-22 0 16,21-22-16,-21 22 0,0-21 15,1 21-15,-22-22 0,0 1 0,21 0 16,-21 20-16,0-20 0,0 21 15,0-21-15,0 20 0,-21 44 32,21 20-32,0-21 15,-22 0-15,22 22 0,-21-1 0,21 0 16,0-21-16,0 22 0,0-22 16,0 21-16,0-21 0,21 1 0,1-1 15,-1 0-15,0 0 0,0-21 16,0 0-16,0 21 0,22-21 15,-1 0-15,-21 0 0,22 0 0,-22 0 16,21-21-16,0 0 0,-20 0 0,-1 21 16,21-21-16,-21-1 0,0 1 15,1-21-15,-1 21 0,0 0 0,-21-22 16,0 1-16,0 21 0,0-22 16,0 22-16,0 0 0,0 0 0,0 0 15,-21 21-15,0 0 16,21 21-16,-22 0 0,22 21 15,-21-20-15,21-1 0,-21 21 0,0-21 16,21 0-16,0 22 0,0-22 16,-21 0-16,21 0 0,0 0 15,0 1-15,0-1 0,0 0 16,21-42 15,0 0-31,-21-1 0,21 1 16,0 21-16,1-21 0,-22-21 0,21 21 15,0-1-15,0-20 0,0 21 16,0-21-16,1 20 0,-1-20 0,0 21 16,0 0-16,0 21 0,-21-21 15,21 21-15,1 0 0,-22 21 16,0 0-16,0 0 0,0 0 16,0 22-16,0-22 0,0 21 15,0 0-15,0-20 0,0 20 0,0-21 16,0 21-16,0-20 0,0-1 0,0 0 15,21 0-15,0-21 0,21 21 16,-21-21-16,22 0 0,-1 0 0,0 0 16,1 0-16,-1 0 0,0-21 0,1 0 15,-1 21-15,0-21 0,1 0 16,-1-1-16,-21 1 0,22 0 0,-22 0 16,0 0-16,0-22 0,0 22 15,0 0-15,-21-21 0,0 21 16,0-1-16,0 1 0,0 0 0,0 42 47,0 22-47,0-22 0,-21 0 0,21 0 15,-21 21-15,21-20 0,0-1 16,0 0-16,0 0 0,0 0 0,0 0 16,0 1-16,0-1 15,21-21-15,0 0 0,22 0 16,-22 0-16,0 0 0,0 0 0,22 0 15,-22 0-15,21 0 0,-21-21 16,22-1-16,-22 22 0,0-21 0,21 0 16,-21 0-16,1-21 0,-1 20 15,0 1-15,-21-21 0,0 21 16,21 0-16,-21-22 0,21 22 0,-21 0 16,0 0-16,0 0 0,0 42 31,0 0-16,0 0-15,0 21 0,0-20 16,0 20-16,0 0 0,0 22 0,-21-22 16,0 0-16,21 22 0,0-1 0,-21 1 15,21 21-15,-21-22 0,21 1 16,0 20-16,0-20 0,0 20 0,0-20 16,0 21-16,0-1 0,0 1 15,0 0-15,0-1 0,0 1 0,0 0 16,21-1-16,-21 1 0,21 0 15,-21-22-15,0 22 0,0-22 0,0 1 16,0-1-16,0-20 0,0-1 0,0 0 16,0 1-16,0-22 0,0 0 0,-21-21 15,0 0 1,-1 0-16,1 0 0,0-21 0,-21-22 16,21 22-16,-22-21 0,1-22 0,21 22 15,-22-21-15,1-1 0,0-21 16,-1 22-16,1-43 0,21 21 0,0 1 15,0-22-15,21 21 0,0 1 16,0-1-16,0 0 0,21 22 0,0-22 16,0 22-16,0 20 0,0-20 15,1-1-15,20 22 0,-21 0 0,21-22 16,1 22-16,-1 21 0,0-22 16,1 1-16,-1 21 0,0 0 0,-20-1 15,20 1-15,0 0 0,1 0 0,-1 0 16,-21 0-16,21-1 0</inkml:trace>
  <inkml:trace contextRef="#ctx0" brushRef="#br0" timeOffset="31983.29">15896 4995 0,'0'-21'0,"0"-63"32,0 62-32,-21 22 31,0 0-31,21 22 15,-21-1-15,-1 21 0,22-21 0,0 22 16,-21-1-16,0-21 0,21 21 0,-21 1 16,21-1-16,0 0 0,0-20 15,0 20-15,0-21 0,0 0 0,0 0 16,0 1-16,21-1 0,0-21 16,0 0-16,1 21 0,-1-21 0,0 0 15,21 0-15,-21 0 0,22-21 16,-1 21-16,0-21 0,1-1 15,-1 1-15,0 0 0,1 0 0,-22-21 16,21 20-16,1-20 0,-22 21 0,0-21 16,-21-1-16,0-20 0,0 20 15,0 1-15,0 0 0,-42-1 0,20 1 16,-20 0-16,0 21 0,-1-1 16,1 1-16,0 21 0,-22 0 0,22 0 15,0 0-15,20 0 0,-20 0 0,21 21 16,0 1-16,0 20 0,21-21 15,0 0-15,0 22 0,0-22 0,0 0 16,21 0-16,0 0 16,0 0-16,21 1 0,1-1 0,-1-21 15,0 0-15,22 0 0,-1 0 0,1 0 16,-1 0-16,1 0 0,-1-21 16,1-1-16,-1 1 0,1 0 0,-1 0 15,-20 0-15,-1 0 0,-21-1 16,0-20-16,1 21 0,-22 0 0,21 0 15,-21-22-15,0 22 0,0 0 0,0 0 16,0 0-16,-21-1 16,-1 22-16,1 0 15,0 0-15,0 0 16,21 22-16,-21-1 0,21 0 16,0 21-16,0 1 0,0-1 0,-21 21 15,21-20-15,0 20 0,0 1 16,0-1-16,-22 1 0,22-1 0,-21 22 15,21-22-15,-21 1 0,21 21 0,0-1 16,0-20-16,0 20 0,-21 1 16,21 0-16,0-22 0,0 22 0,-21 0 15,21 20-15,0-20 0,0 21 0,0-21 16,0 20-16,0-20 0,0 0 16,0-1-16,0 1 0,0 0 0,0-1 15,0 1-15,0-21 0,0 20 0,21-20 16,-21-1-16,0-20 0,0 20 15,21-42-15,-21 22 0,0-22 16,0 0-16,-21-42 31,0 0-31,0-1 0,-1-20 0,-20 21 16,21-21-16,-21-22 0,-1 22 16,1-22-16,0 1 0,-1-1 0,1 1 15,0-1-15,-1 1 0,22-1 0,-21 1 16,21-22-16,-1 22 0,22-1 15,0 1-15,0-1 0,0 1 0,0-1 16,0 22-16,22-1 0,-1-20 0,0 21 16,21-1-16,-21 22 0,1-21 15,20-1-15,0 1 0,-21 21 16,22-21-16,-1-1 0,0 1 0,1 0 16,-1-1-16,0 1 0</inkml:trace>
  <inkml:trace contextRef="#ctx0" brushRef="#br0" timeOffset="32336.08">18415 4974 0,'0'0'0,"0"-21"0,0 0 31,-21 21-15,21 21-16,-21 0 16,21 22-16,-22-22 0,22 0 0,-21 21 15,21-21-15,0 22 0,0-22 16,-21 0-16,21 0 0,0 0 0,0 1 15,-21-1-15,21 0 0,0 0 16,0 0 0,21-21-1,0-21-15,-21 0 0,0 0 16</inkml:trace>
  <inkml:trace contextRef="#ctx0" brushRef="#br0" timeOffset="32755.84">18394 4551 0,'-21'-21'0,"42"42"0,-64-42 15,22 21-15,0 0 0,0 0 16,0 21-16,0 0 0,-1-21 0,1 21 16,0 0-16,21 1 0,-21-1 0,21 21 15,0-21-15,0 0 0,0 1 16,21-1-16,0-21 0,0 21 0,1 0 15,20-21-15,-21 0 0,21 0 16,-20 0-16,20 0 0,0 0 0,-21 0 16,22-21-16,-22 0 0,0 21 15,21-21-15,-20-1 0,-1 1 0,-21 0 16,0 0-16,0 0 0,0 0 16,0-1-16,0-20 0,-21 21 15,-1 0-15,-20 0 0,21-1 0,0 1 16,0 21-16,-22 0 0,22 0 15,0 0-15,-21 0 0,20 0 0,1 0 16,0 21-16,0 1 0,0-1 16,0 0-16,21 0 0,0 21 0,0-20 15,-22-1-15,22 0 0,0 0 0,0 0 16,0 0-16,22 1 0,20-1 16,-21-21-16,21 0 0,-20 0 15,20 0-15,21 0 16</inkml:trace>
  <inkml:trace contextRef="#ctx0" brushRef="#br0" timeOffset="33023.69">19198 4466 0,'0'0'0,"0"-21"0,0 0 32,-21 21-32,0 0 15,0 21-15,-1 0 0,1 22 16,0-22-16,0 0 0,21 21 15,-21 1-15,21-1 0,-21 0 0,21 1 16,0-1-16,-22 0 16,22 22-16,-21-22 0,21 0 0,-21 1 15,21-1-15,0-21 0,0 22 0,0-22 16,0 21-16,0-21 0,0 0 16,0 1-16,21-22 15,0 0 1,1 0-16,-1-22 0,21 22 15</inkml:trace>
  <inkml:trace contextRef="#ctx0" brushRef="#br0" timeOffset="33399.8">19706 4826 0,'0'0'0,"21"-21"0,0 0 16,1 0-16,-22-1 0,21 22 0,-21-21 15,-43 21 1,22 0-16,0 0 0,-21 0 15,21 21-15,-22-21 0,1 22 0,0-1 16,20 0-16,1 21 0,-21-21 16,21 1-16,21-1 0,0 0 0,0 0 15,0 0-15,0 0 0,0 1 16,21-22-16,21 0 0,-21 21 16,22-21-16,-22 0 0,21 0 0,1 21 15,-1-21-15,-21 0 16,21 0-16,-20 21 0,-1-21 0,0 21 15,-21 0-15,0 1 16,0-1-16,-21 0 16,0-21-16,-22 21 0,22-21 15,-21 0-15,21 21 0,-22-21 16,22 21-16,-21-21 0,21 0 0,-22 0 16,22 0-16,0 0 0,0 0 0,0 0 15,-1-21 1,22 0-16,-21 0 0,21 0 0,-21 21 15</inkml:trace>
  <inkml:trace contextRef="#ctx0" brushRef="#br0" timeOffset="33627.94">18986 4509 0,'0'0'0,"22"0"0,-22-22 15,21 22-15,0 0 0,0 0 16,0 0-16,22 0 0,-1-21 0,0 21 16,1 0-16,-1 0 0,21-21 15,-20 21-15,20-21 0,-20 21 0,20 0 16,-21 0-16,1 0 0,-22-21 16,0 21-16,0 0 0,0 0 15,1 0-15,-22-21 0,21 21 0</inkml:trace>
  <inkml:trace contextRef="#ctx0" brushRef="#br0" timeOffset="34252.26">21145 5080 0,'0'0'0,"-21"0"0,0 0 31,21-21-15,21 0-16,-21 0 0,21 21 0,1-22 15,-1 1-15,21 0 0,-21-21 16,22 21-16,-22-22 0,21 22 0,-21 0 16,22-21-16,-1-1 0,-21 22 15,21-21-15,-20-1 0,20 22 16,-21-21-16,0 21 0,0-22 0,-21 22 16,0 0-16,0 0 0,-21 0 15,0 21-15,-21 0 16,21 0-16,-22 21 0,22-21 0,-21 21 15,21 0-15,-1 0 0,1 1 16,21-1-16,0 0 0,0 0 0,0 0 16,0 22-16,21-22 0,1 0 15,-1 21-15,0-21 0,0 22 0,21-22 16,-20 21-16,20-21 0,-21 22 0,0-22 16,0 0-16,1 0 15,-22 0-15,0 1 0,0-1 0,0 0 16,-22 0-16,1-21 0,0 0 15,-21 0-15,21 0 0,-22 0 16,22 0-16,-21 0 0,21 0 0,-22 0 16,22 0-16,0 0 0,0 0 15,21-21-15,0 0 16,0 0-16,21-1 16,0 22-16,0-21 15,0 0-15,22 0 0</inkml:trace>
  <inkml:trace contextRef="#ctx0" brushRef="#br0" timeOffset="34983.56">22119 4593 0,'0'0'0,"-21"21"47,21 1-31,-21-1-16,21 0 0,0 0 0,0 0 15,-21 0-15,21 1 0,-22-1 0,22 0 16,-21 21-16,21-21 0,0 1 16,0-1-16,-21 0 0,21 0 15,-21 0-15,21 0 16,0-42 15,0 0-15,0 0-16,0 0 0,0-22 0,0 22 15,0-21-15,21 21 0,-21-22 16,21 22-16,0-21 0,1 21 0,-1 0 16,-21-1-16,21 1 0,0 0 0,0 0 15,0 0-15,1 21 0,-1 0 16,0 0-16,0 0 0,0 0 16,0 21-16,-21 0 15,22 0-15,-22 0 0,0 1 16,0 20-16,0-21 0,0 0 0,0 22 15,0-22-15,21 0 0,-21 21 16,0-21-16,0 1 0,0-1 16,0 0-16,-21-21 31,21-21-15,-22 0-16,22-1 15,0-20-15,0 21 0,0 0 0,0 0 16,0-22-16,22 22 0,-1-21 0,21 21 15,-21-22-15,22 22 16,-1-21-16,0 21 0,22-22 0,-1 22 16,-20 0-16,20 21 0,1 0 15,-1 0-15,1 0 0,-22 0 0,0 21 16,1 0-16,-1 0 0,-21 1 0,0 20 16,0 0-16,-21-21 0,0 22 15,0-1-15,0 0 0,-21 1 0,0-22 16,0 21-16,0-21 0,0 22 15,-1-22-15,-20 0 0,21 0 16,0-21-16,0 21 0,-1-21 0,1 0 0,42 0 47,1-21-47,-1 0 16,21 0-16,-21 0 0</inkml:trace>
  <inkml:trace contextRef="#ctx0" brushRef="#br0" timeOffset="35459.8">23812 4509 0,'22'-22'16,"-44"44"-16,86-65 0,-43 1 0,0 21 15,-21 0-15,0-1 0,0 1 16,-21 0-16,0 21 0,-21 0 16,20-21-16,-20 21 0,21 0 15,-21 0-15,-1 21 0,1 0 0,0 0 16,-1 1-16,1-1 0,0 21 15,-1-21-15,1 22 0,0-22 0,20 21 16,1 0-16,0-20 0,21 20 16,0 0-16,0-21 0,0 22 0,0-22 15,0 0-15,21 0 0,0 0 0,1 1 16,-1-22-16,0 0 0,0 0 16,0 0-16,22 0 0,-22 0 0,21-22 15,-21 1-15,22 0 16,-22 0-16,21 0 0,-21 0 0,0-1 0,22-20 15,-22 21-15,0-21 0,0-1 16,-21 22-16,21-21 0,-21-1 16,22 22-16,-22 0 0,0 0 0,0 0 15,0 42 1,-22 0-16,1 0 16,0 22-16,21-22 0,0 0 0,-21 21 15,0-21-15,21 22 0,0-22 16,0 0-16,0 21 0,0-20 0,0-1 15,0 0-15,0 0 0,21 0 16,0-21-16,0 0 0,0 0 16,1 0-16,-1 0 0,21-21 15,-21 0-15,22 21 0,-22-21 16</inkml:trace>
  <inkml:trace contextRef="#ctx0" brushRef="#br0" timeOffset="35720.16">24405 4191 0,'0'0'0,"0"-42"0,0 21 0,0-22 16,0 22-16,0 0 0,-21 21 16,0 0-16,0 21 15,21 21-15,0-20 16,0 20-16,-22 0 0,22 22 0,0-22 16,-21 0-16,21 22 0,0-22 15,0 1-15,0-1 0,0 0 0,-21 1 16,21-1-16,-21-21 0,21 21 0,0-20 15,0-1-15,0 0 0,0 0 16,0 0-16,21-21 31,0-21-31,-21 0 16,21 0-16,1 0 0</inkml:trace>
  <inkml:trace contextRef="#ctx0" brushRef="#br0" timeOffset="35968.01">24807 4170 0,'0'0'16,"21"-64"-16,-21 43 0,0-21 0,0 21 0,0 0 16,0-1-16,-21 22 15,0 22-15,0 20 0,21-21 16,-21 21-16,0 1 0,-1 20 0,1-20 16,21 20-16,-21-21 0,0 22 15,21-22-15,0 1 0,-21-1 0,21 0 16,-21 1-16,21-1 0,0-21 15,0 21-15,0-20 0,0-1 0,0 0 16,0 0-16,21-21 31,0-21-15,0 0-16,0 0 0</inkml:trace>
  <inkml:trace contextRef="#ctx0" brushRef="#br0" timeOffset="36319.33">24892 4614 0,'21'0'47,"0"0"-47,0 0 0,1 0 0,-1 0 16,0 0-16,0 0 15,21-21-15,-20 21 0,20-21 0,-21 21 16,0-21-16,0 0 0,1 21 0,-1-21 15,0-1-15,-21 1 0,0 0 16,-21 21 0,0 0-1,-1 0-15,1 0 0,0 21 0,0 0 16,0 1-16,0-1 0,-1 0 16,22 0-16,0 0 0,0 0 0,-21 1 15,21-1-15,0 0 0,0 0 16,0 0-16,0 0 15,21-21-15,-21 22 16,22-22-16,-1 0 0,0 0 16,0 0-16,0 0 0,22 0 0,-22 0 15</inkml:trace>
  <inkml:trace contextRef="#ctx0" brushRef="#br0" timeOffset="36701.11">25527 4551 0,'0'-21'16,"0"42"-16,0-63 0,0 20 0,0 1 15,0 0-15,0 0 0,21 0 16,0 21-16,0-21 16,1 21-16,-1 0 0,0 0 15,0 0-15,0 0 0,0 21 0,22 0 16,-22-21-16,0 21 0,0 21 16,0-20-16,1-1 0,-22 0 0,0 21 15,0-21-15,0 22 0,0-22 16,0 21-16,0-21 0,-22 22 0,1-22 15,21 0-15,-21 0 0,0 0 0,21 1 16,-21-22-16,0 0 16,-1 0-1,22-22-15,0 1 0,0 0 16,0 0-16,0 0 0,0 0 0,0-1 16,22-20-16,-1 21 0,-21-21 15,21-1-15,0 22 0,21-21 16,-20 21-16,-1-22 0,0 22 0,0 0 15,0 21-15,-21-21 0,21 21 16</inkml:trace>
  <inkml:trace contextRef="#ctx0" brushRef="#br0" timeOffset="37279.81">27114 4360 0,'0'0'16,"0"-21"-16,0 0 0,0 0 0,0 0 16,0 0-16,0-1 0,0 1 15,0 0-15,0 0 0,0 0 0,-21 21 16,0 21-1,21 0 1,0 21-16,0 1 0,0-1 0,0 0 16,0 1-16,-21 20 0,21-20 15,0 20-15,0 1 0,0-1 16,-21 22-16,21-1 0,-21-20 0,-1 21 16,1 20-16,0-20 0,0 0 15,-21 21-15,-1-1 0,1 22 0,0-21 16,-1 0-16,1 0 0,0 0 0,-1 0 15,1-22-15,0 1 0,20 0 16,1-1-16,0-20 0,0-1 0,0 1 16,21-22-16,0 0 0,0-20 0,0 20 15,-21-21-15,21 0 0,0 0 0,21-42 47,-21 0-47,21-21 0,0 21 0,0-22 16,0 1-16,1 0 0,20-1 15,-21-20-15</inkml:trace>
  <inkml:trace contextRef="#ctx0" brushRef="#br0" timeOffset="37635.94">26924 4487 0,'-21'-63'16,"42"126"-16,-63-190 0,42 85 0,0 0 0,-22-1 15,22 1-15,0 0 0,0 21 16,22-1-16,-1 1 0,0 0 16,21 0-16,1 21 0,-1 0 15,21 0-15,-20 0 0,20 0 0,1 21 16,-22 0-16,22 22 0,-1-22 16,-21 21-16,22 0 0,-22-20 0,-21 20 15,1 0-15,-1 1 0,-21-1 0,0 0 16,0 1-16,-21-22 0,-1 0 15,1 21-15,-21-21 0,21 1 0,-22-22 16,1 21-16,21 0 16,-21-21-16,-1 0 0,22 0 0,0 0 0,0 21 15,42-42 32,0 0-47,0 21 0,0-21 0,1 21 16</inkml:trace>
  <inkml:trace contextRef="#ctx0" brushRef="#br0" timeOffset="38060.55">27919 4360 0,'0'0'0,"0"-21"0,0 0 15,21 0-15,-21 0 16,0 0-16,21 21 0,0-22 0,0 1 0,1 21 15,-1 0-15,0-21 16,0 21-16,21 0 0,-20 0 0,20 0 16,-21 21-16,21 0 0,-20 1 15,-1-1-15,0 0 0,0 21 0,0-21 16,0 22-16,1-22 0,-1 21 16,-21-21-16,0 1 0,0 20 0,0-21 15,0 0-15,0 0 0,0 1 0,-21-1 16,-1-21-16,1 21 0,0-21 15,0 0-15,0 0 16,21-21 0,-21 21-16,21-21 15,0-1-15,0 1 0,0 0 0,0 0 16,21 0-16,-21 0 0,21-1 16,0 1-16,0 0 0,-21 0 0,21 0 15,1 0-15,-1-1 0,0 22 16,-21-21-16,21 21 0,0 0 0,0 0 15,1-21-15,-1 21 0,0 0 16,0 0-16,0 0 16,0 0-16</inkml:trace>
  <inkml:trace contextRef="#ctx0" brushRef="#br0" timeOffset="38288.42">28829 4297 0,'0'21'31,"-21"0"-31,0 0 16,21 22-16,0-22 0,0 0 16,0 0-16,0 0 0,0 1 0,-22 20 15,22-21-15,0 0 16,0 0-16,0 1 0,0-1 16,0-42 30,0-1-30</inkml:trace>
  <inkml:trace contextRef="#ctx0" brushRef="#br0" timeOffset="38460.32">28871 4149 0,'0'0'0,"0"-21"0,-21-1 0,21 1 15,-21 21-15,21-21 0,0 0 16,0 42 15,0 0-31,21 0 16,0 1-16,0-1 15,1 0-15,-1-21 0,-21 21 16</inkml:trace>
  <inkml:trace contextRef="#ctx0" brushRef="#br0" timeOffset="39187.9">29295 4297 0,'0'21'16,"0"0"-1,-22-21-15,22 21 0,-21 1 0,21-1 16,0 0-16,0 0 0,0 0 0,0 0 16,-21 1-16,21-1 15,0 0-15,0 0 0,0 0 0,-21 0 16,21 1-16,0-1 15,0 0-15,-21-21 16,0 0 0,-1 0-1,22-21-15,0 0 16,0-1-16,0 1 0,0 0 16,0-21-16,22 21 0,-22-1 15,21-20-15,21 21 0,-21-21 16,0 20-16,1-20 0,20 21 0,-21 0 15,21-22-15,-20 22 0,-1 21 16,21-21-16,-21 0 0,0 21 16,1 0-16,-1 0 0,0 21 0,0 0 15,-21 0-15,0 1 0,21 20 16,-21 0-16,0-21 0,0 22 0,0-1 16,0-21-16,0 22 0,0-22 15,0 0-15,0 0 0,0 0 0,0 0 16,0 1-16,0-1 15,-21-21-15,0 0 16,21-21 0,0-1-16,0 1 15,0 0-15,0 0 16,0 0-16,21 0 0,0-22 16,22 22-16,-22 0 0,0-21 0,21-1 15,-21 22-15,22-21 0,-1 21 16,0-1-16,1 1 0,-1 21 0,0 0 15,1 0-15,-1 0 0,0 0 16,-20 0-16,20 21 0,-21 1 0,0-1 16,0 21-16,-21-21 0,0 0 15,0 22-15,0-22 0,0 0 0,0 0 16,0 0-16,-21 1 0,21-1 16,-21 0-16,0 0 0,0-21 15,0 21-15,-1-21 0,1 21 16,0-21-1,0 0-15,21-21 32,0 0-32,21 21 0</inkml:trace>
  <inkml:trace contextRef="#ctx0" brushRef="#br0" timeOffset="39440.76">30607 4255 0,'0'0'0,"0"-22"0,0 44 31,0-1-31,-21-21 0,0 21 16,21 0-16,0 0 0,-22 22 0,22-22 15,-21 0-15,21 0 0,-21 0 16,21 0-16,0 1 0,0-1 0,0 0 16,-21-21-16,21 21 0,0 0 15,-21-21-15,21 21 0,0-42 47,0 0-47,21 0 16,0 0-16,-21 0 0</inkml:trace>
  <inkml:trace contextRef="#ctx0" brushRef="#br0" timeOffset="39647.33">30670 3979 0,'0'0'0,"0"-21"0,0 0 15,-21 0 1,0 21-16,0 0 63,21 21-48,21-21 1,0 0-16,22 0 15</inkml:trace>
  <inkml:trace contextRef="#ctx0" brushRef="#br0" timeOffset="40867.62">31115 3768 0,'0'0'0,"21"-21"0,-21-1 0,21 1 15,-21 0-15,0 42 31,0 0-31,-21 1 16,0-1-16,21 0 0,-21 21 16,0 1-16,-1-1 0,1 0 0,21 1 15,-21-1-15,0 21 0,0-20 16,21-1-16,-21 0 0,21 22 0,-22-22 16,1-21-16,21 22 0,0-1 15,0-21-15,0 22 0,0-22 0,0 0 16,0 0-16,0 0 0,0 0 15,21-21-15,1 22 0,-1-22 16,0 0-16,0 0 16,0 0-16,0 0 0,22 0 15,-22-22-15,0 1 0,21 0 0,-20 0 16,-1 0-16,21 0 0,-21-1 16,22 1-16,-22 0 0,0 0 0,0 0 15,0 0-15,0-1 0,-21 1 16,22 21-16,-22 21 31,0 1-15,-22-1-16,1 0 0,21 0 15,0 0-15,-21 0 0,21 1 16,0-1-16,0 0 0,0 0 16,0 0-1,21-21-15,0 0 0,1 0 16,-1 0-16,0 0 0,0 0 0,0 0 15,0 0-15,1-21 0,20 21 16,-21-21-16,0 0 0,0 0 0,1-1 16,-1 1-16,0 0 0,0 0 15,0 0-15,-21 0 0,21 21 0,-21-22 16,22 1-16,-22 42 31,0 1-15,0-1-16,0 0 15,-22 0-15,22 0 0,0 0 16,0 1-16,0-1 0,0 0 0,0 0 16,0 0-16,0 0 15,22 1-15,-1-1 0,0-21 16,0 0-16,0 0 16,0 0-16,1 0 0,-1 0 15,0-21-15,0 21 0,0-22 16,0 1-16,1 0 0,-1 0 0,0 0 15,0 0-15,0 21 0,0-22 16,1 1-16,-1 0 0,0 0 16,0 21-16,-21-21 15,21 21-15,-21 21 32,0 0-32,0 0 15,0 0-15,-21-21 0,21 22 16,0-1-16,0 0 0,0 0 15,0 0-15,21 0 16,0-21-16,1 22 0,20-22 16,-21 0-16,21 0 0,-20 0 0,20 0 15,0 0-15,1 0 16,-1 0-16,0 0 0,-21 0 0,22 0 16,-1-22-16,-21 1 0,22 0 15,-22 0-15,21 0 0,-21 0 16,0-22-16,1 22 0,-1 0 0,0 0 15,-21-22-15,0 22 0,0 0 16,-21 21-16,0 0 16,-1 0-16,1 0 15,-21 21-15,21-21 0,21 21 0,-21 1 16,-1-1-16,22 0 0,-21 0 16,21 0-16,0 0 0,0 1 15,0-1-15,0 0 16,21 0-16,1-21 0,-1 21 15,0-21-15,0 21 0,0-21 0,0 0 16,1 0-16,20 0 0,-21 0 16,0 0-16,0 0 0,22 0 0,-22-21 15,0 21-15,0-21 0,0 0 16,1 0-16,-1 0 0,0-1 0,0 1 16,0-21-16,0 21 0,-21 0 15</inkml:trace>
  <inkml:trace contextRef="#ctx0" brushRef="#br0" timeOffset="41080.97">32787 3916 0,'0'0'0,"-21"0"0,0 0 0,0-21 16,-1 21-16,1 0 0,21-21 0,-21 21 15,0 0 16,0 0 16,0 0-47,-1 0 0</inkml:trace>
  <inkml:trace contextRef="#ctx0" brushRef="#br0" timeOffset="41291.81">31432 4106 0,'0'0'16,"-21"0"-16,42 0 15,1 0-15,-1 0 16,21 0-16,0 0 0,1 0 16,-1 0-16,0 0 0,1 0 0,-1 0 15,-21 0-15,22-21 0,-22 21 16,21 0-16,-21 0 0</inkml:trace>
  <inkml:trace contextRef="#ctx0" brushRef="#br0" timeOffset="42432.31">5249 7620 0,'0'0'0,"0"-21"16,0 0 0,-21 21-16,0 0 15,0-21-15,21-1 0,-21 22 0,-1-21 16,1 21-16,0 0 0,-21-21 0,21 21 15,-1 0-15,-20 0 0,21 0 16,0 0-16,-22 0 0,1 0 0,21 0 16,-21 21-16,20 0 0,-20 1 15,0-1-15,21 21 0,-22-21 16,22 22-16,0-1 0,0-21 0,21 21 0,0 1 16,0-1-16,0 0 15,0 1-15,0-1 0,0-21 0,21 0 16,0 1-16,21-1 0,-20 0 0,20-21 15,-21 0-15,21 0 0,1 0 16,-1 0-16,-21-21 0,22 0 0,-1-1 16,0 1-16,-21-21 0,22 21 15,-1-22-15,-21 22 0,22-21 0,-22 0 16,0-1-16,21 22 0,-21-21 0,1-22 16,-22 22-16,21 0 0,-21-22 15,0 1-15,0 20 0,0-20 0,0 20 16,0-20-16,0 21 0,0 20 15,0 1-15,0 0 0,0 0 16,0 42-16,0 21 16,0-20-16,0 20 0,0 21 15,0-20-15,0 20 0,0-20 0,0 20 16,0-21-16,0 22 0,0-22 0,0 1 16,0 20-16,0-42 0,0 22 15,21-1-15,-21-21 0,21 21 0,0-20 16,0-1-16,1-21 0,-1 21 15,0-21-15,21 0 0,1 0 0,-1 0 16,0-21-16,1 0 0,-1-1 0,21 22 16</inkml:trace>
  <inkml:trace contextRef="#ctx0" brushRef="#br0" timeOffset="43660.34">6244 7599 0,'0'0'0,"0"-21"0,0-22 0,0 22 0,0 0 16,0 0-16,0-21 0,-21 20 0,0 1 15,0 0-15,-1 0 0,1 0 16,0 21-16,0 0 0,0 0 0,-22 0 16,22 21-16,0 0 0,0 0 0,-21 0 15,20 22-15,1-22 0,0 21 16,0 1-16,21-1 0,-21-21 16,21 21-16,-21 1 0,21-1 0,0 0 15,0-20-15,0 20 0,0-21 16,0 0-16,0 22 0,0-22 0,21-21 15,0 21-15,0-21 0,0 0 16,0 0-16,1 0 0,-1 0 0,21-21 16,-21 21-16,0-21 0,22-1 0,-22 1 15,21-21-15,-21 21 0,1 0 16,-1-22-16,0 22 0,0-21 0,0-1 16,-21 1-16,21 0 0,-21-1 0,0 1 15,0 0-15,0-1 0,0 22 16,0 0-16,0 0 0,-21 42 31,21 21-31,-21-20 16,21 20-16,0 0 0,0-21 0,0 22 15,0-1-15,0-21 0,0 22 0,0-1 16,0-21-16,0 0 0,0 22 16,0-22-16,0 0 0,0 0 0,21-21 15,0 21-15,1 0 0,-1-21 0,21 0 16,-21 0-16,22 0 0,-22 0 15,21-21-15,0 0 0,1 21 0,-1-21 16,0 0-16,-20 0 0,20-1 16,0-20-16,1 21 0,-22-21 15,21 20-15,-21-20 0,0 0 0,1-22 16,-1 22-16,-21-22 0,0 1 16,0 21-16,0-22 0,0 22 0,0-1 15,0 1-15,0 21 0,0 0 0,0 0 16,0 42-1,0 21 1,-21 0-16,21 1 0,-22-1 0,22 22 16,-21-22-16,21 21 0,-21-20 15,21 20-15,0-20 0,0-1 0,0 0 16,0 1-16,0-1 0,0-21 16,21 21-16,0-20 0,1-1 15,-1 0-15,0 0 0,0 0 0,0-21 16,22 21-16,-22-21 0,21 0 0,-21 0 15,22 0-15,-22 0 0,21 0 16,-21 0-16,0-21 0,22 21 0,-22-21 16,21 0-16,-21 0 0,22 0 0,-22-1 15,21 1-15,-21 0 0,22 0 16,-22-21-16,0 20 0,-21-20 0,0 21 16,21-21-16,-21 20 0,0-20 0,0 21 15,0 0-15,0 0 16,0-1-16,-21 22 0,0 0 0,0 0 15,0 0-15,-1 0 0,1 22 16,0-1-16,0 0 0,0 0 16,0 21-16,-1-20 0,1-1 0,0 21 15,21-21-15,0 22 0,-21-22 16,21 0-16,0 0 0,0 0 0,0 0 16,0 1-16,0-1 0,0 0 0,21-21 15,0 0-15,0 0 16,1 0-16,-1 0 0,0 0 15,21 0-15,-21-21 0,1 0 0,-1-1 16,0 1-16,0 0 0,0 0 16,0-21-16,1 20 0,-1-20 15,-21 21-15,0-21 0,0-1 0,0 1 16,0 21-16,0-22 0,0 22 0,0 0 16,-21 42 15,21 22-31,0-22 0,-22 0 15,22 21-15,0 1 0,-21-22 0,21 21 16,0-21-16,0 22 0,0-1 0,0-21 16,0 0-16,0 22 0,21-22 15,1 0-15,-1-21 0,0 21 0,0-21 16,21 0-16,-20 0 0,20 0 16,-21 0-16,21 0 0,-20 0 0,20 0 15,-21 0-15,21 0 0,-20-21 16,-1 0-16,0 21 0,0-21 0,0-1 15,0 1-15,-21 0 0,0-21 0</inkml:trace>
  <inkml:trace contextRef="#ctx0" brushRef="#br0" timeOffset="43896.13">6879 7176 0,'-42'21'0,"84"-42"0,-127 42 16,64 0-16,0-21 0,21 21 16,21-21-1,0 0-15,1 0 0,20 0 16,-21 0-16,21 0 0,1 0 0,-1 0 16,0 0-16,1 0 0,-1 0 0,0 0 15,-20-21-15,20 0 0,-21 21 16,0-21-16,0 21 0,1-22 0</inkml:trace>
  <inkml:trace contextRef="#ctx0" brushRef="#br0" timeOffset="44311.28">8721 6922 0,'0'0'0,"-22"-22"0,-20 1 16,21 21-16,21-21 15,21 21 17,21-21-32,1 21 0,20 0 0,1 0 15,-1 0-15,1 0 0,20 0 16,-20 0-16,-1 0 0,1 0 0,-1 0 16,-20 0-16,20 0 0,-20 0 0,-1 0 15,0 0-15,-21 0 0,1 0 16,-1 0-16,-42 0 15,-1 0 1,1 0-16,0 0 0,-21 0 16,21 0-16,-1 0 0</inkml:trace>
  <inkml:trace contextRef="#ctx0" brushRef="#br0" timeOffset="44572.13">9165 6837 0,'-21'63'31,"21"-41"-31,0-1 0,0 0 0,0 21 0,0-21 16,-21 22-16,21-1 15,0 22-15,0-22 0,-21 21 0,-1-20 16,22-1-16,-21 22 0,0-22 0,21 0 16,0 1-16,-21-22 0,21 21 15,-21-21-15,21 0 0,0 1 0,0-1 16,0 0-16,0 0 15,21-21 1,0 0-16,0-21 0,0 0 16,1 0-16,-1 21 0,21-22 0,-21 1 15</inkml:trace>
  <inkml:trace contextRef="#ctx0" brushRef="#br0" timeOffset="45204.13">9504 7281 0,'0'0'0,"21"-42"16,0 42-16,-21-21 0,21 0 0,-21 42 31,0 0-15,0 0-16,0 22 0,0-22 0,-21 0 15,21 21-15,-21-21 0,21 22 0,-21-22 16,21 21-16,0-21 0,0 1 16,0 20-16,0-21 0,0 0 0,0 0 15,21 1-15,0-22 0,0 0 16,0 0-16,22 0 15,-22 0-15,21 0 0,-21 0 0,22 0 16,-1-22-16,-21 1 0,22 21 0,-1-21 16,-21 0-16,21 0 0,-20 0 15,20-22-15,-21 22 0,0-21 0,0 21 16,-21-22-16,0 22 0,22-21 0,-1-1 16,-21 22-16,0 0 0,0 0 15,0 0-15,21 0 16,-21 42-1,0 0-15,0 0 16,0 0-16,-21 22 0,21-22 0,0 21 16,0 0-16,-21 1 15,21-1-15,-22 0 0,1 1 0,21-1 16,-21 22-16,21-22 0,0 21 0,-21 1 16,21-1-16,-21 1 0,21-1 15,-21 1-15,21-1 0,0 1 0,0-1 16,0 1-16,0-1 0,0 1 0,0-1 15,-22 1-15,22-1 0,-21-20 0,21 20 16,0-20-16,-42 20 0,42-21 16,-42-20-16,20 20 0,1-21 0,0 0 15,-21 0-15,21-21 0,-22 0 0,1 0 16,21 0-16,-22 0 0,1 0 16,21-21-16,-21 0 0,-1 0 15,22 0-15,-21 0 0,-1-1 0,22 1 16,0-21-16,0 21 0,0 0 0,0-1 15,-1 1-15,22-21 0,0 21 16,0 0-16,0-1 0,0 1 0,0 0 16,22 0-16,-1-21 0,0 20 0,21 1 15,-21-21-15,22 21 0</inkml:trace>
  <inkml:trace contextRef="#ctx0" brushRef="#br0" timeOffset="45591.98">10583 7303 0,'0'0'15,"0"-22"-15,0 1 0,-21 0 16,0 21-16,0 0 16,0 0-16,21 42 15,-22-20-15,22 20 0,0 0 16,-21 1-16,21-1 0,0 21 0,0 1 15,0-1-15,0-20 0,0 20 16,0 22-16,0-22 0,0 1 0,-21-1 16,21 22-16,-21-21 0,21-1 15,-21 1-15,21-1 0,-21 1 0,-1-1 16,1 1-16,21-1 0,-21-21 16,0 22-16,21-22 0,0 1 0,-21-1 15,21-21-15,0 21 0,-21-20 0,21-1 16,21-42-1,-21-1 1,21 1-16,-21 0 0,21 0 0,0-21 16,-21 20-16,21-20 0,-21 0 0,22-1 15,-22 1-15,21 0 0,-21-22 16,21 1-16</inkml:trace>
  <inkml:trace contextRef="#ctx0" brushRef="#br0" timeOffset="45911.31">10435 7684 0,'0'-43'0,"0"86"0,0-149 15,0 63-15,0 1 0,0-21 16,0 20-16,0 1 0,0 21 0,21-22 16,-21 1-16,21 21 0,1-21 15,-1 20-15,-21 1 0,21 0 0,21 21 16,-21-21-16,1 0 0,20 21 0,0 0 16,1 0-16,-1 0 0,0 0 15,1 0-15,-1 0 0,0 21 16,1 0-16,-1 0 0,-21 0 0,0 22 15,0-1-15,-21-21 0,0 22 16,0-1-16,-21 0 0,0 1 0,0-22 16,-21 21-16,-1-21 0,22 22 0,-21-22 15,-1 0-15,1 0 0,0 0 16,21 0-16,-22-21 0,22 22 0,0-22 16,0 0-16,0 0 0,42-22 46,0 1-46,0 21 0,21-21 0</inkml:trace>
  <inkml:trace contextRef="#ctx0" brushRef="#br0" timeOffset="46300.16">11239 7493 0,'0'0'16,"22"0"-16,-1 0 15,0 0-15,0 0 0,0 0 16,0 0-16,1-21 0,-1 21 0,0-21 16,0 0-16,0-1 0,0 22 15,1-21-15,-1 0 0,21 0 0,-42 0 16,21 0-16,0-1 0,1 1 0,-22 0 16,0 0-16,0 0 15,0 0-15,-22 21 16,1 0-16,0 0 0,-21 21 15,21-21-15,-1 21 0,-20 21 0,0-21 16,21 1-16,-1 20 0,-20 0 0,21-21 16,0 22-16,21-1 0,0-21 15,0 22-15,0-22 0,0 21 0,0-21 16,21 0-16,0 1 0,0-1 0,0-21 16,1 21-16,20-21 0,-21 0 15,21 0-15,-20 0 0,20 0 0,-21 0 16,21 0-16,1-21 0,-22 21 15,21-21-15,1-1 0,-22 1 0,21 0 16,-21 0-16,22 0 0</inkml:trace>
  <inkml:trace contextRef="#ctx0" brushRef="#br0" timeOffset="46680.77">12277 6689 0,'-43'0'31,"43"21"-31,0 0 16,0 0-16,0 0 31,0-42 0,0 0-31,0 0 16,0 0 0,0 0-1,21 21 17,-21 21-32,0 0 0,0 0 15,0 0-15,0 0 0,0 1 16,0-1-16,-21 21 0,21-21 0,-21 0 15,21 1-15,-21-1 0,21 0 0,0 0 16</inkml:trace>
  <inkml:trace contextRef="#ctx0" brushRef="#br0" timeOffset="46915.77">12573 6752 0,'21'21'31,"-21"1"-31,0-1 16,0 0-16,21 0 16,-21 0-16,0 0 0,0 1 0,0-1 15,0 0-15,0 0 0,0 0 16,-21 0-16,0 1 0,21-1 15,-21 0-15,0 0 0,-1 0 0,1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4T01:50:46.4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889 720 0,'0'-21'16,"0"-1"-16,0 1 15,0 0 1,0 0-16,0 0 16,0 0-16,0-1 15,0 1 17,0 42-17,0 1 1,0-1-16,0 21 0,0-21 15,0 22-15,0-1 0,0 0 16,0 1-16,0 20 0,0-21 16,0 22-16,0-1 0,0-20 0,0-1 15,0 22-15,0-22 0,0 0 16,0-21-16,0 22 0,0-22 0,0 0 16,0 21-16,0-20 0,0-1 15,0 0-15,0 0 16,0-42 31,0 0-47,0 0 0,0-1 15,0 1-15,0 0 0,0 0 16,0-21-16</inkml:trace>
  <inkml:trace contextRef="#ctx0" brushRef="#br0" timeOffset="355.93">910 720 0,'-21'-21'16,"21"-1"-1,0 44 1,0-1-1,21 0-15,0 21 0,0 1 0,1-1 16,-1 0-16,0 22 0,0-1 16,0-20-16,22 20 0,-22 1 15,0-22-15,0 0 0,0 22 16,0-22-16,1-21 0,-1 22 16,0-22-16,0 21 0,-21-21 0,0 0 15,21 1-15,0-1 0,-21 0 16,0-42 15,0 0-31,0-1 16,0 1-16,0 0 0,0 0 0,0 0 15</inkml:trace>
  <inkml:trace contextRef="#ctx0" brushRef="#br0" timeOffset="700.06">1672 529 0,'0'0'0,"0"-21"0,0 42 32,-21-21-32,0 21 15,21 1-15,-21 20 0,-1-21 16,22 21-16,-21 1 0,0 20 15,21-20-15,-21 20 0,0 1 16,21-1-16,-21 1 0,-1-22 0,22 21 16,0-20-16,-21-1 0,21 0 15,-21-20-15,21 20 0,0-21 0,0 0 16,0 0-16,0 1 16,0-1-16,21-21 31,-21-21-16,21-1-15,-21 1 0,0 0 0,22 21 16</inkml:trace>
  <inkml:trace contextRef="#ctx0" brushRef="#br0" timeOffset="1552.39">1947 974 0,'0'-21'16,"-21"21"0,0 0-16,0 21 0,0 0 15,-1 0-15,22 0 0,-21 0 16,0 1-16,0 20 0,21-21 16,0 0-16,0 22 0,-21-22 15,21 0-15,0 21 0,0-21 0,0 1 16,0-1-16,0 0 15,0 0-15,21-21 0,0 0 16,0 0-16,0 0 16,1 0-16,-1 0 0,0 0 0,0-21 15,0 21-15,-21-21 16,0 0-16,0-1 0,0 1 16,0 0-16,0 0 0,0 0 15,0 0-15,0-1 0,0-20 16,0 21-16,0 0 0,-21 0 15,21-1-15,-21 1 0,21 0 16,0 0-16,0 0 0,0 0 0,0-1 16,0 1-16,21 0 15,0 0-15,0 0 0,1 0 16,-1 21-16,0 0 0,21 0 16,-21 0-16,1 0 0,-1 0 15,21 21-15,-21 0 0,0 0 0,1 0 16,-1 22-16,0-1 0,-21-21 15,21 21-15,-21 1 0,0-1 0,21-21 16,-21 22-16,0-22 0,0 21 16,0-21-16,0 0 0,0 1 15,0-1-15,-21 0 0,21 0 16,0 0-16,-21-21 0,21 21 0,0-42 47,0 0-32,0 0-15,0 0 0,0 0 16,0-1-16,0-20 0,0 0 16,0-1-16,21 1 0,0 0 0,0-1 15,1 1-15,20-21 0,0 20 16,1 22-16,-1-21 0,0 21 0,1-1 16,-1 1-16,0 0 15,1 21-15,-1 0 0,0 0 0,1 21 16,-22 22-16,21-22 0,-21 21 15,0 0-15,1 1 0,-22-1 0,0 0 16,0 1-16,0-1 0,0 0 16,0 1-16,0-22 0,0 21 0,-22-21 15,1 1-15,21-1 0,-21 0 16,21 0-16,0-42 47,0 0-47</inkml:trace>
  <inkml:trace contextRef="#ctx0" brushRef="#br0" timeOffset="2079.98">3916 360 0,'0'0'0,"0"-21"32,0 42-17,0 21-15,0-21 16,0 22-16,0-1 0,0 22 15,0-22-15,0 21 0,0 1 0,0-1 16,0 1-16,0 21 0,0-22 16,0-21-16,0 22 0,-21-22 0,21 1 15,0-1-15,0 0 0,0-21 16,0 22-16,0-22 0,0 0 0,0 0 16,0 0-16,0-42 46,0 0-46,0 0 0,0 0 0,0-22 16,0 22-16</inkml:trace>
  <inkml:trace contextRef="#ctx0" brushRef="#br0" timeOffset="2443.3">3768 593 0,'-22'-21'0,"44"42"0,-65-64 16,22 22-16,21 0 0,0 0 0,-21 0 15,21 0-15,0-1 0,0 1 16,0 0-16,0 0 0,0 0 0,21 0 16,0-1-16,0 1 15,1 0-15,20 0 0,0 0 0,1 21 16,-1 0-16,0 0 0,22 0 16,-22 21-16,0 0 0,22 0 0,-22 0 15,1 22-15,-1-22 0,-21 21 16,0 1-16,-21-1 0,0 0 0,0 1 15,0-1-15,-21 0 0,0 1 16,-21-1-16,20 0 0,-20 1 0,0-1 16,-1-21-16,22 21 0,-21-20 15,21-1-15,-22 21 0,22-21 0,0-21 16,0 21-16,0 1 0,21-1 16,21-21 30,-21-21-46,21 21 0</inkml:trace>
  <inkml:trace contextRef="#ctx0" brushRef="#br0" timeOffset="3224.25">4276 1397 0,'0'0'0,"0"21"0,21-21 47,0 0-47,-21-21 0,21 0 0,0 21 16,0-21-16,1 0 0,-1-1 15,0-20-15,0 0 0,0 21 0,22-22 16,-22 1-16,0-22 0,0 22 15,0 0-15,0-1 0,-21 1 0,0 21 16,0-21-16,0 20 0,-21 22 16,0 0-16,0 0 15,-21 0-15,20 0 0,-20 22 0,0-1 16,21 0-16,-22 0 0,22 21 16,0-20-16,0-1 0,0 0 0,21 0 15,0 0-15,0 0 0,0 1 16,0-1-16,0 0 0,21-21 0,0 21 15,21-21-15,-21 0 0,1 0 16,20 21-16,-21-21 0,21 0 0,-20 0 16,-1 21-16,0-21 0,0 0 15,0 22-15,0-22 0,1 21 0,-1 0 16,-21 0 0,0 0-16,0 0 15,0 1-15,0-1 16,0 0-16,0 0 15,0 0 1,21-21 0,0 0-16,0 0 0,0 0 0,1 0 15,20-21-15,-21 21 0,0-21 16,22 21-16,-22-21 0,0 0 0,21-1 16,-21 1-16,1-21 0,-1 21 15,0 0-15,-21-22 0,0 22 0,21-21 16,-21 21-16,0-1 0,0-20 15,0 21-15,0 0 16,-21 21 0,21 21-16,-21 0 0,21 0 15,0 0-15,-21 1 0,-1 20 0,22-21 16,0 21-16,0-20 0,0-1 16,0 0-16,0 21 0,0-21 0,0 1 15,0-1-15,0 0 16,22-21-16,-1 0 15,0 0-15,0 0 0,0 0 0,0 0 16,1 0-16,-1-21 16,0 0-16,0-1 0,0 1 0</inkml:trace>
  <inkml:trace contextRef="#ctx0" brushRef="#br0" timeOffset="3408.14">5207 677 0,'0'0'16,"-21"-21"-16,0 21 0,-1 0 0,1 0 16,0 0-1,0 21-15,21 1 16,0-1 0,21 0-1,0-21-15</inkml:trace>
  <inkml:trace contextRef="#ctx0" brushRef="#br0" timeOffset="4215.89">5524 1037 0,'0'0'0,"-21"0"16,0-21 0,0 21-1,21 21 1,-21-21-16,21 21 0,0 1 16,0 20-16,0-21 0,0 0 0,0 0 15,0 22-15,0-22 0,0 0 16,0 0-16,0 0 0,0 1 0,-21-1 15,21 0-15,0 0 0,0 0 16,0-42 31,0 0-47,0 0 16,0 0-16,0-22 0,0 22 15,0-21-15,21 21 0,-21-22 16,21 1-16,0 0 0,0-1 0,0 1 15,1 0-15,-1 20 0,0-20 16,0 21-16,0 0 0,0 21 0,1 0 16,20 0-16,-21 0 0,0 21 15,0 0-15,1 0 0,-1 22 0,0-22 16,0 21-16,-21 0 0,0-20 16,0 20-16,0 0 0,0-21 15,0 22-15,0-22 0,0 0 16,0 0-16,0 0 0,0 1 0,-21-1 15,21 0-15,-21-21 16,0 0-16,21-21 31,0 0-31,0-1 16,0 1-16,0 0 0,21-21 0,0 21 16,0-22-16,21 1 0,-20 0 15,-1-22-15,21 22 0,-21-1 0,22 1 16,-22 0-16,21 21 0,-21-1 15,22 1-15,-22 21 0,0 0 0,0 0 16,21 21-16,-42 1 0,22-1 16,-1 21-16,-21-21 0,21 22 15,-21-1-15,0 0 0,0 1 0,0-22 16,0 21-16,0 0 0,0-20 16,-21 20-16,0-21 0,21 0 0,0 0 15,-22 1-15,22-1 16,22-21 15,-22-21-15</inkml:trace>
  <inkml:trace contextRef="#ctx0" brushRef="#br0" timeOffset="4483.74">6625 868 0,'0'0'16,"21"-21"-16,-21 42 31,0 0-31,0 0 0,0 0 16,0 22-16,0-22 0,0 21 16,0-21-16,0 22 0,-21-22 15,21 21-15,0-21 0,0 1 0,0-1 0,0 0 16,0 0-16,0 0 0,-21 0 15,21-42 17,0 0-17</inkml:trace>
  <inkml:trace contextRef="#ctx0" brushRef="#br0" timeOffset="4843.43">6689 550 0,'-22'22'0,"44"-44"0,-65 65 16,43-22-16,0 0 0,0 0 15,0 0-15,0 1 0,0-1 16,21-21-16,1 0 15,-1 0-15,0 0 16,0 0-16,0-21 0,0-1 16,1 22-16,-1-21 15,-21 0-15,21 0 0,-21 0 0,0 0 16,0-1-16,0 1 0,0 0 16,0 0-16,0 0 0,-21 0 0,0-1 15,-1 22-15,1 0 0,0 0 16,0 0-16,0 0 0,0 0 0,-1 22 15,1-22-15,0 21 0,0 0 0,0 0 16,21 0-16,0 0 0,0 1 16</inkml:trace>
  <inkml:trace contextRef="#ctx0" brushRef="#br0" timeOffset="5604.67">7387 402 0,'0'0'0,"0"-21"0,0 0 16,0 0-16,-21 42 47,21 0-47,-21 0 0,21 0 0,-21 22 15,21-1-15,0 0 0,0 1 16,-22 20-16,22 1 0,-21-1 16,21 1-16,0-22 0,0 22 0,-21-1 15,21-21-15,0 22 0,0-22 16,0 1-16,0-22 0,0 21 0,0-21 15,0 0-15,0 1 0,21-1 16,0-21-16,1 21 0,-1-21 16,0 0-16,0 0 0,0 0 15,0-21-15,1 0 0,-1 21 0,0-22 16,0 1-16,21 0 0,-20 0 0,-1-21 16,0 20-16,0-20 0,0 21 15,0-21-15,1-1 0,-1 22 16,-21 0-16,0-21 0,0 20 15,0 1-15,0 42 32,0 1-32,0-1 0,0 0 0,0 0 15,0 21-15,0-20 0,0-1 16,0 0-16,0 0 0,0 0 0,0 0 16,0 1-16,0-1 0,0 0 15,0 0 1,21-21-16,0 0 0,0 0 15,0 0-15,1 0 16,-22-21-16,21 0 0,-21 0 16,21-1-16,-21 1 15</inkml:trace>
  <inkml:trace contextRef="#ctx0" brushRef="#br0" timeOffset="5775.57">7874 677 0,'0'0'0,"0"-21"0,-21 21 15,0 0 1,-1 0 15,1 0-31,0 0 32,0 0-32,21 21 0,-21-21 15</inkml:trace>
  <inkml:trace contextRef="#ctx0" brushRef="#br0" timeOffset="5992.17">7112 868 0,'0'0'0,"0"21"0,-21-21 16,42 0 30,0 0-46,0 0 0,0 0 16,1 0-16,20 0 0,-21 0 0,0 0 16,0-21-16,22 21 0,-22-21 15,21 21-15,-21-21 0,22 21 0</inkml:trace>
  <inkml:trace contextRef="#ctx0" brushRef="#br0" timeOffset="6419.92">8086 826 0,'0'21'32,"0"0"-32,0 0 15,21-21-15,-21 42 0,0-20 0,21-1 16,-21 0-16,0 21 0,0-21 15,0 1-15,0 20 0,0-21 0,0 0 16,0 22-16,0-22 0,0 0 16,21 0-16,-21 0 0,0 0 15,21-21 17,0 0-32,1-21 15,-22 0-15,21 0 0,0 0 16,0-22-16,0 22 0,-21 0 15,21-21-15,1 21 0,-1-22 16,0 1-16,0 0 0,-21-1 0,21 22 16,0-21-16,1 21 0,-22-1 0,21 1 15,-21 0-15,21 21 16,-21 21 15,0 0-31,0 1 16</inkml:trace>
  <inkml:trace contextRef="#ctx0" brushRef="#br0" timeOffset="6779.72">8594 1228 0,'63'0'16,"-42"0"-16,0 0 0,1 0 0,-1 0 15,0-21-15,0-1 0,0 1 16,0 0-16,1 0 0,20 0 0,-42 0 16,21-1-16,0-20 0,-21 21 15,0 0-15,0-22 0,0 22 0,0 0 16,-21 21 0,0 0-16,0 0 0,0 0 0,-1 21 15,-20 0-15,21 1 0,0 20 16,0-21-16,-22 21 0,22-20 0,0 20 15,21-21-15,-21 21 0,21-20 16,-21 20-16,21-21 0,0 0 0,0 0 16,0 1-16,0-1 0,21 0 15,0-21-15,0 0 16,21 0-16,-20 0 0,20 0 0,0 0 16,-21 0-16,22-21 0,-1 0 0,0 21 15</inkml:trace>
  <inkml:trace contextRef="#ctx0" brushRef="#br0" timeOffset="7231.65">9525 487 0,'0'0'0,"0"-21"16,0 0-1,0-1-15,21 22 0,0 0 16,22-21-16,-22 21 0,21 0 16,0 0-16,1 0 0,20 0 0,-20 0 15,20 0-15,1 0 0,-22 0 16,21 0-16,-20 0 0,-1 0 0,0 0 15,1 0-15,-22 0 0,0 0 16,-42 0 0,0 0-1</inkml:trace>
  <inkml:trace contextRef="#ctx0" brushRef="#br0" timeOffset="7535.38">9842 402 0,'-21'64'31,"21"-43"-31,0 0 0,-21 21 0,21-20 16,-21 20-16,21 0 0,0 1 0,0-1 16,-21 0-16,0 22 0,21-1 15,-22-20-15,1 20 0,21-21 16,0 1-16,-21-1 0,0 0 0,21 1 15,-21-1-15,21-21 0,-21 0 0,21 1 16,0-1-16,0 0 16,21-21 15,0 0-31,0-21 0,0 0 0,0 21 16,1-22-16,-1 1 0,0 0 0,21-21 15,-21 21-15</inkml:trace>
  <inkml:trace contextRef="#ctx0" brushRef="#br0" timeOffset="8160">10096 889 0,'22'0'0,"-44"0"0,44 21 31,-44 0-31,1 1 16,21-1-16,-21 0 0,21 0 15,-21 0-15,21 0 0,-21 22 0,21-22 16,0 0-16,0 0 0,0 0 15,0 1-15,0-1 0,0 0 16,21 0 0,0-21-16,0 0 0,0 0 15,1 0-15,-1 0 0,21-21 16,-21 21-16,0-21 0,1 0 16,20-1-16,-21 22 0,0-21 0,0 0 15,1 0-15,-1-21 0,-21 20 16,0 1-16,21 0 0,-21 0 0,0 0 15,0 0-15,0-1 16,0 1 0,0 42-1,0 1-15,-21-1 16,21 0-16,0 0 0,0 21 0,0-20 16,-21 20-16,21-21 0,0 21 15,-22 1-15,22-1 0,0 0 16,0 1-16,0-1 0,0 0 15,0 22-15,0-22 0,0 22 0,0-22 16,0 22-16,0-1 0,0 1 0,0-22 16,0 21-16,0-20 0,0 20 15,0-20-15,0-1 0,0 0 0,0 1 16,0-1-16,0 0 0,0 1 0,0-22 16,-21 0-16,0 0 0,0 0 0,0 0 15,0 1-15,-22-22 0,1 0 16,0 21-16,-1-21 0,1 0 15,0 0-15,-22 0 0,1-21 0,20 21 0,-20-22 16,20 1-16,1 0 16,0 0-16,-1 0 0,22 0 0,-21-1 15,42 1-15,0 0 0,0 0 0,0 0 16,0 0-16,0-1 0,0-20 16,21 21-16,0 0 0,0-22 0,22 22 15,-22-21-15,21 0 0</inkml:trace>
  <inkml:trace contextRef="#ctx0" brushRef="#br0" timeOffset="8631.73">10753 995 0,'-22'0'31,"22"21"-31,0 0 0,-21 0 16,21 22-16,0-1 0,0 0 16,0 1-16,0-1 0,0 22 0,0-22 15,0 21-15,0 1 0,0-1 16,0 1-16,0-1 0,0 1 0,0-1 16,-21 1-16,21-1 0,-21 1 0,21-22 15,-21 1-15,21-1 0,0 0 0,-21 1 16,21-22-16,0 21 15,-22-21-15,22 0 0,0 1 0,0-1 16,0-42 15,22 21-31,-1-22 0,-21 1 0,21 0 16,-21 0-16,21 0 0,0 0 0</inkml:trace>
  <inkml:trace contextRef="#ctx0" brushRef="#br0" timeOffset="8973.54">10647 1164 0,'0'-21'16,"0"42"-16,0-63 0,-21 21 0,21 0 0,0-1 16,0 1-16,0 0 0,0 0 15,0 0-15,21 21 0,0-21 0,0-1 16,0 22-16,0 0 0,1 0 15,20 0-15,-21 0 0,21 0 0,-20 0 16,20 22-16,-21-1 0,21-21 16,-20 42-16,-1-21 0,-21 0 0,0 1 15,0 20-15,0-21 0,0 0 0,0 0 16,0 22-16,-21-22 0,-1 0 16,1 0-16,0-21 0,0 21 15,-21 1-15,20-1 0,1-21 0,0 21 16,0-21-16,0 0 0,0 0 15,42 0 17,0-21-32</inkml:trace>
  <inkml:trace contextRef="#ctx0" brushRef="#br0" timeOffset="9268.36">11557 931 0,'0'-21'15,"-21"21"-15,0 0 16,-1 0-16,1 0 0,0 21 16,0 1-16,0-1 0,21 0 15,-21 0-15,-1 0 0,1 22 0,0-22 16,21 21-16,0-21 0,-21 22 0,21-22 15,0 0-15,0 21 0,0-21 16,0 1-16,0-1 0,0 0 0,21-21 16,-21 21-16,21-21 0,0 0 15,1 0-15,20 21 0,-21-21 16,0 0-16,22 0 0,-1 0 0,-21 0 16,21-21-16,1 0 0</inkml:trace>
  <inkml:trace contextRef="#ctx0" brushRef="#br0" timeOffset="9758.11">12150 953 0,'0'-22'0,"0"44"0,0-65 0,-22 22 0,1 21 16,0 0-16,0 0 16,0 0-16,0 0 0,-1 0 0,1 0 15,0 21-15,0 0 0,0 1 16,0-1-16,-22 0 0,43 21 15,-21-21-15,0 22 0,0-1 0,0-21 16,21 22-16,0-22 0,0 21 16,-22-21-16,22 0 0,0 1 0,0-1 15,0 0-15,22-21 16,-1 0 0,0 0-16,0 0 0,0 0 15,0 0-15,1-21 0,-1 0 16,0-1-16,0 22 0,0-42 0,0 21 15,1 0-15,-1-22 0,0 22 0,0-21 16,0 0-16,-21 20 16,21-20-16,-21 21 0,22 0 0,-1 0 15,-21 42 1,0 0 0,0 0-16,-21 0 0,-1 0 15,22 22-15,-21-22 0,0 0 0,21 21 16,0-20-16,-21 20 0,21-21 0,-21 0 15,21 0-15,0 1 0,0-1 16,0 0-16,0 0 0,0 0 16,21-21-1,0 0-15,0 0 0,0 0 0,1 0 16,20-21-16,-21 0 0</inkml:trace>
  <inkml:trace contextRef="#ctx0" brushRef="#br0" timeOffset="10151.68">12679 1016 0,'0'0'0,"21"-42"0,-21 21 0,21-1 0,-21 1 16,0 0-16,0 0 15,-21 21-15,0 0 0,0 0 16,-1 0-16,-20 21 16,21 0-16,0 0 0,0 1 0,-1-1 0,-20 0 15,21 0-15,21 0 0,0 0 16,-21-21-16,21 22 0,0-1 15,0 0-15,0 0 0,21-21 16,0 0-16,0 21 0,22 0 16,-22-21-16,0 0 0,21 0 0,-21 0 15,22 0-15,-22 22 0,0-22 16,0 21-16,0-21 0,1 0 0,-1 21 16,0 0-16,-21 0 15,0 0-15,0 1 16,-21-22-16,0 0 15,-22 21-15,22-21 0,0 0 0,-21 21 0,-1-21 16,22 0-16,-21 21 16,-1-21-16,1 0 0,21 0 0,0 0 15,-22 0-15,43-21 32,0 0-32,22 21 0,-1-21 15</inkml:trace>
  <inkml:trace contextRef="#ctx0" brushRef="#br0" timeOffset="10728.41">13229 635 0,'-21'0'15,"0"0"1,0 21 0,21 0-16,-22 1 0,1-1 0,21 0 15,-21 21-15,21 1 0,-21-1 0,0 0 16,21 1-16,-21-1 0,-1 0 16,22 1-16,0-1 0,-21 0 15,21-21-15,-21 22 0,21-22 16,0 21-16,0-21 0,0 1 0,0-1 15,0 0-15,21-21 0,0 0 16,1 0-16,-1 0 0,0 0 16,0 0-16,0 0 0,22 0 0,-22 0 15,21 0-15,-21-21 0,22 0 16,-22 21-16,0-22 0,21 1 0,-21 0 16,1 0-16,-1-21 0,0 20 0,0 1 15,0-21-15,-21 21 0,21 0 16,-21-1-16,0 1 0,0 0 0,0 42 31,-21 0-15,0 1-16,21-1 0,-21 0 0,21 21 15,0-21-15,-21 1 0,21-1 16,0 0-16,0 0 0,0 0 0,0 0 16,0 1-16,21-22 15,0 0-15,0 0 16,0 0-16,1 0 0,-1 0 15,0 0-15,-21-22 0,21 22 16,0-21-16,0 0 0,1 0 0,-1 0 16,-21 0-16,21-1 0</inkml:trace>
  <inkml:trace contextRef="#ctx0" brushRef="#br0" timeOffset="10932.29">13758 741 0,'0'0'0,"-21"0"16,0 0 0,0 0-16,0 0 93</inkml:trace>
  <inkml:trace contextRef="#ctx0" brushRef="#br0" timeOffset="11140.17">12975 931 0,'0'0'0,"-21"0"0,21 22 15,21-22 1,0 0 0,0 0-16,1 0 0,-1 0 15,21 0-15,-21 0 0,22 0 0,-22 0 16,21 0-16,0-22 0,1 22 16,-1 0-16</inkml:trace>
  <inkml:trace contextRef="#ctx0" brushRef="#br0" timeOffset="11728.47">13970 931 0,'-21'22'31,"21"-1"-31,0 0 16,0 0-16,0 0 16,-21 0-16,21 1 0,0-1 0,0 0 15,0 0-15,0 0 0,0 0 0,0 1 16,0-1-16,-22-21 0,22 21 16,-21 0-16,21 0 0,0 0 15,-21-21 32,21-21-31,0 0-16,0 0 15,0 0-15,0 0 16,0-1-16,21 1 0,0-21 0,1 21 16,-1 0-16,21-1 0,-21-20 0,22 21 15,20 0-15,-21 0 0,1-1 16,-1 1-16,0 21 0,1 0 0,-1 0 15,0 0-15,-20 0 0,-1 0 16,0 21-16,0 1 0,-21-1 16,0 0-16,0 0 0,0 0 15,0 0-15,0 22 0,0-22 0,-21 0 16,0 0-16,21 0 0,-21 1 0,-1-1 16,1 0-16,21 0 0,-21-21 15,21 21-15,-21 0 0,0-21 0,21 22 16,-21-22-1,42 0 1,0 0 0,0 0-16,0-22 15</inkml:trace>
  <inkml:trace contextRef="#ctx0" brushRef="#br0" timeOffset="12679.92">15155 1016 0,'0'0'0,"0"-21"0,0 0 16,0 0-16,0-1 0,0 1 16,-21 0-16,0 0 15,0 0-15,0 21 0,-1 0 16,1 0-16,0 0 0,0 0 16,0 0-16,0 0 0,-1 21 15,1-21-15,-21 21 0,21 21 0,0-20 16,-22-1-16,22 0 0,0 21 15,0-21-15,21 1 0,0 20 0,-21-21 16,21 0-16,0 0 0,0 22 16,0-22-16,0 0 0,0 0 15,0 0-15,21-21 0,0 22 16,0-22-16,-21 21 0,21-21 0,0 0 16,1 0-16,-1 0 0,0 0 0,0 0 15,0 0-15,22 0 0,-22-21 16,0-1-16,0 1 0,0 21 0,0-21 15,1 0-15,-1 0 16,0-22-16,0 22 0,0 0 0,-21 0 16,21 0-16,-21 0 0,22-1 0,-22 1 15,0 0-15,21 21 0,-21-21 16,21 21 0,-21 21-1,0 0 1,-21 0-16,21 1 0,-21 20 15,-1-21-15,22 21 0,-21-20 0,21 20 16,0 0-16,-21 1 0,21-1 0,0 0 16,0 1-16,0 20 0,0-21 15,0 22-15,0-22 0,0 22 16,0-1-16,0-20 0,0 20 0,0 1 16,0-22-16,0 21 0,0 1 15,0-22-15,0 22 0,0-22 0,-21 22 16,21-1-16,0 1 0,0-22 0,0 21 15,-21-20-15,21 20 0,-21-20 16,-1-1-16,22 0 0,0 1 0,0-1 16,-21 0-16,0 1 0,21-22 0,-21 21 15,21-21-15,-21 0 0,21 22 16,-21-22-16,21 0 0,-22 0 0,22 0 16,-21-21-16,0 0 15,0 0 1,21-21-16,0 0 0,-21 0 15,21 0-15,-21 0 0,21-22 0,-22 22 16,22-21-16,0-1 0,-21 1 0,21 0 16,-21-1-16,21-20 0,0-1 15,0 1-15,-21-1 0,21 1 0,-21-1 16,21 1-16,0-1 0,0 1 0,0 21 16,0-22-16,21 1 0,0 20 15,-21-20-15,21-1 0,0 1 0,1 20 16,20-20-16,-21 21 0,0-1 15,0 1-15,1 0 0,20-1 16,-21 22-16,0 0 0,22-21 0,-22 20 16,0 22-16,0-21 0,0 0 15,0 0-15,1 21 0,-1-21 0,0 21 16,-21-21 0,21 21-16,-42 0 31,0 0-31</inkml:trace>
  <inkml:trace contextRef="#ctx0" brushRef="#br0" timeOffset="14217.73">1037 1736 0,'0'0'15,"-21"0"-15,0 0 0,0 0 16,-1 0 0,1 0 15,42 0 0,1 21-15,-1-21-16,0 0 0,0 0 15,0 0-15,0 0 0,1 0 16,20 0-16,0 21 0,1-21 0,-1 0 16,0 0-16,22 0 0,-22 0 15,22 0-15,-1 0 0,1 0 0,20 0 16,-20 0-16,-1 0 0,1 0 16,20 0-16,-20 0 0,21 0 0,-1 0 15,1 0-15,21-21 0,-22 21 16,22 0-16,-21 0 0,21 0 0,0 0 15,-22 0-15,22 0 16,-21 0-16,21 0 0,-1 0 0,1 0 16,0 0-16,0 0 0,0 0 15,0 0-15,-1 0 0,1 0 0,0 0 16,0 0-16,0 0 0,21 0 0,-21 0 16,-1 0-16,22 0 0,-21 0 15,0 0-15,0 0 0,0 0 0,21 0 16,-21 0-16,-1 0 0,22 0 15,-21 0-15,0 0 0,0 0 0,0 0 16,21 0-16,-21 0 16,21-21-16,0 21 0,-22 0 0,22 0 15,0 0-15,-21 0 0,21-21 0,-21 21 16,21 0-16,0 0 0,0 0 16,0 0-16,0-22 0,0 22 0,0 0 15,0 0-15,0 0 0,0 0 16,0 0-16,0 0 0,0 0 0,-21 0 15,21 0-15,0 0 0,-21 0 16,21 0-16,0 0 0,0 0 0,-21 0 16,21 0-16,0 0 0,-22 0 15,1 0-15,21-21 0,-21 21 0,21 0 16,-21 0-16,21 0 0,-21 0 16,0 0-16,-1 0 0,1 0 15,0 0-15,0 0 0,0 0 0,21-21 16,-21 21-16,-1 0 0,1 0 15,0 0-15,0-21 0,-21 21 0,20 0 16,1 0-16,-21 0 0,21 0 0,0-21 16,-1 21-16,-20 0 0,21 0 15,-21 0-15,-1 0 0,1-21 0,0 21 16,-22 0-16,22 0 0,-22 0 16,1 0-16,-1 0 0,-20 0 0,20 0 15,-21 0-15,1 0 0,20 0 16,-42 0-16,22 0 0,-1 0 15,-21 0-15,22 0 0,-22 0 0,0-22 16,0 22-16,0 0 0,0 0 16,1 0-1,-22-21 1,-22 21 46,1 0-62,0 0 16,0 0-16,0 0 16</inkml:trace>
  <inkml:trace contextRef="#ctx0" brushRef="#br0" timeOffset="28788.53">677 2709 0,'0'-21'46,"21"21"-46,-21-21 0,22 21 0,-1-21 16,-21 0-16,0 0 16,21 21-16,-21-22 0,0 1 15,0 0-15,-21 21 16,21-21 0,-21 21-16,-1 0 0,1 0 0,-21 0 15,21 0-15,0 21 0,-22-21 16,1 21-16,21 0 0,-22 1 15,1 20-15,21-21 0,-21 0 16,-1 22-16,1-1 0,0 0 16,20-21-16,-20 22 0,21-1 0,-21 0 15,20 1-15,1-1 0,21 0 16,0-20-16,0 20 0,0-21 0,0 21 16,0-20-16,0 20 0,21-21 15,1 0-15,-1 0 0,21 1 16,-21-1-16,22-21 0,-1 0 0,21 21 15,-20-21-15,-1 0 0,0 0 16,22 0-16,-22 0 0,1 0 0,-22-21 16,21 21-16,0-21 15,-20-1-15,20 22 0,-21-21 0,0 0 16,0 0-16,1 0 0,-1 21 16,0-21-16,-21-1 0,0 1 0,21 0 15,0 0-15,0 0 0</inkml:trace>
  <inkml:trace contextRef="#ctx0" brushRef="#br0" timeOffset="29152.07">1333 2477 0,'0'0'0,"0"-22"0,0 1 16,0 0-16,-21 21 15,0 0 1,0 21 0,21 0-16,-21 1 0,21 20 15,-21 0-15,21 1 0,0-1 16,0 21-16,0-20 0,-22 20 16,22-20-16,0-1 0,-21 0 0,21 22 15,0-22-15,0 0 0,0-20 16,0 20-16,0 0 0,0-21 0,0 1 15,0-1-15,0 0 16,0 0-16,0 0 0,0-42 47,0 0-31,21 0-16,1 0 15</inkml:trace>
  <inkml:trace contextRef="#ctx0" brushRef="#br0" timeOffset="29776.45">1926 2985 0,'42'-43'0,"-42"22"15,22 0-15,-22 0 16,0 0-16,0-1 0,0 1 15,0 0-15,0 0 16,0 0-16,0 0 0,-22 21 16,1 0-16,0 0 15,0 0-15,0 0 0,0 0 0,-1 0 16,1 21-16,-21 0 0,21 0 16,0 0-16,-22 0 0,22 22 15,0-22-15,0 0 0,-22 21 16,22-20-16,21 20 0,-21-21 15,21 21-15,-21 1 0,21-22 0,0 21 16,0-21-16,0 1 0,0-1 16,0 0-16,0 0 0,21 0 0,0-21 15,0 0-15,1 0 0,-1 0 16,0 0-16,0 0 0,0 0 0,0 0 16,22-21-16,-22 0 0,0 0 15,0 0-15,0-1 0,1 1 0,-1 0 16,0 0-16,0-21 0,0 20 15,0 1-15,-21-21 0,0 21 16,0 0-16,0-1 0,0 1 16,22 0-16,-22 0 0,0 0 15,0 42 17,0 0-32,0 0 0,0 0 15,0 1-15,0-1 0,0 0 0,0 21 16,0-21-16,0 1 0,0 20 15,0-21-15,0 0 0,0 0 0,0 1 16,0-1-16,0 0 0,0 0 16,0 0-16,21-21 31,-21-21-15,21 0-16,0 0 0,0 0 15</inkml:trace>
  <inkml:trace contextRef="#ctx0" brushRef="#br0" timeOffset="30352.37">2752 2794 0,'0'0'0,"0"-21"0,0 0 16,-22 21 15,1 0-31,0 0 16,0 0-16,0 21 15,0-21-15,-1 21 0,1 0 0,0-21 16,0 21-16,0 1 0,0-1 16,21 0-16,-22 0 0,22 0 15,0 0 1,22-21-1,-1 0-15,0 22 16,0-22-16,0 0 0,0 0 0,1 0 16,-1 0-16,0 0 0,0 21 15,0-21-15,22 0 0,-22 0 0,0 21 16,0-21-16,0 0 16,0 0-16,-21 21 0,22-21 15,-22 21-15,0 0 16,0 1-16,0-1 15,-22 0-15,1-21 16,0 21-16,0-21 0,0 21 0,-22-21 16,22 21-16,0-21 0,-21 0 15,21 0-15,-1 22 0,1-22 16,0 0-16,0 0 0,0 0 0,0 0 16,21-22-1,-22 22-15,22-21 0,0 0 16,0 0-1,0 0 1,0 0-16,22-1 16,-1 22-16</inkml:trace>
  <inkml:trace contextRef="#ctx0" brushRef="#br0" timeOffset="30931.85">3577 2731 0,'0'0'0,"0"-22"0,0 1 31,-21 21-31,0 0 0,0 0 0,-1 0 15,1 0-15,0 0 0,0 0 16,0 0-16,0 0 0,-22 0 16,22 21-16,0 1 0,0-22 0,-22 21 15,22 0-15,0 0 0,0-21 16,21 21-16,0 0 0,-21-21 0,21 22 16,0-1-16,0 0 15,21-21-15,0 0 0,0 21 16,0-21-16,1 0 0,-1 0 15,0 0-15,21 21 0,-21-21 0,22 0 16,-22 0-16,0 21 0,21-21 16,-20 0-16,-1 22 0,0-22 15,0 21-15,0-21 0,-21 21 16,0 0-16,0 0 16,0 0-16,-21-21 0,0 22 15,-21-1-15,20-21 0,-20 21 16,21-21-16,-21 21 0,-1 0 0,1-21 15,21 0-15,-22 21 0,22-21 16,0 0-16,0 0 0,0 0 0,0 0 16,-1 0-16,22-21 31,0 0-15,0 0-1,22 0 1,-1 21-16,0-21 0,21-1 15</inkml:trace>
  <inkml:trace contextRef="#ctx0" brushRef="#br0" timeOffset="31375.8">4889 2201 0,'0'-21'0,"0"42"0,0-63 0,0 21 16,0 0 0,-21 42-1,0-21-15,0 21 16,0 21-16,0-20 0,-22 20 15,22 0-15,0 22 0,-21-22 0,-1 22 16,22-1-16,-21 1 0,-1-1 16,-20 22-16,21-22 0,-1 1 15,1-1-15,0 1 0,-1 20 16,-20-20-16,20-1 0,1 22 0,0-21 16,-1-1-16,1 1 0,0-22 0,21 0 15,-22 1-15,1-1 0,21 0 16,0-21-16,-1 22 0,-20-22 0,42 0 15,-21 0-15,21 0 0,-21-21 16,21 22-16,0-44 31,0 1-31,0 0 16,21 0-16</inkml:trace>
  <inkml:trace contextRef="#ctx0" brushRef="#br0" timeOffset="32084.05">5503 2688 0,'0'-21'0,"0"-21"32,0 21-32,0 42 46,-21 0-46,21 0 0,0 0 16,-21 22-16,21-1 0,0 0 16,0 1-16,0-1 0,0 0 0,-21 1 15,21-1-15,0 21 0,-21-41 16,21 20-16,0 0 0,0 1 0,0-22 16,0 21-16,0-21 0,0 0 15,0 1-15,-22-22 16,22-22 15,0 1-31</inkml:trace>
  <inkml:trace contextRef="#ctx0" brushRef="#br0" timeOffset="32575.77">5313 2646 0,'0'0'0,"0"-21"0,0 0 16,0-1 0,0 1-16,0 0 15,0 0-15,21 21 0,0-21 16,0 21-16,22-21 0,-1-1 0,0 22 15,1 0-15,-1-21 0,21 21 16,-20 0-16,20 0 0,-20 21 0,20 1 16,-21-1-16,1 0 0,-1 0 15,-21 21-15,22-20 0,-22 20 0,0 0 16,-21 1-16,0-1 0,0 0 16,0 1-16,0-1 0,-21-21 15,0 21-15,-1 1 0,-20-1 0,21-21 16,-21 22-16,-1-1 0,1-21 15,0 0-15,20 22 0,-20-22 0,21 0 16,-21 0-16,20-21 0,1 21 16,0 0-16,0-21 0,0 0 15,0 0 1,21-21 15,0 0-15,0 0-16,21 21 15,-21-21-15,21 0 0,0-1 0,0 22 16</inkml:trace>
  <inkml:trace contextRef="#ctx0" brushRef="#br0" timeOffset="33659.62">6223 3048 0,'0'21'0,"21"-21"31,0 0-31,0-21 16,1 21-16,-1-21 0,0 0 16,0 0-16,0 21 15,0-22-15,1 1 0,-1 21 0,0-21 16,-21 0-16,0 0 0,21 0 0,-21-1 15,0 1-15,0 0 16,-21 21 0,0 0-16,0 0 15,-1 0-15,1 0 0,21 21 0,-21 0 16,0-21-16,21 22 0,0-1 16,0 0-16,-21 0 0,21 21 15,-21-20-15,21-1 0,0 0 0,-22 0 16,22 0-16,0 0 0,0 1 15,0-1-15,0 0 0,0 0 0,0 0 16,0 0-16,0 1 0,0-1 16,22-21-1,-1 0-15,0 0 0,0 0 16,0 0-16,0 0 0,1 0 16,20 0-16,-21 0 0,0-21 0,22-1 15,-22 1-15,21 21 0,-21-21 16,22 0-16,-1 0 0,0 0 0,-21-22 15,22 22-15,-1 0 16,-21 0-16,0-22 0,1 22 0,-1 0 16,0 0-16,-21 0 0,0 0 0,0-1 15,-21 22 1,0 0-16,-22 0 16,22 22-16,0-22 0,0 21 15,0 0-15,-1-21 0,1 21 0,21 0 16,0 0-1,0 1 1,21-22-16,1 0 0,-1 0 16,0 0-16,0 0 15,0 0-15,0 0 0,1 0 0,-1 0 16,0 0-16,0 0 0,0 21 16,-21 0-16,21 0 15,-21 0-15,0 0 16,0 1-16,0-1 15,0 0-15,0 0 0,0 0 16,0 0-16,0 1 0,0-1 16,22-21-1,-1 21-15,0-21 16,0 0-16,0 0 16,0 0-16,1 0 0,-1-21 15,0 21-15,0-21 0,0-1 0,0 22 16,1-21-16,-1 0 0,0 0 15,0 0-15,-21 0 0,21-1 0,0 1 16,-21-21-16,22 21 0,-22 0 16,0-1-16,0 1 0,0 0 0,0 0 15,0 42 17,0 0-32,-22 0 15,22 1-15,0-1 0,0 21 16,0-21-16,0 0 0,0 1 15,0-1-15,0 0 0,0 0 0,0 0 16,0 0-16,0 1 16,22-22-16,-1 0 15,0 0-15,0 0 0,0 0 16,0 0-16,1 0 0,-22-22 16,0 1-16,21 21 0,-21-21 0,21 0 15</inkml:trace>
  <inkml:trace contextRef="#ctx0" brushRef="#br0" timeOffset="33864.01">7429 2709 0,'0'0'0,"-21"0"31,0 0-31,21 22 31,0-1-15,0 0-16,21-21 16,0 0-16,1 21 15</inkml:trace>
  <inkml:trace contextRef="#ctx0" brushRef="#br0" timeOffset="34339.74">7916 2879 0,'21'0'32,"-21"21"-1,0 0-31,0 0 15,22 0-15,-22 1 0,0-1 16,21 0-16,-21 0 0,0 0 16,0 0-16,0 1 0,0-1 15,21-21-15,-21 21 0,21-21 16,-21 21-16,21-21 16,0 0-16,1 0 15,-1 0-15,0-21 0,0 21 16,0-21-16,0 0 0,1-1 15,-1 1-15,0 21 0,0-21 16,0 0-16,0 0 0,-21-22 0,22 22 16,-1 0-16,0 0 0,-21 0 0,21 0 15,0-1 1,-21 1 0,0 42 15,0 1 0</inkml:trace>
  <inkml:trace contextRef="#ctx0" brushRef="#br0" timeOffset="34743.5">8551 3006 0,'0'0'0,"64"0"32,-43 0-32,0 0 0,0 0 15,0 0-15,1-21 0,-22-1 16,21 22-16,0-21 0,-21 0 16,0 0-16,0 0 15,0 0-15,0-1 16,-21 1-1,0 21-15,-1 0 16,1 0-16,0 0 0,21 21 16,-21-21-16,0 22 0,21-1 0,0 0 15,-21 0-15,-1 0 0,22 0 16,-21 1-16,21-1 0,0 21 0,0-21 16,0 0-16,0 1 0,0-1 15,0 0-15,0 0 0,0 0 16,0 0-16,21-21 0,1 22 0,-1-22 15,0 0-15,0 0 0,0 0 16,0 0-16,1 0 0,20 0 16,-21 0-16,0 0 15,0 0-15,1-22 0,20 1 0,-21 21 16</inkml:trace>
  <inkml:trace contextRef="#ctx0" brushRef="#br0" timeOffset="35408.12">9694 2900 0,'0'0'0,"0"-21"15,0 0-15,0-1 0,0 1 16,-21 0-16,21 0 16,-21 21-16,0 0 0,21-21 15,-21 21-15,-1 0 16,1 0-16,0 0 0,0 0 15,0 0-15,0 21 0,-1 0 16,1-21-16,0 21 0,0 0 16,0 1-16,0 20 0,-1-21 0,22 0 15,-21 0-15,0 1 0,0 20 0,21-21 16,0 0-16,0 0 0,0 1 16,0-1-16,0 0 0,0 0 15,21-21 1,0 0-16,0 0 0,1 0 15,-1 0-15,0 0 16,0 0-16,0 0 16,0-21-16,1 21 0,-1-21 0,-21 0 15,21-1-15,21 1 0,-21 0 16,1-21-16,-1 21 0,0-22 0,0 22 16,-21-21-16,21-1 0,0 1 0,1 0 15,-22-1-15,0 1 0,0 0 16,21-1-16,-21 1 0,0 0 0,21 21 15,-21-22-15,0 22 0,0 0 16,0 0-16,0 0 0,0-1 16,0 44 15,0-1-31,0 21 0,0-21 16,-21 22-16,21-1 0,-21 21 15,-1-20-15,22 20 0,0-20 0,-21-1 16,21 0-16,0 1 0,-21-1 0,21 0 15,0-21-15,0 22 0,0-22 16,0 0-16,0 0 0,0 0 0,0 1 16,0-1-16,21 0 0,0-21 15,1 0-15,-1 0 16,0 0-16,0 0 0,21 0 0,-20 0 16,20-21-16,0 0 0,-21-1 15,22 22-15</inkml:trace>
  <inkml:trace contextRef="#ctx0" brushRef="#br0" timeOffset="35813.89">11112 2011 0,'0'0'0,"-21"0"16,0 0-16,0 21 0,0 0 15,0 0-15,-1 1 0,-20-1 16,21 21-16,0 0 0,-22 1 0,22 20 16,-21 1-16,21-1 0,-22 1 0,22-1 15,0 1-15,-21 20 0,21-20 16,-1-1-16,-20-20 0,21 20 0,0 1 15,0-1-15,-22 1 0,22-22 16,0 22-16,0-22 0,0 21 16,-1-20-16,22-1 0,-21 0 0,0 1 0,21-22 15,-21 21-15,21-21 16,-21 1-16,0-1 0,21 0 0,0 0 16,0-42 15,0 0-31,21 0 15,0-1-15</inkml:trace>
  <inkml:trace contextRef="#ctx0" brushRef="#br0" timeOffset="36643.41">11747 2625 0,'0'0'0,"0"-21"0,64-43 31,-64 43-31,0 0 0,0 0 15,-21 21 1,0 0 0,-1 0-16,1 21 0,0 0 15,0 0-15,0 0 0,0 0 16,-1 22-16,1-22 0,0 21 0,21 1 16,-21-22-16,0 21 0,0 0 0,21 1 15,-22-1-15,22-21 0,0 22 16,0-22-16,0 21 0,0-21 0,0 22 15,0-22-15,0 0 0,22 0 0,-1 0 16,0 0-16,0-21 0,0 0 16,0 22-16,22-22 0,-1 0 0,0 0 15,1 0-15,-1-22 0,0 1 16,22 0-16,-22 21 0,1-21 0,-1 0 16,0 0-16,1-1 0,-1 1 15,-21-21-15,21 21 0,-20 0 16,-1-22-16,0 22 0,-21-21 0,0-1 15,0 1-15,0 0 0,0-1 0,-21 1 16,0 0-16,-1-1 0,1 1 16,-21 0-16,21 21 0,-22-22 0,1 22 15,0 21-15,21-21 0,-22 21 16,1 0-16,21 0 0,-22 0 0,22 0 16,-21 21-16,21 0 0,-22 0 15,22 1-15,0 20 0,0 0 0,21 1 16,-21-22-16,21 21 0,-21 0 0,21 1 15,0-22-15,0 21 16,0-21-16,0 1 0,0-1 0,0 21 16,21-21-16,0 0 0,0-21 15,0 0-15,0 22 0,22-22 16,-22 0-16,21 0 0,1 0 0,-22-22 16,21 22-16,0-21 0</inkml:trace>
  <inkml:trace contextRef="#ctx0" brushRef="#br0" timeOffset="37268.06">12763 2159 0,'-21'0'31,"21"21"-31,0 0 0,-21 1 15,21-1-15,-21 21 0,21-21 16,0 22-16,0-1 0,0 21 0,0-20 16,0 20-16,-21-20 0,21 20 0,0-21 15,0 22-15,0-22 0,0 1 16,0-1-16,0-21 0,0 21 0,-21-20 16,21 20-16,0-21 0,0 0 15,0 0-15,0 1 0,0-1 16,0 0-1,0-42 17,0 0-17,0-1-15,0 1 16,0 0-16,0 0 0,0 0 0,0 0 16,0-1-16,0 1 0,21 0 15,0 0-15,0 0 0,0 0 0,0-1 16,1 22-16,-1-21 0,0 0 15,21 21-15,-21 0 0,22 0 0,-22 0 16,21 0-16,-21 0 0,1 0 16,-1 21-16,0-21 0,0 21 15,0 1-15,-21-1 0,0 0 0,0 0 16,0 0-16,0 0 0,0 1 0,-21-1 16,0 0-16,0 0 0,0 0 15,-22 0-15,22 1 0,0-22 0,-21 21 16,-1-21-16,22 21 0,0 0 15,-21-21-15,20 0 0,1 21 0,0-21 16,0 0-16,21-21 31,21 21-15,0-21-16,0 21 0,1-21 16,-1 21-16</inkml:trace>
  <inkml:trace contextRef="#ctx0" brushRef="#br0" timeOffset="37791.75">13271 3069 0,'0'0'0,"22"0"0,-1 0 15,0-21-15,0 21 16,0 0-16,0-21 0,1 21 0,-1-21 16,0 21-16,0-21 0,0-1 0,0 1 15,1 21-15,-1-21 0,0 0 16,0 0-16,-21 0 0,21-1 15,-21 1-15,21 0 0,-21 0 0,0 0 16,0 0-16,0-1 0,0 1 16,22 21-1,-22 21 1,-22 1 0,22-1-16,0 0 0,0 0 0,-21 21 15,0-20-15,0 20 0,21-21 16,-21 21-16,21-20 0,-21 20 15,-1 0-15,22 1 0,0-1 0,0 0 16,-21 22-16,21-22 0,0 0 16,0 22-16,-21-22 0,21 1 0,0 20 15,0-21-15,0 1 0,0-1 16,0 0-16,0 1 0,0-1 0,0 22 16,0-22-16,0 0 0,0 1 0,0-1 15,0 0-15,0 1 0,0-1 0,-21-21 16,0 21-16,21-20 0,-21-1 15,-1 0-15,1 0 0,0 0 0,0 0 16,0-21-16,0 0 16,-1 0-16,22-21 15,0 0 1,0 0-16,0 0 0,0 0 0,0-22 16,0 22-16,0-21 0,0-1 15,0 1-15,22 0 0,-1-1 0,-21-20 16</inkml:trace>
  <inkml:trace contextRef="#ctx0" brushRef="#br0" timeOffset="38039.61">13504 2413 0,'0'0'0,"0"21"78,0 0-78,21-21 0,1 22 16,-1-22-16,0 21 15,0 0-15,0 0 0</inkml:trace>
  <inkml:trace contextRef="#ctx0" brushRef="#br0" timeOffset="38407.43">13885 2794 0,'0'0'0,"21"0"15,1 0-15,-1 0 0,0 0 16,0-21-16,0 21 0,-21-21 15,21 0-15,1 21 0,-22-22 0,0 1 16,0 0-16,0 0 16,0 0-16,0 0 15,-22 21 1,1 0-16,0 0 0,0 21 16,0-21-16,0 21 0,-1 0 0,1 21 15,0-20-15,0 20 0,0-21 16,0 0-16,21 22 0,0-22 0,0 21 15,0-21-15,0 0 0,0 1 0,0-1 16,0 0-16,0 0 16,21 0-16,0-21 0,0 0 15,21 0-15,-20 21 0,-1-21 16,21 0-16,0 0 0,-20 0 0,20 0 16,0-21-16,22 21 0,-22-21 15,0 21-15,22-21 0</inkml:trace>
  <inkml:trace contextRef="#ctx0" brushRef="#br0" timeOffset="39008.08">14690 2688 0,'0'0'0,"0"-21"0,0 0 16,-22 21 0,1 0-1,0 21-15,0-21 0,21 21 16,-21 0-16,0 1 0,-1-1 0,22 21 15,-21-21-15,0 0 16,21 22-16,0-22 0,0 0 0,-21 0 16,21 0-16,0 22 0,0-22 0,0 0 15,0 0-15,0 0 16,21-21-16,-21 22 0,21-22 0,0 0 16,1 0-16,-1 21 0,21-21 0,-21 0 15,0 0-15,22 0 0,-22 0 16,21 0-16,-21-21 0,22 21 0,-22-22 15,21 1-15,-21 0 0,22 0 16,-22 0-16,21-22 0,-21 22 0,22-21 16,-22 0-16,0-1 0,0-20 0,0 20 15,1-20-15,-1 21 16,0-1-16,-21 1 0,0 0 0,0-1 16,21 1-16,-21 21 0,0 0 15,0-1-15,0 1 0,0 0 16,0 42-1,-21-21 1,0 43-16,21-22 0,-21 21 0,-1 0 16,1 1-16,0-1 0,0 0 15,0 22-15,21-22 0,-21 1 0,21 20 16,-22-21-16,22 1 0,0-22 0,0 21 16,0 1-16,0-22 0,0 0 15,0 21-15,0-21 0,0 1 16,22-22-16,-1 21 0,0 0 0,0-21 15,0 0-15,0 0 16,1 0-16,-1 0 0,0 0 0,21 0 16,-21-21-16,1 21 0,-1-21 15,21-1-15,-21 22 0,0-21 0,1-21 16,-1 21-16,-21 0 0,0-1 0</inkml:trace>
  <inkml:trace contextRef="#ctx0" brushRef="#br0" timeOffset="39223.96">14901 2667 0,'-21'21'16,"42"0"0,0-21-1,1 0-15,-1 0 0,0 0 0,0 0 16,21 0-16,-20 0 0,20 0 15,-21 0-15,0 0 0,0 0 0,1 0 16,-1 0-16,0-21 0,0 21 16</inkml:trace>
  <inkml:trace contextRef="#ctx0" brushRef="#br0" timeOffset="39751.65">16616 2159 0,'0'0'0,"-64"-21"31,85 21-15,22 0-16,-22 0 16,21 0-16,1 0 0,-1 0 15,21 0-15,-20 0 0,20 0 0,1 0 16,-1 0-16,22 0 0,-22 0 15,1 0-15,-1 0 0,-20 0 0,-1 0 16,0 0-16,-20 0 0,-1 0 16,-42 0-1,-1 0-15,-20 0 0,0 0 16,-1 0-16</inkml:trace>
  <inkml:trace contextRef="#ctx0" brushRef="#br0" timeOffset="40048.04">16933 2159 0,'0'0'0,"0"21"0,-21 0 16,21 1-16,0 20 16,0-21-16,0 21 0,0 1 15,0 20-15,0-20 0,0 20 16,-21-21-16,21 22 0,-21-22 0,21 22 15,0-22-15,-21 0 0,21 1 0,-22-1 16,1 0-16,21-20 0,-21 20 16,21-21-16,-21 0 0,21 22 0,-21-22 15,0-21-15,21 21 0,0 0 16,21-21 15,0-21-31,0 0 0,0 0 16,0-1-16</inkml:trace>
  <inkml:trace contextRef="#ctx0" brushRef="#br0" timeOffset="40691.9">17251 2625 0,'0'0'0,"0"-21"0,21 21 0,0 0 16,-21 21 15,-21 21-31,0-21 0,0 0 15,21 1-15,-22 20 0,1-21 16,21 0-16,0 22 0,0-22 0,-21 0 16,21 0-16,0 0 0,0 0 15,0 1-15,21-1 16,0-21 0,1 0-16,20 0 0,-21 0 15,0 0-15,22 0 0,-22 0 0,21-21 16,-21 21-16,22-22 0,-22 1 15,0 0-15,0 0 0,21 0 0,-42 0 16,22-1-16,-1-20 0,-21 21 0,21 0 16,-21-22-16,0 22 0,0-21 15,0 21-15,0 0 0,21 21 0,-21-22 16,0 44 15,-21-1-31,21 0 0,-21 21 16,21-21-16,0 22 0,-21-1 15,-1-21-15,22 22 0,0-1 0,-21 0 16,0-21-16,21 22 0,-21-1 16,21 0-16,-21 1 0,21 20 0,0-20 15,0-1-15,0 21 0,0-20 0,0 20 16,-21-20-16,21-1 0,0 0 16,-22 1-16,22-1 0,0 0 0,0 1 15,-21-1-15,0-21 0,0 21 16,21-20-16,-21-1 0,0 0 15,21 0-15,-22 0 0,1-21 0,0 21 0,0-21 16,0 0-16,0 0 0,-22 0 16,22 0-16,-21 0 0,21 0 15,-22 0-15,1 0 0,21-21 0,0 0 16,-22 21-16,22-21 0,0 21 0,21-21 16,0 0-16,0-1 15,0 1-15,0 0 0,0 0 0,0 0 16,21 0-16,0-1 0,22-20 0,-22 21 15,21-21-15</inkml:trace>
  <inkml:trace contextRef="#ctx0" brushRef="#br0" timeOffset="41083.82">18097 2498 0,'0'0'16,"0"21"-16,-21 0 16,21 0-16,-21 22 0,0-1 15,21 0-15,0 1 0,-21 20 0,21-21 16,-21 22-16,21-1 0,0 1 0,0-1 16,0 1-16,0-1 0,0 1 15,0-1-15,0 1 0,0-1 16,0 1-16,0-22 0,0 22 15,0-22-15,0 0 0,-22 22 0,22-22 16,-21 1-16,21 20 0,0-21 0,0 1 16,0 20-16,-21-20 0,21-1 15,-21 0-15,21-21 0,0 1 0,0 20 16,-21-21-16,21 0 0,0-42 31,0 0-15,0 0-16,21 0 0,-21-22 15,21 22-15,0-21 0,-21-1 0,21-20 16,1 21-16,-1-1 0</inkml:trace>
  <inkml:trace contextRef="#ctx0" brushRef="#br0" timeOffset="41440.64">18182 2794 0,'0'0'0,"-21"-21"0,21-21 0,0-1 15,-21 22-15,21 0 0,0 0 0,-21-22 16,21 22-16,0 0 0,0 0 16,0 0-16,21 0 15,0 21-15,21 0 0,-21-22 16,1 22-16,20 0 0,0 0 0,1 0 16,-22 0-16,21 0 0,0 22 15,1-22-15,-22 42 0,0-21 0,0 0 16,0 22-16,-21-1 0,0 0 0,0-21 15,0 22-15,-21-1 0,0-21 16,0 22-16,0-22 0,-22 0 0,22 0 16,-21 0-16,0 0 0,-1 1 15,1-22-15,0 21 0,20-21 0,1 0 16,-21 0-16,21 0 0,21 21 0,-21-21 16,42-21 15,0 0-16,0-1-15,21 1 0</inkml:trace>
  <inkml:trace contextRef="#ctx0" brushRef="#br0" timeOffset="41763.39">19325 2350 0,'0'0'15,"-21"-22"-15,0 22 0,0 0 16,-1 0-16,1 0 0,0 0 0,0 0 16,0 0-16,0 0 0,-1 0 15,1 22-15,0-22 0,0 21 0,0 21 16,0-21-16,-1 22 0,1-1 0,0-21 16,0 43-16,0-43 0,21 21 15,0 0-15,0 1 0,-21-1 0,21 0 16,0-20-16,0-1 0,0 21 15,0-21-15,21 0 0,0 1 0,0-22 16,0 21-16,0-21 0,1 0 16,-1 0-16,21 0 0,0 0 0,-20 0 15,20 0-15,0 0 0,1 0 16,-1-21-16,0 21 0,22-22 16,-22 1-16</inkml:trace>
  <inkml:trace contextRef="#ctx0" brushRef="#br0" timeOffset="42260.3">19939 2561 0,'0'-42'16,"0"84"-16,0-105 0,0 42 0,0-1 0,0-20 16,0 21-16,-21 21 0,21-21 15,-21 0-15,-1 21 0,1 0 0,0 0 16,0 0-16,0 0 0,0 0 16,-1 0-16,-20 21 0,21 0 0,0 21 15,-22 1-15,22-1 0,-21 0 16,21 1-16,0-1 0,-22 21 15,22-20-15,0-1 0,21-21 0,0 22 16,0-22-16,0 0 0,0 21 16,0-21-16,21 1 0,0-22 15,0 0-15,1 0 0,-1 0 16,0 0-16,0 0 0,21 0 0,-20 0 16,20 0-16,-21 0 0,0-22 0,0 1 15,22 0-15,-22 0 0,0 0 16,0 0-16,0-22 0,1 1 0,-1 21 15,-21-22-15,21 1 0,0 0 16,-21-1-16,21 22 0,-21-21 16,0 21-16,0 0 0,0 42 31,0 21-15,-21-21-16,21 22 0,-21-1 0,21 0 15,-21 1-15,21-1 0,0-21 16,0 21-16,0-20 0,0 20 0,0-21 15,0 0-15,0 0 0,0 1 0,0-1 16,21-21-16,0 21 16,0-21-16,0 0 0,1 0 0,-1 0 15,0 0-15,0 0 16,21-21-16,-20 0 0,20 21 0,0-22 16</inkml:trace>
  <inkml:trace contextRef="#ctx0" brushRef="#br0" timeOffset="42700.04">20722 2519 0,'0'-42'16,"0"84"-16,0-106 0,0 43 0,0 0 0,0 0 16,0 0-16,-21 21 15,0-21-15,-22 21 0,22 0 0,-21 0 16,21 0-16,-22 0 0,1 21 16,21-21-16,-21 21 0,20 0 0,1-21 15,0 21-15,0 0 0,0-21 16,21 22-16,0-1 0,0 0 15,0 0-15,0 0 16,21 0-16,21-21 16,-21 22-16,1-22 0,20 21 0,0-21 15,-21 21-15,22 0 0,-22-21 16,0 21-16,0-21 0,0 21 0,1 1 16,-1-1-16,0-21 0,-21 21 15,21 0-15,-21 0 0,0 0 0,0 1 16,0-1-16,-21 0 15,0-21-15,0 21 0,-1 0 16,1-21-16,-21 21 0,21-21 0,-22 0 16,22 22-16,-21-22 0,0 0 15,20 0-15,-20 0 0,21 0 0,-21 0 16,20 0-16,1 0 0,0 0 0,0 0 16,0 0-16,0 0 15,21-22 1,0 1-1,0 0-15,21 21 0,0-21 0,0 0 16</inkml:trace>
  <inkml:trace contextRef="#ctx0" brushRef="#br0" timeOffset="43279.79">21315 2074 0,'0'-21'31,"-21"42"-15,21 1-16,-22-1 0,1-21 0,21 21 15,-21 21-15,0-21 0,21 1 16,-21 20-16,0-21 0,-1 21 15,1 1-15,0 20 0,0-20 16,21 20-16,-21-21 0,0 22 0,-1-22 16,22 1-16,0-1 0,0 0 15,0 1-15,0-22 0,0 21 0,0-21 16,0 0-16,0 1 0,0-1 16,22 0-16,-1-21 0,0 21 0,0-21 15,0 0-15,0 0 0,1 0 0,-1 0 16,0 0-16,0 0 15,0 0-15,0-21 0,22 0 0,-22 21 16,0-21-16,21-1 0,-20 1 0,20-21 16,-21 21-16,0 0 0,0-22 15,1 22-15,-1-21 0,-21 21 0,0-1 16,21 1-16,-21 0 0,-21 42 31,0 0-31,21 1 16,-22-1-16,1 0 0,0 21 0,21-21 15,-21 1-15,21-1 0,0 0 16,0 0-16,0 0 0,0 0 0,0 1 16,0-1-16,21-21 15,0 0 1,0 0-16,1 0 0,-1 0 0,21 0 16,-21 0-16,22 0 0,-22-21 15,21-1-15</inkml:trace>
  <inkml:trace contextRef="#ctx0" brushRef="#br0" timeOffset="43508.08">21886 2180 0,'-21'0'16,"0"0"-1,0 0 1,0 0 0,-1 0 15</inkml:trace>
  <inkml:trace contextRef="#ctx0" brushRef="#br0" timeOffset="43699.97">20934 2350 0,'42'21'16,"-21"-21"-1,22 0-15,-22 0 0,0 0 16,21 0-16,-21 0 0,22 0 0,-22 0 15,21 0-15,1 0 0,-22 0 16</inkml:trace>
  <inkml:trace contextRef="#ctx0" brushRef="#br0" timeOffset="44307.95">21929 2540 0,'0'42'16,"-22"-42"-16,22 22 16,-21-1-16,21 0 0,-21 0 15,0 0-15,21 0 16,-21 1-16,21-1 0,0 0 0,0 0 15,0 0-15,0 0 0,-21 1 16,21-1-16,0 0 0,0 0 0,0 0 16,0 0-16,0 1 15,-22-22 1,22-22 15,0 1-15,0 0-16,0 0 15,0 0-15,22 0 0,-1-1 16,-21 1-16,42 0 0,-21-21 16,0 21-16,22-22 0,-22 1 15,21 0-15,1 20 0,-1-20 0,0 0 16,1 21-16,-1-22 0,0 22 16,1 21-16,-22-21 0,21 21 0,-21 0 15,22 0-15,-22 21 16,-21 0-16,0 22 0,0-22 15,0 21-15,0-21 0,0 22 16,-21-22-16,21 21 0,0-21 0,-22 0 16,1 1-16,21-1 0,0 0 15,-21 0-15,0 0 0,21 0 0,-21-21 16,21 22-16,-21-22 0,21 21 16,0-42 30</inkml:trace>
  <inkml:trace contextRef="#ctx0" brushRef="#br0" timeOffset="45264.17">23220 2328 0,'0'-21'0,"0"42"0,0-63 0,0 21 15,-21 21 1,-1 0-16,1-21 0,0 21 0,0 0 16,0 0-16,0 0 0,-1 0 15,-20 21-15,21 0 0,-21-21 0,20 21 16,-20 0-16,0 22 0,21-22 16,-22 21-16,22-21 0,-21 22 0,21-22 15,21 21-15,-22-21 0,22 22 16,0-22-16,0 0 0,0 21 0,0-20 15,22-1-15,-1-21 16,0 21-16,0 0 0,0-21 0,22 0 16,-1 21-16,-21-21 0,21 0 15,1 0-15,-22 0 0,21 0 0,-21 0 16,22-21-16,-22 21 0,21-21 16,-21 0-16,1 0 0,-1-1 0,21-20 15,-21 21-15,-21 0 0,21-22 16,1 22-16,-1 0 0,-21-21 0,0 21 15,21-1-15,-21 1 0,21 0 16,-21 42 15,0 0-15,0 1-16,0 20 16,-21-21-16,0 21 0,21-20 0,-21 20 15,-1 0-15,22 1 0,-21-1 16,0 0-16,0 1 0,0 20 0,21-21 15,-21 1-15,-1 20 0,1 1 0,21-22 16,-21 22-16,0-1 0,0 1 16,0-22-16,-1 21 0,1 1 0,0-22 15,-21 22-15,21-22 0,-1 0 16,1 1-16,0 20 0,-21-20 0,21-1 16,-1 21-16,1-20 15,21 20-15,-21-20 0,0-1 0,21 21 16,-21-20-16,21-1 0,0 0 0,0 1 15,0-1-15,0 0 0,0-20 16,0 20-16,0-21 0,0 21 0,0-20 16,0-1-16,21 0 0,-21 0 0,0 0 15,0 0-15,0-42 32,-21 0-32,21 0 15,-21 0-15,21 0 0,-22-1 0,1-20 16,21 0-16,-21-1 0,0 1 0,0 0 15,0-22-15,-1 1 16,22-1-16,-21 1 0,0-1 0,21 1 16,0-1-16,0 1 0,0 20 15,0-20-15,0 21 0,21-22 0,0 22 16,1-1-16,-1 1 0,21 0 16,0-1-16,1 1 0,-1 0 0,22-1 15,-22 22-15,0-21 0,22 21 16,-22 0-16,0-1 0,1 1 0,-1 0 15,0 0-15,-20 21 0,-1-21 16,0 21-16,0 0 0,0-21 0,-21-1 16,-21 22 31</inkml:trace>
  <inkml:trace contextRef="#ctx0" brushRef="#br0" timeOffset="47508.19">1058 4001 0,'0'0'0,"-21"0"0,0 0 16,0 0-16,0 0 16,-1 0-16,1 0 0,0 0 15,0 0-15,42 0 78,0 0-62,-21-22-16,21 22 0,1 0 0,-1 0 16,0 0-16,21 0 0,-21 0 15,22 0-15,-22 0 0,21 0 16,1 0-16,20 0 0,-21 0 16,1 0-16,20 0 0,1 0 0,-22 0 15,22 0-15,-1 0 0,1-21 16,-1 21-16,1 0 0,-22 0 0,21 0 15,1 0-15,21 0 0,-22 0 16,22 0-16,-22 0 0,22 0 0,0 0 16,-1 0-16,1 0 0,0 0 15,-22 0-15,22 0 0,-1 0 0,1 0 16,-21 0-16,20 21 0,1-21 16,0 0-16,-1 0 0,22 0 0,-21 0 15,-1 0-15,1 0 16,0 0-16,-1 0 0,1 0 0,-21 0 15,41 0-15,-20 0 0,0 0 16,21 0-16,-22 0 0,22-21 0,-21 21 16,21 0-16,-22 0 0,1 0 0,0-21 15,-1 21-15,1 0 0,21 0 16,-22 0-16,1 0 0,21-21 0,-21 21 16,-1 0-16,1 0 0,0 0 15,-1-21-15,1 21 0,-22 0 0,22 0 16,0 0-16,-1 0 0,-20-21 0,21 21 15,-1 0-15,-20 0 16,20 0-16,-20 0 0,-1 0 0,22 0 16,-21 0-16,-1-22 0,1 22 0,-1 0 15,22 0-15,-22 0 0,22 0 16,-22 0-16,22 0 0,0 0 0,-22 0 16,22-21-16,-22 21 0,22 0 15,-21 0-15,-1 0 0,22 0 0,-22 0 16,1 0-16,-1-21 0,22 21 0,-22 0 15,22 0-15,-21 0 0,20 0 16,-20 0-16,20 0 0,-20 0 0,21 0 16,-22-21-16,1 21 0,20 0 0,-20 0 15,20 0-15,1 0 16,0 0-16,-1 0 0,1-21 0,0 21 16,-1 0-16,22 0 0,-21 0 15,-22-21-15,22 21 0,0 0 0,-22 0 16,22 0-16,0-22 0,-22 22 0,22 0 15,-1 0-15,1-21 0,0 21 16,-1-21-16,1 21 0,-21 0 0,20 0 16,1-21-16,0 21 0,-1 0 15,1-21-15,0 21 0,-1 0 0,1-21 16,21 21-16,-22 0 0,1 0 0,0-22 16,-1 22-16,1-21 0,0 21 15,-1 0-15,1 0 0,21-21 0,-21 21 16,-1 0-16,22 0 0,-21-21 15,-1 21-15,1 0 0,0 0 16,-1-21-16,1 21 0,0 0 0,-1 0 16,1-21-16,0 21 0,21-22 15,-1 22-15,-20 0 0,0 0 0,21 0 16,-22-21-16,22 21 0,0 0 16,-21 0-16,42 0 0,-22 0 0,1-21 15,0 21-15,0 0 0,0 0 0,-22 0 16,22 0-16,0-21 15,0 21-15,0 0 0,0 0 0,-1 0 16,22 0-16,-42 0 0,21 0 16,0 0-16,0 0 0,-1 0 0,1 0 15,0 0-15,0 0 0,21-21 16,-21 21-16,21 0 0,-21 0 0,-1 0 16,22 0-16,-21 0 0,21 0 15,0 0-15,0 0 0,-21 0 0,21 0 16,-21 0-16,21 0 0,-21 21 15,21-21-15,0 0 0,0 0 0,0 0 16,-21 0-16,21 0 0,-22 21 0,1-21 16,0 0-16,0 0 15,0 0-15,0 0 0,21 21 0,-22-21 16,1 0-16,0 0 0,-21 0 16,21 0-16,-22 0 0,22 21 0,-21-21 15,21 0-15,-1 0 0,-20 0 16,21 0-16,0 0 0,-22 0 0,22 0 15,-21 0-15,0 0 0,20 0 16,1 0-16,-21 0 0,21 0 0,-22 0 16,22 0-16,-21 0 0,0 0 15,-1 0-15,1 0 0,-22 0 0,1 0 16,-1 0-16,1 0 0,-1 0 16,-20 0-16,-1 0 0,22 0 0,-22 0 15,-21 0-15,21 0 0,-20 0 16,-1 0-16,0 0 0,0 0 15,-21-21-15,21 21 16,-21-21 0,-21 0 15,0 21-31</inkml:trace>
  <inkml:trace contextRef="#ctx0" brushRef="#br0" timeOffset="50951.31">698 4995 0,'0'-21'63,"0"42"-16,22-21-16,-1 0-16,-21-21-15,21 21 16,-21-21-16,21 21 0,-21-21 16,21 21-16,-21-21 15,0 0 1,0-1-16,-21 22 16,0 0-16,0 0 15,0 0-15,-1 0 16,22 22-16,0-1 0,-21 0 15,21 0-15,0 0 0,0 0 16,0 1-16,0-1 0,0 0 0,0 0 16,0 0-16,0 0 15,0 1-15,0-1 16,21-21-16,-21 21 16,22-21-16,-1 0 15,0 0-15,0 0 31,-21-21-31,21 21 16,-21-21-16</inkml:trace>
  <inkml:trace contextRef="#ctx0" brushRef="#br0" timeOffset="51444.02">1164 4911 0,'-21'42'15,"42"-63"48,0 0-47,-21 0-1,0-1-15,21 22 0,-21-21 16,0 0-16,0 0 15,0 0-15,0 0 16,-21 21-16,0 0 0,0 0 16,0 21-1,21 0-15,-21 0 0,-1 0 0,22 0 16,0 1-16,0-1 0,0 0 16,0 21-16,0-21 0,0 1 0,0-1 15,0 0-15,0 0 16,0 0-16,0 0 0,22-21 15,-1 0-15</inkml:trace>
  <inkml:trace contextRef="#ctx0" brushRef="#br0" timeOffset="52052.79">2836 4572 0,'0'0'0,"0"-21"16,-21 21-1,21-21-15,-21 21 16,-21 0-16,20 0 0,1 0 16,-21 0-16,0 0 0,-1 21 0,1 0 15,0 0-15,-1 0 0,1 1 16,0 20-16,20 0 0,-20 22 0,0-22 16,21 22-16,-1-1 0,-20-21 15,21 22-15,21-1 0,-21-20 16,21 20-16,-21-20 0,21-1 15,0 0-15,0 1 0,0-22 0,0 21 16,21-21-16,0 0 0,0 22 16,0-22-16,0 0 0,1 0 15,-1 0-15,21-21 0,0 22 0,-20-22 16,20 0-16,-21 0 0,21 0 16,1 0-16,-1 0 0,0 0 0,1-22 15,-22 1-15,21 0 0,1 0 0,-1 0 16,0 0-16</inkml:trace>
  <inkml:trace contextRef="#ctx0" brushRef="#br0" timeOffset="52543.23">3217 4995 0,'0'-21'0,"0"42"0,-21-42 0,0 21 15,0 0 1,0 0-16,21 21 15,-22-21-15,1 43 0,21-22 0,0 0 16,0 0-16,-21 22 0,21-22 16,-21 21-16,21-21 0,0 22 0,0-22 15,0 21-15,0-21 0,-21 0 16,21 1-16,0-1 0,0 0 16,0 0-16,0 0 0,0 0 0,21-21 15,0 22-15,0-22 16,0 0-16,22 0 0,-22 0 15,0 0-15,21-22 0,-20 1 16,20 21-16,-21-21 0,21 0 0,-20 0 16,20 0-16,-21-1 0,21 1 15,-20 0-15,-1 0 0,0-21 0,-21 20 16,0 1-16,0-21 0,0 21 0,0-22 16,-21 1-16,0 21 0,-1 0 15,-20-22-15,21 22 0,-21 0 16,-1 0-16,22 21 0,-21 0 15,-1 0-15,22 0 0,0 0 0,-21 0 16,21 0-16,-1 21 0,1 0 16,0 0-16,0 1 0,21 20 0,0-21 15,0 21-15,0-20 0,0 20 16,0-21-16,0 21 0,0-20 0,0-1 16,0 0-16,21 0 0,0-21 15,0 21-15,22-21 0,-22 0 0,0 0 16</inkml:trace>
  <inkml:trace contextRef="#ctx0" brushRef="#br0" timeOffset="53119.65">3831 5038 0,'0'-21'0,"0"42"0,0-21 47,0 21-47,-21-21 0,21 21 0,0 21 16,-21-20-16,21-1 0,0 0 15,0 0-15,0 0 0,0 0 0,0 22 16,0-22-16,0 0 0,0 0 16,0 0-16,0 1 0,0-1 15,0 0-15,0 0 0,0 0 16,0-42 31,0 0-32,0 0-15,0 0 0,0-1 16,0-20 0,0 21-16,0 0 0,0 0 0,0-22 15,21 22-15,0-21 0,0 21 0,0-22 16,1 1-16,20 21 0,-21 0 15,21-1-15,-20 1 0,20 0 0,-21 21 16,21 0-16,-20 0 0,-1 0 16,21 0-16,-21 21 0,0 0 0,1 22 15,20-22-15,-21 21 0,-21-21 16,0 22-16,21-1 0,-21-21 0,0 22 16,0-22-16,0 21 0,0-21 15,-21 0-15,0 1 0,21-1 0,-21 0 16,0 0-16,21 0 15,-22-21 1,22-21 15,22 0-31,-22 0 0,21 0 16</inkml:trace>
  <inkml:trace contextRef="#ctx0" brushRef="#br0" timeOffset="53403.8">4593 4995 0,'0'0'0,"0"-21"0,0 42 31,0 1-15,21-1-16,-21 0 15,21 21-15,-21-21 0,0 1 0,0 20 16,22-21-16,-22 0 0,21 22 0,-21-22 15,0 0-15,0 0 0,0 0 16,0 0-16,0 1 0,0-1 0,0 0 16,0 0-16,21-21 31,-21-21-15,21 21-16,0-21 15,-21 0-15</inkml:trace>
  <inkml:trace contextRef="#ctx0" brushRef="#br0" timeOffset="53647.66">5143 4890 0,'0'21'0,"-42"42"16,21-20-1,0-22-15,0 21 0,-1 0 0,1 1 16,0-22-16,0 21 0,-21 1 15,20-1-15,1 0 0,-21-21 16,21 22-16,0-22 0,-1 21 0,1-21 16,0 1-16,21-1 15,0 0-15,21-21 16,0 0-16,1-21 16,-1 21-16,0-21 0</inkml:trace>
  <inkml:trace contextRef="#ctx0" brushRef="#br0" timeOffset="54244.31">5376 5186 0,'0'0'0,"21"-21"0,43-22 31,-64 22-31,0 0 0,0 0 0,0 0 16,0 0-16,-21-1 0,0 22 15,-1 0-15,1 0 16,0 0-16,0 0 0,0 0 16,0 22-16,-1-22 0,1 21 15,0 21-15,0-21 0,0 0 0,21 22 16,0-22-16,0 21 0,0-21 16,0 1-16,0-1 0,0 21 0,0-21 15,0 0-15,0 1 0,0-1 16,21 0-16,0-21 15,0 0-15,0 0 0,1 0 16,-1 0-16,0 0 16,0 0-16,0 0 0,22 0 0,-22 0 15,0-21-15,0 0 0,0 21 16</inkml:trace>
  <inkml:trace contextRef="#ctx0" brushRef="#br0" timeOffset="54631.09">5630 5144 0,'0'-85'16,"0"64"-16,0 0 16,21-1-16,1 22 0,-22-21 15,21 21-15,0-21 0,21 21 16,-21 0-16,1-21 0,-1 21 16,21 0-16,-21 0 0,22 0 0,-22 0 0,0 21 15,21 0-15,-21 0 16,1 1-16,-1-1 0,0 21 0,0-21 15,0 22-15,-21-22 0,0 21 0,0-21 16,0 0-16,0 22 0,0-22 16,0 0-16,-21 0 0,0 0 0,0-21 15,21 22-15,0-1 0,-21-21 16,-1 0-16,22-21 31,0-1-31,0 1 16,0 0-16,22 0 0,-22 0 15,21 0-15,-21-1 0,0-20 16,0 21-16,21 0 0,0-22 16,0 22-16,-21 0 0,21 0 0,1-21 15,-1 20-15,-21 1 0,21 0 16,0 0-16,0 0 0,0 0 0</inkml:trace>
  <inkml:trace contextRef="#ctx0" brushRef="#br0" timeOffset="55139.8">6604 4636 0,'0'0'16,"0"-22"-16,0 44 47,0-1-47,0 0 15,0 0-15,0 0 0,0 22 16,0-1-16,0 0 0,-21 1 0,21-1 15,0 0-15,-21 1 0,21-1 16,0 0-16,0 1 0,0-1 0,0-21 16,-22 21-16,22-20 0,0 20 0,0-21 15,0 0-15,0 0 0,0 1 16,22-22-16,-1 0 0,-21 21 16,21-21-16,0 0 0,21 0 0,-20 0 15,-1 0-15,0-21 0,21 21 16,-21-22-16,1 1 0,20 0 15,-21 0-15,0 0 0,0 0 16,1-1-16,-1-20 0,0 21 0,0-21 16,0 20-16,-21-20 0,0 21 0,21 0 15,-21 0-15,0 42 32,-21 0-32,21 0 15,0 0-15,0 0 0,0 1 0,-21-1 16,21 21-16,0-21 0,0 0 0,0 1 15,0-1-15,0 0 16,0 0-16,21-21 0,0 0 16,1 0-16,-1 0 0,0 0 15,0 0-15,0 0 0,0 0 16,1 0-16,-1-21 0,0 0 0,0 0 16,0 21-16</inkml:trace>
  <inkml:trace contextRef="#ctx0" brushRef="#br0" timeOffset="55336.9">7345 4593 0,'0'0'0,"-21"0"0,-1 0 16,1 0-16,0 0 15,21 21 1</inkml:trace>
  <inkml:trace contextRef="#ctx0" brushRef="#br0" timeOffset="55543.78">6456 4890 0,'0'0'0,"-21"21"0,21 0 16,0 0-16,-22-21 0,22 21 0,0 0 16,22-21-1,-1 0-15,0 0 16,0 0-16,21 0 0,-20 0 0,20 0 16,-21 0-16,21 0 0,-20-21 15,20 0-15,0 21 0,-21-21 0,22 21 16</inkml:trace>
  <inkml:trace contextRef="#ctx0" brushRef="#br0" timeOffset="56127.55">7556 5017 0,'0'21'47,"0"0"-31,0 0-16,0 0 0,0 0 16,0 1-16,0-1 15,0 0-15,0 0 0,0 0 0,0 0 16,0 1-16,0-1 0,0 0 0,0 0 15,0 0 1,0-42 31,0 0-31,0 0-16,0 0 15,0-1-15,0 1 0,22 0 16,-1 0-16,0-21 0,0 20 0,21-20 15,-20 21-15,20-21 0,0 20 16,22-20-16,-22 21 0,0 0 0,1 0 16,-1 21-16,0 0 0,-20 0 15,20 0-15,-21 0 0,0 21 0,-21 0 16,0 0-16,0 0 0,21 22 0,-21-22 16,0 21-16,0-21 0,0 22 15,0-22-15,-21 21 0,0-21 0,21 0 16,-21 1-16,0-1 0,0 0 0,-1 0 15,22 0-15,-21-21 16,21 21-16,-21-21 0,0 22 16,21-44 15,21 22-31</inkml:trace>
  <inkml:trace contextRef="#ctx0" brushRef="#br0" timeOffset="56836.14">8721 4932 0,'0'0'16,"0"-21"-16,0 0 0,0-1 0,0 1 16,-22 21-1,1 0-15,0 0 0,0 0 16,0 0-16,0 21 0,-1 1 15,1-22-15,0 21 0,0 0 0,0 21 16,21-21-16,-21 1 0,-1-1 0,22 0 16,-21 21-16,21-21 0,0 1 15,0-1-15,0 0 0,0 0 16,0 0-16,21-21 16,1 0-16,-1 0 0,0 0 15,0 0-15,0 0 0,22 0 0,-22 0 16,0 0-16,0-21 0,0 0 15,0 21-15,1-21 0,-1 0 0,-21-1 16,21 1-16,0 0 0,-21 0 0,0 0 16,21 0-16,0-1 0,-21 1 15,0 0-15,0 0 0,22 21 16,-22 21 15,0 0-31,0 0 0,-22 1 16,22 20-16,-21-21 0,21 0 0,0 22 15,-21-22-15,21 21 0,-21 0 16,21 1-16,0-1 0,0 0 16,0 1-16,0-1 0,0 22 0,-21-22 15,21 21-15,0-20 0,0 20 0,-21-20 16,21 20-16,0-21 0,0 1 16,0 20-16,0-20 0,0-1 0,0 0 15,0 1-15,0-1 0,0 0 0,0-21 16,0 22-16,0-1 0,0-21 0,0 0 15,0 22-15,-22-22 0,1 0 16,0-21-16,21 21 0,-21 0 0,0-21 16,0 0-16,-22 0 0,22 0 0,0 0 15,0 0-15,0 0 16,-1 0-16,1 0 0,0-21 0,0 0 16,0 21-16,0-21 0,-1 21 0,1-21 15,0 0-15,21-1 0,-21 1 16,21 0-16,-21 21 0,21-21 15,0 0-15,0 0 0,0-1 0,0 1 16,0 0-16,0 0 0,0 0 0</inkml:trace>
  <inkml:trace contextRef="#ctx0" brushRef="#br0" timeOffset="57859.78">10689 5080 0,'0'0'16,"21"0"0,0-21-16,1 21 15,-1 0-15,0-21 0,21 0 16,-21 21-16,22-22 0,-1 1 0,0 0 15,22 0-15,-22 0 0,1 0 16,-1-1-16,0-20 0,1 21 0,-1 0 16,-21 0-16,0-22 0,0 22 15,1 0-15,-22 0 0,0-22 0,0 22 16,0 0-16,0 0 0,0 0 16,-22 0-16,1-1 0,-21 1 0,21 0 15,0 0-15,-22 21 0,22-21 16,-21 21-16,21 0 0,-22 0 0,22 0 15,0 0-15,-21 21 0,20 0 16,1 0-16,21 0 0,-21 22 0,0-1 16,21 0-16,-21 1 0,21 20 0,0 1 15,-21-1-15,21 1 0,-22-1 16,22 1-16,-21 20 0,21-20 16,0-1-16,0 22 0,0-21 0,-21 20 15,21 1-15,0-22 0,-21 22 16,21-21-16,-21 20 0,21-20 0,0-1 15,0 1-15,-21-1 0,21 1 0,-22-1 16,22 1-16,0-1 0,0-20 16,0 20-16,0 1 0,0-22 0,0 21 15,-21-20-15,21-1 0,0 0 0,0 1 16,0-1-16,0-21 0,0 22 0,0-22 16,0 21-16,0-21 0,0 0 15,0 1-15,0-1 0,21-21 31,1-21-31,-22-1 16,42 1-16,-21 0 0,0-21 0,22 21 16,-22-22-16,21 1 0,0-22 15,1 1-15,-1-1 0,22 1 0,-22-1 16,0-20-16,1 20 0,-1-20 0,-21 20 16,0-21-16,0 1 0,-21 20 15,0-20-15,0 20 0,0-21 0,-21 22 16,0-1-16,0 22 0,-21 0 0,-1-1 15,1 1-15,0 21 0,-1 0 16,1 0-16,0-1 0,-1 22 0,1 0 16,0-21-16,-1 21 0,22 0 0,0 0 15,0 0-15,42 0 47,0 0-31,0 0-16,0 0 0,1 0 0,-1 0 15,0 0-15,0 0 16,0 0-16,0 0 0,1-21 0,-1 21 16,0-21-16,0 21 0,0-21 0,0 0 15,1 21-15</inkml:trace>
  <inkml:trace contextRef="#ctx0" brushRef="#br0" timeOffset="58304.34">11409 5038 0,'-21'-43'31,"21"22"-31,0 0 0,21 21 16,-21-21-16,21 21 0,0-21 16,0 21-16,0-21 0,1 21 15,-1-22-15,0 22 0,0 0 0,0 0 16,0 0-1,1 22-15,-22-1 0,21 21 0,0-21 16,-21 0-16,21 22 0,0-22 16,-21 21-16,0 1 0,0-22 0,21 0 15,-21 21-15,0-21 0,0 1 0,0-1 16,0 0-16,0 0 0,0 0 16,-21-21-1,21-21 1,0 0-1,0 0-15,0 0 0,0-1 16,0 1-16,0-21 16,0 21-16,21 0 0,-21-1 15,0-20-15,22 21 0,-1 0 0,0 0 16,0-22-16,-21 22 0,21 21 16,0-21-16,1 0 0,-1 21 0,0-21 15,0 21-15,0-22 0,0 22 16,1 0-16,-1 0 0</inkml:trace>
  <inkml:trace contextRef="#ctx0" brushRef="#br0" timeOffset="59327.76">12404 4826 0,'0'0'15,"-22"0"16,1 21-31,0 0 0,0-21 16,21 22-16,-21-1 0,0 0 16,-1 21-16,22-21 0,-21 1 0,21 20 15,0-21-15,0 21 0,-21-20 16,21-1-16,0 0 0,0 0 0,0 0 16,0 0-16,21 1 0,0-1 15,1-21-15,-1 0 16,0 0-16,0 0 0,0 0 0,0 0 15,1 0-15,-1 0 0,0 0 16,-21-21-16,0-1 16,0 1-16,0 0 0,0 0 15,0 0-15,0 0 0,0-1 0,0 1 16,0 0-16,0 0 0,0-21 16,-21 20-16,21 1 0,-21 0 0,21 0 15,0 0-15,0 0 0,0-1 16,0 1-16,21 0 0,0 0 15,0 21-15,0 0 0,0 0 16,1 0-16,-1 0 0,0 0 16,0 0-16,0 0 0,0 21 0,-21 0 15,22 0-15,-1 1 0,-21-1 16,0 21-16,21-21 0,0 22 16,-21-22-16,21 21 0,-21-21 15,0 0-15,21 1 0,-21 20 0,0-21 16,22 0-16,-22 0 0,0 1 0,0-1 15,0 0-15,0 0 16,0-42 31,0 0-47,0 0 0,0-1 16,0 1-16,0 0 0,0 0 15,0 0-15,21-22 0,21 22 16,-21 0-16,0-21 0,22 21 0,-22-22 15,21 22-15,1 0 0,-22 0 16,21 0-16,0 21 0,1 0 0,-22 0 16,21 0-16,-21 0 0,1 0 15,-1 21-15,0 0 0,0 0 0,0 0 16,-21 22-16,21-22 0,-21 0 0,0 21 16,0-21-16,0 22 0,0-22 15,0 0-15,0 0 0,0 0 0,0 1 16,-21-1-16,21 0 0,-21 0 0,0-21 15,21 21 1,-21-21-16,0 0 16,21-21-1,0 0-15,0 0 0,0 0 16,0-22-16,0 22 0,21 0 16,0 0-16,0-22 0,0 1 15,0 21-15,22-21 0,-22-1 0,21 1 16,-21 21-16,22-22 0,-1 22 0,-21-21 15,22 42-15,-1-21 0,-21 21 16,0 0-16,22 0 0,-22 0 0,0 21 16,-21 0-16,21 0 15,-21 22-15,21-1 0,-21-21 0,0 21 16,0 1-16,0-1 0,0-21 0,0 22 16,-21-22-16,21 21 0,-21-21 15,0 0-15,21 1 0,-21-1 16,-1 0-16,1-21 0,21-21 31</inkml:trace>
  <inkml:trace contextRef="#ctx0" brushRef="#br0" timeOffset="60736.02">15811 4509 0,'0'-43'32,"0"22"-32,0 0 15,-21 21 1,0 0-1,0 21-15,0 0 0,0-21 0,-1 21 16,-20 1-16,21 20 0,0-21 16,21 0-16,-21 22 0,-1-1 0,1-21 15,21 21-15,-21 1 0,21-1 0,0 0 16,0 1-16,0-1 0,0 0 16,0 1-16,0-1 0,0-21 0,0 0 15,0 22-15,21-22 0,0 0 16,1-21-16,-1 21 0,0-21 15,0 0-15,0 0 0,22 0 0,-22 0 16,21 0-16,-21 0 0,22 0 16,-1-21-16,-21 21 0,21-21 0,1 0 15,-1 0-15,0-1 0,1 1 0,-1-21 16,0 21-16,1-22 0,-22 1 16,21 0-16,-21-1 0,-21 1 0,0 0 15,0-1-15,0 1 0,0 0 16,-21-1-16,-21 1 0,21 0 0,0 21 15,-22-22-15,1 22 0,0-21 16,-1 21-16,22-1 0,-21 1 16,-1 21-16,1 0 0,0 0 0,21 0 15,-22 0-15,22 0 0,-21 21 16,21 1-16,-1 20 0,-20-21 0,42 21 16,-21 1-16,21-1 0,-21 0 0,21 1 15,0 20-15,0-20 0,0-1 16,0 0-16,21 22 0,0-22 0,0-21 15,0 22-15,1-1 0,-1-21 16,0 0-16,0 0 0,21 1 0,-20-22 16,20 0-16,0 0 0,1 0 15,-1 0-15,0 0 0,1 0 16,20 0-16,-21-22 0,22 1 0,-22 0 16,22-21-16,-1 21 0,-20-1 15,-1-20-15,0 21 0,1-21 0,-22-1 16,0 22-16,0-21 0,-21 21 0,21-1 15,-21-20-15,0 21 0,0 0 16,0 42 15,0 0-31,0 0 0,0 22 16,0-22-16,0 21 0,0-21 0,-21 22 16,21-1-16,0-21 0,-21 21 15,21-20-15,-21 20 0,21-21 16,0 0-16,0 0 0,0 1 15,-21-1-15,21 0 0,-22-21 32,22-21-17,0 0 1,0-1-16,0 1 16,0 0-16,0 0 0,0 0 0,0-22 15,22 1-15,-1 21 0,0-21 0,0-1 16,21 1-16,-20 21 0,20-22 15,-21 22-15,21 0 0,1 0 0,-22 21 16,21 0-16,-21 0 16,1 0-16,-1 0 0,0 21 0,0 0 15,-21 22-15,0-22 0,0 21 0,21 0 16,-21 1-16,0-1 0,0 0 16,0 1-16,-21-1 0,0-21 0,0 22 15,21-22-15,-21 0 0,-1 0 0,22 0 16,0 0-16,-21-21 15,42-21 17,1 21-32,-22-21 0,21 0 15,0 0-15</inkml:trace>
  <inkml:trace contextRef="#ctx0" brushRef="#br0" timeOffset="61111.58">17272 4868 0,'-21'0'0,"42"0"47,0 0-47,0 0 0,0 0 16,1 0-16,-1-21 15,0 21-15,21-21 0,-21 21 0,1-21 16,-1 21-16,-21-21 0,0 0 0,21 21 15,-21-22-15,0 1 16,-21 21-16,0 0 0,-1 0 16,1 0-16,-21 0 0,21 0 15,0 0-15,-22 0 0,22 21 0,0 1 16,-21-1-16,20 0 0,1 21 0,21-21 16,0 22-16,0-22 0,0 21 15,0-21-15,0 1 0,0-1 0,0 0 16,21 0-16,1 0 0,-1-21 15,0 21-15,21-21 16,-21 0-16,1 0 0,-1 0 0,0 0 16,0 0-16,21-21 0,-42 0 15,43 0-15,-43 0 0</inkml:trace>
  <inkml:trace contextRef="#ctx0" brushRef="#br0" timeOffset="61648.39">18986 4720 0,'0'-21'16,"22"0"0,-22 0-16,21 0 0,0 21 15,-21-22-15,0 1 16,0 0-16,0 0 0,0 0 15,0 0-15,0-1 0,0 1 16,-21 21-16,0 0 16,-1 0-16,1 0 0,0 0 15,0 21-15,-21 1 0,20-1 16,1 0-16,0 0 0,-21 21 0,21 1 16,-1-1-16,1 0 0,-21 1 0,21-1 15,0 22-15,-1-22 0,22 0 16,0 1-16,0-22 0,0 21 0,0-21 15,22 22-15,-1-22 16,21-21-16,-21 21 0,22 0 0,-22-21 16,21 0-16,0 0 0,-20 0 0,20 0 15,0 0-15,1 0 0,-22 0 16,21 0-16,0-21 0,1 0 0,-1 0 16,0-1-16,-20 1 0,20 0 0</inkml:trace>
  <inkml:trace contextRef="#ctx0" brushRef="#br0" timeOffset="61936.23">19875 4339 0,'0'-42'0,"0"84"0,0-105 0,0 42 16,0-1-16,0 1 0,-21 21 16,0 0-16,0 0 0,0 21 15,0 1-15,-1 20 16,1-21-16,0 21 0,0 22 0,21-22 15,-21 1-15,0 20 0,21-21 0,-22 22 16,1-22-16,21 22 0,-21-22 16,0 0-16,21 1 0,-21-1 0,21 0 15,-21 1-15,21-22 0,0 0 16,0 21-16,0-20 0,0-1 16,21-21-1,21 0 1,-21 0-16,0 0 0,1 0 0,20-21 15,-21-1-15</inkml:trace>
  <inkml:trace contextRef="#ctx0" brushRef="#br0" timeOffset="62464.38">20299 4805 0,'0'0'0,"21"-21"0,0 0 0,0 21 0,-21-22 15,0 1-15,0 0 0,0 0 16,0 0-16,0 0 0,0-1 15,-21 22-15,0-21 0,0 21 0,0 0 16,-1 0-16,1 0 16,0 0-16,-21 0 0,21 0 0,-22 0 15,22 21-15,-21 1 0,-1-1 0,22 21 16,0-21-16,-21 22 0,21-22 16,-1 21-16,1 0 0,21-20 0,0 20 15,0-21-15,0 21 0,0-20 16,0-1-16,0 0 0,21-21 0,1 21 15,-1-21-15,0 0 0,0 0 16,0 0-16,0 0 0,1 0 0,-1 0 16,0 0-16,21-21 0,-21 21 0,1-21 15,-1 0-15,0-1 0,0 1 16,0 0-16,0-21 0,1 21 16,-1-22-16,0 22 0,0-21 0,0 21 15,-21-22-15,21 22 0,-21 0 16,22 0-16,-22 0 0,0 42 31,0 0-31,-22 0 16,1 0-16,0 22 0,21-22 0,0 21 15,-21-21-15,0 22 0,21-1 16,-21-21-16,21 0 0,0 0 0,0 1 16,0-1-16,0 0 0,0 0 0,0 0 15,21-21 32,0 0-47,-21-21 0,21 0 16</inkml:trace>
  <inkml:trace contextRef="#ctx0" brushRef="#br0" timeOffset="62960.14">21040 4657 0,'0'0'0,"21"0"0,-21-21 16,21 21-16,0-22 0,-21 1 0,21 21 16,-21-21-16,-21 21 31,0 0-31,0 0 16,-22 0-16,22 21 0,0 0 0,0-21 15,0 22-15,-22-1 0,22-21 0,0 21 16,0 0-16,21 0 15,0 0-15,0 1 16,21-22 0,0 0-16,0 21 0,1-21 15,-1 0-15,0 0 0,0 0 16,0 0-16,0 21 0,1-21 16,-1 21-16,0-21 0,0 21 0,-21 0 15,21 1-15,0-1 16,-21 0-16,0 0 0,0 0 0,0 0 15,0 1-15,-21-1 16,0-21-16,0 0 0,0 21 16,0-21-16,-22 0 0,22 0 0,0 0 15,-21 0-15,20 0 0,1 0 16,0 0-16,0 0 0,0 0 0,0 0 16,-1 0-1,22-21 1,0 0-16,0-1 15,0 1-15,22 0 16,-1 21-16,0-21 0</inkml:trace>
  <inkml:trace contextRef="#ctx0" brushRef="#br0" timeOffset="63415.58">21675 4657 0,'0'0'0,"21"-21"0,0 21 0,0-22 16,0 22 0,-21-21-16,0 0 15,-42 21-15,21 0 16,0 0-16,-1 0 0,-20 0 0,21 0 16,0 0-16,-22 0 0,22 0 0,0 21 15,0-21-15,0 21 0,0-21 16,-1 22-16,1-1 0,0 0 0,21 0 15,0 0-15,0 0 16,0 1-16,0-1 16,21-21-16,0 21 0,22-21 0,-22 21 15,0-21-15,21 21 16,-20-21-16,-1 21 0,0-21 0,21 22 16,-21-22-16,1 21 0,-1 0 0,-21 0 15,21-21-15,-21 21 16,0 0-16,-21 1 15,0-22-15,-1 0 16,1 0-16,0 21 0,0-21 0,-21 0 16,20 0-16,1 0 0,-21 0 0,21 21 15,0-21-15,-1 0 0,1 0 16,0 0-16,0 0 0,0 0 0,0 0 16,-1-21-16,1 0 15,0 21-15,21-22 0,0 1 16</inkml:trace>
  <inkml:trace contextRef="#ctx0" brushRef="#br0" timeOffset="63963.91">23241 4318 0,'21'-21'0,"-42"42"0,63-63 0,-21 42 0,1-21 15,-22-1-15,0 1 0,21 0 16,-21 0-16,0 0 16,0 0-16,0-1 15,-21 22-15,-1 22 16,1-22-16,0 42 15,21-21-15,-21 21 0,0 1 0,0-1 16,-1 22-16,1-22 0,21 0 0,-21 22 16,0-22-16,0 0 0,0 22 15,21-22-15,-22 1 0,1-1 0,0 0 16,21 1-16,0-1 0,0-21 16,0 0-16,0 0 0,0 1 0,0-1 15,21-21-15,0 0 0,22 0 16,-22 0-16,0 0 15,0 0-15,22 0 0,-22-21 0,0-1 16,0 1-16,0 0 0,0 0 16</inkml:trace>
  <inkml:trace contextRef="#ctx0" brushRef="#br0" timeOffset="64715.55">23114 4614 0,'0'0'0,"-21"0"0,0 0 0,-1 0 15,1 0-15,42 0 32,1 0-32,-1 0 0,0 0 15,0 0-15,0 0 0,22 0 16,-1 0-16,-21 0 0,21 0 0,1-21 16,-1 21-16,-21 0 0,22 0 0,-22 0 15,0 0-15,0 0 0,0 0 16,-21 21 15,0 1-31,0-1 0,0 0 16,0 0-16,-21 0 0,21 22 0,0-22 15,-21 0-15,21 0 16,0 0-16,0 0 0,0 1 0,0-1 16,0 0-16,21-21 15,0 21-15,22-21 0,-22 0 16,0 0-16,21 0 0,-21 0 0,22 0 15,-1-21-15,0 0 0,1 0 16,-1 21-16,0-22 0,-20 1 0,20 0 16,-21 0-16,0 0 0,0 0 15,1-1-15,-1 1 0,-21 0 0,0 0 16,0 0-16,0 0 0,0-1 16,-21 44 30,21-1-46,0 0 0,-22 0 16,1 21-16,0-20 0,21 20 0,0 0 16,-21 1-16,0-22 0,21 21 15,-21 22-15,21-22 0,0 0 0,0 1 16,0-1-16,0 0 0,0 1 0,0-1 16,0 0-16,0 1 0,0-1 15,0 0-15,0 22 0,0-22 0,0 0 16,-22 1-16,22-1 0,-21 0 15,21 1-15,0-1 0,-21-21 16,0 0-16,21 1 0,-21-1 0,0 0 16,-1-21-16,-20 0 0,21 0 0,0 0 15,-22 0-15,1 0 0,21 0 16,-21 0-16,-1 0 0,1 0 0,21-21 16,-22 0-16,22 21 0,-21-22 0,21 1 15,0 0-15,21 0 0,0 0 16,0 0-16,0-1 0,0 1 15,0 0-15,0-21 0,21 21 0,0-1 16,21 1-16,-21-21 0,22 21 16</inkml:trace>
  <inkml:trace contextRef="#ctx0" brushRef="#br0" timeOffset="65079.69">24596 4614 0,'0'-21'0,"0"42"0,0-63 0,0 21 16,-22 21-1,1 0-15,0 0 16,21 21-16,-21 0 0,0 0 0,0 22 16,21-1-16,-22 0 15,1 22-15,21-1 0,-21 1 0,0-1 0,21 1 16,-21-1-16,0-20 15,21 20-15,-22-20 0,1 20 0,21-21 16,-21 22-16,0-22 0,21 22 0,-21-22 16,21 0-16,-21 22 0,21-22 15,-22 1-15,22-22 0,-21 21 0,21-21 16,0 22-16,0-22 0,0 0 16,0-42 15,0 0-31,0-1 0,21 1 15,1-21-15,-22 21 0,21-22 0,0 1 16,0-21-16</inkml:trace>
  <inkml:trace contextRef="#ctx0" brushRef="#br0" timeOffset="65415.81">24553 4636 0,'0'0'15,"0"-22"-15,0-41 16,21 42-16,1 0 16,-1 21-16,0 0 0,21-22 15,-21 22-15,22 0 0,-1 0 0,0 0 16,1 0-16,-22 0 0,21 0 16,-21 22-16,1-1 0,-22 0 0,0 0 15,0 0-15,0 0 0,0 22 16,-22-22-16,-20 0 0,21 21 0,-21-20 15,20-1-15,-20 0 0,0 0 0,-1 0 16,1 0-16,21-21 0,0 22 16,-22-22-16,22 21 0,0-21 15,21-21 17,21 21-32,0-22 15,1 1-15,-1 21 0,0-21 16</inkml:trace>
  <inkml:trace contextRef="#ctx0" brushRef="#br0" timeOffset="65827.59">25125 4699 0,'0'0'16,"21"0"15,0 0-16,0 0-15,0 0 16,1-21-16,-1 21 0,0 0 16,0-21-16,0 0 0,0 21 15,-21-22-15,0 1 0,22 21 0,-22-21 16,0 0-16,21 21 0,-21-21 0,0 0 16,-21 21-1,-1 0-15,1 0 0,0 0 16,0 21-16,0-21 0,0 21 15,-1 0-15,1 0 0,0 0 0,0 22 16,0-22-16,21 0 0,-21 21 16,21-20-16,-22 20 0,22-21 15,0 0-15,0 0 0,0 1 0,0-1 16,22-21-16,-1 21 0,0-21 16,0 0-16,0 0 0,0 0 15,22 0-15,-22 0 0,0 0 0,0 0 16,0-21-16,1 0 0,-1-1 15,0 1-15,21 0 0,-21 0 0,1 0 16,-1 0-16</inkml:trace>
  <inkml:trace contextRef="#ctx0" brushRef="#br0" timeOffset="66236.35">26839 3937 0,'0'0'16,"-21"-21"-16,21 0 0,0 0 15,0-1-15,-21 22 0,0 0 16,0 22-1,21-1-15,-22 0 0,1 0 16,21 21-16,-21 1 0,21-1 0,-21 0 16,0 22-16,21-22 0,-21 1 15,-1 20-15,1-21 0,21 1 0,-21-1 16,0 0-16,21 1 0,0-1 16,-21-21-16,21 0 0,-21 1 0,21-1 15,0 0-15,0 0 0,0 0 0,0 0 16,21-42 31,0 0-47,21 0 0,-21 21 0,1-21 15,-1 0-15</inkml:trace>
  <inkml:trace contextRef="#ctx0" brushRef="#br0" timeOffset="66644.25">26945 4424 0,'0'0'16,"0"-21"-16,21 21 0,-42 21 31,0 0-31,0-21 16,0 21-16,-1 22 0,1-22 15,21 0-15,0 0 0,-21 0 0,21 0 16,0 1-16,-21-1 0,21 0 0,0 0 16,0 0-16,21 0 15,0 1-15,0-22 0,1 21 16,20-21-16,-21 0 0,21 0 15,-20 0-15,20 0 0,0 0 0,-21 0 16,22 0-16,-22-21 0,21-1 0,-21 22 16,1-21-16,-1 0 0,0 0 15,-21 0-15,0-22 0,0 22 0,21-21 16,-21 21-16,0-22 0,0 22 16,0-21-16,0 21 0,-21 0 0,0-1 15,0 1-15,-1 0 0,1 21 16,0 0-16,0 0 0,0 0 0,-22 0 15,22 0-15,0 0 0,0 0 16,-21 0-16,20 21 0,1 0 16,0-21-16,0 22 15,0-22 17</inkml:trace>
  <inkml:trace contextRef="#ctx0" brushRef="#br0" timeOffset="66863.92">26458 4106 0,'-21'0'0,"42"0"0,-21 0 32,21 0-32,1 0 15,20 0-15,0 0 0,1 0 0,-1 0 16,0 0-16,1 0 0,20 0 15,-21 0-15,1 0 0,-1 0 0,0 0 16,1 0-16,-22 0 0,0 0 16,0 0-16,-21-21 15</inkml:trace>
  <inkml:trace contextRef="#ctx0" brushRef="#br0" timeOffset="67656.38">28850 4572 0,'21'0'15,"43"0"1,-43-21-16,0 0 15,0 0-15,0 21 16,-21-22-16,0 1 0,22 21 0,-22-21 16,0 0-16,0 0 0,0 0 15,0-1-15,-22-20 0,1 21 16,0 0-16,0-22 0,-21 22 0,20 0 16,-20 21-16,21-21 0,-21 21 15,20 0-15,-20 0 0,21 0 0,-21 0 16,20 21-16,-20 0 0,21 0 15,0 1-15,-22 20 0,22-21 0,0 21 16,0-20-16,0 20 0,0 0 16,21-21-16,0 22 0,0-22 0,0 21 15,0-21-15,0 1 0,0-1 16,0 0-16,21-21 0,0 21 0,0-21 16,0 0-16,0 0 0,1 0 0,-1 0 15,0 0-15,21 0 16,-21 0-16,22 0 0,-1 0 0,-21-21 15,22 21-15,-1-21 0,0 0 0,-21-1 16,22 1-16,-22 21 0,0-42 16,0 21-16,0 0 0,1-1 0,-22 1 15,0 0-15,0-21 0,0 21 16,0-1-16,0 44 31,0-1-31,-22 0 0,22 0 16,0 0-16,0 0 0,0 22 15,0-22-15,0 0 0,0 0 16,0 0-16,0 1 0,22-1 0,-22 0 16,21 0-16,0-21 0,0 21 15,0-21-15,0 0 0,1 21 0,-1-21 16,21 0-16,-21 0 0,0 0 16,1 0-16,-1-21 0,0 21 0,0-21 15,0 0-15</inkml:trace>
  <inkml:trace contextRef="#ctx0" brushRef="#br0" timeOffset="68155.69">29570 4318 0,'0'21'16,"-21"0"0,21 1-16,0-1 0,-22 21 15,22-21-15,-21 0 0,21 22 0,-21-22 16,21 0-16,0 0 0,0 0 15,-21 1-15,21-1 0,-21 0 0,21 0 16,-21 0-16,21 0 16,-22 1-16,1-22 31,21-22-15,0 1-16,0 0 0,0 0 15,0 0-15,0 0 16,0-1-16,21 1 15,1 0-15,-1 0 0,-21-21 16,21 20-16,0 1 0,21 0 0,-20 0 16,-1-21-16,21 20 0,-21 22 15,0-21-15,1 21 0,20 0 0,-21 0 16,0 0-16,0 21 0,1 1 16,-22-1-16,0 0 0,0 21 0,0-21 15,0 22-15,0-22 0,0 21 0,0-21 16,0 1-16,-22-1 15,1 21-15,21-21 0,-21 0 0,0 1 16,21-1-16,0 0 16,-21-21-16,21-21 47,0 0-47,21 21 0,0-22 0,-21 1 15</inkml:trace>
  <inkml:trace contextRef="#ctx0" brushRef="#br0" timeOffset="68587.48">30353 4339 0,'0'0'0,"21"-21"0,-21 0 16,-21 21 0,0 0-1,0 0-15,-1 21 0,1 0 0,0 0 16,-21 22-16,21-22 0,-1 0 15,1 21-15,0-20 0,0-1 0,0 21 16,21-21-16,0 0 0,0 1 16,0-1-16,0 0 0,0 0 0,0 0 15,21 0-15,0 1 16,0-22-16,0 0 0,1 0 0,-1 0 16,0 0-16,0 0 15,0 0-15,0 0 0,22-22 0,-22 1 16,21 21-16,-21-21 0,1 0 0,-1 0 15,0 0-15,0-1 0,0-20 16,0 21-16,-21-21 0,0 20 0,0-20 16,0 0-16,0-1 0,0 22 15,0-21-15,0 21 0,0 0 16,-21-1-16,0 1 0,0 21 0,0 0 16,0 0-16,-22 0 15,22 21-15,0 1 0,0-1 0,0 0 16,-1 0-16,1 0 0,0 0 15,0 1-15,21-1 0,0 0 16,0 0-16</inkml:trace>
  <inkml:trace contextRef="#ctx0" brushRef="#br0" timeOffset="68899.74">30924 3916 0,'0'-21'16,"0"42"-16,0-63 0,0 63 31,-21 0-31,21 21 16,-21 1-16,0-1 0,0 0 0,0 1 15,21 20-15,-22-21 0,22 1 16,-21-1-16,21 0 0,0 1 0,0-1 15,-21 0-15,21-20 0,-21 20 16,21-21-16,-21 0 0,21 0 0,0 1 16,0-1-16,21-21 47,0-21-47,0-1 0,0 22 15</inkml:trace>
  <inkml:trace contextRef="#ctx0" brushRef="#br0" timeOffset="69419.72">31411 3937 0,'0'0'0,"0"-21"16,0 42-1,-21 0-15,21 0 0,-21 1 16,0 20-16,0-21 15,21 21-15,-22 1 0,1-1 0,21 0 16,-21 1-16,0-1 0,0 0 16,21-20-16,-21 20 0,-1 0 0,22-21 15,0 1-15,0-1 0,-21 0 16,21 0-16,-21 0 0,21-42 62,0 0-62,0 0 0,21 0 16,0 21-16,-21-22 0,22-20 16,-1 21-16,21 0 0,-21 0 15,22-22-15,-1 22 0,0 0 16,1 0-16,-22 0 0,21-1 0,-21 22 16,22 0-16,-22 0 0,0 0 15,-21 22-15,0-1 16,0 0-16,0 0 0,0 0 0,0 0 15,0 22-15,0-22 0,-21 21 16,21-21-16,-21 1 0,-1-1 0,22 0 16,0 0-16,-21 0 0,21 0 15,-21-21-15,21 22 0,-21-22 0,0 0 47,0-22-31,21 1-16</inkml:trace>
  <inkml:trace contextRef="#ctx0" brushRef="#br0" timeOffset="69643.75">30692 4191 0,'0'0'0,"-22"21"31,22 0-16,22-21 1,20 0-16,-21 0 16,0 0-16,0 0 0,1 0 0,-1 0 15,21 0-15,-21 0 0,22 0 16,-22 0-16,21 0 0,0 0 0,1 0 16,-1 0-16,0 0 0</inkml:trace>
  <inkml:trace contextRef="#ctx0" brushRef="#br0" timeOffset="70049.53">31708 4360 0,'0'0'0,"0"22"16,21-22 15,0 0-31,0 0 0,0 0 15,0 0-15,1 0 0,-1 0 0,0-22 16,0 22-16,0 0 0,0-21 16,-21 0-16,0 0 15,-21 0 1,0 21-16,0 0 0,0 0 16,0 0-16,-1 21 15,1 0-15,0 0 0,0 0 0,0 1 16,0-1-16,21 0 0,-22 0 15,22 21-15,-21-20 0,21-1 0,0 0 16,0 0-16,0 0 0,0 0 16,0 1-16,21-1 15,1-21-15,-1 0 0,0 0 16,0 0-16,0 0 16,0 0-16,1 0 0,-1 0 0,0 0 15,0 0-15,0-21 16,0-1-16</inkml:trace>
  <inkml:trace contextRef="#ctx0" brushRef="#br0" timeOffset="70472.28">32067 4424 0,'0'0'0,"22"-42"0,-1 20 15,-21 1-15,21 0 0,0 0 0,0 0 16,0 21-16,1-21 16,-1 21-16,0 0 15,0 0-15,-21 21 16,21-21-16,0 21 0,-21 0 15,0 0-15,0 0 0,0 1 0,0 20 16,0-21-16,22 0 0,-22 0 16,0 22-16,0-22 0,0 0 0,0 0 15,0 0-15,0 1 16,0-1-16,0 0 0,0 0 16,-22-21-1,1 0 1,0 0-16,21-21 15,0 0 1,0 0-16,0-1 0,0 1 16,21 0-16,0-21 0,1 21 15,20-22-15,0 22 0,1-21 0,20 21 16,-21-22-16,1 22 0,-1 0 16,0-21-16,1 20 0,-22 22 15,0-21-15,0 0 0,22 21 16,-22 0-16,-21-21 15,21 21-15,-21 21 32</inkml:trace>
  <inkml:trace contextRef="#ctx0" brushRef="#br0" timeOffset="71976.1">1672 6795 0,'21'0'46,"-21"-22"-14,0 1-17,0 0-15,0 0 16,-21 21 0,0 0-16,-21-21 0,20 21 15,-20 0-15,21 0 0,-21 0 16,-1 21-16,1 0 0,0 0 0,-1 0 15,1 1-15,21-1 0,-22 0 16,22 21-16,0-21 0,-21 22 0,21-1 16,-1 0-16,22 1 0,0 20 15,-21-20-15,21-1 0,0 0 0,0 1 16,0-1-16,21 0 0,-21-21 16,22 22-16,20-22 0,-21 0 15,0-21-15,22 21 0,-22-21 16,21 0-16,0 0 0,1 0 0,-1 0 15,0 0-15,1-21 0,-1 0 16,0 21-16,1-21 0,-22-22 0,21 22 16,-21 0-16,22-21 0</inkml:trace>
  <inkml:trace contextRef="#ctx0" brushRef="#br0" timeOffset="72295.91">2371 6477 0,'0'0'0,"0"-21"0,0-64 16,0 64-1,-22 21-15,1 0 16,21 21-16,0 22 16,0-22-16,0 21 0,-21 0 15,21 1-15,0-1 0,0 22 0,0-22 16,-21 21-16,21-20 0,0-1 15,0 22-15,-21-22 0,0 0 0,-1 1 16,22-1-16,0 0 0,-21 1 0,21-22 16,-21 21-16,21-21 0,0 0 15,0 1-15,0-1 16,0-42 15,0-1-31,21 1 0,0 0 16,-21 0-16</inkml:trace>
  <inkml:trace contextRef="#ctx0" brushRef="#br0" timeOffset="72935.55">3006 6900 0,'0'0'0,"21"0"16,0 0-16,0-21 15,-21 0 1,0 0-16,0 0 16,0 0-16,0-1 15,-21 1-15,21 0 0,-21 21 16,0-21-16,-1 0 0,1 0 16,0 21-16,-21 0 0,21 0 15,-1 0-15,1 0 0,-21 0 16,21 21-16,0 0 0,-22 0 15,22 0-15,0 0 0,0 22 0,0-1 16,-1-21-16,1 22 0,21-1 16,-21 0-16,21 1 0,0-22 15,0 21-15,0 0 0,0-20 0,0-1 16,21 0-16,0 0 0,1 0 16,-1-21-16,0 0 0,0 0 0,0 0 15,22 0-15,-22 0 0,0-21 0,21 0 16,-21 0-16,1 21 0,-1-21 15,0-1-15,21-20 0,-21 21 0,-21 0 16,22 0-16,-1-1 0,0-20 16,-21 21-16,0-21 0,0 20 0,0 1 15,0-21-15,0 21 0,0 0 16,0-1-16,0 1 0,0 42 31,0 1-15,-21 20-16,21-21 0,-21 0 0,21 22 15,0-22-15,0 21 0,-22-21 16,22 22-16,0-1 0,0-21 0,0 21 16,0-20-16,0-1 0,0 21 15,0-21-15,0 0 0,0 1 16,22-1-16,-1-21 0,0 0 16,0 0-16,0 0 15,0-21-15,1-1 0,-1 1 16,0 0-16,0 0 0,0 0 15,0 0-15</inkml:trace>
  <inkml:trace contextRef="#ctx0" brushRef="#br0" timeOffset="73395.83">3725 6752 0,'21'-21'0,"-42"42"0,42-63 16,-42 21-1,0 21 1,0 0-16,0 0 0,0 0 15,-22 0-15,22 0 0,0 21 16,0-21-16,0 21 0,-1 0 0,1 0 16,0-21-16,21 22 0,0-1 15,0 0-15,0 0 0,0 0 0,0 0 16,0 1-16,21-1 16,0-21-16,1 0 0,-1 21 15,0-21-15,21 0 0,-21 21 16,1-21-16,-1 0 0,21 21 0,-21 0 15,0-21-15,22 22 0,-22-22 0,0 21 16,0 0-16,-21 0 16,0 0-16,0 0 15,0 1-15,-21-1 0,0 0 16,0-21-16,-22 21 0,22 0 16,-21-21-16,21 21 0,-22-21 0,1 0 15,21 22-15,-21-22 0,20 0 16,-20 0-16,21 0 0,0 0 0,0 0 15,21-22-15,-22 1 0,1 21 0,21-21 16,-21 21-16,21-21 0,0 0 16,0 0-16,0-1 15,0 1 1,21 21-16,0 0 0,1-21 16,-1 0-16,0 21 0,0-21 0</inkml:trace>
  <inkml:trace contextRef="#ctx0" brushRef="#br0" timeOffset="73883.56">4487 6773 0,'0'0'0,"0"-21"0,0 0 15,0 0-15,-21 0 16,0 21-16,21-21 15,-42 21-15,20 0 0,1 0 0,0 0 16,-21 0-16,21 0 0,-1 0 16,1 0-16,0 0 0,0 21 0,0 0 15,0-21-15,21 21 0,0 0 16,-22 0-16,22 1 0,0-1 0,0 0 16,0 0-16,0 0 0,0 0 15,22 1-15,-1-22 0,0 21 16,0-21-16,0 21 0,22-21 0,-22 21 15,21-21-15,-21 0 0,22 21 16,-22 0-16,0-21 0,0 22 0,0-22 16,0 21-16,-21 0 15,0 0-15,0 0 16,-21 0-16,0 1 0,0-22 16,0 21-16,-22-21 0,22 21 0,-21-21 15,21 0-15,-22 21 0,22-21 16,0 0-16,-21 0 0,21 0 0,-1 0 15,1 0-15,0 0 0,0 0 0,0 0 16,0 0-16,-1 0 16,1-21-16,21 0 15,0 0-15,0-1 16,0 1-16</inkml:trace>
  <inkml:trace contextRef="#ctx0" brushRef="#br0" timeOffset="74468.53">6244 6541 0,'0'-22'0,"0"44"0,0-65 0,0 22 15,0 0-15,0 0 0,0 0 16,0-1-16,0 1 0,-21 0 16,0 21-1,0 21 1,-1 0-16,22 1 15,0-1-15,0 21 0,-21 0 0,21 1 16,-21-1-16,21 0 0,0 1 0,0 20 16,0-20-16,-21-1 0,21 0 15,0 1-15,0-1 0,-21-21 0,21 21 16,-21 1-16,21-22 0,0 0 16,0 21-16,0-20 0,0-1 15,0 0-15,21-21 16,0 0-1,0 0-15,0 0 0,-21-21 0,21 0 16,1-1-16,-1 1 0,-21 0 0,21 0 16,0 0-16</inkml:trace>
  <inkml:trace contextRef="#ctx0" brushRef="#br0" timeOffset="75327.74">6011 6816 0,'0'0'0,"-21"0"0,21 21 0,-21-21 16,21 21-16,21-21 31,0 0-31,0 0 0,1 0 16,20 0-16,-21 0 0,21-21 15,1 21-15,-22 0 0,21-21 0,1 21 16,-22-21-16,21 21 0,0-22 0,-20 22 15,20 0-15,-21 0 0,0 0 16,0 0-16,-21 22 16,0-1-1,0 0-15,0 0 16,0 0-16,-21 0 0,21 1 0,-21-22 16,21 21-16,0 0 0,0 0 15,0 0-15,0 0 0,0 1 16,21-1-16,0-21 15,1 0-15,-1 0 0,0 0 16,21 0-16,-21 0 0,22 0 0,-22-21 16,21 21-16,-21-22 0,22 1 0,-22 0 15,21 21-15,-21-21 0,1 0 16,-1 0-16,0-1 0,0 1 0,-21 0 16,0 0-16,0 0 0,0 0 0,0-1 15,0 1 1,0 0-16,-21 21 31,21 21-15,0 0-16,0 1 0,0-1 15,0 0-15,0 21 0,0-21 16,0 1-16,0-1 0,0 0 0,0 21 16,0-21-16,0 22 0,0-1 0,0 0 15,0 1-15,0-1 0,0 0 16,0 22-16,0-22 0,0 1 0,0-1 15,0 0-15,0 1 0,0-1 0,0 0 16,0 1-16,0-1 0,21 0 16,-21 1-16,0-1 0,0 0 15,0 1-15,0-22 0,0 21 0,0 0 16,0 1-16,-21-1 0,0 0 0,-22 1 16,22-1-16,0-21 0,-21 0 15,-1 1-15,22-1 0,-21 0 0,0 0 16,20 0-16,-20-21 0,0 0 0,21 0 15,-22 0-15,22 0 0,0 0 0,-21 0 16,20-21-16,1 0 0,0 0 16,-21 0-16,21-1 0,-1 1 0,1-21 15,0 21-15,21 0 0,0-1 0,-21-20 16,21 21-16,0 0 0,0 0 16,0-22-16,0 22 0,0 0 15,0 0-15,0 0 0,0-1 0,21 1 16,0 0-16,0 0 0,-21 0 0,43 0 15,-22-22-15,0 22 0,0 0 16,22-21-16</inkml:trace>
  <inkml:trace contextRef="#ctx0" brushRef="#br0" timeOffset="75715.52">7175 6879 0,'0'0'0,"0"-21"0,0-64 31,0 64-31,0 42 31,0 1-15,0-1-16,0 21 0,0-21 0,0 22 16,0 20-16,0-21 0,0 22 0,0-1 15,0 1-15,0-1 0,0 1 16,0-1-16,0 1 0,0-1 0,0 1 15,0-1-15,0 1 0,0-1 16,0 1-16,0 21 0,-21-22 16,0 1-16,0 20 0,21-20 0,-21-22 15,0 22-15,-1-22 0,22 0 0,0-21 16,-21 22-16,21-22 0,-21 0 0,21 0 16,0 0-1,0-42 1,0 0-16,0 0 0,0 0 15,21 0-15,0-22 0,-21 1 0,22 0 16,-22-1-16,0 1 0,21 0 16</inkml:trace>
  <inkml:trace contextRef="#ctx0" brushRef="#br0" timeOffset="76079.31">7175 6964 0,'0'0'0,"-21"-21"0,0 0 0,21-1 0,0 1 16,0 0-16,-21 0 0,21 0 0,0 0 16,0-1-16,0 1 0,21 0 15,-21 0-15,21 21 0,0-21 0,22 0 16,-22-1-16,21 1 0,-21 21 16,22 0-16,-1 0 0,-21 0 15,22 0-15,-22 0 0,21 0 0,-21 21 16,0 22-16,1-22 0,-1 0 15,-21 21-15,0 1 0,0-22 0,0 21 16,0-21-16,0 22 0,-43-22 16,22 0-16,0 21 0,-21-20 0,21-1 15,-22 0-15,22 0 0,0 0 0,-21-21 16,20 21-16,1-21 0,0 0 16,0 22-16,21-44 31,21 22-16,-21-21-15,21 0 0,0 0 16,1 21-16,-1-21 0</inkml:trace>
  <inkml:trace contextRef="#ctx0" brushRef="#br0" timeOffset="76520.06">7916 6943 0,'0'0'0,"0"21"0,-21 0 32,21 0-32,21-21 31,0-21-31,1 21 0,-1-21 16,21 0-16,-21 21 0,22-21 15,-22-1-15,21 22 0,-21-21 0,0 0 16,22 0-16,-43 0 0,21 0 0,-21-1 15,21 1-15,-21 0 0,0 0 16,0 0-16,-21 0 0,0-1 16,0 22-16,-1 0 0,-20 0 15,21 0-15,-21 0 0,-1 0 0,22 22 16,-21-1-16,21 0 0,-1 21 0,1-21 16,0 22-16,21-22 0,-21 21 15,21-21-15,0 22 0,0-22 16,0 21-16,0-21 0,21 1 0,0-1 15,0 0-15,1 0 0,20 0 16,-21-21-16,0 21 0,0-21 0,22 0 16,-22 0-16,21 0 0,-21 0 0,1 0 15,-1-21-15,21 21 0,-21-21 16,0 0-16,1 21 0,-1-21 0,-21 0 16,21-1-16,0 1 0</inkml:trace>
  <inkml:trace contextRef="#ctx0" brushRef="#br0" timeOffset="77551.81">9271 6223 0,'21'0'0,"-21"21"47,-21-21-16,0 0-31,0 0 16,21-21 15,0 0-31,0 0 16,21 21-1,-21-21-15,21 21 16,0 0 0,-21 21-1,0 0-15,0 0 16,0 0-1,0 0-15,0 1 0,-21-22 16,21 21-16,0-42 63,0-1-48,0 1-15,0 0 0,0 0 16,21 21-1,0-21-15,0 21 16,1 0 0,-22 21-16,0 0 15,0 0-15,0 0 0,0 1 16,0 20-16,0-21 0,0 0 0,-22 22 16,1-22-16,0 0 0,0 21 15,0-21-15,0 1 0,-1-22 0,1 21 16,0-21-16</inkml:trace>
  <inkml:trace contextRef="#ctx0" brushRef="#br0" timeOffset="77983.56">9588 6096 0,'-21'0'0,"0"0"16,0 0-16,21-21 62,0 0-62,0 0 31,21 21-15,0 0 0,-21 21-1,0 0-15,0 0 16,0 0-16,0 0 15,0 1-15,-21-1 16,0 0-16,0 0 16,0-21-16,-1 21 0,1-21 15,0 21-15</inkml:trace>
  <inkml:trace contextRef="#ctx0" brushRef="#br0" timeOffset="98199.92">3281 8954 0,'0'-22'16,"0"1"-16,0 0 16,0 0-16,0 0 15,0 0-15,0-1 31,0 44 16,0-1-47,0 21 0,0-21 16,0 22-16,0-1 0,0 0 0,0 1 16,-21-1-16,21 0 0,0 1 0,0-1 15,0 0-15,0 1 0,0 20 16,0-21-16,0 1 0,0-1 0,0 0 15,0-20-15,0 20 0,0 0 16,0-21-16,0 1 0,0 20 16,0-21-16,0 0 0,21 0 15,-21-42 32,0 0-47,0 0 16,0 0-16,0 0 0,0-1 15,0 1-15,21 0 16</inkml:trace>
  <inkml:trace contextRef="#ctx0" brushRef="#br0" timeOffset="98639.68">3746 9398 0,'0'0'0,"-21"0"15,0 21 1,0-21 0,21 21-16,0 1 15,0-1-15,0 0 16,21-21-1,0 0-15,0 0 16,1 0-16,-1 0 16,0 0-16,-21-21 0,21 21 15,-21-21-15,0-1 16,0 1 0,0 0-16,-21 21 15,0 0-15,0 0 16,-1 0-1,1 0-15,21 21 16,0 0 0,-21-21-16,21 22 15,0-1-15,21-21 32</inkml:trace>
  <inkml:trace contextRef="#ctx0" brushRef="#br0" timeOffset="99432.24">4911 9081 0,'0'0'0,"0"-22"0,0 1 16,0 0 15,0 42 0,0 0-31,0 1 16,0 20-16,0-21 0,0 0 0,0 22 16,0-22-16,0 21 0,0-21 15,0 22-15,0-1 0,0 0 0,0-21 16,0 22-16,0-1 0,-22 0 16,22 1-16,0-1 0,0 0 0,-21 1 15,21-1-15,-21 0 0,21-20 0,0 20 16,0-21-16,0 0 0,0 0 15,0 1-15,21-22 0,0 0 0,1 21 16,-1-21-16,21 0 0,-21 0 0,22 0 16,-22-21-16,21-1 0,0 1 15,-20 0-15,20-21 0,0 21 16,1-22-16,-1 1 0,-21 0 0,21-1 16,-20 1-16,20 0 0,-21-22 15,0 22-15,-21-1 0,0 1 0,0 0 16,0-1-16,0 1 0,0 0 15,0-1-15,0 22 0,0-21 0,0 21 16,0 0-16,0-1 0,-21 22 0,0-21 16,0 21-16,0 0 15,-1 0-15,22 21 16,0 1 0,0-1-16,0 0 0,0 0 0,22-21 15,-1 21-15,-21 0 0,21 1 16,0-1-16,0 0 0,0 0 15</inkml:trace>
  <inkml:trace contextRef="#ctx0" brushRef="#br0" timeOffset="99901.04">5948 9440 0,'0'-21'31,"0"42"16,0 1-31,0-1-16,0 21 0,0-21 0,0 22 16,0-1-16,0 0 0,0 1 0,0 20 15,0-21-15,0 22 0,0-22 16,0 22-16,-21-1 0,21-20 0,0 41 15,-22-20-15,22 20 0,-21-20 0,21 21 16,-21-1-16,0 1 0,0 0 16,0-1-16,-1 1 0,1 0 0,0-1 15,0 1-15,21 0 0,-21-1 16,21 1-16,-21-22 0,21 22 0,0-21 16,0 20-16,0-20 0,0-1 15,0 1-15,0-1 0,0-20 0,0-1 16,0 0-16,0 1 0,0-1 0,0-21 15,0 0-15,0 0 0,0 1 0,0-1 16,0-42 0,0-1-16,0-20 15,0 21-15,0-21 0,0-1 16,0 1-16,0 0 0,0-22 0,0 1 0,21-1 16,0-21-16,-21 1 15</inkml:trace>
  <inkml:trace contextRef="#ctx0" brushRef="#br0" timeOffset="100259.84">5884 9758 0,'0'0'0,"0"-42"0,0-1 0,0 1 16,0 21-16,0-22 0,0 22 15,0 0-15,21 0 0,1 0 0,-22 0 16,21-1-16,0 1 0,0 0 15,0 21-15,0-21 0,1 0 0,-1 21 16,0-21-16,0 21 0,21 0 16,-20 0-16,-1 0 0,0 0 0,21 0 15,-21 0-15,1 0 0,-1 0 16,0 21-16,0-21 0,0 21 0,0 0 16,-21 21-16,0-20 0,0 20 15,0-21-15,0 21 0,-21-20 0,0 20 16,-21-21-16,21 21 0,-1-20 0,1-1 15,-21 21-15,21-21 0,-22-21 16,22 21-16,0 1 0,0-22 0,0 0 16,0 21-16,42-42 47</inkml:trace>
  <inkml:trace contextRef="#ctx0" brushRef="#br0" timeOffset="100695.19">6985 9335 0,'0'0'16,"0"-22"-16,0 1 0,0 0 16,0 0-16,0 0 15,0 0-15,0-1 16,0 1-16,-21 21 16,0 0-1,-1 0-15,1 21 0,0 1 0,-21-1 16,21 21-16,-22-21 0,22 0 0,0 22 15,-21-1-15,20 0 0,1 1 16,0-1-16,0 0 0,0 1 16,0-1-16,-1 0 0,22-20 0,0 20 15,0-21-15,0 21 0,0-20 16,0-1-16,0 0 0,22 0 16,-1-21-16,0 0 0,0 0 0,21 0 15,-20 0-15,20 0 0,0 0 16,1 0-16,-1 0 0,0-21 0,1 0 15,-1 0-15,0 21 0,1-22 0</inkml:trace>
  <inkml:trace contextRef="#ctx0" brushRef="#br0" timeOffset="101219.94">7641 9377 0,'0'-21'0,"0"42"0,0-63 16,0 20-16,-21 22 0,0 0 0,0-21 15,-1 21-15,1 0 16,0 0-16,0 0 0,0 0 0,0 21 16,-1-21-16,1 22 0,21-1 15,-21 0-15,0 0 0,21 21 0,-21-20 16,21 20-16,0-21 0,-21 21 16,21-20-16,-22 20 0,22-21 0,0 21 15,0-20-15,0-1 0,0 0 16,0 0-16,0 0 0,0 0 15,22-21 1,-1 0-16,0-21 16,0 21-16,0-21 0,-21 0 0,21 0 15,1 0-15,-1-1 0,0 1 16,0 0-16,0-21 0,0 21 0,-21-22 16,22 22-16,-1-21 0,0 21 0,-21-1 15,0-20-15,0 21 0,0 0 16,21 0-16,-21-1 0,0 44 31,0-1-15,-21 0-16,21 0 0,0 0 0,0 22 15,-21-22-15,21 21 0,-21 0 0,21-20 16,-22 20-16,22-21 0,0 21 16,0-20-16,0-1 0,0 21 0,0-21 15,0 0-15,0 1 0,0-1 16,22-21-1,-1 0-15,0 0 0,0 0 16,0-21-16,0-1 0,1 1 0,-1 0 16,21 0-16</inkml:trace>
  <inkml:trace contextRef="#ctx0" brushRef="#br0" timeOffset="101659.69">8234 9313 0,'0'0'0,"-21"0"31,-1 0-31,1 0 16,0 0-16,0 22 0,0-22 0,0 21 15,-1-21-15,22 21 0,-21-21 0,21 21 16,-21-21-16,21 21 0,-21-21 16,21 21-16,0 1 0,0-1 15,21 0 1,0-21-1,0 0-15,1 0 0,-1 21 0,0-21 16,0 21-16,0-21 0,22 0 16,-22 21-16,0-21 0,0 22 0,0-1 15,0-21-15,1 21 0,-22 0 16,0 0-16,0 0 16,0 1-16,0-1 15,-22 0-15,1 0 0,0 0 16,-21-21-16,21 21 0,-1-21 15,1 0-15,-21 22 0,21-22 0,-22 0 16,22 0-16,-21 21 0,21-21 0,0 0 16,-1 0-16,1 0 0,0 0 15,0 0 1,21-21-16,0-1 0,0 1 16,0 0-16,21 0 15,0 0-15,0 0 0</inkml:trace>
  <inkml:trace contextRef="#ctx0" brushRef="#br0" timeOffset="102219.35">8805 8932 0,'0'0'0,"0"-21"0,0 42 47,0 1-47,0-1 0,-21 0 0,21 21 16,-21 1-16,0-22 0,21 21 15,-21 0-15,21 1 0,0-22 0,-22 21 16,1 1-16,21-1 0,0 0 16,-21 1-16,21-1 0,-21-21 0,21 21 15,0 1-15,0-22 0,0 21 0,0-21 16,0 1-16,0-1 0,0 0 15,21 0-15,0-21 0,0 21 16,1-21-16,-1 0 0,0 0 0,0 0 16,0 0-16,22 0 0,-22 0 0,0 0 15,21-21-15,-21 0 0,1 0 16,-1 0-16,21-1 0,-21 1 0,0 0 16,1-21-16,-1 21 0,0-22 0,0 22 15,-21-21-15,0 21 0,21-1 16,-21 1-16,21 0 0,-21 0 0,0 0 15,0 42 1,0 0-16,0 0 16,-21 22-16,0-22 15,21 0-15,0 0 0,0 21 0,0-20 16,0-1-16,0 0 0,0 0 16,0 0-16,0 0 0,0 1 15,21-22-15,0 0 0,1 0 16,-1 0-16,0 0 0,0 0 15,0 0-15,0 0 0,1-22 0,-1 1 16,0 0-16,0 0 0,0 0 0,0 0 16,-21-22-16</inkml:trace>
  <inkml:trace contextRef="#ctx0" brushRef="#br0" timeOffset="102435.23">9356 8996 0,'0'0'16,"0"-21"-16,-22 21 0,1 0 0,0 0 16,0 0-1,0 0-15,21 21 16,0 0 0,0 0-1</inkml:trace>
  <inkml:trace contextRef="#ctx0" brushRef="#br0" timeOffset="102636.19">8445 9313 0,'0'0'16,"-21"0"-16,21 22 0,0-1 15,21-21 1,1 0-16,-1 0 16,21 0-16,-21 0 0,0 0 15,22 0-15,-1 0 0,0-21 0,1 21 16,-22 0-16,42-22 0,-20 1 0,-1 21 16</inkml:trace>
  <inkml:trace contextRef="#ctx0" brushRef="#br0" timeOffset="103235.79">9715 9398 0,'0'0'0,"0"-21"15,-21 0-15,21 0 31,-21 21-31,21-22 0,0 44 32,0-1-32,0 0 15,0 0-15,0 21 16,0-20-16,0-1 0,0 0 0,0 21 0,-21-21 16,21 22-16,0-22 0,0 21 15,0-21-15,-21 1 0,21-1 16,0 0-16,0 0 0,-21 0 0,21 0 15,-22-21 17,22-21-32,0 0 15,0 0-15,0 0 16,0 0-16,0-1 0,0-20 0,0 21 16,0-21-16,22 20 0,-1-20 0,0 21 15,21-21-15,-21 20 0,22-20 16,-1 21-16,0 0 0,1 0 0,-1-1 15,22 1-15,-22 21 0,0 0 16,22 0-16,-43 0 0,21 0 16,1 0-16,-22 21 0,0 1 0,0-1 15,0 0-15,-21 0 0,0 21 0,0-20 16,0 20-16,0-21 0,0 21 16,0-20-16,-21 20 0,0-21 0,0 0 15,0 0-15,-1 1 0,1-1 0,0 0 16,0 0-16,0-21 15,42 0 17,0 0-17,0-21-15,0 0 0</inkml:trace>
  <inkml:trace contextRef="#ctx0" brushRef="#br0" timeOffset="103924.39">10922 9313 0,'0'0'0,"0"-21"0,0 0 0,0 0 16,0 0-16,0 0 15,-21 21-15,0 0 0,-1 0 16,1 0-16,0 0 16,0 0-16,0 0 0,0 21 15,-22 0-15,22 0 0,0 0 0,0 22 0,-22-22 16,22 0-16,0 21 15,0 1-15,0-22 0,0 21 0,21 0 16,0-20-16,0 20 0,0-21 0,0 0 16,0 0-16,21 1 0,0-1 15,0 0-15,0-21 0,0 0 0,22 0 16,-22 0-16,21 0 0,-21 0 0,22 0 16,-22 0-16,21-21 0,-21 0 15,22 21-15,-22-43 0,21 22 0,-21 0 16,1 0-16,-1-22 0,0 22 0,-21 0 15,21-21-15,0 21 0,-21-1 16,21-20-16,-21 21 0,0 0 16,0 0-16,0-1 0,0 44 47,0-1-47,0 0 0,-21 0 0,21 0 15,-21 22-15,21-1 0,-21 0 16,21 1-16,0-1 0,0 0 0,0 22 15,0-22-15,0 22 0,0-22 0,0 21 16,0 1-16,0-1 0,0 1 16,0-1-16,0 1 0,0 21 15,0-22-15,0 22 0,0-1 0,0-20 16,0 21-16,0-1 0,-21-20 0,21 20 16,0 1-16,-21 0 0,21-22 15,0 22-15,-22 0 0,22-22 0,0 22 16,0-22-16,0 1 0,-21-1 0,21 1 15,0-1-15,-21-20 0,21 20 16,-21-21-16,21 1 0,0-1 0,0 0 16,-21-20-16,21-1 0,-21 0 0,21 0 15,0 0-15,-22-21 16,1 0 0,21-21-16,0 0 15,-21 0-15,0 0 0,0-1 16,21 1-16,-21 0 0</inkml:trace>
  <inkml:trace contextRef="#ctx0" brushRef="#br0" timeOffset="104872.66">2392 12129 0,'0'0'0,"-85"-22"31,85 1-31,-21 0 0,0 21 0,21-21 16,-21 0-16,21 0 0,0-1 15,0 1-15,0 0 0,0 0 0,0 0 16,0 0-16,0-1 0,21 1 16,0 0-16,0 0 0,0 21 0,0-21 15,22 21-15,-22-21 0,0 21 16,0 0-16,22 0 0,-22 0 0,0 21 16,21 21-16,-21-21 0,1 22 0,-1-1 15,0 0-15,0 1 0,-21 20 16,0-21-16,0 22 0,0-1 0,0-20 15,-21-1-15,-21 22 0,20-22 16,1 0-16,-21 1 0,0-1 0,-1 0 16,1 1-16,0-22 0,-1 21 15,1-21-15,0 0 0,-1 1 16,-20-1-16,20 0 0,1-21 0,0 0 16,21 0-16,-22 0 0,1 0 15,21 0-15,0-21 0,-1 0 0,1-1 16,0-20-16,21 21 0,0 0 15,0-22-15,0 1 0,0 21 0,0-21 16,0-1-16,0 22 0,21-21 16,-21 21-16,21-22 0,22 22 0,-22 21 15,0-21-15,0 21 0,0 0 16,1 0-16,20 0 0,-21 21 0,0 0 16,0 0-16,1 1 0,-1-1 15,0 21-15,-21-21 0,21 22 16,0-22-16,0 21 0,1-21 0,-1 22 15,0-22-15,0 21 0,-21-21 16,21 22-16,0-22 0,-21 0 0,0 0 16,0 0-16,22 0 0,-22 1 15,21-22 1</inkml:trace>
  <inkml:trace contextRef="#ctx0" brushRef="#br0" timeOffset="105083.66">3027 12425 0,'0'0'0,"21"-21"0,0 21 32,-21 21 14,21-42-30</inkml:trace>
  <inkml:trace contextRef="#ctx0" brushRef="#br0" timeOffset="105592.18">4276 11748 0,'0'0'0,"21"0"16,-21 21-1,0 0 1,0 0-16,21 0 0,-21 22 0,0-1 16,0 0-16,0 1 0,0 20 15,0 1-15,0-22 0,0 0 0,0 22 16,0-22-16,0 0 0,0 1 0,-21-1 16,0 0-16,21-20 0,-22-1 15,22 21-15,0-21 0,-21 0 0,0 1 16,21-44 15,0 1-31,0 0 0,0 0 16,0 0-16</inkml:trace>
  <inkml:trace contextRef="#ctx0" brushRef="#br0" timeOffset="106011.95">3958 11748 0,'0'0'0,"0"-22"0,-21 1 16,21 0-16,0 0 0,0 0 16,0 0-16,0-1 0,21 22 0,0-21 15,0 0-15,1 0 0,-1 21 16,21-21-16,0 21 0,1 0 16,20 0-16,1 0 0,-1 0 0,22 0 15,-22 21-15,22 0 0,0 21 16,-22-20-16,1 20 0,20 0 0,-41 22 15,20-22-15,-20 22 0,-1-22 0,-21 21 16,0 1-16,0-1 0,-21 1 16,0-1-16,0-20 0,-21 20 0,-21 1 15,0-22-15,-1 22 0,1-22 0,0 0 16,-22 1-16,1-1 0,-1 0 16,22 1-16,-22-22 0,1 21 15,20-21-15,1 0 0,0 1 0,-1-22 16,1 0-16,21 0 0,0 0 15,0 0-15,-1 0 0,1-22 0,21 1 16,0 0-16,-21 0 16,21 0-16,0-22 0,0 22 0,0 0 15,0 0-15,0 0 0,0 0 0,21-1 16,-21 1-16,21 21 0,1-21 16</inkml:trace>
  <inkml:trace contextRef="#ctx0" brushRef="#br0" timeOffset="106527.79">5249 12192 0,'0'-21'0,"0"42"0,0-63 15,0 21-15,-21 21 31,0 21-31,0-21 0,21 21 0,-21 0 16,-1 21-16,22-20 0,0 20 0,-21-21 16,0 21-16,21 1 0,0-22 15,0 21-15,0-21 0,0 22 0,0-22 16,0 0-16,0 21 0,0-20 16,0-1-16,21 0 0,0 0 15,-21 0-15,22-21 0,-1 21 0,0-21 16,0 0-16,0 0 0,22 0 0,-22 0 15,0-21-15,21 21 0,-21-21 16,1 0-16,20 0 0,-21 0 0,0-22 16,0 22-16,1 0 0,-1-21 0,-21-1 15,21 22-15,-21-21 0,0-1 16,0 1-16,-21 0 0,0 21 0,-1-22 16,1 1-16,-21 21 0,21 0 15,-22-1-15,22 1 0,-21 21 0,21 0 16,-22 0-16,22 0 0,-21 21 15,21 1-15,0-1 0,-1 0 0,1 21 16,0-21-16,21 22 0,0-1 16,0 0-16,0-20 0,0 20 0,0 0 15,0-21-15,0 22 0,21-22 0,0 0 16,-21 21-16,22-20 0,-1-1 16,0-21-16,0 21 0,0-21 0,0 0 15</inkml:trace>
  <inkml:trace contextRef="#ctx0" brushRef="#br0" timeOffset="107551.21">6011 12213 0,'0'0'0,"0"-42"0,0 21 0,0 0 16,0-1-16,0 1 0,0 0 0,0 42 31,-21 0-31,21 1 0,-21-1 15,21 21-15,0-21 0,0 22 0,0-1 16,0-21-16,0 21 0,0 1 0,0-1 16,0-21-16,0 22 0,0-22 15,0 0-15,0 21 0,0-21 16,0 1-16,0-1 0,0 0 0,21-21 16,0 0-16,0 0 15,1 0-15,-1 0 0,0-21 0,0 0 16,0-1-16,0 22 0,1-42 0,-1 21 15,0 0-15,0 0 0,0-22 16,0 22-16,-21-21 0,22 21 0,-22-22 16,21 22-16,-21 0 0,0 0 0,21 0 15,-21-1-15,0 44 32,0-1-32,0 0 0,0 0 15,0 0-15,0 0 0,0 22 0,0-22 16,0 0-16,0 0 0,0 0 15,0 1-15,0-1 0,0 0 0,0 0 16,21 0-16,0-21 0,0 21 16,1-21-16,-1 0 0,0 0 15,0 0-15,0 0 0,0 0 0,22-21 16,-22 21-16,0-21 0,0 0 0,-21 0 16,21 21-16,1-21 0,-22-1 15,0 1-15,0-21 0,0 21 0,0 0 16,0-1-16,-22 1 0,1 0 0,-21-21 15,21 21-15,0-1 0,-22 1 16,22 0-16,-21 21 0,21-21 16,-1 0-16,1 21 0,21-21 15,0-1 1,21 22-16,1 0 0,20-21 16,-21 0-16,21 21 0,1-21 0,-1 21 15,0-21-15,1 21 0,-1 0 0,0 0 16,1 0-16,-1 0 0,0 0 15,-20 21-15,20 0 0,-21 0 0,0 0 16,0 22-16,-21-22 0,22 21 0,-22-21 16,21 22-16,-21-22 0,0 0 15,0 21-15,0-20 0,0-1 16,0 0-16,0 0 0,0 0 0,0 0 16,0 1-16,0-1 0,0 0 15,-21 0-15,-1 0 16,1-21-16,0 0 15,0 0-15,21-21 16,0 0 0,0 0-16,0 0 0,0-22 15,21 22-15,0 0 0,0-21 0,1 20 16,20-20-16,-21 0 0,21-1 16,-20 1-16,20 0 0,0-1 0,1 1 15,-1 0-15,0 21 0,1-1 16,-1 22-16,0 0 0,1 0 15,-22 22-15,21-1 0,-21 21 0,0 0 16,1 1-16,-22-1 0,0 0 0,0 1 16,0-1-16,0-21 0,0 22 15,0-1-15,0-21 0,-22 21 0,1-20 16,0-1-16,0 0 0,0 0 0,0 0 16,-1-21-16,1 21 0,0-21 0,0 0 15,0 0-15,0 0 0</inkml:trace>
  <inkml:trace contextRef="#ctx0" brushRef="#br0" timeOffset="108039.93">8361 12150 0,'0'-21'0,"0"42"0,0-64 0,0 22 16,0 0-16,0 0 0,0 0 16,0 0-16,0-22 0,-21 22 0,-1 0 15,22 0-15,-21 0 0,0 21 0,-21 0 16,21 0-16,-1 0 0,1 0 16,-21 0-16,21 21 0,-22 0 0,22 0 15,-21 21-15,21 1 0,0-1 16,-1 0-16,1 1 0,0 20 15,0-20-15,21-1 0,0 0 0,0 1 16,0-1-16,0-21 0,0 21 0,0-20 16,0-1-16,21 0 0,0 0 15,0 0-15,1-21 0,-1 0 0,21 21 16,-21-21-16,22 0 0,-1 0 0,0 0 16,1 0-16,-22-21 0,21 21 15,0-21-15,1 0 0,-1 0 0</inkml:trace>
  <inkml:trace contextRef="#ctx0" brushRef="#br0" timeOffset="108511.65">9059 12065 0,'0'-42'0,"0"84"0,0-105 0,0 41 0,0 1 16,0 0-16,-21 21 16,0 0-16,0 0 0,0 0 0,-1 0 15,1 21-15,-21 0 0,21 1 0,0-1 16,-22 21-16,22-21 15,0 22-15,0-1 0,0-21 0,-1 21 0,1 1 16,0-22-16,0 21 0,21-21 0,0 22 16,0-22-16,0 0 0,0 0 15,0 0-15,0 1 0,21-22 16,0 0-16,0 0 16,1 0-16,-1 0 0,0 0 15,21 0-15,-21-22 0,1 22 0,20-21 16,-21 0-16,21 0 0,-20 0 0,-1 0 15,0-1-15,0-20 0,0 21 16,0-21-16,-21 20 0,22-20 0,-22 0 16,0 21-16,0-22 0,0 22 0,0 0 15,0 0-15,-22 21 32,1 21-32,0 21 0,21-21 0,0 22 15,-21-22-15,21 21 16,-21 1-16,21-1 0,0-21 0,0 21 15,0-20-15,0 20 0,0-21 0,0 0 16,0 0-16,21 1 0,-21-1 0,21 0 16,0-21-16,0 0 0,1 0 15,-1 0-15,21 0 0,-21 0 0,22 0 16,-22 0-16,21 0 0,-21-21 0,22 0 16</inkml:trace>
  <inkml:trace contextRef="#ctx0" brushRef="#br0" timeOffset="108900.18">9673 12192 0,'0'0'0,"21"-21"16,0-148 0,-42 169-1,0 0-15,-21 0 16,21 0-16,-1 21 0,1 0 16,0 0-16,0 0 0,0 0 0,0 1 15,-1-1-15,22 0 0,-21 0 16,21 0-16,0 0 0,0 1 15,21-22-15,22 21 0,-22-21 0,0 21 16,21-21-16,1 21 0,-22-21 16,21 21-16,1 0 0,-22-21 15,21 22-15,-21-1 0,0 0 0,22 0 16,-22 0-16,-21 0 0,0 1 16,0-1-16,-21 0 15,0-21-15,-1 21 0,1-21 0,-21 0 16,21 21-16,-22-21 0,1 0 0,21 0 15,-21 0-15,-1 0 0,1 0 16,21 0-16,-22 0 0,22 0 0,0 0 16,21-21-16,0 0 15,0 0-15,0 0 16,21-1-16,0 22 0,1-21 16,-1 0-16,0 0 0,21 0 0</inkml:trace>
  <inkml:trace contextRef="#ctx0" brushRef="#br0" timeOffset="109383.9">10393 11790 0,'0'0'0,"0"-42"0,0 20 16,0 1-16,-21 21 0,-1 0 15,1 0-15,21 21 0,-21 1 16,0-1-16,21 0 0,0 21 15,-21 1-15,0-1 0,21 0 0,-22 1 16,22-1-16,0 21 0,0-20 16,-21 20-16,21-20 0,-21-1 15,21 0-15,0-21 0,-21 22 0,21-1 16,0-21-16,0 0 0,0 1 0,0-1 16,21-21-16,0 21 0,0-21 15,1 0-15,-1 0 0,0 0 0,0 0 16,21 0-16,-20 0 0,-1 0 0,0-21 15,0 0-15,21 21 0,-20-22 0,-1 1 16,21-21-16,-21 21 0,0 0 16,1-22-16,-1 22 0,0 0 0,-21 0 15,0 0-15,21-1 0,-21 1 0,0 42 32,0 1-32,0-1 15,0 21-15,-21-21 0,21 0 16,0 1-16,0-1 15,0 0-15,0 0 0,0 0 16,21-21-16,0 0 0,0 0 16,1 0-16,-1 0 0,0 0 15,21 0-15,-21 0 0,1-21 16,-1 0-16,0 0 0,0 0 0</inkml:trace>
  <inkml:trace contextRef="#ctx0" brushRef="#br0" timeOffset="109567.79">10985 11832 0,'-21'0'16,"42"0"-16,-42-21 0,0 21 0,0 0 15,0 0 1,21 21 15</inkml:trace>
  <inkml:trace contextRef="#ctx0" brushRef="#br0" timeOffset="109759.68">9864 12044 0,'0'0'0,"-22"21"0,22 0 15,22-21 1,-1 0-16,0 0 0,21 0 0,1 0 16,-1 0-16,0 0 0,1 0 15,20 0-15,1 0 0,-22-21 16,21 21-16,1 0 0,-22 0 0,22-21 16</inkml:trace>
  <inkml:trace contextRef="#ctx0" brushRef="#br0" timeOffset="110311.2">11366 12065 0,'-21'0'16,"0"0"-16,0 0 0,0 0 15,0 0 1,21 21-16,0 0 15,-22 1-15,22-1 0,0 0 0,-21 0 16,21 0-16,0 0 0,0 22 16,0-22-16,0 0 0,0 0 0,-21 0 15,21 1-15,-21-1 0,21 0 0,0 0 16,0 0-16,0 0 16,0 1-16,-21-22 15,0 0 1,21-22-1,-22 22-15,22-21 16,0 0-16,-21 21 0,21-21 16,0 0-16,0 0 0,0-1 0,21 1 15,1-21-15,-1 21 0,21-22 16,0 22-16,1-21 0,-1 0 0,0 20 16,1-20-16,-1 21 0,22 0 0,-22 0 15,0 21-15,1 0 0,-1 0 16,-21 0-16,21 21 0,-20 0 0,-1 0 15,-21 21-15,0-20 0,0 20 0,0-21 16,0 21-16,0-20 0,0 20 16,-21-21-16,-1 21 0,1-20 0,0-1 15,0 0-15,0 0 0,0 0 16,-1 0-16,1-21 0,21 22 16,-21-22-16,42 0 31,0-22-31,1 22 15,-1-21-15</inkml:trace>
  <inkml:trace contextRef="#ctx0" brushRef="#br0" timeOffset="111175.34">12340 12129 0,'0'0'0,"21"-43"0,-21 22 0,21 0 15,-21 0-15,0 0 0,0-1 16,-21 1-16,0 0 15,0 21-15,-21 0 0,20 0 0,1 0 16,0 0-16,0 0 0,-21 21 0,20 0 16,-20 1-16,21-1 0,0 21 15,-22-21-15,22 0 0,0 22 0,0-22 16,21 0-16,0 21 0,-21-20 0,21-1 16,0 0-16,0 0 0,0 0 15,21-21-15,0 21 0,0-21 0,0 0 16,1 22-16,20-22 0,-21 0 0,21 0 15,1 0-15,-22 0 0,21 0 16,-21 0-16,1-22 0,-1 22 16,0-21-16,0 0 0,0 21 0,0-21 15,1 0-15,-22 0 0,0-1 0,0 1 16,21 0-16,-21 0 0,21 0 16,-21 0-16,0-1 0,0 1 15,0 42 16,0 1-31,0-1 0,0 0 16,0 0-16,-21 0 0,21 0 0,-21 22 16,21-22-16,-22 21 0,22 1 15,0-1-15,0-21 0,0 21 0,0 1 16,0-1-16,0 22 0,0-22 16,0 21-16,0 1 0,0-1 0,0 1 15,0-1-15,22 1 0,-22-1 16,21 22-16,0-21 0,-21-1 0,0 22 15,21-22-15,0 22 0,-21-22 0,0 22 16,0-21-16,21 20 0,-21-20 16,22-1-16,-22 22 0,21-22 0,-21 1 15,0-1-15,0 1 0,0-1 0,21 1 16,-21-1-16,0-20 0,0-1 0,0 0 16,0 1-16,0-1 0,0 0 15,0-20-15,0-1 0,0 0 0,0 0 16,-21-21-16,0 0 15,-1 0-15,1 0 0,0-21 16,0 21-16,-21-21 0,20 0 16,-20-22-16,0 1 0,-1 21 0,-20-43 15,-1 22-15,1-22 0,-1 1 0,1-1 16,-1-20-16,1 20 0,21 1 0,-22-22 16,22 22-16,-1-22 0,22 0 15,0 22-15,21-22 0,0 0 0,0 22 16,0-1-16,0 1 0,21-22 0,0 22 15,1 20-15,20-20 16,0-1-16,-21 22 0,22-21 0,20 20 16,-20 1-16,-1 0 0,21-1 0,-20 22 15,20 0-15,1-21 0,-22 42 16,22-22-16,-22 1 0,0 0 0,1 21 16,-1-21-16,0 21 0,1 0 0,-22-21 15,21 21-15,-21-21 0,0 21 16,1-22-16,-1 22 0</inkml:trace>
  <inkml:trace contextRef="#ctx0" brushRef="#br0" timeOffset="111343.24">13547 12594 0,'0'0'0,"0"21"62,-22-21-62,-20 0 16,21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4T01:52:39.9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1249 677 0,'0'0'0,"0"-63"16,0 42 0,-21 21-1,21 21 16,-22 0-31,22 21 16,-21-20-16,21 20 0,0 0 0,0 22 16,0-22-16,-21 22 0,21-1 15,0 1-15,0-1 0,0 1 16,0-22-16,0 21 0,0 1 16,0-1-16,0-20 0,0 20 15,21 1-15,0-1 0,-21-20 0,22-1 16,-1 21-16,0-41 0,0 20 15,0-21-15,22 0 0,-22 0 0,21 1 16,0-22-16,1 0 0,-1 0 16,0 0-16,1-22 0,-1 1 15,0-21-15,1 21 0,20-22 0,-20 1 16,-1 0-16,0-1 0,1 1 16,-1 0-16,0-1 0,-21-20 15,22 21-15,-1-22 0,-21 22 16,0-22-16,22 1 0,-22-1 0,-21 1 15,0-22-15,21 22 0,-21-1 16,0 1-16,0 20 0,0-20 0,0 20 16,-21 1-16,21 21 0,-21-21 15,21 20-15,-21 22 0,-1-21 16,22 0-16,-21 21 16,21 21-1,0 0-15,0 1 0,0-1 0,0 0 16,0 0-16,0 0 0,21 22 15,-21-22-15,22 0 0</inkml:trace>
  <inkml:trace contextRef="#ctx0" brushRef="#br0" timeOffset="584.07">2794 1630 0,'0'0'16,"0"-42"-16,0 20 0,0 1 0,0 0 15,0 0-15,0 0 0,0 42 32,0 21-17,0-21-15,0 22 0,0-1 16,0 22-16,0-1 0,0 1 0,0-1 15,0 1-15,0-1 0,0 1 16,0-1-16,0 22 0,21-1 0,-21 1 16,0 21-16,0-21 0,0 20 15,0 1-15,0 0 0,0 0 0,0 21 16,0-21-16,-21 0 0,0 21 16,21-22-16,-21 1 0,21 0 0,-22-21 15,22 21-15,0-43 0,0 22 0,0-22 16,0 1-16,0-22 0,0 22 15,0-43-15,0 21 0,0-21 16,0 0-16,22-21 16,-1 0-1,-21-21-15,0 0 0,0 0 0,21-21 16,0-1-16,-21-20 0,21-1 16,0 1-16,-21-1 0,0-20 0,22-1 15</inkml:trace>
  <inkml:trace contextRef="#ctx0" brushRef="#br0" timeOffset="975.85">2476 1926 0,'0'0'0,"-21"-42"15,-21-85 1,42 85-16,0 20 0,-21-20 0,21 21 15,0-21-15,0 20 0,0 1 16,0 0-16,21 0 0,0 0 16,21 21-16,1-21 0,-22 21 0,21-22 15,22 22-15,-22 0 0,0 0 16,22 22-16,-22-1 0,1 21 0,-1-21 16,0 22-16,1-1 15,-22 21-15,0-20 0,-21 20 0,0-20 16,0-1-16,0 21 0,-21-20 15,0-1-15,-1 0 0,-20 1 0,0-22 16,-1 0-16,22 21 0,-21-20 16,0-1-16,20-21 0,1 21 0,0-21 15,0 0-15,0 0 16,21-21 0,0 0-1,21 21-15,0-22 0,0 1 0,22 0 16</inkml:trace>
  <inkml:trace contextRef="#ctx0" brushRef="#br0" timeOffset="1308.04">3683 1461 0,'0'0'0,"0"-22"0,0 1 16,0 0-16,-21 21 15,0-21-15,-1 21 0,1 0 16,0 0-16,0 0 0,-21 21 0,20 0 16,1 0-16,-21 1 15,21-1-15,-22 21 0,22 0 0,0 22 16,0-22-16,0 22 0,0-22 16,21 0-16,0 1 0,0-1 0,0 0 15,0 1-15,0-22 0,0 0 16,0 0-16,0 0 0,21 1 0,0-1 15,21-21-15,-21 21 0,22-21 16,-1 0-16,0 0 0,1 0 0,20 0 16,-20 0-16,20 0 0,1 0 15,-1-21-15,1 0 0,-1-1 0,1 1 16,-1 0-16</inkml:trace>
  <inkml:trace contextRef="#ctx0" brushRef="#br0" timeOffset="1803.96">4678 1503 0,'0'0'0,"-21"-21"0,-1 0 16,-20 21-16,21-22 0,0 22 0,0 0 15,-22 0-15,22 0 0,-21 0 16,21 0-16,-1 22 0,-20-1 0,21 0 16,-21 21-16,20-21 0,1 22 15,-21 20-15,21-20 0,0-1 0,-1 21 16,1-20-16,0-1 0,21 0 15,0 1-15,-21-22 0,21 21 16,0-21-16,0 1 0,0-1 16,0 0-16,21-21 0,0 0 15,0 0-15,22 0 16,-22 0-16,0 0 0,21-21 0,1 0 16,-22-1-16,21 1 0,1 0 0,-22 0 15,21-21-15,0-1 0,-20 22 16,20-21-16,-21-22 0,0 22 0,0 0 15,1-1-15,-1 1 0,-21 21 16,21-22-16,-21 22 0,0 0 16,0 0-1,0 42-15,0 0 16,0 0-16,0 1 0,-21 20 16,21 0-16,0 1 0,-21-1 0,-1 0 15,22 1-15,0-1 0,0-21 16,0 21-16,0-20 0,0 20 0,0-21 15,0 0-15,0 0 0,0 1 16,22-22-16,20 21 0,-21-21 16,0 0-16,22 0 0,-22 0 0,21-21 15,-21-1-15,22 22 0,-1-21 16</inkml:trace>
  <inkml:trace contextRef="#ctx0" brushRef="#br0" timeOffset="2220.04">5461 1503 0,'0'0'0,"0"-21"0,0 0 16,0-1-16,0 1 16,-21 21-16,0 0 15,-1 0-15,1 21 0,-21 1 0,21-22 16,0 21-16,-1 0 0,1 0 16,0 0-16,0 0 0,21 1 0,-21-1 15,21 21-15,0-21 0,0 0 16,0 1-16,0-1 0,21 0 15,0-21-15,0 21 16,0-21-16,22 0 0,-22 21 0,0-21 16,21 0-16,-20 21 0,20-21 15,0 22-15,-21-22 0,1 21 0,-1-21 16,21 21-16,-42 0 0,21-21 0,-21 21 16,0 0-16,0 1 0,0-1 15,-21 0-15,-21 0 0,21 0 16,-22-21-16,1 21 0,0 1 15,-1-22-15,1 0 0,0 21 0,-22-21 16,43 0-16,-21 0 0,-1 0 16,22 0-16,0 0 0,0 0 15,0 0-15,21-21 16,0-1 0,0 1-16,21 0 0,0 0 15,0 0-15,0 0 0</inkml:trace>
  <inkml:trace contextRef="#ctx0" brushRef="#br0" timeOffset="2752.7">6075 974 0,'0'-21'0,"0"42"0,0-64 16,0 65 15,0 20-31,0-21 0,-21 21 16,21 1-16,0 20 0,0-20 0,-22-1 15,22 21-15,-21-20 0,21 20 16,-21-20-16,21 20 0,0-21 0,-21 22 16,21-1-16,0-20 0,0-1 15,0 0-15,0 1 0,0-1 0,0 0 16,0-20-16,21 20 0,0-21 15,0 0-15,1 0 16,20-21-16,-21 0 0,0 0 0,0 0 16,1 0-16,-1 0 0,0-21 15,0 21-15,-21-21 0,21 0 0,0 0 16,1 0-16,-1-1 0,0-20 16,0 21-16,-21-21 0,21-1 0,-21 22 15,21-21-15,-21 21 0,0-22 16,0 22-16,0 0 0,0 42 15,0 0 1,0 0-16,0 1 0,0-1 0,-21 21 16,21-21-16,0 22 0,0-22 0,0 21 15,0-21-15,0 0 16,0 1-16,0-1 0,0 0 0,21 0 16,1-21-16,-1 0 15,0 0-15,0 0 0,21 0 0,-20 0 16,20 0-16,-21-21 0,21 0 0,-20 0 15,-1-1-15,0 1 0</inkml:trace>
  <inkml:trace contextRef="#ctx0" brushRef="#br0" timeOffset="2944.72">6731 1376 0,'0'0'15,"-21"-21"-15,0 21 0,-1-21 0,1 21 16,0 0-16,0 0 0,0 0 15,21-22-15,-21 22 0,21 22 47,21-22-47,0 0 32</inkml:trace>
  <inkml:trace contextRef="#ctx0" brushRef="#br0" timeOffset="3132.48">5842 1545 0,'0'0'0,"-21"21"32,42-21-32,21 0 15,-21 0-15,1 0 16,20 0-16,0 0 0,1-21 0,-22 21 15,21-21-15,0 21 0,-20 0 16</inkml:trace>
  <inkml:trace contextRef="#ctx0" brushRef="#br0" timeOffset="3880.61">7239 1503 0,'42'-42'31,"-42"20"-31,0 44 31,0-1-15,0 0-16,0 0 0,0 0 15,-21 22-15,21-22 0,0 21 16,-21-21-16,21 22 0,0-1 16,0-21-16,0 21 0,-21-20 0,21 20 15,0-21-15,-21 0 0,21 0 0,0 1 16,0-1-16,-22-21 31,1-21-15,21-1-1,0 1-15,0-21 16,0 21-16,0 0 0,0-22 0,21 1 16,1 0-16,-1 20 0,0-20 15,21 0-15,-21-1 0,1 1 16,20 0-16,0-1 0,1 22 0,-1 0 16,0 0-16,1 0 0,-1 0 15,0 21-15,1 0 0,-1 0 0,-21 21 16,21 0-16,-20 0 0,-1 21 15,0-20-15,0 20 0,-21-21 0,21 21 16,-21 1-16,0-1 0,0 0 16,0-20-16,0 20 0,0 0 0,0-21 15,0 1-15,-21-1 0,0 0 16,0 0-16,21 0 0,-21-21 0,-1 21 16,1-21-1,21-21 16,21 0-31,1 0 16</inkml:trace>
  <inkml:trace contextRef="#ctx0" brushRef="#br0" timeOffset="4836.06">8721 1397 0,'0'0'0,"-43"-63"16,22 63-16,0-22 16,0 22-16,0 0 0,-1 0 15,-20 0-15,21 0 0,0 0 0,0 0 16,-1 0-16,1 22 0,0-22 16,0 21-16,-21 21 0,20-21 0,1 0 15,0 22-15,0-22 0,0 21 0,0 1 16,21-1-16,0 0 0,0-21 15,0 22-15,0-22 0,0 21 0,0-21 16,0 1-16,0-1 0,21 0 16,0-21-16,0 21 0,0-21 0,0 0 15,1 0-15,20 0 0,-21 0 16,21 0-16,-20-21 0,20 21 16,0-21-16,-21 0 0,22-1 0,-1 1 15,-21 0-15,0 0 0,1-21 16,-1 20-16,0-20 0,0 21 0,0-21 15,-21 20-15,0 1 0,0-21 16,0 21-16,21 0 0,-21-1 0,0 1 16,0 0-16,0 0 15,0 42 17,0 0-32,0 0 0,0 1 15,0 20-15,0 0 0,0-21 0,0 22 0,0-1 16,0 22-16,0-22 15,0 0-15,0 22 0,0-22 0,0 22 16,0-22-16,0 21 0,-21-20 16,21 20-16,0 1 0,0-1 0,0 1 15,0-1-15,0 1 0,0-1 0,-21 1 16,21 20-16,0-20 0,0-1 16,-21 1-16,21-1 0,0 22 0,0-21 15,0-1-15,0 1 0,0-1 0,0 1 16,0-1-16,0 1 0,0-22 15,0 21-15,0-20 0,0-1 0,0 0 16,0 1-16,0-22 0,0 21 16,0-21-16,21 1 0,-21-1 15,0 0-15,0 0 0,0 0 16,-21-21 15,21-21-31,0 0 0,-21 0 16,0 0-16,21-1 0,-22-20 0,22 21 15,-21-21-15,0 20 0,21-20 16,-21 0-16,0-22 0,0 1 0,-1 20 16,1-41-16,0 20 0,0 1 15,0-1-15,21 1 0,0-22 16,0 22-16,0-1 0,0 1 0,0-1 0,0 1 16,21-22-16,0 21 0,0 1 15,0-1-15,1 22 0,-1-21 16,0 20-16,21-20 0,-21 20 0,22 1 15,-22 0-15,21 21 0,1-22 16,-22 22-16,0-21 0,21 21 0,-21-1 16,1 1-16,-22 0 15,21 21-15,-42 0 32,-1 0-17,1 0-15</inkml:trace>
  <inkml:trace contextRef="#ctx0" brushRef="#br0" timeOffset="5883.71">2138 2519 0,'0'0'0,"-21"0"0,-1-21 16,1 21-16,-21 0 0,21 0 16,-22-21-16,22-1 0,-21 22 0,0 0 15,20 0-15,-20-21 0,21 21 16,0 0-16,0 0 0,-1 0 0,1 0 16,0 0-16,0 0 15,42 0 32,0 0-47,22 0 0,-22 0 0,21 0 16,0 0-16,1 0 0,-1 0 15,0 0-15,22 21 0,-22-21 0,22 0 16,-1 0-16,22 0 0,-22 0 16,22 0-16,0 0 0,-1 0 0,22 0 15,-21 0-15,0 0 0,-1 0 16,22 0-16,-21 0 0,21 0 0,-1 0 15,22 0-15,-21 0 16,0 0-16,21 0 0,-21 0 0,0 0 16,21 0-16,0 0 0,21 0 15,0 0-15,0 0 0,0 0 0,1 0 16,20 0-16,0 0 0,-21 0 16,22 0-16,-22 0 0,0 0 0,21 0 15,1 0-15,-1 0 0,-21 0 0,22 0 16,-22 0-16,21 0 0,-21 0 15,0 0-15,1 0 0,20 0 0,-42 0 16,21 0-16,0 0 0,-21 0 16,21 0-16,-21 0 0,0 0 0,0 0 15,0 0-15,-21 0 16,0 0-16,-21 0 0,-1 0 0,-20 0 16,-22 0-16,1 0 0,-1 0 15,-21 0-15,0 0 0,-21-21 47,21 21 47,-21-21-94,22 21 15,-22-21-15</inkml:trace>
  <inkml:trace contextRef="#ctx0" brushRef="#br0" timeOffset="16104.32">677 4106 0,'0'22'46,"0"-1"-46,0 0 16,0 0 0,21-21 31,1 0-47,-22-21 0,0 0 15,21 21-15,-21-21 16,0-1-16,0 1 0,0 0 15,-21 0 1,-1 21 0,1 0-16,0 21 15,0-21-15,21 21 16,0 0-16,-21 1 0,21-1 16,0 0-16,0 0 15,0 0-15,21-21 47,0 0-47,0 0 16,0-21-16,-21 0 15,22 0-15,-22 0 0,21 21 16,-21-22-16,0 1 0,0 0 16,0 0-16,0 0 0,-21 21 31,-1 0-31,1 0 15,21 21-15,-21 0 0,0 0 0,21 0 16,-21 22-16,21-22 0,-21 21 16,21-21-16,-22 1 0,22-1 15,0 21-15,0-21 0,0 0 16,0 1-16,22-1 0,-1-21 16,0 0-16,0 0 15,0 0-15,0 0 0,1 0 16,-1 0-16</inkml:trace>
  <inkml:trace contextRef="#ctx0" brushRef="#br0" timeOffset="16496.09">1122 4001 0,'0'0'0,"-21"0"0,21 21 0,-22 0 15,22 0-15,0 0 0,0 0 16,0 1-16,22-22 16,-1 0-1,0 0-15,0 0 16,0 0-16,-21-22 16,21 22-16,-21-21 0,22 0 15,-22 0 1,0 0-16,0 0 0,0-1 15,-22 1-15,1 21 16,0 0 0,0 0-16,0 0 15,21 21-15,0 1 0,-21-1 16,21 0-16,0 0 0,-22 0 0,22 0 16,0 1-16,0-1 0,0 0 15,0 0-15,0 0 0,0 0 16,22 1-1,-1-22-15</inkml:trace>
  <inkml:trace contextRef="#ctx0" brushRef="#br0" timeOffset="17172.47">2413 4001 0,'0'0'0,"0"-22"16,0 1-16,21 21 16,-21-21-16,0 0 15,0 0-15,-21 21 16,0 0-16,0-21 0,-1 21 16,-20 0-16,21 0 0,-21 0 0,-1 0 15,22 0-15,-21 21 0,-1 0 16,1 0-16,21 0 0,-21 22 0,-1-1 15,22 0-15,-21 22 0,21-22 16,-22 22-16,22-1 0,0 1 16,-21-22-16,20 21 0,1 1 15,0-22-15,21 22 0,0-22 16,0 0-16,0 22 0,0-22 0,0 1 16,0-1-16,21-21 0,0 21 15,22-20-15,-22-1 0,0 0 0,21 0 16,-20-21-16,20 0 0,-21 0 15,21 0-15,-20 0 0,20 0 0,-21 0 16,21 0-16,1-21 0,-22 0 16,21 0-16,1-1 0,-22 1 0,21-21 15,-21 21-15,0-22 0</inkml:trace>
  <inkml:trace contextRef="#ctx0" brushRef="#br0" timeOffset="17676.66">2625 4445 0,'0'0'0,"0"-21"16,-22 21 15,1 21-31,21 0 16,-21 0-16,0 1 0,21-1 16,-21 21-16,21-21 0,-21 0 15,-1 22-15,22-22 0,0 21 0,0-21 16,0 22-16,0-22 0,0 0 15,0 21-15,0-20 0,0-1 16,0 0-16,22-21 0,-1 21 0,0-21 16,21 0-16,-21 0 0,22 0 15,-22 0-15,21 0 0,-21 0 0,22 0 16,-1-21-16,-21 0 0,22 21 16,-22-43-16,21 22 0,-21 0 0,22 0 15,-22-21-15,0 20 0,0 1 16,-21-21-16,0 21 0,0-22 0,0 22 15,0-21-15,0 0 0,0 20 0,0-20 16,-21 21-16,0-21 0,0 20 16,-1-20-16,1 21 0,-21 21 15,21-21-15,-22 21 0,1 0 16,0 0-16,-1 21 0,22-21 0,-21 21 16,0 0-16,-1 0 0,1 22 15,21-22-15,0 0 0,-1 21 0,1-20 16,21 20-16,0-21 0,0 0 15,0 22-15,0-22 0,0 0 0,0 21 16,0-21-16,21 1 0,1-22 16,20 21-16,-21 0 0,21-21 0,-20 0 15,20 0-15,0 0 16</inkml:trace>
  <inkml:trace contextRef="#ctx0" brushRef="#br0" timeOffset="18246.73">3281 4424 0,'0'0'0,"-21"0"32,21 21-32,0 0 15,0 0 1,0 1-16,0-1 0,0 0 0,0 0 15,0 0-15,0 0 0,0 1 0,0-1 16,0 0-16,-22 0 0,22 21 16,0-20-16,0-1 0,-21-21 0,21 21 15,0 0-15,0 0 0,0 0 16,-21-42 15,21 0-31,0 0 16,-21 0-16,21 0 15,0-1-15,0 1 0,0-21 16,0 21-16,0 0 0,0-1 16,0-20-16,0 21 0,0 0 0,21-22 15,21 22-15,-20 0 0,-1 0 16,21 0-16,0 0 0,1-1 0,-1 22 16,0 0-16,22 0 0,-22 0 0,1 0 15,-1 22-15,0-1 0,-21 0 16,22 0-16,-22 0 0,0 0 0,-21 22 15,0-22-15,0 21 0,0-21 16,0 22-16,0-1 0,-21-21 0,0 22 16,0-22-16,-1 21 0,1-21 15,0 0-15,21 1 0,-21-1 16,21 0-16,-21-21 0,21 21 0,21-42 47,0 0-47,0 21 0,0-21 15,-21-1-15</inkml:trace>
  <inkml:trace contextRef="#ctx0" brushRef="#br0" timeOffset="18548.55">4043 4360 0,'-21'0'31,"21"22"-15,0-1-16,0 21 0,0-21 15,0 0-15,0 1 0,0-1 16,21 21-16,-21-21 0,0 0 0,21 1 16,-21 20-16,0-21 0,0 0 0,0 0 15,0 1-15,0-1 0,0 0 16,21 0-16,-21 0 0,21-21 47,0 0-47,-21-21 15,22 0-15,-22 0 0</inkml:trace>
  <inkml:trace contextRef="#ctx0" brushRef="#br0" timeOffset="18779.71">4424 4318 0,'0'0'0,"0"21"31,-21 0-31,-1 1 0,1-1 0,0 0 16,0 0-16,0 21 0,21-20 0,-21 20 16,-1-21-16,1 0 0,0 22 15,0-22-15,0 0 0,0 21 0,-1-21 16,22 1-16,0-1 0,-21 0 15,21 0-15,0 0 0,0 0 16</inkml:trace>
  <inkml:trace contextRef="#ctx0" brushRef="#br0" timeOffset="19396.36">4466 4614 0,'0'-21'16,"21"21"0,0-21-16,1 21 15,-1 0-15,0-21 0,0 21 0,0-21 16,22 21-16,-22-21 16,0-1-16,21 22 0,-21-21 0,1 21 15,-1 0-15,0-21 0,-21 0 16,-42 21-1,20 0 1,1 0-16,0 0 0,0 21 16,0 0-16,0 0 0,-1 1 0,1-1 15,0 0-15,0 0 0,0 0 16,21 0-16,-21 1 0,21-1 0,0 0 16,0 0-16,0 0 0,0 0 15,0 1-15,21-1 0,0-21 16,0 0-16,0 0 0,0 0 15,1 0-15,20 0 0,-21 0 16,21 0-16,-20-21 0,-1-1 0,21 22 16</inkml:trace>
  <inkml:trace contextRef="#ctx0" brushRef="#br0" timeOffset="19820.47">5080 4424 0,'0'-21'0,"0"0"16,21-1 15,0 22-31,0 0 16,1 0-16,-1 0 0,0 0 16,0 0-16,0 22 0,0-1 0,1 0 15,-1 0-15,0-21 0,0 42 16,0-20-16,-21-1 0,0 0 0,0 0 15,0 0-15,0 0 0,0 1 16,0-1-16,0 0 0,-21 0 0,0-21 16,0 21-16,0 0 0,21 1 15,-22-22-15,1 21 0,21-42 32,0-1-17,0 1-15,0 0 16,0 0-16,0 0 0,0 0 0,0-1 15,0 1-15,0 0 0,0 0 16,21 0-16,1 0 0,-22-1 0,21 1 16,0 0-16,0 21 0,-21-21 15,21 0-15,0 0 0,22-1 0,-22 22 16,0-21-16,0 0 0,22 0 16</inkml:trace>
  <inkml:trace contextRef="#ctx0" brushRef="#br0" timeOffset="20355.68">5863 3852 0,'0'0'0,"-21"0"31,0 0-31,21 22 0,0-1 16,0 0-16,0 21 0,-21-21 15,21 22-15,0-1 0,0 0 0,-22 22 16,22-22-16,0 1 0,-21-1 16,21 0-16,0 1 0,0-1 15,0 0-15,0-21 0,0 22 0,0-1 16,0-21-16,0 0 0,0 1 16,0-1-16,0 0 0,0 0 0,0 0 15,21-21-15,1 21 0,-1-21 16,0 0-16,0 0 0,0 0 15,0 0-15,1 0 0,-1-21 0,0 0 16,0 21-16,21-21 0,-20 0 16,-1 0-16,0-1 0,0 1 0,0 0 15,0-21-15,1 21 0,-22-1 16,0 1-16,21-21 0,-21 21 16,0 0-16,0-1 0,0 44 31,0-1-16,-21 0-15,21 0 0,0 0 0,0 0 16,0 1-16,0-1 0,0 0 16,0 0-16,0 0 0,0 0 0,0 1 15,0-1-15,0 0 16,21-21-16,0 0 16,0 0-16,0 0 0,-21-21 15,21 0-15,1-1 16,-1 22-16</inkml:trace>
  <inkml:trace contextRef="#ctx0" brushRef="#br0" timeOffset="20567.57">6435 3958 0,'0'0'0,"-22"0"15,1 0 1,0 0-16,21 21 31,0 1-15,0-1-1</inkml:trace>
  <inkml:trace contextRef="#ctx0" brushRef="#br0" timeOffset="20804.43">5673 4318 0,'0'0'0,"-22"0"15,22 21-15,22-21 31,-1 0-31,0 0 0,0 0 16,0 0-16,22 0 0,-22-21 0,21 21 16,-21-21-16,22 21 0,-1 0 15,-21-21-15,21 21 0,1 0 0,-22 0 16</inkml:trace>
  <inkml:trace contextRef="#ctx0" brushRef="#br0" timeOffset="21393.1">6794 4339 0,'0'0'0,"-21"0"16,0 0-1,21 21-15,-21-21 0,21 22 16,-21-1-16,21 0 0,0 0 16,0 0-16,0 0 0,0 1 15,0-1-15,0 0 0,0 0 16,-21 0-16,21 0 0,0 1 0,0-1 16,-22-21-16,22 21 0,0 0 0,0 0 15,-21-21 16,21-21-15,0 0 0,0 0-16,0 0 0,0-1 15,0 1-15,0 0 0,0 0 16,21-21-16,1 20 0,-1-20 0,0 21 16,0-21-16,0-1 0,0 22 15,22-21-15,-22 21 0,21-22 16,1 22-16,-1 21 0,-21 0 0,21 0 15,1 0-15,-1 0 0,-21 0 0,0 42 16,22-20-16,-22-1 0,-21 21 16,21-21-16,-21 22 0,0-22 0,21 21 15,-21-21-15,0 22 0,0-22 16,0 0-16,0 0 0,-21 0 0,0 0 16,21 1-16,-21-1 0,21 0 15,-21 0-15,42-21 47,-21-21-47</inkml:trace>
  <inkml:trace contextRef="#ctx0" brushRef="#br0" timeOffset="22215.62">7832 4297 0,'0'0'16,"0"-21"-16,0 0 0,0-1 0,0 1 16,0 0-16,-22 21 15,1 0-15,0 0 0,0 0 16,0 0-16,0 0 0,-22 21 0,22 0 16,-21 1-16,21-1 0,-22 0 0,22 0 15,0 21-15,0-20 0,0 20 16,-1-21-16,1 0 0,21 22 0,0-22 15,0 0-15,0 0 0,0 0 16,0 0-16,0 1 0,21-22 16,1 0-16,20 0 0,-21 0 15,0 0-15,0 0 16,1 0-16,20 0 0,-21-22 0,0 22 16,0-21-16,22 0 0,-22 0 0,-21 0 15,21 0-15,0-1 0,0 1 16,-21 0-16,0 0 0,0 0 0,22 0 15,-22-1-15,0 1 0,21 21 16,-21-21-16,0 42 31,0 0-15,-21 1-16,21-1 0,-22 21 0,22-21 16,-21 22-16,21-22 0,-21 21 0,21 0 15,0 1-15,0 20 16,-21-20-16,21 20 0,0 1 0,0-22 15,0 21-15,0 1 0,0-1 0,0 1 16,0-22-16,0 22 0,0-1 16,0 1-16,0-22 0,21 22 0,-21-1 15,21-21-15,0 22 0,-21-1 0,22-20 16,-1 20-16,0-20 0,-21-1 16,21 0-16,0 1 0,0-1 0,1 0 15,-22 1-15,0-22 0,21 21 0,-21-21 16,0 0-16,0 22 0,0-22 0,0 0 15,0 0-15,0 0 0,-21-21 16,21 22-16,-22-22 0,1 0 16,0 0-16,0 0 0,0 0 0,-22 0 15,22-22-15,-21 1 0,21 0 0,-22 0 16,1 0-16,0 0 0,-1-1 16,1-20-16,0 0 0,21-1 0,-22 1 15,22 0-15,0-22 0,0 1 0,21-1 16,0 1-16,0-1 0,0-20 15,0 20-15,21-21 0,0 22 0,0-1 16,0-20-16,1 20 0,20 1 0,-21-1 16,21 1-16,-20 20 0,20 1 15,-21 0-15,21-1 0,1 22 16,-22-21-16,0 21 0,21 0 0,-20-1 16,-1 1-16,-21 0 0,21 0 15,-21 0-15</inkml:trace>
  <inkml:trace contextRef="#ctx0" brushRef="#br0" timeOffset="23003.58">9377 4191 0,'63'0'31,"-63"-21"-31,21 0 0,1 21 0,-22-21 16,21-1-16,0 1 0,0 0 0,-21 0 15,21 0-15,-21 0 0,0-1 16,0 1-16,0 0 0,0 0 0,0 0 16,-21 21-16,0 0 15,0 0-15,0 0 16,-22 0-16,22 21 0,0-21 0,-21 21 16,20 0-16,1 0 0,0 1 15,0-1-15,0 0 0,0 21 0,21-21 16,0 1-16,0-1 0,0 0 0,0 0 15,0 0-15,0 0 0,21 1 16,0-22-16,0 21 0,0 0 0,0-21 16,1 21-16,20 0 0,-21-21 0,0 21 15,22 1-15,-22-22 0,0 21 16,0 0-16,21 0 0,-20-21 0,-22 21 16,21 0-16,-21 1 0,0-1 15,0 0-15,-21 0 16,-1-21-16,-20 21 15,0-21-15,21 0 0,-22 21 0,1-21 16,0 0-16,-1 0 0,1 0 16,0 0-16,-1 0 0,22 0 0,-21 0 15,21 0-15,-1 0 0,1 0 0,0 0 16,0-21-16,21 0 16,0 0-16,0 0 0,0 0 15,0-1-15,21 1 16,0 21-16,-21-21 15,21 21-15,1-21 0,-1 0 0</inkml:trace>
  <inkml:trace contextRef="#ctx0" brushRef="#br0" timeOffset="23560.53">9948 4085 0,'0'0'0,"0"-21"31,-21 21-31,0 0 0,0 0 16,21 21 0,0 0-16,-21 1 0,21-1 0,-22 21 15,22-21-15,-21 22 0,21-22 0,0 0 16,0 21-16,0-21 0,0 22 15,-21-22-15,21 0 0,0 0 0,0 0 16,0 1-16,0-1 0,21-21 16,0 21-16,1-21 15,-1 0-15,0 0 0,0 0 0,0 0 16,0 0-16,1 0 0,-1 0 0,21-21 16,-21 21-16,0-21 0,22-1 15,-22 1-15,0 0 0,21 0 16,-20 0-16,-1-22 0,0 22 0,0-21 15,0 0-15,0-1 0,-21 22 16,22-21-16,-22-1 0,0 22 0,0 0 16,0 0-16,0 0 0,-22 42 31,1 0-31,21 0 0,-21 22 0,0-22 16,0 21-16,21 0 0,-21 1 15,21-1-15,-22-21 0,22 22 0,0-1 16,0-21-16,0 0 0,0 22 15,0-22-15,0 0 0,0 0 16,22-21-16,-1 0 16,0 0-16,0 0 0,0 0 0,0 0 15,22 0-15,-22-21 0,0 0 16,0 0-16,0-1 0</inkml:trace>
  <inkml:trace contextRef="#ctx0" brushRef="#br0" timeOffset="24119.96">10710 3683 0,'0'0'0,"-21"-42"0,0 21 0,21-1 15,0 1-15,-21 21 0,0 0 16,-1 0-16,22 21 16,0 22-16,-21-22 0,21 21 15,0 1-15,0-1 0,0 0 16,0 1-16,0 20 0,0-21 0,0 22 15,0-1-15,0-20 0,0 20 0,0-20 16,0-1-16,0 0 0,0-21 16,0 22-16,0-22 0,0 21 0,0-21 15,0 1-15,0-1 0,-21 0 16,21-42 15,0 0-15,0-1-16,0 1 15,0 0-15,0 0 0,21 0 0,0-22 16,-21 22-16,22 0 0,-1-21 16,0 21-16,0-22 0,0 22 0,0 0 15,1-21-15,-1 20 0,0 22 0,21-21 16,-21 21-16,22 0 0,-22 0 16,0 0-16,0 0 0,22 21 0,-22 1 15,0-1-15,-21 0 0,21 21 16,-21-21-16,21 1 0,-21 20 0,0-21 15,0 0-15,0 0 0,-21 22 16,0-22-16,0 0 0,0 0 16,-1 0-16,1-21 0,-21 22 0,21-1 15,0-21-15,-22 21 0,22-21 0,0 0 16,-21 0-16,20 0 0,1 0 16,0 0-16,0 0 0,0 0 0,0 0 15,-1 0-15,22-21 16,0 0-1,0-1-15</inkml:trace>
  <inkml:trace contextRef="#ctx0" brushRef="#br0" timeOffset="24680.64">11938 4022 0,'0'0'0,"21"-21"0,0-1 0,0 22 16,1-21-16,-22 0 0,0 0 16,0 0-16,0 0 15,-22 21 1,1 0-16,0 0 0,0 0 0,0 0 15,0 0-15,-22 0 0,22 21 16,0 0-16,0 0 0,0 0 16,-1 22-16,1-22 0,0 21 0,0 0 15,0 1-15,21-1 0,0-21 16,0 22-16,-21-1 0,21-21 0,0 21 16,0-20-16,0 20 0,0-21 15,0 0-15,0 0 0,21 1 16,0-1-16,0-21 0,0 0 0,22 0 15,-1 0-15,0 0 0,1 0 16,20 0-16,-21 0 0,22-21 0,-22-1 16,1 1-16,-1 0 0,0 0 0,1 0 15,-1 0-15,-21-22 0,0 22 16</inkml:trace>
  <inkml:trace contextRef="#ctx0" brushRef="#br0" timeOffset="24983.71">12594 3704 0,'21'-21'16,"-42"42"-16,42-63 0,-21 21 0,0 0 0,0-1 16,0 1-16,-21 42 31,21 1-31,-21-1 0,21 0 16,-21 21-16,21 1 0,0-22 15,0 21-15,-21 22 0,21-22 16,-22 21-16,22-20 0,-21-1 0,21 22 15,-21-22-15,0 0 0,21 22 16,-21-43-16,0 21 0,-1 1 0,22-22 16,0 21-16,-21-21 0,21 0 15,0 1-15,0-1 0,21-21 32,1 0-32,-1 0 15,0-21-15,0-1 0,0 22 0,22-21 16,-22 0-16,0 0 0</inkml:trace>
  <inkml:trace contextRef="#ctx0" brushRef="#br0" timeOffset="25504.41">12975 4128 0,'21'0'0,"-42"0"0,42-22 0,-21 1 0,0 0 16,0 0-16,0 0 0,0 0 0,0-1 15,0 1-15,0 0 0,-21 21 16,0-21-16,0 21 0,0 0 15,-1 0-15,1 0 0,0 21 16,0-21-16,0 21 0,0 22 0,-1-22 16,22 0-16,-21 21 0,0 1 0,0-1 15,0-21-15,21 21 16,0 1-16,-21-22 0,21 21 0,-22-21 16,22 1-16,0-1 0,0 0 0,0 0 15,0 0-15,0 0 0,22-21 16,-1 22-16,0-22 0,0 0 15,0 0-15,0 0 0,1 0 16,-1 0-16,0-22 0,0 1 0,0 0 16,22 21-16,-22-21 0,0 0 0,0-22 15,0 22-15,0 0 0,1-21 16,-1 21-16,0-22 0,-21 1 0,0 0 16,21 20-16,-21-20 0,0 21 0,0-21 15,0 20-15,0 1 16,0 42-1,0 1 1,-21 20-16,21-21 0,-21 21 16,21-20-16,-21 20 0,21 0 0,0 1 15,0-22-15,0 21 0,0-21 16,0 0-16,0 22 0,0-22 0,0 0 16,0 0-16,21 0 15,0-21 1,0 0-16,0 0 0,0-21 15,1 21-15,-1-21 0,21 0 0</inkml:trace>
  <inkml:trace contextRef="#ctx0" brushRef="#br0" timeOffset="25928.99">13652 4064 0,'0'0'0,"22"-42"0,-22 21 0,0-22 0,21 22 15,-21 0-15,0 0 0,0 0 16,-21 21-16,-1 0 15,-20 0-15,0 21 16,21-21-16,-1 21 0,22 0 16,-21 0-16,0 0 0,21 1 15,-21-1-15,21 0 0,0 0 0,0 0 16,0 0-16,0 1 0,0-1 16,21 0-16,0 0 0,0 0 15,1 0-15,-1 1 16,0-22-16,0 21 0,0 0 0,0 0 15,1-21-15,-1 21 0,0 0 0,0-21 16,0 22-16,-21-1 16,21-21-16,-21 21 0,0 0 15,0 0 1,-21-21-16,0 0 0,0 0 16,0 0-16,-22 0 0,22 0 15,-21 0-15,21 0 0,-22 0 0,22 0 16,-21 0-16,21 0 0,0 0 15,-1 0-15,1 0 0,0 0 0,0-21 16,21 0 0,0 0-1,21 21-15,21 0 0,-20-21 0,-1 21 16</inkml:trace>
  <inkml:trace contextRef="#ctx0" brushRef="#br0" timeOffset="26372.43">14372 4001 0,'0'0'0,"21"-22"15,-21-62 1,0 63-16,-21 21 16,0 0-16,0 0 0,0 0 15,-22 0-15,22 0 0,0 0 0,-21 0 16,20 21-16,1 0 0,0 0 15,0-21-15,0 42 0,0-20 0,21-1 16,0 0-16,0 0 0,0 0 16,0 0-16,0 1 0,0-1 0,0 0 15,0 0-15,21-21 0,0 21 16,0 0-16,0-21 0,22 22 16,-22-22-16,0 21 0,21-21 0,-21 0 15,1 21-15,20-21 0,-21 21 0,0-21 16,0 0-16,-21 21 0,22-21 15,-22 21-15,0 1 16,-22-22 0,1 0-16,-21 21 0,21-21 0,-22 0 15,1 0-15,0 0 0,21 21 0,-22-21 16,1 0-16,0 0 0,20 0 16,-20 0-16,21 0 0,0 0 0,0 0 15,-1 0-15,22-21 31,0 0-31,0-1 0</inkml:trace>
  <inkml:trace contextRef="#ctx0" brushRef="#br0" timeOffset="27143.99">15938 3683 0,'0'0'0,"0"-42"16,0 21-16,0-1 16,0 1-16,0 0 15,-21 21-15,0 0 16,0 0-16,0 0 0,0 0 15,-1 21-15,-20 0 0,21 1 16,0-1-16,0 21 0,-22-21 0,22 22 16,0-1-16,-21 0 0,20 1 0,1-1 15,-21 0-15,21 1 0,0 20 16,-1-21-16,1 1 0,21-1 0,0 0 16,0 1-16,0-22 0,0 21 15,0-21-15,21 1 0,1-1 0,-1 0 16,0-21-16,21 0 0,-21 21 0,22-21 15,-1 0-15,0 0 16,-20 0-16,20 0 0,0-21 0,1 0 16,-1 21-16,0-21 0,1-1 0,20 1 15,-21 0-15,1-21 0,-1 21 16,0-22-16,1 1 0,-22 0 0,21-1 16,-21 1-16,1 0 0,-1-1 0,-21 1 15,0-22-15,0 22 0,-21 0 16,-1-1-16,-20 1 0,21 0 0,-21 21 15,-1-22-15,1 22 16,21 0-16,-22 0 0,1 0 0,21 21 16,-21 0-16,-1 0 0,22 21 15,-21 0-15,21 0 0,-1 0 0,-20 22 16,42-22-16,-21 21 0,21 0 0,-21 1 16,21-22-16,0 21 0,0 1 15,0-1-15,0 0 0,0-21 0,0 22 16,21-22-16,0 0 0,-21 0 15,21 0-15,0 1 0,1-22 0,-1 0 16,0 0-16,0 0 0,21 0 0</inkml:trace>
  <inkml:trace contextRef="#ctx0" brushRef="#br0" timeOffset="27784.09">16764 3323 0,'0'-21'0,"0"42"0,0-21 31,-21 21-31,21 1 16,0 20-16,-21-21 0,21 21 0,-22 1 15,22 20-15,-21-20 0,21-1 0,0 0 16,-21 1-16,0 20 15,0-21-15,21 1 0,0-1 0,-21 22 16,21-22-16,-22 0 0,22 1 16,0-1-16,0 0 0,0-21 0,-21 22 15,21-22-15,0 0 0,-21 0 0,21 0 16,0 1-16,0-1 16,-21-21-1,21-21 1,0-1-16,0 1 15,0 0-15,0 0 0,0-21 0,21 20 16,-21-20-16,21 21 0,0-21 16,22-1-16,-22 1 0,0 21 15,21-22-15,-20 22 0,20-21 0,-21 21 16,21 0-16,1-1 0,-22 22 16,21 0-16,1-21 0,-22 21 0,21 0 15,-21 0-15,22 21 0,-22-21 16,0 22-16,0-1 0,0 21 0,-21-21 15,0 22-15,0-22 0,0 21 0,0 0 16,-21 1-16,0-22 0,0 21 16,-22-21-16,1 1 0,21 20 15,-21-21-15,-1 0 0,-20-21 16,20 21-16,1 1 0,0-22 0,21 21 16,-22-21-16,1 21 0,21-21 0,0 0 15,-1 0-15,1 0 0,21 21 16,21-21 15,1 0-31,-1-21 0,0 21 16,21-21-16,-21 0 0,22 21 0</inkml:trace>
  <inkml:trace contextRef="#ctx0" brushRef="#br0" timeOffset="28316.76">17187 4360 0,'21'0'31,"1"0"-31,-22-21 0,21 21 0,0-21 16,0 0-16,0 21 0,0-21 16,1 0-16,-1-1 0,0 1 0,21 0 15,-21-21-15,1 21 0,-1-22 16,-21 22-16,21 0 0,0-21 0,0 20 15,-21 1-15,0 0 0,21 0 16,-21 42 15,0 0-31,-21 0 16,21 22-16,-21-1 0,0 0 0,21 1 16,-21-1-16,0 0 0,21 1 0,-22 20 15,1-20-15,21-1 0,-21 0 16,21 1-16,0 20 0,0-21 0,0 1 15,0 20-15,0-20 0,0 20 16,0-21-16,0 22 0,0-1 0,0 1 16,0-22-16,0 22 0,0-1 0,0-20 15,0 20-15,0-21 0,0 22 16,0-22-16,0 1 0,-21 20 16,0-21-16,-22-20 0,22 20 0,0-21 15,-21 0-15,21 22 0,-22-43 0,22 21 16,0-21-16,0 0 0,0 0 15,-1 0-15,1 0 0,0 0 0,21-21 16,0-1-16,0 1 16,0 0-16,0 0 0,0 0 0,0-22 15,0 1-15,21 21 0,0-21 16,1-1-16,-1-20 0,21 20 0</inkml:trace>
  <inkml:trace contextRef="#ctx0" brushRef="#br0" timeOffset="28571.63">17674 3704 0,'0'0'15,"0"21"63,21-21-62,0 0-16,1 0 0,-1 0 16</inkml:trace>
  <inkml:trace contextRef="#ctx0" brushRef="#br0" timeOffset="28960.42">17992 3958 0,'0'0'0,"0"21"0,0 1 16,21-22 15,0 0-31,0 0 0,0 0 16,0 0-16,1 0 0,-1-22 15,0 22-15,21-21 0,-21 0 0,1 21 16,-22-21-16,21 21 0,-21-21 0,0 0 16,0-1-1,-21 22-15,-1 0 16,1 0-16,0 0 0,0 0 16,0 0-16,0 22 0,-1-1 15,1 0-15,21 0 0,-21 0 16,21 22-16,-21-22 0,21 21 15,-21-21-15,21 0 0,0 22 0,0-22 16,0 0-16,0 0 0,0 0 16,0 1-16,0-1 0,0 0 0,0 0 15,21-21-15,0 0 0,0 0 0,0 0 16,1 0-16,-1 0 0,21 0 16,-21 0-16,22 0 0,-1 0 0,-21-21 15</inkml:trace>
  <inkml:trace contextRef="#ctx0" brushRef="#br0" timeOffset="29528.44">18923 3874 0,'0'0'0,"-21"-43"32,-22 43-32,22 0 0,0 0 15,0 21-15,0 1 0,0-1 16,-1 0-16,1 21 0,0-21 0,0 22 15,0-1-15,21-21 0,0 22 16,0-22-16,0 21 0,0-21 0,0 0 16,0 1-16,0-1 0,0 0 15,0 0-15,21 0 0,0-21 0,-21 21 16,42-21-16,-20 0 0,-1 0 16,0 0-16,0 0 0,0 0 15,22 0-15,-22-21 0,21 21 0,-21-21 16,22 0-16,-22 0 0,0 0 0,21-22 15,-21 22-15,1-21 0,20-1 16,-21-20-16,21 21 0,-20-1 0,20 1 16,-21-22-16,0 22 0,0 0 15,1-1-15,-1 1 0,0 0 0,-21 21 16,0-22-16,0 22 0,0 0 16,0 0-16,-21 21 31,0 21-31,-1 0 0,1 21 15,0-20-15,0 20 0,0-21 0,0 21 16,-1 1-16,1-1 0,0 0 16,21 1-16,-21-1 0,21 22 0,-21-22 15,21 0-15,-21 1 0,21-1 16,0-21-16,0 21 0,0-20 0,0-1 16,0 0-16,21 0 0,0 0 0,-21 0 15,21-21-15,0 0 0,0 0 16,1 0-16,-1 0 0,0 0 0,21 0 15,-21 0-15,1-21 0,-1 21 16,0-21-16,0 0 0,0 0 16,0 0-16,1-22 0</inkml:trace>
  <inkml:trace contextRef="#ctx0" brushRef="#br0" timeOffset="29716.33">19156 3852 0,'0'0'0,"21"0"32,0 0-32,0 0 0,0 0 15,1 0-15,20 0 0,-21 0 0,0 0 16,22 0-16,-22 0 16,0 0-16,0 0 0,0 0 0,0 0 15</inkml:trace>
  <inkml:trace contextRef="#ctx0" brushRef="#br0" timeOffset="30264.41">21209 3556 0,'0'-106'15,"0"85"1,0 0-16,0 42 31,0 0-31,0 0 16,0 1-16,0 20 0,0 0 0,0 1 15,0-1-15,0 0 0,0 1 16,0-1-16,0 21 0,-21-20 0,21 20 16,0-20-16,-21 20 0,-1-21 15,1 1-15,21-1 0,0 0 0,0-20 16,-21 20-16,21-21 0,0 0 16,-21 0-16,21 1 0,0-1 15,21-21 16,0-21-31,0-1 0,1 1 16,-1 21-16,0-42 0</inkml:trace>
  <inkml:trace contextRef="#ctx0" brushRef="#br0" timeOffset="30664.19">21611 3874 0,'0'0'0,"21"-22"0,0 1 0,-21 0 15,0 0-15,-21 21 31,21 21-15,-21 0-16,0 0 0,21 22 16,-21-22-16,21 21 0,-21 1 0,21-1 15,0 0-15,0-21 0,0 22 0,0-22 16,0 21-16,0-21 0,0 1 16,0-1-16,0 0 0,0 0 15,21-21-15,0 0 0,0 0 16,0 0-16,0 0 0,1 0 0,20 0 15,-21 0-15,0-21 0,0 0 0,1 21 16,-1-21-16,0-1 0,0 1 16,0-21-16,0 21 0,-21-22 15,0 22-15,0-21 0,0 0 16,0 20-16,0-20 0,0 21 0,0 0 16,-21 0-16,0-1 0,0 22 15,0-21-15,0 21 0,-1 0 0,1 0 16,0 0-16,0 0 0,0 0 0,0 0 15,-1 0 1,1 0 0,0 0-1</inkml:trace>
  <inkml:trace contextRef="#ctx0" brushRef="#br0" timeOffset="30876.03">20870 3598 0,'0'0'0,"21"22"0,1-22 16,-1 0-16,0 0 0,0 0 16,21 21-16,-20-21 0,20 0 15,0 0-15,-21 0 0,22 21 0,-22-21 16,21 0-16,-21 0 0,1 0 15,20 0-15,-21 0 0,0 0 0</inkml:trace>
  <inkml:trace contextRef="#ctx0" brushRef="#br0" timeOffset="31696.61">23262 3662 0,'0'-21'15,"21"21"-15,0 0 16,-21-21-16,22 21 0,-1 0 0,-21-22 15,21 1-15,0 21 0,21-21 16,-20 0-16,-1 21 0,0-21 0,21 0 16,-21-1-16,1 1 0,-22-21 15,0 21-15,0 0 0,0-1 0,0 1 16,0 0-16,-43-21 0,22 42 16,0-21-16,-21-1 0,-1 1 0,1 21 15,0 0-15,-1 0 16,1 0-16,0 0 0,-1 21 0,1 1 15,0-1-15,-1 0 0,22 0 0,-21 21 16,21-20-16,21 20 0,0-21 16,0 21-16,0-20 0,0 20 0,21-21 15,0 21-15,0-20 0,21 20 16,1-21-16,-22 0 0,21 22 0,1-22 16,-1 0-16,0 21 0,-21-21 15,22 1-15,-1 20 0,-21-21 0,0 0 16,1 22-16,-1-22 0,0 0 0,-21 21 15,0-21-15,0 1 0,0-1 16,0 0-16,0 0 0,-21 0 16,0-21-16,-22 21 0,22-21 15,-21 22-15,-1-22 0,1 0 0,0 0 16,-1 0-16,-20 0 0,21 0 0,-1 0 16,-20 0-16,20 0 0,1-22 15,21 22-15,-21-21 0,-1 21 0,22-21 16,0 0-16,0 0 0,0 21 15,21-21-15,-22-1 0,22 1 0,0 0 16,0 0-16,0 0 0,0 0 16,22-1-16,-1 22 15,0-21-15,0 21 0,0 0 0,22-21 0,-22 21 16,21 0-16,0 0 16,-20 0-16</inkml:trace>
  <inkml:trace contextRef="#ctx0" brushRef="#br0" timeOffset="32128.36">23770 3789 0,'0'0'0,"21"-21"0,-42 21 47,0 21-47,0 0 16,21 0-16,0 0 15,0 1-15,-21-1 0,21 21 0,0-21 16,-22 0-16,22 22 0,0-22 16,0 21-16,0-21 0,0 1 0,0-1 15,0 0-15,22 0 0,-1 0 16,0-21-16,21 0 0,-21 21 0,22-21 16,-1 0-16,0 0 0,-20 0 0,20 0 15,0-21-15,-21 21 0,22-21 16,-22 0-16,0 0 0,0 0 0,0-1 15,1 1-15,-22-21 0,0 21 16,21 0-16,-21-22 0,0 22 16,0-21-16,0 21 0,0-22 0,0 22 15,0 0-15,0 0 0,0 0 16,0-1-16,-21 22 16,21 22 15,0-1-31,21-21 15,0 0-15</inkml:trace>
  <inkml:trace contextRef="#ctx0" brushRef="#br0" timeOffset="32506.5">24532 3768 0,'0'0'0,"-21"0"46,0 21-30,21 0-16,-21 21 0,21-20 0,0 20 16,0 0-16,0 1 0,-22 20 0,22-21 15,0 22-15,-21-1 0,21-20 16,0 20-16,0-20 0,-21 20 0,21-21 16,-21 22-16,0-22 0,21 22 0,0-1 15,-21 1-15,-1-1 16,1 1-16,21-1 0,0 1 0,-21-22 15,0 22-15,21-1 0,-21-21 0,21 1 16,0-1-16,-21 0 0,-1-20 16,22-1-16,-21 21 0,21-21 0,0 0 15,0-42 17,0 0-17,21 0-15,1-21 0,-22 20 16,21 1-16,0-21 0,0 0 0,-21-22 15,21 22-15,0-22 0</inkml:trace>
  <inkml:trace contextRef="#ctx0" brushRef="#br0" timeOffset="32856.3">24426 4022 0,'0'-43'0,"0"86"0,0-128 0,0 64 15,0-21-15,21-1 0,-21 22 0,22 0 16,-22-21-16,21 20 0,0 1 15,0 0-15,0 0 0,0 21 0,1-21 16,-1 21-16,21 0 0,-21 0 16,0 0-16,22 0 0,-22 0 15,21 21-15,-21-21 0,1 21 0,-1 0 16,0 0-16,-21 22 0,0-22 16,0 0-16,0 0 0,0 22 0,0-22 15,0 21-15,-42-21 0,20 0 16,1 22-16,-21-22 0,21 0 0,-22-21 15,1 21-15,21 0 0,-21-21 16,20 22-16,1-22 0,0 21 0,0-21 16,0 0-16,42-21 47,0 21-32,0-22-15,0 1 0,22 21 0,-22-21 16,21 0-16</inkml:trace>
  <inkml:trace contextRef="#ctx0" brushRef="#br0" timeOffset="33236.08">25146 3937 0,'0'-21'47,"21"21"-32,0 0-15,0 0 0,-21-21 16,22 21-16,-1-21 0,0 21 0,0-22 16,0 22-16,0-21 0,1 0 15,-1 0-15,-21 0 16,21 0-16,-21-1 0,0 1 16,-21 21-1,0 0-15,-1 21 16,22 1-16,-21-1 0,0 0 0,0 0 15,0 0-15,0 0 0,21 22 16,0-22-16,-22 0 0,22 0 0,0 22 16,-21-22-16,21 0 15,0 0-15,0 0 0,0 0 16,21-21-16,1 0 0,-1 22 16,0-22-16,21 0 0,-21 0 0,1 0 15,20 0-15,0 0 0,1 0 0,-22-22 16,21 1-16,0 21 0</inkml:trace>
  <inkml:trace contextRef="#ctx0" brushRef="#br0" timeOffset="33597.94">25781 3852 0,'0'-42'0,"0"84"0,0-105 0,0 42 0,0 0 16,0-1-16,0 1 0,0 0 16,21 21-1,0-21-15,0 21 0,22 0 0,-22 0 16,21 0-16,-21 0 0,22 0 15,-22 21-15,0 0 0,0 0 0,0 1 16,1-1-16,-22 0 0,21 0 16,-21 21-16,0-20 0,0 20 0,0-21 15,0 21-15,0-20 0,-21-1 16,-1 21-16,1-21 0,21 0 0,-21 1 16,0-1-16,0-21 0,0 0 0,-1 21 15,1-21 1,21-21-16,0 0 0,0-22 15,0 22 1,0 0-16,0 0 0,21-22 0,1 22 16,-1 0-16,0-21 0,0 21 0,0-1 15,0 1-15,-21 0 0,22 0 16,-1 0-16,0 21 0,-21-21 0,21-1 16,-21 1-16,21 21 15,-21-21-15,21 21 0,-21-21 0</inkml:trace>
  <inkml:trace contextRef="#ctx0" brushRef="#br0" timeOffset="34096.05">27622 3302 0,'0'0'0,"0"-21"0,22 21 16,-22-21-16,21 21 0,-21-21 15,21-1-15,0 1 16,0 21-16,-21-21 0,0 42 31,0 22-15,-21-22-16,0 0 0,0 21 15,0 1-15,21-1 0,-22 0 16,1 22-16,0-22 0,21 0 0,0 1 16,-21-1-16,0 0 0,21 1 15,0-1-15,0-21 0,0 22 0,-21-22 16,21 0-16,0 0 0,0 0 15,0 0-15,0 1 0,0-1 0,0 0 16,21-21 0,0 0-1,0 0-15,0 0 0,0 0 16,1-21-16,-1 21 0,0-21 16,0-1-16,0 22 0,22-21 0,-22 0 15,0 0-15,21 0 0,-21 0 0</inkml:trace>
  <inkml:trace contextRef="#ctx0" brushRef="#br0" timeOffset="34891.6">27813 3620 0,'0'0'0,"-21"0"0,0 0 16,-1 0-16,1 0 0,0 0 16,42 0 15,0 0-31,22 0 15,-22 0-15,21 0 0,-21 0 0,22 0 16,-22 0-16,21 0 0,1 0 16,-22 0-16,21 0 0,0-22 0,-20 22 15,20 0-15,-21 0 0,0-21 16,0 21-16,1 0 0,-22-21 16,21 21-16,-21 21 31,-21-21-16,21 21-15,-22 1 0,1 20 16,0-21-16,21 0 0,-21 0 0,21 22 16,-21-22-16,21 0 0,0 0 15,0 0-15,0 1 0,0-1 0,0 0 16,21-21-16,0 21 0,0-21 16,0 0-16,22 21 0,-22-21 0,21 0 15,-21 0-15,22 0 0,-22 0 16,21 0-16,1-21 0,-22 21 0,21-21 15,-21 0-15,0 21 0,22-21 16,-22-1-16,0 1 0,0 0 16,0 0-16,-21-21 0,0 20 0,22 1 15,-22 0-15,21 0 0,-21 0 16,0 0-16,0-1 0,0 44 47,0-1-47,-21 0 0,-1 0 0,1 0 15,21 0-15,-21 22 0,0-22 16,21 21-16,-21 1 0,0-1 0,21 0 16,-22 1-16,22-1 0,0 0 15,0 22-15,0-22 0,0 0 16,0 1-16,0 20 0,0-20 0,0-1 16,0 21-16,0-20 0,0-1 15,0 0-15,22 22 0,-22-22 0,21 22 16,0-22-16,-21 22 0,0-22 0,0 21 15,21-20-15,-21-1 0,0 0 16,0-20-16,-21 20 0,0-21 0,0 0 16,-1 0-16,1 1 0,-21-1 0,21-21 15,-22 0-15,22 0 0,-21 0 16,0 0-16,20 0 0,-20-21 0,21 21 16,0-22-16,0 22 0,-1-21 0,22 0 15,0 0-15,0 0 16,0 0-16,0-1 0,0 1 0,0-21 15,0 21-15,22 0 0,-1-22 0,0 22 16,0-21-16,21-1 0</inkml:trace>
  <inkml:trace contextRef="#ctx0" brushRef="#br0" timeOffset="35272.37">29168 3683 0,'0'0'0,"0"-42"0,0 21 0,0-1 16,0 1-16,0 0 0,-22 21 31,22 21-15,0 22-16,-21-22 0,21 21 0,-21 0 15,21 1-15,0-1 0,0 22 16,0-1-16,0 1 0,0 20 0,0-20 15,0-1-15,0 1 0,0-1 16,0 1-16,-21-22 0,21 22 0,-21-22 16,21 21-16,-21-20 0,21-1 15,0 0-15,0 1 0,-22-1 0,22 0 16,-21 1-16,21-22 0,0 0 16,-21 0-16,21 0 0,0 1 15,0-44 1,0 1-1,0 0-15,21-21 16,0 21-16,1-1 0,-22-20 0,21 0 16</inkml:trace>
  <inkml:trace contextRef="#ctx0" brushRef="#br0" timeOffset="35628.17">29273 3704 0,'0'0'0,"0"-21"0,0 0 0,0 0 16,0 0-16,22-1 15,-1 22-15,0 0 0,0 0 16,0 0-16,0 0 0,1 0 16,20 0-16,-21 0 0,0 22 0,22-22 15,-22 21-15,0 0 0,0 0 16,0 0-16,-21 0 0,0 1 15,0-1-15,0 0 0,0 0 0,0 0 16,0 0-16,-21 1 16,0-22-16,0 21 0,0-21 15,-22 0-15,22 0 0,-21 21 0,21-21 16,-22 0-16,22 0 0,-21 0 0,21 0 16,21 21-16,-22-21 0,44 0 46,-1 0-46,0 0 0,0 0 0</inkml:trace>
  <inkml:trace contextRef="#ctx0" brushRef="#br0" timeOffset="36060.93">29845 3725 0,'21'0'47,"0"0"-47,0 0 15,1-21-15,-1 21 0,0-21 16,0 21-16,0 0 0,22-21 0,-22 21 16,0-21-16,0 21 15,0-21-15,0 21 0,1-22 0,-1 1 16,-21 0-16,21 0 15,-21 0-15,-21 21 32,0 0-32,-1 21 0,1-21 15,0 21-15,-21 0 0,21 22 16,-22-22-16,22 0 0,0 21 0,0-21 16,0 1-16,-1 20 0,22-21 15,-21 0-15,21 22 0,0-22 0,0 0 16,0 0-16,0 0 0,0 0 15,0 1-15,21-1 16,1-21-16,-1 0 0,0 0 0,0 0 16,0 0-16,22 0 0,-22 0 15,21-21-15,-21 21 0,22-22 0,-1 1 16,0 0-16</inkml:trace>
  <inkml:trace contextRef="#ctx0" brushRef="#br0" timeOffset="36607.61">31115 3069 0,'0'0'0,"-21"-21"31,21 0 47,-21 21-62,-1 0 0,1-21-1,21 0 1,0-1 0,21 22-1,1 0-15,-1 0 16,0 0-16,0 0 0,0 0 15,0 0 1,-21 22-16,0-1 16,0 0-16,0 0 0,-21-21 15,0 21-15,0 0 0,0-21 16,0 22-16,-1-1 0,-20-21 0,21 21 16,0 0-16,0-21 0,-1 0 15,1 0-15</inkml:trace>
  <inkml:trace contextRef="#ctx0" brushRef="#br0" timeOffset="36936.42">31369 2985 0,'0'0'15,"0"-22"1,21 22 0,0-21-1,0 21 1,1 0-16,-1 0 31,-21 21-15,0 1-16,0-1 15,-21 0-15,21 0 0,-22 0 16,1 0-16,0 1 0,0-1 16,0 0-16,0 0 0,-22 21 0,1-20 15,21-1-15,-22 0 0,1 0 16,-21 0-16,20-21 0</inkml:trace>
  <inkml:trace contextRef="#ctx0" brushRef="#br0" timeOffset="45920.41">974 7133 0,'0'-21'0,"0"-21"15,0 21 1,0-1-16,0 1 0,0 0 16,0 0-16,0 0 15,0 0-15,0-1 16,0 44 46,0-1-46,0 0-16,0 0 0,0 0 16,0 22-16,0-22 15,0 0-15,0 21 0,0 1 16,0-1-16,0 0 0,0 1 0,0 20 15,0-21-15,0 1 0,0 20 16,0-20-16,0-1 0,0 21 0,0-20 16,0-1-16,0 22 15,0-22-15,0 21 0,0 1 0,0-1 0,0 1 16,0-1-16,0 1 16,0-1-16,0 1 0,-22-1 0,22 1 15,0-1-15,-21 1 0,21-1 16,0 1-16,0-1 0,0 22 0,-21-21 15,21-1-15,0 1 0,0-22 16,-21 21-16,21 1 0,0-22 0,0 22 16,0-1-16,0-20 0,0 20 15,0-21-15,-21 22 0,21-22 0,0 1 16,-21-1-16,21 0 0,0 1 16,0-1-16,0-21 0,0 21 0,0-20 15,0-1-15,0 0 16,-22-21-1,22-21 1,0 0-16,0-22 16,-21 22-16,21 0 0,0-21 0,0-1 15,0 1-15</inkml:trace>
  <inkml:trace contextRef="#ctx0" brushRef="#br0" timeOffset="46855.87">952 6795 0,'0'0'0,"0"21"16,22-21 77,-1 0-93,0 0 16,0 0-16,0 0 0,0 21 16,22-21-16,-22 0 15,0 0-15,21 0 0,-20 0 16,20 0-16,0 0 0,22 0 16,-22 0-16,22 0 0,-1 0 0,22 0 15,-22 0-15,22 0 0,-22 0 16,22 0-16,0 0 0,21 0 0,-1 0 15,1 0-15,21 0 0,-21 0 16,21 0-16,-21 0 0,21 0 0,0-21 16,0 21-16,21 0 0,-21-21 0,21 21 15,-21 0-15,0 0 16,0 0-16,-21 0 0,21-22 0,-21 22 16,21 0-16,-21 0 0,-22 0 15,1 0-15,0 0 0,-22 0 0,1 0 16,-1 0-16,-20 0 0,-22 0 0,21 0 15,-21 0-15</inkml:trace>
  <inkml:trace contextRef="#ctx0" brushRef="#br0" timeOffset="47360.58">5122 6773 0,'21'0'31,"-21"22"32,0-1-63,0 0 16,0 0-16,0 0 0,0 22 0,0-22 15,-21 21-15,21 0 0,-21 1 0,21-1 16,0 22-16,0-22 0,-21 21 15,21 1-15,0-1 0,0-20 0,-21 20 16,21 1-16,0-1 0,0 1 0,0-1 16,0 1-16,0 20 0,0 1 15,-21 0-15,21-1 0,-22 1 16,22-21-16,0 20 0,-21 22 0,0-21 16,21-1-16,-21 1 0,21 0 15,-21 21-15,21-43 0,0 22 0,0-1 16,0-20-16,0-1 0,0 1 0,0-1 15,0-20-15,0-1 0,21 0 16,0 1-16,0-1 0,-21-21 0,0 0 16,21 1-16,1-22 15,-22-22 17,0 1-32,0 0 15,0 0-15,-22 0 16,22 0-16,-21-1 0,0 22 0</inkml:trace>
  <inkml:trace contextRef="#ctx0" brushRef="#br0" timeOffset="48382.03">889 9948 0,'-21'0'0,"42"0"0,-63 0 0,20 0 0,1 0 15,42 0 48,1 0-48,20 0-15,-21 0 0,0 0 16,22 0-16,-1 0 0,0 0 16,1 0-16,20 0 0,22 0 0,-22 0 15,22 0-15,0 0 0,20 0 16,-20 0-16,21 0 0,-21 0 0,20 0 15,1 0-15,21 0 0,-21-21 0,21 21 16,-21 0-16,21 0 16,-21 0-16,0-21 0,21 21 0,-22 0 15,1-21-15,0 21 0,21 0 16,-21 0-16,-21 0 0,20 0 0,-20 0 16,0 0-16,-22 0 0,1 0 0,-1 0 15,-20 0-15,-1 0 0,0 0 16,1 0-16,-22 0 0,0 0 0,0 0 15,0 0-15,0 0 0,1 0 0,-1 0 16,0 0-16,0 0 16,0 0-16,0 0 0,1 0 0,-1 0 15,0 0-15,0 0 0,21 0 16,-20 0-16,-1 0 0,0 0 16,0 0-16,0 0 0,0 0 0,1 0 15,-1 0-15,0 0 16,0 0-1,-21-21-15,0 0 63,0-1-16,0 1-32</inkml:trace>
  <inkml:trace contextRef="#ctx0" brushRef="#br0" timeOffset="49515.96">931 12467 0,'0'0'0,"0"-21"0,-21 21 16,0 0 15,0 0-31,21 21 16,-21 0-16,21 1 0,0-1 15,0 0-15,0 21 0,0-21 0,0 22 16,0 20-16,0 1 0,0-22 16,-22 22-16,22 20 0,0-20 0,0-1 15,0 22-15,0-22 0,0 22 16,0 0-16,-21-22 0,21 22 0,0 0 16,0-22-16,0 22 15,0-22-15,0 1 0,0-1 0,0 1 16,0-22-16,0 22 0,0-1 0,21-21 15,-21 1-15,22 20 0,-22-20 16,0-1-16,0 0 0,0-21 16,0 22-16,0-22 0,0 0 0,0 0 15,0 0-15,0 1 0,0-1 16,0-42 15,0-1-31,0 1 0,0 0 16,0 0-16,0 0 0,0 0 15,0-22-15,0 22 0,0-21 16,0-1-16,0-20 0</inkml:trace>
  <inkml:trace contextRef="#ctx0" brushRef="#br0" timeOffset="50943.56">910 12488 0,'0'0'0,"0"-21"0,-21 21 31,42 0 16,0-21-47,0 21 0,22 0 15,-22 0-15,21 0 0,22 0 0,-22 0 16,22-21-16,-1 21 0,22 0 16,-22 0-16,22 0 0,0 0 0,20 0 15,-20-21-15,21 21 16,0-21-16,0 21 0,21 0 0,0 0 15,21-22-15,-21 22 0,0-21 16,0 21-16,21 0 0,-21-21 0,21 0 16,-21 21-16,21-21 0,-21 21 0,0-21 15,-21 21-15,21-22 0,-21 1 16,21 21-16,-21-21 0,0 21 0,-22 0 16,22-21-16,-21 21 0,-22 0 15,22-21-15,-22 21 0,1 0 0,-22 0 16,1 0-16,-1-21 0,0 21 0,-21 0 15,1 0-15,-1 0 16,0 0-16,0 0 0,0 0 16,0 0-1,-21 21 32,0 0-47,0 0 0,0 0 16,0 0-16,0 1 0,0-1 15,0 0-15,0 0 0,0 0 16,0 0-16,0 22 0,0-22 0,0 21 16,0 1-16,0-1 0,0 0 0,0 22 15,0-22-15,0 22 16,0-1-16,0 1 0,0-22 0,0 21 16,0 1-16,0-1 0,0-20 0,0 20 15,0 1-15,0-22 0,22 22 16,-22-1-16,0 1 0,0-1 0,0-21 15,0 22-15,0-1 0,0-20 0,0 20 16,0-20-16,0-1 0,0 21 16,0-20-16,0-1 0,0 22 0,0-22 15,0 0-15,0 1 0,0-1 0,0 0 16,0 1-16,0-1 0,0 0 16,0 1-16,0-1 0,0-21 15,0 21-15,0-20 0,0-1 0,0 21 16,0-21-16,0 0 0,0 1 0,0-1 15,0 0-15,-22 0 16,22 0-16,-21 0 0,0-21 16,21 22-16,0-1 0,-21-21 15,21 21-15,-21-21 16,0 0-16,-1 0 16,1 0-16,0 0 15,0 0-15,0 0 0,0 0 16,-1 0-16,1 21 0,0-21 15,0 0-15,0 0 16,-22 0-16,1 0 0,0 21 0,-1-21 16,1 0-16,-21 0 0,20 0 0,-20 0 15,-1 0-15,-20 0 0,20 0 0,1 0 16,-22 0-16,21 0 0,-20-21 16,20 21-16,-20 0 0,-1 0 0,21 0 15,-20-21-15,-1 21 0,-21 0 0,22 0 16,-1 0-16,-21 0 0,21 0 15,-20 0-15,-1 0 0,0 0 0,-21 0 16,0 0-16,21 0 0,-21 0 0,21 0 16,0 0-16,1 0 0,-1 0 15,21 0-15,0 0 0,-20-21 16,20 21-16,0 0 0,22 0 16,-22-21-16,0 21 0,22 0 0,-1 0 15,1-22-15,-1 22 0,1 0 16,21 0-16,-22-21 0,22 21 0,-1-21 15,1 21-15,0 0 0,21 0 16,-1-21-16,1 21 0,21-21 31,21 21 1,1 0-32,-22-21 78,0-1-47,0 1-31,0 0 0</inkml:trace>
  <inkml:trace contextRef="#ctx0" brushRef="#br0" timeOffset="51124.43">762 14520 0,'0'22'16,"0"-1"0,0 0-16,0 0 0,-21 0 15,0-21-15,21 21 16,-22-21-16,1 0 15</inkml:trace>
  <inkml:trace contextRef="#ctx0" brushRef="#br0" timeOffset="52271.76">1397 7768 0,'0'0'0,"21"0"16,0 0-16,0 0 15,1-21-15,-1 21 16,0 0-16,0-21 0,0 21 0,0-21 15,1 21-15,-1-21 0,0 21 16,0-22-16,0 22 0,0-21 0,-21 0 16,22 21-16,-22-21 0,21 21 15,-21-21-15,0 0 16,-21 21-16,-1 0 0,1 0 16,0 0-16,-21 0 0,-1 0 0,1 0 15,0 0-15,-1 0 0,1 21 16,21 0-16,-21-21 0,-1 21 0,22 0 15,0 0-15,0 1 0,21-1 16,0 0-16,0 0 16,0 0-16,21 0 15,0 1-15,0-1 0,0 0 0,1 0 16,20 0-16,-21 0 0,21 1 16,-20-1-16,20 0 0,-21 21 0,0-21 15,0 1-15,1 20 0,-1-21 16,-21 0-16,0 0 0,0 1 0,0-1 15,0 0-15,-21 0 0,-1 0 16,-20-21-16,0 21 0,21 1 0,-22-22 16,1 0-16,0 0 0,-1 21 15,22-21-15,-21 0 0,21 0 0,-22 0 16,22 0-16,0-21 16,0-1-16,0 22 0,21-21 0,0 0 15,-22 21-15,22-21 0,-21 21 16,21-21-16,0 0 0,0-1 15,0 1-15,21 21 16,1-21-16,20 0 0,-21 21 0,21-21 16</inkml:trace>
  <inkml:trace contextRef="#ctx0" brushRef="#br0" timeOffset="52848.43">2201 7916 0,'-21'22'0,"42"-44"0,-21 1 16,0 0-16,0 0 15,0 0-15,0 0 16,-21 21-16,0-22 0,21 1 0,-21 21 16,0-21-16,-1 21 0,1 0 0,0 0 15,0 0-15,0 0 0,0 0 16,-1 0-16,1 21 0,0 0 0,-21 1 15,21-1-15,-1 21 0,-20-21 16,21 22-16,0-1 0,0 0 16,-1 1-16,1-1 0,21-21 15,0 21-15,0-20 0,0 20 0,0-21 16,0 0-16,21 0 16,1-21-16,-1 0 0,0 0 0,0 0 15,0 0-15,0 0 0,1 0 16,20 0-16,-21-21 0,0 0 0,22 0 15,-22 0-15,0 0 0,21-1 16,-21 1-16,1-21 0,-1 21 0,0 0 16,0-22-16,-21 22 0,0-21 15,0 21-15,21-1 0,-21 1 0,0 0 16,0 0-16,-21 21 31,21 21-31,0 0 16,0 22-16,0-22 0,0 21 15,0-21-15,0 0 0,0 22 0,0-22 16,0 0-16,0 0 0,0 0 16,0 1-16,0-1 0,0 0 15,21-21-15,0 0 16,1 0-16,-1 0 0,0 0 16,0-21-16,0 21 0,0-21 15,1-1-15,-1 1 0,0 0 0</inkml:trace>
  <inkml:trace contextRef="#ctx0" brushRef="#br0" timeOffset="53517.4">2476 7895 0,'0'0'0,"0"-21"16,0-21-1,-21 63 17,21 0-32,0 0 0,0 0 15,-21 22-15,21-22 0,0 0 16,0 21-16,0-20 0,0-1 0,-21 0 15,21 0-15,0 0 0,-21 0 0,21 1 16,0-1-16,0 0 16,0-42 15,0 0-31,0-1 16,0 1-16,0 0 0,0 0 15,0 0-15,0 0 0,0-22 0,0 22 16,0-21-16,0 21 0,21-1 0,0-20 15,0 21-15,-21 0 0,21 0 16,1-1-16,-1 1 0,0 21 0,0 0 16,0 0-16,0 0 0,22 0 15,-22 0-15,-21 21 0,21 1 16,0-1-16,0 0 0,1 21 0,-1-21 16,-21 22-16,0-22 0,0 21 15,0-21-15,0 1 0,0 20 0,0-21 16,0 0-16,0 0 0,0 1 15,0-44 32,0 1-47,0 0 16,0 0-16,0 0 0,21 0 0,0-1 16,-21-20-16,21 21 0,0-21 0,1 20 15,-1 1-15,0-21 0,0 21 16,0 0-16,0-1 0,1 1 0,-1 21 15,0 0-15,0 0 16,0 0-16,-21 21 0,21 1 16,-21-1-16,22 0 0,-22 21 0,0-21 15,0 1-15,0 20 0,0-21 16,0 0-16,0 22 0,0-22 0,0 0 16,-22 0-16,1 0 15,21 0-15,0 1 16,0-44 15,0 1-31</inkml:trace>
  <inkml:trace contextRef="#ctx0" brushRef="#br0" timeOffset="53868.2">3344 7705 0,'0'0'15,"0"-21"-15,0 42 32,0 0-32,0 0 0,0 0 15,0 22-15,0-1 0,0-21 16,0 21-16,0 22 0,0-22 16,0 1-16,0 20 0,0 1 0,0-22 15,0 21-15,0 1 0,0-22 16,-21 22-16,21-1 0,-21-20 0,21 20 15,0 1-15,0-1 0,-21 1 0,21-22 16,-21 0-16,21 1 0,-22-1 16,22 0-16,0-21 0,0 22 0,0-22 15,0 0-15,0-42 32,0 0-32,22 0 0,-1-1 15,-21 1-15,21-21 0,-21 0 0,0 20 16,21-20-16,0-21 15,-21 20-15</inkml:trace>
  <inkml:trace contextRef="#ctx0" brushRef="#br0" timeOffset="54170.03">3387 8043 0,'0'0'16,"0"-42"-16,0 0 0,0-1 0,0 1 0,0 21 16,0 0-16,0 0 0,0-1 15,0 1-15,0 0 0,21 0 0,0 0 16,0 21-16,0-21 0,0 21 15,1 0-15,-1 0 0,0 0 0,0 0 16,0 0-16,0 0 0,1 0 0,-1 21 16,-21 0-16,0 0 15,0 21-15,0-20 0,0-1 0,0 21 16,0-21-16,0 22 0,-21-22 16,-1 21-16,1-21 0,0 0 0,-21 1 15,21-1-15,-1 0 0,1 0 0,0 0 16,0-21-16,21 21 15,-21-21-15,21-21 16,0 0 0,0 0-16,21 0 0,-21 0 15,21-1-15</inkml:trace>
  <inkml:trace contextRef="#ctx0" brushRef="#br0" timeOffset="54435.88">3979 7493 0,'0'21'16,"0"0"-16,0 1 15,0-1-15,0 0 0,0 21 16,0-21-16,0 22 0,0-1 0,0-21 16,0 22-16,0-1 0,0 0 15,0-21-15,-21 22 0,21-1 16,0-21-16,0 22 0,-21-22 0,21 0 15,0 0-15,0 0 0,0 0 16,21-21 0,0 0-1,0 0-15,1-21 0,-22 0 16,21 0-16,0 0 0</inkml:trace>
  <inkml:trace contextRef="#ctx0" brushRef="#br0" timeOffset="54796.09">4127 7916 0,'22'0'47,"-1"0"-31,0 0-16,0 0 16,0-21-16,0 0 15,-21 0-15,22 0 16,-22 0-1,-22 21 1,1 0-16,0 0 16,0 21-16,21 0 0,-21-21 0,0 42 15,-1-21-15,22 1 0,0 20 0,-21-21 16,21 21-16,0-20 0,-21-1 16,21 21-16,0-21 0,0 0 15,0 1-15,0-1 0,21 0 0,0-21 16,-21 21-16,22-21 0,-1 0 15,0 0-15,0 0 0,0 0 0,0 0 16,1 0-16,-1 0 0,0-21 16,0 0-16,0 21 0,-21-21 0,0-1 15,0 1-15,21 0 0</inkml:trace>
  <inkml:trace contextRef="#ctx0" brushRef="#br0" timeOffset="55876.39">1736 13589 0,'0'-21'32,"0"0"-32,0 0 0,0-1 15,0 1-15,0 0 16,0 0-16,-22 21 0,1-21 0,0 0 16,0 21-16,-21-22 0,20 22 15,-20-21-15,21 21 0,-21 0 0,-1 0 16,22 0-16,-21 0 0,-1 21 15,22 1-15,-21-1 0,21 0 0,-22 0 16,22 21-16,0 1 16,0-1-16,21-21 0,0 22 0,-21-1 15,21 0-15,0 1 0,0-1 16,0-21-16,0 0 0,21 22 16,0-22-16,0 0 0,0-21 0,1 0 15,20 0-15,-21 0 0,21 0 16,-20 0-16,20 0 0,0-21 0,1 0 15,-1-1-15,-21 1 0,21-21 16,1 21-16,-1-22 0,-21 1 0,22 0 16,-22-22-16,0 22 0,0 0 15,0-1-15,0-20 0,-21 20 16,0 1-16,0 0 0,0-1 0,0 1 16,0 21-16,0-21 0,0 20 15,-21 1-15,21 0 0,-21 0 0,0 21 16,0 0-16,21 21 15,-21 0-15,21 0 0,0 22 16,0-22-16,0 21 0,0 1 0,0-1 16,0 0-16,0 1 0,0-1 15,0 0-15,0 1 0,0-1 0,0 0 16,0 1-16,0-1 0,21-21 16,0 0-16,-21 0 0,0 1 0,21-1 15,0 0-15,0-21 16,1 0-16,-1-21 15,-21 0-15,21 21 0</inkml:trace>
  <inkml:trace contextRef="#ctx0" brushRef="#br0" timeOffset="56276.2">1990 13504 0,'0'22'16,"0"-1"-1,21-21-15,0 0 16,0 0 0,0 0-16,0-21 15,1 21-15,-1-22 0,0 22 0,0-21 16,21 0-16,-20 21 0,-1-21 16,-21 0-16,21 21 0,-21-21 0,0-1 15,0 1-15,-21 21 16,0 0-1,-22 0-15,22 0 0,0 0 0,0 21 16,-22-21-16,22 22 0,0-1 16,0 21-16,21-21 0,0 0 0,-21 22 15,21-1-15,0-21 16,0 0-16,0 22 0,0-22 0,0 0 0,21 0 16,-21 0-16,21 1 15,0-22-15,0 0 0,1 0 0,-1 0 16,21 0-16,-21 0 0,22 0 15,-22 0-15,21-22 0,0 22 0,1-21 16,-22-21-16,21 21 0,1 0 16,-1-22-16</inkml:trace>
  <inkml:trace contextRef="#ctx0" brushRef="#br0" timeOffset="56952.76">2688 13356 0,'0'0'0,"0"-21"0,0 42 31,0 0-16,0 1-15,0-1 16,0 0-16,0 0 0,0 21 0,0-20 16,0-1-16,-21 21 0,21-21 15,0 0-15,0 1 0,0 20 0,0-21 16,0 0-16,0 0 0,0-42 47,0 0-32,0 0-15,0 0 0,0 0 16,0-22-16,0 22 0,0 0 16,0-21-16,0 20 0,21-20 15,-21 21-15,21 0 0,0-22 16,1 22-16,-1 0 0,0 0 0,0 0 16,0 0-16,0 21 0,1 0 0,20 0 15,-21 0-15,0 0 0,0 21 16,1 0-16,-1 0 0,21 0 0,-21 22 15,-21-22-15,21 0 0,1 21 16,-22-21-16,0 1 0,0 20 0,0-21 16,0 0-16,0 0 0,0 1 15,0-1-15,0 0 16,0-42 15,0 0-15,0-1-16,0 1 0,0-21 15,0 21-15,0 0 0,0-22 0,21 22 16,0-21-16,0 21 0,0-22 0,0 22 16,1 0-16,20 0 0,-21 0 15,21-1-15,1 1 0,-1 21 0,0 0 16,1 0-16,-22 21 0,21 1 16,-21-22-16,1 21 0,20 21 0,-42-21 15,21 0-15,-21 22 0,0-22 16,0 21-16,0-21 0,0 22 15,0-22-15,-21 0 0,0 21 0,0-20 16,-1-1-16,1 0 0,21 0 16,-21-21-16,21 21 0,0-42 31,0 0-31,21 0 16,0 0-16,1-1 0</inkml:trace>
  <inkml:trace contextRef="#ctx0" brushRef="#br0" timeOffset="57372.54">4106 13145 0,'0'-22'0,"0"44"0,-21-44 16,0 22 0,21 22-16,-21-22 0,0 21 15,21 0-15,-22 0 0,1 21 0,21-20 16,-21-1-16,21 21 0,0-21 15,-21 0-15,21 22 0,-21-22 0,21 21 16,0-21-16,0 22 0,0-22 0,0 0 16,0 0-16,21 0 0,0 1 15,0-22-15,0 21 0,1-21 0,20 0 16,-21 0-16,0 0 0,0 0 16,1 0-16,-1 0 0,0-21 15,0-1-15,0 1 0,0 0 0,1 0 16,-1 0-16,-21 0 0,21-1 15,0-20-15,-21 21 0,0-21 0,0 20 16,0-20-16,0 21 0,0-21 0,0 20 16,0-20-16,-21 0 0,0 21 15,0-22-15,-1 22 0,22 0 0,-21 21 16,0-21-16,0 21 0,0 0 0,-22 0 16,22 0-16,0 0 0,-21 21 15,21-21-15,-1 21 0,-20-21 16,21 0-16,0 0 0,0 0 15,-1 0-15,1 0 0</inkml:trace>
  <inkml:trace contextRef="#ctx0" brushRef="#br0" timeOffset="58160.5">2561 10266 0,'0'0'0,"42"-106"32,-42 85-32,22 0 0,-22 0 0,0-1 15,0 1-15,0 0 16,0 0-16,21 21 31,-21 21-15,21 0-16,-21 22 15,21-22-15,-21 0 0,0 21 0,21 22 16,0-22-16,-21 22 0,0-1 16,0 1-16,22-1 0,-22 22 0,0-22 15,21 1-15,-21-1 0,0 22 0,0-22 16,0 22-16,0 0 0,0-1 15,0 1-15,0 0 0,-21-22 0,21 22 16,0 0-16,0-22 0,0 22 16,0-22-16,-22 1 0,22-1 15,0 1-15,0-1 0,0 1 0,0-22 16,0 0-16,0 1 0,0-1 16,0-21-16,0 0 0,0 1 0,0-1 15,0-42 1,0-1-1,0 1-15,0 0 0,0 0 0,0 0 16,0-22-16,0 1 0,0 0 16,0-1-16,0 1 0,0-21 0</inkml:trace>
  <inkml:trace contextRef="#ctx0" brushRef="#br0" timeOffset="58947.69">2752 10054 0,'0'0'0,"0"-21"16,0 0-1,-22 21 1,1 0-16,0 0 15,0 21 1,0 0-16,0-21 0,21 21 0,-22 1 16,1 20-16,0-21 0,0 0 15,0 22-15,-22-1 0,22 21 0,0-20 16,-21 20-16,-1-20 0,22 20 0,-21 1 16,21-22-16,-22 0 0,22 22 15,0-22-15,0-21 0,0 22 0,21-22 16,0 0-16,0 0 0,-21 0 15,21 0-15,21-21 32,0-21-17,0 0-15,-21 0 16,21 0-16,0 0 0,1-1 0,20-20 16,-21 21-16,0-21 0,22-1 0,-22 1 15,0-22-15,21 22 0,-21-21 16,1 20-16,20-20 0,-21 20 0,-21 1 15,21 0-15,-21-1 0,21 1 16,-21 21-16,0 0 0,0 0 0,0-1 16,0 1-16,22 0 0,-1 21 15,0 0-15,0 0 16,0 21-16,22 0 0,-22 1 16,0-1-16,21 21 0,-21-21 0,22 22 15,-22 20-15,0-21 0,21 22 16,-20-1-16,-1 1 0,0-22 15,0 22-15,0-22 0,0 22 0,1-22 16,-22 0-16,0-21 0,0 22 16,21-22-16,-21 0 0,0 0 0,0 0 15,21-21-15,-21 22 0,21-22 16,0 0 0,0-22-16</inkml:trace>
  <inkml:trace contextRef="#ctx0" brushRef="#br0" timeOffset="59907.9">4995 9567 0,'0'0'0,"0"22"79,0-1-79,0 0 0,0 0 15,0 0-15,0 0 0,0 1 16,0 20-16,0-21 0,0 0 0,0 0 15,0 22-15,0-22 0,0 0 16,0 0-16,0 0 0,-21-21 16,0 0-16,0 0 0</inkml:trace>
  <inkml:trace contextRef="#ctx0" brushRef="#br1" timeOffset="71191.71">5800 12827 0,'21'21'0,"0"-21"16,0 0-1,0 0 1,0 0-16,1 0 0,-1 0 15,0-21-15,0 21 0,-21-21 16,21 21-16,0-21 0,-21 0 16,0-1-16,0 1 15,-21 21 1,0 0-16,0 0 0,-21 0 16,20 0-16,-20 0 15,0 0-15,-1 21 0,22 1 0,-21-1 16,0-21-16,20 21 0,-20 0 0,21 0 15,0 0-15,21 1 0,0-1 16,-21 0-16,21 0 0,0 0 0,0 0 16,0 1-16,21-1 15,0-21-15,-21 21 0,42-21 16,-21 21-16,1-21 0,-1 21 0,0-21 16,21 21-16,-21-21 0,1 22 15,20-22-15,-21 21 0,0-21 0,0 21 16,1 0-16,-1-21 0,0 21 0,0-21 15,-21 21-15,0 1 16,0-1-16,0 0 16,0 0-16,-21 0 0,0-21 15,0 21-15,-22 1 0,1-22 16,21 21-16,-22-21 0,1 0 0,0 21 16,-1-21-16,22 0 0,-21 0 15,21 0-15,0 0 0,-1 0 0,1 0 16,0 0-16,0 0 0,21-21 0,-21 0 15,21-1 1,0 1 0,21 21-1,0-21-15,0 21 16,0 0-16,1-21 0,20 21 16</inkml:trace>
  <inkml:trace contextRef="#ctx0" brushRef="#br1" timeOffset="71732.59">6159 13102 0,'0'0'0,"22"-42"31,-22 21-15,0 42 15,0 0-31,0 0 0,-22 0 16,22 1-16,-21-1 0,21 0 0,0 0 15,0 0-15,-21 0 0,21 22 0,0-22 16,-21 0-16,21 0 0,0 0 16,0 1-16,0-1 0,0 0 15,21-21-15,0 21 16,0-21-16,1 0 15,-1 0-15,0-21 0,0 21 16,0-21-16,0 0 16,-21-1-16,22 22 0,-1-21 0,0 0 15,0-21-15,-21 21 0,21-1 0,-21 1 16,21 0-16,-21-21 0,22 21 16,-22-1-16,0 1 0,0 0 0,0 0 15,0 42 1,-22 0-1,22 0-15,-21 1 0,21-1 16,-21 21-16,21-21 0,0 0 16,0 1-16,0-1 0,0 0 0,0 0 15,0 0-15,0 0 0,0 1 16,21-22 15,0 0-31,-21-22 16,22 22-16,-1-21 0</inkml:trace>
  <inkml:trace contextRef="#ctx0" brushRef="#br1" timeOffset="72272.46">6646 12679 0,'0'0'16,"-21"21"-1,21 0-15,0 22 16,0-22-16,0 21 0,0 0 16,0 1-16,0-22 0,0 21 0,0 1 15,0-1-15,0 0 0,-21 1 16,21-22-16,0 21 0,0-21 0,0 0 16,0 22-16,0-22 0,0 0 0,0 0 15,0 0 1,0-42 31,0 0-47,0 0 0,0 0 15,0 0-15,0-1 0,0 1 16,0 0-16,0 0 16,21 0-16,0 0 0,0-1 0,1 1 15,-1 21-15,21-21 0,-21 0 0,22 21 16,-22 0-16,0 0 0,21 0 15,-21 0-15,22 0 0,-22 0 0,0 21 16,0-21-16,0 21 0,1 0 16,-1 1-16,0-1 0,-21 0 0,21 0 15,-21 0-15,0 0 0,0 1 0,0-1 16,-42 0-16,21-21 0,-1 21 16,1 0-16,-21 0 0,21-21 15,-22 22-15,22-22 0,-21 0 0,21 21 16,0-21-16,-22 0 0,22 0 0,0 0 15,0 0-15,0 0 0,-1 0 16,1 0-16,0 0 0,0 0 16</inkml:trace>
  <inkml:trace contextRef="#ctx0" brushRef="#br1" timeOffset="72712.21">5736 13864 0,'0'0'0,"21"-84"32,-21 62-32,0 1 0,-21 21 15,0 0 1,0 0-16,0 0 0,-1 21 16,-20 1-16,21-1 0,0 0 0,0 21 15,-1-21-15,1 1 0,21 20 16,0 0-16,-21-21 0,21 22 0,0-22 15,0 21-15,0-21 0,0 22 16,0-22-16,0 21 0,0-21 0,21 1 16,0-1-16,1-21 0,-1 21 0,0-21 15,21 0-15,-21 0 0,22 0 16,-22 0-16,21 0 0,-21-21 0,22 0 16,-22-1-16,21 1 0,-21 0 15,22 0-15</inkml:trace>
  <inkml:trace contextRef="#ctx0" brushRef="#br1" timeOffset="72968.33">6244 13695 0,'0'0'0,"0"-21"0,0 0 32,0 42-17,-21 0-15,21 0 0,0 0 0,0 0 16,0 22-16,0-1 15,-21-21-15,21 22 0,0-22 0,0 21 16,0 0-16,0-20 0,-21-1 0,21 21 16,0-21-16,0 0 0,0 1 15,0-1-15,0 0 0,0 0 16</inkml:trace>
  <inkml:trace contextRef="#ctx0" brushRef="#br1" timeOffset="73452.42">6540 13949 0,'0'-21'0,"0"42"0,0-63 16,0 20-1,0 1 1,-21 21-16,0-21 0,0 21 15,0 0-15,0 0 0,-1 0 16,1 21-16,0 0 0,0-21 0,21 22 16,-21-1-16,0 0 0,21 0 15,-22 0-15,22 22 0,0-22 0,-21 0 16,21 0-16,0 0 0,0 0 16,0 1-16,0-1 0,0 0 15,21-21 1,1 0-16,-1 0 0,0 0 15,0 0-15,0-21 0,0 21 0,1-21 16,-1-1-16,0 1 0,0 21 16,0-21-16,0 0 0,1 0 0,-22-22 15,21 22-15,0 0 0,-21 0 0,21 0 16,-21 0-16,0-1 0,0 1 16,0 42-1,0 1 1,0-1-16,0 0 15,0 0-15,0 0 0,0 0 16,0 1-16,0-1 0,0 0 0,-21 0 16,21 0-16,0 0 15,0 1-15,21-22 32</inkml:trace>
  <inkml:trace contextRef="#ctx0" brushRef="#br1" timeOffset="73883.86">7260 13801 0,'0'0'0,"0"-21"16,0-1-16,-21 22 16,0 0-1,0 0-15,-1 0 0,1 0 16,0 0-16,0 22 0,-21-1 0,20 0 15,1 0-15,0 0 0,21 0 0,-21-21 16,21 22-16,-21-1 0,21 0 16,0 0-16,21-21 15,0 0-15,0 0 16,0 0-16,1 0 0,20 0 16,-21 0-16,0 0 0,22 21 0,-22-21 15,0 0-15,0 0 0,0 0 16,0 21-16,-21 1 15,0-1-15,-21 0 16,0-21-16,0 0 16,0 21-16,0-21 0,-22 0 15,22 21-15,-21-21 0,21 0 0,-1 0 16,1 0-16,0 0 0,0 0 0,0 21 16,0-21-16,-1 0 15,22-21 16,22 21-31,-1 0 0,0 0 16</inkml:trace>
  <inkml:trace contextRef="#ctx0" brushRef="#br1" timeOffset="74304.64">7599 13843 0,'0'0'0,"21"-21"0,21 0 0,-21 21 15,-21-21-15,22-1 0,-22 1 16,-22 21 0,1 0-1,0 0-15,0 21 16,0-21-16,0 22 0,-1-1 0,1-21 16,0 21-16,21 0 0,-21-21 0,21 21 15,0 0-15,0 1 16,21-22-1,0 21-15,0-21 0,1 0 0,-1 0 16,0 0-16,0 0 0,0 0 16,0 0-16,1 0 0,-1 21 0,0-21 15,21 0-15,-21 0 16,1 21-16,-1-21 16,-21 21-16,-21-21 15,-1 21-15,1-21 0,0 0 16,0 0-16,-21 22 0,20-22 15,1 0-15,-21 0 0,21 21 0,0-21 16,-1 0-16,1 0 0,0 0 0,0 0 16,0 0-16,21-21 31</inkml:trace>
  <inkml:trace contextRef="#ctx0" brushRef="#br1" timeOffset="75620.48">5927 7112 0,'0'0'0,"0"-21"0,0 0 16,21 0-1,-21-1 1,-21 1 0,-1 21-1,1 0-15,0 0 0,0 0 16,0 0-16,0 0 0,-1 0 0,-20 21 16,21-21-16,0 22 0,0-22 15,-22 21-15,22 0 0,0 0 16,0 0-16,21 0 0,-21 1 15,21-1-15,0 0 16,0 0-16,21-21 0,0 21 0,0 0 16,0 1-16,22-1 0,-22 0 15,21 0-15,0 0 0,1 0 0,-1 1 16,0-1-16,-20 0 0,20 0 0,-21 0 16,21 0-16,-20 1 0,-22-1 15,0 0-15,21-21 0,-21 21 0,0 0 16,-21 0-16,-1-21 0,1 0 15,-21 22-15,0-22 16,-1 0-16,1 0 0,0 0 0,-1 0 16,1 0-16,0 0 0,-1 0 0,1 0 15,21 0-15,0 0 0,-1 0 16,1 0-16,21-22 0,-21 22 0,21-21 16,0 0-16,0 0 15,0 0-15,21 21 16,0-21-16,22 21 0,-22-22 0,0 22 15,21-21-15</inkml:trace>
  <inkml:trace contextRef="#ctx0" brushRef="#br1" timeOffset="76024.25">6350 7239 0,'0'-21'31,"-21"21"-31,21 21 16,-21 0-16,21 0 16,0 1-16,-22-1 0,22 0 0,0 21 15,0-21-15,0 22 0,0-22 0,0 0 16,-21 21-16,21-20 0,0-1 16,0 0-16,0 0 0,0 0 0,0 0 15,21-21-15,1 0 0,-1 0 16,0 0-16,0 0 15,0 0-15,0 0 0,1 0 0,-1-21 16,0 21-16,0-21 0,0 0 0,0 0 16,-21 0-16,22-1 0,-1 1 15,-21 0-15,0 0 0,0-21 0,0 20 16,0 1-16,0-21 0,0 21 0,0 0 16,0-1-16,0 1 15,0 0-15,-21 21 0,21 21 47,21-21-47,0 0 16</inkml:trace>
  <inkml:trace contextRef="#ctx0" brushRef="#br1" timeOffset="76327.78">6858 7197 0,'-42'42'32,"42"-21"-32,0 0 0,-22 1 0,22-1 0,0 21 15,-21 0-15,21 1 0,0-1 16,0 0-16,0 1 0,0-1 16,0 0-16,-21 1 0,21-1 0,0 22 15,-21-22-15,21 0 0,-21 22 0,21-22 16,-21 0-16,21 1 0,0-1 15,-22 0-15,22 1 0,0-1 0,0-21 16,0 0-16,0 1 0,0-1 0,0-42 47,22-1-47,-22-20 16,21 21-16,-21 0 0</inkml:trace>
  <inkml:trace contextRef="#ctx0" brushRef="#br1" timeOffset="76624.63">6794 7472 0,'-21'-42'0,"42"84"0,-42-106 15,21 22-15,0 21 0,0 0 0,0 0 16,0-1-16,0 1 0,0 0 16,21 21-16,1 0 15,-1 0-15,21 0 0,-21 0 0,0 0 16,22 0-16,-22 0 0,0 0 0,0 0 15,0 21-15,-21 0 0,0 1 16,0-1-16,0 0 0,0 21 16,0-21-16,0 1 0,-21-1 0,0 21 15,0-21-15,-21 0 0,20 1 16,1-22-16,-21 21 0,21 0 0,0-21 16,-1 0-16,22 21 0,-21-21 15,42 0 1,-21-21-1,22 0-15,-1 21 0</inkml:trace>
  <inkml:trace contextRef="#ctx0" brushRef="#br1" timeOffset="76980.42">7133 7451 0,'42'0'15,"-20"-21"1,-1 21 0,-21-22-16,21 1 0,0 0 15,0 0-15,-21 0 0,0 0 16,0-1-16,0 1 16,-21 21-1,0 0-15,0 21 0,0 1 16,-1-1-16,22 0 15,-21 0-15,21 21 0,-21-20 0,21-1 16,-21 21-16,21-21 0,0 0 0,0 1 16,0-1-16,0 0 0,0 0 15,21 0-15,0-21 16,0 0-16,1 0 0,-1 0 16,0 0-16,0 0 15,0 0-15,-21-21 0,21 0 16,1 21-16</inkml:trace>
  <inkml:trace contextRef="#ctx0" brushRef="#br1" timeOffset="77356.5">7408 7239 0,'0'0'16,"21"-21"-16,-21 0 0,22 21 0,-1 0 31,0 0-31,0 0 16,-21 21-16,21 0 0,-21 0 15,21 0-15,-21 22 0,0-22 16,0 21-16,0-21 0,0 22 0,0-22 16,0 0-16,0 21 0,0-20 0,0-1 15,0 0-15,0 0 0,0 0 16,-21 0-16,0-21 16,21 22-16,0-44 31,-21 1-31,21 0 15,0 0-15,0 0 0,0 0 0,0-1 16,0-20-16,0 21 0,21-21 16,-21 20-16,0-20 0,21 21 0,0-21 15,-21 20-15,22 1 0,-1-21 0,0 42 16,0-21-16,-21 0 0,21 21 16,0 0-16,1 0 0,-1 0 0,0 21 15</inkml:trace>
  <inkml:trace contextRef="#ctx0" brushRef="#br1" timeOffset="77868.21">5694 8297 0,'0'0'0,"21"-21"0,-21 0 0,0 0 16,0 0-16,0 0 0,0-1 15,0 1-15,0 0 0,-21 21 16,21-21-16,-21 21 0,-1 0 16,1 0-16,0 0 0,21 21 15,-21 0-15,0 0 0,0 1 0,21 20 16,-22-21-16,22 21 0,-21 1 0,0-1 15,21 0-15,-21 1 0,21-1 16,0 0-16,0 1 0,-21-22 0,21 21 16,0-21-16,0 22 0,0-22 0,0 0 15,21 0-15,0-21 0,0 21 16,0-21-16,1 0 0,-1 0 0,21 0 16,-21 0-16,22 0 0,-1-21 0,0 0 15,-21 0-15,22 0 0,-1 0 16,0-1-16,-20 1 0,20 0 15,-21-21-15</inkml:trace>
  <inkml:trace contextRef="#ctx0" brushRef="#br1" timeOffset="78104.07">6223 8192 0,'0'0'0,"21"-43"0,-21 1 0,0 0 0,0 20 16,0 1-16,0 0 0,0 42 31,0 0-31,0 1 0,0 20 16,0 0-16,0 1 0,0-1 15,-21 0-15,21 1 0,-21-1 16,21 0-16,0-21 0,0 22 0,-21-22 16,21 21-16,-22-21 0,22 1 0,0-1 15,0 21-15,0-21 16,0 0-16,0 1 16,22-22-1,-1 0-15,0-22 0,0 22 16,0-21-16</inkml:trace>
  <inkml:trace contextRef="#ctx0" brushRef="#br1" timeOffset="78595.78">6752 8403 0,'0'0'0,"0"-21"16,0-21-1,0 21-15,0-1 0,0 1 16,-21 21-16,21-21 0,-21 21 15,21-21-15,-21 21 0,-1 0 0,1 0 16,0 21 0,0 0-16,0 0 0,0 1 15,21 20-15,0-21 0,-22 0 0,1 0 16,21 22-16,-21-22 0,21 0 16,0 0-16,0 0 0,0 1 15,0-1-15,0 0 0,0 0 16,21-21-1,0 0-15,1 0 0,-1 0 16,0 0-16,0-21 0,0 21 16,0-21-16,1 0 0,-1-1 0,0 22 15,-21-21-15,21 0 0,0 0 16,0-21-16,1 20 0,-22 1 0,0 0 16,21 0-16,-21 0 0,21 0 0,-21-1 15,0 44 1,0-1-1,0 0-15,-21 21 16,21-21-16,-21 1 0,21-1 16,0 21-16,0-21 0,0 0 0,0 1 15,0-1-15,0 0 0,0 0 0,0 0 16,21-21 0,0 0-1,0 0-15,0 0 0,0 0 0</inkml:trace>
  <inkml:trace contextRef="#ctx0" brushRef="#br1" timeOffset="79039.53">7408 8382 0,'21'-21'0,"-42"42"0,42-63 16,-21 21-16,0-1 0,0 1 16,0 0-16,0 0 0,-21 21 15,0 0 1,0 0-16,0 0 0,0 0 15,-1 21-15,1 0 0,0 0 0,21 1 16,-21-1-16,0 0 0,0 0 0,21 0 16,-22 0-16,22 1 15,0-1-15,0 0 0,22-21 16,-1 0-16,0 0 0,0 0 0,0 0 16,0 0-16,1 21 0,-1-21 0,0 0 15,0 0 1,0 0-16,0 0 0,1 21 0,-1 0 15,-21 1 17,-21-1-17,-1-21-15,1 0 0,0 21 16,0-21-16,0 0 0,0 0 0,-1 0 16,-20 21-16,21-21 0,0 0 15,0 0-15,-1 0 0,1 0 0,0 0 16,0 0-16,0 0 0,0 0 0,-1 0 15,44 0 32</inkml:trace>
  <inkml:trace contextRef="#ctx0" brushRef="#br1" timeOffset="79524.5">7874 8340 0,'0'-21'0,"0"42"0,21-42 0,-21-1 15,21 1-15,-21 0 0,0 0 16,0 0-16,0 0 16,-21-1-1,0 22-15,0 0 0,0 0 16,-1 0-16,1 0 0,21 22 15,-21-1-15,0 0 0,0 0 0,0 0 16,-1 0-16,1 1 0,0-1 16,21 0-16,0 0 0,-21 0 0,21 0 15,0 1-15,0-1 0,0 0 16,21-21-16,0 21 16,0-21-16,22 0 0,-22 0 15,0 0-15,0 0 0,0 0 16,22 21-16,-22-21 0,0 0 0,0 0 15,0 0-15,1 0 16,-22 21-16,0 1 16,-22-22-1,1 0-15,-21 21 0,21-21 16,0 0-16,-22 0 0,22 0 0,0 21 16,-21-21-16,20 0 0,1 0 0,0 0 15,-21 0-15,21 21 0,-1-21 0,1 0 16,0 0-16,0 0 15,0-21 1,21 0-16,-21 0 16</inkml:trace>
  <inkml:trace contextRef="#ctx0" brushRef="#br1" timeOffset="82531.52">10075 4995 0,'0'0'15,"-21"0"1,0 0-16,0-21 16,0 21-1,-1 0 1,1 0-16,0 0 0,0 0 16,0 0-16,0 0 0,-1 0 15,1 0-15,0 0 0,0 0 16,0 21-16,0-21 0,-22 0 0,22 0 15,0 0-15,0 0 0,0 0 16,-1 0-16,1 0 16,42 0 93,1 0-109,-1 0 0,0 0 16,0 0-16,0 0 15,0 0-15,1 0 0,20 0 16,-21 0-16,0 0 0,22 0 16,-22 0-16,21 0 0,-21 0 0,22 0 15,-22 0-15,21 0 0,0 0 0,-20 0 16,20 0-16,0 0 0,-21 0 15,22 0-15,-22 0 0,21 0 16,1 0-16,-22 0 0,21 0 16,0 0-16,1 0 0,-1 0 0,-21 0 15,22 0-15,-1 0 0,0 0 0,1 0 16,-1 0-16,0 0 0,1 0 16,-1 0-16,0 0 0,1 0 0,20 0 15,-21 0-15,1 0 0,-1 0 16,0 0-16,1 0 0,-1 0 0,0 0 15,1 0-15,-1 0 0,0 0 16,1 0-16,-1 0 0,0 0 0,1 0 16,-1 0-16,0 0 0,-20 0 0,20 0 15,0 0-15,22 0 16,-22 0-16,0 0 0,1 0 0,-1 0 16,0 0-16,22 0 0,21 0 15,-43 0-15,21 0 0,-20 0 16,-1 0-16,0 0 0,1 0 0,20 0 15,-20 0-15,-1 0 0,0 0 16,1 0-16,20 0 0,-21 0 0,1 0 16,20 0-16,-20 0 0,-1 0 15,21 0-15,-20 0 0,-1 0 0,0 0 16,1 0-16,-1 0 0,0 0 0,1 0 16,-1 0-16,0 0 0,-20 0 15,20 0-15,0 0 0,-21 0 16,22 0-16,-22 0 0,0 0 15,0-21-15,0 21 0,1 0 0,-1 0 16,0 0-16,21 0 0,-21 0 0,1 0 16,-1 0-16,0 0 15,-21-21-15,21 21 0,-21-21 78,-21 21-78,0-21 16,0 0 0,21-1-16,-22 22 0</inkml:trace>
  <inkml:trace contextRef="#ctx0" brushRef="#br1" timeOffset="83924.62">15684 4657 0,'0'0'0,"-21"0"0,0 0 0,0 0 15,0 0-15,0 0 0,-1 0 16,1 0-16,0 0 0,0 0 16,0 0-16,0 0 15,-1 0 1,22 21 0,22-21 15,-1 0-16,0 0-15,0 0 0,0 21 0,0-21 16,1 0-16,-1 0 0,21 0 0,-21 0 16,22 0-16,-1 0 0,-21 0 15,21 0-15,1 0 0,-1 0 0,0 0 16,22 21-16,-22-21 0,1 0 16,20 0-16,1 0 0,-22 0 0,21 0 15,1 0-15,-1 0 0,-20 21 16,20-21-16,1 0 0,-22 0 15,22 0-15,-1 0 0,-21 0 0,22 0 16,-22 22-16,22-22 0,-22 0 16,22 0-16,-22 0 0,21 0 0,1 0 15,-22 0-15,22 0 0,-22 0 16,22 0-16,-1 0 0,-21 0 0,22 0 16,-22 0-16,22 0 0,-22 0 15,22 0-15,-22 0 0,21 0 0,-20 0 16,-1 0-16,22 0 0,-22 0 15,0 0-15,22 0 0,-22 0 0,0 0 16,22 0-16,-22 0 16,22 0-16,-22 0 0,22 0 0,-22 0 15,21 0-15,-20 0 0,-1 0 16,22 0-16,-22 0 0,0 0 0,1 0 16,-22 0-16,21 0 0,-21 0 15,22 0-15,-22 0 0,0 0 0,0 0 16,0 0-16,0 0 0,1 0 15,-22-22 1,21 22 0,-42 0 234,-1 0-250,1-21 0,0 21 15,0 0-15,0 0 0</inkml:trace>
  <inkml:trace contextRef="#ctx0" brushRef="#br1" timeOffset="98640.06">11345 10647 0,'0'0'0,"21"-21"0,-21 0 15,0-1-15,0 1 0,0 0 16,22 0-16,-22 0 0,0 0 16,0-1-16,21 1 0,-21 0 0,0 0 15,0 42 17,0 0-32,0 0 0,0 1 15,0-1-15,0 21 0,0-21 0,0 22 16,0-1-16,0 0 0,0 1 0,0 20 15,0-21-15,0 1 0,0-1 0,0 0 16,-21 1-16,-1-1 16,22 0-16,-21 1 0,21-1 0,0-21 15,-21 22-15,21-22 0,-21 0 0,21 0 16,0 0-16,0 0 0,0-42 47,0 0-47,0 0 15,0 0-15,21-22 0,-21 22 0,0 0 16,0 0-16,0 0 0</inkml:trace>
  <inkml:trace contextRef="#ctx0" brushRef="#br1" timeOffset="105661.95">11134 10647 0,'-22'-21'0,"-20"-43"31,42 43-31,0 0 16,0 0-1,21 0-15,0-1 0,1 22 16,-1-21-16,21 21 0,-21 0 0,22-21 15,-1 21-15,0 0 16,1 0-16,-1 0 0,0 0 0,1 0 16,-1 21-16,0 0 0,1 1 15,-1 20-15,0-21 0,-21 21 0,22 1 16,-22-22-16,0 21 0,0 1 0,-21-1 16,0 0-16,0 1 0,0-22 15,0 21-15,0 0 0,0-20 0,0 20 16,-21 0-16,-21-21 0,21 22 0,-1-22 15,-20 21-15,21-21 16,-21 1-16,20-1 0,-20 0 0,21 0 0,-21 0 16,-1 0-16,1-21 0,0 22 15,-1-1-15,22-21 0,-21 0 16,-1 0-16,1 0 0,21 0 0,-21 0 16,20 0-16,1 0 0,0 0 0,0 0 15,0 0-15,21-21 16,0-1-1,21 22 1,-21-21-16,21 21 0,0-21 16,0 21-16,1-21 0,-1 21 0</inkml:trace>
  <inkml:trace contextRef="#ctx0" brushRef="#br1" timeOffset="106164.72">11959 11091 0,'21'0'31,"0"0"-31,1-21 15,-1 21-15,0-21 16,0 0-16,0 21 0,-21-21 16,21 21-16,1-21 0,-22-1 15,21 22-15,-21-21 0,21 0 16,-42 21 15,0 0-31,-1 0 16,1 0-16,0 21 0,0 0 0,0-21 15,0 22-15,-1-1 0,1 0 16,0 0-16,0 0 0,21 0 0,-21 1 16,21-1-16,-21 0 0,21 0 15,0 0-15,0 0 0,0 1 0,0-1 16,0 0-16,0 0 16,0 0-16,21-21 0,0 0 0,0 21 15,0-21-15,0 0 0,22 0 0,-22 0 16,0 0-16,21 0 0,-20 0 15,20 0-15,-21 0 0,0-21 0,22 0 16,-22 21-16,0-21 0,0 0 0,0 0 16,0-1-16,1 1 0,-1 0 15</inkml:trace>
  <inkml:trace contextRef="#ctx0" brushRef="#br1" timeOffset="106960.43">12488 10901 0,'0'21'32,"0"0"-32,0 0 15,0 1-15,0-1 0,0 0 16,0 0-16,0 0 0,0 0 16,0 1-16,0-1 0,-21-21 0,21 21 15,0 0-15,0 0 0,0 0 16,0 1-16,0-1 15,-21-21 32,21-21-47,0-1 16,0 1-16,-21-21 0,21 21 16,0 0-16,0-1 0,0 1 15,0 0-15,0 0 0,0-21 0,0 20 16,21 1-16,0 0 0,0 0 15,0 0-15,1 0 0,-1 21 16,0-22-16,0 22 0,0 0 16,0 0-16,1-21 0,-1 21 0,0 0 15,0 21-15,0-21 16,-21 22-16,0-1 0,21 0 0,1 0 16,-1 0-16,-21 0 0,0 1 0,0-1 15,0 0-15,0 0 0,0 21 16,0-20-16,0-1 0,0 0 0,0 0 15,0 0-15,0 0 0,0 1 0,0-1 16,0-42 47,0-1-63,0 1 0,0 0 15,0 0-15,0-21 0,0 20 16,0 1-16,21 0 0,0-21 0,-21 21 15,21-1-15,0 1 0,1 0 0,-1 0 16,0 0-16,21 0 0,-21-1 16,22 1-16,-22 21 0,21 0 0,-21 0 15,22 0-15,-1 0 0,-21 0 0,0 0 16,22 21-16,-22 1 0,0-1 16,0 0-16,-21 0 0,0 0 0,21 22 15,-21-22-15,0 0 0,0 0 0,0 0 16,0 0-16,-21 22 0,21-22 15,-21-21-15,21 21 0,-21 0 16,0 0-16,0 1 0,-1-22 31,22-22 1,22 1-32,-22 0 0,21 21 15</inkml:trace>
  <inkml:trace contextRef="#ctx0" brushRef="#br1" timeOffset="107387.72">13716 10859 0,'0'0'16,"-21"0"15,21 21-31,-21 0 16,-1 0-16,22 0 0,-21 0 0,0 1 15,0-1-15,0 0 0,0 0 0,-1 21 16,22-20-16,-21-1 0,21 21 16,-21-21-16,21 0 0,0 1 0,0-1 15,0 0-15,0 0 0,21 0 16,0-21-16,1 0 16,-1 0-16,21 0 0,-21 0 0,0 0 15,1 0-15,20 0 0,-21-21 0,0 0 16,22 21-16,-22-21 0,0 0 15,0-1-15,0-20 0,22 21 0,-43 0 16,21-22-16,0 22 0,-21-21 0,0 21 16,0 0-16,0-22 0,0 22 0,0 0 15,0 0-15,-21 0 0,0 21 16,-1 0-16,1 0 0,0 0 0,0 0 16,0 0-16,-22 0 0,22 0 0,0 21 15,0-21-15,0 21 16,0 0-16,-1 0 0,1-21 15,21 21-15,0 1 16</inkml:trace>
  <inkml:trace contextRef="#ctx0" brushRef="#br1" timeOffset="108291.99">15452 11070 0,'0'0'0,"21"0"16,42-63-1,-63 42-15,21-1 16,-21 1-16,22 0 0,-22 0 16,0 0-16,0 0 0,0-1 0,0 1 15,-22 0-15,1 21 16,0-21-16,0 21 0,0 0 0,0 0 16,-22 0-16,22 0 0,-21 0 15,-1 0-15,1 21 0,0 0 16,21 0-16,-22 1 0,1-1 0,0 0 15,-1 0-15,22 0 0,0 22 0,-21-22 16,42 21-16,-22-21 0,22 0 16,0 22-16,0-22 0,0 0 0,0 0 15,0 0-15,22 1 0,-1-1 16,0 0-16,21-21 0,-21 0 0,22 0 16,-1 0-16,0 0 0,1 0 0,-1 0 15,0-21-15,1 21 0,20-21 16,-20-1-16,-1 1 0,-21 0 0,21-21 15,1 21-15,-22-22 0,0 1 16,0 0-16,0 20 0,1-41 0,-1 21 16,0-1-16,0 1 0,-21-22 15,0 1-15,0 21 0,21-22 0,-21 22 16,0-1-16,0 1 0,0 0 16,0 21-16,0-22 0,0 22 15,0 42 1,0 0-16,0 1 0,0 20 15,0 0-15,-21 1 0,21-1 0,0 21 16,-21-20-16,0 20 0,21-20 16,-21-1-16,21 0 0,0 1 0,-22-1 15,22 0-15,0 1 0,0-22 0,0 21 16,0-21-16,0 22 0,0-22 16,0 0-16,0 0 0,0 0 15,22 0-15,-1-21 0,-21 22 0,21-22 16,0 0-16,0 0 0,0 0 0,1 0 15,-1 0-15,0 0 0,0-22 16,0 22-16,0-21 0,1 0 0,-1 0 16,0 0-16,21 0 0,-21-1 0,1 1 15</inkml:trace>
  <inkml:trace contextRef="#ctx0" brushRef="#br1" timeOffset="108599.86">16552 10795 0,'0'0'0,"-21"0"0,21 21 16,21-21 15,0 0-31,1 0 15,-1 0-15,0 0 0,0 0 16,0 0-16,22 0 0,-22 0 0,0 0 16,0 0-16,0 0 15,0 0-15,-21-21 16,-21 21 15,0 0-31,0 0 16</inkml:trace>
  <inkml:trace contextRef="#ctx0" brushRef="#br1" timeOffset="108803.74">16446 10986 0,'0'0'0,"0"21"31,22-21-31,-1 0 0,0 0 16,0 0-16,0 0 15,0 0-15,1 0 16,-1 0-16,0 0 0,0-21 16,0 21-16,-21-22 15</inkml:trace>
  <inkml:trace contextRef="#ctx0" brushRef="#br1" timeOffset="109628.27">17399 10795 0,'-21'-42'31,"21"21"-15,0-1-16,0 1 0,0 0 16,21 0-16,21 0 15,-21 21-15,1-21 0,-1 21 16,21 0-16,-21 0 0,0 0 16,22 0-16,-22 0 0,0 0 15,21 21-15,-20-21 0,-1 21 0,0 0 16,-21 0-16,21 0 0,-21 22 0,21-22 15,-21 0-15,0 0 0,0 22 16,0-22-16,0 0 0,0 0 0,0 21 16,0-20-16,0-1 0,0 0 0,0 0 15,0 0-15,0 0 16,0 1-16,-21-22 0,0 0 31,21-22-15,0 1-1,0 0-15,0 0 0,0 0 0,0 0 16,0-1-16,0 1 0,21-21 16,0 21-16,0 0 0,-21-22 0,22 22 15,-1-21-15,0 21 0,21-22 16,-21 22-16,1 0 0,20 0 0,0 0 16,-21-1-16,22 1 0,-1 21 0,-21 0 15,22 0-15,-22 0 0,21 21 16,-21 1-16,0 20 0,1-21 0,-22 21 15,0-20-15,0 20 0,0-21 0,0 21 16,0-20-16,-22 20 0,22-21 16,0 0-16,-21 0 0,0 1 15,21-1-15,-21 0 0,21 0 0,0 0 16,-21-21-16,21 21 16,0-42 15,21 0-16,-21 0-15,21 0 0,0 0 0</inkml:trace>
  <inkml:trace contextRef="#ctx0" brushRef="#br1" timeOffset="110080.01">18627 10816 0,'0'0'0,"0"21"16,21-21 31,0 0-47,0 0 0,0-21 0,0 21 15,1-21-15,-1 21 0,0-21 16,0 21-16,21-21 0,-20 0 0,-1-1 16,0 1-16,-21 0 15,21 0-15,-21 0 0,0 0 0,0-1 16,0 1-16,0 0 15,-21 21 1,0 0-16,0 0 0,-1 0 16,1 21-16,0-21 0,-21 43 0,21-22 15,-1 0-15,1 0 0,0 21 16,0-20-16,0 20 0,21-21 0,-21 0 16,21 22-16,-22-22 0,22 0 0,0 0 15,0 0-15,0 0 0,0 1 16,0-1-16,0 0 0,22 0 15,-1-21-15,0 0 0,0 0 16,0 0-16,0 0 0,1 0 16,-1 0-16,0 0 0,0 0 0,0 0 0,22 0 15,-22 0-15,0-21 0,0 21 16,0-21-16,0 0 0,1 21 16,20-22-16,-21 1 0,0 21 0</inkml:trace>
  <inkml:trace contextRef="#ctx0" brushRef="#br1" timeOffset="110388.83">19367 10605 0,'0'-22'0,"0"44"0,0-65 0,0 22 0,0 0 15,22 21 1,-22 21 0,0 21-1,0-20-15,0-1 16,0 21-16,-22-21 0,22 22 0,0-22 15,-21 0-15,0 21 0,0-21 16,21 1-16,-21-1 0,21 0 0,-21 0 16,-1 0-16,22 0 0,0 1 0,0-1 15,-21-21-15,21 21 16,21-42 46,1 0-62,-1 21 0,0-22 16,0 1-16,0 21 0</inkml:trace>
  <inkml:trace contextRef="#ctx0" brushRef="#br1" timeOffset="110627.69">19621 10774 0,'-21'0'31,"0"0"-31,0 0 0,0 21 15,0-21-15,-1 21 0,1 0 16,0-21-16,0 22 0,0-1 16,0-21-16,-1 21 0,1 0 0,0-21 15,0 21-15,0 0 0,0-21 0,21 22 16,-22-22-16,1 21 16,42-21 15,1 0-31,-1 0 15,0-21-15,0-1 0,0 1 0</inkml:trace>
  <inkml:trace contextRef="#ctx0" brushRef="#br1" timeOffset="110876.55">19621 10668 0,'0'0'16,"0"21"15,0 0-31,0 1 15,22-1-15,-22 0 0,21 0 16,-21 0-16,0 0 0,21 1 16,0-1-16,-21 0 0,21 0 15,0 0-15,1-21 0,-1 21 16,0-21-16,0 0 16,0 0-16,0 0 0,1 0 15,-1 0-15,0 0 0,0 0 16,-21-21-16,21 0 15,0 0-15,-21 0 0,22 0 0</inkml:trace>
  <inkml:trace contextRef="#ctx0" brushRef="#br1" timeOffset="111107.4">20108 10329 0,'0'0'0,"0"22"31,0-1-31,0 0 0,0 21 15,-21 1-15,0-22 0,21 21 0,-21 0 16,0 1-16,-1-1 0,22-21 16,-21 22-16,0-1 0,21-21 15,-21 0-15,21 0 0,-21 1 0,21-1 16,-21 0-16,21 0 0,0 0 16</inkml:trace>
  <inkml:trace contextRef="#ctx0" brushRef="#br1" timeOffset="112179.78">21611 10202 0,'0'0'0,"0"-21"15,0 0 1,0 42 15,0 0-15,-21 1-16,0-1 0,21 0 0,0 21 15,-21 1-15,-1 20 0,1-21 16,21 1-16,-21 20 0,0-20 0,0-1 16,0 0-16,-1 1 0,1-1 0,0 0 15,-21-21-15,21 1 0,-1-1 16,1 0-16,0 0 0,21 0 0,-21-21 15,0 21-15,21-42 32,0 0-32,0 0 0,0 0 15,0 0-15,0-1 0,21-20 0,0 21 16,0-21-16,0 20 0,1-20 16,-1 0-16,0-1 0,0 1 15,0 21-15,0-21 0,1 20 0,-1 1 16,0 42-1,-21 1-15,0-1 16,0 21-16,0-21 0,0 22 16,0-1-16,0-21 0,0 21 0,0 1 15,21-22-15,-21 21 0,0-21 0,21 1 16,-21-1-16,21 0 0,1 0 16,-1 0-16,0 0 0,0-21 15,21 22-15,-20-22 0,20 0 0,-21 0 16,21 0-16,1 0 0,-1 0 0,0 0 15,-20 0-15,20 0 0,0-22 16,-21 1-16,22 0 0,-22 0 0,21 0 16,-21-22-16,1 22 0,-1-21 0,0 0 15,0-1-15,-21-20 0,0 20 16,21-20-16,-21-1 0,0 22 0,0-21 16,0-1-16,-21 22 0,0-22 15,21 22-15,-42 0 0,20-22 0,1 22 16,-21 21-16,21-22 0,-22 22 0,1 0 15,0 21-15,-1 0 16,1 0-16,0 0 0,-1 0 0,1 21 16,0 21-16,-1-20 0,22 20 0,0 0 15,0 1-15,0-1 0,21 21 16,0-20-16,0 20 0,0-20 0,0 20 16,0-21-16,0 1 0,21 20 0,0-42 15,0 22-15,0-1 0,1-21 16,20 0-16,-21 1 0,21-1 0,-20-21 15,20 21-15,-21-21 0,21 0 0,-20 0 16,20 0-16,-21 0 0,21 0 16,-20 0-16,-1 0 0,21-21 0,-21 21 15,0-21-15,22-1 0,-22 22 16</inkml:trace>
  <inkml:trace contextRef="#ctx0" brushRef="#br1" timeOffset="113252.17">22331 10626 0,'0'21'16,"21"-21"0,0 21-16,0-21 15,0 0-15,1 0 0,-1 0 16,0 0-16,0 0 16,0 0-16,0-21 0,1 21 0,-1 0 15,0-21-15,0 0 0,0 21 16,-21-22-16,0 1 0,0 0 15,0 0-15,0 0 0,-21 0 16,0 21-16,0 0 16,0 0-16,-22 21 15,22 0-15,0 0 0,0 0 0,0 0 16,21 1-16,-22-1 0,1 21 0,21-21 16,-21 0-16,21 1 0,0-1 15,0 21-15,0-21 0,0 0 16,0 1-16,21-1 0,0-21 15,1 0-15,-1 0 16,0 0-16,21 0 0,-21 0 16,1 0-16,20 0 0,-21 0 0,21 0 15,-20-21-15,20 21 0,-21-22 16,0 1-16,0 0 0,1 0 0,-1 0 16,0 0-16,0-1 0,0 1 0,-21-21 15,0 21-15,21 0 0,1-22 16,-22 22-16,0 0 0,0 0 15,0 42 1,0 0 0,0 0-16,0 0 0,0 1 0,-22-1 15,1 0-15,21 21 0,-21-21 16,21 1-16,0-1 0,0 0 16,-21 0-16,21 0 0,0 0 0,0 1 15,-21-22-15,21 21 0,0 0 16,0-42 31,0 0-32,0-1-15,0 1 0,0 0 0,21 0 16,0-21-16,0 20 0,-21 1 16,21-21-16,1 21 0,20-22 0,-21 22 15,0 0-15,0 0 0,1 0 0,-1 0 16,0 21-16,0 0 15,0 0-15,0 0 0,1 21 16,-22 0-16,21 21 0,-21-21 16,21 1-16,-21 20 0,0-21 0,0 21 15,21-20-15,-21-1 0,0 21 0,0-21 16,0 0-16,0 1 0,0-1 16,0 0-16,0 0 15,0-42 32,0 0-47,0 0 16,0-1-1,0 1-15,21 0 0,-21 0 0,21-21 16,1 20-16,-1 1 0,0-21 0,21 21 16,-21-22-16,22 22 0,-22 0 15,21 21-15,-21-21 0,22 21 0,-22 0 16,0 0-16,0 21 0,0-21 0,-21 21 15,22 22-15,-22-22 0,0 21 16,0-21-16,0 22 0,0-22 0,0 21 16,-22-21-16,1 0 0,21 1 0,-21 20 15,21-21-15,-21 0 16,21 0-16,-21-21 0,21 22 16,0-44 15,21 1-16,0 0-15,0 0 0</inkml:trace>
  <inkml:trace contextRef="#ctx0" brushRef="#br1" timeOffset="113732.9">24109 10562 0,'0'0'0,"0"-21"16,0 0-16,-21 42 31,-1-21-15,1 21-16,0 0 0,21 1 0,-21-1 15,0 21-15,0-21 0,-1 0 16,22 1-16,-21 20 0,0-21 0,21 0 16,0 0-16,-21 1 0,21-1 0,0 0 15,0 0-15,21 0 16,0-21-1,0 0-15,22 0 0,-22 0 16,0 0-16,0 0 0,22 0 0,-22 0 16,21 0-16,-21-21 0,22 0 15,-22 21-15,0-21 0,21 0 0,-21-1 16,1 1-16,-1-21 0,-21 21 16,21-22-16,0 1 0,-21 0 0,0-1 15,0 1-15,0 21 0,0-21 0,0 20 16,0 1-16,-21 0 0,0 21 15,0 0-15,-22 0 0,22 0 0,0 0 16,0 0-16,-22 21 0,22 0 0,-21 1 16,21-1-16,0 0 0,-1 0 15,1 0-15,0 0 0,21 1 16,-21-1-16,21 0 0,0 0 16,0 0-16,0 0 15,21-21-15,0 0 0,0 0 0,1 0 16,-1 0-16,0 0 0</inkml:trace>
  <inkml:trace contextRef="#ctx0" brushRef="#br1" timeOffset="114047.71">24850 10393 0,'0'0'0,"0"-21"0,0 0 16,0-1-1,-22 44 1,1-1 0,0 0-16,0 0 0,21 21 0,-21-20 15,0 20-15,-1-21 0,1 21 0,0 1 16,0-22-16,21 21 0,0-21 16,-21 22-16,21-22 0,0 0 0,0 21 15,0-20-15,0-1 0,0 0 0,0 0 16,21 0-16,0-21 15,0 21-15,0-21 0,1 0 0,-1 0 16,0 0-16,21 0 0,-21 0 16,1 0-16,20 0 0,-21 0 15,21 0-15,-20 0 0,20-21 0</inkml:trace>
  <inkml:trace contextRef="#ctx0" brushRef="#br1" timeOffset="114435.49">25294 10393 0,'0'-21'32,"0"0"-32,21 21 0,0 0 15,1 0-15,-1 0 0,0 0 16,-21 21-16,21-21 0,0 21 0,0 0 15,1 0-15,-22 0 0,0 22 0,0-22 16,21 21-16,-21-21 0,0 22 16,21-22-16,-21 21 0,0-21 0,0 1 15,0 20-15,0-21 0,0 0 0,0 0 16,-21 1-16,0-1 0,21 0 16,-22-21-16,1 21 0,21 0 15,-21-21-15,0 0 0,0 21 16,0-21-1,-1 0-15,1 0 32,21-21-17,0 0-15,0 0 16,21 21-16,-21-21 0</inkml:trace>
  <inkml:trace contextRef="#ctx0" brushRef="#br1" timeOffset="114728.32">26056 10562 0,'0'0'0,"0"-21"0,0 42 125,0 0-109,0 1-16</inkml:trace>
  <inkml:trace contextRef="#ctx0" brushRef="#br1" timeOffset="115044.03">25993 11049 0,'21'0'47,"0"0"-32,0 21 1,-21 0-16,0 1 0,0-1 16,0 0-16,0 0 0,0 0 15,0 0-15,0 22 0,-21-22 0,0 21 16,0-21-16,-1 1 0,-20 20 0,21-21 15,-21 0-15,-1 0 0,22-21 16,-21 22-16,-1-22 0,1 0 16,0 21-16,-1-21 0,1 0 0,0 0 15,21 0-15,-22 0 0</inkml:trace>
  <inkml:trace contextRef="#ctx0" brushRef="#br1" timeOffset="122908.04">21315 4657 0,'-43'0'31,"22"0"-31,0 0 0,0 0 0,0 0 16,0 0-16,-1 0 0,1 0 0,0 0 16,0 0-1,0 0-15,0 0 0,-1 0 16,1 0-16,0 0 0,0 0 16,0 0-16,0 0 0,-1 0 15,1 0-15,0 0 16,42 0 46,0 0-62,1 0 16,-1 0-16,0 0 0,0 0 0,21 0 16,-20 0-16,-1 0 15,21 0-15,0 0 0,-20 0 0,20 0 16,0 0-16,1 0 0,-1 0 0,21 0 15,-20 0-15,20 0 0,-20 0 16,-1 0-16,21 0 0,-20 0 0,-1 0 16,0 0-16,1 0 0,-1 0 0,0 0 15,1 0-15,-1 0 0,-21 0 16,22 0-16,-22 0 0,21 0 0,-21 0 16,22 0-16,-22 0 0,21 0 15,0 0-15,-20 0 0,20 0 16,0 0-16,-21 0 0,22 0 0,-22 0 15,21 0-15,1 0 0,-1 0 16,-21 0-16,21 0 0,1 0 0,-22 0 16,21 0-16,1 0 0,-22 0 0,21 0 15,-21 0-15,22 0 0,-22 0 16,21 0-16,-21 0 0,22 0 0,-22 0 16,21 0-16,-21 0 0,22 0 15,-22 0-15,0 0 0,21 0 0,-21 0 16,1 0-16,-1 0 0,0 0 0,0 0 15,0 0-15,0 0 16,1 0-16,-1 0 0,0 0 16,0 0-16,0 0 0,0 0 0,1 0 15,-1 0-15,0 0 0,0 0 16,0 0-16,0 0 0,22 0 0,-22 0 16,0 0-16,0 0 0,0 0 15,1 0-15,-1 0 0,0 0 16,0 0-16,0 0 0,0 0 0,1 0 15,-1 0-15,0 0 0,0 0 16,0 0-16,0 0 0,1 0 0,-1 0 16,0 0-16,0 0 0,0 0 0,0 0 15,1 0-15,20 0 0,-21 0 16,0 0-16,0 0 16,1 0-16,-1 0 15,0 0-15,0 0 0,0 0 16,0 0-16,1 0 0,-1 0 15,0 0-15,0 0 0,0 0 0,0 0 16,22 0-16,-22 0 0,0 0 16,21 0-16,-20 0 0,-1 0 0,0 0 15,21 0-15,-21 0 0,1 0 16,-1 0-16,0 0 16,0 0-16,0 0 15,0 0 1,1 0-16,-1 0 15,0 0-15,0 0 32,0 0-17,0 0 1,1 0 0,-1 0-1,0 0-15,0 0 188,0 0-173,0 0 1,1-21 0,-1 21-1,0 0 1,0 0-1,0 0 1,-21-22 93,0 1-93,-21 21 0,0 0-16,-21 0 0,20-21 0</inkml:trace>
  <inkml:trace contextRef="#ctx0" brushRef="#br1" timeOffset="129912.65">11239 10986 0,'-21'0'16,"42"0"-16,-63 0 0,21 0 0,0-22 15,0 22-15,-1 0 16,-20 0-16,21 0 0,0 0 16,0 0-16,-22 0 0,22 0 0,-21 0 15,21 0-15,-1 0 0,1 0 0,-21 0 16,21 0-16,0 0 16,21 22-1,21-22 1,0 0-16,0 21 0,21-21 15,-20 0-15,20 0 0,0 0 0,1 0 16,20 21-16,1-21 0,-1 0 0,1 0 16,-1 0-16,1 0 0,20 0 15,1 0-15,0 0 0,20 0 16,1 21-16,0-21 0,0 0 0,21 0 16,-21 0-16,0 0 0,21 0 15,-22 0-15,1 0 0,0 0 0,0 0 16,21 0-16,-21 0 0,-22 0 0,22 0 15,-21 0-15,0 0 0,-22 0 16,1 0-16,-1 0 0,-21 0 0,22 0 16,-22 0-16,1 0 0,-22 0 0,21 0 15,-21 0-15,0 0 0,1 0 16,-1 0 0,-42 0 46,-1-21-62,1 21 0,21-21 16,-42 21-16,21-21 0,0 21 15</inkml:trace>
  <inkml:trace contextRef="#ctx0" brushRef="#br1" timeOffset="130708.19">10943 9483 0,'21'0'16,"-21"-21"-1,21-1-15,1 1 16,-1 21-16,0-21 0,0 21 16,0-21-16,0 21 0,1-21 15,-1 21-15,0-21 0,-21-1 0,21 22 16,-21-21-16,-21 21 16,0 0-1,0 0-15,-22 0 0,1 0 0,0 0 0,-1 0 16,1 0-16,-22 0 15,22 21-15,0 1 0,-1-1 0,1-21 16,21 21-16,-21 0 0,20 0 0,1 0 16,21 1-16,0-1 0,0 0 15,0 21-15,0-21 0,0 1 0,0-1 16,21 0-16,1 0 0,20 0 16,-21 0-16,21-21 0,22 22 0,-22-1 15,22 0-15,-22 0 0,22 0 0,-22 0 16,21 1-16,-20-1 0,-1-21 15,-21 21-15,22 0 0,-22 0 0,-21 0 16,0 1-16,0-1 0,0 0 0,-21-21 16,-1 21-16,-20 0 15,0-21-15,-1 21 0,1 1 0,-21-22 16,20 0-16,-20 0 0,-1 0 0,1 0 16,20 0-16,1 0 0,0 0 15,-1 0-15,1 0 0,0 0 0,21-22 16,-1 22-16,1-21 0,0 21 0,21-21 15,0 0-15,0 0 16,0 0-16,0-1 0,0 1 16,0 0-16,0 0 15,21 21 1,0 0-16,1 0 16,-1 0-16,21 0 15</inkml:trace>
  <inkml:trace contextRef="#ctx0" brushRef="#br1" timeOffset="131255.88">11747 9885 0,'0'0'16,"22"-21"-16,-22 0 0,21 21 15,-21-22-15,0 1 0,0 0 16,0 0-16,0 0 0,-21 0 15,21-1-15,-22 1 16,1 21-16,0-21 0,0 21 16,0 0-16,0 0 0,-22 0 0,22 21 15,0-21-15,0 21 0,-22 1 16,22 20-16,0-21 0,0 0 0,0 22 16,-22 20-16,22-42 0,0 0 15,0 22-15,21-22 0,0 0 16,0 0-16,0 0 0,0 1 15,21-22-15,0 0 0,0 21 16,1-21-16,-1 0 0,0 0 16,0 0-16,0 0 0,22-21 0,-22-1 15,0 22-15,0-21 0,21 0 16,-20 0-16,-1 0 0,0 0 16,0-1-16,0 1 0,0 0 0,1-21 15,-22 21-15,0-1 0,0 1 16,21 0-16,-21 0 0,0 0 0,0 0 15,0 42 1,-21 0 0,21 0-16,0 0 0,0 0 0,-22 1 15,22-1-15,0 0 0,0 0 16,0 0-16,0 0 0,0 1 0,0-1 16,0 0-16,0 0 15,22-21-15,-22 21 0,21-21 16,0 0-16,0 0 0,0 0 15,0 0-15,1 0 0,-1-21 0,21 21 16</inkml:trace>
  <inkml:trace contextRef="#ctx0" brushRef="#br1" timeOffset="131988.46">12277 9694 0,'0'0'15,"0"-21"-15,0 0 0,-22 21 16,1 0-16,0 0 15,0 21 1,21 0-16,0 1 0,-21-1 16,21 0-16,0 21 0,0-21 15,0 1-15,0 20 0,0-21 0,0 0 16,0 0-16,0 1 0,0-1 0,0 0 16,0 0-16,0 0 0,-21 0 15,21 1-15,-22-22 16,1 0 15,21-22-15,0 1-16,0 0 15,0-21-15,0 21 16,21-1-16,-21 1 0,22-21 0,-1 21 16,0-22-16,0 1 0,21 21 0,-20 0 15,-1-22-15,0 22 0,0 0 16,0 21-16,0 0 0,1 0 0,-1 0 15,0 0-15,0 21 0,0 0 16,0 1-16,-21-1 0,0 0 0,0 0 16,22 21-16,-22-20 0,0-1 0,0 0 15,0 21-15,0-21 0,0 1 16,0-1-16,0 0 16,0 0-16,-22-21 15,1 0 1,0 0-1,21-21 1,0 0-16,0 0 0,0-1 16,0 1-16,21 0 0,0-21 15,-21 21-15,22-1 0,-1 1 0,0-21 16,0 21-16,0 0 0,22-1 16,-22 1-16,0 21 0,0-21 0,21 21 15,-20 0-15,-1 0 0,0 0 16,-21 21-16,0 0 0,21 1 15,-21 20-15,0-21 0,0 0 0,0 22 16,0-22-16,-21 21 0,0-21 0,21 0 16,-21 1-16,-1-1 0,22 0 15,0 0-15,-21-21 0,21 21 0,-21-21 16,0 0-16,21 21 0,21-42 47,0 21-47,0-21 0,1 21 0</inkml:trace>
  <inkml:trace contextRef="#ctx0" brushRef="#br1" timeOffset="132360.24">13208 9694 0,'0'0'15,"0"-21"-15,0 0 0,-21 21 31,21 21-15,-21 0-16,21 22 0,-22-22 16,22 21-16,-21-21 0,21 22 15,0-1-15,-21 0 0,0 1 0,0-1 16,0 0-16,21 1 0,-22-1 16,1 22-16,0-22 0,21 21 15,-21 1-15,21-22 0,-21 22 0,0-1 16,21-20-16,0 20 0,0-21 0,0 1 15,-22-1-15,22 0 0,0 1 16,0-1-16,0-21 0,0 22 0,0-22 16,0 0-16,0 0 0,0 0 0,0 0 15,22-21 1,-1-21 0,-21 0-16,0 0 15,21 0-15,0 0 0,-21-1 0,21 1 16,-21 0-16,21-21 0</inkml:trace>
  <inkml:trace contextRef="#ctx0" brushRef="#br1" timeOffset="132723.88">13123 9991 0,'0'0'16,"0"-43"-16,0 22 0,0-21 0,0 21 0,21 0 15,1-1-15,-1-20 0,0 21 16,21 0-16,-21 0 0,22-1 0,-1 1 15,22 0-15,-22 21 16,21-21-16,-20 21 0,-1 0 0,0 0 0,1 0 16,-1 0-16,-21 21 0,0 0 15,1 0-15,-22 1 0,0 20 16,0-21-16,0 21 0,0-20 0,-22 20 16,1-21-16,-21 21 0,21-20 0,-22-1 15,1 0-15,0 0 0,-1 0 16,1 0-16,0-21 0,-1 22 0,1-1 15,21-21-15,0 0 0,0 0 0,-1 0 16,1 0-16,42 0 63,1-21-63,-1-1 0,0 1 15,0 21-15,21-21 16</inkml:trace>
  <inkml:trace contextRef="#ctx0" brushRef="#br1" timeOffset="133039.87">14055 9271 0,'0'0'0,"0"-21"0,0 0 31,0 42-15,0 0-16,0 0 0,0 0 0,0 22 16,0-1-16,0 0 0,0 1 15,0-1-15,-22 22 0,1-22 0,21 0 16,0 22-16,-21-22 0,0 0 0,0 1 16,21-22-16,0 21 0,-21-21 15,21 22-15,-22-22 0,22 0 0,0 0 16,0 0-16,0 1 15,22-22 17,-1 0-32,0 0 0,-21-22 0,21 22 15</inkml:trace>
  <inkml:trace contextRef="#ctx0" brushRef="#br1" timeOffset="133427.64">14160 9927 0,'22'0'16,"-1"0"-16,0 0 15,0 0-15,0 0 16,0 0-16,1 0 0,-1-21 16,0 0-16,0 21 0,21-21 0,-20 21 15,-1-21-15,0 21 0,0-22 0,-21 1 16,0 0-16,21 21 0,-21-21 15,0 0-15,0 0 0,0-1 16,-21 22-16,0 0 0,0 0 0,0 0 16,-1 0-16,-20 0 0,21 22 15,-21-1-15,20 0 0,1 0 0,-21 0 16,21 22-16,0-22 0,-1 0 16,1 21-16,21-21 0,0 1 0,0-1 15,0 0-15,0 0 0,0 0 16,0 0-16,21-21 0,1 22 15,-1-22-15,0 0 0,21 0 0,-21 0 16,1 0-16,-1 0 0,21 0 0,-21 0 16,0 0-16,1 0 0,-1 0 15,-21-22-15,21 22 0,-21-21 16</inkml:trace>
  <inkml:trace contextRef="#ctx0" brushRef="#br1" timeOffset="156875.94">17907 11472 0,'0'0'0,"-42"0"31,42-21-31,-22 21 15,22 21 95,0 1-110,0-1 15,22 0-15,-22 0 16,0 0-16,21-21 0,-21 21 16,21-21-16,-21 22 0,0-1 15,21-21-15,-21 21 0,21 0 0,-21 0 16,21-21-16,1 21 16,-1 1-16,0-22 0,0 21 15,0-21-15,0 0 0,1 21 16,-1-21-16,0 21 15,0-21-15,0 21 0,0-21 0,1 0 16,20 0-16,-21 0 0,0 0 0,0 0 16,1 0-16,-1 0 0,0 0 15,0 0-15,0 0 0,22 0 0,-22 0 16,0 0-16,0 0 0,0 0 16,0 0-16,22 0 0,-22 0 15,0 0-15,0 0 0,0-21 0,1 21 16,20 0-16,-21 0 0,0-21 0,0 21 15,1 0-15,-1 0 0,0-21 16,0 21-16,21 0 0,-20 0 0,-1-21 16,0 21-16,21 0 0,-21-22 0,1 1 15,-1 21-15,21 0 0,-21-21 16,22 21-16,-22 0 0,21-21 0,-21 21 16,22 0-16,-22-21 0,21 21 0,-21-21 15,22 21-15,-22-22 0,21 22 16,-21 0-16,22-21 0,-22 21 15,21 0-15,-21 0 0,0-21 0,22 21 16,-22 0-16,0 0 0,0 0 16,22-21-16,-22 21 0,0 0 0,0 0 15,21 0-15,-20 0 0,-1 0 0,0 0 16,0 0-16,21 0 0,-20 0 16,-1 0-16,0 0 0,21 0 0,-21 0 15,1 0-15,-1 0 0,0 0 0,21 0 16,-21 0-16,1 0 0,-1 0 15,21 0-15,-21 0 0,0 0 0,1 0 16,20 0-16,-21 0 0,0 0 16,0 0-16,1 0 0,-1 0 15,0 0-15,0 0 0,0 21 0,0-21 16,1 0-16,-1 0 0,0 21 16,0-21-16,0 21 0,22-21 0,-22 22 15,0-22-15,0 0 0,-21 21 0,21 0 16,0-21-16,1 21 0,-1-21 15,-21 21-15,21 0 0,0-21 16,-21 22-16,0-1 16,21-21-16,0 21 15,1-21-15,-22 21 16,0 0 0,0 0 15,21-21 0,0 0 32,0-21-48,0 0 1,0 21-1,-21-21-15,22 21 0,-22-21 16,21 21-16,0-21 0,0 21 16,-21-22-16,21 22 0,0 0 15,-21-21-15,22 21 0,-1 0 0,-21-21 16,21 21-16,0-21 0,0 21 16,0-21-16,1 21 0,-1 0 15,0-21-15,0 21 0,0-22 16,0 22-16,22 0 0,-22-21 15,0 21-15,0 0 0,0-21 0,1 21 16,20-21-16,-21 21 0,0 0 16,22 0-16,-22-21 0,21 21 15,-21 0-15,22 0 0,-22 0 0,21 0 16,-21 0-16,22 0 0,-22 0 0,21 0 16,-21 0-16,22 0 0,-22 0 15,0 0-15,0 0 0,0 0 0,22 0 16,-22 0-16,0 0 0,0 0 0,0 0 15,0 0-15,1 0 0,-1 0 16,0 0-16,0 0 0,0 0 0,0 0 16,22 0-16,-22 21 0,0-21 0,0 0 15,22 0-15,-22 0 16,0 21-16,0-21 0,21 0 0,-20 0 16,-1 0-16,0 0 0,0 21 15,0-21-15,0 0 0,1 0 0,-1 0 16,0 0-16,0 0 0,0 21 0,0-21 15,1 0-15,-1 0 0,0 0 16,0 22-16,0-22 0,0 0 16,1 0-16,-22 21 0,21-21 15,0 0-15,0 21 0,0-21 16,0 0-16,-21 21 0,22-21 16,-1 0-16,0 0 0,-21 21 15,21-21-15,0 0 16,0 0-16,1 0 0,-22 21 15,21-21-15,0 0 0,0 0 16,0 0-16,-21 22 0,21-22 16,1 0-16,-1 0 0,0 0 15,0 0-15,0 0 0,0 0 16,1 0-16,-1 0 16,0 0-16,0 21 0,0-21 0,0 0 15,1 0-15,-1 0 16,0 0-16,0 0 15,0 0 1,0 0-16,1 0 16,-1 0-16,0 0 15,0 0-15,-21-21 0,21 21 16,0 0-16,1 0 16,-1-22-16,-21 1 15,21 21-15,0 0 0,0 0 16,-21-21-16,21 21 0,-21-21 15,22 21-15,-1 0 0,-21-21 16,21 21-16,0 0 0,-21-21 0,21-1 16,0 1-16,1 21 15,-1-21-15,0 21 16,0-21-16,0 0 16,0 21 15,-21-21-31,22 21 15,-1 0 17,-21-22-1,-21 22 16,-1 0-47,1-21 0,0 21 15,0 0-15,-21 0 0,20-21 0</inkml:trace>
  <inkml:trace contextRef="#ctx0" brushRef="#br1" timeOffset="160783.26">20024 10245 0,'0'0'0,"0"21"0,0 0 16,0-42 62,0 0-62,21 21-16,-21-21 15,0-1-15,0 1 16,0 0-16,0 0 16,0 0-16,0 0 15,-21-1-15,21 1 0,-22 21 16,22-21-16,0 0 0,0 0 0,-21 0 15,0-1-15,21 1 0,-21 0 0,21 0 16,-21 0-16,0 0 0,-1-1 16,22 1-16,-21 0 0,0-21 15,0 21-15,0-1 0,0 1 0,-1-21 16,1 21-16,0-22 0,0 22 16,0 0-16,21 0 0,-21 0 0,-1 0 15,1-1-15,0 1 0,21 0 0,-21 0 16,0 0-16,0 0 15,-1 21-15,1-22 0,0 1 0,0 21 16,21-21-16,-21 21 0,0-21 0,-1 0 16,1 21-16,0-21 0,0 21 15,0-22-15,0 22 0,-1-21 16,1 21-16,0-21 0,0 21 0,0-21 16,0 21-16,21-21 0,-22 21 15,1-21-15,0-1 16,0 22-16,0-21 0,0 21 0,-1-21 15,1 0-15,-21 21 0,21-21 16,0 0-16,-22-1 0,1 22 0,0-21 16,-1 0-16,22 0 0,-21 0 0,-1 0 15,1-1-15,0 22 0,-1-21 16,1 0-16,0 0 0,-22 0 0,22 0 16,0 21-16,-1-22 0,1 1 15,0 21-15,-1-21 0,1 0 16,0 21-16,-1-21 0,-20 0 0,20 21 15,-20-22-15,21 1 0,-22 21 16,1-21-16,20 0 0,-20 21 0,20-21 16,-20 0-16,21 21 0,-1-22 0,-20 22 15,20-21-15,1 0 0,0 21 16,21-21-16,-22 21 0,1-21 0,21 21 16,0-21-16,-22 21 0,22 0 0,-21-22 15,21 1-15,-1 21 0,-20-21 16,0 21-16,-1-21 0,1 21 0,0-21 15,-1 0-15,1 21 0,0-22 16,21 22-16,-22 0 0,1 0 16,21-21-16,0 21 0,-1 0 0,-20 0 15,21-21-15,0 21 0,0 0 16,-1 0-16,-20-21 0,21 21 0,0-21 16,0 21-16,-22 0 0,22 0 15,-21-21-15,21 21 0,-22 0 0,22-22 16,0 22-16,0 0 0,0 0 0,-1-21 15,1 21-15,0 0 0,0 0 16,21-21-16,-21 21 0,0 0 0,-1 0 16,1 0-16,0-21 0,0 21 15,-21 0-15,20 0 0,-20 0 0,21 0 16,-21-21-16,-1 21 16,1 0-16,21 0 0,-22 0 0,22 0 15,0 0-15,-21-21 0,21 21 0,-1 0 16,1 0-16,0 0 0,0 0 15,0 0-15,0 0 0,-1 0 0,1 0 16,0 0-16,0 0 0,-21 0 16,20 0-16,1 0 0,0 0 0,-21 0 15,21 0-15,-22 0 0,22 0 0,-21 0 16,21 0-16,-22 0 0,22 0 16,-21 0-16,21 0 0,-22 21 0,1-21 15,21 0-15,-22 21 0,1-21 16,0 0-16,-1 21 0,1-21 15,0 0-15,21 21 0,-22-21 0,1 21 16,0-21-16,-1 22 0,1-22 16,21 21-16,-22-21 0,22 0 0,0 21 15,0 0-15,0-21 0,0 21 16,-1-21-16,1 21 0,0-21 0,0 22 16,0-22-16,0 21 0,-1-21 15,1 21-15,0-21 0,21 21 0,-21 0 16,0-21-16,0 21 0,-1-21 0,1 22 15,0-1-15,0 0 16,0-21-16,0 21 0,-1 0 16,1 0-16,0 1 15,0-22-15,21 21 0,-21-21 16,0 0-16,21 21 0,-22 0 16,1-21-16,0 0 0,21 21 0,-21-21 15,21 21 1,-21-21-16,0 0 0,21 22 15,0-1 1,0-42 125,-22 21-141</inkml:trace>
  <inkml:trace contextRef="#ctx0" brushRef="#br1" timeOffset="161236">12869 8382 0,'0'0'0,"-21"-21"0,21 0 15,0 0 1,21 42 31,0 0-32,1-21-15,-1 21 0,-21 0 16,21 0-16,0 1 0,0-1 0,0 0 16,1 0-16,-22 0 0,21 0 0,0 1 15,-21-1-15,21 0 0,-21 0 16,0 0-16,0 0 0,0 1 0,21-1 15,-21 0-15,0 0 0,0 0 16,21-21-16,-21 21 16,0-42 46,22 21-62,-1-21 0,-21 0 16,21 21-16,0 0 0</inkml:trace>
  <inkml:trace contextRef="#ctx0" brushRef="#br1" timeOffset="161619.78">13652 8551 0,'22'-21'32,"-44"21"-1,22 21-15,-21-21-16,0 22 0,-21-1 15,21-21-15,-22 21 0,22 0 0,-21-21 16,-1 21-16,1 0 0,0-21 15,-1 22-15,1-1 0,21 0 0,-21-21 16,20 21-16,1-21 0,0 21 16,0 0-1,21 1 17,21-22-17</inkml:trace>
  <inkml:trace contextRef="#ctx0" brushRef="#br1" timeOffset="163079.94">11959 13716 0,'-21'0'0,"42"0"0,-21 0 31,21 0-16,0-21-15,22 0 0,-22 0 0,21-1 16,1 1-16,-1 0 0,0 0 16,1 0-16,-1-22 0,0 22 15,1 0-15,-22 0 0,21 0 0,-21 0 16,0-1-16,-21 1 0,0 0 0,0 0 16,-21 21-16,-21 0 15,21 0-15,-22 0 0,1 0 16,-21 0-16,20 0 0,-20 0 0,20 0 15,-20 21-15,21-21 0,-1 21 16,1 0-16,0 1 0,-1-1 0,22 0 16,0 0-16,21 0 0,0 0 0,0 22 15,0-22-15,0 0 0,21 21 16,0-20-16,0-1 0,22 0 0,-1 21 16,0-21-16,22 1 0,-22-1 15,1 21-15,20-21 0,-21 0 0,1 22 16,-1-22-16,0 0 0,-20 21 15,20-20-15,-21-1 0,0 0 16,-21 21-16,0-21 0,0 1 0,0 20 16,-21-21-16,-21 0 0,-1 0 15,1 1-15,0-1 0,-22 0 0,1 0 16,-1 0-16,-20-21 0,20 0 0,1 0 16,-1 0-16,1 0 0,20-21 15,1 0-15,0 0 0,-1 0 0,1-1 16,21 1-16,0 0 0,-1 0 15,1-21-15,0 20 0,21 1 0,0 0 16,0 0-16,0 0 0,0 0 0,0-1 16,21 1-16,0 21 0,1 0 15,-1 0-15,0 0 0,21 0 16,1 0-16,-1 0 0,21 0 16,-20 0-16,20 0 0,1 0 0</inkml:trace>
  <inkml:trace contextRef="#ctx0" brushRef="#br1" timeOffset="163631.62">12954 14097 0,'0'0'0,"42"0"0,-21 0 16,22 0-16,-22-21 0,0 21 0,-21-21 0,0 0 16,0-1-16,0 1 15,0 0-15,-21 0 16,0 0-16,0 21 0,-1-21 0,-20-1 15,0 1-15,21 0 0,-22 21 16,1-21-16,0 21 0,-1 0 0,22 0 16,-21 0-16,-1 21 0,22 0 0,-21 0 15,21 1-15,0-1 0,-1 0 16,-20 21-16,21-21 0,21 22 0,-21-22 16,21 21-16,-21 1 0,21-22 15,0 21-15,0-21 0,0 22 16,0-22-16,0 21 0,21-21 0,0-21 15,0 21-15,0-21 0,0 0 16,22 0-16,-22 0 0,0-21 0,21 0 16,-20 21-16,20-21 0,0-21 15,-21 20-15,22 1 0,-22 0 0,21-21 16,-21 21-16,1-1 0,-1-20 0,0 21 16,-21-106-1,-21 127 16,0 0-31,21 21 0,0 0 16,-22 0-16,22 22 0,0-22 16,-21 0-16,21 0 0,0 22 15,0-22-15,0 0 0,0 21 0,21-21 16,1 1-16,-1-1 0,0 0 16,0 0-16,0-21 0,22 0 0,-1 0 15,0 0-15,1 0 0,-1 0 0,0 0 16,1-21-16,-1 0 0,0 0 15,-21-1-15,22 1 0,-22 0 0,0 0 16</inkml:trace>
  <inkml:trace contextRef="#ctx0" brushRef="#br1" timeOffset="164280.25">13504 13970 0,'0'0'0,"0"-21"0,0 0 16,0 0-16,-21 21 16,0 0-1,21 21-15,0 0 16,0 21-16,0-21 0,0 1 15,0-1-15,0 0 0,-21 21 0,21-21 16,0 1-16,0 20 0,-21-21 16,21 0-16,0 22 0,0-22 0,0 0 15,0 0-15,0 0 16,0 0-16,-22-21 0,22-21 31,0 0-31,0 0 0,0 0 16,0 0-16,0-1 0,0 1 15,0-21-15,0 21 0,0 0 16,0-22-16,0 22 0,0-21 0,22 21 16,-1-1-16,0-20 0,-21 21 0,21 21 15,0-21-15,0 21 0,22 0 16,-22 0-16,0 0 0,0 21 0,0 0 16,1-21-16,-1 21 0,0 22 15,0-22-15,0 0 0,-21 0 0,21 0 16,-21 0-16,22 1 0,-22 20 0,21-21 15,-21 0-15,0 0 0,0 1 16,0-1-16,0 0 0,0 0 16,0-42 15,0 0-31,0 0 16,0-1-16,21-20 0,0 21 15,0 0-15,0-22 0,1 22 0,-1-21 16,0 21-16,0-22 0,0 22 15,22 0-15,-22 0 0,0 0 0,21 0 16,-21 21-16,22 0 0,-22 0 0,0 21 16,0 0-16,-21 0 0,0 0 15,0 0-15,0 1 0,0 20 0,0-21 16,0 0-16,-21 0 16,21 22-16,-21-22 0,0 0 0,21 0 15,-21 0-15,21 1 0,0-1 0,0 0 16,21-21 15,0 0-31,21-21 16,-21 0-16,1-1 0</inkml:trace>
  <inkml:trace contextRef="#ctx0" brushRef="#br1" timeOffset="164640.04">14711 13864 0,'-21'0'0,"42"0"0,-64 0 0,22 0 16,0 0-16,21 21 16,0 1-16,-21-1 0,21 0 0,-21 21 15,21 1-15,0-22 16,0 21-16,0-21 0,0 22 0,-21 20 16,21-21-16,-22 22 0,22-22 15,0 22-15,0-1 0,0 1 0,0 20 16,0-20-16,0-1 0,0 1 0,0-1 15,0 22-15,0-21 0,0-1 16,0 22-16,0-22 0,0 1 0,0-1 16,0-20-16,0-1 0,0 0 15,0 1-15,0-1 0,0-21 16,0 0-16,-21 0 0,21 1 0,0-44 31,0 1-15,0 0-16,0 0 0,0 0 0,0 0 15,0-22-15,21 1 0,-21 0 0,0-22 16,22 22-16,-1-22 0</inkml:trace>
  <inkml:trace contextRef="#ctx0" brushRef="#br1" timeOffset="164947.87">14605 14203 0,'0'-64'15,"0"128"-15,-21-170 0,21 43 0,0 20 0,-21 1 16,21 0-16,0-1 0,0 1 0,0 21 15,0 0-15,0-1 0,0 1 16,21 0-16,0 21 0,0 0 0,21 0 16,-20 0-16,-1 21 0,21 0 15,-21 1-15,22 20 0,-22 0 0,0-21 16,-21 22-16,0-1 0,0 0 16,0 1-16,0-22 0,-21 21 0,-22 1 15,22-22-15,-21 0 0,21 0 0,-22 0 16,22 0-16,-21 1 15,0-22-15,20 0 0,1 21 0,0-21 16,0 0-16,0 0 0,21-21 16,0-1-1,0 1-15,21 0 0,0 0 16,0 0-16,0 0 0,1-1 16,-1-20-16</inkml:trace>
  <inkml:trace contextRef="#ctx0" brushRef="#br1" timeOffset="165215.71">15028 13462 0,'0'-21'0,"0"42"0,0-63 15,0 63 1,0 21 0,0-21-16,0 22 0,0 20 15,0-20-15,0 20 0,-21-21 0,21 22 16,-21-22-16,21 22 0,0-22 0,0 0 15,-21 1-15,21-1 0,-21 0 16,21-20-16,0-1 0,0 21 0,0-21 16,0 0-16,0 1 15,21-22 1,0-22 0,0 1-16,0 0 0,-21 0 15,21 0-15,1 0 0</inkml:trace>
  <inkml:trace contextRef="#ctx0" brushRef="#br1" timeOffset="165568.51">15282 14034 0,'43'21'31,"-22"-21"-31,0 0 0,0 0 0,0 0 16,0 0-16,1 0 0,-1 0 15,21 0-15,-21-21 0,0-1 0,1 22 16,-1-21-16,0 0 0,0 0 16,-21 0-16,0 0 0,0-1 15,0 1-15,-21 21 0,0 0 16,0 0-16,-1 0 0,-20 0 16,21 21-16,0-21 0,0 22 0,-1-1 15,1 0-15,0 21 0,0-21 16,0 1-16,21 20 0,-21-21 0,21 0 15,0 0-15,0 1 0,0-1 0,0 0 16,0 0-16,0 0 16,21-21-16,0 0 0,0 21 0,21-21 15,-20 0-15,20 0 0,-21 0 0,21-21 16,1 0-16,-1 21 0,0-21 16</inkml:trace>
  <inkml:trace contextRef="#ctx0" brushRef="#br1" timeOffset="166355.99">17272 13801 0,'0'0'15,"0"-21"-15,0-1 0,0 1 0,0-21 16,0 21-16,-21 0 0,0-22 0,-22 22 16,22 0-16,0 21 0,-21-21 0,20 21 15,1 0-15,-21 0 0,21 0 16,-22 21-16,22 0 0,-21 0 0,21 0 16,0 22-16,-22-1 0,22 0 15,0-20-15,0 20 0,21 0 0,0 1 16,-21-1-16,21-21 0,0 21 0,0-20 15,0 20-15,0-21 0,0 0 16,21 0-16,0 1 0,0-22 0,0 21 16,0-21-16,1 0 0,-1 0 15,21 0-15,-21 0 0,22 0 16,-1 0-16,-21-21 0,21-1 0,1 22 16,-22-21-16,21 0 0,-21-21 15,22 21-15,-22-22 0,0 1 0,0 0 16,0-22-16,1 22 0,-1-22 0,0 1 15,-21-1-15,0 1 0,0-1 16,21 22-16,-21-22 0,0 22 0,0 0 16,0-1-16,0 22 0,0 0 15,0 0-15,0 0 0,-21 21 16,21 21-16,0 21 0,-21-21 16,0 22-16,-1-1 15,22 0-15,-21 1 0,21 20 0,0 1 16,0-1-16,0 1 0,0-22 0,0 22 15,0-22-15,0 0 0,0 1 16,0-1-16,0 0 0,21-21 0,-21 1 16,22-1-16,-1 0 0,0 0 15,0-21-15,0 21 0,0-21 16,1 0-16,-1 0 0,0 0 0,21 0 16,-21 0-16,1-21 0,-1 0 15,0 21-15,21-21 0,-21 0 0,1-1 16,20 1-16</inkml:trace>
  <inkml:trace contextRef="#ctx0" brushRef="#br1" timeOffset="166599.73">18119 13653 0,'0'0'16,"-22"0"-16,22 21 15,22-21 1,-1 0-16,0 21 16,0-21-16,0 0 0,22 0 0,-22 0 15,0 0-15,0 0 0,0 0 0,22 0 16,-22 0-16,0 0 0,0 0 16,0 0-16,0 0 0,-21-21 15</inkml:trace>
  <inkml:trace contextRef="#ctx0" brushRef="#br1" timeOffset="166783.62">18097 13864 0,'-21'21'0,"42"-42"0,-63 64 16,42-22-1,21-21 1,0 0-16,1 0 0,-1 0 15,0 0-15,0 0 0,0 0 0,0 0 16,22 0-16,-22 0 0,0 0 16,0-21-16,0 21 0,1 0 0</inkml:trace>
  <inkml:trace contextRef="#ctx0" brushRef="#br1" timeOffset="167444.24">19389 13653 0,'0'0'0,"0"-22"0,0 1 16,0 0-16,0 0 0,0 0 0,21 0 15,0 21-15,-21-22 0,21 22 16,0 0-16,0 0 16,-21 22-16,0-1 0,0 0 0,0 0 15,22 0-15,-22 22 0,0-22 16,0 21-16,0 0 0,0-20 0,0 20 15,0 0-15,-22-21 0,22 22 0,0-22 16,-21 0-16,0 0 0,21 0 16,-21 1-16,21-1 0,0 0 0,-21-21 15,21 21-15,-21-21 0,21-21 32,0 0-17,0 0-15,0-1 0,0 1 16,0 0-16,21-21 0,0 21 15,0-22-15,0 1 0,22 0 0,-22-1 16,21 22-16,0-21 0,1-1 16,-22 1-16,21 21 0,1 0 0,-1 0 15,-21 21-15,21 0 0,-20 0 16,20 0-16,-21 21 0,0 0 0,0 21 16,1 1-16,-1-22 0,0 21 0,-21 0 15,21 1-15,-21-1 0,0-21 16,0 22-16,0-22 0,0 21 15,0-21-15,0 0 0,0 1 0,-21-22 16,0 21-16,21 0 0,-21-21 16,21-21 15,0 0-31,21 21 16</inkml:trace>
  <inkml:trace contextRef="#ctx0" brushRef="#br1" timeOffset="167801.04">20256 13822 0,'0'-21'0,"0"42"0,0-63 0,0 20 16,22 22-1,-22-21-15,0 0 0,21 21 16,0-21-16,0 0 0,0 21 16,-21-21-16,21-1 0,1 1 15,-1 0-15,-21 0 0,0 0 16,0 0-16,0-1 15,-21 22-15,-1 0 0,1 0 16,0 0-16,0 0 0,0 22 0,0-1 16,-22 0-16,22 0 0,0 0 15,0 22-15,0-22 0,-1 21 16,22-21-16,0 22 0,-21-22 0,21 21 16,0-21-16,0 0 0,0 22 15,0-22-15,0 0 0,0 0 0,21-21 16,1 21-16,-1 1 0,0-22 15,0 0-15,0 0 0,0 21 0,1-21 16,20 0-16,-21 0 0,21 0 0,-20 0 16,20-21-16,0-1 0,1 1 15,-22 0-15,21 0 0,0 0 0</inkml:trace>
  <inkml:trace contextRef="#ctx0" brushRef="#br1" timeOffset="168043.9">20891 13653 0,'0'0'0,"22"-22"0,-22 1 0,0 0 0,21 21 15,-42 21 17,-1 22-32,1-22 15,21 0-15,-21 21 0,0-21 0,21 22 16,-21-22-16,0 21 0,-1-21 16,22 1-16,-21 20 0,0-21 0,0 0 15,0 0-15,0 1 0,-1-1 0,1 0 16,0-21-1,21 21-15,42-42 32,-20 21-32,-1-21 15,0 0-15,21 21 0</inkml:trace>
  <inkml:trace contextRef="#ctx0" brushRef="#br1" timeOffset="168271.77">21082 13822 0,'0'0'0,"21"0"0,-21 21 31,0 0-31,-21 0 0,0-21 16,0 22-16,-1-1 0,1-21 15,0 21-15,0 0 0,0-21 0,-22 21 16,22 0-16,0-21 0,0 22 16,0-1-16,0-21 0,-1 21 15,22 0 1,22-21-1,-1-21 1,0 21-16,0-21 0,0 0 0,22 21 16</inkml:trace>
  <inkml:trace contextRef="#ctx0" brushRef="#br1" timeOffset="168483.65">21103 13843 0,'0'0'0,"21"-21"31,0 21-15,-21 21-1,0 0-15,0 0 0,0 1 16,22-1-16,-22 0 0,0 0 16,21 0-16,0 0 0,-21 1 15,0-1-15,21-21 0,0 0 16,0 0-16,1 0 16,-1 0-16,0 0 0,0 0 15,0-21-15,0-1 0,1 1 16,-1 0-16</inkml:trace>
  <inkml:trace contextRef="#ctx0" brushRef="#br1" timeOffset="168671.54">21526 13589 0,'0'-42'0,"0"84"0,0-105 0,0 41 0,0 1 16,-21 64 0,0-22-1,0 21-15,21-21 0,-21 22 0,0-1 16,21-21-16,-22 21 0,1 1 15,21-22-15,0 21 0,-21-21 0,21 1 16,-21-1-16,21 0 0,0 0 0,-21-21 16,21 21-16</inkml:trace>
  <inkml:trace contextRef="#ctx0" brushRef="#br1" timeOffset="169651.98">22542 13250 0,'0'0'0,"0"-42"16,0 63 0,0 0-1,-21 22-15,0-22 0,0 21 16,21 1-16,-21-1 0,0 0 0,21 1 16,-22 20-16,1-21 0,0 1 0,0 20 15,0-20-15,-22-1 0,22 0 16,0 1-16,0-22 0,0 21 0,0-21 15,21 0-15,0 1 0,-22-22 16,22 21-16,22-42 31,-22-1-31,21 1 0,0 0 16,0 0-16,0-21 0,0 20 0,1-20 16,-1 0-16,0-1 0,21 1 15,-21 0-15,1-1 0,-1 22 16,0-21-16,0 21 0,0 0 0,-21-1 15,0 1-15,21 21 0,-21 21 16,0 1 0,0-1-16,22 0 0,-22 21 0,0-21 15,0 22-15,0-1 0,21-21 16,0 22-16,0-22 0,0 21 0,0-21 16,1 0-16,-1 1 0,0-1 15,21 0-15,-21 0 0,22 0 0,-22-21 16,21 0-16,-21 0 0,22 0 0,-22 0 15,21 0-15,-21 0 16,22 0-16,-22-21 0,0 21 0,0-21 16,0-21-16,1 20 0,-1-20 0,0 21 15,0-21-15,-21-22 0,0 22 16,0-22-16,0 22 0,0-22 0,0 1 16,0-1-16,0 22 0,0-21 15,-21-1-15,0 1 0,0 20 0,-1 1 16,1-22-16,0 43 0,-21-21 15,-1 21-15,22 0 0,-21-1 0,-22 22 16,22 0-16,0 0 0,-1 22 0,-20 20 16,21-21-16,20 21 15,-20 1-15,42-1 0,0 22 0,0-22 16,0 21-16,0-20 0,21 20 16,0-20-16,1 20 0,20-21 0,-21 1 15,21-1-15,1 0 0,-1 1 0,-21-22 16,22 0-16,-22 0 0,21 0 15,-21 1-15,22-22 0,-22 0 0,0 0 16,0 0-16,0 0 0,0 0 16,22 0-16</inkml:trace>
  <inkml:trace contextRef="#ctx0" brushRef="#br1" timeOffset="170023.76">23410 13674 0,'21'0'47,"1"0"-31,-1 0-16,0-21 0,0-1 0,21 22 15,-20-21-15,-1 21 0,0-21 16,21 21-16,-21-21 0,-21 0 0,0 0 16,22-1-16,-22 1 0,0 0 15,0 0-15,-22 21 16,1 0-16,0 0 0,0 0 0,0 0 15,-22 0-15,22 21 0,-21 0 16,21 0-16,0 1 0,-1 20 16,1-21-16,0 21 0,0-20 0,21 20 15,-21-21-15,21 21 0,0-20 16,0-1-16,0 0 0,0 21 0,21-21 16,0-21-16,0 22 0,0-1 0,1 0 15,-1-21-15,0 0 0,21 21 16,-21-21-16,22 0 0,-1 0 0,0 0 15,1 0-15,-1 0 0,0-21 16,-20 0-16,20 0 0,0 21 16,1-22-16</inkml:trace>
  <inkml:trace contextRef="#ctx0" brushRef="#br1" timeOffset="170747.35">24109 13547 0,'0'0'0,"0"-64"31,0 85-16,0 1 1,-21-1-16,21 0 0,0 21 0,-22-21 16,22 22-16,0-22 0,0 0 15,0 0-15,0 22 0,0-22 16,-21 0-16,21 0 0,0 0 0,0 0 16,0 1-1,-21-22-15,21-22 47,0 1-47,0 0 16,0 0-16,0-21 0,0 20 15,0 1-15,0-21 0,0 21 0,21-22 16,-21 22-16,21-21 0,1 21 0,-1-22 16,-21 22-16,21 0 0,0 0 15,0 21-15,0-21 0,1 0 16,-1 21-16,0 0 0,0 0 15,0 0-15,0 0 0,1 0 0,-1 21 16,0 0-16,0 21 0,-21-21 0,0 1 16,21 20-16,-21 0 0,0-21 15,0 22-15,0-22 0,0 21 0,0-21 16,0 1-16,0 20 0,0-21 0,0 0 16,-21 0-16,21 1 15,-21-22 1,21-22 15,0 1-31,0 0 16,0 0-16,0 0 15,0 0-15,21-22 0,0 22 0,0-21 16,1 21-16,-22-22 0,42 22 0,-21-21 16,0 21-16,22-22 0,-22 22 15,21 0-15,-21 21 0,0 0 0,22 0 16,-22 0-16,0 0 0,-21 42 15,0-21-15,0 22 0,0-22 16,0 21-16,-21 1 0,0-22 0,21 21 16,-21-21-16,21 0 0,-22 22 15,1-22-15,21 0 0,0 0 16,-21 0 0,42-21 15,0-21-31,1 0 15,-1 0-15</inkml:trace>
  <inkml:trace contextRef="#ctx0" brushRef="#br1" timeOffset="171200.09">25146 13420 0,'-64'-21'31,"43"42"-16,0 0-15,0-21 0,0 21 16,21 21-16,-21-20 0,-1-1 0,1 0 16,21 21-16,0-21 0,-21 1 0,0 20 15,21-21-15,0 0 0,0 0 16,0 1-16,0-1 0,0 0 0,0 0 16,21 0-16,21-21 15,-20 0-15,-1 0 0,0 0 16,21 0-16,-21 0 0,22 0 0,-22-21 15,21 0-15,-21 21 0,1-21 16,-1 0-16,0-1 0,0-20 0,0 21 16,-21-21-16,0-1 15,0 22-15,0-21 0,0-1 0,0 22 16,0-21-16,0 21 0,-21 0 0,0-1 16,21 1-16,-21 21 0,0 0 15,-1 0-15,-20 0 0,21 0 0,0 0 16,-22 0-16,22 21 0,0 1 15,0-22-15,0 21 0,0 0 0,-1 0 16,22 0-16,0 0 0,0 22 0,0-22 16,0 0-16,0 0 15,0 0-15,22 1 16,-1-22-16,0 0 16,0 0-16,0 0 0</inkml:trace>
  <inkml:trace contextRef="#ctx0" brushRef="#br1" timeOffset="171499.91">25612 13399 0,'0'0'0,"0"-22"0,0-20 32,-22 42-17,1 0-15,21 21 16,0 0-16,-21 1 0,21-1 0,-21 0 15,0 21-15,21-21 0,0 22 16,0-22-16,-21 21 0,21-21 16,-22 22-16,22-22 0,0 0 0,0 0 15,0 22-15,0-22 0,0 0 0,0 0 16,0 0-16,0 0 16,22-21-16,-1 0 15,0 0-15,0 0 0,0 0 16,0 0-16,1 0 0,20 0 0,-21 0 15,0-21-15,22 21 0</inkml:trace>
  <inkml:trace contextRef="#ctx0" brushRef="#br1" timeOffset="171855.71">26120 13335 0,'0'-21'16,"0"42"-16,21-42 15,-21 0-15,21 21 16,0 0-16,0 21 16,0 0-16,1-21 0,-22 21 15,21 0-15,0 22 0,0-22 16,0 0-16,-21 21 0,0-20 16,0 20-16,0-21 0,0 0 0,0 22 15,0-22-15,0 0 0,-21 0 0,0 21 16,0-20-16,0-1 0,-1 0 15,1-21-15,0 21 0,0 0 0,0 0 16,0-21-16,21 22 0,-22-22 16,1 0-16,21 21 0,0-42 47,0-1-32,21 1-15,1 0 16,-1 0-16</inkml:trace>
  <inkml:trace contextRef="#ctx0" brushRef="#br1" timeOffset="172111.56">26585 13462 0,'0'0'0,"0"-21"31,0 42 63,0 0-94,-21 0 16,21 1-16</inkml:trace>
  <inkml:trace contextRef="#ctx0" brushRef="#br1" timeOffset="172395.4">26564 13928 0,'-21'21'0,"21"0"31,21 0-15,-21 0-16,21-21 0,-21 22 16,21-22-16,-21 21 0,0 0 15,0 0-15,0 0 0,0 0 16,0 1-16,-21-1 16,0 0-16,0-21 0,21 21 15,-21-21-15,0 21 0,-1-21 0,1 21 16,0-21-16,-21 22 0,21-22 15,-1 0-15,-20 0 0,0 0 16,21 0-16,-22 21 0,1-21 0,0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4T01:55:50.33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 1080 0,'-21'-22'16,"0"22"-1,21 22 17,0-1-17,0 0 1,0 0-16,0 0 0,0 22 16,0-22-16,0 0 0,0 21 15,0-21-15,0 22 0,0-22 0,0 21 16,0 1-16,0 20 0,0-21 15,0 22-15,0-1 0,0 1 16,0-1-16,0 1 0,0-1 0,0 1 16,0-1-16,0 22 0,0-21 15,0 20-15,0-20 0,0 20 16,0 1-16,0 0 0,0-1 0,0 1 16,0-21-16,0 20 0,21 1 15,-21 0-15,21-1 0,-21 1 16,0 0-16,0-1 0,21-20 0,-21 20 15,22-20-15,-22-1 0,0 22 16,0-21-16,21-1 0,-21 1 16,21-1-16,-21 1 0,21-22 0,-21 0 15,0 1-15,0-1 0,21-21 16,-21 0-16,21 0 0,-21-42 31,0 0-31,0-21 0,0 21 16,0-43-16,0 22 0</inkml:trace>
  <inkml:trace contextRef="#ctx0" brushRef="#br0" timeOffset="1662.38">1291 1101 0,'0'0'0,"-21"0"0,0 0 15,0-21 1,42 21 78,21 0-79,-21 0-15,22 0 0,-1 0 16,0 0-16,22 0 0,-1 0 16,-20 0-16,20 0 0,1 0 0,-1 0 15,22-22-15,-22 22 0,22 0 16,21 0-16,0 0 0,-1 0 0,1 0 15,21 0-15,0 0 0,0 0 16,0 0-16,0 0 0,0 0 16,0 0-16,21 0 0,-21 0 15,0 0-15,0 0 0,-21 0 0,21 0 16,-21 0-16,21 0 0,-21 22 16,0-22-16,0 0 0,-1 0 0,-20 21 15,0-21-15,-22 0 0,22 0 16,-22 0-16,-20 21 0,20-21 0,-20 0 15,20 0-15,-42 0 0,22 0 16,-1 0-16,-21 0 0,0 0 0,0 0 16,1 0-16,-22 21 62,0 0-46,0 0-16,21-21 0,-21 22 0,0-1 15,21 0-15,-21 0 0,0 0 16,0 22-16,21-22 0,0 21 0,-21 0 16,21 1-16,-21-1 0,0 22 15,0-1-15,0 1 0,0-22 0,0 21 16,0 1-16,0-1 0,0 1 16,0-1-16,0 1 0,0-1 0,0 1 15,0-1-15,0 1 0,-21-1 0,21 1 16,-21-1-16,21 1 15,-21-1-15,21 1 0,-21-1 0,21 1 16,0-1-16,0-20 0,-21 20 16,21 1-16,0-1 0,-22 1 0,22-1 15,0 1-15,0-1 0,0 1 0,0-22 16,0 22-16,0-22 0,0 0 16,0 22-16,0-22 0,0 0 0,0 1 15,0 20-15,0-20 0,0-1 0,-21 0 16,21 1-16,0-22 0,-21 21 15,21-21-15,0 0 0,0 22 0,-21-22 16,0 0-16,21 0 16,-21-21-16,-1 0 0,22 21 15,-21-21-15,0 0 0,0 0 16,0 0-16,0 0 0,-1 0 16,1 0-16,0 0 0,0 0 0,0 0 15,-22 0-15,22-21 0,-21 21 0,0 0 16,-22-21-16,22 21 0,-22 0 15,1 0-15,-1-21 0,1 21 0,-1-21 16,1 21-16,20 0 0,-20 0 16,-1-21-16,1 21 0,-1 0 0,22 0 15,-21 0-15,-22-22 0,21 22 0,-20 0 16,-1 0-16,0-21 16,1 21-16,-1 0 0,0 0 0,22-21 15,-22 21-15,22 0 0,-1 0 16,1 0-16,-1 0 0,22-21 0,-22 21 15,1 0-15,21 0 0,-22 0 0,1-21 16,-22 21-16,21 0 0,-20 0 16,20 0-16,-20-21 0,20 21 0,-21 0 15,22 0-15,-1 0 0,22 0 16,0 0-16,-1 0 0,1 0 0,0 0 16,21 0-16,-1 0 0,1 0 15,0 0-15,0 0 16,0 0-1,21-22 1,-21 22-16,-1 0 16,1 0-16,0 0 15,0 0-15,0 0 16,0 0-16,-1 0 0,1 0 16,0 0-16,0 0 0,0 0 15,0 0-15,-1 0 0,1 0 16,0-21-16,0 0 15,21 0-15,0 0 16,0 0-16,0-22 0</inkml:trace>
  <inkml:trace contextRef="#ctx0" brushRef="#br0" timeOffset="2275.05">1503 1842 0,'-21'0'32,"-1"0"-17,44 0 1,20 0-1,-21 0-15,21 0 16,22 0-16,-22 0 0,22 0 0,-22 0 0,22 0 16,-22-22-16,21 22 15,1 0-15,-1-21 0,1 21 0,-1 0 16,-20 0-16,20 0 0,1 0 16,-22 0-16,-21 0 0,22 0 0,-22 0 15,-42 0 1,-1 0-16,1 21 15,-21-21-15,0 0 0,-1 22 16,1-22-16</inkml:trace>
  <inkml:trace contextRef="#ctx0" brushRef="#br0" timeOffset="2574.82">1947 1884 0,'0'0'15,"0"21"32,0 0-47,0 0 0,0 1 16,0 20-16,0-21 0,0 21 15,0 1-15,0-1 0,0 0 0,0 22 16,0-22-16,0 22 0,0-1 16,0 1-16,0-22 0,0 22 0,0-22 15,0 0-15,-21 1 16,21-1-16,0-21 0,0 0 0,0 0 15,0 1-15,0-1 0,0 0 16,0-42 15,21 21-31,0-21 0,1-1 16,-22 1-16</inkml:trace>
  <inkml:trace contextRef="#ctx0" brushRef="#br0" timeOffset="3046.48">2244 2498 0,'0'0'0,"0"-21"0,0-1 16,0 1-16,0 0 16,0 0-16,0 0 15,0 0-15,21-1 16,0 22-16,0 0 0,0-21 0,0 21 15,22 0-15,-22 0 0,21 0 16,1 0-16,-22 0 0,21 0 0,0 21 16,-20 1-16,20-1 0,-21 0 15,0 0-15,0 21 0,1-20 0,-1-1 16,-21 21-16,21-21 0,-21 22 16,0-22-16,0 0 0,0 21 15,0-21-15,0 1 0,-21-22 0,0 21 16,21 0-16,-22-21 0,1 0 31,21-21-15,0 0-16,0-1 0,0 1 15,0 0-15,0 0 0,0-21 16,0 20-16,21-20 0,-21 21 0,22-21 16,-1 20-16,0 1 0,-21-21 15,21 21-15,0 0 0,0-1 0,1 22 16,-1-21-16,0 0 15,0 21-15,0 0 0,0 0 0,1 0 16,-1 0 0</inkml:trace>
  <inkml:trace contextRef="#ctx0" brushRef="#br0" timeOffset="3463.59">3069 2540 0,'0'0'0,"0"21"0,21-21 16,0 0-16,1 0 16,-1 0-16,0-21 15,0 0-15,0 21 16,0-21-16,1 0 0,20 21 0,-21-22 16,0 1-16,0 0 0,1 0 15,-1 0-15,0 21 0,-21-21 0,0-1 16,0 1-16,0 0 15,-21 21 1,0 0-16,-22 0 0,22 0 16,0 0-16,0 21 0,-22-21 0,22 21 15,0 1-15,0 20 0,0-21 16,0 0-16,21 22 0,0-22 0,-22 0 16,22 0-16,0 21 0,0-20 15,0-1-15,0 0 0,0 0 16,0 0-16,22-21 0,-1 0 15,0 21-15,0-21 0,0 0 16,0 0-16,22 0 0,-22 0 0,0 0 16,21 0-16,1-21 0,-22 21 15,21 0-15,-21-21 0,1 0 0,20 21 16,-21-21-16,0 0 0,0-1 16,1 1-16</inkml:trace>
  <inkml:trace contextRef="#ctx0" brushRef="#br0" timeOffset="3874.69">3746 2413 0,'22'0'16,"-1"0"-16,0 0 0,0 0 16,0 0-16,0 0 15,1 0-15,-1 0 0,21 0 0,-21-21 16,22 21-16,-22-21 0,21 21 0,-21 0 15,0-21-15,1-1 0,-1 22 16,-21-21-16,21 0 16,-21 0-16,0 0 15,-21 21-15,0 0 16,-1 0-16,-20 0 0,21 0 16,-21 0-16,20 0 0,-20 0 0,0 21 15,21 0-15,-1 0 0,-20 22 0,21-22 16,0 21-16,21-21 0,0 22 15,0-22-15,0 21 0,0-21 0,0 0 16,0 22-16,21-43 0,0 21 16,0 0-16,0 0 0,1-21 0,20 0 15,-21 0-15,21 0 0,1 0 16,-22 0-16,21 0 0,1 0 16,-22 0-16,21-21 0,0 21 0,-20-21 15,20 0-15,-21 21 0,0-21 16,0-1-16,1 1 0</inkml:trace>
  <inkml:trace contextRef="#ctx0" brushRef="#br0" timeOffset="4690.67">550 6498 0,'0'-21'15,"0"42"-15,0-63 0,0 21 16,0 0-16,-21 21 0,21-22 16,0 44 15,0-1-31,0 21 0,0-21 0,0 22 16,0-1-16,0 0 0,0 1 15,0 20-15,0-21 0,0 22 16,0-1-16,0 1 0,0-1 15,0 22-15,21 0 0,-21-1 0,21 1 16,-21 0-16,0-1 0,0-20 16,0 21-16,0-1 0,0-20 0,0 20 15,0-20-15,0 21 0,0-22 16,0 1-16,0-22 0,0 21 0,0-20 16,0-1-16,0 0 0,0 1 15,0-22-15,0 21 0,0-21 0,0 1 16,0-1-16,0 0 15,0-42 1,0 0-16,0-1 16,0 1-16,0-21 0,0 0 15,0-1-15,0 1 0,22-22 0,-22 1 16</inkml:trace>
  <inkml:trace contextRef="#ctx0" brushRef="#br0" timeOffset="5738.68">698 6287 0,'0'0'0,"-21"0"0,42 0 47,1 0-47,-1 0 0,0 0 16,21 0-16,-21 0 0,22 0 15,-1 0-15,0-22 0,22 22 0,-1 0 16,1 0-16,-1 0 0,22-21 16,0 21-16,-1 0 0,22 0 0,0 0 15,0 0-15,0-21 0,21 21 16,21 0-16,0 0 0,0-21 15,0 21-15,1 0 0,20 0 0,21-21 16,-20 21-16,-1 0 0,0 0 16,1 0-16,-1-21 0,0 21 0,1 0 15,-22-22-15,0 22 0,-21 0 16,0 0-16,0 0 0,-21 0 0,0 0 16,-22 0-16,1 0 0,0 0 0,-1 0 15,-20 0-15,-22 0 0,22 0 16,-22 0-16,-21 0 0,22 0 0,-22 0 15,0 0-15,0 0 16,0 22-16,-21-1 31,0 0-31,0 0 16,0 0 0,0 0-16,0 1 0,0-1 0,0 0 15,-21 21-15,0-21 0,21 22 0,-21-1 16,21 0-16,-21 1 0,21-1 15,-22 0-15,22 1 0,0 20 0,-21-20 16,21-1-16,-21 21 0,21-20 0,0 20 16,-21 1-16,21-1 0,0 1 15,0-1-15,-21 1 0,0-1 0,21 1 16,-22-1-16,22-20 0,0 20 0,-21 1 16,21-22-16,0 21 0,-21 1 15,21-22-15,0 22 0,0-22 16,0 0-16,0 1 0,0 20 0,0-20 15,0-1-15,0-21 0,0 21 0,0 1 16,0-22-16,-21 0 0,21 0 16,-21 0-16,21 1 0,0-1 0,-21 0 15,-1 0-15,1-21 0,0 21 0,0-21 16,0 21-16,0-21 0,-1 0 0,1 22 16,0-22-16,-21 0 0,21 0 15,-22 21-15,1-21 0,0 0 16,-1 0-16,-20 0 0,20 0 0,-20 0 15,-1 0-15,-20 0 0,20 0 0,-20 0 16,20 0-16,-21 0 0,1 0 0,-1 0 16,-21 0-16,22 0 0,-22 0 15,-21 0-15,0 0 0,0 0 0,-21 0 16,21 0-16,-22 0 0,-20 0 0,21 0 16,-21 0-16,20 0 0,-20 0 15,21 0-15,0 0 0,21 0 0,-21 0 16,21 21-16,0 0 0,21-21 15,-21 21-15,21-21 0,21 21 0,-21-21 16,22 22-16,-1-22 16,22 0-16,-1 21 0,22-21 0,-1 0 15,1 21-15,21-21 0,0 0 16,0 0-16,21-21 16,21 0-1,0-1-15,-21 1 0,21 0 16</inkml:trace>
  <inkml:trace contextRef="#ctx0" brushRef="#br0" timeOffset="6187.42">1291 6943 0,'0'0'0,"-21"63"32,21-42-17,0 22-15,0-1 0,0 22 0,0-1 16,0 1-16,0-1 0,0 1 16,0-1-16,0-21 0,0 22 0,-21-22 15,21 22-15,0-43 0,0 21 16,0 1-16,0-22 0,0 0 15,0 0-15,0 0 0,21-42 47,-21 0-47,0 0 0</inkml:trace>
  <inkml:trace contextRef="#ctx0" brushRef="#br0" timeOffset="6525.34">1185 7197 0,'0'0'0,"-21"-21"0,0-128 32,21 128-32,0 0 15,21 21-15,0-21 0,22 0 0,-22 21 16,21-21-16,0 21 0,1 0 16,20 0-16,-20 0 0,20 0 15,-21 0-15,1 0 0,20 21 0,-20 0 16,-22 0-16,21 21 0,-21-20 15,0 20-15,-21 0 0,0 1 0,0-1 16,-21 0-16,-21 1 0,21-1 16,-22 0-16,1 1 0,0-22 0,-22 21 15,22-21-15,0 0 0,20 1 16,-20-22-16,21 21 0,0-21 0,0 0 16,63 0 15,-21-21-31,0-1 0,22 1 15,-22 0-15,21-21 0,0 21 16,1-22-16</inkml:trace>
  <inkml:trace contextRef="#ctx0" brushRef="#br0" timeOffset="6775.29">2265 6964 0,'0'0'15,"-21"0"1,21 21-1,-22 0-15,1 0 0,21 1 16,-21 20-16,21 0 0,0 1 0,-21-1 16,21 0-16,-21 22 0,21-22 15,-21 0-15,21 1 0,0-1 16,0 0-16,-22 1 0,22-1 0,-21-21 16,21 22-16,0-22 0,0 0 15,0 0-15,0 0 0,21-21 16,1 0-16,-1 0 0,0 0 15,0 0-15,0 0 0,22-21 0,-22 21 16,21-21-16</inkml:trace>
  <inkml:trace contextRef="#ctx0" brushRef="#br0" timeOffset="7267.27">2857 7366 0,'0'0'15,"22"-21"-15,20 0 0,-42 0 0,21-1 0,-21 1 16,0 0-16,0 0 0,0 0 15,0 0-15,-21 21 0,0-22 16,0 22-16,-22 0 0,22 0 16,0 0-16,-21 22 0,20-1 15,-20-21-15,21 42 0,0-21 0,0 0 16,-22 22-16,22-1 0,21-21 16,-21 22-16,21-1 0,-21-21 0,21 21 15,0-20-15,0 20 0,0-21 16,0 0-16,0 0 0,21 1 15,0-22-15,0 0 0,0 0 16,1 0-16,-1 0 0,21 0 16,-21 0-16,0-22 0,22 1 0,-22 0 15,0 0-15,0 0 0,0 0 16,1-1-16,-1 1 0,0-21 0,0 21 16,0-22-16,-21 22 0,0-21 0,0 21 15,0 0-15,0-1 0,0 1 16,0 0-16,0 42 15,0 0 1,0 1-16,0 20 0,-21-21 0,21 21 16,0-20-16,0 20 0,0 0 0,0-21 15,0 1-15,0-1 16,0 21-16,21-42 0,0 21 0,-21 0 16,22 1-16,-1-22 0,0 0 15,0 0-15,0 0 0,0 0 16,1 0-16,-1 0 0,0-22 0,0 1 15,0 21-15,0-21 0,1 0 0</inkml:trace>
  <inkml:trace contextRef="#ctx0" brushRef="#br0" timeOffset="7731.52">3365 7197 0,'0'-21'16,"0"42"-16,0-64 0,-21 65 15,21-1 1,0 0-16,0 0 0,-21 21 0,21-20 15,0 20-15,0 0 0,0-21 0,0 22 16,0-1-16,0-21 0,0 0 16,0 22-16,0-22 0,0 0 0,0 0 15,0 0-15,0 1 16,0-44 31,0 1-47,0 0 0,0 0 0,0-21 15,0 20-15,21-20 0,0 21 16,1-21-16,-1-1 0,0 1 16,0 0-16,0-1 0,22 1 0,-1 0 15,0 20-15,1 1 0,-1 0 16,0 0-16,1 21 0,-1 0 0,0 21 16,1 0-16,-22 0 0,21 22 0,-21-22 15,0 21-15,-21 1 0,0-1 16,0-21-16,0 21 0,0 1 0,0-1 15,0-21-15,0 22 0,0-22 16,-21 0-16,21 0 0,-21 0 0,21 0 16,-21-21-16,0 22 0,21-44 47,0 1-47,0 0 15,0 0-15,21 0 0</inkml:trace>
  <inkml:trace contextRef="#ctx0" brushRef="#br0" timeOffset="8047.34">4339 6858 0,'0'0'0,"0"-21"16,0 0 0,-21 42-1,21 0 1,-21 0-16,21 22 0,-21-22 0,21 21 15,0 0-15,0 1 0,0-1 16,-22 0-16,22 1 0,-21 20 0,21-20 16,0-1-16,0 0 0,-21 1 0,21-22 15,0 21-15,0-21 0,0 22 16,0-22-16,0 0 0,0 0 16,21-21-16,0 0 0,1 0 0,-1 0 15,0 0-15,0 0 0,0 0 16,0 0-16,22 0 0,-22 0 0,0-21 15,0 21-15,0-21 0,1 0 16,-22-1-16,21 1 0,-21 0 16,21 0-16,-21-21 0,0 20 0</inkml:trace>
  <inkml:trace contextRef="#ctx0" brushRef="#br0" timeOffset="8243.12">4170 7154 0,'0'0'15,"21"0"17,0 0-32,0 0 0,0 0 0,1 0 15,20 0-15,0-21 0,1 21 16,-1-21-16,0 21 0,1-21 16,-1 21-16,0-21 0,1 21 0,-1-21 15,0 21-15,-21-22 0,1 1 0,-1 21 16,-21-21-16</inkml:trace>
  <inkml:trace contextRef="#ctx0" brushRef="#br0" timeOffset="8922.86">2667 4720 0,'0'-21'16,"0"42"-16,0-63 0,0 21 16,0 0-16,0-1 0,0 1 0,0 0 15,0 0-15,0 0 0,0 0 16,0-1-16,0 1 0,21 21 31,-21 21-15,0 1-16,0-1 0,0 21 0,21 0 15,-21 1-15,0 20 0,0 22 16,0-22-16,0 22 0,0 21 0,0-21 16,0-1-16,0 1 0,0 0 15,0-1-15,0 22 0,0-21 0,0-1 16,0-20-16,0 21 16,0-22-16,0 22 0,0-22 0,0-20 15,0 20-15,0-21 0,0 1 0,21-1 16,1 0-16,-22-20 0,0-1 15,21 0-15,0 0 0,0-21 16,-21-21 0,21 0-16,-21 0 0</inkml:trace>
  <inkml:trace contextRef="#ctx0" brushRef="#br0" timeOffset="9627.87">2921 4593 0,'0'-21'16,"-21"0"0,0 21-16,21-21 0,-22 21 0,1 0 31,0 0-31,0 0 16,0 21-16,0 0 0,-1 21 15,1-20-15,0 20 0,0 21 16,0-20-16,-22 20 0,22 1 0,-21-1 15,21 1-15,-22-1 0,22-20 16,-21 20-16,21-21 0,-22 1 0,22-1 16,0-21-16,0 22 0,0-22 15,0 0-15,42-42 47,0 21-47,0-21 0,0-22 16,0 22-16,1 0 0,-1-21 0,21-1 15,-21 1-15,22-22 0,-22 22 16,21-21-16,-21-1 0,22 1 0,-22-1 16,21 1-16,-21-1 0,0 22 15,1-22-15,-1 22 0,0-22 0,0 22 16,0 0-16,-21-1 0,0 22 16,0 0-16,0 0 0,0 0 0,0 42 31,0 21-31,0-21 0,0 22 15,21-1-15,-21 22 0,22-22 0,-22 0 16,21 22-16,-21-22 0,21 22 16,0-1-16,0-21 0,0 22 0,1-22 15,-1 1-15,0-1 0,0 0 16,0-21-16,0 1 0,1-1 0,-1 0 16,-21 0-16,21 0 0,0-21 15,0 0 1,0 0-16</inkml:trace>
  <inkml:trace contextRef="#ctx0" brushRef="#br1" timeOffset="15679.51">6286 1947 0,'22'-21'16,"-1"0"-16,0 21 0,-21-21 0,21 0 15,0 0-15,0-1 0,1 1 16,-1 0-16,0 0 0,0 0 16,0 0-16,-21-1 0,0 1 15,0 0-15,0 0 16,-21 21-16,0 0 0,-21 0 15,20 0-15,-20 21 0,21-21 16,-21 21-16,-1 0 0,22 1 0,0-1 16,-21 0-16,20 0 0,1 0 15,21 0-15,0 1 0,0-1 0,0 0 16,0 0-16,0 0 0,0 0 16,21 1-16,1-1 0,-1 0 0,0 0 15,0 0-15,0 0 0,0 1 16,1-1-16,-1 0 0,0 0 15,0 0-15,0-21 0,-21 21 0,21 1 16,-21-1-16,0 0 0,0 0 16,-21-21-16,0 0 0,-21 21 15,21-21-15,-1 0 0,-20 0 0,0 0 16,21 0-16,-22 0 0,1 0 16,21 0-16,-22 0 0,22 0 0,0-21 15,0 21-15,0-21 0,0 0 16,21 0-16,0-1 15,0 1-15,21 0 16,0 21-16,0-21 0,21 21 16,-20-21-16,20 21 0,0-21 15,1 21-15</inkml:trace>
  <inkml:trace contextRef="#ctx0" brushRef="#br1" timeOffset="16039.33">6710 1969 0,'-21'0'31,"-1"21"-31,22 0 16,-21 0-16,21 0 0,-21 0 15,0 1-15,21-1 0,-21 0 0,21 0 16,0 0-16,-21 0 0,21 1 0,-22-1 16,22 0-1,0 0-15,22-21 16,-1 0-16,0 0 0,0 0 0,0 0 15,0 0-15,22 0 0,-22-21 16,0 21-16,21-21 0,-20 0 0,20-1 16,-21 1-16,0 0 0,0 0 15,1 0-15,-1 0 0,0-1 0,-21 1 16,0 0-16,0 0 16,0 0-16,-21 21 15,0 0-15,-1 0 0,44 0 47,-1 0-31,0 0-16</inkml:trace>
  <inkml:trace contextRef="#ctx0" brushRef="#br1" timeOffset="16327.39">7218 1884 0,'0'0'0,"-21"0"31,21 21-31,-22 0 16,22 0-16,0 22 0,0-22 0,0 21 16,0-21-16,0 22 0,0-1 15,0 0-15,0 1 0,0 20 16,0 1-16,0-1 0,0 1 0,0-1 16,0 1-16,-21-1 0,0 1 15,0-1-15,21-20 0,-21-1 0,0 21 16,21-20-16,-22-1 0,22-21 0,0 22 15,0-22-15,-21 21 0,21-21 16,0 0-16,0-42 16,0 0-16,21 0 15,-21-21-15,0 20 16,22 1-16,-1-21 0</inkml:trace>
  <inkml:trace contextRef="#ctx0" brushRef="#br1" timeOffset="16611.73">7154 2201 0,'0'0'0,"-21"-42"0,21 0 0,0-43 16,0 64-16,0 0 15,0 0-15,0-1 0,21 1 16,-21 0-16,21 0 0,1 21 0,-1-21 16,21 21-16,-21 0 0,0 0 15,1 0-15,20 0 0,-21 0 16,0 0-16,0 0 0,1 21 0,-22 0 15,0 21-15,0-20 0,0-1 16,0 0-16,-22 21 0,1-21 0,-21 1 16,21-1-16,-22 0 0,1 0 15,21 0-15,-21 0 0,20 1 0,-20-22 16,21 0-16,21 21 0,21-42 31,21-1-31,-20 22 0</inkml:trace>
  <inkml:trace contextRef="#ctx0" brushRef="#br1" timeOffset="16971.45">7705 2032 0,'0'0'0,"21"0"46,0-21-46,0 0 16,0 21-16,0-21 0,1-1 0,-1 22 16,0-21-16,-21 0 0,0 0 15,-21 21 1,0 0 0,-1 0-16,1 21 0,0-21 15,0 21-15,0 0 0,0 1 0,-1 20 16,1-21-16,21 0 0,-21 0 0,21 1 15,-21-1-15,21 0 16,0 0-16,0 0 0,21-21 16,0 0-16,0 0 15,1 0-15,-1 0 0,0 0 0,21 0 16,-21 0-16,22 0 0,-22 0 0,0-21 16,21 0-16,-20 21 0</inkml:trace>
  <inkml:trace contextRef="#ctx0" brushRef="#br1" timeOffset="17322.59">8064 1926 0,'0'0'0,"0"-21"0,22 0 16,-22 0-16,0 0 15,21 21-15,0 0 0,0 0 0,0 0 16,0 0-16,1 0 16,-1 0-16,-21 21 0,0 0 15,0 0-15,21 0 0,-21 22 16,0-22-16,0 0 0,0 21 0,0-21 15,0 22-15,0-22 0,0 0 0,0 0 16,0 22-16,-21-22 16,21 0-16,-21-21 0,-1 21 0,22 0 15,-21-21-15,0 0 16,21-21 0,0 0-16,0 0 15,0 0-15,21-1 0,0-20 16,1 0-16,-1 21 0,21-22 0,-21-20 15,0 20-15,22 1 0,-22 0 16,0 21-16,0-22 0,0 22 0,1 0 16,-1 21-16,0 0 0,0 0 15,0 21 1,-21 0-16</inkml:trace>
  <inkml:trace contextRef="#ctx0" brushRef="#br1" timeOffset="18499.08">6265 6689 0,'0'0'0,"21"0"0,1 0 16,-1 0-16,0-21 15,0 21-15,0-22 0,0 22 16,-21-21-16,22 0 0,-22 0 16,0 0-16,0 0 0,-22-1 15,1 22-15,0 0 16,0 0-16,0 0 0,-22 0 0,22 0 16,0 0-16,-21 22 0,21-1 15,-1 0-15,1 0 0,0 0 0,0 0 16,21 1-16,0-1 0,0 0 15,0 0-15,0 0 0,21 0 0,0 1 16,0-1-16,1 0 0,20-21 0,-21 21 16,21 0-16,1 0 0,-22 1 15,21-1-15,1 0 0,-22 0 16,21-21-16,-21 21 0,0 0 0,-21 1 0,0-1 16,0 0-16,0 0 15,-21 0-15,-21 0 0,21-21 0,-22 22 16,1-1-16,0 0 0,-1-21 0,1 0 15,0 21-15,-22-21 0,22 0 16,0 0-16,20 0 0,-20 0 0,21-21 16,0 0-16,0 21 0,-1-21 0,22-1 15,0 1-15,0 0 16,0 0-16,22 0 0,-1 0 16,0-1-16,0 22 0,21-21 0,-20 0 15,20 21-15,0-21 16,-21 0-16,22 0 0,-1 21 0</inkml:trace>
  <inkml:trace contextRef="#ctx0" brushRef="#br1" timeOffset="18922.83">6731 6795 0,'0'63'16,"0"-42"-16,0 0 0,-21 1 15,21-1-15,0 0 0,0 0 16,-21 0-16,21 0 0,0 1 0,0-1 15,0 0-15,0 0 0,0 0 16,21-21 0,0 0-1,0 0-15,0 0 0,0 0 0,1-21 16,-1 21-16,0-21 0,0 0 16,0 0-16,0-1 0,1 1 0,-1 0 15,0 0-15,0 0 0,-21 0 0,0-1 16,21-20-16,-21 21 0,0 0 15,21 0-15,-21-1 0,0 44 32,-21 20-32,21-21 15,-21 0-15,21 22 0,0-22 0,-21 21 16,21-21-16,0 0 16,0 22-16,0-22 0,0 0 0,0 0 15,0 0-15,0 1 0,0-1 0,21-21 16,0 0-16,0 0 15,22 0-15,-22 0 0,0 0 16,0-21-16,0-1 0,22 1 0,-22 0 16,0 0-16,0 0 0</inkml:trace>
  <inkml:trace contextRef="#ctx0" brushRef="#br1" timeOffset="19408.8">7408 6519 0,'0'0'0,"0"-42"16,0 0-16,-63-22 31,63 85-31,0 1 0,0-1 0,-21 21 16,21 0-16,0 1 0,0-1 15,0 0-15,0 1 0,0 20 0,0-20 16,0-1-16,0 0 0,0 1 0,0-22 16,0 21-16,0 0 0,0-20 15,0-1-15,0 21 0,0-21 0,0 0 16,0 1-16,0-44 47,0 1-47,0 0 15,0 0-15,0 0 0,0-22 16,0 22-16,0 0 0,21 0 0,-21 0 16,21-22-16,0 22 0,0 0 15,0 0-15,1 0 0,-1 0 0,0 21 16,21 0-16,-21 0 0,22 0 0,-22 0 15,0 21-15,0 0 0,0 0 16,1 0-16,-1 0 0,-21 1 0,0-1 16,0 0-16,0 0 0,0 0 0,0 0 15,0 1-15,-21-1 0,-1 0 16,1 0-16,-21 0 0,21 0 16,-22-21-16,1 22 0,21-1 0,-21-21 15,-1 0-15,22 21 0,-21-21 16,-1 0-16,22 0 0,-21 0 0,21 0 15,0 0-15,-1 0 0,1-21 0,0 0 16,21-1-16,0 1 0</inkml:trace>
  <inkml:trace contextRef="#ctx0" brushRef="#br1" timeOffset="31607.43">10731 2836 0,'-21'0'63,"0"0"-63,0 0 15,0 0-15,0 0 16,-1 0-16,1 0 0,0 0 16,0 0-16,0 0 15,0 22 1,-1-22-16,44 0 78,20 0-78,-21 0 0,21 0 16,-20 0-16,20 0 0,21 0 0,-20 0 15,-1 0-15,22 0 0,-22-22 16,21 22-16,-20 0 0,20 0 0,-20 0 15,20 0-15,-21 0 0,1 0 0,-1 0 16,0 0-16,1 0 0,-22 0 16,21 0-16,-21 0 0,1 0 0,-1 0 15,0 0-15,0 0 16,-21-21 62,-21 21 63,0 0-79</inkml:trace>
  <inkml:trace contextRef="#ctx0" brushRef="#br1" timeOffset="33523.33">10922 2858 0,'0'-22'16,"0"1"-16,0 0 15,0 0 32,0 42 0,0 0-47,-21 22 16,21-22-16,0 0 0,0 21 15,0-21-15,0 22 0,0-1 0,0 22 16,0-22-16,0 21 0,0 1 0,0-1 16,0-20-16,0 20 15,-21-20-15,-1-1 0,22 0 0,-21 1 16,0-1-16,21 0 0,-21 1 0,0-1 15,0-21-15,21 21 0,-22-20 16,1-1-16,21 21 0,-21-21 0,21 0 16,0 1-16,0-1 15,0-42 17,0-1-17,0 1-15,0 0 0,0 0 16,0 0-16,0 0 0,0-1 15,0 1-15,0 0 16</inkml:trace>
  <inkml:trace contextRef="#ctx0" brushRef="#br1" timeOffset="34359.58">11091 3577 0,'0'-21'140,"0"0"-30,0 0-79,0 0-16,21 21-15,1-22 16,-1 1-16,0 21 0,0 0 0,-21-21 16,42 21-16,-20 0 0,-1 0 0,0 0 15,0 0-15,0 0 0,22 0 16,-22 0-16,0 21 0,0 0 0,0 22 16,0-22-16,1 0 0,-1 21 0,0-20 15,0 20-15,-21-21 0,0 21 16,0-20-16,0 20 0,0-21 0,0 0 15,0 22-15,0-22 0,0 0 16,0 0-16,0 0 0,-21 0 16,21 1-16,-21-22 15,21-22 1,0 1-16,-21 21 16,21-21-16,0 0 0,0 0 0,0 0 15,0-1-15,0 1 0,0 0 0,0 0 16,0 0-16,0-22 0,0 22 15,0-21-15,21 21 0,0 0 0,-21-22 16,21 22-16,0 0 0,-21 0 0,21 0 16,1-1-16,-1 22 0,0-21 15,0 21-15,0 0 0,0 0 16,1 0-16,-1 0 16,0 0-16,0 0 15,-21 21-15,21-21 0,0 0 0</inkml:trace>
  <inkml:trace contextRef="#ctx0" brushRef="#br1" timeOffset="34786.79">11980 3725 0,'0'0'16,"0"22"-16,-21-22 0,21 21 15,21-21 16,0 0-31,1-21 0,20 21 16,-21-22-16,0 22 0,22-21 16,-22 0-16,21 21 0,-21-21 0,22 0 15,-22 0-15,0-1 0,0 1 16,0 0-16,-21 0 0,0-21 0,21 20 16,-21 1-16,0 0 0,0 0 0,0 0 15,-21 21 1,0 0-16,0 0 0,0 21 0,-22 0 15,22-21-15,0 42 0,0-20 16,-21-1-16,20 21 0,1-21 16,0 22-16,0-22 0,0 21 0,21-21 15,0 0-15,-21 22 0,21-22 16,0 0-16,0 0 0,0 0 0,0 1 16,0-1-16,21-21 15,0 21-15,0-21 0,0 0 16,0 0-16,1 0 0,20 0 0,-21 0 15,0 0-15,22 0 0,-22-21 0,0 21 16,21-21-16,-21-1 0,22 1 16</inkml:trace>
  <inkml:trace contextRef="#ctx0" brushRef="#br1" timeOffset="35200.86">12700 3641 0,'0'21'15,"0"0"1,21-21 15,0 0-31,0 0 0,1-21 16,-1 21-16,0-21 0,0 0 16,0 21-16,0-22 0,1 22 0,-1-21 15,0 0-15,0 0 0,-21 0 16,0 0-16,0-1 0,0 1 15,0 0-15,-21 21 16,0 0-16,0 0 0,-22 0 16,22 0-16,0 21 0,0 0 15,-22 1-15,22 20 0,0-21 0,0 0 16,0 22-16,21-1 0,-21-21 16,21 21-16,-22-20 0,22 20 0,0-21 15,0 0-15,0 22 0,0-22 0,0 0 16,0 0-16,0 0 0,0 0 15,22 1-15,-1-22 0,0 21 0,0-21 16,0 0-16,22 0 0,-22 0 16,21 0-16,0 0 0,1-21 15,-1-1-15,22 22 0,-22-21 0,21 0 16,1-21-16,-1 21 0</inkml:trace>
  <inkml:trace contextRef="#ctx0" brushRef="#br1" timeOffset="35582.89">14414 2921 0,'0'-21'0,"0"42"0,0-63 16,-21 21-16,0 21 15,0 0-15,0 0 16,0 0-16,21 21 0,-22 0 0,1 0 15,0 0-15,0 22 0,21-1 0,-21 0 16,0 22-16,21-22 0,-22 22 16,1-1-16,0 1 0,21-1 0,-21-21 15,0 22-15,0-22 0,21 1 16,0-1-16,0 0 0,-22 1 0,22-22 16,0 21-16,0-21 0,0 0 0,0 1 15,0-1-15,0 0 0,0 0 16,0 0-16,22-21 15,-1 21-15,0-21 0,0 0 16,0 0-16,0 0 16,1-21-16,-1 21 0,21-21 0,-21 0 15,0 21-15,1-21 0,-1 0 0,21-1 16,-21-20-16,-21 21 0,21 0 16</inkml:trace>
  <inkml:trace contextRef="#ctx0" brushRef="#br1" timeOffset="35814.76">13885 3429 0,'0'0'0,"-21"0"0,0 0 0,21 21 16,21-21 0,0 0-16,0 0 15,1 0-15,20 21 0,-21-21 0,21 0 16,-20 0-16,20 0 0,-21 0 15,21 0-15,-20 0 0,20 0 0,-21 0 16,0 0-16,0 0 0,1 0 0,-1-21 16,0 21-16,0 0 0,-21-21 15,42 21-15,-20 0 0,-1-21 0</inkml:trace>
  <inkml:trace contextRef="#ctx0" brushRef="#br1" timeOffset="36082.6">15282 3493 0,'0'0'16,"0"21"-16,-21-21 0,21 21 0,-21-21 16,42 0 15,0 0-31,0 0 15,1 0-15,-1 0 0,0 0 0,0 0 16,21 0-16,-20 0 0,-1 0 0,0 0 16,0 0-16,0 0 0,0 0 15,1 0-15</inkml:trace>
  <inkml:trace contextRef="#ctx0" brushRef="#br1" timeOffset="36255.5">15198 3641 0,'0'0'16,"0"21"-16,-22-21 0,22 21 16,22 0-1,-1-21 1,0 21-16,0-21 0,21 0 0,-20 0 16,-1 0-16,21 0 0,-21 0 0,0 0 15,22 0-15,-22 0 0,0-21 16,0 0-16,0 21 0,1-21 0,-1 0 15</inkml:trace>
  <inkml:trace contextRef="#ctx0" brushRef="#br1" timeOffset="37002.74">16510 3471 0,'0'-84'32,"21"84"-32,-21-21 0,21-1 0,0 1 15,-21 0-15,22 0 0,-1 21 0,0-21 16,0 0-16,0 21 0,0 0 16,1-22-16,-1 22 0,0 0 0,0 0 15,0 0-15,0 0 0,1 22 16,-1-1-16,0 0 0,0 0 0,0 21 15,0-20-15,1 20 0,-22 0 0,0-21 16,21 22-16,-21-1 16,21 0-16,-21-20 0,0 20 0,0-21 15,0 21-15,0-20 0,0-1 0,0 21 16,-21-21-16,0-21 0,21 21 16,-22 1-16,1-1 15,0-21-15,21-21 31,-21-1-31,21 1 0,0 0 16,0 0-16,0-21 0,21 20 16,0 1-16,0-21 0,1 0 0,-1 20 15,21-20-15,-21 0 0,22-1 0,-1 1 16,0 21-16,1 0 16,20 0-16,-21-1 0,1 22 0,-1 0 15,0 0-15,-20 22 0,20-1 0,-21 0 16,0 0-16,0 21 0,-21-20 15,0 20-15,0 0 0,0-21 0,0 22 16,0-22-16,0 21 0,0-21 16,-21 22-16,0-22 0,21 0 0,-21 0 15,0 0-15,21 1 0,-21-22 16,42 0 15,0 0-31,0 0 0,0-22 0,0 22 16,1-21-16,20 0 15</inkml:trace>
  <inkml:trace contextRef="#ctx0" brushRef="#br1" timeOffset="37946.94">17928 3598 0,'0'0'16,"0"-21"-16,0 0 16,21 0-1,-21 0-15,21 21 16,1-21-16,-1-1 15,0 1-15,-21 0 0,21 21 0,-21-21 16,21 0-16,-21 0 0,0-1 16,-21 22 15,0 0-31,0 22 16,0-1-16,-1 21 0,1-21 0,0 0 15,0 22-15,0-22 0,0 0 0,-1 21 16,1-20-16,21 20 0,-21-21 15,21 0-15,0 0 0,0 1 0,0-1 16,0 0-16,0 0 0,21 0 16,0-21-16,1 0 0,-1 21 15,0-21-15,0 0 0,0 0 0,0 0 16,1 0-16,20 0 0,-21-21 16,21 0-16,-20 21 0,20-21 15,-21 0-15,0 0 0,22-1 0,-22-20 16,21 21-16,-21-21 0,22-1 15,-22 22-15,0-21 0,0-1 0,0 22 16,0-21-16,-21 21 0,0 0 0,22 21 16,-22-22-16,0 44 15,0-1-15,0 0 16,0 0-16,-22 21 0,22-20 16,0 20-16,-21-21 0,0 21 0,21-20 15,-21 20-15,21-21 0,0 0 0,0 0 16,0 22-16,0-22 15,0 0-15,0 0 0,0 0 16,21-21 0,0 0-16,0 0 15,1 0-15,-1 0 0,21-21 0,-21 0 16,0 0-16,22 0 0,-22 21 16,0-43-16,21 22 0,-20 0 0,-1 0 15,0 0-15,0 0 0,0-1 0,0 22 16,-21 22 15,0-1-31,0 0 0,-21 0 16,21 0-16,0 0 0,-21 1 15,21-1-15,0 0 0,0 0 16,0 0-16,0 0 16,21-21-16,0 0 0,1 0 15,-1 0-15,0 0 0,0 0 0,0 0 16,0 0-16,1 0 0,-1 0 15,0-21-15,0 21 0,0-21 0,-21 0 16,21 0-16,1 0 0,-22-1 0,0-20 16,0 21-16,0-21 0,0 20 15,0-20-15,0 0 0,0 21 0,0-22 16,0 22-16,0 0 0,-22 21 16,1 0-16,0 0 15,21 21 1,0 0-16,0 0 0,0 1 15,0-1-15,0 0 0,21 0 16,22-21-16,-22 0 0,0 21 16,0-21-16,21 0 0,-20 0 0,20 0 15,-21 0-15,0-21 0,22 0 16,-22 0-16</inkml:trace>
  <inkml:trace contextRef="#ctx0" brushRef="#br1" timeOffset="38442.66">20722 2942 0,'0'0'0,"0"-21"0,0 0 16,21 0-16,-21 0 0,21-22 16,-21 22-16,0 0 0,0 0 0,0 0 15,0-1-15,0 44 31,-21-1-31,0 21 0,21 0 16,-21 1-16,0 20 0,21 1 0,0-1 16,-21 22-16,21-22 0,-22 22 15,22 0-15,-21-22 0,21 1 0,-21-1 16,21 1-16,0-22 0,0 22 16,-21-22-16,21 0 0,-21 1 15,21-22-15,0 21 0,0-21 0,0 0 16,0 1-16,0-1 0,0 0 15,0-42 1,0 0 0,0-1-16,0 1 0,0-21 0,0 21 15,0-22-15,0 1 0,0 0 16</inkml:trace>
  <inkml:trace contextRef="#ctx0" brushRef="#br1" timeOffset="38731.49">20468 3493 0,'-21'-64'15,"42"128"-15,-63-191 0,42 63 0,0 1 0,0-1 16,0 1-16,0 20 0,0-20 15,21 20-15,0 1 0,0 0 16,22-1-16,-1 22 0,0-21 0,22 21 16,-22 21-16,22 0 0,-1 0 15,-21 0-15,22 0 0,-1 21 0,-20 21 16,-1-21-16,0 22 0,-20-1 16,20 0-16,-42 1 0,0-1 0,0 0 15,0 1-15,0-1 0,-21 0 0,0 1 16,-1-1-16,-20 0 0,0-20 15,-1-1-15,1 0 0,0 0 0,-1 0 16,1-21-16,0 21 0,21-21 16,-1 0-16,-20 0 0,84 0 47,-20-21-47,-1 0 0,21 0 15,0 0-15,22-22 0</inkml:trace>
  <inkml:trace contextRef="#ctx0" brushRef="#br1" timeOffset="38983.35">21548 2963 0,'21'-21'0,"-42"42"0,63-42 0,-42 0 0,0 0 15,0 42 1,0 0-16,0 0 0,-21 1 16,0 20-16,-1 0 0,22 1 15,-21-1-15,21 21 0,-21 1 0,0-22 16,21 22-16,0-1 0,0-20 15,-21-1-15,0 0 0,-1 1 0,22-1 16,-21 0-16,21-21 0,0 22 16,-21-22-16,0 0 0,21 0 0,0 0 15,0 1-15,0-1 0,21-21 16,0 0 0,0 0-16,22 0 0,-1-21 0,0-1 15,1 22-15,-1-21 0</inkml:trace>
  <inkml:trace contextRef="#ctx0" brushRef="#br1" timeOffset="40123.69">22056 3598 0,'0'0'0,"21"-21"16,0-42-1,-21 42-15,0-1 0,0 1 0,0 0 16,0 0-16,-21 0 0,0 21 16,-1 0-16,1 0 0,0 0 0,0 0 15,0 0-15,-22 21 0,22 0 0,-21 0 16,21 0-16,-22 1 0,22 20 15,-21-21-15,21 0 0,0 22 0,-1-22 16,1 0-16,21 21 16,-21-21-16,21 1 0,0-1 0,0 0 0,0 0 15,21 0-15,0-21 16,1 0-16,-1 0 0,0 0 16,0 0-16,0 0 0,0 0 0,22 0 15,-22 0-15,0-21 0,0 21 16,22-21-16,-22 0 0,0 0 0,0-1 15,0-20-15,0 21 0,1 0 0,-22-22 16,0 22-16,21-21 0,-21 21 16,0 0-16,21 21 0,-21 21 31,0 21-31,0-21 0,-21 0 16,21 1-16,-21-1 0,21 21 0,0-21 15,0 0-15,0 1 16,0-1-16,0 0 0,0 0 15,0 0-15,21-21 16,0 0-16,0 0 0,0 0 0,0 0 16,1 0-16,20 0 0,-21 0 0,21 0 15,1 0-15,-22-21 0,21 0 16,1 0-16,-1 0 0,-21-1 0,21 1 16,-20 0-16,20-21 0,-21 21 0,21-22 15,-20 22-15,-22-21 0,0 21 16,0-1-16,-22 44 31,1-1-31,0 0 16,21 0-16,-21 21 0,21-20 0,-21-1 15,21 0-15,0 21 0,-21-21 16,21 1-16,0-1 0,-22-21 0,22 21 16,0 0-16,0 0 15,22-42 16,-1 21-31,0-21 16,-21 0-16,21 0 0,0-1 16,0 1-16,1 0 0,-1 0 0,0-21 15,0 20-15,0-20 0,0 21 16,1 0-16,-1 0 0,0-1 0,0 1 16,0 21-16,0 0 0,1 0 15,-1 0-15,0 21 0,-21 1 0,0-1 16,21 0-16,-21 21 0,0-21 0,0 1 15,0 20-15,21-21 0,-21 0 16,0 0-16,21 1 0,-21-1 0,0 0 16,22-21-16,-22 21 0,21 0 15,0-21 1,0 0-16,0 0 16,0 0-16,1 0 0,-1-21 15,0 0-15,0 0 0,0 0 16,0-22-16,1 22 0,-1-21 0,0-1 15,0 1-15,0-21 0,0 20 16,1-20-16,-1-1 0,0 1 0,0-1 16,0 22-16,-21 0 0,21-1 15,-21 22-15,22 0 0,-22 0 0,0 0 16,0 42 0,0 0-16,-22 21 0,22 1 15,-21-1-15,0 21 0,21 1 0,0-22 16,0 22-16,-21-1 15,21-20-15,0-1 0,-21 0 0,21 1 16,0-1-16,0 0 0,0-21 0,0 22 16,0-22-16,0 0 0,0 0 15,0 0-15,21-21 32,0-21-17,0 0-15,0 0 0,1 0 16,-1 0-16,0-22 0</inkml:trace>
  <inkml:trace contextRef="#ctx0" brushRef="#br1" timeOffset="40323.58">23368 3323 0,'0'0'16,"-42"0"-16,20 0 0,22 21 15,0 1 1,22-22-1,-1 0-15,0 0 0,0 0 0,21 0 16,-20 0-16,20 0 0,0 0 16,22 0-16,-22 0 0,0 0 0,22 0 15,-22-22-15,22 22 0,-22-21 16,0 21-16</inkml:trace>
  <inkml:trace contextRef="#ctx0" brushRef="#br1" timeOffset="40619.41">24447 3175 0,'0'0'0,"-21"21"0,0-21 16,0 21-16,0 1 0,0-1 15,-1 0-15,1 0 0,0 21 0,0-20 16,0 20-16,0-21 0,-1 21 15,22-20-15,0 20 0,-21 0 16,21-21-16,0 22 0,0-22 0,0 0 16,0 0-16,0 0 0,0 1 15,0-1-15,21 0 0,1 0 16,-1-21-16,0 0 0,0 0 16,0 0-16,0 0 0,22 0 15,-22 0-15,0 0 0,0 0 0,22 0 16,-22-21-16</inkml:trace>
  <inkml:trace contextRef="#ctx0" brushRef="#br1" timeOffset="40875.26">24786 3239 0,'0'0'0,"0"-22"0,0 1 0,21 0 16,-21 0-16,0 0 0,21 21 0,1 0 15,-1 0 1,0 0-16,0 21 0,0 0 0,0 0 15,22 0-15,-22 22 0,21-1 16,-21 0-16,1 1 0,-1-1 0,0 22 16,-21-22-16,0 0 0,0 1 15,0-1-15,0 0 0,-21-21 0,0 22 16,-1-1-16,1-21 0,-21 0 0,0 22 16,20-22-16,-20 0 15,0 0-15,-1 0 0,22 1 0,-21-1 16,0 0-16,20-21 0,-20 21 0</inkml:trace>
  <inkml:trace contextRef="#ctx0" brushRef="#br1" timeOffset="42478.83">16722 4657 0,'0'0'0,"-22"0"16,1 0 0,0 0-1,42 0 48,0 0-48,22 0-15,-22 0 0,21 0 0,-21 0 16,22 0-16,20 0 0,-20 0 16,20 0-16,1 0 0,20 0 0,1 0 15,0 0-15,-1 0 0,22 0 0,-21 0 16,21 0-16,-1 0 0,1 0 16,0 0-16,0 0 0,0 0 0,21 0 15,0 0-15,-21 0 0,21 0 16,-22 21-16,22-21 0,0 0 15,22 0-15,-22 21 0,21-21 0,-21 0 16,21 0-16,-21 0 0,21 21 16,-21-21-16,21 0 0,-21 0 0,21 21 15,-21-21-15,0 0 0,-21 22 0,0-1 16,0-21-16,0 0 0,21 21 16,-21-21-16,-1 0 0,1 0 0,0 0 15,-21 21-15,21-21 0,-1 0 16,-20 0-16,21 0 0,0 0 0,0 0 15,-22 0-15,22 0 0,-21 0 16,-1 21-16,1-21 0,0 0 0,-22 0 16,-20 0-16,20 0 0,-21 0 15,22 0-15,-22 0 0,1 0 16,-1 0-16,0 0 0,1 0 0,-22 0 16,21 0-16,0 0 0,-20 0 0,20 0 15,-21 0-15,0 0 0,0 0 16,1 0-16,-1 0 15,0 0-15,0 0 47,-21 21 219,21-21-141,0 0-94,1 0 157,-1 0-173,0-21-15,0 21 16,0-21-16,0 0 16,1 0-16,-1 0 15,0-1-15</inkml:trace>
  <inkml:trace contextRef="#ctx0" brushRef="#br1" timeOffset="43823.32">25400 3747 0,'0'21'172,"0"0"-156</inkml:trace>
  <inkml:trace contextRef="#ctx0" brushRef="#br1" timeOffset="44111.15">25379 4170 0,'-21'21'0,"42"-42"0,-64 42 16,43 0-16,-21 0 16,0 1-16,21-1 15,0 0-15,0 0 16,-21 0-16,21 0 15,0 1-15,0-1 16,-21 0-16,21 0 0,0 0 0,0 0 16,-21 1-16,-1-1 0,1 0 15,21 0-15,-21 0 0,0 0 0,0-21 16,0 22-16,-22-22 0,22 21 0,-21-21 16,-1 0-16,1 0 0,0 0 15,-1 0-15,-20 0 0,21 0 0</inkml:trace>
  <inkml:trace contextRef="#ctx0" brushRef="#br1" timeOffset="44954.41">18627 2985 0,'0'0'0,"-22"0"31,1 0-31,0 0 16,21-22-16,-21 1 0,0 21 16,21-21-16,-21 21 0,-1-21 0,1 0 15,0 0-15,0-1 0,0 1 0,-22-21 16,22 21-16,-21-22 0,0 1 15,-1 0-15,1-1 0,0 1 0,-1 0 16,1-1-16,0-20 16,-22 42-16,1-22 0,-1 1 0,-21 0 15,1 21-15,-1-22 0,0 22 0,-20 0 16,20-21-16,-21 20 0,0-20 16,-21 21-16,0 0 0,-21 0 0,21-22 15,0 22-15,-21 0 0,0 0 16,0 0-16,-22-1 0,22 1 0,-21 0 15,-1 21-15,22 0 0,0-21 16,-21 21-16,21 0 0,-22 0 0,22 21 16,0 0-16,21 0 0,0 1 0,21 20 15,-21-21-15,21 21 0,0 1 16,22-1-16,-22 0 0,21-20 0,1 20 16,20 0-16,1-21 0,20 22 15,-20-22-15,42 0 0,-22 0 16,22 22-16,0-22 0,0 0 0,0 0 15,-1 0-15,22 0 16,-21-21 15,0-21-15,0 0-16,21 0 0</inkml:trace>
  <inkml:trace contextRef="#ctx0" brushRef="#br1" timeOffset="45299.21">12446 2032 0,'0'-21'0,"0"42"0,-21-63 16,21 63 15,0 0-16,0 0-15,0 0 0,0 1 16,21 20-16,-21-21 0,0 21 0,0 1 16,0-1-16,0 0 0,0 1 15,0-22-15,21 21 0,-21 1 16,21-22-16,-21 21 0,0-21 0,21 0 16,1 1-16,-1-1 15,0-21-15,0 0 0,21 0 16,-20 0-16,-1 0 0,21-21 15,0-1-15,1 1 0,20 21 0,1-21 16,-1 0-16,1 0 0,-1 21 0,1-21 16,-1 21-16,1-22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7E3E-ECF0-4BA3-B6D4-DFB193E43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ED5FF-21EF-46BC-9570-044AC549D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BEA88-2308-4F34-8296-A5AD3473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2ACD-4F15-427E-AF50-F926C17DD9DD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2E0F6-26DF-42ED-8E94-7274A02F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C4135-37DE-4C76-AAA7-8CA04CA2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36FE-A1F4-4A23-9CA1-C78F269AE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67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AF85-4E7B-4615-B280-B3159E1E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731EC-3863-4361-AFDB-65678AFF9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01F6E-0AB5-4401-86DD-195A8BB0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2ACD-4F15-427E-AF50-F926C17DD9DD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0E24F-6739-48FA-970F-834F8502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FF4F6-ED22-4B9D-BB7C-1C20C728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36FE-A1F4-4A23-9CA1-C78F269AE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74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306FE-BC22-4B90-B699-4E853D8D3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50BE4-232C-4269-9D72-797C8772D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B270-8484-4DF6-AF30-BC16A6F7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2ACD-4F15-427E-AF50-F926C17DD9DD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9100F-2303-4122-AADA-E5B6ED78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20ADB-6CFD-4AF5-9860-BE12C5C9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36FE-A1F4-4A23-9CA1-C78F269AE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31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41085-D875-454C-B46F-FEF86E8C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7F40-B6AA-4F6A-9009-79E2A5FF0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0153F-7305-4EBE-A4D5-6E2ABA1E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2ACD-4F15-427E-AF50-F926C17DD9DD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EB81E-584D-4836-817A-A6D93756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45C5C-3BC7-42EE-B561-29C2F2F9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36FE-A1F4-4A23-9CA1-C78F269AE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84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8740-1AE8-4FCF-BC7D-CD80AA153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B851-BCD9-4632-B1C9-F81DCAC38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44FA9-50A4-458E-BEF5-93BF1369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2ACD-4F15-427E-AF50-F926C17DD9DD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4ED6F-73F7-41D5-A5E2-EB5503B71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74360-9D78-4D29-8EE9-D1F8069A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36FE-A1F4-4A23-9CA1-C78F269AE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79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BECE-BBED-46D4-8E38-BF52B7F8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E3F16-D29B-4A35-A8DD-CCD4221F8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A4B7C-FB10-4F52-8A5A-4D560BD84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7C19F-3D25-498F-8D9C-6606A3AB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2ACD-4F15-427E-AF50-F926C17DD9DD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02EDF-5A99-48BE-99EB-500A5366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D703B-2BC0-48D3-9F79-AA3507F4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36FE-A1F4-4A23-9CA1-C78F269AE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51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22EF-7343-4838-AC51-488E780C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240CA-AEC3-473E-B6F9-4C589B31A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F0F7D-7E18-4547-A12A-895371FED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28D9C-845A-44B7-9322-D9618A1C2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FC57DB-8BEA-4163-AAD3-EB6481671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33D02-4986-43E9-BA4B-ED22BEE7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2ACD-4F15-427E-AF50-F926C17DD9DD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82954E-8844-48A0-9370-B3FDA7B80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7B53C-4341-444D-9063-8BDFD3C4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36FE-A1F4-4A23-9CA1-C78F269AE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48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084A-9647-45DB-A7E7-6116427E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BEFF4-3997-4AE9-ABA1-FDE1B780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2ACD-4F15-427E-AF50-F926C17DD9DD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B13FC-092E-43F0-B568-62CB8F8D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64B46-C8EC-4804-A7BF-8B3D2E950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36FE-A1F4-4A23-9CA1-C78F269AE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29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617C2-D759-4EE7-B269-04045740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2ACD-4F15-427E-AF50-F926C17DD9DD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98D61-AA8A-4004-BDD0-D9C745F0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B7F05-A5B6-4BDC-81E4-9D579C19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36FE-A1F4-4A23-9CA1-C78F269AE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27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CAC3C-2949-4554-A4AC-B17C12E0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1ECA0-6E54-4C9D-A16D-1301B7B8E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D541E-EBE0-4642-A376-2216CA334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CDE4C-A455-47F1-9A84-299C3E76D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2ACD-4F15-427E-AF50-F926C17DD9DD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92364-DCE7-4366-A0D1-7F0BAC0E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B436A-BD35-43C8-BC9D-E5EEC57C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36FE-A1F4-4A23-9CA1-C78F269AE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01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B965-D227-4D3F-A858-B53701FF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DFA548-BB89-4F72-B9F9-9EED74BC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F977E-A3F7-45CC-BFD6-B23ED5EC2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C565A-9BF5-44E4-82F6-F6E1A8B8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2ACD-4F15-427E-AF50-F926C17DD9DD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37D00-C82D-42AF-93E6-9FCE99FB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EC43E-7BFE-466F-A0D4-75319199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36FE-A1F4-4A23-9CA1-C78F269AE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2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F915E7-3B5C-4BE0-80BC-23470127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A0B06-DFFF-4BE9-91D1-3DFF9072C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4DAF4-0878-406C-ABD8-1E1133883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2ACD-4F15-427E-AF50-F926C17DD9DD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88314-2699-400C-8F24-CE661837F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13D3E-852F-4BFB-BFC2-7BC5359ED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936FE-A1F4-4A23-9CA1-C78F269AE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86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.xml"/><Relationship Id="rId5" Type="http://schemas.openxmlformats.org/officeDocument/2006/relationships/image" Target="../media/image14.png"/><Relationship Id="rId4" Type="http://schemas.openxmlformats.org/officeDocument/2006/relationships/customXml" Target="../ink/ink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CF01-5C28-4463-BCA6-41340B5E1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FF9D4-EF62-4D43-8CFB-F26C7AAE3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038C99-8123-417A-8BF4-D58404C7E92A}"/>
                  </a:ext>
                </a:extLst>
              </p14:cNvPr>
              <p14:cNvContentPartPr/>
              <p14:nvPr/>
            </p14:nvContentPartPr>
            <p14:xfrm>
              <a:off x="129600" y="236160"/>
              <a:ext cx="7208640" cy="248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038C99-8123-417A-8BF4-D58404C7E9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226800"/>
                <a:ext cx="7227360" cy="250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9935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CF01-5C28-4463-BCA6-41340B5E1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FF9D4-EF62-4D43-8CFB-F26C7AAE3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512499-8086-494D-A578-B412F8BFC3B1}"/>
                  </a:ext>
                </a:extLst>
              </p14:cNvPr>
              <p14:cNvContentPartPr/>
              <p14:nvPr/>
            </p14:nvContentPartPr>
            <p14:xfrm>
              <a:off x="83880" y="457200"/>
              <a:ext cx="9540360" cy="546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512499-8086-494D-A578-B412F8BFC3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447840"/>
                <a:ext cx="9559080" cy="548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3305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CF01-5C28-4463-BCA6-41340B5E1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FF9D4-EF62-4D43-8CFB-F26C7AAE3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6CE356-6F9C-40FC-9D39-0DABA455D58F}"/>
                  </a:ext>
                </a:extLst>
              </p14:cNvPr>
              <p14:cNvContentPartPr/>
              <p14:nvPr/>
            </p14:nvContentPartPr>
            <p14:xfrm>
              <a:off x="838080" y="1005840"/>
              <a:ext cx="6294600" cy="300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6CE356-6F9C-40FC-9D39-0DABA455D5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8720" y="996480"/>
                <a:ext cx="6313320" cy="302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825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CF01-5C28-4463-BCA6-41340B5E1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FF9D4-EF62-4D43-8CFB-F26C7AAE3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D15667-92C6-4710-B226-D26C53D034C5}"/>
                  </a:ext>
                </a:extLst>
              </p14:cNvPr>
              <p14:cNvContentPartPr/>
              <p14:nvPr/>
            </p14:nvContentPartPr>
            <p14:xfrm>
              <a:off x="152280" y="297360"/>
              <a:ext cx="2339640" cy="325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D15667-92C6-4710-B226-D26C53D034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288000"/>
                <a:ext cx="2358360" cy="32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6AD56A0-1C36-4C1F-B258-AA5BE8C17E78}"/>
                  </a:ext>
                </a:extLst>
              </p14:cNvPr>
              <p14:cNvContentPartPr/>
              <p14:nvPr/>
            </p14:nvContentPartPr>
            <p14:xfrm>
              <a:off x="2857320" y="586800"/>
              <a:ext cx="9327240" cy="5692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6AD56A0-1C36-4C1F-B258-AA5BE8C17E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47960" y="577440"/>
                <a:ext cx="9345960" cy="57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B6FA61B-D582-46DF-A83A-BE5F51171F12}"/>
                  </a:ext>
                </a:extLst>
              </p14:cNvPr>
              <p14:cNvContentPartPr/>
              <p14:nvPr/>
            </p14:nvContentPartPr>
            <p14:xfrm>
              <a:off x="4564440" y="1280160"/>
              <a:ext cx="1181520" cy="2789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B6FA61B-D582-46DF-A83A-BE5F51171F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55080" y="1270800"/>
                <a:ext cx="1200240" cy="28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2905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CF01-5C28-4463-BCA6-41340B5E1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FF9D4-EF62-4D43-8CFB-F26C7AAE3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2A89D5-635D-43F0-AC5F-A3E21F4F03D3}"/>
                  </a:ext>
                </a:extLst>
              </p14:cNvPr>
              <p14:cNvContentPartPr/>
              <p14:nvPr/>
            </p14:nvContentPartPr>
            <p14:xfrm>
              <a:off x="0" y="99000"/>
              <a:ext cx="12085560" cy="613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2A89D5-635D-43F0-AC5F-A3E21F4F03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9640"/>
                <a:ext cx="12104280" cy="615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8646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CF01-5C28-4463-BCA6-41340B5E1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FF9D4-EF62-4D43-8CFB-F26C7AAE3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87B649-F0AF-4FD5-A904-764191F9E683}"/>
                  </a:ext>
                </a:extLst>
              </p14:cNvPr>
              <p14:cNvContentPartPr/>
              <p14:nvPr/>
            </p14:nvContentPartPr>
            <p14:xfrm>
              <a:off x="144720" y="129600"/>
              <a:ext cx="10218960" cy="634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87B649-F0AF-4FD5-A904-764191F9E6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120240"/>
                <a:ext cx="10237680" cy="636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7794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5ABC7F-25C2-4C87-890D-EF753885D106}"/>
                  </a:ext>
                </a:extLst>
              </p14:cNvPr>
              <p14:cNvContentPartPr/>
              <p14:nvPr/>
            </p14:nvContentPartPr>
            <p14:xfrm>
              <a:off x="15120" y="205920"/>
              <a:ext cx="9129240" cy="4343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5ABC7F-25C2-4C87-890D-EF753885D1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196560"/>
                <a:ext cx="9147960" cy="436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6980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C1AAC7-B947-46A8-8669-21CC2BE48289}"/>
                  </a:ext>
                </a:extLst>
              </p14:cNvPr>
              <p14:cNvContentPartPr/>
              <p14:nvPr/>
            </p14:nvContentPartPr>
            <p14:xfrm>
              <a:off x="0" y="236160"/>
              <a:ext cx="9007200" cy="4031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C1AAC7-B947-46A8-8669-21CC2BE482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26800"/>
                <a:ext cx="9025920" cy="405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1994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583B9A0-CAB2-4735-B968-9878F6CDE0A3}"/>
                  </a:ext>
                </a:extLst>
              </p14:cNvPr>
              <p14:cNvContentPartPr/>
              <p14:nvPr/>
            </p14:nvContentPartPr>
            <p14:xfrm>
              <a:off x="541080" y="510480"/>
              <a:ext cx="9022320" cy="6126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583B9A0-CAB2-4735-B968-9878F6CDE0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720" y="501120"/>
                <a:ext cx="9041040" cy="61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05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CF01-5C28-4463-BCA6-41340B5E1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FF9D4-EF62-4D43-8CFB-F26C7AAE3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BF973E-D767-4692-AE4B-FD78BC7FB224}"/>
                  </a:ext>
                </a:extLst>
              </p14:cNvPr>
              <p14:cNvContentPartPr/>
              <p14:nvPr/>
            </p14:nvContentPartPr>
            <p14:xfrm>
              <a:off x="159840" y="312480"/>
              <a:ext cx="9190080" cy="426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BF973E-D767-4692-AE4B-FD78BC7FB2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303120"/>
                <a:ext cx="9208800" cy="428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863511C-D83C-426A-9B71-F2BEAF8FABC1}"/>
                  </a:ext>
                </a:extLst>
              </p14:cNvPr>
              <p14:cNvContentPartPr/>
              <p14:nvPr/>
            </p14:nvContentPartPr>
            <p14:xfrm>
              <a:off x="182880" y="815400"/>
              <a:ext cx="4625640" cy="5105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863511C-D83C-426A-9B71-F2BEAF8FAB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520" y="806040"/>
                <a:ext cx="4644360" cy="512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953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CF01-5C28-4463-BCA6-41340B5E1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FF9D4-EF62-4D43-8CFB-F26C7AAE3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271540-358A-451F-A9DC-4E95631A5D5E}"/>
                  </a:ext>
                </a:extLst>
              </p14:cNvPr>
              <p14:cNvContentPartPr/>
              <p14:nvPr/>
            </p14:nvContentPartPr>
            <p14:xfrm>
              <a:off x="114120" y="190440"/>
              <a:ext cx="8870040" cy="448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271540-358A-451F-A9DC-4E95631A5D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181080"/>
                <a:ext cx="8888760" cy="449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561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CF01-5C28-4463-BCA6-41340B5E1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FF9D4-EF62-4D43-8CFB-F26C7AAE3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279D43-A9A2-4F89-8A40-E8F7BF429C09}"/>
                  </a:ext>
                </a:extLst>
              </p14:cNvPr>
              <p14:cNvContentPartPr/>
              <p14:nvPr/>
            </p14:nvContentPartPr>
            <p14:xfrm>
              <a:off x="0" y="221040"/>
              <a:ext cx="9022320" cy="458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279D43-A9A2-4F89-8A40-E8F7BF429C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1680"/>
                <a:ext cx="9041040" cy="460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03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CF01-5C28-4463-BCA6-41340B5E1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FF9D4-EF62-4D43-8CFB-F26C7AAE3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E07964-A091-4222-8CDD-E6617D9D20C2}"/>
                  </a:ext>
                </a:extLst>
              </p14:cNvPr>
              <p14:cNvContentPartPr/>
              <p14:nvPr/>
            </p14:nvContentPartPr>
            <p14:xfrm>
              <a:off x="266760" y="144720"/>
              <a:ext cx="11734920" cy="311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E07964-A091-4222-8CDD-E6617D9D20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135360"/>
                <a:ext cx="11753640" cy="313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859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CF01-5C28-4463-BCA6-41340B5E1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FF9D4-EF62-4D43-8CFB-F26C7AAE3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6D82EF-3C79-4A3B-8FCF-39644BA32ADC}"/>
                  </a:ext>
                </a:extLst>
              </p14:cNvPr>
              <p14:cNvContentPartPr/>
              <p14:nvPr/>
            </p14:nvContentPartPr>
            <p14:xfrm>
              <a:off x="15120" y="76320"/>
              <a:ext cx="11826720" cy="527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6D82EF-3C79-4A3B-8FCF-39644BA32A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66960"/>
                <a:ext cx="11845440" cy="529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903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CF01-5C28-4463-BCA6-41340B5E1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FF9D4-EF62-4D43-8CFB-F26C7AAE3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FF245B-1A47-45E6-A909-C728F1E44609}"/>
                  </a:ext>
                </a:extLst>
              </p14:cNvPr>
              <p14:cNvContentPartPr/>
              <p14:nvPr/>
            </p14:nvContentPartPr>
            <p14:xfrm>
              <a:off x="205560" y="182880"/>
              <a:ext cx="11125800" cy="546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FF245B-1A47-45E6-A909-C728F1E446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173520"/>
                <a:ext cx="11144520" cy="548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542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CF01-5C28-4463-BCA6-41340B5E1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FF9D4-EF62-4D43-8CFB-F26C7AAE3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A476A5-4B4C-47E4-A745-701295D27A16}"/>
                  </a:ext>
                </a:extLst>
              </p14:cNvPr>
              <p14:cNvContentPartPr/>
              <p14:nvPr/>
            </p14:nvContentPartPr>
            <p14:xfrm>
              <a:off x="190440" y="380880"/>
              <a:ext cx="8953920" cy="276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A476A5-4B4C-47E4-A745-701295D27A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371520"/>
                <a:ext cx="8972640" cy="278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171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CF01-5C28-4463-BCA6-41340B5E1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FF9D4-EF62-4D43-8CFB-F26C7AAE3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CE8597-379F-4C0A-B10A-0D776732436C}"/>
                  </a:ext>
                </a:extLst>
              </p14:cNvPr>
              <p14:cNvContentPartPr/>
              <p14:nvPr/>
            </p14:nvContentPartPr>
            <p14:xfrm>
              <a:off x="213480" y="457200"/>
              <a:ext cx="9037440" cy="535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CE8597-379F-4C0A-B10A-0D77673243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447840"/>
                <a:ext cx="9056160" cy="537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645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2022-01-24T02:29:57Z</dcterms:created>
  <dcterms:modified xsi:type="dcterms:W3CDTF">2022-01-24T02:30:18Z</dcterms:modified>
</cp:coreProperties>
</file>