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7T01:11:25.2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1418 0,'21'-21'16,"0"0"-1,-21 0-15,0 0 0,21-1 0,-21 1 16,21 0-16,-21 0 0,0 0 15,21 0-15,1-22 0,-22 22 16,21-21-16,-21-1 0,0 22 0,21-21 16,-21 21-16,0-22 0,0 22 15,0 0-15,0 0 0,0 0 16,0 0-16,0-1 16,0 44-1,0-1-15,0 0 16,0 21-16,0 1 0,0-1 15,0 21-15,-21-20 0,0 20 16,-1 22-16,1-22 0,0 22 0,-21 21 16,21 0-16,-22 0 0,22-1 15,-21 1-15,21-21 0,-1 21 16,1 0-16,0-1 0,0 1 0,0-21 16,0 0-16,-1-1 0,22 1 15,-21-22-15,0 1 0,21-1 0,-21-20 16,0-1-16,21 0 0,0-20 15,-21-1-15,21 0 0,-22 0 16,1-42 0,21 0-16,-21-22 15,21 22-15,0-21 0,0 0 0,0-22 16,0 1-16,0-1 0,0 1 16,-21-1-16,21-21 0,0 22 15,0-1-15,0 22 0,0-21 0,0 20 16,0 1-16,0 21 0,0-22 15,0 22-15,0 0 0,0 0 0,0 0 16,21 21 0,-21 21-1,21 0-15,0 21 0,1-20 0,-1 20 16,0 0-16,-21 22 16,21-22-16,0 22 0,0-22 0,1 21 15,-1 1-15,0-22 0,0 1 16,0-1-16,0 0 0,22 1 15,-22-22-15,0 0 0,21 0 0,-20 0 16,20 0-16,0-21 0,-21 0 16,22 0-16,-22 0 0,21 0 0,-21 0 15,22-21-15,-22 0 0,21 0 16,-21 0-16,22-22 0,-1 1 0,-21 0 16,22-1-16,-22 1 0,21-21 15,-21-1-15,0 22 0,1-22 16,-1 22-16,0 0 0,-21-1 15,0 1-15,0 21 0,0 0 16,0-1-16,0 1 0,0 0 0,0 42 31,0 0-31,0 1 16,-21 20-16,21-21 0,-21 21 16,-1 22-16,22-22 0,-21 22 0,0-22 15,21 0-15,0 22 0,0-22 16,0 1-16,0-1 0,0-21 15,0 0-15,0 22 0,21-22 16,0 0-16,1-21 0,-1 0 16,21 0-16,-21 0 0,22 0 15,-22 0-15,0-21 0,21 0 16,-21-1-16,1 1 0,20 0 0,-21 0 16,-21-21-16,21-1 0,-21 1 15,0 21-15,0-22 0,0 1 0,0 0 16,0-1-16,-21 1 0,0 21 15,0-21-15,-22 20 0,22 22 0,-21-21 16,21 21-16,-22 0 0,22 0 16,-21 0-16,21 0 0,-22 0 0,22 0 15,0 0-15,0 21 16,21 1-16,0-1 16,21-21-16,0 0 15,0 0-15,22 0 0,-1 0 16,0 0-16,1 0 0,-1 0 0,43-21 15,-22 21-15,-20-22 16,-1 22-16,0-21 0,1 0 0,-1 21 16,0-21-16,1 21 0,-1-21 15,-21 21-15,21 0 0,-20-21 0,-1 21 16,0 0-16,0 0 16,-21 21-1,0 0 1,0 21-16,0-21 0,0 22 15,-21-22-15,21 21 0,0 1 16,-21-1-16,0 0 0,21 22 0,-22-43 16,22 21-16,0 1 0,0-22 15,0 21-15,0-21 0,0 0 0,0 1 16,0-1-16,22-21 16,-1 0-16,0 0 0,21 0 0,-21 0 15,22-21-15,-1 21 0,0-22 16,-20 1-16,20 0 0,0 0 15,-21-21-15,1 20 0,-1 1 16,0-21-16,-21 0 0,0-1 0,0 1 16,0 0-16,0 20 0,-21-20 15,0 0-15,-22 21 0,22-1 0,-21 1 16,-1 0-16,1 0 0,21 21 16,-21 0-16,-1 0 0,22 0 0,0 0 15,-21 0-15,20 0 0,1 0 16,0 0-16,21 21 15,0 0 1,0 0-16,21-21 0,0 0 16,1 0-16,20 0 0,-21 0 15,21 0-15,1 0 0,20 0 16,-20 0-16,20 0 0,-21 0 0,22-21 16,-1 21-16,-20-21 0,-1 0 15,22 21-15,-22-21 0,-21 0 0,21-1 16,1 22-16,-22-21 0,0 0 15,0 0-15,0 0 0,1 21 0,-22-21 16,0-1-16,0 1 16,21 21-16,-21-21 15,0 42 1,0 0 0,0 1-16,21-1 0,-21 0 15,0 21-15,0 1 0,0-1 16,0 21-16,0-20 0,0 20 15,0 22-15,0-22 0,0 1 0,0 21 16,0-22-16,0 22 0,0-1 0,0 1 16,0 0-16,0-1 0,0 22 15,0-21-15,0 21 0,0-22 0,0 22 16,0-21-16,0 21 0,0 0 16,0-22-16,0 1 0,0 0 0,0-22 15,0 1-15,21-1 0,-21-21 0,21 1 16,-21-22-16,21 0 15,-21 0-15,0 0 0,0-42 16,0 0 0,22 0-16,-22 0 0,0-22 15,0 1-15,0 0 0,0-22 0,0 1 16,0-1-16,0 1 0,0-22 16,0 0-16</inkml:trace>
  <inkml:trace contextRef="#ctx0" brushRef="#br0" timeOffset="391.77">4106 2561 0,'0'0'0,"0"-42"0,0 0 0,0 20 0,0 1 16,0-21-16,0 21 0,0 0 16,0-1-16,0 1 0,21 0 15,1 0-15,-1 0 16,0 0-16,0 21 0,0-22 15,0 22-15,22 0 0,-22-21 16,21 21-16,-21-21 0,22 21 0,-22 0 16,21 0-16,1 0 0,-22 0 15,21 21-15,0 0 0,-20 1 0,-1-1 16,0 0-16,0 0 16,-21 0-16,0 22 0,0-22 0,0 21 15,-21 0-15,0 1 0,-22-22 0,22 21 16,-21 1-16,0-22 0,-1 0 15,1 21-15,0-21 0,-1 1 16,1-1-16,21-21 0,0 21 0,-1-21 16,1 0-1,21-21 17,0 0-32,21-1 0,1 1 15,-1 21-15</inkml:trace>
  <inkml:trace contextRef="#ctx0" brushRef="#br0" timeOffset="835.52">5355 2201 0,'0'0'16,"21"0"-16,0-21 0,1 0 0,-1 21 15,-21-21-15,21 0 0,-21 0 16,-42 21-1,20 0-15,1 0 0,0 0 16,0 0-16,-21 21 0,20 0 16,1 0-16,-21 0 0,21 0 15,0-21-15,-1 22 0,1-1 0,0 0 16,21 0-16,0 0 0,0 0 16,0 1-16,0-1 15,21 0-15,0-21 16,1 0-16,-1 21 0,21-21 0,-21 21 15,22-21-15,-22 21 0,21-21 16,-21 22-16,22-1 0,-22-21 0,0 21 16,0 0-16,0 0 0,0 0 15,-21 1-15,0-1 0,0 0 16,0 0-16,0 0 0,0 0 16,-21 1-16,0-22 0,0 21 15,0 0-15,-22-21 0,22 21 16,-21-21-16,21 0 0,-22 0 0,22 0 15,-21 0-15,0 0 0,20 0 0,1 0 16,-21 0-16,21 0 0,-22 0 16,22-21-16,0 21 0,-21 0 0</inkml:trace>
  <inkml:trace contextRef="#ctx0" brushRef="#br0" timeOffset="1440.17">1736 3450 0,'0'0'0,"-22"0"15,44 0 16,-1 0-31,21 0 0,0 0 16,1 0-16,20 0 0,-20-21 16,20 21-16,22 0 0,-1 0 0,22-21 15,0 21-15,0 0 0,0-21 16,21 0-16,0 21 0,0-22 16,21 22-16,0-21 0,21 21 0,-20-21 15,-1 21-15,0 0 0,0-21 16,0 21-16,0-21 0,-21 0 15,22 21-15,-22-22 0,0 22 0,0-21 16,-22 21-16,1-21 0,-21 21 0,21-21 16,-43 21-16,22 0 0,-22-21 15,1 0-15,-1 21 0,-20 0 0,-1 0 16,-21-22-16,0 22 0,1 0 16,-1 0-16,-21-21 0,-21 21 31,-1 0-31,1 0 0,0-21 15,0 21-15,0 0 0,0 0 0,-1 0 16,1 0-16</inkml:trace>
  <inkml:trace contextRef="#ctx0" brushRef="#br0" timeOffset="1588.09">5821 3048 0,'0'0'0,"21"0"31,0 0-16,-21 21-15,-21-21 16,0 0-16,0 0 16,-1 21-16,-20-21 0,21 0 0</inkml:trace>
  <inkml:trace contextRef="#ctx0" brushRef="#br0" timeOffset="12341.71">8467 2117 0,'-22'0'31,"1"0"-15,21 21-16,0 0 15,0 0 1,21-21 78,-21-21-94,22 21 0,-22-21 15,0 0 1,0 0-16,0-1 16,0 1-1,-22 21 1,1 0-16,0 0 15,0 0-15,0 21 16,0 1 0,-1-1-16,22 0 15,0 0 1,22-21 31,-1 0-47,0 0 15,-21-21-15,21 21 16,0-21-16,-21 0 16,21 21-1,-21-22-15,0 1 16,-21 21 15,21 21-15,-21 1-16,21-1 15,-21-21-15,21 21 0,0 0 16,0 0 0,0 0-1,21-21 32,0 0-31,-21-21-16,0 0 15,0 0 1,0 0-16,0 0 16,-21 21 15,0 0-15,21 21-16,-21 0 0,21 0 15,0 0 1,0 0-16,0 1 31,21-22-15,0 0-1,0 0-15,0 0 32,-21-22-32,0 1 15,0 0 1,-21 21 15,0 0 0,0 0-15,0 0 15,0 0-15,-1 0-1,1 0 1,0 0 0,0 21-16,0-21 15,0 0-15,-1 21 16,1 1-16,0-22 0,0 21 16,0-21-16,0 21 0,21 0 15,-22-21-15,1 21 0,-21 0 16,21 1-16,0-1 0,-1-21 0,1 42 15,0-21-15,0 0 0,0 1 16,21-1-16,-21 0 0,-1 21 0,1-21 16,21 1-16,-21-1 0,21 21 15,-21-21-15,0 22 0,21-22 0,0 0 16,0 0-16,-21 21 0,21-20 16,-22-1-16,22 21 0,0-21 15,0 0-15,0 1 0,0 20 16,0-21-16,0 0 0,0 22 0,0-22 0,0 21 15,0 0-15,0-20 16,22 20-16,-22 0 0,0 1 0,0-1 16,21 0-16,-21-21 0,0 22 15,21-1-15,-21 0 0,0-20 0,0 20 16,0-21-16,21 21 0,-21-20 0,21-1 16,-21 21-16,21-21 0,1 0 15,-22 1-15,21-1 0,0 21 0,0-21 16,0 0-16,22 1 0,-22 20 15,0-21-15,0 0 0,21 0 0,-20 1 16,-1 20-16,0-21 0,0-21 16,21 21-16,-20 0 0,-1 1 0,0-22 15,0 0-15,0 0 0,22 0 16,-22 0-16,21 0 0,-21 0 16,22 0-16,-1 0 0,0 0 15,1 0-15,-1-22 0,0 22 0,1-21 0,20 21 16,-21-21-16,1 21 0,-1-21 15,0 21-15,1-21 0,-1 0 0,0 21 16,1-22-16,-1 1 0,0 21 16,-20-21-16,20 0 0,0 0 0,-21 0 15,22-1-15,-22 1 0,21 0 16,1 0-16,-22 0 0,21 0 0,0-1 16,1 1-16,-1 0 0,-21 0 15,22-21-15,-1 20 0,0 1 16,-21-21-16,22 21 0,-22 0 0,21-22 15,-21 22-15,1-21 0,-1 21 16,0-22-16,0 22 0,0-21 0,0-1 16,-21 1-16,22 0 0,-1 21 0,-21-22 15,0 1-15,21 0 16,-21 20-16,21-20 0,-21-21 0,0 20 16,0 22-16,0-21 0,21-1 15,-21 22-15,0-21 0,0 0 0,0 20 16,0-20-16,0 21 0,0-21 15,-21 20-15,21-20 0,0 21 16,-21-21-16,21 20 0,-21 1 16,0 0-16,-1-21 0,22 21 0,-21-1 15,0 1-15,21 0 0,-21 0 0,0 0 16,0 0-16,-1-1 16,1 1-16,0 0 0,0 0 0,0 0 15,0 0-15,-1 21 0,1-22 16,0 1-16,0 0 0,0 21 0,0-21 15,-1 0-15,1 21 0,0-21 16,0-1-16,0 22 0,0-21 0,-1 0 16,1 21-16,0-21 0,0 0 15,0 0-15,0 21 16,-1-22-16,22 1 0,-21 21 16,0-21-16,0 21 0,0-21 0,0 21 15,-1-21-15,1 21 16,0 0-16,21-21 0,-21 21 15,0 0-15,0 0 0,-1 0 16,1-22-16,0 22 0,0 0 16,0 0-16,0 0 0,-1 0 0,1 0 15,0 0-15,0 0 0,0 0 16,0 0-16,-1 0 0,1 0 0,0 0 16,0 0-16,-21 0 0,-1 22 15,22-22-15,0 21 16,0-21-16,0 0 0,-1 21 15,1-21-15,21 21 0,-21-21 16,0 21-16,0-21 0,21 21 0,-21-21 16,-1 22-16,1-22 0,21 21 15,-21 0-15,0-21 0,21 21 0,0 0 16,0 0-16,-21-21 0,21 22 16,-21-1-16,21 0 0,-22 0 15,22 0-15,0 0 16,0 1-16,0-1 15,0 0 1,0 0-16,0 0 31,22-21-15,-1 0 0,0 0-1,0 0-15,0 0 16,0 0-1,1 0 1,-44 0 78,22 21-79,-21-21 1,21 22 31,0-1 15,0 0-15</inkml:trace>
  <inkml:trace contextRef="#ctx0" brushRef="#br0" timeOffset="23039.85">2138 5122 0,'0'0'0,"21"0"47</inkml:trace>
  <inkml:trace contextRef="#ctx0" brushRef="#br0" timeOffset="23739.45">2159 5228 0,'0'21'15,"21"-21"48,0-21-63,0 21 16,1-21-16,-1 0 0,0 0 15,0 21-15,0-21 0,0-1 0,1 1 16,-1 0-16,-21 0 15,0 0-15,0 0 0,0-1 16,0 1-16,0 0 0,0 0 0,0 0 16,-21 21-16,-1 0 0,1 0 15,-21 0-15,21 0 0,-22 21 0,1-21 16,21 21-16,-21 0 0,-1 0 16,22 22-16,-21-22 0,21 0 15,-1 21-15,1-20 0,0-1 0,0 21 16,21-21-16,-21 0 15,21 1-15,0-1 0,0 0 0,0 0 16,21 0-16,0 0 0,0 1 16,0-22-16,1 21 0,-1 0 0,0-21 15,21 21-15,-21 0 0,22 0 16,-22-21-16,21 22 0,-21-1 0,1 0 16,20 0-16,-21 0 0,0 0 15,0 22-15,-21-22 0,22 0 16,-22 0-16,0 22 0,0-22 0,0 0 15,0 21-15,-22-21 0,1 1 16,-21 20-16,21-21 0,-22 0 0,1-21 16,0 21-16,-1 1 15,1-22-15,0 0 0,21 0 0,-22 0 16,1 0-16,0 0 0,-1 0 16,22 0-16,-21-22 0,21 1 0,-22-21 15,22 21-15,0 0 0,0-22 16,0 1-16,-1 21 0,1-22 15,21 22-15,0-21 0,0 21 0,0 0 16,0-1-16,0 1 0,0 0 16,0 0-16,0 0 0,21 21 15,1 0-15,-1 0 0,0-21 16,0 21-16,0 0 0</inkml:trace>
  <inkml:trace contextRef="#ctx0" brushRef="#br0" timeOffset="25336.53">3090 5736 0,'0'0'0,"21"-63"31,-21 42-31,22-1 0,-22-20 16,0 21-16,0 0 0,0 0 0,0-1 16,0 1-16,-22 0 0,1-21 15,0 21-15,0 21 0,0-22 0,0 1 16,-1 21-16,1 0 0,-21 0 16,21 0-16,-22 0 0,22 0 0,-21 21 15,0 1-15,-1-1 0,22 0 16,-21 0-16,-1 21 0,22-20 0,-21 20 15,21 0-15,0 1 0,-1-1 16,22 0-16,0 1 0,0-1 0,0 0 16,0-21-16,0 1 0,0-1 15,22 0-15,-1 0 0,0 0 16,21-21-16,-21 0 0,22 0 16,-22 0-16,21 0 0,1 0 0,-22 0 15,21-21-15,0 21 0,-20-21 16,20 0-16,-21 0 0,0-22 0,22 22 15,-22 0-15,0-21 0,0-1 16,0 1-16,-21 0 0,21-1 16,-21 1-16,22 21 0,-22-22 0,0 22 15,0 0-15,0 0 0,0 0 16,0 42 15,0 0-31,-22 21 16,22-20-16,-21 20 0,0-21 0,21 21 15,0 1-15,0-1 0,-21-21 16,21 22-16,0-22 0,0 0 0,0 0 16,0 0-16,0 0 0,0 1 15,21-22-15,0 0 0,0 0 0,1 0 16,-1 0-16,0 0 0,21 0 16,-21 0-16,22-22 0,-1 1 15,0 0-15,1 0 0,-22-21 16,21 20-16,-21-20 0,22 21 0,-22-21 15,0-1-15,0 22 0,-21-21 0,0 21 16,0-1-16,0 1 0,0 0 16,0 0-1,0 42 1,-21-21-16,21 21 0,-21 0 16,21 1-16,0 20 0,-21 0 0,21-21 15,0 22-15,-21-1 0,21-21 16,0 22-16,-22-22 0,22 21 0,0-21 15,0 0-15,0 1 0,0-1 16,0 0-16,0 0 16,22-42-1,-1 0 1,0 0 0,-21-1-16,0-20 0,0 21 0,21-21 15,0-1-15,-21 22 0,0-21 16,0-1-16,21 1 0,1 21 0,-22-21 15,0 20-15,21 1 0,0 0 16,0 0-16,0 21 0,0 0 16,1 0-16,-1 21 15,-21 0-15,21 0 0,-21 1 16,0 20-16,21-21 0,-21 0 16,21 22-16,-21-1 0,21-21 0,-21 0 15,0 22-15,22-22 0,-1 0 16,-21 0-16,0 0 0,21 0 15,0 1-15,0-22 32,0 0-32,1 0 0,-22-22 15,0 1-15,21 0 0,0 0 16,-21 0-16,21-22 0,-21 1 0,21 21 16,0-21-16,-21-1 0,22 1 15,-1 21-15,0-22 0,-21 22 0,21 0 16,0 0-16,0 0 15,1 21-15,-1 0 16,-21 21 0,0 0-16,0 21 15,0-20-15,0-1 0,0 21 0,0 0 16,0-20-16,0 20 0,0-21 16,0 21-16,0 1 0,0-22 0,0 0 15,21 0-15,0 0 0,0 1 16,-21-1-16,21 0 0,1-21 0,20 0 15,-21 0-15,21 0 0,-20 0 16,20 0-16,0 0 0,1 0 0,-1-21 16,0 21-16,1-21 15,-22-1-15,21 1 0,0-21 0,-20 21 16,-1-22-16,0 1 0,0 21 16,0-21-16,-21-1 0,0 1 0,0 21 15,0 0-15,0-22 0,0 22 16,-21 21-16,0 0 0,0 0 15,-22 0-15,22 0 0,0 21 0,0 0 16,0 1-16,21 20 0,0-21 16,-21 21-16,21 1 0,0-22 0,0 21 15,0 1-15,0-22 0,21 21 16,-21-21-16,21 0 0,0 1 0,0-1 16,0 0-16,22 0 0,-22-21 15,21 0-15,-21 0 0,1 0 16,20 0-16,-21 0 0,21 0 0,-20 0 15,-1-21-15,0 21 0,0-21 16,0 0-16,-21-1 0,21 1 0,-21-21 16,22 21-16,-1-22 0</inkml:trace>
  <inkml:trace contextRef="#ctx0" brushRef="#br0" timeOffset="26556.83">7302 5440 0,'0'0'0,"-21"-21"0,0 0 0,0-1 16,0 1-16,0 0 0,-1 0 16,22 0-16,-21 0 0,0 21 0,0-22 15,0 22-15,0 0 16,-22 0-16,1 0 0,21 0 0,-22 22 15,1-1-15,0 0 0,-1 0 0,1 0 16,0 0-16,-1 22 0,1-1 16,0 0-16,21 22 0,-1-22 15,-20 22-15,42-1 0,-21-20 0,21 20 16,0-21-16,0 22 0,0-22 16,0-21-16,21 22 0,0-22 0,22 21 15,-22-21-15,21 1 0,0-22 0,1 21 16,-1-21-16,22 0 0,-22 0 15,0 0-15,22 0 0,-22 0 16,22-21-16,-22-1 0,0 1 16,1 0-16,-1-21 0,0 21 0,1-22 15,-1 1-15,-21 0 0,21-22 0,-20 22 16,-1-22-16,-21 22 0,0-22 16,0 22-16,0-21 0,-21 20 0,-1 22 15,1-21-15,0-1 0,-21 22 16,-1 0-16,1 21 0,0 0 0,-1 0 15,-20 0-15,21 0 0,-22 0 16,1 0-16,20 21 0,-20 0 0,20 22 16,-20-22-16,21 21 0,20 1 15,-20-1-15,21 0 0,0 22 16,21-22-16,0 0 0,0 1 16,0-1-16,21 0 0,0 1 0,21-22 15,-20 0-15,20 21 0,0-20 16,1-22-16,20 21 0,1-21 0,-22 0 15,21 0-15,1 0 0,-22 0 0,22 0 16,-22-21-16,22-1 0,-22 1 16,21 0-16,-20 0 0,-1 0 0,0-22 15,1 22-15,-1-21 0,-21 0 16,22-1-16,-22 1 0,0 0 16,0-1-16,0 1 0,-21 21 15,0-22-15,21 22 0,-21 0 0,0-21 16,0 21-16,0-1 0,0 44 47,0 20-47,0-21 0,0 21 15,0 1-15,0-1 0,0 22 0,0-1 16,0 1-16,0-1 0,0 1 16,0-1-16,0 1 0,0-1 0,0 22 15,-21-1-15,21 1 0,0 0 0,0 21 16,0-22-16,0 22 0,-21-21 15,21-1-15,-21 22 0,0 64 16,0-86-16,21 1 0,0 0 16,-22-22-16,22-21 0,-21 22 15,21-43-15,0 21 0,0 1 0,0-22 16,0 0-16,0 0 16,0-42-1,0 0-15,0 0 0,0-22 16,0 22-16,0-42 0,21 20 0,-21-20 15,22-22-15,-1 22 0,-21-22 0</inkml:trace>
  <inkml:trace contextRef="#ctx0" brushRef="#br0" timeOffset="26903.64">7789 5567 0,'-21'-42'0,"42"84"0,-42-106 0,0 43 15,21 0-15,0 0 0,0 0 16,0 0-16,0-1 0,42 1 16,-21 0-16,1 21 0,20 0 15,0 0-15,-21 0 0,22 0 0,-1 0 16,0 0-16,1 0 0,-22 21 0,21 0 16,-21 1-16,1 20 0,-1 0 15,-21-21-15,0 22 0,0-1 0,0 0 16,0 1-16,-21-1 15,-1 0-15,1 1 0,-21-22 0,21 21 16,-22-21-16,1 1 0,21-1 0,-21 0 16,20-21-16,1 21 0,0-21 15,21-21 17,0 0-32,0 0 0,21-1 15,0 1-15,1 0 0,-1-21 16</inkml:trace>
  <inkml:trace contextRef="#ctx0" brushRef="#br0" timeOffset="27275.94">8276 5652 0,'21'0'16,"0"-22"-1,1 1 1,-1 21-16,0-21 0,0 0 0,0 0 15,0 0-15,1 21 16,-22-22-16,21 1 0,0 0 0,-21 0 16,0 0-16,-21 21 31,0 0-15,-1 0-16,1 21 0,21 0 15,-21 0-15,0 0 0,21 1 0,-21-1 16,21 21-16,0-21 0,0 22 0,0-22 15,0 0-15,0 21 0,0-21 16,0 1-16,0-1 0,0 0 16,0 0-16,0 0 0,21-21 15,0 0-15,0 21 0,0-21 16,1 0-16,-1 0 0,21 0 16,-21 0-16,0-21 0,1 0 15,20 21-15,-21-21 0,0 0 0,0 0 16</inkml:trace>
  <inkml:trace contextRef="#ctx0" brushRef="#br0" timeOffset="27690.77">8848 5546 0,'0'0'0,"0"-85"16,0 64-1,0 0-15,0 0 16,0-1 0,0 1-16,21 21 0,0-21 15,0 21-15,21 0 0,-20 0 16,-1 0-16,0 0 0,21 0 15,-21 0-15,1 0 0,20 0 0,-21 21 16,0 0-16,0 1 0,1-1 16,-1 0-16,-21 21 0,0-21 0,21 43 15,-21-22-15,0 1 16,0-22-16,0 21 0,0-21 0,-21 0 16,0 1-16,21-1 0,0 0 0,-22-21 15,22 21-15,-21-21 16,21-21-1,0 0-15,0 0 16,0-1-16,0 1 0,0 0 0,0-21 16,0 21-16,0-22 0,21 22 15,-21-21-15,22-1 0,-22 22 16,0-21-16,21 21 0,0-22 0,-21 22 16,21 0-16,0 21 0,-21-21 15,21 21-15,1 0 0,-1 0 16,0 0-16,0 0 15,-21 21-15,21 0 16,0-21-16</inkml:trace>
  <inkml:trace contextRef="#ctx0" brushRef="#br0" timeOffset="29712.1">10118 5609 0,'21'0'16,"-42"0"-16,63 0 0,-21-21 0,0 21 15,-21-21-15,21 0 0,1 0 16,-22-1-16,0 1 0,21 0 16,-21 0-16,0 0 0,0 0 15,0-22-15,0 22 0,0 0 0,-21 0 16,-1 0-16,1-1 0,0 1 16,0 21-16,-21 0 0,20 0 0,-20 0 15,21 0-15,-21 0 0,20 21 0,-20 1 16,0-1-16,21 21 0,-22-21 15,1 22-15,21-1 0,-22 43 16,22-43-16,0 0 0,0-21 16,21 22-16,0-1 0,0-21 15,0 0-15,0 1 0,0-1 0,21 0 16,0-21-16,0 0 0,1 0 16,-1 0-16,0 0 0,0 0 0,21 0 15,-20 0-15,20-21 0,-21 0 16,0-1-16,22 1 0,-22-21 0,0 21 15,21-22-15,-21 22 0,1-21 16,-1 0-16,0 20 0,0-20 16,-21 0-16,0-1 0,0 22 0,21-21 15,-21 21-15,0 0 0,0-1 16,-21 22 0,0 0-16,21 22 15,-21-1-15,0 0 0,21 21 0,-22-21 16,22 22-16,0-22 0,0 21 0,0 1 15,0-22-15,0 21 0,0 0 16,0-20-16,22-1 0,-1 21 16,0-21-16,0-21 0,21 21 0,-20 1 15,-1-22-15,21 0 0,-21 0 0,0 0 16,1 0-16,20 0 0,-21 0 16,0-22-16,0 22 0,1-21 15,-1-21-15,0 21 0,0-22 0,0 1 16,0 0-16,1-1 0,-1 1 15,0 0-15,0-22 0,0 1 0,0 20 16,1-20-16,-1-1 0,-21 1 16,0-1-16,21 1 0,-21 21 0,0-1 15,0 22-15,0-21 0,0 21 16,-21 21 0,21 42-16,-21-21 15,-1 21-15,22 1 0,-21-1 16,21 0-16,-21 22 0,21-22 0,0 22 0,0-22 15,-21 0-15,21 22 16,0-22-16,0 1 0,0-1 0,0 0 16,0 1-16,0-1 0,0 0 15,0-21-15,0 22 0,21-22 0,-21 0 16,21 0-16,0-21 0,1 21 0,-1-21 16,0 0-16,0 0 0,0 0 15,0 0-15,1-21 0,-1 0 0,21 0 16,-21 0-16,0 0 0,22-22 15,-22 22-15,21-21 0,-21 21 16,22-22-16,-22 1 0,21 0 0,-21 20 16,1-20-16,20 21 0,-21-21 0,-21 20 15,21 1-15,-21 42 32,0 1-32,-21-1 0,21 0 15,-21 0-15,0 0 0,21 22 16,-21-22-16,21 42 0,-22-42 15,22 1-15,0 20 0,0-21 16,0 0-16,0 0 0,0 1 0,0-1 16,0 0-16,22-21 0,-1 0 15,0 21-15,0-21 0,0 0 16,0 0-16,1 0 0,20-21 0,-21 21 16,0-21-16,22 0 0,-22-1 15,0-20-15,0 21 0,21-21 0,-20 20 16,-1-20-16,-21 21 0,21-21 15,0 20-15,0 1 0,-21 0 0,0 0 16,0 0-16,0 42 31,0 0-31,0 0 0,0 0 0,0 1 16,-21-1-16,0 0 0,21 21 16,-21-21-16,21 22 0,0-22 0,0 0 15,0 21-15,0-20 0,0-1 16,0 0-16,0 21 15,21-21-15,0-21 16,0 0-16,0 0 0,1 0 0,-1 0 16,0 0-16,21-21 0,-21 21 0,1-21 15,-1 0-15,21-21 0,-21 20 16,-21 1-16,21-21 0,1 0 0,-22 20 16,0-20-16,0 0 0,0 21 15,0-22-15,0 1 0,-22 21 0,1 0 16,-21-1-16,21 1 0,0 21 15,-22 0-15,22 0 0,-21 0 0,21 0 16,-22 0-16,22 0 0,0 0 0,0 21 16,21 1-1,0-1 1,0 0-16,21-21 16,21 0-16,-21 0 0,22 0 0,-1 0 15,0 0-15,1 0 0,-1 0 16,22 0-16,-22-21 0,21 0 0,-20 21 15,-1 0-15,22-22 0,-22 22 0,0 0 16,-21-21-16,1 21 0,-1 0 16,0 0-16,0 0 0,0 0 15,-21 21-15,0 1 16,0-1-16,0 0 0,0 0 16,0 0-16,0 0 0,0 22 15,0-22-15,0 0 0,0 0 16,0 0-16,-21 1 0,21-1 0,0 0 15,0 0-15,0 0 0,0 0 16,-21 1-16,21-1 31,0-42-15,0-1-16,0 1 16,0 0-16,0 0 0,0 0 15,21 0-15,0-22 0,-21 22 0,21-21 16,1 21-16,-1-22 0,0 1 15,0 0-15,21-1 0,-20 1 16,20 0-16,0 20 0,1-20 0,-1 21 16,0 0-16,-21 0 0,22 21 15,-22 0-15,0 0 0,0 0 0,-21 42 16,21-21-16,-21 21 0,0-20 16,0 20-16,0 0 0,0 1 0,-21 20 15,21-21-15,-21 1 0,21-1 16,0-21-16,0 22 0,0-1 0,0 0 15,0-21-15,21 22 0,0-22 0,22 0 16,-22 0-16,21 0 0,1-21 16,-1 0-16,0 0 0,1 0 0,-1 0 15,-21 0-15,21 0 16,1 0-16,-1-21 0,0 0 0,1 0 16,-22-21-16,21 20 0,1-20 15,-22 21-15,21-21 0,-21-1 0,22 1 16,-22 21-16,0-22 0,0 1 15,0 0-15,0 21 0,-21-22 0,0 1 16,0 0-16,0 20 0,0-20 0,-21 0 16,-21-1-16,0 1 0</inkml:trace>
  <inkml:trace contextRef="#ctx0" brushRef="#br0" timeOffset="29979.9">12128 4572 0,'0'0'0,"-21"0"16,0 0-1,21-21 1,-21 21 46,0 0-62,0 0 16</inkml:trace>
  <inkml:trace contextRef="#ctx0" brushRef="#br0" timeOffset="30219.76">10731 5059 0,'0'0'0,"-42"21"31,63-21-31,22 0 16,-22 0-16,21 0 0,0 0 15,1-21-15,-1 21 0,0-21 0,22 21 16,-22-21-16,1 21 0,-1 0 15,0 0-15,1 0 0,-1-22 0,-21 22 16,0 0-16,0 0 0,-21-21 16,-21 21-1</inkml:trace>
  <inkml:trace contextRef="#ctx0" brushRef="#br0" timeOffset="35215.44">2413 5779 0,'0'0'15,"0"-22"-15,-21 1 0,21 0 16,0 0-16,0 0 16,0 42 30,0 0-46,0 0 16,0 0-16,0 1 0,0-1 16,0 0-16,0 0 0,0 0 15,21-21-15,0 21 0,-21 1 0,21-22 16,0 0-16,1 0 16,-1 0-16,21 0 0,-21 0 0,22 0 15,-1 0-15,-21 0 0,21-22 16,1 1-16,-1 0 0,0 0 0,22 0 15,-22 0-15,-21-22 0,22 22 16,-1-21-16,0 21 0,1-22 0,-1 22 16,-21 0-16,22 0 0,-22 0 15,0-1-15,0 22 0,21 0 0,-20 0 16,-1 0-16,0 0 0,0 22 16,0-1-16,0 0 0,22 21 15,-22 1-15,0-22 0,0 21 0,0 0 0,1 1 16,-1-22-16,0 21 15,-21-21-15,21 1 0,0-1 0,0-21 16,1 21-16,-1-21 0,0 0 16,0 0-16,0 0 0,0 0 0,1-21 15,-1 21-15,21-21 0,-21-1 16,22 1-16,-22-21 0,21 21 0,-21 0 16,22-22-16,-22 22 0,21-21 0,0-1 15,-20 22-15,20-21 0,-21 21 16,21-22-16,-20 22 0,-1 21 15,0-21-15,0 21 0,0 0 16,0 0-16,1 0 0,-1 21 0,-21 0 16,21 22-16,0-22 0,-21 21 0,0-21 15,21 22-15,0-22 0,1 21 16,-22-21-16,21 1 0,0 20 0,0-42 16,0 21-16,0 0 0,1-21 15,20 0-15,-21 0 0,0 0 0,22 0 16,-22 0-16,21 0 0,-21 0 15,22-21-15,-22 0 0,21 0 0,0 0 16,1-22-16,-22 22 0,21-21 0,1-1 16,-1 22-16,0-21 15,1 0-15,-1-1 0,-21 22 0,21 0 16,-20 0-16,20 0 0,-21 21 16,0 0-16,-21 21 0,0 0 0,0 0 15,21 21-15,-21-20 0,0 20 0,0 0 16,0 1-16,0-1 0,0 0 15,-21 1-15,21-22 0,0 21 0,0-21 16,21 0-16,1-21 0,20 0 16,0 0-16,1 0 0,20 0 0,1-21 15</inkml:trace>
  <inkml:trace contextRef="#ctx0" brushRef="#br0" timeOffset="36675.31">7387 5440 0,'0'0'0,"0"-21"0,0-22 0,0 22 15,0 0-15,0 0 0,0 0 16,0 42-1,0 0 1,0 0-16,0 22 0,0-22 16,0 21-16,0 0 0,0 1 0,0-1 15,0-21-15,0 22 0,0-1 0,0 0 16,21-21-16,-21 1 16,0 20-16,21-21 0,1 0 0,-1-21 15,-21 21-15,21-21 0,0 0 16,21 0-16,-20 0 0,-1 0 0,21-21 15,0 0-15,1 0 0,-1 0 16,0-22-16,1 22 0,-1-21 0,0 0 16,22-1-16,-22 1 0,1 21 0,-1-22 15,0 1-15,-21 21 0,22-21 16,-1 20-16,-21 1 0,0 21 16,22 0-16,-22 0 0,0 0 15,0 0-15,0 21 0,-21 1 0,22-1 0,-1 0 16,-21 21-16,0-21 0,21 22 15,0-1-15,0-21 0,-21 22 16,21-22-16,1 21 0,-1-21 0,-21 0 16,21 1-16,0-22 0,0 21 15,0-21-15,1 0 0,20 0 0,-21 0 16,0 0-16,22 0 0,-1-21 0,0-1 16,1 1-16,-1 0 0,0 0 15,1-21-15,20 20 0,-21-20 0,1 0 16,-1 21-16,22-22 0,-22 1 15,0 21-15,1-22 0,-1 22 16,-21 0-16,21 21 0,-20 0 0,-1 0 0,0 0 16,0 0-16,-21 21 15,21 0-15,-21 22 0,21-22 16,1 0-16,-22 21 0,21-20 0,0 20 16,0-21-16,0 21 0,0-20 15,22-1-15,-22 0 0,21 0 0,-21 0 16,22-21-16,-1 0 0,0 21 15,1-21-15,-22 0 0,21 0 0,1 0 16,-1-21-16,-21 0 0,21 0 0,-20 0 16,-1 0-16,21-1 15,-21-20-15,0 21 0,1-21 0,-1-1 16,21 22-16,-21-21 0,0 21 0,1-1 16,-22 1-16,21 21 0,0 0 15,0 0-15,0 21 16,0 1-16,1 20 15,-22-21-15,0 0 0,21 0 0,0 1 16,0 20-16,0-21 0,0 0 0,1 0 16,-1 1-16,0-22 15,21 21-15,1-21 0,-22 0 0,42 0 0,-20 0 16,-1 0-16,0 0 0,22 0 16,-22 0-16,0-21 0,22-1 15,-22 1-15,1 0 0,-1 0 0,0 0 16,1-22-16,-1 22 0,-21-21 15,21 21-15,1-22 0,-1 22 0,-21 0 16,22 0-16,-22 0 0,0 0 0,0 21 16,0 0-16,0 0 0,1 21 15,41 42-15,-42-20 16,0-22-16,-21 21 0,22-21 16,-22 22-16,21-22 0,0 0 0,0 0 15,0 0-15,0 0 0,1 1 16,-1-22-16,21 0 0,-21 0 0,22 0 15,-1 0-15,43-22 16,-43 22-16,0-21 0,1 0 16,20 0-16,-21 0 0,22 0 0,-22-1 15,22-20-15,-22 21 0,22-21 0,-22 20 16,0-20-16,1 21 0,20-21 16,-42 42-16,0 0 0,-21 21 15,0 0 1,0 0-16,-21 21 0,21-20 15,0-1-15,0 21 0,0-21 0,0 0 16,21 1-16,1 20 0,20-21 16,-21-21-16,21 21 0,22 0 0,-22-21 15,64 0-15,-42 0 16,-22 0-16,21 0 0,1-21 16,-1 0-16,22 21 0,-21-21 0,-1 0 15,1-22-15,-1 22 0,-21-21 16,1 21-16,-1-22 0,-21 1 0,0 21 15,-21-21-15,0 20 0</inkml:trace>
  <inkml:trace contextRef="#ctx0" brushRef="#br0" timeOffset="39368.76">3556 7599 0,'0'-21'31,"0"0"-31,21-1 16,-21 1-16,0 0 0,0-21 15,0 21-15,0-1 0,0-20 0,0 21 16,0-21-16,0 20 0,-21-20 16,0 21-16,-22-21 0,22 20 0,-21 1 15,0-21-15,20 42 0,-20-21 16,0 21-16,21 0 0,-22 0 0,22 0 16,0 21-16,-21 0 0,20 21 15,1 1-15,-21-1 0,21 22 16,0-22-16,-1 21 0,1 1 0,0-22 15,21 1-15,-21 20 0,21-21 16,0-20-16,0 20 0,0-21 0,21 0 16,0 0-16,0 1 0,1-1 15,-1-21-15,0 0 0,0 0 0,21 0 16,-20 0-16,20 0 0,-21-21 0,21-1 16,1 1-16,-22 0 0,21 0 15,1 0-15,-22 0 0,21-22 0,-21 1 16,0 21-16,22-22 0,-22 1 15,0-21-15,-21 20 0,0 1 16,21 0-16,-21-1 0,0 1 16,0 0-16,0 20 0,0 1 0,0 42 31,0 22-31,0-1 0,-21 0 16,0 1-16,21-1 0,-21 22 0,21-22 15,0 21-15,0-20 0,0-1 16,0 0-16,0 1 0,0-22 0,0 21 15,0-21-15,21 22 0,0-22 0,0 0 16,0-21-16,1 21 0,20-21 16,-21 0-16,21 0 0,1 0 0,-1 0 15,-21-21-15,22 0 16,-1 0-16,0 0 0,-21-1 0,22 1 16,-22 0-16,0-21 0,0-1 0,0 22 15,1-21-15,-1 0 0,-21-1 16,0 1-16,0 0 0,0-1 0,21 22 15,-21-21-15,0 21 0,0 42 32,0 0-32,0 21 0,0-21 15,0 22-15,-21-22 0,21 21 16,0 1-16,0-1 0,0-21 0,0 21 16,0-20-16,0-1 0,0 0 15,0 21-15,21-21 16,0 1-16,0-22 0,0 0 0,1 0 15,-1 0-15,21 0 0,-21 0 16,22 0-16,-1 0 0,0 0 0,1-22 16,-22 1-16,21 0 0,0 0 0,-20 0 15,-1 0-15,21-22 0,-21 22 16,-21-21-16,0-1 0,21 1 0,-21 21 16,0-21-16,0 20 0,0 1 0,0 0 15,0 0-15,-21 21 16,0 0-16,0 21 15,21 0 1,0 0-16,21-21 16,0 0-16,0 0 0,22 0 15,-22 0-15,0 0 0,21 0 16,1 0-16,-22-21 0,21 21 0,1-21 16,-1 0-16,0 21 0,-21-21 15,22 0-15,-22-1 0,0 22 0,21-21 16,-20 21-16,-22-21 15,21 21-15,-21 21 16,-21 0 0,-1 1-16,22 20 15,0-21-15,-21 21 0,0-20 0,0 20 16,21 0-16,-21 1 0,21-22 0,0 21 16,0-21-16,0 22 0,0-22 15,0 21-15,0-21 0,0 0 16,0 1-16,0-1 0,0 0 0,21 0 15,0-21-15,0 0 0,0 0 16,22 0-16,-22 0 0,0 0 0,21 0 16,-20 0-16,20-21 0,-21 0 0,21 0 15,-20 21-15,-1-22 0,0-20 16,0 21-16,0 0 0,-21-22 0,0 22 16,0-21-16,0 0 0,0-1 15,0 1-15,0-22 0,0 22 16,-21 0-16,0 21 0,0-22 0,0 22 15,-1 0-15,1 0 0,0 21 16,-21 0-16,21 0 0,-22 0 0,22 21 16,0 0-16,0 21 0,-22-20 0,22 20 15,0-21-15,21 21 0,0 1 16,-21-22-16,21 21 0,0-21 0,0 22 16,0-1-16,0-21 0,21 0 15,0 1-15,0-1 0,1-21 16,-1 0-16,21 21 0,-21-21 15,22 0-15,-1 0 0,0 0 0,1 0 16,-1-21-16,0 21 16,1-21-16,-22-1 0,21 1 0,0 0 0,1 0 15,-1 0-15,0-22 0,-20 22 0,-1-21 16,21 21-16,-21-22 0,0 22 16,1-21-16,-22 21 0,21 0 0,-21-1 15,21 22-15,-21 22 16,0-1-1,0 0-15,0 21 0,0-21 0,-21 1 16,21 20-16,-21-21 0,21 21 16,-22-20-16,22 20 0,0-21 15,0 0-15,0 22 0,0-22 0,0 0 16,22 0-16,-1-21 0,0 21 16,0 0-16,0-21 0,0 0 0,22 0 15,-22 0-15,21 0 0,1 0 0,-1 0 16,0 0-16,1-21 0,-1 0 15,21 21-15,-20-21 0,84-21 16,-64-1-16,-20 22 0,20 0 16,1 0-16,-22-22 0,0 22 0,-21 0 15,22 0-15,-22 0 0,0 21 0,-21-21 16,0-1-16,0 1 31,0 0 16,0 0-47,0 0 16,0 0-16,0-1 0,0 1 15,0 0-15,0 0 0,0 0 16,0 0-16,0-1 0,-21 1 16,0 21-16,0 0 15,-1 0-15,-20 0 0,21 0 16,0 0-16,-22 0 0,1 0 0,21 21 15,-21 1-15,-1-1 0,1-21 16,21 21-16,-22 21 0,22-21 0,0 1 16,0 20-16,0-21 0,0 21 0,21-20 15,0 20-15,0-21 0,0 0 16,0 22-16,0-22 0,0 0 0,0 0 16,21 0-16,0 0 0,0-21 0,0 22 15,22-22-15,-22 0 0,0 0 16,21 0-16,1 0 0,-22 0 0,21 0 15,0 0-15,-20 0 0,20 0 0,-21-22 16,21 1-16,-20 0 0,-1 0 16,0-21-16,0 20 0,0-20 15,22-43-15,-43 43 0,21-21 16,-21-1-16,21 22 0,0-22 16,-21 1-16,0-43 0,21 42 15,-21 22-15,21-21 0,-21 20 16,0 1-16,0-22 0,0 43 0,0-21 15,0 21-15,0 63 32,-21-21-32,21 22 0,-21-1 0,0 21 15,0 1-15,21-1 0,-21 1 0,-1-1 16,1 1-16,21 21 0,0-22 16,0 1-16,0-1 0,0 1 15,0-22-15,0 0 0,21 1 0,1-1 16,-1-21-16,0 0 0,21 0 15,-21 1-15,1-22 0,20 0 0,0 0 16,22 0-16,-22 0 0,0 0 16,1-22-16,-22 1 0,21 0 15,1 0-15,-22 0 0,0-22 0,21 22 16,-21-21-16,-21 0 0,0-22 0</inkml:trace>
  <inkml:trace contextRef="#ctx0" brushRef="#br0" timeOffset="39563.66">6456 6879 0,'0'0'0,"-21"0"0,-1 21 0,1-21 0,0 0 16,21 22-16,0-1 15,0 0 1,21-21-1,0 0 1</inkml:trace>
  <inkml:trace contextRef="#ctx0" brushRef="#br0" timeOffset="39963.43">9334 6943 0,'0'0'0,"-21"-21"0,21-1 15,-21 1-15,21 0 0,-21 0 16,21 0-16,0 0 0,0-1 0,0 1 15,0 0-15,0 42 32,0 0-32,0 1 0,0 20 0,-21-21 15,21 21-15,-21 22 0,21-22 16,-22 22-16,22-1 0,-21 1 0,21-1 16,-21 1-16,21 42 0,-21-43 15,21-21-15,-21-20 0,21 20 16,0-21-16,0 0 0,0 0 0,0 1 15,0-1 1,0-42 0,0-1-16,-21 22 15</inkml:trace>
  <inkml:trace contextRef="#ctx0" brushRef="#br0" timeOffset="40775.97">8763 7303 0,'0'0'0,"-21"0"0,21-22 15,42 22 1,-21 0-16,22-21 0,-1 21 16,0-21-16,22 21 0,-22-21 15,22 21-15,-1-21 0,1 0 16,-1-1-16,22 1 0,-22 0 0,1 0 16,20 0-16,-20 0 0,-1-1 15,1 1-15,42-42 0,-64 42 16,0-22-16,-20 22 0,-1-21 0,0-1 15,-21 22-15,0 0 0,0 0 16,0 0-16,-21 21 0,0 0 0,-1 0 16,1 21-16,0 0 0,0 0 15,-21 0-15,20 22 0,1-1 0,0 0 16,0 1-16,21 20 0,-21 1 0,0-22 16,21 22-16,-22-1 0,1-21 15,21 22-15,0-22 0,0 1 16,0 20-16,-21-42 0,21 22 0,0-1 15,0-21-15,0 0 0,0 0 16,0 1-16,0-1 16,0-42-1,21-1 1,-21 1-16,21 0 0,1-21 0,-1 21 16,-21-22-16,21 1 0,21 0 0,-21-1 15,1 1-15,-1 0 16,0-1-16,21 22 0,-21-21 0,1 42 15,-1-21-15,0 21 0,0 0 16,-21 21-16,0 0 16,0 21-16,0-21 0,0 22 0,0-22 15,0 21-15,0 1 0,0-22 16,0 21-16,0-21 0,0 22 0,21-22 16,0 0-16,-21 21 0,22-42 0,-1 21 15,21 1-15,-21-22 0,22 0 16,-22 0-16,21 0 0,0 0 0,1 0 15,-22 0-15,21 0 0,1-22 0,-1 1 16,0 21-16,1-21 0,-1 0 16,0-21-16,1 20 0,-1-20 0,-21 0 15,43-43-15,-43 43 16,0-1-16,-21 1 0,0 0 16,0 21-16,0-1 0,0 1 0,-21 21 15,0 0-15,-1 0 0,1 0 0,-21 21 16,21 1-16,0-1 0,-22 21 15,22 0-15,0-20 0,0 20 0,21 0 16,0 1-16,0-22 0,0 21 0,0-21 16,0 22-16,0-22 0,21 0 15,0 0-15,0-21 0,22 21 0,-22-21 16,21 0-16,0 0 0,1 0 0,-1 0 16,0 0-16,1-21 0,-1 0 0,22 0 15,-22 0-15,0-1 16</inkml:trace>
  <inkml:trace contextRef="#ctx0" brushRef="#br0" timeOffset="41331.64">12319 7133 0,'0'-42'31,"0"21"-31,0 0 0,0-1 0,0 1 16,21 0-16,0 0 0,0 21 0,1-21 15,-1 0-15,0-1 0,0 22 0,21 0 16,-20 0-16,-1 0 0,21 0 16,-21 0-16,0 22 0,1-1 15,20 0-15,-21 21 0,0-21 0,-21 22 0,21-1 16,-21 0-16,22 1 16,-22-1-16,0 0 0,0 22 0,0-43 15,0 21-15,0 1 0,-22-22 0,1 0 16,21 0-16,0 0 0,0 1 15,0-44 1,0 1 0,0 0-16,0 0 0,0 0 15,0-22-15,21 22 0,22-63 16,-22 41-16,0 1 0,0 0 16,22-22-16,-22 22 0,0-1 0,21 1 15,-21 21-15,22-21 0,-22 20 0,21 1 16,-21 21-16,1 0 15,-1-21-15,0 21 0,0 0 0,-21 21 16,0 0 0,0 1-16</inkml:trace>
  <inkml:trace contextRef="#ctx0" brushRef="#br0" timeOffset="42023.25">13229 7197 0,'0'0'15,"0"21"-15,0 0 0,21 0 0,0-21 16,1 0-1,-1 0-15,0 0 0,0 0 0,21 0 16,-20-21-16,-1 21 0,21-21 0,-21 0 16,0 0-16,1-1 0,-1 1 15,0 0-15,0 0 0,0 0 16,-21 0-16,0-1 0,0 1 16,0 0-16,-21 21 0,-21-21 15,21 21-15,-1 0 0,-20 0 0,21 0 16,-21 21-16,20-21 0,-20 21 15,21 0-15,-21 1 0,20 20 0,1-21 16,0 0-16,21 22 0,0-22 0,0 21 16,0-21-16,0 22 15,0-22-15,21 0 0,0 0 0,22 0 16,-22-21-16,21 21 0,1-21 16,-1 0-16,0 0 0,1 0 0,-1 0 15,21 0-15,-20-21 0,20 21 0,-20-21 16,-1 0-16,21 0 0,-20-22 15,-1 22-15,0 0 0,1-21 0,-1-1 16,-21 22-16,0-21 0,1 21 0,-1-22 16,-21 22-16,0-21 0,21 21 15,-21 0-15,0-1 0,0 1 16,-21 42 15,0 1-31,21-1 0,-22 0 0,1 21 16,21 1-16,-21 20 0,0-21 15,0 22-15,21-1 0,-21 1 0,-1-1 16,1 22-16,0-21 0,21 20 0,-21 1 16,21 0-16,-21-1 0,21 1 15,0 21-15,0 0 0,0-22 0,0 22 16,0 0-16,0 0 0,0 0 0,0-22 16,0 22-16,0 0 0,0-21 0,0-1 15,0 1-15,0 0 0,0-22 16,0 1-16,0-1 0,0-21 0,-21 1 15,21-22-15,0 21 0,-22-42 16,22-21 0,0 0-16,0-21 15,0 20-15,0-20 0,22 0 0,-22-22 16,21 1-16,0-1 0,0-20 0,-21-1 16,21 0-16,0-21 0,1 1 0,-1-1 15,0 0-15,0-21 0</inkml:trace>
  <inkml:trace contextRef="#ctx0" brushRef="#br0" timeOffset="42328.07">14224 7027 0,'-21'-42'0,"42"84"0,-63-126 16,20 41-16,1 22 0,0-21 0,0 21 16,0-22-16,21 22 0,0 0 0,0 0 15,0 0-15,21 21 16,0 0-16,0 0 0,22 0 0,-1 0 15,0 0-15,1 21 0,-1-21 16,0 21-16,1 0 0,-1 0 0,0 1 16,-21 20-16,22-21 0,-22 21 0,0-20 15,0 20-15,-21 21 16,0-41-16,0 20 0,0-21 0,-21 0 16,-21 22-16,21-22 0,-22 0 15,1-21-15,0 21 0,-1 0 16,22-21-16,-21 0 0,-1 0 0,22 0 15,0 0-15,0 0 0,21-21 16,0 0 0,42 0-16</inkml:trace>
  <inkml:trace contextRef="#ctx0" brushRef="#br0" timeOffset="42820.79">14859 7091 0,'21'0'32,"0"0"-32,0-21 0,1 0 15,-1 21-15,21-22 0,-21 1 0,22 0 16,-1 0-16,-21 0 16,21 0-16,-20-1 0,-1 1 0,0 0 15,-21-21-15,0 21 0,0-1 0,0 1 16,0 0-16,0 0 0,-21 0 15,0 21-15,-22 0 0,22 0 0,-21 21 16,21 0-16,-22 0 0,1 0 16,0 1-16,20 20 0,1 0 0,0-21 15,0 22-15,0-1 0,21 0 0,-21-20 16,21 20-16,0 0 16,0-21-16,0 22 0,0-22 0,21 0 0,0 0 15,0 0-15,0 1 0,22-22 16,-22 0-16,21 21 0,22-21 15,-22 0-15,21 0 0,1 0 0,-1-21 16,1-1-16,-1 22 0</inkml:trace>
  <inkml:trace contextRef="#ctx0" brushRef="#br0" timeOffset="45391.32">16065 6879 0,'0'0'0,"0"-21"0,0-21 0,0 21 16,-21-1-16,0 22 0,0-21 15,-21 0-15,20 21 0,-20 0 16,21 0-16,-21 0 0,-22 0 16,22 21-16,-1 0 0,1 1 15,0-1-15,-1 21 0,22-21 0,-21 22 16,21-22-16,0 21 0,-1-21 0,1 22 16,21-1-16,0-21 0,0 21 15,0-20-15,0 20 0,0-21 0,21 0 16,-21 0-16,22 1 0,-1-22 15,21 0-15,-21 21 0,0-21 0,22 0 16,-22 0-16,0 0 0,21-21 0,-20-1 16,-1 22-16,21-21 15,-21-21-15,0 21 0,22 0 0,-22-1 16,0-20-16,0 21 0,-21-21 0,21 20 16,1-41-16,-22 21 15,0 20-15,21 1 0,-21 0 0,0 0 16,-21 21-1,-1 21-15,22 0 16,-21 0-16,21 1 0,0-1 0,-21 0 16,21 21-16,-21-21 0,21 22 15,-21-22-15,21 21 0,0 1 0,0-22 16,0 0-16,0 21 0,0-21 16,21 1-16,0-1 0,0 0 15,0-21-15,22 0 0,-22 0 16,0 0-16,21 0 0,-20 0 15,20-21-15,0 0 0,1-1 0,-22 1 16,21 0-16,0-21 0,-20 21 0,20-22 16,-21 1-16,21 0 0,-20-1 15,-1 1-15,0-22 0,0 1 0,0 21 16,0-22-16,1 1 0,-1-1 0,-21 1 16,21-1-16,-21 22 0,21-1 15,-21 22-15,0 0 0,0 0 0,0 42 31,0 0-31,0 22 0,-21-1 16,0 0-16,0 22 0,-1-1 0,1 1 16,0-22-16,21 22 0,-21-1 15,0-21-15,21 1 0,-21 20 0,21-20 16,0-1-16,0 0 0,0 1 16,21-1-16,0 0 0,0-21 0,0 22 15,22-22-15,-22 0 0,21 0 0,-21-21 16,22 21-16,-1-21 0,-21 0 15,21 0-15,1 0 0,-1 0 0,0-21 16,1 21-16,-1-21 0,0 0 0,-20 0 16,20-22-16,0 22 0,-21-21 15,1 0-15,-1-1 0,0 1 16,0 21-16,-21-22 0,0 1 0,0 21 16,0-21-16,0 20 0,0 1 15,-21 0-15,0 21 0,0 0 16,-22 0-16,22 0 0,-21 0 15,21 21-15,-22 0 0,22 1 0,-21-1 16,21 0-16,-1 0 0,1 0 0,21 0 16,0 1-16,-21 20 0,21-21 15,0 0-15,0 0 0,0 1 0,0-1 16,0 0-16,0 0 0,21 0 16,0-21-16,1 0 15,-1 0-15,0 0 0,0 0 16,0 0-16,0-21 0,1 0 15,-1 0-15,0 0 0,-21-1 0,21 1 16,0 0-16,0 0 0,1-21 0,-1 20 16,0-20-16,0 21 0,0-21 15,-21 20-15,0 1 0,21 21 0,-21-21 16,0 42 0,0 0-16,-21 1 15,21-1-15,0 0 0,-21 21 0,0-21 16,21 1-16,0-1 15,-21 21-15,21-21 0,0 0 0,0 22 16,0-22-16,21 0 0,0 0 0,0 0 16,0 1-16,1-22 0,-1 21 15,21-21-15,-21 0 0,22 0 0,-22 0 16,21 0-16,-21 0 0,43-21 16,-43-1-16,0 1 0,43-21 15,-43 0-15,0 20 0,-21-20 16,21 0-16,0-1 0,0-20 0,-21 21 15,22-22-15,-1 1 0,-21-1 16,0 1-16,0-1 0,21 1 0,-21 20 16,0-20-16,0 42 15,0-22-15,0 22 0,0 0 0,-21 21 16,0 21 0,21 0-16,-22 22 15,22-1-15,-21 0 0,21 1 0,0 20 16,-21-21-16,21 22 0,0-22 15,-21 22-15,21-22 0,0 0 16,0 22-16,0-22 0,0 43 0,0-43 16,0-21-16,0 22 0,0-22 15,0 21-15,21-21 0,0 1 0,0-1 16,1-21-16,-1 0 16,0 0-16,0 0 0,0 0 0,0 0 15,1-21-15,-1-1 0,21 1 16,-21 0-16,0-21 0,22-1 15,-22 22-15,21-21 0,-21 0 0,1-1 16,20 1-16,-21 0 0,0 20 0,0 1 16,1 0-16,-22 0 0,0 0 15,-22 42 1,22 0-16,-21 0 16,0 0-16,21 1 0,-21-1 0,21 0 15,-21 21-15,21-21 0,-21 1 0,21-1 16,0 0-16,0 21 0,0-21 15,0 1-15,0-1 0,21 0 16,0-21-16,0 0 0,0 0 16,22 0-16,-22 0 15,0 0-15,0 0 0,0-21 0,22 21 16,-22-21-16,0-1 0,21 1 16,-21-21-16,1 21 0,-1-22 0,21 22 15,-21-21-15,0 21 0,1-22 0,-1 22 16,0 0-16,-21 0 0,0 0 15,0 42 1,0 0 0,-21 0-16,21 0 0,-21 1 0,-1-1 15,1 0-15,21 0 0,-21 0 16,21 0-16,-21 1 0,21-1 16,-21 0-16,21 0 0,0 0 0,0 0 15,0 1-15,0-1 0,0 0 16,21-21-16,0 21 0,0-21 0,0 0 15,1 0-15,20 0 0,-21 0 0,0 0 16,0 0-16,1 0 0,-1 0 16,0-21-16,0 0 0,0 0 0,-21-22 15,21 22-15,-21 0 0,0-21 16,0 20-16,0-20 0,0 21 16,0 0-16,-21 0 0,0-1 0,-21 1 0,21 21 15,-1 0-15,1-21 16,-21 21-16,21 0 0,0 0 0,-1 0 15,44 0 17,-1 0-32,0 0 0,0 0 15,21 0-15,-20 0 0,20 0 16,-21-21-16,21 21 0,1-21 0,-22 21 16,21 0-16,1-21 0,-22 21 0,21 0 15,-21-22-15,0 22 0,1 0 16,-1 0-16,-21 22 31,0-1-31,0 0 0,0 0 0,0 0 16,0 0-16,0 1 0,0-1 0,0 21 15,0-21-15,-21 22 0,21-22 16,0 0-16,-22 0 0,22 21 0,0-20 16,-21-1-16,21 0 0,0 0 0,0 0 15,0 0 1,0-42 15,0 0-31,0 0 16,0 0-16,0-22 0,21 22 15,-21-21-15,22 21 0,-1-22 16,0 1-16,21 0 0,1-1 0,-1 1 16,0 0-16,1-1 0,20 1 0,-21 21 15,22-21-15,-22 20 0,1 1 16,-22 0-16,21 21 0,-21 0 0,0 0 15,-21 21-15,0 22 0,0-22 16,0 21-16,-21 43 0,0-43 16,0 0-16,21 1 0,0-1 0,-21 22 15,21-22-15,0-21 0,0 21 16,0 1-16,0-1 0,21-21 0,0 0 16,0 1-16,0-1 15,22 0-15,-22 0 0,0-21 0,21 0 16,-20 0-16,20 0 0,-21 0 0,0 0 15,22-21-15,-22 0 0,0 0 16,0-1-16,0-20 0,22 0 0,-22 21 16,0-22-16,0 1 0,21 0 0,-20-1 15,-1 1-15,0 0 0,0-1 16,-21 22-16,0-21 0,0-1 0,0 22 16,0-21-16,-21 0 0,0-1 15,0 22-15</inkml:trace>
  <inkml:trace contextRef="#ctx0" brushRef="#br0" timeOffset="45608.2">19071 6244 0,'0'0'0,"-21"0"15,0 0-15,0 0 16,-1 0 31,1 0-47,0 0 15,0 0-15,0 0 16,-22 0-16</inkml:trace>
  <inkml:trace contextRef="#ctx0" brushRef="#br0" timeOffset="45799.8">17886 6646 0,'0'0'0,"-21"22"0,-1-22 0,22 21 16,0 0-1,22-21-15,-1 0 0,0 0 16,0 0-16,21 0 0,1 0 16,-1-21-16,0 21 0,1-21 0,20 21 15,-20-22-15,-1 22 0,-21-21 0,21 0 16,-42 0-1,0 0-15</inkml:trace>
  <inkml:trace contextRef="#ctx0" brushRef="#br0" timeOffset="45999.69">16806 6773 0,'0'0'0,"0"22"31,21-22-31,1 0 0,-1 0 16,0 0-16,0 0 15,21 0-15,-20-22 0,-1 22 0,21 0 16,-21-21-16,0 0 0,22 21 0,-22-21 16,21 0-16</inkml:trace>
  <inkml:trace contextRef="#ctx0" brushRef="#br0" timeOffset="47120.06">22077 6541 0,'0'0'0,"-64"-64"31,43 64-31,0 0 0,0 0 0,0 0 16,-1 21-16,-20 0 0,21 22 16,-21-22-16,-1 21 0,1 1 0,0-1 15,-1 0-15,1 1 0,0-1 16,20 0-16,1 1 0,-21-1 0,42 0 16,0-21-16,0 22 0,0-1 0,0-21 15,0 0-15,21 1 0,0-1 16,0 0-16,22 0 0,-1-21 0,0 0 15,1 0-15,-1 0 16,0 0-16,22 0 0,-22-21 0,1 0 16,-22 0-16,21-1 0,0 1 0,-20 0 15,-1 0-15,0-21 0,-21 20 16,0-20-16,0 21 0,0-21 0,0-1 16,0-20-16,0 20 0,0 1 15,-21 21-15,-22-21 0,22-1 0,-21 22 16,21 0-16,-22 0 0,22 21 0,0 0 15,0-21-15,0 21 0,42 0 32,0 0-32,21 0 15,-20 0-15,20 0 0,0 0 16,22 0-16,-22 0 0,0 0 0,22-22 16,-1 22-16,1-21 0,-1 21 15,-20-21-15,20 0 0,1 21 0,-22-21 16,0 0-16,1-1 0,-22 1 15,21 21-15,-21-21 0,1 0 0,-22 0 16,0 0 0,-22 21-1,1 0-15,0 21 16,0-21-16,0 21 0,0 21 16,-1-21-16,1 22 0,0-1 0,-21 22 15,21-22-15,21 21 16,-22-20-16,1 20 0,0-20 0,0 20 15,0 1-15,21-1 0,0 1 0,-21-1 16,-1 22-16,22-22 0,-21 22 16,21 0-16,0-22 0,0 1 0,0 20 15,0-20-15,0 20 0,0 1 0,0-21 16,-21 20-16,21-20 0,0 20 16,0-20-16,0-1 0,0 1 0,0-1 15,0 1-15,-21-22 0,21 22 0,0-22 16,0 22-16,0-22 0,0 0 15,0 1-15,0-1 0,-21-21 16,21 21-16,0-20 0,-21-1 0,-1-21 16,1 0-1,0-21-15,0-1 0,0 1 0,-22-21 16,22 0-16,0-1 0,-42-63 16,41 43-16,1-1 0,0 1 15,0-1-15,21-20 0,0-1 0,0-21 16,0 22-16,0-1 0,42-21 0,-21 21 15,22 1-15,-1-22 0,0 0 16,22 21-16,-1 1 0,1 20 0,21 1 16,-22-1-16,1 22 0,-1 0 15,1 20-15,-22 1 0,-21 0 16,21 21-16</inkml:trace>
  <inkml:trace contextRef="#ctx0" brushRef="#br0" timeOffset="47851.91">5165 9038 0,'0'0'0,"-22"-21"0,22-21 0,-21-1 16,0 1-16,21 0 0,0-1 15,-21 1-15,0 21 0,21-21 0,-21-1 16,21 1-16,-22 21 0,22 0 15,0-1-15,0 1 0,0 0 0,-21 21 16,0 21 0,21 0-16,0 22 0,0-1 0,-21 0 15,21 22-15,-21-1 0,0 1 16,21-1-16,-22 22 0,1-21 0,0-1 16,0 1-16,0-22 15,21 21-15,-21-20 0,-1 20 0,1 22 16,21-43-16,0 1 0,0-1 15,0-21-15,0 0 0,0 0 16,-21 1-16,21-1 0,-21-21 16,0-21-1,0 21-15,-1-22 0</inkml:trace>
  <inkml:trace contextRef="#ctx0" brushRef="#br0" timeOffset="48724.03">4127 9335 0,'-21'0'0,"42"0"0,-63 0 16,63 0 15,0 0-31,1 0 0,-1 0 16,21 0-16,22 0 0,-1 0 16,1-22-16,20 1 0,1 0 0,0 0 15,-1 0-15,-20 0 0,20-1 0,1-20 16,-21 21-16,-1-21 0,1 20 15,-1-20-15,-21 21 0,22-21 0,-22-1 16,1 1-16,-22 21 0,21-22 16,-21 1-16,-21 21 0,0-21 0,0 20 15,0 1-15,0 0 0,0 0 16,-21 21-16,0 0 16,0 0-16,0 21 0,-1 0 0,1 0 15,0 22-15,0-1 0,21 22 16,-21-1-16,0-21 0,-1 22 0,22-1 15,-21-20-15,21 20 0,-21-20 0,21-1 16,-21 0-16,21 1 0,0-1 16,0 0-16,0 1 0,0-1 0,0-21 15,0 21-15,0-20 0,0-1 0,0 0 16,0 0-16,0-42 31,0 0-15,21 0-16,-21-1 0,21 1 15,0 0-15,-21-21 0,22 21 0,-1-22 16,0 22-16,0-21 0,0 21 16,0-1-16,1-20 0,-1 21 0,0 21 15,0-21-15,0 21 0,0 0 16,-21 21-16,22 0 16,-22 0-16,0 0 0,0 1 0,0-1 15,21 21-15,-21-21 0,0 0 0,21 22 16,-21-22-16,0 0 0,21 0 15,0 22-15,-21-22 0,21-21 0,1 21 16,-1 0-16,0-21 0,21 0 16,-21 0-16,1 0 0,20 0 15,0 0-15,-21 0 0,22-21 0,-1 0 16,0 0-16,1-1 0,-1 1 16,0 0-16,-20 0 0,20-21 0,-21 20 15,21 1-15,-20-21 0,-1 21 0,0-22 16,0 22-16,-21-21 0,0 0 15,0-1-15,0 22 0,0 0 0,0-21 16,-21 42-16,0-22 0,0 22 0,-1 0 16,1 22-16,0-1 15,21 0-15,0 21 0,0-21 0,0 22 16,-21-1-16,21 0 0,0-20 16,0 20-16,0-21 0,0 21 15,0-20-15,21 20 0,-21-21 0,21 0 16,0 0-16,-21 1 0,22-1 15,-1 0-15,0-21 0,21 0 16,-21 0-16,1 0 0,20 0 0,0 0 0,1 0 16,-1 0-16,0-21 0,1 0 15,-1-1-15,21 1 0</inkml:trace>
  <inkml:trace contextRef="#ctx0" brushRef="#br0" timeOffset="50376.02">7768 8827 0,'0'0'16,"21"-43"-16,-21 22 0,0-21 0,0 21 16,0-1-16,0 1 15,-21 21-15,0 0 0,0 0 16,0 21-16,-1-21 0,1 22 16,0 20-16,0-21 0,0 21 0,0 1 15,21-1-15,-22 0 0,1 22 0,0-22 16,21 22-16,0-22 0,-21 0 15,21 22-15,-21-22 0,21 1 16,0-1-16,0-21 0,0 21 0,0-20 16,21 20-16,0-21 0,0 0 15,0 0-15,1-21 0,20 0 0,-21 0 16,21 0-16,-20 0 0,20 0 16,0 0-16,1-21 0,-1 0 0,0 0 15,1 0-15,-1 0 0,-21-1 0,21-20 16,1 21-16,-1 0 0,-21-22 15,22 22-15,-22-21 0,0 21 0,0-22 16,-21 22-16,0 0 0,0 0 0,-21 42 31,21 0-15,-21 0-16,0 1 0,-1 20 16,1-21-16,21 0 0,0 22 15,-21-22-15,21 0 0,0 21 0,0-21 16,0 1-16,0-1 0,0 0 0,0 0 15,21 0-15,0 0 0,1 1 16,-1-22-16,0 0 0,21 0 16,-21 0-16,1 0 0,20 0 0,-21 0 0,0 0 15,22-22-15,-22 1 0,0 0 16,0 21-16,0-21 0,0 0 16,1 0-16,-22-1 0,0-20 0,0 21 15,0 0-15,0-22 0,0 22 0,-22 0 16,1-21-16,0 21 0,0-1 15,0-20-15,0 21 0,-1 21 0,-20-21 16,21 21-16,0 0 0,0 0 16,-1 0-16,44 0 31,-1 0-31,21 0 16,-21 0-16,22 0 0,-1 0 0,21 0 15,-20 0-15,20-21 0,22-1 16,-22 22-16,1-21 0,21 21 15,-22-21-15,1 0 0,-1 21 0,-21-21 0,1 21 16,-1 0-16,0 0 16,-20-21-16,-44 21 31,1 21-31,0 0 16,0-21-16,0 21 0,-64 43 15,64-43-15,-21 0 0,20 0 16,-20 21-16,21-20 0,0 20 0,0-21 15,-1 21-15,1-20 0,21-1 0,-21 0 16,21 0-16,0 0 0,0 0 0,0 1 16,0-1-16,21 0 15,0-21-15,1 0 0,-22 21 0,21-21 16,0 0-16,21 0 0,-21 0 0,1 0 16,-1-21-16,21 21 0,-21-21 15,0 0-15,1-1 0,-1 1 0,0 0 16,0 0-16,0-21 0,0 20 0,1-20 15,-22 0-15,21-22 0,0 22 16,-21-22-16,21 1 0,-21-1 0,0 1 16,21-1-16,0 1 0,-21-1 0,22 22 15,-22 0-15,0-1 0,0 22 16,0-21-16,0 21 0,0 42 31,0 0-31,0 0 0,0 22 16,-22-22-16,22 42 0,-21-20 0,21 20 15,-21 1-15,21-1 0,0 1 16,0-1-16,0-21 0,0 22 0,0-22 16,0 1-16,0-1 0,0 0 0,0-21 15,0 22-15,0-22 0,21 0 16,0 0-16,-21 0 0,22-21 0,-1 22 16,0-22-16,0 0 0,0 0 15,0 0-15,1 0 0,20-22 16,-21 1-16,0 21 0,22-21 0,-22 0 15,21 0-15,-21 0 0,22-1 16,-22 1-16,0-21 0,21 21 0,-21 0 16,1-22-16,-1 22 0,-21 0 15,0 0-15,21 0 0,-21-1 16,-21 44 15,21-1-15,0 0-1,21-21-15,0 0 0,0 0 16,0 0-16,1 0 0,20 0 0,-21 0 16,0 0-16,0 0 0,1-21 15,-1 0-15,0-1 0,0 22 16,0-21-16,0 0 0,-21 0 0,0-21 16,0 20-16,0 1 0,0 0 15,0 0-15,0 0 0,0 0 0,0-1 16,-42 22-16,21 0 0,0 0 15,0 22-15,-1-1 0,1 0 16,0 0-16,0 21 0,0-20 0,0 20 16,-1 0-16,1 1 0,21-22 0,0 21 15,0 0-15,0 22 16,0-43-16,0 0 0,0 0 16,21 1-16,1-1 0,-1 0 0,0-21 15,0 21-15,21-21 0,-20 0 16,20 0-16,-21 0 0,21 0 0,-20 0 15,-1 0-15,21 0 0,-21 0 0,0-21 16,1 0-16,-1 21 0,0-21 16,0 21-16,0-22 0,-21 1 15,21 0-15,1 0 0,-1 21 16,-21-21-16,21 0 0,0 21 16,0-22-16</inkml:trace>
  <inkml:trace contextRef="#ctx0" brushRef="#br0" timeOffset="50559.92">11261 9186 0,'0'0'0,"21"0"16,-21 22-16,-21-22 62,-1 0-62,1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7T01:48:24.3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2561 953 0,'0'0'16,"0"-22"-16,0 1 0,0 0 0,0 0 15,0 0-15,0 0 16,0 42 0,0 0-16,0 21 0,0-21 15,0 43-15,0-22 0,0 22 16,-21-1-16,21 1 0,-21 20 0,0-20 16,-1-1-16,1 22 0,0 0 15,0-22-15,0 22 0,0-22 0,-1 1 16,22-1-16,0-20 0,-21-1 15,21 0-15,0-20 0,0-1 0,0 0 16,0 0-16,0-42 16,0 0-16,21 0 15,-21-1-15,22-20 0,-22 0 16,21-1-16,0-20 0,-21 21 16,21-22-16,0-21 0,0 22 15,1-1-15,-1-20 0,-21 20 0,21 1 16,0-22-16,0 22 0,0-22 15,-21 21-15,22 1 0,-1 21 16,-21-22-16,0 43 0,21 0 16,0 0-16,0 21 0,-21 21 0,21 21 15,1 0-15,-1 1 0,-21 20 0,21 1 16,0-1-16,-21 22 16,0-22-16,0 1 0,0 21 0,0-22 0,0 22 15,0-1-15,0-20 0,0-1 16,0 1-16,0-1 0,21 1 15,-21-22-15,21 1 0,-21-1 16,22-21-16,-22 21 0,21-42 0,-21 22 16,21-1-16,0-21 15,-21-21-15,0-1 0,0 1 16</inkml:trace>
  <inkml:trace contextRef="#ctx0" brushRef="#br0" timeOffset="204.89">2328 1757 0,'0'0'0,"-21"0"15,-21 21 1,84-21 0,-21 0-1,0 0-15,1 0 0,20 0 0,0 0 16,1 0-16,20 0 0,-21-21 15,1 0-15,20 21 0,-20-21 0,-1 21 16,21 0-16</inkml:trace>
  <inkml:trace contextRef="#ctx0" brushRef="#br0" timeOffset="651.63">3641 1524 0,'0'0'0,"0"-21"0,21 21 15,-21-21-15,0 0 0,0-1 16,-21 22 0,-1 0-16,-20 0 0,21 0 15,-21 0-15,20 0 0,-20 0 16,0 22-16,-1-1 0,1 0 0,21-21 16,-21 21-16,20 0 15,-20 0-15,21 1 0,0-1 0,21 0 0,0 0 16,0 0-16,0 0 15,21 22-15,0-43 0,0 21 16,22-21-16,-22 21 0,42-21 16,-20 21-16,-1-21 0,0 21 0,22-21 15,-22 22-15,0-1 0,-20-21 16,20 21-16,-21 0 0,0 0 0,0 0 16,-21 1-16,0-1 0,-21 0 15,0 0-15,0 0 0,-21 0 16,-1 1-16,1-22 0,0 21 15,-1-21-15,1 21 0,0-21 16,20 0-16,-20 0 0,0 0 0,21 0 16,-22 0-16,22 0 0,0 0 15,0 0-15,21-21 16,0 0-16,0-1 16,0 1-16,0 0 0,21 0 0,21 0 15</inkml:trace>
  <inkml:trace contextRef="#ctx0" brushRef="#br0" timeOffset="1103.36">4297 1482 0,'0'0'0,"21"0"0,-21-43 15,-21 43-15,0 0 16,-1 0-16,1 0 0,0 0 0,0 0 15,0 0-15,-22 0 0,22 0 16,0 0-16,-21 22 0,21-1 0,-22 0 16,22 0-16,-21 0 0,21 0 15,-1 1-15,22-1 0,0 0 0,0 0 16,0 0-16,0 0 0,0 1 0,22-1 16,-1 0-16,0-21 15,21 21-15,-21 0 0,1-21 0,20 0 16,-21 21-16,21-21 0,-20 22 15,20-22-15,-21 21 0,0-21 0,0 21 16,1-21-16,-22 21 0,0 0 16,0 0-16,-22 1 15,1-1-15,0-21 0,0 21 16,0-21-16,-22 21 0,22-21 0,-21 0 16,21 0-16,-22 0 0,22 21 15,-21-21-15,21 0 0,-22 0 0,22 0 16,0 0-16,0 0 0,0 0 0,0-21 15,-1 0 1,22 0-16,0 0 0,0-1 0,22 1 16,-1 0-16,0 0 0,21-21 15</inkml:trace>
  <inkml:trace contextRef="#ctx0" brushRef="#br0" timeOffset="1316.25">4678 1524 0,'0'0'0,"21"21"0,-21 127 32,0-105-32,0-22 0,0 0 0,-21 21 15,0-20-15,21-1 0,0 0 16,0 0-16,-22 0 0,1 0 16,21-42 30,0 0-46,0 0 0</inkml:trace>
  <inkml:trace contextRef="#ctx0" brushRef="#br0" timeOffset="1480.16">4614 1291 0,'0'0'0,"-21"0"16,21 21-1,0 1 1,0-1-16,0 0 16,21 0-16,0-21 15</inkml:trace>
  <inkml:trace contextRef="#ctx0" brushRef="#br0" timeOffset="2251.71">5482 1715 0,'0'-64'15,"0"43"-15,0 0 16,0 0-16,0-1 0,0 1 0,0 0 16,0 0-16,0 0 0,-21 0 15,0-1-15,0 1 0,-1 0 0,1 0 16,0 21-16,0 0 0,0 0 15,0 0-15,-1 0 0,1 0 0,0 21 16,0 0-16,-21 0 0,20 1 0,1-1 16,0 21-16,0-21 0,0 22 15,0-1-15,21-21 0,0 21 0,0 1 16,0-22-16,0 0 16,0 21-16,0-20 0,0-1 0,21 0 15,0-21-15,0 0 16,21 0-16,-20 0 0,20 0 0,-21-21 15,21 21-15,-20-21 0,20-1 0,-21 1 16,0 0-16,22 0 0,-22-21 16,0 20-16,-21 1 0,21 0 0,-21-21 15,0 21-15,21 21 0,-21-22 16,0 1-16,0 0 0,0 0 16,0 42 15,0 0-31,0 0 0,21 1 15,-21 20-15,22 191 16,-1-170 0,-21 1-16,21-1 0,0 1 15,-21-1-15,21 22 0,0-22 0,1 22 16,20 0-16,-21-22 0,0 22 0,22 0 16,-22-1-16,21 1 0,-21-22 15,22 22-15,-22 0 0,21-1 0,-21 1 16,22 0-16,-22-22 0,0 22 0,0-43 15,-21 22-15,0-22 16,0 0-16,-21 1 0,0-1 0,-22-21 0,1 0 16,0 1-16,-85-22 15,63 0-15,1 0 0,-1 0 16,-20 0-16,20 0 0,-21-22 0,22 1 16,-22-21-16,1 21 0,20-22 15,-21 1-15,1-21 0,-1-1 0,22 1 0,-1-1 16,1-21-16,-1 22 0,43-22 15,-21 22-15,20-22 0,22 22 0,0-22 16,0 0-16,22 1 0,-1-1 16,21 0-16,22 1 0,-22 20 0,21-21 15,1 1-15,21-1 0,-22 22 16,1-1-16</inkml:trace>
  <inkml:trace contextRef="#ctx0" brushRef="#br0" timeOffset="4216.2">5821 1439 0,'0'0'0,"21"0"0,-21 22 47,0-1-47,0 0 16,0 0-16,0 0 15,0 0-15,0 1 0,0-1 16,0 0-16,0 0 0,0 0 0,-21 0 15,0 1-15,21-1 0,0 0 16,0-42 15,0 0-31,0-1 16,0 1-16,0-21 0,0 21 16,0 0-16,0-1 0,21-20 15,0 21-15,-21 0 0,21 0 0,0-1 16,0 1-16,1 21 15,-1 0-15,0 0 0,-21 21 16,21-21-16,0 22 0,-21-1 16,21 21-16,-21-21 0,0 22 15,22-22-15,-22 21 0,21-21 0,-21 22 16,0-22-16,21 0 0,0 0 16,-21 0-16,21 0 0,0 1 0,1-1 15,-1-21-15,0 0 16,0 0-16,21 0 0,-20 0 0,20 0 15,-21-21-15,21-1 0,-20 1 0,20 0 16,-21 0-16,21 0 0,-20-22 16,20 1-16,-21 21 0,0-21 0,0 20 15,-21-20-15,0 21 16,22-21-16,-22 20 0,0 1 0,0 0 16,-22 42 15,1 0-31,0-21 0,0 43 0,21-22 15,-21 0-15,0 0 0,21 22 16,0-22-16,-22 0 0,22 21 0,-21-21 16,21 1-16,-21-1 0,21 0 15,0 0-15,0 0 0,0 0 16,0-42 31,0 0-47,0 0 15,0 0-15,0-22 0,0 22 0,21 0 16,-21-21-16,21 21 0,1-1 16,-1 1-16,-21 0 0,21 0 0,0 21 15,0 0-15,0 0 16,1 0-16,-1 21 0,0 0 16,0 22-16,-21-22 15,21 0-15,-21 21 0,21-21 0,1 1 16,-22 20-16,21-21 0,0 0 0,0 0 15,0 1-15,-21-1 16,21-21-16,1 21 0,-1-21 0,0 0 16,0 0-16,0 0 15,0 0-15,1 0 0,-1-21 0,0 0 16,0-1-16,0 1 0,0 0 0,1-21 16,-1 21-16,0-22 0,0 1 15,-21 21-15,21-22 0,0 22 16,-21-21-16,0 21 0,22 0 0,-22-1 15,21 22-15,-21 22 32,0-1-32,0 21 0,0-21 15,0 0-15,0 1 0,0 20 16,0-21-16,0 21 0,0-20 16,0-1-16,21 0 0,0 0 0,-21 0 15,21 0-15,0 1 0,1-1 16,-1-21-16,21 0 0,-21 21 0,0-21 15,22 0-15,-1 0 0,0 0 16,1 0-16,-22-21 0,21 21 0,1-21 16,-1-1-16,0 1 0,-21 0 15,22 0-15,-22-21 0,0 20 0,0-20 16,-21 21-16,0-21 0,0 20 16,0 1-16,0-21 0,0 21 0,0 0 15,0-1-15,-21 1 16,0 21-16,0 0 0,0 0 15,-1 0-15,1 21 0,-21 1 0,0-1 16,20 21-16,22-21 0,0 0 16,0 22-16,0-22 0,0 42 15,0-41-15,0 20 0,22-21 16,-22 0-16,42 0 0,-21-21 16,0 22-16,22-1 0,-22-21 0,21 0 15,0 0-15,1 0 0,-1 0 16,0 0-16,-20 0 0,20-21 0,-21-1 15,21 1-15,-20 0 0,20 0 0,-21 0 16,0 0-16,0-22 16,1 1-16,-1 21 0,0-22 0,0 22 15,-21 0-15,0 0 0,0 42 32,0 0-32,0 0 15,0 1-15,-21-1 0,0 21 16,21-21-16,-21 0 0,21 22 0,0-22 15,0 0-15,0 0 0,0 0 16,0 1-16,0-1 0,0-42 47,21-1-47,0 1 16,-21 0-16,21 0 0,0 0 15,-21-22-15,21 22 0,1-21 0,-1 0 16,0 20-16,0 1 0,0-21 0,-21 21 15,21 21-15,-21-21 0,22 21 16,-22 21 0,0 0-16,0 0 0,0 0 15,0 0-15,0 22 0,0-22 0,0 0 16,0 21-16,0-20 0,21-1 16,0 0-16,0 0 0,-21 0 0,21 0 15,0 1-15,1-1 0,20-21 16,-21 0-16,0 0 0,22 0 15,-22 0-15,0 0 0,21 0 0,-21-21 16,1-1-16,-1 22 0,0-42 0,0 21 16,0 0-16,0-22 0,1 1 15,-1 0-15,0-1 0,0 1 0,0-21 16,-21 20-16,21-20 0,1-1 16,-22 22-16,0-22 0,0 22 0,0-21 15,0 20-15,0 1 0,0 21 16,0 0-16,0-1 0,-22 22 0,1 0 15,0 22-15,0 20 16,21-21-16,-21 21 0,0 22 16,21-22-16,-22 1 0,22 20 0,0-21 15,0 22-15,0-22 0,0 22 16,0-22-16,0 0 0,0 22 0,0-22 16,22 1-16,-22-22 0,21 21 15,0-21-15,0 0 0,0 1 0,0-1 16,1-21-16,-1 0 0,0 0 15,0 0-15,0 0 0,0 0 16,1-21-16,-1-22 0,0 22 0,0 0 16</inkml:trace>
  <inkml:trace contextRef="#ctx0" brushRef="#br0" timeOffset="4440.07">9080 1291 0,'-21'0'0,"42"0"0,-84 0 0,42 0 16,42 21 0,0-21-16,0 0 0,22 0 15,-1 0-15,0 0 0,22 0 16,-22 0-16,22 0 0,-1 0 0,-21 0 16,22 0-16,-22 0 0,22 0 15,-22 0-15,22 0 0,-22 0 16,0 0-16,-21-21 0,22 21 0,-22 0 15,0 0-15</inkml:trace>
  <inkml:trace contextRef="#ctx0" brushRef="#br0" timeOffset="5059.72">1736 3175 0,'0'0'0,"-43"-21"0,-126-64 31,148 85-31,21-21 16,21 21-1,21 0-15,1 0 0,20 0 16,1-21-16,84 21 15,-64 0-15,22 0 0,21 0 0,0 0 16,43-21-16,-22 21 0,21 0 0,22 0 16,-1-21-16,22 21 0,-1 0 15,22-22-15,0 1 0,21 21 0,0-21 16,21 21-16,-21-21 0,21 0 16,1 21-16,-22-21 0,21-1 0,0 1 15,-21 0-15,21 21 0,233-42 16,-275 21-16,0-1 15,-22 1-15,1 0 0,0 0 0,-22 21 16,149-42-16,-191 42 0,-21-22 16,0 1-16,-21 21 0,0 0 15,-22-21-15,-20 21 0,-1 0 0,-20 0 16,-1 0-16,-21 0 0,0 0 16,-21-21-16,-21 21 15,0 0-15,-21 21 16,-1 0-16,-20 0 0,-1 1 15</inkml:trace>
  <inkml:trace contextRef="#ctx0" brushRef="#br0" timeOffset="5879.25">804 5059 0,'0'0'0,"-21"21"16,42-21 0,0 0-1,1 0-15,20 0 0,0 0 16,22 21-16,-1-21 0,22 0 0,-22 0 16,22 0-16,0 0 0,-1 0 15,1 0-15,0 0 0,-22 0 0,1 0 16,-1 0-16,1 0 0,-1 0 15,-20 0-15,-1 0 0,-21 0 16,21 0-16,-20 0 0,-1-21 0,-21 0 16,0 0-16,0 0 15,0-1-15,-21 1 16,-22 21-16,22-21 0,0 0 16,-21 21-16,-1-21 0,22 21 0,-21 0 15,-1 0-15,1-21 0,21 21 16,-21 0-16,20 0 0,1 0 15,64 0 1,-22 0 0,21 0-16,0 0 0,1 0 0,20 0 15,-20 21-15,-1-21 0,0 21 16,1 0-16,-1 0 0,-21 22 16,0-22-16,-21 21 0,0-21 0,0 22 15,0-22-15,-21 21 0,0-21 16,-21 22-16,20-1 0,-20-21 0,0 21 15,21-20-15,-22-1 0,1 0 16,21 0-16,-22 0 0,22 0 0,0 1 16,21-1-16,21-42 31,0-1-31</inkml:trace>
  <inkml:trace contextRef="#ctx0" brushRef="#br0" timeOffset="6172.08">2794 4551 0,'0'0'0,"21"-21"0,21 0 0,-20-1 15,-1 1-15,0 42 16,-21 1-16,0 20 0,0-21 16,0 21-16,0 1 0,0 20 0,0 1 15,0-22-15,0 22 0,0-1 16,0 1-16,-21-1 0,0-21 0,-1 22 15,22-22-15,-21 1 0,0 20 16,0-42-16,0 22 0,0-22 16,21 21-16,0-21 0,0 0 15,0-42 1,21 0-16,0 0 16,0-21-16,0 20 0,0-20 15,1 0-15,-1-1 0,0 1 0,0-21 16,0 20-16</inkml:trace>
  <inkml:trace contextRef="#ctx0" brushRef="#br0" timeOffset="6388.47">3154 4741 0,'0'0'16,"21"0"-16,0-21 0,-21 42 15,0 1-15,0-1 0,0 21 16,0-21-16,0 43 16,-21-22-16,0 0 0,0 1 0,-22 20 15,22-20-15,0-1 0,-21 0 16,20 1-16,1-1 0,-21 0 0,21 1 15,0-22-15,-1 0 0,1 0 16,21 0-16,0 0 0,0-42 31,0 0-31,21 0 0,1 0 16,-1-22-16,0 1 0,0 0 0,0-1 16</inkml:trace>
  <inkml:trace contextRef="#ctx0" brushRef="#br0" timeOffset="6588.35">3090 4847 0,'0'-21'0,"0"42"0,21-42 0,-21 42 16,0 0-16,22 22 16,-1-22-16,-21 21 0,21 1 15,0-1-15,-21-21 0,21 21 0,0-20 16,1 20-16,-1 0 0,-21-21 16,42 1-16,-21-1 0,0 0 0,1 0 15,-1 0-15,0-21 0,0 21 16,21-21-16,-20 0 0,-1 0 0,0 0 15,0 0-15,0-21 0,0 21 16,1-21-16,-1 0 0,0 0 16</inkml:trace>
  <inkml:trace contextRef="#ctx0" brushRef="#br0" timeOffset="6820.22">3768 4551 0,'0'-21'0,"0"42"0,-22-42 16,22 42-1,-21 0-15,0 0 0,21 0 16,-21 22-16,21-1 0,0 22 16,-21-22-16,0 21 0,-1-20 0,22 20 15,-21-20-15,0 20 0,21-21 16,0 1-16,-21 20 0,21-42 16,-21 22-16,21-22 0,0 0 0,0 0 15,0 0-15,0 1 0,21-22 16,0 0-16,0 0 0,0-22 15,1 1-15,20 0 0,0 0 0</inkml:trace>
  <inkml:trace contextRef="#ctx0" brushRef="#br0" timeOffset="7064.08">4106 4530 0,'0'0'0,"21"-21"0,-21-1 15,0 44 16,0-1-31,0 21 0,0-21 0,0 22 16,0-1-16,0 21 0,-21-20 0,21-1 16,-21 22-16,21-22 0,-21 0 15,21 22-15,0-22 0,0 0 0,0-20 16,0 20-16,-21-21 0,21 21 16,0-20-16,0-1 0,21-42 31,-21-1-31,0-20 15,21 21-15</inkml:trace>
  <inkml:trace contextRef="#ctx0" brushRef="#br0" timeOffset="7326.1">4127 4593 0,'0'0'0,"22"-42"0,-1 0 0,-21 20 16,42-20-16,-21 21 0,0 0 0,22 21 15,-1-21-15,22 21 0,-22 0 0,21 0 16,1 21-16,-1 0 0,1 21 15,-22-21-15,22 22 0,-22-1 0,-21 0 16,22 1-16,-22 20 0,0-20 16,-21 20-16,0-21 0,0 1 0,0 20 15,0-20-15,0-1 0,0 0 0,-21 1 16,0-22-16,-1 0 16,1 0-16,0 0 0,0 0 0,21 1 15,-21-22-15,0 0 16,21-22-1,-22 1-15,22 0 0,-21 0 16</inkml:trace>
  <inkml:trace contextRef="#ctx0" brushRef="#br0" timeOffset="7493.16">4170 4890 0,'21'0'16,"0"0"-1,21 0-15,-20 0 0,20-22 0,21 1 16,-20 21-16,20-21 0,1 0 16,-1 21-16,1-21 0,-1 0 0,-20-1 15,20 1-15,1 0 0,-22 21 0</inkml:trace>
  <inkml:trace contextRef="#ctx0" brushRef="#br0" timeOffset="7737.13">5503 4297 0,'21'0'16,"-42"0"-16,42 21 16,-21 0-16,0 0 0,0 1 15,0 20-15,-21 0 0,21-21 0,0 22 16,0-1-16,-21 0 0,21 1 0,0 20 16,0-20-16,0-1 0,0 0 15,0 1-15,-21-1 0,21 0 0,0-21 16,0 22-16,0-22 0,0 0 0,0 0 15,0 0-15,0-42 32,21 0-32,-21 0 0,0 0 15</inkml:trace>
  <inkml:trace contextRef="#ctx0" brushRef="#br0" timeOffset="7980.21">5440 4530 0,'0'-43'0,"0"86"0,0-128 0,0 64 15,0-21-15,21 20 0,0-20 0,0 21 16,0 0-16,22 0 16,-22 21-16,21 0 0,1 0 0,-1 0 0,0 0 15,1 0-15,-22 21 0,21 0 16,0 21-16,-20-21 0,-1 1 0,0 20 16,-21 0-16,0-21 0,0 22 0,0-22 15,0 21-15,-21-21 16,0 22-16,-22-22 0,1 0 0,0 21 15,-1-20-15,1-1 0,0 0 0,-22 0 16,43 0-16,-21-21 0,20 0 16,1 0-16</inkml:trace>
  <inkml:trace contextRef="#ctx0" brushRef="#br0" timeOffset="8411.58">7345 4001 0,'63'-22'31,"-42"1"-31,43 21 0,-22 0 0,22 0 15,-1 0-15,22-21 0,-22 21 16,22 0-16,0-21 0,-22 21 0,22 0 16,-22-21-16,-20 21 0,20 0 0,-20 0 15,-22 0-15,21 0 0,-63 0 47,0 0-47,-22 0 0,1 0 0</inkml:trace>
  <inkml:trace contextRef="#ctx0" brushRef="#br0" timeOffset="8663.99">7874 3895 0,'0'0'16,"-21"0"-16,0 0 0,-1 0 0,1 0 15,21 21 1,0 0-16,0 0 0,0 22 0,0-1 16,0 0-16,0 22 15,0-1-15,21-20 0,-21 20 0,0 1 0,0-1 16,0-21-16,0 22 0,0-1 0,0-20 15,-21 20-15,0-20 16,0-1-16,21 0 0,0 1 0,-21-1 16,21 0-16,-21-21 0,21 1 0,0-1 15,21-21 1,0-21 0,0-1-16,0-20 0,22 21 15,-22-21-15,0-1 0,21 1 0</inkml:trace>
  <inkml:trace contextRef="#ctx0" brushRef="#br0" timeOffset="8991.79">8170 4403 0,'0'0'0,"0"21"15,0 0 1,0 0-16,-21 0 0,0 22 16,21-22-16,0 0 0,-21 21 0,21-20 15,-21 20-15,21 0 0,0-21 16,0 22-16,0-22 0,0 21 0,0-21 15,0 1-15,21-1 0,0 0 16,0 0-16,0-21 0,0 0 0,22 0 16,-22 0-16,21 0 0,-21-21 0,22 0 15,-1 0-15,-21-1 0,22-20 16,-22 21-16,21-21 0,-21 20 16,0-20-16,1 0 0,-22 21 0,0-22 0,0 1 15,0 21-15,0-22 16,-22 22-16,1 0 0,0 0 0,0 0 15,0 21-15,0 0 0,-22 0 0,22 0 16,0 0-16,-21 0 0,20 21 16,1 0-16,21 0 0,0 0 15,21-21-15</inkml:trace>
  <inkml:trace contextRef="#ctx0" brushRef="#br0" timeOffset="9387.89">9800 4085 0,'0'0'0,"-21"-21"0,0 21 0,21-21 16,0 0-16,-21 0 0,-1 21 15,22 21 1,0 21-16,0 0 16,0 1-16,0 20 0,22 1 0,-22-1 15,21 22-15,0 0 0,-21-1 0,0 1 16,0 0-16,0 20 16,0 1-16,0-21 0,0 21 0,0 0 15,-21-1-15,0 1 0,-1 0 0,1-21 16,21 21-16,-21-22 0,0 1 15,0 0-15,0-22 0,-1 22 0,22-22 16,0-20-16,-21-1 0,21 0 0,0-21 16,0 1-16,0-44 15,0 1-15,0-21 16,0 21-16,0-43 0,0 22 0,0-22 16</inkml:trace>
  <inkml:trace contextRef="#ctx0" brushRef="#br0" timeOffset="9744.68">9504 4551 0,'0'0'0,"-21"-42"15,-1 20-15,1-20 0,0 21 0,0-21 16,21-1-16,0 22 0,0-21 16,0 21-16,0-22 0,21 22 0,0 0 15,22 0-15,-1 0 0,0-1 16,22 22-16,20 0 0,-20 0 15,21 0-15,-1 22 0,1-1 0,-22 0 0,22 21 16,-21-21-16,-22 22 0,0-1 16,1 0-16,-22 1 0,-21-22 15,0 21-15,0 1 0,-21-1 0,-1-21 16,1 0-16,-21 22 0,0-22 16,-1 0-16,1 0 0,0-21 0,-22 21 15,22-21-15,-1 0 0,22 0 16,-21 0-16,21 0 0,0 0 15,-1 0-15,22-21 16,22 0-16,-1 0 16,21 0-16,0 21 0,1-22 15,20 1-15,-20 0 0,20 0 0,-21 0 16</inkml:trace>
  <inkml:trace contextRef="#ctx0" brushRef="#br0" timeOffset="10131.84">10520 4403 0,'0'0'0,"-21"0"0,-1 0 16,22-21-16,-21 21 16,21-22-16,0 1 0,0 0 15,0 0 1,21 0-16,1 0 0,-1 21 0,0-22 16,0 1-16,0 21 0,22 0 15,-22 0-15,21 0 0,0 0 16,-20 21-16,20-21 0,-21 22 0,21 20 15,-20-21-15,-1 0 0,0 0 16,0 22-16,-21-22 0,0 0 0,0 21 16,0-20-16,0-1 0,0 0 15,0 0-15,-21-21 16,0 0 0,0 0-16,21-21 15,0 0-15,0 0 16,0-1-16,0 1 0,0-21 15,0 21-15,21 0 0,0-22 16,0 1-16,0 0 0,0 20 16,1-20-16,20 0 0,-21-1 0,21 1 15,1 21-15,-22 0 0,21 0 0,-21-1 16,22 1-16,-22 21 0</inkml:trace>
  <inkml:trace contextRef="#ctx0" brushRef="#br0" timeOffset="10300.86">11366 3958 0,'-21'0'0,"42"0"0,1 0 0,20 43 15,-21-22-15,0 0 0,-21 21 16,0 1-16,0-22 0,0 21 0,0 0 15,0 1-15,0-22 0,0 21 0,0-21 16,0 22-16,0-22 0,0 0 16,0 0-16,0 0 0,0 1 15,0-1-15,0-42 47,0-1-47,0 1 0,0 0 16,0-21-16,0 21 0</inkml:trace>
  <inkml:trace contextRef="#ctx0" brushRef="#br0" timeOffset="10450.78">11472 3810 0,'0'0'0,"-21"-21"16,0 0-16,0 21 16,0 0-16,21 21 15,0 0-15,0 0 16,21 0-16,0 1 15,0-22-15,0 21 0,0 0 0,22 0 16</inkml:trace>
  <inkml:trace contextRef="#ctx0" brushRef="#br0" timeOffset="11116.02">12001 4064 0,'0'0'0,"-21"21"16,0 0-16,21 1 15,-21-1 1,21 0-16,-21 0 0,21 0 0,0 0 16,0 1-16,0-1 0,0 0 0,0 0 15,-21 0-15,21 0 0,0 1 16,0-1-16,-22-21 16,22 21-16,0-42 31,0 0-31,22-1 0,-22 1 15,21 0-15,0 0 0,-21-21 16,21 20-16,0-20 0,0 21 0,1-21 16,-1-1-16,0 22 0,21-21 0,-21 21 15,1-1-15,-1 22 16,0 0-16,0 0 0,0 0 0,0 22 16,1-1-16,-22 21 0,0-21 0,21 22 15,-21-1-15,21-21 0,-21 21 16,21 1-16,-21-22 0,0 21 0,21-21 15,0 22-15,-21-22 0,22 0 16,-1 0-16,21 0 0,-21-21 16,0 0-16,1 0 0,-1 0 0,0 0 15,21 0-15,-21-21 0,1 0 16,-1 0-16,0 0 0,21 0 16,-21-1-16,1-20 0,-1 0 0,0-1 15,0 1-15,0-21 0,0 20 16,1-20-16,-22-1 0,21 1 0,0 20 15,-21-20-15,0-1 0,21 22 0,-21 0 16,0-1-16,0 1 0,0 21 16,0 0-16,0 42 15,-21 21-15,21-21 16,-21 22-16,21-1 0,-21 22 0,21-22 16,0 21-16,-22 1 0,22-1 0,0-20 15,0 20-15,0-20 0,0 20 16,0-21-16,0 1 0,22-1 15,-22-21-15,21 0 0,0 1 0,0-1 0,0 0 16,0-21-16,1 0 16,-1 0-16,0 0 0,0 0 0,0 0 15,0-21-15,1 0 0,-1-1 0</inkml:trace>
  <inkml:trace contextRef="#ctx0" brushRef="#br0" timeOffset="11303.92">12890 3874 0,'-21'0'16,"42"0"-16,-63 0 0,21 0 0,42 0 31,0 0-31,22 0 16,-1 0-16,0 0 0,1-22 0,-1 22 15,0 0-15,22-21 0,-22 0 0,0 21 16,22-21-16,-43 21 0</inkml:trace>
  <inkml:trace contextRef="#ctx0" brushRef="#br0" timeOffset="12215.95">15028 3916 0,'-42'-85'31,"42"64"-31,0 0 0,0 0 16,21 0-16,0-1 0,0 1 16,1 0-16,20 0 0,-21 21 0,21-21 15,-20 21-15,20 0 0,-21 0 0,21 0 16,-20 21-16,-1 0 0,0 0 15,0 0-15,0 1 0,0 20 0,-21-21 16,0 21-16,0-20 0,0 20 16,0 0-16,0-21 0,0 22 15,-21-1-15,0-21 0,21 22 0,0-22 16,0 0-16,0 0 0,0 0 16,21-21-1,22 0-15,-22-21 16,0 0-16,21-21 0,-21 20 15,22 1-15,-1-21 0,-21 0 0,22 20 16,-22-20-16,0 0 0,0-1 16,0 1-16,0 21 0,1-21 0,-22 20 15,21-20-15,-21 21 0,0 0 16,0 0-16,0 42 16,0 0-16,0 0 15,0 0-15,0 0 16,0 22-16,0-1 0,0 0 0,0 22 15,0-22-15,0 22 0,0-1 0,0 1 16,0 20-16,0-20 0,0 21 16,0-22-16,0 22 0,0-1 0,21 1 15,0 21-15,0-21 0,-21 20 0,21 1 16,1-21-16,-22 21 0,21-22 16,0 22-16,-21-21 0,0 0 0,0-1 15,0-20-15,0 20 0,0-20 0,-21-22 16,0 22-16,-1-22 0,1 0 15,-21-20-15,0-1 0,-1 0 0,1 0 16,0-21-16,-22 0 0,22 0 16,-43-21-16,22 0 0,-1 0 0,-21-1 15,1-20-15,-1-21 0,0 20 16,22-20-16,-22-22 0,22 22 0,-1-22 16,1 0-16,20 22 0,1-22 0,21 22 15,0-22-15,21 21 0,0-20 16,0 20-16,21-20 0,0 20 0,0 1 15,22-1-15,20 1 0,1-1 16,-1 1-16,22-1 0,-1 1 0,1-1 16</inkml:trace>
  <inkml:trace contextRef="#ctx0" brushRef="#br0" timeOffset="13379.19">16341 3620 0,'0'0'0,"-22"0"15,1 0 1,0 21-16,0 0 0,0 0 0,0 0 16,-1 0-16,1 22 0,0-22 15,0 21-15,0 1 0,0-1 16,-1 0-16,1 1 0,21 20 0,0-21 0,0-20 16,0 20-16,0-21 0,0 0 15,0 0-15,0 1 0,0-1 16,21-21-16,1 0 0,20 0 0,-21 0 15,0 0-15,22-21 0,-1-1 16,0 1-16,-21 0 0,22 0 0,-1-21 16,-21 20-16,0-20 0,22 0 15,-22 21-15,-21-22 0,0 1 0,0-22 16,0 22-16,0 0 0,0-1 16,-21 22-16,0-21 0,-1 21 15,-20-22-15,21 22 16,-21 21-16,20 0 0,-20 0 0,21 0 15,-21 0-15,20 0 0,-20 21 16,21 1-16,-43 83 16,64-62-16,0-22 0,0 21 15,-21 1-15,21-1 0,0 0 0,0 1 16,0-1-16,21-21 0,1 21 16,-1-20-16,0-1 0,0 0 0,21 0 15,1-21-15,-1 0 0,0 0 0,1 0 16,-1 0-16,0 0 0,1-21 15,-1 0-15,-21 0 0,22-1 0,-1-20 16,-21 21-16,21 0 0,-20-22 16,-1 1-16,0 21 0,0-21 0,0-1 15,-21 22-15,0-21 0,21-1 16,-21 22-16,0 0 0,22 0 16,-22 0-16,0 0 0,0 42 31,0 0-31,0 0 0,0 0 15,0 0-15,0 22 0,0-22 0,0 21 16,0-21-16,0 22 0,0-22 16,0 0-16,0 21 0,0-20 15,0-1-15,21 0 0,-21 0 0,21 0 0,0-21 16,0 0-16,0 0 16,1 0-16,-1 0 0,0 0 15,0 0-15,0-21 0,0 0 0,1 0 16,-1 0-16,0-1 0,0 1 15,0 0-15,-21 0 0,0 0 0,21-22 16,-21 22-16,22-21 0,-22 21 16,21 0-16,-21-1 0,0 1 0,0 0 15,0 0-15,0 42 32,0 0-17,0 0-15,0 1 0,0-1 16,0 21-16,-21-21 0,21 0 0,0 22 15,0 20-15,0-42 16,0 1-16,21-1 0,0 0 16,0 0-16,0 0 0,0 0 0,1-21 15,-1 0-15,21 0 0,-21 0 16,22 0-16,-22 0 0,21 0 0,-21-21 16,0 21-16,22-21 0,-22 0 0,0 0 15,21 0-15,-20-1 0,-1 1 16,-21-21-16,21 21 0,0 0 0,-21-22 15,21 22-15,-21 0 0,0-21 16,0 20-16,0 1 0,0 0 0,-21 21 16,0 0-16,0 0 15,0 0-15,-1 0 16,22 21-16,-21 0 0,21 1 0,0-1 16,0 0-16,0 0 0,0 0 0,0 22 15,21-22-15,1 0 0,-22 0 16,21 21-16,0-20 0,0-1 0,-21 0 15,0 0-15,21 0 0,-21 0 16,0 1-16,0-1 0,0 0 16,0-42 15,21 21-31,1-21 0</inkml:trace>
  <inkml:trace contextRef="#ctx0" brushRef="#br0" timeOffset="13656.04">19113 3196 0,'0'0'0,"-84"43"31,63-22-31,-1 21 0,22 0 0,-21 22 0,0-22 16,0 1-16,0 20 0,21-21 15,-21 1-15,21-1 0,-22 0 16,22-20-16,-21 20 0,21-21 0,0 21 16,0-20-16,0-1 0,0 0 15,0 0-15,0 0 0,0 0 16,21-21 0,1-21-16,-1 0 15,-21 0-15</inkml:trace>
  <inkml:trace contextRef="#ctx0" brushRef="#br0" timeOffset="14107.74">18690 3556 0,'0'0'0,"-148"-148"31,127 127-31,0-22 0,-1 1 0,22 0 16,-21 21-16,21-22 0,0 22 15,64-64-15,-22 43 16,0 21-16,22 21 0,-22-21 15,22 21-15,-1 0 0,1 0 0,-22 21 16,22 0-16,-1 21 0,1 1 16,-22-1-16,21 22 0,-20-1 0,-1 1 15,0-1-15,-20 1 0,20-1 0,-21-21 16,0 22-16,-21-22 16,0 1-16,0-1 0,0 0 0,0 1 0,0-22 15,0 0-15,0 0 0,0 0 16,0 0-16,0-42 31,0 0-31,0 0 16,0-21-16,21 20 0,1-20 0,-1 0 15,0-1-15,0 1 0,21 0 16,-20-22-16,-1 1 0,21-1 0,0-20 16,1 20-16,-22 1 0,21-1 15,-21 22-15,22-1 0,-22 1 0,0 0 16,-21 21-16,0-1 0,21 22 15,0 0-15,-21 22 16,0-1-16,0 21 16,0-21-16,0 22 0,0-1 15,0 0-15</inkml:trace>
  <inkml:trace contextRef="#ctx0" brushRef="#br0" timeOffset="15468.77">20341 3747 0,'0'0'0,"21"0"0,43-43 16,-43 22-16,-21-21 15,21 21-15,0-22 0,0 22 16,-21-21-16,0-1 0,0 1 0,0 0 0,0 21 16,0-22-16,-42 22 0,21 0 15,0 21-15,-22 0 0,1 0 16,0 0-16,-1 21 0,1 0 0,-21 22 15,20-1-15,1-21 0,0 21 16,-1 1-16,22-1 0,-21 0 0,21 1 16,21-1-16,0 0 0,0-20 15,0 20-15,0-21 0,0 0 0,0 0 16,21 1-16,0-1 0,0-21 16,0 21-16,0-21 0,1 0 15,20 0-15,-21 0 0,21 0 0,-20 0 16,20-21-16,-21 21 0,21-21 0,-20-1 15,20 1-15,0 0 0,-21 0 16,22-21-16,-22 20 0,21-20 0,1 21 16,-22-21-16,0-1 0,0 1 15,21 21-15,-42-22 0,22 22 0,-22 0 16,0 0-16,0 0 0,-22 42 16,22 0-1,-21 21-15,21-20 0,-21 20 0,21-21 16,-21 21-16,21-20 0,0 20 15,0-21-15,0 21 0,0-20 16,0-1-16,42 21 0,-21-21 16,22 0-16,-22-21 0,0 22 15,21-22-15,-20 0 0,62 0 16,-63 0-16,22 0 0,-22 0 16,0-22-16,21 1 0,-20 21 0,-1-21 15,0-21-15,0 21 0,0-1 16,0-20-16,1 21 0,-1-21 0,-21-1 15,0 22-15,0 0 0,21 0 0,-21 0 16,0-1-16,0 44 16,-21-1-16,0 0 15,21 21-15,-22-21 0,1 22 16,21-22-16,-21 0 0,21 21 16,-21-20-16,0-1 0,21 0 0,0 0 15,0 0-15,-21 0 0,21 1 16,-22-1-16,22-42 31,0-1-15,22 22-16,-1-21 0,0 0 0,0 0 15,0-21-15,-21 20 0,21 1 16,1-21-16,20 21 0,0-64 16,-21 64-16,1 0 0,-22-22 0,21 22 15,0 21-15,0-21 16,0 42-1,-21 0-15,0 1 0,0-1 16,0 21-16,0-21 0,0 0 0,0 22 16,0-22-16,0 0 0,0 0 0,0 22 15,0-22-15,0 0 16,21 0-16,-21 0 0,22-21 16,-1 0-16,0 0 0,0 0 15,0 0-15,0 0 0,1 0 0,-1 0 16,0-21-16,21 21 0,-21-21 0,1 0 15,20 0-15,-21-1 16,21 1-16,-20-21 0,20 21 0,-21-22 16,21 1-16,-20 0 0,20 21 15,-21-22-15,0 22 0,0-21 0,1 21 16,-1-1-16,-21 44 31,0-1-31,-21 21 0,-1-21 0,1 22 16,21-22-16,0 21 0,0 0 15,0-20-15,0-1 0,0 21 0,0-21 16,0 0-16,0 1 0,21-1 16,1 0-16,-1-21 0,0 0 15,0 21-15,0-21 0,0 0 16,1 0-16,-1 0 0,21 0 16,-21 0-16,0-21 0,22 0 0,-22 21 15,21-21-15,-21-1 0,1-20 16,20 21-16,-21 0 0,21-22 0,-20 22 15,-1-21-15,21-22 0,-21 43 16,-21 0-16,0 0 0,-21 21 16,-21 21-16,21 0 15,-22 22-15,22-22 0,-21 0 16,21 21-16,-22 22 16,43-43-16,0 21 0,0-21 0,0 1 15,0-1-15,21 0 0,1 0 16,-1 0-16,0 0 0,21-21 0,-21 0 15,22 22-15,-1-22 0,0 0 16,1 0-16,20 0 0,1 0 0,-22 0 16,22 0-16</inkml:trace>
  <inkml:trace contextRef="#ctx0" brushRef="#br0" timeOffset="16804.73">10520 6160 0,'0'0'16,"0"21"-16,-21 0 0,21 0 0,0 0 15,0 0-15,21-21 32,0 0-32,0-21 0,21 0 0,-20 0 15,41 0-15,-21 0 0,22-1 16,-1-20-16,1 21 0,-1-21 15,1-1-15,-1 1 0,1-22 0,21-20 16,-43 20-16,0 22 16,-21-22-16,1 22 0,-22 0 0,0-1 15,0 22-15,0-21 0,0 21 0,-22 21 16,1-21-16,0 21 0,0 0 16,-21 0-16,20 21 0,1 0 0,-21 21 15,21 1-15,-22 20 0,22 22 16,-21-22-16,21 22 0,-22 21 0,22-22 15,-21 22-15,21 0 0,-22 0 16,22 0-16,-21 21 0,21-21 16,0-1-16,21 22 0,0-21 0,0 21 15,0 0-15,0-21 0,0 0 0,0 21 16,21-21-16,0 0 0,0-1 0,0 1 16,-21-21-16,21 0 0,1-1 15,-1-20-15,0-22 0,0 0 0,0 1 16,0-22-16,1-21 0,-1 0 0,21 0 15,-21-21-15,22 0 0,-22-1 0,0-20 16,21 0-16,-21-1 0,1 1 16,-1-21-16,0-1 0,0 1 0,0-22 15,0 21-15,-21 1 0,0-22 16,0 1-16,0-1 0,0 0 0,-21 1 16,-21-1-16,21 21 0,-22-20 15,-20 20-15,21-20 0,-22 20 0,1 22 16,-1-22-16,1 22 0,-1 0 0,1 20 15,-1 1-15,22 0 0,-22 21 16,22 0-16,21-21 0,-22 21 0,22 0 16,21-21-1,21 0-15,22 21 16,-22-22-16,21 1 0,22 0 0,-1 0 16,1 0-16,-1 0 0,1-22 15,20 22-15,-20-21 0,-1-1 16,1 22-16,-1 0 0,-20-21 0,-1 21 15,0-1-15,-20 1 0,-1 0 16,0 21-16,0-21 0,-21 0 0,21 21 16,-21-21-16,0 42 31,-21-21-31,21 21 0,-21 0 16,0 0-16,21 0 0,0 22 0,0-22 15,0 21-15,0 1 0,0-1 16,0-21-16,0 21 0,0 1 0,0-22 15,0 0-15,21 0 0,0 0 0,0 1 16,0-22-16,1 0 16,-1 0-16,0 0 0,0 0 0,21 0 15,-20 0-15,-1-22 0,21 1 0,-21 0 16,0 0-16,22 0 0,-43 0 16,21-22-16,-21 22 0,0-21 0,0 21 15,0-22-15,0 1 0,-21 21 0,0-22 16,-1 22-16,1-21 0,-21 21 15,21 0-15,0-1 0,-43 1 16,22 21-16,21 0 0,-1 0 16,1 0-16,-21 0 0,21 21 0,0-21 15,-1 22-15,1-1 0,21 0 16,0 0-16,0 0 0,0 0 16,21 1-16,1-1 0,-1 0 15,21 0-15,-21-21 0,22 0 0,-1 0 16,0 0-16,22 0 0</inkml:trace>
  <inkml:trace contextRef="#ctx0" brushRef="#br0" timeOffset="17180.52">12128 6202 0,'-21'-85'31,"21"64"-31,0 0 16,0 0-16,21 21 15,1 0-15,-1 0 16,21 21-16,-21 0 0,0-21 0,22 21 16,-22 0-16,0 22 0,0-22 0,0 0 15,1 0-15,-1 22 0,-21-22 16,0 21-16,0 0 0,0-20 0,0 20 16,0-21-16,0 0 0,0 0 0,-21 1 15,-1-1-15,1 0 0,0-21 16,0 0-16,0 0 0,0 0 15,21-21 1,0 0-16,0-1 0,0 1 16,0 0-16,0 0 0,0-21 0,0 20 15,0-20-15,0 21 0,21-21 0,0 20 16,0 1-16,-21-21 0,42 21 16,-20 0-16,-1 21 0,21-22 0,0 1 15,1 0-15,-1 0 0,0 21 16,22-21-16,-22 0 0,22 21 0</inkml:trace>
  <inkml:trace contextRef="#ctx0" brushRef="#br0" timeOffset="17416.39">13525 5927 0,'0'21'0,"22"-21"31,-1 0-31,0 0 16,0-21-16,21 21 16,-20 0-16,-1 0 0,21-21 0,-21 21 15,0 0-15,22 0 0,-22-22 16,0 22-16,0 0 0,0 0 0,1 0 16,-22-21-16,-22 21 31</inkml:trace>
  <inkml:trace contextRef="#ctx0" brushRef="#br0" timeOffset="17807.46">13504 5884 0,'-21'22'0,"42"-44"0,-84 44 15,42-1-15,-1 0 0,1 0 16,0 0-16,0 0 0,21 1 16,0-1-16,-21 0 15,21 0-15,21-21 31,0 0-15,21 0-16,-20 0 16,-1 0-16,21 0 0,-21 0 15,22 0-15,-22 0 0,21 0 0,-21 0 16,22 0-16,-22 0 0,21 21 16,-21-21-16,0 21 0,1 1 0,-1-22 15,0 21-15,0 0 0,-21 0 0,0 0 16,0 0-16,0 1 15,0-1-15,0 0 0,-21 0 0,0 0 16,0-21-16,-1 21 0,1 1 0,0-22 16,-21 0-16,21 21 0,-22-21 15,22 0-15,-21 0 0,-1 0 16,22 0-16,-21 0 0,21 0 0,0 0 16,-1 0-16,22-21 15,0-1-15,0 1 16,0 0-16,22 21 0,20-21 15</inkml:trace>
  <inkml:trace contextRef="#ctx0" brushRef="#br0" timeOffset="19684.05">14414 6350 0,'-21'0'0,"42"0"0,-42-21 32,42 0-17,1 0-15,-1 21 0,-21-22 0,21 1 16,0 0-16,0 0 0,0 0 16,1-22-16,-1 22 0,0 0 0,0-21 15,0-1-15,0 1 0,-21 0 0,0-1 16,22-20-16,-22 21 0,21-1 15,-21-20-15,0 20 0,0 1 0,0 21 16,0 0-16,0 0 0,0-1 16,-21 22-1,-1 22-15,22 20 0,-21-21 0,0 21 16,0 1-16,21-1 0,-21 22 16,0-22-16,21 0 0,0 64 15,-22-64-15,22 1 0,0-1 0,0 0 16,0 1-16,0-22 0,0 21 15,22-21-15,-1 22 0,-21-22 0,21 0 16,0 0-16,21 0 0,-20-21 0,-1 0 16,21 0-16,-21 0 0,22 0 15,-22 0-15,21 0 0,-21-21 0,22 0 16,-1 0-16,0 0 0,-21 0 16,22-1-16,-1 1 0,-21 0 15,22 0-15,-22-21 0,0 20 0,0 1 16,43-42-16,-64 42 0,21-22 15,0 22-15,-21 0 0,0 0 16,0 42 0,-21 0-16,0 0 15,21 0-15,0 1 0,-22-1 16,22 0-16,0 0 0,0 0 0,0 0 16,0 1-16,0-1 0,0 0 15,0 0-15,22 0 0,-1-21 16,-21 21-16,42-21 0,-21 0 0,0 0 15,1 0-15,-1 0 0,21 0 0,-21 0 16,22 0-16,84-63 16,-106 42-1,0 0-15,0-1 0,0-20 0,0 21 16,-21-21-16,22 20 0,-1-20 16,-21 21-16,0-21 0,0 20 0,21-20 15,-21 21-15,0 0 0,0 42 31,0 21-31,0-21 16,0 1-16,0 20 16,0 0-16,-21-21 0,21 22 0,0-22 15,0 0-15,-21 0 0,21 22 0,-22-22 16,22 0-16,0 0 16,0 0-16,-21-21 0,21-21 31,0 0-16,0 0-15,0 0 0,21-1 16,-21 1-16,22 0 0,-1 0 0,0-21 16,0 20-16,-21-20 0,21 0 15,0 21-15,1-22 0,-1 22 0,0-21 16,0 21-16,0-1 0,0 22 16,1 0-16,-1 0 15,0 0-15,0 0 0,0 22 0,0-1 16,-21 0-16,22 0 0,-22 21 15,21-20-15,0 20 0,-21-21 0,0 0 16,0 22-16,21-22 0,-21 0 0,21 0 16,-21 0-16,0 0 0,0 1 15,0-1-15,21-21 0,1 0 16,-1 0 0,0-21-1,0-1-15,0 1 16,0 0-16,-21 0 0,43-21 15,-1-1-15,-21 22 16,0-21-16,22-1 0,-22 22 0,21-21 16,1 0-16,-1 20 0,-21-20 0,21 21 15,1 0-15,-22 21 0,21 0 16,-21 0-16,-21 21 16,0 0-16,0 0 0,22 0 15,-22 22-15,0-1 0,0-21 0,0 22 16,0-22-16,0 21 0,0-21 0,0 22 15,0-22-15,21 0 0,-21 0 16,0 0-16,21 0 0,0 1 16,0-22-16,0 21 0,1-21 0,-1 0 15,21 0-15,-21 0 0,22 0 0,-22 0 16,21 0-16,-21 0 0,22 0 16,-22 0-16,21-21 0,0 21 0,-20-22 15,-1 1-15,21 0 0,-21 0 16,0-21-16,22 20 0,-43-20 0,21 0 15,0-1-15,0 1 0,-21 0 16,21-22-16,-21 22 0,0 0 0,0-1 16,0 22-16,0 0 0,0 0 0,0 0 15,-21 42 1,0 0-16,0 0 16,21 21-16,-21 1 0,0-1 0,-1-21 15,22 22-15,-21-1 0,0 0 0,21 1 16,0-1-16,0 0 0,0-21 15,0 22-15,0-22 0,0 0 0,0 0 16,0 0-16,0 1 0,21-1 16,0-21-16,1 21 0,-1-21 15,0 0-15,0 0 0,21 0 16,-20 0-16,-1 0 0,21-21 0,-21 0 16,22 21-16,-22-22 0,21 1 15,0 0-15,-20 0 0,20-21 0,-21 20 16,21-20-16,1 0 0,-22 21 0,21-43 15,1 22-15,-22-1 0,0 1 16,0 0-16,0-1 0,0 1 0,-21 21 16,0 0-16,0 0 0,0-1 15,-21 22-15,-21 0 0,21 0 16,-22 22-16,22-1 0,0 0 0,0 21 16,0 1-16,0-22 0,21 21 15,0 22-15,0-22 0,0 0 16,0-21-16,21 1 0,0-1 0,-21 0 15,21 0-15,0 0 0,-21 0 16,0 1-16,21-1 16,-21 0-16,0 0 15,0 0 1,-21-21-16,0 0 16,0 0-16,0 0 0,0 0 15,-1 0-15,1 0 0,0-21 16,-21 0-16,21 0 0,-22 21 0,22-21 15</inkml:trace>
  <inkml:trace contextRef="#ctx0" brushRef="#br0" timeOffset="19941.86">16192 5228 0,'-42'0'0,"84"0"0,-126 0 0,63 0 16,-22 0-16,22 0 0,0 0 16,-21 0 30</inkml:trace>
  <inkml:trace contextRef="#ctx0" brushRef="#br0" timeOffset="20175.77">14436 5652 0,'0'0'0,"-22"21"0,-20 63 31,63-62-31,22-22 0,-22 0 0,21 21 16,0-21-16,22 0 15,-22 0-15,1 0 0,-1 0 0,0 0 0,22 0 16,-22 0-16,0 0 0,22 0 16,-22 0-16,-21 0 0,22 0 0,-22 0 15,0 0-15,-63 21 16,21-21-16</inkml:trace>
  <inkml:trace contextRef="#ctx0" brushRef="#br0" timeOffset="21860.94">550 9356 0,'0'0'0,"-21"0"0,0 0 16,21-21-16,-21 21 16,63 0 15,-21 0-31,22 0 0,-1 0 16,21 0-16,1 0 0,21 0 15,-22 0-15,43 0 0,-21 0 0,-1 0 16,1 0-16,21 0 0,-22 0 15,1 0-15,-21 0 0,20 0 0,-20 0 16,-1 0-16,-20 0 16,20 0-16,-21 0 0,-20 0 0,20 0 15,-21 0-15,0 0 0,0 0 0,-21-22 32,-21 22-32,0-21 15,-21 21-15,21 0 0,-22 0 16,22 0-16,-21-21 0,-1 21 0,1-21 15,0 21-15,21 0 0,-22 0 16,22 0-16,0-21 0,0 21 16,21-21-16,21 21 15,21 0-15,-21 0 16,1 0-16,20 0 16,-21 0-16,21 0 0,-20 21 0,20 0 15,-21 0-15,0 0 0,-21 0 16,0 22-16,0-22 0,0 21 0,0-21 15,-42 22-15,21-22 0,0 21 16,-22-21-16,22 22 0,-21-22 0,21 0 16,-1 0-16,1-21 0</inkml:trace>
  <inkml:trace contextRef="#ctx0" brushRef="#br0" timeOffset="22615.51">3133 8636 0,'0'0'0,"-22"-106"31,1 106-31,21-21 0,0 0 16,0 42 15,0 0-31,0 22 0,0-1 0,0 0 16,0 22-16,0-22 0,0 22 0,0-1 15,0 1-15,0-22 0,-21 21 16,21-20-16,0-1 0,-21 0 0,0 1 15,21-22-15,-21 21 0,21-21 16,0 1-16,-22-22 16,22-22-1,0-20-15,0 21 16,0 0-16,0-22 0,0 22 16,0-21-16,22 0 0,-22 20 15,21-20-15,0 0 0,-21 21 0,0-22 16,21 22-16,-21 0 0,21 0 15,0 21-15,1 0 16,-1 0-16,0 21 0,-21 0 0,21 21 16,0-20-16,0-1 0,1 21 15,-1-21-15,0 0 0,0 22 0,0-22 16,0 0-16,22 0 0,-1 0 16,-21 1-16,22-22 0,-1 21 0,0-21 15,1 0-15,20 0 0,-21 0 16,1 0-16,-1 0 0,-21 0 15,22-21-15,-1-1 0,-21 1 0,21 0 16,-20-21-16,-1 21 0,-21-22 0,0-20 16,0 20-16,0 1 0,0-21 15,0 20-15,-43-20 0,22 20 0,-21-20 16,0 21-16,-1-1 0,1 1 16,0 21-16,-1 0 0,1-1 0,-22 1 15,22 21-15,21 21 16,0-21-16,-22 64 0,43-43 15,0 0-15,0 22 0,0-22 16,0 21-16,22-21 0,-1 22 16,0-22-16,21 0 0,-21 0 0,22 0 15,20 0-15,-20-21 0,20 0 0</inkml:trace>
  <inkml:trace contextRef="#ctx0" brushRef="#br0" timeOffset="23075.34">4826 8319 0,'0'0'0,"0"-22"0,-21 22 0,0 0 15,-1 22-15,1-1 16,0 21-16,0 0 0,0-20 16,0 20-16,-1 0 0,1 22 0,0-22 15,0 22-15,0-22 0,0 21 16,-1-20-16,1 20 0,0-20 0,21-1 15,0 0-15,0 1 0,-21-22 16,21 0-16,0 0 0,21-42 31,-21 0-31,21 0 0,0-22 16,-21 22-16,22-21 0,-22-1 0,0 1 16,21-21-16,0 20 0,-21 1 15,0-22-15,21 22 0,-21-21 16,21 20-16,0-20 0,-21 20 0,22 1 15,-1 0-15,0-1 0,0 22 0,0 21 16,0 0-16,22 0 0,-22 21 16,0 1-16,21-1 0,-20 21 0,-1 0 15,21 1-15,-21-1 0,0 22 0,-21-22 16,22 21-16,-1-20 0,-21 20 16,0-20-16,0 20 0,0-21 0,0 1 15,0-1-15,0 0 0,0-20 16,0 20-16,0-21 0,0 0 0,0 0 15,0 1 1,-21-22-16</inkml:trace>
  <inkml:trace contextRef="#ctx0" brushRef="#br0" timeOffset="23283.17">4233 8890 0,'0'0'0,"0"-21"0,0 0 16,0 0-16,0-1 0,0 1 15,21 0-15,22 0 0,-1 0 16,0 21-16,22-21 0,-22-1 16,43 1-16,-22 0 0,22 21 15,-21-21-15,20 0 0,-20 0 0,20-1 16,-20 1-16,-1-21 0,1 21 0,-1 0 16,-20-1-16,-1 1 0,0 0 15,1 0-15</inkml:trace>
  <inkml:trace contextRef="#ctx0" brushRef="#br0" timeOffset="23492.05">5503 8276 0,'0'21'16,"-21"1"-16,0-1 0,21 21 16,0-21-16,-21 22 0,21-1 15,-21 0-15,21 1 0,-22-1 0,22 21 16,0-20-16,0 20 0,0-20 0,0 20 16,0-21-16,0 1 0,0-1 15,0 0-15,0 1 0,0-22 16,22 0-16,-22 0 0,21 0 0,-21 1 15,0-1-15,21-21 0,0 0 16,0 0 0,-21-21-16,21-1 15,-21 1-15,0 0 0</inkml:trace>
  <inkml:trace contextRef="#ctx0" brushRef="#br0" timeOffset="23713.93">5419 8594 0,'0'-64'15,"0"128"-15,0-170 0,0 64 0,0-1 0,21 1 0,0 0 16,0-1-16,21 22 16,1 0-16,-22 0 0,21 0 0,1 21 15,-22 0-15,21 21 0,-21 0 0,0 0 16,1 0-16,-1 22 0,-21-1 16,0-21-16,0 21 0,0 1 0,-21-22 15,-22 21-15,22 1 0,-21-22 0,21 21 16,-22-21-16,1 22 0,0-22 15,20 0-15,1 21 0,0-21 0,0-21 16,21 22-16</inkml:trace>
  <inkml:trace contextRef="#ctx0" brushRef="#br0" timeOffset="24075.6">7260 8319 0,'0'0'0,"-42"-22"0,21 22 0,-1 0 15,1 0-15,21-21 0,21 0 16,1 21-16,-1 0 16,0-21-16,21 0 0,1 21 15,-1 0-15,0-21 0,22-1 0,-1 22 16,1-21-16,-1 21 0,1-21 0,-1 21 16,1-21-16,-22 21 0,22-21 15,-22 21-15,0-21 0,-21 21 0,1 0 16,-1 0-16,-42 0 31,-1 0-31</inkml:trace>
  <inkml:trace contextRef="#ctx0" brushRef="#br0" timeOffset="24324.16">7705 8086 0,'0'0'0,"0"21"0,-22 0 15,22 0-15,-21 22 16,21-22-16,0 21 0,-21 0 0,21 1 15,0-1-15,0 0 0,0 22 0,0-22 16,0 22-16,-21-22 0,0 22 16,0-22-16,21 21 0,-22-20 0,1-1 15,21 0-15,-21 1 0,21-1 16,-21 0-16,21-20 0,0-1 16,0 0-16,0 0 0,21-21 15,0 0-15,0 0 16,1 0-16,-1-21 0,21 0 15,-21 0-15,22-22 0,-1 1 0,0 21 16</inkml:trace>
  <inkml:trace contextRef="#ctx0" brushRef="#br0" timeOffset="24652.27">8149 8424 0,'0'0'0,"21"22"15,-21-1-15,0 0 0,0 21 16,0-21-16,0 22 0,0-1 0,0 0 15,0 1-15,-21-1 0,21 0 16,0 1-16,0-1 0,0 0 0,0-20 16,0 20-16,0-21 0,21 0 0,0 0 15,1-21-15,-1 0 0,21 22 16,-21-22-16,0 0 0,1 0 0,20-22 16,-21 1-16,21 21 0,-20-21 0,-1 0 15,21-21-15,-21 20 0,-21-20 16,0 21-16,0-21 0,0-1 0,0 1 15,0 21-15,0-22 0,-21 1 0,0 21 16,0-21-16,-22 20 16,22 1-16,0 0 0,-21 21 0,21 0 15,-1 0-15,1 0 0,-21 0 0,21 0 16,0 0-16,-1 0 0,1 0 16,21 21-1</inkml:trace>
  <inkml:trace contextRef="#ctx0" brushRef="#br0" timeOffset="25034.06">9673 8340 0,'0'0'16,"-21"-21"-16,21-1 0,-21 22 15,21-21-15,-21 21 0,21 21 16,0 1-16,0-1 16,0 21-16,0 0 0,0 1 0,0 20 15,21 1-15,0-1 0,0 22 16,0-22-16,-21 22 0,21 0 0,1-1 16,-22 1-16,0 0 0,0-1 15,0 1-15,0 0 0,0-1 16,0 22-16,0-21 0,0 0 0,0-1 15,0-20-15,-22-1 0,22 1 0,0-1 16,-21 1-16,21-22 0,-21-21 0,21 22 16,0-22-16,0 0 0,0-42 15,0 0 1,0-1-16,0-20 0,0 21 0,0-21 16,0-22-16,0 22 0,0-22 0,0-20 15</inkml:trace>
  <inkml:trace contextRef="#ctx0" brushRef="#br0" timeOffset="25307.9">9567 9081 0,'-21'-106'0,"42"212"0,-42-318 0,21 127 16,-21 1-16,21-1 0,0 21 0,0-20 15,0 20-15,0 1 0,0-1 0,21 22 16,0 0-16,22-1 0,-1 1 16,0 21-16,1 0 0,-1 21 0,0 0 15,22 21-15,-22 0 0,22 0 16,-22 21-16,-21 1 0,21-1 0,-20 0 15,-22 22-15,0-22 0,0 1 0,-22-1 16,1 0-16,0 1 0,-21-1 16,21 0-16,-22-21 0,-20 43 15,20-43-15,22 0 0,-21 0 16,21-21-16,21 22 16,21-22-1,0-22-15,0 22 0,0-21 16,1 0-16,20 21 0,-21-21 15</inkml:trace>
  <inkml:trace contextRef="#ctx0" brushRef="#br0" timeOffset="26523.78">10181 8742 0,'0'0'0,"21"0"0,0 0 0,1 0 16,-1-21-16,0 0 16,0 21-16,-21-22 15,21 1-15,0 0 0,22 0 0,-22 0 16,0 0-16,0-22 0,22 22 0,-22-21 15,0-1-15,0 22 0,-21-21 16,0 21-16,0-22 0,0 22 0,0 0 16,-21 21-16,0 0 15,0 21-15,-1-21 0,-20 21 16,21 1-16,0-1 0,21 21 0,-21-21 16,21 0-16,0 1 0,0-1 0,0 21 15,0-21-15,21 0 0,-21 1 16,21-1-16,0 0 0,0 0 0,0 0 15,1 0-15,-1 1 0,21-1 16,-21 0-16,0 0 0,1 0 16,-1 0-16,0 1 0,0-1 0,0-21 15,0 21-15,1-21 0,-1 0 0,0 0 16,0 0-16,21 0 0,-20 0 16,20 0-16,0 0 0,1-21 0,-1 0 15,0-1-15,1 1 0,20 0 0,-21-21 16,1 21-16,-22-22 0,21 22 15,1-21-15,-22-1 0,0 1 0,0 0 16,0-1-16,-21 1 0,0 21 0,0 0 16,0 0-16,0-1 0,0 44 31,0-1-31,0 0 0,0 0 16,0 21-16,0-20 0,0-1 0,0 21 15,0-21-15,0 0 0,0 22 16,0-22-16,21 0 0,1 0 0,-1 0 15,21 1-15,-21-1 0,0-21 16,1 0-16,20 0 0,-21 0 16,21 0-16,1 0 0,-22 0 0,21-21 15,-21 21-15,22-22 0,-22 1 0,21 0 16,-21 21-16,1-42 0,20 21 16,-21-1-16,0 1 0,0-21 15,1 21-15,-1 0 0,-21-1 0,0 1 16,21 0-16,-21 0 0,0 42 15,0 0 1,0 0-16,0 1 0,-21 20 16,21-21-16,0 0 0,-21 0 0,21 1 15,-22-1-15,22 0 0,-21 0 16,21 0-16,0 0 0,21-42 47,1 21-47,-1-21 0,0 0 0,0 0 15,0 0-15,0-1 0,1 1 16,-1 0-16,0 0 0,-21 0 16,21-22-16,0 22 0,0-21 0,-21 21 15,0 0-15,22 21 0,-1 0 16,-21 21 0,0 0-16,0 0 0,0 0 15,0 0-15,0 1 0,0 20 0,0-21 16,0 0-16,0 0 0,0 22 15,0-22-15,0 0 0,21 0 16,0 0-16,0 1 0,0-22 16,1 0-16,-1 0 0,0 0 0,21 0 15,-21 0-15,1-22 0,20 22 0,-21-21 16,0 0-16,22 0 0,-22-21 16,0 20-16,21-20 0,-21 0 0,22-1 15,-22 1-15,21-21 0,-21-1 16,22 1-16,-22-22 0,0 21 0,21 1 15,1-85-15,-43 105 0,0-20 16,0 21-16,0-1 0,0 22 16,0 0-16,0 0 0,-21 21 15,-1 21-15,1 0 16,21 21-16,-21-20 0,0 20 16,21 0-16,-21 22 0,21-1 0,0 1 0,0-1 15,-21 1-15,21-1 0,0-20 16,0 20-16,0 1 0,0-22 15,0 0-15,21 1 0,-21-1 0,21-21 16,0 0-16,0 22 0,22-22 0,-1-21 16,-21 21-16,21-21 15,1 0-15,-1 0 0,0 0 0,1 0 0,-1-21 16,-21 21-16,22-21 0,-22-1 0,0 1 16,0 0-16,0-21 0</inkml:trace>
  <inkml:trace contextRef="#ctx0" brushRef="#br0" timeOffset="26719.67">13166 8001 0,'0'0'0,"-22"0"16,22-21-16,22 21 0,-1-21 16,21 21-16,-21-21 0,22 21 15,-1-22-15,0 22 0,22-21 0,-22 21 16,0-21-16,-20 0 0,20 21 15,0-21-15,-21 21 0,1 0 0,-22-21 16,0-1-16,0 1 0,0 0 16</inkml:trace>
  <inkml:trace contextRef="#ctx0" brushRef="#br0" timeOffset="26911.56">12086 7641 0,'0'0'0,"-85"0"0,22 0 0,21 21 16,-22-21-16,22 0 0,42 22 16,21-22 15,0 0-15,0 0-1,0-22-15,1 22 0</inkml:trace>
  <inkml:trace contextRef="#ctx0" brushRef="#br0" timeOffset="27719.77">16023 7726 0,'0'0'0,"-21"0"0,21 21 31,0 0-15,21-21-16,0 21 0,0-21 15,22 0-15,-1 0 0,0 0 0,1 0 16,20 0-16,1 0 16,-1-21-16,1 21 0,-22-21 0,22 0 15,-1 0-15,1 21 0,-1-21 16,-21-1-16,1 1 0,20 0 0,-20 0 15,-22 0-15,21 0 0,-21-1 0,-21 1 16,0 0-16,-21 21 31,0 21-31,-21 0 0,20 1 0,-20-1 16,0 21-16,-1 0 0,1 1 16,-21-1-16,20 22 0,-20-22 15,-1 21-15,1 1 0,-1-1 16,1 1-16,-1-22 0,1 22 0,-1-22 15,22 0-15,-22 1 0,22-1 0,0-21 16,-1 22-16,22-22 0,-21 0 16,21 0-16,0-21 0,21 21 0,-22-21 15,22-21 1,0 0-16,0 0 16,0 0-16,0-1 0,0-20 0,0 21 15,0-21-15,22-1 0,-1 1 0,-21 0 16,21-1-16,0 22 15,21 0-15,-20 0 0,-1 21 0,0 0 0,0 0 16,0 0-16,22 21 0,-22 21 16,0-21-16,0 1 0,0 20 15,0-21-15,1 43 0,-1-22 16,0-21-16,0 0 0,21 0 16,-20 1-16,20-1 0,0 0 0,1 0 15,-1-21-15,21 0 0,43 0 16,-63 0-16,-1 0 0,0 0 15,1-21-15,-1 0 0,0 21 16,-21-43-16,22 22 0,-22-21 0,0 21 16,21-22-16,-20-20 0</inkml:trace>
  <inkml:trace contextRef="#ctx0" brushRef="#br0" timeOffset="27984.61">17738 7260 0,'0'0'15,"21"-21"-15,-21 0 0,0 0 0,21 21 16,-21 42 0,0-21-16,0 22 15,0-1-15,-21 0 0,21 22 16,-21-1-16,21-20 0,0 20 16,0 1-16,0-1 0,-22 1 0,22-1 15,0 1-15,-21-1 0,21-21 16,0 22-16,0-22 0,0 1 0,0-22 15,0 21-15,0-21 0,0 0 0,0 1 16,21-22 0,1-22-16,20 22 15,-21-21-15</inkml:trace>
  <inkml:trace contextRef="#ctx0" brushRef="#br0" timeOffset="28357.4">18373 7662 0,'21'-21'0,"-42"42"0,21-21 32,-22 22-32,1-1 0,0 0 15,0 0-15,21 21 0,-21 1 16,0-22-16,-1 21 0,22 1 0,0 20 16,-21-21-16,21-20 0,0 20 15,0 0-15,0-21 0,0 22 0,21-22 16,1 0-16,-1 0 0,21-21 0,-21 0 15,22 0-15,20 0 0,-21 0 16,1 0-16,-1-21 0,0 0 16,22 0-16,-43 0 0,21-22 0,1 22 0,-22-21 15,0 21-15,0-22 16,0 1-16,-21 0 0,0-1 0,0-41 16,0 41-16,0 22 0,-42-21 15,21 21-15,0-1 0,0 1 16,-1 0-16,-20 0 0,21 21 0,-43 0 15,43 0-15,-21-21 0,21 21 16,-22 0-16,1 0 0,21 0 16,-21 0-16,-1 0 0,1 0 0,21 0 15</inkml:trace>
  <inkml:trace contextRef="#ctx0" brushRef="#br0" timeOffset="28564.28">17653 7557 0,'21'0'0,"0"0"0,0 0 15,1 0-15,-1 0 16,21 0-16,-21-22 0,22 22 0,-22-21 16,21 0-16,0 21 0,1 0 0,-1-21 15,22 21-15,-22-21 0,21 21 16,1-21-16,-1 21 0,1-22 0,21 22 15,-22 0-15</inkml:trace>
  <inkml:trace contextRef="#ctx0" brushRef="#br0" timeOffset="28880.1">20235 7133 0,'-21'0'16,"42"0"-16,-63 0 0,21 0 15,0 0-15,-1 21 0,1 22 0,21-22 0,-42 42 16,21-20-16,0 20 0,-1 1 16,-20-22-16,21 22 0,-21-1 15,20 1-15,1-1 0,0 1 0,0-22 16,0 21-16,0-20 0,-1 20 0,22-20 15,0-1-15,0-21 0,0 21 16,0-20-16,0-1 0,0 0 0,0 0 16,22-21-16,-1 0 15,0 0-15,0 0 0,0-21 16,0 0-16,-21 0 0</inkml:trace>
  <inkml:trace contextRef="#ctx0" brushRef="#br0" timeOffset="29168.94">19918 7832 0,'42'-127'15,"-84"254"-15,84-297 16,-21 128-16,-21-21 0,21 20 0,1-20 16,-22 20-16,21 1 0,21-21 0,-21 20 15,0 22-15,22-21 0,-1 21 16,-21-1-16,22 1 0,-1 21 0,64 21 16,-64 22-16,0-1 15,1 0-15,-1 1 0,0 20 0,-20 1 16,-1-1-16,0 1 0,0-22 0,-21 22 15,0-1-15,0-21 0,0 22 16,0-22-16,0 1 0,-21-1 16,0 0-16,21 1 0,-21-22 0,-1 0 15,1 21-15,21-21 0,-21-21 16,0 22-16,0-22 0,0 0 16,-1 0-1,22-22-15,-21 22 0,21-21 16</inkml:trace>
  <inkml:trace contextRef="#ctx0" brushRef="#br0" timeOffset="29416.66">19579 7747 0,'-21'0'0,"42"0"0,-21 0 15,21 0-15,22 0 0,20 0 16,-21 0-16,22-21 0,-1 21 15,1 0-15,-1 0 0,1 0 0,-1 0 16,1 0-16,-1 0 0,1 0 0,-22 0 16,1 0-16,-1-21 0,-21 21 15,0 0-15,0 0 0,1 0 0,-44 0 47,1 0-47,-21 0 0,0 0 16</inkml:trace>
  <inkml:trace contextRef="#ctx0" brushRef="#br0" timeOffset="30495.92">614 11557 0,'0'0'0,"-43"0"15,1 0-15,21-21 0,-21 21 0,-1-21 16,1 21-16,0 0 0,-1-21 16,22 21-16,-21 0 0,21 0 15,21 21 1,42-21-16,0 21 0,22 0 16,20 0-16,1-21 0,0 21 0,21-21 15,-1 0-15,22 0 0,0 0 16,0 0-16,-21 0 0,21 0 0,-21 0 15,-21-21-15,-1 0 0,1 21 16,-21-21-16,-1 0 0,1 21 0,-22-21 16,-21-1-16,0 22 0,0-21 15,-21 0-15,-21 0 16,0 0 0,-21 21-16,21-21 0,-22 21 0,22-22 15,-21 22-15,-1-21 0,1 21 16,-21-21-16,20 21 0,1-21 0,0 21 15,-1 0-15,1 0 0,0 0 16,20-21-16,44 21 16,-1 0-1,21 0-15,0 0 0,22 21 0,-22 0 16,22-21-16,-22 21 16,22 22-16,-22-22 0,0 0 0,-21 21 15,1-21-15,-22 22 0,0-1 0,0 0 16,0 1-16,-22-1 0,-20-21 15,21 22-15,-21-1 0,-1 0 0,1-21 16,0 22-16,-1-22 0,22 0 16,-21 0-16,21 0 0,-1-21 0,1 0 15</inkml:trace>
  <inkml:trace contextRef="#ctx0" brushRef="#br0" timeOffset="31125.81">2963 10795 0,'0'0'0,"0"42"0,0-20 0,0 20 0,0 0 15,0 22-15,0-22 0,0 22 0,-21-1 16,0-21-16,0 22 0,0-1 15,-1-20-15,1 20 0,-21-20 0,21-1 16,0-21-16,-1 21 0,1-20 16,21-1-16,-21-21 0,21-21 31,0-22-15,0 22-16,0-21 0,21 21 0,0-22 15,-21-20-15,22 20 0,-1 1 16,0-21-16,0 20 0,0 1 0,0 0 15,1 20-15,-22 1 0,21 21 16,0 0-16,0 0 0,0 0 0,0 43 16,1-22-16,-1 21 0,0 0 15,0 22-15,0-22 0,22 1 0,-22-1 16,0 0-16,21 1 0,1-1 16,-1 0-16,0-21 0,1 1 0,-1-1 15,0 0-15,22-21 0,-22 0 0,22 0 16,-22 0-16,0 0 0,22 0 15,-22-21-15,-21 0 0,22-1 16,-1 1-16,-21 0 0,0-21 0,0-1 16,-21 1-16,22 0 0,-22-22 0,0-42 15,-22 64-15,1-21 16,0-1-16,-21 22 0,21-22 0,-22 22 16,1 0-16,0-1 0,-1 22 0,-41-21 15,62 21-15,-20 21 16,0 0-16,-1 0 0,22 21 15,-21 0-15,21 0 0,0 0 16,-1 0-16,22 22 0,0-22 0,0 0 0,0 21 16,22-20-16,20 20 0,-21-21 15,43 0-15,-22-21 0,21 21 16,1 1-16</inkml:trace>
  <inkml:trace contextRef="#ctx0" brushRef="#br0" timeOffset="31593.55">4784 10689 0,'0'0'15,"-22"0"-15,1 0 0,21 21 0,-21 1 16,0-1-16,0 21 0,0-21 16,-1 22-16,1-1 0,0 21 0,0-20 15,21-1-15,-21 22 0,0-22 16,-1 21-16,22-20 0,-21-1 0,21 0 15,0 1-15,0-22 0,0 0 0,0 0 16,0 0-16,0 1 0,0-44 31,0 1-31,0 0 0,21 0 16,-21 0-16,0-22 0,22 1 16,-1 0-16,-21-1 0,21 1 15,0-21-15,0 20 0,-21 1 0,21-22 16,1 22-16,-1-21 0,0 20 15,21 1-15,-21 0 0,1 20 0,20 1 16,-21 21-16,0 0 0,22 21 16,-22 1-16,0-1 0,0 21 0,0-21 15,0 22-15,1-1 0,-1 0 0,0 22 16,-21-22-16,21 0 0,-21 1 16,0-22-16,0 21 0,0-21 15,0 22-15,0-22 0,0 0 0,0 0 16,0 0-16,0 1 0,-21-22 15,21 21-15,-21-21 16,0 0-16,-1 0 0,1 0 0,0 0 16,0 0-16</inkml:trace>
  <inkml:trace contextRef="#ctx0" brushRef="#br0" timeOffset="31816.23">4318 11134 0,'63'-21'31,"-41"21"-31,-1 0 16,21-22-16,0 22 0,1 0 15,-1 0-15,0 0 0,1-21 0,20 21 16,-20 0-16,20-21 0,-21 0 16,22 21-16,-22 0 0,1-21 0,-1 21 15,-21-21-15,21 21 0,-20 0 0,20-22 16,-21 1-16,0 21 0,0-21 15,1 21-15,-22-21 0</inkml:trace>
  <inkml:trace contextRef="#ctx0" brushRef="#br0" timeOffset="32068.08">5630 10456 0,'0'0'0,"-21"22"15,21-1 1,-21 0-16,21 0 0,-21 21 0,21 1 15,0-1-15,0 0 0,0 1 16,0-1-16,0 0 0,0 1 0,0-1 16,0 0-16,0 1 0,0-1 0,0 0 15,0 1-15,21-1 0,-21 0 16,0 1-16,0-22 0,0 0 0,0 0 16,0 0-16,0 1 0,0-1 0,21-21 31,-21-21-16,0-1-15</inkml:trace>
  <inkml:trace contextRef="#ctx0" brushRef="#br0" timeOffset="32361.92">5482 10689 0,'0'0'0,"0"-21"0,0-21 0,0 21 16,0-1-16,0 1 0,0 0 0,21-21 15,0 21-15,22-1 0,-22 22 0,21-21 16,1 0-16,-1 21 16,0 0-16,1 0 0,-1 0 0,0 0 0,1 21 15,-1 0-15,0 22 0,-21-1 16,22-21-16,-22 22 0,0 20 16,-21-21-16,0 1 0,0-1 0,0-21 15,0 22-15,0-1 0,-21 0 0,0-21 16,-22 22-16,22-22 0,0 0 15,-21 0-15,21 0 0,-22 1 0,22-1 16,-21 0-16,21-21 0,-1 0 0,-20 0 16,21 0-16,0 0 0</inkml:trace>
  <inkml:trace contextRef="#ctx0" brushRef="#br0" timeOffset="34288.94">7154 10308 0,'21'0'31,"1"0"-31,-1 0 16,0 0-16,21 0 0,1 0 0,-1 0 15,21-21-15,1 21 0,-1 0 16,1 0-16,-1-21 0,1 21 0,-1 0 15,1 0-15,-1-21 0,-20 21 0,20 0 16,-20 0-16,-1 0 0,21 0 16,-41-21-16,20 21 0,-21 0 0,0 0 15,0 0-15,1 0 0,-44 0 32,1 0-32,0 0 15,0 0-15,0 0 0,-22 0 0</inkml:trace>
  <inkml:trace contextRef="#ctx0" brushRef="#br0" timeOffset="34623.75">7705 10245 0,'-22'0'16,"1"21"-1,21 0 1,0 0-16,0 22 0,0-22 16,0 21-16,0 0 0,0 1 15,0-1-15,0 0 0,0 22 0,-21-22 16,0 1-16,21 20 0,-21-21 0,21 1 16,-21-1-16,-1 0 0,22 1 15,0-1-15,-21-21 0,0 22 0,21-22 16,-21 21-16,21-21 0,0 0 15,0 1-15,0-1 16,0-42 0,0-1-1,0 1-15,21 21 0,0-21 16,0 0-16</inkml:trace>
  <inkml:trace contextRef="#ctx0" brushRef="#br0" timeOffset="35075.58">8170 10626 0,'0'0'15,"0"21"1,0 0 0,-21-21-16,21 21 0,-21 0 0,21 22 15,0-22-15,-21 0 0,21 0 0,-21 22 16,21-22-16,-22 0 0,22 0 15,0 0-15,0 22 0,0-22 0,0 0 16,0 21-16,0-21 16,22 1-16,-1-22 0,0 0 15,0 21-15,0-21 0,22 0 0,-22 0 16,0 0-16,21-21 0,-21 21 0,1-22 16,-1 1-16,21 21 15,-21-21-15,0 0 0,1 0 0,-1 0 16,-21-1-16,21 1 0,-21-42 15,0 20-15,0 22 16,0 0-16,0 0 0,0-21 0,-21 20 16,21 1-16,-21 0 0,-43-21 15,43 42-15,0 0 16,0 0-16,-1 0 0,1 0 16,0 21-16,0 0 0,0 0 0,0-21 15,-1 21-15,22 1 0,-21-1 16,21 0-16,0 0 0,21-21 15,1 0-15,-1 21 16,0-21-16</inkml:trace>
  <inkml:trace contextRef="#ctx0" brushRef="#br0" timeOffset="37435.8">10626 10372 0,'0'-21'16,"0"-1"-16,0 1 15,0 0-15,0 0 0,0 0 16,0 0-16,0-1 15,-22 22 1,1 22 0,21 20-16,0 0 15,0 22-15,0-1 0,0 1 0,0-1 16,0 1-16,0 20 0,0-20 16,0-1-16,0 22 0,-21-21 15,21 20-15,-21 1 0,0-22 0,21 22 16,-21-21-16,-1-1 0,1 1 0,0-1 15,0 1-15,0-1 0,21-21 0,-21 1 16,-1-1-16,22 0 0,0 1 16,0-1-16,0-21 0,-21 0 0,21 1 15,0-44 1,0 1 0,0 0-16,0-21 0,0 21 15,0-22-15,0 1 0,0 0 0,0-1 0,0 1 16,-21-22-16,21 1 15,0-1-15</inkml:trace>
  <inkml:trace contextRef="#ctx0" brushRef="#br0" timeOffset="37707.64">10096 10562 0,'0'-42'16,"0"84"-16,0-126 0,0 62 0,22-20 0,20 0 15,-21 21-15,21-22 0,1 22 0,105-42 16,-106 41-1,22 22-15,-1 0 0,22 0 16,-22 22-16,1-1 0,-22 21 0,1 0 16,-1 1-16,-21-1 0,0 22 15,-21-22-15,0 0 0,-21 22 16,0-22-16,0 0 0,-64 22 0,64-22 16,-21-21-16,-1 1 0,22-1 15,-21 0-15,21 0 0,-1-21 0,1 0 16,21-21 15,21 0-31,-21 0 0</inkml:trace>
  <inkml:trace contextRef="#ctx0" brushRef="#br0" timeOffset="38072.43">11091 10626 0,'21'0'15,"22"0"1,-22 0 0,0-21-16,0-1 0,0 22 15,1-21-15,-1 0 0,0 0 0,0 0 16,0 0-16,0-1 0,-21 1 16,22 0-16,-22 0 0,0 0 15,0 0-15,0-1 0,0 1 16,-22 21-1,1 0-15,0 21 0,0 1 16,0-1-16,0 21 0,-1-21 0,22 22 16,0-22-16,-21 21 0,21 0 15,0-20-15,0 20 0,0-21 0,0 0 16,0 0-16,0 1 0,0-1 0,21 0 16,1-21-16,-1 0 0,21 21 15,0-21-15,-20 0 0,41 0 16,-42 0-16,0-21 0,1 21 15,20-21-15,-21 21 16</inkml:trace>
  <inkml:trace contextRef="#ctx0" brushRef="#br0" timeOffset="38400.25">11684 10393 0,'0'0'0,"0"-21"0,85-106 31,-64 106-31,0 21 16,0-22-16,0 22 0,0 0 0,1 0 15,20 22-15,-21-1 0,21 0 16,-20 0-16,-1 21 0,21-20 16,-21 20-16,0-21 0,1 21 0,-1 1 15,-21-22-15,0 0 0,0 21 16,0-20-16,0-1 0,0 0 0,-21 0 16,-1 0-16,1-21 0,0 21 15,0-21-15,0 0 16,21-21-16,0 0 15,0 0-15,0 0 0,0 0 16,0-1-16,0-20 0,21 21 16,0-21-16,0-1 0,-21 1 0,43 0 15,-22 20-15,0-20 0,0 21 16,21 0-16,-20 0 0,-1-1 0,21 1 16,-21 21-16,0 0 0,1 0 0</inkml:trace>
  <inkml:trace contextRef="#ctx0" brushRef="#br0" timeOffset="39452.64">12467 10583 0,'0'0'0,"21"22"0,0-1 0,-21 0 15,22 0-15,-1 0 0,-21 0 0,21-21 16,0 0-16,0 0 0,22 0 0,20 0 16,-42-21-16,22 0 15,-1 0-15,0 0 0,1-22 0,-1 22 16,0-21-16,1 0 0,-1-1 0,0 1 15,1-22-15,-22 22 0,0 0 16,0-22-16,0 22 0,-21 0 16,0-1-16,0-20 0,0 20 0,0 1 15,0 21-15,0-21 0,0 20 16,-21 1-16,0 21 0,0 0 0,0 0 16,-22 21-16,22 1 0,0-1 0,0 21 15,0 0-15,-1 1 0,1 20 16,0 1-16,0-1 0,21 22 0,0-22 15,0 22-15,0 0 0,0-1 16,0 1-16,0 0 0,0-1 16,0 22-16,0-21 0,0 0 0,0 20 15,0-20-15,-21 21 0,21-21 0,-21 105 16,21-105-16,-22-1 0,1 22 16,0-21-16,0 0 0,21-22 15,0 22-15,-21-22 0,21 1 0,-21-1 16,21-20-16,0-1 0,0 0 0,0-21 15,0 1-15,0-1 0,21-21 16,0 0-16,0-21 16,21-1-16,-20-20 0,20 21 0,0-21 15,1-1-15,20 1 0,-21-22 0,1 1 16,-1-1-16,0 1 0,1-22 16,-1 22-16,-21-22 0,0 22 15,1-22-15,-22 21 0,0-20 0,0-1 16,-22 0-16,-20 22 0,21-22 0,-43 1 15,22 20-15,-21 1 0,-1-1 16,1 22-16,-1-22 0,1 22 16,-1 21-16,1-22 0,20 22 0,22 0 0,-21 21 15,21-21-15,21 0 16,0 0-16,0-1 16,21 22-16,0-21 0,21 0 0,1 0 15,-1 21-15,0-21 0,1 0 16,20-22-16,1 22 0,-22 0 0,21-21 15,-20 20-15,20-20 0,-20 21 0,-1-21 16,0 20-16,-21 1 0,22 0 16,-1-21-16,-42 21 15,0-1-15,0 1 16,-21 21 0,0 21-1,21 1-15,-21-1 0,21 0 0,-22 0 16,1 21-16,21 1 0,0-22 0,0 21 15,0 1-15,0-1 0,0 0 16,0-21-16,0 22 0,0-22 16,0 0-16,21 21 0,1-42 0,-1 22 15,0-1-15,21-21 0,-21 0 16,1 0-16,20 0 0,-21 0 0,21 0 16,-20-21-16,-1-1 0,21 1 0,-21 21 15,22-42-15,-22 21 0,0 0 16,0-22-16,-21 1 0,0 21 0,21-22 15,-21 1-15,0 0 0,0-1 0,0 22 16,-21-21-16,21 21 0,-21-22 16,0 22-16,0 0 0,-22 21 0,22-21 15,0 21-15,-21 0 0,20 0 0,-20 0 16,21 0-16,0 0 0,0 21 16,-1 0-16,1-21 0,21 21 15,0 1-15,0-1 0,0 0 0,0 0 16,21 0-16,1 0 0,-1 1 0,0-22 15,0 21-15,21 0 0,-20-21 16,-1 21-16</inkml:trace>
  <inkml:trace contextRef="#ctx0" brushRef="#br0" timeOffset="39843.41">14076 10308 0,'0'-21'16,"0"42"-16,0-63 0,0 21 0,0 0 0,0-1 15,0 1-15,0 0 0,0 0 16,0 0-16,21 0 0,0 21 16,0 0-16,0 0 0,1 0 0,20 0 15,-21 0-15,0 21 0,0 0 16,22 0-16,-22 0 0,0 22 0,0-22 16,0 21-16,-21-21 0,0 22 15,0-1-15,22 0 0,-22-21 16,0 22-16,0-22 0,0 21 0,0-21 0,-22 1 15,22-1-15,-21-21 0,21 21 16,-21-21 0,0 0-16,21-21 0,0 0 15,-21-1 1,21 1-16,0 0 0,0 0 0,0-21 16,0 20-16,0-20 0,0 21 0,0-21 15,21 20-15,0 1 0,0-21 16,0 21-16,22 0 0,-22-1 0,21 1 15,-21 0-15,22 0 0,-1 0 16,-21 0-16,22 21 0,-22 0 0,21-22 16,-21 22-16</inkml:trace>
  <inkml:trace contextRef="#ctx0" brushRef="#br0" timeOffset="40416.08">14944 10160 0,'0'21'15,"0"-42"-15,0 63 0,0 1 0,0-22 0,0 0 16,0 21-16,-22 1 0,22-22 15,-21 0-15,21 21 0,0-20 0,-21-1 16,21 0-16,0 0 0,0 0 0,0 0 16,0 1-1,-21-22 1,21-22-16,0 1 16,0 0-16,0 0 0,0 0 15,0-22-15,0 22 0,0-21 0,21 0 16,0 20-16,0-20 0,1 0 0,20-1 15,-21 1-15,21 0 0,1 21 16,-22-22-16,21 22 0,1 0 16,-22 21-16,21 0 0,-21 0 0,22 0 15,-22 21-15,0 21 0,0-20 16,0-1-16,0 21 0,1 0 0,-22 1 16,0-1-16,21-21 0,-21 22 0,21-1 15,-21-21-15,0 21 0,0-20 16,0-1-16,0 21 0,0-21 15,0 0-15,-21-21 0,0 0 16,-1 0 0,22-21-16,0 0 0,-21 0 0,21 0 15,0 0-15,0-1 0,0-20 16,21 21-16,1-21 0,-1-1 16,21 1-16,-21 0 0,22-1 0,-1 1 15,43-43-15,-22 64 16,-21-21-16,22 21 0,-22 21 0,1 0 15,-1 0-15,0 21 0,1 0 0,-1 0 16,0 0-16,-21 22 0,1-22 16,-1 21-16,0 0 0,-21 1 0,0-22 15,0 21-15,0 1 0,0-1 0,-21-21 16,0 21-16,-1-20 0,1-1 16,0 0-16,0 0 0,0-21 15,0 0-15</inkml:trace>
  <inkml:trace contextRef="#ctx0" brushRef="#br0" timeOffset="41116.42">18627 9885 0,'0'0'0,"0"-42"0,0 20 16,-43-83 0,22 83-16,-21 1 0,21 0 15,-22 0-15,1 21 0,0 0 0,-22 0 16,22 21-16,-1 21 0,1-20 15,21 41-15,-21-21 0,20 22 16,1-22-16,0 22 0,0-1 0,0-20 16,21 20-16,0-21 0,0 1 15,0 20-15,0-42 0,21 22 0,0-22 16,0 21-16,22-21 0,-1-21 16,0 0-16,22 0 0,-1 0 15,1 0-15,-1 0 0,1-21 0,-1 0 16,1 0-16,-1 0 0,1 0 0,-22-22 15,22 22-15,-22-21 0,-21-1 16,21 1-16,-20 0 0,-1-1 0,-21 1 16,0 0-16,0-1 0,-21-20 0,-22 21 15,22-1-15,-21 1 0,-1 0 16,1-1-16,0 22 0,-22 0 0,1 21 16,20 0-16,-20 0 0,21 0 15,-22 21-15,22 0 0,-1 22 0,1-1 16,21 0-16,0 1 0,0-1 0,21 0 15,0 1-15,0-1 16,21 0-16,0-21 0,21 22 0,1-22 16,126 21-16,-106-42 15,1 0-15,-1 0 0</inkml:trace>
  <inkml:trace contextRef="#ctx0" brushRef="#br0" timeOffset="41384.16">19494 9737 0,'0'0'16,"0"-21"-16,0-1 0,-21 22 16,0 22-16,21-1 0,-21 21 15,21 0-15,0 22 0,-21-22 16,21 22-16,0 20 0,-21 1 16,21-21-16,0 41 0,0-20 0,-22 106 15,22-107-15,-21 22 0,21-21 16,0 21-16,0-1 0,-21-20 15,0 21-15,0-21 0,0-1 0,21 1 16,-43 63-16,43-84 0,-21-22 16,21 21-16,-21-20 0,21-1 0,0-21 15,0 0-15,0 1 0,0-44 16</inkml:trace>
  <inkml:trace contextRef="#ctx0" brushRef="#br0" timeOffset="41691.99">19240 10393 0,'0'0'0,"0"-85"0,0 1 0,0-65 16,0 86-16,0-1 0,22 1 16,-1 21-16,21-1 0,0 1 0,1 0 15,-1 20-15,22 1 0,-22 21 16,21 0-16,-20 0 0,-1 21 15,0 1-15,1-1 0,-22 21 0,0 0 0,0 1 16,-21 41-16,0-41 16,-42-1-16,21 0 0,-22 1 15,1-1-15,0-21 0,-22 22 0,22-22 16,0 0-16,-64 21 0,85-21 16,-22 1-16,22-22 0,0 0 15,21-22 1,0 1-16,21 0 0,0 0 15,0 0-15,1 0 0</inkml:trace>
  <inkml:trace contextRef="#ctx0" brushRef="#br0" timeOffset="42340.61">19854 10033 0,'0'0'0,"21"0"0,1 0 0,-1 21 0,0-21 15,0 0-15,0 0 0,0 0 16,1 0-16,-1 0 0,0 0 15,0 0-15,0-21 0,0 0 0,1 21 16,20-21-16,-21 0 0,0-1 16,0 1-16,1 0 0,-22 0 0,0 0 15,0 0-15,0-22 0,0 22 0,0 0 16,0 0-16,-22 21 16,1 0-16,0 0 0,0 21 0,-21 0 15,20 21-15,1-20 0,0 20 16,0 0-16,0 1 15,0-1-15,21-21 0,-22 21 0,22 1 0,0-22 16,0 21-16,0-21 0,0 1 0,0 20 16,22-21-16,-22 0 0,42-21 15,-21 21-15,0-21 0,22 0 0,-1 0 16,0 0-16,1 0 0,-1 0 16,-21-21-16,21 21 0,1-21 0,-22 0 15,21 0-15,-21 0 0,1-1 0,-1-20 16,0 21-16,0-21 0,0 20 15,0-20-15,1 0 0,20-1 0,-21 22 16,43-42-16,-43 42 16,0 21-16,21 0 0,-21 0 15,1 0-15,20 0 0,-21 21 0,0 0 16,0 0-16,1 0 0,-1 22 0,0-22 16,0 21-16,-21-21 0,0 0 15,21 22-15,-21-22 0,21 21 0,-21-21 16,0 1-16,0-1 0,0 0 0,0 0 15,-21-21 1,0 0-16,0 0 16,21-21-1,0 0-15,0 0 16,0-1-16,0 1 0,0 0 0,0-21 16,0 21-16,21-22 0,0 1 0,0 0 15,1-1-15,-1 1 0,0 0 16,0 20-16,0-20 0,0 21 0,1 0 15,20 0-15,-21-1 0,21 22 0,-20 0 16,20 0-16,-21 0 0,0 22 16</inkml:trace>
  <inkml:trace contextRef="#ctx0" brushRef="#br0" timeOffset="42851.35">22056 9927 0,'0'0'0,"21"0"16,63-21-1,-84 0-15,0 0 16,0 0-16,0-1 0,0 1 16,0 0-16,0-21 0,0 21 0,0-22 15,0 22-15,-21-21 0,0 21 16,0-1-16,0 1 0,0 21 0,-1 0 16,-20 0-16,0 21 0,-1 1 0,-62 62 15,41-41-15,22-1 16,-1 0-16,1 1 0,0-1 0,21 0 15,-1 1-15,22-1 0,0 0 16,0-21-16,0 1 0,0-1 16,22 0-16,-1 0 0,0-21 0,0 0 15,21 0-15,-20 0 0,20 0 0,-21 0 16,21 0-16,-20 0 0,20-21 16,-21 0-16,21 21 0,-20-21 0,-1-1 15,0-20-15,0 21 0,0 0 16,0-22-16,1 1 0,-1 21 0,-21-21 15,21-1-15,0 22 0,-21-21 0,0 21 16,0 42 0,0 0-16,0 0 15,0 21-15,0 1 0,0-22 16,-21 21-16,21 1 0,0-22 0,0 21 16,0-21-16,0 0 0,0 22 15,0-22-15,21 0 0,0 0 0,0-21 16,1 21-16,-1 1 0,0-22 0,21 0 15,-21 0-15,1 0 0,20 0 16,0-22-16,-21 1 0,22 21 0,-22-21 16,21 0-16,-21-21 0,1 20 0</inkml:trace>
  <inkml:trace contextRef="#ctx0" brushRef="#br0" timeOffset="43106.26">22818 9377 0,'0'0'0,"0"-42"16,0-43-1,-22 85-15,1 0 16,-21 21-16,21 0 0,0 22 0,-1-1 16,1 0-16,0 1 0,0-1 0,0 21 15,21-20-15,-21 20 0,21-20 16,0 20-16,0-21 0,0 1 0,0-1 16,0-21-16,0 22 0,0-22 0,0 21 15,0-21-15,21 0 0,0-21 16,0 22-16,0-22 0,0 0 15,1 0-15,-1 0 0,0 0 0,21 0 16,-21-22-16,1 22 16,20-21-16,0 0 0,-21-21 0,22 21 15</inkml:trace>
  <inkml:trace contextRef="#ctx0" brushRef="#br0" timeOffset="43955.78">23283 9610 0,'-42'148'15,"42"-127"1,-21 21-16,21 1 0,-21-22 16,21 21-16,0-21 0,0 22 15,0-22-15,0 0 0,0 0 0,0 0 16,0 1-16,0-1 0,21 0 16,0 0-16,0-21 0,0 0 15,22 0-15,-22 0 0,0 0 0,21 0 16,1 0-16,-22-21 0,21 0 15,0 21-15,-20-21 0,20-1 0,0-20 16,1 21-16,-22 0 0,21-22 0,-21 1 16,0 21-16,1 0 0,-1 0 15,-21-1-15,21 1 0,-21 0 0,-21 21 16,0 0 0,-1 21-16,1 0 0,0 1 15,21-1-15,-21 0 0,21 0 16,-21 21-16,21-20 0,0-1 0,0 0 15,0 0-15,0 0 0,0 0 16,0 1-16,0-1 0,21 0 16,0-21-16,0 0 0,0 0 15,1 0 1,-22-21 0,0 0-16,0-1 0,0 1 0,0 0 15,0 0-15,0 0 0,0-22 16,0 1-16,0 21 0,21-21 0,0-1 15,-21 1-15,21-22 0,21 22 16,-20 21-16,-1-21 0,21 20 16,0 1-16,22-21 0,-43 42 15,21 0-15,-20 21 0,20 0 16,-21 0-16,21 22 0,-20-22 0,-1 21 16,0 1-16,0 20 0,0-21 0,-21 1 15,21-1-15,-21 0 0,0-20 16,0 20-16,0-21 0,0 21 0,0-20 15,0-1-15,0 0 0,-21 0 16,0-21-16,21 21 0,-21-21 16,0 0-1,0 0-15,21-21 0,0 0 16,0 0-16,0 0 0,0-1 16,0-20-16,21 21 0,0 0 15,21-22-15,-21 1 0,22 0 0,41-64 16,-20 42-16,-1 22 15,-20 0-15,20-1 0,1 22 0,-22 0 16,0 0-16,1 21 0,-22 0 0,0 21 16,0 21-16,-21-20 0,21 20 15,-21 0-15,0 22 0,0-22 0,0 0 16,-21 1-16,0-1 0,0 0 0,0 1 16,21-22-16,-21 21 15,-1-21-15,1 1 0,21-1 0,-21 0 16,0 0-16,0-21 15,0 0 1,-1-21-16</inkml:trace>
  <inkml:trace contextRef="#ctx0" brushRef="#br0" timeOffset="44151.66">24257 9229 0,'0'0'0,"-42"-21"0,20-1 0,1 1 0,0 0 16,0 21-16,0 0 0,21 21 31,0 0-15,0 1 0,-21-1-1</inkml:trace>
  <inkml:trace contextRef="#ctx0" brushRef="#br0" timeOffset="44347.55">22669 9631 0,'-42'21'0,"84"-42"0,-126 42 0,63-21 16,-1 0-16,44 0 15,20 0-15,0 0 16,1 0-16,-1-21 0,21 0 0,1 21 15,-1 0-15,1-21 0,-22 21 0,22 0 16,-22-22-16,0 22 0,1 0 16,-1 0-16,-21 0 0</inkml:trace>
  <inkml:trace contextRef="#ctx0" brushRef="#br0" timeOffset="45328.04">14711 11684 0,'0'0'0,"42"-42"0,0 21 15,-20-1-15,-1-20 0,0 21 0,-21 0 16,0 0-16,0-1 0,0 1 16,-21 21-16,0 0 0,-1 0 15,-20 0-15,21 0 0,-21 21 16,-1 1-16,22 20 0,-21-21 15,-1 0-15,1 22 0,21-22 0,0 21 16,0-21-16,21 0 0,0 1 0,0-1 16,0 0-16,0 0 0,21 0 15,0-21-15,0 0 0,0 21 0,22-21 16,-22 0-16,21 0 0,0 0 0,1 0 16,-22 0-16,21 0 0,-21 0 15,22 0-15,-22 0 0,-42 0 31,0 0-31,-1 0 0,-20 22 16,0-1-16,-1-21 0,1 21 16,0 0-16,-1 0 0,1 0 15,0 1-15,21-1 0,-1-21 0,1 21 16,21 0-16,0 0 16,21-21-1,1 0-15,-1 0 0,0 0 0,21 21 16,-21 1-16,1-22 0,20 21 0,-21 0 15,0 21-15,0-21 0,22 1 16,-43 20-16,21 0 0,-21-21 0,0 22 16,0-1-16,0 0 0,0 1 0,0-22 15,-21 21-15,0 1 0,-1-1 16,1 0-16,0 1 0,-21-1 16,21 0-16,-1-21 0,22 1 0,0-1 15,-21 0-15,42-21 16,1-21-1,-1 0-15,0-1 0,21 1 0,-21-21 16</inkml:trace>
  <inkml:trace contextRef="#ctx0" brushRef="#br0" timeOffset="45600.89">15790 11388 0,'0'0'0,"0"21"16,0 21-16,0-21 15,0 22-15,0-1 0,0 0 16,0 1-16,0-1 0,0 22 0,0-22 16,-21 21-16,21-20 0,-21 20 0,0-20 15,21-1-15,0 21 0,-21-41 16,21 20-16,-22-21 0,22 21 15,0-20-15,-21-22 0,21 21 0,-21-42 32,0 21-32</inkml:trace>
  <inkml:trace contextRef="#ctx0" brushRef="#br0" timeOffset="46717.57">15282 11980 0,'-21'-21'0,"42"42"0,-63-63 0,42 21 0,0 0 16,21 0-1,0 21-15,22 0 0,-1-22 16,0 22-16,1-21 0,-1 21 16,21-21-16,1 0 0,-1 0 15,22 0-15,-21-1 0,20 1 0,86-42 16,-86 42-16,-20-22 0,-1 22 16,-20-21-16,20-1 0,-42 22 15,0-21-15,1 21 0,-22 0 0,0-1 16,0-20-16,-22 42 15,1 0-15,-21 0 0,21 21 0,0 0 16,-22 22-16,22-22 0,0 21 0,-21 1 16,42-1-16,-22 0 0,1 1 15,21-1-15,-21 0 0,0 1 0,21-1 16,0 21-16,0-20 0,-21-1 0,21 0 16,-21 1-16,21-1 0,0-21 15,0 22-15,-22-22 0,22 0 0,0 0 16,0 0-16,0-42 31,22 0-15,-1 0-16,0-22 0,-21 22 0,21-21 15,0 0-15,0-1 0,1 22 16,-1-21-16,0 21 0,0-1 0,0 1 16,0 0-16,1 21 0,-1 0 15,0 0-15,0 0 0,-21 21 16,21 0-16,0 1 0,-21-1 0,0 0 15,22 21-15,-1-21 0,-21 1 16,21-1-16,-21 0 0,21 0 0,0 0 16,0 0-16,1 1 0,-1-22 15,0 0-15,0 21 0,21-21 16,-20 0-16,20 0 0,-21 0 0,21 0 16,-20-21-16,20-1 0,-21 22 0,21-21 15,-20 0-15,20-21 0,-21 21 16,0-22-16,0 22 0,1-21 0,-22 21 15,0-1-15,21-20 0,-21 21 0,0 0 16,0 0-16,-21 21 31,-1 0-31,1 21 0,21 0 16,0 0-16,-21 0 0,21 0 16,0 1-16,0-1 0,0 21 0,0-21 15,0 0-15,0 1 0,21-1 0,-21 0 16,21 0-16,1-21 0,-1 0 15,21 21-15,-21-21 0,22 0 0,-1 0 16,0 0-16,1-21 0,-1 21 16,-21-21-16,21 0 0,1 0 0,-1-1 15,-21 1-15,22-21 0,-22 21 16,0 0-16,0-22 0,0 22 0,0 0 16,-21 0-16,0 0 0,0-1 15,0 44 1,0-1-1,0 0-15,0 0 0,0 0 0,0 0 16,0 1-16,0-1 0,-21 0 0,21 21 16,0-21-16,0 1 0,-21-22 15,21 21-15,0 0 0,0-42 47,21 21-47,-21-21 0,21-1 0,1 1 16,-22-21-16,21 21 0,0 0 15,0-1-15,-21-20 0,21 21 16,0 0-16,1-22 0,-22 22 0,21 21 16,0-21-16,0 21 0,-21 21 15,21 0 1,-21 1-16,0-1 0,21 0 0,-21 21 16,0-21-16,0 1 0,22 20 0,-1-21 15,-21 0-15,21 0 0,0 1 16,0-1-16,0 0 0,22-21 0,-1 0 15,-21 0-15,22 0 0,-1 0 16,0 0-16,1-21 0,20 0 16</inkml:trace>
  <inkml:trace contextRef="#ctx0" brushRef="#br0" timeOffset="47232.27">19177 11367 0,'0'0'0,"21"-43"0,-21-63 16,0 85-1,-21 21-15,-21 0 16,20 21-16,1 1 0,0-1 15,0 21-15,0 0 0,0 1 16,-1-1-16,22 0 0,-21 22 0,21-22 16,0 1-16,0 20 0,0-21 15,0 1-15,0-1 0,0 0 0,0-20 16,0 20-16,21-21 0,-21 0 0,43 0 16,-22 1-16,21-22 0,-21 0 15,43 0-15,-22 0 0,1-22 0,20 22 16,1-21-16,-22 0 0,21-21 0,-20 21 15,20-22-15,-20 22 0,-1-21 16,-21-1-16,21 1 0,-20-21 16,-22 20-16,21-20 0,-21-1 0,0-20 15</inkml:trace>
  <inkml:trace contextRef="#ctx0" brushRef="#br0" timeOffset="47838.93">19812 11028 0,'0'-42'16,"0"232"-16,0-338 0,0 84 0,0 43 0,0 42 15,-42 128 1,42-86-1,0 1-15,0-1 0,-22 1 16,1-22-16,21 21 0,-21 1 0,21 21 16,-21-43-16,0 0 15,21 1-15,-21-1 0,21-21 0,0 0 16,0 0-16,0 1 0,0-1 0,0 0 16,0-42 15,21 0-31,0-1 0,-21 1 15,21 0-15,0-21 0,-21 21 16,21-22-16,1 22 0,-1-21 0,0-1 16,0 22-16,-21-21 0,21 21 0,0 0 15,1-1-15,-1 22 0,0 22 16,-21-1 0,21 0-16,-21 21 0,0-21 0,0 1 15,0-1-15,21 21 0,-21-21 16,21 0-16,-21 1 0,0-1 15,22 0-15,-1 0 0,-21 0 0,21-21 16,0 21-16,0-21 0,0 0 16,1 22-16,20-22 0,-21 0 0,21 0 15,1 0-15,-1 0 0,0-22 0,1 1 16,-1 21-16,0-21 0,1 0 16,-1 0-16,22-43 15,-43 43-15,0 0 0,0-21 0,0 20 0,-21 1 16,0 0-16,0 0 0,0 0 15,0 0-15,-21 21 0,0 0 16,0 0-16,0 21 0,-1 0 16,1 0-16,0 0 0,0 0 15,0 1-15,0-1 0,21 21 0,0-21 16,0 0-16,0 1 0,0-1 0,0 0 16,0 0-16,0 0 0,0 0 15,0 1-15,21-1 0,0 0 16,0-21-16,21 0 0,-20 0 15,20 0-15,0 0 0,1 0 0,-1-21 16,0 21-16,1-21 0,-1 21 16</inkml:trace>
  <inkml:trace contextRef="#ctx0" brushRef="#br0" timeOffset="48564.51">21421 11451 0,'0'0'0,"0"-21"0,0-21 0,0 21 16,0-1-16,-22 22 15,1 0-15,21 22 16,-21-1-16,0 0 0,0 21 16,0-21-16,-1 22 0,1-1 0,21-21 15,-21 22-15,0-1 0,21-21 0,0 21 16,0-20-16,0 20 0,0-21 16,0 0-16,0 0 0,0 1 0,42 20 15,-21-21-15,22-21 16,-22 0-16,21 0 0,1 0 15,-1 0-15,0 0 0,1-21 0,-1 0 0,0 0 16,22-1-16,-22 1 16,0 0-16,-20-21 0,20 21 0,-21-22 15,21 1-15,-20-22 0,-1 22 0,0 0 16,-21-22-16,21 1 0,-21 20 16,21-20-16,-21 21 0,0-1 0,0 1 15,0 21-15,0 0 0,0 42 16,0 0-1,0 0-15,-21 21 0,0-20 0,21 20 16,-21 0-16,21 1 0,0-1 16,-21 0-16,-1 1 0,22-1 15,-21-21-15,21 0 0,0 22 0,-21-1 16,21-21-16,-21 0 16,42-42 15,0 0-31,0 0 15,1 21-15,20-21 0,-21-22 0,21 22 16,-20 0-16,20 0 0,-21 0 0,21 21 16,-20-22-16,-1 1 0,21 21 15,-21 0-15,0-21 0,1 21 0,-44 0 47,1 0-47,0 0 0,-21 0 16,21 0-16,-22 0 0,22 21 0,-21-21 0,21 21 15,-22 1-15,22-1 16,0 0-16,0-21 0,0 63 16,21-41-16,0-1 0,0 0 0,0 0 15,21-21-15,0 21 0,21 0 16,-21 1-16,1-22 0,-1 21 0,42 0 16,-42-21-16,1 0 0,-1 21 15,0-21-15,0 0 0,0 0 16,22 0-16,-22 0 0,0-21 0,0 21 15</inkml:trace>
  <inkml:trace contextRef="#ctx0" brushRef="#br0" timeOffset="50763.69">23728 10880 0,'-64'-21'16,"128"42"-16,-149-42 0,64 21 0,-21 0 15,20 0-15,1 21 0,-21 0 0,21 0 16,-22 21-16,22 1 0,-21-1 16,21 22-16,-22-22 0,22 21 0,-21 1 15,0-1-15,20 1 0,1-1 16,0-20-16,0 20 0,21-20 0,0-1 16,0 0-16,0-21 0,0 22 0,21-22 15,0 0-15,22 0 0,-22 0 16,21-21-16,22 0 0,-22 0 15,0 0-15,22 0 0,-1 0 0,43 0 16,-42-21-16,-22 0 16,21 0-16,-20 0 0,-1 0 0,0-1 15,1 1-15,-1-21 0,-21 0 0,0 20 16,1-20-16,-1 0 0,-21 21 16,21-22-16,-21 22 0,0 0 0,-21 21 15,0 0 1,-1 21-16,1-21 15,0 42-15,0-20 0,0-1 0,0 21 16,-1-21-16,22 22 0,0-22 0,-21 21 0,21-21 16,0 22-16,0-22 15,0 0-15,0 0 0,21 0 0,1 0 16,-1 1-16,0-1 0,21 0 0,-21-21 16,22 0-16,-1 0 0,-21 0 15,22 0-15,-1 0 0,0 0 0,-21 0 16,22-21-16,-22 0 0,21 21 0,-21-43 15,22 22-15,-22 0 16,0-21-16,0 20 0,0-20 0,1 0 0,-22 21 16,0-22-16,0 1 0,0 21 15,-22-22-15,1 22 0,-21 0 0,21 21 16,0-21-16,-22 21 0,1 0 16,0 0-16,-1 0 0,1 21 0,0 0 15,20 0-15,-20 1 0,0-1 16,21 0-16,-1 21 0,1-21 0,0 1 15,21 20-15,-21-21 0,21 0 0,0 0 16,0 1-16,21-1 0,0 0 16,0 0-16,1-21 0,-1 21 0,21-21 15,-21 0-15,22 0 0,-22 0 0,21 0 16,0 0-16,1 0 0,-22-21 16,21 0-16,1 21 0,-1-21 15,-21 0-15,21-1 0,1 1 0,-22-21 0,21 21 16,-21 0-16,1-22 15,20 22-15,-42 0 0,21 21 0,-21-21 16,21 21-16,-21 21 16,0 0-1,0 0-15,0 0 0,-21 1 16,21-1-16,-21 0 0,21 0 16,0 0-16,0 0 0,0 1 0,0-1 15,0 0-15,21-21 0,0 21 16,0-21-16,1 0 0,-1 0 15,21 0-15,-21 0 0,0 0 0,22 0 16,-22 0-16,0-21 0,21 0 0,1 0 16,-1-1-16,-21 1 15,0-21-15,1 21 0,-1 0 16,0-1-16,0 22 0,-21-21 0,0 42 31,0 1-15,0-1-16,0 0 0,0 0 15,0 0-15,0 0 0,0 1 16,21-1-16,0-21 0,1 21 16,-1-21-16,0 0 0,0 21 0,0-21 15,0 0-15,1 0 16,20 0-16,0 0 0,-21 0 0,22 0 0,-22 0 16,21 0-16,1-21 0,-22 21 15,0-21-15,0 0 0,0-1 16,0 1-16,-21 0 0,0 0 0,0 0 15,0-22-15,0 22 0,0 0 0,0 0 16,0 0-16,-21 0 0,-21-1 16,21 22-16,0 0 0,-1 0 0,-20 0 15,0 0-15,21 22 0,-1-1 16,1 0-16,0 0 0,0 21 16,21-20-16,0-1 0,-21 0 15,21 0-15,0 0 0,0 0 0,0 1 0,0-1 16,21 0-16,0-21 15,0 21-15,0-21 0,1 0 16,20 0-16,-21 0 0,0 0 0,0 0 16,22 0-16,-22 0 0,0-21 15,0 0-15,22 21 0,-22-43 0,0 22 16,0 0-16,0-21 0,0-1 0,1 1 16,-1 0-16,0-22 0,0 1 15,-21-1-15,21 1 0,-21-1 0,0 22 16,0-22-16,0 22 0,0 21 0,0-21 15,0 20-15,-21 22 16,0 0-16,0 0 16,0 22-16,-1-1 0,1 0 0,0 21 15,21 1-15,0-1 0,-21 21 16,21-20-16,0 20 0,0-20 0,0-1 16,0 21-16,21 1 0,0-22 15,0 1-15,-21-22 0,22 0 16,-1 0-16,0 0 0,0 0 15,0-21-15,0 0 0,1 0 0,-1 0 16,0 0-16,0 0 0,0-21 16,0 21-16,1-21 0,-1 0 0,-21 0 15,21 0-15,0-1 16,-21 1-16,21 0 0,-21 0 0,21 21 16,-21-21-16,0 42 31,0 0-31,0 0 0,0 0 15,0 1-15,0-1 0,0 0 0,22-21 16,-22 21-16,21 0 0,0 0 16,0-21-16,0 0 15,0 0-15,1 0 0,-1 0 16,0 0-16,0-21 16,-21 0-16,21 21 0,0-21 0,-21-21 15,22 20-15,-22 1 0,21-21 16,0 0-16,-21-1 0,21-20 15,0 20-15,0-20 0,1-1 0,-22 22 16,0-21-16,21 20 0,-21 22 0,0-21 16,0 21-16,0-1 0,0 1 15,-21 21 1,-1 21-16,22 1 0,-21-1 16,0 21-16,21 0 0,-21 1 0,21-1 15,-21 0-15,21 22 0,0-22 16,0 1-16,0-1 0,0 0 0,0 1 15,0-1-15,0 0 0,21-21 0,-21 1 16,21-1-16,0 0 0,-21 0 16,43 0-16,-22-21 15,0 0-15,0 0 0,0 0 16,0 0-16,1 0 0,-1 0 0,0-21 16,0 21-16,0-21 0,22 21 15,-22 0-15,0-21 0,0 21 0,0 0 16,0 0-16,1 0 31,-1 0-15,0 0-1,0-21 1,-21-1 0</inkml:trace>
  <inkml:trace contextRef="#ctx0" brushRef="#br0" timeOffset="50969.6">26564 11324 0,'0'-21'0,"0"42"0,0-63 16,0 21 0,21 21-16,0 0 0,22 0 15,-22 0-15,21 0 0,-21 0 16,22 0-16,-22 0 0,21 0 0,1 0 15,-22 0-15,0-21 0,0 21 0,0 0 16,-21-22-16</inkml:trace>
  <inkml:trace contextRef="#ctx0" brushRef="#br0" timeOffset="51163.49">26204 10943 0,'-21'0'0,"42"0"0,-63 0 16,21 0 46,0 0-62</inkml:trace>
  <inkml:trace contextRef="#ctx0" brushRef="#br0" timeOffset="52175.61">233 14415 0,'0'0'16,"-21"-22"-16,-1 22 0,1-21 0,21 0 16,-21 0-16,21 0 15,0 0-15,21 21 16,22 0-16,-1 0 16,0 21-16,1-21 0,20 21 15,1-21-15,-1 21 0,22-21 0,-22 21 16,22-21-16,-22 0 0,1 0 15,-1 0-15,22 0 0,-21 0 16,-22 0-16,21 0 0,-20 0 16,-1 0-16,22 0 0,-43 0 15,0 0-15,-42 0 16,0 0 0,-1 0-16,1 0 0,0-21 15,-21 21-15,-1-21 0,22 0 16,-21 21-16,0-21 0</inkml:trace>
  <inkml:trace contextRef="#ctx0" brushRef="#br0" timeOffset="52408.48">868 14224 0,'-21'0'0,"42"0"0,-64 0 16,22 0-16,21-21 15,21 21 1,1 0-16,-1 0 0,21 0 16,0 0-16,22 0 0,-22 21 0,22-21 15,-1 21-15,-20 0 0,20 1 16,-21-1-16,1 21 0,-22 0 15,0-20-15,-21 20 0,0 0 0,0 1 16,0-1-16,-21 0 0,-21 1 16,20-1-16,-20-21 0,0 21 0,-1-20 15,1 20-15,0-21 0,21-21 16,-1 21-16,1 0 0,0-21 0,21-21 31,0 0-31,21 21 0</inkml:trace>
  <inkml:trace contextRef="#ctx0" brushRef="#br0" timeOffset="53029.19">1926 13991 0,'42'-21'0,"-84"42"0,106-63 0,-43 42 16,0 0-16,0 0 0,0 21 0,-21 0 15,0 0-15,0 22 0,0-1 16,0 0-16,0 1 0,0-1 0,0 0 15,-21 1-15,0 20 16,21-20-16,-21-1 0,21-21 0,0 21 16,-21 1-16,21-22 0,0 0 0,-22 0 15,22-42 17,0 0-32,0 0 0,0 0 15,0-22-15,22 22 0,-1-21 0,-21-1 16,0 1-16,21 21 0,0-21 15,-21-1-15,21 22 0,-21 0 16,21 0-16,1 21 0,-1 0 16,0 21-16,0 0 15,0 0-15,0 22 0,1-22 16,-1 21-16,0 0 0,0 1 0,0-1 16,0 0-16,1 1 0,-1-22 15,21 21-15,-21-21 0,22 22 0,-1-22 16,0-21-16,1 21 0,-1-21 15,21 0-15,-20 0 0,-1 0 0,22 0 16,-22-21-16,0 0 0,1 0 16,20-1-16,-21 1 0,1-21 0,-1 0 15,-21-1-15,22 1 0,-22 0 0,0-1 16,0-20-16,-21 20 0,0-20 16,0 21-16,0-22 0,-21 22 0,0-22 15,-22 22-15,22-22 16,-21 22-16,0 0 0,-1-1 0,1 22 15,0 0-15,-1 0 0,-20 21 16,20 0-16,22 0 0,-21 21 0,0 0 16,20 22-16,1-22 0,21 21 15,0 0-15,0 1 0,0-22 0,64 64 16,-43-64-16,21 0 16,-21 0-16,22 0 0,-1 0 0,0 1 15</inkml:trace>
  <inkml:trace contextRef="#ctx0" brushRef="#br0" timeOffset="53497.92">4000 13483 0,'0'0'0,"-21"0"15,0 21-15,21 22 16,-21-1-16,0-21 0,21 43 15,-21-22-15,21 22 0,0-22 0,-22 21 16,22-20-16,-21 20 0,21-20 16,-21-1-16,21 0 0,0 1 0,0-22 15,0 0-15,0 0 0,0 0 0,0 0 16,0-42 15,0 0-31,0 0 16,0-21-16,21 20 0,-21 1 0,21-21 15,1 0-15,-1-1 0,-21 1 0,21-22 16,0 1-16,-21 21 0,21-22 16,22-42-16,-43 85 0,21-21 15,0 42-15,0 0 0,0 0 16,0 21-16,1 0 0,-22 21 0,21 1 16,0-1-16,0 22 0,-21-22 15,21 0-15,-21 22 0,0-22 0,0 0 16,0 1-16,0-22 0,0 21 15,0 1-15,0-22 0,0 0 16,0 0-16,0 0 0,-21 22 16,21-22-16,-21-21 0,0 0 15,0 21-15,-1-21 0,-20 0 0</inkml:trace>
  <inkml:trace contextRef="#ctx0" brushRef="#br0" timeOffset="53672.82">3725 14139 0,'0'-21'15,"0"42"-15,0-63 0,21 42 0,1-21 0,-1 0 16,0 0-16,0 21 0,21-22 0,-20 1 16,20 21-16,-21-21 0,21 0 15,1 21-15,-1-21 0,0 0 16,1-1-16,20 1 0,-20 0 0,20-21 16,-21 21-16,22-22 0,-22 22 15,1-21-15,-1-1 0,21 1 0,-41 21 16,20-21-16</inkml:trace>
  <inkml:trace contextRef="#ctx0" brushRef="#br0" timeOffset="53835.73">4741 13504 0,'64'-42'15,"-22"42"1,-42 21 0,-106 0-16,212 1 0,-106-1 0,0 21 15,0 0-15,0 1 0,0 20 0,0-20 16,0-1-16,0 0 0,0 1 0,-21-22 16,21 21-16,0 0 0,-21-20 15,0 20-15,21-21 0,-22 0 0,22 0 16,0 1-16,0-1 0,0 0 15,0-42 1,0 0-16</inkml:trace>
  <inkml:trace contextRef="#ctx0" brushRef="#br0" timeOffset="54071.61">4762 13568 0,'0'-21'0,"0"42"0,0-85 0,0 43 15,22 0-15,20 0 0,-21 0 16,21 0-16,1-1 0,-1 22 0,0 0 16,1 0-16,20 0 0,-20 22 15,-1-1-15,0 0 0,-21 0 0,22 0 16,-22 0-16,-21 22 0,0-22 0,0 21 16,0 1-16,0-22 0,-21 21 15,0-21-15,-22 22 0,1-22 0,21 21 16,-22-21-16,1 0 0,0 1 0,-1-1 15,22-21-15,-21 0 16</inkml:trace>
  <inkml:trace contextRef="#ctx0" brushRef="#br0" timeOffset="54484.38">6921 13399 0,'0'0'0,"-21"0"0,0 0 0,0 0 15,21-43-15,21 22 16,0 21-16,22-21 0,-1 21 16,0 0-16,1-21 0,20 21 0,-21-21 15,1 21-15,20-22 0,-20 22 16,20-21-16,-21 21 0,1 0 15,-1-21-15,0 0 0,1 21 0,-22 0 16,0 0-16,-42 0 31,0 0-31</inkml:trace>
  <inkml:trace contextRef="#ctx0" brushRef="#br0" timeOffset="54728.24">7324 13187 0,'0'0'0,"-22"42"31,22-21-31,-21 1 0,21 20 16,0 0-16,0 1 0,0-1 0,0 21 15,-21 1-15,21-1 0,0 1 16,0 42-16,0-64 0,0 22 16,0-22-16,-21 0 0,21 1 15,0-22-15,0 21 0,0-21 0,0 0 16,0 1-16,0-1 0,0 0 15,21-21-15,0 0 0,0 0 16,1-21-16,-1 21 16,21-21-16,-21-1 0,22-20 0</inkml:trace>
  <inkml:trace contextRef="#ctx0" brushRef="#br0" timeOffset="55068.04">7853 13610 0,'21'-21'0,"-42"42"0,42-84 0,-21 84 31,-42 0-31,42 21 0,-43-20 16,22 20-16,0 0 0,0 1 16,0-1-16,21-21 0,-22 21 0,22 1 15,-21-1-15,21-21 0,0 22 0,0-22 16,0 0-16,21 0 0,1 0 16,-1 0-16,21-21 0,-21 0 0,22 0 15,-1 0-15,0 0 0,1 0 16,-1 0-16,0 0 0,1-21 15,-1 0-15,0 0 0,1 0 0,-22-22 16,0 22-16,0 0 0,0-21 0,-21-1 16,0 1-16,0 21 0,0-21 15,0-1-15,-21 1 0,0 0 0,0-1 16,0 22-16,-1 0 0,-20 0 16,21 21-16,-21 0 0,-1 0 0,22 0 15,-21 0-15,-1 0 0,22 21 16,-21 0-16,21-21 0,0 21 0,21 0 15</inkml:trace>
  <inkml:trace contextRef="#ctx0" brushRef="#br0" timeOffset="55415.84">9419 13589 0,'0'-21'47</inkml:trace>
  <inkml:trace contextRef="#ctx0" brushRef="#br0" timeOffset="56387.29">9673 13335 0,'0'0'0,"21"-21"0,-21 0 16,21 0-16,-21-1 15,-21 22 1,21 22-16,-21-1 16,0 0-16,0 21 0,0 1 15,-1 20-15,1-21 0,0 22 16,0-1-16,21 1 0,0-1 0,0 1 16,0-22-16,0 1 0,0 20 15,0-42-15,0 22 0,0-1 0,21-21 16,0 0-16,0 0 0,22-21 0,-22 0 15,0 0-15,21 0 0,1 0 16,-22 0-16,21 0 0,1-21 16,-1 0-16,0 0 0,1 0 0,-1 0 15,0-22-15,-21 1 0,22 0 16,-1-1-16,-21 1 0,22-22 0,-22 1 16,0-1-16,0 1 0,21-64 15,-42 63-15,0 1 0,22-1 16,-22 22-16,0 0 0,0-1 0,0 22 15,0 0-15,0 42 16,-22 22-16,22-1 16,0 0-16,-21 1 0,21 20 0,-21-21 15,21 22-15,-21-1 0,21 1 16,0-1-16,0 1 0,0-1 0,0-20 16,-21-1-16,21 22 0,0-43 15,0 21-15,0 0 16,0-20-16,0-1 0,21-42 31,-21-1-31,21 1 16,0 0-16,0 0 0,1 0 15,-1-22-15,-21 1 0,21 0 0,0-1 16,0 1-16,0 21 0,1-21 0,-1 20 16,-21 1-16,21 21 0,0 0 15,-21 21-15,0 1 16,0-1-16,21 21 0,-21-21 0,0 22 15,0-22-15,0 21 0,21-21 16,-21 0-16,0 22 0,0-22 16,22 0-16,-1 0 0,-21 0 0,21-21 15,21 22-15,-21-22 0,1 0 0,20 0 16,0 0-16,1 0 0,-1 0 16,0 0-16,1 0 0,-1-22 0,21 22 15,-20-21-15,-1 0 0,0-21 0,1 21 16,-1-1-16,0-20 0,-20 21 15,20-21-15,-21-1 0,-21 1 0,0 0 16,0 20-16,0-20 0,0 21 16,0 0-16,0 0 0,-21 21 15,0 21-15,0 0 16,-1 0-16,1 21 0,0-20 0,0 20 16,21 0-16,0-21 0,-21 64 15,21-64-15,0 0 0,0 22 16,0-22-16,0 0 0,0 0 0,21 0 15,0-21-15,0 0 16,0 0-16,22 0 0,-22 0 0,0 0 16,21 0-16,1 0 0,-1 0 15,-21-21-15,22 0 0,-1 0 0,0 0 16,22 0-16,-22-22 0,0 22 0,1-21 16</inkml:trace>
  <inkml:trace contextRef="#ctx0" brushRef="#br0" timeOffset="57047.91">12128 13462 0,'22'-42'0,"-44"84"0,44-127 0,-22 64 15,0-21-15,0 21 0,0 0 16,-22 21 0,1 21-16,0 0 0,-21 21 0,21 1 15,-1-1-15,1 0 0,-21 1 16,21 20-16,0-21 0,21 64 16,0 0-1,0-64-15,0-20 0,0-1 0,21 0 16,0 0-16,21 0 0,-21-21 0,22 0 15,-1 0-15,0 0 0,1 0 16,-1-21-16,22 0 0,-22 0 16,0 0-16,1-22 0,-1 22 0,0-21 15,-21-1-15,22 1 0,-1-21 16,-21 20-16,22-84 0,-1 85 16,-21-22-16,-21 1 0,21-1 0,-21 22 15,21-21-15,-21 20 0,0 1 16,0 21-16,0 0 0,0-1 0,0 44 15,-21-1 1,0 0-16,21 21 0,0 1 16,0-1-16,-21 0 0,21 1 15,-21-1-15,21 0 0,-21 1 0,21-1 16,0 0-16,0 1 0,0-1 16,0 0-16,0-21 0,0 1 0,0-1 15,0 0 1,21-21-16,0-21 15,0 21-15,0-21 0,0-1 0,1 1 16,-1 0-16,0-21 0,0 21 16,0-1-16,0-20 0,-21 21 0,0 0 15,22 0-15,-22-22 0,21 43 0,-21-21 16,0 0-16,-21 42 31,-1 0-31,1-21 0,0 21 0,-21 1 16,21-1-16,-1 0 15,1 0-15,0 21 0,0-20 0,21-1 16,0 0-16,-21 21 0,21-21 16,0 1-16,0 20 0,0-21 0,0 0 15,21 0-15,0 1 0,-21-1 0,21 0 16,0 0-16,1-21 0,-1 21 0,0-21 16,21 0-16,-21 0 0,22 0 15,-1 0-15,0 0 0,1 0 0,20-21 16,1 21-16</inkml:trace>
  <inkml:trace contextRef="#ctx0" brushRef="#br0" timeOffset="60271.89">15092 13145 0,'0'0'0,"0"-22"0,0 1 0,0-21 0,-21 21 15,21 0-15,0-1 0,0 1 16,0 0-16,-22 21 0,1 0 0,0 0 16,0 0-16,0 21 0,0 0 0,-1 22 15,1-1-15,0 0 0,0 22 16,0-1-16,0 1 0,-1-1 0,1 22 16,21 0-16,0-22 0,-21 22 15,21-22-15,-21 1 0,21-22 16,0 22-16,0-22 0,0-21 0,0 22 15,0-22-15,21 0 0,0 0 16,0-21-16,1 0 0,-1 0 0,21 0 16,0 0-16,1-21 0,-1 21 0,0-21 15,22 0-15,-22-1 0,22-20 16,-22 21-16,0-21 0,1-1 0,-1 1 16,0 0-16,1-1 0,-22 1 0,0 0 15,-21-1-15,0 1 0,0 0 16,0 20-16,0 1 0,0 42 31,-21 1-31,21-1 0,0 21 16,-21 0-16,21-20 0,0 20 0,0 0 15,0 1-15,0-22 0,0 21 16,0-21-16,0 22 0,0-22 0,21 0 16,0 0-16,0-21 0,0 21 0,1-21 15,20 0-15,-21 0 0,21 0 16,1 0-16,-22 0 0,21 0 0,-21-21 15,22 0-15,-1 0 0,-21 0 16,0-1-16,1 1 0,20 0 0,-42-21 16,21 21-16,-21-22 0,0 1 0,0 0 15,0-1-15,0 1 16,-21 0-16,0-1 0,0 1 0,-22 21 16,22 0-16,0-1 0,0 1 0,-22 21 15,22 0-15,-21 0 0,21 21 16,0 1-16,-1-1 0,-20 21 0,0 43 15,21-43-15,21 0 16,0 1-16,0-1 0,0 0 0,0-20 16,21 62-16,-21-63 0,42 1 15,-21-1-15,0 0 0,22-21 16,-22 0-16,21 21 0,-21-21 0,22 0 16,-1 0-16,0 0 0,1-21 0,-1 21 15,0-21-15,1 0 16,-1-1-16,0-20 0,-20 21 0,20-21 15,-21 20-15,21-20 0,-20 0 16,-1-1-16,0 22 0,0-21 0,0 21 16,-21 0-16,0-1 0,0 44 31,0-1-31,0 0 0,0 0 0,0 0 16,0 22-16,0-22 0,-21 0 15,21 21-15,0-21 0,0 1 0,0-1 16,0 0-16,0 0 0,21-21 15,-21 21-15,21-21 16,1 0-16,-1 0 0,0 0 16,0 0-16,0-21 0,0 21 15,1-21-15,-1 0 0,0 0 16,0-1-16,0 1 0,0 0 0,-21 0 16,22 0-16,-1 0 0,0-1 15,0 1-15,-21 0 0,21 21 0,0 0 16,-21 21-1,0 0-15,22 1 0,-22-1 16,0 0-16,21 0 0,-21 0 16,0 22-16,21-22 0,0 0 0,0 0 15,0-21-15,22 21 0,-22 0 16,21 1-16,1-22 0,-1 0 0,64 21 16,-43-21-16,-20 0 15,20 0-15,1 0 0,-22-21 0,21-1 16,-20 22-16,-1-21 0,0 0 0,1 0 15,-1 0-15,-21 0 0,0-22 16,1 22-16,-22-21 0,21-1 0,-21 1 16,0 0-16,0 21 0,0-22 0,-21 1 15,-1 21-15,-20 0 0,21-1 16,0 1-16,-22 21 0,1 0 0,0 0 16,-1 0-16,1 21 0,0 1 15,-22-1-15,22 0 0,21 21 16,-22 1-16,22-22 0,0 21 0,0 0 15,21 1-15,0-1 0,0-21 16,0 22-16,0-22 0,21 21 0,0-21 16,22 0-16,-22-21 0,0 22 0,0-22 15,21 0-15,-20 0 0,20 0 16,-21 0-16,21 0 0,-20 0 0,20-22 16,-21 1-16,21 0 0,-20 0 0,-1-21 15,0-1-15,0 22 0,0-42 16,0 20-16,1 1 0,-22-22 0,0 22 15,21-21-15,-21 20 0,0-20 16,21 20-16,-21-20 0,0 21 16,0-64-16,0 85 0,0-22 15,0 22-15,0 0 0,-21 21 16,0 0-16,21 21 0,0 0 16,-22 22-16,1-1 0,21 0 0,0 1 15,0 20-15,0-21 0,0 1 16,0 20-16,0 1 0,0-22 0,21 22 15,1-22-15,-22 21 16,21-20-16,0-1 0,-21 0 0,21-20 0,0 20 16,0-21-16,1 0 0,-1 0 15,0-21-15,0 0 0,21 0 16,-20 0-16,20 0 0,0 0 0,-21-21 16,22 21-16,-1-21 0,-21 0 0,22-21 15,-1 20-15,-21-20 0,21 21 16,-20-21-16,20-1 0,-21 1 0,0 0 15,0 20-15,-21-20 0,22 21 0,-22 0 16,21 0-16,-21-1 0,0 44 31,-21 20-15,21-21-16,-22 21 0,22 1 16,-21-22-16,21 21 0,0 1 0,0-1 15,0-21-15,0 21 0,0-20 16,0-1-16,21 0 0,1 0 0,-1 0 15,0 0-15,42 1 0,-20-22 16,-1 0-16,43 0 16,-43 0-16,0 0 0,1-22 0,-1 1 15,0 0-15,-20 0 0,20 0 16,-21 0-16,21-22 0,-20 22 0,-1-21 16,0-1-16,-21-20 0,21 21 0,-21-1 15,21-20-15,-21 20 0,0 1 16,0-21-16,21 20 0,-21-20 0,22 20 15,-22 1-15,0 21 0,0-21 0,0 20 16,0 1-16,0 42 16,-22 22-1,1-22-15,0 21 0,0 1 0,0-1 16,0 0-16,21 22 0,-22-22 16,22 0-16,-21 22 0,21-22 0,0 22 15,0-22-15,0 0 0,0 1 0,21-1 16,-21 0-16,22-20 15,-1-1-15,-21 0 0,21 0 0,0 0 16,0-21-16,0 0 0,1 0 16,-1 0-16,0 0 0,21-21 15,1 0-15,-22-21 0,0 20 16,21 1-16,-21-21 0,22 21 16,-22-22-16,21 1 0,-21 21 0,1 0 15,-1-22-15,0 22 0,0 0 0,0 21 16,-21 21-1,0 0 1,0 1-16,0-1 0,0 0 16,0 0-16,0 0 0,0 22 0,0-22 15,0 0-15,0 0 0,0 0 0,0 0 16,0 1-16,21-22 0,-21 21 16,22 0-16,-1-21 0,0 0 15,0 0-15,0 0 0,0 0 0,1 0 0,-1 0 16,21 0-16,-21-21 15,0 21-15,1-21 0,-1-1 0,0 1 16,0-21-16,0 21 0,0-22 0,1 22 16,-1-21-16,0 0 0,-21 20 15,0-20-15,21 21 0,-21 0 0,0 0 16,-21 21 0,21 21-16,-21-21 15,21 42-15,-21-21 0,-1 22 0,22-22 16,0 21-16,0 0 0,0-20 15,0 20-15,0-21 0,0 0 16,0 22-16,0-22 0,0 0 0,0 0 0,22-21 16,-1 21-16,0 0 15,0-21-15,0 0 0,22 0 0,-22 0 16,0 0-16,0 0 0,0 0 0,22 0 16,-22-21-16,0 21 0,0-21 15,-21 0-15,21 0 0,0-22 16,-21 22-16,0-42 0,0 20 0,0 1 15,0 21-15,0-21 0,0-1 16,0 22-16,-21-21 0,0 21 0,0-1 16,0 1-16,0 0 0,-1 0 15,1 21-15,42 21 47,1 0-47,20-21 0,-21 21 16,21-21-16,22 0 0,-22 0 0,1 22 15,-1-22-15,0 0 0,1 0 16,-1 0-16,0 0 0,1 0 0,-22 0 16,0 0-16,0 21 0,0-21 0,0 0 15,-21 21-15,0 0 16,0 0-16,0 0 0,0 1 16,0-1-16,0 0 0,0 0 15,0 0-15,0 22 16,-21-22-16,21 0 0,-21-21 0,21 21 15,0 0-15,-21-21 0,21-21 32,0 0-17,21 0-15,0 0 16,0-1-16,1 1 0,-1 0 16,0 0-16,0 0 0,0-22 0,22 22 15,-1 0-15,-21 0 0,21 0 0,1-22 16,-1 22-16,0 0 0,1 0 15,-22 21-15,0 0 0,0 0 16,0 0-16,-21 21 0,0 0 0,0 0 16,0 1-16,0 20 0,0-21 15,-21 21-15,21 1 0,-21-22 16,21 21-16,0-21 0,0 1 0,0-1 16,0 0-16,21 0 0,0-21 0,1 21 15,-1-21-15,0 0 16,0 0-16,0 0 0,22-21 0,-22 21 15,0-21-15,0 0 0,21 0 16,-20-1-16,20 1 0,-21 0 0,21 0 16,-20-21-16,-1 20 0,0-20 15,0 21-15,0-21 0,0-1 16,1 1-16,-22 0 0,0-1 0,0 1 16,0-22-16,0 22 0,-22-21 0</inkml:trace>
  <inkml:trace contextRef="#ctx0" brushRef="#br0" timeOffset="60463.8">20764 12996 0,'0'0'0,"-42"0"0,21 0 16,-21 22-16,20-22 0,1 0 15,42 0 16,1-22-31,-1 22 0,0-21 16,0 21-16,0-21 0,0 0 16</inkml:trace>
  <inkml:trace contextRef="#ctx0" brushRef="#br0" timeOffset="60679.73">19473 12933 0,'0'0'0,"-63"21"16,20 0-16,1-21 0,21 0 0,0 21 0,42-21 31,0 0-31,0 0 0,22 0 16,-1 0-16,-21 0 0,43-21 0,-22 21 16,0-21-16,1 0 0,-1 21 15,0-21-15,1 0 0,-1 21 0,-21-22 16,0 1-16,-21 0 0</inkml:trace>
  <inkml:trace contextRef="#ctx0" brushRef="#br0" timeOffset="60855.63">18775 12891 0,'0'0'0,"-64"21"0,-63 21 16,106-42-1,0 21-15,0-21 0,21 21 16,0 1-16,0-1 16,-21-21-1</inkml:trace>
  <inkml:trace contextRef="#ctx0" brushRef="#br0" timeOffset="61727.32">9080 15494 0,'0'0'16,"0"-21"-16,0 0 0,-21 0 0,0-1 15,0 1-15,0 21 0,-22 0 16,-20 0-16,21 0 0,-22 0 0,22 0 15,-22 0-15,1 21 0,20 1 16,-20-1-16,21 21 0,-1-21 0,1 0 16,21 22-16,0-22 0,-1 0 0,22 0 15,0 0-15,0 1 0,0-1 16,22 0-16,-1 0 0,0-21 16,0 0-16,0 21 0,22-21 15,-1 0-15,0 0 0,1 0 16,-1 0-16,0 0 0,1 0 0,-22 0 15,21 0-15,-21 0 0,-42 0 32,-21 0-32,-1 21 15,1-21-15,0 22 0,-1-1 16,1 0-16,0 0 0,-22 21 0,22-20 16,0 20-16,20-21 0,-20 0 15,21 0-15,0 22 0,21-22 0,0 0 16,0 0-16,0 0 0,0 1 15,0-1 1,21-21-16,0 21 0,0 0 16,0 0-16,1 0 0,-1 1 15,0 20-15,0-21 0,0 21 16,-21-20-16,21 62 0,1-41 16,-22 20-16,0-21 0,0 22 15,0-22-15,-22 22 0,1-22 0,0 22 16,0-22-16,0 0 0,0 1 15,21-22-15,0 0 0,0 0 0,21-42 32,0-21-32</inkml:trace>
  <inkml:trace contextRef="#ctx0" brushRef="#br0" timeOffset="62000.59">10456 15071 0,'0'0'0,"21"21"0,-21 212 32,0-170-32,0 1 0,-21-1 0,0 1 15,21-22-15,0 22 16,-21-22-16,0 0 0,0 22 0,-1-22 15,22-21-15,-21 22 0,0-22 0,0 21 16,0-21-16,0 0 16,-1-21-16,1 0 15,0-21-15,0 0 16</inkml:trace>
  <inkml:trace contextRef="#ctx0" brushRef="#br0" timeOffset="63115.68">9779 15685 0,'0'0'0,"-21"0"0,42 0 47,21 0-47,-21 0 0,22 0 0,-22 0 16,21-22-16,22 22 0,-22-21 16,22 21-16,-22-21 0,21 0 0,1 0 15,-22 0-15,22-1 0,-1 1 0,1-21 16,-1 21-16,1-22 0,-1 1 15,1 21-15,-1-21 0,-20-1 0,-22 1 16,21 0-16,-21 20 0,-21-20 16,0 21-16,0 0 0,0 0 0,0-1 15,-21 22-15,0 0 0,0 0 16,0 0-16,-1 22 0,1 20 16,0 0-16,0 1 0,0-1 0,21 0 15,-21 22-15,-1-22 0,22 0 0,-21 22 16,21-22-16,0 1 0,-21-1 15,0 0-15,21-21 0,-21 22 0,21-22 16,0 0-16,0 0 0,0 0 16,0 1-16,21-44 31,0 1-15,0 0-16,0 0 0,1 0 0,20 0 15,0-1-15,-42 1 0,21 0 16,1 21-16,-1 0 15,-21-21-15,21 21 0,0 0 16,0 21-16,-21 0 16,21 0-16,-21 1 0,22-22 15,-1 21-15,-21 0 0,21 0 0,0-21 16,0 21-16,0 0 0,1-21 16,-1 22-16,0-22 0,21 0 0,-21 0 15,22 0-15,-1 0 0,-21 0 0,22 0 16,-1 0-16,-21 0 15,21 0-15,1-22 0,-22 22 0,21-21 0,-21 0 16,22 0-16,-22 0 0,21 0 0,-21-1 16,1 1-16,-22-21 15,0 21-15,0-22 0,0 22 0,0 0 16,0-21-16,0 21 0,0-1 16,-22 44-1,1-1-15,21 0 16,-21 0-16,21 21 0,0-20 15,-21-1-15,21 21 0,0-21 0,0 0 16,0 1-16,0-1 0,0 0 0,21 0 16,0 0-1,0-21-15,22 0 0,-22 0 0,0 0 0,21 0 16,1 0-16,-22 0 0,21 0 16,1 0-16,-1 0 0,-21-21 15,21 0-15,-20 21 0,-1-21 0,0 0 16,0-1-16,0 1 0,-21 0 0,21 0 15,-21 0-15,0 0 0,0-1 16,0 1-16,0 42 16,0 1-16,0-1 15,0 0-15,0 0 16,0 0-16,-21 0 0,21 1 0,-21-1 16,21 0-16,21-21 31,0 0-31,1 0 15,-1 0-15,-21-21 16,21 0-16,0 21 0,0-22 0,0 1 16,-21 0-16,22 0 0,-1 0 0,-21 0 15,21-1-15,0 1 0,-21 0 16,21 21-16,0 21 16,-21 0-16,0 1 15,0-1-15,22 0 16,-22 0-16,21 0 0,-21 0 0,21 1 15,0-22-15,-21 21 0,21-21 16,0 21-16,1-21 0,-1 0 0,0 0 16,21 0-16,-21 0 0,22 0 15,-1-21-15,0 0 0,1-1 0</inkml:trace>
  <inkml:trace contextRef="#ctx0" brushRef="#br0" timeOffset="63551.43">14245 15155 0,'-42'0'16,"84"0"-16,-127 0 0,43 0 0,0 0 15,21 0-15,-1 0 0,1 0 0,0 0 16,0-21-16,0 0 0,0 21 0,21-21 16,0 0-16,-22 21 0,22-21 15,-21 21-15,21 21 16,0 0 0,0 21-16,0 1 15,0 20-15,0 1 0,21-1 0,1 1 16,-1-1-16,0 22 0,0-22 15,0 22-15,0 0 0,1-1 0,-1 1 16,0 0-16,-21-1 0,0 1 0,0 0 16,0-1-16,0 1 0,0 0 15,0-22-15,-21 22 0,0-22 0,-1 1 16,22-22-16,-21 22 0,0-43 0,0 21 16,21-21-16,-21-21 15,21-42-15,0 0 16,0-1-16,0 1 0</inkml:trace>
  <inkml:trace contextRef="#ctx0" brushRef="#br0" timeOffset="63852.26">13906 15431 0,'0'0'16,"0"-64"-16,0 1 0,0 20 0,0-20 0,0 20 15,22-41-15,20 41 16,-21 22-16,21 0 0,1 0 0,20 0 15,-20 21-15,-1 0 0,21 0 0,-20 21 16,-1 0-16,0 0 16,1 22-16,-22-1 0,0 0 0,-21 1 15,0 20-15,0-21 0,-21 1 0,0-1 16,0 0-16,-22 1 0,1-22 16,0 21-16,-22-21 0,22 22 0,-1-22 15,-20 0-15,21-21 0,20 21 0,1-21 16,-21 0-16,21-21 15,21 0 1,21 0-16,0 0 0,0-1 16,0 1-16,22-21 0,-22 21 0</inkml:trace>
  <inkml:trace contextRef="#ctx0" brushRef="#br0" timeOffset="64427.93">14626 15409 0,'0'0'0,"21"0"0,0 22 16,1-22-16,-1 0 16,-21-22-16,21 22 0,0-21 15,0 0-15,-21 0 0,21 0 0,1 0 16,-22-1-16,0-20 16,0 21-16,0 0 0,0 0 0,0-1 15,-22 1-15,1 21 0,0 0 16,21 21-1,-21 1-15,21-1 0,-21 0 0,21 0 16,0 21-16,0-20 0,0 20 16,0-21-16,0 21 0,0-20 15,0-1-15,21 0 0,0 0 0,-21 0 16,21 0-16,0-21 0,1 22 16,-1-22-16,0 0 0,0 0 15,0 0-15,0 0 16,1-22-16,-22 1 0,21 21 0,0-21 15,0 0-15,0 0 0,0-22 16,1 22-16,-1 0 0,21-21 0,-21 21 0,22-22 16,-22 22-16,21 0 0,-21 0 15,22 21-15,-22 0 0,42 21 16,-42-21-16,1 42 16,-22-21-16,0 1 0,0 20 0,0-21 15,0 21-15,0-20 0,0-1 0,0 0 16,0 21-16,0-21 15,-22 1-15,1-22 16,21-22 0,0 1-1,0 0-15,0 0 0,0 0 16,21 0-16,-21-1 0,22-20 16,-1 21-16,-21-21 0,21-1 0,0 22 15,21-21-15,-20-1 0,-1 22 0,21 0 16,-21 0-16</inkml:trace>
  <inkml:trace contextRef="#ctx0" brushRef="#br0" timeOffset="65756.67">15769 15304 0,'0'0'16,"0"42"-16,0-21 0,0 0 0,0 0 0,0 1 16,0-1-1,21-21-15,0 0 0,1 0 16,20 0-16,-21 0 0,21-21 0,-20-1 15,20 22-15,0-21 16,1-21-16,-22 21 0,21-22 0,-21 22 0,22-21 16,-22 0-16,0-1 15,0 1-15,-21 0 0,0-1 0,0 1 16,0 21-16,0-22 0,0 22 0,0-21 16,0 21-16,-21 21 15,0 0-15,0 0 0,-1 21 0,1-21 16,0 42-16,0 1 0,0-1 0,0 0 15,21 22-15,-22 20 0,1-20 16,0 21-16,0-1 0,0 1 0,-22 0 16,22-1-16,0 22 0,0-21 15,0 21-15,-22-1 0,22 1 16,0 0-16,0 0 0,0 0 0,-22 21 16,43-21-16,-21-1 0,0 1 0,21 21 15,0-21-15,-21 0 0,21-21 16,-21 20-16,21 1 0,0-21 0,0 0 15,0-22-15,0 1 0,0-22 16,0 21-16,21-41 0,-21-1 0,21 0 16,0-21-16,0 0 0,1 0 0,-1 0 15,21-21-15,-21-22 0,22 22 16,-22-21-16,21 0 0,0-22 0,-20 1 16,20-1-16,-21 1 0,21-22 15,-20 21-15,20-20 0,-42-1 16,21-21-16,-21 22 0,0-22 0,0 0 15,0 0-15,-21 21 0,0-20 16,0 20-16,-1-21 0,-20 21 0,0 1 16,-1-1-16,22 22 0,-21-1 0,0 1 15,20 20-15,1 1 0,0 21 16,21-22-16,0 22 0,0 0 16,0 0-16,21 0 0,0 0 0,22-1 0,-22 1 15,21 0-15,1 0 0,20-21 16,-21 20-16,1 1 0,20-21 0,-20 0 15,20 20-15,-21-20 0,22 21 16,-22 0-16,-21-22 0,22 22 16,-22 0-16,0 0 0,0 21 0,-21-21 15,21 21-15,-42 0 16,0 0 0,21 21-16,-21 0 0,0 0 0,21 22 15,-21-22-15,21 0 0,-22 21 16,22-21-16,-21 22 0,21-22 0,0 0 15,0 21-15,0-20 0,0-1 0,0 0 16,21 0-16,1-21 0,-1 21 16,21-21-16,-21 0 0,0 0 0,22 0 15,-22 0-15,21 0 0,-21 0 16,22 0-16,-22-21 0,21 0 16,-21 0-16,1 0 0,-1-1 0,0-20 15,0 0-15,-21-1 0,0 1 0,0 0 16,0-1-16,0-20 0,-21 21 15,0 20-15,0-20 0,-1 21 0,1 0 16,0 21-16,0 0 0,0 0 16,-22 0-16,1 0 0,21 0 0,0 0 15,-22 21-15,22 0 0,0 0 0,21 0 16,0 1-16,0-1 0,0 0 16,0 0-16,21 0 0,0 0 0,1 1 15,20-1-15,0-21 0,-21 21 0,22-21 16,-1 0-16,0 0 15,-20 21-15,20-21 0,0 0 0,1 0 16,-22 0-16,21 0 0,0 0 0,-20-21 16,-1 0-16,0 21 0,0-21 15,0-1-15,0 1 0,-21 0 0,22 0 16,-22 0-16,21 0 0,0-22 16,-21 22-16,21 0 0,0 0 15,0 0-15,22-1 0,-22 22 0,0 0 0,21 0 16,-20 0-16,20 0 0,-21 0 15,0 22-15,22-1 0,-22 21 16,0-21-16,-21 22 0,21-1 0,-21-21 0,0 21 16,0 1-16,0-22 15,0 21-15,0-21 0,0 1 0,0-1 16,0 0-16,0 0 0,0 0 16,-21-21-1,21-21 1,0 0-16,0 0 15,0 0-15,0-22 0,0 22 0,0-21 16,21-1-16,0 1 0,0 0 0,1-1 16,-1 1-16,0 0 15,21 21-15,1-1 0,-1 1 0,0 0 16,1 21-16,-1 0 0,0 0 0</inkml:trace>
  <inkml:trace contextRef="#ctx0" brushRef="#br0" timeOffset="66283.38">18330 15134 0,'0'0'0,"21"21"0,-21 1 0,22-1 0,-22 0 15,0 0-15,0 0 0,0 0 16,0 1-16,0-1 0,0 0 16,0 0-16,0 0 15,0 0 1,-22-21 0,1 0-1,21-21-15,0 0 16,0 0-16,0 0 0,0 0 15,21-22-15,1 22 0,-1-21 16,0 21-16,21-1 0,-21-20 0,1 21 16,-1 21-16,21-21 0,-21 21 0,0 0 15,1 0-15,-1 21 16,0 0-16,-21 21 16,0-20-16,0-1 0,0 0 15,0 21-15,0-21 0,0 1 0,0-1 16,0 0-16,0 0 0,0 0 15,0-42 17,0 0-17,0 0-15,0 0 0,0-1 16,0 1-16,42 0 0,-21 0 0,22-21 16,-1-1-16,0 22 0,1-21 0,-1 21 15,0-1-15,1 1 0,-1 0 16,0 0-16,-20 21 0,-1 0 0,0 21 15,0 0-15,0 0 0,-21 1 16,0 20-16,0 0 0,0 1 0,0-1 16,0 0-16,-21 1 0,0-1 0,0 0 15,0 1-15,-1-1 0,1-21 16,21 0-16,-21 0 0,21 1 16,-21-1-16</inkml:trace>
  <inkml:trace contextRef="#ctx0" brushRef="#br0" timeOffset="66950">21315 14626 0,'0'0'15,"0"-21"-15,-21 21 0,-1-21 0,1 21 0,0 0 16,0 0-16,0 0 0,0 0 16,-1 21-16,1 0 0,0 0 15,0 22-15,0-22 0,0 21 0,-1 1 16,-20-1-16,21 21 0,0-20 16,0 20-16,-1 1 0,1-1 0,21 1 15,0-1-15,0-20 0,0-1 0,0 0 16,21 1-16,1-1 0,-1-21 15,21 0-15,-21 0 0,22 1 0,-1-22 16,0 0-16,1 0 0,20 0 16,-21 0-16,85-43 0,-84 22 15,20-21-15,-20 21 0,20-22 16,-21 1-16,1 0 0,-1-1 0,-21 1 16,22-22-16,-22 1 0,-21-1 15,0 22-15,0-21 0,0-22 0,0 21 16,0 1-16,-21-1 0,-22 1 15,1-1-15,0 1 0,-1 21 0,1-1 16,-22 22-16,1 0 0,21 21 0,-22 21 16,22 0-16,-22 0 0,22 22 15,0 20-15,-1-20 0,22 20 0,0 1 16,0-22-16,0 21 0,21 1 16,0-1-16,0 1 0,0-22 0,0 22 15,0-1-15,21-20 0,21-1 0,-21 0 16,22 1-16,-1-1 15,21-21-15,1-21 0,-1 21 0,1-21 16</inkml:trace>
  <inkml:trace contextRef="#ctx0" brushRef="#br0" timeOffset="67231.84">22352 15007 0,'0'-21'15,"0"42"-15,0-63 0,-21 42 16,0 21-1,21 0-15,-22 22 0,1-1 0,0 0 16,21 22-16,-21-1 0,0 1 0,0 20 16,-1-20-16,22-1 15,-21 1-15,0-1 0,0 1 0,0 21 16,0-22-16,-1 22 0,1-22 0,0 22 16,0-22-16,0 1 0,21 21 15,-21-22-15,-1-21 0,1 22 0,21-1 16,0-20-16,-21 20 0,0-20 15,21-1-15,-21 0 0,21 1 0,0-22 16,0 0-16,0 0 0,-21 0 0</inkml:trace>
  <inkml:trace contextRef="#ctx0" brushRef="#br0" timeOffset="67556.17">21950 16087 0,'0'-85'0,"0"170"0,21-255 15,-21 86-15,0-1 0,0-21 16,0 22-16,0-1 0,21-21 0,-21 21 16,21 1-16,0-1 0,-21 22 15,22-1-15,-1 1 0,0 20 0,0-20 16,21 42-16,-20-22 0,20 22 0,0 0 16,-21 0-16,22 21 15,-1 0-15,0 21 0,-20 0 0,20 21 16,-21 1-16,0-22 0,0 21 15,-21 22-15,0-22 0,0 0 0,0 1 16,-21 20-16,-21-20 0,21-1 0,-22 0 16,1-21-16,0 22 0,21-22 15,-22 0-15,1 0 0,0 22 16,20-43-16,1 0 0,21-22 16,0 1-1,0 0-15,21 0 0,1-21 0,-1 20 16,0-20-16,0 21 15</inkml:trace>
  <inkml:trace contextRef="#ctx0" brushRef="#br0" timeOffset="68188.32">22585 15050 0,'0'0'0,"106"-22"31,-85 22-31,0 0 0,0-21 0,0 21 16,0-21-16,1 21 0,-1-21 15,0 0-15,0 21 0,-21-21 0,0-1 16,0 1-16,0 0 16,0 0-16,-21 21 15,0-21-15,0 21 16,-1 0-16,1 0 0,0 21 16,0 0-16,21 0 0,-21 0 0,21 1 15,-21-1-15,21 0 0,0 21 0,0-21 16,0 1-16,0-1 0,0 21 15,21-21-15,0 0 0,0-21 0,0 22 16,0-1-16,1-21 16,-1 0-16,21 0 0,-21 0 0,0 0 15,1 0-15,-1-21 0,0-1 16,0 22-16,0-21 0,0 0 0,-21-21 16,22 21-16,-1-1 0,-21 1 15,21-21-15,0 21 0,0-22 16,0 1-16,1 21 0,-1 0 0,0-22 15,21 22-15,-21 21 0,1-21 0,20 21 16,-21 0-16,0 21 0,0-21 16,1 21-16,-1 22 0,0-22 0,-21 0 15,0 21-15,0-20 0,0 20 16,0 0-16,0-21 0,0 22 0,0-22 16,0 21-16,0-21 0,0 1 0,0-1 15,-21 0-15,0 0 16,-1-42 15,22 0-31,0 0 16,-21-1-16,21 1 0,0 0 0,0 0 15,0 0-15,0 0 0,21-1 16,1-20-16,-1 21 0,0-21 0,0 20 16,0-20-16,0 21 0,1-21 0,20-1 15,-21 22-15,21 0 0,-20 0 16,20 0-16,-21-1 0,21 1 0,-20 21 15,-1 0-15</inkml:trace>
  <inkml:trace contextRef="#ctx0" brushRef="#br0" timeOffset="68680.33">24193 14817 0,'0'0'16,"22"0"-16,-1 0 0,0 0 0,0 0 15,-21-21 1,0-1-1,0 1 1,0 0-16,0 0 0,-21 21 16,0 0-16,21-21 0,-21 21 0,-1 0 15,-20 0-15,21 0 0,0 21 16,-22 0-16,22 0 0,-21 0 0,21 1 16,-22 20-16,22-21 0,-21 0 15,21 22-15,0-22 0,21 0 16,0 21-16,0-21 0,0 1 0,0-1 15,0 0-15,0 0 0,21-21 16,-21 21-16,21-21 0,0 0 16,0 0-16,0 0 0,1-21 15,-1 21-15,21-21 0,-21 0 0,0 0 16,1-1-16,-1 1 0,0 0 0,0 0 16,0 0-16,0-22 0,1 22 15,-1-21-15,-21 21 0,21-22 16,0 22-16,0 0 0,-21 0 0,21 0 15,-21 42 17,-21 0-32,0 0 0,21 22 15,-21-22-15,21 0 0,-21 0 0,0 0 16,21 0-16,0 1 0,0-1 0,0 0 16,0 0-16,0 0 0,0 0 15,21-21-15,0 0 0,0 0 0,0 0 16,22 0-16,-22 0 0,0 0 0</inkml:trace>
  <inkml:trace contextRef="#ctx0" brushRef="#br0" timeOffset="68992.91">24828 14118 0,'-21'0'0,"-106"106"16,106-64 0,0 22-16,0-22 0,21 22 15,-21-1-15,-1 1 0,22-22 0,-21 22 16,21-22-16,0 0 0,0 1 16,0-1-16,0-21 0,0 0 0,0 22 15,0-22-15,0 0 16,0 0-16,21-21 31,1 0-31,-1-21 0,0 0 16,0 0-16,21-1 0,-20 1 15,20 0-15,0-21 0,1 21 0</inkml:trace>
  <inkml:trace contextRef="#ctx0" brushRef="#br0" timeOffset="69828.02">25125 14563 0,'0'0'16,"0"21"-16,-21 0 15,21 0-15,-22 0 0,1 1 0,0 20 16,0-21-16,0 0 0,21 22 0,0-22 16,-21 0-16,21 0 0,0 0 15,0 0-15,0 1 0,0-1 0,0 0 16,21 0-16,0-21 16,0 0-16,0 0 15,0 0-15,1 0 0,-1 0 0,0 0 16,0-21-16,0 21 0,0-21 15,1 0-15,-1-1 0,0 22 16,0-42-16,0 21 0,0 0 0,1 0 16,-1-1-16,-21 1 0,21 0 15,0 21-15,-21 21 32,0 0-32,0 1 0,0-1 15,0 0-15,0 0 0,0 0 16,0 0-16,0 1 15,21-1-15,0-21 16,-21-21 15,0-1-15,0 1-16,0 0 16,0 0-16,0 0 0,0 0 15,22-1-15,-1 1 0,0-21 16,0 21-16,0 0 0,0-22 15,1 22-15,-1 0 0,21 0 0,-21 21 16,0 0-16,1 0 0,-1 0 0,0 0 16,-21 21-16,0 0 15,0 21-15,21-20 0,-21 20 0,0-21 16,0 21-16,0-20 0,0 20 16,0-21-16,0 0 0,0 0 0,0 22 15,0-22-15,0 0 0,0 0 0,0 0 16,-21 1-16,0-22 31,21-22-15,0 1-1,0 0-15,0 0 16,21 0-16,0-22 0,0 22 16,0 0-16,1-21 0,20-1 0,0 1 15,1 0-15,-1-1 0,21 1 0,-20 0 16,20-1-16,-20 1 0,20 21 15,-21 0-15,-20 21 0,20 0 0,-21 21 16,0 0-16,-21 0 0,0 22 16,0-22-16,0 21 0,0 0 0,0-20 15,-21 20-15,0-21 0,0 21 0,21-20 16,-21-1-16,-1 0 16,1 0-16,0 0 0,21 0 15,-21-21-15,0 0 0,0 0 31,-1-21-31,22 0 16</inkml:trace>
  <inkml:trace contextRef="#ctx0" brushRef="#br0" timeOffset="70043.53">26014 14203 0,'-21'0'15,"42"0"-15,-64 0 0,22 0 0,0 0 16,0 0-16,0 0 0,0 0 16,-1 0-16,1 0 15,0 0 32,0 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7T01:12:36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614 0,'0'-21'16,"0"0"-1,0-1-15,0 1 16,0 0-16,0 0 16,0 0-16,0 0 15,0-1-15,0 1 16,-21 0-16,-1 21 15,22-21-15,-21 21 0,21-21 16,-21 21 15,21 21-31,0 0 0,-21-21 16,21 42-16,0-20 0,0-1 0,0 21 16,0 0-16,0-20 15,0 20-15,0 0 0,0 22 0,0-22 16,0 22-16,0-22 0,0 21 15,0 1-15,0-22 0,0 22 16,0-22-16,0 22 0,0-22 0,0 0 16,0 1-16,0-22 0,-21 21 15,0-21-15,21 0 0,-22 1 0,22-1 16,-21 0-16,21 0 0,-21-21 16,0 0-16,0 0 15,0 0-15,21-21 0,-22 21 16,22-21-16,0 0 0,-21-1 15,21 1-15,-21-21 0,21 21 16,0-22-16,0 22 0,0-21 16,-21 0-16,21-1 0,0 1 15,-21 0-15,21-1 0,0 22 0,0-21 16,0 21-16,0-22 16,0 64-1,0 1 1,21-1-16,0 21 0,-21-21 15,21 22-15,0-1 0,1 0 0,-22-21 16,21 22-16,0-1 0,0-21 16,-21 0-16,21 22 0,0-22 15,1 0-15,-1 0 0,21 0 16,-21 1-16,0-22 0,1 0 16,-1 0-16,0 0 0,21 0 15,-21 0-15,1 0 0,-1-22 16,0 1-16,0 0 0,0 21 0,0-21 15,1-21-15,-1 20 0,0 1 16,0 0-16,0-21 0,0-1 0,-21 22 16,0-21-16,22 0 0,-1 20 15,-21-20-15,0 21 0,0 0 16,0 0-16,0 42 31,0 0-31,0 0 0,0 0 16,0 22-16,0-22 0,0 0 15,0 21-15,0-21 0,0 22 0,0-22 16,0 0-16,0 43 16,0-43-16,0 0 0,0 0 0,0 0 15,0 0-15,0 1 16,21-22 0,0 0-16,0 0 0,0 0 0,1 0 15,-1 0-15,21 0 0,-21-22 16,0 22-16,22-21 0,-22 0 0,0 0 15,21 0-15,-20 0 16,-1-1-16,-21 1 0,21 0 0,-21-21 16,0 21-16,0-1 0,0-20 15,0 21-15,0-21 0,-21 20 0,0 1 16,-1 0-16,1 0 0,0 21 16,-21 0-16,21-21 0,-1 21 0,-20 0 15,21 0-15,0 0 0,0 0 16,-1 0-16,1 0 0,21 21 15,0 0 1,21-21-16,1 0 16,-1 0-16,21 0 0,0 0 0,1 0 15,-1 0-15,22 0 16,-22 0-16,21-21 0,1 21 0,-22-21 16,22 0-16,-22 21 0,0-22 15,1 1-15,-1 21 0,0-21 16,-20 21-16,-1 0 0,0 0 0,-21 21 31,-21 0-15,0 1-16,-1-1 0,22 0 15,-21 21-15,0-21 0,0 22 0,21-22 16,-21 21-16,0-21 0,21 22 16,-22-22-16,22 21 0,0-21 15,0 1-15,0-1 0,0 0 16,0 0-16,0 0 0,0 0 15,22-21-15,-1 0 16,0 0-16,0 0 0,21 0 16,-20-21-16,-1 0 0,21 21 15,-21-21-15,22 0 0,-22 0 16,0-1-16,21 1 0,-21 0 0,1-21 16,-22 21-16,0-1 0,0-20 15,0 21-15,0-21 0,0 20 0,0 1 16,0 0-16,-22 0 0,1 0 15,0 0-15,-21 21 0,21 0 16,-1 0-16,-20 0 0,21 0 16,0 0-16,0 0 0,-1 21 0,1-21 15,21 21-15,0 0 16,0 0-16,21-21 16,1 0-16,20 0 15,-21 0-15,21 0 0,-20 0 16,20 0-16,21-21 0,-20 21 0,-1-21 15,22 0-15,-22 0 0,21 21 16,-20-22-16,20 1 0,-20 0 0,-1 0 16,0 0-16,1 0 0,-22 21 15,0-22-15,0 22 0,0 0 16,-21 22 15,0 20-15,0-21-16,0 0 0,0 22 0,0-1 15,0-21-15,0 21 0,0 1 16,-21 20-16,21-20 0,0-1 0,-21 0 16,21 22-16,0-22 0,0 22 15,0-1-15,0 22 0,-21-22 0,21 22 16,-21 0-16,-1-22 0,1 22 16,21-1-16,-21-20 0,0 21 15,0-22-15,21 22 0,-21-1 16,-1-20-16,22-1 0,-21 1 0,21-1 15,0 1-15,0-22 0,0 1 0,0-1 16,0-21-16,0 21 0,0-20 16,0-1-16,0-42 31,0-1-31,0 1 0,0-21 16,21 21-16,1-22 0,-22 1 0,21 0 15,0-22-15,-21 1 0,21-1 16,-21 1-16,0-22 0,21 22 0</inkml:trace>
  <inkml:trace contextRef="#ctx0" brushRef="#br0" timeOffset="373.78">3746 1270 0,'0'0'0,"0"-21"15,-21 0-15,21-22 0,0 22 16,-21 0-16,21 0 0,0 0 15,0 0-15,0-1 0,0 1 0,0 0 16,21 0-16,0 0 0,1 0 16,-1-1-16,0 22 0,0-21 0,21 0 15,-20 0-15,-1 21 16,21-21-16,-21 21 0,22 0 0,-22 0 16,0 0-16,0 0 0,0 21 15,0-21-15,1 21 0,-1 0 0,-21 0 16,0 1-16,0-1 0,0 21 15,0-21-15,0 0 0,0 22 0,-21-22 16,-1 0-16,1 21 0,0-20 16,-21-1-16,21 0 0,-1 0 0,1-21 15,0 21-15,0 0 0,0-21 16,42 0 31,-21-21-47,21 0 0,0 21 15</inkml:trace>
  <inkml:trace contextRef="#ctx0" brushRef="#br0" timeOffset="817.69">4699 995 0,'0'0'0,"21"-21"0,0 21 16,-21-21-16,21 21 0,-21-22 15,0 1 1,-21 21 0,-21 0-16,21 0 0,0 21 15,-22 1-15,22-22 0,-21 21 0,21 0 16,-22 0-16,22 0 0,0 0 16,0 1-16,0-1 0,-1 0 0,22 0 15,-21-21-15,21 21 16,0 0-16,21-21 15,1 0-15,-1 0 16,0 22-16,0-22 0,0 0 0,22 0 16,-22 0-16,0 0 0,21 21 15,-21-21-15,1 21 0,-1-21 16,0 21-16,0 0 0,-21 0 16,0 1-16,21-1 0,-21 0 15,0 0-15,0 0 16,-21-21-16,0 21 0,0 1 0,0-22 15,-1 21-15,1-21 0,0 0 16,-21 21-16,21-21 0,-1 0 0,1 0 16,0 0-16,0 0 0,0 0 0,0 0 15,-1 0-15,-20 0 0,21 0 16,-21-21-16</inkml:trace>
  <inkml:trace contextRef="#ctx0" brushRef="#br0" timeOffset="1279.43">1778 1630 0,'0'0'0,"0"21"16,21-21 0,21 0-16,-20 0 15,20 0-15,-21 21 0,43-21 16,-22 0-16,21 0 0,22 0 0,0 0 16,-1 0-16,22 0 15,0 0-15,0 0 0,21-21 0,-21 21 0,0 0 16,21-21-16,-22 21 0,22-21 15,0 21-15,0 0 0,-21-21 0,21-1 16,-21 22-16,0 0 16,0-21-16,-22 21 0,22 0 0,-21-21 0,0 21 15,-22 0-15,22 0 0,-22-21 16,-20 21-16,-1 0 0,0 0 16,1 0-16,-22 0 0,0 0 15,0 0-15,-42 0 31,0 0-15,0 0-16,-22 21 0,22 0 0</inkml:trace>
  <inkml:trace contextRef="#ctx0" brushRef="#br0" timeOffset="1813.47">2201 2773 0,'-21'-21'16,"0"21"-16,21-21 16,0-1-1,21 22-15,0-21 16,22 21-16,-1 0 16,21-21-16,1 21 0,21-21 0,-22 21 15,22-21-15,-1 21 0,1 0 16,-21-21-16,-1 21 0,22 0 0,-43-22 15,22 22-15,-22 0 0,0 0 16,1 0-16,-22 0 0,21 0 0,-42 22 16,-21-22-1,0 21-15,0-21 16</inkml:trace>
  <inkml:trace contextRef="#ctx0" brushRef="#br0" timeOffset="2121.32">2879 2688 0,'0'21'32,"0"1"-32,0-1 0,0 0 15,0 21-15,0-21 0,0 22 16,0-1-16,0 0 0,0 22 0,0-22 15,-22 22-15,22-22 0,0 22 16,0-1-16,0-21 0,-21 22 16,21-22-16,-21 1 0,21-1 15,-21-21-15,21 0 0,0 0 0,0 1 16,0-1-16,21-21 31,0 0-31,0 0 0,-21-21 16,22-1-16,-1 1 0,0 0 0</inkml:trace>
  <inkml:trace contextRef="#ctx0" brushRef="#br0" timeOffset="2639.05">3238 3069 0,'0'0'0,"22"-21"0,20 0 31,-42 42-15,0 0-16,0 0 0,0 1 15,0-1-15,0 0 0,0 21 0,-21-21 16,0 22-16,21-22 0,-22 21 16,22-21-16,0 22 0,0-22 0,0 0 15,0 0-15,0 0 0,0 1 16,0-1-16,22-21 0,-1 0 16,0 0-1,21 0-15,-21 0 0,1-21 0,20-1 16,-21 1-16,21 0 0,-20 0 15,20-21-15,-21 20 0,21-20 0,-20 21 16,-1-21-16,0 20 0,0-20 16,0 21-16,-21 0 0,0 0 0,0-1 15,0 1-15,0 42 32,-21-21-17,0 22-15,21-1 0,-21 0 16,21 21-16,0 1 0,0-22 0,-21 21 15,21 22-15,0-22 16,0 0-16,0 64 0,0-42 16,0-1-16,0-21 0,0 22 15,0-1-15,0 1 0,0-1 0,21 1 16,-21-1-16,0 1 0,0-1 0,21-20 16,-21 20-16,21-20 0,-21-1 15,0 0-15,0-21 0,0 22 0,0-22 16,0 0-16,0 0 0,0 0 15,0 1-15,-21-1 0,0-21 0</inkml:trace>
  <inkml:trace contextRef="#ctx0" brushRef="#br0" timeOffset="2794.96">3598 4678 0,'-42'0'0,"127"0"0,-128 0 0,-41 0 16,41 0-16,1 0 0,-22 0 0,22 0 15,-21 0-15,20-21 0,-20 0 16,-1-22-16,1 22 0,20 0 0,-20-21 16,21-1-16,-1 22 0,1-21 15,21-1-15,0 1 0,-1 21 0,22-21 16,0 20-16,0-20 0,22 21 15,-1-21-15,0 20 0,21-20 0,1 21 16,-1-21-16,0 20 16,1-20-16,20 0 0,1 21 0,-1-22 0</inkml:trace>
  <inkml:trace contextRef="#ctx0" brushRef="#br0" timeOffset="3149.79">4170 3027 0,'0'0'0,"0"-21"16,-21 21-1,-1 0-15,1 0 16,0 21-16,21 0 16,-21 21-16,21 1 0,0-1 15,0 0-15,0 22 0,0-1 0,0 1 16,0-1-16,0 1 0,0 21 0,0-22 15,0 1-15,21 20 16,-21 1-16,21-22 0,-21 22 0,0-21 16,0 20-16,0-20 0,0-1 0,0-20 15,0 20-15,0-21 0,0 1 16,0-1-16,0 0 0,0-20 0,0-1 16,0 0-16,21-21 31,-21-21-31,22 0 0,-22-22 15,0 22-15,0-21 0,0-1 16,0 1-16,0 0 0</inkml:trace>
  <inkml:trace contextRef="#ctx0" brushRef="#br0" timeOffset="3473.78">4106 3471 0,'0'-169'15,"0"127"1,0-1-16,0 1 0,0 0 0,0 21 15,0-22-15,0 22 0,21 0 0,1-21 16,-22 20-16,21 1 0,0 21 16,21-21-16,-21 0 0,1 21 0,20 0 15,0 0-15,-21 0 0,1 0 16,20 0-16,-21 21 0,0-21 16,0 21-16,-21 0 0,0 22 15,0-22-15,0 0 0,0 21 0,-21-20 16,0 20-16,0 0 0,-21-21 0,20 22 15,-20-22-15,0 21 0,21-21 16,-22 1-16,22-1 0,0 0 0,0-21 16,0 21-16,-1-21 15,22-21 17,0 0-32,22 0 15,-22-1-15</inkml:trace>
  <inkml:trace contextRef="#ctx0" brushRef="#br0" timeOffset="4157.39">4911 3112 0,'0'0'0,"21"0"0,0 0 15,0 0 1,0 0-16,0-22 0,1 22 15,-1-21-15,-21 0 16,21 0-16,0 21 0,0-21 16,-21 0-16,0-1 0,0 1 15,0 0-15,0 0 16,-21 21 0,0 0-16,0 0 15,0 0-15,-1 0 0,1 21 0,0 0 16,0 0-16,0 1 0,0-1 15,-1 21-15,22-21 0,-21 0 0,21 1 16,-21 20-16,21-21 0,0 21 16,0-20-16,0-1 0,0 0 0,0 0 15,21 0-15,0 0 0,1 1 16,-1-22-16,0 0 0,0 21 16,0-21-16,22 0 0,-22 0 0,21 0 0,-21-21 15,22 21-15,-1-22 0,-21 1 16,21 0-16,1-21 0,-1 21 15,0-1-15,1-20 0,-1 0 16,-21 21-16,22-22 0,-1 1 0,0 0 16,-21-1-16,22 22 0,-22-21 0,0 21 15,0-22-15,0 22 0,-21 0 16,-21 21 0,-21 0-1,21 21-15,0 0 0,-22 0 0,22 22 16,-21-22-16,21 0 0,21 0 15,0 22-15,0-22 0,0 0 16,0 0-16,21 21 0,0-20 16,0 20-16,0-21 0,0 0 15,-21 0-15,22 1 0,-1 20 0,-21-21 16,0 0-16,0 0 0,0 1 16,0-1-16,0 0 0,0 0 0,-21 0 15,21 0-15,-22-21 0,1 22 16,0-22-16,0 0 0,0 0 15,0 0-15,-1 0 0,1 0 16,0 0-16,0 0 0,-21 0 16</inkml:trace>
  <inkml:trace contextRef="#ctx0" brushRef="#br0" timeOffset="4609.13">2921 3747 0,'0'0'0,"-21"0"0,-22 0 15,22 0-15,0 0 0,0 0 16,0 0-16,42 0 31,21 0-31,1 0 16,-1 0-16,0 0 0,22 0 15,-1 0-15,22 0 0,21-22 0,0 22 16,21 0-16,0 0 0,0-21 0,21 21 16,0 0-16,0 0 0,21 0 15,1 0-15,-1-21 0,-21 21 0,0 0 16,1 0-16,-1 0 0,-21 0 15,0 0-15,0 0 0,-21 0 16,-22 0-16,1 0 0,0-21 16,-22 21-16,-21 0 0,1 0 0,-22 0 15,21 0-15,-63 0 47,0 0-47,0 0 16</inkml:trace>
  <inkml:trace contextRef="#ctx0" brushRef="#br0" timeOffset="5298.22">1122 5906 0,'0'0'0,"0"-22"0,0 1 0,21-63 31,-21 105 0,0 0-31,0 0 0,0 0 0,0 22 16,0-1-16,0 0 0,0 22 15,0-22-15,0 0 0,0 22 16,0-22-16,0 22 0,0-22 0,0 22 16,0-22-16,0 21 15,0-20-15,0-22 0,0 21 0,0-21 16,0 1-16,0-1 0,0 0 15,0 0-15,21-42 32,0 0-17</inkml:trace>
  <inkml:trace contextRef="#ctx0" brushRef="#br0" timeOffset="5661.58">1714 6308 0,'0'21'16,"22"0"-1,-1-21 1,0 0-1,0 0-15,-21-21 0,0 0 16,0 0 0,0-1-1,-21 22 17,0 0-32,21 22 15,-21-22-15,21 21 0,-22 0 16,22 0-16,-21-21 0,21 21 15,0 0-15,21-21 32,1 0-32,-1 0 0</inkml:trace>
  <inkml:trace contextRef="#ctx0" brushRef="#br0" timeOffset="7085.71">2349 6287 0,'-21'0'0,"42"0"0,-63 0 15,21 0 1,21-22 0,21 1-1,0 21-15,0-21 16,1 0-16,-1 21 0,21-21 16,-21 0-16,22 21 0,-22-22 0,21 1 15,-21 0-15,22 0 0,-22-21 16,21 20-16,-21-20 0,22 21 15,-22-21-15,0-1 0,0 1 0,0 0 16,-21-1-16,21 1 0,-21 0 0,0-1 16,0 22-16,0-21 15,0 21-15,-21-1 0,0 1 0,0 21 16,0 0 0,0 0-16,-1 0 15,1 21-15,21 22 0,-21-22 16,21 21-16,-21 22 0,21-22 0,0 22 15,0-22-15,-21 21 0,21 1 16,-21-1-16,21 1 0,0-1 0,0 22 16,-22-21-16,22 20 0,0 1 0,0 21 15,0-22-15,0 1 16,0 0-16,0-1 0,0 1 0,0 21 16,0-21-16,0 20 0,0-20 15,0 0-15,0-1 0,0 1 0,22 0 16,-22-1-16,21-20 0,-21 21 0,0-22 15,0 22-15,0-22 0,0 1 16,0-22-16,21 22 0,-21-22 0,0 0 16,21-21-16,-21 1 0,0 20 0,21-21 15,0-21 1,1-21-16,-1 0 0,0 0 16,-21-1-16,21-20 0,0 0 15,22-1-15,-22-20 0,0-1 16,0 1-16,0-22 0,0 22 0,-21-1 15,22-20-15,-22 20 0,0-21 0,0 1 16,0 20-16,0-20 0,-22-1 16,1 21-16,0 1 0,0-1 0,-21 1 15,20-1-15,-20 22 0,0 0 16,-1-1-16,1 1 0,-21 21 0,20-21 16,1 20-16,0 1 0,20 0 15,-20 21-15,21 0 0,0-21 0,0 21 16,-1 0-16,44 0 31,-1 0-31,0 0 16,0-21-16,21 0 0,1 21 15,-1-22-15,0 1 0,1 0 0,-1 0 16,0 0-16,1 0 0,-1-1 16,0-20-16,-20 21 0,20-21 0,-21 20 15,21-20-15,-20 21 16,-1-21-16,0 20 0,0 1 0,0-21 0,-21 21 15,0 0-15,0-1 0,21 1 16,-21 0-16,0 0 0,22 21 16,-22-21-1,0 42 17,0 0-32,0 0 0,-22 0 15,22 1-15,-21 20 0,21-21 0,-21 21 16,21 1-16,0-1 0,0-21 15,0 22-15,0-1 0,0-21 0,0 21 16,0-20-16,0-1 0,21 0 16,0 0-16,1-21 0,-1 21 0,0-21 15,0 0-15,0 0 0,0 0 16,22 0-16,-22-21 0,0 21 16,0-21-16,0 0 0,1 0 15,-1-1-15,0-20 0,0 21 16,0-21-16,0 20 0,-21-20 0,0 0 15,0 21-15,0-22 0,0 22 0,0-21 16,0-1-16,0 22 0,-21-21 16,0 21-16,0 0 0,0-1 0,0 1 15,-22 0-15,22 21 0,-21 0 16,21 0-16,-1 0 0,1 0 0,0 0 16,0 0-16,0 0 0,0 21 15,-1 0-15,22 1 0,0-1 16,0 0-16,0 0 0,0 0 15,0 0-15,0 1 0,0-1 0,0 0 16,0 0-16,0 0 16,0 0-16,22-21 0,-22 22 15,21-22-15,0 21 0,0-21 16,0 0-16,0 0 0,1 0 16,-1 0-16,0 0 0</inkml:trace>
  <inkml:trace contextRef="#ctx0" brushRef="#br0" timeOffset="7665.97">3937 6075 0,'0'-21'15,"0"0"1,0-1-16,21 1 15,-21 0-15,21 21 16,-21-21-16,0 0 0,21 21 0,1-21 16,-1 21-16,0-22 0,0 22 15,0-21-15,0 21 0,1 0 16,-1 0-16,0 0 0,0 0 16,0 21-16,0 1 0,1-1 0,-1 0 15,-21 0-15,21 0 0,21 43 16,-42-22-16,0-21 15,0 22-15,0-22 0,0 21 0,0-21 16,0 22-16,0-1 0,0-21 0,0 21 16,0-20-16,0 20 0,-21-21 15,21 0-15,0 0 0,0 1 0,-21-22 16,21 21-16,-21-21 0,0 0 31,21-21-31,0-1 0,0 1 16,0 0-16,0 0 0,0-21 15,0-1-15,21 22 0,0-21 16,0-1-16,0 1 0,22 0 16,-22-1-16,21 1 0,0 21 0,1-21 15,-1-1-15,0 22 0,43-42 16,-43 41-16,-20 1 0,20 21 16,-21-21-16,0 21 0,0 0 0,1 0 15,-1 0 1,-21 21-1,0 0-15,0 1 16,-21-1-16,-1-21 16,1 21-16,0 0 0</inkml:trace>
  <inkml:trace contextRef="#ctx0" brushRef="#br0" timeOffset="8645.33">1143 8636 0,'0'0'0,"-21"0"0,0 0 16,-1 0-1,22-21-15,-21 21 16,21-21-16,0 0 15,0-1-15,0 1 16,0 0 0,0 0-16,21 0 0,1 0 0,-1-1 15,0 1-15,0 21 0,0-21 16,0 21-16,1 0 0,-1 0 16,0 0-16,0 0 0,0 21 15,0 0-15,1 1 0,-1-1 16,0 0-16,0 21 0,-21-21 0,21 22 15,-21-1-15,21 0 0,-21 22 16,0-22-16,0 1 0,0 20 0,0-21 16,0 1-16,-21 20 0,-21-20 15,21-1-15,-22 0 0,22 1 0,-21-22 16,0 21-16,-1 0 0,1-20 16,0-1-16,20 0 0,-20 0 0,0 0 15,21-21-15,-22 21 0,22-21 16,-21 0-16,21 0 0,-22 0 15,22 0-15,0-21 0,0 21 0,0-21 16,-1-21-16,1 21 0,0-1 16,21-20-16,-21 0 0,21-1 15,0 1-15,0-21 0,0 20 0,0 1 16,21 0-16,0 20 0,0-20 16,22 21-16,-22 0 0,0 0 0,0-1 15,22 22-15,-22 0 0,0 0 16,0 22-16,21-1 0,-20 21 0,-1-21 15,0 22-15,0-1 0,0 0 16,0-21-16,1 22 0,-1-1 16,0 0-16,-21 1 0,0-22 15,21 21-15,-21-21 0,21 22 0,-21-22 16,0 0-16,21 0 0,-21 0 16,22 1-16,-22-1 0,21 0 15,0-21 1,0 0-1,0-21-15,-21 0 16</inkml:trace>
  <inkml:trace contextRef="#ctx0" brushRef="#br0" timeOffset="8874.2">1799 9144 0,'21'0'0,"-42"0"0,63 0 16,-42-21 62,22 21-78,-22-21 0,0 0 31</inkml:trace>
  <inkml:trace contextRef="#ctx0" brushRef="#br0" timeOffset="11241.79">3133 8742 0,'0'0'0,"0"-21"0,21 0 16,-21-1-16,0 1 16,0 0-16,0 0 0,0 0 0,0 0 15,0 42 32,0 21-47,0-21 0,0 22 16,0-1-16,0 21 0,-21-20 0,21 20 15,-22-20-15,22-1 0,0 0 16,0 1-16,-21-1 0,21 0 0,0-21 16,-21 22-16,21-22 0,0 0 0,0 0 15,0 0 1,21-42 0,0 0-1,-21 0-15,22 0 0,-1 0 0,0-1 16,0-20-16,-21 21 0,21-21 0,0-1 15,22-20-15,-22 20 16,0 1-16,0-21 0,22 20 0,-22 22 16,0-21-16,21 21 0,-21-1 15,1 1-15,-1 21 0,0 0 16,-21 21-16,21 1 16,-21 20-16,0-21 0,21 0 15,-21 22-15,0-1 0,0 0 0,0-21 16,0 22-16,0-1 0,21 0 15,-21-20-15,22-1 0,-22 21 16,0-21-16,21 0 0,0 1 0,0-22 16,0 0-16,0 21 0,1-21 0,-1 0 15,21 0-15,-21 0 0,0-21 16,22-1-16,-22 22 0,21-21 0,-21-21 16,1 21-16,20 0 0,-21-22 15,0 1-15,0 0 0,1-1 0,-22 1 16,0-22-16,21 22 0,-21 0 15,0-1-15,0 1 0,0 0 0,0 21 16,0-22-16,-21 22 0,-1 0 0,22 0 16,-21 21-16,0 0 0,0 0 15,0 0-15,0 0 0,-22 0 0,43 21 16,-21 0-16,0 0 0,21 0 0,0 1 16,0-1-16,0 0 0,0 0 15,0 0-15,21 0 16,0 1-16,0-1 0,1-21 15,-1 0-15,21 0 0,-21 0 0,22 0 16,-22 0-16,21 0 0,0 0 0,1-21 16,-1 21-16,22-22 0,-22 1 15,21 0-15,-20 0 0,20 0 0,-20 0 16,-1-22-16,0 22 0,1-21 0,-22-1 16,0 1-16,21 0 0,-42-1 15,21 1-15,-21 0 0,0-1 0,0 1 16,0 0-16,0 21 0,0-22 15,-21 43-15,0-21 0,0 21 0,0 0 16,0 0-16,-1 0 0,-20 21 16,21 0-16,0 22 0,21-1 15,-21 0-15,21 1 0,-22-1 0,22 0 16,0 22-16,0-22 0,0 22 0,0-22 16,0 0-16,0 22 0,0-22 15,0 22-15,0-22 0,0 22 0,0-22 16,0 0-16,0 1 0,0-1 15,0 0-15,0-21 0,0 22 0,0-22 16,0 0-16,0 0 0,0-42 47,0 0-47,0 0 0,0-22 16,0 22-16,0-21 0,0 0 15,0-1-15,22 22 0,-1-21 0,-21-1 16,21 1-16,0 21 0,0-21 0,0 20 15,1 1-15,-1 0 0,0 0 16,0 21-16,0 0 0,0 0 16,1 0-16,-1 0 0,0 21 0,0 0 15,-21 0-15,21 1 0,-21-1 16,21 21-16,-21-21 0,0 22 0,0-22 16,22 21-16,-22-21 0,21 22 15,-21-22-15,0 0 0,0 0 0,21 0 16,0 0-16,0 1 0,-21-1 15,21-21-15,1 0 0,-1 21 16,0-21-16,0 0 0,0 0 16,22 0-16,-22-21 0,0 0 0,21 21 15,-21-22-15,22 1 0,-22 0 16,0-21-16,21 21 0,-20-22 0,-1 1 16,0 0-16,21-1 0,-21 22 0,-21-21 15,22-1-15,-1 22 0,-21-21 16,21 21-16,-21 0 0,0-1 15,0 1-15,0 42 32,0 1-32,-21-1 15,0 0-15,21 0 0,-22 0 0,22 22 16,-21-1-16,21 0 0,0-21 16,0 22-16,0-1 0,0 0 0,0-20 15,0 20-15,0-21 0,21 0 16,-21 0-16,22 1 0,-1-1 0,0-21 15,21 0-15,-21 0 0,43 0 16,-22 0-16,-21 0 0,22 0 0,-1-21 16,-21-1-16,22 1 0,-22 0 15,21 0-15,-21-21 0,0-1 16,22 1-16,-22 0 0,0-1 0,0 1 16,0-22-16,1 22 0,-1-21 15,0 20-15,0-20 0,0-1 0,-21 22 16,21-85-16,1 85 0,-22-22 15,0 22-15,0 21 0,0-22 16,0 22-16,0 0 0,0 0 0,0 42 31,0 0-31,0 21 0,-22-20 16,22 20-16,-21 21 0,0-20 0,21-1 16,-21 22-16,21-22 0,0 21 15,-21-20-15,21 20 0,-21-20 16,21 20-16,0-21 0,0 1 0,0 20 15,0-20-15,0-1 0,0 0 0,0-21 16,0 22-16,0-22 0,21 0 16,0 0-16,0 0 0,0-21 0,0 0 15,22 0-15,-22 0 0,21 0 0,1 0 16,-1 0-16,-21-21 0,21 0 16,1 0-16,-1 0 0,0 0 0,1-1 15,-1-20-15,0 0 0,1 21 0,-22-22 16,21 1-16,-21 0 0,1-1 15,-1 1-15,0 21 0,0-22 16,-21 1-16,0 21 0,0 0 0,0 0 16,-21 21-1,-21 0-15,20 21 0,1 0 16,0 0-16,0 0 0,0 22 0,0-22 16,-1 21-16,22 0 0,-21 1 15,21-1-15,0 0 0,0 1 0,0-22 16,0 21-16,21-21 0,1 1 0,-1-1 15,21 0-15,-21 0 0,22-21 0,-1 0 16,-21 0-16,21 0 0,1 0 16,-1 0-16,0-21 0,1 0 0,-22 0 15,21-1-15,1 1 0,-22 0 16,21 0-16,0-21 0,-20 20 16,-1-20-16,21 0 0,-21 21 0,0-22 15,1 1-15,-1 21 0,-21-22 0,0 1 16,0 21-16,0-21 0</inkml:trace>
  <inkml:trace contextRef="#ctx0" brushRef="#br0" timeOffset="11498.64">5482 8086 0,'0'21'78,"0"0"-78</inkml:trace>
  <inkml:trace contextRef="#ctx0" brushRef="#br0" timeOffset="12564.94">931 11028 0,'-21'0'31,"21"-21"-15,0 0-16,0-1 16,0 1-16,0 0 0,0 0 15,0 0-15,0 0 0,21-1 16,22 1-16,-22 21 0,21-21 0,-21 0 16,22 0-16,-1 21 0,21 0 15,-20-21-15,-1 21 0,-21 0 0,22 0 16,-1 21-16,-21 0 0,0 0 15,-21 0-15,0 0 0,0 22 0,0-22 16,-21 21-16,-21 1 0,21-22 16,-22 21-16,1 0 0,0 1 15,-1-22-15,1 21 0,21 1 16,-22-22-16,1 0 0,21 0 0,0 0 16,0 0-16,-1-21 0,1 0 15,21-21 1,0 0-16,0 0 15,0 0-15,0 0 0,0-1 16,21 1-16,1 0 0,-1-21 16,0 21-16,21 21 0,-21-22 0,22 1 15,-1 21-15,0 0 0,1 0 16,20 0-16,-20 0 0,-1 0 16,0 21-16,-21 1 0,22-1 15,-22 21-15,21-21 0,-21 22 0,1-1 16,-22 0-16,0-21 0,0 22 15,0-1-15,0 0 0,0 1 0,-22-1 16,22 0-16,-42-20 0,21 20 16,-21 0-16,20-21 0,-20 22 0,0-22 15,-22 0-15,22 0 0,0 0 16,-1 1-16,1-22 0,0 0 0,20 21 16,-20-21-16,0 0 0,-1 0 15,22 0-15,-21 0 0,0-21 0,20 21 16,1-22-16,0 1 0,0 0 15,0 0-15,0 0 16,21 0-16,0-1 16,0 1-16,0 0 0,21 0 15,0 0-15,0 0 0,0-1 16,0 1-16</inkml:trace>
  <inkml:trace contextRef="#ctx0" brushRef="#br0" timeOffset="12756.96">1990 11367 0,'0'0'15,"21"0"-15,0 0 0,0 0 32,0 0 14</inkml:trace>
  <inkml:trace contextRef="#ctx0" brushRef="#br0" timeOffset="13941.93">3577 11345 0,'0'0'0,"21"-42"15,-21 21 1,21 21-16,-21-21 0,0 0 15,22 21-15,-22-22 0,21 1 16,-21 0-16,0 0 0,0 0 0,21 0 16,-21-1-16,0 1 0,0 0 15,0 0-15,-21 21 0,21-21 16,-21 21-16,-22 0 0,22-21 0,-21 21 16,21 0-16,-22 0 0,1 0 15,0 0-15,20 0 0,-20 21 0,0-21 16,21 21-16,-22 21 0,22-21 15,0 1-15,0 20 0,0 0 0,-1 1 16,22-1-16,-21 0 0,21 22 16,-21-22-16,21 0 0,0 1 15,0-22-15,0 21 0,0-21 0,0 22 0,0-22 16,0 0-16,0 0 16,21-21-16,0 21 0,1-21 15,-1 0-15,0 0 0,0 0 0,0-21 16,22 0-16,-1 0 0,-21 0 15,21 0-15,1-1 0,-1-20 0,0 0 16,1-1-16,-1 1 0,0 0 16,-20-22-16,20 1 0,-21-1 15,0 22-15,22-85 0,-22 63 0,-21 22 16,0-21-16,0-1 0,0 22 16,0-22-16,0 22 0,0-22 15,-21 22-15,-1 21 0,1-21 16,0 20-16,0 22 0,0 0 0,0 0 15,-1 0-15,1 22 0,0-1 16,0 21-16,21 0 0,-21 1 16,21 20-16,0-20 0,0 20 0,0 1 15,0-22-15,0 21 0,0 1 16,0-1-16,0 1 0,21-1 0,0 1 16,0-1-16,0-20 0,1-1 0,-1 0 15,0 1-15,0-22 0,21 21 16,-20-42-16,-1 21 0,21-21 0,-21 0 15,22 0-15,-1 0 0,-21 0 16,21 0-16,-20-21 0,20 0 16,-21 0-16,21 0 0,-20-22 0,20 22 15,-21-21-15,21 0 0,-20-1 16,-1 1-16,0 0 0,0-1 0,-21 1 16,0 21-16,0-22 0,21 22 0,-21 0 15,0 0-15,0 0 0,0 42 31,0 0-31,-21 0 0,0 0 0,21 22 16,0-1-16,0 0 0,0 1 16,0-1-16,0-21 0,0 22 15,0-1-15,0 0 0,21-21 16,-21 22-16,21-22 0,0 0 0,43 0 16,-43-21-16,21 0 0,1 0 15,-1 0-15,-21 0 0,22 0 16,-1 0-16,0-21 0,1 0 0,-1 0 15,21-43-15,-20 43 0,-22-21 16,0-1-16,21 1 0,-42 0 16,22-22-16,-22 22 0,0 0 0,0-22 15,0 22-15,0-1 0,-22 1 0,1 21 16,0-21-16,0 20 0,0 1 16,-22 21-16,22 0 0,-21 0 15,0 0-15,-1 21 0,1 1 0,-22-1 16,22 0-16,0 0 0,-1 21 15,22 1-15,-21-22 0,21 21 0,0 1 16,-1-1-16,22 0 0,0-21 16,0 22-16,0-1 0,22 0 15,-1-20-15,0-1 0,21-21 0,1 0 16,-22 0-16</inkml:trace>
  <inkml:trace contextRef="#ctx0" brushRef="#br0" timeOffset="16047.1">5990 10774 0,'0'0'0,"-21"-21"0,0 21 31,21 21-15,0 0-16,-21 0 0,21 0 16,0 22-16,0-22 0,0 21 0,0 1 15,-22-1-15,22 0 0,-21 1 0,21-1 16,-21 0-16,21 1 0,-21-1 15,0 0-15,21-21 0,0 22 0,0-22 16,-21 0-16,21 0 0,0 0 16,21-42-1,-21 0-15,21 0 16,0 0-16,0 0 16,22-22-16,-22 22 0,0-21 0,0-1 0,0 1 15,22 0-15,-22-1 0,0 1 16,-21 0-16,21-1 0,0 22 0,0 0 15,-21 0-15,0 0 0,0 0 16,22 21-16,-22 21 16,0 0-1,0 0-15,0 0 0,0 0 16,0 1-16,0 20 0,0-21 0,0 21 16,0-20-16,21 20 0,-21 0 0,0-21 15,0 22-15,0-22 0,21 21 16,-21-21-16,21 1 0,-21-1 15,21 0-15,0-21 0,1 0 0,-1 21 16,21-21-16,-21 0 16,0-21-16,1 21 0,20-21 0,-21 0 15,21-1-15,-20-20 0,-1 21 16,0-21-16,0-1 0,0 1 0,0 21 16,1-22-16,-22 1 0,0-43 15,0 43-15,0 0 0,0-1 16,0 1-16,-22 0 0,1 21 0,0-22 15,0 22-15,0 0 0,0 21 0,-1-21 16,1 21-16,0 0 0,0 0 16,0 0-16,0 21 15,-1 0-15,22 0 0,0 0 0,0 1 16,0-1-16,0 21 0,0-21 16,22 0-16,20 1 0,-21-1 0,0 0 15,22 0-15,-1-21 0,0 21 0,1-21 16,-1 0-16,21 0 0,-20 0 15,20 0-15,-20 0 0,20-21 0,-21 0 16,22 21-16,-22-42 0,22 20 0,-22 1 16,0 0-16,1-21 0,-1-1 15,0 1-15,-20 0 0,-1-1 0,0-20 16,0 21-16,-21-1 0,0 1 16,0 0-16,0-1 0,0 1 15,0 21-15,0 0 0,-21-1 0,0 22 16,0 0-16,-1 0 0,1 0 15,0 22-15,0-1 0,0 21 16,21 0-16,-21 1 0,21-1 0,-22 22 16,1-1-16,21-21 0,-21 22 15,21-1-15,0-20 0,-21 20 0,21-20 16,-21-1-16,21 21 0,0-20 0,0-1 16,0 0-16,0 1 0,0-1 15,0 0-15,0-20 0,0 20 0,0 0 16,0-21-16,0 1 15,0-44 17,0 1-32,21 0 0,0-21 15,-21 21-15,21-22 0,0 22 16,-21-21-16,22-1 0,-1 1 0,-21 21 16,21-21-16,0 20 0,-21 1 0,21 0 15,0 0-15,-21 0 0,22 21 16,-1 0-1,-21 21-15,21 0 0,-21 21 16,0-20-16,0-1 0,0 0 16,0 0-16,0 0 0,0 22 15,21-22-15,-21 0 0,21 21 0,-21-21 0,21 1 16,1-22-16,-1 21 16,-21 0-16,21-21 0,0 0 0,0 0 15,22 0-15,-22 0 0,0 0 0,21 0 16,-21 0-16,22-21 0,-1 0 15,-21-1-15,22 1 0,-22-21 16,21 21-16,-21-22 0,0 22 0,22-21 0,-22 0 16,0 20-16,-21-20 0,21 0 15,0 21-15,-21-22 0,22 22 0,-22 0 16,0 0-16,0-22 16,0 65 15,-22-1-31,1 0 0,21 0 15,-21 21-15,21-20 0,0 20 16,0 0-16,0-21 0,0 22 0,0-1 16,0-21-16,0 22 0,0-22 0,0 0 15,21 0-15,0 0 0,-21 0 16,22 1-16,-1-22 0,0 0 0,0 0 16,0 0-16,0 0 0,1 0 0,-1-22 15,0 22-15,0-21 0,21 0 16,-20 0-16,-1-21 0,0 20 15,21 1-15,-21-21 0,22 0 0,-22-1 16,0 1-16,0 0 0,22-22 0,-22 22 16,0-22-16,-21 1 0,21-1 15,0 1-15,-21-1 0,21 22 0,-21 0 16,0-1-16,0 1 0,0 0 16,0 20-16,0 1 0,0 0 15,-21 21-15,0 0 16,0 0-16,0 21 0,0 0 15,-1 1-15,22 20 0,-21 0 0,21 22 16,-21-1-16,21-20 0,0 20 16,0 1-16,0-1 0,0 1 15,-21-22-15,21 21 0,0-20 0,0-1 16,0 22-16,0-22 0,0 0 0,21 1 16,0-22-16,-21 21 0,21-21 15,1 0-15,20 1 0,-21-1 0,0 0 16,22-21-16,-1 0 0,-21 0 15,21 0-15,1 0 0,-1-21 0,0 21 16,1-21-16,-1-1 0,0-20 0,1 21 16,-1 0-16,0-22 0,1 22 15,-1-21-15,-21 21 0,22-22 0,-22 22 16,21-21-16,-21 0 0,0 20 0,1-20 16,-22 21-16,0-21 15,0 20-15,0 1 0,-22 21 16,1 0-16,0 21 0,-21-21 15,21 43-15,-1-22 0,1 0 16,0 21-16,21 1 0,0-1 0,0-21 16,0 22-16,0-1 0,0-21 0,0 21 15,0-20-15,0 20 0,0-21 16,21 0-16,22 0 0,-22-21 0,0 22 16,21-22-16,-21 0 0,22 0 0,-1 0 15,0 0-15,-20-22 0,20 1 16,0 0-16,1 0 0,-1 0 15,0 0-15,1-1 0,-1-20 0,-21 21 16,21-21-16,-20 20 0,-1-20 16,0 0-16,0 21 0,-21-22 0,0 1 15</inkml:trace>
  <inkml:trace contextRef="#ctx0" brushRef="#br0" timeOffset="16305.96">8043 10266 0,'-42'0'31,"42"21"31,0 0-62</inkml:trace>
  <inkml:trace contextRef="#ctx0" brushRef="#br0" timeOffset="17370.02">1228 13462 0,'0'-21'0,"0"42"0,0-63 0,0 63 31,0 21-16,0-21-15,0 43 0,0-22 0,0 22 16,0-22-16,0 22 0,0-1 16,-22 1-16,22-22 0,-21 0 0,0 22 15,0-22-15,0-21 0,0 22 16,-1-1-16,22-21 0,-21 0 16,21 0-16,-21-21 0,0-21 31,21 0-16,0 0-15,0 0 0,0 0 0,0-1 16,0 1-16,0 0 0,21 0 16,0 21-16,0-21 0,1 0 15,-1-1-15,0 22 0,0 0 16,21-21-16,1 21 0,-22 0 0,21 0 16,1 0-16,-1 0 0,0 0 15,-21 0-15,22-21 0,-22 21 0,21 0 16,-21 0-16,1-21 0,-1 21 15,0-21-15,0 21 0,0-21 0,-21-1 16,21 1-16,-21 0 16,0 0-16,0 0 0,0 0 15,0-22-15,0 22 0,-21 0 16,21 0-16,-21 0 0,0-1 0,0 1 16,0 21-16,-1 0 15,1 0-15,21 21 0,0 22 16,-21-1-16,21 0 0,0 1 15,0-1-15,0 0 0,0 1 16,0-1-16,0 0 0,0 1 0,0-1 16,21 0-16,-21 1 0,21-22 15,-21 21-15,22-21 0,-22 1 0,0-1 16,21 0-16,-21 0 0,21-21 16,-21 21-16,21-21 0,0 0 31,0-21-31,-21 0 0</inkml:trace>
  <inkml:trace contextRef="#ctx0" brushRef="#br0" timeOffset="17700.83">2201 13843 0,'21'42'31,"1"-42"0,-1 0-15,0 0 0,-21-21-16,0 0 0,0 0 15,0 0 1,-21 21-1,0 0-15,-1 0 16,22 21-16,0 0 0,-21 0 16,21 0-1,0 1-15,21-22 16,1 0 0</inkml:trace>
  <inkml:trace contextRef="#ctx0" brushRef="#br0" timeOffset="19074.16">3662 13653 0,'0'0'0,"-21"21"0,-1-21 16,1 0-16,42 0 62,1-21-62,-1-1 0,21 1 0,-21 0 16,22 0-16,-1 0 0,0-22 16,1 22-16,-1 0 0,0-21 0,1-1 15,-22 22-15,21-21 0,-21 0 0,22-1 16,-22 22-16,0-21 0,-21-1 15,0 1-15,0 0 0,0-1 0,0 22 16,0-21-16,0 21 0,-21 0 16,21-1-16,-21 1 0,-1 0 15,1 21-15,0 0 0,0 0 16,-21 0-16,20 21 0,1 0 0,-21 22 16,21-22-16,-22 21 0,22 22 0,0-22 15,0 22-15,21-22 0,0 21 16,0 22-16,0-21 0,0 20 0,0-20 15,0 20-15,0 1 0,0 0 16,0-1-16,0 1 0,-21 0 0,0 21 16,-1-22-16,1 22 0,21-21 15,-21 21-15,0-22 0,0 1 0,0 21 16,-1-22-16,22 22 0,0-21 16,0 21-16,0-22 0,0 1 15,0 0-15,0-22 0,0 1 0,0-1 16,22-20-16,-22-22 0,21 21 15,0-21-15,0-21 0,0 0 0,22 0 16,-22 0-16,0-21 0,0 0 0,21 0 16,-20-22-16,-1 22 0,21-21 15,-21-22-15,0 22 0,22-21 0,-22-1 16,0-21-16,0 1 0,0 20 16,1-20-16,-22-1 0,0 0 0,0 1 15,0-1-15,0 0 0,-22 1 16,1 20-16,0 1 0,-21-1 0,21 1 15,-22 20-15,-20 1 0,20 0 16,1 20-16,-21 1 0,20 0 16,-20 0-16,20 21 0,1 0 0,0 0 15,21 0-15,-22 0 0,22 0 16,42 0 0,0-21-1,1 21-15,20-21 0,-21 21 0,43-22 16,-22 1-16,0 21 0,22-21 0,-1-21 15,-20 21-15,20-22 0,-21 22 16,22-21-16,-22-1 0,22 1 16,-22 0-16,0-1 0,1 1 15,-22 0-15,0 21 0,0-1 0,0-20 16,-21 21-16,0 0 0,0 0 16,0-1-16,-21 22 15,0 0-15,0 0 16,21 22-16,-21-1 0,0-21 15,21 21-15,0 21 0,0-21 0,-22 1 16,22 20-16,0-21 0,0 21 16,0-20-16,0 20 0,0-21 0,0 21 15,0-20-15,0-1 0,22 0 16,-22 0-16,21 0 0,0 0 0,0-21 16,0 0-16,0 22 15,1-22-15,20 0 0,-21 0 0,0 0 16,0 0-16,1-22 0,20 1 0,-21 0 15,0 21-15,0-21 0,1 0 16,-1-22-16,-21 22 0,0 0 0,21-21 16,-21 21-16,0-22 0,0 22 15,0-21-15,-21 21 0,0-1 0,-1-20 16,1 21-16,0 0 0,0 0 16,-21 21-16,20-22 0,-20 22 0,21 0 15,0 0-15,0 0 0,-1 0 16,1 0-16,0 22 15,21-1-15,0 0 16,0 0-16,0 0 16,0 0-16,21 1 0,0-1 15,1-21-15,-1 0 16,21 0-16,-21 0 0,0 0 0</inkml:trace>
  <inkml:trace contextRef="#ctx0" brushRef="#br0" timeOffset="19501.91">4847 13462 0,'0'-21'0,"0"42"0,21-42 0,-21 0 0,0 0 16,0-1-16,21 1 16,1 21-16,-1-21 0,-21 0 0,21 21 15,0-21-15,0 21 16,0-21-16,1 21 0,-1 0 0,0 0 15,0 0-15,0 0 0,0 21 16,-21 0-16,22 0 0,-22 0 16,21 0-16,-21 1 0,0 20 0,0 0 15,0 1-15,0-22 0,0 21 16,0 0-16,0 1 0,0-1 0,-21-21 16,-1 22-16,1-22 0,21 0 15,0 0-15,-21-21 0,21 21 16,-21-21-16,21-21 15,0 0 1,0 0-16,0 0 0,21-1 0,-21-20 16,21 21-16,0-21 0,-21-1 0,22 1 15,-1 0-15,-21 20 0,21-20 16,0 0-16,0 21 0,-21-22 0,21 22 16,1 0-16,-1 0 0,0 0 15,-21-1-15,21 22 0,0-21 0,0 0 16,1 21-16,-1-21 0,0 21 0,0-21 15</inkml:trace>
  <inkml:trace contextRef="#ctx0" brushRef="#br0" timeOffset="20129.41">6011 13208 0,'21'0'0,"-42"0"0,64 0 16,-22-21-16,-21 0 0,21 21 16,0-21-16,-21-1 0,21 1 0,0 21 15,-21-21-15,22-21 16,-1 21-16,0-1 0,0-20 0,0 21 16,0-21-16,-21 20 0,22-20 0,-1 0 15,-21 21-15,0-1 0,0-20 16,0 21-16,-21 0 0,-1 21 15,1 0-15,0 0 0,0 0 16,-21 0-16,-1 0 0,1 21 0,0 0 16,-1 0-16,1 22 0,0-22 0,20 21 15,1 0-15,0 1 0,0-1 16,21 0-16,0-20 0,0 20 0,0 0 16,0-21-16,21 1 0,0 20 15,0-21-15,1-21 0,-1 21 16,0 0-16,0-21 0,21 0 0,-20 0 15,-1 0-15,21 0 0,-21 0 16,0 0-16,1 0 0,-1 0 16,0 0-16,-21-21 0,21 21 0,-21-21 0,21 0 15,-21 0 1,-21 21-16,0 0 16,0 0-16,0 0 0,-1 0 15,-20 0-15,21 0 0,-21 21 0,20 0 16,-20 0-16,0 0 0,21 1 0,-22-1 15,22 21-15,0-21 0,0 22 16,0-1-16,21 0 0,0 1 16,0-1-16,0 0 0,0 1 0,0-1 15,21 0-15,0-21 0,0 22 16,21-22-16,-20 0 0,20 0 0,0 0 16,1-21-16,-1 0 0,0 0 15,1 0-15,-1 0 0,0 0 0,22 0 16,-22 0-16,0-21 0,1 0 0,-1 0 15,22-21-15</inkml:trace>
  <inkml:trace contextRef="#ctx0" brushRef="#br0" timeOffset="20665.49">7133 13187 0,'0'0'0,"-42"-148"31,21 127-31,-1 21 0,1 0 0,-21 0 15,21 0-15,-22 0 0,1 0 16,21 21-16,-21 0 0,-1 0 0,22 0 16,-21 0-16,21 22 0,-22-22 0,22 21 15,0 1-15,0-1 0,0 0 16,-1 1-16,1-1 0,21 0 0,0 22 16,0-22-16,0 0 0,0 1 0,0-22 15,0 21-15,0-21 0,0 1 16,0-1-16,21 0 0,1 0 15,-1-21-15,0 0 0,0 0 16,0 0-16,0 0 0,22-21 16,-22 0-16,0 0 0,21-1 0,-20 1 15,-1-21-15,0 21 0,0-22 16,0 1-16,0 0 0,1-1 0,-1 1 16,-21 0-16,21-22 0,0 22 0,-21 0 15,0-1-15,21 22 0,0-21 16,-21 21-16,0-1 0,0 1 0,0 42 47,0 1-47,0-1 0,0 0 0,0 0 15,0 21-15,0-20 0,0 20 16,0 0-16,0-21 0,0 22 0,0-1 16,0 0-16,0-20 0,22 20 15,-22-21-15,21 21 0,0-20 0,-21-1 16,21 0-16,0-21 0,0 21 0,1-21 15,20 0-15,-21 0 0,21 0 16,-20-21-16,20 21 0,-21-21 16,21 0-16,1-1 0,-1 1 0</inkml:trace>
  <inkml:trace contextRef="#ctx0" brushRef="#br0" timeOffset="21447.21">7959 13102 0,'0'0'0,"0"-21"0,0 0 15,-22 0-15,1 21 0,0 0 0,0 0 16,0 0-16,0 0 0,-1 0 16,1 21-16,0-21 0,0 21 0,0 0 15,0 0-15,-1 22 0,1-22 0,0 21 16,0-21-16,21 22 0,0-1 16,0-21-16,0 22 0,0-1 15,0 0-15,0 1 0,0-22 0,0 21 0,0 0 16,21-20-16,-21-1 15,21 0-15,0 0 0,1 0 0,-1 0 16,21-21-16,-21 0 0,22 0 0,-1 0 16,0 0-16,1 0 0,-1 0 15,0 0-15,22-21 0,-22 0 0,0 0 16,1 0-16,-22 0 0,21-22 16,1 1-16,-22 0 0,0 20 0,21-41 15,-21 21-15,1-1 0,-22-20 0,21-1 16,0 1-16,0-1 0,-21 1 15,0-22-15,0 22 0,0-1 0,0 1 16,0 20-16,0 1 0,0 0 16,0 20-16,0-20 0,-21 21 15,0 21-15,0 0 0,-1 0 16,1 21-16,0 0 0,21 0 16,-21 1-16,0 20 0,21 0 15,0 22-15,0-22 0,0 22 0,0-22 16,0 21-16,0 1 0,0-22 15,0 22-15,0-22 0,0 0 0,0 22 16,0-22-16,0 1 0,0-1 0,0 0 16,0 1-16,0-22 0,0 21 15,0-21-15,0 22 0,0-22 0,-21 0 16,21 0-16,0-42 31,0 0-15,0 0-16,0-1 0,21-20 0,-21 0 15,21-1-15,0 1 0,0 0 16,0-1-16,22 1 0,-1 0 0,0-1 16,22 1-16,-22 0 0,22 21 15,-1-22-15,1 22 0,-22 21 0,0 0 16,1 0-16,-1 21 0,-21 0 0,22 1 16,-43 20-16,21-21 0,-21 21 15,0 1-15,0-1 0,0 0 16,0 1-16,0 41 0,-21-41 15,21-1-15,0 0 0,-22-20 16,22-1-16,-21 0 0,21 0 0,-21 0 16,21-42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7T01:46:47.5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6752 6054 0,'0'0'0,"-21"0"0,0 0 0,0 0 15,-1 0-15,1 0 16,0-21-16,0 21 0,0 0 16,0 0-16,-1 0 0,1 0 15,0 0-15,0 0 0,0 0 0,42 0 32,0 0-17,0 0-15,22 0 0,-1 0 16,0 0-16,1 0 0,20 0 0,1 0 15,-1 0-15,1 0 0,-1 0 16,22 0-16,-22 0 0,1 0 16,20 0-16,-20 0 0,21 0 0,-1 0 15,-20-22-15,20 22 0,-20 0 16,21 0-16,-22 0 0,-21-21 0,22 21 16,-22 0-16,1 0 0,-22 0 0,21 0 15,-21-21-15,0 21 16,-21-21-16,0 0 15,0 0-15,0-1 0</inkml:trace>
  <inkml:trace contextRef="#ctx0" brushRef="#br0" timeOffset="465.73">7768 5630 0,'-21'64'31,"21"-43"-31,21 0 0,0 0 0,0-21 16,1 22-16,20-1 0,0 0 15,-21 0-15,22-21 0,-1 21 16,22 0-16,-22-21 0,0 0 0,1 0 15,-1 22-15,0-22 0,1 0 16,-1 0-16,0 0 0,-21 0 0,22 0 16,-22 0-16,0 0 0,0-22 0,0 22 15,-42 0 1,21 22 0,-21-22-16,0 21 0,-21 0 15,20 0-15,1 0 0,0 0 0,-21 1 16,21-1-16,-22 0 0,1 0 0,0 21 15,-1-20-15,1-1 16,0 21-16,-1-21 0,1 22 0,0-22 16,-1 21-16,1-21 0,0 0 0,20 1 15,1 20-15,0-42 0,0 21 16,0 0-16,0-21 0</inkml:trace>
  <inkml:trace contextRef="#ctx0" brushRef="#br1" timeOffset="6925.82">9356 5419 0,'0'0'0,"-22"0"0,1 0 16,42 0 30,1 0-30,-1 0-16,0 0 0,21 0 0,-21-21 16,22-1-16,-1 1 0,0 0 15,22 0-15,-1 0 0,1 0 0,-22-22 16,22 22-16,-1-21 16,-20-1-16,-1 1 0,-21 0 0,21-1 15,-20 1-15,-22 0 0,0-1 0,0 1 16,-22 0-16,1-1 0,0 22 15,-21 0-15,21-21 0,-22 42 0,22-21 16,0 21-16,-21 0 0,20 0 16,1 0-16,0 21 0,0 0 0,0 21 15,0 1-15,21-1 0,0 0 0,-22 22 16,1-1-16,21 1 16,-21-1-16,0 22 0,21-22 0,0 22 15,-21 0-15,0 84 0,21-63 16,-22-21-16,22 20 0,0-20 15,0 0-15,-21 21 0,21-1 0,0-20 16,-21 21-16,21-21 0,0-1 0,0 1 16,0-22-16,0 22 0,0-21 15,0-22-15,21 0 0,-21 1 0,21-1 16,-21-21-16,22 0 0,-1 0 0,0-21 16,0 0-16,0 0 15,0-21-15,1 0 0,-1 0 0,0 0 16,21-22-16,-21 22 0,1-21 15,-1 0-15,21-1 0,-21 1 0,0-22 16,1 22-16,-1-21 0,-21-1 16,0 1-16,0-1 0,0 1 0,0-1 15,0 1-15,-21 20 0,-22-20 0,1 20 16,21 1-16,-22 0 0,-20 21 16,21-1-16,-1 1 0,1 0 0,0 0 15,20 21-15,-20 0 0,21 0 16,0-21-16,21 0 15,21-1 1,0 22-16,0-21 0,22 21 16,-1-21-16,0 0 0,1 0 15,-1 0-15,0-1 0,22 1 0,-22-21 16,0 21-16,1 0 0,-1-22 16,0 22-16,1 0 0,-1-21 0,-21 20 15,0 1-15,1 21 0,-1-21 0,-21 0 16,21 21-16,-21 21 31,-21 0-31,0 0 16,21 1-16,-22 20 0,22-21 0,0 0 15,-21 22-15,21-1 0,-21-21 0,21 21 16,0-20-16,0-1 0,0 21 16,0-21-16,0 0 0,0 1 15,0-1-15,0 0 0,21-21 16,0 21-16,1-21 0,-1 0 15,0 0-15,21 0 0,-21-21 0,1 0 16,-1 0-16,21-1 0,-21 1 0,0 0 16,1 0-16,-22 0 0,21-22 15,-21 1-15,21 21 0,-21-21 0,0-1 16,0 1-16,0 21 0,0 0 16,-21-22-16,0 22 0,-1 0 0,1 21 15,0-21-15,0 21 0,-21 0 0,20 0 16,1 0-16,0 0 0,21 21 15,-21-21-15,21 21 0,-21 0 16,21 0-16,0 1 0,0-1 16,0 0-16,21 0 0,0 0 15,0-21-15,0 21 0,1-21 0,20 0 16,-21 0-16</inkml:trace>
  <inkml:trace contextRef="#ctx0" brushRef="#br1" timeOffset="7314.59">10880 5461 0,'0'0'0,"0"-21"0,0 0 16,0 0-16,0-1 0,0 1 16,21 0-16,0 21 0,0 0 15,0-21-15,0 21 0,1 0 0,-1 0 16,21 0-16,-21 21 0,0 0 0,22 0 15,-22 1-15,0-1 0,0 0 16,0 0-16,1 21 0,-22-20 0,0 20 16,0 0-16,0-21 0,0 22 0,-22-1 15,1-21-15,0 22 0,0-22 16,0 0-16,-22 21 0,22-21 16,0-21-16,0 0 15,21-21 1,0 0-16,0 0 0,0 0 15,0 0-15,0-1 0,0-20 16,21 0-16,0-1 0,-21 1 0,21 0 16,1-1-16,-1 22 0,0-21 0,0 0 15,21-1-15,-20 1 0,20 0 16,-21 20-16,21-20 0,1 0 0,-1-1 16</inkml:trace>
  <inkml:trace contextRef="#ctx0" brushRef="#br1" timeOffset="7666.39">12277 4445 0,'0'0'16,"0"-21"-16,-22 21 0,1 0 15,0 0-15,0 0 0,0 0 16,0 0-16,-22 21 0,22 0 15,0 0-15,0 1 0,-22 20 0,22 0 16,0 1-16,-21 20 0,21 1 16,-1-1-16,-20 1 0,21 20 0,0 1 15,0-22-15,-22 22 0,22-21 16,0 20-16,0-20 0,21-1 0,0 1 16,0-1-16,0 1 0,0-1 0,0-20 15,0-1-15,0 0 0,21-21 16,21 1-16,-21 20 0,22-42 0,-1 21 15,0-21-15,1 0 0,-1 0 16,22 0-16,-22-21 0,0 21 0,1-21 16,-1 0-16,0-1 0,1-20 0,-1 21 15,0-21-15,-21-1 0</inkml:trace>
  <inkml:trace contextRef="#ctx0" brushRef="#br1" timeOffset="7910.25">12594 4995 0,'0'0'0,"0"-21"0,-21 21 16,21 21-16,-21 1 15,21-1-15,-21 0 0,21 21 0,0 1 16,0-22-16,-22 21 0,22 0 0,0 1 16,-21-22-16,21 21 0,0 1 15,0-22-15,0 21 0,0-21 0,0 0 16,0 1-16,0-1 0,0 0 15,0 0-15,21-42 32,1 0-32,-22 0 0,21-1 15</inkml:trace>
  <inkml:trace contextRef="#ctx0" brushRef="#br1" timeOffset="8258.4">12615 4678 0,'0'0'0,"-63"0"31,42 0-31,21 21 0,-22-21 16,22 21-16,22-21 31,-1 0-31,0 0 16,0 0-16,0 0 0,0 0 15,1-21-15,-1 21 16,-21-21-16,0 0 0,0 0 16,-21-1-1,-1 22-15,1 0 16,0 0-16,0 0 0,0 0 16,21 22-16,-21-1 0,-1 63 31,22-62-31,0-1 0,0 0 0,0 0 15,0 21-15,22-20 0,-1-1 16,0-21-16,0 21 0</inkml:trace>
  <inkml:trace contextRef="#ctx0" brushRef="#br1" timeOffset="8754.11">13039 5059 0,'0'42'16,"0"-21"0,0 1-16,0-1 15,0 0-15,0 0 16,0 0-16,-22 0 0,22 1 0,0-1 16,-21 0-16,21 0 0,0 0 0,0 0 15,-21 1-15,21-1 0,-21-21 16,21 21-16,0 0 0,0 0 15,-21-21-15,21-21 32,0 0-17,0 0-15,0 0 0,0-22 16,21 22-16,0-21 0,0-1 16,0 1-16,22 0 0,-22-1 0,21 1 15,1 21-15,-22-21 0,21 20 0,0 1 16,1 21-16,-1 0 0,-21 0 15,0 0-15,22 21 0,-22 1 0,-21-1 16,21 21-16,-21-21 0,0 22 0,0-22 16,0 21-16,0-21 0,0 22 15,0-22-15,-21 0 0,0 0 0,21 0 16,-21 0-16,-1 1 0,22-1 0,-21 0 16,21 0-1,21-21 1,1 0-1,-1-21-15,0 0 0,0 0 16,0 21-16</inkml:trace>
  <inkml:trace contextRef="#ctx0" brushRef="#br1" timeOffset="9013.95">13822 4932 0,'0'21'16,"0"0"-16,-21 0 0,21 22 0,-22-22 16,22 21-16,-21-21 0,21 22 15,-21-22-15,0 21 0,21 1 0,-21-22 16,0 21-16,21-21 0,-22 0 0,22 1 16,0-1-16,0 0 0,0 0 15,0 0-15,22-21 16,-1 0-1,0-21-15,0 0 16,0 0-16,-21 0 0,21-1 0</inkml:trace>
  <inkml:trace contextRef="#ctx0" brushRef="#br1" timeOffset="9345.95">13843 4657 0,'-21'0'0,"42"0"0,-63 0 15,20 0-15,1 21 16,21 0-16,-21 0 16,21 0-16,21-21 15,0 0-15,1 0 16,-1 0-16,0 0 0,0 0 16,0 0-16,0 0 15,1-21-15,-22 0 0,0 0 16,0 0-16,0 0 0,0-1 15,-22 1-15,1 0 16,0 21-16,0 0 0,0 0 0,0 0 16,-1 0-16,1 0 0,0 21 0,0 0 15,21 1-15,-21-1 0,21 0 16,-21 0-16,21 0 0,0 0 0,0 1 16,0-1-16,0 0 0,21 0 15,0-21-15,0 0 0,21 0 16</inkml:trace>
  <inkml:trace contextRef="#ctx0" brushRef="#br1" timeOffset="9613.79">14372 4551 0,'0'0'0,"0"-21"16,0 0-1,0 42-15,0 0 16,-21 0-16,21 21 0,0 1 15,-21-1-15,0 0 0,-1 1 0,22 20 16,-21 1-16,0-1 0,21-20 16,-21 20-16,21-21 0,-21 22 0,21-22 15,0-21-15,0 22 0,0-22 16,0 21-16,0-21 0,21-21 0,0 22 16,0-22-16,0 0 0,1 0 15,-1 0-15,0 0 0,0 0 0,0-22 16,0 22-16,1-21 0,-22 0 0,0 0 15</inkml:trace>
  <inkml:trace contextRef="#ctx0" brushRef="#br1" timeOffset="9770.7">14076 4995 0,'0'0'16,"-21"0"-16,-1 0 0,1 0 0,42 0 31,22 0-16,-22 0-15,21-21 0,1 21 0,-1-21 16,0 0-16,1 21 0,-1-21 0,0 0 16</inkml:trace>
  <inkml:trace contextRef="#ctx0" brushRef="#br1" timeOffset="10486.32">15240 5080 0,'0'-21'0,"0"42"0,21-63 16,0 21-16,-21-1 15,0 1-15,0 0 0,0-21 0,0 21 16,-21-1-16,-21 1 0,21 0 0,-22 0 15,22 0-15,-21 0 0,-1-1 16,1 22-16,21 0 0,-21 0 0,-1 0 16,1 22-16,21-1 0,-22 0 15,1 21-15,0 1 0,21-1 0,-22 0 16,22 22-16,0-22 0,-21 0 16,20 1-16,22-1 0,0 0 0,-21 1 15,21-22-15,0 0 0,0 0 0,0 0 16,0 1-16,21-22 0,1 0 15,-1 0-15,0 0 0,0 0 16,0 0-16,0 0 0,22-22 0,-22 1 16,21 0-16,-21 0 0,22 0 0,-22 0 15,21-1-15,-21-20 0,22 21 16,-22-21-16,0-1 0,0 1 0,-21 0 16,0-1-16,21 1 0,-21 0 15,0-1-15,0 22 0,0 0 0,0 0 16,0 0-16,-21 21 15,21 21-15,-21 0 0,21 0 16,-21 21-16,0-20 0,21 20 16,-21 43-16,-1-43 0,22 0 15,-21 1-15,21-22 0,0 21 16,0-21-16,0 0 0,0 1 0,0-1 16,0 0-16,21 0 0,1-21 15,-1 0-15,0 0 0,0 0 0,0 0 16,0-21-16,22 21 0,-22-21 0,21 0 15</inkml:trace>
  <inkml:trace contextRef="#ctx0" brushRef="#br1" timeOffset="10918.07">15600 4403 0,'-43'106'31,"22"-64"-31,0 0 0,0 1 0,0-1 16,0 21-16,-1 1 0,1-22 16,0 22-16,0-1 0,0-20 0,21 20 15,0-21-15,-21 1 0,21-22 0,0 21 16,0-21-16,0 1 0,0-1 16,63 21-1,-42-42-15,22 0 0,-22 0 0,0 0 16,0 0-16,21-21 0,-20 0 15,-1 0-15,21-1 0,-21 1 0,0-21 16,1 21-16,-1-22 0,0 1 16,-21 21-16,0-21 0,21-1 15,-21 22-15,21 0 0,-21 0 0,0 42 32,0 0-32,0 0 0,0 43 15,-21-43-15,21 0 0,-21 0 16,21 22-16,0-22 0,-21 0 15,21 0-15,0 0 0,0 0 16,21-21 15,-21-21-31,21 21 0</inkml:trace>
  <inkml:trace contextRef="#ctx0" brushRef="#br1" timeOffset="11095.98">15854 4763 0,'0'0'0,"0"-22"0,0 1 0,0 0 16,0 0-16,-21 21 16,21 21 31,21-21-32,0 21-15,0-21 0,0 21 16</inkml:trace>
  <inkml:trace contextRef="#ctx0" brushRef="#br1" timeOffset="11686.63">16192 4953 0,'0'0'0,"0"-21"0,22 0 16,-1 21-16,0-21 0,0 21 15,0 0-15,0 0 0,1 0 16,-1 0-16,0 0 16,-21 21-16,0 0 0,21 0 0,-21 0 15,0 0-15,0 1 0,0-1 0,0 21 16,0-21-16,-21 0 0,0 22 16,0-22-16,-1 0 0,1 21 0,-21-20 15,21-1-15,0 21 0,-22-21 0,22 0 16,-21 1-16,21-1 0,21 0 15,-22 0-15,22 0 0,0 0 16,22 1 0,-1-22-1,0 0-15,0 0 0,0 0 16,22 0-16,-22 0 0,21 0 0,0 21 16,1-21-16,-1 0 0,0 21 15,-20-21-15,20 21 0,0 0 0,1 0 16,-22-21-16,21 43 0,-21-22 0,0 0 15,1 0-15,-22 22 0,0-22 16,0 21-16,0 0 0,0-20 0,0 20 16,0 0-16,-22 1 0,1-22 0,0 21 15,-21 0-15,-1 1 16,1-22-16,-21 21 0,20 1 0,-20-22 16,-1 21-16,1-21 0,-1 0 0,22 1 15,-22-1-15,1-21 0,21 0 0,-1 0 16,1 0-16,0-21 0,-1-1 15,22 1-15,0 0 0,0 0 0,0 0 16,-22-43-16,43 22 0,0 0 16,0-1-16,0 1 0,0 0 15,0-22-15,21 1 0,1-1 0,20 1 16,-21-1-16,21 1 0,22-22 0</inkml:trace>
  <inkml:trace contextRef="#ctx0" brushRef="#br1" timeOffset="12223.32">16997 4911 0,'0'0'0,"0"-21"0,0-1 16,0 1 0,0 0-16,0 0 15,-21 0-15,21 0 16,-22 21-16,1-22 0,0 1 0,0 21 15,0 0-15,0 0 16,-1 0-16,1 21 16,0 1-16,-21-1 0,21 21 0,-1-21 15,1 22-15,21-1 0,-21 21 16,0-20-16,0-1 0,21 0 0,0-20 16,0 20-16,0-21 0,0 21 0,0-20 15,0-1-15,0 0 16,21-21-16,0 0 0,0 0 0,0 0 15,1 0-15,-1 0 0,0 0 0,0-21 16,0 0-16,0 21 16,1-22-16,-1 1 0,0-21 0,-21 21 15,21 0-15,0-22 0,-21 1 0,0 0 16,0-1-16,21 1 0,-21 21 16,0-22-16,22 1 0,-22 21 0,0 0 15,0 42 1,0 0-16,0 0 15,-22 22-15,22-22 0,-21 21 16,21 0-16,0-20 0,0 20 0,0 0 16,0-21-16,0 22 0,0-22 0,0 0 15,0 0-15,0 0 0,21 1 16,1-1-16,-1-21 0,0 0 16,0 0-16,0 0 0,0 0 15,1-21-15,-1-1 16,0 22-16</inkml:trace>
  <inkml:trace contextRef="#ctx0" brushRef="#br1" timeOffset="12484.18">17462 4339 0,'0'0'16,"0"-21"-16,0 0 0,0 0 0,0 42 15,0 0-15,-21 0 16,21 22-16,-21-1 0,0 0 0,21 1 15,-21-1-15,0 21 0,21 1 16,0-22-16,-22 22 0,22-1 16,-21 1-16,21-22 0,0 0 0,-21 1 15,21-1-15,0 0 0,0-20 16,0 20-16,0-21 0,0 0 0,0 0 16,21-21-16,0 0 0,1 0 15,-1 0-15,0-21 16,0 21-16,0-21 0,22 0 0</inkml:trace>
  <inkml:trace contextRef="#ctx0" brushRef="#br1" timeOffset="12726.04">17801 4678 0,'0'0'0,"0"21"31,0 0-31,-21 0 16,0 22-16,21-22 0,-21 21 0,21 1 15,0-22-15,-22 21 0,22-21 0,-21 22 16,21-22-16,0 0 0,0 21 16,0-21-16,0 1 0,0-1 15,21 0 1,1-21-16,-1 0 0,0 0 0,0 0 16,0 0-16,0-21 0,1 0 15,-1 21-15,0-22 0,0 1 16,0-21-16,22 21 0</inkml:trace>
  <inkml:trace contextRef="#ctx0" brushRef="#br1" timeOffset="13414.64">18119 4805 0,'21'-21'0,"-42"42"0,63-63 0,-42 20 16,0 1-16,0 42 31,0 1-31,0-1 0,0 0 0,-21 21 16,0-21-16,21 22 0,-22-22 0,22 21 15,0-21-15,0 22 0,0-22 16,0 0-16,0 0 0,0 22 0,0-22 15,0 0-15,0 0 16,22 0 0,-1-21-16,0 0 0,-21-21 31,0 0-31,0 0 0,0 0 16,0-1-16,0-20 0,0 21 0,0-21 15,0 20-15,0-20 0,0 0 16,0-1-16,0 22 0,0-21 0,21 0 15,0 20-15,0 1 0,1 0 16,-1 0-16,21 0 0,-21 0 0,0 21 16,22 0-16,-22 0 0,21 0 0,-21 0 15,22 21-15,-1 0 16,-21 0-16,22 0 0,-22 22 0,0-1 16,0-21-16,0 21 0,-21 1 0,0-1 15,0 0-15,21-20 0,-21 20 16,0-21-16,0 21 0,0-20 0,0-1 15,0 0-15,0 0 0,-21 0 16,0 0-16,0-21 0,0 22 0,0-22 16,-1 0-16,1 0 15,21-22 1,0 1-16,0 0 0,0 0 16,21 0-16,-21-22 0,22 1 0,20-21 15,-21 20-15,0-20 16,22 20-16,20-62 0,-21 62 15,1 22-15,-1-21 0,-21 21 16,22-1-16,-1 22 0,-21 0 0,21 0 16,-20 0-16,-1 22 0,0-1 15,0 21-15,0-21 0,0 22 0,-21-1 16,0 0-16,0 1 0,0-1 0,0 0 16,0 1-16,0-1 0,0 0 0,0-21 15,0 1-15,-21 20 0,21-21 16,-21 0-16,21 0 0,-21-21 0,21 22 15,-21-22-15,0 0 32,21-22-32,0 1 15,0 0-15,0-21 0</inkml:trace>
  <inkml:trace contextRef="#ctx0" brushRef="#br1" timeOffset="13606.53">18627 4212 0,'0'0'0,"-22"0"0,-20 0 0,-43 43 31,85-22-15,22-21 15,-1 0-31</inkml:trace>
  <inkml:trace contextRef="#ctx0" brushRef="#br1" timeOffset="13798.51">17335 4614 0,'0'0'0,"0"22"0,22-22 15,-1 21-15,21-21 0,-21 0 0,43 0 16,-22 0-16,0 0 0,22 0 16,-1 0-16,-20 0 0,20 0 0,1 0 15,-22-21-15,22-1 0,-1 22 0,1-21 16</inkml:trace>
  <inkml:trace contextRef="#ctx0" brushRef="#br1" timeOffset="14298.22">19897 4636 0,'21'0'32,"0"0"-32,0 0 15,-21-22-15,21 22 16,-21-21-16,0 0 16,-21 21-1,0 0 16,21 21-15,0 0 0,0 1-1,0-1-15,0 0 16</inkml:trace>
  <inkml:trace contextRef="#ctx0" brushRef="#br1" timeOffset="14571.06">19939 5080 0,'-21'0'16,"42"0"15,0 0-31,0 0 16,0 21-16,1-21 0,-1 21 15,0 1-15,0-1 0,-21 0 0,0 0 16,0 21-16,0-20 0,0-1 16,-21 21-16,0 0 0,-22-20 15,1 20-15,0-21 0,-22 21 0,1-20 16,-1-1-16,1 0 0,20 0 16,1-21-16,0 0 0</inkml:trace>
  <inkml:trace contextRef="#ctx0" brushRef="#br1" timeOffset="15855.19">21061 4424 0,'0'0'0,"0"-42"0,0-43 31,0 64-31,-21 21 0,-1 0 16,1 0-16,0 21 0,0 0 15,0 0-15,0 22 0,-1-22 0,22 21 16,-21-21-16,-21 64 0,21-43 15,21 1-15,0-1 0,-21 0 16,21 1-16,-22-1 0,22 0 0,0 1 16,0-22-16,0 21 0,0-21 15,0 0-15,22 1 0,-1-1 16,0 0-16,0-21 0,0 0 0,43 0 16,-43-21-16,21 0 15,1-1-15,-1 1 0,-21 0 0,21 0 16,1-21-16,-1 20 0,0-20 0,-20 0 15,20 21-15,-21-22 0,0 22 16,0-21-16,1 21 0,-22-1 0,0 1 16,0 0-16,-22 21 31,1 21-31,0 0 0,21 1 16,-21-1-16,0 0 0,21 0 15,-21 21-15,21-20 0,0 20 16,0-21-16,-22 0 0,22 22 0,0-22 15,0 0-15,0 0 0,0 0 16,22 0-16,-1 1 0,0-22 16,0 0-16,0 0 0,0 0 0,1 0 15,-1 0-15,0-22 0,21 1 16,-21 21-16,1-21 0,-1 0 0,0 0 16,-21 0-16,0-22 0,0 22 15,0 0-15,0 0 0,0-22 0,0 22 16,-21 0-16,0 0 0,-1 0 0,1 0 15,-21 21-15,21-22 0,0 1 16,-1 21-16,1 0 0,0 0 16,21-21-16,0 0 15,0 0-15,21 21 16,22-21-16,-22 21 0,21 0 0,-21-22 16,22 22-16,20 0 0,-21 0 15,1 0-15,-1 0 0,0 0 0,1 0 16,-22 22-16,21-22 0,-21 21 0,22 0 15,-22 0-15,0 0 0,0 0 16,0 1-16,-21-1 0,22 0 16,-22 0-16,21 0 0,-21 22 0,0-22 0,0 0 15,0 0-15,0 0 0,0 0 16,0 1-16,0-1 0,-21 0 16,21 0-16,-22-21 15,22-21 16,0 0-31,0 0 16,0-1-16,0-20 0,0 21 0,0 0 16,0-22-16,0 22 0,0-21 0,22 0 15,-1 20-15,0-20 0,0 0 16,0 21-16,22-22 0,-1 22 0,-21 0 16,43 0-16,-22 0 15,0 21-15,22 0 0,-22 21 0,22 0 0,-22 0 16,0 0-16,1 0 0,-1 22 15,-21-22-15,0 21 0,0-21 16,-21 22-16,0-22 0,0 21 0,0 1 16,-21-22-16,0 0 0,-21 21 15,21-21-15,-1 1 0,1-1 0,0 0 16,0-21-16,0 21 0,0-21 0,42-21 31,0 21-15,0-21-16,21 0 0</inkml:trace>
  <inkml:trace contextRef="#ctx0" brushRef="#br1" timeOffset="16554.24">23389 4530 0,'0'0'15,"0"-21"-15,-42-64 16,21 64-1,-1 0-15,1 21 0,0 0 0,-21 0 16,21 0-16,-1 0 0,-20 0 16,21 0-16,-21 21 0,20 21 0,-20-21 15,21 0-15,0 22 0,-22-1 0,22-21 16,0 22-16,0-1 0,21 0 16,0-21-16,0 22 0,0-22 15,0 21-15,0-21 0,21 1 0,0-1 16,0-21-16,1 0 0,20 21 15,-21-21-15,21 0 0,-20 0 0,20-21 16,-21 21-16,21-21 0,-20-1 0,20 1 16,-21 0-16,21 0 0,-20-21 15,-1 20-15,0-20 0,21 21 0,-21-21 16,-21-1-16,22 1 0,-1 0 16,-21-22-16,0 22 0,21-22 0,-21 22 15,21-22-15,-21 22 0,0 0 0,21 21 16,-21-22-16,0 22 15,0 42 1,-21 22-16,21-1 16,-21 0-16,0 1 0,0-1 0,21 0 15,0 22-15,-22-22 0,1 43 16,21-43-16,0 0 0,0 1 16,0-22-16,0 21 0,0-21 0,0 1 15,0-1-15,21 0 0,1-21 0,-1 0 16,0 0-16,21 0 0,-21 0 15,1 0-15,20 0 0,0 0 0,-21-21 16,22 0-16,-1-1 0,-21 22 16,0-21-16,22 0 0,-22 0 15,0 0-15,0 0 0,0-1 0,-21 1 16,0 0-16,0 42 31,0 0-31,0 1 0,0-1 16,-21 0-16,21 0 0,0 0 15,0 0-15,0 1 0,0-1 16,0 0-16,21-21 16,1 0-1,-1 0-15,0 0 0,0-21 16,-21 0-16,21 21 0</inkml:trace>
  <inkml:trace contextRef="#ctx0" brushRef="#br1" timeOffset="16731.14">24130 4297 0,'0'0'16,"-21"-21"-16,0 0 0,-1-1 0,1 22 15,0 0-15,0 0 0,0 0 16,21 22 0,21-22 15,0 0-31,21 0 0,-20 0 0</inkml:trace>
  <inkml:trace contextRef="#ctx0" brushRef="#br1" timeOffset="17957.88">24426 4128 0,'0'0'0,"0"-22"16,0 1-16,-21 42 31,21 1-31,-42 41 16,21-21-16,21-20 0,-22 20 15,1 0-15,21 1 16,0-1-16,-21 0 0,0 1 0,21-1 16,0 0-16,0 1 0,0-22 0,0 21 15,0-21-15,0 0 0,0 1 16,0-1-16,21 0 0,0 0 0,0-21 16,1 0-16,-1 0 0,0 0 15,0 0-15,0 0 0,22 0 0,-22-21 16,0 0-16,0 0 0,21 21 0,-20-22 15,-1 1-15,0 0 0,0-21 16,0 21-16,0-1 0,-21 1 0,0 0 16,22 0-16,-22 0 15,0 42 1,-22-21-16,1 21 16,21 0-16,-21 0 0,0 1 15,21-1-15,0 0 0,0 0 0,-21 0 16,21 0-16,0 1 0,0-1 0,0 0 15,0 0-15,21-21 16,0 21-16,0-21 0,0 0 16,1 0-16,-1 0 0,0 0 0,21 0 15,1-21-15,-22 21 0,21-21 16,0 0-16,1 0 0,-1-1 0,-21 1 16,22 0-16,-22 0 0,21 0 15,-21-22-15,-21 22 0,21 0 16,1 0-16,-22 0 0,0 0 0,-22 42 31,1 0-15,0-21-16,0 21 0,21 0 0,-21 0 15,0 1-15,-1-1 0,22 0 16,0 0-16,0 0 0,0 0 0,0 1 16,0-1-16,0 0 15,22-21-15,-1 21 0,0-21 16,0 0-16,0 0 0,22 0 0,-22 0 15,0 0-15,0 0 16,0-21-16,0 21 0,1-21 0,-22 0 16,0-1-16,0 1 0,0 0 0,0 0 15,0 0-15,0 0 0,0-1 16,0 1-16,-22 0 0,1 0 0,0 0 16,0 21-16,-21 0 0,20-21 15,1 21-15,0 0 0,0 0 0,0 0 16,42 0-1,0 0 1,0 0-16,22 0 0,-22-22 16,0 22-16,21-21 0,1 21 15,-22 0-15,21 0 0,0 0 0,1 0 16,-1 0-16,0 0 0,1 0 0,-22 0 16,21 0-16,-21 21 0,1-21 15,-1 22-15,-21-1 0,0 0 0,0 0 16,0 0-16,21 0 0,-21 1 0,0-1 15,0 0-15,0 0 0,0 0 16,-21 0-16,21 1 0,-21-1 0,21 0 16,-22 0-16,22 0 0,-21-21 0,21 21 15,0 1-15,-21-1 16,0-21-16,0 0 31,21-21-31,0-1 16,0 1-16,0 0 0,0 0 15,0-21-15,0 20 0,21 1 16,0-21-16,0 0 0,0-1 0,22 1 16,-1 0-16,22-1 0,-22 1 0,21 0 15,1-1-15,-22 22 16,22-21-16,-22 42 0,0 0 0,-20 0 16,20 0-16,-21 0 0,0 21 0,0 21 15,-21-21-15,0 22 0,0-1 0,0 0 16,0 1-16,0-22 0,0 21 0,0 1 15,0-1-15,-21-21 16,0 21-16,0-20 0,0-1 0,21 0 16,0 0-16,-21 0 0,-1-21 15,22 21-15,0-42 16,0 0 0,-21 0-16,21 0 15,-21 0-15</inkml:trace>
  <inkml:trace contextRef="#ctx0" brushRef="#br1" timeOffset="18149.77">25633 4022 0,'0'0'0,"-148"0"31,126 0-31,1 0 0,0 0 16,21 21-16</inkml:trace>
  <inkml:trace contextRef="#ctx0" brushRef="#br1" timeOffset="18322.34">24426 4403 0,'0'0'16,"-21"21"-16,0 0 0,42-21 16,0 0-1,22 0-15,-1 0 0,0 0 0,22 0 16,-1-21-16,1 0 0,20 21 16,-20-21-16,21-1 0</inkml:trace>
  <inkml:trace contextRef="#ctx0" brushRef="#br1" timeOffset="18566.2">26945 4276 0,'-21'0'0,"0"0"16,0 0-16,-1 0 15,1 0-15,0 0 16,0 0 0,21 21-1,0 0-15,0 0 16,0 0 0,0 1-16</inkml:trace>
  <inkml:trace contextRef="#ctx0" brushRef="#br1" timeOffset="18766.09">26987 4699 0,'0'21'15,"0"85"1,0-85-16,0 0 16,0 1-16,0-1 0,-21 0 15,21 0-15,-21 0 0,0 0 16,-21-21-16,20 22 0,1-1 0,-21-21 15,0 21-15,20-21 0,-20 0 0,0 0 16,-1 0-16,22 0 0,-21 0 16</inkml:trace>
  <inkml:trace contextRef="#ctx0" brushRef="#br1" timeOffset="19346.77">27813 3725 0,'0'0'0,"21"0"0,-21-21 0,0 42 31,0 1-16,0-1-15,0 0 0,-21 0 0,21 0 16,-21 0-16,21 22 0,-21-22 16,-1 21-16,22-21 0,0 1 0,0-1 15,-21 0-15,21 0 0,0 0 16,0 0-16,-21-21 0,21-21 31,0 0-15</inkml:trace>
  <inkml:trace contextRef="#ctx0" brushRef="#br1" timeOffset="19517.89">27792 3598 0,'0'0'16,"-21"-42"-16,21 21 0,-22-21 0,1 20 16,21 1-16,-21 0 0,0 21 15,21 21 1,0 0-16,0 1 15,0-1-15,21 0 0,0 0 16,0 0-16,22-21 0,-22 21 16</inkml:trace>
  <inkml:trace contextRef="#ctx0" brushRef="#br1" timeOffset="19962.56">28300 3620 0,'-21'0'16,"-1"21"-16,1 0 0,21 0 16,-21 0-16,21 0 0,0 1 15,0-1-15,-21 21 0,21-21 0,0 0 16,0 1-16,-21-1 0,21 0 16,0 0-16,0 0 0,0 0 0,0 1 15,0-1 1,0-42-1,0-1 1,0 1-16,0 0 16,0 0-16,0 0 0,0 0 0,21-1 15,0-20-15,0 0 0,0 21 0,22-22 16,-22 1-16,0 21 0,21-22 16,-20 22-16,20 0 0,-21 0 0,21 21 15,-20 0-15,-1 0 0,0 21 16,0 0-16,0 0 0,-21 22 15,0-22-15,0 0 0,21 21 0,-21-20 16,0 20-16,0-21 0,0 0 16,0 22-16,0-22 0,-21 0 0,21 0 15,-21-21-15,21 21 0,0 0 16,21-21 15,0 0-31,1-21 0</inkml:trace>
  <inkml:trace contextRef="#ctx0" brushRef="#br1" timeOffset="21242.83">29146 3535 0,'0'-21'0,"0"42"0,0-63 0,0 20 16,-21 22-16,0 0 16,0 0-16,0 0 0,-22 22 15,22-22-15,0 21 0,0 0 0,-21 21 16,20-21-16,1 1 0,0 20 15,0-21-15,0 0 0,0 22 0,21-22 16,-22 0-16,22 21 0,0-21 16,0 1-16,0-1 0,0 0 15,22 0-15,-1-21 0,0 0 16,0 21-16,21-21 0,-20 0 0,20 0 16,-21 0-16,21 0 0,1 0 0,-1-21 15,0 0-15,1 0 0,-1 21 16,-21-21-16,22-1 0,-1 1 15,-21-21-15,0 21 0,0 0 16,1-1-16,-22 1 0,21-21 16,-21 21-16,-21 21 15,-1 0-15,1 0 0,0 21 16,0 0-16,0 0 0,0 0 16,21 1-16,-22-1 0,22 0 15,0 0-15,0 0 0,0 0 0,0 1 16,0-1-16,22-21 0,-1 21 15,0-21-15,0 21 0,0-21 16,0 0-16,1 0 0,20 0 0,-21 0 16,0 0-16,0 0 0,22 0 15,-22 0-15,0 0 0,21 0 0,-20-21 16,-1 0-16,0 21 0,0-21 16,0-1-16,0 1 0,-21 0 0,22 0 15,-22-21-15,21 20 0,-21 1 16,0 0-16,0 0 0,0 0 15,-21 42 1,-1-21-16,1 21 16,21 0-16,-21 0 0,0 1 15,21-1-15,0 0 0,0 0 16,0 21-16,0-20 0,0-1 16,0 0-16,0 0 0,0 0 15,21-21-15,0 0 0,0 0 16,1 0-16,20 0 0,-21 0 15,0 0-15,22 0 0,-22 0 0,21-21 16,-21 21-16,0-21 0,22 0 0,-22 0 16,0 21-16,21-22 0,-42 1 15,22 0-15,-1 0 0,-21 0 16,21 21-16,-42 21 31,0 0-31,-1 0 16,22 0-16,0 1 0,-21-22 0,0 21 15,21 0-15,-21 0 0,21 0 16,0 0-16,21-21 31,0-21-15,0 0-16,1 0 0,-1 0 16,0 0-16,0 21 15,-21-22-15,21 1 0,0 0 0,1 21 16,-22-21-16,21 21 15,0 0-15,-21 21 16,0 0 0,0 0-16,0 1 15,0-1-15,0 0 0,21 0 16,0 0 0,0-21-16,1 0 15,-1 0-15,0 0 16,0 0-16,0-21 0,0 0 15,1 21-15,-1-21 0,0 0 16,0-1-16,-21 1 0,21 0 0,0-21 16,-21 21-16,22-22 0,-1 22 15,-21-21-15,0-1 0,21 1 16,-21-21-16,21 20 0,-21-20 16,0 20-16,0 1 0,0 0 0,0-1 15,0 22-15,0 0 0,-21 42 31,0 22-31,0-1 0,-1 0 16,1 1-16,0-1 0,21 21 0,-21-20 16,0 20-16,21-20 0,0 20 15,0-21-15,0 1 0,0-1 0,0-21 16,0 22-16,0-22 0,0 21 16,21-21-16,0 0 0,0 1 0,0-22 15,1 0 1,-1 0-16,0 0 0,0 0 0,0 0 15,0 0-15,1-22 0</inkml:trace>
  <inkml:trace contextRef="#ctx0" brushRef="#br1" timeOffset="21426.73">30565 3514 0,'0'0'0,"42"0"47,-21 21-47,21-21 0,1 0 0,-1 0 16,0 0-16,22 0 0,-1 0 15,22 0-15,-21-21 0,20 21 0,-20-21 16</inkml:trace>
  <inkml:trace contextRef="#ctx0" brushRef="#br1" timeOffset="21619.62">31877 3196 0,'-21'0'0,"-85"106"31,85-64-31,-22 22 0,1-22 0,-21 22 16,20-22-16,1 22 0,-22-1 16,22 1-16,-21-1 0,20-21 0,-20 22 15,20-1-15,1-20 0,21-1 0,-21 22 16,-1-43-16,22 21 0,-21 0 15,21-20-15,-22-1 0</inkml:trace>
  <inkml:trace contextRef="#ctx0" brushRef="#br1" timeOffset="22341.75">28236 5249 0,'0'0'0,"0"-21"0,21 21 16,1 0-16,-1-21 0,0 0 16,0 21-16,-21-21 0,21 0 15,-21-1-15,0 1 0,0 0 0,0 0 16,0-21-16,-21 20 0,0-20 15,0 21-15,0 0 0,-1 0 0,1-1 16,0 1-16,-21 21 0,21 0 16,-1 21-16,-62 43 15,41-22-15,22 1 16,0-1-16,0 0 0,0 1 0,0-1 16,21-21-16,0 21 0,0-20 0,0 20 15,0-21-15,0 0 16,21 0-16,0-21 0,0 0 0,0 0 15,22 0-15,-22 0 0,21 0 0,0 0 16,-20-21-16,20 0 0,0 21 16,1-21-16,-22-21 0,21 20 0,-21 1 15,22-21-15,-22 0 0,0-1 16,0 1-16,-21-22 0,21 22 0,0-21 16,-21-1-16,22 22 0,-22-1 15,0 1-15,0 21 0,0-21 16,0 63-1,0 0 1,-22 21-16,1 1 0,21-1 0,0 0 16,-21 22-16,0-22 0,21 0 15,-21 1-15,21-1 0,0 0 0,0-20 16,0 20-16,0-21 0,0 0 0,0 0 16,21 1-16,0-22 0,0 0 15,0 0-15,1 0 0,-1 0 0</inkml:trace>
  <inkml:trace contextRef="#ctx0" brushRef="#br1" timeOffset="22682.56">28787 5101 0,'0'0'16,"0"-21"-16,0 0 16,0 0-1,21 0-15,0 21 16,0-22-16,-21 1 0,21 0 15,0 0-15,-21 0 0,0 0 16,-21 21 0,0 0-1,0 21-15,0 0 0,0 0 16,-1 0-16,1 22 0,0-22 0,0 0 16,0 21-16,0-21 0,21 1 15,0 20-15,0-21 0,-22 0 0,22 0 16,0 1-16,0-1 15,22-21-15,-1 0 0,0 0 16,21 0-16,-21 0 0,22 0 16,-1 0-16,-21-21 0,22 21 0,-1-22 15,0 1-15,1 0 0,-1 0 0,-21 0 16,21 0-16</inkml:trace>
  <inkml:trace contextRef="#ctx0" brushRef="#br1" timeOffset="23623.52">29231 4974 0,'0'0'15,"0"-21"-15,0 0 0,0 0 16,-21 21-1,0 0-15,0 21 0,-1 0 0,1 0 16,0 0-16,0 22 0,0-22 16,0 0-16,-1 0 0,22 22 0,0-22 15,0 0-15,0 0 0,0 0 16,0 0-16,22 1 0,-1-22 16,0 0-16,0 0 15,21 0-15,-20 0 0,-1 0 0,0 0 16,0 0-16,0-22 0,0 1 0,1 21 15,-1-21-15,0 0 0,0 0 16,0 0-16,0-1 0,1 22 16,-22-21-16,0 0 0,21 21 15,0 0-15,-21 21 32,0 0-32,0 1 0,0-1 15,0 0-15,21 0 0,-21 0 16,21-21-16,0 21 15,1-21-15,-1 0 16,0 0 0,0 0-16,0 0 0,0 0 0,1 0 15,-1-21-15,-21 0 16,21 0-16,0 0 16,0 21-16,-21-21 0,21-22 0,-21 22 15,22 0-15,-22 0 0,21 0 16,-21-1-16,21 22 0,0 0 15,-21 22 1,0-1 0,0 0-16,0 0 0,0 0 0,0 0 15,0 1-15,0-1 16,21 0-16,0-21 16,-21 21-16,22-21 0,-1 0 15,0 0-15,0 0 16,0 0-16,0 0 0,1 0 0,-1 0 15,0 0-15,0-21 16,0 0-16,0 0 0,1-1 16,-22 1-16,0 0 0,21 0 15,-21 0-15,21 0 0,-21 42 32,0 0-17,0 0-15,0 0 0,0 0 16,0 1-16,21-1 15,0 0-15,0-21 0,1 0 16,-1 0-16,0 0 0,0 0 16,0 0-16,22 0 0,-22 0 0,21 0 15,-21 0-15,22 0 0,-22 0 16,0-21-16,0 21 0,0-21 0,0-1 16,-21-20-16,22 21 0,-22-21 15,0-1-15,0 1 0,0-22 0,0 22 16,21 0-16,-21-1 0,0 1 15,0 0-15,0-1 0,0 22 0,0 0 16,0 0-16,0 42 31,0 0-31,0 0 0,-21 22 0,21-22 16,-22 21-16,22 1 0,-21 20 16,21-21-16,0 1 0,0 20 0,0-20 15,0-1-15,0 0 0,0-21 16,0 22-16,0-22 0,0 0 0,0 0 15,0 0-15</inkml:trace>
  <inkml:trace contextRef="#ctx0" brushRef="#br1" timeOffset="23834.39">30459 4763 0,'0'0'0,"-21"0"0,21-22 0,21 22 16,0 0-1,0 0-15,0 0 0,0 0 0,22 0 16,-1 0-16,0 0 0,1 0 16,20-21-16,-20 21 0,20-21 0,22 21 15,-22 0-15</inkml:trace>
  <inkml:trace contextRef="#ctx0" brushRef="#br1" timeOffset="24149.96">31750 4064 0,'21'0'31,"0"0"-31,22 21 0,-22 0 16,0 22-16,21-22 0,-21 21 0,22 1 16,-1-1-16,-21 21 0,0-20 15,1 20-15,-1-20 0,0 84 16,-21-64-16,0 1 16,0-1-16,0 1 0,-21-1 0,0 1 15,-1-22-15,1 0 0,-21 1 0,21-22 16,0 21-16,-22-21 0,22 0 15,-21 1-15,21-1 0,-1 0 0,1-21 16,0 0-16,0 0 0,0 0 16,0 0-16</inkml:trace>
  <inkml:trace contextRef="#ctx0" brushRef="#br1" timeOffset="24318.87">32152 5398 0,'0'0'0,"-21"0"31,0 0-31,0 0 16,-1 0-16,1 0 16,0-22-16</inkml:trace>
  <inkml:trace contextRef="#ctx0" brushRef="#br1" timeOffset="25782.47">8848 8488 0,'0'0'0,"-22"0"0,1 0 16,0 0-16,0 0 0,0 0 16,0 0-16,-22 0 0,22 0 0,0 0 15,0 0-15,0 0 16,-1 0-16,44 0 31,20 0-31,0 0 16,1 0-16,20 0 0,1 0 0,-1 0 15,22 0-15,-22 0 0,22 0 16,-22 0-16,22 0 0,-21 0 0,20 0 16,-20 0-16,20 0 0,-20 0 0,-1 0 15,1 0-15,-1 0 16,-20 0-16,-1 0 0,0 0 0,-20 0 15,-1 0-15,0 0 0,0 0 0,-21-21 16,0 0 0,0-1-16,0 1 15</inkml:trace>
  <inkml:trace contextRef="#ctx0" brushRef="#br1" timeOffset="26142.27">9737 8170 0,'0'0'0,"-22"0"15,1 0 1,42 0 15,1 0-31,20 0 0,-21 0 16,0 0-16,22 22 0,-1-22 0,0 0 15,-21 21-15,22-21 0,-22 21 16,21 0-16,-21-21 0,1 21 0,-1 0 16,0 1-16,-21-1 0,0 21 15,0-21-15,0 0 0,0 1 0,-42 20 16,20-21-16,1 0 0,-21 22 16,0-22-16,-1 0 0,1 21 15,-22-21-15,22 1 0,-21 20 0,20-21 16,-20 0-16,20 0 0,1 22 0,21-22 15,-21-21-15,42 21 0,0 0 16,21-21 0</inkml:trace>
  <inkml:trace contextRef="#ctx0" brushRef="#br1" timeOffset="30158.12">11642 7832 0,'0'0'0,"0"-21"15,0-1 1,0 1-16,0 0 0,0 0 15,0 0 1,0 0-16,-22 21 0,1 0 16,0-22-16,0 22 0,0 0 15,-22 0-15,22 22 16,0-22-16,0 21 0,0 21 0,0-21 16,-1 0-16,1 22 0,21 20 0,0-20 15,-21-1-15,21 21 0,0 1 16,-21-22-16,21 22 0,0-22 0,0 127 31,0-126-31,21-22 0,0 0 16,0 0-16,1 0 0,-1-21 0,0 0 15,0 0-15,0 0 0,0 0 16,22 0-16,-22 0 0,0 0 0,0-21 16,0 0-16,22 0 0,-22 0 0,0 0 15,0-1-15,22 1 0,-22-21 16,0 21-16,0-22 0,0 22 0,0-21 15,-21 0-15,0 20 0,0-20 0,0 21 16,0 0-16,0 0 0,0-1 16,0 44-1,-21-22 1,21 42-16,0-21 0,0 0 16,0 22-16,-21-22 0,21 21 0,0-21 15,0 22-15,0-22 0,0 0 16,0 0-16,0 21 0,21-42 0,-21 22 15,21-1-15,1-21 0,-1 0 0,0 0 16,0 0-16,21 0 0,-20 0 16,-1 0-16,21 0 0,-21 0 0,0-21 15,22 21-15,-22-22 0,0 1 0,0 0 16,22 0-16,-43 0 16,21 0-16,0-22 0,-21 22 0,0-21 0,0 21 15,0-22-15,0 1 0,0 0 16,-21-1-16,0 22 0,-1-21 15,1-1-15,-21 22 0,21 0 0,0 0 16,-22 21-16,22 0 0,-21 0 16,21 0-16,-1 21 0,-20 21 0,21-20 15,0 20-15,0 21 0,-1-20 0,1-1 16,21 22-16,0-22 0,0 0 16,0 1-16,0-22 0,0 21 0,0-21 15,0 22-15,0-22 0,0 0 0,0 0 16,21-21-16,1 0 15,-1 0-15,0 0 0,0 0 16,0-21-16,0 0 0,1 0 16,20-1-16,-21 1 0,0 0 15,22 0-15,-22-21 0,21-1 0,-21 22 16,0-21-16,22-1 0,-22 1 16,0 0-16,0 21 0,0-22 0,1 22 15,-1 21-15,0 0 16,0 21-16,-21 0 15,0 1-15,0-1 0,21 21 0,-21-21 16,21 22-16,-21-22 0,0 21 16,0-21-16,0 22 0,22-22 0,-22 0 15,21 0-15,-21 0 0,0 22 16,21-43-16,0 21 16,0-21-1,0 0-15,1-21 0,-1-1 16,0 1-16,0 0 15,0-21-15,0 21 0,1-1 0,-22-20 16,21 21-16,0 0 0,0-22 16,0 22-16,0 0 0,-21 0 0,22 21 15,-1 0-15,0 21 16,-21 0 0,21 0-16,-21 1 0,21 20 15,-21-21-15,0 0 0,21 0 0,1 1 16,-1-1-16,0 0 0,0 0 15,0 0-15,0-21 0,22 21 0,-22-21 16,21 0-16,1 0 0,-1 0 16,0 0-16,1 0 0,-1 0 0,0 0 15,1 0-15,-1 0 0,0-21 0,-21 0 16,22 0-16,-22 0 0,0 0 16,0-1-16,0 1 0,-21-21 0,22 21 15,-22-22-15,0 1 0,0 0 0,0 21 16,0-22-16,0 22 15,-22 0-15,1 0 0,0 0 0,0-1 16,0 22-16,0 0 0,-1 0 0,-20 0 16,21 0-16,-21 22 0,20-1 15,-20 0-15,21 0 0,-21 21 0,20-20 16,1 20-16,0 0 0,0-21 16,21 22-16,-21-1 0,21-21 0,0 22 15,0-22-15,0 0 0,21 0 0,0 0 16,0 0-16,0 1 0,1-22 15,-1 21-15,0-21 0,21 0 16,-21 0-16,1 0 0,-1 0 0,21 0 0,-21 0 16,0-21-16,1 21 15,-1-22-15,0 1 0,0 0 0,0 0 16,0-21-16,-21 20 0,43-62 16,-43 20-16,21 22 0,-21-22 15,21 22-15,0-21 0,-21-22 16,21 43-16,1-1 0,-22 1 15,0 21-15,0 0 0,0-1 0,0 44 32,0-1-17,-22 21-15,22-21 0,0 22 0,0-1 16,0 0-16,0 1 0,0 20 0,0-21 16,0 1-16,0 20 15,0-20-15,0-1 0,22-21 0,-1 21 16,0 1-16,-21-22 0,21 0 0,0 0 15,0-21-15,1 21 0,-1-21 16,0 0-16,0 0 0,0 0 0,22 0 16,-22-21-16,0 21 0,21-21 15,-21 0-15,1 0 0,-1 0 0,0-1 16,0 1-16,0-21 0,0 21 0,-21-22 16,0 1-16,22 21 0,-22-21 15,21 20-15,-21 1 0,0 0 0,0 0 16,0 42-1,0 0 1,0 0-16,0 1 0,0-1 0,0 0 16,0 21-16,0-21 0,0 1 15,0 20-15,0-21 0,0 0 0,0 0 16,21 1-16,0-22 0,-21 21 0,21-21 16,0 0-16,1 21 0,-1-21 15,0 0-15,0 0 0,0 0 0,22 0 16,-22 0-16,0-21 0,0 0 15,0-1-15,0 1 0,1 0 0,-1 0 16,0-21-16,21-43 16,-21 21-16,1 22 0,-1-21 0,0 20 15,0 1-15,0-22 0,0 22 16,-21-21-16,0 20 0,22 1 0,-22 0 16,0-1-16,0 22 0,0 0 15,0 0-15,-22 21 0,1 0 16,21 21-16,-21 0 0,0 0 15,21 22-15,0-1 0,-21 0 0,0 1 16,21-1-16,0 21 0,0-20 0,-22 20 16,22-20-16,0 20 0,0-21 15,0 1-15,0-1 0,0 0 0,0 1 16,22-22-16,-22 21 0,21-21 0,0-21 16,0 22-16,0-22 0,22 0 15,-22 0-15,21 0 0,-21 0 16,22 0-16,-22-22 0,21 1 0,-21 0 15,22 0-15,-1-21 0,-21 20 16,21-20-16,-20 0 0,-1-1 16,21 1-16,-21 0 0,0 21 0,1-22 15,-1 22-15,0-21 0,0 42 16,0 0-16,-21 21 16,0 0-1,0 21-15,0-20 0,0-1 0,0 21 16,0-21-16,0 22 15,0-1-15,0-21 0,0 21 0,0-20 16,0-1-16,0 0 0,0 0 0,0 0 16,21 0-16,1-21 15,-1 0-15,0 0 0,0 0 16,21 0-16,-20-21 0,-1 21 0,0-21 16,0 0-16,0 0 0,22 0 15,-22-22-15,0 22 0,0-21 0,0 21 16,0-22-16,1 22 15,-22-21-15,21 21 0,-21-1 0,0 1 0,21 21 16,-21 21 0,-21 1-1,21-1-15,-21 0 0,21 0 0,0 21 16,0-20-16,0-1 0,0 0 16,0 21-16,0-21 0,0 1 15,0-1-15,0 0 0,0 0 16,21-21-16,0 0 15,0 21-15,0-21 0,0 0 0,1 0 16,-1 0-16,0-21 0,-21 0 16,0 0-16,0 0 15,0-1-15,0-20 0,-21 21 0,0-21 16,-1 20-16,1-20 0,0 21 16,0 0-16,0-22 0,0 22 0,-1 0 15,22 0-15,0 0 0,0 0 0,0-1 16,0 1-16,22 0 0,-1 0 15,0 0-15,21 21 0,1-21 16,-1-1-16,0 22 0,22 0 0,-22 0 16,22 0-16,-22 0 0,21 0 15,-20 22-15,-22-1 0,21 0 0,1 0 16,-22 0-16,0 22 0,0-22 16,0 21-16,-21 0 0,0 1 0,21-1 15,-21-21-15,0 22 0,22-1 0,-22 0 16,0-21-16,0 22 0,0-22 15,0 0-15,0 0 0,0 0 0,0 1 16,0-44 15,0 1-15,0 0-16,0 0 0,0 0 0,21-22 16,0 22-16,0-21 0,0 0 15,0-1-15,1 1 0,20 0 0,-21-1 16,64-41-16,-43 41 15,0 22-15,1-21 0,20 21 16,-20 21-16,-1 0 0,43 0 16,-43 0-16,-21 21 0,0 0 15,0 0-15,1 21 0,-22 1 0,21-1 16,-21 0-16,0 1 0,0-1 0,0 0 16,0 1-16,-21-1 0,-1-21 15,1 22-15,0-22 0,21 21 0,-21-21 16,0 0-16,0-21 0,-1 22 15,22-1-15,-21-21 0,0 0 16,0 0-16,21-21 16,-21-1-16,0 1 0,-1 0 15</inkml:trace>
  <inkml:trace contextRef="#ctx0" brushRef="#br1" timeOffset="30351.01">16468 7430 0,'0'0'0,"-43"-22"16,1 22-16,0 0 0,20 0 15,1 0-15,0 0 0,0 0 16,21 22-16,0-1 16,-21-21-1,21 21 1,-21-21-16</inkml:trace>
  <inkml:trace contextRef="#ctx0" brushRef="#br1" timeOffset="30542.91">15198 7726 0,'0'0'0,"0"21"0,21-21 31,0 0-31,21 0 0,1 0 15,-22 0-15,21 0 0,0 0 0,1-21 16,-1 0-16,0 21 0,1 0 16,-22-21-16,0 21 0,0-22 0,-21 1 15,0 0-15</inkml:trace>
  <inkml:trace contextRef="#ctx0" brushRef="#br1" timeOffset="30718.81">14563 7514 0,'0'0'16,"-22"21"-16,-20-21 0,21 22 0,0-22 0,21 21 15,-21-21-15,21 21 16,21-21 15</inkml:trace>
  <inkml:trace contextRef="#ctx0" brushRef="#br1" timeOffset="31414.41">18203 7916 0,'43'0'16,"-22"0"0,0 0-16,21 0 0,1 0 15,-1 0-15,0-21 0,22 21 0,-1 0 16,22 0-16,-22 0 0,22-21 0,-21 21 15,20 0-15,1 0 0,0-21 16,-22 21-16,1 0 0,-1 0 0,1-21 16,-22 21-16,0 0 0,-21 0 0,1 0 15,-22-21-15,0-1 16,-43 22-16,22 0 0,-21-21 16,21 21-16,-22 0 0,1-21 0,-22 0 15,22 21-15,0-21 16,21 21-16,-22 0 0,22 0 0,-21-21 15,21 21-15,42 0 32,0 0-17,0 0-15,21 0 0,-20 21 16,20-21-16,0 21 0,1-21 0,-1 21 16,0-21-16,1 21 0,-22 0 0,0-21 15,21 22-15,-42-1 0,0 0 16,0 0-16,0 0 0,0 0 0,-21 1 15,-21-1-15,21 21 16,-43-21-16,22 0 0,-1 22 0,-20-22 16,21 0-16,-22 0 0,22 0 0,-1-21 15,-20 22-15</inkml:trace>
  <inkml:trace contextRef="#ctx0" brushRef="#br1" timeOffset="33151.4">20362 7620 0,'0'-21'15,"0"0"-15,0 0 16,-21 21 0,0-22-16,0 22 15,0 0-15,-1 0 0,1 22 16,0-1-16,0 0 0,0 21 15,21-21-15,-21 22 0,21-1 0,-22 0 16,22 1-16,0 20 0,0-20 0,0-1 16,0 0-16,0 1 0,0-22 15,0 21-15,0-21 0,22 0 0,-1 1 16,0-1-16,21-21 0,-21 0 16,22 0-16,-1 0 0,0 0 0,1 0 15,20 0-15,-20-21 0,-1-1 16,0 1-16,1 0 0,-1-21 15,0 21-15,22-64 16,-43 64-16,0-22 0,-21-20 0,0 21 16,0 20-16,-21-20 0,-21 21 15,20-21-15,-20 20 0,0 1 0,-1-21 16,-20 42-16,21-21 0,-1 21 16,1 0-16,21 0 0,0 0 15,-1 0-15,1 0 0,42 21 31,1-21-31,20 0 0,0 0 0,1 0 0,-1 0 16,21 0-16,1 0 16,-22 0-16,22 0 0,-1 0 0,-20 0 15,-1-21-15,21 21 0,-20 0 0,-1 0 16,0-21-16,-20 21 0,-1 0 16,21 0-16,-42 21 0,21 0 15,-21 0-15,0 0 0,0 0 16,0 1-16,0 20 0,0 0 0,-21 1 15,0 20-15,21-21 0,-21 22 0,0-1 16,-1 22-16,22-21 0,-21 20 16,0 1-16,21 0 0,0-1 15,-21 22-15,0-21 0,21-1 0,-21 1 16,21 0-16,0-1 0,0-20 16,0-1-16,0 1 0,0-22 0,0 1 15,0-1-15,0-21 0,0 0 0,-22 22 16,22-65-1,0 1-15,0 0 16,0 0-16,0-21 0,22-1 0,-22 1 16,21 0-16,-21-22 0</inkml:trace>
  <inkml:trace contextRef="#ctx0" brushRef="#br1" timeOffset="33423.24">21167 7980 0,'0'0'16,"0"-64"-16,0 1 0,0 21 0,0-22 15,21 22-15,0-1 0,-21 1 0,21 21 16,0 0-16,0-22 0,1 43 16,-1-21-16,0 21 0,21 0 0,-21 0 15,1 21-15,-1 1 0,0-1 16,21 0-16,-42 0 0,21 21 16,-21-20-16,0-1 0,0 21 0,0-21 0,-21 22 15,0-22-15,-21 0 0,21 0 16,-22 0-16,22 0 0,-21 1 15,21-1-15,-1 0 0,1-21 0,0 0 16,21 21-16,-21-21 0,42-21 31,0 0-31,0 21 0,1-21 16</inkml:trace>
  <inkml:trace contextRef="#ctx0" brushRef="#br1" timeOffset="34031.9">21632 7874 0,'0'0'0,"21"0"0,1-21 0,-1 21 0,0 0 16,0-21-16,0 21 0,0-21 16,1-1-16,-1 22 0,0-21 15,0 0-15,0 0 0,0 0 0,-21 0 16,0-1-16,0 1 0,0 0 16,0 0-16,0 0 0,-21 21 15,0 0-15,0 0 16,0 21-16,0 0 0,-1 0 15,-20 0-15,42 1 0,-21 20 0,0-21 16,21 0-16,0 0 0,0 22 0,0-22 16,0 0-16,0 0 0,21 0 15,0-21-15,0 22 0,0-1 0,1-21 16,-1 0-16,0 21 0,0-21 16,0 0-16,0 0 0,1 0 15,-1 0-15,0-21 0,0 21 16,-21-21-16,0-1 0,21 1 15,0 0-15,-21 0 0,22 0 0,-1-22 16,0 22-16,-21 0 0,42-21 16,-21 21-16,1-22 0,20 22 0,0 0 15,-21 0-15,22 0 0,20 21 0,-20 0 16,-1 0-16,0 0 0,1 0 16,-1 0-16,0 21 0,1 0 0,-22 0 15,0 0-15,0 0 0,0 1 16,-21-1-16,0 21 0,0-21 0,0 0 15,0 1-15,-21-1 0,0 0 16,0 0-16,0 0 0,-1-21 16,1 21-16,0-21 0,0 0 0,0 0 15,0 0-15,21-21 16,0 0 0,0 0-16,0 0 0,0 0 0,0-1 15,21 1-15,0-21 0,-21 21 16,21-22-16,0 22 0,22 0 0,-22-21 15,0 21-15,0-1 0,21 1 0,-20 0 16,41 0 0,-21 21-16,1 0 0,-1 0 0,-21 0 0</inkml:trace>
  <inkml:trace contextRef="#ctx0" brushRef="#br1" timeOffset="34538.62">23431 7599 0,'0'0'0,"22"0"31,-1 0-31,0-21 16,-21 0-16,0-1 0,0 1 15,0 0-15,0 0 0,0 0 0,0 0 16,0-1-16,-21 1 0,0 21 16,-1-21-16,1 21 0,0 0 0,0 0 15,0 0-15,-22 0 16,22 21-16,0 0 0,-21 1 0,21-1 15,-22 21-15,1 0 0,21-20 0,0 20 16,-1 0-16,-20 1 0,42-22 16,-21 21-16,21-21 0,0 22 0,0-22 15,0 0-15,0 0 0,0 0 16,21-21-16,0 21 0,0-21 0,1 0 16,20 0-16,-21 0 0,0 0 15,22-21-15,-22 21 0,0-21 0,0 0 16,0 0-16,0 0 0,1-1 0,-1 1 15,0 0-15,0-21 0,-21 21 0,21-22 16,0 1-16,-21 0 16,0-1-16,0 22 0,22-21 0,-22 21 15,0-1-15,0 44 16,-22-1 0,22 0-16,0 21 0,-21-21 0,0 22 15,21-1-15,0 0 0,0-20 16,0 20-16,0-21 0,0 21 0,0-20 15,0-1-15,21 0 0,0 0 0,22 0 16,-22-21-16,21 0 16,1 0-16,-1 0 0,0 0 0,-21 0 0,22-21 15,-1 21-15</inkml:trace>
  <inkml:trace contextRef="#ctx0" brushRef="#br1" timeOffset="34822.46">24130 7133 0,'0'-42'16,"0"84"-16,0-126 0,0 62 0,0 1 16,-21 21-1,0 21-15,-1 1 16,1-1-16,0 21 0,0 22 0,0-22 16,0 21-16,-1-20 0,1 20 0,0-20 15,21 20-15,-21-21 16,21 22-16,-21-22 0,21-21 0,-21 22 15,21-1-15,0-21 0,0 0 0,0 1 16,0-1-16,0 0 16,21-21-16,0 0 15,0 0-15,0 0 0,0-21 0,22 0 16,-22-1-16,21 1 0,-21 0 16,22 0-16</inkml:trace>
  <inkml:trace contextRef="#ctx0" brushRef="#br1" timeOffset="35051.33">24384 7430 0,'0'0'0,"21"-22"0,0 1 0,-21 0 0,0 42 32,0 0-17,-21 22-15,0-22 0,21 0 16,-21 21-16,0-20 0,-1-1 0,22 21 16,-21-21-16,21 0 0,-21 1 0,21-1 15,0 0-15,0 0 0,0 0 16,0 0-16,0 1 15,21-22-15,0 0 0,1 0 0,-1 0 16,0 0-16,0 0 0,0-22 16,0 1-16,1 21 0,20-21 15,-21 0-15,21 0 0,-20 0 0,20-22 16</inkml:trace>
  <inkml:trace contextRef="#ctx0" brushRef="#br1" timeOffset="35688.96">24701 7578 0,'43'-21'16,"20"-43"-16,-169 149 0,255-233 15,-149 126-15,0 1 16,0 42-1,-22 1-15,1-1 0,0 21 16,0-21-16,0 0 0,0 22 16,21-22-16,-22 0 0,22 0 0,-21 22 15,21-22-15,0 0 0,0 0 16,0 0-16,0 0 16,21-21 15,1 0-31,-22-21 15,0 0-15,21 21 0,0-21 0,-21 0 16,21 0-16,0-22 0,0 22 16,1-21-16,-1 21 0,21-22 0,-21 22 15,0-21-15,22-1 0,-1 22 16,-21 0-16,0-21 0,22 42 16,-22-21-16,0 21 0,21 0 0,-20 0 15,-1 21-15,0 0 0,-21 0 16,0 0-16,0 0 0,0 22 15,0-1-15,0-21 0,0 22 16,0-22-16,0 21 0,0-21 0,0 0 16,0 1-16,0-1 0,0 0 0,0 0 15,0 0-15,-21-21 32,21-21-17,0 0-15,0 0 16,0 0-16,0-1 0,21-20 0,0 21 15,0-21-15,0-1 0,22 1 16,-22 0-16,21-22 0,1 22 0,-1-1 16,0 1-16,1 0 0,-1 21 15,0-22-15,1 43 0,-1-21 16,-21 21-16,21 0 0,-20 21 0,-1 0 16,-21 22-16,0-1 0,0 0 15,0 22-15,0-1 0,0-20 0,0 20 16,0-20-16,-21-1 0,-1 0 0,1 1 15,0-1-15,21-21 0,0 21 16,-21-20-16,21-1 0,-21-21 0,21 21 16,-21-21-1,21-21 1,-22 0-16,22-1 0</inkml:trace>
  <inkml:trace contextRef="#ctx0" brushRef="#br1" timeOffset="35878.85">25167 6922 0,'0'0'0,"-21"0"0,0 0 0,0-22 0,-1 22 16,1 0-16,-21 0 16,21 0-16,0 0 0,-1 0 15,1 22 1,0-22-16,0 21 15,0-21-15,0 0 0,-1 0 16,-20 0-16</inkml:trace>
  <inkml:trace contextRef="#ctx0" brushRef="#br1" timeOffset="36068.74">23474 7218 0,'0'0'16,"-21"0"-16,21 21 0,21 0 15,0-21-15,21 0 0,1 0 0,20 21 16,1-21-16,-1 0 0,22 0 16,-22 0-16,1 0 0,20 0 0,-20 0 15,-1 0-15,-20 0 16,20 0-16,-20 0 0,-1 0 0,-21 0 16,0 0-16</inkml:trace>
  <inkml:trace contextRef="#ctx0" brushRef="#br1" timeOffset="36926.69">10562 10922 0,'-21'0'0,"42"0"0,-63 0 15,21 0 1,42 0-1,0 21-15,0-21 0,21 21 16,1-21-16,-1 0 0,22 0 16,-1 0-16,1 0 0,20 0 0,-20 0 15,-1 0-15,1 0 0,-1 0 0,1 0 16,-1 0-16,-20 0 16,-1 0-16,0 0 0,1 0 0,-22 0 0,0 0 15,0 0-15,-21-21 0,21 21 16,-42-21-1,0 21-15,0 0 16,0 0-16,-1-21 0,-20 21 0,21 0 16,0-21-16,-22 0 0,22 21 15,0 0-15,0 0 0,-21-22 16,42 44 15,21-22-31,-21 21 0,21 0 0,0 0 16,0 0-16,0 0 0,1 1 0,-1-1 15,-21 0-15,0 0 16,0 0-16,0 0 0,0 22 0,-21-22 16,-22 21-16,22-21 0,0 1 0,-21-1 15,20 0-15,-20 0 0,21-21 16,0 0-16</inkml:trace>
  <inkml:trace contextRef="#ctx0" brushRef="#br1" timeOffset="37575.03">13144 10245 0,'0'0'0,"-127"0"31,106 0-31,0 21 0,0 0 16,0 21-16,-22-20 0,22 20 15,0 21-15,0-20 0,0-1 0,0 0 16,-1 22-16,1-22 0,21 1 0,0-1 16,0-21-16,0 21 0,0-20 15,0-1-15,0 0 0,21 0 0,1-21 16,-1 0-16,21 0 0,-21 0 16,22 0-16,-22 0 0,21 0 0,0-21 15,1 21-15,-22-21 0,21 0 0,1-1 16,-1-20-16,0 21 0,1-21 15,-1 20-15,-21-20 0,21 0 16,-20-1-16,-22 1 0,0 0 0,0-1 16,0 1-16,0 0 0,-22-1 15,-20 1-15,21 21 0,-21-21 0,-22 20 16,22 1-16,-22 21 0,22 0 0,-22 0 16,22 0-16,-21 0 0,20 0 15,1 21-15,21 1 0,0-1 0,-1 0 16,22 21-16,0 1 0,0-1 0,0 0 15,0 1-15,22-1 0,20 0 16,0-21-16,1 22 0,-1-22 0,0 0 16,22 0-16,-22-21 0,22 0 15,-1 0-15,1 0 0,-1 0 16,-21 0-16,22-21 0,-1 0 0,1-21 16,-22 20-16,22-20 0,-1 21 0</inkml:trace>
  <inkml:trace contextRef="#ctx0" brushRef="#br1" timeOffset="38121.72">14033 10224 0,'0'-22'0,"0"44"0,0-65 0,0 22 16,0-21-16,0 21 0,0-1 16,-21 1-16,0 21 0,0 0 15,21 21-15,-21 1 0,0 20 16,21-21-16,-22 43 0,22-22 0,0 21 16,-21 22-16,21-21 0,0 20 15,-21-20-15,21 20 0,0-20 16,0 21-16,0-1 0,0 1 0,0 0 15,0-1-15,0 1 0,0-22 0,0 22 16,0 0-16,0-22 0,0 1 0,0-1 16,0 1-16,0-1 0,-21-20 15,21 20-15,-21-42 0,0 22 0,21-22 16,0 0-16,0 0 0,0-42 16,0 0-16,0 0 15,0-22-15,0 22 0,0-21 0,0-1 16,0 1-16,0 0 0,0-1 0,0-20 15,0-1-15,0 1 16,0-22-16,0 1 0,0-1 0,0 0 16,0 1-16,0 20 0,0-21 0,0 1 15,0-1-15,0 0 0,0 1 16,0-1-16,0 22 0,0-22 0,21 43 16,0-22-16,0 1 0,0 20 0,22 1 15,-22 0-15,21 20 0,0 1 16,-20 0-16,20 21 0,-21 0 0,21 0 15,-20 21-15,-1 0 0,0 1 0,0-1 16,-21 21-16,0 0 0,0 1 16,-21-1-16,0 0 0,0 1 0,-22-1 15,1 0-15,21 1 0,-22-1 16,1-21-16,0 22 0,21-22 16,-22 0-16,22 0 0,0 0 0,0-21 15,21 21-15,0-42 16,0 0-1,21 0-15,21 0 0</inkml:trace>
  <inkml:trace contextRef="#ctx0" brushRef="#br1" timeOffset="38753.6">14393 10478 0,'85'-22'31,"-64"22"-31,-21-21 16,21 0-16,0 0 0,1 0 0,-1 0 16,0-1-16,-21 1 0,21 0 15,-21 0-15,21 0 0,-21 0 0,0-1 16,0 1-16,-21 21 31,0 21-31,0 1 0,21 20 16,-21-21-16,-1 21 0,1 1 0,21-1 15,-21 0-15,21-20 16,-21 20-16,21 0 0,0-21 0,0 1 16,0-1-16,0 0 0,0 0 0,21-21 31,0-21-31,0 21 16,1-21-16,-1 0 0,0-22 0,0 22 15,0 0-15,0-21 0,22 20 16,-22-20-16,0 0 0,0-1 0,22 22 15,-22-21-15,21 21 0,0-22 16,-20 22-16,20 21 0,0 0 0,1 0 16,-22 0-16,0 0 0,21 0 0,-21 21 15,1 1-15,-1 20 16,0-21-16,0 0 0,0 22 0,-21-1 16,0 0-16,0-21 0,0 22 0,0-22 15,0 21-15,-21-21 0,0 1 16,0-1-16,21 0 0,0 0 0,-21-21 15,-1 0-15,1 0 0,21-21 16,0 0-16,0 0 16,0-1-16,0 1 0,0 0 0,0-21 15,0 21-15,0-22 0,0 1 16,21 0-16,1-1 0,-22 1 0,21 0 16,0-1-16,21 22 0,-21-21 0,22 21 15,-22-22-15,21 43 16,1-21-16,-1 21 0,-21 0 0,21 0 15,-20 0-15,-1 21 0,21 0 0,-21 1 16,0-1-16</inkml:trace>
  <inkml:trace contextRef="#ctx0" brushRef="#br1" timeOffset="39298.29">16087 10456 0,'21'0'0,"-42"0"0,63 0 16,-21 0-16,0 0 0,-21-21 15,21 0-15,1 0 0,-22-21 16,0 20-16,21 1 0,-21-21 0,0 21 16,0-22-16,0 22 0,0 0 15,0-21-15,-21 21 0,21-1 0,-43 1 16,22 21-16,0 0 0,-21 0 0,-1 0 16,22 0-16,-21 0 0,-1 0 15,1 21-15,0 1 0,-1 20 0,22-21 16,-21 21-16,21 1 0,-22-1 15,22 0-15,0 1 0,21-1 0,0 0 16,0 1-16,0-22 0,0 21 0,0-21 16,21 1-16,0-1 0,1 0 15,-1 0-15,21-21 0,-21 0 16,22 0-16,-1 0 0,0 0 0,-21-21 16,22 0-16,-1 0 0,0-1 15,1 1-15,-22-21 0,21 21 0,-21-22 16,1 1-16,-1 21 0,21-64 15,-42 43-15,0 0 0,21 20 16,-21-20-16,0 0 0,0 21 0,0-22 16,0 22-16,-21 21 15,0 0 1,0 21-16,0 0 0,21 1 0,0 20 16,-22-21-16,1 0 0,21 22 15,0-22-15,-21 21 0,21-21 0,0 22 16,0-22-16,0 0 0,0 21 15,21-21-15,0 1 0,1-22 16,20 21-16,-21-21 0,21 0 0,1 0 16,-22 0-16,21 0 0,1-21 0,-22-1 15,21 1-15,-21 0 0,22 0 16</inkml:trace>
  <inkml:trace contextRef="#ctx0" brushRef="#br1" timeOffset="40459.57">16997 9673 0,'0'0'0,"0"-127"16,-21 127 0,-1 21-16,1 1 15,0-1-15,0 21 0,0 0 16,0 1-16,-1 20 0,22 1 0,-21-22 16,0 22-16,0-1 0,21-21 0,0 22 15,-21-22-15,21 22 0,0-22 16,0 0-16,0 1 0,0-1 0,0-21 15,0 22-15,0-22 0,0 0 0,21-21 16,0 0-16,0 0 16,0 0-16,1 0 0,-1 0 0,21-21 15,-21 0-15,0-1 0,1-20 16,-1 21-16,21-21 0,-21 20 16,0-20-16,1 0 0,-1 21 0,0-22 15,0 1-15,0 0 0,-21 20 16,21 1-16,-21-21 0,22 42 0,-22-21 15,0 42 1,0 0-16,0 0 16,0 0-16,-22 1 0,22 20 0,-21-21 15,21 21-15,0 1 0,0-22 0,0 21 16,0 1-16,0-22 0,0 21 16,0-21-16,0 0 0,0 1 15,0-1-15,43 0 0,-22-21 0,0 0 16,0 0-16,21 0 0,-20 0 15,20 0-15,-21 0 0,21-21 0,-20 0 16,20-1-16,-21 1 0,21 0 0,-20-21 16,-1 21-16,21-22 0,-21 22 15,0-21-15,1 21 0,-22-1 0,0 1 16,21 0-16,-21 42 31,-21-21-31,21 21 0,-22 22 16,1-22-16,21 0 0,0 0 0,0 22 15,0-22-15,0 0 16,0 21-16,0-21 0,0 1 0,0-1 16,21 0-16,1-21 15,-1 0-15,0 0 0,0 0 16,0 0-16,0 0 0,1-21 16,-22 0-16,21-1 0,-21-20 15,0 21-15,0 0 0,0 0 16,0-22-16,0 22 0,0 0 0,0-21 15,0 20-15,0 1 0,0-21 16,-21 21-16,21 0 0,0-1 0,0 1 16,0 0-16,0 0 15,21 21 1,0 0-16,0-21 0,0 21 0,0 0 16,22 0-16,-22 0 0,0 0 0,21 0 15,-20 0-15,20 21 0,0 0 16,-21 0-16,22 0 0,-1 22 15,-21-22-15,-21 21 0,0-21 0,21 22 16,-21-22-16,0 21 0,0-21 16,0 22-16,0-22 0,0 21 0,0-21 15,0 1-15,0-1 0,-21 0 16,21 0-16,0 0 0,-21-21 0,0 0 16,21 21-16,-21-21 0,0 0 15,-1 0-15,22-21 16,0 0-16,0 0 15,0 0-15,0 0 0,0-22 0,0 1 16,22 21-16,-1-22 0,0 1 0,0 0 16,21-1-16,1 1 0,-1-21 15,0 20-15,1 1 0,41-22 16,-20 22-16,-22 21 0,1 21 0,-1 0 16,-21 0-16,21 21 15,-20 0-15,-1 0 0,0 1 0,-21 20 0,0 0 16,0 1-16,0-22 0,0 21 0,0 0 15,0 1-15,0-1 16,0-21-16,-21 22 0,0-22 0,21 21 16,-22-21-16,22 0 0,0 1 0,-21-22 15,21 21-15,-21-21 0,0 0 16,21-21 0,-21-1-16,0 1 0,-1 0 15</inkml:trace>
  <inkml:trace contextRef="#ctx0" brushRef="#br1" timeOffset="40650.46">17801 9567 0,'0'0'0,"-21"-21"0,-21 0 16,-1 21-16,22 0 0,-21 0 0,21 0 15,-1 0-15,1 0 0,0 0 16,0 0-16,0 0 31,0 0-15,-1 0-16,1 0 0</inkml:trace>
  <inkml:trace contextRef="#ctx0" brushRef="#br1" timeOffset="40830.35">16489 9906 0,'0'0'0,"-21"21"0,-22 0 0,43 22 32,43-43-32,-22 0 15,21 0-15,0 0 0,22 0 0,-1 0 16,-20-21-16,20 21 0,1-22 16,-1 1-16,1 21 0,-1-21 0,1 0 15</inkml:trace>
  <inkml:trace contextRef="#ctx0" brushRef="#br1" timeOffset="41469.99">19748 10075 0,'0'0'0,"-21"-21"0,-21 21 0,21 0 0,-43 0 16,22-21-16,21 21 15,0 0-15,63 0 16,-21 0-16,21 0 16,1 0-16,20 0 0,-20 21 15,20-21-15,1 0 0,-1 0 0,1 0 16,-1 0-16,1 0 0,20 0 0,-20 0 16,-1-21-16,-20 21 15,20-21-15,-21 21 0,1 0 0,-22-21 16,0 21-16,-21-21 0,-21-1 15,0 22 1,0 0-16,-22-21 0,22 21 0,-21-21 16,-1 21-16,22-21 0,-21 21 15,21-21-15,0 21 0,21-21 16,0-1-16,0 1 16,21 21-16,0 0 0,0 0 15,21 0-15,-20 0 0,20 0 16,0 0-16,1 21 0,-22 1 0,21-1 15,-21 0-15,0 21 0,1-21 16,-22 1-16,0 20 0,0-21 0,0 21 16,-22-20-16,1-1 0,0 0 0,-21 21 15,-1-21-15,1 1 0,0-1 16,-22 0-16,22 0 0,0 0 0,-1 0 16,1 1-16,0-1 0,-1 0 0,22-21 15,0 0-15,0 0 0</inkml:trace>
  <inkml:trace contextRef="#ctx0" brushRef="#br1" timeOffset="44614.18">22352 9567 0,'21'-21'0,"-42"42"0,42-63 16,-21 21-16,0 0 0,0 0 0,0-1 16,-21 22-16,0-21 0,0 21 15,-22 0-15,22 0 0,-21 0 16,21 21-16,-22 1 0,1-1 0,0 21 16,-1 0-16,1 1 0,21 20 15,-22-20-15,22 20 0,0-21 0,0 22 16,0-22-16,21 22 0,0-22 0,0 0 15,0 1-15,0-1 16,0 0-16,21-20 0,0 20 0,0-21 16,0 0-16,22 0 0,-22 1 0,0-1 15,21-21-15,-20 0 0,20 0 16,0 0-16,1 0 0,-22-21 0,21-1 16,0 1-16,1 0 0,-1 0 15,0 0-15,1 0 0,-1-1 0,-21-20 16,22 21-16,-22 0 0,21-22 0,-21 22 15,-21 0-15,0-21 0,0 21 16,0-22-16,0 22 0,0 0 16,-21 21-16,0 0 15,0 0-15,21 21 16,-21 0-16,-1 0 0,1 1 0,21 20 16,0-21-16,-21 21 0,21-20 0,0 20 15,0-21-15,0 0 0,0 22 16,0-22-16,0 0 0,21 0 0,0 0 15,22 0-15,-22-21 0,21 0 0,-21 22 16,22-22-16,-1 0 0,0 0 16,1 0-16,-1-22 0,-21 1 0,22 21 15,-22-21-15,21 0 0,-21 0 16,22 0-16,-22-22 0,0 22 0,0 0 16,-21-21-16,0 20 0,0-20 0,0 0 15,0-1-15,0 1 16,-21 0-16,0 21 0,0-22 0,-1 1 15,-20 21-15,0 0 0,-1-1 0,22 22 16,-21 0-16,0 0 0,-1 22 16,1-1-16,0 21 0,20-21 0,-20 22 15,21-1-15,0-21 0,0 21 0,21 1 16,-22-1-16,22 0 0,0-20 16,0 20-16,0-21 0,22 0 15,-1 22-15,0-22 0,0-21 0,0 21 16,22-21-16,-22 0 0,21 0 0,0 0 15,1 0-15,-22 0 0,21 0 0,1-21 16,-22 0-16,21 21 0,-21-22 16,0 1-16,22 0 0,-22 0 15,0-21-15,0 20 0,0 1 0,1-21 16,-1 21-16,-21 0 0,21-1 16,-21 1-16,21 21 15,-21 21-15,0 1 16,0-1-16,0 0 0,0 0 15,0 21-15,0-20 0,0-1 0,0 0 16,0 0-16,0 0 0,0 0 16,0 1-16,0-1 0,21-21 31,0 0-31,1 0 0,-1-21 16,0-1-16,0 22 15,0-21-15,22 0 0,-22 0 0,0 0 16,0-22-16,0 22 0,0 0 0,1 0 15,-1-21-15,-21 20 0,21 1 16,0 0-16,0 0 0,0 21 16,1 0-16,-22 21 15,0 0-15,0 0 0,0 1 16,0-1-16,0 0 0,0 0 0,0 0 16,0 0-16,21 1 0,-21-1 0,21 0 15,0 0-15,0-21 16,22 21-16,-22 0 0,21-21 0,-21 0 15,22 22-15,-1-22 0,0 0 0,1 0 16,-1 0-16,0 0 0,1 0 16,-1 0-16,0 0 0,1-22 0,-22 1 15,21 21-15,-21-21 0,0 0 0,1 0 16,-1 0-16,0-1 0,-21-20 16,21 21-16,-21-21 0,0 20 0,0-20 15,0 21-15,0-21 0,0 20 0,-21 1 16,0 21-16,0 0 15,-1 0-15,1 0 0,-21 0 0,21 0 16,-22 21-16,22 1 0,0-1 0,-21 0 16,21 21-16,-1-21 0,1 22 15,0-22-15,21 0 0,0 21 0,0-20 16,0-1-16,0 0 0,0 21 0,21-21 16,0-21-16,1 22 0,-1-1 15,0-21-15,0 0 0,0 21 0,22-21 16,-22 0-16,0 0 0,0 0 0,21 0 15,-20-21-15,-1 0 0,21 21 16,-21-22-16,0 1 0,1 0 0,-1 0 16,0-21-16,-21 20 0,21-20 15,-21 0-15,0-22 0,21 22 16,-21-22-16,21 1 0,-21 21 0,0-22 16,22 1-16,-22 20 0,0-20 0,0 42 15,21-22-15,-21 22 0,0 0 16,0 0-16,0 42 15,0 21-15,0-21 16,-21 22-16,-1-1 0,22 22 0,0-1 16,0-21-16,0 22 0,-21-1 0,21-20 15,0-1-15,0 22 0,0-22 16,0 0-16,0 1 0,21-22 0,1 21 16,-1-21-16,0 0 0,0 1 15,0-1-15,22 0 0,-22-21 16,21 0-16,0 0 0,-20 0 0,20 0 15,0 0-15,-21-21 0,22 0 0,-22 21 16,21-22-16,-21 1 0,1-21 16,-1 21-16,0-22 0,21-20 15,-21 21-15,1 20 0,-22-20 0,0 21 16,0-21-16,21 20 0,-21 1 16,0 0-16,0 42 15,0 0-15,-21 1 0,-1-1 16,22 0-16,0 0 0,0 21 15,-21-20-15,21-1 0,0 21 16,0-21-16,0 0 0,0 1 0,0-1 16,0 0-16,21 0 0,-21 0 15,22-21-15,-1 21 0,0-21 0,0 0 16,21 0-16,-20 0 0,-1 0 0,21 0 16,-21 0-16,0-21 0,22 21 15,-22-21-15,21 0 0,-21 0 0,1-22 16,20 22-16,-21-21 0,21 0 0,-20-1 15,20 1-15,-21-22 0,21 1 16,-20 21-16,20-22 0,-21 1 0,0 20 16,-21-20-16,0 20 0,0 22 15,0 0-15,0 0 0,0 0 16,-21 21-16,0 21 16,0 0-16,0 0 15,-1 22-15,1-1 0,0 0 0,0 1 16,0 20-16,21 1 0,0-22 0,0 21 15,0 1-15,0-22 0,0 1 16,0-1-16,0 0 0,21 1 0,0-22 16,-21 0-16,21 0 0,22 0 0,-22 0 15,0 1-15,0-22 0,21 0 16,-20 0-16,20 0 0,-21 0 16,21 0-16,-20-22 0,20 1 0,-21 0 15,21 0-15,-20 0 0,-1 0 16,0-1-16,21-20 0,1-21 15,-22 20-15,0 22 0,0 0 16,-21 0-16,0 0 0,0-1 0,0 44 31,0-1-31,-21 0 0,0 0 16,21 0-16,-21 0 0,21 1 0,0-1 16,0 0-16,0 0 0,0 0 0,0 0 15,0 1-15,0-1 0,0 0 16,21 0-16,0-21 0,0 0 15,0 0-15,0 21 0,1-21 0,-1 0 16,0 0-16,0 0 16,0 0-16,0 0 0,22-21 0,-22 0 15,0 21-15,0-21 0,0 0 0,1-1 16,-1 1-16,-21 0 0,21 0 16,0-21-16,-21 20 15,0 44 1,-21-22-16,0 21 15,0 0-15,-1 0 0,22 0 0,0 0 16,-21-21-16,21 22 0,0-1 16,0 0-16,0 0 0,0 0 15,21-21-15,1 0 16,-1 0-16,0 0 16,0 0-16,0 0 0,0 0 0,1 0 15,-1 0-15,0 0 0,0 0 16,-21-21-16,21 21 15,-21-21-15,0 0 0,0 0 16,0-1-16,-21 1 0,0 0 0,0 0 16,0 0-16,-1 0 15,1-1-15,21-20 0,-21 21 0,21 0 16,0 0-16,0-1 0,0 1 16,21 0-16,0 0 0,1 21 15,-1-21-15,0 0 0,21 21 16,-21 0-16,22 0 0,-1 0 15,0 0-15,1 0 0,-22 0 0,21 0 16,-21 21-16,1 0 0,-1 0 16,0 21-16,-21-20 0,21-1 0,-21 21 15,0-21-15,0 22 0,0-22 0,0 21 16,0-21-16,0 43 16,-21-43-16,21 0 0,-21 0 0,21 0 15,0 1-15,-21-22 31,-1 0-15,22-22 0,0 1-16,0 0 0,0 0 15,0 0-15,0 0 0,22-1 0,-1 1 16,0-21-16,0 0 0,0-1 16,22 22-16,-22-42 0,21 20 0,0 1 15,1 0-15,-1-1 0,0 1 0,1 21 16,-22 0-16,21-1 0,-21 22 15,22 0-15,-43 22 0,21-1 0,-21 21 16,0-21-16,21 22 0,-21 20 16,0-21-16,0 1 0,0-1 0,0 0 15,-21 1-15,-21 20 16,42-42-16,-22 1 0,1-1 0,0-21 16,21 21-16,-21-21 15,0 0-15,0 0 0,21-21 31,-22 21-31</inkml:trace>
  <inkml:trace contextRef="#ctx0" brushRef="#br1" timeOffset="44827.07">27220 9377 0,'-42'0'0,"84"0"0,-105 0 0,42 0 0,-1 0 16,1 0-16,0 0 0,0 0 0,0 0 16,0 0-16,-1 0 15,1 0 17,0 0-32,0 0 0</inkml:trace>
  <inkml:trace contextRef="#ctx0" brushRef="#br1" timeOffset="45051.93">25993 9567 0,'-22'22'0,"44"-44"0,-44 65 0,1-43 0,21 21 16,21 0-16,1-21 15,-1 0-15,0 0 0,21 0 16,-21 0-16,22 0 0,-1 0 0,-21 0 15,22 0-15,-1-21 0,-21 21 16,21-21-16,1 21 0,-22-21 0,0 21 16,0-22-16,0 22 0,-21-21 0,0 0 15,0 0 1</inkml:trace>
  <inkml:trace contextRef="#ctx0" brushRef="#br1" timeOffset="45237.83">25379 9589 0,'0'0'0,"-21"0"0,-1 0 16,1 0 31,0 0-47,0 21 15,-21-21-15</inkml:trace>
  <inkml:trace contextRef="#ctx0" brushRef="#br1" timeOffset="48758.18">1630 13123 0,'0'22'15,"21"-22"-15,-21 21 16,-21-21 15,21-21-15,-21 21 0,21-22-16,0 1 0,0 0 0,0 0 15,0-21-15,0 20 16,0-20-16,0 0 0,21-1 0,21 1 15,-21 0-15,22-1 0,-1 1 16,21-21-16,1 20 0,-1 1 0,22 21 16,21-22-16,0 1 0,21 21 15,-21-21-15,21 20 0,0 22 0,0-21 16,0 21-16,21 0 0,-21 0 0,21 0 16,-21 21-16,0 1 0,-21-1 15,21 0-15,-21 0 0,-1 0 16,-20 0-16,21 1 0,-21-1 0,-1 21 15,-20-21-15,20 0 0,-41 1 16,20-1-16,-20 0 0,-1 0 0,-21 0 16,0 0-16,0 1 0,1-22 15,-22 21-15,0-42 16,0-1 0,-22 1-16,22 0 15,0 0-15,0 0 0,0-22 0,0 22 16,0-21-16,0 21 0,0-22 15,22 1-15,-1 0 0,0-1 0,21 1 16,1-21-16,-1 20 0,0 1 16,22 0-16,-1-1 0,1 1 0,20 0 15,22-1-15,-21 22 0,21 0 16,0 0-16,-22 0 0,22-1 0,0 22 16,0 0-16,21 0 0,-21 0 15,21 0-15,-22 0 0,1 22 0,21-1 16,-21 0-16,-21 0 0,21 0 0,-22 0 15,1 1-15,21 20 0,-43-21 16,22 0-16,0 0 0,-22 1 0,1-1 16,-22 0-16,0-21 0,1 21 0,-22-21 15,0 0-15,0 0 0,-21-21 32,0 0-32,0 0 15,0-22-15,0 22 16,0 0-16,21-21 0,22-1 15,-22 22-15,21-21 0,0 21 0,1-22 16,-1 22-16,22-21 0,-22 21 16,21-1-16,1 1 0,-1 0 0,1 21 15,-1 0-15,1 0 0,-1 0 0,-20 0 16,20 0-16,1 21 0,-22 0 16,22 1-16,-22-1 0,21 21 15,-20 0-15,20-20 0,-20 20 0,62 64 16,-62-64-16,20 22 15,-20-22-15,-1 21 0,-21-20 0,21-1 0,-20 22 16,20-22-16,-21 0 0,-21 1 16,0-1-16,21-21 0,-21 21 15,0 1-15,0-22 0,0 0 0,-21 0 16,21 0-16,-21 1 0,0-1 0,0-21 16,-1 0-1,22-21-15,0-1 0,0 1 16,0 0-16,0 0 0,22 0 15,-1 0-15,0 21 0,0-22 16,21 22-16,-20 0 0,20-21 0,0 21 16,1 0-16,-1 0 0,0 0 15,1 21-15,-1 1 0,0-1 0,1 0 16,-1 21-16,0 1 0,-21-1 16,22 0-16,-22 22 0,21-22 0,-21 22 15,-21-1-15,0-21 0,0 22 0,0-1 16,0 1-16,0-22 0,0 22 15,0 20-15,-42-20 0,21-1 0,0 1 16,-22-1-16,1 1 0,0-1 0,-1 1 16,-20-22-16,21 22 0,-22-22 15,1 22-15,20-22 0,-20 0 0,20 1 16,1-1-16,-21-21 0,20 0 16,1 0-16,21 1 0,-22-1 15,22-21-15,0 0 0,21-21 16,0-1-16,0 1 15,21 0 1,0 21-16,1 0 0,-1 0 16,0 21-16,0 0 0,0 1 15,0-1-15,1 0 0,-1 21 0,-21 1 0,21-1 16,-21 0-16,0 1 0,0-1 16,0 0-16,0 22 0,0-22 0,0 22 15,0-22-15,-21 21 0,0 1 0,-1-22 16,-20 22-16,0-1 0,-1-20 15,1 20-15,0 1 0,-22-22 16,1 0-16,-1 22 0,1-22 0,-1-21 16,-20 22-16,20-1 0,-21-21 0,22 0 15,-22 0-15,22-21 0,-1 0 16,-63 0-16,85 0 0,-22 0 16,22-21-16,0 0 0,-22 0 0,43 0 15,-21-22-15,-1 22 0,22 0 0,0 0 16,0 0-16,21 0 0,-21-1 15,21 44 17,0-1-32,0 21 0,0-21 15,0 22-15,0-22 0,0 21 16,0 0-16,0 22 0,-21-22 0,-1 1 16,1 20-16,0 1 0,-21-1 15,21-21-15,-22 22 0,-20-1 0,20-20 16,-20 20-16,-1-20 0,1 20 0,-1-21 15,1 1-15,-22-1 0,22 0 0,-22 1 16,22-1-16,-22-21 0,0 0 16,1 1-16,-1-1 0,0-21 0,1 0 15,20 0-15,-21 0 0,1 0 16,-1-21-16,22-22 0,-22 22 0,21-21 16,-20 21-16,20-22 0,-20 1 0,20 0 15,-42-22-15,64 22 16,0-1-16,-1 1 0,22 21 15,0-21-15,0 20 0,21 1 0,-21 0 16,21 42 0,0 0-1,0 1-15,0 20 0,0-21 0,-22 21 16,1 1-16,0-22 0,0 21 0,0 1 16,-22 20-16,22-21 0,-21 1 15,0-1-15,-22 0 0,22 22 0,-22-43 16,1 21-16,-22 1 0,22-22 15,-22 21-15,0-42 0,-84 21 16,84-21-16,-21 0 0,22 0 16,-22-21-16,21 21 0,-21-42 15,22 21-15,-1-22 0,-21 1 0,22-21 16,-1 20-16,21-20 0,-20-1 16,20 22-16,1-22 0,20 1 0,-20-1 15,21 1-15,-1-1 0,22 22 0,-21-21 16,21 20-16,-22 1 0,22 0 15,21-1-15,-21 22 0,0 0 0,21 0 16,-21 0-16,-1 42 16,22 0-1,-21 0-15,21 0 0,-21 0 16,0 22-16,21-22 0,-21 0 16,0 21-16,-22-20 0,22-1 0,0 0 15,-21 0-15,20 0 0,-20 0 16,0 1-16,-1-22 0,1 0 0,-21 0 15,20 0-15,-20 0 0,-1 0 16,1-22-16,-1 1 0,-20 0 0,20 0 16,-21-21-16,22-1 0,-22 22 15,1-42-15,20 20 0,-21 1 0,22-22 16,21 22-16,-22-21 0,22 20 16,-1-20-16,22 20 0,-21 1 15,42-21-15,0 20 0,0 1 16,0 0-16,0-1 0,0 22 0,0-21 15,0 21-15,0-1 0,21 22 32,0 0-32,-21 22 0,0-1 15,0 0-15,0 0 16,0 0-16,0 0 16,-21-21-16,0 0 0,0 22 15,-22-22-15,22 0 0,-21 0 0,0 0 16,-1 0-16,1 0 15,0-22-15,-1 1 0,-20 0 0,20 0 16,-20-21-16,21-1 0,-1 1 16,-20-22-16,20 22 0,1-21 0,0-1 15,-1-21-15,1 22 0,21-43 16,0 21-16,21-20 0,0 20 16,0-21-16,0 21 0,21 1 0,0-22 15,21 21-15,1 22 0,20-22 16,-20 22-16,20-1 0,1 1 15,-1 20-15,1 1 0,-1 0 0,1 20 16,-1 1-16,1 21 0,-22 0 0,21 0 16,22 0-16,-43 0 15,-20 21-15,20-21 0,-42 22 16,21-22-16,-21 21 0,-21-21 31,0 0-31,0 0 0,-1 0 16,1 0-16,-21-21 0,21-1 15,0 22-15,-1-21 0,1-21 0,0 21 16,0 0-16,21-1 0,0-20 16,0 21-16,0-21 0,0 20 0,0 1 15,21 0-15,0 0 0,0 0 16,22 21-16,-1 0 0,0 0 16,1 0-16,20 0 0,-20 0 15,-1 0-15,0 0 0,1 21 0,-1 0 16,0-21-16,1 21 0,-22 0 15,0-21-15,0 22 0</inkml:trace>
  <inkml:trace contextRef="#ctx0" brushRef="#br1" timeOffset="54090.03">10985 13462 0,'-21'0'0,"0"0"15,0 21-15,0-21 16,0 0 0,-1 0-16,22 21 0,-21-21 0,0 0 15,0 0-15,0 0 16,0 0-16,-1 0 0,1 0 0,0 0 15,0 0-15,0 0 16,0 22-16,-1-22 0,1 0 16,0 0-16,0 0 0,0 0 31,42 0 47,0-22-78,0 22 16,0-21-16,1 21 15,-1 0-15,0 0 0,21-21 0,-21 21 16,1 0-16,20 0 0,0-21 16,1 21-16,20-21 0,1 21 0,-1 0 15,1-21-15,105-1 16,-84 22-16,20-21 0,1 21 15,21-21-15,0 0 0,21 21 0,-21-21 16,22 0-16,-22 21 0,0-22 0,0 1 16,0 0-16,0 21 0,0-21 15,0 0-15,-22 0 0,1-1 0,-21 22 16,0-21-16,-22 21 0,1-21 16,-22 0-16,0 21 0,1 0 0,-22-21 15,0 21-15,0 0 0,0 0 0,-21-21 16,0-1-1,-21 22 1,0-21-16,0 21 16,0 0-16,-1 0 15,1 0 1,0 0-16,0 0 0,21-21 16,-21 21-16,0 0 0,-1-21 15</inkml:trace>
  <inkml:trace contextRef="#ctx0" brushRef="#br1" timeOffset="54533.81">13441 12785 0,'0'0'16,"0"-21"-16,-21 21 0,-1 0 0,1 0 16,0 0-1,0 0 1,21 21-16,0 0 0,0 0 15,21 0-15,0-21 16,0 21-16,1-21 0,20 22 0,0-1 16,-21-21-16,22 0 0,-1 0 0,0 21 15,-20-21-15,20 0 0,0 0 16,-21 0-16,22 0 0,-22 0 0,0 0 16,0 0-16,0 0 15,1 0-15,-22 21 16,0 0-1,-22 0 1,1-21-16,0 22 0,0-1 0,0 0 16,0-21-16,-1 21 0,-20 0 15,21 0-15,-21 1 0,-1-1 0,22 21 16,-21-21-16,-22 0 0,22 1 0,0-1 16,-1 0-16,1 0 0,21 0 15,-22 0-15,22-21 0,0 22 0,0-1 16,0 0-16,21 0 15,-21 0-15,-1 0 0,1 1 16,0-22 0,21 21-16,-21 0 0,0-21 15</inkml:trace>
  <inkml:trace contextRef="#ctx0" brushRef="#br1" timeOffset="55635.78">9991 14351 0,'0'0'0,"-22"0"0,1 0 0,0 21 15,0-21-15,0 0 0,0 21 0,-1-21 16,1 0-16,21 22 0,0-1 16,0 0-1,21 0-15,1-21 16,-1 0-16,0 0 0,21 21 16,1-21-16,-1 0 0,21 0 0,-20 21 15,20-21-15,1 22 0,-1-22 16,22 21-16,0 0 0,-1-21 0,22 21 15,0 0-15,0 0 0,21 1 0,0 20 16,-21-21-16,21 0 0,0 0 16,-22 1-16,22 20 0,0-21 15,0 0-15,106 43 0,-127-43 16,21 21-16,-21-21 0,0 22 16,0-22-16,21 21 0,-22-21 0,1 22 15,-21-22-15,21 0 0,-22 0 0,-20 0 16,21 1-16,-22-1 0,-21 0 15,22 0-15,-22 0 0,1-21 0,-22 21 16,21-21-16,-21 0 0,0 0 16,-42 0 15,0-21-31,0 21 16,0-21-16,0 0 15,-1 21-15,1-21 0,0 0 0,0-1 16,0 1-16,-22-21 0,22 21 15,0 0-15,0-1 0,0 1 16,0-21-16,-1 21 0,1 0 0,21-1 16,0 1-16,-21 21 0,21-21 0,-21 0 15,21 0-15,0 0 16,0 42 31,0 0-32,0 0-15,21 0 16,0 0-16,-21 1 0,21-1 16,1 0-16,-1 0 0,0 0 0,0 0 15,0 1-15,0-1 0,1 0 16,-1-21-16,0 21 0,0 0 0,0-21 16,0 21-16,1-21 0,-1 0 0,0 0 15,0 0-15,0 0 0,-21 22 16,21-22-16,-21 21 15,0 0 1,-21-21-16,0 21 16,0 0-16,0 0 0,-22 1 0,22-1 15,-21 0-15,0 21 0,-22-21 16,22 22-16,-22-22 0,1 0 16,-1 21-16,1-20 0,-1-1 0,22 21 15,-22-21-15,1 0 0,21 1 0,-1-1 16,1-21-16,21 21 0,0-21 0,-1 0 15,22-64 1</inkml:trace>
  <inkml:trace contextRef="#ctx0" brushRef="#br1" timeOffset="56574.07">14584 12785 0,'0'0'0,"21"-85"31,-21 64-31,0 0 16,0 42 31,0 21-47,0-21 0,0 22 15,0-1-15,0 0 0,0 1 16,0-1-16,0 22 0,0-22 0,0 0 16,0 1-16,0-1 0,0 0 0,0-21 15,0 22-15,-21-22 0,21 0 16,-21 0-16,21 0 0,0 1 15,0-1-15,0-42 32,0-1-17,0 1-15,0 0 0,21 0 0,-21 0 16,21 0-16,-21-22 0,0 22 16,0-21-16,0-1 0,0 22 15,0-21-15,0 0 0,0-1 0,0-20 16,0 20-16,0 1 0,0 0 15,0-1-15,21 1 0,-21 0 0,0-1 16,21 22-16,-21-21 0,0 21 16,0 0-16,21-1 0,1 1 0,-1 21 15,0 0-15,0 0 0,0 0 0,0 21 16,1 22-16,20-22 0,0 21 16,-21 1-16,22-1 0,-22 21 0,21-20 15,-21 20-15,1-20 0,-22 20 16,0-21-16,21 1 0,-21-1 0,0 0 15,0 1-15,0-1 0,0-21 16,0 0-16,0 1 16,-21-22-16,21 21 15,-22-21-15,1 0 16,0 0-16,0-21 16,21-1-16</inkml:trace>
  <inkml:trace contextRef="#ctx0" brushRef="#br1" timeOffset="56779.95">14563 13102 0,'21'21'32,"0"-21"-32,0 0 15,0 0-15,0 0 0,1 0 0,20-21 16,-21 0-16,21 21 0,-20-21 15,20 21-15,-21-21 0,21 21 0,1-21 16,-22 21-16,21-22 0,-21 1 0,1 21 16,-1-21-16,0 21 0</inkml:trace>
  <inkml:trace contextRef="#ctx0" brushRef="#br1" timeOffset="57202.75">15219 12891 0,'0'0'0,"0"-22"0,0 1 15,0 0-15,0 0 0,21 21 16,0-21-16,-21 0 0,21 21 0,0-22 16,1 22-16,-1 0 15,0 0-15,21 0 0,-21 0 0,1 22 16,20-1-16,-21 0 0,0 0 15,22 0-15,-22 22 0,0-22 0,0 21 16,0-21-16,0 22 0,1-22 0,-22 21 16,21-21-16,-21 0 0,0 22 15,0-1-15,0-21 16,-21-21-16,-1 43 0,1-43 16,0 0-1,21-22 1,0 1-16,0 0 15,0 0-15,0 0 0,0-22 16,21 22-16,-21-21 0,21 21 0,1-22 16,-1 22-16,-21-21 0,21 21 15,0 0-15,21-22 0,-20 22 0,-1 0 16,21 21-16,-21-21 0,0 0 16,22 21-16,-22 0 0,0 0 0</inkml:trace>
  <inkml:trace contextRef="#ctx0" brushRef="#br1" timeOffset="57630.52">16150 12869 0,'-21'-84'16,"21"63"-1,0-1-15,0 1 0,0 0 0,0 0 16,21 0-16,0 0 0,0 21 15,1 0-15,20 0 0,-21 0 16,21 0-16,1 0 0,-22 21 16,21 0-16,1 0 0,-22 0 0,21 22 15,-21-22-15,0 21 0,1 0 16,-1 1-16,-21-1 0,0 0 0,0 22 16,0-22-16,0-21 15,0 22-15,-21-22 0,-1 0 0,1 0 16,0 0-16,21 1 0,-21-22 15,21 21-15,0-42 32,0-1-32,0 1 0,21 0 0,-21 0 0,21-21 15,0 20-15,1-20 0,-1 0 16,0-1-16,0 1 0,0 0 16,0-1-16,1 1 0,20 21 0,-21-21 15,0 20-15,0 1 0,1 0 16,-1 0-16,0 21 0,0 0 15,0 0-15,0 0 0,1 0 16</inkml:trace>
  <inkml:trace contextRef="#ctx0" brushRef="#br1" timeOffset="59046.58">17547 12891 0,'0'0'0,"21"0"0,0 0 15,-21-22-15,22 22 0,-22-21 16,0 0-16,0 0 0,0 0 16,0-22-16,0 22 0,0 0 0,0 0 15,-22 0-15,1 0 0,0 21 16,0 0-16,0-22 0,0 22 0,-1 0 16,-20 0-16,0 22 0,21-1 15,-22 0-15,1 21 0,0-21 0,-1 22 16,22-1-16,-21 0 0,21 1 0,-1-1 15,1 0-15,0 1 0,21-22 16,-21 21-16,21-21 0,0 22 16,0-22-16,0 0 0,21-21 0,0 21 15,0 0-15,22-21 0,-22 0 0,21 0 16,-21 0-16,22 0 0,-1 0 16,-21-21-16,22 0 0,-1 21 0,0-21 15,-21-21-15,22 20 0,-22 1 16,21-21-16,-21 21 0,1-22 0,-1 1 15,0 0-15,0-1 0,-21 1 16,0 0-16,21-1 0,-21 22 0,0 0 16,0 0-16,0 0 0,0 0 15,-21 21 1,21 21-16,0 0 0,-21 0 16,0 0-16,21 22 0,-21-22 0,21 21 15,0 0-15,-22-20 0,22 20 16,0-21-16,0 21 0,0 22 15,22-43-15,-1 0 0,0 0 16,-21 1-16,21-1 0,0-21 0,22 0 16,-22 21-16,0-21 0,0 0 0,21 0 15,-20 0-15,-1 0 0,21-21 0,-21 0 16,0 21-16,22-22 0,-22 1 16,0-21-16,0 21 0,0-22 15,1 22-15,-1-21 0,0 0 0,-21-1 16,0 22-16,21-21 0,-21 21 15,21-22-15,-21 22 0,0 0 16,0 42 0,-21-21-16,21 21 15,-21 22-15,21-22 0,0 0 0,0 0 16,0 0-16,0 22 0,0-22 16,0 0-16,0 0 0,0 0 0,0 0 15,0 1-15,21-1 0,0-21 16,0 0-16,1 21 0,-1-21 15,0 0-15,21 0 0,-21 0 0,22 0 16,-22-21-16,0 21 0,21-21 0,-20-1 16,-1 1-16,0 0 0,0 0 15,0 0-15,-21-22 0,21 22 0,1-21 16,-22 21-16,21-22 0,-21 22 16,0 0-16,21 0 0,-21 0 0,21 21 15,-21 21 16,0 0-31,0 21 0,0-20 0,0 20 16,0-21-16,0 21 0,-21 1 0,21-1 16,0 22-16,0-22 0,-21 21 15,21-20-15,0 20 0,0 1 16,0-1-16,0 1 0,0 20 0,0-20 16,0 21-16,0-1 0,21-20 15,-21 20-15,0-20 0,0-1 0,21 1 16,-21 21-16,21-22 0,-21 1 0,0-1 15,0-21-15,-63 191 32,20-212-32,22-21 0,-21 0 0,-22 0 15,22 0-15,0 0 16,-1 0-16,22-21 0,-21 0 0,21-21 16,0 21-16,-1-22 0,22 1 0,0 0 15,0-22-15,0 1 0,0-1 16,22 1-16,-1-1 0,21-21 15,0 1-15,1-1 0,20-21 0,1 22 16,-1-22-16,1 21 0,-1-21 16,1 22-16,-1-22 0,1 21 0,-22-21 15,22 22-15,-1 20 0,-21 1 16,1-1-16,-1 22 0,0-1 0,-20 22 16,-22 0-16,0 0 0,-22 21 15,1 21-15,0 0 0,-21 0 16,21 1-16,-22-1 15,22 21-15,0-21 0,0 22 0,0-22 0,21 21 16,0-21-16,0 22 16,0-22-16,21 0 0,0 21 0,64 1 15,-64-22-15,21 0 0,0 0 16,22 0-16,-22 0 0,-21 1 16,22-1-16,-22-21 0,21 21 0,-42 0 15,0 0-15,21 0 0,-21 1 16,-21-1-16,0-21 15,0 0-15,-21 0 0,20 21 0,1-21 16,-21 0-16,21 0 0,-22 0 0,22 0 16,0 21-16,-21-21 0,21 0 15,-1 0-15,1 21 0,-21 0 0</inkml:trace>
  <inkml:trace contextRef="#ctx0" brushRef="#br1" timeOffset="60103.2">15515 15050 0,'0'-22'16,"-42"-41"0,21 42-16,-1 21 15,1-21-15,-21 21 0,21-22 16,-22 22-16,22 0 0,-21 0 0,0 0 15,-1 22-15,1-1 0,0 0 0,-22 0 16,22 21-16,-1 1 0,22 20 16,-21 1-16,21-1 0,0 1 0,-1-1 15,1 1-15,0-1 0,0 1 16,21-1-16,0-20 0,0 20 16,0 1-16,0-22 0,0 0 0,0 22 15,21-43-15,0 21 0,22-21 16,-22 1-16,0-1 0,21 0 0,1-21 15,-1 0-15,0 0 0,22 0 16,-22-21-16,0 0 0,22-1 0,-22-20 16,1 21-16,-1 0 0,0-22 0,1 1 15,-1 21-15,0-21 0,-21-1 16,22 22-16,-22-21 0,0-1 0,0 22 16,0-21-16,-21 21 0,0 0 0,0-1 15,0 1-15,0 0 0,0 0 16,0 42 15,0 0-31,0 0 0,0 1 16,0-1-16,-21 0 0,21 0 0,-21 0 15,21 22-15,0-22 0,0 0 16,0 0-16,0 21 0,0-20 0,0-1 16,0 21-16,0-21 0,0 0 0,0 1 15,0-1-15,21 0 0,0-21 16,-21 21-16,22-21 0,-1 0 15,0 0 1,0 0-16,0 0 0,-21-21 0,0 0 16,21 0-16,-21-1 15,0 1 1,0 0-16,0 0 16</inkml:trace>
  <inkml:trace contextRef="#ctx0" brushRef="#br1" timeOffset="62228.24">15684 15409 0,'0'0'0,"0"-21"0,0 0 16,-21 21 15,21 21-31,-21 0 16,21 1-16,0 20 0,0-21 15,0 21-15,-21 1 0,21-1 0,0 0 16,-21 1-16,21-1 0,0 0 0,0 1 16,0-1-16,0-21 0,0 22 15,0-1-15,0-21 0,0 0 16,21 0-16,0 1 0,-21-1 0,42 0 16,-20-21-16,-1 0 0,0 0 0,0 0 15,21 0-15,-20-21 0,20 0 16,-21 21-16,0-22 0,22 1 0,-22 0 15,0-21-15,0 21 0,0-1 0,0-20 16,1 21-16,-22-21 0,0-1 16,0 22-16,0-21 0,0-1 0,0 22 15,-22-21-15,1 0 16,21-1-16,-42 1 0,21 21 0,0-22 16,-1 22-16,1 0 0,0 0 0,-21 21 15,21 0-15,-1 0 0,1 0 16,0 21-16,0 0 0,0 0 0,0 22 15,-1-22-15,1 21 0,0 1 16,21-1-16,0-21 0,0 21 0,0 1 16,0-1-16,0 0 0,0 1 0,21-22 15,0 21-15,22-21 0,-22 1 16,0-1-16,21 0 0,-20 0 0,20-21 16,0 0-16,1 0 0,-1 0 0,0 0 15,1 0-15,20 0 16,-21-21-16,1 0 0,-1-22 0,0 22 15,1 0-15,-1-21 0,0 21 16,-20-22-16,20 1 0,-21 0 0,0-1 16,0 1-16,-21 0 0,0-1 0,22 1 15,-22-22-15,0 22 0,0 0 16,0 21-16,0-22 0,0 22 0,-22 63 31,22-20-31,-21 20 16,0 0-16,21 1 0,0-1 15,-21 0-15,0 1 0,21-1 0,-21 0 16,21 1-16,0-1 0,0 0 16,0 1-16,0-1 0,0 0 0,21-21 15,0 22-15,0-22 0,0-21 16,22 21-16,-22-21 0,0 0 0,21 0 16,-21 0-16,22 0 0,-22-21 0,0 21 15,21-21-15,-20 0 0,-1-22 16,21 22-16,-21 0 0,0-21 0,1-1 15,-1 22-15,0-21 0,0-1 16,0-20-16,0 21 0,-21-1 0,0-20 16,0 20-16,22-20 0,-22-1 0,0 22 15,0 0-15,0-1 0,0 22 16,0 0-16,-22 42 16,1 0-16,21 22 15,0-1-15,0 22 0,-21-22 16,21 21-16,-21-20 0,21 20 0,0-20 15,0 20-15,0-21 0,0 1 16,0-1-16,0 0 0,0 1 0,0-1 16,0 0-16,0-20 0,21 20 0,0-21 15,0-21-15,-21 21 0,22 0 16,-1-21-16,0 0 0,0 0 16,0 0-16,0 0 0,1-21 0,-1 0 0,0 0 15,0 0-15,0-22 0,0 22 16,1 0-16</inkml:trace>
  <inkml:trace contextRef="#ctx0" brushRef="#br1" timeOffset="62602.02">17462 15621 0,'0'0'16,"0"21"-16,0 43 15,22-43 1,-1-21-1,0 0-15,0 0 16,0 0-16,0 0 0,1 0 0,-1-21 0,0 21 16,0-21-16,0-1 0,0 22 15,1-21-15,-22 0 0,0 0 16,0 0-16,0 0 0,0-1 16,0 1-16,-22 21 15,1 0-15,0 0 16,0 0-16,0 21 0,0 1 0,-1-1 15,-20 0-15,21 21 0,0-21 16,0 1-16,-1 20 0,22-21 0,-21 21 16,21-20-16,-21 20 0,21 0 15,0-21-15,0 1 0,0 20 16,21-21-16,0 0 0,1 0 0,-1 1 16,21-22-16,0 21 0,-20-21 0,20 0 15,0 0-15,22 0 0,-22 0 16,0-21-16,1-1 0</inkml:trace>
  <inkml:trace contextRef="#ctx0" brushRef="#br1" timeOffset="64461.8">18330 15579 0,'0'0'0,"0"-43"0,0 22 0,0 0 16,0 0-16,0 0 15,-21 21-15,0 0 16,0 0-16,0 21 15,-1 0-15,1 0 0,0 0 0,0 1 16,21 20-16,0-21 0,-21 21 0,21-20 16,-21 20-16,21 0 0,0-21 15,0 22-15,0-1 0,0-21 0,0 22 16,21-22-16,0 0 0,0 0 0,0 0 16,0 0-16,1-21 0,20 0 15,0 0-15,1 0 0,-1 0 16,0 0-16,1 0 0,-1-21 0,-21 0 0,21 0 15,1 0-15,-22-22 16,21 22-16,-21-21 0,1 21 0,-1-22 16,0 1-16,0 0 0,0-1 0,-21-20 15,21 21-15,-21-22 0,22 22 16,-22-22-16,0 22 0,0-22 0,21 22 16,-21 0-16,0 21 0,0-22 15,0 22-15,0 63 16,0-20-16,0 20 15,-21 0-15,21 22 16,0-22-16,-22 22 0,1-22 0,21 21 0,-21 1 16,21-22-16,0 1 0,0 20 15,0-21-15,0 1 0,0-1 16,0 0-16,0-20 0,21 20 0,0-21 16,-21 0-16,22-21 0,-1 21 15,0-21-15,0 0 0,0 0 0,0 0 16,22-21-16,-22 0 0,0 0 15,0 0-15,22 0 0,-22-1 0,0-20 16,0 21-16,0-21 0,0 20 0,1-20 16,-1 21-16,-21 0 0,0-22 0,21 22 15,-21 0-15,0 0 16,0 42 0,0 0-16,0 0 0,-21 1 15,21-1-15,0 0 16,0 0-16,0 0 0,0 0 0,0 22 15,0-22-15,0 0 0,0 0 0,0 0 16,0 1-16,21-1 0,0 0 16,0-21-16,0 0 0,1 21 0,-1-21 15,0 0-15,21 0 0,-21 0 16,1-21-16,-1 21 0,21-21 0,-21 0 16,0-1-16,1 1 0,-1 0 0,0 0 15,0 0-15,0-22 16,0 22-16,1 0 0,-1-21 0,0 21 15,-21-1-15,0 1 0,21 0 0,-21 42 47,0 0-47,0 1 0,-21-1 16,0 0-16,21 0 0,-21 0 0,-1 0 16,22 22-16,0-22 0,0 0 0,0 0 15,0 0-15,0 1 0,0-1 16,0 0-16,22 0 0,-1-21 0,21 21 15,-21-21-15,0 0 0,1 0 16,-1 0-16,21 0 0,-21-21 16,-21 0-16,21 21 0,1-21 0,-22 0 15,0-1-15,0-20 0,0 21 16,0 0-16,0 0 0,0-22 16,0 22-16,0 0 0,0 0 0,0 0 15,-22-1-15,1 1 0,21 0 16,-21 21-16,0-21 0,0 21 15,0 0-15,42 0 47,0 0-47,0 0 16,0 0-16,0 0 0,1 0 0,-1 0 16,0 0-16,0 0 0,0 0 15,0 0-15,22 0 0,-22 0 0,21 0 16,-21 0-16,22 0 0,-1 0 15,-21 0-15,22 0 0,-22 21 16,0-21-16,0 21 0,0 0 0,-21 1 16,0-1-16,0 0 0,0 0 15,0 0-15,0 0 0,0 22 16,0-22-16,0 0 0,0 0 0,0 0 16,0 1-16,-21-22 0,21 21 15,0 0-15,0 0 16,-21-21-16,21-21 31,0 0-31,0 0 16,0-1-16,0 1 0,0 0 15,21 0-15,0 0 0,0 0 16,1-1-16,-1-20 0,21 21 0,-21-21 16,22 20-16,-1-20 0,-21 21 0,21 0 15,22 0-15,-22-1 0,1 1 16,-22 21-16,21 0 0,-21 0 0,22 0 15,-22 43-15,-21-22 0,0 0 16,0 0-16,0 21 0,0-20 16,0 20-16,0-21 0,0 21 15,-21-20-15,21 20 0,-22 0 0,22-21 16,0 1-16,0 20 0,0-21 16,0 0-16,0 0 0,0 1 15,22-22-15,-1 0 16,0 0-16,0 0 0,0 0 0,0 0 15,1 0-15,-1-22 0,0 1 16,0 0-16,21 0 0,-20 0 0,-1 0 16,0-1-16,21 1 0,-21-21 0,22-22 15,-22 43 1,0-21-16,-21 0 0,21-1 0,0 22 16,-21-21-16,0-1 0,0 1 0,0 0 15,0 21-15,0-1 0,0 1 16,-21 42-1,21 1-15,0-1 0,-21 0 0,0 21 16,21-21-16,-21 22 0,21-22 16,0 21-16,0-21 0,0 22 0,21-22 15,0 0-15,0 0 0,-21 22 0,21-22 16,1 0-16,-1 0 0,0 0 16,-21 0-16,0 1 0,21-1 0,-21 0 15,0 0-15,0 0 0,0 0 16,0 1-16,-21-22 0,21 21 0,-21-21 15,0 0-15,-1 21 0,-20-21 16,21 0-16,0 0 16,0 0-16,-1 0 0,1 0 0,0 0 15,0 0-15,21-21 0,-21 21 0,0-21 16,-1-1-16,1 1 16,0 21-16,0-21 0,0 0 0,0 0 15,-1 0-15</inkml:trace>
  <inkml:trace contextRef="#ctx0" brushRef="#br1" timeOffset="64714.58">20172 15071 0,'0'0'0,"-43"-21"16,22 21-16,21 21 47,0 0-31,0 0-16,0 0 15</inkml:trace>
  <inkml:trace contextRef="#ctx0" brushRef="#br1" timeOffset="64963.16">18690 15558 0,'0'0'0,"21"0"47,0 0-47,1 0 0,-1 0 15,21 0-15,-21 0 0,0 0 0,22 0 16,-22 0-16,21 0 0,-21 0 16,1 0-16,20 0 0,-21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7T01:13:09.0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783 0,'0'0'16,"-42"-63"-1,42 42-15,0-1 16,-21 1-16,21 0 16,0 0-1,-22 21 32,22 21-47,0 0 0,0 22 16,0-22-16,0 42 0,0-20 15,0-1-15,0 21 0,22 1 16,-22-1-16,21 1 0,-21-1 0,21 1 16,-21 21-16,21-22 0,-21 1 15,0 20-15,21 1 0,-21 0 16,0-22-16,0 22 0,0-22 0,0 1 16,0-1-16,0 1 15,0-22-15,0 0 0,0 1 0,0-1 0,0 0 16,0-20-16,0-1 15,0 0-15,0 0 0,0-42 32,0 0-32,0 0 15,0-1-15,0-20 0,0 21 0,0-21 16</inkml:trace>
  <inkml:trace contextRef="#ctx0" brushRef="#br0" timeOffset="403.73">1228 847 0,'0'0'15,"0"-21"-15,-64-1 16,43 22-16,0 0 15,42 0 32,21 0-47,1 0 0,-1 0 16,21 0-16,1-21 0,21 21 16,-22-21-16,22 21 0,-22 0 15,22-21-15,-22 21 0,-20-21 0,20 21 16,-20 0-16,-1 0 0,0 0 15,1 0-15,-22 0 0,0 0 0,-21 21 47,-21 0-47,0-21 16,21 21-16,-22-21 0,1 0 16,0 21-16,0 1 15</inkml:trace>
  <inkml:trace contextRef="#ctx0" brushRef="#br0" timeOffset="699.58">1355 1503 0,'0'0'0,"21"21"16,0-21-16,0 0 16,0 0-16,0 0 0,22 0 15,-22 0-15,0 0 0,21-21 16,-20 21-16,20 0 0,-21-21 16,21 0-16,-20 21 0,20 0 0,-21 0 15,0-22-15,0 22 0,1 0 16,-1 0-16,0 0 0</inkml:trace>
  <inkml:trace contextRef="#ctx0" brushRef="#br0" timeOffset="1480.93">2265 1545 0,'0'0'0,"0"-21"0,0 0 15,-21 0-15,21 0 0,-22 21 0,22-22 16,0 1-16,-21 21 16,0-21-16,0 21 15,0 0 1,0 21-1,-1 0-15,1 22 16,0-22-16,21 21 0,0 1 16,-21-1-16,0 0 0,21 1 15,-21 20-15,21-21 0,0 1 0,-22 20 16,22-20-16,-21-1 0,21 0 16,0-21-16,0 22 0,0-1 15,0-21-15,0 0 0,0 1 0,21-1 16,1 0-16,-1 0 0,0-21 15,0 0-15,21 21 0,-20-21 16,20 0-16,-21 0 0,21 0 0,1 0 16,-1-21-16,0 21 0,1-21 15,-1 0-15,0 0 0,1-1 0,-22 1 16,21-21-16,-21 21 0,1-22 16,-1 22-16,0-21 0,-21 0 15,0-1-15,0-20 0,0 20 0,0 1 16,0-21-16,-21 20 0,0 1 15,-1 0-15,-20-1 0,21 22 0,-21 0 16,-1 0-16,22 0 0,-21-1 16,-1 22-16,22 0 0,-21 0 0,0 0 15,20 0-15,-20 0 0,21 22 16,-21-1-16,20 0 0,1 0 16,0 0-16,21 0 0,0 22 0,-21-22 15,21 0-15,0 21 0,0-20 16,0 20-16,0-21 0,0 0 15,0 0-15,0 1 0,21-1 16,0-21-16,0 0 0,1 0 0,20 0 16,0 0-16,-21 0 0</inkml:trace>
  <inkml:trace contextRef="#ctx0" brushRef="#br0" timeOffset="2077.71">2879 1588 0,'0'0'0,"0"-22"16,0 1 0,0 0-16,0 0 15,21 21 1,0-21-16,0 21 0,0 0 0,0 0 15,1 0-15,-1 0 16,0 0-16,0 0 0,0 21 16,0 0-16,1 0 15,-1 0-15,0 22 0,0-22 0,0 0 16,-21 21-16,0 1 0,21-22 16,-21 21-16,22 1 0,-22-1 0,0-21 15,0 21-15,0 1 0,0-22 16,0 21-16,0-21 0,0 1 0,0 20 15,0-21-15,0 0 0,0 0 16,-22 1-16,22-1 16,-21-21-1,21-21 1,0-1-16,0 1 16,0 0-16,0 0 0,0 0 15,0-22-15,0 22 0,0-21 0,0 0 16,0-1-16,0 1 0,0 0 15,21-1-15,1 1 0,-22 0 16,21-1-16,0 1 0,0 21 0,0-22 16,0 22-16,1 0 0,-1 0 15,0 21-15,0-21 0,0 21 0,0 0 16,1-21-16,-1 21 0,0-22 16,0 22-16,0 0 0,0 0 15,1 0-15,-1 0 31</inkml:trace>
  <inkml:trace contextRef="#ctx0" brushRef="#br0" timeOffset="4115.45">4339 2138 0,'0'0'16,"-21"0"-16,21-21 78,0 0-63,21 21-15,0-22 0,0 1 0,1 21 16,-1-21-16,0 0 0,21 0 16,-21 0-16,22-22 0,-22 22 0,0-21 15,21-1-15,-20 1 0,-1 0 16,0-22-16,21 22 0,-21 0 0,1-22 16,-22 22-16,21-1 0,0-20 15,-21 21-15,0-1 0,0-20 0,0 20 16,0 22-16,0-21 0,0 21 15,0 0-15,0-1 0,-21 44 32,0-1-32,-1 0 0,1 21 15,0 1-15,0-22 0,0 21 16,0 0-16,-1 1 0,1-1 0,21 0 16,-21 1-16,21-1 0,-21 22 15,21-22-15,-21 0 0,21 22 0,0-22 16,0 0-16,0 1 0,0-1 15,0 0-15,0-20 0,0 20 0,0-21 16,0 21-16,21-20 0,0-1 16,-21 0-16,21 0 0,0 0 15,1-21-15,-1 0 16,0 21-16,0-21 0,0 0 16,0 0-16,1 0 0,-1-21 0,0 21 15,0-21-15,21 0 0,-20 0 16,-1 0-16,0-1 0,0 1 0,21 0 15,-20-21-15,-22-1 0,21 22 16,0-21-16,0 21 0,0-22 0,-21 22 16,0 0-16,21 0 0,-21 0 15,22 21-15,-22 21 32,0 0-17,0 0-15,0 22 0,0-22 16,0 0-16,0 0 0,0 21 15,0-20-15,0-1 0,0 0 16,0 0-16,0 0 0,0 22 0,0-22 16,0 0-16,0 0 0,0 0 15,21-21 1,0 0-16,0 0 0,0 0 16,0 0-16,1 0 15,-1 0-15,0-21 0,0 0 0,21 21 16,-20-21-16,-1-22 0,0 22 15,21 0-15,-21-21 0,1 21 0,-1-22 16,-21 1-16,0 0 0,21-1 16,-21 22-16,0-21 0,0 21 15,0-1-15,-21 1 0,0 0 16,-1 21-16,-20 0 0,21 0 0,-21 0 16,20 0-16,-20 0 0,21 0 15,0 21-15,0-21 0,-1 21 0,1-21 16,21 22-1,21-22 1,1 0-16,-1 0 16,0 0-16,21 0 0,1 0 0,-1 0 15,0 0-15,1-22 0,-1 22 16,0-21-16,1 0 0,-1 21 16,0-21-16,1 0 0,-1 0 15,0 21-15,1-22 0,-22 1 0,21 21 16,-21 0-16,0-21 0,1 21 15,-1 0-15,-21 21 32,0 0-32,0 1 15,0-1-15,0 21 0,0-21 0,-21 0 16,21 22-16,0-22 0,0 21 16,-22 22-16,22-43 15,-21 21-15,21-21 0,0 1 16,0-1-16,0 21 0,0-21 15,0 0-15,0 1 0,21-22 16,1 21-16,-1 0 0,0-21 16,0 0-16,0 0 0,0 0 15,1 0-15,-1 0 16,-21-21-16,21 21 0,0-21 0,0-1 16,-21 1-16,21 0 0,-21 0 15,0 0-15,0 0 0,0-1 0,0-20 16,0 21-16,0-21 0,0 20 15,-21-20-15,21 0 0,-21-1 0,0 22 16,0-21-16,0 21 0,-1 0 16,-20-1-16,21 1 0,0 21 15,0 0-15,-1-21 0,1 21 0,0 0 16,21 21 0,0 0 15,21-21-31,0 0 0,1 0 0,20 0 15,-21 0-15,21 0 0,1 0 16,-1 0-16,0 0 0,1 0 0,20-21 16,-20 21-16,20-21 0,1 21 15,-22-21-15,21 21 0,-20-21 16,-1 21-16,0-21 0,-20-1 16,20 22-16,-21-21 0,0 21 0,-21-21 15,21 21 1,-21-21-16,-21 21 15,0 21 1,0 0-16,21 0 16,-21 1-16,21-1 0,0 0 0,0 21 15,0 1-15,0-1 0,0 0 16,0 1-16,0 20 0,0-21 0,0 22 16,0-22-16,0 22 0,0-22 15,0 22-15,0-1 0,0 1 0,0-1 16,0 22-16,0-22 15,0 22-15,-21-22 0,21 1 0,-22 21 16,22-22-16,0 1 0,0-22 0,-21 0 16,21 22-16,0-22 0,-21 0 15,21-20-15,0 20 0,0-21 0,0 21 16,-21-20-16,21-1 0,0 0 0,0 0 16,0-42 15,0 0-16,0 0-15,0-1 0,0 1 16,21 0-16,-21-21 0,21 21 0,0-22 16,-21 1-16,0 0 0,22-1 15,-22-20-15,21-1 0</inkml:trace>
  <inkml:trace contextRef="#ctx0" brushRef="#br0" timeOffset="4484.24">6858 1693 0,'0'0'0,"-21"-21"0,21 0 0,0 0 16,0 0-16,0 0 15,0-1-15,0 1 16,0 0 0,0 0-16,21 21 15,0 0-15,0-21 0,0 21 16,1-21-16,-1 21 0,21 0 0,-21 0 15,0 0-15,22 0 0,-22 0 0,21 0 16,-21 0-16,1 0 0,-1 0 16,21 0-16,-21 21 0,-21 0 0,21 0 15,1 0-15,-22 0 0,0 1 16,0-1-16,0 0 0,0 21 0,0-21 16,0 1-16,-22 20 0,1-21 15,-21 0-15,21 0 0,0 1 16,-22-1-16,1 0 0,21 0 15,-22 0-15,22 0 0,0-21 0,-21 22 16,21-22-16,-1 21 16,1-21-16</inkml:trace>
  <inkml:trace contextRef="#ctx0" brushRef="#br0" timeOffset="5376.18">1503 2836 0,'0'0'0,"-21"0"0,-1 0 0,1 0 15,0 0-15,0 0 16,0 0-16,42 0 78,0 0-78,0 0 0,0 0 0,22 0 16,-1 0-16,0 0 0,22 0 15,-1 0-15,1 0 0,-1 0 0,22 0 16,0 0-16,-1-21 16,22 21-16,21 0 0,-21 0 0,21-21 15,0 21-15,0 0 0,0-21 16,0 21-16,21 0 0,0-21 0,1 0 16,-1 21-16,0 0 0,0-22 15,21 22-15,1 0 0,-1-21 0,0 21 16,1 0-16,-1-21 0,-21 21 15,22-21-15,-1 21 0,0 0 0,-21 0 16,1-21-16,-1 21 0,0 0 16,-21 0-16,21-21 0,0 21 0,-21 0 15,0 0-15,-21-22 0,0 22 16,0 0-16,-22 0 0,22 0 16,-21-21-16,0 21 0,-22 0 0,1 0 15,-1 0-15,1 0 0,-22-21 16,0 21-16,-21 0 0,1 0 0,-1 0 15,0 0-15,0 0 16,-21-21 0,0 0-16,-21 0 15,0 21 1</inkml:trace>
  <inkml:trace contextRef="#ctx0" brushRef="#br0" timeOffset="5536.1">7832 2477 0,'0'0'0,"-22"0"16,1 0 0,21 21 31,0 0-32,-21 0-15</inkml:trace>
  <inkml:trace contextRef="#ctx0" brushRef="#br0" timeOffset="7357.95">1503 3831 0,'21'0'0,"0"0"0,0 0 0,0-21 15,1 21-15,-1-21 0,0 21 16,0-21-16,0 0 0,0 21 0,1-22 16,-1 22-16,-21-21 0,0 0 15,21 21-15,-21-21 0,0 0 16,0 0-16,-21 21 15,0 0-15,-1 0 0,1 0 16,0 0-16,-21 0 0,-1 0 16,1 0-16,-21 21 0,20 0 15,1-21-15,0 21 0,-1 0 0,1 0 16,0-21-16,20 22 0,1-1 16,0 0-16,0 0 0,21 0 15,0 0-15,0 1 0,0-1 16,0 0-16,21-21 0,0 21 15,0 0-15,22 0 0,-22-21 0,21 22 16,1-1-16,-22 0 16,21 0-16,0 0 0,1 0 0,-1 1 15,-21-1-15,22 0 0,-22 21 16,0-21-16,0 1 0,0-1 0,-21 0 16,0 0-16,0 21 0,0-20 15,0-1-15,-21 0 0,0 0 0,0 0 16,-22 0-16,22 1 0,-21-22 15,0 21-15,-1 0 0,-20-21 16,20 0-16,1 0 0,-21 0 16,20 0-16,1 0 0,0 0 0,-1 0 15,1-21-15,0 21 0,-1-21 16,22-1-16,0 1 0,0 0 16,0-21-16,-1 21 0,22-22 0,-21 22 15,21-21-15,0 21 0,0-22 16,0 22-16,0-21 0,21 21 0,1-22 15,-1 22-15,0 0 0,0 0 16,0 21-16,0-21 0,1-1 16,20 22-16,-21 0 0,21 0 0</inkml:trace>
  <inkml:trace contextRef="#ctx0" brushRef="#br0" timeOffset="8099.54">2011 3895 0,'0'21'31,"0"0"-15,0 0-16,0 0 0,-21 1 0,21 20 15,-22-21-15,22 0 0,0 22 16,0-22-16,0 21 0,0-21 0,0 0 15,0 22-15,0-22 0,0 0 16,0 0-16,22-21 0,-1 21 16,0 1-16,21-22 15,-21 0-15,1 0 0,-1 0 0,21 0 16,0-22-16,-20 1 0,20 21 16,0-21-16,1 0 0,-1-21 0,0 20 15,-21 1-15,22 0 0,-22-21 16,0 21-16,0-22 0,0 22 0,-21-21 15,22 21-15,-22-1 0,0 1 16,0 0-16,0 0 0,0 0 16,-22 0-16,1 21 15,0 0 1,21 21-16,-21 0 0,21 0 0,-21 0 16,0 0-16,21 22 0,-22-1 15,22 0-15,0 1 0,-21 20 0,21-20 16,-21-1-16,21 21 0,0-20 15,0 20-15,0-20 0,0 20 0,0-21 16,0 22-16,0-1 0,0 1 16,0-1-16,21 1 0,-21-1 0,21-20 15,-21 20-15,0 1 0,0-22 16,0 0-16,0 1 0,0 20 0,0-42 16,0 22-16,0-1 15,0 0-15,0-20 0,-21-1 0,0 21 16,0-42-16,21 21 0,-21 0 15,0-21-15,-1 0 0,-20 0 0,21 0 16,0 0-16,-22 0 0,1 0 0,0 0 16,-1-21-16,1 0 0,0 0 15,-22 0-15,22-22 0,-22 22 0,22-21 16,-21 21-16,20-22 0,1 1 16,0 0-16,-1-1 0,22 1 15,0 0-15,0-1 0,21 1 0,0 21 16,0-21-16,21-1 0,0 22 15,0-21-15,0-1 0,22 1 16,-1 21-16,0-21 0,1-1 16,-1 22-16,0-21 0</inkml:trace>
  <inkml:trace contextRef="#ctx0" brushRef="#br0" timeOffset="8655.53">2836 3916 0,'-21'21'0,"21"0"16,-21 0-16,21 1 0,0 20 0,0-21 15,0 21-15,-21 1 0,21-22 16,-21 21-16,21-21 0,0 22 0,0-22 15,0 0-15,0 0 0,-22 0 16,22 1-16,0-1 0,0 0 16,0-42 15,0 0-31,0-1 16,22 1-16,-22 0 15,0 0-15,21-21 0,-21 20 0,21-20 16,0 0-16,-21-1 0,21 22 15,0-21-15,-21 0 0,22 20 0,-1-20 16,0 21-16,0 0 0,21-22 16,-20 22-16,20 21 0,0-21 0,-21 21 15,22 0-15,-1 0 0,0 0 16,-20 0-16,-1 21 0,0 0 0,0 1 16,0 20-16,-21 0 0,0-21 15,0 22-15,0 20 0,0-20 0,0-1 16,0-21-16,-21 21 0,21 1 15,-21-22-15,21 21 0,-21-21 16,0 1-16,21-1 0,0 0 0,-22 0 16,22 0-16,-21-21 0,21 21 15,0-42 17,0 0-32,21 21 0,1-21 15</inkml:trace>
  <inkml:trace contextRef="#ctx0" brushRef="#br0" timeOffset="8939.9">3725 3598 0,'0'64'16,"0"-22"-16,-21-21 15,21 1-15,0 20 0,0 0 16,-21 1-16,21-1 0,-21 0 0,21 1 16,0-1-16,0 0 0,-21 1 15,21-1-15,0 0 0,0 1 0,0-22 16,0 0-16,0 0 16,0 0-16,0 0 0,0 1 0,21-22 15,0 0 1,0-22-1,-21 1-15</inkml:trace>
  <inkml:trace contextRef="#ctx0" brushRef="#br0" timeOffset="9147.78">3492 4001 0,'-21'-43'31,"42"22"-16,1 21-15,-1 0 0,0 0 16,0 0-16,0 0 0,0-21 16,22 21-16,-22 0 0,21 0 15,-21 0-15,1 0 0,20-21 16,-21 21-16,0 0 0,0 0 0,1 0 16,-1 0-16,0 0 0</inkml:trace>
  <inkml:trace contextRef="#ctx0" brushRef="#br0" timeOffset="9744.9">4318 4001 0,'0'0'0,"21"0"0,-21-22 0,0 1 15,0 0-15,0 0 16,0 0-16,0 0 0,-21-1 16,21 1-16,-21 21 0,0 0 15,-1-21-15,1 21 0,0 0 16,0 0-16,0 0 0,0 0 0,-1 21 16,1 0-16,21 1 15,-21-1-15,0 0 0,21 0 0,-21 21 16,21-20-16,-21 20 0,21 0 15,-22 1-15,22-1 0,0 0 0,0-21 16,0 22-16,0-22 0,0 0 0,0 21 16,0-20-16,22-1 15,-1-21-15,0 0 0,0 0 16,0 0-16,0 0 0,1 0 16,-1-21-16,21-1 0,-21 1 0,0 0 15,1 0-15,-1 0 0,0 0 16,21-22-16,-21 22 0,1-21 0,-22 21 15,21-22-15,0 1 0,-21 0 16,21 20-16,-21 1 0,0-21 0,0 21 16,0 0-16,0 42 31,-21-21-31,0 21 16,21 0-16,-21 21 0,21-20 15,-22-1-15,22 21 0,0 0 0,0-20 16,0 20-16,0-21 0,0 21 15,0-20-15,0-1 0,0 0 0,22 0 16,-22 0-16,21 0 0,0-21 0,0 0 16,0 0-16,0 0 15,1 0-15,-1 0 0,0 0 0</inkml:trace>
  <inkml:trace contextRef="#ctx0" brushRef="#br0" timeOffset="10295.83">4784 3958 0,'0'0'0,"0"-21"0,0 0 0,0 0 0,21 0 16,0-1-16,-21 1 0,21 21 15,-21-21-15,21 0 0,0 21 0,1 0 16,-1-21-16,0 21 0,0 0 16,0 0-16,0 0 0,1 0 15,-1 21-15,-21 0 0,21 0 0,0 0 16,-21 22-16,0-22 0,0 21 15,0-21-15,0 22 0,0-22 0,0 21 16,0 1-16,0-22 0,0 21 0,-21-21 16,0 22-16,0-22 0,-1 0 15,1 0-15,0 0 0,0 0 0,0 1 16,21-1 0,-21-21-16,21-21 15,21-1-15,0 1 16,0-21-16,0 21 15,0-22-15,1 1 0,-1 21 0,21-21 16,-21-1-16,0 1 0,1 0 16,-1-1-16,-21 1 0,21 21 15,0 0-15,-21-1 0,21 1 0,-21 0 16,0 42 15,0 0-31,-21 22 16,0-22-16,21 0 0,-21 21 0,21 1 15,0-22-15,0 21 0,0 1 16,-21-22-16,21 21 0,0-21 0,0 22 16,0-22-16,0 0 0,0 0 0,0 0 15,0 0-15,21 1 0,-21-1 16,21-21-16,0 21 0,0-21 16,0 21-16,1-21 0,-1 0 15,0 0-15</inkml:trace>
  <inkml:trace contextRef="#ctx0" brushRef="#br0" timeOffset="10916.01">1799 4911 0,'-42'0'0,"84"0"0,-127 0 16,43-21-16,21 21 0,-21-22 15,20 22-15,1-21 0,0 21 16,0 0-16,0 0 0,0-21 16,-1 21-16,1 0 0,42 0 47,1 0-47,-1 0 0,21 0 0,0 0 15,22-21-15,-1 21 0,1 0 16,-1 0-16,1-21 0,21 21 0,-1 0 15,22 0-15,0-21 0,0 21 16,21 0-16,-21 0 0,21-22 0,0 22 16,0 0-16,21 0 0,-21 0 0,21-21 15,-21 21-15,21 0 16,-21 0-16,0-21 0,21 21 0,-21 0 16,0 0-16,21-21 0,-21 21 15,-21 0-15,21 0 0,-21-21 0,-21 21 16,-1 0-16,1 0 0,-21-21 0,-1 21 15,-21 0-15,1 0 0,-22 0 16,21 0-16,-21 0 0,1 0 16,-1 0-16,-42 0 62,-1 0-62</inkml:trace>
  <inkml:trace contextRef="#ctx0" brushRef="#br0" timeOffset="12427.33">3133 5969 0,'0'0'0,"21"0"62,0 0-62,0 0 0,0-21 0,0 21 16,22-21-16,-22 0 0,21-1 15,-21 22-15,22-21 0,-1-21 0,0 21 16,-20 0-16,20-1 0,-21-20 16,21 21-16,-20-21 0,-1 20 0,0-20 15,-21 21-15,0-21 0,0 20 0,0 1 16,0 0-16,0-21 0,0 21 16,0-1-16,-21 1 0,21 0 15,-21 21-15,-1-21 0,1 0 16,0 21-16,0 0 0,0 0 0,0 0 15,-1 0-15,1 0 0,0 21 16,0 0-16,0 0 0,0 0 0,-1 22 16,22-22-16,0 42 0,0-20 15,-21 20-15,21-20 0,-21 20 0,21 1 16,-21-1-16,21 1 0,0-1 0,0 1 16,0-1-16,-21 22 0,21-22 15,0 22-15,0 0 0,-21-1 0,21 1 16,0 0-16,0-22 0,0 22 15,0-1-15,0 1 0,0 0 16,21 21-16,-21-22 0,21 1 0,-21 0 16,0-22-16,21 22 0,-21-1 15,0-20-15,21-1 0,-21 1 0,0-1 16,0 1-16,0-1 0,0-20 0,21-1 16,-21 0-16,22-20 0,-22-1 15,21 0-15,0 0 0,0-21 0,0 0 16,0 0-16,1-21 0,-1 0 15,0 0-15,0-22 0,21 22 0,-20-42 16,-1 20-16,21 1 0,-21-22 16,0 1-16,43-85 15,-43 84-15,0-20 0,-21-1 0,0-21 16,21 21-16,-21 1 0,0-1 16,0 22-16,-21-22 0,0 0 0,0 1 15,-21 20-15,20-21 0,-20 22 16,0-1-16,-22 22 0,22 0 0,0-1 15,-1 1-15,1 21 0,21 21 0,-22-21 16,22 21-16,0 0 0,0 0 16,21-21 15,21-1-15,0 22-16,22-21 15,-1 21-15,-21-21 0,21 0 0,22 21 16,-22-21-16,1 0 0,-1-1 0,21 1 15,-20 0-15,-1-21 0,0 21 16,-20-1-16,20 1 0,-21 0 0,0 0 16,0 0-16,1 0 0,-1-1 15,-21 1-15,0 0 0,0 0 0,21 0 16,-21 42 31,0 0-47,0 0 0,-21 0 15,21 22-15,0-22 0,0 0 16,0 21-16,0-20 0,0-1 16,0 21-16,0-21 0,0 0 0,0 1 15,0-1-15,0 0 0,0 0 16,21-21-16,0 0 0,0 21 16,0-21-16,1 0 0,-1 0 15,0 0-15,0 0 0,0 0 0,0 0 16,1-21-16,-1 21 0,0-21 15,0 0-15,0 21 0,0-21 0,1-1 16,-1 1-16,-21 0 16,21 0-16,-21 0 0,0-43 0,0 22 15,0 0-15,-21 20 0,0-20 16,-1 0-16,1 21 0,0-22 16,0 22-16,0 0 0,0 0 0,-1 0 15,1 21-15,0 0 0,0 0 16,0 0-16,0 0 0,21 21 15,0 0-15,-22 0 16,22 0-16,-21 0 0,21 1 0,0-1 16,0 0-16,0 0 0,0 0 15,0 0-15,0 1 0,0-1 0,0 0 16,0 0-16,21 0 16,1-21-1,-1 0-15,0 0 0,0 0 16,0 0-16,0 0 0</inkml:trace>
  <inkml:trace contextRef="#ctx0" brushRef="#br0" timeOffset="12965.03">4784 5715 0,'0'0'0,"0"-21"15,0 0-15,0 0 16,21-1 0,0 22-16,-21-21 0,21 21 15,-21-21-15,21 21 0,0 0 16,1 0-16,-1 0 0,0 0 16,0 0-16,0 0 0,-21 21 15,21 0-15,1-21 0,-1 43 0,0-22 16,-21 0-16,0 21 0,21-20 0,-21 20 15,21-21-15,-21 21 0,0-20 16,0 20-16,0-21 0,0 21 16,0-20-16,0-1 0,-21 0 0,0 0 15,21 0-15,0 0 0,-21-21 16,21 22-16,-21-22 0,21-22 31,0 1-15,0 0-16,0 0 0,0 0 15,0 0-15,21-22 0,-21 22 16,21 0-16,-21-21 0,0 20 0,0-20 16,21 0-16,-21 21 0,21-22 15,-21 22-15,0-21 0,21 21 0,-21-1 16,22 22-16,-22-21 0,0 0 0,21 0 16,0 21-1,-21-21-15,21 0 31,0 21-15,0-22-16</inkml:trace>
  <inkml:trace contextRef="#ctx0" brushRef="#br0" timeOffset="13503.72">6308 4784 0,'0'-21'0,"0"-22"31,0 22-16,-22 21-15,1 0 0,0 0 16,21 21-16,-21 0 16,0 1-16,0-1 0,21 21 0,-22-21 15,1 22-15,-21-1 16,21 21-16,0-20 0,-1 20 0,-20-20 16,21 20-16,-21 1 0,-1-1 0,22 1 15,-21 20-15,-1-20 0,22 20 16,-21-20-16,21 21 0,0-1 0,-1-20 15,22-1-15,0 1 0,0-1 16,0 1-16,0-22 0,0 22 0,22-22 16,-1 0-16,0 22 0,0-22 0,0-21 15,22 22-15,-22-22 0,21 21 16,-21-21-16,22 0 0,-22 1 16,21-22-16,22 42 0,-22-42 15,-21 0-15,0 0 0,22 0 16,-22 0-16,0 0 0,0 0 0,0 0 15,0 0-15,1-21 0,-1 0 16,-21-1 0,21 1-16,-21 0 15,0 0-15,0 0 16,0 0-16</inkml:trace>
  <inkml:trace contextRef="#ctx0" brushRef="#br0" timeOffset="21267.92">6689 5630 0,'0'0'0,"0"-21"16,0 0 15,0 0-31,0 0 16,0 0-16,0-1 16,0 1-1,0 0-15,0 42 78,0 0-78,0 1 16,0-1-16,0 0 0,0 0 16,0 21-16,0-20 0,0-1 0,-22 21 15,22-21-15,0 0 0,0 22 16,0-22-16,0 0 0,0 0 0,0 0 15,0 1-15,0-1 0,-21 0 16,21 0-16,0 0 0,-21-21 16,21-21 15,0 0-15,0 0-16</inkml:trace>
  <inkml:trace contextRef="#ctx0" brushRef="#br0" timeOffset="21721.66">6667 5165 0,'-42'63'31,"21"-42"-31,21 1 0,0-1 16,0 0-16,0 0 16,21-21-1,0 0-15,0 0 16,1 0-16,-1 0 16,0 0-16,0-21 0,0 21 0,0-21 15,-21 0-15,22 21 0,-22-22 16,21 1-16,-21 0 0,0 0 15,0 0-15,0 0 0,-21-1 16,-1 1-16,1 21 0,0-21 16,0 0-16,0 21 0,0 0 0,-1 0 15,1 0-15,0 0 0,0 0 16,0 0-16,0 0 0,-1 21 0,22 0 16,0 0-16,0 1 0,0-1 15,0 0-15,0 21 0,0 1 16,0-22-16,0 0 0,0 0 15,22 0-15,-1 0 0,0 1 0,0-22 16,0 21-16,22-21 0,-22 0 16</inkml:trace>
  <inkml:trace contextRef="#ctx0" brushRef="#br0" timeOffset="22307.89">7154 5334 0,'0'21'15,"0"0"-15,0 1 16,0-1-16,0 0 16,-21 0-16,21 0 0,0 22 15,0-22-15,0 0 0,0 21 16,-21-21-16,21 22 0,0-22 0,0 21 15,-21-21-15,21 22 0,0-22 16,0 0-16,0 0 0,0 0 0,0 1 16,0-1-16,0 0 0,0 0 15,0-42 17,0 0-17,21 0-15,-21-1 0,0 1 0,21 0 16,-21-21-16,21-1 0,-21 22 0,0-21 15,21 0-15,1-1 16,-1 1-16,0 0 0,0-1 0,0 1 16,0 21-16,1 0 0,-1-22 0,0 22 15,0 21-15,0-21 0,0 21 16,1 0-16,-1 0 0,0 0 0,0 0 16,-21 21-16,21-21 0,0 21 15,-21 0-15,0 1 0,22 20 0,-22-21 16,21 21-16,-21-20 0,0 20 15,0-21-15,0 21 0,0 1 0,0-22 16,0 0-16,0 21 0,0-20 16,0-1-16,0 0 0,0 0 0,0 0 15,0 0-15,0-42 47,0 0-31,0 0-16,21 0 0</inkml:trace>
  <inkml:trace contextRef="#ctx0" brushRef="#br0" timeOffset="22568.25">8086 5313 0,'0'21'15,"-22"0"-15,22 0 0,0 1 16,0-1-16,-21 0 0,0 21 16,21-21-16,-21 22 0,21-22 0,0 21 15,-21-21-15,21 22 0,-21-22 16,21 0-16,0 0 0,0 0 0,0 1 16,0-1-16,0 0 15,0-42 1,21 0-1,-21-1-15</inkml:trace>
  <inkml:trace contextRef="#ctx0" brushRef="#br0" timeOffset="22992.01">8001 4974 0,'-21'0'0,"42"0"0,-42 21 16,0 1 0,-1-1-16,22 0 0,0 0 0,-21-21 15,21 21-15,0 0 0,0 1 16,21-1 0,1-21-16,-1 0 0,0 0 15,0 0-15,0 0 16,0 0-16,-21-21 0,22 21 0,-1-22 15,0 1-15,-21 0 16,21 0-16,-21 0 0,21 0 0,-21-1 16,0 1-16,0 0 15,0 0-15,0 0 0,0 0 0,-21 21 16,0-22-16,0 1 0,0 21 16,-1 0-16,1 0 15,0 21-15,0 1 0,21-1 0,-21 0 16,0 0-16,21 21 15,-22-20-15,22 20 0,0-21 0,0 0 16,0 22-16,0-22 0,0 0 16,0 0-16,0 0 0,22-21 15,-1 21-15,0-21 0</inkml:trace>
  <inkml:trace contextRef="#ctx0" brushRef="#br0" timeOffset="23305.83">8636 4805 0,'0'0'0,"0"21"16,0 0-16,-21 0 16,21 1-16,0 20 0,0 0 0,-21 1 15,21-1-15,-22 0 0,22 1 16,0-1-16,-21 0 0,21 22 0,0-22 15,0 0-15,-21 1 0,21-1 16,-21 0-16,21-20 0,0 20 0,0 0 16,-21-21-16,21 22 0,0-22 0,0 0 15,0 0-15,0 0 16,0 1-16,21-22 16,-21-22-1,0 1-15,0 0 0,21 0 16,-21 0-16,0 0 0</inkml:trace>
  <inkml:trace contextRef="#ctx0" brushRef="#br0" timeOffset="23491.72">8340 5355 0,'0'0'16,"-22"0"-16,44 0 47,-1 0-32,0 0-15,0 0 0,21-21 0,-20 21 16,20 0-16,-21 0 0,21-21 16,-20 21-16,20 0 0,-21-21 15,21 21-15,-20 0 0,-1-21 0</inkml:trace>
  <inkml:trace contextRef="#ctx0" brushRef="#br0" timeOffset="24108.37">9144 5376 0,'0'0'0,"21"0"0,0 0 0,-21-21 0,0 0 16,21 21-16,1-21 0,-22 0 16,0 0-16,0-1 15,0 1-15,0 0 0,0 0 16,0 0-16,0 0 0,-22-1 0,1 22 15,21-21-15,-21 21 0,0 0 0,0 0 16,-22 0-16,22 0 0,0 21 16,0 1-16,-21-22 0,20 42 15,-20-21-15,21 0 0,0 22 16,0-1-16,-22-21 0,22 21 0,21 1 16,-21-22-16,21 21 0,-21 1 0,21-22 15,0 21-15,0 0 16,0-20-16,21-1 0,21 21 15,1-42-15,-1 0 16,-21 0-16,0 0 0,0-21 16,1 0-16,-1 21 0,21-21 0,-21-1 15,0-20-15,1 21 0,-1 0 16,0 0-16,0-22 0,0 22 0,0-21 16,1-1-16,-22 22 0,0-21 15,0 0-15,21 20 0,-21-20 16,0 21-16,0 0 0,0 0 0,-21 21 31,-1 21-15,22 21-16,-21-21 0,21 0 15,-21 22-15,21-22 0,0 21 16,0-21-16,0 22 0,0-1 0,0-21 0,0 0 16,0 22-16,21-22 0,0 0 15,-21 0-15,22 0 0,-1 1 16,0-22-16,0 0 0,0 0 15,0 0-15,1 0 0,-1 0 16,0 0-16,0-22 0,21-20 0,-20 21 16,-1 0-16,21 0 0,-21-22 15</inkml:trace>
  <inkml:trace contextRef="#ctx0" brushRef="#br0" timeOffset="24612.07">9821 4699 0,'0'0'0,"-21"0"16,0 0 0,21 21-16,-21 0 15,21 22-15,-21-22 0,-1 21 16,22 1-16,0-1 0,-21 0 16,0 22-16,21-22 0,0 0 0,-21 22 15,0-22-15,21 1 0,-21-1 16,21 0-16,0 1 0,0-1 0,0-21 15,0 21-15,0-20 0,0-1 16,0 0-16,21 0 0,0 0 0,0 0 16,0-21-16,0 0 0,22 0 0,-22 0 15,21 0-15,-21 0 0,22-21 16,-1 0-16,-21 0 0,22 0 0,-22 0 16,21-1-16,-21 1 0,0 0 0,22 0 15,-43-21-15,21 20 16,0 1-16,-21-21 0,0 21 0,21 0 15,-21-1-15,0 1 0,0 0 16,-21 21 0,0 21-16,0 0 0,21 1 15,-21-1-15,21 0 0,0 21 16,-22-21-16,22 1 0,0-1 0,0 21 16,0-21-16,0 0 0,0 1 15,0-1-15,0 0 0,0 0 0,0 0 16,22-21-16,-1 21 0,0-21 15,0 0-15,0 0 16,0 0-16,-21-21 0,22 0 16,-1 0-16,0 0 0,0 0 15,-21-1-15</inkml:trace>
  <inkml:trace contextRef="#ctx0" brushRef="#br0" timeOffset="24795.98">10393 5059 0,'0'0'0,"-21"0"0,-1 0 0,1 0 16,21 21-16,-21-21 15,21 21-15,-21-21 0,21 21 16,0 1 0,21-22 15</inkml:trace>
  <inkml:trace contextRef="#ctx0" brushRef="#br0" timeOffset="25452.15">10499 5271 0,'21'0'31,"0"0"-16,0 0-15,0 0 0,-21-22 0,21 22 16,1 0-16,-1 0 0,0 0 16,0 0-16,0 0 0,0 0 15,1 0-15,-1 22 16,-21-1-16,0 0 0,0 0 16,0 0-16,0 0 0,0 1 0,-21-1 15,-1 0-15,1 0 0,0 0 16,0 0-16,0 22 0,0-22 0,-1 0 15,-20 0-15,21 0 0,0 22 16,0-22-16,-1 0 0,1 0 16,0-21-16,0 21 0,21 1 15,21-22 17,0 0-32,0 0 15,1 0-15,20-22 0,-21 22 16,0 0-16,22 0 0,-22 0 0,21 0 15,-21 22-15,0-1 0,22-21 0,-22 21 16,21 0-16,-21 0 0,1 0 16,20 1-16,-21-1 0,0 21 0,22-21 15,-22 0-15,0 22 0,0-22 0,0 0 16,0 21-16,1-20 16,-1 20-16,-21 0 0,0 1 0,0-22 15,0 42-15,0-20 0,0-1 0,0 0 16,-21 1-16,-1-1 0,-20 0 15,21 1-15,-21-1 0,-1-21 0,1 21 16,0-20-16,-1-1 0,-20 0 0,20 0 16,-20 0-16,21-21 0,-22 0 0,22 21 15,-22-21-15,22 0 0,-22 0 16,22 0-16,0 0 0,-22-21 0,22 0 16,0 0-16,-1 0 0,1 0 0,0-22 15,20 1-15,-20 21 0,21-22 16,0-20-16,0 21 0,21-22 15,0 22-15,0-22 0,0 22 0,0-22 16</inkml:trace>
  <inkml:trace contextRef="#ctx0" brushRef="#br0" timeOffset="26271.75">11324 5334 0,'0'0'0,"21"0"0,85-63 31,-106 41-31,0 1 0,21 21 0,-21-21 15,0 0-15,0 0 0,0 0 16,0-1-16,0 1 0,-21 0 0,21 0 16,-21 0-16,-21 21 0,20 0 15,1 0-15,-21 0 0,21 0 0,-22 0 16,22 0-16,-21 21 0,0 0 16,-1 0-16,22 0 0,-21 1 0,21 20 15,-22-21-15,22 21 0,0 1 0,21-22 16,0 21-16,-21-21 15,21 22-15,0-22 0,0 0 0,0 0 16,0 0-16,21 1 0,-21-1 0,21-21 16,0 21-16,0-21 0,1 0 15,-1 0-15,0 0 0,0 0 0,21 0 16,-20-21-16,20 21 0,-21-21 16,0-1-16,22 1 0,-22 0 0,21 0 15,-21 0-15,22 0 0,-22-22 0,0 22 16,0-21-16,0 21 15,-21-22-15,0 1 0,21 21 0,-21-22 0,0 1 16,0 21-16,0 0 0,0 0 16,0-1-16,-21 44 15,21-1 1,-21 0-16,21 0 0,0 0 16,0 22-16,-21-1 0,21-21 0,0 21 15,0 1-15,-21-22 0,21 21 0,0-21 16,0 22-16,0-22 0,0 0 15,0 0-15,0 0 0,21 1 0,-21-1 16,21 0-16,0-21 16,0 0-16,1 0 15,-1 0-15,0 0 0,0-21 0,0 21 16,0-21-16,1-1 0,-1 1 0,-21 0 16,21 0-16</inkml:trace>
  <inkml:trace contextRef="#ctx0" brushRef="#br0" timeOffset="26597.79">11959 4509 0,'0'0'0,"-21"0"16,0 0-16,0 0 15,21 21-15,-22 21 0,22-21 0,0 0 16,-21 22-16,21-1 0,-21 22 15,21-22-15,-21 21 0,21-20 0,0 20 16,0 1-16,0-22 0,0 22 16,0-22-16,0 0 0,0 1 0,0-22 15,0 21-15,0-21 0,0 0 16,0 1-16,0-1 0,0 0 0,21-21 16,0 21-16,0-21 15,1 0-15,-1 0 0,0-21 16,0 21-16,21-21 0,-20 0 15,-1-1-15,21 1 0,-21 0 0,22-21 0,-22 21 16,21-22-16,-21 1 16,0 0-16</inkml:trace>
  <inkml:trace contextRef="#ctx0" brushRef="#br0" timeOffset="26831.99">12425 4826 0,'0'0'0,"0"21"15,0 0-15,-21 1 16,-1 20-16,22-21 0,-21 0 15,0 22-15,21-1 0,-21-21 16,21 21-16,-21 1 0,21-22 0,0 21 16,-21-21-16,21 1 0,0 20 15,0-21-15,0 0 0,0 0 0,0 1 16,0-1-16,21-21 16,0 0-1,0 0-15,0 0 0,0 0 0,1 0 16,-1 0-16,0-21 0,0 21 0,21-22 15,-20 1-15,-1-21 0,0 21 16,0 0-16</inkml:trace>
  <inkml:trace contextRef="#ctx0" brushRef="#br0" timeOffset="27660.03">12785 4932 0,'0'0'16,"0"21"-1,0 0-15,0 0 16,-22 1-16,22-1 15,0 0-15,-21 21 0,0-21 0,21 22 16,-21-22-16,21 21 0,0-21 0,0 22 16,0-22-16,0 0 0,0 0 15,0 0-15,0 1 0,0-1 16,0 0-16,21-21 16,0 0-16,0 0 0,1 0 15,-1 0-15,0 0 0,0-21 0,0 21 16,0-21-16,-21-1 0,22 1 15,-22-21-15,0 21 16,0 0-16,0-1 0,0-20 0,0 0 16,0 21-16,-22-22 0,22 22 15,0-21-15,-21 21 0,21-22 0,0 22 16,0 0-16,0 0 0,0 0 16,0-1-16,0 1 0,21 21 15,1-21-15,20 21 0,0 0 16,-21 0-16,22 0 0,-22 0 15,0 0-15,21 0 0,-20 0 0,-1 21 16,21 0-16,-21 1 0,0-1 16,1 21-16,-1-21 0,0 22 0,0-22 15,0 21-15,-21-21 0,0 0 16,0 22-16,21-22 0,-21 21 16,0-21-16,0 1 0,0-1 0,0 21 15,0-21-15,0 0 16,0 1-16,0-1 0,0 0 15,0 0 1,-21-21 0,21-21-1,0 0-15,0 0 16,0-1-16,0 1 0,0-21 16,0 21-16,0 0 0,0-22 0,0 1 15,21 0-15,1-1 16,-1-20-16,0 20 0,0 1 0,0-21 15,22 20-15,-22 1 0,21 21 16,-21-22-16,0 22 0,22 0 0,-22 0 16,21 21-16,-21 0 0,1 0 0,-1 0 15,0 0-15,0 21 0,0 0 16,0 0-16,1 22 0,-22-1 0,0 0 16,21 1-16,-21 20 0,0-20 15,0 20-15,0-21 0,0 1 0,0-1 16,-21 0-16,21 1 0,-22-22 15,1 0-15,21 0 0,0 0 0,-21 1 16,21-1-16,-21-21 0,21 21 16,0-42 15,0 0-31,0-1 16,0-20-16,0 21 0,0-21 0,-21 20 15</inkml:trace>
  <inkml:trace contextRef="#ctx0" brushRef="#br0" timeOffset="27903.89">13039 4466 0,'-22'0'0,"44"0"0,-65 0 0,22 0 0,0 0 16,0 0-16,0 0 15,-1 0 1,1 0 31,0 0-31,0 0-16</inkml:trace>
  <inkml:trace contextRef="#ctx0" brushRef="#br0" timeOffset="28163.74">11726 4805 0,'0'0'0,"21"0"31,1 0-31,-1 0 0,21 0 0,-21 0 0,22 0 16,-1 0-16,21-21 15,-20 21-15,20 0 0,-20-21 0,-1 21 16,21 0-16,-20 0 0,-1-22 0,0 22 16,-20 0-16,-1 0 0,21-21 15,-21 21-15</inkml:trace>
  <inkml:trace contextRef="#ctx0" brushRef="#br0" timeOffset="28955.99">14668 4678 0,'0'21'47,"-21"-21"-47,21 21 16,0 0-16,0 1 0,0-1 15,0 0 1,21-21-1,1 0 1,-22-21-16,21 0 16,-21-1-16,21 22 15,-21-21-15,0 0 0,0 0 16,0 0-16,0 0 16,-21 21-1,0 0 1,-1 0-16,1 0 15,21 21-15,-21 0 0,21 0 16,0 0-16,0 0 16,0 1-16,0-1 15</inkml:trace>
  <inkml:trace contextRef="#ctx0" brushRef="#br0" timeOffset="29803.66">14690 5249 0,'-22'0'31,"22"-21"-31,0 0 16,0 0-16,0 0 15,22 0 1,-1 21-16,0 0 15,0 0-15,0 0 16,0 21-16,1 0 16,-22 0-16,0 0 15,0 0-15,0 1 0,0-1 16,0 0-16,0 0 16,-22-21-16,22 21 0,-21 0 15,0-21-15,21 22 0,-21-22 16,0 0-16,0 0 0,-1 0 31,22-22-31,-21 22 16,21-21-16,0 0 0,0 0 15,0 0-15,0 0 0,0-1 16,0 1-16,0 0 16,0 0-16,0 0 0,21 0 15,1 21-15,-1 0 16,0 0-16,0 0 15,-21 21 1,21-21-16,-21 21 0,0 0 16,0 0-16,0 0 15,0 1-15,0-1 0,0 0 16,0 0-16,-21-21 0,21 21 16,-21-21-1,0 21-15,0-21 16,21-21 15,0 0-31,0 0 16,0 0-16,0 0 15,0-1-15,0 1 0,0 0 0,21 0 16,0 0-16,0 21 0,0 0 16,0 0-16,1 0 0,-1 0 15,21 0-15,-21 0 0,0 21 0,1 0 16,-1 0-16,0 0 0,0 1 15,-21 20-15,0-21 0,0 0 0,0 22 16,0-22-16,-21 21 0,0-21 0,-22 22 16,22-1-16,-21-21 0,0 21 15,-1 1-15,1-22 0,-22 21 0,22-21 16,-21 22-16,-1-22 0,-21 0 16,22 21-16,-1-20 0,1-1 15,-1 0-15,1-21 0,21 0 0,-1 0 16,1 0-16,21 0 0</inkml:trace>
  <inkml:trace contextRef="#ctx0" brushRef="#br0" timeOffset="31423.35">15790 4509 0,'0'-64'31,"-21"43"-31,0 0 0,0 21 16,0 0-16,-1 0 0,1 0 0,0 0 16,0 0-16,0 0 0,0 0 15,-1 21-15,-20 0 0,21 0 0,0 22 16,0-22-16,-22 21 0,22 0 16,0 1-16,0-1 0,0 0 0,-1 22 15,22-22-15,0 22 0,-21-22 16,21 22-16,0-22 0,0 0 15,0 1-15,0-22 0,0 21 0,21-21 16,1 22-16,-1-43 0,0 21 16,21 0-16,-21-21 0,22 0 0,-1 0 15,0 0-15,1 0 0,-22 0 0,21-21 16,1 21-16,-22-21 0,21-1 16,0 1-16,-20 0 0,-1 0 0,21-21 15,-21 20-15,0 1 0,1-21 16,-22 0-16,21 20 0,0-20 15,-21 0-15,0-1 0,21 22 0,-21 0 0,21 0 16,-21 0-16,0 0 16,0 42-1,0 0 1,-21 0-16,21 0 0,-21 22 0,21-22 16,0 21-16,0-21 0,0 22 0,-21-22 15,21 21-15,0-21 0,0 0 16,0 22-16,0-22 0,0 0 0,0 0 15,0 0-15,0 1 16,21-22-16,0 0 0,0 0 16,0 0-16,1 0 0,-1 0 15,0 0-15,0-22 0,0 22 16,0-21-16,1 0 0,-22 0 0,21 0 16,-21 0-16,21-1 0,-21-20 15,0 21-15,0-21 0,0 20 0,0-20 16,-21 0-16,0 21 0,-1-22 15,-20 22-15,21 21 0,-21-21 0,20 21 16,-20 0-16,21 0 0,-21 0 0,20 0 16,1 0-16,0 0 0,21 21 15,0 0 1,21-21 0,22 0-16,-22 0 0,0 0 15,21 0-15,1-21 0,-1 21 16,0-21-16,1 0 0,-1 21 0,0-21 15,-21 21-15,22 0 0,-1 0 16,0-22-16,-20 22 0,20 0 0,-21 0 16,0 0-16,22 22 0,-22-1 15,-21 0-15,21 0 16,-21 21-16,0-20 0,0-1 0,21 0 16,-21 21-16,0-21 0,0 1 15,0-1-15,0 21 0,0-21 0,0 0 16,0 1-16,0-1 0,0 0 15,0 0-15,0 0 16,0 0-16,0 1 16,-21-22-1,0-22 1,21 1-16,0 0 16,0 0-16,0 0 15,0 0-15,0-22 0,0 22 0,0-21 16,0-1-16,0 1 0,21 0 15,0-1-15,0 22 0,0-21 16,1 0-16,20 20 0,-21 1 0,21 0 0,-20 21 16,20-21-16,0 21 0,-21 0 15,22 0-15,-22 0 0,0 0 16,21 21-16,-20 0 0,-1 0 16,0 1-16,0-1 0,0 21 0,-21-21 15,0 22-15,0-22 0,0 21 0,0-21 16,0 22-16,0-22 0,0 21 15,0-21-15,0 0 0,-21 1 0,21-1 16,-21 0-16,0 0 16,21 0-16,0 0 15,0-42 17,0 0-32,0 0 15,21 0-15,0 0 16,0-1-16</inkml:trace>
  <inkml:trace contextRef="#ctx0" brushRef="#br0" timeOffset="32280.58">17716 4847 0,'0'0'0,"22"0"16,-22-21-16,21 21 0,-21-21 15,0 0-15,0 0 16,0-1-16,-21 1 15,-1 0-15,1 21 0,0-21 0,0 0 16,0 21-16,0 0 16,-1 0-16,1 0 0,0 0 15,0 0-15,0 0 0,0 21 0,-1-21 16,1 21-16,0 0 0,0 22 16,0-22-16,0 21 0,-1-21 0,1 22 15,0-22-15,21 21 0,0 0 16,0-20-16,0-1 0,0 0 0,0 21 15,21-21-15,0-21 0,1 22 16,-1-1-16,0-21 0,0 0 0,21 0 16,-20 0-16,-1 0 0,21 0 0,-21 0 15,0-21-15,22-1 16,-22 1-16,0 0 0,21 0 0,-20 0 16,-1-22-16,0 22 0,21-21 15,-21 0-15,1-1 0,-1 1 0,-21-22 16,21 22-16,0 0 0,0-1 15,-21 1-15,0 0 0,0-1 0,21 1 16,-21 0-16,0-1 0,0 22 0,0 0 16,0 0-16,0 0 0,0 42 31,-21 0-31,21 0 0,-21 0 16,21 22-16,0-22 0,0 21 0,-21 1 15,21-1-15,-21 0 16,21 1-16,0-1 0,0 0 0,0 1 15,0-1-15,0 0 0,0 1 0,0-1 16,0 0-16,0 1 0,0-22 16,0 21-16,0-21 0,0 0 0,0 1 15,21-1-15,0-21 0,-21 21 16,21-21-16,0 0 0,1 0 16,-1 0-16,0 0 15,0-21-15,0 0 0,0-1 16,1 1-16,-1 0 0,0-21 0,0 21 15,0-22-15,0 1 16,1 0-16,-22-1 0,21 22 0,-21-21 16,21 21-16,-21-1 0,0 1 15,0 42 1,0 1 0,-21-1-16,21 0 0,-21 21 15,21-21-15,0 22 0,0-22 0,0 0 16,0 0-16,0 22 0,0-22 15,0 0-15,0 0 0,21 0 16,0-21-16,0 21 16,0-21-16,0 0 0,1 0 0,-1 0 15,0 0-15,0 0 0,0-21 16,0 0-16,1 0 0,-1 0 16,0 0-16,0-22 0,-21 22 0,21-21 15</inkml:trace>
  <inkml:trace contextRef="#ctx0" brushRef="#br0" timeOffset="32639.37">18500 4424 0,'0'0'0,"-22"0"0,1 21 16,-21 64-1,42-64 1,21-21-1,0 0-15,0 0 16,1 0-16,-1 0 16,0-21-16,0 21 0,-21-21 0,0-1 15,21 22-15,-21-21 0,0 0 16,0 0-16,0 0 0,0 0 16,-21-1-16,0 22 0,21-21 15,-21 21-15,0 0 0,-1 0 0,1 0 16,0 0-16,0 21 15,0-21-15,21 22 0,0-1 16,0 0-16,-21 0 0,21 0 16,0 0-16,0 1 15,21-22-15,0 21 0,0-21 16,0 0-16,0 0 16</inkml:trace>
  <inkml:trace contextRef="#ctx0" brushRef="#br0" timeOffset="34182.54">19050 4128 0,'0'0'0,"-21"0"31,0 0-31,21 21 0,-22 0 16,22 0-16,-21 0 15,0 22-15,0-22 0,21 21 0,-21-21 16,21 22-16,-21-1 0,21-21 16,-22 21-16,22 1 0,0-1 0,-21 0 15,21 1-15,-21-1 0,21 0 16,0 1-16,-21-1 0,21 0 0,0 1 16,0-1-16,0-21 0,0 22 15,0-22-15,0 0 0,0 0 16,21 0-16,0-21 0,-21 21 0,21-21 15,1 0-15,-1 0 0,0 0 16,0 0-16,0 0 0,0 0 0,1-21 16,-1 21-16,0-21 0,0 0 15,0 0-15,0-22 0,1 22 0,-1-21 16,0 21-16,0-22 0,0 1 0,-21 0 16,21 21-16,1-43 15,-1 22-15,-21 21 0,0-1 16,0 1-16,-21 42 47,21 1-47,0-1 0,0 0 15,-22 0-15,22 0 0,-21 22 0,21-22 16,0 21-16,0-21 0,0 22 16,0-22-16,0 0 0,0 21 0,0-21 15,0 1-15,0-1 0,0 0 16,21 0-1,1-21-15,-1 0 0,0 0 0,0 0 16,0 0-16,0 0 0,1-21 16,20 21-16,-21-21 0,0 0 15,22-1-15,-22 1 0,0 0 0,0-21 16,21-1-16,-20 22 0,-1-21 16,0 21-16,0-22 0,0 22 0,0 0 15,1 0-15,-22 0 0,21 0 16,-42 42 15,-1 0-31,22 0 16,-21 0-16,0 0 0,21 1 0,-21 20 15,21-21-15,0 21 0,0-20 16,0-1-16,0 0 0,0 0 16,0 21-16,0-20 0,0-1 15,21-21-15,0 21 0,0-21 0,1 0 16,-1 0-16,0 0 0,0 0 15,0 0-15,0 0 0,1 0 16,-1-21-16,-21 0 0,21 21 0,0-22 16,-21 1-16,0-21 0,0 21 15,0-22-15,0 22 0,0-21 0,0 0 16,0 20-16,0 1 0,0-21 16,-21 21-16,0 21 0,0-21 0,-1-1 15,1 22-15,0 0 0,0 0 16,0 0-16,0 0 0,-1 0 0,1 0 15,0 0-15,21 22 16,21-22 0,0 0-16,1 0 15,20 0-15,0 0 0,-21 0 0,22 0 16,-1 0-16,22 0 0,-22 0 16,0 0-16,1 0 0,-1 0 0,-21 0 15,21-22-15,-20 22 0,-1 0 16,0 0-16,0 0 0,0 0 15,-21 22 17,0-1-32,0 0 0,-21 0 15,21 0-15,-21 0 0,21 1 0,-21 20 16,21-21-16,0 0 0,0 22 0,0-22 16,0 0-16,0 0 0,0 0 15,0 0-15,0 1 0,0-1 16,0 0-16,0-42 47,0 0-32,0-1-15,0 1 0,21 0 16,-21 0-16,21-21 0,0 20 0,0-20 16,1 0-16,-1 21 0,0-22 15,21 22-15,-21-21 0,22 21 16,-22-1-16,21 1 0,-21 0 0,22 0 15,-22 21-15,21 0 0,-21 0 16,1 0-16,-1 0 0,0 0 16,0 21-16,-21 21 15,0-20-15,0-1 0,0 21 0,0 0 16,0 1-16,0-22 0,0 21 0,0 1 16,0-1-16,0-21 0,0 21 15,0-20-15,0-1 0,21 0 0,0 0 16,1-21-16,-22 21 0,21-21 15,0 0-15,0 0 0,0 0 16,0 0-16,1 0 0,-1 0 16,0 0-16,0-21 0,0 0 15,0 0-15,1 0 0,-22-1 0,21-20 16,0 0-16,0 21 0,-21-22 16,21 1-16,-21 0 0,21-1 0,-21 22 15,0-21-15,0-1 0,0 1 0,0 21 16,0-21-16</inkml:trace>
  <inkml:trace contextRef="#ctx0" brushRef="#br0" timeOffset="34469.28">20045 4064 0,'0'0'15,"-21"0"1,-1 0-16,1 0 62,0 0-46,0 0-16,0 0 0</inkml:trace>
  <inkml:trace contextRef="#ctx0" brushRef="#br0" timeOffset="34768.12">18944 4530 0,'21'0'31,"0"0"-31,1 0 16,-1 0-16,0 0 0,0 0 0,0 0 15,0 0-15,22 0 0,-22 0 16,0 0-16,0 0 0,0 0 0,1 0 16,-1 0-16,0 0 15,0 0 1,0 0-16,-21-21 16,21-1-16</inkml:trace>
  <inkml:trace contextRef="#ctx0" brushRef="#br0" timeOffset="35348.79">21632 4403 0,'-21'21'0,"21"0"16,21-21 31,0-21-32,-21 0-15,0 0 16,0-1 0,-21 22-1,0 0-15,0 0 16,0 0 0,0 0-16,-1 0 15,22 22-15,0-1 16,0 0-1,22-21 1,-1 0-16,-21 21 0,21-21 16,0 0-16</inkml:trace>
  <inkml:trace contextRef="#ctx0" brushRef="#br0" timeOffset="35940.44">21590 4890 0,'-21'0'0,"42"0"0,-63 21 0,63-21 47,0 0-31,0 0-16,0 0 31,-21 21 0,0 0-31,0 0 16,0 0 0,0 1-16,0-1 15,-21-21 1,0 0-1,0 0-15,0 0 16,-1-21 0,22-1-1,0 1 1,0 0-16,22 21 31,-1 0-15,0 0-16,0 0 0,-21 21 15,21 0-15,0 1 0,1-22 0,-1 21 16,-21 21-16,0-21 0,21 0 0,-21 22 16,0-22-16,0 21 0,0-21 15,-21 22-15,0-1 0,-1-21 0,-20 22 16,0-1-16,-1 0 0,1 1 16,0-1-16,-22 0 0,22-21 0,0 22 15,-22-22-15,22 0 0,-22 0 16,22-21-16,0 0 0,-1 21 15,1-21-15</inkml:trace>
  <inkml:trace contextRef="#ctx0" brushRef="#br0" timeOffset="38523.55">22860 4509 0,'0'0'0,"0"-22"16,0 1-1,0 42 32,0 1-47,0-1 16,0 0-16,0 0 0,0 0 16,0 22-16,0-22 0,0 21 15,0 0-15,0-20 0,-21 20 0,21-21 16,0 21-16,0-20 0,-21-1 15,21 21-15,-22-21 0,1 0 16,21 1-16,0-44 47,0 1-47,0 0 0,0-21 16,0 21-16,0-22 0</inkml:trace>
  <inkml:trace contextRef="#ctx0" brushRef="#br0" timeOffset="38939.76">22796 3852 0,'0'0'0,"-21"0"0,0 22 15,0-1-15,21 0 0,-21 0 0,21 0 16,-21 22-16,21-22 0,0 21 15,0-21-15,0 0 0,0 1 0,0-1 16,21 0-16,0 0 0,0-21 16,0 0-16,22 21 0,-22-21 0,0 0 15,21 0-15,-21 0 0,22-21 16,-22 0-16,21 21 0,-21-21 16,22-22-16,-22 22 0,0 0 15,0 0-15,-21-21 0,0 20 0,0 1 16,0-21-16,0 21 0,0 0 15,-21-1-15,0 1 0,0 0 0,0 0 16,-1 21-16,-20 0 0,21 0 16,-21 0-16,-1 21 0,22 0 0,-21 0 15,-1 1-15,1-1 0,21 0 0,-21 21 16,20-21-16,1 22 0,0-22 16,0 21-16,0 1 0,21-1 15,0-21-15,0 21 0,0-20 0,0 20 16,21-21-16,21 0 0,-21 0 15,1 1-15</inkml:trace>
  <inkml:trace contextRef="#ctx0" brushRef="#br0" timeOffset="42120.25">23262 4403 0,'0'0'0,"0"21"46,0 0-46,0 0 16,0 0-16,0 1 0,0-1 16,0 0-16,0 0 0,0 21 0,0-20 15,0-1-15,0 0 0,0 0 16,0 0-16,0 0 0,0 1 0,0-1 16,0 0-16,0 0 0,0 0 15,0-42 16,0 0-31,0 0 0,0 0 16,0-1-16,0 1 0,0-21 16,0 21-16,0-22 0,21 22 0,0-21 15,1 0-15,-22 20 0,21-20 0,0 0 16,0-1-16,0 22 16,0 0-16,1 0 0,-1 0 0,0 21 15,0 0-15,0 0 0,0 0 16,1 21-16,-1 0 0,0 0 0,-21 0 15,21 22-15,0-22 0,0 21 16,1-21-16,-22 22 0,21-22 0,0 0 16,0 0-16,0 0 0,0 1 0,1-1 15,-22 0-15,21-21 0,0 21 16,0-21-16,0 0 0,0 0 16,1 0-16,-1 0 15,0-21-15,0 0 16,0 0-16,0-1 0,1 1 15,-1-21-15,-21 21 0,42 0 16,-21-22-16,0 22 0,1-21 0,-1-1 16,0 22-16,0-21 0,0 21 15,0 0-15,1-1 0,-22 44 32,0-1-17,0 0-15,0 0 0,0 0 16,0 0-16,0 1 0,0-1 15,0-42 32,0-1-47,0 1 16,0 0-16,0 0 0,0 0 16,0 0-16,0-1 0,0 1 15,0 0-15,-22 0 0,1 21 16,0 21-1,0-21-15,21 21 16,0 0-16,-21 22 0,0-22 0,-1 0 16,1 21-16,21 1 0,-21-22 15,0 21-15,21-21 0,0 22 0,0-22 16,-21 21-16,21-21 0,0 22 16,0-22-16,0 0 0,0 21 15,0-20-15,0-1 0,0 0 0,21 0 16,0-21-16,0 21 0,0-21 15,22 0-15,-22 0 0,0 0 0,21 0 16,1-21-16,-22 0 0,21 0 16,1 0-16,-1-1 0,0 1 0,1 0 15,-1-21-15,0 21 0,-21-22 0,22 22 16,-22-21-16,0-1 0,0 22 16,-21-21-16,21 21 0,-21-22 0,0 22 15,-21 0 1,0 21-16,0 0 0,0 0 15,0 0-15,-1 0 0,44 0 47,-1 0-47,0 0 0,0 0 16,21 0-16,-20 0 0,20 0 0,-21 0 16,0 0-16,0 0 0,1 0 15,-1 0-15,0 0 0,-21 21 16,0 0-1,0 1-15,0-1 0,0 0 16,0 0-16,-21 0 16,0 0-16,21 1 0,-22-1 0,1 0 15,0 0-15,21 0 0,-21 0 0,21 1 16,-21-1-16,21 0 0,0 0 16,0 0-16,0 0 0,0 1 15,21-22 1,0 0-16,0 0 0,0 0 0,22 0 15,-22 0-15,21 0 0,-21 0 16,22-22-16,-22 22 0,21-21 0,1 0 16,-22 0-16,21 0 0,-21 0 0,22-1 15,-22 1-15,21-21 0,-21 21 16,22 0-16,-1-22 0,-21 1 16,0 21-16,0-22 0,-21 22 15,0 0-15,0 0 0,0 0 0,0 0 16,-21 21-16,0 0 0,0 0 0,0 0 15,0 0-15,-22 0 0,22 21 16,0 0-16,-21 0 0,20 21 0,1-20 16,0 20-16,0-21 0,21 21 15,0-20-15,0 20 0,0-21 0,0 21 16,0-20-16,0-1 0,0 0 16,21 0-16,-21 0 0,21-21 0,0 0 15,22 21-15,-22-21 0,0 0 0,21 0 16,-20 0-16,20 0 15,-21-21-15,21 0 0,1 21 0,-1-21 16,-21 0-16,22 0 0,-1-1 16,0 1-16,1 0 0,-1 0 0,0-21 15,1 20-15,-22-20 0,21 0 0,-21 21 16,-21-22-16,0 22 0,21 0 16,-21 0-16,0 0 0,0-1 0,-21 44 31,0-1-31,0 0 0,0 21 0,0-21 15,-1 22-15,22-22 0,-21 21 16,21-21-16,-21 22 0,21-22 16,-21 0-16,21 21 0,0-20 0,0-1 15,0 0-15,0 0 16,-21-21-16,21 21 0,0-42 31,21 21-15,-21-21-16,21 0 0,0 0 15,0-1-15,-21-20 0,22 21 16,-1 0-16,0-22 0,0 22 16,0-21-16,0 0 0,1 20 0,20-20 15,-21 21-15,0 0 0,0 0 16,1-1-16,-1 22 16,0 0-16,-21 22 15,0-1-15,0 0 0,0 21 16,0-21-16,0 22 0,0-1 0,0-21 15,0 0-15,0 22 0,0-22 16,0 0-16,0 0 0,0 0 0,21 1 16,-21-1-16,0 0 0,21-21 0,-21 21 15,21-21 1,1 0 0,-22-21-1,21 0-15,0 21 0,-21-21 16,21-1-16,-21 1 0,21 0 15,0-21-15,1 21 0,-1-1 0,0-20 16,0 0-16,0 21 0,22-22 0,-22 1 16,21 21-16,-21-22 0,0 22 15,22 0-15,-22 0 0,0 21 16,0 0-16,0 0 16,-21 21-16,0 0 0,0 43 15,0-22-15,0 0 0,0-20 16,0 20-16,0 0 0,-21-21 0,21 22 15,0-22-15,0 0 0,0 0 16,0 0-16,0 1 0,0-1 16,21 0-16,1-21 15,-1 0-15,0 0 0,0 0 16,21 0-16,-20 0 0,20 0 0,0 0 16,1 0-16,-22 0 0,21-21 15,0 21-15,1-21 0,-22-1 0,21 1 16,-21 0-16,22 0 0,-22-21 0,0 20 15,0-20-15,-21 0 0,21 21 16,-21-64-16,22 43 0,-22 20 16,0-20-16,0 21 0,-22 21 15,1 0-15,0 0 16,-21 0-16,21 0 0,-1 21 16,1 0-16,0 22 0,0-22 0,0 21 15,21-21-15,-21 22 0,21-22 16,0 21-16,0-21 0,0 22 0,0-22 15,0 0-15,0 0 0,21-21 0,0 21 16,0 0-16,0-21 0,0 0 16,22 0-16,-22 0 0,0 0 15,0 0-15,0 0 0,1 0 16,20 0-16,-21 0 0,0-21 0,22 0 16,-22 0-16,21 21 0,-21-21 15,0 0-15,1-1 0,20-20 16,-42 21-16,21 0 0,0-22 0,-21 22 15,21 0-15,-21 0 0,0 0 16,0 0-16,0 42 16,-21 0-1,0 0-15,21 0 0,-21 0 0,0 22 16,21-22-16,-21 21 0,21-21 16,0 1-16,0-1 0,-22 0 0,22 0 15,0 0-15,0 0 0,0 1 16,-21-22-16,21 21 0,21-42 47,1-1-47,-1 1 15,0 0-15,0 0 0,0 0 16,0 0-16,1-1 0,-1-20 0,0 21 16,0-21-16,21 20 0,-20 1 15,-1-21-15,0 21 0,0 21 0,0 0 31,-21 21-31,0 21 0,0-21 16,0 1-16,0-1 0,0 21 0,0-21 16,0 0-16,0 1 0,21-1 15,-21 0-15,22 0 0,-1 0 16,0 0-16,0 1 16,0-22-16,22 0 0,-22 0 0,21 0 15,-21 0-15,22 0 0,-22 0 16,21 0-16,-21 0 0,0-22 0,1 1 15,-1 0-15,0 0 0,0 0 0,0 0 16,0-22-16,1 22 0,-1-42 16,-21 20-16,21 1 0,0-22 15,-21 1-15,0 21 0,0-22 0,0 1 16,21 20-16,-21 1 0,0 0 0,0-1 16,0 1-16,0 21 0,0 0 15,0-1-15,0 44 31,-21-1-31,21 0 0,-21 21 0,21 1 16,-21-1-16,0 21 0,21-20 16,0 20-16,-22 1 0,1-22 0,21 22 15,0-22-15,0 0 0,0 1 16,0-1-16,0-21 0,0 21 0,0-20 16,0-1-16,0 0 0,0 0 0,21 0 15,1-21-15,-1 0 16,0 0-1,0 0-15,0 0 0,0 0 16,1 0-16,-1-21 0,0 0 16,0 0-16,0 0 0,0-1 0,1-20 15,-1 21-15,-21-21 0</inkml:trace>
  <inkml:trace contextRef="#ctx0" brushRef="#br0" timeOffset="42329.15">28575 4128 0,'0'0'0,"-21"0"0,0 21 0,42-21 47,0 0-47,0 0 0,0 0 16,0 0-16,1 0 0,20 0 15,-21-21-15,21 21 0,-20 0 0,20-22 16,-21 22-16,21-21 0,-20 21 15,20-21-15,-21 0 0,21 21 0,1-21 16</inkml:trace>
  <inkml:trace contextRef="#ctx0" brushRef="#br0" timeOffset="42675.84">29887 3556 0,'0'21'31,"-21"0"-31,0 1 16,0 20-16,0-21 0,-1 21 16,1 1-16,0-1 0,0 0 0,0 22 15,0-22-15,-22 22 0,1 20 16,21-20-16,-22-1 0,-20 1 15,21-1-15,-1 1 0,1-1 0,0 1 16,20-22-16,-20 22 0,21-1 0,0 1 16,0-1-16,-1-20 0,1-1 15,21 21-15,0-41 0,-21 20 16,21 0-16,-21-21 0,21 1 0,0-1 16,0 0-16,0 0 0,-21-21 15,0 0-15,-1 0 16</inkml:trace>
  <inkml:trace contextRef="#ctx0" brushRef="#br0" timeOffset="43563.55">23558 6265 0,'0'0'15,"22"-21"-15,-1 0 16,0 0-16,-21 0 16,21 0-16,-21-1 0,0 1 15,0 0-15,0 0 0,0 0 16,0 0-16,0-1 0,0-20 0,-21 21 16,0 0-16,-22 0 0,22-1 0,-21 1 15,21 0-15,-22 21 0,1 0 16,21 0-16,-21 0 0,-1 21 0,1 0 15,21 1-15,-22-1 0,22 0 16,-21 0-16,21 21 0,0-20 16,-1 20-16,1-21 0,21 21 0,0-20 15,0-1-15,0 21 0,0-21 16,0 0-16,0 1 0,0-1 0,0 0 16,0 0-16,21-21 15,1 0-15,-1 0 0,0 0 16,0 0-16,0-21 0,22 0 0,-22 0 15,0 21-15,21-43 0,-21 22 16,1 0-16,20 0 0,-21-22 0,21 1 16,-20 0-16,20-1 0,-21 1 15,0-21-15,0 20 0,1-20 16,-1-1-16,-21 22 0,0-22 0,0 22 16,0 0-16,0 21 0,0-22 0,0 22 15,0 42 1,0 0-1,-21 22-15,-1-1 0,22 22 0,-21-22 16,21 21-16,0 1 0,0-1 16,0-20-16,0 20 0,0-20 0,0-1 15,0 0-15,0 1 0,0-1 0,0-21 16,21 0-16,1 0 0,-22 1 16,21-1-16,0 0 0,0-21 15,0 0-15,0 0 0,22 0 16,-22 0-16,21 0 0,-21-21 0,22 0 15</inkml:trace>
  <inkml:trace contextRef="#ctx0" brushRef="#br0" timeOffset="43980.17">24193 5927 0,'0'42'15,"22"-42"17,-1 0-32,0 0 0,0 0 15,0-21-15,0 0 0,1 21 0,-22-21 16,21 21-16,0-22 16,-21 1-16,0 0 0,0 0 15,0 0-15,0 0 0,0-1 16,0 1-16,-21 21 15,0 0-15,-1 0 0,1 0 16,0 21-16,0 1 0,0-1 0,0 21 16,-1-21-16,22 22 0,-21-1 0,21-21 15,-21 21-15,21-20 0,-21 20 16,21-21-16,0 0 0,0 0 0,0 1 16,0-1-16,0 0 0,21-21 15,0 21-15,0-21 16,1 0-16,-1 0 0,0 0 0,0 0 15,21 0-15,-20 0 16,-1 0-16,0-21 0,21 21 0,-21-21 16,22 0-16,-22-1 0,21 1 0</inkml:trace>
  <inkml:trace contextRef="#ctx0" brushRef="#br0" timeOffset="46268.24">24871 5694 0,'21'-42'0,"-42"84"0,42-106 0,-21 43 16,0 0-16,-21 21 15,21 21-15,-21-21 16,-1 21-16,22 1 16,-21 20-16,0-21 0,0 21 0,21 1 15,-21-1-15,21 0 0,-21 1 0,21-22 16,0 21-16,0 1 0,0-22 16,0 0-16,0 0 0,0 21 0,0-20 15,0-1-15,21 0 16,0-21-16,0 21 0,0-21 15,0 0-15,22 0 0,-22 0 0,0 0 16,0 0-16,22-21 0,-22 21 16,0-21-16,21 0 0,-21-1 15,1 1-15,20 0 0,-21 0 0,0-21 16,0 20-16,1-20 0,-1 0 16,0 21-16,0-22 0,-21 1 0,0 21 15,0 0-15,0-1 16,0 44-1,0-1 1,0 0-16,0 0 0,0 0 0,0 0 16,0 1-16,0 20 0,0-21 0,0 0 15,0 0-15,0 1 0,0-1 16,0 0-16,21 0 0,0-21 16,-21 21-16,22 0 0,-1 1 15,0-22-15,0 0 0,0 0 16,0 0-16,1 0 15,-1 0-15,21 0 0,-21 0 16,0 0-16,22 0 0,-22-22 0,21 1 16,-21 0-16,22 21 0,-1-42 15,-21 21-15,22-1 0,-22-20 0,21 0 16,-21-1-16,0 1 0,1 0 16,-22-1-16,0 1 0,0 21 0,0 0 15,0 0-15,0-1 0,-22 22 0,1 0 16,0 0-16,-21 0 15,21 22-15,-1-22 0,-20 42 0,21-21 0,0 0 16,0 22-16,-1-22 16,1 21-16,21 0 0,0-20 0,0 20 15,0-21-15,0 0 0,0 22 0,0-22 16,0 0-16,21 0 0,1-21 16,20 21-16,-21 0 0,0-21 0,22 0 15,-22 22-15,21-22 0,-21 0 16,22 0-16,-1 0 0,-21 0 0,21 0 15,1-22-15,-1 22 0,-21-21 0,22 0 16,-1 0-16,0 0 0,-21 0 16,22-1-16,-22-20 0,0 0 0,0 21 15,0-43-15,1 22 16,-22-1-16,0 1 0,0 0 0,21 21 16,-21-1-16,0 1 0,0 0 15,-21 42 1,21 0-16,0 1 0,-22-1 0,22 21 15,-21 0-15,21-20 0,-21 20 16,21 0-16,0 1 0,0-22 0,0 21 16,0-21-16,0 0 0,0 1 15,0-1-15,0 0 0,0 0 0,0 0 16,0-42 15,0 0-31,0 0 16,21 0-1,-21-1-15,21-20 0,-21 21 0,22-21 16,-22 20-16,21-20 0,0 0 16,-21-1-16,21 1 0,0 0 0,0 21 15,1-22-15,-22 22 0,21 0 0,0 21 16,0 21 0,-21 0-16,0 22 15,0-22-15,21 21 0,-21 0 16,0-20-16,0 20 0,21 0 15,-21-21-15,22 22 0,-1-22 0,-21 0 16,0 0-16,0 0 0,21 1 0,0-1 16,-21-42 15,0-1-15,21 1-16,-21 0 0,21 0 15,-21 0-15,22 0 0,-1-22 0,0 1 16,0 21-16,21-22 0,-20 1 15,20 0-15,-21 21 0,21-22 0,-20 22 16,20-21-16,-21 42 0,0 0 16,0 0-16,1 0 15,-22 21-15,0 0 16,0 21-16,0-20 16,0-1-16,0 21 0,0-21 0,0 0 15,0 22-15,0-22 0,0 21 16,0-21-16,0 1 0,21-1 0,-21 0 15,21 0-15,0 0 0,0-21 16,0 21-16,1-21 0,-1 22 0,21-22 16,-21 0-16,0 0 0,1 0 0,-1 0 15,0-22-15,0 1 0,0 21 16,0-21-16,22 0 0,-22-21 0,0 20 16,0-20-16,0 0 15,1 21-15,-1-22 0,0 1 0,0 0 16,-21-1-16,0 1 0,0 21 15,0 0-15,0-1 0,-21 22 16,0 0 0,0 0-16,-1 22 0,1-1 15,21 21-15,-21-21 0,0 22 0,21-1 16,-21-21-16,21 21 0,0-20 16,0-1-16,0 21 0,0-21 0,0 0 15,0 1-15,21-1 16,0-21-16,0 0 0,22 21 0,-22-21 15,0 0-15,21 0 0,-21 0 16,22 0-16,-22-21 0,21 21 16,-21-21-16,22-1 0,-1 1 0,-21 0 15,22-21-15,-1 21 0,-21-22 16,0 1-16,0 0 0,1 20 0,-1 1 16,0-21-16,-21 21 15,-21 42 1,0 0-1,-1 0-15,22 22 0,-21-22 0,0 0 16,0 0-16,21 21 0,0-20 16,-21-1-16,21 0 0,-21-21 0,21 21 15,0 0-15,21-21 47,0-21-47,-21 0 16,21 0-16,0 0 0,0-1 15,1-20-15,-1 21 0,0-21 0,0 20 16,0 1-16,0 0 0,1 0 0,-22 0 16,0 42 15,0 0-31,0 21 0,0-20 16,0-1-16,0 21 0,0-21 0,0 0 15,21 1-15,-21-1 0,21 0 16,0 0-16,0 0 0,0 0 15,1-21-15,-1 0 0,0 0 16,0 0-16,0 0 0,22 0 16,-22 0-16,0-21 0,0 0 0,0 21 15,0-21-15,1-21 0,-1 20 16,0-20-16,0 0 0,0-1 16,0 1-16,-21 0 0,22-1 0,-1 1 15,0 0-15,0-1 0,0 1 16,0 21-16,1-21 0,-1-1 0,-21 22 15,0 0-15,21-21 0,-21 20 16,0 44 0,-21-1-1,0 21-15,-1-21 0,1 0 16,0 22-16,0-22 0,0 21 0,0 1 16,21-22-16,-22 21 0,22 0 0,-21 1 15,21-1-15,0 0 16,0-20-16,0 20 0,0-21 0,0 0 0,0 0 15,0 1-15,0-1 0,0 0 16,21-21-16,1 0 0,-1 0 16,0 0-16,0 0 15,0-21-15,0 0 0,1-1 16,20 1-16,-21 0 0,0 0 16,0 0-16</inkml:trace>
  <inkml:trace contextRef="#ctx0" brushRef="#br0" timeOffset="46471.13">28871 5376 0,'-42'0'0,"84"0"0,-105 0 15,42 0-15,42 0 32,0 0-32,21 22 15,-21-22-15,1 0 0,20 0 16,-21 0-16,0 0 0,22 0 15,-22 0-15,0 0 0,0-22 0,21 22 16,-20-21-16,20 21 0,-21-21 16,21 0-16</inkml:trace>
  <inkml:trace contextRef="#ctx0" brushRef="#br0" timeOffset="46924.87">30057 4149 0,'0'0'0,"0"-21"31,21 21-15,21 0-16,-21 21 0,22 0 15,-1 21-15,21-21 0,-20 22 0,-1-1 16,0 0-16,1-20 16,-22 20-16,0 0 0,0 1 0,0 20 15,-21-21-15,0 22 0,0-1 16,0 1-16,0 21 0,0-22 0,-21 22 15,0-22-15,0 22 0,0-22 16,0 22-16,-22-21 0,1-1 0,21 1 16,-22 20-16,1-41 0,0 20 15,-1 1-15,1-22 0,0 0 0,-1-21 16,1 22-16,0-22 16,-1 0-16,1 0 0,0 0 0,-1 1 15,1-22-15,0 0 0,21 21 0,-22-21 16</inkml:trace>
  <inkml:trace contextRef="#ctx0" brushRef="#br0" timeOffset="48216.43">7937 7324 0,'0'0'0,"0"-21"0,0-1 16,0-20-16,0 21 0,0 0 15,-21 0-15,0-1 0,0 1 16,-21 21-16,20 0 0,-20 0 0,0 0 16,-1 0-16,1 0 0,0 0 15,-1 0-15,22 0 0,-21 21 16,0 1-16,20-1 0,1 0 0,0 0 16,0 0-16,0 0 0,21 22 15,0-22-15,0 0 0,0 0 0,0 0 16,21 1-16,0-1 0,21 0 15,1-21-15,-1 21 0,0 0 0,1 0 16,20-21-16,-20 22 0,20-1 16,-21 0-16,22-21 0,-22 21 0,1 0 15,-22 0-15,21 1 0,-21-1 0,-21 0 16,0 0-16,0 21 0,0-20 16,0-1-16,-21 0 0,-21 0 15,-1 0-15,1 0 0,0 1 16,-1-1-16,1-21 0,-21 21 0,20-21 15,1 0-15,0 0 0,20 0 0,1 0 16,0 0-16,0 0 0,0 0 16,21-21-16,0 0 15,0-1-15,21 1 16,0 21-16,0-21 0,0 21 0,1 0 16,-1 0-16,21 0 0,-21 0 15,0 0-15,22 0 0,-22 0 0,-21 21 16,21 0-16,-21 1 0,0 20 0,0 0 15,0 1-15,0-1 16,-21 0-16,0 1 0,0-1 0,-1 0 16,1 1-16,0-1 0,0 0 0,0-21 15,0 22-15,-1-22 0,22 0 16,0 0-16,0 0 0,0 1 0,0-1 16,22-21 15,-1 0-31,0 0 15,-21-21-15,0-1 16,21 22-16,0 0 0</inkml:trace>
  <inkml:trace contextRef="#ctx0" brushRef="#br0" timeOffset="48558.07">7345 8848 0,'0'0'0,"-21"21"0,-1-21 0,22 21 16,0 0-16,-21-21 0,21 21 0,0 1 15,0-1 1,21-21-16,1 0 0,20 0 16,-21 0-16,43 21 0,-1-21 0,1 0 15,20 0-15,1 0 0,21 0 16,-22 0-16,22 0 0,-21 0 15,21-21-15,-22 21 0,1 0 0,21 0 16,-21-21-16,-1 21 0,1-22 16,0 22-16,-22 0 0,1 0 0,-1 0 15,-21 0-15,1-21 0,-1 21 16,-21 0-16,0 0 0,-42 0 16,0 0-1,-21 0-15,-1 0 0,1 0 16,-21 0-16,-1 0 0</inkml:trace>
  <inkml:trace contextRef="#ctx0" brushRef="#br0" timeOffset="48879.88">7281 9186 0,'0'0'0,"-42"22"0,21-1 15,0-21-15,21 21 16,21-21-1,21 0-15,0 0 0,1 0 0,20 0 16,22 0-16,0 0 0,20 0 16,1 0-16,21-21 0,-21 21 0,0-21 15,21 21-15,-21 0 0,0-22 0,-1 22 16,1 0-16,0-21 16,0 21-16,-21 0 0,-1 0 0,1 0 15,-22-21-15,1 21 0,-22 0 0,1 0 16,-1 0-16,-21 0 0,0 0 15,-42 0 1,0 21-16,0-21 16,-22 0-16,1 0 0,0 21 0,-1-21 15,-20 0-15,-1 0 0,1 0 0,-1 0 16,-20 22-16</inkml:trace>
  <inkml:trace contextRef="#ctx0" brushRef="#br0" timeOffset="49201.7">7345 9419 0,'0'0'0,"-21"0"0,-43 21 15,64 1 1,42-1 0,-20-21-16,20 0 0,21 0 15,1 0-15,21 0 0,20 0 0,1 0 16,0 0-16,0 0 0,0 0 0,0 0 15,-1 0-15,-20-21 0,21 21 16,-21 0-16,-1-22 0,1 22 16,0 0-16,-1 0 0,-20-21 0,20 21 15,-41 0-15,20 0 0,-20 0 16,-22 0-16,21 0 0,-21 0 0,-42 0 47,0 0-47,-21 0 0,20 0 0,-20 0 15,-21 21-15,20-21 0,-20 22 0</inkml:trace>
  <inkml:trace contextRef="#ctx0" brushRef="#br0" timeOffset="49543.4">7366 10012 0,'0'0'16,"21"0"-1,21 0-15,-20 0 16,41 0-16,-21 0 0,22 0 0,21 0 16,-1 0-16,1 0 0,0 0 15,-1 0-15,1 0 0,21-21 16,-22 21-16,1-21 0,0 21 0,-1 0 15,-20-22-15,21 22 0,-22 0 16,22 0-16,-22-21 0,-20 21 0,20 0 16,-21 0-16,-20 0 0,20 0 0,-21 0 15,-42 0 17,0 0-32,0 0 0,-22 0 15,1 21-15,0-21 0,-22 0 0</inkml:trace>
  <inkml:trace contextRef="#ctx0" brushRef="#br0" timeOffset="50216.24">8149 10668 0,'0'0'16,"-21"21"-16,0 0 0,0 1 0,-1-1 15,1 0-15,0-21 0,21 21 0,-21 0 16,0-21-16,21-21 31,0 0-31,0 0 16,0 0-16,21 21 0,0-22 0,0 1 16,0 0-16,1 0 0,20 21 15,-21-21-15,21 21 0,-20 0 0,20 0 16,-21 0-16,0 0 0,0 0 0,1 0 15,-1 21-15,-21 0 16,0 21-16,0-20 0,-21-1 0,-1 21 16,1-21-16,-21 22 0,21-1 0,-22 0 15,1 1-15,0-1 0,-1 0 16,1 22-16,0-22 0,-1 0 0,22 22 16,-21-22-16,21 1 0,21-1 0,0-21 15,0 21-15,0-20 0,0 20 16,21-21-16,21 0 0,-21 0 15,22-21-15,-22 22 0,21-22 0,1 0 16,-1 0-16,0 0 0,1 0 0,-22 0 16,21 0-16,-21 0 0,22 0 15,-22 0-15,0 0 0,0 0 16,-21 21-16,0 0 16,0 0-16,0 0 0,0 0 0,0 1 15,0 41-15,21-42 16,-21 22-16,0-1 0,0 0 0,21 1 15,1-1-15,-22-21 0,21 21 0,-21 1 16,0-1-16,21 0 0,-21 1 16,0-22-16,0 21 0,0-21 15,0 22-15,0-22 0,0 21 0,-21-21 16,0 22-16,-1-22 0,1 0 0,0 0 16,-21 22-16,21-22 0,-1 0 0,-20 0 15,21 0-15,-21 0 0,20-21 16,1 22-16,0-22 0,0 0 0,0 0 15,0 0-15,-1 0 0,1 0 0,0-22 16,21 1-16,0-21 0,-21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7T01:16:03.7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1122 7430 0,'0'0'0,"0"-22"16,0 1-1,0 0-15,-21 0 16,21 0 0,-22 21-16,22-21 0,0 42 62,0 0-62,0 0 16,0 0-16,0 0 0,0 22 0,0-22 15,0 21-15,0-21 0,0 22 16,-21-22-16,21 0 0,0 21 0,-21-20 16,21-1-16,0 0 0,0 0 15,0 0-15,0 0 0,0 1 16,-21-22 31,21-22-47,-21 22 0,21-21 15,-21 0-15,21 0 0,0 0 16,0 0-16,-22-1 0,1-20 0,21 0 16,0 21-16</inkml:trace>
  <inkml:trace contextRef="#ctx0" brushRef="#br0" timeOffset="471.73">910 6922 0,'0'0'0,"-21"0"0,21 21 0,0 0 15,0 0-15,0 0 16,0 0-16,0 1 16,0-1-16,0 0 15,21-21-15,0 0 16,0 0-16,1 0 16,-1 0-16,0 0 15,0 0-15,0 0 0,0 0 0,1-21 16,-1 0-1,-21-1-15,21 22 0,-21-21 16,0 0-16,0 0 16,-21 0-16,0 21 0,21-21 0,-22 21 15,1 0-15,0 0 0,0 0 16,0 0-16,0 0 16,-1 0-16,22 21 0,-21 0 15,21 0-15,0 0 16,-21-21-16,21 21 0,0 1 0,0-1 15,0 0-15,0 0 16,0 0-16,0 0 0,0 1 0,0-1 16,0 0-1,21 0-15,0 0 0</inkml:trace>
  <inkml:trace contextRef="#ctx0" brushRef="#br0" timeOffset="1147.33">1376 7281 0,'0'0'15,"0"-21"-15,-21 21 0,21 21 47,0 1-47,0-1 16,0 0-16,0 0 0,0 0 16,0 0-16,0 22 0,0-22 15,0 0-15,0 21 0,0-20 16,0-1-16,0 0 0,0 21 0,0-21 0,-22 1 15,22-1 1,0 0-16,0-42 47,0 0-31,0-1-16,0 1 0,0 0 0,0 0 15,0 0-15,0 0 0,0-22 16,0 22-16,0-21 0,22 21 0,-1-22 15,0 22-15,0-21 16,0 21-16,0-22 0,1 22 0,-1 0 16,0 21-16,21-21 0,-21 21 15,1 0-15,-1 0 0,0 0 0,0 21 16,0 0-16,0 0 0,-21 0 16,22 1-16,-22 20 0,21-21 0,-21 21 15,0-20-15,0 20 0,0-21 16,0 0-16,0 22 0,0-22 0,0 0 15,0 0-15,0 0 16,0 0-16,-21-21 0,21 22 16,0-44 31,0 1-47,0 0 0,0 0 15,0 0-15,0-22 0,21 22 16</inkml:trace>
  <inkml:trace contextRef="#ctx0" brushRef="#br0" timeOffset="1487.14">1947 7006 0,'0'0'0,"0"-21"16,0 42 30,0 0-30,0 1-16,0-1 0,21 21 16,-21 0-16,0-20 0,0 20 0,0 0 15,0 1-15,0-1 0,0 0 16,0 1-16,0-22 0,0 21 0,0-21 16,0 22-16,0-22 0,0 0 15,22 0-15,-22 0 0,0 0 0,0 1 16,21-22-1,0 0-15,0 0 16,0 0 0,0-22-16,-21 1 15,0 0-15,0 0 0,22 0 0,-22 0 16,21-1-16,-21-20 0</inkml:trace>
  <inkml:trace contextRef="#ctx0" brushRef="#br0" timeOffset="1744.35">1905 7281 0,'21'0'32,"0"0"-32,0 0 0,1 0 15,-1 0-15,0 0 0,-21-21 16,21 21-16,0-21 0,0 21 0,1 0 15,-1-21-15,0 21 0,0 0 16,-21-21-16,21 21 16</inkml:trace>
  <inkml:trace contextRef="#ctx0" brushRef="#br0" timeOffset="2300.98">3429 7049 0,'0'-22'32,"0"1"-32,-21 21 15,0 0 1,21 21-16,0 1 15,0-1-15,-22 21 0,22-21 16,0 0-16,-21 22 0,21-22 16,0 21-16,0 1 0,0-22 0,0 21 15,0-21-15,0 0 0,0 1 16,0-1-16,0 0 0,0 0 16,0 0-16,21-21 15,1 0-15,-1 0 31,-21-21-31,21 21 0</inkml:trace>
  <inkml:trace contextRef="#ctx0" brushRef="#br0" timeOffset="2739.76">3323 6795 0,'0'0'0,"0"21"0,-21-21 0,21 21 0,0 0 16,0 0-16,0 0 15,0 1-15,21-1 16,0-21-16,0 0 15,1 0-15,-1 0 0,0 0 16,0 0-16,0 0 0,-21-21 0,21 21 16,1-22-16,-1 1 0,0 0 15,-21 0-15,0 0 0,0 0 16,0-1 0,-21 1-16,0 21 0,-1 0 0,1 0 15,0 0-15,0 0 0,0 0 0,0 0 16,-1 0-16,1 0 0,21 21 15,-21-21-15,21 22 0,-21-22 0,21 21 16,0 0-16,0 0 16,0 0-16,0 0 0,0 1 15,21-22 1,0 0-16,0 0 0,1 21 0</inkml:trace>
  <inkml:trace contextRef="#ctx0" brushRef="#br0" timeOffset="3143.53">3873 7049 0,'0'0'15,"0"21"-15,22-21 32,-1 0-17,0 0-15,0 0 0,0 0 0,0 0 16,1 0-16,-1 0 0,0 0 15,0 0-15,0 0 16,0 0-16,-42 0 78</inkml:trace>
  <inkml:trace contextRef="#ctx0" brushRef="#br0" timeOffset="3371.85">3916 7260 0,'21'0'47,"0"0"-31,0-21-16,0 21 15,1-21-15,-22 0 0,21 0 16,0 21-16,-21-22 16,21 22-16</inkml:trace>
  <inkml:trace contextRef="#ctx0" brushRef="#br0" timeOffset="4087.44">4530 6773 0,'0'0'16,"-22"0"-16,1 0 15,0 0 1,0 22-16,21-1 16,0 0-16,-21 0 15,21 0-15,0 0 0,-21 1 16,21-1-16,-22 0 0,22 0 0,0 0 15,0 0-15,0 1 0,0 20 0,0-21 16,0 0-16,0 0 0,0 1 16,0 20-16,0-21 0,0 0 0,22-21 15,-1 21-15,0 1 0,0-22 16,0 21-16,0-21 0,1 0 16,-1 0-16,0 0 0,21 0 15,-21 0-15,1 0 0,-1 0 0,0 0 16,0-21-16,0 21 0,0-22 0,1 1 15,-1 0-15,0 0 16,0 0-16,0 0 0,-21-1 16,0 1-16,21 0 0,-21 0 0,0 0 15,0 0-15,0-22 0,0 22 0,0 0 16,0 0-16,0 0 0,0-22 16,0 22-16,-21 0 0,0 0 0,0 0 15,21-1-15,-21 1 16,0 21-16,21-21 0,-22 21 0,1 0 15,0 0-15,0 0 16,0 0-16,0 0 0,-1 0 16,1 0-16,0 0 0,0 0 15,21 21-15,-21-21 0,0 21 16,-1 1-16,1-1 0,21 0 16,-21 0-16,0-21 0,21 21 0,0 0 15,-21 1-15,21-1 16,-21 0-16,21 0 0,0 0 15,0 0 1,21-21 0,0 0-1</inkml:trace>
  <inkml:trace contextRef="#ctx0" brushRef="#br0" timeOffset="5141.83">7683 6541 0,'0'0'0,"0"-22"15,-21 22 17,21 22-17,-21-22 1,21 21-16,0 0 0,0 0 16,0 0-16,0 22 0,0-22 0,0 0 15,0 21-15,0-21 0,0 1 16,0 20-16,0-21 0,0 0 0,0 0 15,0 1-15,0-1 0,0 0 0,0 0 16,0 0-16,21 0 16,0-21-1,1 0-15,-1 0 0,0 0 16,0 0 0,0-21-16,0 0 0,1 21 15,-1-21-15,-21 0 0</inkml:trace>
  <inkml:trace contextRef="#ctx0" brushRef="#br0" timeOffset="5583.58">7641 6265 0,'0'0'0,"0"22"31,21-22 0,0 0-15,1 0-16,-1 0 0,0-22 15,0 22 1,-21-21-16,0 0 16,-21 21-1,0 0-15,0 0 16,-1 0-16,1 0 16,0 0-16,0 0 0,21 21 31,0 0-31,0 1 15,21-1 1,0-21-16,0 21 0,1-21 16,-1 21-16,0-21 0,0 21 15</inkml:trace>
  <inkml:trace contextRef="#ctx0" brushRef="#br0" timeOffset="6187.23">8678 6414 0,'-21'0'31,"0"0"-31,0 0 16,0 0-16,21 21 16,0 0-16,-22 0 0,1-21 0,0 21 15,0 22-15,0-22 0,0 0 0,-1 0 16,1 21-16,0-20 0,0-1 16,0 21-16,-22-21 0,22 0 0,0 1 15,0-1-15,0 0 0,0 0 0,-1-21 16,22 21-16,-21-21 15,21-21 32,21 21-47,1-21 16,-1 21 0,0 0-16,0 0 0,0 0 15,0 0-15,1 0 0,-1 0 0,0 0 16,0 0-16,21 0 0,-20 0 15,-1 0-15,0 0 0,0 0 0,0 21 16,0-21-16,1 0 0,-1 21 0,0-21 16,0 0-16,0 21 0,0-21 15,-21 22 1,22-22-16,-1 0 16,-21-22 46,21 22-62</inkml:trace>
  <inkml:trace contextRef="#ctx0" brushRef="#br0" timeOffset="6544.03">9334 6392 0,'0'0'0,"22"0"31,-1 0-16,0 0-15,0 0 0,0 0 0,0 0 16,22 0-16,-22 0 16,0-21-16,21 21 0,-20 0 0,-1 0 15,21 0-15,-21 0 0,0 0 0,1 0 16,-1 0-16,-42 0 47,-1 0-47,1 0 0,0 0 15,0 0-15</inkml:trace>
  <inkml:trace contextRef="#ctx0" brushRef="#br0" timeOffset="7279.61">9334 6392 0,'0'0'0,"-21"0"0,0 22 15,21-1-15,-21 0 16,0 0-16,21 0 0,-21-21 16,21 21-16,0 1 0,0-1 0,0 0 15,-22-21-15,22 21 0,0 0 16,-21 0-16,21 1 0,0-1 16,0 0-16,0 0 31,21-21 0,1 0-15,-1 0-16,-21-21 15,21 21-15,0 0 0,0 0 0,-21-21 16,21 21-16,1 0 0,-1 0 16,0 0-16,0-21 0,0 21 15,0 0-15,1 0 0,-1 0 16,0 0-16,0 0 0,0 0 15,0 21-15,1-21 0,-1 21 16,0 0-16,0-21 16,-21 21-16,0 0 0,21-21 15,0 22-15,1-1 0,-22 0 16,0 0-16,0 0 16,0 0-16,0 1 15,-22-1-15,1-21 16,0 21-16,0-21 0,0 0 0,0 21 15,-1-21-15,1 0 0,0 21 16,0-21-16,0 0 0,0 0 0,-1 21 16,1-21-16,0 0 0,0 0 0,0 0 15,0 0-15,-1 0 16,1 0 0</inkml:trace>
  <inkml:trace contextRef="#ctx0" brushRef="#br0" timeOffset="12115.03">7578 7874 0,'21'0'0,"-21"-21"16,21 21-16,-21-21 0,0 0 15,0-1 16,-21 22-31,0 0 16,-1 22 0,1-22-16,0 21 0,21 0 0,-21 0 15,0 0-15,0 0 0,21 22 16,-22-22-16,1 21 0,21 1 0,-21-1 16,21-21-16,0 21 0,0 1 0,0-1 15,-21 0-15,21-20 16,0 20-16,0-21 0,0 21 0,0-20 15,0-1-15,0 0 0,21 0 0,-21 0 16,21-21-16,0 21 0,1-21 16,-1 22-16,0-22 0,0 0 0,0 0 15,0 0-15,22 0 0,-22 0 0,0 0 16,0-22-16,0 1 16,22 21-16,-22-21 0,21-21 0,1 21 15,-22-1-15,0 1 0,0 0 16,0 0-16,-21-21 0,21 20 0,-21-20 15,0 0-15,0 21 0,0-22 16,0 1-16,0 0 0,0-1 0,0 1 16,-21 0-16,0 20 0,0-20 15,0 21-15,0 0 0,-22 0 0,22-1 16,0 22-16,0 0 0,-22 0 0,22 0 16,0 0-16,0 0 0,0 0 15,0 0-15,-1 22 0,1-22 0,0 21 16,0 0-16,0 0 0,21 0 15,-21 0-15,21 1 0,-22 20 0,22-21 16,-21 21-16,21-20 16,0-1-16,0 0 0,0 0 0,21 0 15,1-21-15,-1 0 0,0 0 16,21 0-16,-21 0 0,22 0 16</inkml:trace>
  <inkml:trace contextRef="#ctx0" brushRef="#br0" timeOffset="12731.68">8805 7747 0,'0'0'0,"-42"-21"31,21 21-31,0 0 16,-1 0-16,1 21 16,0 0-16,21 0 15,-21 1-15,0-1 0,21 0 0,-21 0 16,-1 21-16,1-20 0,0 20 16,0 0-16,0-21 0,0 22 0,-1-1 15,-20 0-15,0 22 16,21-43-16,-22 0 0,22 0 0,0 1 15,0-1-15,21 0 0,-21-21 0,-1 21 16,44-42 31,-1 21-47,0-21 16,0 21-16,0-21 15,0-1-15,1 22 0,-1 0 0,0 0 16,0-21-16,0 21 0,0 0 0,1 0 15,-1 0-15,21 0 0,-21 0 16,0 0-16,1 0 0,-1 21 0,0-21 16,0 22-16,0-22 0,0 21 15,1-21-15,-1 21 0,0-21 0,0 21 16,0-21-16,0 21 0,-21 0 16,22-21-16,-1 22 15,-21-44 48,0 1-48,0 0-15,21 21 16,-21-21-16</inkml:trace>
  <inkml:trace contextRef="#ctx0" brushRef="#br0" timeOffset="13095.47">9567 7726 0,'-21'0'16,"21"-21"-1,21 21 1,0 0-16,1 0 16,-1 0-16,0 0 0,0-21 0,21 21 15,-20 0-15,20 0 0,0 0 0,1 0 16,-22-22-16,21 22 0,0 0 16,-20 0-16,-1 0 0,0 0 0,0 0 15,0 0-15,0 0 0,-42 0 31,0 0-31,0 0 16,0 0-16,0 0 0,-1 0 16,1 0-16,0 0 0,0 0 0,0 0 15,0 0-15</inkml:trace>
  <inkml:trace contextRef="#ctx0" brushRef="#br0" timeOffset="13764.09">9673 7684 0,'-21'0'0,"-43"21"15,43 0-15,0-21 16,21 21-16,-21-21 0,21 21 16,-21-21-16,21 21 0,0 1 15,-21-22-15,21 21 0,-22-21 16,22 21-16,0 0 0,0 0 16,0 0-16,-21 1 0,21-1 15,-21 0-15,21 0 16,0 0-1,21-21 48,0 0-63,-21-21 0,0 0 0,22 21 16,-1 0-16,0-21 0,0 21 15,0 0-15,0 0 0,1-21 0,-1 21 16,0 0-16,0 0 0,0 0 0,22 0 15,-22 0-15,0 0 0,0 0 16,0 0-16,0 0 0,1 0 16,-1 0-16,0 21 0,-21 0 15,0 0-15,21-21 16,-21 21-16,0 0 0,0 1 16,0-1-16,0 0 0,0 0 15,0 0-15,0 0 0,-21-21 16,0 22-16,0-1 0,-1 0 0,1 0 15,0-21-15,0 21 0,-21 0 16,20-21-16,1 22 0,0-22 0,0 21 16,0-21-16,0 0 0,-1 21 15,1-21-15,0 0 0,0 0 16,0 21-16,0-21 0,-1 0 16,1 0-16,0 0 15,21-21 95,21 21-95</inkml:trace>
  <inkml:trace contextRef="#ctx0" brushRef="#br0" timeOffset="24800.07">10520 8043 0,'0'-21'47,"0"0"250,0 0-266,0 0 0,0 0-15,0-1 15,0 1 0,0 42 63,0 1-78,0-1-16,0 0 15,0 0-15,0 0 0,0 0 16,0 1-16,0-1 0,0 0 0,0 0 16,0 0-16,0 0 0,0 1 15,0-1-15,0 0 0,0 0 0,0 0 16,21 0-16,-21 1 16,0-1-16,0 0 15,21-21-15,-21 21 16,0 0-1,21-21 32,0 0-31,1 0 0,-1 0-1,0 0-15,0-21 16,0 21-16,0 0 0,1-21 15,-1 21-15,0-21 0,0 21 16,21-21-16,1 21 0,-22-22 16,42 22-16,-20-21 0,-1 21 0,22-21 15,-1 21-15,-21-21 0,22 0 0,-1 21 16,1-21-16,-22 21 0,22-22 16,-22 22-16,0-21 0,22 21 0,-22 0 15,1-21-15,-1 0 0,0 21 0,1 0 16,-1-21-16,0 21 0,-21-21 15,22 21-15,-1 0 0,0-22 0,1 22 16,-22-21-16,21 21 0,-21 0 0,22-21 16,-22 21-16,0 0 0,0 0 15,0-21 1,-42 21 156,0 0-172,0 0 0,0 0 15,0 0-15,-1 0 0</inkml:trace>
  <inkml:trace contextRef="#ctx0" brushRef="#br0" timeOffset="26663.53">9610 4233 0,'0'0'0,"0"-42"31,0 21-31,0 0 0,0 0 15,0-1-15,0 1 16,0 0-16,0 42 47,0 0-31,0 1-16,0-1 0,0 0 15,0 0-15,0 0 0,0 0 16,0 1-16,0-1 0,0 0 0,0 0 15,0 0-15,0 0 0,0 1 16,0 20-16,0-21 16,0 0-16,0 0 15,0 1 1,-22-22 15,1 0-31,0-22 16</inkml:trace>
  <inkml:trace contextRef="#ctx0" brushRef="#br0" timeOffset="26923.09">9440 4382 0,'0'21'47,"0"0"-31,0 0-1,21-21-15,1 0 0,-22 21 16,21 0 0,0-21-1,0 0 1,0 0-1,-21-21-15</inkml:trace>
  <inkml:trace contextRef="#ctx0" brushRef="#br0" timeOffset="27120.14">9779 4318 0,'0'21'31,"-21"0"-31,0-21 0,21 22 16,-22-1-16,1-21 0,21 21 16,-21-21-16,0 21 0,21 0 0,-21 0 15,0-21-15,21 22 16</inkml:trace>
  <inkml:trace contextRef="#ctx0" brushRef="#br0" timeOffset="28135.43">21632 4318 0,'-21'-21'0,"21"0"16,0 0-1,0 42 1,0 0 0,0 0-16,0 0 0,0 22 15,21-22-15,-21 21 0,0-21 0,0 22 16,0-22-16,0 21 0,0 0 15,0-20-15,0 20 0,0 0 0,-21 1 16,21-1-16,0-21 0,0 21 0,-21 1 16,0-22-16,21 21 0,-21-21 15,21 1-15,0-1 0,0 0 16</inkml:trace>
  <inkml:trace contextRef="#ctx0" brushRef="#br0" timeOffset="28411.58">21992 4276 0,'0'84'31,"0"-41"-31,0-22 0,0 21 16,0-21-16,0 22 0,0-22 16,0 21-16,0-21 0,0 22 0,0-22 15,0 21-15,0-21 0,0 22 0,0-22 16,0 0-16,0 21 0,0-20 16,0-1-16,0 0 0,0 0 15</inkml:trace>
  <inkml:trace contextRef="#ctx0" brushRef="#br0" timeOffset="28635.52">21653 4741 0,'0'0'0,"22"0"31,-1 0-15,0 0-16,0 0 0,21 0 15,-20 0-15,-1 0 16,0 0-16,0 0 0,0 0 0,0 0 0,1-21 16,-1 21-16,0 0 0,0-21 15</inkml:trace>
  <inkml:trace contextRef="#ctx0" brushRef="#br0" timeOffset="29011.52">22056 4678 0,'0'21'0,"21"-21"0,0 0 32,0 0-32,0 0 0,-21-21 15,21 21-15,1 0 0,-1-21 16,0 0-16,0 21 0,0-22 15,0 22-15,1-21 0,-1 21 0,-21-21 16,0 0 0,-21 21 15,-1 0-31,1 0 0,0 21 16,21 0-16,-21-21 0,0 21 15,0 1-15,21-1 0,0 21 0,-22-21 16,1 0-16,21 1 0,0 20 0,0-21 15,0 0-15,0 0 16,0 1-16,0-1 0,0 0 0,0 0 16,0 0-16,21-21 15,1 0-15,-1 0 0,0 0 16,0 0-16,0 0 0,0 0 0,1 0 16,-1-21-16,0 0 0,0 0 15,0 0-15</inkml:trace>
  <inkml:trace contextRef="#ctx0" brushRef="#br0" timeOffset="29280.64">22627 4255 0,'0'63'15,"0"-42"-15,0 0 16,-21 22-16,21-1 0,0-21 15,0 22-15,0-1 0,0-21 0,0 21 16,-21 1-16,21-1 0,-21-21 16,-1 22-16,22-1 0,0-21 0,0 21 15,-21-20-15,21-1 0,0 21 16,0-21-16,0 0 0,0 1 16,21-44 15,1 1-31,-22 0 0</inkml:trace>
  <inkml:trace contextRef="#ctx0" brushRef="#br0" timeOffset="29572.17">22945 4212 0,'-22'43'15,"22"-22"-15,-21 21 0,21-21 16,-21 22-16,21-1 0,0-21 16,0 21-16,0 1 0,-21 20 15,21-20-15,-21-22 0,21 21 0,-21-21 16,21 22-16,0-22 0,0 21 16,0-21-16,0 0 0,-22 1 0,22-1 15,0 0-15,22-21 31,-1 0-15,-21-21-16,21 0 0,0-1 16</inkml:trace>
  <inkml:trace contextRef="#ctx0" brushRef="#br0" timeOffset="29955.95">23029 4636 0,'0'21'0,"0"0"16,-21 0-16,21 0 0,-21 0 16,21 1-16,-21-1 0,21 0 0,0 0 15,0 0-15,0 0 16,0 1-16,0-1 0,0 0 16,21-21-16,0 0 0,0 0 0,0 0 15,1 0 1,-1 0-16,0 0 0,0 0 0,0 0 15,0-21-15,1 0 0,-22-1 16,21 22-16,-21-21 0,21 0 0,-21 0 16,0 0-16,0 0 0,0-1 15,0-20-15,0 21 0,0 0 16,-21 21-16,0 0 0,21-21 0,-22 21 16,1 0-1,0 0-15,0 21 16,21 0-16,0 0 15,0 0 1,21 0-16,0-21 16,0 0-16,1 22 0</inkml:trace>
  <inkml:trace contextRef="#ctx0" brushRef="#br0" timeOffset="30440.11">23580 4847 0,'0'0'0,"21"0"0,0 0 0,0-21 16,0 0-16,0 0 16,-21 0-16,22-1 0,-1 1 15,-21 0-15,0 0 0,21 0 16,0-22 0,-21 22-16,0 42 46,0 1-30,0-1-16,0 0 0,0 0 16,0 21-16,0-20 0,0 20 0,0-21 15,0 21-15,-21 1 0,21 20 16,0-20-16,-21-1 0,21 0 0,0 64 16,0-42-16,-21-22 15,21 21-15,-22 1 0,22-1 0,-21 1 16,21-1-16,0 22 0,0-21 15,0-1-15,0 1 0,0-1 16,0 1-16,0-22 0,0 0 0,-21 1 16,21-1-16,0 0 0,0-21 0,-21 22 15,21-1-15,-21-21 16,0-21-16,-1 0 16,1 0-1,0-21-15,0 0 16,21 0-16,0 0 0,0-1 15,0-20-15,0 21 0,0-21 16,0-1-16,0 1 0,0-22 0</inkml:trace>
  <inkml:trace contextRef="#ctx0" brushRef="#br0" timeOffset="30683.97">23643 4466 0,'-21'0'15,"42"0"-15,-63 0 32,42 21-1,21 1-16,0-1 1,0-21-16</inkml:trace>
  <inkml:trace contextRef="#ctx0" brushRef="#br0" timeOffset="31219.66">24299 4741 0,'21'-21'0,"-42"42"0,64-63 16,-43 21-16,0 0 16,0 0-16,0-1 0,0 1 15,0 0-15,-22 21 0,1-21 0,0 21 16,0 0-16,0 0 16,0 0-16,-1 0 0,1 0 0,0 0 15,0 0-15,0 21 0,0 0 0,-1 0 16,1 1-16,-21-1 0,21 0 15,0 21-15,-1-21 0,1 22 16,21-22-16,0 21 0,0-21 16,0 22-16,0-22 0,0 21 15,0-21-15,21 1 0,1-22 0,-1 0 16,0 21-16,0-21 0,0 0 16,0 0-16,1 0 0,-1-21 0,0 21 15,0-22-15,0 1 0,0 0 16,1 0-16,-22 0 0,21 0 0,-21-1 15,21-20-15,-21 21 0,0-21 0,0 20 16,0 1-16,0 0 0,0 0 16,0 0-16,0 0 0,0-1 15,0 44 17,0-1-32,0 0 0,0 0 15,0 0-15,0 0 0,0 1 16,0 20-16,0-21 0,0 0 0,21 0 15,-21 1-15,21-22 0,-21 21 16,21 0-16,1-21 0,-1 0 16,0 0-16,0 0 15</inkml:trace>
  <inkml:trace contextRef="#ctx0" brushRef="#br0" timeOffset="31475.96">24469 4487 0,'0'0'0,"0"22"31,0-1-31,0 0 0,0 0 16,0 0-16,0 0 0,0 1 0,21 20 16,-21-21-16,21 0 0,-21 22 15,0-22-15,0 0 0,21 0 0,-21 0 16,21 0-16,-21 1 0,0-1 0,0 0 15,21-21-15,1 0 32,-1 0-32,0 0 15,-21-21-15,0 0 0,21-1 0,0 1 16</inkml:trace>
  <inkml:trace contextRef="#ctx0" brushRef="#br0" timeOffset="31687.5">24892 4509 0,'-21'0'16,"0"0"-16,-1 21 16,1 0-16,0 0 15,0 0-15,0 0 0,21 1 0,-21-1 16,-1 0-16,1 0 0,0 0 16,21 0-16,0 1 0,-21-1 15,21 0-15,-21 0 0,21 0 0,0 0 16,-21-21-16,21 22 0,21-22 31,0 0-31,0 0 0</inkml:trace>
  <inkml:trace contextRef="#ctx0" brushRef="#br0" timeOffset="32131.25">25167 4614 0,'0'0'0,"21"-21"0,-21 0 15,0 0-15,0 0 16,0 0-16,-21 21 16,0 0-1,0 21-15,0 0 16,-1 0-16,22 0 0,-21 0 0,0 1 16,0-1-16,21 0 0,-21 21 15,21-21-15,-21 1 0,21-1 0,0 21 16,0-21-16,0 0 15,0 1-15,21-22 16,0 0-16,0 0 16,0 0-16,0-22 15,-21 1-15,22 0 0,-1 0 0,0 0 16,-21 0-16,0-1 0,21 1 16,0 0-16,-21 0 0,0 0 0,0 0 15,21 21-15,-21-22 0,0 44 31,22-1-31,-22 0 0,0 0 16,0 0-16,0 22 0,0-22 16,21 0-16,-21 0 0,21 0 0,-21 22 15,21-22-15,0-21 16,-21 21-16,21-21 16,1 0-16,-1 0 0</inkml:trace>
  <inkml:trace contextRef="#ctx0" brushRef="#br0" timeOffset="33926.08">12954 6392 0,'0'0'0,"0"-21"15,21 21-15,-21-21 0,21 21 16,-21-21-16,21 0 0,-21 0 16,22 21-16,-22-22 15,21 22-15,-21 22 32,-21-1-32,-1 0 15,22 21-15,-21-21 16,0 22-16,21-1 0,-21 0 0,21 1 15,0-1-15,-21-21 0,21 22 0,0-1 16,0-21-16,0 21 0,0-20 16,0-1-16,0 0 0,0 0 0,21-21 15,0 21-15,0 0 0,0-21 16,1 0-16,-1 0 0,0 0 16,0 0-16,0 0 0,0 0 0,1 0 15,-1 0-15,-21-21 16,21 21-16,-21-21 0,21 0 15,-21 0-15,0 0 0,0-1 0</inkml:trace>
  <inkml:trace contextRef="#ctx0" brushRef="#br0" timeOffset="34346.83">13081 6011 0,'0'0'15,"-21"0"-15,0 0 0,-1 0 16,22 22 0,0-1-16,22-21 31,-1 0-16,0 0-15,0 0 0,0 0 16,0 0-16,1 0 0,-1 0 16,-21-21-16,0-1 15,-21 1 1,-1 21-16,1 0 0,0 0 16,0 0-1,0 0-15,0 0 0,-1 21 16,22 1-16,0-1 15,0 0-15,0 0 16,0 0-16,22 0 0,-1-21 16,0 22-16,0-1 0,0-21 15,0 21-15,1-21 0</inkml:trace>
  <inkml:trace contextRef="#ctx0" brushRef="#br0" timeOffset="34679.31">13843 6202 0,'0'-21'16,"0"42"31,0 0-47,0 0 15,0 0-15,0 1 0,0-1 0,0 21 16,0 0-16,0 1 0,0-22 16,0 21-16,0 1 0,0-22 0,0 21 15,0-21-15,0 22 0,0-22 16,0 0-16,0 0 0,0 0 16,0 0-16,21-21 31,-21-21-16,0 0-15,0 0 0</inkml:trace>
  <inkml:trace contextRef="#ctx0" brushRef="#br0" timeOffset="34988.14">13610 6392 0,'0'22'31,"21"-22"-31,0 0 0,1 0 0,-1 0 16,0 0-16,42 0 0,-41 0 16,-1-22-16,0 22 0,0 0 15,0 0-15,0-21 0,1 21 0,-1 0 16,0 0-16,0-21 0,0 21 31,0 0 0,1-21-15,-1 21-16,0 0 0</inkml:trace>
  <inkml:trace contextRef="#ctx0" brushRef="#br0" timeOffset="35399.9">14817 6117 0,'0'0'0,"0"-21"0,0 42 62,0 0-62,0 1 16,0-1-16,0 0 0,-22 21 0,22 1 16,0-22-16,0 21 0,0 0 15,0 1-15,0-1 0,0 0 0,0 1 16,0-1-16,0-21 0,0 0 15,0 22-15,0-22 0,0 0 16,0 0-16,0 0 0,22-42 63,-22 0-63,0 0 15,0 0-15,0 0 0,0-1 16</inkml:trace>
  <inkml:trace contextRef="#ctx0" brushRef="#br0" timeOffset="35783.33">14584 6371 0,'0'0'0,"0"-21"32,0 0-17,21 21 1,0 0-16,0 0 0,0-21 16,22 21-16,-22 0 0,0 0 0,21-21 15,-20 21-15,-1-22 0,21 22 16,-21 0-16,0 0 0,22 0 0,-22-21 15,0 21-15,0 0 16,0 0-16,-42 0 78,21 21-62,-21-21-16</inkml:trace>
  <inkml:trace contextRef="#ctx0" brushRef="#br0" timeOffset="38103.26">16700 5821 0,'0'-21'16,"22"21"-16,-1-21 15,-42 42 32,-1 0-47,1-21 0,0 21 0,0 0 16,0 22-16,0-22 0,-1 0 15,1 21-15,0-21 0,0 22 16,0-1-16,21-21 0,-21 22 0,-1-1 16,1 21-16,21-20 0,0 20 15,0-20-15,0 20 0,-21 1 0,21-22 16,0 21-16,0-20 0,0-1 16,0 0-16,0 1 0,21-22 0,22 42 15,-22-41-15,0-1 0,0 0 16,0 0-16,22 0 0,-22-21 15,21 0-15,-21 0 0,0 0 0,22 0 16,-22 0-16,21 0 0,-21 0 0,22 0 16,-22-21-16,0 21 0,21-21 15,-20 0-15,-1 0 0,0-1 16,0 1-16</inkml:trace>
  <inkml:trace contextRef="#ctx0" brushRef="#br0" timeOffset="38434.08">17208 6181 0,'-21'0'31,"0"0"-31,0 21 16,21 0-16,0 0 0,-21-21 16,21 21-16,0 1 0,0 20 15,0-21-15,0 0 0,0 0 0,0 1 16,0 20-16,0-21 0,0 0 16,0 0-16,0 1 0,0-1 15,0-42 16,0-1-15</inkml:trace>
  <inkml:trace contextRef="#ctx0" brushRef="#br0" timeOffset="38833.85">17187 5863 0,'0'0'16,"-21"0"-16,0 0 0,0 0 0,21 21 0,0 1 15,-21-22-15,21 21 32,21-21-17,0 0-15,0 0 0,0 0 16,0 0-16,1 0 0,-1 0 15,0-21-15,0 21 0,0 0 16,0-22-16,-21 1 0,0 0 16,-21 21-1,0 0-15,0 0 0,0 0 16,0 0-16,-1 0 0,1 0 0,0 0 16,0 21-1,21 0-15,0 1 0,0-1 16,0 0-1,0 0-15,0 0 0,21-21 16,0 21-16,0-21 0,1 0 16,-1 0-16,0 0 0,0 22 0</inkml:trace>
  <inkml:trace contextRef="#ctx0" brushRef="#br0" timeOffset="39123.69">17928 6033 0,'0'63'16,"0"-42"0,0 0-16,0 1 0,0-1 0,0 0 15,0 0-15,0 0 0,0 22 0,0-22 16,0 0-16,0 0 0,0 0 15,0 22-15,0-22 0,0 0 16,0 0-16,0 0 0,0 0 16,0-42 31,0 0-47</inkml:trace>
  <inkml:trace contextRef="#ctx0" brushRef="#br0" timeOffset="39351.65">17632 6308 0,'21'0'32,"0"0"-32,0 0 0,0 0 15,22-21-15,-22 21 0,42 0 16,-41 0-16,20-22 0,-21 22 0,0-21 15,22 21-15,-22 0 16,21-21-16,-21 21 0,0 0 16,1 0-16,-22-21 0,0 0 15,21 21 1</inkml:trace>
  <inkml:trace contextRef="#ctx0" brushRef="#br0" timeOffset="39621.22">18627 6011 0,'-22'0'0,"22"22"16,-21-1-16,21 0 0,-21-21 15,21 21-15,0 0 0,0 0 16,0 1-16,0-1 0,0 0 0,0 0 15,0 0-15,0 0 0,0 1 16,0-1-16,0 0 0,0 0 0,0 0 16,0 0-16,21-21 31,0-21-15</inkml:trace>
  <inkml:trace contextRef="#ctx0" brushRef="#br0" timeOffset="39991.16">18796 5609 0,'0'0'0,"42"0"31,-21 0-31,1 0 0,20 0 16,0 21-16,-21 1 0,22-1 0,-1 0 16,0 0-16,1 21 0,-22-20 0,21 20 15,1 21-15,-22-20 0,0-1 16,0 0-16,-21 22 0,0-22 0,0 22 16,0-22-16,-21 22 0,0-1 15,0-21-15,-22 22 0,22-22 16,0 1-16,-21-1 0,-1 43 15,22-64-15,-21 42 16,21-42-16,-1-21 0,1 22 0,21-1 16,-21-21-16,0 0 15,0 0 1,21-21-16,-21 21 16</inkml:trace>
  <inkml:trace contextRef="#ctx0" brushRef="#br0" timeOffset="47035.5">14076 7620 0,'0'-21'0,"0"0"16,0 0 0,-21 21-16,-1 0 15,1 0 16,0 21-31,0-21 0,21 21 16,0 0-16,0 0 0,-21 0 16,21 22-16,-21-22 0,21 0 0,-22 21 15,22 1-15,0-22 0,0 21 16,0 1-16,0-1 0,0-21 0,0 21 16,0-20-16,0 20 0,0-21 15,0 0-15,0 0 0,22 1 16,-1-1-16,0-21 0,21 0 0,-21 0 0,1 0 15,20 0-15,0 0 0,-21 0 16,22-21-16,-1 21 0,-21-22 16,22 1-16,-22 0 0,0 0 0,0-21 15,0 20-15,0 1 0,1-21 16,-22 21-16,21-22 0,-21 22 0,0-21 16,0 0-16,0 20 0,0-20 0,0 0 15,-21-1-15,-1 22 0,1-21 16,0 21-16,-21-22 0,21 22 0,-1 0 15,1 21-15,-21 0 16,21 0-16,-22 0 0,22 0 0,0 0 0,-21 0 16,21 21-16,-22 0 0,22 1 15,0-1-15,0 21 0,21-21 16,0 0-16,0 1 0,-21 20 0,21-21 16,0 0-16,0 0 0,0 1 15,21-1-15,-21 0 0,21 0 0,0-21 16,0 0-16,22 0 0,-22 0 0</inkml:trace>
  <inkml:trace contextRef="#ctx0" brushRef="#br0" timeOffset="47339.32">14901 7514 0,'21'0'0,"-42"0"0,42-21 15,-21 42 17,0 0-32,0 1 0,0 20 0,0-21 15,0 21-15,0 1 0,0-22 16,0 21-16,0 1 0,0-1 16,0 0-16,-21 1 0,21-1 0,0 0 0,-21-21 15,21 22-15,0-22 16,0 21-16,0-21 0,0 1 0,0-1 15,0-42 17,0-1-17</inkml:trace>
  <inkml:trace contextRef="#ctx0" brushRef="#br0" timeOffset="47572.19">14711 7916 0,'0'-21'31,"21"21"-31,0 0 16,0-21-16,0 21 0,1 0 16,-1 0-16,0-21 0,0 21 0,0 0 15,22 0-15,-22-21 0,0 21 16,21 0-16,-21 0 0,1-21 0,-1 21 15,0 0-15,0-22 16,-21 1-16,21 21 0,0 0 16</inkml:trace>
  <inkml:trace contextRef="#ctx0" brushRef="#br0" timeOffset="47872.02">15494 7408 0,'21'43'31,"-21"-22"-31,0 0 16,0 0-16,0 22 0,0-22 0,0 21 15,0 0-15,0 1 0,0-1 0,0-21 16,0 22-16,0-1 0,0 0 15,0 1-15,0-1 0,0 0 0,0-21 16,-21 22-16,21-22 0,0 0 16,0 0-16,0 0 0,0 1 15,21-22 1,0 0-16,-21-22 16,21 22-16</inkml:trace>
  <inkml:trace contextRef="#ctx0" brushRef="#br0" timeOffset="48223.84">16552 7535 0,'-42'0'31,"63"0"-31,0 0 16,0 0-16,1 0 16,-1 0-16,0 0 0,0 0 0,0 0 15,0 0-15,1 0 16,-1-21-16,0 21 15,0 0 1,-42 0 15</inkml:trace>
  <inkml:trace contextRef="#ctx0" brushRef="#br0" timeOffset="48449.7">16510 7747 0,'0'21'15,"21"-21"1,0 0 0,0 0-16,1 0 0,-1 0 15,0 0-15,0 0 0,0 0 16,0 0-16,1 0 0,-1 0 15,0 0-15,0 0 0,-21-21 16,21 21-16,0 0 0</inkml:trace>
  <inkml:trace contextRef="#ctx0" brushRef="#br0" timeOffset="48932.63">17970 7408 0,'0'0'0,"0"-21"0,0 0 15,0 0-15,0 0 0,0 0 16,0-1 0,0 44 15,0-1-31,0 0 0,0 21 0,0-21 16,0 22-16,0-1 0,0 0 0,0 1 15,0-1-15,0-21 0,0 22 16,-21-1-16,21-21 0,0 21 15,-21-20-15,21 20 0,0-21 0,0 0 16,0 0-16,0 1 0,-21-1 16,21 0-16,0-42 78,0 0-78,0-1 15</inkml:trace>
  <inkml:trace contextRef="#ctx0" brushRef="#br0" timeOffset="50999.74">3090 9694 0,'0'-21'0,"0"0"15,0 0-15,0 42 63,0 21-63,0-20 0,0 20 0,0-21 16,0 21-16,0 1 0,0-1 15,0 0-15,0-20 0,0 20 0,0-21 16,0 21-16,0-20 0,0-1 0,0 21 15,21-21-15,-21 0 16,0 1-16,22-22 0,-1 0 16,0 0-1,0 0-15,0 0 0,0-22 16,1 1-16,-1 0 0,-21 0 16,21 0-16</inkml:trace>
  <inkml:trace contextRef="#ctx0" brushRef="#br0" timeOffset="51476.47">3048 9271 0,'0'0'16,"-21"21"-16,21 0 0,0 1 15,0-1-15,0 0 16,0 0 0,21-21-16,0 0 15,0 0-15,0 0 16,1 0-16,-22-21 0,0 0 15,21 21 1,-21-21-16,0-1 16,0 1-16,0 0 15,-21 0-15,-1 21 16,1 0 0,0 0-16,0 0 15,21 21-15,0 0 16,0 0-16,0 1 15,0-1-15,0 0 16,21 0 0,0-21-16,0 0 15,1 0-15,20 21 0,-21-21 16</inkml:trace>
  <inkml:trace contextRef="#ctx0" brushRef="#br0" timeOffset="51815.62">3979 9673 0,'-21'0'16,"42"0"31,0 0-47,1 0 0,-1 0 15,0 0-15,0 0 16,0 0-16,-21-21 0,21 21 16,1 0-16,-1 0 15,-42 0 32,-1 0-47,1 0 0</inkml:trace>
  <inkml:trace contextRef="#ctx0" brushRef="#br0" timeOffset="52047.68">3937 9906 0,'0'0'0,"0"42"31,21-42-31,0 0 16,0 0-16,1 0 15,-1 0-15,0-21 16,0 21-16,0 0 16,0-21-16,1 21 15,-1 0-15,0 0 0,0-21 16,0 21-16,-21-21 0,21 21 0,1 0 15,-22-21-15</inkml:trace>
  <inkml:trace contextRef="#ctx0" brushRef="#br0" timeOffset="52423.56">4826 9335 0,'0'0'0,"0"-22"0,0-20 31,-21 42 0,0 21-15,21 0-16,0 1 0,0 20 15,0-21-15,0 21 0,0 1 16,0-1-16,0 0 0,0 1 0,0 20 16,0-20-16,0-1 0,0 0 15,0 1-15,0-22 0,0 21 0,0-21 16,0 0-16,0 22 0,0-22 16,0 0-16,0 0 15</inkml:trace>
  <inkml:trace contextRef="#ctx0" brushRef="#br0" timeOffset="54351.87">7874 9377 0,'0'-21'0,"0"0"16,0-1-16,-21 22 15,21 22 1,0-1 0,0 0-16,0 0 0,0 0 15,0 22-15,0-1 0,0 0 0,0 1 16,0-1-16,0 0 0,0 22 16,0-22-16,0 0 0,0-20 15,0 20-15,0-21 0,0 0 0,0 43 16,0-43-16,0 0 15,0 0 1,21-42 15,-21 0-31,21 21 16</inkml:trace>
  <inkml:trace contextRef="#ctx0" brushRef="#br0" timeOffset="54911.55">8784 9250 0,'0'0'0,"0"-21"15,-21 21 1,0 21 0,0 0-16,21 0 0,-22 0 15,1 22-15,0-22 0,0 21 16,0-21-16,0 22 0,-1-1 16,-20 0-16,21 1 0,0-22 15,-22 21-15,1 22 0,21-43 16,0 0-16,21 0 0,0 0 0,-21-21 15,21 22-15,-22-22 16,22-22 0,0 1-1,22 21-15,-1 0 0,0 0 16,-21-21-16,21 21 0,0 0 0,0 0 16,1 0-16,20 0 0,-21 0 15,0 0-15,22 0 0,-22 0 16,21 0-16,-21 0 0,22 0 0,-22 21 15,0-21-15,21 0 0,-21 0 16,1 21-16,-1-21 0,0 0 16,0 22-16,0-22 15,-21 21 17,0-42-1,21 21-31</inkml:trace>
  <inkml:trace contextRef="#ctx0" brushRef="#br0" timeOffset="55267.34">9631 9229 0,'0'0'0,"-21"0"0,21-21 15,-22 21-15,44 0 47,-1 0-47,0 0 0,0-22 0,0 22 16,0 0-16,22 0 0,-22 0 0,0 0 15,0 0-15,0 0 0,1 0 16,-1-21-16,0 21 0,0 0 16,-42 0 15,0 0-31,0 0 16,-1 0-16,1 0 0,0 0 15,-21 0-15,21 0 0</inkml:trace>
  <inkml:trace contextRef="#ctx0" brushRef="#br0" timeOffset="55832.02">9546 9229 0,'0'0'16,"-21"0"-16,21 21 0,-21 0 0,21 0 16,-21 0-16,-1 1 0,22-1 15,-21 0-15,21 0 0,-21-21 16,21 21-16,0 0 0,0 1 0,0-1 15,-21 0-15,21 0 0,0 0 0,0 0 16,0 1-16,-21-22 0,21 21 16,0 0-1,0-42 17,21 0-17,0 21-15,-21-22 0,21 1 16,0 21-16,1-21 0,-1 21 15,0-21-15,0 21 0,0 0 0,22-21 16,-22 21-16,21 0 0,-21 0 16,0 0-16,1 0 0,-1 0 15,0 0-15,21 0 0,-42 21 0,21 0 16,1 0-16,-1-21 16,0 21-16,0 1 0,-21-1 0,0 0 15,0 0-15,0 0 0,0 0 0,0 1 16,0-1-16,0 0 15,0 0-15,-21 0 0,0 0 0,0-21 16,-1 22-16,-41 20 0,21-42 16,20 21-16,-20-21 0,21 21 15,0-21-15,-22 0 0,22 0 0,0 21 16,0-21-16,0 0 16,0 0-16,-1 0 15,22-21 16,0 0-15,0 0-16,0 0 16,0 0-16,0-1 0,22 1 0</inkml:trace>
  <inkml:trace contextRef="#ctx0" brushRef="#br0" timeOffset="60752.11">10604 9462 0,'0'-22'15,"0"1"32,22 21 47,-22-21-94</inkml:trace>
  <inkml:trace contextRef="#ctx0" brushRef="#br0" timeOffset="61363.97">10668 9356 0,'0'-21'32,"0"-1"-17,0 44 48,0-1-48,0 0-15,0 0 0,0 0 16,0 0-16,0 22 0,0-22 0,0 21 16,0-21-16,0 22 0,21-22 15,-21 21-15,0 1 0,21-22 0,-21 21 16,0 0-16,21-20 15,-21-1-15,0 0 0,22 0 16,-22 0-16,21-21 0,-21 21 16,21-21-16,0 0 15,0 0-15,0 0 0,1 0 16,-1 0-16,0-21 0,0 0 16,21 0-16,1 0 0,-1 0 15,22-1-15,-1-20 0,1 0 0,-1 21 16,22-22-16,-22 1 0,1 0 15,20-1-15,1 1 0,-21 0 0,20-1 16,-20 22-16,63-42 0,-64 41 16,-20-20-16,-1 21 0,0 21 15,-21-21-15,1 0 0,-1 21 0,0 0 16,-21-22-16,0 44 94</inkml:trace>
  <inkml:trace contextRef="#ctx0" brushRef="#br0" timeOffset="65107.77">22013 6181 0,'-21'0'0,"42"0"0,-148-85 31,106 85-16,-21 0-15,21 0 16,-1 0-16,22 21 16,0 0-16,0 1 15,0 20-15,0-21 0,0 21 0,0 1 16,0-1-16,0 0 0,0 1 16,-21-1-16,21 0 0,0 1 0,0-1 15,-21 0-15,21 1 0,0-1 16,0-21-16,-21 22 0,21-22 15,-21 0-15,21 0 0,0 0 0,-21 0 0,21 1 16,0-44 15,0 1-31,21 0 16,0 0-16</inkml:trace>
  <inkml:trace contextRef="#ctx0" brushRef="#br0" timeOffset="65347.53">22077 6138 0,'21'-21'0,"-42"42"0,42-63 0,-21 63 31,0 22-31,0-22 16,0 21-16,0 0 0,0 1 0,0-1 16,0 22-16,0-22 15,0 0-15,-21 1 0,21 41 16,0-41-16,0-22 0,-21 21 0,21-21 15,0 0-15,-22 1 0,22-1 16,0 0-16,-21-42 31</inkml:trace>
  <inkml:trace contextRef="#ctx0" brushRef="#br0" timeOffset="65529.43">21653 6625 0,'0'0'0,"-21"0"16,21 21-16,21-21 16,1 0-1,-1 0-15,0 0 0,0 0 16,21 0-16,-20 0 0,20 0 0,-21 0 16,21 0-16,1 0 0,-22-21 15,0 0-15,21 21 0,-20-21 0,-1 0 16,0 21-16</inkml:trace>
  <inkml:trace contextRef="#ctx0" brushRef="#br0" timeOffset="65871.58">22161 6541 0,'22'0'16,"-1"0"-16,0-22 15,0 22-15,0-21 0,0 0 16,1 21-16,-1-21 0,0 0 15,21 0-15,-21-1 0,1 1 0,-1 21 16,-21-21-16,0 0 16,-21 21-1,-1 0-15,1 0 0,0 21 16,0 0-16,-21 0 0,20 1 16,1 20-16,0-21 0,0 21 15,0 1-15,21-22 0,0 21 0,0-21 16,0 22-16,0-22 0,0 0 0,0 0 15,0 0-15,0 1 0,0-1 16,0 0-16,21-21 0,0 21 16,0-21-16,0 0 0,1 0 15,20 0-15,-21 0 0,0 0 0,43-42 16,-43 21-16,21-1 0,-21 1 16</inkml:trace>
  <inkml:trace contextRef="#ctx0" brushRef="#br0" timeOffset="66124.1">22839 6075 0,'21'0'0,"-42"0"0,42-21 15,-21 42 1,0 0-16,0 21 16,-21-20-16,21 20 0,0-21 0,0 21 15,-21 1-15,21 20 0,-22-20 16,22-1-16,0 0 0,0 1 0,-21-1 15,21 0-15,-21-21 0,21 22 16,-21-22-16,21 0 0,0 0 0,0 0 16,0 1-16,0-1 0,21-21 31,0-21-15</inkml:trace>
  <inkml:trace contextRef="#ctx0" brushRef="#br0" timeOffset="66403.78">23241 5969 0,'0'0'0,"0"21"31,0 0-31,0 1 0,0-1 16,-21 0-16,21 0 0,0 21 15,0-20-15,-21 20 0,21 0 0,-22 1 16,22-22-16,0 21 0,0 0 16,-21 1-16,21-1 0,-21-21 0,21 22 15,-21-22-15,21 21 0,0 0 16,0-20-16,0-1 16,0 0-16,21-21 15,0 0-15,-21-21 16,21 0-16</inkml:trace>
  <inkml:trace contextRef="#ctx0" brushRef="#br0" timeOffset="66771.09">23368 6519 0,'0'22'16,"-21"-1"-16,0 0 15,21 0-15,0 0 0,0 0 16,0 1-16,0-1 0,0 0 15,21 0 1,0-21-16,0 0 0,0 0 0,0 0 16,1 0-16,-1 0 0,0 0 15,21 0-15,-21-21 0,1 0 16,20 0-16,-21 21 0,0-43 16,0 22-16,1 0 0,-1 0 0,-21-22 15,0 22-15,0-21 0,0 21 16,-21 0-16,-1-1 0,1 1 0,0 21 15,-21 0-15,21 0 0,-1 0 0,1 0 16,0 0-16,0 0 0,0 21 16,0 1-16,-1-22 0,22 21 0,-21 0 15,21 0-15,0 0 0,0 0 16,0 1-16,21-22 0,1 21 0,-22 0 16,21-21-16,21 0 0,-21 21 15,0-21-15,22 0 0,-22 0 16</inkml:trace>
  <inkml:trace contextRef="#ctx0" brushRef="#br0" timeOffset="67153.88">24130 6541 0,'0'0'0,"21"0"0,-21-22 0,21 1 0,-21 0 16,21 0-16,-21 0 0,0 0 0,0-1 16,0 1-16,22 0 0,-22 0 15,0 0-15,0 0 16,0 42-1,0 0 1,0 0-16,0 0 0,0 0 16,0 22-16,-22-22 0,22 21 15,0 1-15,0-1 0,0 0 0,-21 1 16,21-1-16,-21 21 0,21-20 16,0-1-16,0 22 0,-21-1 0,21 1 15,-21-1-15,0 1 0,21-1 16,-22 1-16,22-1 0,0 1 15,-21-22-15,0 21 0,21-20 0,0-1 16,0 0-16,-21-20 0,0 20 0,0-21 0,21 0 16,-22 0-16,1 1 15,0-22-15,0 0 16,21-22-16,-21 1 16,21 0-16,-21 0 15,21 0-15,0-22 0,0 1 0,-22 0 16,22-1-16</inkml:trace>
  <inkml:trace contextRef="#ctx0" brushRef="#br0" timeOffset="67355.75">24088 6181 0,'0'0'0,"-22"0"31,22 21-15,0 0-1,22 0 1</inkml:trace>
  <inkml:trace contextRef="#ctx0" brushRef="#br0" timeOffset="67844">24596 6371 0,'0'0'0,"0"-21"0,0-42 32,0 41-32,-22 22 0,1 0 15,0 0-15,0 0 0,0 0 16,0 0-16,-1 0 0,1 22 15,21-1-15,-21 21 0,0-21 16,0 0-16,21 22 0,0-22 0,-21 21 16,21-21-16,0 1 0,0 20 0,0-21 15,0 0-15,0 0 16,0 1-16,21-22 16,0 0-16,0 0 15,0 0-15,0 0 0,-21-22 16,22 22-16,-1-21 0,-21 0 0,21 0 15,-21 0-15,0 0 0,21-1 16,-21 1-16,21-21 0,-21 21 0,0 0 16,21-1-16,-21 1 0,0 0 15,22 21-15,-22 21 16,0 0-16,0 1 0,0-1 16,0 0-16,0 0 0,0 0 0,0 22 15,0-22-15,0 0 0,0 0 16,0 0-16,0 0 15,0 1-15,21-22 0,0 21 16,0-21-16,0 0 16,0 0-16,-21-21 0,22 21 15,-22-22-15,21 1 0</inkml:trace>
  <inkml:trace contextRef="#ctx0" brushRef="#br0" timeOffset="68058.89">24850 6223 0,'0'0'0,"0"21"32,0 0-32,0 1 15,0 20-15,0-21 0,0 0 16,0 22-16,0-22 0,0 0 0,0 21 16,0-21-16,0 1 0,0-1 15,0 0-15,0 0 0,0 0 31</inkml:trace>
  <inkml:trace contextRef="#ctx0" brushRef="#br0" timeOffset="68272.78">25104 6287 0,'0'0'0,"-22"0"0,1 21 0,0 0 16,0 0-16,0 0 0,0 0 16,-1 1-16,1-1 15,0 0-15,21 0 0,-21 0 16,0-21-16,21 21 16,21-21-1,0 0 1</inkml:trace>
  <inkml:trace contextRef="#ctx0" brushRef="#br0" timeOffset="68695.57">25336 6329 0,'22'-21'16,"-44"42"-16,44-63 0,-22 20 0,-22 22 31,1 0-16,0 0 1,0 0-16,0 22 0,21-1 0,-21 0 0,21 0 16,-22 0-16,22 0 0,0 1 15,0-1-15,-21 0 0,21 0 16,0 0-16,0 0 16,21-21-1,1 0 1,-1 0-16,-21-21 15,21 21-15,-21-21 0,21 0 16,-21 0-16,21 21 0,-21-21 16,0-1-16,21 1 0,1 21 31,-22 21-31,0 1 16,0-1-16,0 0 15,0 0-15,0 0 0,0 0 16,0 1-16,0-1 0,0 0 15,0 0-15,0 0 16</inkml:trace>
  <inkml:trace contextRef="#ctx0" brushRef="#br0" timeOffset="71604.55">13928 9292 0,'0'-21'0,"0"0"16,0 0 0,0 0-16,0-1 0,0 1 15,-22 21-15,22-21 0,0 0 16,0 0-16,0 0 0,0-1 16,-21 22-16,0 0 31,21 22-31,0-1 0,0 0 15,0 21-15,0-21 0,0 22 16,0-1-16,0 0 0,0 1 0,0 20 16,0-20-16,21-1 0,-21 0 15,21 1-15,-21-1 0,0 0 16,0 1-16,0 20 0,0-42 16,0 0-16,0 1 0,0-1 15,0 0 1,0-42 31,0 0-47,0-1 0,0 1 15,22 0-15,-1 0 16</inkml:trace>
  <inkml:trace contextRef="#ctx0" brushRef="#br0" timeOffset="72347.12">14922 9059 0,'0'0'0,"0"-21"0,0 0 15,0 0-15,0 0 16,-21 21 0,21 21-1,0 0-15,-21 21 16,21-20-16,0-1 0,-21 21 0,21-21 16,0 22-16,0-1 0,-21-21 15,21 21-15,0-20 0,0-1 16,0 0-16,0 0 0,0 0 0,0 0 15,0 1-15,0-1 0,0 0 16,0-42 15</inkml:trace>
  <inkml:trace contextRef="#ctx0" brushRef="#br0" timeOffset="72540">14605 9292 0,'0'0'0,"21"0"31,0 0-31,0 0 16,1 0-16,-1 0 0,0 0 16,0 0-16,21-21 0,-20 21 15,-1 0-15,21-21 0,-21 21 0,22-21 16,-22 0-16,21 21 0,-21-22 0,22 1 15</inkml:trace>
  <inkml:trace contextRef="#ctx0" brushRef="#br0" timeOffset="72830.82">15515 8763 0,'0'21'31,"0"0"-31,0 1 0,0-1 16,0 21-16,0 0 0,-21 1 16,21-1-16,0 0 0,0 1 0,0-1 15,0 0-15,0 1 0,0-1 0,0 0 16,0-20-16,0 20 0,0 0 16,0-21-16,0 1 0,0 20 15,0-21-15,0 0 0,0 0 0,0 1 16,0-1-16,0 0 0,0 0 15,21-21 1,0 0-16,0-21 0,1 21 16,-1-21-16,0 0 0</inkml:trace>
  <inkml:trace contextRef="#ctx0" brushRef="#br0" timeOffset="73095.67">16277 9017 0,'0'0'0,"-21"0"15,42 0 17,0 0-32,-21-21 15,21 21-15,1 0 0,-1 0 0,0 0 16,0 0-16,0 0 0,0 0 0,1 0 15,-1 0 1</inkml:trace>
  <inkml:trace contextRef="#ctx0" brushRef="#br0" timeOffset="73287.56">16192 9165 0,'0'21'0,"22"-21"31,-1 0-15,0 0-16,0 0 0,0 0 16,0 0-16,1 0 15,20 0-15,-21-21 0,21 21 0,1-21 16,-22 21-16,21-21 0,-21 0 0,22 21 15</inkml:trace>
  <inkml:trace contextRef="#ctx0" brushRef="#br0" timeOffset="74063.38">17357 8805 0,'0'-21'15,"-22"0"1,1 21 0,21-21-16,0 0 15,0 0-15,0-1 16,0 1-16,21 0 15,1 0-15,-1 21 0,0-21 16,21 0-16,-21 21 16,1 0-16,-1-22 0,21 22 0,-21 0 15,0 0-15,1 0 0,-1 0 0,0 0 16,0 22 0,-21-1-16,21 0 15,-21 0-15,0 0 0,0 22 0,0-1 16,0-21-16,0 21 0,0 1 15,0-1-15,0 22 0,-21-22 0,0 0 16,21 1-16,-21-1 0,0 0 16,-1 1-16,-20-22 0,21 21 0,0-21 15,0 22-15,-1-22 0,-20 0 0,21 0 16,0 0-16,0 0 0,-1 1 16,1-1-16,0-21 0,0 21 15,0-21-15,0 21 0,-1-21 16,1 0-1,21-21-15,0 0 16,0 0-16,0-1 0,0 1 16,0 0-16,0 0 0,0 0 0,21 0 15,1-1-15,-22-20 0,21 21 0,0 0 16,0 21-16,-21-21 0,21-1 16,0 22-16,1 0 15,-22 22-15,21-1 16,0 0-16,0-21 0,-21 42 0,21-21 15,0 1-15,1-22 0,-1 21 16,21 0-16,-21 0 0,0 0 16,1 0-16,-1-21 0,0 22 0,0-22 15,0 0-15,22 21 0,-22-21 16,0 0-16,0 0 0,0 0 16,0 0-16,1 0 0,-1-21 15,0-1-15,0 22 16,-21-21-16,0 0 15,21 0-15,0 0 0,-21 0 16,0-1-16</inkml:trace>
  <inkml:trace contextRef="#ctx0" brushRef="#br0" timeOffset="74236.57">17949 9356 0,'0'0'0,"-21"0"16,21-21 15</inkml:trace>
  <inkml:trace contextRef="#ctx0" brushRef="#br0" timeOffset="75159.61">3069 11451 0,'0'0'0,"0"-21"32,0 42-17,0 0-15,0 1 16,0-1-16,-21 0 0,21 21 0,-21-21 15,21 22-15,0-22 0,-21 21 16,-1 1-16,22-22 0,-21 63 16,0-62-16,21-1 0,0 21 15,0-21-15,0 0 0,0 1 0,0-1 16,0 0-16,0 0 16,21-21-1,0 0-15,1 0 0,-22-21 0,21 0 16,0 0-16,0-1 0</inkml:trace>
  <inkml:trace contextRef="#ctx0" brushRef="#br0" timeOffset="75512.41">3260 10922 0,'0'0'0,"-22"0"15,1 0-15,0 0 0,21 21 16,0 0-16,21-21 31,0 0-15,1 0-16,-1-21 0,0 21 0,0-21 16,-21 0-16,21 21 0,-21-21 15,-21 21 1,0 0-16,0 0 15,0 0 1,-1 0-16,1 0 0,21 21 0,0 0 16,0 0-16,0 0 15,0 1-15,0-1 0,0 0 0,0 0 16,21 0-16,1 0 16,-1 1-16,0-1 0,0-21 0,0 21 15,22-21-15</inkml:trace>
  <inkml:trace contextRef="#ctx0" brushRef="#br0" timeOffset="75745.28">3725 11515 0,'0'0'0,"-21"21"0,21 0 0,21-21 31,0 0-31,1 0 15,-1 0-15,0 0 0,0-21 16,0 21-16,0-21 0,1 21 0,-1-21 16,0 21-16,0 0 0,0-22 0,-21 1 31</inkml:trace>
  <inkml:trace contextRef="#ctx0" brushRef="#br0" timeOffset="75928.17">3746 11663 0,'0'0'0,"0"21"15,22-21 1,-1 0-16,0 0 0,0 0 16,0 0-16,0 0 15,1-21-15,20 21 0,-21-21 0,0 21 16,0-21-16,22-1 0,-22 1 0,21 21 15,-21-21-15,22 0 0</inkml:trace>
  <inkml:trace contextRef="#ctx0" brushRef="#br0" timeOffset="76495.96">4953 11155 0,'0'-64'32,"0"43"-17,0 0-15,0 0 16,21 0-16,0 0 0,0 21 16,1 0-16,-1 0 15,0 0-15,0 21 16,-21 0-16,21 21 0,-21-21 15,0 22-15,0-1 0,0 22 16,0-22-16,0 0 0,0 22 0,0-22 16,0 22-16,0-22 0,0 21 0,-21-20 15,-21-1-15,21 0 0,-1 1 16,-20-1-16,21 0 0,-21 1 0,20-22 16,-20 0-16,21 0 15,0 0-15,21 1 16,-21-22-16,-1 0 0,1-22 15,21 1-15,0 0 0,0 0 16,0 0-16,-21-22 0,21 22 0,0-21 16,-21 0-16,21-1 0,0 22 15,0-21-15,0 21 0,0-22 0,0 22 16,0 0-16,21 21 16,0 0-16,0 21 15,1 0-15,-1 0 0,0 1 16,21-1-16,-21-21 0,1 21 15,-1 0-15,21 0 0,-21 0 0,0 1 16,1-1-16,-1 0 0,0-21 16,0 21-16,0-21 0,0 0 15,1 21-15,-1-21 0,0 0 0,0 0 16,0 0-16,0 0 0,1 0 16,-1-21-16</inkml:trace>
  <inkml:trace contextRef="#ctx0" brushRef="#br0" timeOffset="77404">7705 10986 0,'-22'0'31,"22"-22"-15,22 1-1,-1 21-15,0-21 0,0 21 0,0-21 16,-21 0-16,21 21 0,1-21 16,20-1-16,-21 22 0,0 0 15,0 0-15,1 0 0,-1 0 0,0 22 16,0-1-16,0 21 0,0 0 15,-21-20-15,0 41 0,0 43 16,0-43-16,0-20 0,-21 20 16,0 1-16,0-22 0,0 22 0,-22-22 15,1 0-15,-21 1 0,20-1 16,1 0-16,-22-21 0,22 22 16,0-22-16,-1 0 0,1 0 0,0 0 15,-22-21-15,43 0 0,0 0 16,0 0-16,0 0 0,-1 0 15,1 0-15,21-21 0,0 0 0,-21 0 16,21 0-16,-21-22 0,21 22 0,0-21 16,0 0-16,0-1 0,0 1 15,0 0-15,0-1 0,0 1 0,21 0 16,0-1-16,0 1 0,1 21 0,-1 0 16,0 21-16,0 0 0,0 0 15,0 0-15,1 0 0,20 21 16,-21 21-16,0-21 0,22 22 15,-22-22-15,21 21 0,-21-21 0,0 22 16,1-1-16,20-21 0,-21 0 0,0 22 16,0-22-16,1 0 0,-1 0 15,-21 0-15,21 0 0,0-21 0,0 22 16,-21-1-16,21-21 0,1 0 16,-1 0-16,0 0 15,0 0-15,0 0 0,0 0 0,1-21 16,-1-1-16</inkml:trace>
  <inkml:trace contextRef="#ctx0" brushRef="#br0" timeOffset="77872.78">8911 10901 0,'-21'63'31,"0"-41"-31,21-1 0,-43 42 16,22-20-16,0-1 0,0 0 15,-21 1-15,20-1 0,1 0 0,-21-21 16,21 22-16,-22-1 0,22-21 16,0 0-16,0 1 0,0-1 15,0 0-15,21 0 0,-22-21 16,22-21 15,0 0-31,22 0 16,-1 21-16,0-22 15,0 22-15,0 0 16,0 0-16,1 0 0,20 0 0,-21 0 16,21 0-16,-20 22 0,20-1 15,0-21-15,1 21 0,-22-21 0,21 21 16,0 0-16,1-21 0,-1 21 15,-21-21-15,22 22 0,-22-22 16,0 0-16,0 21 0,0-21 0,0 21 16,1-21-16,-1-21 31,-21 0-31,21 21 16,-21-22-16</inkml:trace>
  <inkml:trace contextRef="#ctx0" brushRef="#br0" timeOffset="78139.63">9737 10901 0,'-22'0'15,"44"0"1,-1 0-1,0 0-15,0 0 0,0-21 16,22 21-16,-22 0 0,21 0 0,0 0 0,-20 0 16,20 0-16,0 0 0,-21 0 15,1 0-15,-1 0 0,0 0 16,-42 0 15,0 0-31</inkml:trace>
  <inkml:trace contextRef="#ctx0" brushRef="#br0" timeOffset="78623.36">9694 10901 0,'-21'21'0,"42"-42"0,-42 63 16,0-21-16,0 1 15,0-1-15,21 0 16,-22 0-16,22 0 0,0 0 0,0 1 0,-21-1 15,21 0 1,-21 0-16,21 0 0,0 0 16,21-21 31,0 0-47,1 0 0,-1-21 15,0 21-15,0-21 0,21 21 0,-20 0 16,20 0-16,0-21 0,1 21 0,-22 0 15,21 0-15,0 0 0,-20 0 16,20 0-16,0 0 0,-21 21 16,1-21-16,20 21 0,-21 0 15,0 22-15,0-22 0,-21 0 0,0 21 16,0-20-16,0-1 0,0 21 0,0-21 16,0 0-16,-21 1 0,0-1 15,0 0-15,0 0 0,0 0 0,-22 0 16,22-21-16,0 22 0,-21-22 0,20 0 15,1 21-15,-42 0 16,42-21-16,-1 0 16,1 0-16,0-21 31,0 0-15,21-1-16</inkml:trace>
  <inkml:trace contextRef="#ctx0" brushRef="#br0" timeOffset="85259.18">10774 10964 0,'0'0'0,"0"-21"15,0 0 1,-21 21-16,21 21 78,21 0-62,-21 1-16,0-1 15,21 0-15,-21 0 0,21 0 16,0 0-16,-21 1 0,0 20 0,0-21 15,21 0-15,-21 22 0,0-22 16,0 21-16,0-21 0,0 0 16,0 22-16,0-22 0,0 0 0,0 0 15,0 0-15,0 1 0,0-1 16,22-21 15,-1-21-15,0-1-16,0 1 0,0-21 15,22 21-15,-22-22 0,21 1 0,0 0 16,22-1-16,-22-20 0,22 21 0,20-22 16,-20 1-16,21-1 15,20 1-15,1-1 0,0 22 0,0-22 16,0 1-16,0 20 0,-22 1 16,1 0-16,0 21 0,-22-1 0,-21 1 15,43 21-15,-64 0 0,0 0 16,-42 0 93</inkml:trace>
  <inkml:trace contextRef="#ctx0" brushRef="#br0" timeOffset="86397.52">21675 7938 0,'0'-22'0,"0"44"0,0-86 0,0 43 0,0-21 16,0 20-16,0 1 0,0 0 16,0-21-16,0 21 0,0-1 15,0 44 17,0 20-32,0-21 0,0 21 15,0 1-15,0 20 0,0 1 0,0-22 16,0 22-16,0-1 0,-22 1 15,1-22-15,0 0 0,0 22 16,0-22-16,21-21 0,-21 22 0,-1-1 16,22-21-16,0 0 0,-21 0 15,21 1-15,-21-1 0,21-42 47,21-1-47,0 1 0,1-21 0</inkml:trace>
  <inkml:trace contextRef="#ctx0" brushRef="#br0" timeOffset="86652.38">21929 7705 0,'0'0'0,"0"-21"0,0-1 16,0 1-16,0 42 15,0 1 1,0-1-16,0 0 0,0 21 0,0 1 15,0-1-15,0 21 0,0 1 0,21-22 16,-21 22-16,0-1 0,0-20 16,0-1-16,0 21 0,0-20 15,0-22-15,-21 21 0,21 1 16,-22-22-16,22 0 0,0 0 0,0 0 16,-21 0-16,0-21 31</inkml:trace>
  <inkml:trace contextRef="#ctx0" brushRef="#br0" timeOffset="86863.26">21526 8361 0,'22'0'46,"-1"0"-46,0 0 0,0-21 0,21 21 16,-20 0-16,20 0 0,0 0 0,-21-21 16,22 21-16,-1-22 0,0 22 15,1-21-15,-22 21 0,0-21 0,21 0 16,-20 21-16,-1-21 0</inkml:trace>
  <inkml:trace contextRef="#ctx0" brushRef="#br0" timeOffset="87223.05">22183 8297 0,'42'0'16,"-21"0"0,0-21-16,0 21 0,1-21 0,-1 0 15,21 0-15,-21 21 0,0-21 0,1-1 16,-1 1-16,0 0 0,-21 0 15,0 0-15,0 0 0,0-1 16,-21 22 0,0 0-16,-1 0 0,1 22 15,0-1-15,0 0 0,0 0 16,0 0-16,-1 0 0,1 22 16,21-22-16,0 21 0,-21 1 15,21-1-15,0 0 0,0-21 16,0 1-16,0-1 0,21 0 15,0 0-15,1-21 0,-1 0 16,21 0-16,-21 0 0,22 0 0,-1 0 16,0 0-16,1 0 0,-22-21 15,21 0-15,0 21 0</inkml:trace>
  <inkml:trace contextRef="#ctx0" brushRef="#br0" timeOffset="87488.9">22881 7641 0,'0'0'0,"0"-21"0,-21 42 31,21 22-31,-21-22 0,21 21 16,0 0-16,0 1 0,-21-1 0,21 0 15,-22 22-15,1-22 0,21 22 16,0-22-16,0 0 0,-21 1 0,21-1 15,-21 0-15,21-20 0,0-1 0,0 0 16,0 0-16,0 0 16,0 0-16,21-21 15,0 0 1,0 0-16,1-21 0</inkml:trace>
  <inkml:trace contextRef="#ctx0" brushRef="#br0" timeOffset="87771.74">23093 7430 0,'0'84'31,"0"-41"-31,0-1 0,-21 0 16,21 64-16,0-42 0,0-1 15,0 1-15,-22-1 0,22-21 16,0 22-16,0-22 0,0 22 0,0-22 16,-21-21-16,21 22 0,0-22 15,0 0-15,0 0 0,0 0 0,0 0 16,0 1-16,21-22 16,1 0-1,-22-22-15,21 1 0</inkml:trace>
  <inkml:trace contextRef="#ctx0" brushRef="#br0" timeOffset="88143.52">23304 8128 0,'0'21'0,"0"-42"0,0 63 15,0 1-15,-21-22 0,21 0 0,0 0 16,-21 22-16,21-22 0,0 0 15,0 0-15,0 0 0,0 0 0,0 1 16,21-22 0,0 21-16,1-21 0,-1 0 15,0 0-15,0 0 0,0 0 16,22 0-16,-22-21 0,0 21 16,-21-22-16,21 1 0,0 0 0,0 0 15,-21 0-15,22-22 0,-22 22 16,0 0-16,0-21 0,0 21 0,0-22 15,-22 22-15,1 0 0,0 0 0,0 0 16,0 21-16,0 0 0,-1 0 16,1 0-16,0 0 0,0 0 0,0 21 15,0-21-15,-1 21 16,22 0-16,0 0 0,0 0 0,0 1 16,0-1-16,22 0 15,-1 0-15,0-21 0</inkml:trace>
  <inkml:trace contextRef="#ctx0" brushRef="#br0" timeOffset="88595.26">24193 8234 0,'22'0'0,"-44"0"0,44-21 15,-1 0-15,-21-1 0,21 1 0,-21 0 16,0 0-16,0 0 0,21-22 0,-21 22 15,21 0-15,-21 0 0,0 0 16,0 0 0,0 42-1,0 0-15,0 0 0,0 0 16,-21 0-16,21 22 0,0-22 0,-21 21 16,21 1-16,0-22 0,0 21 0,0 0 15,0 1-15,0-1 0,0 0 16,0-20-16,0 20 0,0 0 0,0 1 15,0-1-15,0 0 0,0 22 16,0-22-16,0 0 0,0 22 16,0-22-16,-21 1 0,21-1 0,-21 21 15,21-20-15,0-1 0,0 0 16,-22 1-16,1-22 0,0 21 0,21-21 16,-21 1-16,21-1 0,0 0 0,-21 0 15,0-21-15,-1 0 16,1 0-16,0 0 0,0 0 15,0 0-15,21-21 0,-21 0 0,-1 21 16,1-21-16,21-22 0,0 22 0,0-21 16,0-1-16,0 1 0,0 0 15,0-22-15,0 22 0</inkml:trace>
  <inkml:trace contextRef="#ctx0" brushRef="#br0" timeOffset="88832.13">24066 7789 0,'0'0'16,"-21"0"-16,0 0 0,0 0 16,0 0-1,21 22 1,0-1-1,0 0-15,21-21 16,0 21-16,0-21 0,-21 21 0,21 0 16,1-21-16,-1 22 0</inkml:trace>
  <inkml:trace contextRef="#ctx0" brushRef="#br0" timeOffset="89355.34">24680 7938 0,'0'-22'0,"0"44"0,0-65 16,0 22-16,-21 21 16,0 0-1,0 0-15,0 0 0,-1 0 0,1 0 16,0 0-16,0 21 16,21 0-16,-21 1 0,21-1 0,-21 0 15,-1 21-15,22 1 0,0-22 16,0 21-16,0-21 0,0 22 0,0-22 15,0 0-15,0 0 0,0 0 0,0 0 16,0 1-16,0-1 16,22-21-16,-1 0 15,0 0 1,0 0-16,0 0 0,-21-21 16,0-1-16,21 22 0,1-21 0,-22 0 15,21 0-15,-21 0 0,21-22 16,-21 22-16,0-21 0,0 21 0,21-22 15,-21 22-15,21-21 0,-21 21 16,0 0-16,0 42 16,21 0-1,-21 0-15,0 0 0,22 0 0,-22 1 16,0 20-16,0-21 0,21 0 0,-21 0 16,21 1-16,-21-1 0,0 0 15,21 0-15,0-21 0,-21 21 16,21-21-16,1 0 15,-1 0 1,0 0-16,0-21 16,-21 0-1,0 0-15,0 0 0,0-1 0,0 1 16</inkml:trace>
  <inkml:trace contextRef="#ctx0" brushRef="#br0" timeOffset="89563.22">24977 7874 0,'0'0'16,"0"-21"-16,0 42 31,0 0-31,0 0 0,0 1 16,0 20-16,0-21 0,0 21 0,21-20 15,-21-1-15,0 0 0,21 21 16,-21-21-16,0 1 0,0-1 0,21 0 16,-21 0-1,21-21-15,0 0 31,-21-21-31,22 0 16,-1 0-16</inkml:trace>
  <inkml:trace contextRef="#ctx0" brushRef="#br0" timeOffset="89745.11">25188 7895 0,'0'0'15,"-21"0"1,0 21-16,0 1 0,21-1 15,-21 0-15,-1 0 0,22 21 16,0-20-16,-21-1 0,0 0 0,21 0 16,-21 0-16,21 0 0,0 1 0,0-1 15,0 0-15,21-21 16,0 0 0</inkml:trace>
  <inkml:trace contextRef="#ctx0" brushRef="#br0" timeOffset="90199.85">25612 7874 0,'0'0'0,"0"-21"0,-22 21 0,1 0 0,21-21 16,-21 21-16,0 0 0,0 0 15,0 21-15,-1 0 0,1-21 16,0 42-16,0-20 0,0 20 0,0-21 15,-1 21-15,1 1 0,0-22 16,21 21-16,0-21 0,-21 22 16,21-22-16,0 0 0,0 0 15,0 0-15,0 1 0,21-22 16,0 0-16,0 0 16,1 0-16,-1 0 15,0-22-15,0 1 0,0 0 16,-21 0-16,21 0 0,-21 0 15,22-1-15,-1 1 0,-21 0 0,0-21 16,21 21-16,-21-1 0,21 1 16,-21 0-16,0 42 15,0 0 1,0 1-16,0-1 0,0 21 16,0-21-16,0 0 0,0 1 0,0 20 15,0-21-15,0 0 16,21 0-16,-21 1 0,21-22 15,1 0-15,-1 0 0,0 0 16,0 0-16,0 0 16,0 0-16</inkml:trace>
  <inkml:trace contextRef="#ctx0" brushRef="#br0" timeOffset="95202.93">13991 10964 0,'-21'0'0,"0"0"31,0 0 16,-1 0-47</inkml:trace>
  <inkml:trace contextRef="#ctx0" brushRef="#br0" timeOffset="95893.54">13928 10922 0,'-22'0'16,"1"0"0,21-21-1,0 0 1,0 0-16,0-1 15,0 1 1,0 0-16,0 0 16,21 21-16,1-21 0,-1 21 15,-21-21-15,21 21 0,21 0 16,-21 0-16,1 0 0,-1 0 0,0 0 16,21 0-16,-21 0 0,1 0 15,20 0-15,-21 21 0,0 0 16,0 0-16,1 0 0,-22 0 0,21 1 15,-21 20-15,21-21 0,-21 21 0,0 1 16,0-1-16,0 22 0,-21-22 16,0 21-16,-22-20 0,22 20 15,-21-20-15,-1-1 0,22 0 0,-21 1 16,0-1-16,-1 0 0,1-21 0,21 1 0,-22-1 16,22 0-16,-21 0 15,21-21-15,0 0 0,-1 0 0,1 0 16,0 0-16,0 0 0,21-21 15,-21 0-15,21 0 0,0-1 16,0 1-16,0-21 0,0 21 0,0-22 16,0 22-16,0-21 0,0 0 15,0-22-15,0 22 0,0 21 16,21-1-16,0 22 0,0 0 16,0 0-16,1 0 0,-1 0 15,0 22-15,0 20 0,21-21 16,-20 0-16,20 0 0,0 1 0,-21 20 15,22-21-15,-1 0 0,-21 0 16,22 1-16,-22-22 0,0 21 0,0 0 16,0-21-16,0 0 0,1 21 15,-1-21-15,0 0 16,0 0-16,0 0 0,0 0 16,1-21-16,-1 0 15,0 0-15,0-1 0</inkml:trace>
  <inkml:trace contextRef="#ctx0" brushRef="#br0" timeOffset="96147.77">14901 10732 0,'21'0'0,"1"42"15,-22-21-15,0 0 16,0 22-16,0 62 15,21-83-15,-21 20 0,0 0 16,0 1-16,0-1 0,21 0 0,-21 1 16,0-22-16,0 21 0,0-21 15,0 0-15,0 1 0,0-1 16,0 0-16,0-42 31</inkml:trace>
  <inkml:trace contextRef="#ctx0" brushRef="#br0" timeOffset="96356.79">14753 11134 0,'0'0'16,"21"0"15,0 0-31,1 0 0,-1 0 16,0-21-16,0 21 0,0-22 15,22 22-15,-22 0 0,21-21 0,0 21 16,1 0-16,-22-21 0,21 21 16,1-21-16,-1 0 0,0 21 0,-21-21 15,22-1-15,-22 22 0,21-21 16,-21 0-16</inkml:trace>
  <inkml:trace contextRef="#ctx0" brushRef="#br0" timeOffset="96603.42">15706 10583 0,'0'0'0,"0"22"31,0-1-31,0 21 16,0-21-16,0 22 0,0-1 0,0 0 16,0 1-16,0-1 0,0 0 15,0 1-15,0-1 0,0-21 0,0 21 16,0 1-16,0-1 0,21-21 0,-21 0 15,0 22-15,0-22 0,0 0 0,0 0 16,0 0-16,21-21 16,0 0-16,0 0 0,0 0 15,1 0-15,-1-21 16</inkml:trace>
  <inkml:trace contextRef="#ctx0" brushRef="#br0" timeOffset="96879.26">16468 10689 0,'0'0'0,"-22"0"0,22 21 0,-21-21 16,21 22-1,21-22 1,1 0-16,-1 0 0,0 0 15,0 0-15,0 0 0,0 0 16,1 0-16,-1 0 0,0 0 16,0 0-16,0 0 15,-42 0 17</inkml:trace>
  <inkml:trace contextRef="#ctx0" brushRef="#br0" timeOffset="97051.16">16425 10922 0,'0'21'0,"0"-42"0,-21 42 16,21 0-16,0 1 15,0-1-15,21-21 16,0 0 0,1 0-16,-1 0 0,0 0 0,0 0 15,0 0-15,0 0 0,1 0 0,-1-21 16,21 21-16,-21-22 0,22 1 15,-22 21-15,21-21 0,-21 0 0</inkml:trace>
  <inkml:trace contextRef="#ctx0" brushRef="#br0" timeOffset="97711.8">17526 10435 0,'0'0'0,"-21"0"0,0-21 15,21 0-15,0 0 16,0 0-16,21-1 16,0 22-16,0-21 0,0 21 0,0 0 15,1-21-15,-1 21 0,0 0 16,0 0-16,0 0 15,0 0-15,1 0 0,-22 21 16,21 0-16,-21 1 0,0 20 16,0-21-16,0 0 0,0 22 0,0-22 15,0 21-15,-21-21 0,-1 0 16,1 22-16,0-22 0,0 0 0,0 0 16,0 0-16,-1 1 0,1-22 0,0 21 15,0-21-15,0 0 0,0 21 16,21-42 15,21 0-15,0 21-16,0-22 0,0 22 15,22-21-15,-22 21 0,0-21 16,21 21-16,-21 0 0,22 0 0,-22 0 16,21 0-16,-21 0 0,1 0 15,-1 21-15,21 0 0,-21-21 0,0 22 16,1-1-16,-22 0 0,21 0 15,-21 0-15,21 0 0,-21 1 0,0-1 16,0 0-16,0 0 0,0 0 0,-21 0 16,0 1-16,-1-22 0,1 21 15,-21 0-15,21-21 0,-22 21 16,22 0-16,-21-21 0,0 21 0,-1-21 16,1 0-16,0 22 0,-1-22 15,1 0-15,21 0 0,0 21 0,-1-21 16,1 0-16,0 0 0,0 0 15,21-21 1,0-1 0,-21 22-16,0 0 15</inkml:trace>
  <inkml:trace contextRef="#ctx0" brushRef="#br0" timeOffset="99463.92">2921 13102 0,'-21'21'16,"21"1"0,0-1-16,0 21 0,0-21 15,0 22-15,0-1 0,0 0 0,0 1 16,0-1-16,0 0 0,0 1 16,0 20-16,0-21 0,0 1 0,0-1 15,0-21-15,0 22 0,0-22 16,0 21-16,0-21 0,0 0 0,21 1 15,0-22 1,-21-22 15,0 1-31</inkml:trace>
  <inkml:trace contextRef="#ctx0" brushRef="#br0" timeOffset="99707.78">3027 12933 0,'0'0'0,"-21"0"16,-1 0 0,1 0-16,0 0 15,21 21 1,0 0-1,21-21 1,0 0-16,22 21 16,-22-21-16,0 0 0</inkml:trace>
  <inkml:trace contextRef="#ctx0" brushRef="#br0" timeOffset="99953.64">3641 13272 0,'0'0'0,"0"21"16,21-21 31,0 0-47,-21-21 0,21 21 15,0 0-15,0 0 0,1-22 16,-1 22-16,0 0 15</inkml:trace>
  <inkml:trace contextRef="#ctx0" brushRef="#br0" timeOffset="100128.54">3619 13483 0,'0'0'0,"0"21"16,0 1-16,0-1 15,22-21 17,-1 0-17,0-21-15,0-1 0,0 22 16,0-21-16,22 0 0,-22 0 16,21 0-16,-21 0 0</inkml:trace>
  <inkml:trace contextRef="#ctx0" brushRef="#br0" timeOffset="100735.19">4466 12827 0,'0'0'0,"-21"0"0,21-21 16,-21 21-16,21-21 31,0 0-31,21 21 15,0 0 1,0-22-16,0 22 0,1 0 0,-1 0 16,0 0-16,0 0 0,0 22 15,0-1-15,1-21 0,-22 21 0,21 0 16,-21 21-16,0-20 0,0-1 16,0 0-16,-21 21 0,-1-21 0,1 1 15,-21 20-15,21-21 0,0 0 16,-22 0-16,22 1 0,0-1 0,0 0 15,0-21-15,-1 21 0,1-21 16,21-21 15,0 0-15,21 21-16,1-21 0,-1 21 0,0 0 16,0 0-16,21-22 0,1 22 15,-1 0-15,0 0 0,1 0 0,-1 22 16,0-22-16,1 21 0,-1 0 15,0 0-15,1-21 0,-1 21 0,-21 0 16,0 1-16,1-1 0,-1 0 16,-21 0-16,0 0 0,0 0 15,0 1-15,-21-1 0,-1 0 0,-20 0 16,21 0-16,-21 0 0,-1 1 16,1-1-16,0 0 0,-1-21 0,-20 21 15,20-21-15,1 0 16,21 0-16,-21 0 0,20 0 0,-20 0 15,21 0-15,0 0 16,0 0-16,21-21 0,-22 21 0,22-21 16,0 0-16,0-1 15,0 1-15,22 0 0,-1 0 16,21 0-16,-21-22 0</inkml:trace>
  <inkml:trace contextRef="#ctx0" brushRef="#br0" timeOffset="101747.61">7451 12531 0,'-22'0'0,"22"-21"15,0-1 17,0 1-32,22 21 15,-22-21-15,21 21 0,0 0 16,0-21-16,0 21 0,0-21 16,1 21-16,20-21 0,0 21 15,-21 0-15,22-22 0,-1 22 16,0 0-16,1 0 0,-1 0 0,-21 0 15,22 22-15,-22-1 0,0-21 0,0 21 16,-21 0-16,0 43 16,0-43-16,0 0 0,-21 42 15,0-41-15,0-1 0,-1 0 16,1 0-16,0 0 0,0 0 0,0 1 16,0-1-16,-1-21 0,1 21 15,-21 0-15,21-21 0,0 0 16,-1 0-16,22-21 31,0 0-15,22 21-1,-1 0-15,0 0 0,21-21 0,-21-1 16,22 22-16,-22 0 0,21 0 16,1 0-16,-1 0 0,-21 0 0,21 0 15,1 22-15,-22-22 0,21 21 0,-21 0 16,43 42-16,-43-41 15,0 20-15,0-21 0,-21 21 0,0-20 16,0-1-16,0 21 0,0-21 16,0 22-16,0-22 0,-21 0 0,0 21 15,0-21-15,0 1 0,-22-1 16,22 0-16,-21 0 0,0 0 16,-22 0-16,22-21 0,-22 22 0,1-1 15,-1-21-15,22 0 0,-22 21 16,22-21-16,0 0 0,-1 0 0,-41 0 15,63 0-15,-1-21 16,1 0 0,21-1-16,0 1 15,0 0-15,21 0 16,1 0-16,-1 0 0,0 21 16,0-22-16</inkml:trace>
  <inkml:trace contextRef="#ctx0" brushRef="#br0" timeOffset="102300.29">9229 12361 0,'0'0'15,"0"22"1,0-1 0,0 0-16,-22 0 0,22 0 0,-21 0 15,-21 22-15,21-22 0,0 21 16,-22 1-16,1-22 0,21 21 0,-22 0 16,1-20-16,21 20 0,-21 0 0,20-21 15,-20 1-15,21-1 0,0 0 16,0 0-16,-1 0 0,1-21 15,0 0 1,21-21 0,0 0-16,0 0 15,0 0-15,21-1 16,0 22-16,1-21 0,-1 0 0,0 21 16,21 0-16,-21 0 0,22 0 15,-1 0-15,0 0 0,1 0 0,-1 0 16,0 21-16,1-21 0,-22 21 15,21 1-15,1-22 0,-22 21 0,21 0 16,-21-21-16,0 21 0,1-21 0,-1 21 16,0-21-16,-21 21 15,21-21-15,-21 22 32,0-44-1,21 1-16,-21 0-15,21 0 0,1 0 0</inkml:trace>
  <inkml:trace contextRef="#ctx0" brushRef="#br0" timeOffset="102659.09">10181 12277 0,'0'0'0,"21"0"31,0 0-15,1 0-16,-1-21 0,0 21 0,0 0 15,0 0-15,0-22 0,1 22 16,-1 0-16,0 0 0,0 0 0,0-21 16,0 21-16,1 0 0,-1 0 15,0 0-15,0 0 0,-42 0 47,0 0-47,0 0 0,-1 0 16,1 0-16,0 0 0</inkml:trace>
  <inkml:trace contextRef="#ctx0" brushRef="#br0" timeOffset="103179.79">10202 12277 0,'0'0'0,"0"21"0,-21 0 0,0 0 15,21 0-15,-21 1 0,21-1 16,-21 0-16,21 0 0,-22 0 15,1 0-15,21 1 0,0-1 0,-21 21 16,21-21-16,-21 0 0,21 1 16,-21-1-16,21 0 0,0 0 15,0 0-15,0 0 16,21-42 15,0 0-31,0 0 16,0 21-16,1-21 0,-1 21 15,0-21-15,0 21 0,0-22 16,0 22-16,1 0 0,-1 0 16,42-21-16,-20 21 0,-22 0 15,21 0-15,-21 0 0,22 0 16,-22 21-16,21-21 0,0 22 0,-20-22 16,20 21-16,-21 0 0,0 0 15,0 0-15,1 0 0,-1 1 0,-21-1 16,21 0-16,-21 0 0,0 0 0,0 0 15,-21 1-15,0-1 0,-22 0 16,22 0-16,-21 0 0,-43 0 16,43 1-16,-1-1 0,1-21 15,0 21-15,21-21 0,-22 0 16,22 21-16,-21-21 0,21 0 0,-1 0 16,1 0-16,0 0 0,0 0 15,42-21 16,0 0-31,0 21 0,22-43 16</inkml:trace>
  <inkml:trace contextRef="#ctx0" brushRef="#br0" timeOffset="103911.37">11261 12531 0,'21'0'0,"-21"42"16,0-21-16,0 0 0,21 1 16,-21-1-16,0 0 15,21 21-15,-21-21 0,0 1 0,0-1 16,0 21-16,0-21 0,0 43 15,0-43-15,21 0 0,-21 0 16,0 0-16,21-21 0,-21 22 16,0-1-16,22-21 0,-1 0 15,0 0-15,0 0 0,0 0 0,0 0 16,22-21-16,-1 21 0,0-22 16,1 1-16,20 0 0,1-21 15,-1 21-15,1-1 0,-1-20 16,22 0-16,-22 21 0,1-22 0,-1 22 15,-20-21-15,-1 21 0,22-1 0,-43 1 16,21 0-16,-21 0 0,0 0 16,1 21-16,-1 0 0,0 0 31,0 0-15,0 0-1,0 0-15,-21-21 16,22-1-16,-1 22 0</inkml:trace>
  <inkml:trace contextRef="#ctx0" brushRef="#br0" timeOffset="104791.87">21124 9504 0,'0'0'0,"0"-21"16,0 42 15,0 21-31,0-21 15,0 22-15,0-1 0,0 0 16,0 22-16,0-22 0,-21 1 0,21 20 16,0-21-16,0 1 0,-21-1 0,21 0 15,0 1-15,-21-22 0,21 21 16,0-21-16,0 22 0,0-22 0,0 0 16,-21 0-16,21 0 15,0 1-15,0-1 0,0-42 31</inkml:trace>
  <inkml:trace contextRef="#ctx0" brushRef="#br0" timeOffset="105055.72">21569 9483 0,'0'0'0,"0"21"15,0 0 1,0 0-16,-21 22 0,21-1 0,0 0 16,0 1-16,0 20 15,0-21-15,0 1 0,-22-1 0,22 0 16,0 1-16,0-22 0,0 21 0,-21-21 16,21 22-16,0-22 0,0 0 15,0 0-15,0 0 0,0 1 0,-21-22 16,21 21-16,-21-21 15</inkml:trace>
  <inkml:trace contextRef="#ctx0" brushRef="#br0" timeOffset="105244.68">21103 10054 0,'-21'0'0,"42"0"0,-63 0 16,63 0 15,0 0-15,21 0-16,-20 0 0,-1 0 0,21-21 15,0 21-15,-20 0 0,20-21 16,0 21-16,-21-21 0,22 21 0,-22 0 16</inkml:trace>
  <inkml:trace contextRef="#ctx0" brushRef="#br0" timeOffset="105604.47">21653 9991 0,'64'0'31,"-43"0"-31,0 0 0,0 0 16,1 0-16,-1-21 0,0 21 0,21-43 15,-21 43-15,1-21 16,-1 0-16,-21 0 0,21 0 15,-21-1-15,0 1 0,0 0 16,0 0-16,-21 21 16,0 0-16,-1 0 15,1 0-15,0 0 0,0 21 0,0 0 16,0 0-16,-1 22 0,22-22 16,-21 21-16,21-21 0,-21 22 0,21-22 15,0 21-15,0-21 0,0 1 16,0 20-16,0-21 0,0 0 0,21 0 15,0 1-15,1-1 0,-1-21 0,0 21 16,0-21-16,43 0 16,-43 0-16,0 0 0,21 0 0,-21 0 15,1-21-15,-1 0 0,21-1 16,-21 22-16</inkml:trace>
  <inkml:trace contextRef="#ctx0" brushRef="#br0" timeOffset="105871.32">22415 9377 0,'0'-21'0,"0"42"0,0-63 0,-21 42 15,21 21 1,-21 0-16,21 21 0,0-21 0,0 43 16,-21-22-16,21 1 0,0 20 15,0 1-15,-21-22 0,21 21 16,0-20-16,0 41 0,0-41 15,0-1-15,0-21 0,0 22 16,0-22-16,0 0 0,0 21 16,0-21-16,21-21 15,0 0-15,0 0 16,0-21-16,1 21 0,-1-21 16</inkml:trace>
  <inkml:trace contextRef="#ctx0" brushRef="#br0" timeOffset="106127.17">22839 9313 0,'-21'0'0,"21"22"16,0-1-16,-22 0 0,1 21 15,21 1-15,-21-1 0,21 0 0,0 1 16,0 20-16,-21-21 0,21 22 15,-21-22-15,21 1 0,0-1 0,0 0 16,0-21-16,0 22 0,0-22 16,0 0-16,0 0 0,0 0 0,0 1 15,0-1 1,21-21 0,0 0-16,-21-21 0,21 21 0</inkml:trace>
  <inkml:trace contextRef="#ctx0" brushRef="#br0" timeOffset="106496.47">23135 9673 0,'0'21'0,"0"1"16,0-1-16,-21 21 0,21-21 0,-21 22 16,21-22-16,0 0 0,0 21 15,0-21-15,0 1 0,0-1 16,0 0-16,0 0 0,0 0 15,21-21-15,0 0 16,0 21-16,0-21 0,1 0 0,20 0 16,-21 0-16,21 0 0,1-21 15,-22 21-15,21-21 0,-21 0 0,1 0 16,-1 0-16,0-1 0,-21-20 0,0 21 16,0-21-16,0 20 0,0-20 15,0 21-15,0-21 0,0 20 0,0 1 16,0 0-16,-21 0 0,0 21 15,-1 0-15,1 0 0,0 0 0,-21 0 16,21 21-16,-1-21 0,1 21 0,0 0 16,0 1-16,0-1 15,21 0-15,-21 0 0,21 0 0,0 0 16,0 1 0</inkml:trace>
  <inkml:trace contextRef="#ctx0" brushRef="#br0" timeOffset="106895.24">24003 9970 0,'0'0'16,"42"-22"0,-42 1-16,21 0 0,-21 0 15,22 0-15,-22 0 0,0-1 0,21 1 16,-21 0-16,21 0 0,-21-21 15,0 20-15,0 1 0,0 42 32,0 1-32,0 20 15,0-21-15,0 21 0,0 1 0,0-1 16,0 0-16,-21 1 0,21-1 16,-21 0-16,21 22 0,-22-22 0,22 22 15,0-22-15,0 22 0,0-1 16,0 1-16,0 41 15,0-41-15,0 42 0,0-64 16,0 0-16,0 1 0,0-1 0,0 0 16,0-20-16,-21-1 0,0 21 15,0-42-15,0 21 0,21 0 0,-21-21 16,-1 0-16,1 0 0,0 0 0,0-21 16,0 0-16,0-21 15,-1 21-15,22-22 0,0 1 0</inkml:trace>
  <inkml:trace contextRef="#ctx0" brushRef="#br0" timeOffset="107104.12">24066 9504 0,'0'0'0,"0"-21"15,-21 21-15,21-21 0,-21 21 16,21 21 15,0 0-31,21 0 16,0-21-16,1 21 0,-1 0 0,0-21 15,0 22-15,0-22 0,0 21 16</inkml:trace>
  <inkml:trace contextRef="#ctx0" brushRef="#br0" timeOffset="107556.2">24723 9631 0,'0'-21'0,"0"0"0,-64-43 31,43 64-31,0 0 16,0 0-16,-1 21 0,1 0 16,0 1-16,0-1 0,0 21 0,0-21 15,-1 22-15,1-22 0,21 21 16,0 0-16,0-20 0,0 20 15,0-21-15,0 0 0,0 22 0,0-22 16,0 0-16,0 0 16,21-21-16,1 0 0,-1 0 15,0 0-15,0 0 0,0 0 0,0 0 16,1 0-16,20-21 0,-21 0 16,-21 0-16,21-1 0,0 1 0,1-21 15,-1 21-15,0-22 0,-21 1 0,21 21 16,0-21-16,-21 20 0,0 1 15,0 0-15,0 42 32,0 0-32,0 1 0,0 20 0,0-21 15,0 21-15,0-20 0,0 20 0,0-21 16,0 0-16,0 22 0,0-22 16,0 0-16,21 0 0,1-21 0,-1 21 15,0 0-15,0-21 16,0 0-16,0 0 0,1 0 15,-1-21-15,0 21 0,-21-21 16</inkml:trace>
  <inkml:trace contextRef="#ctx0" brushRef="#br0" timeOffset="107791.58">25273 9673 0,'0'0'0,"0"43"0,0-1 15,0 0-15,0-21 0,0 22 0,0-22 16,-21 0-16,21 0 0,0 0 0,0 1 16,0-1-1,0-42 1,21 21-1</inkml:trace>
  <inkml:trace contextRef="#ctx0" brushRef="#br0" timeOffset="107988.47">25527 9546 0,'0'0'0,"-21"0"16,0 0-1,-1 21-15,1-21 0,21 22 16,-21-1-16,0 21 0,21-21 0,-21 0 15,21 1-15,-21-1 0,-1 0 16,22 0-16,0 0 0,0 0 0,0 1 16,-21-1-16,42-21 31</inkml:trace>
  <inkml:trace contextRef="#ctx0" brushRef="#br0" timeOffset="108409.23">26035 9546 0,'0'0'0,"0"-21"0,0 0 15,-21 21-15,21-21 0,-21 0 16,-1 21-16,1 0 0,0 0 16,0 0-16,0 0 0,0 0 0,-1 21 15,-20 0-15,21 0 0,0 21 16,0-20-16,-1 20 0,1 0 0,0-21 15,0 22-15,21-22 0,-21 21 0,21-21 16,0 1-16,0-1 0,0 0 16,0 0-16,0 0 0,0 0 0,21-21 15,0 0-15,0 0 0,0 0 16,1 0-16,-1 0 0,0 0 16,21-21-16,-21 0 0,22 0 15,-22 0-15,0 0 16,0-1-16,0-20 0,1 21 0,-1 0 15,0-22-15,0 22 0,0 0 0,0 0 16,-21 0-16,0 42 16,0 0-1,0 0-15,0 0 0,-21 1 16,0-1-16,21 0 0,-21 0 0,0 0 16,21 0-16,-21 1 0,21-1 15,-22 0-15,22 0 0</inkml:trace>
  <inkml:trace contextRef="#ctx0" brushRef="#br0" timeOffset="108572.13">26204 9991 0,'0'0'0,"0"21"15,-21-21 1,21 21-1,-21-21-15,0 0 16,0 0-16,-1 0 0,1 21 16</inkml:trace>
  <inkml:trace contextRef="#ctx0" brushRef="#br0" timeOffset="110140.21">14076 12594 0,'0'0'0,"-21"-21"16,21 0-16,-22 0 15,22 0-15,-21-1 16,21 1-16,0 0 0,0 0 15,0 0-15,21 21 16,1-21-16,20-1 0,-21 22 0,0 0 16,22-21-16,-1 21 0,-21 0 15,21 0-15,1 0 0,-22 21 0,21 1 16,-21-1-16,1 0 0,-22 0 0,0 21 16,0-20-16,0-1 15,0 21-15,-22-21 0,1 0 0,-21 22 16,0-22-16,20 21 0,-20-21 15,0 1-15,-1-1 0,22 21 0,-21-42 16,21 21-16,0 0 0,-1-21 16,1 0-16,0 0 0,21-21 31,21 21-15,0-21-16,1 21 0,-1-21 0,0 21 15,21-21-15,1 21 0,-1 0 16,0-21-16,1 21 0,-1 0 0,0 0 15,1 0-15,-1 0 16,-21 21-16,21 0 0,1 0 0,-22 0 16,0 0-16,0 1 0,-21-1 15,0 0-15,0 21 0,0-21 0,0 1 16,-21 41-16,0-42 0,0 0 16,-22 1-16,22-1 0,-21 0 15,0 0-15,-22 0 0,22-21 16,-1 21-16,1-21 0,0 0 0,21 0 15,-22 0-15,1 0 0,21 0 16,-22 0-16,22 0 0,-21-42 0,21 42 16,0-21-16,-1 21 0,22-21 15,0 0-15,0-1 16,0 1-16,0 0 16,0 0-16,22 21 0,-1-21 0,0 0 15,21-1-15,-21 1 0</inkml:trace>
  <inkml:trace contextRef="#ctx0" brushRef="#br0" timeOffset="110416.06">15261 12319 0,'21'0'15,"-42"0"-15,42 21 16,-21 0-16,0 22 15,0-22-15,0 21 0,0-21 0,0 22 16,-21-1-16,21 0 0,-21 1 16,21-1-16,0 0 0,0 1 0,0-1 15,0 0-15,0 1 0,0-22 16,0 0-16,0 21 0,0-20 0,0-1 16,0 0-16,21-21 15,-21-21 16</inkml:trace>
  <inkml:trace contextRef="#ctx0" brushRef="#br0" timeOffset="110611.76">14986 12785 0,'0'0'0,"-21"-21"0,0 21 0,21-22 16,21 22 15,0 0-31,0 0 0,21 0 15,-20 0-15,20 0 0,0 0 16,1-21-16,-1 21 0,21 0 0,-20-21 16,20 21-16,-20-21 15,-1 21-15,21-21 0,-20 0 0,-1 21 0,0-22 16,1 1-16,-1 21 0</inkml:trace>
  <inkml:trace contextRef="#ctx0" brushRef="#br0" timeOffset="110855.62">15981 12298 0,'0'-21'0,"0"42"0,0-63 0,0 20 0,0 44 47,0-1-47,0 21 0,0-21 16,0 22-16,0-1 0,0 0 0,0 1 15,0-1-15,0 0 0,0 1 0,0-1 16,0 0-16,0 1 0,0-1 15,0 0-15,0 1 0,0-22 16,21 21-16,-21-21 0,0 0 0,0 1 16,21-22-16,0 21 0,0-21 15,1 0-15,-1 0 0,21-21 16,0-1-16</inkml:trace>
  <inkml:trace contextRef="#ctx0" brushRef="#br0" timeOffset="111103.47">16849 12425 0,'0'0'0,"0"21"31,21-21-31,0 0 16,0 0-16,0 0 0,0 0 15,1 0-15,-1 0 16,0 0-16,0 0 16,-42 0-1,0 0 1</inkml:trace>
  <inkml:trace contextRef="#ctx0" brushRef="#br0" timeOffset="111270.38">16722 12594 0,'-22'21'0,"44"-42"0,-44 64 0,1-22 15,21 0-15,0 0 0,0 0 0,0 0 16,0 1 0,21-22-1,1 0-15,-1 0 0,0 0 0,0 0 16,0-22-16,0 22 0,1-21 16,-1 0-16,0 21 0,21-21 0,-21 0 15,22 0-15,-1-1 0</inkml:trace>
  <inkml:trace contextRef="#ctx0" brushRef="#br0" timeOffset="111971.98">17865 11938 0,'0'-21'0,"0"42"0,0-63 0,0 63 32,0 0-17,-22 0-15,22 22 0,-21-1 0,21 0 16,-21 1-16,21-1 0,0 21 16,-21-20-16,0-1 0,0 0 0,21 1 15,-22-1-15,1 0 0,0-20 0,21-1 16,0 0-16,-21 0 0,21 0 15,-21 0-15,21 1 16,0-44 15,21 22-31,0-21 0,0 0 16,0 21-16,1-21 0,20 0 16,-21 21-16,0-21 0,22 21 0,-22-22 15,21 1-15,0 21 0,1 0 0,-22-21 16,21 21-16,1 0 0,-1-21 15,0 21-15,-21 0 0,22-21 0,-22 21 16,0-21-16,0 21 0,0-22 16,1 22-16,-22-21 0,0 0 0,0 0 15,0 0-15,0 0 0,0-1 0,0 1 16,0 0-16,0 0 0,0-21 16,0-1-16,-22 22 15,1 21 1,0 0-16,0 42 15,0-20-15,0 20 0,21 0 16,-22-21-16,1 22 0,21-1 0,0 0 16,-21 1-16,21-1 0,-21 0 0,21-20 15,0 20-15,0-21 0,0 21 16,0-20-16,0-1 0,0 21 16,0-21-16,0 22 15,0-22-15,21-21 63,-21-21-63,0-1 0,0 1 15</inkml:trace>
  <inkml:trace contextRef="#ctx0" brushRef="#br0" timeOffset="112979.26">2900 14859 0,'0'21'32,"-21"0"-32,21 1 15,-22-1-15,22 21 0,0-21 16,0 22-16,-21-1 0,21 0 0,0 22 16,0-22-16,0 0 0,0-20 15,0 20-15,0-21 0,0 21 16,0-20-16,0-1 0,0 0 15,21-21-15,1 0 16,-1 0 0,-21-21-16,0 0 15,21-1-15,-21-20 0,0 21 16,21 0-16</inkml:trace>
  <inkml:trace contextRef="#ctx0" brushRef="#br0" timeOffset="113203.13">3048 14457 0,'0'-21'15,"0"42"-15,0-63 0,-21 42 32,21 21-1,0 0-16,0 0-15,21-21 16,0 21-16,0-21 16,0 0-16,-21 21 0</inkml:trace>
  <inkml:trace contextRef="#ctx0" brushRef="#br0" timeOffset="113425">3302 14923 0,'0'0'16,"0"21"-16,0 0 15,21-21 1,0 0 0,0 0-16,1 0 0,20 0 15,-21 0-15,0 0 0,22 0 16,-22-21-16,0 21 0,21 0 0,-21 0 15</inkml:trace>
  <inkml:trace contextRef="#ctx0" brushRef="#br0" timeOffset="113607.85">3471 15155 0,'0'22'16,"21"-22"-1,1 0-15,-1 0 16,0-22-16,0 1 0,21 21 0,-20-21 16,20 0-16,0 0 0,1 21 0,-1-21 15,0-1-15,1 1 0,-1 0 16,0 0-16</inkml:trace>
  <inkml:trace contextRef="#ctx0" brushRef="#br0" timeOffset="114215.18">4699 14330 0,'0'0'15,"-21"21"1,21 0 0,0 0-16,-21 1 0,21 20 15,0 0-15,0 1 0,0-1 0,0 0 16,0 1-16,0-1 0,0-21 15,0 21-15,0 1 0,0-22 16,-22 0-16,22 21 0,-21-20 0,0-1 16,21 0-16,-21-21 15,0 0-15,21-21 32,0 0-17,0-1-15,0 1 0,0 0 0,21 21 16,0-21-16,0 0 0,0 21 15,1 0-15,20-21 0,-21 21 16,0 0-16,22 0 0,-22 0 16,0 0-16,21 0 0,-21 0 0,1 0 15,20 0-15,-21 0 0,0-22 0,0 22 16,1 0-16,-1-21 0,0 21 16,0-21-16,0 0 0,-21 0 15,0 0-15,0-1 0,0 1 16,0 0-16,0 0 0,0 0 0,0 0 15,0-22-15,0 22 0,0 0 16,0 0-16,0 0 0,-21 21 16,21 21-1,-21 0-15,21 21 16,0-21-16,0 22 0,0-22 0,0 21 16,0 1-16,0-1 0,0-21 15,0 21-15,0 1 0,0-22 0,0 21 16,-21-21-16,21 22 0,0-22 15,0 0-15,0 21 0,0-20 0,0-1 16,-21 21-16,21-21 16</inkml:trace>
  <inkml:trace contextRef="#ctx0" brushRef="#br0" timeOffset="115847.2">7959 14161 0,'0'0'0,"0"-22"0,0 1 15,0 0-15,0 0 0,0 0 0,0 0 16,0-1-16,0 44 31,0-1-15,0 21-16,0-21 0,0 22 0,-22-1 15,22 21-15,-21-20 0,21 20 0,-21-20 16,0-1-16,0 21 0,0-20 16,-1-1-16,1-21 0,0 22 15,0-22-15,0 21 0,0-21 0,-1-21 16,22 21-16,-21-21 0,0 0 31,21-21-31,-21 21 16,21-21-16,0 0 0,0 0 0,0 0 0,0-1 15,0 1-15,21 0 16,0 0-16,-21 0 0,21 0 0,1 21 16,20-22-16,-21 1 0,21 21 15,-20-21-15,20 21 0,0 0 0,1 0 16,-1-21-16,0 21 0,1-21 15,-22 21-15,21 0 0,0 0 0,-20-21 16,20 21-16,-21-22 0,0 22 16,0-21-16,1 21 0,-1-21 0,0 0 15,-21 0-15,21 0 0,-21-1 16,0 1-16,0 0 16,0 0-16,0 0 0,0 0 0,0-1 15,0 1-15,-21 21 16,21-21-16,-21 21 0,0 0 15,-1 0 1,1 21-16,21 0 0,-21 1 16,21-1-16,0 0 0,0 21 0,-21 1 15,21-1-15,-21 0 0,21 1 16,-21-1-16,21 0 0,0 1 0,0-1 16,-22-21-16,22 21 0,0 1 15,0-22-15,-21 21 0,21-21 16,0 1-16,0-1 0,0 0 0,0 0 15,0 0-15,0 0 16,21-21 0,1 0-1,-22-21-15,21 0 0,0 0 0</inkml:trace>
  <inkml:trace contextRef="#ctx0" brushRef="#br0" timeOffset="116395.41">9461 13907 0,'-21'42'31,"0"-21"-31,0 0 0,0 0 15,0 1-15,-1 20 0,1-21 0,-21 0 16,21 22-16,-22-22 0,22 21 16,-21-21-16,0 0 0,-1 22 0,22-22 15,-21 21-15,-1-21 0,-20 22 16,42-43-16,0 21 16,-1-21-16,22-21 31,22 0-16,-1 21-15,0 0 0,0-22 16,0 22-16,22 0 0,-22 0 16,42 0-16,-20 0 0,-1 0 15,-21 22-15,21-22 0,1 21 16,-1 0-16,0 0 0,-20 0 0,20 0 16,0 1-16,-21-22 0,22 21 15,-22 0-15,0 0 0,0-21 0,0 21 16,1-21-16,-1 0 0,-21 21 15,21-21-15,-21-21 63,0 0-47,21 0-16,0 0 15,0 0-15,-21-1 0,22 1 0</inkml:trace>
  <inkml:trace contextRef="#ctx0" brushRef="#br0" timeOffset="116737.26">10350 13907 0,'22'0'31,"-1"0"-31,0 0 16,0 0-16,0 0 0,0 0 16,1-22-16,20 22 0,-21 0 0,0 0 15,22 0-15,-22 0 0,0-21 16,21 21-16,-21 0 0,1 0 15,-1 0-15,-42 0 32,-1 0-32,1 0 15,0 0-15,0 0 0,0 0 16,0 0-16,-22 0 0</inkml:trace>
  <inkml:trace contextRef="#ctx0" brushRef="#br0" timeOffset="117275.38">10393 13864 0,'-43'21'15,"43"1"-15,-21-1 16,21 0-16,-21 0 16,0 0-16,21 0 0,0 1 0,0-1 15,0 0-15,-21-21 16,21 21-16,0 0 15,21-21 32,0 0-47,0 0 16,0 0-16,-21-21 0,22 21 16,-1 0-16,0 0 0,-21-21 0,21 21 15,0 0-15,0-21 0,1 21 16,-1 0-16,0 0 0,0 0 15,0 0-15,0 0 0,1 0 16,-1 21-16,0-21 0,0 21 0,0-21 16,0 21-16,1 0 0,-1 1 0,0-1 15,0 0-15,-21 0 0,0 0 16,21 22-16,-21-22 0,0 0 16,0 21-16,0-21 0,0 22 15,-21-22-15,0 0 0,0 0 0,0 22 16,-22-22-16,22 0 0,0 0 0,-21 0 15,20-21-15,-20 21 0,-43 22 16,43-43-16,21 21 16,0-21-16,0 0 0,-1 0 15,-20 21-15,21-21 0,0 0 0,0 0 16,-1 0-16,1 0 0,0 0 16,21-21-1,0 0-15,0 0 16</inkml:trace>
  <inkml:trace contextRef="#ctx0" brushRef="#br0" timeOffset="121836.56">11557 14182 0,'0'-21'16,"-21"21"-1,21-22 17,0 44 14,0-1-46,21 0 0,0 0 0,-21 0 16,0 0-16,0 1 16,21 20-16,-21-21 0,0 0 0,0 22 15,0-22-15,0 0 0,0 21 16,0-21-16,0 1 0,0-1 0,0 0 16,0 0-16,0 0 0,0 0 0,0 1 15,0-1-15,0 0 16,0 0-16,0 0 15,21-21 32,1 0-47,-1-21 0,0 21 0,0-21 16,21 0-16,1 0 0,20-22 16,1 1-16,-1 0 0,22-1 15,-22 1-15,22 0 0,-21-1 0,-1-20 16,1 20-16,-1 1 0,1 21 15,-1-21-15,-21-1 0,1 22 0,-1 0 16,-21 0-16,22 0 0,-22 21 0,-21-22 16,21 22-16,-21 22 93,-21-22 17,21 21 15,-21-21-63,-1 0-30,22-21 218,0-1-204,0 44 64,0-1-79,0-42 63,0-1-79,0 1-15,0 0 16,-21 21 62,21 21-62,0 0-1,0 1 1</inkml:trace>
  <inkml:trace contextRef="#ctx0" brushRef="#br0" timeOffset="122740.84">21590 11599 0,'0'0'0,"0"-84"16,0 63-1,0-22-15,0 1 0,0 21 16,0 0-16,0-1 0,0 1 15,0-21-15,0 63 32,0 21-32,0-20 0,0 20 0,21 0 15,-21-21-15,0 22 0,0-1 0,0 0 16,0 1-16,0-1 16,0 0-16,0 1 0,0-22 0,0 21 15,0 1-15,0-22 0,0 21 16,0-21-16,0 0 0,0 1 0,0-1 15,0 0-15,21-21 16,0 0 0,-21-21-16,0 0 0,22-1 15,-1 1-15,-21 0 0,21 0 16,0-21-16,-21 20 0,21-20 0</inkml:trace>
  <inkml:trace contextRef="#ctx0" brushRef="#br0" timeOffset="122967.71">21992 11240 0,'0'-43'0,"0"86"0,21-107 16,-21 22-16,0 21 0,0-1 0,0 44 31,0-1-31,0 21 0,0-21 16,0 43-16,0-22 0,0 0 0,0 22 16,0-22-16,-21 1 0,21 20 15,0-21-15,0 1 0,0-1 0,0-21 16,0 22-16,0-1 0,0-21 15,0 0-15,0 22 0,0-22 0,0 0 16,0 0-16,0 0 0</inkml:trace>
  <inkml:trace contextRef="#ctx0" brushRef="#br0" timeOffset="123179.72">21548 11769 0,'21'0'0,"0"0"15,0 0-15,0 0 0,22 0 16,-22 0-16,0 0 0,0 0 16,21 0-16,-20 0 0,20-21 15,-21 21-15,21 0 0,-20 0 16,20-22-16,-21 22 0,0 0 0,0-21 15,22 0-15,-22 21 0,0-21 16</inkml:trace>
  <inkml:trace contextRef="#ctx0" brushRef="#br0" timeOffset="123523.68">22140 11642 0,'21'0'15,"1"0"-15,-1-21 0,0-1 16,0 1-16,0 0 16,0 21-16,-21-21 0,0 0 0,22 21 15,-22-21-15,0-1 0,0 1 16,-22 21 0,1 0-1,0 21-15,0-21 0,0 43 16,21-22-16,-21 0 0,-1 21 0,22-20 15,0 20-15,0-21 0,0 21 16,0-20-16,0 20 0,0-21 16,0 0-16,0 22 0,0-22 15,0 0-15,0 0 0,22-21 0,-1 21 16,0 0-16,0-21 0,0 0 0,0 0 16,1 0-16,20 0 0,-21 0 15,0-21-15,22 0 0,-22 0 0,0 0 16</inkml:trace>
  <inkml:trace contextRef="#ctx0" brushRef="#br0" timeOffset="123780.75">22775 11218 0,'0'0'0,"21"-42"0,-21 0 16,0 21-16,22-22 0,-22 22 0,0 42 31,-22 22-31,1-1 15,21 0-15,0 1 0,-21 20 0,0-21 16,21 22-16,-21-22 0,21 22 16,0-22-16,0 0 0,-21 1 0,21-1 15,0 0-15,-22-20 0,22 20 16,0-21-16,0 0 0,0 0 0,0 1 16,0-1-16,0 0 0,22-21 15,-1 0-15,0 0 16,-21-21-16</inkml:trace>
  <inkml:trace contextRef="#ctx0" brushRef="#br0" timeOffset="124063.59">23177 10986 0,'0'0'0,"0"-22"0,0 44 31,-21-1-31,0 21 16,21 0-16,-21 1 0,0-1 0,21 0 16,0 22-16,-21-22 15,21 22-15,-22-22 0,22 0 0,0 22 16,0-43-16,0 21 0,0 1 0,0-22 16,0 21-16,0-21 0,0 1 15,0-1-15,0 0 0,0 0 16,22-21-1,-1 0-15,0-21 16,0 0-16</inkml:trace>
  <inkml:trace contextRef="#ctx0" brushRef="#br0" timeOffset="124431.38">23368 11345 0,'-42'43'31,"42"-22"-31,-22 0 0,22 21 16,0-20-16,-21 20 0,21-21 0,0 21 16,0-20-16,0 20 15,0-21-15,0 0 0,0 0 16,21 1-16,1-22 0,-1 0 16,0 0-16,0 0 15,0 0-15,0 0 0,1 0 0,-1 0 16,0 0-16,21 0 0,-21-22 0,1 1 15,-22 0-15,21 0 0,0 0 16,-21 0-16,0-1 0,0-20 0,0 21 16,0 0-16,0-22 0,0 22 15,-21 0-15,0 0 0,-1 0 0,1 21 16,0 0-16,0 0 0,0 0 16,0 0-16,-1 21 0,1 0 0,0 0 15,0 0-15,21 1 0,0-1 16,0 0-16,0 0 0,0 0 0,0 0 15,42 1-15,-21-22 16,22 0-16</inkml:trace>
  <inkml:trace contextRef="#ctx0" brushRef="#br0" timeOffset="124836.15">24363 11642 0,'21'0'0,"-42"0"0,42-21 15,-21-1-15,21 1 0,-21 0 0,21 0 16,-21 0-16,0 0 0,0-1 16,0 1-16,21-21 0,-21 21 0,0 0 15,22 21-15,-22-22 0,0 1 16,0 42 0,0 22-1,0-22-15,0 0 0,0 21 16,0 1-16,0-1 0,0 0 0,0-20 15,0 20-15,0 0 0,0 1 0,0-1 16,0 0-16,0 1 0,0-1 16,0 21-16,0-20 0,0-1 0,0 0 15,0 1-15,0-1 0,0 0 16,0 1-16,0-1 0,0 0 0,-22-20 16,22 20-16,-21-21 0,21 0 0,0 0 15,0 1-15,-21-1 16,0 0-16,0-21 15,0 0 1,-1-106 0,22 85-16,0-21 15</inkml:trace>
  <inkml:trace contextRef="#ctx0" brushRef="#br0" timeOffset="125031.57">24363 11176 0,'0'-21'16,"0"42"-16,0-63 0,0 21 0,0-1 15,0 44 17,0-1-32,21 0 15,0 0-15,-21 0 0,21-21 16,0 21-16,1 1 0</inkml:trace>
  <inkml:trace contextRef="#ctx0" brushRef="#br0" timeOffset="125503.3">24998 11218 0,'0'0'0,"0"-21"0,-21 0 0,-1 21 0,1 0 15,0 0-15,-21 0 0,21 0 0,-1 0 16,1 21-16,-21 0 0,21 1 16,0 20-16,-1-21 0,1 21 0,0 1 15,21-22-15,0 21 0,-21-21 16,21 22-16,0-22 0,0 0 0,0 0 16,0 0-16,0 1 0,21-22 15,21 21-15,-20-21 16,-1 0-16,0 0 0,0 0 0,0 0 15,0 0-15,1 0 0,-1 0 16,0-21-16,0-1 0,0 1 16,0 0-16,1 0 15,-22-21-15,0 20 0,0 1 0,21-21 16,-21 21-16,21 0 0,-21-1 0,21 1 16,-21 42-1,0 1 1,0-1-16,0 21 0,0-21 15,0 0-15,0 1 0,0 20 16,0-21-16,0 0 0,21 0 16,0 1-16,-21-1 0,22-21 15,-1 21-15,0-21 0,0 0 16,0 0-16,0 0 16,1-21-16,-1 21 0</inkml:trace>
  <inkml:trace contextRef="#ctx0" brushRef="#br0" timeOffset="125788.15">25485 11113 0,'0'-22'16,"0"44"-16,0-22 16,0 21-1,0 21-15,0 0 0,0 1 0,0-1 16,0 0-16,0 1 0,0-1 15,0-21-15,0 22 0,0-1 0,0-21 16,0 0-16,0 0 0,0 1 0,0-1 16,0 0-16,21-21 15,0 0 17,-21-21-17,21 21-15,0-21 0,0-1 16,1 1-16,-1 0 0,0 0 15</inkml:trace>
  <inkml:trace contextRef="#ctx0" brushRef="#br0" timeOffset="126020.03">25844 11218 0,'0'-21'15,"0"42"-15,-21-21 16,0 22-16,0-1 16,0 0-16,0 21 0,-1-21 0,1 1 15,0 20-15,0-21 16,0 0-16,0 22 0,21-22 0,-22 21 15,22-21-15,-21 0 0,21 1 16,0-1-16,0 0 16,21-21 31,1 0-47,-1-21 0,0 21 0,0-21 15,21-1-15,-20 22 0</inkml:trace>
  <inkml:trace contextRef="#ctx0" brushRef="#br0" timeOffset="126455.78">26310 11303 0,'0'0'0,"0"-21"0,0 0 16,0 0-16,0-1 0,0 1 0,0 0 15,-21 21-15,0 0 16,0 0-16,-1 0 0,1 0 0,0 21 15,-21 0-15,21 1 0,-1-1 16,-20 21-16,21-21 0,0 22 0,-22-1 16,22-21-16,21 21 0,-21-20 0,21-1 15,0 0-15,0 0 0,0 0 16,0 0-16,0 1 0,21-22 16,0 0-16,1 0 15,-1 0-15,0 0 0,0 0 0,0 0 16,0 0-16,22-22 0,-22 1 15,0 0-15,0 21 0,0-21 16,1 0-16,-1-22 0,0 22 0,0 0 16,-21 0-16,21-21 0,0 42 15,-21-22-15,22 22 0,-22 22 16,0-1-16,0 0 16,0 21-16,0-21 0,-22 22 0,22-22 15,-21 0-15,21 21 0,0-20 16,0-1-16,0 0 0,0 21 15,21-21-15,1 1 0,-1-1 16,0 0-16,0-21 0,0 0 16,0 21-16</inkml:trace>
  <inkml:trace contextRef="#ctx0" brushRef="#br0" timeOffset="129059.55">14372 14076 0,'0'-21'62,"21"21"-62,0 0 0,22 0 0,-1 0 16,0 0-16,1-21 0,-1 21 15,0 0-15,1 0 0,20-22 16,-20 22-16,-1-21 0,0 21 0,1 0 16,-22 0-16,0 0 0,0 0 15,-42 0 1,0 0-16,-22 0 15,22 0-15,-21 0 0,21 21 0,0-21 16,-22 0-16</inkml:trace>
  <inkml:trace contextRef="#ctx0" brushRef="#br0" timeOffset="129567.25">14499 14097 0,'0'0'0,"0"21"15,0 0-15,0 1 16,0-1-16,0 0 16,-21 0-16,21 0 0,-21 0 15,21 1-15,0-1 0,-21-21 16,21 21-16,-22-21 0,1 21 16,21-42 15,0 0-31,0 0 15,21 21-15,1-22 0,-1 22 0,0-21 16,0 21-16,0 0 0,0-21 0,1 21 16,-1 0-16,21 0 0,-21 0 15,22 0-15,-22 0 0,21 0 0,0 0 16,-20 0-16,20 21 0,0 0 16,1 22-16,-22-22 0,0 0 0,0 21 15,0-20-15,-21 20 0,0-21 16,0 21-16,0-20 0,-21-1 0,0 21 15,-21-21-15,20 0 16,-20 1-16,0-1 0,-1 0 0,-20 0 16,-22 21-16,43-42 0,0 0 15,20 0-15,-20 0 0,21 0 16,-21 0-16,20 0 0,1 0 0,0 0 16,0 0-1,21-21-15,0 0 16,21 0-1,0 0-15,0 21 0,1-21 0,20-1 16,-21 1-16,0 0 0,22 0 0</inkml:trace>
  <inkml:trace contextRef="#ctx0" brushRef="#br0" timeOffset="131507.29">14944 14118 0,'0'-21'15,"0"0"1,0 0 0,0 0-1,-22 21 32,22 21-31,0 0-16,0 21 0,0-21 15,0 22-15,0-1 0,0 0 0,22 22 16,-22-22-16,0 22 0,21-1 16,-21-20-16,21 20 0,-21 1 0,0-22 15,0 0-15,0 22 0,0-22 16,0 0-16,0 1 0,0-1 0,0 0 15,0-20-15,0 20 0,0 0 0,0-21 16,0 22-16,-21-22 0,21 0 16,0 0-16,0 0 0,0 1 15,0-44 17,0 1-32,21 0 0,-21 0 15,0 0-15,0-22 0,21 22 16,-21-21-16,0 0 0,0-1 0,0 1 15,0 0-15,0-1 0,0 1 16,0-22-16,0 22 0,0-21 0,0-1 16,0 1-16,-21-1 0,21 1 15,0 20-15,-21-20 0,0 20 16,21 1-16,0 21 0,-22-21 0,1 20 16,0 1-16,0-21 15,21 21-15,-21 21 0,0 0 16,-1 0-16,1 0 15,21 21-15,-21 0 0,0 0 0,21 0 16,0 22-16,-21-1 0,21 0 16,-21 22-16,-1-22 0,22 22 0,-21-22 15,21 22-15,-21-22 0,0 0 16,0 1-16,21-1 0,-21 0 0,-1 22 16,1-43-16,0 0 15,0 0-15,21 0 0,-21-21 16,0 22-16,-1-22 15,1 0 1,21-22-16,0 1 0,0 0 16,21 0-16,1 0 0,-1 0 15,21-1-15,-21 22 0,22-21 16,-1 0-16,0 21 0,1 0 0,-1 0 16,0-21-16,22 21 0,-22 0 15,22 0-15,-1 0 0,-21 0 16,22 0-16,-22 0 0,1 0 0,-1 0 15,0 0-15,1 0 0,-22 0 16,0 0-16,0 0 0,0 0 16,0 0-16,-21-21 15,22 0 1,-1-1 0,-21 1-16,21 0 0,-21 0 0,21-21 15</inkml:trace>
  <inkml:trace contextRef="#ctx0" brushRef="#br0" timeOffset="131795.13">16002 13970 0,'0'0'16,"0"-21"-16,-21 21 0,21 21 31,-21 0-31,21 0 15,0 22-15,0-1 0,0 0 16,0 1-16,0-1 0,0 22 0,0-22 16,0 0-16,0 22 0,0-22 15,0 0-15,0 1 0,21-1 0,-21-21 16,0 0-16,0 22 0,0-22 0,0 0 16,0 0-16,21-21 31,-21-21-16,0 0-15</inkml:trace>
  <inkml:trace contextRef="#ctx0" brushRef="#br0" timeOffset="131976.04">15790 14372 0,'0'0'0,"-21"-21"31,21 0-31,21 21 16,0-21-1,1 21-15,-1-21 0,21 21 0,0 0 16,-20-22-16,20 22 16,0 0-16,1-21 0,-1 0 0,0 21 15,1-21-15,-1 0 0,0 21 0,1-21 16</inkml:trace>
  <inkml:trace contextRef="#ctx0" brushRef="#br0" timeOffset="132227.89">16806 13695 0,'0'21'15,"0"0"-15,0 0 16,0 22-16,0-1 0,0 0 16,0 1-16,0-1 0,0 0 15,0 1-15,0-1 0,21 0 0,-21 22 16,22-22-16,-22 1 0,21-22 15,-21 21-15,0 0 0,0-20 0,0-1 16,0 21-16,0-21 16,0 0-16,21-21 0,0 0 0,0 0 15,0 0-15,1-21 0,20 0 16</inkml:trace>
  <inkml:trace contextRef="#ctx0" brushRef="#br0" timeOffset="132483.79">17695 13907 0,'21'0'31,"1"0"-15,-1 0-16,0 0 15,0 0-15,0 0 0,0 0 16,1 0-16,-1 0 31,-42 0-15,-1 0-16</inkml:trace>
  <inkml:trace contextRef="#ctx0" brushRef="#br0" timeOffset="132652.15">17632 14097 0,'0'0'0,"-21"21"0,-1 0 15,22 1-15,0-1 0,0 0 16,22-21 15,-1 0-15,0 0-16,0 0 0,0 0 16,0-21-16,22 21 0,-22 0 0,0-21 15,21-1-15,1 1 0,-1 21 16,0-21-16</inkml:trace>
  <inkml:trace contextRef="#ctx0" brushRef="#br0" timeOffset="133206.71">18732 13716 0,'85'0'16,"-64"0"0,0-21-16,1 21 0,-1 0 0,0 0 15,0-21-15,0 21 0,0-21 16,1 21-16,-1 0 0,0 0 16,-21-22-16,-21 22 46,0 0-46,-1 0 0,-20 0 0,21 22 16,-21-1-16,20-21 0,-20 21 16,21 0-16,0-21 0,-22 21 15,22 0-15,0-21 0,21 22 16,0-1-16,-21-21 0,21 21 0,0 0 16,21-21-1,0 21-15,0-21 0,1 0 16,20 21-16,-21-21 0,21 0 15,1 22-15,-22-22 0,0 21 0,21 0 16,-20-21-16,-1 21 0,0 0 16,0 0-16,0 1 0,0-1 15,-21 0-15,0 0 0,0 0 0,0 0 0,0 1 16,0-1-16,0 0 16,-21-21-16,21 21 0,-42 21 15,21-42-15,0 22 0,-1-22 16,1 0-16,0 21 0,0-21 0,0 0 15,0 0-15,-1 0 0,1 0 16,0 0-16,0 0 0,-21 0 16,20 0-16,-20 0 0</inkml:trace>
  <inkml:trace contextRef="#ctx0" brushRef="#br0" timeOffset="133995.48">3471 16468 0,'0'-21'0,"0"42"0,0-64 0,-21 43 15,21-21-15,-21 21 0,0 0 16,0 0-16,21 21 16,-22 1-16,22-1 0,0 0 15,0 21-15,0 1 0,0-22 0,0 21 16,0 0-16,0 1 0,0-1 15,0 0-15,0-20 0,0 20 16,0-21-16,0 0 0,0 0 16,22-21-1,-1-21 1,0 21-16,-21-21 0,21-21 16,0 21-16</inkml:trace>
  <inkml:trace contextRef="#ctx0" brushRef="#br0" timeOffset="134195.37">3725 16087 0,'-42'0'32,"84"0"-32,-105 0 0,63 21 31,21-21-31,0 0 15,0 21-15,0-21 16,1 21-16,-1-21 0,0 21 0</inkml:trace>
  <inkml:trace contextRef="#ctx0" brushRef="#br0" timeOffset="134405.25">3937 16552 0,'0'22'0,"21"-22"0,0 0 32,0 0-17,1 0-15,-1 0 16,0 0-16,0-22 0,0 22 0,0-21 16,22 21-16,-22 0 0,0-21 15,0 21-15,0 0 0,1-21 0,-1 21 16</inkml:trace>
  <inkml:trace contextRef="#ctx0" brushRef="#br0" timeOffset="134620.13">4254 16574 0,'-21'21'15,"-21"0"1,63-21 15,0 0-31,22 0 16,-22 0-16,21 0 0,-21-21 15,22 21-15,-1-21 0,0-1 0,1 22 16,-1-21-16,0 0 16,1 0-16</inkml:trace>
  <inkml:trace contextRef="#ctx0" brushRef="#br0" timeOffset="134871.26">5122 16108 0,'21'0'46,"1"-21"-46,-1 21 0,0-21 16,0-1-16,21 1 0,-20 21 0,20-21 16,0 0-16,-21 0 0,22 0 15,-1-1-15,-21 1 0,0 21 0,-21-21 16</inkml:trace>
  <inkml:trace contextRef="#ctx0" brushRef="#br0" timeOffset="135205.29">5186 15981 0,'-21'21'0,"232"-148"0,-401 233 0,169-64 16,-1-21-16,22 1 0,-21-22 15,21 21-15,-21-21 0,21 21 0,0 0 16,0 0 0,0 0-16,21-21 15,0 22-15,1-22 16,-1 0-16,21 0 0,-21 21 0,22-21 15,-1 21-15,0 0 0,1-21 0,-1 21 16,0 0-16,-21 1 0,22-1 16,-22 0-16,21 21 15,-21-21-15,-21 1 0,0-1 16,0 0-16,-21 0 0,0 0 0,-21 0 16,21 22-16,-22-22 0,1 0 15,0 0-15,-1 0 0,1-21 16,0 22-16,20-1 0,-20-21 0,21 0 15,0 21-15,0-21 0,-1 0 0,22-21 16,0 0 0,0-1-16</inkml:trace>
  <inkml:trace contextRef="#ctx0" brushRef="#br0" timeOffset="135583.07">7980 15769 0,'0'0'0,"0"-21"0,0 0 15,21 0 1,0 21-16,0 0 0,0-21 0,22 21 16,-22 0-16,21-22 0,1 22 15,-1-21-15,-21 21 0,21 0 0,1 0 16,-1-21-16,0 21 0,-20 0 15,20 0-15,-21 0 0,21 0 0,-20 0 16</inkml:trace>
  <inkml:trace contextRef="#ctx0" brushRef="#br0" timeOffset="136103.78">8128 15685 0,'-21'21'0,"42"-42"0,-63 42 16,20 0-16,1-21 0,21 21 16,-21 0-16,0-21 0,21 21 0,0 1 15,-21-1-15,0-21 0,21 21 16,0 0-16,0 0 0,-22 0 16,44-21 30,-1 0-30,0-21-16,0 21 0,0-21 16,0 21-16,1 0 0,-1-21 0,0 21 15,0 0-15,21-21 0,-20 21 0,-1 0 16,21 0-16,-21 0 0,0 0 16,1 0-16,-1 0 0,21 0 0,-21 21 15,0 0-15,1 0 0,-1 22 16,0-22-16,0 21 0,-21 0 0,0 1 15,0-1-15,0-21 0,0 22 16,-42-1-16,21 0 0,-1 1 0,-20-22 16,21 21-16,-21-21 15,20 0-15,-20 1 0,0-1 0,21 0 16,-22 0-16,22-21 0,-21 21 0,-1-21 16,22 0-16,-21 0 0,0 0 15,20 0-15,-20 0 0,21 0 0,0 0 16,-22 0-16,22 0 0,0 0 15,0 0-15,21-21 0,0 0 16,0 0 0,21 0-16,0-1 0,0 22 15,1-21-15,20 0 0,0 0 16</inkml:trace>
  <inkml:trace contextRef="#ctx0" brushRef="#br0" timeOffset="136607.49">9758 15663 0,'0'22'0,"-21"-22"15,21 21-15,-22-21 0,1 21 0,0 0 16,0 0-16,0 0 0,0 22 15,-1-1-15,1-21 0,-21 22 16,21-1-16,-22 0 0,1-21 0,21 22 16,-21-1-16,-1-21 0,22 22 15,-21-22-15,21 0 0,-22 21 0,22-21 16,0-21-16,0 22 0,0-22 0,-1 0 16,22 21-16,0-42 31,22-1-16,-1 1-15,21 21 0,0-21 0,-20 21 16,20 0-16,0 0 16,1 0-16,-1 0 0,21 0 0,-20 0 15,-1 0-15,0 0 0,1 0 0,-1 21 16,0-21-16,1 21 0,-1-21 16,0 22-16,1-22 0,-1 21 0,0-21 15,-20 21-15,-1-21 0,21 21 16,-21-21-16,0 0 0,-21 21 0,22-21 15,-1 0-15,-21 21 16,21-21-16,-21-21 31,0 0-31,21 0 16,-21 0-16</inkml:trace>
  <inkml:trace contextRef="#ctx0" brushRef="#br0" timeOffset="136899.32">10583 15685 0,'21'0'32,"1"0"-32,-1 0 0,21-22 0,0 22 15,1 0-15,20 0 16,1 0-16,-1 0 0,22 0 0,-22-21 15,1 21-15,-1 0 0,-20 0 0,20 0 16,-42 0-16,22-21 0,-22 21 16,0 0-16,-42 0 31,0 0-31,-22 0 0,22 0 16,-21 0-16,21 0 0,-22 0 15,22 0-15,-21 0 0,21 0 0,-22 0 16</inkml:trace>
  <inkml:trace contextRef="#ctx0" brushRef="#br0" timeOffset="137424.01">10880 15621 0,'0'0'0,"-22"0"0,1 21 0,0 0 15,0-21-15,0 22 0,0-22 0,-1 21 16,1 0-16,0 0 0,0 0 0,21 0 16,-21 1-16,0-1 0,21 0 15,0 0-15,-22 21 0,22-20 0,-21-1 16,21 0-16,0 0 0,0 0 15,0 0-15,0 1 0,21-22 32,1 0-32,-1 0 0,0 0 15,0-22-15,0 1 16,0 21-16,1-21 0,-1 21 0,0-21 16,0 21-16,0-21 0,0 21 0,22 0 15,-22 0-15,0 0 0,21 0 16,-20 0-16,-1 0 0,21 0 0,-21 0 15,0 0-15,22 21 0,-22 0 16,0-21-16,0 21 0,0 0 0,1 1 16,-1-1-16,0 0 0,0 0 15,-21 0-15,0 22 0,0-22 0,0 42 16,0-42-16,0 1 16,0 20-16,0-21 0,-21 0 0,-21 0 15,20 1-15,-20-1 0,0 0 16,-1 0-16,1 0 0,21 0 15,-21-21-15,20 22 0,-20-22 0,21 0 16,0 0-16,0 21 0,-1-21 16,1 0-16,0 0 0,0 0 15,0 0-15,0 0 16,-1 0-16,1 0 16,0 0-16,21-21 31,0-1-31,0 1 15,0 0-15</inkml:trace>
  <inkml:trace contextRef="#ctx0" brushRef="#br0" timeOffset="147008.35">12679 15854 0,'-21'-21'0,"-1"21"0,1-21 16,0 21-16,0-22 0,0 1 16,0 21-16,-1-21 0,1 21 15,0 0-15,0-21 0,0 21 0,0 0 16,21-21-16,0 42 31,21 0-31,0 0 16,21 0-16,1 22 0,-1-1 0,21 0 15,1 22-15,-1-22 0,1 22 16,-1-22-16,1 22 0,21-22 0,-22 0 16,1 22-16,-22-22 0,21 0 0,1 1 15,-22-22-15,1 21 16,-1 1-16,0-22 0,1 0 0,-1 0 0,-21 0 15,0 0-15,0 1 16,1-22-16,-1 0 0,-42-22 31,-1 1-15,22 0-16,-21 0 0,0 0 0,0-22 16,21 1-16,-21 21 0,0-21 15</inkml:trace>
  <inkml:trace contextRef="#ctx0" brushRef="#br0" timeOffset="147271.21">13504 15939 0,'0'-127'16,"0"-149"0,0 827-16,0-699 0,0-297 0,0 403 0,0-1 15,0 22-15,0 0 0,0 0 16,-21 21-16,0 21 16,0 21-16,0-20 0,-22 20 15,22 21-15,-21 1 0,-1-22 0,-20 43 16,21 0-16,-22-22 0,1 43 0,-1-21 15,1-1-15,-1 1 0,-21 21 16,22-22-16,-1 1 0,-20 21 0,-1 0 16,22-22-16,-22 22 0,21-21 15,1 0-15,-1-1 0,1 1 0,-1 0 16,22-22-16,-21-21 0,20 22 16,22-22-16,0-21 0,0 1 0,0-1 15,-1-21-15,1-21 0,0-1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7T01:27:52.1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3916 7408 0,'0'-21'31,"0"0"-15</inkml:trace>
  <inkml:trace contextRef="#ctx0" brushRef="#br0" timeOffset="2444.61">1376 1524 0,'0'0'0,"-21"-21"0,21 0 0,0 0 0,0-1 15,0 1-15,0 0 16,0 0-16,0 0 16,0 0 15,-22 21 0,22 21-15,-21 0-16,21 0 15,0 0-15,0 0 0,0 22 16,0-1-16,0 0 0,0 1 16,0-1-16,0 22 0,0-22 0,0 21 15,0-20-15,0-1 0,0 22 16,0-22-16,0 0 0,0 1 15,0-1-15,0 0 0,0 1 0,0-22 16,0 21-16,0-21 0,0 0 16,0 1-16,0-1 15,21-21 1,1 0 0,-22-21-16,21-1 0,0 1 0,-21 0 15,21 0-15,0-21 0,0-1 16,1 22-16,-1-21 0,0-1 15,0-20-15,0 21 0,0-1 0,1-20 16,-1 20-16,0 1 0,0 0 16,0-1-16,-21 22 0,21 0 0,-21 0 15,22 0-15,-22 0 0,21 21 32,-21 21-32,0 0 15,21 21-15,-21-21 0,0 22 0,0-1 16,0 0-16,0-20 0,0 20 15,0 0-15,0 1 0,0-1 16,0-21-16,21 21 0,-21-20 0,0-1 16,0 0-16,21 0 0,0 0 15,-21 0-15,0 1 0,22-22 16,-1 0-16,0 0 0,0 0 0,0 0 16,0 0-16,1-22 15,-1 22-15,0-21 0,0 0 0,0 0 16,0 0-16,1-22 15,-1 22-15,0-21 0,0 0 0,0-1 16,0 1-16,1-22 0,-22 22 16,0-21-16,0 20 0,0 1 0,0 0 15,0 20-15,0-20 0,0 21 16,0 0-16,-22 0 16,1 21-16,0 0 0,0 0 15,0 0-15,21 21 0,-21 0 16,-1 0-16,22 0 0,-21 0 0,21 22 15,0-1-15,0-21 0,-21 22 16,21-1-16,0-21 0,0 21 16,0-20-16,0 20 0,21-21 15,0 0-15,1 0 16,20-21-16,-21 0 0,0 0 0,22 0 16,-1 0-16,0 0 0,1-21 15,-1 0-15,0 0 0,1 0 0,-1 0 16,0-22-16,1 1 0,-1 21 15,-21-22-15,21 1 0,-20 0 0,-1-1 16,0 1-16,0 0 0,-21-1 16,21 22-16,-21-21 0,0 21 15,0-22-15,0 22 0,0 0 0,-21-21 16,0 42-16,21-21 0,0-1 16,-21 22-16,0 0 15,-1 0-15,1 0 16,21 43-16,-21-22 0,0 0 15,21 21-15,0-20 0,0 20 16,0 0-16,-21 1 0,21 20 0,0-21 16,-21 1-16,21 20 0,0-20 15,0 20-15,0-21 0,0 1 16,0-1-16,0 0 0,0 1 0,0-1 16,0-21-16,0 0 0,0 22 15,0-22-15,0 0 0,0 0 0,0 0 16,0 1-1,0-44 17,0 1-32,0 0 15,21 0-15,-21 0 0,21 0 16,-21-22-16,21 22 0,0-21 0,0-1 16,-21 22-16,22-21 0,-1 21 15,0-22-15,0 22 0,0 0 0,0 0 16,1 0-16,-1 21 15,0 0-15,-21 21 16,21 0-16,-21 0 16,0 0-16,0 22 0,0-22 15,0 0-15,0 0 0,0 22 16,0-22-16,0 0 0,0 0 0,0 0 16,21 0-16,-21 1 15,0-1-15,21-21 0,1 0 0,-1 0 16,0 0-16,0 0 15,0 0-15,0 0 0,1-21 0,-1 21 16,0-22-16,0 1 0,0 0 16,0 21-16,1-42 0,-1 21 15,0-1-15,-21 1 0,21-21 0,0 0 16,-21 20-16,0-20 0,21 21 16,-21-21-16,22 20 0,-22 1 0,0 0 15,0 0 1,0 42-1,0 0 1,0 0-16,0 1 0,0-1 0,0 21 16,0-21-16,0 0 0,0 22 15,0-22-15,0 0 0,0 0 0,0 0 16,0 22-16,0-22 0,0 0 16,0 0-16,0 0 0,0 1 15,21-22-15,0 0 16,0 0-16,0 0 0,0 0 15,1 0-15,-1 0 0,0 0 16,0-22-16,0 22 0,0-21 16,1 21-16,-1-21 0,-21 0 15,0 0-15,0-22 0,0 22 0,0 0 16</inkml:trace>
  <inkml:trace contextRef="#ctx0" brushRef="#br0" timeOffset="2880.49">3408 1249 0,'0'0'0,"-21"21"16,21 0-16,-43 85 15,43-64-15,0-20 16,0-1-16,0 0 15,21 0-15,1-21 0,-1 0 0,0 0 16,0 0-16,0 0 0,0 0 16,22 0-16,-22-21 0,0 21 0,21-21 15,-20 0-15,-1-1 0,21 1 16,-21 0-16,-21 0 0,0 0 0,0 0 16,0-1-16,0-20 0,0 21 15,0 0-15,-21 0 0,0 21 16,0 0-16,0 0 0,-22 0 15,22 0-15,-21 0 0,-1 21 0,22-21 16,-21 21-16,21 21 0,0-21 16,-22 1-16,22-1 0,0 0 15,0 21-15,21-21 0,0 1 0,-21-1 16,21 0-16,0 0 0,0 0 16,0 0-16,21 1 15,0-22-15,0 0 0,0 0 16,22-22-16,-1 1 0,0 21 0</inkml:trace>
  <inkml:trace contextRef="#ctx0" brushRef="#br0" timeOffset="3224.73">4212 931 0,'0'0'0,"-21"43"15,0-22-15,21 0 16,-21 0-16,-1 0 0,22 22 16,0-1-16,-21-21 0,21 22 0,-21-1 15,0 0-15,21 1 16,0-1-16,0 0 0,-21 22 0,21-22 16,-21 0-16,-1 22 0,22-22 15,0 22-15,-21-22 0,0 22 0,0-22 16,21 0-16,0 1 0,0-22 15,-21 21-15,21-21 0,0 0 0,0 1 16,0-1-16,0 0 0,21-21 31,0 0-31,0-21 16,-21 0-16,21-1 0,1 1 16,-1 0-16,0-21 0,0-1 15</inkml:trace>
  <inkml:trace contextRef="#ctx0" brushRef="#br0" timeOffset="3624.97">4276 1736 0,'-43'21'15,"43"0"1,0 0 0,21-21-1,1 0 1,-1 0-16,0 0 0,-21-21 0,21 21 15,0-21-15,0 21 16,1-21-16,-1 0 0,0-1 16,0 1-16,-21 0 0,0 0 15,0 0-15,0 0 0,0-1 16,-21 22 0,0 0-16,0 0 0,-1 0 0,1 22 15,-21-1-15,21 0 0,0 0 16,-1 21-16,-20 1 0,21-1 0,0-21 15,0 22-15,21-1 0,0 0 16,0-21-16,0 1 0,0 20 0,0-21 16,0 0-16,0 0 15,21 1-15,0-22 0,0 0 16,0 0-16,22 0 0,-22 0 16,21 0-16,-21 0 0,22-22 0,-1 1 15,-21 21-15,21-21 0,-20 0 16,-1 0-16,0-22 0</inkml:trace>
  <inkml:trace contextRef="#ctx0" brushRef="#br0" timeOffset="5801.27">5609 1842 0,'0'0'0,"0"21"0,0 0 0,0 0 16,0 0 0,21-21-1,0 0 1,1 0-16,-1 0 0,0-21 15,0 21-15,21-21 0,-20 0 16,20 0-16,0-22 0,-21 22 0,22-21 16,-1-1-16,0 1 0,-20 0 15,20-22-15,0 22 0,-21 0 0,1-22 16,-1 22-16,0-22 0,0 22 16,-21-22-16,0 22 0,0-21 0,0 20 15,0-20-15,0 20 0,0 1 16,0 0-16,-21 21 0,0-22 0,21 22 15,0 0-15,-21 21 0,-1 0 16,1 0-16,21 42 16,-21-21-16,21 22 15,0-1-15,-21 22 0,21-22 0,0 21 16,0 1-16,0-1 0,0 1 16,0-22-16,0 22 0,0 20 0,0-20 15,-21-1-15,21 22 0,0-21 16,0-1-16,0 1 0,0-1 0,0-21 15,0 22-15,0-43 0,0 21 16,0 1-16,0-22 0,21 0 16,0 0-16,0-21 0,0 0 15,1 0-15,-1 0 0,0 0 0,0 0 16,0-21-16,22 0 0,-22 21 16,21-21-16,-21-22 0,22 22 15,-22 0-15,21-21 0,0-1 0,-20 1 16,-1 0-16,21-1 0,-21 1 15,0 0-15,22-1 0,-22 1 0,0 21 16,0-21-16,-21 20 0,21 1 16,-21 0-16,0 42 31,0 0-31,-21 1 16,21-1-16,-21 21 0,21-21 15,-21 22-15,0-1 0,21 0 0,-21-21 0,21 22 16,0-1-16,0-21 15,0 22-15,0-22 0,0 0 0,0 0 16,0 0-16,21-21 0,-21 21 16,21-21-16,0 0 0,21 0 0,-20 0 15,-1 0-15,0 0 0,21 0 0,-21-21 16,1 21-16,20-21 0,-21 0 16,0 21-16,0-21 0,1 0 0,-22-1 15,0-20-15,0 21 0,0-21 16,0-1-16,0 22 0,-22-21 15,22-1-15,-42 22 0,21 0 16,0 0-16,-22 0 0,22 21 0,-21 0 16,21 0-16,-22 0 0,22 0 15,0 0-15,0 0 0,0 0 0,21 21 16,0 0 0,21 0-16,0-21 15,0 0-15,0 0 0,22 0 16,-1 0-16,-21 0 0,22 0 15,-1 0-15,0 0 0,1-21 0,-1 0 16,0 0-16,22 0 0,-22-1 16,-21 22-16,22-21 0,-1 0 0,0 0 15,-21 21-15,1 0 0,-1-21 16,-21 42 15,0 0-31,0 0 0,0 0 16,-21 1-16,-1-1 0,1 21 0,21 0 15,-21-20-15,21 20 0,-21 0 16,21-21-16,0 22 0,0-22 0,-21 21 16,21-21-16,0 1 0,0-1 15,0 0-15,21 0 0,0 0 16,0-21-16,0 0 0,1 0 16,-1 0-16,0 0 0,0 0 15,0 0-15,0 0 0,22-21 16,-22 21-16,0-21 0,0 0 0,0 21 15,1-21-15,-1-1 0,0-20 0,-21 21 16,0 0-16,0-22 0,0 22 16,0-21-16,-21 0 0,-22 20 0,22-20 15,0 21-15,-21 0 0,21 0 16,-22-1-16,22 1 0,-21 21 0,21 0 16,-1 0-16,1 0 0,0 0 15,0 0-15,21 21 0,0 1 16,42-22-1,-21 21-15,1-21 16,20 0-16,0 0 0,22 0 16,-22 0-16,22 0 0,-22-21 15,21 21-15,1-22 0,-22 1 0,22 21 16,-22-21-16,0 0 0,1 21 0,-1-21 16,-21 21-16,0 0 0,1-21 15,-1 21-15,-21 21 31,0 0-15,0 0-16,0 0 0,0 0 16,0 22-16,0-1 0,0 0 0,0 1 15,0-1-15,0 22 16,0-22-16,0 21 0,0-20 0,0 20 16,0-20-16,0 20 0,0 1 0,-21-1 15,-1 1-15,1-1 0,21 1 16,0 20-16,0-20 0,-21 20 0,21-20 15,-21-1-15,21 1 0,0-1 16,0 22-16,0-21 0,0-1 0,0 1 16,0-1-16,0-21 0,0 22 0,0-22 15,0 1-15,0-1 0,0-21 16,0 21-16,0-20 0,0-1 16,0 0-16,0 0 0,0-42 31,21 0-31,-21 0 15,21-1-15,0 1 0,-21-21 16,22 0-16,-1-1 0,-21-20 0,21 20 16,0-20-16,-21-1 0,21 1 0</inkml:trace>
  <inkml:trace contextRef="#ctx0" brushRef="#br0" timeOffset="6092.11">8255 1947 0,'0'0'0,"-21"-63"0,21 21 15,-21-1-15,21 1 0,0 0 16,0-1-16,0 22 0,21-21 0,0 21 16,0-1-16,0-20 0,22 42 15,-22-21-15,21 0 0,-21 21 0,22 0 16,-1 0-16,-21 0 0,21 0 16,1 0-16,-1 0 0,-21 21 0,0 21 15,22-21-15,-22 22 0,-21-1 16,0 0-16,0 1 0,0-1 15,0 22-15,0-22 0,-21 0 0,0-21 16,-1 22-16,-20-1 0,0-21 0,-1 0 16,22 1-16,-21-1 0,0 0 15,20 0-15,-20 0 0,0-21 16,21 21-16,-1-21 0,-20 0 0,21 0 16,-21 0-16,20 0 0</inkml:trace>
  <inkml:trace contextRef="#ctx0" brushRef="#br0" timeOffset="6880.22">868 2731 0,'-21'0'16,"42"0"-16,-64 0 0,22 0 0,0 0 15,21-22 1,-21 22-1,42 0 1,0 0-16,22 0 16,-22 0-16,21 0 0,0 0 0,22 0 15,-1 0-15,1 0 16,21 0-16,-1 0 0,22 0 0,21 0 16,-21 0-16,21 0 0,21 0 15,0 0-15,22 0 0,-1 0 0,0 0 16,22-21-16,-1 21 0,22 0 15,0 0-15,-1 0 0,22 0 0,0-21 16,0 21-16,21 0 0,0 0 16,-21 0-16,21-21 0,-22 21 0,1 0 15,0-21-15,0 21 0,0 0 16,-22-21-16,1 21 0,-21 0 0,-1-22 16,1 1-16,-22 21 15,0 0-15,-21 0 0,-21 0 0,0-21 16,-42 21-16,0 0 0,-1 0 15,-20 0-15,-22 0 0,1 0 0,-1 0 16,-21 0-16,0 0 0,0 0 31,-42 0 16,0 0-31,0 0-16</inkml:trace>
  <inkml:trace contextRef="#ctx0" brushRef="#br0" timeOffset="7001.15">8615 2540 0,'21'0'32,"-21"21"-17,0 0 1</inkml:trace>
  <inkml:trace contextRef="#ctx0" brushRef="#br0" timeOffset="14025.59">2752 4487 0,'21'0'32,"0"-21"-17,0 0 1,0 0-16,0 21 0,1-21 0,-1 0 16,0-1-16,0 1 0,0 0 15,0 0-15,1 0 0,-1 0 0,-21-1 16,0 1-16,0 0 0,0 0 15,0 0-15,-21 21 16,-1 0-16,-20 0 0,0 0 16,-1 0-16,1 21 0,0 0 0,-1-21 15,-20 21-15,21 0 0,-1 1 16,1-1-16,21 0 0,-22 0 0,22 0 16,0 0-16,21 1 0,0-1 15,0 0-15,0 0 0,0 0 16,42 0-16,-20 1 15,-1-1-15,0 0 0,21 0 0,-21 0 16,1 0-16,20 1 0,-21-1 16,21 0-16,-20 0 0,20 21 0,-21-20 15,0 20-15,0 0 0,1 1 16,-22-1-16,0 0 0,0-21 16,0 22-16,0-1 0,0-21 0,-22 22 15,-20-22-15,21 0 0,0 0 0,-22 0 16,22 0-16,-21-21 0,0 0 15,-1 0-15,22 0 0,-21 0 0,-22 0 16,22 0-16,21-21 0,-22 21 16,1-21-16,21 0 0,-21 0 15,20-22-15,1 22 0,0-21 16,0 21-16,0-22 0,0 22 0,21-21 16,-22 21-16,22 0 0,0-22 15,0 22-15,0 0 0,0 0 16,0 0-16,43 21 15,-43-22-15,42 22 0,-21 0 0,0 0 16</inkml:trace>
  <inkml:trace contextRef="#ctx0" brushRef="#br0" timeOffset="14756.19">2836 4636 0,'0'0'0,"43"0"15,62-43 1,-105 64 15,0 1-31,0-1 16,0 0-16,0 0 0,0 0 15,0 0-15,0 22 0,0-22 0,0 21 16,0-21-16,0 22 0,0-22 16,0 0-16,0 21 0,0-20 0,0-1 15,0 0 1,22-21-16,-1 0 0,0 0 15,0 0-15,0 0 0,0-21 16,1 0-16,-1 21 0,0-22 0,21-20 16,-21 21-16,1 0 0,20-22 15,-21 22-15,0 0 0,0-21 0,-21 21 16,0-1-16,22 1 0,-22 0 16,0 0-16,0 0 0,0 0 0,0-1 15,0 1 1,0 42-1,0 1 1,0-1-16,0 0 16,0 21-16,0 1 0,0-1 0,-22 0 15,22 1-15,0 20 0,0-21 16,0 22-16,0-1 0,0 1 0,0-1 16,0 1-16,0-1 0,0 1 15,0 21-15,22-22 0,-22 22 0,0-22 16,0 22-16,21-22 0,-21 22 15,0-21-15,21-1 0,-21 22 0,0-22 16,0 1-16,0-1 0,0-20 0,0 20 16,0-21-16,0 1 15,0-1-15,0 0 0,-21-20 0,0 20 0,-1-21 16,1 0-16,0-21 0,0 21 16,-21-21-16,20 0 0,-20 0 15,0 0-15,-1 0 0,1 0 0,0-21 16,-22 0-16,22 0 0,-22-21 15,1 20-15,-1-20 0,1 0 0,-1-1 16,1-20-16,21 21 0,-22-1 16,22 1-16,21 0 0,-22-22 0,22 43 15,0-21-15,21-1 0,0 1 16,0 0-16,0-1 0,0 1 0,0 21 16,21-22-16,0 1 15,0 0-15,22-1 0,-22-20 0,21 21 16,22-1-16,-22-20 0,22 20 15</inkml:trace>
  <inkml:trace contextRef="#ctx0" brushRef="#br0" timeOffset="15296.89">3683 4657 0,'0'0'16,"0"21"31,0 0-47,0 0 0,0 22 0,0-22 15,0 21-15,0 0 0,0-20 16,-21 20-16,21 0 0,-21-21 0,21 22 16,0-22-16,0 0 0,0 0 15,-22 0-15,22 1 0,0-1 16,0-42 15,0-1-31,0 1 16,0 0-16,0-21 15,0 21-15,0-1 0,0-20 0,0 0 16,0 21-16,0-22 0,22 1 16,-1 0-16,0 20 0,21-20 0,-21 21 15,22 0-15,-22 0 0,21-1 16,1 1-16,-22 21 0,21 0 0,-21 0 15,22 0-15,-22 21 0,0 1 16,0-1-16,-21 0 0,0 0 0,0 0 16,0 22-16,0-1 0,0 0 0,0 1 15,0-1-15,0-21 0,0 21 16,-21 1-16,21-22 0,0 21 0,0-21 16,-21 1-16,21-1 15,-21 0-15,21 0 16,0-42 15,0 0-31,0 0 0,0-1 0,21 1 16,0-21-16</inkml:trace>
  <inkml:trace contextRef="#ctx0" brushRef="#br0" timeOffset="15580.72">4593 4212 0,'0'0'0,"0"21"31,0 1-31,0 20 0,0-21 0,-21 21 16,21-20-16,0 20 0,-21 0 16,21 1-16,-21-1 0,-1 0 0,22 1 15,0-1-15,-21 0 0,21 1 16,-21-1-16,21-21 0,0 21 0,0 1 15,0-22-15,0 0 0,0 0 16,0 0-16,0 1 0,0-1 31,0-42-31,21 21 16,0-22-16,-21 1 0,22 0 0</inkml:trace>
  <inkml:trace contextRef="#ctx0" brushRef="#br0" timeOffset="15801.6">4403 4593 0,'0'0'0,"-22"0"0,1 0 16,0 0-1,42 0 17,0-21-32,1 21 15,-1 0-15,0 0 16,21 0-16,-21 0 0,1 0 0,-1-21 15,21 21-15,-21 0 0,0 0 0,1 0 16,-1 0 0,0 0-16</inkml:trace>
  <inkml:trace contextRef="#ctx0" brushRef="#br0" timeOffset="16384.25">5186 4614 0,'0'0'0,"42"-21"31,-42 0-31,0 0 0,0 0 16,0 0-16,0-1 15,0 1-15,0 0 0,-21 21 16,0 0-16,0 0 15,-1 0-15,1 0 0,0 0 16,0 21-16,0-21 0,0 21 16,-1 1-16,-20-1 0,21 0 15,0 21-15,0-21 0,-1 22 0,1-22 0,0 21 16,0 1-16,21-1 16,0-21-16,0 21 0,0-20 0,0 20 15,0-21-15,0 0 0,0 0 16,21-21-16,0 22 0,0-22 0,1 0 15,-1 0-15,0 0 16,0 0-16,0-22 0,22 22 0,-22-21 16,0 0-16,0-21 0,0 21 0,0-1 15,1-20-15,-1 21 0,-21 0 16,0-22-16,21 22 0,-21-21 16,21 21-16,-21 0 0,0-1 0,0 1 15,0 0-15,0 0 0,0 0 0,0 42 47,0 0-47,0 0 0,0 22 16,0-22-16,0 0 0,0 0 15,0 21-15,0-20 0,0-1 0,0 0 16,0 0-16,0 21 0,0-20 16,0-1-16,0 0 0,21-21 15,0 0-15,1 0 0,-1 0 0,0 0 16,0 0-16,21 0 15,-20 0-15</inkml:trace>
  <inkml:trace contextRef="#ctx0" brushRef="#br0" timeOffset="16936.33">5715 4593 0,'0'0'0,"0"-21"0,0 0 0,0 0 15,0 0-15,0-1 0,0 1 16,21 0-1,0 21-15,0-21 0,1 21 16,-1-21-16,0 21 0,0 0 0,21 0 16,-20 0-16,-1 21 0,0 0 15,-21 0-15,21 0 0,0 22 0,-21-22 16,0 21-16,0-21 16,0 22-16,0-22 0,0 21 0,0 1 15,-21-22-15,21 21 0,-21 0 0,-21 1 16,20-22-16,1 0 0,0 21 15,0-20-15,0-1 0,21 0 16,-21-21-16,21-21 31,21 0-31,0-1 0,0 1 0,21-21 16,-20 21-16,-1-22 0,21 1 16,-21 0-16,22-1 0,-22 1 0,0 0 15,21-1-15,-21 1 0,1 21 16,-1-21-16,0 20 0,0 1 15,-21 0-15,0 0 0,21 0 0,-21 42 32,-21 0-32,0 0 0,0 0 15,0 1-15,-1 20 0,1 0 0,0-21 16,21 22-16,-21-1 0,0 0 16,21 1-16,0-1 0,-21 0 0,21 1 15,0-22-15,0 21 0,0-21 16,0 22-16,0-22 0,0 0 15,0 0-15,21 0 0,0-21 16,0 0-16,0 0 0,22 0 16,-22 0-16,0 0 0,0 0 0,21 0 15,-20 0-15,-1 0 0</inkml:trace>
  <inkml:trace contextRef="#ctx0" brushRef="#br0" timeOffset="17496">2730 5652 0,'0'0'0,"-21"0"15,-21 0-15,21 0 0,-22 0 16,65 0 46,-1 0-62,21 0 0,0 0 0,22 0 16,-22 0-16,43-22 0,-22 22 0,43 0 16,-21-21-16,42 21 0,-21-21 15,21 21-15,21-21 0,-21 21 0,0-21 16,21 21-16,0-21 0,0 21 16,22 0-16,-22-22 0,0 22 0,0 0 15,0-21-15,1 21 0,-1 0 16,0-21-16,0 21 0,-21 0 15,0-21-15,-21 21 0,0-21 0,0 21 16,-1 0-16,-20 0 0,0-21 16,-22 21-16,1 0 0,-22 0 0,22 0 15,-43 0-15,21 0 0,-21 0 0,-21-22 16,21 22-16,1 0 16,-22-21-1,0 0-15,0 0 16</inkml:trace>
  <inkml:trace contextRef="#ctx0" brushRef="#br0" timeOffset="17901.37">7810 4487 0,'0'0'0,"-21"0"15,21 22-15,-21-22 0,0 21 16,42-21 31,0 0-47,0 0 15,1 0-15,-22-21 0,0-1 16,0 1 0,0 0-16,-22 21 31,1 0-31,0 0 0,0 0 16,21 21-1,0 0-15,0 1 0,0-1 16,0 0-1,0 0 1</inkml:trace>
  <inkml:trace contextRef="#ctx0" brushRef="#br0" timeOffset="18232.18">7747 4995 0,'0'0'0,"0"22"0,0-1 0,21-21 16,0 0-1,0 0 1,1 0-16,-1 0 16,0 0-16,-21-21 15,0-1-15,-21 22 16,21-21-16,-21 21 15,-1 0-15,1 0 0,0 0 16,0 0-16,0 0 31,21 21-31,21-21 47,0 0-47</inkml:trace>
  <inkml:trace contextRef="#ctx0" brushRef="#br0" timeOffset="30416.98">4318 7027 0,'0'-21'15,"0"0"-15,0 0 16,0 0-16,0 0 16,0-1-1,0 44 17,0-1-32,-21 0 15,21 21-15,0-21 0,0 22 0,0-22 16,0 21-16,0 22 0,-21-22 15,21 0-15,-22 22 0,22-22 16,0 1-16,0 20 0,-21-21 0,21-20 16,-21 20-16,21 0 0,0-21 15,-21 1-15,21-1 0,0 0 0,21-21 32,0 0-17,0-21-15,1 0 0,-1-22 0,0 22 16,0-21-16,0-1 0,22 1 15,-22 0-15,0-1 0,0-20 0,0 21 16,0-1-16,22-20 0,-22 20 16,0 22-16,0-21 0,-21 21 15,21 0-15,1-1 0,-1 1 16,0 21 0,0 0-16,-21 21 0,21-21 15,-21 43-15,0-22 0,0 21 16,0-21-16,0 22 0,0-1 0,0 0 15,0 1-15,0-1 0,0 0 16,21-20-16,-21 20 0,22-21 0,-1 0 16,-21 0-16,21 1 0,0-22 15,0 0-15,0 21 0,1-21 0,-1 0 16,21 0-16,-21 0 0,0-21 0,1 21 16,-1-22-16,0 1 15,0 0-15,0 0 0,0-21 0,1 20 16,-22-20-16,0 0 0,21-1 15,-21 1-15,0-21 0,0 20 0,0 1 16,0 21-16,0-22 0,0 22 0,0 0 16,-21-21-16,-1 21 15,1-1-15,0 22 0,0 0 0,0 0 16,0 0-16,-1 0 16,1 0-16,21 22 15,0-1 1,0 0-1,21-21-15,1 0 16,-1 0-16,0 0 16,0 0-16</inkml:trace>
  <inkml:trace contextRef="#ctx0" brushRef="#br0" timeOffset="30997.64">5673 6646 0,'0'0'0,"0"-21"0,-22 21 0,1 0 16,21-21-16,-21 21 0,0 0 15,0 21 1,21 0-16,-21 1 16,21-1-16,0 21 0,0-21 15,0 22-15,0-22 0,0 21 0,0 0 16,0-20-16,-22 20 0,22 0 15,0 1-15,0-1 0,-21 0 0,21 1 16,0-1-16,0-21 0,-21 21 0,21 1 16,0-22-16,0 0 0,0 21 15,0-20-15,0-1 0,0 0 16,0-42 15,0 0-31,0-1 0,0 1 16,0-21-16,0 0 0,21 20 15,0-20-15,1 0 0,-1-1 0,-21 1 16,21 0-16,21-1 0,-21 1 16,1 0-16,20 21 0,-21-22 0,21 22 15,-20 0-15,20 0 0,-21 0 0,0 21 16,0 0-16,1 0 0,-1 0 16,0 0-16,0 21 0,0 0 0,-21 0 15,21 0-15,-21 0 0,22 1 16,-22 20-16,0-21 0,0 21 0,0-20 15,0 20-15,0-21 0,0 21 16,0-20-16,0 20 0,0-21 16,0 0-16,-22 0 0,22 1 0,0-1 15,-21 0-15,21 0 16,0-42 15,0 0-31,0 0 0,0-1 16,21 1-16</inkml:trace>
  <inkml:trace contextRef="#ctx0" brushRef="#br0" timeOffset="31284.48">6435 6858 0,'0'21'31,"-22"0"-31,22 1 0,0-1 16,-21 0-16,21 0 0,0 0 16,0 0-16,0 1 0,0-1 0,0 21 15,0-21-15,-21 0 0,21 1 16,0-1-16,0 0 0,0 0 0,-21 0 16,21 0-16,0 1 0,0-1 15,0-42 16,0-1-15,21 1-16,-21 0 0,21 0 0</inkml:trace>
  <inkml:trace contextRef="#ctx0" brushRef="#br0" timeOffset="31676.28">6477 6541 0,'0'0'0,"-42"21"31,20-21-31,22 21 0,-21 0 16,0 0-16,21 0 0,0 1 15,0-1-15,0 0 0,0 0 16,0 0-16,0 0 16,21-21-1,0 0-15,1 0 0,-1 0 16,0-21-16,0 21 0,-21-21 0,21 0 15,0 21-15,-21-21 0,0 0 16,0-1-16,0 1 0,0 0 0,0 0 16,0 0-16,0 0 0,0-1 15,-21 1-15,0 21 16,0 0-16,0 0 16,0 0-16,-1 21 0,1 1 15,0-22-15,21 21 0,0 0 16,0 0-16,0 0 0,-21 0 0,21 1 15,0-1-15,0 0 16,21-21-16,0 0 16,0 0-16,1 0 0,-1 0 0</inkml:trace>
  <inkml:trace contextRef="#ctx0" brushRef="#br0" timeOffset="32020.35">7048 6308 0,'0'0'0,"0"-21"0,-21 42 47,0 21-47,21 0 16,0-20-16,0 20 0,-21 0 0,21 22 15,-21-22-15,21 0 0,-21 1 16,21 20-16,-22-20 0,22-1 15,0 0-15,-21 1 0,21-1 0,-21 0 0,21-21 16,-21 22-16,21-22 16,0 21-16,0-21 0,0 1 0,0 20 15,0-21-15,0 0 16,0 0-16,21-21 16,0 0-1,0 0-15,1-21 16,-22 0-16,21 0 0,0 0 0,-21 0 15,21-1-15,0-20 0,0 21 0</inkml:trace>
  <inkml:trace contextRef="#ctx0" brushRef="#br0" timeOffset="32460.1">7175 6900 0,'0'22'0,"0"-1"16,0 0-1,22-21 1,-1 0 0,0 0-16,0 0 15,0 0-15,0-21 0,1 0 16,-1-1-16,0 1 16,0 0-16,-21 0 15,0 0-15,0 0 0,21-1 16,-21 1-16,0 0 0,0 0 15,0 0-15,-21 21 16,0 0-16,0 0 16,21 21-16,-21 0 0,-1-21 0,1 42 15,0-20-15,21-1 0,0 0 16,-21 21-16,0-21 0,21 22 0,-21-22 16,21 0-16,0 21 0,0-20 15,0-1-15,0 0 0,0 0 0,0 0 16,0 0-16,0 1 0,21-1 15,0-21-15,0 21 0,0-21 16,0 0-16,1 0 0,-1 0 16,0 0-16,0 0 0,0-21 0,0 21 15,1-21-15,-1-1 0,-21 1 16,21 21-16,-21-21 0,21 0 0,0 0 16</inkml:trace>
  <inkml:trace contextRef="#ctx0" brushRef="#br0" timeOffset="33156.69">9017 6096 0,'0'0'0,"0"-63"31,0 41-31,0 1 0,0 0 16,-21 21-16,0-21 16,-1 21-16,1 0 15,-21 0-15,21 0 0,0 21 0,-22 0 16,1 0-16,0 1 0,-1-1 0,1 21 16,-22 0-16,22 1 0,0 20 15,-22 1-15,22 20 0,-22 1 16,22 0-16,0-22 0,-1 22 0,22 0 15,-21-1-15,21-20 0,0 20 0,21-20 16,0 21-16,0-22 0,0 1 16,21-1-16,0 1 0,0-22 0,21 21 15,1-20-15,-1-1 0,0-21 16,22 22-16,-22-22 0,22 0 16,-1 0-16,1-21 0,-1 0 0,1 21 15,-22-21-15,22 0 0,-22 0 0,0 0 16,22-21-16,-43 0 0,21 0 15,1 0-15,-22-1 0,0 1 0,0-21 16,21 21-16,-20-22 0</inkml:trace>
  <inkml:trace contextRef="#ctx0" brushRef="#br0" timeOffset="34832.05">9271 6625 0,'0'0'0,"0"-21"15,0 0-15,0 0 16,0 0 0,-21 21-16,0 0 15,-1 0-15,1 0 16,0 21-16,0 0 0,0 0 0,0 0 16,-1 0-16,1 22 0,0-1 0,21-21 15,-21 22-15,0-1 16,0 0-16,21 1 0,0-1 0,0-21 15,-22 21-15,22 1 0,0-1 16,0-21-16,0 22 0,0-22 0,0 21 16,0-21-16,22 0 0,-1 1 0,0-22 15,0 21-15,21-21 0,-20 0 16,-1 0-16,21 0 0,-21 0 16,22 0-16,-22-21 0,21 21 0,-21-22 15,0 1-15,1 0 0,-1 0 16,0 0-16,0 0 0,0-1 0,22-41 15,-43 42-15,21-22 16,-21 22-16,0-21 0,0 21 0,0 0 16,21-1-16,-21 1 0,0 0 0,0 0 15,0 0-15,0 42 47,0 0-47,0 0 0,0 0 0,0 1 16,0-1-16,0 0 0,0 0 0,0 0 15,0 0-15,0 1 0,0-1 16,0 0-16,0 0 0,0 0 16,21 0-16,-21 1 0,21-22 0,0 0 15,1 0-15,-1 0 16,0 0-16,0 0 0,0 0 16,0 0-16,1-22 0,-1 1 15,0 21-15,0-21 0,-21 0 16,21 0-16,-21 0 0,0-1 15,-21 1-15,0 0 0,0 21 16,0-21-16,-1 0 0,-20 21 0,21-21 16,0 21-16,-22 0 0,22 0 0,0 0 15,0 0-15,0 0 0,0 0 16,-1 0-16,22-22 31,0 1-31,43 21 16,-22-21-16,0 21 0,21-21 15,1 21-15,-1-21 0,0 0 16,1 21-16,-1-22 0,0 22 0,1-21 16,-1 0-16,0 21 0,1 0 0,-22 0 15,21 0-15,-21 0 0,22 0 16,-22 0-16,0 21 0,0 0 16,-21 1-16,0-1 15,0 0-15,0 0 0,0 0 0,0 0 16,0 1-16,0-1 0,0 0 15,0 0-15,0 0 0,-21 0 16,21 1-16,0-1 0,-21 0 0,21 0 0,0 0 16,0 0-16,0 1 0,0-1 15,0 0-15,-21-21 16,0 0 15,21-21-15,0 0-16,0-1 0,0 1 0,0 0 15,0 0-15,0 0 0,0 0 16,0-22-16,0 22 0,21 0 0,0-21 16,0 20-16,-21 1 0,21-21 15,22 21-15,-22 0 0,21-22 16,-21 22-16,22 0 0,-1-21 0,21 20 16,-20 1-16,-1 21 0,22 0 15,-22 0-15,0 0 0,1 0 0,-1 0 16,-21 21-16,21 22 15,-42-1-15,0-21 0,0 0 0,0 22 16,0-22-16,-21 0 0,0 0 0,0 0 16,21 1-16,-21-1 0,0 0 15,21 0-15,0 0 0,-22 0 16,1 1-16,21-1 16,0 0-1,0 0 1,-21-21 46,21-21-62,0 0 16,0 0-16,0-1 0</inkml:trace>
  <inkml:trace contextRef="#ctx0" brushRef="#br0" timeOffset="35757.51">11642 6816 0,'21'-21'0,"-21"-43"31,0 43-31,0 0 0,0 0 0,-21 21 16,-1-22-16,22 1 0,-21 0 0,21 0 15,-21 0-15,-21 0 16,21-1-16,-1 22 16,1 0-16,0 0 0,0 0 0,-21 22 15,20-1-15,1 0 0,-21 0 16,21 0-16,-22 22 0,1-22 15,21 21-15,0 0 0,-22-20 0,22 20 0,0 0 16,21-21-16,0 22 0,0-22 16,0 0-16,0 21 0,0-20 0,0-1 15,0 0-15,42-21 0,-20 21 0,-1 0 16,0-21-16,21 0 0,1 0 16,-1 0-16,-21 0 15,43 0-15,-43-21 0,21 21 16,0-42-16,1 21 15,-22-1-15,0 1 0,0-21 0,22 21 16,-22-22-16,0 1 0,0 0 16,0-1-16,0-20 0,-21-1 0,22 22 15,-1-21-15,0-43 16,-21 63-16,0 1 0,0 0 0,0-1 16,0 22-16,0 0 0,0 0 0,0 0 15,-21 21-15,0 0 16,-1 21-16,1-21 15,21 21-15,0 0 0,0 22 16,-21-22-16,21 21 0,-21 22 16,21-22-16,0 21 0,0-20 0,0 20 15,0-20-15,-21-1 0,21 21 16,0-20-16,0-1 0,0-21 0,0 22 16,0-22-16,0 21 0,21-21 0,-21 0 15,21 1-15,0-22 0,0 21 16,1-21-16,-1 0 0,0 0 0,0 0 15,0 0-15,22 0 0,-22 0 16,0 0-16,21-21 0,-21-1 0,1 22 16,-1-21-16,21 0 0,-21 0 15,0 0-15,1-22 0,-22 22 16,21-21-16,-21 21 0,21-43 16,-21 43-16,0 0 0,0 0 0,0 42 31,-21 0-31,21 0 15,-21 0-15,21 1 0,0-1 16,0 21-16,0-21 0,0 0 0,0 1 16,0-1-16,0 0 0,0 0 0,0 0 15,0 0-15,21-21 16,0 0 0,0 0-16,0 0 0,0 0 0,1 0 15,-1 0-15,-21-21 16,21 0-16,0 21 0,0-21 0,0 0 15</inkml:trace>
  <inkml:trace contextRef="#ctx0" brushRef="#br0" timeOffset="36104.32">12361 6308 0,'0'0'0,"-21"0"0,0 0 0,0 21 0,0-21 16,-1 21-16,22 0 15,-21 0-15,21 1 16,21-22 0,1 0-16,-1 0 15,0 0-15,0-22 0,0 22 16,-21-21-16,0 0 0,0 0 16,0 0-16,0 0 15,0-1-15,0 1 0,-21 21 16,0 0-1,0 0-15,0 0 0,-1 0 16,1 0-16,0 21 16,21 1-16,-21-1 0,21 0 15,0 0-15,0 0 0,0 0 16,0 1 0,21-22-16,0 0 0,0 0 15,1 21-15</inkml:trace>
  <inkml:trace contextRef="#ctx0" brushRef="#br0" timeOffset="36432.12">12848 6160 0,'0'0'0,"0"-22"0,-21 22 31,21 22-16,-21-1-15,0 0 16,-1 0-16,22 21 0,0-20 0,-21 20 16,0 21-16,0-20 0,21-1 15,0 22-15,-21-22 0,0 0 0,21 22 16,-22-22-16,22-21 0,0 22 0,0-1 16,0-21-16,0 0 0,0 0 15,0 1-15,0-1 0,0 0 16,22-21-16,-1 0 15,0 0-15,0 0 16,0 0-16,0-21 0,1 21 16,-22-21-16,0-1 0,21 1 15</inkml:trace>
  <inkml:trace contextRef="#ctx0" brushRef="#br0" timeOffset="36812.92">12658 6583 0,'0'0'0,"-22"0"0,44 0 47,-1 0-32,0 0-15,21-21 0,1 21 16,-1 0-16,0 0 0,1-21 0,-1-1 16,0 22-16,1 0 0,-1-21 15,0 21-15,1 0 0,-1-21 0,0 21 16,-21 0-16,1 0 0,-1 0 0,0 0 15,-21 21 1,0 0 0,-21 1-16,0-1 0,-1 0 15,22 0-15,-21 21 0,0-20 0,21 20 16,-21-21-16,21 0 0,0 22 16,0-22-16,0 0 0,0 0 15,0 0-15,0 0 0,0 1 0,0-1 16,0 0-1,21-21-15,0 0 16,0 0-16,1 0 16,-1-21-16,-21 0 0,21 21 15,0-22-15,0 1 0</inkml:trace>
  <inkml:trace contextRef="#ctx0" brushRef="#br0" timeOffset="37164.71">13568 6160 0,'-21'0'0,"42"0"0,-64 0 0,22 0 16,0 0-16,0 0 0,0 21 15,0 0-15,-1-21 0,1 21 16,21 0-16,0 0 0,0 1 0,0-1 16,0 0-16,0 0 15,21-21-15,1 0 0,-1 0 16,0 0-16,0 0 0,0 0 15,0-21-15,1 21 0,-22-21 16,21 21-16,-21-21 0,0-1 16,0 1-16,0 0 0,0 0 15,0 0-15,-21 21 16,-1-21-16,1 21 16,0 0-16,0 0 0,0 0 15,0 0-15,-1 21 16,1-21-16,21 21 0,-21 0 0,21 0 15,0 0-15,0 1 0,0-1 16,0 0-16,0 0 16</inkml:trace>
  <inkml:trace contextRef="#ctx0" brushRef="#br0" timeOffset="38073.19">14012 6583 0,'0'0'0,"-21"0"16,21-21-16,-21 21 0,0 0 16,0 0-16,-1 0 15,1 0-15,0 21 0,0 0 16,0 0-16,0 0 0,-1 1 15,1 20-15,21-21 0,0 0 0,-21 0 16,21 1-16,-21-1 16,21 0-16,0 0 0,0 0 0,0 0 15,0 1-15,21-22 0,0 0 16,0 0-16,1 0 16,-1 0-16,0 0 0,0 0 0,0 0 15,0 0-15,1 0 0,-1 0 16,-21-22-16,0 1 0,21 21 0,-21-21 15,0 0-15,0 0 0,0 0 16,0-22-16,0 22 0,0 0 16,-21 0-16,21 0 0,0-22 0,0 22 15,0 0-15,0 0 0,0 0 16,0-1-16,0 1 0,0 0 16,0 0-16,0 0 0,21 0 15,0 21-15,0 0 0,22-22 0,-22 22 16,21 0-16,0 0 0,-20 0 0,20 22 15,0-1-15,1 0 0,-22 0 16,21 0-16,-21 0 0,0 1 0,1 20 16,-22-21-16,0 0 0,21 22 15,-21-22-15,0 0 0,0 21 0,0-21 16,0 1-16,0-1 0,0 0 16,0 0-16,-21-21 0,21 21 0,-22 0 15,22 1-15,-21-22 16,0 0-1,21 21-15,-21-21 0,0-21 32,21-1-32,0 1 15,0 0-15,0 0 0,21 0 16,-21 0-16,21-22 0,0 22 16,0-21-16,22-1 0,-22 1 0,21 0 15,1-1-15,-1 1 0,-21 0 16,21 21-16,1-22 0,-1 22 15,-21 21-15,0-21 0,22 21 0,-22 0 0,0 0 16,0 21-16,0 0 16,-21 0-16,22 22 0,-22-1 15,0 0-15,0-20 0,0 20 16,0 0-16,0 1 0,0-1 0,0-21 16,0 21-16,-22-20 0,22 20 0,-21-21 15,21 0-15,-21 0 0,21 1 16,0-1-16,-21-21 15,21 21-15,-21-21 16,21-21 15,0 0-31,0-1 16</inkml:trace>
  <inkml:trace contextRef="#ctx0" brushRef="#br0" timeOffset="38515.94">15049 5927 0,'0'0'0,"22"0"16,20 0-1,-21 21-15,21-21 0,-20 21 16,20 0-16,0-21 0,1 21 0,-1 1 16,0 20-16,-21-21 0,22 0 15,-22 22-15,0-22 0,0 21 0,-21 0 16,0 1-16,21 20 0,-21 1 16,0-22-16,0 22 0,0-1 0,0-21 15,0 1-15,-21 20 0,0-20 0,0-1 16,0-21-16,0 21 0,-22 1 15,22-22-15,0 0 0,-21 0 16,-1 22-16,22-22 0,-21 0 0,21 0 16,-1 0-16,-20-21 0,21 21 15,0 1-15,0-1 0,-1 0 16,1-21 0,21-21-1,21 0 1,1-1-16,-1 1 0,0 0 15,21 0-15,-21 0 0</inkml:trace>
  <inkml:trace contextRef="#ctx0" brushRef="#br0" timeOffset="39596.32">16743 5927 0,'0'0'0,"-21"0"0,-1 0 15,1 0-15,0 0 0,0 0 16,0 0-16,0 0 0,-1 0 16,1 0-16,0 0 0,0 0 0,0 21 15,0 0-15,-1-21 0,22 21 16,-21-21-16,21 21 0,0 1 15,-21-1-15,21 0 16,0 0 0,0 0-16,21-21 15,-21 21-15,21-21 0,1 22 0,-1-22 16,0 0-16,0 21 0,0-21 16,0 0-16,1 0 0,-1 21 0,0-21 15,0 0-15,0 0 0,0 21 16,1-21-16,-1 0 0,0 21 0,-21 0 15,21 1-15,-21-1 16,0 0-16,0 0 0,0 0 16,0 22-16,0-22 0,-21 0 0,0 21 15,0-21-15,-22 1 16,22-1-16,-21 0 0,-1 21 0,1-21 16,0 1-16,-1-22 0,22 21 15,-21 0-15,0 0 0,20-21 0,1 21 16,0-21-16,0 0 0,0 21 0,0-21 15,42 0 32,0 0-47,0 0 0,21 0 16,-20 0-16,-1 0 0,21 0 0,-21 0 16,22 0-16,-22 0 0,0 0 15,21 0-15,-21 0 0,1 0 16,-1 0-16,0 22 0,0-22 0,-21 21 15,0 0-15,0 0 16,0 0-16,0 0 0,0 1 0,0-1 16,0 0-16,-21 0 0,0 0 15,0 22-15,-1-22 0,-20 21 16,21 0-16,0 1 0,0-1 0,-1 0 16,1 1-16,0-1 0,0 0 0,0 1 15,0 20-15,-1-20 0,22-1 16,-21 0-16,0-21 0,21 22 0,-21 41 15,21-62-15,0 20 0,0-21 16,0 0-16,0 22 0,0-22 16,0 0-16,0 0 0,0 0 0,0 0 15,21 1 1,0-22-16,0 0 0,1 0 16,-1 0-16,0-22 0,-21 1 0,21 21 15,0-21-15,0 0 0,1 21 16,-1-21-16,0 0 0,0 21 15,-21-22-15,21 22 16,-21-21-16,21 21 16,-21-21-16,0 0 15,22 21-15,-22-21 16,21 21-16,0 0 16,-21-21-16,21-1 0</inkml:trace>
  <inkml:trace contextRef="#ctx0" brushRef="#br0" timeOffset="45584.71">9969 10689 0,'0'0'0,"-21"0"78,21-21-16,0 0-62,0 0 16,21 21-16,-21-21 0,22 21 16,-1-22-16,0 1 0,0 21 15,0-21-15,0 21 0,1 0 0,-1-21 16,0 21-16,0 0 0,21 0 0,-20 0 15,-1 0-15,0 21 16,0 0-16,0-21 0,-21 21 0,0 22 16,0-22-16,21 0 0,-21 0 15,0 22-15,0-22 0,0 0 16,0 21-16,0-21 0,-21 22 0,0-1 16,0 0-16,-21 1 0,20-1 15,-20 22-15,0-22 0,-1 21 0,1 1 16,21-22-16,-21 1 0,20 20 0,1-21 15,0-20-15,21 20 0,0-21 16,0 21-16,0-20 0,21-1 0,0-21 16,1 21-16,20-21 0,-21 0 0,21 0 15,-20 0-15,20 0 0,0 0 16,-21 0-16,22 0 0,-1-21 0,-21 0 16,0 21-16,22-22 0,-43 1 15,21 21-15,0-21 0,0 0 16,-21 0-16,0 0 15,-21 21 1,0 0-16,0 0 0,0 21 16,-1-21-16,1 21 0,0 0 15,0 0-15,21 0 0,0 1 16,-21-1-16,21 0 0,0 0 0,0 21 16,0-20-16,0 20 0,0-21 0,0 21 15,0 1-15,0-1 0,0 0 16,0 22-16,21-22 0,0 1 15,-21 20-15,0-21 0,21 1 0,0-1 16,-21 0-16,22 1 0,-22-1 16,0 0-16,0 1 0,21-1 0,-21-21 15,0 22-15,0-22 0,0 21 0,0 0 16,0-20-16,-21 20 0,21-21 0,-22 0 16,1 22-16,0-22 0,0 0 15,0 0-15,-22 0 0,22-21 0,0 21 16,0-21-16,-21 0 0,20 0 0,1 0 15,0 0-15,0 0 0,-21 0 16,20-21-16,1 21 0,0-21 16,21 0-16,-21 21 15,21-21 1,0 0-16</inkml:trace>
  <inkml:trace contextRef="#ctx0" brushRef="#br0" timeOffset="45764.61">10245 12827 0,'0'0'15,"0"21"63</inkml:trace>
  <inkml:trace contextRef="#ctx0" brushRef="#br0" timeOffset="60031.92">7112 9356 0,'0'-21'0,"0"-1"32,0 44 14,0-1-30,0 0-16,0 0 0,-21 0 16,21 0-16,-21 22 0,21-22 0,0 21 15,-22-21-15,22 22 0,-21-1 16,21-21-16,0 0 0,0 1 0,0-1 16,0 0-16,0 0 0,-21 0 0,21 0 15,-21-21 1,0 0-1,21-21-15,-21 0 16</inkml:trace>
  <inkml:trace contextRef="#ctx0" brushRef="#br0" timeOffset="60445.71">7006 9038 0,'0'0'16,"-21"0"0,0 21-1,21 1-15,0-1 0,-21 0 16,21 0-16,0 0 16,0 0-16,21 1 15,0-22 1,0 0-16,0 0 15,0 0-15,1-22 0,-1 1 0,0 21 16,0-21-16,0 0 0,-21 0 16,0 0-16,0-1 0,0 1 15,0 0-15,0 0 0,-21 0 16,0 0-16,0 21 0,-22 0 16,22 0-16,-21 0 0,0 0 0,-1 0 15,22 21-15,-21-21 0,-1 21 16,22 0-16,0 21 0,0-20 0,0-1 15,21 0-15,0 0 0,0 21 16,0-20-16,0-1 0,0 0 16,21 0-16,0 0 0,0-21 0,0 21 15,1 1-15,20-22 0,-21 0 0,21 0 16</inkml:trace>
  <inkml:trace contextRef="#ctx0" brushRef="#br0" timeOffset="60948.43">7451 9208 0,'0'0'0,"21"0"0,-21-22 0,0 44 47,0-1-47,0 0 16,-21 0-16,21 0 0,0 0 15,0 1-15,0-1 0,-22 0 16,22 0-16,0 0 0,-21 0 15,21 1-15,0-1 0,0 0 16,0 0-16,0 0 0,0 0 0,-21-21 16,21 22-16,0-44 31,0 1-15,0 0-16,0 0 0,0 0 15,0 0-15,0-22 0,0 22 16,21-21-16,-21 21 0,21-1 0,1-20 15,-1 21-15,0 0 0,21 0 16,-21 21-16,1 0 0,20 0 0,-21 0 16,0 0-16,0 0 0,1 0 0,-22 21 15,21 0-15,-21 0 0,21 0 16,-21 22-16,0-22 0,0 0 0,0 0 16,0 21-16,0-20 0,0-1 15,0 21-15,0-21 0,0 0 0,0 1 16,0-1-16,0 0 0,21 0 15,0-21 17,-21-21-17,0 0-15,0 0 0,21-1 16,-21 1-16</inkml:trace>
  <inkml:trace contextRef="#ctx0" brushRef="#br0" timeOffset="63388.31">8361 9038 0,'0'0'0,"0"-21"0,0 0 31,-21 21-31,-1 0 16,1 0-16,21 21 0,-21 0 0,0 0 15,0 1-15,21 20 16,-21-21-16,21 0 0,-22 0 0,1 1 16,21 20-16,0-21 0,0 0 0,-21 0 15,21 1-15,0-1 0,-21 0 16,21 0-16,0 0 0,0 0 16,21-21-16,-21 22 15,21-22-15,0 0 0,1 0 16,-1 0-16,0 0 0,0 0 15,0 0-15,0-22 0,1 22 0,20-21 16,-21 0-16,0 0 0,0 0 16,1 0-16,20-1 0,-21 1 0,0-21 15,0 21-15,1 0 0,-1-22 16,0 22-16,0 0 0,-21 0 0,0 0 16,-21 21-1,0 0-15,0 0 16,-1 0-16,1 21 0,0-21 15,0 21-15,0 0 0,21 0 0,0 0 16,0 1-16,0-1 16,0 0-16,21 0 0,0-21 15,0 21-15,0 0 0,1-21 0,-1 22 16,0-22-16,-21 21 0,21-21 16,0 21-16,0 0 0,-21 0 15,0 0-15,0 1 16,0-1-16,0 0 15,22-21 17,-1 0-32,0 0 0,0 0 0,0 0 15,0 0-15,1 0 0,-1-21 0,0 0 16,21 21-16,-21-22 16,1 1-16,20 0 0,-21 0 0,21 0 15,-20 0-15,-1-1 0,21 1 0,-21 0 16,-21 0-16,21 0 0,-21 0 15,22-1-15,-22 1 0,0 0 16,0 0-16,-22 21 16,1 0-16,0 0 0,0 21 15,0 0-15,0 0 0,-1-21 16,1 22-16,0-1 0,0 0 16,0 0-16,21 21 0,0-20 0,-21-1 15,21 0-15,0 0 0,0 0 16,0 0-16,0 1 15,0-1-15,21-21 0,0 0 16,0 0-16,0 0 0,0 0 0,1 0 16,20 0-16,-21 0 0,21 0 15,-20 0-15,20-21 0,-21 21 0,21-22 16,-20 1-16,20 0 0,-21 0 16,0 0-16,22 0 0,-22-22 0,0 22 15,0 0-15,0-21 0,-21 20 0,0 1 16,0 0-16,0 0 0,0 0 15,0 42 1,0 0 0,-21 0-16,21 0 15,-21 1-15,21-1 0,0 21 0,0-21 16,0 0-16,-21 1 0,21-1 0,0 0 16,0 0-16,0 0 0,0 0 15,0 1-15,0-1 0,0-42 47,0-1-31,0 1-16,0 0 15,0 0-15,21 0 0,-21 0 16,21-22-16,-21 22 0,21 0 0,-21 0 16,21-22-16,1 22 0,-1 0 15,0 0-15,0 21 16,0 0-16,0 0 0,1 21 15,-22 0-15,21 0 0,0 1 0,-21-1 16,21 0-16,0 0 0,-21 0 16,21 0-16,-21 1 0,0-1 0,22 0 15,-1 0-15,-21 0 0,0 0 0,0 1 16,0-1-16,21 0 16,0-42 15,0 21-31,-21-21 15,21-1-15,1 1 0,-1 0 0,-21 0 16,21 0-16,0 0 0,0-1 16,0-20-16,1 21 0,-1-21 0,0 20 15,0 1-15,0 0 0,-21 0 0,21 0 16,1 0-16,-1 21 0,0 0 16,-21 21-1,0 0-15,21-21 0,-21 21 0,0 0 16,0 0-16,0 1 0,0-1 15,0 0-15,0 0 0,0 21 16,0-20-16,0-1 0,0 0 16,0 0-16,0 0 0,0 0 15,21-21-15,0 0 0,-21 22 16,43-22-16,-22 0 0,0 0 0,0 0 16,22 0-16,-22 0 0,21 0 15,-21-22-15,22 22 0,-22-21 0,21 0 16,0 0-16,-20 0 0,20 21 0,-21-21 15,0-22-15,0 22 0,1 0 16,-1 0-16,-21-22 0,0 22 0,0 0 16,0-21-16,0 21 0,0-1 15,-21 22-15,-1 0 16,1 0-16,-21 0 0,21 0 0,0 22 16,-1-1-16,-20 0 15,21 21-15,0-21 0,21 1 0,0 20 16,-21-21-16,21 0 0,0 22 0,0-22 15,0 0-15,0 0 0,0 0 16,21 0-16,0 1 0,0-1 0,0-21 16,22 0-16,-22 0 0,21 0 0,0 0 15,1 0-15,-1 0 0,-21 0 16,22 0-16,-1-21 0,0-1 0,-21 1 16,22 21-16,-22-21 0,0 0 0,0 0 15,0 0-15,1-22 16,-22 22-16,0 0 0,0 0 0,0 0 15,0-1-15,0 1 0,0 42 32,0 1-17,0-1-15,0 0 0,0 0 0,0 0 16,-22 0-16,22 1 0,0-1 16,-21 0-16,21 0 0,0 0 0,0 0 15,0 1-15,21-22 47,1 0-47,-1-22 0,-21 1 16,21 0-16,0 0 0,0 21 0,-21-21 15,21 0-15,1-22 0,-1 22 16,0 0-16,0 0 0,-21 0 16,21-1-16,0 1 0,1 0 0,-1 21 15,0 0-15,-21 21 16,0 0-16,0 1 15,0-1-15,0 0 0,0 0 0,0 0 16,0 0-16,0 1 0,0-1 16,0 0-16,21 0 0,0 0 15,0-21-15,-21 21 0,22-21 16,-1 22-16,0-22 0,0 0 16,0 0-16,22 0 0,-22 0 0,0 0 15,0 0-15,0-22 0,0 1 0,1 0 16,-1 0-16,0 0 0,0 0 15,0-1-15,0-20 0,1 21 0,-1-21 16,0-1-16,0 1 0,21-64 16,-20 43-16,-22 20 0,21 1 15,-21 0-15,0-1 0,0 22 16,0 0-16,0 0 0,0 42 16,-21 0-16,-1 21 15,1-20-15,0 41 0,0-21 16,21 1-16,-21-1 0,0 22 0,21-22 15,0 0-15,0 1 0,-22-1 16,22 21-16,0-20 0,0-22 16,0 0-16,0 0 0,0 0 0,0 1 15,22-22 1,-1 0-16,0 0 16,0 0-16,0 0 0,0 0 0,-21-22 15,22 22-15,-1-21 0,0 0 16,0 0-16,-21 0 0,21 0 0,-21-1 15,0 1-15</inkml:trace>
  <inkml:trace contextRef="#ctx0" brushRef="#br0" timeOffset="63592.15">11853 9123 0,'0'0'0,"0"21"15,0 0 1,21-21-1,1 0-15,-1 0 0,0 0 16,21 0-16,-21 0 0,1 0 0,20 0 16,0 0-16,1 0 15,-1 0-15,0 0 0,1-21 0,-1 21 16,21-21-16,-20 0 0,-22 0 0,21 21 16,1-22-16</inkml:trace>
  <inkml:trace contextRef="#ctx0" brushRef="#br0" timeOffset="63875.99">13144 8615 0,'0'0'0,"43"-21"0,-22 0 15,0-1-15,0 1 0,-21 0 0,21 21 16,-21 21 15,-21 0-31,0 1 0,0 20 16,0 0-16,0 1 0,-1-1 15,1 0-15,-21 22 0,21-1 0,-22-20 16,1 20-16,0 1 0,-1-1 0,-20 1 16,21-1-16,-1 1 0,-20-22 15,20 21-15,-20 1 0,21-1 0,-1-20 16,-20 20-16,42-20 0,-22 20 0,22-21 16,0-20-16,0 20 0,21-21 15,0 0-15,0 0 0,0 1 0,21-22 16</inkml:trace>
  <inkml:trace contextRef="#ctx0" brushRef="#br0" timeOffset="64688.79">13843 9250 0,'0'0'0,"21"0"0,0 0 16,-21-21-16,21 21 0,1 0 0,-1-21 15,-21-1 1,21 1-16,-21 0 0,0 0 15,0 0-15,0 0 16,0-1-16,0 1 0,-21 0 0,0 0 16,-1 0-16,1 0 0,0 21 0,0 0 15,0 0-15,0 0 0,-1 0 16,-20 21-16,21-21 0,-21 42 0,20-21 16,-20 0-16,21 22 0,-21-22 0,20 21 15,-20-21-15,21 22 0,0-22 16,0 21-16,21-21 0,0 1 0,0-1 15,0 0-15,0 0 0,0 0 0,0 0 16,21-21-16,0 0 16,0 0-16,0 0 0,22 0 0,-1 0 15,-21 0-15,21-21 0,1 21 0,-22-21 16,21 0-16,1 0 0,-22 0 16,21-1-16,-21-20 0,22 21 0,-22-21 15,21-1-15,-21 1 0,0-22 0,1 22 16,20-21-16,-42-1 0,42-42 15,-42 64-15,0 0 0,0-1 16,0 22-16,0 0 0,0 0 16,0 0-16,-21 21 0,0 0 15,0 21-15,0 0 0,21 0 0,-22 21 16,1 1-16,21-1 16,0 22-16,-21-22 0,0 21 0,21 1 15,-21-22-15,21 22 0,0-22 0,0 0 16,0 1-16,0-1 0,0 0 15,0-20-15,0 20 0,0-21 0,21 0 16,0-21-16,0 21 0,0-21 0,1 0 16,20 0-16,-21 0 0,21 0 15,1-21-15,-1 21 0</inkml:trace>
  <inkml:trace contextRef="#ctx0" brushRef="#br0" timeOffset="65071.62">14478 9144 0,'-42'0'31,"63"0"-15,0 0 0,0 0-16,-21-21 0,21 21 15,0-21-15,1 21 0,-1-21 16,0 21-16,0-22 0,-21 1 0,21 0 15,-21 0-15,0 0 16,0 0 0,-21 21-16,0 0 15,0 21-15,0 0 0,-22 0 0,22 0 16,-21 0-16,21 22 0,-22-22 0,22 21 16,-21-21-16,21 22 0,-1-22 15,1 21-15,0-21 0,21 1 0,-21-1 16,21 0-16,0 0 0,0 0 0,0 0 15,21-21-15,0 0 0,0 22 16,1-22-16,20 0 0,-21 0 0,21 0 16,1 0-16,-1 0 0,-21-22 0,64 1 15,-43 0 1,1 0-16</inkml:trace>
  <inkml:trace contextRef="#ctx0" brushRef="#br0" timeOffset="67372.45">15113 8996 0,'0'0'15,"0"-21"-15,0 0 0,-21 21 32,0 21-32,-1 0 0,1 0 15,0 0-15,0 0 0,0 1 0,21-1 16,-21 21-16,-1-21 16,1 22-16,21-22 0,0 0 0,0 0 0,-21 21 15,21-20-15,0-1 0,0 0 16,0 0-16,0 0 15,0 0-15,21-21 0,0 22 16,1-22-16,-1 0 0,0 0 0,21 0 16,-21 0-16,22 0 0,-1-22 15,0 1-15,-20 21 0,20-21 0,0 0 16,1 0-16,-1 0 0,-21-22 0,0 22 16,22 0-16,-22-21 15,-21 20-15,0-20 0,21 21 0,-21 0 0,0 0 16,-21 21-16,0 0 15,-1 0-15,1 21 16,0-21-16,0 21 0,0 0 16,21 0-16,-21 0 0,21 1 15,0-1-15,0 0 0,0 0 16,0 0-16,21 0 0,0 1 0,0-22 16,-21 21-16,21 0 0,0-21 15,1 21-15,-1-21 0,0 0 0,0 21 16,21-21-16,-20 0 0,-1 0 15,0 0-15,0 0 0,0 0 16,0 0-16,1 0 0,-1 0 0,0-21 16,0 21-16,21-21 0,-20 0 15,-1 0-15,0-1 0,0 1 0,0 0 16,0 0-16,1-21 0,-1-1 16,-21 22-16,21-21 0,-21 21 0,0-1 15,0-20-15,0 21 16,-21 21-16,0 0 15,-1 0-15,1 21 0,0 0 16,0 22-16,0-22 0,21 0 16,-21 21-16,21-21 0,-22 1 0,22 20 15,0-21-15,0 0 0,0 0 16,0 1-16,0-1 0,22 0 0,-1 0 16,-21 0-16,21-21 0,21 0 0,-21 21 15,1-21-15,20 0 0,0 0 16,1 0-16,-22 0 0,21 0 15,0-21-15,1 21 0,-22-21 0,21 0 16,1 0-16,-22 0 0,21-1 0,-21 1 16,0 0-16,1-21 0,-1 21 15,0-22-15,0 1 0,0 0 0,0 20 16,-21-20-16,0 21 0,0 0 16,0 0-16,-21 21 15,21 21-15,-21 0 16,0 21-16,21-21 0,-21 1 15,21 20-15,-21-21 0,21 21 16,-22-20-16,22-1 0,0 0 0,0 21 0,0-21 16,0 1-1,0-1-15,0 0 16,0-42 15,22 0-31,-22-1 16,21 1-16,0 0 0,0 0 0,-21-21 15,21 20-15,0-20 0,1 21 16,-1-21-16,0 20 0,0 1 0,0-21 16,0 42-16,1-21 0,-1 21 15,0 0 1,-21 21-16,21 0 0,-21 0 16,0 22-16,0-22 0,0 21 15,0-21-15,21 0 0,-21 22 0,0-22 16,21 0-16,-21 0 0,0 0 15,0 1-15,22-1 0,-22 0 0,21-21 16,0 21-16,0-21 0,0 0 16,0 0-16,1 0 15,-22-21-15,21 21 0,0-21 16,-21 0-16,21-1 0,0 1 16,0 0-16,1 0 0,-1-21 0,21 20 15,-21-20-15,0 0 0,22 21 16,-22-22-16,0 22 0,0-21 0,22 21 15,-43-1-15,21 22 0,0 0 16,-21 22 0,0-1-16,0 0 0,0 0 15,0 0-15,0 22 0,-21-22 0,21 21 16,-21-21-16,21 0 0,0 1 16,0-1-16,0 0 0,0 0 0,0 0 15,21 0-15,0 1 0,0-22 0,0 21 16,0-21-16,1 0 0,-1 0 15,21 0-15,0 0 0,-20 0 16,20 0-16,0 0 0,1 0 0,-1 0 16,-21-21-16,21-1 0,1 1 15,-1 0-15,-21 0 0,22 0 0,-22-22 16,21 22-16,-21-21 0,0 0 0,1-1 16,-22 22-16,0-21 0,0 21 15,0-1-15,0 1 0,0 0 0,0 0 16,-22 21-16,1 0 0,0 0 15,0 0-15,0 21 0,0 0 0,-1 0 16,1 22-16,0-22 0,0 21 0,21-21 16,-21 22-16,21-22 0,0 21 15,0-21-15,0 1 0,0 20 16,21-21-16,0 21 0,0-20 16,0-22-16,1 21 0,20-21 15,-21 0-15,21 0 0,-20 0 0,20 0 16,0 0-16,1 0 0,20-21 15,-42-1-15,22 22 0,-22-21 16,0-21-16,21 21 0,-21 0 0,1-22 16,-1 22-16,0-21 0,21-22 15,-21 22-15,-21 21 0,0 0 16,0 42 0,-21 0-1,0 0-15,21 0 0,-21 0 16,21 1-16,-21-1 0,21 21 0,0-21 15,0 0-15,0 1 0,0-1 16,0 0-16,0 0 0,21-21 47,0 0-47,-21-21 0,21 21 0,0-21 16,1 0-16,-1-1 0,0 1 0,0 0 15,0-21-15,22 21 0,-22-22 16,0 1-16,0 21 0,21 0 15,-20-1-15,-1 1 0,-21 0 0,21 21 16,-21 21 0,0 0-16,0 1 0,0 20 0,0-21 15,0 0-15,0 22 0,0-22 16,21 21-16,-21-21 0,0 0 0,21 1 16,0-1-16,1 0 0,-22 0 0,21-21 15,0 21-15,0-21 0,0 0 16,0 0-16,1 0 0,-1 0 0,21 0 15,-21 0-15,0-21 0,1 0 16,20 21-16,-21-42 0,0 20 16,22 1-16,-22-21 0,21 0 0,-21-22 15,43-42-15,-22 43 16,-21-1-16,0 1 0,1-1 16,20 1-16,-21-1 0,0 22 0,0-22 15,-21 1-15,0 21 0,0-22 16,0 43-16,0-21 0,0 20 15,-21 22-15,0 0 16,0 22-16,0 20 0,21-21 16,-21 21-16,-1 1 0,1-1 0,0 0 15,0 1-15,0 20 0,0-20 16,-1 20-16,22-21 0,-21 22 0,21-1 16,-21-20-16,21 20 0,0-20 15,0-1-15,0 0 0,0 1 16,0-22-16,0 21 0,0-21 0,0 0 15,21 1-15,0-22 0,1 21 0,-1-21 16,0 0-16,0 0 16,21 0-16,-20 0 0,-1-21 0,0 21 15,21-22-15,-21 1 0,22 21 16,-22-21-16,0-21 0,21 21 0,-20-1 16,20-20-16,21-21 0,-41 20 15,-1 1-15,0 21 0,0-22 16,-21 22-16</inkml:trace>
  <inkml:trace contextRef="#ctx0" brushRef="#br0" timeOffset="67624.31">19431 8700 0,'0'0'0,"0"21"0,21-21 16,0 0-1,22 0-15,-1 0 0,-21 0 0,21 0 16,1 0-16,-1 0 0,0 0 0,1 0 16,-1-21-16,0 21 0,-20 0 15,20 0-15,-21 0 0,0-22 0,0 22 16,1 0-16,-1 0 0,0 0 16,-42 0 15,0 0-31</inkml:trace>
  <inkml:trace contextRef="#ctx0" brushRef="#br1" timeOffset="77068.14">17759 5990 0,'-64'-21'16,"43"21"0,0 0-16,0 0 15,0 0-15,-1 0 16,65 0 31,-22 0-47,0 0 15,21 0-15,1 0 0,-1 0 0,0 0 16,22 0-16,-1 0 0,1 0 16,-1 0-16,1 0 0,21 0 15,-22-21-15,22 21 0,-22 0 0,22 0 16,-22 0-16,1 0 0,-22 0 16,22 0-16,-22 0 0,-21 0 0,22 0 15,-22 0-15,0 0 0,0 0 16,-42 0 31,0 0-47,0 0 15,-1 0-15,1 0 0,0 0 16</inkml:trace>
  <inkml:trace contextRef="#ctx0" brushRef="#br1" timeOffset="77476.42">17780 6117 0,'0'0'0,"-21"0"15,0 0-15,-1 0 16,44 0 31,-1 0-47,21 0 0,-21 0 0,22 0 15,-22 0-15,21 0 0,22-21 16,-22 21-16,21 0 0,1 0 0,21 0 16,-1 0-16,-20 0 0,20-21 0,-20 21 15,21 0-15,-22 0 0,1 0 16,-22 0-16,21 0 0,-20 0 0,-22 0 15,21 0-15,-21 0 0,1-21 16,-1 21-16,0 0 0,-21-21 31,0-1-15,-21 1 0,0 21-1</inkml:trace>
  <inkml:trace contextRef="#ctx0" brushRef="#br1" timeOffset="77992.13">18669 5546 0,'-21'0'16,"0"0"-16,21 21 15,0 0-15,0 0 16,0 0-16,0 1 16,21-1-16,0 0 0,0 0 0,0 0 15,0 0-15,1 1 0,20-22 16,-21 21-16,21 0 0,-20 0 16,-1-21-16,21 21 0,0-21 0,-20 0 15,20 21-15,-21-21 0,21 0 16,-20 0-16,20 0 0,-21 0 0,0 0 15,22 0-15,-22 0 0,0 0 16,0 0-16,-21-21 16,-21 21 15,0 0-31,0 0 16,-1 21-16,1 1 0,0-22 15,0 21-15,0 0 0,0 0 0,-1 0 16,1 0-16,0 1 0,0 20 15,-21-21-15,20 0 0,1 22 16,0-22-16,0 0 0,0 21 16,0-21-16,-1 1 0,1 20 0,0-21 15,0 0-15,21 0 0,0 1 0,-21-1 16,21 0-16,0 0 0,21-42 47</inkml:trace>
  <inkml:trace contextRef="#ctx0" brushRef="#br1" timeOffset="78442.87">20468 5249 0,'0'0'16,"-21"0"-16,0 0 15,0 0 1,21 22-16,-22-1 0,22 0 15,-21 21-15,21-21 0,0 1 0,-21 20 16,21 0-16,0 1 0,0-1 16,0 21-16,-21-20 0,21-1 0,0 0 15,0 1-15,0-1 0,0 0 16,0 1-16,0-22 0,0 21 0,0-21 16,0 1-16,0-1 0,0 0 15,21 0-15,0-21 0,-21 21 0,21 0 16,1-21-16,-1 0 0,0 0 0,0 0 15,0 0-15,22 0 16,-22 0-16,0 0 0,0-21 16,0 0-16,22 21 0,-22-21 15,0 0-15,0 0 0,0-22 0</inkml:trace>
  <inkml:trace contextRef="#ctx0" brushRef="#br1" timeOffset="78680.74">20193 5736 0,'-21'21'32,"42"-21"-17,0 0 1,0 0-16,0 0 0,1 0 0,20 0 15,-21 0-15,0 0 0,22 0 0,-22 0 16,21-21-16,-21 21 0,22 0 16,-22-21-16,0 21 0,0 0 0,21-21 15</inkml:trace>
  <inkml:trace contextRef="#ctx0" brushRef="#br1" timeOffset="79292.39">21040 5652 0,'0'0'0,"-22"-22"0,1 22 15,0-21-15,0 21 0,21-21 16,0 0-16,0 0 16,0 0-1,21 21 1,0 0-16,0 0 0,1 0 16,-1 0-16,0 0 15,0 0-15,0 0 0,22 0 0,-22 0 16,0 0-16,0 21 0,0 0 15,0-21-15,1 21 0,-1 0 0,0 0 16,-21 1-16,21 20 0,-21-21 16,21 0-16,0 0 0,-21 22 0,0-22 15,0 0-15,0 0 0,0 22 0,0-1 16,0-21 0,0 0-16,0 0 0,0 1 0,-21-22 15,21 21-15,-21 0 0,0-21 16,0 0 15,21-21-15,0 0-1,0-1-15,21 22 0,-21-21 0,21 0 16,-21 0-16,21-21 0,0 20 16,1 1-16,-1-21 0,0 21 15,0 0-15,0-22 0,0 22 0,1 0 16,-1 0-16,-21 0 0,0-1 15,21 1-15,0 21 0,-21-21 16,21 21-16,-21-21 0,21 21 16,1 0-16</inkml:trace>
  <inkml:trace contextRef="#ctx0" brushRef="#br1" timeOffset="79820.32">21971 5419 0,'0'0'16,"0"21"15,0 0-31,-21 0 16,21 0-16,0 1 0,0-1 15,0 21-15,0-21 0,-21 22 0,21-1 16,0 0-16,0-21 0,0 22 0,0-22 16,0 21-16,0-21 0,0 1 15,0-1-15,0 21 0,21-42 0,-21 21 16,21 0-16,-21 1 16,21-22-16,0 0 0,0 21 0,1-21 15,-1 0-15,0 0 16,0 0-16,0 0 0,0 0 15,1-21-15,-1-1 0,21 1 0,0 0 16,-20 0-16,-1 0 0,0-22 16,0 22-16,0-21 0,0 0 0,1 20 15,-22-20-15,0 0 0,0-1 16,0 1-16,0 21 0,0-21 16,0 20-16,0 1 0,0 0 15,0 0-15,0 42 63,21-21-48,0 21 1</inkml:trace>
  <inkml:trace contextRef="#ctx0" brushRef="#br1" timeOffset="80443.96">22733 5630 0,'0'0'0,"0"22"0,-21-22 16,21 21-16,21-21 31,0 0-31,0 0 16,0 0-16,1 0 15,-1 0-15,21 0 0,-21 0 16,0 0-16,22-21 0,-1 21 0,-21-22 16,22 1-16,-22 21 0,21-21 15,-21 0-15,0 0 0,1 0 0,-22-1 16,21 1-16,-21 0 15,0 0-15,0 0 16,-21 21-16,-1 0 16,1 0-16,0 0 0,0 0 15,0 0-15,-22 0 0,22 0 0,0 21 16,0 0-16,-21 0 0,20 0 16,-20 1-16,21-1 0,0 21 15,0 0-15,-1-20 0,1 20 16,0 0-16,21 1 0,-21-22 0,21 21 15,0-21-15,0 22 0,0-22 0,0 0 16,21 0-16,0 0 0,0 0 16,1-21-16,-1 22 0,0-1 0,0-21 15,0 0-15,22 0 0,-22 21 16,42-21-16,-42 0 0,22 0 16,-22 0-16,0 0 0,0 0 15,0 0-15,1-21 0,-1 21 0,0-21 16,0-1-16,0 22 0,-21-21 0,21 21 15,1-21 1,-22 0 0,0 0-1</inkml:trace>
  <inkml:trace contextRef="#ctx0" brushRef="#br1" timeOffset="81947.95">20532 8869 0,'-22'0'0,"1"0"32,42 0 30,1 0-46,-1 0-16,0 0 15,0 0-15,0 0 16,0 0-16,1 0 0,-1 0 16,0 0-16,0 0 0,21 0 0,-20 0 15,20 0-15,-21-21 0,21 21 0,-20 0 16,-1 0-16,21 0 0,-21 0 15,0 0-15,1 0 0,-1 0 16,0 0-16,0 0 0,0 0 16,0-21-16,1 21 15</inkml:trace>
  <inkml:trace contextRef="#ctx0" brushRef="#br1" timeOffset="82348.74">20637 8890 0,'0'0'0,"-21"21"32,21 0-32,21-21 0,1 0 15,-1 0-15,0 0 0,0 0 16,0 0-16,22 0 0,-22 0 15,21 0-15,-21 0 0,22 0 0,-22 0 16,0 0-16,21 0 0,-21-21 16,1 21-16,-1 0 0,0 0 15,-21-21-15,21 21 0,-21-21 16,0 0 0,0 0-16</inkml:trace>
  <inkml:trace contextRef="#ctx0" brushRef="#br1" timeOffset="82756.5">21040 8615 0,'0'0'15,"-22"0"-15,22 21 0,0 0 16,0 0-16,0 1 15,22-1 1,-1-21-16,-21 21 0,21-21 16,0 0-16,0 21 0,0-21 15,1 0-15,-1 0 16,0 0-16,0 0 0,0 0 16,0 0-16,-21 21 31,0 0-31,-21 1 15,0-1-15,0-21 16,21 21-16,-21 0 0,0 0 0,-1 0 16,1 1-16,21-1 0,-21 0 15,0 0-15,0 0 0,0 0 0,-1 1 16,22-1-16,-21 0 0,0 0 16,0 0-16,0 0 0,21 1 15</inkml:trace>
  <inkml:trace contextRef="#ctx0" brushRef="#br1" timeOffset="89346.12">19918 3387 0,'0'21'31,"21"-21"0,0 0-31,0 0 16,0 0-16,1-21 16,-1 21-16,0-21 0,0 21 15,0-22-15,0 1 0,1 0 0,-1 0 16,0 0-16,0 0 0,0-1 16,0 1-16,1 0 0,-1 0 0,0 0 15,0 0-15,-21-1 0,0-20 16,0 21-16,0 0 0,0 0 15,0-1-15,0 1 0,0 0 16,-21 21 0,0 0-16,0 0 15,-1 21-15,1 0 0,0 1 0,0 20 16,21 0-16,-21 1 0,0-1 16,21 0-16,-22 22 0,22-1 0,0 1 15,-21-22-15,21 22 0,-21-1 0,21 1 16,-21-22-16,21 21 0,0 1 15,0-1-15,-21 1 0,21-1 0,-21 1 16,21-22-16,0 22 0,0-1 16,0-20-16,0-1 0,0 0 0,0 1 15,0-22-15,0 0 0,0 0 16,0 0-16,21-21 31,0 0-31,0 0 0,0-21 16,0 0-16,1 0 0,-1 0 0,0-1 15,0-20-15,0 0 0,-21 21 0,21-22 16,-21-20-16,22 20 0,-22 1 16,0 0-16,0-1 0,-22 1 15,1 0-15,0-1 0,0 22 0,-21 0 16,20 0-16,1 0 0,-21 0 0,21 21 16,-22 0-16,22 0 15,0 0-15,0 0 16,42 0 15,0 0-31,0 0 0,1 0 0,-1 0 16,21 0-16,-21 0 0,0 0 15,1 0-15,20 0 0,-21 0 0,21 0 16,-20-22-16,-1 22 0,21-21 16,-21 21-16</inkml:trace>
  <inkml:trace contextRef="#ctx0" brushRef="#br1" timeOffset="89833.84">20870 3408 0,'0'0'0,"0"-21"0,0 0 15,0-1-15,-21 22 16,0 0 0,0 0-16,-22 0 15,22 22-15,0-1 0,0 0 16,0 0-16,0 0 0,-22 0 0,22 22 15,0-22-15,21 0 0,-21 21 0,-22 22 16,43-43-16,0 0 16,0 22-1,0-22-15,22-21 16,-1 0-16,21 0 16,-21 0-16,0 0 0,1 0 15,-1 0-15,21-21 0,-21 21 16,0-22-16,1 1 0,-1 0 0,21 0 15,-21 0-15,0-22 0,1 22 0,-1-21 16,0 21-16,0-22 0,-21 1 16,21 21-16,-21 0 0,21-22 0,-21 22 15,0 42 1,0 1 0,0-1-16,0 0 15,-21 0-15,21 21 0,-21-20 0,21 20 16,0-21-16,0 21 0,0-20 15,-21-1-15,21 0 0,0 0 0,0 0 16,0 0-16,0 1 0,0-1 16,21-21-16,0 0 0,0 0 15,1 0-15,-1 0 0,0 0 16,0 0-16</inkml:trace>
  <inkml:trace contextRef="#ctx0" brushRef="#br1" timeOffset="90124.68">21611 3006 0,'0'0'0,"0"-21"0,0-1 0,-21 22 16,0 22-1,0-1-15,21 0 0,-22 0 16,1 21-16,0-20 15,21 20-15,-21 21 0,0-20 0,0-1 0,21 0 16,-22 22-16,1-22 0,0 43 16,21-43-16,0 1 0,-21-22 15,21 21-15,0-21 0,-21 0 16,21 1-16,0-1 0,0 0 16,0 0-16,0 0 0,21-21 15,21 0 1,-21 0-16,1 0 0</inkml:trace>
  <inkml:trace contextRef="#ctx0" brushRef="#br1" timeOffset="90609.4">22056 3429 0,'0'0'0,"-22"0"16,22-21-16,0 0 31,22 21-15,-22-21-1,-22 21 17,1 0-32,0 21 0,0-21 15,-21 21-15,20 0 0,-20-21 0,21 21 16,-21 0-16,20 1 0,1-22 15,0 21-15,21 0 0,0 0 16,0 0 0,21-21-16,0 21 0,1-21 15,-1 0-15,21 0 0,-21 22 16,22-22-16,-22 21 0,0-21 0,21 0 16,-21 21-16,1-21 0,-1 21 15,-21 0-15,0 0 16,0 1-16,-21-1 15,-1-21-15,-20 0 16,21 0-16,0 21 0,-22-21 0,1 0 16,21 0-16,0 0 15,0 0-15,-1 0 0,1 0 0,0 0 16,42-21 0,0 0-1,1 21-15,-1-22 0</inkml:trace>
  <inkml:trace contextRef="#ctx0" brushRef="#br1" timeOffset="91080.13">22373 3556 0,'21'0'46,"0"0"-30,1-21-16,-1 21 0,21 0 0,-21-21 16,0 21-16,22-21 0,-22-1 15,21 22-15,-21-21 0,1 0 0,-1 21 16,-21-21-16,0 0 0,21 0 16,-21-1-16,0 1 0,0 0 15,-21 21 1,0 0-16,-1 0 0,1 0 15,-21 21-15,21-21 0,0 21 0,-22 22 16,1-22-16,21 0 0,0 21 16,-22-20-16,1 41 0,42-21 15,0-20-15,0-1 0,0 0 16,0 0-16,0 0 0,0 0 0,21 1 16,0-22-16,0 0 15,1 21-15,-1-21 0,0 0 0,21 0 16,-21 0-16,22 0 0,-22 0 15,21 0-15,-21 0 0,1 0 0,20 0 16,-21-21-16,0-1 0,0 22 16,-21-21-16,22 21 15,-22-21-15,21 0 0,-21 0 16,0 0-16,21 21 0,-21-22 0</inkml:trace>
  <inkml:trace contextRef="#ctx0" brushRef="#br1" timeOffset="91260.03">23008 3768 0,'-21'0'0,"42"0"0,-63 0 16,42 21-16,-21-21 16,42 0 15</inkml:trace>
  <inkml:trace contextRef="#ctx0" brushRef="#br1" timeOffset="92149.52">21971 8636 0,'0'0'16,"0"-21"-16,0 42 46,21-21-46,-21 21 16,21 22-16,0-22 0,-21 21 0,22 0 16,-1-20-16,0 20 0,0 0 15,0 1-15,22-1 0,-22-21 0,0 21 16,21 22-16,-21-43 16,1 0-16,-1 0 0,0 1 15,-21-1-15,21-21 0,-21 21 16,0-42-1,0 0 1</inkml:trace>
  <inkml:trace contextRef="#ctx0" brushRef="#br1" timeOffset="92344.4">22542 8657 0,'0'0'0,"0"-21"0,-21 21 15,0 21 1,0 0-16,-21 1 0,-1 20 16,22 0-16,-21 1 0,-1 20 0,1-21 15,0 22-15,-22-1 0,22-20 0,-22 20 16,1-20-16,-1 20 0,1-21 16,21 1-16,-22-1 0</inkml:trace>
  <inkml:trace contextRef="#ctx0" brushRef="#br1" timeOffset="115061.15">18330 6054 0,'-21'0'78,"0"0"-62,0 0-16,0 0 16,-1 0-16,1 0 15,0 0-15,0 0 0,0 0 16,0 0-16,-22 0 0,22 0 0,0 0 15,-21 0-15,20 0 0,-20 0 16,21 0-16,-21 0 0,20 0 0,-20 0 16,21 0-16,0 0 0,0 0 15,-1 0-15,1 0 0,0 0 16,42 0 46,0 0-62,22 0 0,-22 0 16,0 0-16,21 0 0,-20 0 0,20 0 16,0 0-16,1-21 0,20 21 15,-21 0-15,22 0 0,-1-22 0,1 22 16,-1 0-16,1 0 0,-1-21 16,1 21-16,-1 0 0,1 0 15,-1-21-15,-20 21 0,-1 0 0,0 0 16,1 0-16,-22-21 0,0 21 15,0 0-15,0 0 0,1 0 0,-1 0 16,-21-21-16,-21 21 47,-1 0-31,1 0-16,0 0 0,0 0 15,0 0-15,0 0 0,-1 0 16,1 0-16,-21 0 0,21 0 0,-22 0 15,1 0-15,0 0 0,-1 0 16,1 0-16,0 0 0,-22 0 16,22 0-16,-22 0 0,22 21 0,-21-21 15,20 0-15,-20 0 0,-1 0 16,22 0-16,0 0 0,-1 21 16,-20-21-16,20 0 0,1 0 0,0 0 0,21 0 15,-22 0-15,22 0 0,-21 0 16,21 0-16,-1 0 0,1 0 0,0 0 15,0 0 1,42 0 15,0 0-31,0 0 16,1 0-16,-1 0 0,21 0 0,22 0 16,-43 0-16,21 0 15,0 0-15,1 0 0,-1 0 0,0 0 16,22 0-16,-1 0 0,1 0 0,-1 0 15,1 0-15,-1-21 0,1 21 16,-1 0-16,1 0 0,-1 0 16,-20 0-16,20 0 0,-20 0 0,-1 0 15,-21 0-15,21 0 0,-20 0 0,-1 0 16,0 0-16,0 0 0,0 0 0,-42 0 62,-21 0-62,21 0 0,-22 0 0,1 0 16,0 0-16,-22 0 0,1 0 0,-1 0 16,-21 21-16,22-21 0,-22 0 15,22 0-15,-1 0 0,1 0 0,-1 0 16,22 0-16,0 0 0,-1 21 16,22-21-16,-21 0 0,21 0 0,-1 0 15,1 0-15,42 0 47,1 0-47,20 0 0,-21 0 16,21 0-16,22 0 0,-22 0 15,22 0-15,-22 0 0,22 0 0,20 0 16,-20 0-16,-1 0 0,1 0 16,-22 0-16,22 0 0,-22 0 0,0 0 15,-21 0-15,1 0 0,-1 0 16,0 0-16,0 0 0,-21-21 62</inkml:trace>
  <inkml:trace contextRef="#ctx0" brushRef="#br1" timeOffset="116132.55">18521 5525 0,'21'0'31,"-21"21"-15,21-21-16,-21 21 16,21 0-16,0-21 15,1 21-15,-1-21 0,0 21 16,0 1-16,0-22 0,22 21 16,-22-21-16,0 21 0,0-21 0,21 21 15,-20 0-15,20-21 0,-21 21 16,21-21-16,-20 22 0,20-1 0,0-21 15,-21 21-15,22 0 0,-22-21 16,21 21-16,-21-21 0,1 21 0,-1-21 16,0 0-16,0 22 0,0-22 0,0 0 15,1 21-15,-1-21 32,-21 21-1,-21-21-31,-1 0 15,22 21-15,-21-21 16,0 0-16,0 21 0,0-21 16,0 21-16,-1-21 15,1 22-15,0-1 0,0 0 16,0-21-16,0 21 0,-1 0 0,-20-21 16,21 21-16,0 1 0,0-1 15,-1-21-15,1 21 0,-21 0 16,21 0-16,0 0 0,-1 1 0,1-1 15,0 0-15,0 0 0,0 0 16,0 0-16,-1 1 0,1-1 0,21 0 16,0 0-16,-21-21 0,21 21 15,-21 0-15,0 1 16,21-44 31,21 22-32,0-21-15,0 0 0,0 0 0,1 0 16,-1 0-16,0-1 0,21-20 16,-21 21-16,22-21 0,-1 20 15,-21-20-15,22 0 0,-1 21 0,0-22 16,1 1-16,-1 0 0,0-1 0,-21 1 16,22 21-16,-22 0 0,21-1 15,-42 1-15,21 0 0,1 21 16,-22 21 15,0 0 0,0 1-31,0-1 16,-22-21 0,22 21-16,0 0 15,-21-21-15,0 21 16,0-21-16,0 0 0,0 0 15</inkml:trace>
  <inkml:trace contextRef="#ctx0" brushRef="#br1" timeOffset="117845.51">10774 9970 0,'-21'0'0,"42"0"0,-64 0 16,22 0-16,0 0 16,0 0-1,0 0-15,0 0 16,-1 0-16,1 0 15,21-22-15,-21 22 0,0 0 16,0 0 0,42 0 31,0 0-47,0 0 15,0 0-15,22 0 0,-22 0 0,21 0 16,1 0-16,20 0 0,-21 0 15,22 0-15,-1 0 0,1-21 16,-1 21-16,1 0 0,-1-21 0,-20 21 16,20 0-16,1 0 0,-22 0 15,22 0-15,-22-21 0,21 21 0,1 0 16,-22 0-16,22 0 0,-1 0 0,22 0 16,-22 0-16,22-21 0,-21 21 15,20 0-15,1 0 0,-22 0 0,22-21 16,-21 21-16,20 0 0,1 0 0,21 0 15,-22 0-15,1 0 0,21 0 16,-21-22-16,-1 22 0,22 0 0,-21 0 16,-1 0-16,22 0 0,-21 0 0,21-21 15,0 21-15,21 0 16,0 0-16,-22 0 0,22-21 0,0 21 16,22 0-16,-1 0 0,0 0 15,0-21-15,0 21 0,0 0 0,1 0 16,-1-21-16,0 21 0,0 0 0,0 0 15,-21-21-15,21-1 0,-21 22 16,-21-21-16,21 21 0,0 0 0,-21-21 16,0 21-16,21-21 0,-21 21 15,-22-21-15,22 21 0,-21 0 0,-22-21 16,22 21-16,-21 0 0,-1-22 0,-21 22 16,1 0-16,-1 0 15,0-21-15,1 21 0,-22 0 0,0 0 16,0-21-16,0 21 0,-21-21 31,-21 21-15,0 0-1,0 0-15,0 0 0,-22 0 16,1 21-16,0-21 0,-22 21 0,1-21 16,-1 21-16,-20-21 0</inkml:trace>
  <inkml:trace contextRef="#ctx0" brushRef="#br1" timeOffset="118738.15">12023 10118 0,'0'0'0,"-22"0"0,-20 0 0,0 0 0,-1 0 15,22 0-15,-21 0 0,21 0 0,-22 0 16,22 0-16,-21 0 0,21 0 15,0-21-15,-1 21 0,1 0 0,0 0 16,0 0-16,0 0 0,0 0 0,-1 0 16,1 0-16,0 0 15,0 0-15,21-22 47,21 22-47,0 0 0,0 0 16,1 0-16,-1-21 0,21 21 15,0-21-15,1 21 0,-1 0 16,22 0-16,-22-21 0,43 21 0,-22 0 16,1 0-16,20-21 0,1 21 15,0 0-15,-1-21 0,1 21 0,21 0 16,-22-22-16,22 22 0,0-21 0,21 21 16,-21 0-16,21-21 0,0 21 15,0 0-15,0-21 0,0 0 0,0 21 16,21 0-16,-21-21 0,21 21 0,-21 0 15,0-22-15,0 22 0,21 0 16,-21 0-16,22-21 0,-22 21 0,0-21 16,0 21-16,0 0 15,-22-21-15,22 21 0,0 0 0,-21-21 16,21 21-16,-21 0 0,21 0 0,-42-21 16,21 21-16,-1 0 0,-20 0 15,0-22-15,63 1 0,-85 21 16,22 0-16,-21 0 0,-1-21 15,1 21-15,-1 0 0,-21 0 16,22 0-16,-22-21 0,1 21 0,-1 0 0,0 0 16,1 0-16,-1 0 15,-21 0-15,21 0 0,1 0 0,-22 0 0,0 0 16,21-21-16,-20 21 0,-1 0 16,0 0-16,0 0 0,0 0 15,0 0-15,1 0 16,-1 0 15,0 0 0,-21-21-31,21 21 0,0 0 32,-21-22-32,21 22 15</inkml:trace>
  <inkml:trace contextRef="#ctx0" brushRef="#br1" timeOffset="121363.72">17907 10795 0,'0'0'0,"0"-21"0,0 0 15,0 0 1,21-1 0,-21 1-16,0 0 15,0 0-15,0 0 16,0 0-16,0-1 16,-21 22-16,21-21 0,-21 0 15,21 0-15,-21 0 0,-1 21 0,22-21 0,-21-1 16,0 1-16,0 21 0,0-21 15,0 21-15,-22-21 0,22 21 0,0-21 16,0 21-16,-22 0 16,22 0-16,0 0 0,-21 0 0,21 0 15,-22 0-15,22 0 0,-21 0 16,21 0-16,-22 0 0,1 21 0,21 0 16,-22-21-16,22 21 0,-21 0 0,0 1 15,20-1-15,1 0 0,0 21 16,-21-21-16,21 1 0,-1 20 0,22-21 15,-21 21-15,0-20 0,21-1 0,-21 21 16,21-21-16,-21 0 0,21 1 16,0 20-16,0-21 0,0 0 0,0 0 15,0 1-15,0-1 0,0 0 16,0 0-16,0 0 0,21 0 16,0 1-16,0-1 15,0-21-15,1 0 16,-1 0-16,0 0 0,0 0 0,0 0 15,22 0-15,-22 0 0,42-21 16,-42-1-16,1 22 0,20-21 16,-21 21-16,21-21 0,-20 0 0,20 0 15,-21 0-15,0 21 0,22-22 0,-22 1 16,0 0-16,0 0 0,21-21 16,-20 20-16,-1 1 0,0 0 0,0 0 15,21-21-15,-20 20 0,-1 1 16,21 0-16,-21 0 0,0 0 0,1-22 15,20 22-15,-21 21 0,21-21 16,-20 0-16,-1 0 0,21 21 16,-21-21-16,22 21 0,-1 0 0,0-22 15,-21 22-15,22-21 0,-1 21 0,0 0 16,-20 0-16,20 0 0,0 0 16,-21 0-16,22 0 0,-1 0 0,-21 21 15,0 1-15,1-22 0,20 21 16,-21-21-16,0 21 0,0 0 15,1-21-15,-1 21 0,0 0 0,-21 1 16,21-22-16,0 42 16,-21-21-16,21 0 0,-21 0 0,0 1 15,0-1-15,0 0 0,0 0 16,0 0-16,0 0 0,0 1 16,-21-1-16,0 0 0,21 0 15,-21-21-15,0 21 0,0 0 16,-1-21-16,1 22 0,-21-1 0,21-21 15,0 21-15,-1-21 0,1 21 0,0-21 16,0 0-16,0 0 0,0 0 16,-1 21-16,1-21 0,0 0 15,0 0-15,0 0 0,0 0 0,-1 0 16,1 0-16,-21-21 0,21 21 16,0-21-16,-22 21 0,22-21 15,-21 21-15,21-21 0,-22-1 0,1 1 16,0 0-16,20 0 0,-20 0 0,21 0 15,-21-22-15,20 22 0,-20 0 16,21 0-16,-21 0 0,-1-22 16,1 22-16,21 0 0,0 0 15,-1 0-15,1 21 0,0-22 0,0 22 16,0 0-16,-22 0 0,22 0 0,0 0 16,-21 0-16,-1 0 0,1 0 15,-21 22-15,20-22 0,1 21 0</inkml:trace>
  <inkml:trace contextRef="#ctx0" brushRef="#br1" timeOffset="140404.6">20849 3937 0,'-21'0'78,"21"-21"-62,-21 21 15,21-21-31,-21 21 16,-1 0-16,1 0 15,0 0-15,0 0 31</inkml:trace>
  <inkml:trace contextRef="#ctx0" brushRef="#br1" timeOffset="140972.34">20532 4001 0,'0'0'0,"-22"0"0,22 21 16,-21-21-16,0 0 0,0 0 16,0 0-16,0 21 15,-1-21-15,1 0 0,0 0 0,0 0 16,0 0-16,0 0 16,-1 0-16,1 0 0,0 0 15,0 0 1,21-21-16,21 0 78,21 21-78,1 0 0,20 0 0,22 0 16,0 0-16,-1 0 0,22 0 15,0 0-15,0 0 0,21 0 0,-21 0 16,42 0-16,-21 0 15,21 0-15,-21-22 0,0 22 0,0 0 16,-21 0-16,21-21 0,-43 21 0,22 0 16,-21 0-16,-22 0 0,1 0 15,-1 0-15,-20 0 0,-1 0 0,-21 0 16,0-21-16,1 21 16,-44 0 30,1 0-30,0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7T01:38:09.3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3492 3493 0,'22'0'15,"-1"0"1,0 0-16,0 0 31,0-22-31</inkml:trace>
  <inkml:trace contextRef="#ctx0" brushRef="#br0" timeOffset="1183.38">2349 2731 0,'0'-22'15,"0"1"-15,0 0 16,0 0 0,0 0-16,0 0 0,0-1 15,0 1 1,0 42 31,-21 1-47,21-1 0,0 0 15,-21 0-15,21 0 0,0 0 16,0 22-16,0-1 0,0-21 16,0 22-16,-21-1 0,21 0 0,0 22 15,0-22-15,0 22 0,0-1 16,0 1-16,0 20 0,0-20 16,0-1-16,0 22 0,21-22 0,0 22 15,0-21-15,-21 20 0,22 1 16,-1 21-16,0-22 0,0 22 0,0-21 15,-21 0-15,21 20 0,1 1 16,-1 0-16,-21 0 0,0 0 0,21 0 16,0-1-16,-21 1 0,0 0 15,21 21-15,0-21 0,-21 0 0,22 0 16,-1-1-16,-21 1 16,21-21-16,0 21 0,-21 21 0,21-21 0,0-1 15,-21 1-15,22 0 0,-1 0 16,-21 0-16,21 21 0,0-21 15,-21-1-15,21 1 0,0 0 0,-21 0 16,22 0-16,-22 0 0,21-1 16,0 1-16,-21 0 0,21-21 0,-21 21 15,21-22-15,-21 22 0,21-21 0,-21 21 16,0-22-16,22 1 0,-22 21 16,21-22-16,-21 1 0,21-21 0,-21 20 15,0-20-15,0 20 0,0-20 16,0-1-16,21 1 0,-21-22 0,0 22 15,21-22-15,-21 0 0,0-20 16,0 20-16,0-21 0,21 0 0,-21 0 16,0-42-1,0 0-15,0 0 16,0-21-16,0-1 0,-21 1 16,21-22-16,-21-20 0,21 20 0</inkml:trace>
  <inkml:trace contextRef="#ctx0" brushRef="#br0" timeOffset="3507.17">2519 2625 0,'0'0'16,"21"0"46,0 0-62,0 0 16,22 0-16,-1 0 0,0 0 0,1 0 15,20 0-15,-21 0 0,22 0 16,-1 0-16,1 0 0,-1 0 0,22 0 16,0 0-16,-1 0 0,22 0 15,-21 0-15,21 0 0,0 0 0,-1 0 16,22 0-16,0 0 0,0 0 16,22 0-16,-1 0 0,0 0 15,21 0-15,1-21 0,-1 21 0,0-22 16,1 22-16,-1 0 0,-21-21 15,21 21-15,1 0 0,20 0 0,-20-21 16,-22 21-16,21 0 0,-21-21 16,22 21-16,-22-21 0,21 21 0,-21 0 15,0-21-15,1 21 0,-22 0 16,21 0-16,-21-22 0,21 22 0,-21 0 16,0 0-16,0-21 0,-21 21 15,21 0-15,-43 0 0,22 0 0,0 0 16,-21 0-16,21 0 15,-1 0-15,-20 0 0,0-21 0,-1 21 16,1 0-16,-21 0 0,-1 0 16,1 0-16,-1 0 0,-21 0 0,1 0 15,-1 0-15,0 0 0,1 0 16,-22 0-16,0 0 0,0 0 0,0-21 16,1 21-16,-1 0 0,0 0 15,0 0-15,21 0 0,-20 0 0,-1 0 16,0 0-16,21-21 0,-21 21 0,22 0 15,-22 0-15,21 0 0,-21 0 16,22 0-16,-1 0 0,-21 0 0,22 0 16,-1-21-16,-21 21 15,21 0-15,1 0 0,-22 0 0,21 0 16,-21 0-16,22 0 0,-22 0 0,0 0 16,0 0-16,0 0 0,1 0 15,-1 0 1,-21 21-1,0 0-15,0 0 16,21 0-16,-21 0 16,0 22-16,0-22 0,21 0 0,-21 21 15,0 1-15,0-22 0,0 21 0,0 1 16,0-1-16,0 0 0,0 1 16,0-1-16,0 0 0,0 1 15,0 20-15,0-21 0,0 22 16,0-1-16,0 1 0,0-1 0,0 1 15,0-1-15,0 1 0,0-1 0,0 1 16,0-1-16,0 22 0,0-21 16,0 20-16,0 1 0,0 0 0,0-1 15,0 1-15,0-22 0,0 22 0,0 0 16,0-1-16,0 1 0,0 21 16,0-21-16,0-1 0,0 1 15,0 0-15,0-1 0,0 1 0,0 0 16,0-1-16,0 1 0,0 0 15,21-1-15,-21 1 0,21-22 0,-21 22 16,22-21-16,-22 20 0,0-20 16,0 20-16,21-20 0,-21 21 0,0-1 15,21-20-15,-21 20 0,0-20 0,0 21 16,21-22-16,-21 1 0,21 20 16,-21-20-16,0 20 0,0 1 0,0-21 15,21 20-15,-21-20 0,0-1 0,0 22 16,0-22-16,0 1 0,0-1 15,0 1-15,0-1 0,0 1 16,0-1-16,0 1 0,0-1 0,-21 1 16,0-1-16,21 1 0,0-22 0,-21 22 15,21-22-15,-21 0 0,0 22 16,21-22-16,0 22 0,-22-22 0,22 0 16,-21 22-16,21-22 0,-21 1 15,21-1-15,0 0 0,-21 1 0,21-22 16,-21 21-16,21-21 0,-21 22 0,21-22 15,0 0-15,-22 0 0,22 0 16,-21 0-16,21 1 0,-21-1 0,21 0 16,-21 0-16,0-21 0,0 0 15,21 21-15,-22-21 0,1 0 16,0 0-16,0 0 0,0 0 0,0 0 16,-1 0-16,-20 0 0,21 0 15,-21 0-15,-1 0 0,1 0 0,0 21 16,-1-21-16,1 0 0,0 0 15,-22 0-15,1 0 0,20 0 0,-20 0 16,-1 22-16,1-22 0,-22 0 0,22 21 16,-22-21-16,0 21 0,-21-21 15,22 21-15,-22-21 0,0 21 0,21 0 16,-20-21-16,-1 22 0,-21-22 0,21 21 16,-21-21-16,0 21 0,0 0 15,0-21-15,21 21 0,-21-21 16,0 21-16,0-21 0,0 22 0,0-22 15,-21 21-15,21-21 0,0 21 0,0-21 16,21 21-16,-21-21 0,0 0 16,-21 21-16,21-21 0,0 21 0,21-21 15,-21 0-15,0 22 0,21-22 16,-21 0-16,0 0 0,21 21 0,-21-21 16,0 0-16,22 0 0,-1 21 0,0-21 15,21 0-15,-21 0 0,22 0 16,-1 21-16,-21-21 0,22 0 0,-1 0 15,0 0-15,1 0 0,-1 0 16,21 0-16,-20 0 0,20 0 16,1 0-16,-1 0 0,22 0 0,-22 0 15,22 0-15,-21 0 0,20 0 0,1 0 16,-22 0-16,22 0 0,0 0 16,-1 0-16,1 0 0,21 0 0,-21 0 15,-1 0-15,22 0 0,0 0 16,-21 0-16,20 0 0,1 0 0,0 0 15,-21 0-15,21 0 0,-1 0 0,1 0 16,0 0-16,0 0 16,0 0-16,0 0 15,-1 0-15,1 0 16,0 0-16,0 0 16,0 0-16,0 0 0,-1 0 0,1 0 15,-21 0-15,21 0 0,-22 21 16,22-21-16,-21 0 0,21 0 0,-22 0 15,22 0-15,-21 0 0,21 0 16,0 0-16,-1 0 0,1-21 0,-21 0 16,21 0-16,0-22 0</inkml:trace>
  <inkml:trace contextRef="#ctx0" brushRef="#br0" timeOffset="4743.52">3323 1630 0,'0'-21'47,"0"0"16,0-1-48,21 1-15,0 0 16,1 21-16,-1-21 0,-21 0 0,21 0 16,0-1-16,0 22 0,0-21 15,-21 0-15,22 0 0,-22 0 16,0 0 0,-22 21-16,1 0 15,0 0-15,-21 0 0,21 21 16,-22 0-16,1-21 0,0 21 15,-1 21-15,1-20 0,0-1 0,20 21 16,-20-21-16,21 22 0,0-22 16,21 21-16,0-21 0,0 0 0,0 1 15,0 20-15,0-21 16,21 0-16,0 0 0,21 1 0,-20-1 16,-1 0-16,21 0 15,0 0-15,-20 0 0,20 1 0,-21-1 16,0 0-16,22 0 0,-22 0 15,-21 0-15,0 1 0,0-1 0,0 0 16,-21 0-16,-1 0 0,-20 0 16,0 1-16,-1-22 0,-20 21 0,-1 0 15,22 0-15,-21-21 0,-1 21 16,1-21-16,-1 0 0,1 0 0,20 0 16,1 0-16,0 0 0,-1-21 15,22 0-15,0 21 0,21-21 0,0-22 16,0 22-16,0 0 0,0-21 15,0-1-15,42 1 0,-21-21 16,22 20-16,-22-20 0</inkml:trace>
  <inkml:trace contextRef="#ctx0" brushRef="#br0" timeOffset="5253.23">3831 1207 0,'0'21'16,"0"-42"-16,0 63 0,-21 0 0,21-21 15,-21 22-15,21-1 0,0 0 0,-21 1 16,21-1-16,-22 0 16,22 22-16,0-22 0,0 22 0,-21-22 15,21 22-15,-21-22 0,21 0 16,-21 1-16,21-1 0,0 0 0,0-21 15,-21 22-15,21-22 0,0 0 16,-21-21-16,21 21 0,0-42 47,0 0-47,0 0 16,0 0-16,0-22 0,0 22 0,21-21 15,0-1-15,0 1 16,0 0-16,0-1 0,1 22 0,-1-21 15,21 21-15,-21 0 0,0-1 16,22 22-16,-22 0 0,0 0 0,0 0 16,0 22-16,1-1 0,-22 0 15,0 0-15,21 21 0,-21-20 0,0 20 16,0-21-16,0 21 0,0-20 16,0-1-16,0 21 0,-21-21 0,-1 0 15,22 1-15,0-1 0,0 0 16,-21 0-16,21 0 15,0-42 1,21 0-16,1 21 16,-1-21-16</inkml:trace>
  <inkml:trace contextRef="#ctx0" brushRef="#br0" timeOffset="5919.85">4508 1630 0,'-42'21'31,"21"0"-31,0 22 0,0-22 16,-1 0-16,1 21 0,0 1 15,0-22-15,0 21 0,0-21 0,21 22 16,-22-22-16,22 0 16,0 0-16,0 0 0,0 0 0,0 1 15,0-1-15,22-21 16,-1 0-16,0 0 0,21 0 0,-21 0 15,1 0-15,20 0 0,-21-21 16,0 21-16,22-22 0,-22 1 0,0 0 16,0 0-16,0 0 0,0 0 15,-21-22-15,0 22 0,0 0 0,0 0 16,0 0-16,-21-1 0,0 1 16,0 21-16,-21 0 0,20 0 0,-20 0 15,0 0-15,-1 0 0,22 0 16,-21 0-16,21 21 0,0-21 15,-1 0-15,1 0 0,21 22 16,21-22 0,1 0-16,-1 0 15,21 0-15,0-22 0,1 1 0,-1 21 16,0-21-16,1 0 0,-1 0 16,0 0-16,1-1 0,-1 22 0,0-21 15,-20 0-15,20 21 0,-21 0 16,21-21-16,-20 21 0,-1 0 15,0 0-15,-21 21 0,21 0 16,-21 0-16,0 1 0,0-1 0,0 21 16,21-21-16,-21 22 15,0-1-15,0 0 0,0 1 0,0-1 16,0 0-16,0 1 0,0 20 16,-21-21-16,21 22 0,-21-1 0,0 1 15,0-1-15,-1 1 0,1-1 16,0 1-16,0-22 0,0 22 0,21-22 15,0-21-15,-21 0 0,21 1 0,0-1 16,0 0-16,0-42 16,0 0-1,0-1-15,21 1 0,-21-21 16,0 21-16,0-22 0,0-20 0</inkml:trace>
  <inkml:trace contextRef="#ctx0" brushRef="#br0" timeOffset="6212.61">4911 1884 0,'0'0'0,"0"-42"0,0 20 0,0-83 31,0 83-31,0 1 0,0 0 16,0 0-16,21 21 0,0-21 0,0 0 16,0 21-16,0 0 0,1-22 0,-1 22 15,0 0-15,0 0 0,21 0 16,-20 0-16,-22 22 0,21-1 0,-21 0 15,0 21-15,0-21 16,0 1-16,0 20 0,0-21 0,-21 0 16,21 22-16,-22-22 0,1 0 15,0 0-15,0 0 0,0 0 0,0 1 16,21-1-16,0 0 16,0-42-1,21 0 1,0-1-16,0 1 0</inkml:trace>
  <inkml:trace contextRef="#ctx0" brushRef="#br0" timeOffset="6496.45">5440 1566 0,'0'0'16,"0"22"0,0-1-1,0 0-15,0 0 0,0 21 16,0 1-16,0-1 0,0 0 0,0 1 15,0-1-15,0 22 0,0-22 16,0 21-16,0-20 0,0 20 0,0 1 16,0-22-16,0 22 0,0-1 15,-21 1-15,-1-1 0,1 1 0,21-22 16,-21 0-16,21 22 0,0-22 16,-21-21-16,21 22 0,0-22 0,0 0 15,0 0-15,0 0 0,21-42 31,-21 0-31,21-21 0,0 20 16,-21-20-16,22 0 0</inkml:trace>
  <inkml:trace contextRef="#ctx0" brushRef="#br0" timeOffset="6776.29">5503 1842 0,'0'0'15,"0"-64"-15,0 22 0,21-1 0,-21 22 16,0-21-16,22 21 0,-22 0 0,21-1 15,0 1-15,0 0 0,0 0 0,0 21 16,1 0-16,-1 0 0,0 0 16,0 0-16,21 0 0,-20 0 15,-22 21-15,21 21 0,-21-20 0,0 20 16,0 0-16,0 1 0,0-1 16,-21 0-16,-1-21 0,-20 22 0,21-1 15,-21-21-15,20 0 0,-20 22 16,0-22-16,21-21 0,-22 21 0,22-21 15,0 0-15,0 0 0,21-21 32,21-21-17,0 20-15,0 1 0,22-21 0</inkml:trace>
  <inkml:trace contextRef="#ctx0" brushRef="#br0" timeOffset="6971.81">5948 1566 0,'0'0'0,"21"106"32,-21-85-32,0 1 0,0-1 0,0 0 15,0 21-15,0-21 0,0 1 0,0-1 16,0 0-16,0 0 0,0 0 16,0-42 15,0 0-16,0 0-15</inkml:trace>
  <inkml:trace contextRef="#ctx0" brushRef="#br0" timeOffset="7128.84">5990 1334 0,'0'0'0,"-42"0"31,21 0-31,21 21 0,-22 0 0,22 0 15,0 0-15,0 0 16,0 1-16,0-1 0,22-21 16,-1 21-16</inkml:trace>
  <inkml:trace contextRef="#ctx0" brushRef="#br0" timeOffset="7939.05">6138 1503 0,'0'21'0,"0"0"15,0 0-15,0 1 0,21 20 16,-21 0-16,0-21 0,0 22 0,0-1 16,0 0-16,0 1 0,0-22 15,0 21-15,0-21 0,0 1 16,0-1-16,0 0 0,0 0 0,0 0 16,0-42 15,0 0-31,0 0 15,0 0-15,22-1 0,-22-20 16,0 21-16,21 0 0,-21-22 0,0 1 16,21 0-16,-21 21 0,21-22 15,-21 22-15,0 0 0,21 0 16,0 21 0,-21 21-16,0 0 15,0 0-15,0 22 0,0-22 16,0 0-16,0 21 0,0-21 0,0 22 15,0-22-15,22 0 0,-22 21 16,21-20-16,0-1 0,0 0 16,0-21-16,0 21 0,1 0 0,-1-21 0,21 0 15,-21 0-15,22 0 0,-1 0 16,0 0-16,1 0 0,-1 0 0,0-21 16,-21 0-16,22 0 0,-22 0 15,21-1-15,-21 1 0,1 0 16,-22-21-16,0-1 0,0 1 15,0 21-15,0-21 0,0-1 0,-22 1 16,1 21-16,0 0 0,0-1 16,0 1-16,-22 21 0,22 0 0,0 0 15,-21 0-15,21 0 0,-1 0 16,1 0-16,0 21 0,0 1 0,0-1 16,0 0-16,21 0 0,-22 0 15,22 0-15,0 1 0,0-1 0,0 0 16,0 0-16,22 0 0,-1 0 15,0 1-15,0-1 0,0 21 0,0-21 16,1 0-16,20 22 0,-21-1 16,0 0-16,22 1 0,-22-1 15,0 0-15,0 1 0,0 20 0,0 1 16,1-1-16,-1 1 0,0-1 16,-21 1-16,0-1 0,0 1 0,0-1 15,0 1-15,0-22 0,0 22 0,0-1 16,-21 1-16,0-22 0,-1 21 15,1-20-15,0-1 0,-21 0 0,-1-20 16,22-1-16,-21 0 0,0 0 16,-1 0-16,1-21 0,21 0 0,-22 0 15,1-21-15,0 0 0,-1-21 16,1 20-16,21-20 0,0 0 16,-22-1-16,43-20 0,0-1 0,0 1 15,0-22-15</inkml:trace>
  <inkml:trace contextRef="#ctx0" brushRef="#br0" timeOffset="8259.86">7705 1249 0,'0'0'0,"-22"0"0,-20 0 15,-43 0 1,43 0-16,21 0 0,0 21 0,-22 0 16,22 0-16,21 22 0,-21-22 15,21 21-15,-21 1 0,21-1 0,-21 21 16,21-20-16,0 20 0,0 1 16,0-22-16,0 0 0,-21 22 0,21-22 15,-22-21-15,22 22 0,0-22 0,0 0 16,0 0-16,0 0 0,-21-21 31,0-21-15,21 0-16</inkml:trace>
  <inkml:trace contextRef="#ctx0" brushRef="#br0" timeOffset="8795.75">7197 1270 0,'0'-42'15,"0"84"-15,0-105 0,0 20 0,0 22 16,21 0-16,-21 0 0,21 0 0,0-1 16,0 1-16,0 0 0,22 21 15,-22 0-15,21 0 0,1 0 16,-1 0-16,0 21 0,1 0 16,20 22-16,-21-22 0,1 21 0,-1 1 15,0-1-15,-20 0 0,20 1 16,-21-1-16,0 0 0,-21 1 0,0-1 15,0 0-15,0 1 0,0-1 16,0-21-16,0 21 0,0-20 0,0-1 16,0 0-16,-21-21 15,0 0-15,0 0 16,21-21-16,0 0 16,-21-22-16,21 22 0,0-21 0,0 21 15,0-22-15,0 1 16,21 0-16,0-22 0,0 22 0,0-22 15,22 1-15,-22-1 0,21 1 16,0-1-16,1 22 0,-1-22 0,0 43 16,1-21-16,-1 21 0,0 21 15,1 0-15,-1 0 0,-21 21 0,22 21 16,-22 1-16,0-1 0,-21 21 16,0 1-16,0-1 0,0-20 0,0 20 15,0 1-15,-21-1 0,0 1 16,-1-1-16,22 1 0,-21-1 0,21-20 15,-21-1-15,0 0 0,21 1 16,0-1-16,0-21 0,-21 0 0,21 0 16,0 1-16,0-1 0,0-42 31,21-1-15</inkml:trace>
  <inkml:trace contextRef="#ctx0" brushRef="#br0" timeOffset="9779.69">9080 1482 0,'0'0'0,"0"-21"0,0-85 32,-21 106-32,0-21 0,0 21 15,0 0-15,-22 0 0,22 21 0,-21 0 16,21 0-16,-22 0 0,22 0 15,-21 22-15,21-22 0,-22 21 0,22 1 16,0-1-16,0 0 0,0 1 16,0-1-16,21 0 0,0-21 0,0 22 15,0-22-15,0 0 0,0 0 16,21 0-16,0-21 0,0 0 16,0 0-16,0 0 0,1 0 15,-1-21-15,0 21 0,21-21 0,-21 0 16,1 0-16,20 0 15,-21-22-15,21 1 0,-20 0 0,20-1 16,-21 1-16,0 0 0,0-1 0,1 1 16,-22 0-16,0 20 0,21-20 15,-21 0-15,0 21 0,0-1 0,0 44 32,-21-1-32,-1 0 0,22 21 15,-21-21-15,0 22 0,21 20 16,0-20-16,0-1 0,0 0 0,0 1 15,0-1-15,0-21 0,0 21 16,0-20-16,0-1 0,21 0 0,0 0 16,1-21-16,-1 0 15,0 0-15,0 0 0,0 0 0,22 0 16,-22 0-16,21 0 0,-21-21 0,22 0 16,-22-22-16,21 22 0,0-21 15,-20 0-15,20-1 0,0 1 0,-21 0 16,22-22-16,-22 22 0,0-22 15,21 1-15,-20-1 0,-1 1 0,-21-1 16,0 1-16,21 20 0,-21 1 16,0 0-16,0-1 0,0 22 0,-21 21 15,0 0 1,-1 43-16,1-22 0,0 21 0,0 0 16,0 22-16,0-22 15,-1 22-15,1-22 0,21 22 0,0-22 16,-21 21-16,21-20 0,0-1 15,0 22-15,0-22 0,0 0 0,0-21 16,0 22-16,21-22 0,-21 0 16,21 0-16,1 0 0,-1-21 0,0 0 15,0 0-15,0 0 0,22 0 16,-22-21-16,21 0 0,0 0 0,-20 0 16,20-22-16,0 1 0,-21 21 15,22-43-15,-22 22 0,0 0 0,0-22 16,22 22-16,-22-22 0,-21-20 15,21 20-15,0 1 0,-21-1 16,21 22-16,-21 0 0,0-1 0,0 22 16,0 0-16,-21 42 15,0 21-15,0-20 0,0 41 16,-1-21-16,1 22 0,0-1 16,0-20-16,0 20 0,0 1 0,21-22 15,0 22-15,-22-22 0,22 21 16,0-20-16,0-1 0,0-21 0,0 22 15,0-22-15,22 0 0,-1 0 16,0 0-16,0-21 0,21 0 0,-20 0 16,-1 0-16,21 0 0,-21 0 15,22-21-15,-1 0 0,-21 0 16</inkml:trace>
  <inkml:trace contextRef="#ctx0" brushRef="#br0" timeOffset="9980.57">10689 1334 0,'-21'0'0,"42"0"16,-42-22 15,42 22-31,0 0 16,22 0-16,-22-21 15,21 21-15,0 0 0,1 0 0,-1-21 16,0 21-16,1-21 0,-1 21 15,-21 0-15,22 0 0,-22 0 0</inkml:trace>
  <inkml:trace contextRef="#ctx0" brushRef="#br0" timeOffset="10275.5">11388 1122 0,'0'0'0,"0"-21"0,0 0 0,21-22 15,0 22-15,-21 0 16,0-21-16,0 20 0,0 1 0,0 0 0,21 21 15,-21 21 1,0 0 0,-21 1-16,21 20 0,0 0 15,-21 1-15,0-1 0,-1 21 0,22-20 16,0-1-16,0 0 0,0 1 16,0-1-16,0-21 0,0 22 0,0-22 15,0 21-15,0-21 0,0 0 16,0 1-16,0-1 0,0 0 0,0 0 15,0 0-15,0 0 16,-21-21 15,0 0-31</inkml:trace>
  <inkml:trace contextRef="#ctx0" brushRef="#br0" timeOffset="10425.42">11070 1693 0,'0'0'0,"-21"0"0,0 0 0,0 0 16,21 22-16,0-1 15,21-21 1,0 0-16,0 0 0,21 0 0,1 0 16,20 0-16,-20 0 0,20-21 15,-21 21-15,22 0 0,-1-22 16,1 22-16,21-21 0,-1 0 0,1 21 16</inkml:trace>
  <inkml:trace contextRef="#ctx0" brushRef="#br0" timeOffset="11391.1">19960 2392 0,'0'0'0,"0"-21"0,0 0 16,-21 21 0,0 21-16,0-21 15,-1 42-15,1-21 16,0 22-16,0-22 0,0 21 0,0 22 15,-1-22-15,1 0 0,0 22 16,0-1-16,0 1 0,0-1 0,-1 1 16,22 20-16,-21-20 0,0 21 15,0-1-15,0 1 0,21 0 0,-21-1 16,21 1-16,-22 21 0,22-22 16,0 22-16,0 21 0,0-21 0,0 0 15,0 0-15,0 21 0,0 0 0,0 0 16,0 0-16,0 0 0,0 21 15,0-21-15,0 0 0,0 21 0,22-21 16,-22 0-16,21 0 16,0 21-16,-21-21 0,21 0 0,0 0 15,0 0-15,-21 0 0,22 0 0,-1 0 16,-21 0-16,0 0 0,21 0 16,-21-21-16,21 21 0,-21-21 0,0 0 15,0 0-15,21-1 0,-21-20 0,21 0 16,-21-1-16,22-20 0,-22-1 15,21 1-15,-21-22 0,21 1 0,-21-1 16,0-21-16,21 0 0,-21 0 0,21-42 31</inkml:trace>
  <inkml:trace contextRef="#ctx0" brushRef="#br0" timeOffset="13348.96">19960 2350 0,'42'0'0,"-84"0"0,106 0 16,-22 0-16,0-22 0,1 22 0,-1 0 15,0 0-15,22 0 0,-1 0 16,1 0-16,20 0 0,-20-21 0,21 21 16,20 0-16,-20 0 0,21 0 15,0 0-15,21 0 0,0-21 16,21 21-16,-21 0 0,21 0 16,0 0-16,0 0 0,22 0 0,-1 0 15,0 0-15,1 0 0,-1 0 16,0 0-16,1 0 0,-1 0 0,22 0 15,-22 0-15,0 0 0,22 0 16,-1 0-16,22 0 0,-22 0 0,22 21 16,-21-21-16,20 21 0,1-21 15,-22 22-15,1-22 0,-22 21 0,1-21 16,20 21-16,-21-21 0,-20 21 16,-1-21-16,0 0 0,-21 0 15,-21 21-15,21-21 0,-21 0 16,-1 0-16,1 0 0,0 0 15,0 0-15,-21 0 0,-1 21 0,1-21 16,0 0-16,-22 0 0,1 0 16,-22 22-16,21-22 0,-20 0 0,-1 0 15,-21 0-15,22 0 0,-22 0 16,0 0-16,0 0 0,0 0 0,-21 21 16,21-21-16,1 0 15,-22 21-15,21 0 16,-21 0-16,0 0 15,0 1-15,21-1 0,0 0 0,-21 21 16,21-21-16,0 22 16,1-22-16,-22 21 0,21 1 0,0-1 15,-21 0-15,21 1 0,0-1 16,-21 21-16,21 1 0,1-1 0,-1 1 16,-21 21-16,21-22 0,0 22 15,0-1-15,0-20 0,1 21 0,-1 20 16,0-20-16,0 0 0,-21 21 15,21-22-15,0 22 0,1-21 0,-22 21 16,21-22-16,0 22 0,0 0 16,-21 0-16,21 0 0,-21-22 0,21 22 15,-21 0-15,0 0 0,0 0 16,22-1-16,-22 1 0,0 0 16,0 0-16,0 0 0,0 0 0,0-1 15,21 1-15,-21-21 0,0 21 16,0 0-16,0-22 0,0 1 0,0 21 15,0-22-15,21 22 0,-21-21 16,21 0-16,-21-1 0,0 1 0,0 0 16,0-1-16,0-20 0,0 20 15,0-20-15,0 21 0,0-22 0,0 22 16,0-22-16,0 1 0,0-1 0,0 1 16,0-22-16,0 22 0,0-22 15,-21 21-15,21-20 0,0 20 0,-21-20 16,0-1-16,21 21 0,0-20 15,-22-1-15,1 0 0,0 1 0,0-1 16,21 0-16,-21 1 0,0-22 16,21 21-16,-22-21 0,1 22 0,21-22 15,0 0-15,-21 21 0,0-20 0,0-1 16,21 21-16,0-21 0,-21 0 16,-1 1-16,1 20 0,0-21 0,0 0 15,0 22-15,21-22 0,-21 0 0,-22 0 16,22 0-16,0 0 0,0 22 15,-22-22-15,22 0 0,-21-21 0,21 21 16,-22 0-16,1 1 0,0-1 0,-1-21 16,1 21-16,0 0 15,-22-21-15,1 21 0,-1-21 0,1 0 16,-22 21-16,0-21 0,1 0 0,-1 0 16,-21 0-16,22 22 0,-1-22 15,-21 0-15,21 0 0,-20 0 0,-1 0 16,0 0-16,0 0 0,0 0 0,0 0 15,1 0-15,-1 0 0,-21 0 0,21 0 16,-21 0-16,21 0 0,-21 0 16,0 0-16,0 0 0,0 0 0,0 0 15,0 0-15,0 0 0,0 0 0,-21 0 16,21 0-16,0 0 0,0 0 16,0 0-16,0 0 0,0 0 15,0 0-15,0 0 0,0 0 0,0 0 16,0 0-16,0 0 0,0 0 0,21 0 15,-21 0-15,21 0 0,-21 0 16,0 0-16,21 0 0,1-22 0,-1 22 16,0 0-16,0 0 0,0 0 15,0 0-15,1-21 0,-1 21 0,0 0 16,0 0-16,0-21 0,22 0 0,-22 21 16,21 0-16,0-21 0,22 21 0,-22 0 15,22-21-15,-22 21 0,22 0 16,-1 0-16,1-22 0,-1 22 15,1-21-15,-22 21 0,21 0 0,1 0 16,21-21-16,-22 21 0,1 0 0,20 0 16,1 0-16,0-21 0,20 21 15,1 0-15,0 0 0,0 0 0,0 0 16,0-21-16,21 0 31,0-1-15,0 1-16,0 0 0,0 0 15,0 0-15,21 0 16,0-1-16,-21-20 0,21 21 16,-21 0-16,21-22 0,0 22 15,-21-21-15,0-22 0,22 22 16,-1-21-16,-21-1 0,21 1 0,-21-22 16,0 21-16,21-20 0,0-1 0,-21 22 15,0-22-15,0 21 0,0-20 16,0-1-16,0 0 0,0 1 0,0-1 15,-21 0-15</inkml:trace>
  <inkml:trace contextRef="#ctx0" brushRef="#br0" timeOffset="13699.95">21018 826 0,'0'0'16,"0"-22"-16,0 1 0,0 0 0,0 0 15</inkml:trace>
  <inkml:trace contextRef="#ctx0" brushRef="#br0" timeOffset="14160.69">21145 974 0,'0'0'0,"22"0"16,-1 0-16,0 0 0,0 0 15,0 0-15,0 0 0,1 0 0,-1-21 16,0-1-16,21 22 0,-42-21 15,21 21-15,-21-21 0,22 21 16,-22-21-16,0 0 0,-22 0 16,1 21-16,-21 0 15,0 0-15,-1 0 0,1 21 0,0 0 16,-22 0-16,22 21 0,-1-20 16,1-1-16,0 21 0,-1-21 15,1 22-15,21-22 0,0 0 16,21 21-16,0-21 0,0 1 0,0-1 15,0 0-15,21 21 0,0-21 16,0 1-16,0-1 0,22 0 0,-1 0 16,-21 0-16,22 0 0,-22 1 15,21-1-15,-21 21 0,0-21 0,1 0 16,-1 1-16,-21-1 0,0 0 16,0 0-16,-21 0 0,-1 0 15,1 22-15,-21-43 0,0 21 16,-1 0-16,1 0 0,0-21 0,-22 0 0,22 21 15,-1-21-15,1 0 16,0 0-16,-1 0 0,1 0 0,0 0 16,21 0-16,-1 0 0,22-21 15,0 0-15,0 0 0,0 0 0,22-22 16,-1 22-16</inkml:trace>
  <inkml:trace contextRef="#ctx0" brushRef="#br0" timeOffset="14407.55">21759 1101 0,'0'0'0,"43"0"16,-1 0-16,-21 0 0,0 0 15,-21 21-15,0 0 0,0 0 0,0 22 16,0-22-16,-21 21 0,0 0 16,0 1-16,0-1 0,-1-21 0,1 22 15,0-1-15,0 0 0,0 1 16,21-22-16,-21 21 0,-1-21 0,22 22 15,-21-22-15,21 0 0,0 0 16,0 0-16,0-42 31,0 0-31,0 0 0,0 0 16</inkml:trace>
  <inkml:trace contextRef="#ctx0" brushRef="#br0" timeOffset="14607.43">21738 1143 0,'0'-21'0,"0"42"0,21-63 16,0 21-16,1 21 0,-1 0 16,0 21-16,0 0 0,-21 0 15,21 0-15,0 0 0,22 22 0,-22-22 16,-21 21-16,21-21 0,0 1 16,0 20-16,-21-21 0,0 0 0,22 0 15,-22 1-15,21-1 0,0 0 16,0-21-1,0 0-15,0 0 0,1 0 0,20 0 16</inkml:trace>
  <inkml:trace contextRef="#ctx0" brushRef="#br0" timeOffset="14824.31">22754 1058 0,'-148'85'31,"106"-64"-31,-1 0 16,1 1-16,0 20 0,-1-21 16,1 0-16,0 0 0,-1 1 15,22-1-15,0 0 0,0-21 0,0 21 16,-1 0-16,44-42 31,-1 21-31</inkml:trace>
  <inkml:trace contextRef="#ctx0" brushRef="#br0" timeOffset="15044.18">22733 1058 0,'21'-21'0,"-42"42"0,42-21 32,-21 22-32,0-1 0,-21 21 0,0-21 15,0 22-15,-1-1 0,1 0 16,0 1-16,0-22 0,0 21 0,0 0 15,-1 1-15,22-1 0,-21 0 16,0 1-16,0-1 0,21 0 0,0-20 16,0 20-16,0-21 0,0 0 15,0 0-15,21-21 16,21 0-16,-20 0 0</inkml:trace>
  <inkml:trace contextRef="#ctx0" brushRef="#br0" timeOffset="15255.06">23156 1545 0,'-21'0'0,"21"-21"47,21 21-47,0 0 0,1 0 15,20 0-15,-21 0 0,21-21 0,1 21 16,-1 0-16,0-21 0,1 21 16,-1 0-16</inkml:trace>
  <inkml:trace contextRef="#ctx0" brushRef="#br0" timeOffset="15787.76">24532 1439 0,'-21'-63'31,"21"42"-31,0 0 16,339 42 62,-339 0-78,0 21 0,0 1 15,0-1-15,0 21 0,0-20 16,-22 20-16,1-20 0,-21-1 0,21 21 16,-22-20-16,-20-1 0,21-21 15,-1 22-15,1-22 0,0 0 0,-1 0 16,1 0-16,0 0 0,20-21 15,1 0-15,-21 0 0,21 0 16,0 0-16,-1 0 16,22-21-16,0 0 0,0 0 15,0 0-15,0 0 0,0-1 0,22-20 16,-1 21-16,-21-21 0,21 20 16,0 1-16,0 0 0,-21 0 0,21 0 15,1 21-15,-1 0 16,0 0-16,0 21 15,0 0-15,-21 0 0,21 22 16,1-22-16,-1 0 0,0 21 0,0-21 16,0 22-16,0-22 15,22 0-15,-22 0 0,21 0 0,-21 1 16,22-1-16,-1 0 0</inkml:trace>
  <inkml:trace contextRef="#ctx0" brushRef="#br0" timeOffset="15931.68">25167 2223 0,'42'0'31,"-63"0"1,0 0-32</inkml:trace>
  <inkml:trace contextRef="#ctx0" brushRef="#br1" timeOffset="22743.22">3069 7514 0,'0'0'16,"-21"0"-1,42 0 32,0 0-31,0 0-16,22 0 0,-1 0 15,0 0-15,1 0 0,20 0 0,1 0 16,-1 0-16,1-21 0,20 0 16,1 21-16,-21-21 0,20 21 15,1-21-15,0-1 0,-22 22 16,22-21-16,21 0 0,-22 21 0,1-21 16,0 21-16,-22-21 0,22 21 0,-22 0 15,1-21-15,-1 21 0,1-22 16,-22 22-16,0 0 0,1 0 0,-22 0 15,21 0-15,-21-21 0,1 21 16,-1 0-16,0 0 16,0 0-1,-21 21 17,0 1-32,0-1 15,0 0-15,0 0 0,0 0 0,0 22 16,0-22-16,21 21 0,-21 0 15,0 1-15,0-1 0,0 0 0,0 1 16,0 20-16,21 1 0,-21 20 0,0-20 16,22 21-16,-22-1 0,0 1 15,0-22-15,21 22 0,-21 0 16,21-22-16,-21 22 0,0 0 0,0-22 16,0 22-16,0-1 0,0-20 0,0-1 15,0 1-15,0-1 0,0 1 16,-21-22-16,21 22 0,-21-1 15,-1-20-15,22-1 0,0 21 0,0-20 16,-21-1-16,21 0 0,0-20 0,-21 20 16,21-21-16,0 0 0,0 0 15,0 1-15,-21-22 47,21-22-47,0 1 0,-21 21 16,21-21-16,0 0 0,0 0 15,-21 0-15,21-1 0,-22 22 16,1-21-16,0 0 0</inkml:trace>
  <inkml:trace contextRef="#ctx0" brushRef="#br1" timeOffset="23444.82">889 9017 0,'0'0'0,"0"-21"0,0 0 15,0 0-15,0-1 16,0 1-16,-21 21 16,0 0-16,-1 0 15,1 21-15,0 1 0,0-1 16,-21 0-16,20 21 0,1-21 16,0 22-16,-21-1 0,21 0 0,-1 1 15,1-1-15,21 0 0,-21 1 16,21-1-16,-21 0 0,21 1 0,0-1 15,0 0-15,0 1 0,0-22 16,0 21-16,21-21 0,0 1 0,0-1 16,1-21-16,-1 21 0,0-21 15,21 0-15,-21 0 0,22 0 0,-22-21 16,21 0-16,1-1 0,-1 1 16,-21 0-16,21-21 0,1 21 15,-1-22-15</inkml:trace>
  <inkml:trace contextRef="#ctx0" brushRef="#br1" timeOffset="23955.53">1439 8636 0,'0'0'16,"-21"0"-16,0 0 15,21 21-15,0 22 0,-21-22 0,21 21 16,0 0-16,-21 22 0,21-22 15,0 22-15,0-22 0,-22 22 16,22-1-16,0-21 0,0 22 16,-21-22-16,0 1 0,21-1 0,-21 0 15,21 1-15,0-1 0,0 0 16,-21-21-16,21 1 0,0-1 0,0 0 16,-21 0-16,21-42 31,-22 0-16,22 0-15,0-1 0,0 1 16,0-21-16,0 21 0,0-22 0,0 22 16,0-21-16,0 21 0,22-22 15,-1 22-15,0-21 0,0 21 16,0 0-16,22-1 0,-22 1 16,21 0-16,-21 21 0,22 0 0,-22 0 15,21 0-15,-21 0 0,0 0 16,1 21-16,-1 0 0,0 1 0,-21 20 15,0-21-15,0 0 0,0 0 16,0 1-16,0 20 0,0-21 0,0 0 16,0 0-16,0 1 0,-21-1 15,0 0-15,21 0 0,0-42 47,0 0-31</inkml:trace>
  <inkml:trace contextRef="#ctx0" brushRef="#br1" timeOffset="24332.31">1799 9271 0,'21'0'31,"0"0"-31,1-21 16,-22 0-16,21 21 0,0-21 15,-21-1-15,0 1 16,21 0-16,-21 0 0,0 0 16,0 0-1,-21 21 1,0 21-16,0 0 15,21 0-15,-22 0 0,1 22 0,0-22 16,21 0-16,0 21 16,-21-21-16,21 1 0,-21-1 0,21 21 15,0-21-15,0 0 16,0 1-16,0-1 16,21-21-16,0 0 0,0 0 15,0 0-15,1-21 16,-1 21-16</inkml:trace>
  <inkml:trace contextRef="#ctx0" brushRef="#br1" timeOffset="25631.56">2392 8848 0,'0'0'0,"-21"0"0,-1 0 16,1 21-1,0 0-15,0-21 0,21 21 16,-21 0-16,0 1 0,-1-1 0,1 0 15,0 21-15,0-21 0,0 22 16,21-1-16,-21-21 0,-1 22 0,22-1 16,-21-21-16,21 21 0,0-20 15,0-1-15,0 21 0,0-21 0,0 0 16,0 1-16,21-22 16,22 0-16,-22 0 0,0 0 0,0 0 15,22 0-15,-1 0 0,-21 0 16,21-22-16,1 1 0,-1 0 15,-21 0-15,22 0 0,-1 0 0,-21-1 16,21-20-16,1 21 0,-1-21 16,-21-22-16,22 22 0</inkml:trace>
  <inkml:trace contextRef="#ctx0" brushRef="#br1" timeOffset="26323.6">3027 8530 0,'0'-63'0,"0"126"0,0-169 15,0 85-15,0-21 0,0 21 0,0 63 31,-21-21-15,21 22-16,-22-22 0,22 21 0,-21 22 16,21-22-16,0 21 0,0-20 15,0 20-15,-21 1 0,21-1 16,-21-20-16,21 20 0,0-21 16,0 22-16,-21-22 0,21 1 0,-21-22 15,21 21-15,0-21 0,0 0 0,0 1 16,0-1-16,0 0 15,0-42 17,0 0-32,0-1 15,0 1-15,0-21 0,0 21 16,0-22-16,0 22 0,0-21 16,0 0-16,21-1 0,0 1 0,0-22 15,0 22-15,0 21 0,1-21 16,-1-1-16,0 22 0,0 0 0,0 21 15,0 0-15,1 0 16,-1 0-16,0 0 0,0 0 0,-21 21 16,0 0-16,0 0 0,0 1 15,0-1-15,0 0 0,0 0 0,0 21 16,0-20-16,-21-1 0,0 0 0,0 0 16,-1 0-16,1 0 0,0 1 15,0-22-15,0 21 0,0-21 16,-1 0-16,1 0 0,0 0 0,0 0 15,0 0-15,0 0 0,21-21 16,-22 21-16,22-22 16,-21 22-16,21-21 15,0 42 1,21 1 0,1-1-16,-22 0 0,21 0 0,0 0 15,0 0-15,-21 1 0,21-1 16,0 0-16,1 0 0,-1 0 0,0 0 15,0-21-15,21 22 0,-20-22 0,20 0 16,-21 0-16,21 0 0,-20 0 16,20 0-16,-21 0 0,21 0 0,-20 0 15,-1 0-15,0-22 16,0 22-16,0-21 0,0 0 0,1 21 16,-22-21-16,21 0 0,-21 0 0,0-1 15,21 1-15</inkml:trace>
  <inkml:trace contextRef="#ctx0" brushRef="#br1" timeOffset="26488.5">3725 9102 0,'0'0'0,"0"21"32,0 0-17,-21-21 1,0 0-1,0 0-15,0 0 0,-1 0 16</inkml:trace>
  <inkml:trace contextRef="#ctx0" brushRef="#br1" timeOffset="27950.7">5376 4064 0,'0'0'0,"21"0"0,1 0 15,-1 0-15,0 0 0,0 0 16,0-21-16,0 0 0,1 0 16,-1-1-16,0 1 0,0 0 0,21-21 15,-20 21-15,-1-1 0,0-20 16,0 21-16,0 0 0,-21 0 0,0-1 16,0 1-16,0 0 0,0 0 0,-21 0 15,0 0-15,0 21 0,0 0 16,-22 0-16,1 0 0,0 0 15,-1 0-15,-20 21 0,20 0 16,1 0-16,0 0 0,-1 0 0,22 1 16,-21 20-16,21-21 0,0 21 15,-1-20-15,22 20 0,-21 0 0,21-21 16,0 22-16,0-22 0,0 21 0,21-21 16,1 1-16,-1 20 0,21-21 15,-21 0-15,22 22 0,-22-22 0,21 0 16,0 21-16,1-21 0,-1 1 15,0 20-15,1-21 0,-1 0 0,0 22 16,1-22-16,-22 0 0,0 21 16,0-21-16,-21 22 0,0-22 15,0 21-15,0 1 0,-42-22 0,21 21 16,-22-21-16,1 22 0,0-22 16,-22 0-16,1 0 0,-1 0 0,22 0 15,-22-21-15,1 0 0,21 0 16,-22 0-16,22 0 0,-22 0 0,22-21 15,0 0-15,-1-21 0,22 21 16,-21-1-16,21-20 0,-1 0 16,1 21-16,0-22 0,21 22 0,0-42 15,0 20-15,0 22 0,21 0 16,0 0-16,22 0 0,-1-1 16,-21-20-16,22 21 0,20 0 15,-21 0-15,1-1 0,-1 1 0</inkml:trace>
  <inkml:trace contextRef="#ctx0" brushRef="#br1" timeOffset="28483.39">6075 3641 0,'-21'84'15,"-1"-62"1,22-1-16,0 21 0,0 0 0,0 1 16,0-1-16,0 0 0,0 22 15,0-1-15,0-20 0,-21 20 0,21 1 16,0-22-16,-21 0 0,21 22 16,-21-22-16,21 1 0,0-22 0,0 21 15,-21-21-15,21 22 0,0-22 0,-21-21 16,21 21-16,0 0 0,0-42 47,0 0-47,0 0 15,0-1-15,0 1 0,0 0 0,0-21 16,0 21-16,0-22 0,21 22 16,0-21-16,0-1 0,0 1 0,0 0 15,22 21-15,-22-22 0,0 22 16,21 0-16,-20 21 0,-1 0 0,21 0 15,-21 0-15,0 0 0,1 21 16,-22 0-16,21 0 0,-21 1 0,21 20 16,-21-21-16,0 21 0,0-20 0,0 20 15,0-21-15,0 0 0,-21 22 16,0-22-16,-1 0 0,22 42 16,-21-41-1,21-1-15,-21 0 0,42-42 47</inkml:trace>
  <inkml:trace contextRef="#ctx0" brushRef="#br1" timeOffset="29210.98">6921 4170 0,'0'0'0,"-21"0"15,0 0-15,21 21 16,-21 0-16,-21 0 0,20 1 0,1-1 16,0 21-16,0-21 0,0 0 0,-22 22 15,22-1-15,0-21 0,21 0 16,0 22-16,-21-22 0,21 0 0,0 0 16,0 0-16,0 1 0,21-1 15,0-21-15,0 0 16,1 0-16,20 0 0,-21-21 0,0 21 15,22-22-15,-22 1 0,21 21 16,-21-21-16,0 0 0,1 0 16,-1 0-16,0-1 0,0-20 15,-21 21-15,0 0 0,0-22 0,0 22 16,0 0-16,0 0 0,-21 0 0,0 0 16,0-1-16,-1 22 0,-20 0 15,21 0-15,0 0 0,-22 0 0,22 0 16,0 0-16,0 0 0,0 22 15,0-22-15,21 21 0,21-21 32,0 0-32,0 0 0,21 0 0,-20 0 15,20 0-15,0 0 0,-21-21 0,22 21 16,-1-22-16,0 1 16,-20 21-16,20-21 0,-21 0 0,0 0 15,22 21-15,-22-21 0,0 21 16,0-22-16,0 22 15,0 0-15,-21 22 16,0-1-16,0 0 16,0 0-16,0 21 0,0-20 0,0-1 15,0 21-15,0-21 0,0 22 16,0-1-16,0-21 0,0 21 16,0 1-16,0-1 0,0 0 0,0 22 0,0-22 15,0 22-15,0-1 0,-21 1 16,21-1-16,0-20 0,0 20 15,-21 1-15,21-1 0,0-21 0,0 22 16,0-22-16,-21 1 0,21-22 16,0 21-16,0-21 0,-21 22 0,21-22 15,0 0-15,0-42 32,0 0-32,0-1 0,0 1 0,0 0 15,0-21-15,0 21 0,21-43 16,-21 22-16,0-1 0</inkml:trace>
  <inkml:trace contextRef="#ctx0" brushRef="#br1" timeOffset="29507.81">7324 4360 0,'0'0'16,"0"-21"-16,0 0 0,0-21 0,0 21 16,0-1-16,0 1 0,21 0 0,-21 0 15,0 0-15,0 0 0,21-1 16,0 22-16,0-21 0,0 0 0,22 21 15,-22 0-15,0 0 0,0 0 16,22 0-16,-22 0 0,0 21 0,-21 0 16,0 1-16,21 20 0,-21-21 0,0 21 15,0-20-15,-21 20 0,0-21 16,0 21-16,-1-20 0,1-1 0,-21 21 16,21-21-16,0-21 15,-1 21-15,1 1 0,0-1 16,21-42 15,21-1-31,0 1 16,1 21-16</inkml:trace>
  <inkml:trace contextRef="#ctx0" brushRef="#br1" timeOffset="29819.63">7980 4001 0,'0'21'16,"0"0"-16,-21 0 16,21 21-16,-22-20 0,22 20 15,-21 0-15,21 1 0,0 20 0,0-21 16,-21 1-16,21 20 0,-21-20 16,21 20-16,0 1 0,-21-1 0,21 1 15,-21-1-15,-1 1 0,22 20 16,0-20-16,-21-1 0,21-20 0,-21 20 15,21 1-15,-21-22 0,21 0 0,0 1 16,0-1-16,0 0 0,0-21 16,0 1-16,0-1 0,0 0 15,0-42 1,0 0 0,21-1-16,0 1 0,-21-21 0,0 21 15,0-22-15,21 1 0</inkml:trace>
  <inkml:trace contextRef="#ctx0" brushRef="#br1" timeOffset="30127.45">7874 4424 0,'0'0'0,"-21"-42"0,21-22 15,0 22-15,0-1 0,-21 1 0,21 0 16,0-1-16,0 22 0,0-21 16,0 21-16,0 0 0,21-22 15,0 22-15,0 0 0,21 21 16,-20-21-16,20 0 0,-21 21 0,21 0 15,-20 0-15,-1 0 0,0 0 0,21 21 16,-21 0-16,-21 0 0,22 21 16,-22 1-16,0-22 0,0 21 0,0 1 15,0-1-15,0-21 0,-22 21 16,1 1-16,0-22 0,0 0 0,0 0 16,0 0-16,-1 1 0,1-1 15,0-21-15,0 0 0,21 21 0,0-42 47,0 0-47,0-1 0,21 1 16,0 0-16</inkml:trace>
  <inkml:trace contextRef="#ctx0" brushRef="#br1" timeOffset="30339.72">8403 3937 0,'0'0'0,"0"21"15,0 0-15,0 1 16,0-1-16,0 0 0,0 0 0,0 21 16,0-20-16,0-1 15,0 0-15,-21 0 0,21 0 0,0 0 16,-21 1-16,21-1 16,0-42 15,0-1-31</inkml:trace>
  <inkml:trace contextRef="#ctx0" brushRef="#br1" timeOffset="30523.91">8445 3683 0,'0'0'0,"-21"0"0,0 0 0,0 0 15,0 0 1</inkml:trace>
  <inkml:trace contextRef="#ctx0" brushRef="#br1" timeOffset="31479.66">8890 3895 0,'-64'127'32,"43"-106"-32,0 0 0,21 0 15,-21 0-15,0 1 0,21-1 16,0 0-16,-21 0 0,21 0 0,-22 0 15,1 1-15,21-1 16,0-42 31,0-1-47,0 1 0,0 0 16,0 0-16,21 0 0,1 0 15,-1-22-15,-21 1 0,21 21 0,21 0 16,-21-22-16,1 22 0,-1 0 15,0 21-15,0-21 0,0 21 0,0 0 16,1 0-16,-22 21 0,21-21 0,-21 21 16,0 0-16,0 22 0,0-22 15,21 21-15,-21-21 0,0 22 0,21-22 16,-21 0-16,0 21 0,0-21 16,21 1-16,0-1 0,-21 0 15,22-21-15,-1 21 0,0-21 0,0 0 16,0 0-16,0 0 0,1 0 15,20 0-15,-21 0 0,0-21 0,22 21 16,-1-21-16,-21 0 0,21-1 16,1 1-16,-1 0 0,0-21 0,1 21 15,-22-1-15,21-20 0,-21 0 0,-21 21 16,0-22-16,0 22 0,0-21 16,0 21-16,0-1 0,-21 1 15,-21 0-15,21 21 0,0 0 0,-1 0 16,1 0-16,-21 0 0,21 0 0,0 21 15,-1-21-15,1 21 0,0 1 16,0 20-16,0-21 0,0 0 16,21 0-16,0 1 0,0-1 0,0 0 15,0 0-15,0 0 0,21-21 16,0 0-16,0 0 16,0 0-16,0 0 0,1 0 0,20 0 15,-21-21-15,0 0 0,0 21 16,1-21-16,-1 0 0,0 21 0,0-22 15,0 22-15,-21-21 16,0 42 15,0 1-31,0 20 16,0-21-16,0 0 0,0 22 0,0-1 16,0 0-16,0 1 0,0-1 15,0 0-15,0 1 0,0-1 0,-21 21 16,21-20-16,0-1 0,0 22 0,0-1 15,0-21-15,0 22 0,0-1 16,0-20-16,0 20 0,0-20 0,-21 20 16,21-21-16,-21 1 0,21-1 15,-21-21-15,-1 22 0,1-22 0,0 0 16,0 0-16,0 0 0,0 0 0,-1 1 16,1-22-16,0 0 0,0 0 15,0 0-15,0 0 16,-1 0-16,22-22 0,0 1 15,-21 0-15,21 0 0,-21 0 0</inkml:trace>
  <inkml:trace contextRef="#ctx0" brushRef="#br1" timeOffset="32871.6">741 10308 0,'0'0'0,"-43"21"0,1-21 0,21 22 16,-21-1-16,-1-21 0,1 21 0,0 0 15,-1-21-15,1 21 0,0-21 16,-1 0-16,22 0 0,-21 21 0,21-21 15,63 0 17,-21-21-17,43 0-15,-1 0 0,1 0 0,20 0 16,1-1-16,21-20 0,0 21 16,21-21-16,0-1 0,0 22 0,21-21 15,-21-1-15,21 1 0,-21 0 16,21-1-16,0 1 0,0 0 0,1-1 15,-22 22-15,0-21 0,-22 0 16,1 20-16,-21 1 0,0 0 0,-22 0 16,1 0-16,-22 0 0,0 21 0,1 0 15,-22-22-15,0 22 16,0 0-16,-42 0 31,0 0-31,0 0 16,-1 0-16,22 22 0,-21-22 15,0 0-15,-21 21 0,21 0 0,-1-21 16,-20 21-16,0-21 0,-1 21 0</inkml:trace>
  <inkml:trace contextRef="#ctx0" brushRef="#br1" timeOffset="33339.61">720 10541 0,'0'0'15,"-43"21"-15,1 0 0,-22 1 0,22-1 0,0 0 16,-1 0-16,22 0 0,0-21 16,0 21-16,42-21 15,0 0 1,22 0-16,-1 0 0,21-21 15,-20 0-15,41 0 0,-20-21 16,21 20-16,-1-20 0,22 0 0,-21-1 16,42 1-16,-21 0 0,-1-1 15,1 1-15,21 0 0,-21-1 0,0 1 16,21 21-16,-21-21 0,21-1 0,-21 22 16,-1-21-16,1-1 0,0 22 15,-21-21-15,-22 21 0,22-22 0,-22 22 16,-20 0-16,20 0 0,-20 0 15,-1 0-15,-21-1 0,0 22 0,0-21 16,1 21-16,-22-21 0</inkml:trace>
  <inkml:trace contextRef="#ctx0" brushRef="#br1" timeOffset="36051.64">11451 6689 0,'0'-21'0,"21"21"16,-21-22-16,21 22 16,-21-21-16,0 0 15,0 0-15,-21 21 47,0 0-47,0 0 0,-21 0 16,-1 0-16,1 21 0,-22-21 15,1 21-15,-1-21 0,-20 21 0,20 1 16,-20-22-16,-1 21 0,0 0 16,-21-21-16,22 21 0,-1 0 0,0-21 15,1 21-15,-22-21 0,21 0 0,22 0 16,-22 0-16,22 0 0,-1 0 15,22 0-15,-1 0 0,1 0 0,0 0 16,21 0-16,-1 0 0,1 0 16,0 0-16,0 0 0,0 0 15,21 22-15,0-1 16,0 0 0,0 0-16,0 0 0,0 0 15,0 1-15,0-1 0,0 0 0,21 21 16,0-21-16,0 22 0,-21-1 15,21 22-15,1-22 0,-22 21 0,21 1 16,0-1-16,-21 1 0,21 21 16,-21-22-16,0 22 0,0-1 0,0 1 15,0 0-15,0-1 0,0 22 0,0-21 16,0 21-16,0-22 0,0 1 16,0 21-16,0-21 0,0-1 15,0 22-15,0-42 0,-21 20 0,21 1 16,-21-22-16,21 1 0,0-22 15,0 22-15,0-22 0,0 0 0,0-20 16,0 20-16,0-21 0,0 0 0,0 0 16,21-21-16,0 0 15,0 0-15,0-21 0,1 0 16,-1 0-16,0 0 0,0 0 0,21-22 16,1 1-16</inkml:trace>
  <inkml:trace contextRef="#ctx0" brushRef="#br1" timeOffset="36647.86">11705 8170 0,'21'-21'47,"0"0"-47,1 0 0,-1 0 15,-21 0-15,21 21 16,0-22-16,-21 1 0,0 0 0,0 0 0,21 0 16,-21 0-16,0-1 0,0 1 15,0 0-15,-21 21 16,0 0-16,0 0 0,0 0 15,-1 0-15,1 0 0,0 21 0,0-21 16,0 43-16,0-22 0,-1 0 16,1 21-16,21 1 0,0-1 0,-21 0 15,21 1-15,0-1 0,-21 0 16,21 1-16,0-1 0,0 0 0,0 1 16,0-22-16,21 21 0,0-21 0,0 0 15,1 1-15,-1-22 0,0 21 16,0 0-16,0-21 0,0 0 15,22 0-15,-22 0 0,21 0 0,-21 0 16,22 0-16,-22-21 0,21 0 0,-21-1 16,22 1-16,-22 0 0,21 0 15,-21 0-15,1-22 0</inkml:trace>
  <inkml:trace contextRef="#ctx0" brushRef="#br1" timeOffset="36871.74">12298 7895 0,'0'0'0,"0"-21"0,0 42 31,21 22-31,0-22 16,-21 21-16,21-21 0,-21 22 15,21-1-15,1-21 0,-22 21 16,21 1-16,0-22 0,-21 0 0,21 0 16,-21 0-16,0 1 0,21-1 0,-21 0 15,21-21-15,-21 21 16,22-21-1,-1-21-15,-21 0 16,0 0-16,21-1 0</inkml:trace>
  <inkml:trace contextRef="#ctx0" brushRef="#br1" timeOffset="37091.19">12615 7895 0,'-21'0'31,"21"21"-31,-21 1 15,0-1-15,0 21 0,21-21 0,-22 0 16,1 22-16,0-22 0,21 21 16,-21-21-16,0 1 0,21-1 0,-21 21 15,21-21-15,0 0 0,-22 1 16,22-1-16,0 0 16,0 0-1,22-21 1</inkml:trace>
  <inkml:trace contextRef="#ctx0" brushRef="#br1" timeOffset="37376.01">12785 7874 0,'0'42'16,"0"-20"0,0-1-16,0 0 0,0 0 0,0 21 15,0-20-15,0 20 0,-22-21 16,22 0-16,0 22 0,0-22 0,0 0 16,0 0-16,0 0 0,0 0 15,0 1-15,0-44 47,0 1-47,0 0 16</inkml:trace>
  <inkml:trace contextRef="#ctx0" brushRef="#br1" timeOffset="37566.91">12933 7514 0,'0'0'0,"0"-21"16,0 0-16,0 0 0,-21 21 16,21-21-1,-22 21-15,1 0 0,0 0 16,21 21 15</inkml:trace>
  <inkml:trace contextRef="#ctx0" brushRef="#br1" timeOffset="37848.75">13293 7303 0,'0'127'15,"0"-85"-15,0 0 16,0 1-16,0-1 0,0 0 15,0 1-15,0 20 0,0-21 0,0 22 16,0-22-16,0 22 0,0-22 0,0 0 16,0 1-16,0-1 15,0 0-15,0-20 0,0 20 0,0-21 16,0 0-16,0 0 0,0 1 16,21-22-1,0 0-15,0 0 0,-21-22 16,0 1-16,0 0 0,21 0 15</inkml:trace>
  <inkml:trace contextRef="#ctx0" brushRef="#br1" timeOffset="38015.65">13123 7980 0,'0'0'0,"0"-21"0,0 0 15,21 21 1,1-22-16,-1 22 15,0-21-15,21 21 0,1-21 0,-1 0 16,0 21-16,22-21 0,-1-22 0,1 22 16,20 0-16,1-21 0,0-1 15</inkml:trace>
  <inkml:trace contextRef="#ctx0" brushRef="#br1" timeOffset="42479.53">19812 6943 0,'-21'-21'32,"21"-1"-17,21 22 48,0 0-63,0 0 0,0 0 0,1 0 15,20 0-15,0 0 0,1 0 16,-1 0-16,0 22 0,1-22 0,20 0 16,1 0-16,20 21 15,1-21-15,0 0 0,-1 0 0,22 0 16,0 21-16,-21-21 0,20 0 0,1 0 15,21 0-15,0 0 0,-21 0 16,21 0-16,-21 0 0,0 0 0,-22 0 16,22 0-16,-21 0 0,0 0 15,-22 0-15,22-21 0,-22 21 0,1 0 16,-1 0-16,1-21 0,-22-1 0,0 22 16,1 0-16,-1 0 0,0-21 15,-20 21-15,-1 0 0,0 0 0,0 0 16,0 0-16,-21-21 0,0 42 47,0 0-32,-21 1-15,21-1 0,-21 0 16,21 0-16,-21 0 0,21 0 16,0 22-16,-21-1 0,-1 22 0,22-22 15,-21 21-15,0 1 0,0-1 16,0 1-16,0 21 0,-1-22 0,-41 106 15,42-63-15,-22-21 0,22 21 16,0-22-16,0 1 0,-21 21 16,20-21-16,1-1 0,21 1 0,-21 21 15,21-22-15,-21-20 0,21 21 16,0-22-16,0 22 0,0-22 16,0-20-16,0 20 0,0-21 0,0 22 15,0-22-15,0 22 0,0-22 0,0 0 16,0 1-16,0-1 0,0-21 15,0 22-15,0-22 0,-21 0 0,21 0 16,0 0-16,0 0 0,0 1 16,-21-22-1,21-22 1,0 1 0,0 0-16,-22 0 15,22 0-15,0 0 16,-21 21-16,21-22 0,-21 22 15,21-21-15,-21 21 0,0-21 0</inkml:trace>
  <inkml:trace contextRef="#ctx0" brushRef="#br1" timeOffset="43081.19">17780 9398 0,'0'0'0,"-169"64"32,126-64-32,1 21 0,-22 0 0,22 0 15,0-21-15,-1 21 0,22-21 16,-21 0-16,42 21 0,21-21 31,21 0-31,1-21 0,20 0 16,-20 21-16,41-21 0,-20 0 0,20 0 15,1-1-15,0 1 16,21-21-16,21 21 0,0-22 0,0 22 16,21-21-16,-21 21 0,0-22 0,0 1 15,0 0-15,21-1 0,-42 22 16,21-21-16,-21 0 0,-1 20 0,-20 1 15,-21 0-15,-1 0 0,-21 0 16,1 0-16,-22 21 0,0 0 0,0-22 16,-42 22-1,0 0 1,0 0-16,0 0 0,-1 0 0,1 0 16,-21 22-16,0-22 0,-1 21 15,-20-21-15,-1 21 0,1 0 16,-22 0-16</inkml:trace>
  <inkml:trace contextRef="#ctx0" brushRef="#br1" timeOffset="43504.96">17420 9716 0,'0'0'0,"-254"105"31,233-105-31,0 0 0,21 22 0,21-22 31,0 0-31,0 0 16,22 0-16,20-22 0,1 1 16,-1 0-16,1 0 0,20 0 0,-20-22 15,20 1-15,22 0 0,0 21 16,21-22-16,0 1 0,0 0 0,0-1 15,21 1-15,-21 21 0,0-22 0,21 1 16,1 0-16,-22-1 0,0 22 16,0-21-16,-22 0 0,1 20 15,-21 1-15,0-21 0,-22 21 0,-21 0 16,1 21-16,-22-22 0,0 1 16,0 21-16,-21-21 0,0 0 31,-21 21-31,21-21 15,-21 21-15,0 0 16,0 0-16,-1-21 0,1 21 16</inkml:trace>
  <inkml:trace contextRef="#ctx0" brushRef="#br1" timeOffset="43959.7">19770 8403 0,'0'0'0,"0"21"16,0 1-16,0-1 0,0 0 16,0 0-16,21 0 0,0 0 15,0 1-15,0-1 0,22 0 0,-22 0 16,0-21-16,21 21 0,-21-21 15,22 0-15,-1 0 0,0 0 0,1 0 16,-22 0-16,21 0 0,1 0 16,-1 0-16,0 0 0,1 0 15,-22 0-15,0 0 0,21-21 0,-21 21 16,1 0-16,-44 21 31,1 0-15,0 1-16,0-1 0,-21 21 15,20 0-15,-20 1 0,0 20 0,-1-20 16,22 20-16,-21 1 0,0-22 0,-1 21 16,1-20-16,-22 20 0,22-20 15,0 20-15,-1-21 0,-20 1 0,21 20 16,-1-20-16,-20-1 0,42-21 16,-22 21-16,1-20 0,21-1 15,0 0-15,21 0 0,-22-21 16</inkml:trace>
  <inkml:trace contextRef="#ctx0" brushRef="#br1" timeOffset="45775.76">24680 3006 0,'0'0'0,"21"0"16,-21-21-1,0-1 1,-21 22-1,0 0-15,0 0 0,-21 0 0,-1-21 16,1 21-16,0 0 0,-22 0 16,-21 0-16,1 0 0,-22 0 0,0 0 15,0 0-15,0 21 0,-21 1 16,22-22-16,-1 21 0,0 0 0,21 0 16,-21 21-16,1 1 0,-1-1 15,21 0-15,-21 22 0,0-1 0,22 1 16,-22 21-16,21-22 15,22 22-15,-22-1 0,22 1 0,-22 21 16,21-21-16,1 20 0,-1 1 16,22-21-16,-21 0 0,41 20 0,-20-20 15,21 21-15,21 0 0,0 0 16,0-22-16,21 22 0,21-21 0,1-1 16,-1 1-16,0-21 0,1 20 0,20-20 15,1 20-15,20-20 0,1-22 16,0 22-16,21-22 0,-1 0 0,1 1 15,0-1-15,21 0 0,-21-20 16,0 20-16,21-21 0,21 0 0,-21 0 16,0-21-16,0 0 0,0 22 15,0-22-15,0 0 0,0 0 16,0 0-16,0-22 0,0 1 0,0 0 16,-21 0-16,21 0 0,-21-22 0,-1 22 15,1-21-15,-21 0 0,21-22 16,-22 1-16,22-1 0,-21 1 0,21-1 15,-22-21-15,1 22 0,0-22 16,-22 1-16,1-22 0,-1 21 16,1-21-16,-22 22 0,0-1 0,-20-21 15,20 21-15,-42-20 0,0 20 0,0-21 16,0 21-16,0 1 0,-42-22 16,20 42-16,-20-20 0,-21-1 15,-1 22-15,1-22 0,-22 21 0,0-20 16,-21-1-16,1 22 0,-1-1 15,0 1-15,0 20 0,0 1 0,-21 0 16,-21-1-16,21 22 0,-21 0 16,0 0-16,21 0 0,-21 21 0,21 0 15,-22 0-15,1 0 0,0 21 16,21 0-16,-21 21 0,21 1 0,-21-1 16,21 21-16,-21 22 0,-1-21 15,22 20-15,-21-20 0,42 20 16,1 22-16,20 0 0,0 0 15,22 21-15,20-21 0,1 0 0,21-1 16,21 1-16,0 0 0,0 0 16,21-21-16,21 20 0,1-20 0,20-21 15,22-1-15,0 1 0,20-1 16,22-21-16,-21 1 0,21-1 0,21-21 16,-21 0-16,43 1 0,-22-1 0,21 0 15,-21-21-15,1 0 0,-1 0 16,21 0-16,-42 0 0,21 0 0,-21 0 15,0-21-15,-21 0 0,0-22 16,-21 22-16,-1 0 0,-20-21 16,-1-1-16,1 1 0,-1-22 0,-20 22 15,20 0-15,-21-1 0</inkml:trace>
  <inkml:trace contextRef="#ctx0" brushRef="#br1" timeOffset="46455.42">22987 4128 0,'21'0'15,"0"0"1,0-22-16,1 1 15,-1 21-15,0-21 0,-21 0 16,21 21-16,0-21 0,0 0 0,-21-1 16,22 22-16,-22-21 0,21 21 15,-21-21-15,0 0 0,-21 21 32,-22 0-32,22 0 0,-21 21 15,21 0-15,-22 0 0,1 1 16,21-1-16,-22 0 0,22 21 0,0-21 15,0 22-15,21-1 0,0-21 16,0 22-16,21-1 0,0-21 0,0 21 16,22-20-16,-22 20 0,21-21 15,-21 21-15,22-20 0,-22 20 16,0-21-16,21 0 0,-20 0 16,-1 22-16,-21-22 0,0 0 0,21 0 15,-21 0-15,0 1 0,0-1 16,0 0-16,-21-21 0,0 21 0,-1-21 15,1 0-15,-21 0 0,21 0 16,-22 0-16,1 0 0,0 0 0,21 0 16,-22 0-16,1 0 0,0-21 15,20 0-15,1 0 0,0 21 0,0-22 16,21 1-16,0 0 0,0 0 0,0-21 16,0 20-16,21 1 0,21-21 15,-20 0-15,20-1 0,0 22 16,1-21-16</inkml:trace>
  <inkml:trace contextRef="#ctx0" brushRef="#br1" timeOffset="47503.82">23537 3916 0,'0'0'0,"43"-42"0,-1 20 15,21 1 1,-63 0-16,22 21 0,-22 21 16,0 0-16,0 1 15,-22 20-15,22 0 0,-21 1 0,0 20 16,0-21-16,0 22 15,21-22-15,0 1 0,-21 20 0,-1-21 16,22 1-16,0-1 0,0 0 16,0-20-16,-21 20 0,21-21 0,0 0 15,0 22-15,-21-22 0,21 0 16,21-42 31,0 0-47,-21-1 0,22 1 0,-1 0 15,0 0-15,-21 0 0,21 0 16,0-22-16,0 22 0,1-21 16,-1 21-16,0-1 0,-21 1 0,21 21 15,0 0-15,0 0 16,-21 21-16,0 1 16,0-1-16,22 0 0,-22 0 15,0 0-15,0 0 0,0 1 0,0-1 16,0 0-16,0 0 0,0 0 15,21-21-15,-21 21 0,0 1 0,21-22 16,0 21-16,0-21 16,0 0-16,1 0 0,-1 0 15,0 0-15,0 0 0,21 0 0,-20 0 16,-1-21-16,0-1 0,21 22 16,-21-21-16,1 0 0,-1 0 0,0 21 15,0-21-15,-21 0 0,0-1 16,21 1-16,-21 0 0,0 0 0,-21 21 31,21 21-15,-21-21-16,0 21 0,21 0 0,-21-21 15,21 22-15,-22-1 0,22 0 16,0 0-16,0 0 16,22-21 15,-1 0-31,21 0 0,-21 0 0,0 0 15,1 0-15,20 0 0,-21-21 16,0 0-16,22 0 0,-22 21 0,0-21 16,0-1-16,0 1 0,0 0 15,-21-21-15,0 21 0,0-1 0,0 1 16,0 0-16,-21 0 0,0 0 16,0 0-16,0-1 0,0 22 0,-22 0 15,22 0-15,0 0 0,-21 0 16,20 0-16,1 0 15,21 22 1,21-22-16,1 0 16,-1 0-16,21 0 0,-21 0 15,22 0-15,-1 0 0,0 0 16,1 0-16,-22 0 0,21 0 0,0 0 16,-20 0-16,20 0 0,-21 0 15,21 0-15,-20 0 0,-1 0 0,0 21 16,0 0-16,-21 0 15,0 0-15,0 0 0,0 1 0,21 20 16,-21-21-16,0 21 0,0-20 16,0 20-16,0-21 0,0 21 15,0 1-15,0 20 0,0-20 0,0-1 16,0 21-16,0-20 0,0 20 0,0-20 16,0-1-16,0 0 0,-21 1 15,21-1-15,0-21 0,0 0 16,0 0-16,0 1 0,0-1 0,21-21 31,0-21-31,-21-1 0,22 1 16,-22 0-16</inkml:trace>
  <inkml:trace contextRef="#ctx0" brushRef="#br1" timeOffset="47804.17">24913 4487 0,'0'0'0,"-21"-42"16,21 0-16,0 21 0,-21-22 0,21 22 15,0-21-15,0 21 0,0-1 16,0 1-16,0 0 0,21 0 16,0 21-16,0-21 0,0 21 0,22 0 15,-1 0-15,-21 0 0,22 0 16,-1 21-16,-21 0 0,21 0 0,-20 22 16,-1-22-16,0 0 0,-21 21 15,0-21-15,0 22 0,0-22 0,0 0 16,-21 21-16,0-20 0,-1-1 15,-20 0-15,0-21 0,21 21 0,-22 0 16,1-21-16,21 21 0,-22-21 16,22 0-16,0 0 0,42 0 31,0-21-31,1 0 16,20 0-16,-21 0 0</inkml:trace>
  <inkml:trace contextRef="#ctx0" brushRef="#br1" timeOffset="48072.02">25569 4149 0,'0'0'0,"0"21"15,0 0-15,0 0 0,-21 22 16,0-1-16,0-21 16,0 21-16,21 1 0,-22-1 0,22 22 15,-21-22-15,21 0 0,0 22 16,-21-1-16,21-20 0,-21 20 0,21 1 15,-21-1-15,21 1 0,-21-22 0,21 0 16,0 1-16,0-1 0,-22 0 16,22-21-16,0 1 0,0-1 0,0 0 15,0 0-15,0-42 32,0 0-32,0 0 0,0-22 15,22 22-15</inkml:trace>
  <inkml:trace contextRef="#ctx0" brushRef="#br1" timeOffset="49083.44">25421 4424 0,'0'0'0,"21"-42"0,-21-1 0,0-20 15,21 20-15,-21 22 0,22-21 16,-22 21-16,21-22 0,0 22 0,0 0 16,0 21-16,0-21 0,1 21 15,-1 0-15,21 0 0,-21 0 16,0 21-16,1 0 0,-1 0 0,0 1 15,-21-1-15,0 0 0,0 21 0,0-21 16,-21 22-16,0-22 0,-1 0 16,1 0-16,-21 0 0,21 1 15,-22-1-15,22 0 0,-21 0 16,21-21-16,0 0 0,-1 21 0,1-21 16,42 0 15,1 0-16,-1 0-15,0 0 0,0 0 0,0 0 16,0 0-16,1 0 0,20 0 0,-21-21 16,21 21-16,-20-21 0,20 21 15,-21-21-15,21 0 0,1 21 0,-22-22 16,21 1-16,1 0 0,-22 0 16,21 21-16,-21-21 0,0 21 15,1-21-15,-1 21 16,-21 21-1,0 0 1,0 0-16,-21 0 0,-1-21 16,22 21-16,22-21 47,-1-21-32,0 0-15,0 0 16,-21 0-16,21 21 0,0-21 0,1-1 15,-1 1-15,0 0 0,0 21 16,-21-21-16,21 21 0,0 0 16,1 0-16,-1 0 15,-21 21-15,21-21 0,-21 21 16,0 0-16,0 1 0,0-1 16,0 0-16,21 0 15,0-21-15,0 21 0,1-21 16,-1 0-16,21 0 0,-21 0 15,22 0-15,-1 0 0,21 0 0,-20 0 16,20-21-16,-20 21 0,20-21 16,-21 0-16,1 21 0,-1-21 0,-21-1 15,22 1-15,-22 0 16,-21 0-16,0-21 0,0 20 0,0-20 16,0 21-16,0-21 0,-21 20 15,-1 1-15,1 0 0,0 21 0,-21-21 16,21 21-16,-1 0 0,-20 0 15,0 0-15,21 0 0,-22 21 0,22 0 16,-21 22-16,21-22 0,-1 21 16,1 0-16,0 1 0,0-22 0,21 21 15,0 1-15,0-1 0,0 0 16,0 1-16,0-22 0,0 21 0,21 0 16,0 1-16,0-22 0,1 21 0,-1 1 15,21 20-15,-21-21 16,0 1-16,1 20 0,-22-20 0,0-1 15,0 21-15,0-20 0,0-1 16,-22 0-16,1 1 0,0-1 0,-21-21 16,21 0-16,-22 1 0,1-1 0,21 0 15,-22 0-15,1-21 0,21 0 16,-21 0-16,20 0 0,1 0 0,-21 0 16,21 0-16,0 0 0,-1-21 0,1 0 15,-21 0-15,21-1 16,0 1-16,-1-21 0</inkml:trace>
  <inkml:trace contextRef="#ctx0" brushRef="#br1" timeOffset="49279.77">26141 3852 0,'21'0'47,"0"0"-32,-21 22 1</inkml:trace>
  <inkml:trace contextRef="#ctx0" brushRef="#br1" timeOffset="50428.68">29273 6816 0,'22'0'16,"-1"0"-16,0 0 0,0 0 16,0-21-16,0 21 15,1 0-15,-1 0 16,-21-22-16,-21 22 31,-1 0-31,-20 0 16,0 0-16,-1 0 0,-20 0 15,-1 0-15,1 0 0,-22 0 0,22 0 16,-1 0-16,1 22 0,-1-22 16,1 0-16,-1 21 0,22 0 0,-22-21 15,22 21-15,-21-21 0,20 21 16,-20-21-16,20 21 0,-20 1 0,21-22 16,-1 21-16,1 0 0,0 0 15,20-21-15,-20 21 0,21 0 0,0 1 16,0-1-16,-22 0 0,22 0 0,21 0 15,-21 0-15,0 1 16,0 20-16,21-21 0,0 0 0,0 22 16,0-1-16,-22-21 0,22 21 15,0 1-15,0-1 0,0 0 0,0 1 16,0-1-16,0 0 0,0 1 0,0-1 16,0 0-16,0 1 0,-21 20 15,21-20-15,0 20 0,0-21 0,0 22 16,0-22-16,0 22 0,0-22 15,0 22-15,0-22 0,-21 21 0,21-20 16,-21 20-16,21-20 0,-21 20 0,21 1 16,0-1-16,-21 1 15,21 20-15,-22-20 0,22-1 0,-21 1 16,21-1-16,0 1 0,0-22 0,-21 22 16,21-1-16,0-21 0,0 22 15,-21-22-15,21 1 0,0-1 0,0-21 16,0 21-16,0-20 0,0-1 0,0 0 15,0-42 32,0 0-47,21-1 0,0 1 0,0 0 16,1 0-16,-1 0 0,21-22 0,-21 1 16,22 21-16</inkml:trace>
  <inkml:trace contextRef="#ctx0" brushRef="#br1" timeOffset="50823.85">28469 8340 0,'0'-64'15,"0"43"-15,0 0 16,21 0-16,-21 0 0,21-1 0,1 1 16,-22-21-16,21 21 0,0-22 15,0 22-15,-21-21 0,0 21 0,21 0 16,-21-1-16,0 1 0,0 0 16,-21 42-1,0 0-15,0 1 16,0 20-16,-1-21 0,1 21 15,0 1-15,21-1 0,-21 0 0,21 1 16,0-1-16,0-21 0,0 22 16,0-22-16,0 21 0,0-21 15,21 0-15,0 1 0,-21-1 0,21-21 16,1 21-16,-1-21 0,0 0 16,0 0-16,0 0 0,0 0 0,1 0 15,-1-21-15,0 0 0,0 21 0</inkml:trace>
  <inkml:trace contextRef="#ctx0" brushRef="#br1" timeOffset="51039.73">28935 7959 0,'0'0'0,"0"-21"0,0-1 0,21 22 16,0 0-16,-21 22 16,0-1-16,21 0 15,-21 0-15,21 21 0,1-20 0,-22-1 16,21 21-16,0-21 0,0 0 15,0 1-15,0-1 0,1 0 0,-1-21 16,0 21-16,0-21 16,0 0-16,0 0 15,1-21-15,-22 0 0,0 0 16</inkml:trace>
  <inkml:trace contextRef="#ctx0" brushRef="#br1" timeOffset="51227.62">29316 7938 0,'0'0'0,"-21"0"0,-1 21 0,1 0 16,0 21-16,0-21 0,-21 22 16,20-22-16,-20 21 0,0 1 0,-1-22 15,22 21-15,-21 0 0,21-20 16,-22-1-16,22 21 0,0-21 0,21 0 16,0 1-16,21-22 31,0 0-31,22-22 0,-22 22 15,21-21-15,-21 0 0</inkml:trace>
  <inkml:trace contextRef="#ctx0" brushRef="#br1" timeOffset="51420.55">29612 7895 0,'0'0'0,"21"0"0,-21 21 15,0 1 1,0-1-16,0 0 0,0 21 0,0-21 15,-21 1-15,21-1 0,-21 0 16,21 0-16,0 0 0,-21 0 0,21 1 16,-21-1-16,21 0 15,0-42 17</inkml:trace>
  <inkml:trace contextRef="#ctx0" brushRef="#br1" timeOffset="51565.47">29633 7684 0,'0'-22'0,"0"44"0,21-44 32,1 22-17</inkml:trace>
  <inkml:trace contextRef="#ctx0" brushRef="#br1" timeOffset="51824.34">30543 7408 0,'0'0'0,"-21"22"16,0-1-16,0 0 0,0 21 15,0 1-15,-22-22 0,22 21 16,0 22-16,-21-22 0,20 0 0,1 22 15,0-1-15,0-20 0,21 20 16,-21 1-16,21-22 0,0 21 16,0-20-16,0-1 0,0-21 0,0 22 15,0-22-15,0 0 0,0 0 16,0 0-16,21-21 0,0 0 16,0 0-1,-21-21-15,0 0 0</inkml:trace>
  <inkml:trace contextRef="#ctx0" brushRef="#br1" timeOffset="51987.26">30078 8043 0,'0'0'0,"0"-21"0,21 21 32,0 0-32,0 0 15,22 0-15,-1 0 0,0 0 0,1 0 16,20 0-16,-21 0 0,22 0 15,-1 0-15,1 0 0,-22 0 0,22 0 16,-1 0-16</inkml:trace>
  <inkml:trace contextRef="#ctx0" brushRef="#br1" timeOffset="53155.64">29718 9737 0,'0'0'0,"0"-43"0,-21 22 0,0 0 0,-1 0 16,1 0-16,-21 0 0,0 21 15,20 0-15,-20 0 0,0 21 0,-1 0 16,1 21-16,0-21 0,-1 22 16,1-1-16,0 22 0,21-22 0,-22 0 15,22 22-15,0-22 0,0 0 16,21 22-16,-21-22 0,21 1 16,0-1-16,0 0 0,21 1 0,21-1 15,-21 0-15,22-21 0,-1 22 16,21-22-16,-20 0 0,20-21 0,-20 0 15,20 0-15,-21 0 0,22 0 0,-1 0 16,-20-21-16,20 0 0,1 0 16,-22-22-16,22 1 0,-22 21 0,0-22 15,1 1-15,-1 0 0,-21-1 16,21-20-16,-20 21 0,-1-22 0,0 22 16,0-22-16,-21 22 0,0 0 15,21-1-15,-21 1 0,0 21 0,0 0 16,-21 42-1,0 0-15,0 0 0,0 0 16,-1 22-16,1-1 0,0 0 0,0-21 16,0 22-16,0-1 0,-22 43 15,43-64-15,0 21 0,0 1 16,-21-22-16,21 21 0,0-21 16,0 0-16,0 1 0,0-1 0,-21 0 15,21 0 1,0-42-1,0 0 1,21 0-16,0-1 0,-21 1 16,21 0-16,1 0 0,-22-21 15,21 20-15,0 1 0,0 0 16,0 21-16,-21-21 0,21 21 0,1 0 16,-1 0-16,-21 21 15,0 0-15,21 0 0,-21 1 16,21-1-16,-21 0 0,0 0 0,0 0 15,21 0-15,0 1 0,1-22 16,-22 21-16,21-21 0,0 21 0,21-21 16,-21 0-16,1 0 0,20 0 15,-21 0-15,21-21 0,-20 0 16,20-1-16,0 22 0,-21-21 0,22 0 16,-22 0-16,21 0 0,-21 0 15,22-1-15,-22 1 0,0-21 0,0 21 16,0 0-16,-21-22 0,0 22 15,0 0-15,0 0 0,-21 21 16,0 0-16,0 0 16,-21 21-16,20 0 0,1 0 0,0 0 15,21 1-15,-21-1 0,21 0 16,-21 0-16,21 21 0,0-20 0,0-1 16,0 0-16,0 0 0,0 0 0,0 0 15,0 1-15,0-1 0,0 0 16,21-21-16,0 21 0,0 0 0,0-21 15,1 0-15,-1 0 16,0 0-16,0 0 0,0 0 0,0 0 16,22 0-16,-22 0 0,0-21 15,21 0-15,-20 0 0,20 0 0,0-1 16</inkml:trace>
  <inkml:trace contextRef="#ctx0" brushRef="#br1" timeOffset="53967.17">31475 10097 0,'0'0'0,"21"-22"0,0 1 16,0-63 15,-42 105-15,0 0-16,0 0 0,0 0 0,-1 22 15,1-22-15,21 0 16,-21 21-16,21-21 0,-21 22 0,21-22 16,0 0-16,0 21 0,0-20 15,0-1-15,0 0 0,21 0 0,0-21 16,0 21-16,1-21 0,-1 21 15,0-21-15,21 0 0,-21 0 0,1 0 16,20-21-16,-21 0 0,21 21 0,-20-21 16,20 0-16,-21 0 0,0-22 15,0 22-15,-21-21 0,22-1 16,-1 22-16,-21-21 0,21-22 0,0 22 16,-21-21-16,21-1 0,0 1 15,1-1-15,-1 1 0,0 20 16,0-20-16,-21 42 0,21-22 0,-21 22 15,0 0-15,0 63 16,-21-21-16,0 22 16,0-1-16,0 0 0,-1 1 15,1 20-15,0-20 0,0-1 0,21 0 16,-21 1-16,21-1 0,-21 0 16,21-21-16,0 22 0,0-22 0,0 0 15,0 0-15,0 0 16,0 1-16,0-1 0,21-42 47,0-1-47,-21 1 15,21 0-15,0 0 0,0 0 0,-21 0 16,43-22-16,-22 22 0,0-21 16,21 21-16,1-22 0,-22 22 0,21 0 15,1 0-15,-22 21 0,0 0 16,0-21-16,0 21 0,-21 21 15,-21 0 1,0 0-16,0-21 16,-22 21-16,1-21 0,0 21 15,-1-21-15,1 0 0,0 22 0,21-22 16,-22 21-16,22-21 0,0 21 16,0 0-16,21 0 15,0 0-15,0 1 0,0-1 16,0 0-16,21 0 0,0 0 15,-21 0-15,21 1 0,0-1 0,1 0 16,-22 0-16,21 0 0,0 0 16,0 1-16,0-1 0,0-21 0,1 21 15,-1 0-15,0-21 0,-21 21 16,21-21-16,0 21 16,-21 1-16,0-44 46</inkml:trace>
  <inkml:trace contextRef="#ctx0" brushRef="#br2" timeOffset="75127.27">3238 11494 0,'0'0'0,"-21"0"0,-21 0 16,21 0-16,0 0 0,-1 0 15,1 0-15,0 0 0,0 0 16,0 0-16,0 0 0,21 21 16,21-21-1,0 0 1,0 0-16,21 0 0,1 0 15,20 0-15,-20 0 0,20 0 0,1 0 16,20 0-16,-20-21 0,-1 21 16,22 0-16,-22 0 0,1-22 0,-1 22 15,1 0-15,-1 0 0,1-21 0,-1 21 16,-20-21-16,20 21 0,1 0 16,-1 0-16,-20 0 0,-1 0 0,0-21 15,1 21-15,-22 0 16,0 0-16,0 0 0,-21-21 15,0 0 1,-21 21 0</inkml:trace>
  <inkml:trace contextRef="#ctx0" brushRef="#br2" timeOffset="75511.88">4127 11176 0,'0'21'47,"22"-21"-31,-1 0-16,42 21 0,-42-21 15,22 22-15,-1-22 0,-21 0 16,22 21-16,-1-21 0,0 21 0,-21-21 15,22 21-15,-22-21 0,21 0 0,-21 21 16,1 0-16,-1-21 0,-21 22 16,0-1-16,0 0 0,0 0 0,0 0 15,0 0-15,-21 22 0,-1-22 0,1 21 16,-21-21-16,21 22 16,-22-1-16,-20-21 0,21 22 0,-1-1 15,1-21-15,0 21 0,-1-20 16,1 20-16,0-21 0,-1 0 0,22 22 15,0-22-15,0 0 0,0-21 0,21 21 16,21-42 0</inkml:trace>
  <inkml:trace contextRef="#ctx0" brushRef="#br2" timeOffset="79205.5">5842 10943 0,'0'0'16,"0"-21"-16,0 0 16,0 0-16,-21 0 15,0-1 1,-1 22-16,1 0 0,0-21 16,0 21-16,0 0 0,-22 0 0,22 0 15,0 21-15,0 1 16,-21-22-16,20 21 0,1 21 0,-21-21 0,21 0 15,0 22-15,-1-1 16,1 0-16,0 22 0,0-22 0,21 22 16,0-22-16,-21 64 0,21-43 15,0-20-15,0-1 0,0 0 16,0 1-16,0-22 0,0 21 0,21-21 16,-21 1-16,21-1 0,0 0 15,0 0-15,1 0 0,20-21 0,-21 0 16,21 0-16,-20 0 0,20 0 0,-21 0 15,21 0-15,1-21 0,-22 21 16,21-21-16,1 0 0,-1 0 0,-21-1 16,21 1-16,-20 0 0,20-21 15,-21 21-15,0-22 0,0 22 16,1-21-16,-1 21 0,0-22 0,-21 22 16,21-21-16,-21 21 0,0-1 0,0 1 15,0 0-15,0 42 31,0 0-31,-21 1 0,21-1 16,-21 0-16,21 21 0,0-21 16,0 1-16,0 20 0,-21-21 15,21 21-15,0-20 0,0-1 0,0 0 16,0 0-16,0 0 0,0 0 0,0 1 16,0-1-16,21-21 0,-21 21 15,21-21-15,0 0 0,0 0 16,0 0-16,1 0 15,-1 0-15,0-21 0,0 21 0,0-21 16,0-1-16,22-62 16,-22 63-16,-21-22 15,0 22-15,0-21 0,0 21 0,0-22 16,0 1-16,0 21 0,-21-22 0,0 1 16,-1 21-16,22-21 0,-21 20 15,0 1-15,0 21 0,0 0 0,0 0 16,-1 0-16,1 0 0,0 21 15,0 1-15,21-1 0,-21 0 16,0 21-16,21 1 0,-22-22 0,22 21 16,0 0-16,0 1 0,0-1 0,0-21 15,0 22-15,0-22 0,0 21 16,0-21-16,0 0 0,22 1 0,-1-1 16,0 0-16,0-21 0,0 21 0,0-21 15,1 0-15,20 0 0,-21 0 16,21 0-16,1 0 0,-22-21 0,21 0 15,22 21-15,-22-21 0,0-1 0,1 1 16,-1 0-16,-21 0 0,22 0 16,-1 0-16,-21-1 0,0-20 15,0 21-15,-21 0 0,0 0 0,0-1 16,0 1-16,0 42 47,0 1-47,0-1 0,0 0 15,0 0-15,0 0 0,0 0 16,-21 1-16,21-1 0,0 0 0,-21-21 16,21 21-16,0 0 0,0 0 15,0 1-15,0-44 47,0 1-31,0 0-16,0 0 0,0 0 15,21-22-15,0 22 0,1 0 16,-1-21-16,0 21 0,0-1 0,0 1 16,0 0-16,1 0 0,-1 0 0,0 21 15,0 0-15,0 0 0,0 0 16,1 0-16,-1 0 0,-21 21 0,21 0 16,0 0-16,0 0 0,-21 1 15,0-1-15,21 0 0,-21 0 0,22 0 16,-22 22-16,21-22 0,-21 0 0,21 0 15,0 0-15,0 0 16,0 1-16,22-22 0,-22 0 16,0 0-16,21 0 0,1 0 0,-1 0 15,0 0-15,1 0 0,-1 0 0,0-22 16,22 1-16,-22 21 0,1-21 16,-1 0-16,0 0 0,1 0 0,-22-22 15,21 22-15,-21 0 0,0-21 0,1 20 16,-1-20-16,-21 21 0,0-21 15,0 20-15,0-20 0,0 21 16,-21 0-16,-1 0 0,1 21 0,0 0 16,-21 0-16,21 0 0,-22 0 0,1 0 15,0 0-15,-1 0 0,22 21 16,-21 0-16,-1 0 0,22 0 0,0 22 16,-21-22-16,21 0 0,21 21 15,0-21-15,-22 22 0,22-22 0,0 0 16,0 21-16,0-20 0,0-1 0,0 0 15,22 0-15,-1 0 0,0-21 16,-21 21-16,21-21 0,21 0 0,-20 0 16,-1 0-16,42 0 15,-42 0-15,1 0 0,20 0 0,-21-21 16,21 0-16,-20 0 0,-1 0 16,0 0-16,21-22 0,-21 22 0,1-21 15,-1-1-15,0 1 0,-21 0 0,21-1 16,-21-20-16,21 21 0,-21-1 15,0-20-15,0 20 0,0 1 0,21 0 16,-21-1-16,0 1 0,0 21 0,0 0 16,0 0-16,0-1 0,0 1 15,0 42 1,0 1-16,-21-1 16,21 21-16,0-21 0,0 22 15,-21 20-15,21-21 0,-21 22 16,21-22-16,0 22 0,-21-22 0,21 0 15,0 22-15,0-22 0,0 1 0,0-22 16,21 21-16,0-21 0,-21 0 16,21 1-16,0-1 0,1 0 0,-1-21 15,0 0-15,0 0 0,0 0 16,22 0-16,-22 0 0,0 0 0,0 0 16,21-21-16,-20 0 0,-1-1 0,21 1 15,-21 0-15,0 0 0,1-21 16,-1 20-16,0-20 0,-21 21 0,0-21 15,21 20-15,0-20 0,-21 21 0,0 0 16,0 0-16,0-1 16,0 44 15,0-1-31,0 0 0,-21 0 16,21 21-16,-21-20 0,21-1 0,0 0 15,0 0-15,0 0 0,0 0 0,0 1 16,0-1-16,0 0 0,21 0 15,0-21-15,0 0 0,1 0 16,-1 0-16,21 0 0,-21 0 0,22 0 16,-22 0-16,21-21 0,0 21 15,-20-21-15,20 0 0,-21-1 0,21 1 16,-20 0-16,-1-21 0,0 21 16,0-22-16,0 1 0,0 0 15,1-1-15,-22-20 0,21 20 0,-21 1 16,21 0-16,-21-1 0,0 22 0,0-21 15,0 0-15,0 20 0,0 1 16,0 0-16,-21 21 16,21 21-1,-21 0-15,21 1 0,-22 20 16,22 0-16,0-21 0,-21 43 0,21-22 16,0 1-16,-21 20 0,21-21 0,0 22 15,0-22-15,0 1 0,0-1 16,0 21-16,0-20 15,21-22-15,0 0 0,1 0 0,-1 0 16,0 1-16,0-22 0,0 0 16,0 0-16,22 0 0,-22 0 0,21 0 15,-21 0-15,22 0 0,-22-22 0,21 1 16,1 0-16,-22 0 0,21 0 16,-21-22-16,22 1 0,-22 21 0,0-21 15,0-1-15,-21 1 0,21-22 16,0 43-16,-21 0 0,0 0 0,0 0 15,0 42 17,0 0-32,0 0 0,-21 22 15,21-22-15,0 21 0,-21-21 16,21 0-16,0 22 0,0-22 0,0 0 16,0 0-16,0 0 0,0 1 0,21-1 15,0 0-15,-21 0 0,22-21 16,-1 0-16,0 0 0,21 21 0,-21-21 15,1 0-15,20 0 0,-21 0 0,21-21 16,-20 21-16,20-21 0,-21 0 16,0 0-16,0-1 0,22 1 15,-22 0-15,0 0 0,0 0 0,0 0 16,1-1-16,-1 1 0,-21 0 16,21 0-16,-21 0 0,21 0 0,-21 42 31,0 0-31,-21-21 15,21 21-15,-21 0 0,21 0 16,-21 1-16,21-1 0,0 0 16,0 0-16,0 0 0,0 0 15,21-21 1,0 0 0,0 0-16,0-21 0,0 21 15,-21-21-15,22 0 0,-22 0 16,21 0-16,-21-1 0,0-20 15,0 21-15,0-21 0,0 20 0,0 1 16,0-21-16,0 21 0,-21 0 16,-1-22-16,1 43 0,0-21 0,0 0 15,0 21-15,0 0 0,-1 0 0,1 0 16,0 0-16,0 0 0,0 21 16,0-21-16,21 21 0,-22-21 15,22 21-15,0 1 0,22-22 16,-1 0-16,0 0 0,0 0 15,21 0-15,-20 0 0,20 0 0,-21-22 16,21 22-16,1 0 0,-1-21 0,0 21 16,1 0-16,-1-21 0,0 21 15,1 0-15,-1 0 0,-21 0 16,0 0-16,22 0 0,-22 0 0,-21 21 16,21 0-16,-21 1 0,0-1 0,21 0 15,-21 0-15,0 0 0,0 0 16,0 1-16,0-1 0,0 21 0,0-21 15,-21 0-15,0 22 0,21-22 0,-21 0 16,21 0-16,0 0 0,-21 1 16,21-1-16,0 0 0,-22 0 0,22 0 15,0 0-15,0-42 47,0 0-31,0-21-16,0 21 15,0-1-15,0-20 0,22 0 0,-1-1 16,0 1-16,21-64 0,1 64 16,-1 0-16,0-1 0,1 1 0,-1 0 15,0-1-15,1 22 0,-1 0 16,43 21-16,-64 0 0,21 0 16,-21 0-16,0 21 0,1 0 15,-1 0-15,-21 1 0,0 20 16,0-21-16,0 21 0,0 1 0,0-22 15,0 21-15,0 1 0,0-1 0,0-21 16,0 21-16,0-20 0,0-1 16,-21 0-16,21 0 0,-22 0 0,1 0 15,21 1-15,-21-22 16,0 0-16,0 0 16,0 0-16,-1 0 15,1-22-15,0 1 0,0 0 0,0 0 16</inkml:trace>
  <inkml:trace contextRef="#ctx0" brushRef="#br2" timeOffset="79403.91">10583 10689 0,'0'0'0,"-63"-21"31,42 21 31,-1 0-62,1 0 0</inkml:trace>
  <inkml:trace contextRef="#ctx0" brushRef="#br2" timeOffset="79607.78">9588 10943 0,'0'0'0,"-21"21"0,-21 1 31,63-22-31,0 0 0,0 0 0,1 0 16,20 0-16,-21 0 0,21 0 0,1 0 16,-1 0-16,-21 0 0,22 0 15,-1-22-15,-21 22 0,21 0 0,-20-21 16,20 21-16,-21-21 0,-21 0 15,21 21-15,-21-21 16</inkml:trace>
  <inkml:trace contextRef="#ctx0" brushRef="#br2" timeOffset="79803.19">9102 10901 0,'0'0'0,"-22"0"0,1 21 15,0-21-15,0 0 0,0 0 16</inkml:trace>
  <inkml:trace contextRef="#ctx0" brushRef="#br2" timeOffset="79935.12">8848 10922 0,'0'0'0,"-22"0"31,22 21-31,-21-21 16,0 0-16,0 0 15</inkml:trace>
  <inkml:trace contextRef="#ctx0" brushRef="#br2" timeOffset="80683.69">889 10478 0,'0'0'0,"-42"0"0,-1 21 0,1 0 15,0 0-15,-1-21 0,1 21 16,0 0-16,-1-21 0,1 22 0,21-22 15,-22 0-15,22 0 0,0 0 16,42 0-16,0-22 16,22 1-16,20-21 0,22 21 15,0-22-15,-1 1 0,43 0 0,0-1 16,21-20-16,1 21 0,20-1 16,-21 1-16,21-22 0,1 22 0,-1 0 15,0-1-15,-20 1 0,-1 0 16,0-1-16,-42 1 0,21 0 0,-21 21 15,-22-1-15,1 1 16,-22 0-16,-20 21 0,-1 0 0,-21-21 16,0 21-16,-42 0 15,0 0-15,-21 0 16,21 0-16,-22 0 0,1 0 0,0 21 16,-22-21-16,1 21 0</inkml:trace>
  <inkml:trace contextRef="#ctx0" brushRef="#br2" timeOffset="80951.81">889 10562 0,'0'0'15,"0"21"-15,0 1 0,21-22 16,0 0-1,22-22-15,20 1 0,1 0 16,20-21-16,1-1 0,21 22 0,0-21 16,-1 0-16,1-1 0,0 1 0,0 0 15,21 20-15,0-20 0,-21 0 0,21 21 16,-21-22-16,-1 22 0,-20 0 16,0-21-16,-22 20 0,1 1 15,-22 0-15,0 0 0,-20 0 16</inkml:trace>
  <inkml:trace contextRef="#ctx0" brushRef="#br2" timeOffset="82548.7">8911 3175 0,'0'-21'0,"0"0"15,-21 0-15,0 21 16,0-22-16,-22 22 0,22-21 0,-21 21 16,-1-21-16,1 21 0,0-21 15,-22 21-15,22 0 0,-22-21 16,1 21-16,-1 0 0,-20 0 0,-1 0 16,-21-21-16,0 21 0,1 0 15,-1 0-15,0 0 0,0 0 0,0 0 16,-21 0-16,21 0 0,1 0 0,-1 0 15,0 0-15,21 0 0,-21 21 16,22-21-16,-1 21 0,0-21 0,1 21 16,-1-21-16,0 21 0,1-21 15,-1 21-15,0 1 0,1-1 16,-22 0-16,21 0 0,-21 0 16,22 22-16,-1-22 0,-84 63 15,84-41-15,0-22 0,1 42 0,-1-20 16,22-1-16,-1 0 0,-63 64 15,64-63-15,-1 20 0,22 1 16,-1-1-16,1 1 0,0-1 16,-1 1-16,22-1 0,-21 22 0,21-22 15,0 1-15,-22-1 0,22 1 16,-21 63-16,21-64 0,-1 1 16,1 20-16,0-20 0,21-1 0,0 22 15,0-21-15,0-1 0,0 1 16,0-1-16,21 1 0,0-1 15,1 1-15,-1-1 0,21-21 0,-21 22 16,22-1-16,-22 1 0,21-1 16,22-20-16,-22 20 0,85 22 15,85 42-15,-128-85 16,1 1-16,0-1 0,-1 0 16,1-21-16,0 22 0,20-22 0,1 21 15,0-21-15,0 1 0,0-22 0,21 21 16,-21 0-16,-1-21 0,1 0 15,21 0-15,-21 0 0,21 0 0,0 0 16,-21-21-16,21 0 0,-21-1 0,21 1 16,-21 0-16,21 0 0,0 0 15,-22 0-15,22-22 0,0 22 16,-21 0-16,21 0 0,-21 0 0,0-22 16,0 22-16,0-21 0,-22 21 0,22-22 15,0 1-15,0 0 0,-22-1 0,22-20 16,-21 20-16,0-20 0,-1-1 15,22 1-15,-21-22 0,-1 22 16,22-22-16,-21 0 0,0 22 0,-1-22 0,-20-21 16,-1 22-16,1-1 0,-22 0 15,0 1-15,1-1 0,-22 0 16,0 1-16,-21 20 0,0-20 0,0-1 16,-21 0-16,0 1 0,-22 20 15,1 1-15,0-1 0,-1 1 0,-20-1 16,-22 1-16,22-1 0,-22 22 15,22-22-15,-43 22 0,21-22 0,-21 22 16,0 0-16,-21-1 0,-105-20 16,105 21-16,21 20 15,-21 22-15,21-21 0,0 21 0,0 0 16,-21 0-16,21 0 0,-21 0 0,0 0 16</inkml:trace>
  <inkml:trace contextRef="#ctx0" brushRef="#br2" timeOffset="86527.07">4276 13420 0,'0'0'0,"-43"0"0,22 0 15,-21 0-15,-1 0 0,22 0 16,0 0-16,0 0 0,0 0 16,0 0-16,-1 0 0,1 0 0,42 0 31,22 0-15,-22 0-16,21 0 0,22 0 15,-1 0-15,22-21 0,0 21 0,20-22 16,-20 22-16,0-21 0,21 0 15,-22 21-15,-20-21 0,20 21 0,-20 0 16,-1-21-16,1 21 0,-22 0 16,22 0-16,-43 0 0,21 0 15,-21 0-15,1 0 0,-44 0 32,1 0-32,0 0 0,0 0 15,-21 0-15,20 0 0,1 0 16,-21 0-16,21 0 0,-22 0 0,22-21 15,-21 21-15,21 0 0,-22 0 16,22-22-16,0 22 0,-21 0 0,21 0 16,21-21-16,0 0 15,21 21 1,21 0-16,-21 0 0,22 0 16,-1 0-16,0 0 0,1 0 15,-1 0-15,0 0 0,1 0 0,-1 21 16,0 0-16,-21 1 0,1-1 15,-22 0-15,0 0 0,0 21 0,-43 1 16,22-1-16,-21 0 0,-1 1 16,1-1-16,0 22 0,-1-22 0,1 0 15,0 1-15,-1-22 0,22 21 0</inkml:trace>
  <inkml:trace contextRef="#ctx0" brushRef="#br2" timeOffset="87227.67">6964 12806 0,'0'0'0,"0"-21"0,-21 21 0,-1-21 16,1 21-16,21-22 15,-21 22-15,21-21 0,-21 21 0,0 0 16,21-21-16,-21 21 16,21-21-16,-22 21 15</inkml:trace>
  <inkml:trace contextRef="#ctx0" brushRef="#br2" timeOffset="88593.06">6900 12594 0,'0'0'16,"21"-63"0,-21 42-16,0-1 15,0 1-15,0 0 16,-21 21-1,0 0 1,0 0-16,0 21 0,-22 0 0,1 1 16,21-1-16,-21 21 0,-1-21 15,1 43-15,0-22 0,-1 22 16,1-22-16,21 21 0,0 1 16,-1-1-16,1-20 0,21 20 0,0-20 15,0-1-15,0 0 0,0 1 16,0-1-16,21 0 0,1-21 0,-1 22 15,0-22-15,0 0 0,21 0 0,1 0 16,-22 1-16,21-22 0,1 0 16,-1 0-16,0 0 0,1 0 0,-1 0 15,0-22-15,1 1 0,-1 0 16,0 0-16,1 0 0,-1 0 0,0-22 16,-21 22-16,22-21 0,-1-1 15,-21 1-15,0 0 0,22-22 16,-43 22-16,21 0 0,-21-22 0,0 1 0,0 20 15,0 1-15,-21-22 16,21 22-16,-21 21 0,-22-21 0,22-1 16,0 22-16,-21 0 0,20 0 15,-20 0-15,0-1 0,-1 22 16,1 0-16,0 0 0,-64 43 0,64-22 16,-1 0-16,-20 21 0,20 1 15,22-1-15,-21 22 0,21-1 0,0-21 16,21 22-16,0-1 0,0 1 15,0-22-15,21 1 0,21 41 16,0-41-16,-20-22 16,20 21-16,0-21 0,1 0 0,20-21 15,22 22-15,-22-22 0,-20 0 16,20 0-16,-21-22 0,22 1 16,-1 21-16,1-42 0,-1 21 0,1 0 15,-1-1-15,1-20 0,-1 0 16,1 21-16,-1-22 0,-20 1 0,-1 0 15,0-1-15,1 1 0,-22 21 0,0-22 16,0 22-16,-21-21 0,21 21 16,-21 0-16,-21 21 15,21 21-15,-21 0 16,0 0-16,0 21 0,0 1 16,-1 20-16,1-20 0,-21 20 0,42 1 15,-21-22-15,0 43 0,-1-22 16,1 22-16,0-1 0,21 1 0,-21 21 15,21-21-15,-21-1 0,0 1 16,21 21-16,0-22 0,0 1 0,-22 0 16,22-1-16,0 1 0,0 0 0,0-22 15,0 1-15,0-22 0,0 22 16,0-22-16,0-21 0,0 21 0,0-20 16,0-1-16,22-21 15,-1-85 1,0 43-16,-21-22 15</inkml:trace>
  <inkml:trace contextRef="#ctx0" brushRef="#br2" timeOffset="88886.06">7578 13060 0,'0'0'15,"0"-42"-15,0-1 0,0 1 0,0 21 16,0-22-16,0 22 0,0-21 0,21 21 15,0 0-15,0-1 0,21 22 0,1-21 16,-22 21-16,21 0 16,1 0-16,-1 0 0,0 0 0,1 21 15,-22 1-15,21-1 0,-21 21 16,0-21-16,-21 22 0,0-1 0,0 0 16,0-21-16,0 22 0,0-1 0,-42 0 15,21-20-15,0 20 0,-22-21 16,22 0-16,0 0 0,-21 1 0,21-1 15,-22 0-15,43-42 32</inkml:trace>
  <inkml:trace contextRef="#ctx0" brushRef="#br2" timeOffset="89523.69">8276 13039 0,'0'0'16,"21"-21"-16,0-1 16,-21 1-16,0 0 15,0 0-15,22 21 0,-22-42 0,21 20 16,-21 1-16,0 0 0,0 0 16,0 0-16,0 0 0,0-1 0,0 44 46,-21-1-46,-1 0 0,1 21 0,0 1 16,0-22-16,21 21 0,0 0 16,-21 1-16,21-1 0,0-21 0,0 22 15,0-22-15,0 0 0,0 0 16,0 0-16,0 0 0,21-21 0,0 0 16,-21 22-16,21-22 0,0 0 0,1 0 15,-1 0-15,0-22 0,0 22 16,0-21-16,0 0 0,1 0 15,-1 0-15,21 0 0,-21-1 0,0-20 16,1 21-16,-1-21 0,0 20 0,21-20 16,-21 0-16,1 21 0,20-22 15,-21 22-15,21 0 0,-20 0 16,20 21-16,-21 0 0,21 0 0,-20 0 16,-1 0-16,0 21 0,0 0 15,0 0-15,-21 0 0,0 22 0,0-22 16,0 21-16,0 1 0,0-22 0,0 21 15,0-21-15,0 0 0,0 1 16,-21-1-16,21 0 0,-21-21 0,21 21 16,0-42 15,0 0-31,0 0 0,0-1 16,0 1-16,21-21 0,-21 21 15,21-22-15,0 1 0,-21 0 0,22-1 16,-1 1-16,-21 0 0,21-1 15,0 22-15,0-21 0,0 21 16,1 0-16,-1-1 0,0 22 0,0 0 0,0 0 16,0 0-16,1 0 15,-1 0-15,-21 22 0</inkml:trace>
  <inkml:trace contextRef="#ctx0" brushRef="#br2" timeOffset="91294.5">9948 12869 0,'0'0'0,"21"-21"0,22-85 31,-43 85-31,0 0 0,0 0 16,0 0-16,-21 0 0,-1-1 15,1 22-15,0 0 0,0 0 0,-21 0 0,-1 0 16,1 22-16,21-1 0,-22 0 15,1 0-15,0 21 0,21-20 16,-22 20-16,22 0 0,0 22 0,0-22 16,0 0-16,-1 1 0,22-22 0,0 21 15,0 1-15,0-22 0,0 0 16,0 0-16,0 0 0,0 0 16,22-21-16,-1 0 0,0 0 0,0 0 15,0 0-15,0 0 0,1-21 0,20 21 16,-21-21-16,0 0 0,22 0 15,-22 0-15,0-22 0,21 22 0,-21-21 16,1-1-16,-1 1 0,0 21 16,-21-43-16,21 22 0,-21 0 0,21 21 15,-21-22-15,0 22 0,0 0 0,0 0 16,0 0-16,0 42 31,0 0-31,0 0 0,-21 0 16,21 22-16,0-22 0,0 21 0,0 0 15,0 1-15,0-22 0,0 21 0,0-21 16,0 22-16,21-22 0,0 0 16,1 0-16,-1 0 0,0 1 0,0-22 15,0 0-15,0 0 0,1 0 0,20 0 16,-21 0-16,0 0 0,22 0 16,-22-22-16,0 1 0,21 0 0,-21 0 15,1-21-15,-1 20 0,0-20 16,0 0-16,0-1 0,-21 1 15,0 0-15,21-22 0,-21 22 0,22 0 16,-22-1-16,0-20 0,0 20 16,0 1-16,0 0 0,0 21 0,0-1 15,0 1-15,0 0 0,-22 42 16,22 0 0,-21 1-16,0 62 15,21-63-15,0 22 0,0-1 0,0 0 16,0 1-16,0 20 0,0-20 0,0-1 15,0 0-15,0 1 0,0-1 0,21-21 16,0 0-16,-21 22 0,22-22 16,-1-21-16,-21 21 0,21 0 15,0-21-15,0 0 0,0 0 0,22 0 16,-22 0-16,0-21 0,0 21 16,0-21-16,22 0 0,-22-1 0,0 1 15,0-21-15,0 21 0,1-22 16,-1 22-16,0-21 0,0 0 0,0 20 15,43-41-15,-43 42 0,0 21 16,0 0-16,-21 21 31,0 0-31,0 21 0,0-20 16,0-1-16,-21 21 0,21-21 16,0 0-16,0 22 0,0-22 0,0 0 15,0 0-15,0 0 0,0 1 16,21-22-16,-21 21 0,21-21 0,1 0 15,-1 0-15,0 0 0,0 0 0,0 0 16,0-21-16,1 21 16,-1-22-16,0 1 0,0 0 0,-21 0 15,21 0-15,0-22 0,-21 22 0,0-21 16,22 21-16,-1 0 0,-21-1 16,21 1-16,-21 0 0,21 21 15,-21 21 1,0 0-16,0 1 15,0-1-15,0 0 0,0 0 0,0 21 16,0-20-16,0-1 0,0 0 16,0 0-16,0 0 0,0 0 15,0 1-15,21-22 0,0 0 16,1 0-16,-1 0 16,0 0-16,0-22 0,0 22 0,0-21 15,1 0-15,-1 0 0,-21 0 0,21 0 16,-21-1-16,0 1 0,0 0 15,0 0-15,0-21 0,0 20 0,-21 1 16,21-21-16,-21 21 0,-1 0 16,1-1-16,0 22 0,0-21 15,0 21-15,0 0 0,-1 0 16,1 0-16,0 0 16,21 21-16,21-21 31,0 0-31,1 0 15,-1 0-15,0 0 0,21 0 0,-21-21 16,22 21-16,-1-21 0,-21 0 0,22 21 16,-1-21-16,21 21 0,-20-21 15,-1 21-15,22 0 0,-22 0 0,0 0 16,1 0-16,-22 0 0,0 0 0,0 0 16,0 21-16,-21 0 15,0 0-15,0 0 0,0 0 16,0 1-16,0-1 0,0 0 0,0 0 15,0 0-15,0 0 0,-21 1 16,21-1-16,-21 0 0,0 0 0,21 0 16,0 0-16,-21-21 15,-1 0-15,1 0 16,21-21 0,0 0-16,0 0 15,0 0-15,21 0 0,1-22 0,-1 22 16,0-21-16,0-1 0,21 22 15,-20-21-15,20 0 0,0-1 16,1 22-16,-1-21 0,0 21 0,1-1 16,-22 22-16,21 0 0,-21 0 0,0 0 15,-21 22-15,0-1 0,0 0 16,0 21-16,0-21 0,0 1 0,0-1 16,0 21-16,0-21 0,0 0 0,0 1 15,0-1-15,0 0 0,0 0 16,22 0-16,-1-21 0,0 0 15,0 0-15,0 0 0,0 0 0,1 0 16,-1 0-16,0 0 0,0-21 16,0 0-16,22 21 0,-22-21 0,0 0 0,21-1 15,-21-20-15,1 21 16,20 0-16,-21-22 0,0 1 0</inkml:trace>
  <inkml:trace contextRef="#ctx0" brushRef="#br2" timeOffset="91539.24">11663 11811 0,'-64'0'15,"128"0"-15,-128 21 0,43-21 47,0 0-31</inkml:trace>
  <inkml:trace contextRef="#ctx0" brushRef="#br2" timeOffset="91764.12">10414 12467 0,'0'0'0,"21"0"15,0 0 1,0 0-16,1 0 0,-1-21 0,21 0 15,-21 21-15,22-21 0,-22 0 0,21 21 16,0-22-16,1 1 16,-22 0-16,21 21 0,1-21 0,-1 0 15</inkml:trace>
  <inkml:trace contextRef="#ctx0" brushRef="#br2" timeOffset="96287.89">21357 11007 0,'0'0'0,"-42"-21"0,21 21 0,-1 0 15,1 0-15,0 0 0,21-22 16,21 22 0,22 0-16,-1 0 15,21 0-15,1 0 0,-1 0 16,22 0-16,0 0 0,-22 0 0,22 0 15,0 0-15,-1 0 0,1-21 0,0 21 16,-1 0-16,1 0 0,-22 0 16,22 0-16,-21 0 0,-1 0 0,1 0 15,-22 0-15,-21 0 0,21 0 0,-63 0 32,-21 0-32,21 0 15,-22 0-15,1 0 0,0-21 16,21 0-16,-22 21 0,1-21 15,0 21-15,20-21 0,-20 21 0,21-22 16,0 22-16,21-21 0,0 0 16,21 0-1,21 21-15,-21-21 16,1 21-16,20 0 0,0 0 16,-21 0-16,22 0 0,-22 0 0,0 0 0,0 21 15,-21 0-15,0 0 0,0 22 16,-21-22-16,-21 0 0,-1 0 15,1 0-15,0 0 0,-22 22 16,22-22-16,0 0 0,-1 0 0,1 0 16,21 1-16,0-1 0,-1 0 15,22 0-15,22-21 16</inkml:trace>
  <inkml:trace contextRef="#ctx0" brushRef="#br2" timeOffset="96780.73">23791 10562 0,'0'0'0,"21"-63"32,-42 63-32,-21 0 15,21 21-15,-22 21 0,1-21 16,0 22-16,-22-22 0,22 21 0,-22 1 15,22 20-15,-21-21 0,20 1 16,1-1-16,21 0 0,-22 22 0,22-22 16,0 1-16,21 20 0,0-21 0,0-20 15,0 20-15,0 0 0,21-21 16,0 1-16,22-1 0,-1-21 0,0 0 16,1 0-16,20 0 0,-20 0 15,20 0-15,1-21 0,-22-1 0,21 1 16,1 0-16,-22-21 0,1 21 0,20-22 15,-42 1-15,22 0 16,-22-1-16,21 1 0,-42 0 0,0-1 16,0-20-16,0 20 0,0 1 0,0-21 15,-21 20-15,0 1 0,-22 0 16,1 20-16,0 1 0,-22 0 16,1 21-16,-1 0 0,1 0 0,-1 21 15,1 0-15,-1 1 0,22-1 0,0 21 16,-1 0-16,1 1 0,21-22 0,0 21 15,21 1-15,0-1 0,0 0 16,0-21-16,0 22 0,21-22 16,0 21-16,21-21 0,-21 1 15,22-1-15,-1 0 0,22-21 0,-1 0 16</inkml:trace>
  <inkml:trace contextRef="#ctx0" brushRef="#br2" timeOffset="97147.37">24511 10668 0,'21'-21'16,"-42"42"-16,63-84 0,-21 41 0,1 1 0,-1 21 15,-21 43 1,0-22 0,-21 21-16,-1 0 0,1 1 15,0-1-15,21 0 0,-21 22 16,0-1-16,0 1 0,21 21 0,-22-22 15,22 22-15,-21-1 0,21 1 16,-21-21-16,21 20 0,0 1 0,0 0 16,-21-1-16,21 1 0,-21 0 0,0 20 15,21-20-15,-22-21 0,1 20 16,21-20-16,-21 20 0,0-20 0,0-1 16,0 1-16,21-22 0,-22 22 0,22-22 15,-21-21-15,21 0 16,-21 1-16,21-1 0,0-42 15,0-1-15,0 1 0,21 0 0,0-21 16,-21-1-16,22 1 16,-1-21-16,-21-1 0,21 1 0,0-22 15,0 0-15,0 1 0</inkml:trace>
  <inkml:trace contextRef="#ctx0" brushRef="#br2" timeOffset="97419.24">24553 10816 0,'0'-233'31,"0"466"-31,0-508 0,0 254 0,0 0 0,0 0 0,21 21 16,1 0-16,-1 0 15,0 0-15,0 21 0,0 0 16,-21 0-16,0 21 0,21-20 16,-21 20-16,0-21 0,0 21 0,0 1 15,0-22-15,0 21 0,-21-21 0,0 22 16,0-22-16,-21 21 0,20-21 15,-20 1-15,21-1 0,0 0 0,0-21 16,-1 21-16,1-21 16,21 21-16,21-21 15,1-21-15,-1 21 16,0-21-16,0 0 16</inkml:trace>
  <inkml:trace contextRef="#ctx0" brushRef="#br2" timeOffset="98059.43">24850 10964 0,'0'0'0,"21"0"0,106-21 31,-106 21-31,0-21 0,0 0 0,0 21 0,22-21 16,-22 0-16,0-1 16,0 22-16,-21-21 0,0 0 0,21 0 15,-21 0-15,0 0 0,-21 21 31,0 0-31,0 0 0,0 0 16,0 21-16,-1 0 0,1 0 0,0 0 16,0 0-16,0 22 0,0-22 15,-1 0-15,22 21 0,-21-20 16,21-1-16,0 0 0,0 0 0,0 0 16,0 0-16,21 1 0,1-1 0,-1 0 15,0-21-15,21 0 0,-21 0 16,1 0-16,-1 0 0,0 0 15,21-21-15,-21 21 0,1-21 16,-1-1-16,0 22 0,-21-21 0,21 0 16,0 0-16,-21 0 0,21 0 15,-21-22-15,22 22 0,-22 0 0,21 0 16,0-22-16,-21 22 0,21 0 16,0 0-16,0 0 0,1 0 0,-1-1 15,0 22-15,0 0 0,0 0 0,0 0 16,1 0-16,-1 0 15,0 22-15,0-1 0,0 0 0,-21 0 16,0 0-16,21 0 0,1 22 16,-22-22-16,0 0 0,0 0 0,0 0 15,0 1-15,0-1 0,0 0 0,0 0 16,0 0 0,-22-21-16,1 0 15,0-21-15,21 0 16,0 0-16,0 0 0,0-1 15,0 1-15,0 0 0,0 0 0,0 0 16,21-22-16,0 22 0,1-21 0,-22 21 16,21-22-16,0 22 0,0 0 15,0 0-15,0 21 0,1-21 0,-1 21 16,0 0-16,0 0 16,0 0-16,0 0 0,1 0 0</inkml:trace>
  <inkml:trace contextRef="#ctx0" brushRef="#br2" timeOffset="98587.13">26501 10795 0,'0'0'0,"0"-21"0,0 0 15,0 0-15,0-1 16,0 1-16,-22 0 0,1 21 15,0 0-15,0 0 0,21-21 16,-21 21-16,0 0 0,-1 0 16,-20 21-16,21 0 0,0 0 0,0 1 15,-22-1-15,22 0 0,0 21 0,0-21 16,0 22-16,-1-22 0,22 21 16,0-21-16,-21 1 0,21 20 15,0-21-15,0 0 0,0 0 0,0 1 16,21-1-16,1 0 0,-1-21 0,0 0 15,0 0-15,0 0 0,0 0 16,1 0-16,-1-21 0,21 0 0,-21-1 16,0 1-16,1 0 0,-1 0 0,0 0 15,0 0-15,0-22 0,-21 1 16,21 21-16,-21-22 0,22 22 16,-22-21-16,0 21 0,0 0 15,0-1-15,0 44 16,-22-22-16,1 21 15,21 0-15,0 0 0,-21 21 16,21-20-16,-21-1 0,21 0 0,0 21 16,0-21-16,0 1 0,0-1 15,0 0-15,0 0 0,21 0 0,0 0 16,-21 1-16,21-1 0,1-21 0,-1 0 16,0 0-16,0 0 0,0 0 15,22 0-15,-22 0 0,21 0 0,0-21 16,-20-1-16,20 1 0</inkml:trace>
  <inkml:trace contextRef="#ctx0" brushRef="#br2" timeOffset="98842.98">27284 10329 0,'0'0'0,"0"-21"0,-21 21 16,-1 0-16,1 0 15,0 43-15,0-22 0,-21 0 0,20 21 16,-20 1-16,21 20 0,-21-21 15,20 1-15,1-1 0,0 0 0,0 22 16,21-22-16,-21-21 0,21 22 0,0-1 16,0 0-16,0-20 15,0-1-15,0 21 0,0-21 0,0 0 16,21 1-16,0-1 0,0-21 0,0 0 16,1 0-16,20 0 0,-21 0 15,21 0-15,1-21 0,-1 21 0,-21-22 16,22 1-16,-1-21 0,0 21 15</inkml:trace>
  <inkml:trace contextRef="#ctx0" brushRef="#br2" timeOffset="99631.47">27538 10816 0,'-64'64'16,"128"-128"-16,-64 43 0,0 0 0,0 42 31,-21-21-15,-1 21-16,1 0 0,0 1 15,0-1-15,21 0 0,0 0 0,-21 0 16,21 0-16,0 1 0,0-1 15,0 0-15,0 0 0,0 0 16,0 0-16,21-21 0,-21 22 0,21-22 16,0 0-16,22 0 0,-22 0 15,0 0-15,21 0 0,-21 0 0,22 0 16,-1-22-16,-21 22 0,22-21 16,-22 0-16,21 21 0,-21-21 0,0 0 15,-21 0-15,-21 21 47,0 0-47,0 21 0,0 0 16,0 0-16,21 0 15,0 0-15,0 1 0,-22-1 0,22 0 16,0 0 0,0-42-1,0 0 1,22 21-16,-22-21 0,0-1 15,0 1-15,0 0 0,21 0 0,-21-21 16,0 20-16,21 1 0,0-21 16,0 21-16,0 0 0,22-22 15,-22 22-15,0 0 0,0 21 0,22-21 16,-22 21-16,0 0 0,21 0 16,-21 0-16,1 21 0,-1 0 0,-21 0 15,21 0-15,0 1 0,-21-1 16,0 21-16,0-21 0,0 0 0,0 22 15,0-22-15,0 0 0,0 0 0,0 0 16,-21 22-16,21-22 0,-21 0 16,21 0-16,-21-21 15,-1 0-15,1 0 16,21-21 0,0 0-16,0 0 15,0 0-15,0-1 0,21 1 16,1 0-16,-1-21 0,0 21 0,0-1 15,0-20-15,22 21 0,-22-21 0,21 20 16,-21-20-16,22 21 0,-22 0 16,0 21-16,0 0 0,21 0 15,-42 21-15,0 0 16,0 0-16,0 22 0,0-22 0,0 21 16,0-21-16,0 22 0,-21-22 0,0 21 15,0-21-15,21 22 16,-21-22-16,0 0 0,-1 0 0,22 0 15,-21-21-15,0 0 16,21-21 0,0 0-16</inkml:trace>
  <inkml:trace contextRef="#ctx0" brushRef="#br2" timeOffset="99825.36">27982 10372 0,'0'0'16,"-42"0"-16,21 0 0,0 0 16,-22 0-16,22 0 0,0 0 0,0 0 15,0 21 1,21 0-16,-22 0 0,22 0 16,0 1-16,0-1 15,0 0-15</inkml:trace>
  <inkml:trace contextRef="#ctx0" brushRef="#br2" timeOffset="100004.25">26818 10689 0,'0'0'0,"-42"0"0,21 21 0,42-21 15,0 0 1,21 0-16,1 0 0,-1 0 0,21 0 15,1 0-15,-22 0 0,22 0 16,-1 0-16,1 0 0,-22 0 0,22 22 16,-22-22-16</inkml:trace>
  <inkml:trace contextRef="#ctx0" brushRef="#br2" timeOffset="100727.23">21294 13102 0,'0'0'15,"-43"0"-15,1 0 0,0 0 0,20 0 16,-20 0-16,21 0 0,0 0 0,0 0 16,42 0-1,0 0-15,21 0 16,1 0-16,20 0 0,1 0 16,-1 0-16,22 0 0,-1 0 15,1 0-15,0-21 0,-1 21 0,1-21 16,0 21-16,-1-21 0,1 21 15,-21-21-15,20 21 0,-20-22 0,-1 22 16,-20 0-16,-1-21 0,-21 21 0,0-21 16,-21 0-16,-21 21 15,0-21-15,0 21 0,-22-21 16,22 21-16,-21-22 0,21 22 16,-22 0-16,22-21 0,-21 21 0,21 0 15,0 0 1,42 0-1,0 0-15,0 0 16,0 21-16,22-21 0,-22 22 16,21-1-16,-21 0 0,22 0 0,-22 0 15,0 22-15,0-22 0,0 0 16,-21 21-16,0-21 0,0 22 0,-21-22 16,0 21-16,0-21 0,-22 1 0,22-1 15,-21 21-15,0-21 0,-1 0 16,1-21-16,0 22 0,20-1 0,-20-21 15,21 0-15,0 0 0</inkml:trace>
  <inkml:trace contextRef="#ctx0" brushRef="#br2" timeOffset="103927.18">24490 12404 0,'0'-21'0,"0"42"0,-21-64 0,-1 22 16,1 0-16,21 0 0,-21 0 16,0 0-16,0-1 0,0 1 0,-1 0 15,1 0-15,0 21 0,-21 0 16,21 0-16,-22 0 0,1 21 15,21 0-15,-22 0 0,-20 1 0,21 20 16,-1 0-16,1 1 0,0 20 16,-1-21-16,1 22 0,21-22 0,-22 22 15,43-1-15,0 1 0,0-22 16,0 22-16,0-22 0,0 0 0,22 1 16,-1-1-16,0-21 0,21 0 0,1 0 15,-22 1-15,21-1 0,0-21 16,1 0-16,-1 0 0,22 0 15,-22 0-15,0 0 0,1-21 0,-1-1 16,21 1-16,-20 0 0,20 0 0,-20-21 16,-1 20-16,21-20 0,-20 0 15,-1-1-15,0 1 0,-20 21 16,-1-21-16,0-1 0,0 22 0,-21 0 16,-21 21-1,21 21 1,-21 0-16,0 22 0,-1-1 15,1-21-15,0 21 0,0 1 0,21-22 16,0 21-16,-21 1 0,21-22 0,0 0 16,0 0-16,0 0 0,0 0 15,21 1-15,0-1 0,0-21 0,22 0 16,-22 0-16,21 0 0,0 0 16,1 0-16,-1 0 0,0 0 15,1 0-15,-1-21 0,0-1 0,1 1 16,-1 0-16,0 0 0,-20 0 15,20 0-15,-21-22 0,0 1 0,-21 0 16,0-1-16,0 1 0,0 0 16,0-1-16,0 1 0,-21 0 0,0 20 15,0-20-15,-22 21 0,22 0 0,-21 0 16,0 21-16,-1 0 0,1 0 16,0 0-16,-1 0 0,1 21 0,0 0 15,-1 21-15,22-21 0,-21 22 16,21-1-16,-1 0 0,1 1 15,21-1-15,0 0 0,0 1 0,0-1 16,0-21-16,21 22 0,1-22 16,-1 0-16,21 0 0,-21 0 0,22 0 15,-1-21-15,-21 0 0,21 0 16,1 0-16,-1 0 0,0 0 16,1 0-16,-1-21 0,0 0 0,1 0 0,-1 0 15,0 0-15,-20-22 0,20 22 16,0-21-16,-21 21 0,1-22 0,-1 22 15,0-21-15,0 21 0,-21-1 16,0 1-16,0 42 31,0 1-31,0-1 0,-21 0 0,0 21 16,21-21-16,-21 22 0,-1-22 16,22 0-16,0 0 0,-21 22 0,0-22 15,21 0-15,0 0 0,0 0 16,21-21 15,0-21-31,1 0 16,-1 0-16,0 0 0,0-1 0,0 1 15,0-21-15,22 21 0,-22-22 16,0 22-16,21-21 0,1 21 0,-22-22 16,0 22-16,21 0 0,-20 21 15,-1 0-15,0 0 0,0 0 16,-21 21-16,0 0 0,21 1 15,-21-1-15,21 0 0,-21 0 16,0 0-16,0 22 0,22-22 0,-1 0 16,0 0-16,0-21 0,0 21 15,0 0-15,1-21 0,20 0 0,-21 22 16,21-22-16,1 0 0,-1 0 0,0 0 16,22 0-16,-22-22 0,1 22 15,20-21-15,-21 0 0,1 0 0,41-21 16,-62 20-16,-1-20 15,0 21-15,0 0 0,-21-22 16,0 22-16,0-21 0,0 21 0,0 0 16,-21-22-16,0 22 0,0 0 15,-1 21-15,-20 0 0,0 0 0,21 0 16,-22 0-16,1 0 0,21 21 0,-22 0 16,22 0-16,-21 22 15,21-22-15,0 21 0,-1 1 0,1-1 0,0 0 16,21-21-16,0 22 0,0-22 15,0 21-15,0-21 0,0 1 0,0-1 16,21-21-16,0 21 0,1-21 16,-1 0-16,0 0 0,0 0 0,21 0 15,-20 0-15,20-21 0,-21 0 16,21-1-16,-20 1 0,20 0 16,-21 0-16,21-21 0,-20 20 0,-1-20 15,21 0-15,-21-1 0,0-20 0,1 21 16,-22-1-16,21 1 0,0 0 15,0-1-15,-21 1 0,0-22 0,21 22 16,0 0-16,-21 21 0,0-22 16,0 22-16,0 0 0,0 42 15,0 0 1,-21 0-16,0 1 0,0 20 16,0 0-16,0 22 0,-1-22 0,1 0 15,21 1-15,0 20 0,0-20 16,0 20-16,0-21 0,0 1 0,0-1 15,21-21-15,-21 22 0,22-22 0,20 0 16,-21 0-16,0 0 0,22-21 16,-22 0-16,21 0 0,-21 0 0,22 0 15,-22 0-15,21 0 0,-21-21 16,0 0-16,22 0 0,-22 0 0,0-1 16,0 1-16,22-21 0,-22 21 0,0-22 15,0 22-15,0-21 16,-21 21-16,21 0 0,-21-1 0,0 1 15,0 0-15,0 42 16,0 0-16,-21 1 16,21-1-16,-21 21 0,21-21 0,0 0 15,-21 22-15,21-22 0,0 0 16,0 0-16,0 0 0,0 1 0,0-1 16,0 0-16,0 0 0,21-21 0,0 21 15,22-21-15,-22 0 16,0 0-16,0 0 0,21 0 0,-20-21 15,20 0-15,-21 21 0,0-42 16,0 20-16,22-20 0,-22 21 16,0-21-16,0-1 0,0 1 0,1-22 15,-1 22-15,0-21 0,21 20 16,-21-20-16,1 20 0,-1-20 0,21-1 16,-21 22-16,0-21 15,-21 20-15,0 22 0,0-21 0,0 21 16,-21 42-1,0 0-15,0 21 0,0-21 16,-22 22-16,22 20 0,0-20 16,0-1-16,0 21 0,0-20 15,-1-1-15,22 22 0,0-22 0,0 0 0,0-21 16,0 22-16,0-1 16,0-21-16,0 0 0,22 1 0,-1-1 15,0 0-15,0 0 0,0-21 0,0 0 16,22 0-16,-22 0 0,21 0 15,1 0-15,-22 0 0,21-21 0,0 21 16,-20-21-16,20 0 0,-21-1 16,21 1-16,-20-21 0,-1 21 0,0 0 15,0-22-15,0 22 0,0 0 16,-21 0-16,0 0 0,0-1 0,0 44 31,0-1-15,-21 0-16,0 21 0,21-21 15,0 1-15,0 20 0,-21-21 0,21 0 16,0 22-16,0-22 0,0 0 16,0 0-16,0 0 0,0 0 0,0 1 15,21-1-15,43 0 16,-43-21-16,21 0 16,-21 0-16,0 0 0,22-21 15,-22 0-15,21 21 0,-21-22 0,22 1 16,-22-21-16,21 21 0,-21 0 0,22-22 15,-22 22-15,0-21 16,0 21-16,-21-1 0,0 1 0,21 21 16,-21 21-1,-21 1 1,0-1-16,21 0 0,0 0 0,0 0 16,0 0-16,0 1 0,0-1 15,0 0-15,0 0 0,0 0 16,21-21-16,0 0 15,22 0-15,-22 0 0,0 0 0,0 0 16,0 0-16,1 0 0,-1-21 16,-21 0-16,21 0 0,-21 0 15,0-1-15,0 1 0,0 0 16,-21 0-16,0-21 0,-1 20 16,1 1-16,0 21 0,0-21 15,0 0-15,0 0 0,-1 0 16,1 21-16,21-22 15,0 1-15,0 0 16,21 21-16,1-21 0,-1 21 16,21-21-16,-21 21 0,22 0 0,-1-21 15,0 21-15,-21 0 0,22 0 16,-1 0-16,-21 0 0,0 0 0,22 0 16,-43 21-16,21 0 0,0 0 15,-21 21-15,21-20 0,-21-1 16,0 21-16,0 0 0,0-20 0,0 20 0,0 0 15,0-21-15,0 22 16,0-1-16,0-21 0,0 0 0,0 1 16,21-1-16,-21 0 0,0 0 15,0 0-15,0-42 32,0 0-32,0-21 15,0 20-15,0 1 0,0-21 16,22 0-16,-1-1 0,0 1 15,21 0-15,1-1 0,-1-20 16,21 20-16,-20-20 0,20-1 16,22 1-16,-22 21 0,1-22 0,-1 43 15,-20-21-15,20 20 0,-20 22 16,-22 0-16,0 0 0,0 22 0,0-1 16,-21 21-16,0 0 0,0 1 0,0-1 15,0 0-15,0 1 0,0-1 16,0 0-16,-21 1 0,21-22 0,0 21 15,0-21-15,-21 22 0,0-22 16,21 0-16,-21 0 0,21 0 0,0 1 16,-22-22-16,22 21 15,-21-21-15,0 0 0,21-21 16,-21-1-16,21 1 16,-21 0-16</inkml:trace>
  <inkml:trace contextRef="#ctx0" brushRef="#br2" timeOffset="104125.53">29760 11917 0,'0'0'0,"-21"-21"0,0 0 15,-21 21-15,20 0 16,1 0-16,0 0 0,0 0 16,0 0 15,0 0 0,-1 0-31,1 0 0,0 0 16</inkml:trace>
  <inkml:trace contextRef="#ctx0" brushRef="#br2" timeOffset="104325.41">28342 12107 0,'0'0'0,"-42"22"0,21-1 0,-1-21 15,1 0-15,21 21 0,21-21 16,1 0 0,-1 0-16,0 0 0,0 0 0,21 0 15,-20 0-15,20 0 0,0 0 0,-21-21 16,22 21-16,-1 0 0,-21-21 16,22-1-16,-22 22 0,0-21 0,0 21 15,-21-21-15</inkml:trace>
  <inkml:trace contextRef="#ctx0" brushRef="#br2" timeOffset="104504.31">27580 12150 0,'0'0'16,"-63"0"-16,20 0 0,1 0 0,0 0 0,20 0 0,1 0 15,0 0 1,0 0-1,0 0-15,0 0 16,-1 0-16,1 0 0,-21 0 0,21 0 16,-22 21-16</inkml:trace>
  <inkml:trace contextRef="#ctx0" brushRef="#br2" timeOffset="106435.08">5715 16574 0,'-21'0'0,"42"0"0,-63-22 0,20 1 0,1 21 16,0-21-16,0-21 0,0 21 0,21-1 15,-21 1-15,21-21 0,-22 0 16,22 20-16,0-20 0,-21 0 15,21-1-15,-21 1 0,21 21 16,0-21-16,0 20 0,0 1 0,-21 0 16,0 42-1,21 0-15,0 22 16,0-1-16,0 0 0,0 22 16,0-22-16,0 22 0,0-1 0,0-20 15,0 20-15,0 1 0,0-22 0,0 21 16,0 1-16,0-22 0,0 1 15,0-1-15,0-21 0,0 21 0,0-20 16,0-1-16,21-21 16,0 0-1,0 0-15,-21-21 0,21-1 16,1-20-16,-1 0 0,0 21 0,0-22 16,0 1-16,0 0 0,1-22 15,-1 22-15,0-1 0,0 1 0,0 0 16,-21-1-16,21 22 0,1-21 15,-1 21-15,-21 0 0,21 21 16,0 0-16,-21 21 0,21-21 16,0 42-16,1-21 0,-22 0 15,0 22-15,21-22 0,0 21 0,-21 1 16,0-1-16,21 0 0,0-21 16,0 22-16,-21-1 0,22 0 15,-1-20-15,-21-1 0,21 0 16,0 0-16,0 0 0,-21 0 0,21-21 15,1 0-15,-1 0 0,0-21 16,0 0-16,0 0 0,0 0 16,22 0-16,-22-22 0,0 1 15,21 21-15,-20-22 0,-1 1 0,0 0 16,0-1-16,0 1 0,-21 0 0,0-1 16,0 1-16,0 0 0,0-1 15,0 1-15,-21 0 0,-21-1 0,21 1 16,-1 21-16,-20 0 0,21 21 15,-21 0-15,20 0 0,1 0 16,0 21-16,-21 0 0,21 0 16,-1 22-16,22-22 0,0 21 0,0 0 15,0-20-15,0 20 0,0-21 0,0 21 16,0-20-16,22-1 0,-1 0 16,0 0-16,0 0 0,21-21 0,-20 0 15,20 0-15,0 0 0,1 0 16,20 0-16,-21 0 0,22-21 0,-1 0 15,1-21-15,-1 20 0,1-20 16,-1 21-16,1-43 0,-22 22 0,22 0 16,-22-22-16,0 22 0,1-22 15,-1 1-15,-21 21 0,0-22 16,-21 22-16,0-22 0,0 22 0,0 0 16,0 20-16,-21-20 0,0 21 15,0 0-15,0 0 0,-22 21 0,22 0 16,0 0-16,0 21 0,0 0 15,21 21-15,-21-21 0,-1 22 0,22 20 16,-21-20-16,21 20 0,0 22 0,0-22 16,0 1-16,0-1 0,0 1 15,0-1-15,0 1 0,0-1 16,0 1-16,0-22 0,0 0 16,0 22-16,0-22 0,0 1 0,0-22 0,0 0 15,0 0-15,0 0 16,0 0-16,0-42 31,0 0-31,0 0 0,0-21 16,21 20-16,-21-20 0,22 0 0,-1 21 15,0-22-15,-21 1 0,21 0 16,0-1-16,22 22 0,-22-21 0,0 21 16,0-1-16,0 1 0,0 21 15,1 0-15,-1 0 0,0 0 16,0 21-16,0 1 0,0-1 15,-21 0-15,0 21 0,22-21 0,-22 22 16,0-22-16,0 21 0,0-21 0,0 22 16,21-22-16,-21 21 0,21-21 15,0 1-15,-21-1 0,21 0 0,0-21 16,1 0-16,-1 0 0,0 0 16,0 0-16,21-21 0,-20 0 0,20-1 15,-21 1-15,21 0 0,-20 0 16,20-21-16,-21 20 0,0-20 15,22 21-15,-22-21 0,0-1 0,0 1 16,0 0-16,0 20 0,1-20 16,-1 21-16,0 0 0,-21 0 0,0-1 15,0 44 1,0-1-16,0 0 16,0 0-16,0 0 0,0 0 0,0 22 15,0-22-15,0 0 0,0 21 16,0-20-16,0-1 0,0 0 0,0 0 15,0 0-15,0 0 0,0 1 16,0-1-16,0 0 0,0-42 47,0-22-31,0 22-16,0 0 0,21-21 15</inkml:trace>
  <inkml:trace contextRef="#ctx0" brushRef="#br2" timeOffset="106852.85">8213 15727 0,'-43'0'16,"22"0"-16,0 0 0,21 21 0,-21 0 16,21 0-16,-21 1 0,21-1 15,0 0-15,0 0 0,0 0 16,0 0-16,0 1 0,0-1 15,21-21-15,0 0 16,0 0-16,0 0 0,0-21 16,22-1-16,-22 1 0,0 0 15,0 0-15,-21 0 0,21-22 0,-21 22 16,22 0-16,-22 0 0,0 0 16,0-22-16,0 22 0,-22 0 0,1 21 15,0-21-15,-21 21 0,21 0 0,-1 0 16,-20 0-16,21 0 0,0 21 15,-22 0-15,22-21 0,0 43 0,0-22 16,0 0-16,21 0 16,0 21-16,-21-20 0,21-1 0,0 21 15,0-21-15,0 22 0,0-22 0,0 0 16,0 0-16,21 21 0,-21-20 16,21-22-16,0 21 0,0 0 0,0 0 15,1-21-15,20 0 0,-21 0 16,0 0-16,22 0 0,-22-21 0,21 0 15,-21 0-15,22-1 0</inkml:trace>
  <inkml:trace contextRef="#ctx0" brushRef="#br2" timeOffset="107168.67">8932 15494 0,'0'0'0,"21"-42"0,-21 21 16,0-1-16,0 1 0,0 0 15,0 0-15,-21 21 16,0 0-16,0 21 0,0 0 0,0 0 15,-1 22-15,1-22 0,0 21 16,0 1-16,0 20 0,0-21 0,21 22 16,-22-22-16,22 22 0,-21 20 15,21-20-15,0-1 0,0 1 0,-21-1 16,21 1-16,0-22 0,0 22 0,0-22 16,0 0-16,0 1 0,0-1 15,0-21-15,0 0 0,0 1 0,0-1 16,0 0-16,21-21 15,0 0 1,1 0-16,-1-21 16,0 0-16,-21-1 0,21 1 15,0 0-15,0-21 0,1 21 0,-22-22 16,21 1-16,0 0 0,0-1 0</inkml:trace>
  <inkml:trace contextRef="#ctx0" brushRef="#br2" timeOffset="107572.44">8996 16150 0,'0'21'0,"0"-42"0,0 64 0,0-22 16,0 0-16,0 0 0,0 0 16,0 0-16,21-21 15,0 22-15,0-22 0,0 0 16,1 0-16,-1 0 0,0 0 16,0 0-16,21 0 0,-20 0 0,-1-22 15,21 22-15,-21-21 0,0 0 0,22 0 16,-43 0-16,21 0 0,0-22 15,-21 22-15,0 0 0,0 0 0,0-22 16,0 22-16,0 0 0,0 0 0,-21 21 16,0 0-16,0 0 15,-1 21-15,-20 0 0,21 0 0,0 1 16,-22 20-16,22 0 0,-21 1 16,21-1-16,0 0 0,-1 1 15,1-1-15,21 0 0,0 1 0,0-1 16,0-21-16,0 21 0,0-20 15,21 20-15,1-21 0,-1 0 0,0 0 16,21-21-16,-21 22 0,22-22 16,-22 0-16,21 0 0,1 0 0,-22 0 15,21-22-15,-21 22 0,22-21 0,-22 21 16,21-21-16,-21 0 0,22 0 16,-22 0-16,21-1 0,-21 1 0,22 0 15,-22 0-15,21 0 0</inkml:trace>
  <inkml:trace contextRef="#ctx0" brushRef="#br2" timeOffset="108640.13">10287 16468 0,'0'0'0,"0"-21"0,-21 21 16,21-22-16,0 1 0,-21 21 16,-1 0-16,1-21 15,21 42 17,0 0-32,0 1 0,0-1 15,0 0-15,0 21 0,21-21 16,-21 22-16,0-22 0,0 21 0,0-21 15,0 22-15,0-22 0,0 21 0,0-21 16,0 1-16,0-1 0,0 0 16,0 0-16,0 0 0,22-21 0,-1 0 15,0 0-15,0-21 16,21 0-16,1-21 0,20-1 0,22 1 16,21 0-16,0-22 0,21 1 0,0-1 15,0 1-15,21-22 0,0 0 16,0 22-16,0-22 0,0 0 15,1 22-15,-22-1 0,0 22 0,0-21 16,-22 20-16,1 1 0,-21 21 16,0-22-16,63 1 0,-106 21 15</inkml:trace>
  <inkml:trace contextRef="#ctx0" brushRef="#br2" timeOffset="110658.03">22966 15007 0,'0'0'0,"0"21"0,0 1 0,0-1 0,0 0 16,0 0-16,0 0 15,0-42 17,0 0-32,0 0 15,21 0-15,-21-1 16,0 1-16,0 0 0,0 0 0,0 0 16,0 0-16,0-1 0,-21 1 0,0 0 15,-1 0-15,1 0 0,-21 21 16,0-21-16,-22 21 0,22 0 0,-22 0 15,22 0-15,-22 21 0,1 0 16,21 0-16,-1 0 0,1 22 0,0-1 16,-1 0-16,1 1 0,21 20 15,0-21-15,-22 22 0,43-1 16,-21-20-16,21-1 0,0 0 0,0 22 0,0-43 16,0 21-16,0 1 15,21-22-15,0 0 0,1 0 0,-1-21 16,21 0-16,-21 21 0,22-21 15,-1 0-15,0 0 0,1-21 0,-1 0 16,0 0-16,1 0 0,-1 0 0,0-1 16,1-20-16,-1 0 0,-21-1 15,21 1-15,-20-21 0,-1 20 0,21-20 16,-21-1-16,0 1 0,1-1 16,-1 1-16,0-1 0,0 1 0,-21-22 15,0 22-15,21-1 0,-21 1 16,21 20-16,-21-20 0,0 42 0,0-22 15,0 64 1,0 1-16,0 20 16,-21 21-16,0-20 0,21 20 0,-21 1 15,0-22-15,21 22 0,-21-1 16,21-21-16,0 22 0,0-1 0,0 1 16,0-1-16,0 1 0,0-22 15,21 1-15,0 20 0,0-21 0,0-20 16,0 20-16,1-21 0,-1 21 0,0-20 15,21-22-15,-21 21 0,1-21 16,-1 0-16,21 0 0,-21 0 16,22 0-16,-22-21 0,21 21 0,-21-22 15,22 1-15,-1-21 0,-21 21 16,0-22-16,22 22 0,-22-21 0,21-22 16,-21 43-16,-21 0 15,0 0-15,0 42 16,0 0-16,0 22 15,0-22-15,0 0 0,-21 21 16,21-21-16,-21 1 0,21 20 0,0-21 16,-21 0-16,21 0 0,0 1 15,0-1-15,0 0 0,21-21 16,0 0-16,0 0 0,22 0 16,-22 0-16,0 0 0,21 0 15,1 0-15,-1-21 0,0 0 0,-21-1 16,22 1-16,-1 0 0,0-21 15,-20 21-15,-1-22 0,0 1 0,0 21 16,-21-22-16,0 1 0,0 0 0,0-1 16,0 1-16,0 0 0,-21 21 15,0-22-15,0 22 0,-22 21 0,22-21 16,0 21-16,-21 0 0,20 0 16,-20 0-16,21 21 0,-21 0 0,20 0 15,-20 22-15,21-1 0,0-21 0,21 22 16,0-1-16,-21 0 15,21 1-15,0-1 0,0 0 0,0 1 16,0-22-16,21 0 0,-21 21 0,21-21 16,21-21-16,-21 22 0,22-22 15,-1 0-15,0 0 0,1 0 0,-1 0 16</inkml:trace>
  <inkml:trace contextRef="#ctx0" brushRef="#br2" timeOffset="112507.9">24828 15071 0,'0'0'0,"0"-21"0,-21 21 31,21 21-31,-21 0 16,21 21-16,-21-21 0,21 1 0,0 20 16,-21-21-16,21 21 0,0 1 15,0-22-15,0 0 0,0 21 0,0-20 16,0-1-16,0 0 0,0 0 0,0 0 15,0 0-15,21 1 16,0-22-16,0 0 0,0 0 0,1 0 16,-1 0-16,0 0 0,21-22 15,-21 1-15,22 21 0,-1-42 0,-21 21 16,22 0-16,-22-1 0,0-20 0,0 21 16,21-43-1,-42 22-15,22 21 0,-22 0 0,21 0 16,-21 42 15,0 0-31,0 0 0,0 0 0,0 22 16,0-22-16,0 0 0,0 21 15,0-21-15,0 1 0,0-1 0,0 0 16,21 0-16,0-21 0,-21 21 16,21-21-16,0 0 0,1 0 0,20 0 15,-21 0-15,21 0 0,-20 0 0,20 0 16,0-21-16,1 0 0,-22 21 15,21-42-15,-21 20 0,0 1 16,1-21-16,-1 21 0,-21-22 16,0 1-16,0 0 0,0-1 0,0 1 15,0 0-15,-21-1 0,21 22 0,-22-21 16,-20 21-16,21 0 0,0 21 16,0 0-16,-22-22 0,22 22 0,0 0 15,0 0-15,0 22 0,-1-22 16,22 21-16,0 0 0,0 0 15,0 0-15,0 0 0,22-21 0,20 22 16,-21-22-16,0 0 16,22 21-16,-1-21 0,-21 0 0,43 0 15,-22 0-15,0 0 0,22-21 16,-1 21-16,1-22 0,-22 1 0,22 0 16,-22 0-16,21 0 0,-20 0 0,-22-1 15,21-20-15,-21 21 0,1-21 16,-1-1-16,-21 1 0,0 0 0,0-1 15,0 1-15,0 0 0,0-1 16,0 1-16,0 21 0,0-22 0,-21 22 16,-1 21-16,1 0 15,0 0-15,21 43 0,-21-22 0,0 21 16,0 0-16,21 1 0,0 20 16,-22-20-16,1 20 0,21-21 15,-21 22-15,21-22 0,0 22 16,0-22-16,-21 22 0,21-1 0,-21-21 0,0 1 15,21 20-15,-22-20 0,22-22 16,0 21-16,0 0 0,0-20 0,-21-1 16,21 0-16,0 0 0,0-42 47,21 0-47,1 0 0,-22-22 0,21 22 15,0-21-15,0 21 0,0-22 0,0 1 16,1 0-16,-1 20 0,0 1 15,0 0-15,0 0 0,0 0 0,1 21 16,-1 0-16,0 0 0,0 0 16,-21 21-1,21 0-15,-21 21 0,0-20 0,0-1 16,0 21-16,0-21 0,0 0 16,0 1-16,21 20 0,-21-21 0,22-21 15,-22 21-15,21 0 0,0-21 16,0 0-16,0 0 0,0 0 15,22 0-15,-22 0 0,0-21 0,21 0 16,-20 0-16,-1 0 16,0 0-16,0-1 0,21 1 0,-20-42 15,-1 20-15,0 22 16,0 0-16,-21-21 0,21 21 0,-21-1 16,21 22-16,1 0 0,-22 22 31,0-1-31,0 0 0,0 0 0,0 0 15,0 22-15,0-22 0,0 0 16,0 21-16,0-21 0,0 1 0,0-1 16,0 0-16,0 0 0,21 0 15,0-21-15,0 0 0,0 0 16,22 0-16,-22 0 0,21 0 16,-21 0-16,22-21 0,-22 21 15,21-21-15,-21 0 0,0 0 0,1-22 16,-1 22-16,0-21 0,0 21 0,0-22 15,0 1-15,1 0 0,-22-1 16,21-20-16,0 20 0,-21-62 16,21 41-16,-21 22 0,21-22 15,-21 22-15,0-22 0,0 22 0,0 21 16,0-21-16,0 20 0,-21 22 31,0 43-31,0-22 0,21 21 0,-21 1 16,-1-1-16,1 21 15,21-20-15,0-1 0,-21 22 0,21-22 16,0 0-16,0 22 0,0-22 16,0 0-16,0 1 0,0-1 0,0 0 15,0 1-15,0-22 0,21 21 0,-21-21 16,21 1-16,1-1 0,20 0 16,-21-21-16,0 21 0,22-21 0,-22 0 15,21 0-15,0 0 0,1 0 16,-22-21-16,21 21 0,1-21 0,-1 0 15,-21-1-15,21-20 0,1 21 16,-22-21-16,0 20 0,0 1 16,0-21-16,1 21 0,-22 0 15,0-1-15,-22 22 16,1 0-16,-21 0 0,21 0 16,0 0-16,-22 22 0,22-1 0,0 0 15,0 21-15,0-21 0,-1 1 16,22 20-16,-21-21 0,21 21 0,0-20 15,0-1-15,0 21 0,21-21 16,1 0-16,-1 1 0,0-1 0,0-21 16,21 21-16,-20-21 0,-1 0 0,21 0 15,-21 0-15,22 0 0,-22 0 16,21 0-16,-21-21 0,0 21 16,22-21-16,-22-1 0,0 1 0,21 0 15,-20-21-15,-1 21 0,21-22 16,-21 22-16,22-21 0,-22-1 0,21 22 15,-21 0-15,0-21 0,1 21 16,-1-1-16,-21 1 0,0 0 0,-21 0 16,-1 0-16</inkml:trace>
  <inkml:trace contextRef="#ctx0" brushRef="#br2" timeOffset="112727.78">27305 14732 0,'-21'0'0,"42"0"0,-85 0 0,43 0 0,0 0 16,-21 0-16,21 0 0,-1 0 16,44 0 15,-1 0-31,0 21 0,0-21 15,-21 21-15,21-21 0</inkml:trace>
  <inkml:trace contextRef="#ctx0" brushRef="#br2" timeOffset="113055.59">26628 17039 0,'-22'43'0,"44"-86"0,-86 107 0,43-43 15,0 21-15,0-42 0,-1 21 0,22 1 16,-21-1-16,42-21 15,1-21 1,20-22-16,0 22 0,1-21 16,41-1-16,1-20 0,0-1 0,20-20 15,22 20-15,0-20 0,22-1 16,20-21-16,0 0 0,22 0 0,169-105 16,-191 105-16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7T01:40:23.98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2074 2307 0,'0'-21'63,"0"0"-47,0 0-1,0 0-15,0-1 0,-21 1 16,0 0-16,0 21 15,21-21-15,-21 21 0,-1-21 16,1 0-16,0 21 0,0 0 0,0 0 16,0 0-16,-1 0 0,1 0 15,0 0-15,-21 0 0,21 0 0,-1 0 16,1 21-16,0-21 0,-21 21 16,21 0-16,-1 0 0,1 0 15,0 1-15,0 20 0,0-21 0,0 0 16,-1 22-16,1-22 15,0 21-15,21 0 0,0-20 0,-21 20 16,21 0-16,0-21 0,0 22 16,0-22-16,0 0 0,0 0 0,0 0 15,21 1-15,0-1 0,0 0 16,1-21-16,-1 0 0,0 21 16,0-21-16,0 0 0,0 0 0,1 0 15,-1 0-15,0 0 0,0 0 16,0-21-16,22 21 0,-22-21 0,0 0 15,0-1-15,0 1 0,0 0 16,1 0-16,-1 0 0,0-22 0,0 22 16,0-21-16,0 0 15,1 20-15,-1-20 0,0 0 0,0-1 16,-21 1-16,21 0 0,0-1 16,-21 1-16,0 0 0,0-22 15,0 22-15,22 0 0,-22-1 0,0-20 16,0 20-16,0 1 0,0 0 15,0-1-15,0 1 0,0 0 16,0 21-16,0-1 0,-22 1 0,22 0 16,0 0-1,-21 21-15,21 21 16,-21 0 0,21 0-16,0 22 0,0-1 0,0 0 15,0 1-15,0-1 0,0 22 16,0-22-16,0 0 0,0 22 0,0-22 15,0 0-15,0 1 0,0 20 16,0-20-16,0-1 0,0-21 16,0 21-16,0 1 0,0-1 0,21-21 15,0 22-15,-21-22 0,22 0 16,-1 21-16,-21-21 0,21 1 0,0-1 16,0-21-16,-21 21 0,21-21 15,1 0-15,-1 21 0,0-21 16,0 0-16,21 0 0,-20 0 15,-1 0-15,0-21 0,0 21 0,0-21 16,22 0-16,-22-1 0,0 1 16,0-21-16,0 21 0,0-22 15,1 22-15,-1-21 0,0 21 0,0-22 16,21-20-16,-42 42 16,22-22-16,-22 22 0,21 0 0,-21 0 15,0 0-15,0 0 0,0-1 16,0 1-16,21 21 0,-21-21 15,0 42 32,0 0-47,0 1 0,0-1 0,0 0 16,0 0-16,0 0 0,0 0 16,0 1-16,0 20 0,0-21 0,0 0 15,0 0-15,0 22 0,0-22 16,0 0-16,0 0 0,21 0 0,-21 1 15,21-1-15,0 0 0,-21 0 16,22 0-16,-1-21 0,0 21 0,0-21 16,0 0-16,0 0 0,1 0 15,-1 0-15,0 0 0,0 0 0,0 0 16,0 0-16,1-21 0,-1 21 16,0-21-16,0 0 0,0 0 15,-21 0-15,21-1 0,1 1 16,-1 0-16,-21 0 0,0-21 0,0 20 15,21 1-15,-21-21 0,0 21 16,0-22-16,0 22 0,0-21 0,0 21 16,0-22-16,-21 1 0,0 21 15,21-21-15,-22 20 0,1 1 0,0 0 16,0 0-16,0 21 0,0 0 16,-1 0-16,1 0 0,0 0 15,0 0-15,0 21 16,0 0-16,21 0 0,-22 1 0,22 20 0,-21-21 15,21 0-15,0 0 0,-21 22 16,21-22-16,0 0 0,-21 0 16,21 0-16,0 1 0,0-1 15,0 0-15,0 0 16,21-21-16,0 0 16,0-21-16,22 21 0</inkml:trace>
  <inkml:trace contextRef="#ctx0" brushRef="#br0" timeOffset="1147.35">4699 889 0,'0'0'0,"-21"-21"16,0 21-16,-1 0 0,1 0 16,0 0-16,0 0 0,0-21 15,0 21-15,-1 0 0,1 0 16,-21 0-16,21 0 0,0 21 0,-22-21 15,22 21-15,0 0 0,0 0 16,-22 1-16,22-1 0,0 0 0,0 0 16,0 0-16,21 0 0,-21 1 15,21-1-15,-22 0 0,22 0 16,0 0 0,0 0-1,22-21 1,-1 0-1,0 0-15,0 0 0,0 0 16,22 0-16,-22 0 0,21 0 16,-21 0-16,22 0 0,-22 0 0,0 0 15,21 22-15,-21-22 0,22 21 16,-22-21-16,0 0 0,0 21 0,0-21 16,1 21-16,-22 0 15,21 0-15,-21 1 0,0-1 16,0 0-16,0 0 0,-21 0 15,21 22-15,-22-22 0,-20 0 0,21 21 16,0-21-16,-22 1 0,22 20 16,-21-21-16,21 21 0,0-20 15,-22-1-15,22 0 0,0 0 16,0-21-16,0 21 0,21 0 0,-22-21 16,1 0-16,21 22 15,-21-22-15,0 0 31,21-22-15,0 1 0,21 0-16,0 21 0,-21-21 15,21 21-15,1-21 0,-1 21 16,21 0-16,-21-21 0,0 21 0,1 0 16,-1 0-16,0 0 15,0 0-15,0 0 0,0 0 16,1 0-16,-22 21 15,0 0-15,0 0 0,0 0 0,0 0 16,0 1-16,0-1 0,0 0 16,0 0-16,-22 21 0,22-20 0,-21-1 15,21 21-15,-21-21 0,0 0 16,21 22-16,-21-22 0,0 0 0,21 21 16,-22-20-16,22 20 0,-21-21 15,21 0-15,0 22 0,-21-22 0,21 21 16,0-21-16,0 0 0,-21 22 15,21-22-15,0 0 0,0 0 16,0 0-16,0 1 0,0-1 0,0 0 16,21-21-16,0 0 15,0 0-15,1 0 0,-1 0 16,0 0-16,0 0 16,0 0-16,0-21 0,1 0 0,-1 21 15,0-22-15,0 1 0,0 21 16,0-21-16,1 0 0,-1 21 0,0-21 15,0 0 1,0-1 0,-21 44 31,21-22-47,-21 21 15</inkml:trace>
  <inkml:trace contextRef="#ctx0" brushRef="#br0" timeOffset="2540.83">5059 4593 0,'0'-21'16,"0"0"0,0 0-1,0 0-15,0-1 16,0 1 0,0 0-16,0 0 0,21 0 15,0 21-15,-21-21 0,21-1 16,0 1-16,1 0 15,-1 21-15,0 0 0,0 0 16,0 0-16,0 0 16,1 0-16,-22 21 15,21 0-15,0 1 16,-21-1-16,0 0 0,0 0 0,0 0 16,0 0-16,0 1 0,0 20 15,0-21-15,0 0 0,-21 22 0,0-1 16,-1-21-16,22 21 0,0 1 15,-21-1-15,21 0 0,-21 1 0,21-22 16,0 21-16,0 1 0,-21-22 0,21 21 16,0-21-16,0 0 0,0 1 15,0-1-15,0 0 0,0 0 16,0 0-16,21-21 16,0 0-16,0 0 15,22 0-15,-22-21 0,0 21 0,0-21 16,0 0-16,22 0 0,-22 21 15,0-22-15,0 1 0,-21 0 0,21 21 16,-21-21-16,22 0 0,-22 0 16,-22 21 15,1 0-15,0 21-16,21 0 0,-21 0 15,0-21-15,21 21 0,0 0 16,0 1-16,-21-1 0,21 0 0,0 0 15,0 0-15,0 0 0,0 1 0,0-1 16,0 0-16,0 21 0,0-21 16,0 1-16,0-1 0,0 0 15,21 21-15,-21-21 0,0 1 0,21 20 0,-21-21 16,21 21-16,-21-20 0,0-1 16,0 21-16,0-21 0,0 0 0,0 22 15,0-22-15,0 0 0,0 21 16,-21-20-16,0-1 0,0 0 15,-1 0-15,1-21 0,0 21 0,-21 0 16,21-21-16,-1 0 0,-20 22 0,21-22 16,-21 0-16,20 0 0,-20 0 15,21 0-15,-21 0 0,20 0 0,1 0 16,-21 0-16,21 0 0,21-22 16,-21 22-16,21-21 15,0 0-15,0 0 16,0 0-16,0 0 0,0-1 15,0 1-15</inkml:trace>
  <inkml:trace contextRef="#ctx0" brushRef="#br0" timeOffset="4004.3">995 7916 0,'0'0'0,"0"-21"0,-21 21 0,21-21 16,0 0-16,-22 0 0,22 0 15,-21 21 1,21 21 15,0 21-31,0-21 0,0 22 0,0-1 16,0 0-16,0 22 0,0-22 15,0 22-15,0-22 0,0 0 0,0 22 16,0-22-16,0 0 0,0 1 16,0-22-16,0 0 0,0 21 15,0-20-15,0-1 16,21-21 0,-21-21-1,22-1-15,-22 1 0,21 0 0,0 0 16,0-21-16,-21-1 0,21 1 15,0 0-15,1-1 0,-22 1 16,21-22-16,0 22 0,-21 0 0,0-1 16,21 1-16,0 0 0,-21 21 15,0-1-15,0 1 0,21 21 0,1 0 16,-22 21-16,0 1 16,21-1-16,0 0 0,-21 21 15,21 1-15,-21-22 0,0 21 16,0 0-16,0 1 0,0-1 15,0 0-15,0 1 0,0-22 0,0 21 16,21-21-16,-21 1 0,21 20 16,1-42-16,-22 21 0,21 0 0,0-21 15,0 0-15,0 0 0,0 0 16,1 0-16,-1 0 0,0 0 0,0 0 16,0 0-16,0 0 0,1 0 15,-1-21-15,-21 0 0,0 0 31,0 0 1,-21 21-1,-1 0-15,22-22-16</inkml:trace>
  <inkml:trace contextRef="#ctx0" brushRef="#br0" timeOffset="4888.3">1545 7895 0,'0'-21'31,"21"21"-16,-21 21 1,21 0-16,1 1 0,-1 20 16,-21-21-16,21 21 0,-21 1 0,0-1 15,21 0-15,-21 1 16,21-22-16,-21 21 0,0 1 0,0-1 16,0-21-16,0 21 0,0-20 15,0-1-15,-21 21 0,21-21 16,-21 0-16,0 1 0,0-1 15,-1-21 1,1 0-16,0 0 16,0 0-16,0 0 0,0 0 15,21-21-15,-22 21 16,22-22-16,0 1 16,0 0-16,0 0 15,0 0-15,0 0 0</inkml:trace>
  <inkml:trace contextRef="#ctx0" brushRef="#br0" timeOffset="5448.98">2011 7641 0,'0'0'15,"0"-21"-15,0 0 16,0 42-1,0 0 1,0 0-16,0 1 0,0-1 0,0 21 16,0-21-16,0 22 0,0-1 15,0 0-15,0 1 0,0 20 16,0-21-16,0 1 0,0-1 16,0 22-16,0-22 0,0 0 0,0 1 15,0-22-15,0 21 0,0-21 16,0 0-16,0 1 0,0-1 0,0 0 15,0 0-15,0-42 32,0 0-17,0 0-15,0-1 0,0-20 16,0 21-16,0-21 0,0 20 0,0-20 16,21 0-16,0-1 0,-21 1 15,21 0-15,0-1 0,22 1 16,-22 21-16,21-21 0,-21 20 15,22 22-15,-22-21 0,21 21 0,1 0 16,-22 0-16,21 21 0,-21 1 16,0-1-16,22 0 0,-22 21 0,-21 1 15,21-1-15,-21-21 0,0 21 16,0 1-16,0-1 0,0 43 16,0-43-16,-21-21 0,21 22 15,0-22-15,0 0 0,0 0 16,0 0-16,0 0 0,0-42 31,0 0-15,21 0-16</inkml:trace>
  <inkml:trace contextRef="#ctx0" brushRef="#br0" timeOffset="5728.82">2963 7853 0,'0'63'15,"0"-41"-15,0-1 16,0 21-16,0 22 16,0-22-16,0-21 0,0 21 0,0 1 15,-21-22-15,21 21 0,-21-21 16,21 1-16,0-1 0,0 0 0,0 21 15,0-21-15,0-42 47,0 0-47,21 0 0,-21-21 16,21 20-16</inkml:trace>
  <inkml:trace contextRef="#ctx0" brushRef="#br0" timeOffset="6096.6">2942 7493 0,'0'0'16,"-21"0"-16,0 0 0,0 0 0,-1 0 15,22 21-15,0 0 16,0 1-16,0-1 0,0 0 0,0 0 16,0 0-16,0 0 0,0 1 15,22-1-15,-1-21 0,0 0 16,0 0-16,0 0 15,0 0-15,1 0 16,-22-21-16,21 21 0,-21-22 0,21 1 16,-21 0-16,0 0 15,0 0-15,0 0 0,0-1 0,0 1 16,0 0-16,0 0 0,-21 21 16,0-21-16,-1 0 0,1 21 15,0 0-15,0 0 0,0 21 16,0 0-16,-1-21 0,22 21 15,0 0-15,0 0 0,0 1 16,0-1-16,0 0 0,22-21 16,-1 0-16,0 0 15,0 0-15,21 0 0,-20 0 16</inkml:trace>
  <inkml:trace contextRef="#ctx0" brushRef="#br0" timeOffset="6384.47">3641 7303 0,'-22'0'31,"1"21"-31,0 0 16,21 21-16,0-21 0,-21 22 0,21-1 16,-21 0-16,0 1 15,21-1-15,0 0 0,-22 1 0,22 20 16,-21-20-16,21 20 0,0-21 0,0 22 15,-21-22-15,21 1 0,0-1 16,0 0-16,0 1 0,0-22 0,0 0 16,0 0-16,0 0 0,21-21 15,0 0-15,1 0 0,-1 0 16,0 0-16,0-21 16,0 0-16,0 0 0,-21-22 15,22 22-15</inkml:trace>
  <inkml:trace contextRef="#ctx0" brushRef="#br0" timeOffset="6788.24">3789 7853 0,'21'0'32,"0"0"-17,0 0-15,0 0 16,1 0-16,-1 0 0,0-21 0,0 21 15,0-21-15,0 21 0,1-22 0,-1 1 16,0 21-16,-21-21 16,0 0-16,0 0 0,0 0 15,0-1 1,0 1-16,0 0 0,0 0 16,-21 21-16,0 0 15,-1 0-15,22 21 0,-21 0 16,0 0-16,0 1 0,21-1 0,-21 0 15,21 21-15,-21-21 0,21 22 16,-22-1-16,22 0 0,0 1 0,0-1 16,0-21-16,0 22 0,0-1 0,0-21 15,0 21-15,0-20 0,22-1 16,-1 0-16,-21 0 0,21-21 0,0 21 16,0-21-16,0 0 15,1 0-15,-1 0 16,0-21-16,0 0 0,0 0 0,0 0 15,1-1-15</inkml:trace>
  <inkml:trace contextRef="#ctx0" brushRef="#br0" timeOffset="7313.93">5673 6837 0,'0'0'0,"0"-21"0,0 0 0,-22 21 16,1-22-16,0 22 0,0 0 16,-21 0-16,20 0 0,-20 0 0,0 0 15,-1 22-15,1-1 0,0 21 16,-1 0-16,1 1 0,0-1 0,21 22 15,-22-1-15,1 22 0,0-1 0,-1 1 16,1 0-16,21 21 0,-22-22 16,22 1-16,-21 0 0,21-1 0,21 1 15,0 0-15,0-22 0,0 1 16,0-1-16,21 1 0,21-22 16,-21 0-16,22 1 0,-22-22 0,21 21 15,1-21-15,-1 0 0,0-21 16,1 22-16,20-22 0,-21 0 0,22 0 15,-1 0-15,-20-22 0,20 1 0,1 0 16,-22 0-16,22 0 0,-1-22 0</inkml:trace>
  <inkml:trace contextRef="#ctx0" brushRef="#br0" timeOffset="8464.28">6329 7197 0,'0'-43'0,"0"86"0,-21-86 0,-1 22 0,22 0 16,-21 21-16,0 0 0,0 0 0,0 0 15,0 21-15,-1 0 0,1 22 16,0-22-16,0 21 0,0 22 0,0-22 16,-22 0-16,22 22 0,0-1 0,0-20 15,0 20-15,-1-20 0,1 20 16,0-21-16,0 1 0,21 20 0,0-20 15,0-1-15,0 0 0,0-21 16,21 22-16,0-22 0,0 0 16,1-21-16,-1 21 0,21-21 0,-21 0 15,22 0-15,-1 0 0,-21-21 0,21 21 16,1-21-16,-1 0 0,0-22 16,-20 22-16,20 0 0,0-21 0,1 21 15,-22-22-15,21 22 0,-21-21 16,0 21-16,1-22 0,-22 1 0,0 21 15,0 0-15,21-22 0,-21 22 0,0 0 16,0 0-16,-21 21 16,-1 0-1,1 21-15,0-21 0,21 42 16,-21-21-16,0 1 16,0-1-16,-1 21 0,22-21 0,0 22 15,-21-1-15,21-21 0,0 21 0,0 1 16,0-22-16,0 21 0,0-21 15,21 1-15,1-1 0,-1 0 0,0 0 16,21-21-16,-21 0 0,22 0 0,-1 0 16,0 0-16,-20 0 0,20-21 15,0 0-15,1 0 0,-22-1 0,21 1 16,-21 0-16,0 0 0,1 0 0,-1-22 16,-21 22-16,21 0 0,-21-21 15,0 21-15,0-22 0,-21 22 16,0-21-16,-1 21 0,1-1 0,-21-20 15,21 42-15,-22-21 0,1 0 16,21 21-16,-21 0 0,-1 0 0,22 0 16,-21 0-16,21 0 0,-1 0 0,1 0 15,0 0-15,0 21 0,42-21 32,0 0-32,0 0 0,22 0 15,-1 0-15,0-21 0,-20 0 16,20 21-16,0-22 0,1 22 0,-1-21 15,0 21-15,1 0 0,-1-21 16,-21 21-16,21 0 0,-20 0 0,20 0 16,-21 0-16,0 0 0,0 21 15,1-21-15,-1 21 0,0 1 16,-21-1-16,21 0 0,-21 0 16,0 0-16,21 0 0,-21 1 0,0-1 15,0 0-15,0 0 0,0 0 0,0 0 16,0 1-16,0 20 0,0-21 15,0 0-15,0 0 0,-21 1 16,21-1-16,-21-21 0,21 21 0,-21-21 31,21-21-15,0 0-16,0-1 16,0 1-16,0 0 15,0 0-15,0 0 0,0-22 0,0 22 16,0-21-16,0 0 0,21-1 0,0 1 15,0 0-15,0-1 0,22 1 16,-22 0-16,21-1 0,1 22 0,-1 0 16,0 0-16,1 21 0,20 0 0,-21 0 15,22 21-15,-22 0 0,1 0 16,-1 22-16,-21-1 0,21 0 0,-20-21 16,-22 22-16,21-1 0,-21 0 15,0-20-15,0 20 0,0 0 0,0-21 16,0 1-16,0 20 0,-21-21 15,21 0-15,-22 0 0,1-21 0,0 22 16,0-1-16,0-21 16,0 0-16,21-21 15</inkml:trace>
  <inkml:trace contextRef="#ctx0" brushRef="#br0" timeOffset="9465.7">8594 7578 0,'0'0'0,"21"-21"15,0-1-15,-21 1 16,0 0-16,0 0 0,0-21 0,0 20 15,0 1-15,0 0 0,-21-21 0,0 21 16,-1-1-16,1 1 0,0 21 16,0-21-16,-21 21 0,-1 0 15,1 0-15,21 21 0,-22 0 16,22 1-16,-21-1 0,21 21 0,0-21 16,-1 22-16,-20-1 0,21 0 15,21 1-15,0-1 0,-21 0 0,21 1 16,0-22-16,0 21 0,0-21 15,0 22-15,0-22 0,0 0 0,63 42 16,-42-63-16,1 0 16,-1 0-16,0 0 0,0 0 15,21 0-15,-20 0 0,20-21 0,-21 21 16,21-21-16,-20 0 0,-1 0 16,21 0-16,-21-22 0,0 22 0,22-21 15,-22 21-15,0-22 0,-21 1 0,21-22 16,0 22-16,-21-21 0,0 20 15,0-20-15,0-1 0,0 22 0,0-22 16,0 22-16,0 0 0,0-1 16,0 22-16,0 0 0,0 0 15,-21 0-15,21 0 0,-21 21 0,0 21 16,21 0 0,-21 0-16,21 21 0,0-20 15,0 41-15,0-21 0,0 22 0,0-22 16,0 22-16,0-1 0,0-20 15,0 20-15,0-21 0,0 22 0,21-22 16,0 1-16,-21-22 0,21 21 0,0-21 16,-21 0-16,22 1 0,-1-1 15,0-21-15,21 0 0,-21 21 0,1-21 16,-1 0-16,21 0 0,-21 0 16,0-21-16,22 21 0,-22-21 15,0-1-15,0 1 0,22 0 0,-22 0 16,0-21-16,-21 20 0,21 1 0,0-21 15,-21 21-15,21-22 0,-21 22 16,0 0-16,0 0 0,0 0 16,0 42-1,0 0 1,-21 0-16,21 0 0,-21 1 0,21-1 16,0 0-16,0 0 0,0 0 15,0 0-15,0 1 0,0-1 0,0 0 16,0 0-16,21 0 15,0-21-15,1 0 16,-1 0-16,0 0 16,0-21-16,0 0 15,0 0-15,1 0 0</inkml:trace>
  <inkml:trace contextRef="#ctx0" brushRef="#br0" timeOffset="9820.53">9313 6964 0,'0'0'16,"-21"0"-16,0 0 0,0 0 0,21 21 15,-21-21-15,21 21 16,-22-21-16,22 21 0,0 1 16,22-22-1,-1 0-15,0 0 16,0 0-16,0 0 0,0 0 15,-21-22-15,22 22 0,-1-21 16,-21 0-16,0 0 16,0 0-16,-21 21 31,-1 0-31,1 0 0,0 0 16,0 0-16,0 21 0,0-21 15,21 21-15,0 0 0,-22 0 0,22 1 16,0-1-16,0 0 15,0 0-15,0 0 0,22 0 0,-1-21 16,0 22-16,0-22 16,0 0-16</inkml:trace>
  <inkml:trace contextRef="#ctx0" brushRef="#br0" timeOffset="10180.33">10033 6773 0,'0'0'0,"0"-21"0,-21 21 16,0 0-16,-1 0 0,1 21 15,0 1-15,0-1 0,0 0 0,0 21 16,-1-21-16,1 22 0,0-1 16,0 0-16,0 22 0,0-22 0,21 22 15,-22-22-15,22 22 0,-21-22 0,21 21 16,0-20-16,0-1 0,0 0 15,0 1-15,0-22 0,0 0 0,0 0 16,0 0-16,21 1 0,1-1 0,-1-21 16,0 0-16,0 0 15,0 0-15,22 0 0,-22 0 0,0 0 16,21 0-16,-21 0 0,1-21 0,-1-1 16,0 1-16,0 21 0,-21-21 15,21 0-15,-21 0 0,0 0 0,0-22 16,0 22-16,-21-21 0,0 21 0,-21-22 15,20 22-15,-20-21 0,0 21 16,-1-1-16</inkml:trace>
  <inkml:trace contextRef="#ctx0" brushRef="#br0" timeOffset="10331.24">9652 7218 0,'-21'0'0,"42"0"0,-63 0 15,20 0-15,1 0 0,0 21 16,21 0 0,21-21-16,0 0 15,1 0-15,20 0 0,0 0 16,1 0-16,-1 0 0,0 0 0,1 0 15,20 0-15,-21-21 0,1 0 0,-1 21 16,0-21-16,1 21 0,-1-21 16,-21-1-16,0 22 0,1-21 0</inkml:trace>
  <inkml:trace contextRef="#ctx0" brushRef="#br0" timeOffset="10536.12">10287 7112 0,'21'0'0,"-42"0"0,63 0 0,-42-21 16,0 42 15,0 0-31,0 0 16,0 1-16,0-1 0,0 21 15,-21 22-15,21-22 16,-21-21-16,21 21 0,0-20 0,0 20 16,0-21-16,0 0 0,0 22 15,0-22-15,0 0 0,0 0 0,0 0 16,21-21-16,0 0 16,0 0-16,1 0 15,-1 0-15,0 0 0,0-21 16,0 0-16,0 0 0,-21 0 0,22-1 15</inkml:trace>
  <inkml:trace contextRef="#ctx0" brushRef="#br0" timeOffset="10864.16">10647 6816 0,'-21'0'0,"42"0"0,-64 0 16,22 0-1,21 21-15,0 0 16,21-21 31,1 0-47,-44 0 47,1 0-32,0 21-15,0 0 16,21 1-16,-21-1 0,0 0 16,21 0-16,0 0 0,0 0 15,0 1-15,0-1 16,21-21-16,0 21 16</inkml:trace>
  <inkml:trace contextRef="#ctx0" brushRef="#br0" timeOffset="11644.71">11155 7112 0,'0'0'16,"-21"-21"-16,-1 21 0,1 0 16,0 0-16,-21 0 0,21 0 0,-22 21 15,22 0-15,0-21 0,-21 21 16,20 1-16,-20-1 0,21 21 0,0-21 15,0 22-15,-1-22 0,22 0 0,-21 21 16,21-21-16,0 1 0,0 20 16,0-21-16,0 0 0,21-21 15,22 21-15,-22 1 0,0-22 0,0 0 16,22 0-16,-22 0 0,21 0 16,-21 0-16,22 0 0,-22 0 0,0 0 15,0 0-15,-21-22 0,21 1 16,-21 0-16,0 0 15,0 0-15,0 0 0,0-22 0,0 22 16,-21-21-16,21 21 0,0-22 0,0 1 16,0 21-16,0-22 0,0 22 15,0-21-15,0 21 0,21 0 0,0-1 16,22 1-16,-22 0 0,21 21 16,-21 0-16,22-21 0,-1 21 15,-21 0-15,22 0 0,-1 21 0,-21-21 16,21 21-16,1 0 0,-22 1 0,21 20 15,-21-21-15,1 0 0,-1 22 16,-21-1-16,21 21 16,-21-41-16,0 20 0,0-21 0,0 21 15,0-20-15,0-1 0,0 0 0,0 0 16,0 0-16,0 0 16,-21-21-1,21-21 1,-21 0-1,21 0-15,0 0 0,0 0 0,0-1 16,0 1-16,0-21 0,0 0 16,21 20-16,0-20 0,0 0 0,0-22 15,22 43-15,-1-21 0,0-1 16,1 1-16,-1 21 0,21-21 0,-20 20 16,20 22-16,-20 0 0,-1 0 0,0 0 15,1 22-15,-1-1 0,-21 0 16,0 21-16,0-21 0,1 22 0,-1-1 15,-21 0-15,0-20 0,0 20 0,0 0 16,0 1-16,0-1 0,0 0 16,0-21-16,-21 22 0,21-22 15,-22 0-15,22 0 0,-21 0 0,0 1 16,21-44 15,21 1-15</inkml:trace>
  <inkml:trace contextRef="#ctx0" brushRef="#br0" timeOffset="12019.5">12806 6287 0,'0'0'0,"0"-22"0,21 44 31,0-22-31,21 21 16,1 21-16,-1-21 0,0 22 0,1-1 15,-1 0-15,22 1 0,-22-1 16,0 21-16,1-20 0,-1 20 0,-21 1 16,21-22-16,-20 22 0,-1-1 0,-21 1 15,0-1-15,0 1 0,0-1 16,0 1-16,-43-22 0,22 21 15,-21 1-15,0-22 0,-1 1 0,-20-1 16,20 0-16,-20 1 0,21-1 16,-22-21-16,22 0 0,-1 0 0,1 22 15,0-22-15,-1-21 0,22 21 0,-21 0 16,0-21-16,20 21 16,1-21-16,0 0 0,0 0 15,21-21-15,0 0 16</inkml:trace>
  <inkml:trace contextRef="#ctx0" brushRef="#br0" timeOffset="13188.58">14436 6964 0,'-22'0'0,"22"21"16,0 0 15,22-42 0,-1 21-15,-21-21-16,0 0 31,-21 21-31,-1 0 16,1 0-1,0 0-15,0 0 0,21 21 0,-21-21 16,0 21-16,21 0 16,0 0-16,0 1 15,0-1 1,0 0-1</inkml:trace>
  <inkml:trace contextRef="#ctx0" brushRef="#br0" timeOffset="13708.28">14372 7641 0,'0'0'0,"0"43"31,21-43-31,0 0 32,-21-22-32,0 1 15,22 21-15,-22-21 16,21 21-16,-21 21 47,0 0-32,0 1-15,0-1 16,0 0 0,-21-21-16,-1 0 15,22-21 32,0 0-47,0-1 16,0 1-16,22 21 15,-1 0-15,0 0 16,0 0-16,0 0 16,0 21-16,-21 1 15,0-1-15,0 0 0,0 0 16,0 21-16,0-20 0,0 20 0,-21 0 15,-21 1-15,0-1 0,-1 0 0,-20 1 16,-1 20-16,1-21 0,-1 1 16,22-1-16,-22-21 0,1 22 0,21-22 15</inkml:trace>
  <inkml:trace contextRef="#ctx0" brushRef="#br0" timeOffset="14596.82">14414 6964 0,'-21'0'0,"21"21"16,0 0-16,-21-21 16,21 21-16,0 1 31,21-22 0,0-22-15,-21 1-16,22 21 15,-22-21-15,0 0 16,0 0 0,0 0-16,-22 21 31,1 0-31,0 21 0,21 0 16,-21 0-16,21 0 15,0 0-15,-21 1 0,21-1 16,0 0-16,0 0 15,21-21-15,-21 21 16,21-21-16,0 0 0,0 0 16,1 0-1,-1 0-15,0-21 0,-21 0 16,0 0 0,0 0-1,0-1 1,-21 22-16,0 0 15,-1 0 1,22 22-16,0-1 16,0 0-16,-21-21 15,21 21-15,-21-21 0,21 21 16</inkml:trace>
  <inkml:trace contextRef="#ctx0" brushRef="#br0" timeOffset="16420.05">5736 2604 0,'0'0'0,"0"21"32,0 0-17,0 0-15,-21 21 0,0-20 16,0-1-16,-1 21 0,1-21 15,-21 22-15,21-1 0,0-21 0,-22 21 16,-20 43-16,42-43 16,-1-20-16,1 20 0,-21 0 0,21 1 15,21-22-15,-21 21 0,-1-21 16,22 0-16,-21 1 0,21-1 0,-21 0 16,21-42 15,21 0-31,0-1 15,1 1-15,-1 0 0</inkml:trace>
  <inkml:trace contextRef="#ctx0" brushRef="#br0" timeOffset="16743.41">5969 2582 0,'0'22'32,"0"-1"-17,0 0-15,0 21 0,0-21 16,0 1-16,-21-1 0,0 21 16,-1-21-16,1 22 0,0-1 0,0-21 15,-21 21-15,20 1 0,-20-22 0,21 21 16,-21 1-16,20-1 0,1 0 15,-21 1-15,21-22 0,0 21 0,-1-21 16,1 0-16,21 1 0,0-1 16,-21 0-16,0 0 15,21-42 17</inkml:trace>
  <inkml:trace contextRef="#ctx0" brushRef="#br0" timeOffset="17416.22">7006 2879 0,'0'0'0,"21"-21"0,-21-1 0,21 1 15,1 21-15,-22-21 0,0 0 16,0 0 0,0 0-16,0-1 15,-22 22 1,1 0-16,0 0 0,0 0 16,0 22-16,0-1 0,-22 0 15,22-21-15,0 42 0,0-21 16,-22 1-16,22 20 0,0-21 0,0 21 15,21-20-15,0-1 0,0 21 16,0-21-16,0 0 0,0 22 0,0-22 16,0 0-16,21 0 0,0-21 15,0 21-15,43 1 0,-43-22 16,21 0-16,1 0 0,-22 0 16,21 0-16,1 0 0,-22-22 0,21 1 15,-21 21-15,22-21 0,-22 0 16,21 0-16,-21 0 0,0-1 15,22 1-15,-22 0 0</inkml:trace>
  <inkml:trace contextRef="#ctx0" brushRef="#br0" timeOffset="18285.73">7514 2900 0,'21'-21'0,"-42"42"0,42-63 15,-21 20 1,-21 22 0,0 22-16,0-1 15,0 0-15,-1 0 16,22 0-16,0 0 0,0 1 0,-21-1 15,21 0-15,0 0 0,0 0 16,0 0-16,0 1 0,21-1 16,1-21-1,-1 0-15,0 0 0,21 0 16,-21 0-16,1 0 0,20 0 0,-21-21 16,21 21-16,-20-22 0,20 1 15,-21 21-15,0-21 0,0 0 0,1 21 16,-1-21-16,-21 0 0,0-1 15,0 1-15,0 0 0,0 0 16,-21 0-16,-1 0 0,1 21 0,-21-22 16,21 22-16,0 0 0,-22 0 15,22 0-15,0 0 0,0 0 16,0 0-16,-1 0 0,44-21 31,-1 21-31,21 0 0,-21-21 16,22 21-16,-1 0 0,0-21 0,276-43 31,-276 64-31,0-21 16,1 21-16,-1 0 0,0 0 0,-20-21 15,-1 21-15,0 0 0,-21 21 32,-21 0-17,0 1-15,-1-1 0,1 0 16,0 0-16,0 0 0,0 0 15,0 1-15,-1 20 0,22-21 0,-21 0 16,0 0-16,0 1 0,21 20 0,0-21 16,-21-21-16,21 21 0,0 0 15,0 1-15,0-1 16,21-21-16,0 0 16,0 0-16,0 0 0,1 0 0,-1 0 15,0-21-15,0 21 0,0-22 0,0 1 16,-21 0-16,22 0 0,-1 0 15,0 0-15,0-43 0,0 22 16,0-1-16,-21 1 16,0 0-16,22-1 0,-22-20 0,21 21 15,-21-1-15,0-20 0,0 42 16,0-22-16,0 1 0,0 21 0,0 0 16,0 42-1,-21 21-15,-1-21 16,22 22-16,0-1 0,-21 0 0,21 22 15,0-22-15,0 0 16,0 1-16,0-1 0,0 0 0,0 1 0,0-1 16,0-21-16,0 22 0,21-22 15,1 0-15,-1 0 0,-21 0 0,21-21 16,0 21-16,0-21 0,0 0 16,1 0-16,-1 0 0,0 0 15,21 0-15,-21 0 0,1 0 0,-1-21 16,0 21-16,21-21 0,-21 0 15</inkml:trace>
  <inkml:trace contextRef="#ctx0" brushRef="#br0" timeOffset="18685.5">8975 2794 0,'0'21'0,"21"-21"31,0 0-15,0 0-16,0 0 0,0 0 0,1-21 16,-1 0-16,0 0 15,0 21-15,0-21 0,-21-1 0,21 1 16,-21 0-16,0 0 16,0 0-16,-21 0 15,0 21-15,0 0 16,0 0-16,0 0 0,-1 21 0,1 0 15,0 0-15,0 0 0,0 0 0,0 22 16,-1-22-16,22 21 0,-21-21 16,21 1-16,0 20 0,0-21 15,0 0-15,0 0 0,21-21 16,1 22-16,-1-1 0,0-21 0,21 0 16,-21 0-16,1 0 0,-1 0 0,21 0 15,-21 0-15,0 0 0,1 0 16,-1-21-16,0 21 0,0-22 0,0 22 15,0-21-15,1 21 0,-22-21 16,0 0-16,21 21 0</inkml:trace>
  <inkml:trace contextRef="#ctx0" brushRef="#br0" timeOffset="18844.4">9440 2858 0,'0'21'78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17T01:44:55.3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20870 4847 0,'0'21'47,"21"-21"-32,-21 22 1</inkml:trace>
  <inkml:trace contextRef="#ctx0" brushRef="#br0" timeOffset="8392.43">1333 762 0,'0'-21'78,"22"21"-31</inkml:trace>
  <inkml:trace contextRef="#ctx0" brushRef="#br0" timeOffset="10276.5">1355 783 0,'0'-21'32,"0"0"-32,0 0 15,0 0 17,0-1-17,-22 22 48,22 22-32,0-1-31,0 0 16,0 0-1,0 0 1,0 0-16,0 1 0,0-1 15,0 0-15,0 0 16,0 0-16,0 0 0,0 1 0,0-1 16,0 0-16,0 21 0,0-21 15,0 1-15,0-1 0,0 0 0,0 21 16,0-21-16,0 1 0,0-1 16,0 21-16,0-21 0,0 0 15,0 1-15,-21-1 0,21 0 0,0 0 16,-21 0-16,21 0 0,0 1 15,0-1 1,0 0-16,-21-21 0,21 21 16,0-42 46,0 0-62,21 0 16,-21-1-16,0 1 0,21 0 15,0-21-15,1 21 0,-1-22 16,0 22-16,0-21 0,0-1 0,0 22 16,1-21-16,20 21 15,-21-22-15,0 22 0,0 0 16,1-21-16,-1 21 0,0-1 0,-21 1 16,21 0-16,0 0 0,-21 0 15,21 21-15,1 0 16,-1 0-16,-21 21 31,0 0-31,0 0 16,21 0-16,-21 22 0,0-22 0,0 0 15,0 21-15,0-20 0,0 20 16,0-21-16,0 0 0,0 22 0,0-22 16,0 0-16,0 0 0,21 0 15,-21 0-15,0 1 0,21-22 16,-21 21-16,21 0 0,-21 0 15,22-21 1,-1 0-16,0 0 0,0 0 16,0 0-16,0 0 15,-21-21-15,22 0 0,-1 0 0,0-1 16,-21 1-16,21 0 0,21-85 31,-20 64-31,-22 0 0,21-1 16,-21 1-16,0 21 0,0-22 0,0 1 15,0 21-15,0 0 0,0-22 16,0 22-16,0 0 16,-21 21-1,-1 0-15,1 0 16,21 21-16,0 0 16,-21 1-16,21-1 0,0 0 0,-21 0 15,21 21-15,0-20 0,0-1 16,0 0-16,0 0 0,0 0 15,0 0-15,0 1 0,21-22 0,0 21 16,0-21-16,1 0 16,-1 0-16,21 0 0,-21 0 0,22 0 15,-1-21-15,0 21 0,22-22 0,-22 1 16,0 0-16,1 0 16,20-21-16,-20 20 0,-1-20 0,-21 21 15,21-21-15,1-1 0,-22 22 16,0-21-16,0-1 0,0 22 0,-21-21 15,0 21-15,0-22 0,0 22 16,0 0-16,0 0 0,0 0 16,0 0-16,-21 21 0,0 0 15,0 0-15,0 21 16,21 0-16,-21-21 16,21 42-16,-22-21 0,22 1 15,0 20-15,0-21 0,0 21 0,0 1 16,0-1-16,0 22 0,-21-22 15,21 21-15,0 1 0,0-22 16,0 22-16,0-22 0,0 0 0,-21 1 16,21-1-16,0 0 0,0-20 15,0-1-15,0 0 0,0 0 0,0 0 16,0 0-16,0 1 0,0-1 16,0-42 15,0-1-16,0 1-15,0 0 0,0 0 16,0 0-16,21-22 0,0 22 0,1-21 16,-1 0-16,0-1 0,0 1 15,0 21-15,0-22 0,22 1 16,-22 21-16,0 0 0,21 0 0,-20-1 16,-1 1-16,0 21 0,0 0 15,0 0-15,0 0 0,1 21 0,-22 1 16,21-1-16,0 0 0,0 0 15,-21 21-15,0-20 0,21 20 16,-21-21-16,21 21 0,-21-20 16,0-1-16,22 0 0,-22 0 15,0 0-15,0 0 0,0 1 0,0-1 16,0 0-16,0 0 16,0-42 30,0 0-46,0 0 16,0-1-16</inkml:trace>
  <inkml:trace contextRef="#ctx0" brushRef="#br0" timeOffset="10539.92">3683 804 0,'0'22'31,"0"-1"-31,-21 0 0,21 21 16,0 1-16,0-22 0,-21 21 0,21 0 15,0 1-15,0-1 0,0-21 16,0 22-16,0-22 0,0 0 16,-22 21-16,22-21 0,0 1 0,0-1 15,-21 0-15,21-42 47,0 0-31,0-1-16</inkml:trace>
  <inkml:trace contextRef="#ctx0" brushRef="#br0" timeOffset="10928.7">3556 508 0,'-21'0'0,"42"0"0,-63 0 16,20 0-16,1 0 0,21 21 16,-21 0-16,0-21 0,21 22 15,0-1-15,0 0 0,0 0 16,0 0-16,0 0 0,0 1 16,21-1-1,0-21-15,0 0 0,1 0 16,-1 0-16,21 0 0,-21 0 0,0-21 15,1-1-15,-1 1 0,0 21 16,-21-21-16,0 0 0,21 0 0,-21 0 16,0-1-16,0 1 0,0 0 15,0 0-15,0 0 0,-21 0 0,0 21 16,0 0-16,21-22 16,-22 22-16,1 0 0,0 0 0,0 22 15,0-1-15,0 0 0,-1 0 16,1 0-16,0 0 0,21 1 15,-21-1-15,21 0 0,0 0 0,0 0 16,0 0-16,21 1 0,0-1 16,0 0-16,1 0 0,-1-21 0,0 21 15</inkml:trace>
  <inkml:trace contextRef="#ctx0" brushRef="#br0" timeOffset="11395.43">3937 1312 0,'0'0'0,"21"0"31,0 0-31,-21-21 16,0 0-16,21 0 0,1 0 0,-1-22 15,-21 1-15,21 0 0,0-1 16,0-20-16,0-1 0,-21 1 0,22-1 15,-22 22-15,21-21 0,-21-1 16,21 22-16,-21-22 0,0 22 0,0 21 16,0-22-16,0 22 15,0 0-15,0 0 0,-21 21 16,21 21 0,-21 0-16,-1 0 0,22 1 0,0 20 15,0-21-15,0 21 0,-21 1 16,21 20-16,0-20 0,0 20 0,-21 1 15,21-1-15,0-21 0,0 22 16,0-1-16,0-20 0,0-1 16,0 0-16,0 1 0,0-1 0,0-21 15,0 0-15,0 1 0,21-1 16,-21 0-16,21-21 0,1 0 16,-1 0-16,0 0 15,0 0-15,0 0 0,0-21 16,1 0-16,-1-1 0,0 1 15,0-21-15,-21 21 0,21-22 0,-21 22 16</inkml:trace>
  <inkml:trace contextRef="#ctx0" brushRef="#br0" timeOffset="11768.21">4403 1037 0,'0'0'0,"0"21"0,21-21 16,0 0-1,0 0-15,0 0 16,0 0-16,1 0 0,-1 0 16,0-21-16,0 0 0,0 0 0,0 21 15,1-21-15,-1 0 0,0-1 16,-21 1-16,0 0 0,0 0 0,0 0 16,0 0-16,0-1 0,0 1 15,-21 21-15,0 0 16,-1 0-16,1 21 0,-21-21 15,21 22-15,0 20 0,-1-21 0,1 21 16,21 1-16,0-1 0,-21 0 16,21 1-16,0-1 0,0-21 15,0 22-15,0-22 0,0 21 16,0-21-16,21 0 0,0 1 0,1-1 16,-1-21-16,0 0 0,21 21 15,-21-21-15,22 0 0,-1 0 0,0 0 16,1 0-16,-22-21 0,21 0 15,1-1-15,-22 22 0,21-21 0</inkml:trace>
  <inkml:trace contextRef="#ctx0" brushRef="#br0" timeOffset="13551.19">5482 1270 0,'0'0'0,"0"42"31,21-42-15,0 0-16,1 0 16,-1-21-16,0 21 0,0-21 15,21 0-15,1-21 0,-22 20 0,21-20 16,1 0-16,-1-1 0,0-20 16,1 21-16,-22-22 0,21 1 15,-21 20-15,22-20 0,-22-1 0,-21 1 16,0 20-16,21-20 0,-21 21 15,0-1-15,0 1 0,0 0 0,0-1 16,-21 22-16,0 0 16,-1 21-16,1 0 0,0 21 15,21 0-15,-21 0 0,21 22 16,-21-22-16,21 21 0,-21 1 16,21 20-16,0-21 0,0 22 15,0-1-15,-22 1 0,22-1 0,0 1 16,0-1-16,0 1 0,0-1 15,0 1-15,0-1 0,0-20 0,0-1 16,0 0-16,0 1 0,22-22 16,-22 0-16,21 0 0,0 0 0,0 1 15,0-22-15,0 0 0,1 0 16,20 0-16,-21 0 0,0 0 0,0 0 16,1 0-16,20-22 0,-21 1 15,0 0-15,22 0 0,-22-21 16,0 20-16,21-20 0,-21 0 0,1-1 15,-1 1-15,0 0 0,0-1 16,0 1-16,22-21 0,-43 20 16,0 22-16,0 0 15,0 42 1,0 21 0,-22-20-16,1-1 0,21 21 15,0-21-15,-21 22 0,0-22 0,21 21 16,0-21-16,0 0 0,0 22 15,0-22-15,0 0 0,0 0 16,0 0-16,21 1 0,0-22 16,0 0-16,1 0 0,-1 0 15,0 0-15,21 0 0,-21 0 0,22-22 16,-22 22-16,0-21 0,21 0 16,-20 0-16,-1 0 0,0 0 0,0-1 15,-21 1-15,0-21 0,0 21 16,0-22-16,0 22 0,0-21 15,-21 21-15,21-22 0,-42 22 0,20 0 16,1 0-16,0 21 0,-21 0 16,21 0-16,-1 0 0,1 0 15,-21 0-15,21 0 16,0 0-16,21 21 16,21-21-1,21 0-15,-21 0 0,22 0 0,-1 0 16,0 0-16,1-21 0,20 21 15,-21-21-15,1 0 0,20-1 0,-20 1 16,-1 21-16,21-21 0,-41 0 16,20 21-16,0-21 0,-21 21 0,1-21 15,-1 21 1,-21 21 0,0 0-1,0 0-15,0 0 0,0 0 0,-21 1 16,21-1-16,0 21 0,-22 0 15,22-20-15,-21 20 0,21 0 0,0-21 16,0 22-16,0-22 0,0 21 16,0-21-16,0 1 0,0-1 0,0 0 15,0 0-15,0 0 0,0 0 16,21-21-16,1 0 0,-1 22 0,0-22 16,0 0-16,0 0 0,22 0 15,-22 0-15,21 0 0,-21-22 0,22 1 16,-22 21-16,0-21 0,21-21 15,-21 21-15,1-1 0,-22-20 16,0-21-16,0 20 0,0 1 16,0 21-16,0-22 0,-43 1 15,22 0-15,0 21 0,-21-1 16,-1 1-16,22 0 0,-21 0 0,21 21 16,-43 0-16,22 0 0,21 0 15,-1 0-15,1 0 0,0 0 16,21 21-16,0 0 15,0 0-15,21-21 16,0 0-16,1 22 0,20-22 16,0 0-16,22 0 0,-22 0 15,22 0-15,-1 0 0,1-22 16,20 1-16,-20 21 0,20-21 0,-20 0 16,-1 0-16,1 21 0,-22-21 15,1-1-15,-1 1 0,-21 21 0,21-21 16,-20 21-16,-22-21 15,0 42 1,0 0 0,0 0-16,0 1 15,0 20-15,-22-21 0,22 21 16,0 22-16,0-22 0,0 1 0,-21 20 16,0 1-16,0-1 0,21 1 15,-21-1-15,21 22 0,-21-1 16,-1 1-16,22 0 0,-21-1 0,0 1 15,21 21-15,-21-21 0,21-1 0,0 1 16,0 0-16,0-1 0,0-20 16,0 20-16,0-20 0,0-1 0,0 1 15,0-1-15,0-20 0,0 20 16,0-42-16,0 22 0,21-22 0,-21 21 16,0-21-16,0-42 46,0 0-46,0 0 0,0-21 0,0-1 16,21 1-16,-21 0 0,0-22 16,0 1-16,0-22 0,21 21 0,-21-20 15</inkml:trace>
  <inkml:trace contextRef="#ctx0" brushRef="#br0" timeOffset="13876.01">8149 826 0,'0'-22'16,"0"44"-16,0-86 0,0 43 0,0 0 0,0 0 16,0-1-16,0 1 15,0 0-15,21 21 16,0-21-16,1 21 0,-1 0 16,0 0-16,21 0 0,-21 0 0,22 0 15,-22 0-15,21 0 0,-21 21 16,1 0-16,20 0 0,-21 22 0,-21-22 15,21 21-15,-21-21 0,0 22 16,0-1-16,0 0 0,0 1 0,0-1 16,-21-21-16,21 22 0,-21-22 15,-21 0-15,20 0 0,1 0 16,0 0-16,0 1 0,0-1 0,-22-21 16,22 21-16,0 0 0,0-21 15,0 0-15,-22 21 0,22-21 16,0 0-16,-21 0 0,-1 21 0</inkml:trace>
  <inkml:trace contextRef="#ctx0" brushRef="#br0" timeOffset="14577.16">1693 2180 0,'0'0'0,"-21"0"0,0 0 16,0 0-16,0 0 16,21-21-16,0 0 31,21 21-16,0 0-15,0 0 0,0 0 16,22 0-16,-22 0 0,21 0 16,0 0-16,1 0 0,-1 0 0,22 0 15,-1 0-15,22 0 0,-1 0 16,22 0-16,0 0 0,0 0 0,0-21 16,21 21-16,0-21 0,0 21 15,21 0-15,0 0 0,0-22 16,0 22-16,22 0 0,-22-21 0,21 21 15,1 0-15,-1-21 0,21 21 16,-20 0-16,-1-21 0,0 21 0,1-21 16,-1 21-16,0-21 0,1 21 15,-22-22-15,0 22 0,21 0 0,-20-21 16,-1 21-16,0-21 0,0 21 16,-21-21-16,-21 21 0,21 0 15,-21-21-15,0 21 0,-22 0 0,1-21 16,0 21-16,-1 0 0,-20 0 0,42-22 15,-64 22 1,0 0-16,-21 0 0,1 0 0,-1 0 16,0 0-16,0 0 0,-21-21 15,0 0 1</inkml:trace>
  <inkml:trace contextRef="#ctx0" brushRef="#br0" timeOffset="14737.07">8043 1757 0,'-21'0'0,"21"21"0,-21-21 16,21 21-1,0 0 1,0 1 0</inkml:trace>
  <inkml:trace contextRef="#ctx0" brushRef="#br0" timeOffset="16153.83">18478 1651 0,'22'0'0,"-22"-21"0,21 21 16,0 0-16,-21-21 0,21 0 0,0 21 16,-21-22-16,21 22 0,-21-21 15,22 0-15,-22 0 0,0 0 16,0 0-16,0-1 15,0 1-15,0 0 0,-22 21 0,1-21 16,0 0-16,-21 0 0,21-1 16,-22 22-16,22-21 0,-21 0 0,-1 21 15,1 0-15,21 0 0,-21 0 16,-22 0-16,22 0 0,-1 21 16,1 0-16,0 1 0,21-1 0,-22 0 15,1 21-15,21 1 0,0-22 16,-1 21-16,1 0 0,21 22 0,0-22 15,0 1-15,0-22 0,0 21 16,0-21-16,0 22 0,21-22 0,1 0 16,-22 0-16,21-21 0,0 21 15,0-21-15,0 0 0,0 0 0,22 0 16,-22 0-16,21 0 0,43-42 16,-43 21-16,1 0 0,-1-1 15,0-20-15,22 21 16,-22-21-16,0-1 0,1 1 0,-1 0 15,0-1-15,1 1 0,-22-22 16,21 22-16,1-64 0,-22 64 16,0-22-16,-21 22 0,0 0 15,0-1-15,0-20 16,0 42-16,0 0 0,0-1 0,0 1 16,-21 21-16,0 0 0,-1 0 15,22 21-15,-21 22 0,0-22 16,0 21-16,0 1 0,21-1 0,-21 64 15,-1-64-15,22 0 16,0 22-16,0-22 0,0 1 0,0 20 16,0-21-16,0 1 0,0-1 15,0 0-15,0 1 0,0-1 0,0-21 16,22 0-16,-1 1 0,-21-1 16,21 0-16,0 0 0,0-21 15,0 0-15,1 0 0,20 0 16,-21 0-16,0 0 0,0-21 0,1 0 15,-1 0-15,0-1 0,21 1 16,-21 0-16</inkml:trace>
  <inkml:trace contextRef="#ctx0" brushRef="#br0" timeOffset="16604.57">19198 1355 0,'0'0'0,"-21"0"16,0 21-1,0 0-15,-1 0 0,22 0 16,-21 1-16,21 20 0,0-21 16,-21 21-16,21 1 0,-21-22 0,21 21 15,0-21-15,0 22 0,0-22 16,0 0-16,0 0 0,0 0 16,21 1-16,0-1 0,-21 0 15,21-21-15,1 0 0,20 0 0,-21 0 16,43 0-16,-43 0 15,21-21-15,-21 21 0,22-21 0,-22-1 16,0 1-16,0 0 0,0-21 16,0 21-16,1-22 0,-22 1 15,0 0-15,0-1 0,0 1 0,0 0 16,0-1-16,0 1 0,0 0 0,-22 20 16,1 1-16,0 0 0,0 0 15,0 0-15,0 21 0,-1 0 16,-20 0-16,21 0 0,0 0 15,0 21-15,-1 0 0,-20 0 0,21 0 16,0 22-16,21-22 0,-21 0 16,21 21-16,-22-20 0,22 20 0,0-21 15,0 21-15,0-20 0,0-1 16,0 0-16,0 0 0,22 0 0,-1 0 16,0-21-16,0 0 0,0 0 0,22 0 15</inkml:trace>
  <inkml:trace contextRef="#ctx0" brushRef="#br0" timeOffset="18710.21">20024 1270 0,'0'0'0,"0"-21"16,0 42 15,0 0-16,0 0-15,-22 22 0,22-22 0,-21 21 16,21-21-16,-21 22 0,21-1 16,0-21-16,0 22 0,0-1 0,-21-21 15,21 21-15,0-20 0,0-1 16,0 0-16,0 0 0,0 0 0,0 0 16,21-21-1,0 0 1,0 0-16,1 0 0,-22-21 0,21 21 15,0-21-15,0 0 0,0 0 16,0-22-16,1 22 0,-1-21 16,0 21-16,0-22 0,0 1 0,0 0 15,1 21-15,-1-22 0,0 22 0,0 0 16,0 0-16,-21 0 0,21 21 16,-21 21 15,0 0-31,0 0 0,0 0 0,-21 22 15,21-22-15,-21 0 16,21 21-16,0-21 0,-21 22 0,21-22 16,0 21-16,0-21 0,0 1 15,0-1-15,0 0 0,0 0 0,21 0 16,0-21-16,22 0 16,-22 0-16,21 0 0,-21 0 0,22 0 15,-1 0-15,0 0 0,1-21 16,-1 0-16,-21 0 0,21 0 0,1-1 15,-22 1-15,0-21 0,0 0 16,0 20-16,1-20 0,-1 0 16,-21-1-16,0 1 0,0 0 0,0-1 15,0 22-15,0-21 0,0 21 16,-21-22-16,-1 22 0,1 0 16,0 21-16,-21 0 0,21 0 0,-1 0 15,-20 0-15,21 0 0,-21 21 16,20-21-16,1 21 0,21 1 0,0-1 15,0 0-15,0 0 0,0 0 16,0 0-16,21 1 0,22-1 16,-22-21-16,21 0 0,-21 21 15,22-21-15,-22 0 0,21 0 0,1 0 16,-1 0-16,0 0 0,1 0 16,-1-21-16,0 0 0,1-1 0,-1 22 15,0-21-15,1 0 16,-22-21-16,21 21 0,-21-22 0,22 22 15,-22-21-15,0-1 0,-21 1 16,0-21-16,0 20 0,0 1 0,0 21 16,0-22-16,0 22 0,0 0 15,0 0-15,0 0 0,-21 21 0,0 0 16,-1 0 0,1 0-16,21 21 0,-21 21 0,21-21 15,-21 22-15,21-1 16,0 0-16,-21 22 0,21-22 0,-21 1 0,21 20 15,-22-21-15,22 1 0,-21 20 16,21-20-16,0-1 0,0-21 16,0 21-16,-21 1 0,21-1 15,0-21-15,0 22 0,0-1 0,0-21 16,0 0-16,0 0 0,0 1 16,0-1-16,0 0 0,0 0 15,21-21 1,-21-21-1,21 21-15,1-21 16,-22 0-16,21-1 0,-21 1 0,21-21 16,0 21-16,0-22 0,0 22 15,1-21-15,-1 0 0,0 20 0,0-20 16,21 21-16,-20-21 0,-1 20 16,0 1-16,42 0 15,-41 21 1,-1 0-16,-21 21 15,0 0-15,0 1 0,0-1 0,0 0 16,21 0-16,-21 0 0,21 0 16,-21 22-16,0-22 0,21 0 0,0 0 15,1 0-15,-1 1 0,0-1 16,0 0-16,0-21 0,0 21 16,1-21-16,-1 0 0,0 0 15,0 0-15,0 0 16,0 0-16,1 0 0,-1 0 15,0-21-15,0 0 0,0 0 0,0-1 16,1 1-16,-1 0 0,0 0 16,0-21-16,0 20 0,0-20 0,1 21 15,-1 0-15,0-22 0,-21 22 16,0 0-16,21 21 0,-21-21 0,0 42 31,-21-21-31,0 21 16,21 0-16,0 1 15,0 20-15,-21-21 0,21 0 0,0 0 16,0 1-16,0-1 0,0 0 16,0 0-16,0 0 0,0 0 0,0 1 15,21-1-15,0-21 16,0 21-16,0-21 0,22 0 16,-22 0-16,0 0 15,0 0-15,21 0 0,1 0 0,-22-21 16,21 0-16,1-1 0,-22 1 15,21-21-15,-21 21 0,22-22 0,-22 1 16,0 0-16,0-22 0,0 22 16,0-22-16,1 1 0,-22-1 15,0 1-15,21-1 0,-21 1 16,0 21-16,0-1 0,21 1 0,-21 0 16,0 20-16,0 1 0,0 0 15,0 0-15,0 42 31,-21 0-31,0 0 0,21 1 16,-22 20-16,1 0 0,21 22 16,-21-22-16,0 22 0,21-1 0,0-21 15,-21 22-15,21-22 0,-21 22 16,21-22-16,0 0 0,0 1 0,0-1 16,0 0-16,0-20 15,0 20-15,0-21 0,21 0 0,0 0 16,0 1-16,21-1 0,-20 0 15,20-21-15,0 0 0,1 0 0,-1 0 16,0 0-16,1 0 0,-22 0 16,21-21-16,0 0 0,1-1 0,-1 1 15,-21 0-15,22 0 0,-1 0 16,-21-22-16,0 22 0,0-21 0,1 0 16,-1 20-16,-21-20 0,21 0 15,-21 21-15,0-1 0,0 1 16,0 0-16,0 0 0,-21 21 0,0 0 15,-1 0-15,1 21 16,0 0-16,0 0 0,0 22 16,0-22-16,-1 21 0,1-21 0,21 22 15,0-22-15,0 21 0,0-21 16,0 1-16,0 20 0,0-21 0,21 0 16,1 0-16,-1 1 0,21-1 15,-21 0-15,22-21 0,-1 21 0,-21-21 16,21 0-16,1 0 0,-1 0 15,0 0-15,1 0 0,-1-21 0,-21 21 16,22-21-16,-1 0 0,-21-1 16,21 1-16,-20 0 0,20-21 0,-21 21 15,0-1-15,0-20 0,-21 21 16,0-21-16,0-1 0,0 22 16</inkml:trace>
  <inkml:trace contextRef="#ctx0" brushRef="#br0" timeOffset="19088.25">22183 910 0,'0'0'0,"21"21"0,0-21 15,0 0-15,0 0 0,0 0 16,1 0-16,-1-21 0,0 21 16,0-21-16,0 21 0,-21-21 15,0 0-15,0 0 16,0-1-16,0 1 31,-21 21-15,0 0-16,0 0 0,21 21 15,-21-21-15,-1 22 0,1-1 0,0 0 16,0-21 0,21 21-16</inkml:trace>
  <inkml:trace contextRef="#ctx0" brushRef="#br0" timeOffset="19812.13">18690 2032 0,'0'0'0,"-63"0"15,41 0 17,22 21-17,22-21 16,-1 0-31,0 0 16,21 0-16,1 0 0,-1 0 0,21 0 16,1 0-16,-1 0 0,22 0 0,21 0 15,0 0-15,21 0 0,0 0 16,21 0-16,-21 0 0,21-21 0,21 21 16,1 0-16,-1 0 0,-21-21 15,22 21-15,-1-21 0,0 21 0,22 0 16,-22-21-16,0 21 0,1 0 15,-1-22-15,0 22 0,1 0 16,-1-21-16,-21 21 0,0-21 0,1 21 16,-22 0-16,0 0 0,-22 0 15,1 0-15,-21 0 0,0 0 16,-1 0-16,43-21 16,-84 0-16,-1 21 0,-21 0 0,0 0 15,0-21-15,1 21 0,-1 0 16,-21-22-16,-21 22 47,-1 0-47,-20 0 0,21 0 0,-21 0 15,-22 0-15</inkml:trace>
  <inkml:trace contextRef="#ctx0" brushRef="#br0" timeOffset="21828.01">14118 910 0,'21'-21'16,"-21"0"-16,0 0 16,0 0-1,0-1 1,0 1 15,21 21 0,-21 21-31,0 1 0,0-1 0,0 0 0,0 0 16,0 21-16,0-20 16,0 20-16,22 0 0,-22 1 0,0-1 15,0-21-15,0 21 0,0 1 16,21-1-16,-21 0 0,0 1 0,0-1 16,0 0-16,0 22 0,0-22 15,0 22-15,0-22 0,0 22 0,0-1 16,0-21-16,0 22 0,0-1 15,0-20-15,0 20 0,0-20 0,21 20 16,-21 1-16,0-22 0,0 21 0,0 1 16,0-1-16,0 1 15,0-22-15,0 22 0,21-1 0,-21 1 16,21-22-16,-21 22 0,0-22 16,0 0-16,0 22 0,21-22 0,-21 22 15,0-1-15,22-21 0,-22 22 0,0-1 16,0 1-16,0-22 0,0 22 15,0-1-15,0-20 0,0 20 0,0 43 16,0-43-16,0 1 16,0-1-16,0 1 0,-22-1 0,22 1 15,0-1-15,0 1 0,-21-22 0,21 22 16,0-1-16,0 1 0,0-1 16,0 1-16,0-1 0,0 22 15,0-22-15,0 1 0,0 21 16,0-22-16,0 1 0,0 20 0,0-20 15,0-1-15,0 1 0,0 20 0,0-20 16,0 21-16,0-22 0,0 22 16,0-22-16,0 1 0,0-1 0,0 1 15,0 20-15,21 65 0,-21-86 16,22 22-16,-22-1 0,0 1 16,0 0-16,0-22 0,0 22 0,21 0 15,-21-1-15,0-20 0,21 20 16,-21 1-16,21 0 0,-21-1 0,0 1 15,0-21-15,21 20 0,-21-20 16,21 20-16,-21 1 0,0-21 0,0 20 16,0 1-16,0 0 0,22-22 15,-22 22-15,0-22 0,21 1 0,-21 20 16,0-20-16,0-1 0,0 22 0,0 0 16,21-22-16,-21 22 0,0-22 15,0 1-15,21 21 0,-21-22 0,0 1 16,0 20-16,0-20 0,0 20 0,0-20 15,21 21-15,-21-22 0,0 22 16,21-22-16,-21 1 0,0-1 0,0 1 16,0-1-16,0 22 0,0-22 0,22 1 15,-22 21-15,0-22 16,0 1-16,0-1 0,0 1 0,0 20 16,0-20-16,0-1 0,0 1 0,0-1 15,21 22-15,-21-22 0,0 1 16,0 21-16,0-22 0,0 1 0,0-1 15,0 1-15,0-1 0,21 1 0,-21-1 16,0 1-16,0-1 0,0 1 16,0 20-16,0-20 0,0-1 0,0 1 15,0-1-15,0 1 0,0-1 0,0 1 16,0 20-16,0-20 0,0-1 16,0 22-16,-21-21 0,21-1 15,0 1-15,-21-1 0,21 1 0,0-1 16,0 1-16,0-1 0,0 1 15,0-1-15,0 1 0,0-1 0,-22 1 16,22-1-16,0 1 0,0-1 0,-21 1 16,21-1-16,0 1 0,0-1 15,-21 1-15,21-1 0,-21 22 16,21-22-16,0 1 0,0-1 0,-21 1 0,21-1 16,0 1-16,-21-1 15,21 1-15,0-1 0,0 1 0,0 42 16,0-43-16,0 1 0,-22 20 15,22-20-15,0-1 0,0-20 16,-21 20-16,21 1 0,0-1 0,0-21 16,0 22-16,0-1 0,0 1 0,0-1 15,0-20-15,0 20 0,-21 1 16,21-22-16,0 22 0,0-22 0,0 21 16,0-20-16,0-1 0,-21 22 15,21-22-15,0 0 0,0 1 0,0 20 16,0-21-16,0 1 0,-21 20 0,21-20 15,-21 20-15,21-21 0,0 1 16,0 20-16,0-20 0,0-1 0,0-21 16,0 21-16,0 1 0,0-1 15,-22-21-15,22 22 0,0-22 16,0 0-16,0 0 0,0 21 16,0-20-16,0-1 0,0 0 0,0 0 15,0 0-15,0 0 0,0 1 16,-21-22 15,0 0-15,0-22-16,21 1 0,-21-21 15,0 21-15,21-22 0,-22 1 16,1 0-16,0-1 0</inkml:trace>
  <inkml:trace contextRef="#ctx0" brushRef="#br0" timeOffset="23511.81">444 3683 0,'0'0'0,"-21"0"0,0 0 16,0 0-16,0 0 0,0 0 0,-1 0 15,1 0-15,0 0 16,0 0-16,0 0 0,0 0 16,-1-21-16,1 21 15,0 0 1,42 0 15,22 0-31,-22 0 16,21 0-16,0 0 0,22 0 0,-1 0 15,1 0-15,-1 0 0,-20 0 16,20 0-16,1 0 0,-1 0 0,-20 0 16,20 0-16,-21 0 0,22 0 15,-1 0-15,-20-21 0,-1 21 0,22-21 16,-22 21-16,0 0 15,-21 0-15,22-22 0,-22 22 0,0 0 16,0 0-16,-21-21 16,-21 0 15,0 21-31,0 0 16,0-21-16,-1 21 0,1 0 15,0-21-15,0 21 0,0-21 16,0 21-16,-1-22 0,1 22 15,21-21-15</inkml:trace>
  <inkml:trace contextRef="#ctx0" brushRef="#br0" timeOffset="23891.59">1101 3408 0,'-22'0'0,"1"0"0,21-21 15,-21 21-15,0 0 16,21 21 15,0 0-15,21-21-16,0 21 0,0-21 15,22 21-15,-22-21 0,21 0 16,-21 22-16,22-22 0,-22 0 0,21 21 16,1-21-16,-22 0 15,0 0-15,21 0 0,-21 21 0,1-21 16,-1 0-16,0 0 0,0 0 16,-21 21-16,0 0 15,0 0 1,0 1-16,-21-1 0,0 0 15,0 0-15,-22 0 0,22 22 16,-21-22-16,-1 21 0,22-21 16,-21 22-16,0-22 0,20 21 0,-20-21 15,21 22-15,-21-22 0,20 21 16,1-21-16,21 0 0,-21 1 0,21-1 16,0 0-16,-21-21 15,21 21-15,21-42 31,0 0-31,0 0 0</inkml:trace>
  <inkml:trace contextRef="#ctx0" brushRef="#br0" timeOffset="27849.07">2667 3175 0,'0'0'0,"0"-21"16,0 0-16,21 0 16,-21-1-16,0 1 0,0 0 15,0 0-15,0 0 16,-21 21-16,0 0 0,0 0 16,-1 0-16,1 0 0,0 0 15,-21 0-15,21 21 0,-22 0 0,1 0 16,21 0-16,-22 22 0,1 20 15,21-20-15,0 20 0,0 1 16,-1-22-16,1 21 0,21 1 0,-21-1 16,21-20-16,0-1 0,0 22 15,0-22-15,0 0 0,21 1 0,0-1 16,22-21-16,-22 21 16,0-20-16,21-1 0,22 0 15,-22-21-15,22 0 0,-22 0 16,0 0-16,1-21 0,-1 0 0,0-1 15,-20 1-15,20 0 0,0 0 16,-21 0-16,22 0 0,-22-22 0,0 22 16,0 0-16,0-21 0,1 20 15,-1-20-15,-21 21 0,0-21 0,0-1 16,0 1-16,0 21 16,0 0-16,0 42 31,0 0-31,-21-21 15,21 42-15,-22-21 0,22 1 0,0-1 16,0 0-16,0 21 0,0-21 16,0 1-16,0 20 0,0-21 0,0 0 15,0 0-15,22 1 0,-1-1 16,-21 0-16,21-21 0,0 21 16,0-21-16,0 0 0,22 0 0,-22 0 15,21 0-15,-21 0 0,22 0 0,-1-21 16,0 0-16,-20 0 15,20-1-15,0 1 0,-21 0 0,22 0 16,-22 0-16,0-22 0,0 22 0,-21 0 16,0-21-16,0-1 0,0 22 15,0-21-15,-21 0 0,0-1 0,0 22 16,0-21-16,-22 21 0,22-1 16,-21 1-16,-1 0 0,22 21 15,-21 0-15,0 0 0,20 0 0,-20 0 16,21 21-16,0 0 0,0 1 15,-1-1-15,1 21 0,21-21 0,0 22 16,0-1-16,0-21 16,0 21-16,0-20 0,0 20 0,0-21 15,0 0-15,0 22 0,21-22 0,1-21 16,20 21-16,-21-21 0,21 0 16,-20 0-16,20 0 0,21 0 0,-20 0 15,-1 0-15,22 0 0,-22 0 16,0-21-16,22 0 0,-22-1 0,0 1 15,1 0-15,-1-21 0,22-1 16,-43 1-16,0 21 0,0 0 16,-21-22-16,0 22 0,0 0 15,0 0-15,0 0 0,0 42 47,0 0-47,-21 0 0,21 0 0,0 22 16,0-22-16,0 0 0,0 21 15,0-20-15,-21-1 0,21 0 0,0 21 16,0-21-16,0 1 0,0-1 16,0 0-16,0 0 0,0 0 15,21-21 1,0 0 0,-21-21-16,21 0 15,-21 0-15,21 21 0,-21-21 16,0-22-16,0 22 0,22 0 0,-1-21 15,-21 20-15,21-20 0,-21 21 16,21 0-16,0-22 0,-21 22 16,21 0-16,1 21 15,-1 21 1,-21 0-16,0 1 0,21-1 16,-21 0-16,0 0 0,0 21 15,0-20-15,21-1 0,0 0 0,-21 0 16,21 0-16,1 0 0,-1 1 15,21 20-15,0-21 0,-20-21 16,62 21-16,-20-21 0,-22 0 16,22 0-16,-22 0 0,21 0 15,1 0-15,42-21 16,-64 0-16,22 21 0,-22-21 16,0 0-16,-21-1 0,22 1 0,-1-21 15,-21 21-15,0 0 0,1-22 16,-1 1-16,0 21 0,0-22 0,-21 1 15,0 0-15,0 21 0,0-22 0,0 22 16,0 0-16,0 0 0,-21 0 16,0-1-16,0 22 0,-1 0 0,-41 0 15,42 22-15,-22-1 16,22 0-16,-21 0 0,21 21 16,-22-20-16,22 20 0,0-21 0,0 21 15,21 1-15,0-22 0,0 21 16,0 22-16,0-43 0,0 0 15,0 21-15,0-20 0,21-1 16,0 0-16,0-21 0,1 0 16,20 0-1,0 0-15,-21 0 0,1 0 0,-1 0 16,0-21-16,0 0 0,0-1 0,0 1 16,1 0-16,-1 0 0,0-21 15,0 20-15,0-20 0,0-43 16,-21 43-16,22-21 0,-22 20 15,0 1-15,0-22 0,0 22 16,21 0-16,-21-1 0,0 1 0,0 0 16,0 21-16,0-22 0,0 22 15,0 0-15,0 42 32,-21 0-32,21 0 0,-22 22 15,22-1-15,0 0 0,0 22 16,-21-22-16,21 22 0,0-1 0,0-20 15,0 20-15,0-21 0,0 1 0,0 20 16,0-42-16,0 22 0,21-1 16,-21-21-16,22 0 0,-1 1 15,0-22-15,0 0 0,0 0 0,0 0 16,22 0-16,-22 0 0,21 0 16,1 0-16,-22-22 0,21 1 0,-21 0 15,22 0-15,-22 0 0,21 0 16,-21-22-16,0 22 0,1-21 0,-1-1 15,0 22-15,0-21 0,-21 21 16,0-22-16,0 22 0,0 0 16,0 42-1,0 0 1,0 1-16,-21 20 0,21-21 0,-21 0 16,21 22-16,0-22 0,0 21 15,0-21-15,0 0 0,0 22 16,0-22-16,0 0 0,0 0 0,21 0 15,0 1-15,0-22 16,0 0-16,1 21 0,20-21 0,-21 0 16,0 0-16,22 0 0,-22 0 15,21-21-15,-21 21 0,0-22 0,1 1 16,-1 0-16,21 0 0,-21-21 0,0 20 16,1-20-16,-22 0 15,42-43-15,-42 22 0,21-1 16,0 22-16,0-22 0,-21 22 15,22 0-15,-22-1 0,21 1 0,-21 0 0,0-1 16,0 22-16,0 0 0,0 0 16,-21 21-1,-1 0-15,1 21 0,0 0 16,0 0-16,21 0 0,-21 1 16,21 20-16,-21 0 0,21 1 0,-22 20 15,22 22-15,0-22 16,0-20-16,0-1 0,0 0 0,0 1 15,0-1-15,0 0 0,0-21 0,0 1 16,22 20-16,-1-21 0,-21 0 16,21-21-16,0 21 0,0-21 15,0 0-15,1 0 0,-1 0 0,0 0 16,21 0-16,-21 0 0,22 0 16,-22-21-16,21 0 0,-21 0 0,22 0 15,-22 0-15,0-1 0,21 1 16,-20-21-16,-1 21 0,0-22 0,21-20 15,-42 42-15,0-22 0,21 22 16,-21 0-16,0 42 31,0 0-31,0 1 16,-21-1-16,21 21 0,0-21 0,0 0 16,0 1-16,0 20 0,0-21 15,0 0-15,0 0 0,0 1 16,0-1-16,0 21 0,21-42 15,1 21-15,20-21 0,-21 0 16,0 0-16,0 0 0,22 0 0,-22 0 16,0 0-16,0 0 0,22-21 0,-22 0 15,0 0-15,0 0 0,21-1 16,-20 1-16,-1 0 0,21-21 16,-21-1-16,22 22 0,-1-21 0,-21 0 15,0-1-15,22 22 0,-22-21 0,0 21 16,-21-1-16,0 1 0,0 0 15,0 42 1,0 0-16,0 1 16,-21 20-16,0-21 0,21 21 15,-22-20-15,22 20 0,0 0 0,0-21 16,-21 22-16,21-22 0,0 21 0,0-21 16,0 1-16,0-1 0,0 0 15,21-21-15,-21 21 0,22-21 0,-1 0 16,0 0-16,0 0 0,0 0 0,22 0 15,-22 0-15,0 0 0,0-21 16,0 0-16,22 0 0,-22-1 0,-21 1 16,21 0-16,0 0 15,-21-21-15,0 20 0,0-20 0,0 0 16,0 21-16,0-22 0,0 1 0,-21 21 16,0 0-16,-22-1 0,22 1 15,-21 21-15,21 0 0,-22 0 0,22 0 16,-21 0-16,0 0 0,20 0 15,1 0-15,0 0 0,0 21 0,21 1 16,21-22 15,0 0-31,22 0 0,-1 0 0,0 0 16,1-22-16,-1 22 0,0-21 16,1 21-16,-1-21 0,0 21 15,22-21-15,-22 21 0,0-21 16,-20 21-16,20 0 0,-21 0 0,21 0 15,-20 0-15,-1 0 0,0 21 16,-21 0-16,0 0 16,0 0-16,0 22 0,0-22 0,0 21 15,0-21-15,0 22 0,0-1 16,0-21-16,0 22 0,0-22 16,0 0-16,0 21 0,0-21 0,0 1 0,0-1 15,0 0-15,0 0 16,0 0-16,0-42 47,0 0-32,0 0-15,0 0 0,0-1 16,0 1-16,0 0 0,21-21 0,-21-1 16,21 1-16,0 0 0,1-1 0,-1 1 15,0 0-15,21-22 0,-21 43 16,22-21-16,-22 21 0,21-22 15,-21 43-15,1-21 0,-1 21 0,0 21 16,-21 0-16,0 22 16,21-1-16,-21 0 0,0 1 0,0-1 15,0 22-15,0-22 16,0 0-16,0 1 0,21-1 0,-21-21 16,21 21-16,1-20 0,-1-1 15,0 0-15,0 0 0,0 0 0,22-21 16,-22 0-16,0 0 0,0 0 0,0 0 15,22 0-15,-22 0 0,0-21 16,0 21-16,0-21 0,0 0 0,1 0 16,-1-1-16,0 1 0,0 0 15,0 0-15,0 0 0,1-22 16,-22 1-16,0 21 0,21-21 0,-21-22 16,0-21-16,0 22 0,-21 21 0</inkml:trace>
  <inkml:trace contextRef="#ctx0" brushRef="#br0" timeOffset="28087.9">7874 2879 0,'-21'21'0,"42"-42"16,-63 63-16,20-42 0,1 21 0,0-21 15,0 21 1,21 1 15,-21-22 1,0 0-32</inkml:trace>
  <inkml:trace contextRef="#ctx0" brushRef="#br0" timeOffset="28299.78">6583 3323 0,'0'21'16,"0"-42"-16,21 42 16,0-21-16,21 0 15,-20 0-15,20 0 0,0 0 0,-21-21 16,22 21-16,-1-21 0,-21 21 15,22-21-15,-22 21 0,0 0 0,0-21 16,0 21-16,-21-21 0,0-1 16,0 1-16,-21 21 0</inkml:trace>
  <inkml:trace contextRef="#ctx0" brushRef="#br0" timeOffset="28475.68">6202 3069 0,'-43'0'0,"86"0"0,-170 21 16,106 1 0,42-22 31</inkml:trace>
  <inkml:trace contextRef="#ctx0" brushRef="#br0" timeOffset="30204.75">10541 3535 0,'21'0'0,"-42"0"0,63 0 15,-21-21-15,1 0 16,-1-1-16,0 1 0,-21 0 16,21 0-16,-21 0 0,21 0 15,-21-22-15,21 22 0,-21-42 16,0 41-16,0-20 0,0 21 16,0-21-16,0 20 0,-21-20 0,0 21 15,0-21-15,-21 20 0,20 1 16,-20-21-16,0 42 15,21 0-15,-1 0 0,-20 0 0,21 21 16,-21 0-16,20 0 0,-20 1 0,0 20 16,21 0-16,-22 1 0,1-1 15,21 0-15,0 22 0,-1-22 0,22 0 16,0 1-16,0-1 0,0 0 16,0 1-16,22-22 0,-1 0 0,0 0 15,21 0-15,-21-21 0,22 0 0,-22 0 16,21 0-16,-21 0 15,22 0-15,-1-21 0,0 21 0,1-21 16,-22 0-16,21 0 0,1 0 16,-22-22-16,0 22 0,21-21 0,-21 21 15,1-22-15,-22 1 0,21 21 0,-21-22 16,0 1-16,0 0 0,0 21 16,0-22-16,0 22 0,0 0 0,0 0 15,-21 21-15,-1 0 16,1 0-16,0 21 0,0 0 15,0 0-15,0 22 0,21-22 0,-22 21 16,22 0-16,-21 1 0,21-1 16,0 0-16,0 1 0,0-1 15,0 0-15,0-20 0,21-1 16,22 0-16,-22 0 0,0 0 0,21 0 16,1-21-16,-22 0 0,42 0 0,-20 0 15,-1 0-15,0 0 0,22 0 16,-22-21-16,1 0 0,-1 0 0,0 0 15,-21 0-15,22-22 0,-22 22 16,0-21-16,0-1 0,0 1 0,-21-21 16,0 20-16,22 1 0,-22 21 15,0 0-15,0-1 0,0 1 16,0 0-16,0 42 16,0 0-1,-22 1-15,22-1 0,-21 0 16,0 21-16,21-21 0,-21 22 0,0-1 15,21-21-15,-21 0 0,21 22 16,0-22-16,0 0 0,0 0 0,0 0 16,0 1-16,21-22 15,0 0-15,0 0 16,0 0-16,0 0 0,-21-22 0,22 1 16,-1 0-16,0 0 0,0 0 15,0 0-15,0-1 0,1-20 16,-1 0-16,0 21 0,0-22 0,21 1 15,-20 21-15,20-22 16,-21 22-16,0 0 0,-21 42 31,0 0-31,0 1 0,0 20 0,0-21 16,21 21-16,-21 1 0,22-22 0,-22 21 16,21-21-16,-21 22 0,21-22 15,21 0-15,-21 0 0,1 0 0,20 1 16,0-22-16,1 0 0,-1 21 15,0-21-15,1 0 0,20 0 0,-21 0 16,22 0-16,-22-21 0,22-1 16,-22 22-16,0-21 0,1 0 15,-1 0-15,-21-21 0,22 20 0,-22-20 16,0 0-16,0 21 0,-21-22 0,21 1 16,-21 0-16,0 20 0,0-20 15,0 21-15,-21-21 0,-21-1 16,21 43-16,-22 0 0,22-21 15,-21 21-15,21 0 0,-22 0 0,1 21 16,0 0-16,-1 1 0,-20-1 16,20 0-16,22 21 0,-21-21 15,21 22-15,0-1 0,-1-21 0,22 22 0,0-1 16,0-21-16,0 21 0,0-20 16,22 20-16,-1-21 0,0-21 15,0 21-15,21 0 0,-20-21 0,20 0 16,-21 0-16,21 0 0,1 0 15,-22 0-15,21-21 0,-21 0 0,1 0 16,-1 0-16,0 0 0,0-1 16,0-20-16,0 0 0,1 21 0,-1-22 15,-21 1-15,21 0 0,-21-1 16,21 1-16,-21 0 0,0-22 16,21 22-16,-21-1 0,21-20 0,-21 21 0,0-22 15,0 22-15,22-1 0,-22-20 16,21 42-16,-21-22 0,0 1 15,0 63 1,0 22-16,0-1 16,0 0-16,0 1 0,0 20 0,0 1 15,0-22-15,-21 21 0,21 1 16,0-1-16,0-20 0,0 20 0,0-20 16,21-1-16,0 0 0,0 1 15,0-1-15,22-21 0,-22 0 0,21 0 16,-21 1-16,22-1 0,-1-21 15,0 0-15,1 0 0,-1 0 0,0 0 16,22-21-16,-22-1 16,0 1-16,-20 0 0,20 0 15,-21 0-15,0 0 0,0-1 0,1 1 16,-22 0-16,0 0 0,0 0 0</inkml:trace>
  <inkml:trace contextRef="#ctx0" brushRef="#br0" timeOffset="30779.42">2730 5440 0,'0'-21'16,"0"42"-16,0-63 0,0 20 15,0 1-15,0 0 0,0 0 0,0 0 16,0 42 15,0 0-31,-21 0 0,21 22 16,0-1-16,0 21 0,-21-20 15,21 20-15,0 1 0,-21-1 16,21 1-16,0-1 0,0-20 0,0 20 16,0-21-16,0 1 0,0-22 0,0 21 15,-21-21-15,21 1 0,0-1 16,0 0-16,-21-21 15,-1 0 1,1 0-16,0-21 0</inkml:trace>
  <inkml:trace contextRef="#ctx0" brushRef="#br0" timeOffset="32075.97">2074 5884 0,'0'0'16,"-21"0"-16,0 0 0,42 0 31,0-21-31,22 21 16,-22-21-16,42 0 0,-20 21 0,20-21 15,1-22-15,20 22 0,1 0 16,0-21-16,-1-1 0,1 1 0,0 21 16,-22-21-16,1-1 0,20 22 15,-41-21-15,20 21 0,-21-22 16,-20 22-16,20 0 0,-21-21 0,-21 20 15,0 1-15,0 0 0,0 0 16,-21 21-16,0-21 16,0 21-16,-1 0 0,1 21 0,0 0 15,0 0-15,0 0 0,0 22 16,-1-1-16,1 0 0,21 1 0,0-1 16,0 22-16,0-1 0,-21-21 15,21 22-15,0-1 0,0-20 0,0-1 16,0 0-16,0 1 0,0-1 15,0 0-15,0-20 0,0-1 0,0 0 16,0 0-16,0 0 16,21-21-1,-21-21 1,0 0-16,21 0 0,1 0 16,-1-1-16,-21 1 0,21-21 0,0 0 15,0 20-15,0-20 0,1 0 16,-1 21-16,0-22 0,0 22 0,0 0 15,-21 0-15,21 21 0,1 0 16,-1 0-16,0 21 0,-21 0 16,0 0-16,21 0 0,-21 1 15,21 20-15,-21-21 0,0 21 0,0-20 16,0-1-16,0 21 0,21-21 16,1 0-16,-22 1 0,21-1 0,0 0 15,0 0-15,0-21 0,0 0 16,1 21-16,-1-21 0,21 0 15,0 0-15,1 0 0,-1-21 0,0 21 16,1-21-16,-1 0 0,0 0 16,1-1-16,-1-20 0,0 21 0,1-21 15,-22 20-15,21-20 0,1 0 0,-22-1 16,0 1-16,0 0 0,-21 21 16,0-22-16,0 1 0,0 21 0,0 0 15,0-1-15,-21 1 0,0 21 16,0 0-16,-1 0 0,1 0 0,0 21 15,0 1-15,21-1 16,-21 0-16,0 21 0,-1 1 0,22-1 16,0-21-16,0 21 0,0 1 0,0-1 15,0 0-15,0-20 0,0 20 16,0-21-16,0 21 0,22-20 0,-1-22 16,0 21-16,21 0 0,-21-21 15,22 0-15,-1 0 0,0 0 0,1 0 16,-1 0-16,22-21 0,-22 21 15,21-21-15,-20-1 0,-1 1 0,22 0 16,-22-21-16,-21 21 0,21-22 0,1 22 16,-22-21-16,0-1 0,-21 1 15,0 21-15,0-21 0,0 20 16,0 1-16,0 0 0,0 0 16,0 42-1,-21 0-15,21 0 0,-21 1 16,21 20-16,-21-21 0,21 21 15,-22-20-15,22 20 0,0-21 0,0 0 16,-21 22-16,21-22 0,-21 0 16,21 0-16,0 0 0,0 0 0,0 1 15,0-1-15,-21-21 0,21 21 16,0-42 15,0 0-31,0-1 16,0 1-16,0 0 0,21-21 0,0 21 15,0-22-15,1 1 0,-1 0 0,0-22 16,0 22-16,21-1 0,-20 1 16,20 0-16,-21 21 0,21-22 0,-20 43 15,20 0-15,-21 0 0,21 0 16,1 0-16,-22 21 0,0 1 0,21 20 16,-20 0-16,-1 1 0,0-1 15,-21 0-15,0 1 0,0 41 16,0-63-16,0 22 0,0-1 15,-21-21-15,21 0 0,-21 1 16,-1-1-16,22 0 0,0 0 0,0 0 16,0-42 15,22 21-31,20-21 0</inkml:trace>
  <inkml:trace contextRef="#ctx0" brushRef="#br0" timeOffset="32523.71">7154 5419 0,'0'0'0,"-21"-21"0,21-1 16,-21 1-1,21 0-15,0 0 0,-21 0 16,21 0-16,0-1 0,0 1 16,-21 21-1,-1 21-15,22 1 16,0-1-16,0 21 16,0 0-16,0 1 0,0 20 0,0 1 0,0-1 15,0 1-15,0-1 0,0 22 0,-21-22 16,21 1-16,-21 21 15,21-22-15,-21 1 0,21 20 0,-21-20 16,0 20-16,-1 1 0,22-21 0,-21-1 16,0 1-16,21-1 0,0-21 15,0 22-15,-21-1 0,21-20 16,0-22-16,0 0 0,0-42 31,0-21-31,-21 20 16,21 1-16,0-21 0,-21-22 15,21 22-15,0-21 0,-22-1 16,22 1-16</inkml:trace>
  <inkml:trace contextRef="#ctx0" brushRef="#br0" timeOffset="32804.55">6667 5630 0,'0'-84'0,"0"168"0,-21-253 0,21 106 16,0-22-16,0 21 0,0 1 15,0-1-15,0 22 0,0-21 0,21 41 16,1-20-16,-1 21 0,0 0 0,21 0 15,-21 21-15,22 0 0,-1 0 16,0 21-16,1 0 0,-22 21 0,21 1 16,1-1-16,-1 0 15,-21 1-15,0-1 0,0 0 0,-21 1 16,0 20-16,0 22 0,0-43 16,-21 0-16,0-20 0,0 20 15,-21-21-15,20 21 0,1-20 0,0-1 16,0 0-16,0-21 0,0 21 15,21-42 1,21 0-16,0-22 16,0 22-16,21 0 0,-20-21 15</inkml:trace>
  <inkml:trace contextRef="#ctx0" brushRef="#br0" timeOffset="33495.67">7387 5292 0,'0'0'0,"21"21"15,-21 0-15,21-21 16,-21 21-16,22-21 16,-1 0-16,0 0 0,0 0 15,0 0-15,0 0 0,1 0 16,20 0-16,-21-21 0,0 0 16,22 21-16,-22-21 0,21 0 15,-21 21-15,0-22 0,1 1 0,-1 0 0,-21 0 16,0 0-16,0 0 15,0-1-15,-21 1 0,-1 0 16,1 21-16,0 0 0,-21 0 0,21 0 16,-1 21-16,-20 0 0,21 1 15,-21-1-15,20 21 0,1-21 0,0 22 16,0-22-16,0 21 0,21-21 16,0 22-16,0-22 0,0 0 0,0 21 15,0-21-15,0 1 0,0-1 16,21-21-16,0 21 0,0 0 0,0-21 15,22 0-15,-1 0 0,0 0 0,-20 0 16,20-21-16,21 0 0,-20 0 16,-1 21-16,0-22 0,1 1 0,-1-21 15,0 21-15,64-64 16,-63 43-16,-22 21 16,0-22-16,0 22 0,21-42 15,-20 41-15,-1 1 16,0 21-16,-21 21 15,21-21-15,-21 22 0,21-1 16,-21 0-16,0 21 0,0-21 0,0 1 16,21-1-16,-21 21 0,0-21 0,0 0 15,0 22-15,0-22 0,0 0 16,0 0-16,0 0 0,0 1 0,0-1 16,0 0-1,0-42 1,0 0-16,0-1 15,0 1-15,0 0 16,22-21-16,-1 21 0,-21-1 0,21-20 16,0 0-16,0 21 0,-21-22 0,21 1 15,22 0-15,-22-1 0,0 1 16,21 21-16,-20 0 0,20-1 0,-21 1 16,0 21-16,0 0 0,1 0 15,-1 0-15,0 21 0,-21 1 16</inkml:trace>
  <inkml:trace contextRef="#ctx0" brushRef="#br0" timeOffset="34943.87">8890 5334 0,'0'0'15,"21"21"-15,43 22 16,-43-43-16,0 0 0,0 0 16,0 0-16,22 0 0,-22-22 15,0 22-15,21-21 0,-21 0 0,1 0 16,20 0-16,-21-22 0,0 22 0,0-21 15,1 0-15,-1-1 0,-21 1 16,0-22-16,0 22 0,0-21 0,0 20 16,0 1-16,0 0 0,0-1 15,0 22-15,0 0 0,-21 0 16,-1 0-16,22-1 0,-21 22 0,0 0 16,0 0-16,0 22 15,21-1-15,-21 21 0,21-21 0,0 22 16,0-1-16,-22 21 0,22 1 15,0-1-15,0 1 0,-21-1 0,21 1 16,0 21-16,0-1 0,0-20 0,0 20 16,0 22-16,-21-21 0,21 0 15,-21-1-15,21 1 0,-21 21 0,21-22 16,0 22-16,-21-21 0,21 21 0,-22 0 16,22-22-16,0 22 0,0 0 15,0-21-15,0 20 0,0 1 16,0 0-16,-21-21 0,21 21 0,0-22 15,0 1-15,0 0 0,0-22 0,0 1 16,0-1-16,21-21 0,1 1 16,-1-22-16,0 0 0,0-21 0,21 0 15,-20 0-15,-1-21 0,21 0 0,0-22 16,-20 22-16,20-21 0,0 0 0,1-22 16,-1 22-16,-21-22 0,21-20 15,1 20-15,-22-21 0,42-84 16,-63 84-16,0 1 0,0-22 15,0 21-15,0-21 0,-21 1 0,0 20 16,0-21-16,-21 21 0,-1 1 16,-20-1-16,20 22 0,-20-22 0,21 21 15,-22 1-15,-21 21 0,22-22 0,-1 43 16,-20-21-16,20-1 0,1 22 16,20 0-16,1 0 0,0 0 0,21 21 15,21-22-15,0 1 0,0 0 16,0 0-16,42 0 15,-21 0-15,0 21 0,22-22 0,-1 1 16,0 0-16,1 0 16,-1 0-16,21 0 0,-20-1 0,-1 1 15,-21 0-15,22 0 0,-1 0 0,-21-22 16,0 22-16,43-21 16,-64 21-16,21 0 0,0-1 0,-21 1 15,0 0-15,0 0 0,0 42 31,0 0-15,0 0-16,0 22 0,-21-22 0,0 21 16,21-21-16,0 22 0,0-22 0,0 21 15,-21-21-15,21 1 0,0-1 16,0 21-16,0-21 0,0 0 0,0 1 16,21-22-16,0 21 0,0-21 15,21 0-15,-20 0 16,-1 0-16,21 0 0,-21 0 0,22 0 15,-22-21-15,21-1 0,0 1 16,-20 0-16,20 0 0,-21 0 0,0-22 16,22 22-16,-43-63 0,0 62 15,0-20-15,0 0 0,0 21 16,-22-1-16,1 1 0,0 0 0,0 0 16,-21 21-16,-1 0 0,22 0 15,-21 0-15,-1 0 0,22 21 0,0-21 16,-21 21-16,21 0 0,21 1 0,-22-1 15,22 0 1,0 0-16,0 0 0,0 0 0,22 1 16,-1-1-16,0-21 0,21 0 15,-21 21-15,22-21 0,-1 0 16,0 0-16,1 0 0,-1 0 0,0 0 16,-20 0-16,20 0 0,0 0 15,-21 0-15,1 0 0,20 0 0,-21-21 16,-21 0-16,21 21 0,-21-22 0,21 1 15,1 0-15,-22 0 0,21 0 16,0 0-16,0-22 0,21 22 0,-20 0 16,20-21-16,0 20 0,-21 1 15,22 0-15,-22 0 0,21 21 16,-21 0-16,1 0 0,-1 0 0,0 0 16,-21 21-16,0 0 0,21 0 15,-21 1-15,21 20 0,-21-21 0,0 21 16,0-20-16,0 20 0,0-21 15,0 0-15,0 22 0,0-22 0,0 0 16,0 0-16,0 0 0,-21 0 16,0-21-1,21-21 17,0 0-32,0 0 0,0 0 15,0-22-15,0 22 0,0 0 16,0-21-16,21 21 0,-21-22 15,21 1-15,0 21 0,-21-22 0,22 22 16,-1-21-16,0 21 0,21 0 0,-21-1 16,1 1-16,20 0 0,-21 0 15,0 0-15,22 21 0,-22 0 0,21-21 16</inkml:trace>
  <inkml:trace contextRef="#ctx0" brushRef="#br0" timeOffset="35593.49">11155 4805 0,'0'0'0,"0"21"15,0 0-15,0 22 0,0-22 0,0 0 16,0 21-16,0-21 0,0 22 16,0-22-16,0 21 0,-21-21 0,21 22 15,0-22-15,0 21 0,0-21 0,0 1 16,0-1-16,0 0 0,0 0 16,0 0-1,0-42 16,0 0-31,0 0 0,0 0 16,0-1-16,0 1 0,0-21 16,0 21-16,21-22 0,0 1 15,-21 0-15,21-1 0,0-20 0,22 42 16,-22-22-16,0 1 0,0 21 16,21-21-16,-20 20 0,-1 22 0,0-21 15,0 21-15,21 0 0,-20 0 16,-1 21-16,0 1 0,0 20 15,0-21-15,0 21 0,1-20 0,-22 20 16,21 0-16,-21 1 0,21-22 16,-21 21-16,0-21 0,0 22 0,0-22 15,0 0-15,0 21 0,0-21 16,0 1-16,0-1 0,-21-21 31,0 0-31,-1 0 16,22-21-16,0-1 15,0 1-15,0 0 0,0 0 16,0-21-16,22-1 0,-1 1 0,0 0 16,0-1-16,21-20 0,1 20 0,-1 1 15,0 0-15,1-1 0,20 1 16,-20 21-16,-1 0 0,0 0 0,1 21 16,-1 0-16,0 0 0,-21 0 15,22 21-15,-22 0 0,0 0 16,0 0-16,0 22 0,1-1 0,-22 0 15,0 1-15,0-1 0,0 0 16,0 1-16,0-1 0,0 0 0,0 1 16,-22-22-16,1 21 0,0-21 0,21 0 15,-21 1-15,0-1 0,-43 42 16,22-63-16,21 21 16,-22 1-16,1-22 0</inkml:trace>
  <inkml:trace contextRef="#ctx0" brushRef="#br0" timeOffset="36448">3598 7366 0,'0'0'0,"0"-21"0,0 0 15,0 0-15,0-1 16,0 1-16,0 0 0,0 0 16,0 0-16,0 0 15,-21 21-15,0 21 16,0 0-16,0 0 0,21 21 16,-22 1-16,1 20 0,0-20 15,0 20-15,0-21 0,0 22 0,-1-1 16,1-20-16,0 20 0,21-20 15,0 20-15,0-21 0,0 1 16,0-1-16,21 0 0,0-20 0,22-1 16,-22 0-16,21 0 0,1-21 0,-1 0 15,0 0-15,22-21 0,-22 0 16,22-22-16,-1 22 0,-21-21 16,22 21-16,-22-22 0,1 1 0,-1 0 15,0-22-15,1 22 0,-1 0 0,-21-22 16,0 22-16,-21-22 0,0 22 15,0-22-15,-21 22 0,-21-21 16,21 20-16,-22 1 0,1 21 0,0-22 16,-22 22-16,22 21 0,-22 0 0,1 0 15,-1 0-15,1 21 0,-1 1 16,1-1-16,20 21 0,-20 0 0,42 1 16,-22 20-16,22-20 0,21 20 15,0-21-15,0 22 0,0-22 16,21 1-16,22-1 0,-22 0 0,21 1 15,-21-1-15,22 0 0,-1-21 16,0 1-16,22-1 0,-22 0 0,1 0 16,20-21-16,-21 0 0,22 0 15,-22-21-15,64 0 16,-64-22-16,1 22 0</inkml:trace>
  <inkml:trace contextRef="#ctx0" brushRef="#br0" timeOffset="36799.81">4784 7197 0,'0'0'0,"0"-21"0,0-1 0,0 1 16,0 42-1,-22 1-15,1 20 0,21 0 16,0 1-16,0-1 0,0 21 0,0 1 16,0-1-16,-21 1 0,21-1 15,0 1-15,0 21 0,0-22 0,0 22 16,0 21-16,0-22 0,0 1 0,0 0 15,0-1-15,0 1 0,0 21 16,0-22-16,0 1 0,0 21 16,0-21-16,0-1 0,0-20 0,0 20 0,0-20 15,0-1-15,0-20 0,0-1 16,0 0-16,0-20 0,0-1 16,21-21-16,0-21 15,1-1-15,-22-20 16,21 21-16,-21-21 0,21-22 15,-21 22-15,21-22 0,-21 1 0,21-22 16,-21 22-16,0-22 0,0 0 16,0-21-16,0 22 0,0-22 0</inkml:trace>
  <inkml:trace contextRef="#ctx0" brushRef="#br0" timeOffset="37069.65">4805 8001 0,'0'0'0,"0"-85"0,-21 1 0,-1-1 16,1 0-16,21 1 0,0 20 0,0 1 15,0-1-15,0 1 0,0 20 0,0 1 16,0 21-16,21-21 15,1 20-15,-1 1 0,0 0 0,21 21 16,1 0-16,-22 0 0,21 0 16,0 0-16,1 0 0,-22 42 0,0-20 15,0 20-15,0 0 0,-21 1 0,0-1 16,0 0-16,0 1 0,-21 20 16,0-21-16,0-20 0,-21 20 0,20 0 15,-20-21-15,21 1 0,-21 20 16,20-42-16,-20 21 0,21 0 15,0-21-15,0 0 0,-1 21 0,22-42 32,22 21-32,-1-21 0,0 0 15,0 0-15,21 0 0,-20-1 0,-1 1 16</inkml:trace>
  <inkml:trace contextRef="#ctx0" brushRef="#br0" timeOffset="37746.26">5249 7493 0,'21'21'16,"1"-42"15,-1 21-31,-21-21 0,21 0 16,0 0-16,-21-1 0,21 1 15,0-21-15,-21 21 0,22-22 0,-1 22 16,0-21-16,-21 21 0,0 0 0,0-1 15,0 1-15,-21 21 32,0 21-32,21 22 0,-22-22 15,1 21-15,0 1 0,0-1 0,21 0 16,0-21-16,-21 22 0,21-1 0,0 0 16,0-20-16,0 20 15,0-21-15,0 0 0,0 0 0,0 1 16,21-22-16,-21 21 0,21-21 0,0 0 15,22 0-15,-22 0 16,0 0-16,0 0 0,21-21 0,-20-1 16,20 22-16,-21-42 0,21 21 15,-20 0-15,20-22 0,0 22 0,1-21 16,-22 0-16,21-1 0,0 1 0,-20 0 16,20-1-16,-21 1 0,0 21 15,22 0-15,-22-1 0,21 22 16,-21 0-16,0 22 15,1-1-15,-22 0 0,21 21 16,0-21-16,-21 22 0,21-1 0,0 0 16,-21-20-16,0 20 0,21 0 15,-21-21-15,0 22 0,0-22 0,0 21 16,0-21-16,0 1 0,0-1 0,0 0 16,-21 0-16,21-42 31,0 0-31,0 0 15,0-1-15,0-20 0,0 21 16,0-21-16,0-1 0,0 1 0,0 0 16,21-1-16,1-20 0,-22 20 0,21 1 15,0 0-15,0-1 16,0 1-16,0 21 0,22 0 0,-22 0 16,21-1-16,-21 22 0,22 0 0,-1 0 15,-21 0-15,22 0 0,-22 22 16,21-1-16</inkml:trace>
  <inkml:trace contextRef="#ctx0" brushRef="#br0" timeOffset="39612.19">7472 7599 0,'0'-21'0,"0"42"0,0-63 0,0 20 0,0 1 15,0-21-15,0 0 0,0-1 16,0 1-16,0 0 0,-21-1 0,-1 1 16,1 0-16,21-1 0,-21 1 0,0 0 15,0 20-15,0 1 0,-1 21 16,1 0-16,0 0 0,-21 0 16,-1 0-16,22 0 0,0 21 0,-21 22 15,21-22-15,-1 21 0,1 1 16,0-1-16,0 0 0,21 22 0,0-22 15,0 0-15,0 1 0,0-1 16,0 0-16,0-20 0,0 20 16,21-21-16,0 0 0,0-21 0,22 21 15,-1-21-15,-21 0 16,0 0-16,22 0 0,-22 0 0,0 0 16,0-21-16,0 21 0,1-21 0,-1 0 15,-21 0-15,21 0 0,0-22 16,0 22-16,-21-21 0,0 21 0,0-22 15,21 1-15,-21 0 0,0 20 0,0-20 16,0 21-16,0 0 0,0 0 16,0 42-1,0 0-15,0 0 16,0 0-16,0 22 0,0-22 16,0 21-16,0 0 0,0-20 0,0 20 15,0 0-15,0-21 0,22 22 16,-22-22-16,21 0 0,0 0 0,0 0 15,0 1-15,0-1 0,1-21 0,-1 0 16,0 0-16,21 0 0,-21 0 16,22 0-16,-22 0 0,21-21 0,-21 21 15,22-22-15,-22 1 0,21 0 0,1-21 16,-22 21-16,21-22 0,-21 1 16,22-22-16,-22 1 0,21-1 15,-21 22-15,0-21 0,-21-1 0,22 1 16,-22-1-16,0 1 0,21 20 15,-21 1-15,0 0 0,0-1 0,0 1 16,0 21-16,0 0 0,-21 21 16,-1 0-16,1 0 0,0 21 15,21 0-15,0 21 0,-21 1 0,21-22 16,-21 42-16,21-20 0,0-1 16,-21 0-16,21 22 0,0-1 0,0-20 15,0 20-15,0 1 0,0-22 0,0 0 16,0 1-16,0-1 0,0 0 15,21 1-15,0-22 0,0 0 0,0 0 16,-21 0-16,21-21 0,1 0 16,-1 0-16,0 0 0,0 0 15,0 0-15,0-21 0,1 21 0,-1-21 16,0 0-16,0 0 0,0-22 0,0 22 16,1-21-16,-1-1 0,0 1 15,0 0-15,0-1 0,0 1 0,-21 21 16,22-21-16,-1 20 0,-21-20 15,21 42-15,-21-21 0,0 0 0,0 42 32,0 0-32,0 21 15,0-20-15,0-1 0,0 21 0,0 0 16,0-20-16,0 20 0,0-21 0,0 21 16,0-20-16,0-1 0,0 0 15,0 0-15,21 0 0,0 0 0,0 1 16,1-22-16,-1 0 0,0 0 0,0 0 15,0 0-15,0 0 0,1 0 16,-1 0-16,0-22 0,21 1 0,-21 0 16,1 0-16,-1 0 0,0-22 0,0 22 15,0-21-15,0 0 0,1-1 16,-1 1-16,-21 21 0,21-22 0,-21 22 16,21 0-16,-21 0 0,21 0 15,-21 42 1,0 0-16,0 0 15,0 22-15,0-22 0,-21 21 0,21 0 16,0-20-16,0 20 0,0 0 16,0-21-16,0 1 0,0 20 0,21-21 15,-21 0-15,21 0 0,1 1 0,-1-22 16,0 0-16,0 21 0,21-21 16,-20 0-16,-1 0 0,0 0 0,0-21 15,21-1-15,-20 22 0,-1-21 0,0 0 16,-21 0-16,21 0 15,-21-22-15,0 22 0,0-21 0,0 21 16,0-22-16,0 1 0,0 0 0,-21 21 16,0-22-16,0 22 0,-1 0 15,1 0-15,0 0 0,0 21 0,0 0 16,0 0-16,-1 0 0,1 0 0,0 0 16,0 0-16,42 0 31,0 0-31,22 0 15,-22 0-15,0-22 0,21 22 16,-21-21-16,1 21 0,20-21 16,-21 21-16,0-21 0,22 21 0,-22 0 15,0-21-15,0 21 0,21 0 0,-20 0 16,-1 0-16,0 0 16,0 0-16,-21 21 15,21 0-15,-21 0 0,0 0 0,0 1 16,21-1-16,-21 21 0,0-21 15,22 22-15,-22-1 0,0-21 0,0 21 16,0 1-16,0-22 0,0 21 0,0-21 16,0 22-16,0-22 0,0 0 15,0 0-15,-22 0 0,1-21 16,21-21 15,0 0-31,0 0 16,0-21-16,0 20 0,0-20 0,0 21 15,21-21-15,1-1 0,20-20 16,-21 20-16,21 1 0,1-21 0,-1 20 16,0-20-16,22 20 0,-22-20 0,22 21 15,-22-1-15,0 1 0,1 21 16,-1 0-16,0 21 0,-20 0 16,-1 0-16,0 0 0,0 42 0,0-21 15,0 21-15,-21 1 0,0-1 0,0 0 16,22 22-16,-22-22 0,0 22 0,0-22 15,0 22-15,0-22 0,0 21 16,0-20-16,0-22 0,0 21 0,0-21 16,0 22-16,0-22 0,0 0 15,0-42 17,0 0-32,0 0 0,0-1 15,0-20-15,0 21 0,0-21 0</inkml:trace>
  <inkml:trace contextRef="#ctx0" brushRef="#br0" timeOffset="39836.06">9758 6350 0,'0'0'0,"-64"0"15,22 0-15,-106 0 16,127 0-16,-1 21 15,1-21-15,21 21 16,0 1-16,0-1 16,21-21-1,1 0-15,-1 0 0,0 0 16,0 0 0</inkml:trace>
  <inkml:trace contextRef="#ctx0" brushRef="#br0" timeOffset="40074.92">8213 7049 0,'0'0'16,"-22"42"-16,1-21 0,0 0 0,21 0 15,21-21 1,22 0-1,-22 0-15,21 0 0,0 0 0,-20 0 0,20 0 16,0 0-16,22-21 0,-22 21 16,0-21-16,1 21 0,-1-21 15,-21 21-15,22-21 0,-22 21 0,0-21 16</inkml:trace>
  <inkml:trace contextRef="#ctx0" brushRef="#br0" timeOffset="41264.26">825 9186 0,'0'0'0,"22"-21"0,-1 21 16,0-21-16,0 0 0,0 0 15,22 0-15,-22-22 0,0 22 0,0-21 16,0 21-16,0-22 0,-21 22 15,22-21-15,-22 21 0,0-22 16,0 22-16,0 0 0,0 0 0,-22 0 16,1 21-16,0 0 0,0-22 15,0 22-15,-22 0 0,22 0 0,-21 22 16,0-1-16,-1 0 0,1 0 16,0 0-16,20 0 0,-20 1 0,21 20 15,0-21-15,0 21 16,21-20-16,0 20 0,0-21 0,0 0 15,21 22-15,0-22 0,21 0 16,-21 21-16,22-21 0,-1 1 16,0-1-16,22 21 0,-22-21 0,1 0 15,-1 22-15,0-22 0,1 0 16,-22 21-16,0-20 0,0 20 0,-21 0 16,0-21-16,0 22 0,0-1 15,-21-21-15,-21 22 0,20-22 0,-20 0 16,0 0-16,-22 0 0,22 0 15,-22-21-15,22 0 0,-21 0 0,20 0 16,1 0-16,0-21 0,-1 0 16,1 0-16,0 0 0,20-22 0,1 22 15,0-21-15,0 0 16,21-1-16,0 22 0,0-21 0,0-1 16,0 22-16,21-21 0,21 21 15,-20 0-15,20-22 0,0 22 0,1 0 16,-1 0-16,21 0 0,-20-1 15,-1 1-15,0 0 0</inkml:trace>
  <inkml:trace contextRef="#ctx0" brushRef="#br0" timeOffset="41923.96">1397 9123 0,'0'42'15,"0"-21"1,0 1-16,0-1 0,0 0 16,0 0-16,0 0 0,0 0 0,0 1 15,0 20-15,0-21 0,0 0 16,0 0-16,21 1 0,-21-1 0,21 0 16,0-21-16,-21 21 0,22-21 15,-1 0-15,21 0 0,-21 0 0,0 0 16,22-21-16,-22 21 0,21-21 15,-21 0-15,1-1 0,20 1 16,-21 0-16,0 0 0,0 0 16,22 0-16,-43-1 0,21-20 0,0 21 15,-21 0-15,21 0 0,-21-22 16,0 22-16,0 0 0,0 0 0,0 0 16,0-1-16,-21 22 15,21 22 1,-21-1-16,21 21 15,0-21-15,0 0 0,0 22 0,0-1 16,0-21-16,0 22 0,0 20 0,0-21 16,0 1-16,0 20 0,0-20 15,0 20-15,21 1 0,0-1 16,0 1-16,-21-1 0,22-21 16,-22 22-16,21-1 0,-21 1 0,0-22 15,0 22-15,0-1 0,0 22 0,0-43 16,0 22-16,-21-1 0,-22-20 15,22 20-15,0-21 0,0 1 0,-22-22 16,22 21-16,-21-21 0,21-21 16,-22 0-16,1 0 0,0 0 0,-1 0 15,1 0-15,0-21 0,-1 0 16,-20-21-16,21-1 0,-1 22 0,1-21 16,0-22-16,20 22 0,-20-21 15,21 20-15,0-20 0,0 20 16,21-20-16,0 21 0,0-1 15,0 1-15,21 0 0,0-1 0,0 1 16,21 0-16,1-22 0,-1 22 16,22-1-16,-22-20 0,21 21 0</inkml:trace>
  <inkml:trace contextRef="#ctx0" brushRef="#br0" timeOffset="42411.68">2159 8996 0,'0'0'0,"-21"21"32,21 0-32,0 0 0,0 1 0,-21 20 15,21 0-15,0 1 0,0-22 16,0 21-16,0 0 0,0 1 0,0-1 16,0 0-16,0-20 0,0 20 15,0-21-15,0 0 0,0 0 0,0 1 16,0-1-16,0 0 15,0-42 17,0 0-32,0-1 0,0-20 15,0 21-15,0 0 0,21-22 16,-21 22-16,21-21 0,0 0 16,0-1-16,0 1 0,1 0 0,-1-1 15,21 1-15,0 0 16,1-1-16,-1 1 0,0 21 0,1 21 15,-22 0-15,21 0 0,-21 0 0,22 21 16,-22 0-16,0 21 0,21 64 16,-42-63-16,22-1 15,-22 0-15,0 1 0,0-1 0,0 0 16,0 1-16,0-1 0,0-21 16,-22 21-16,22-20 0,0-1 0,0 0 15,0 0-15,0-42 31,0 0-15,22 0-16,-1-1 0,0-20 0,-21 21 16</inkml:trace>
  <inkml:trace contextRef="#ctx0" brushRef="#br0" timeOffset="42664.02">3154 8678 0,'0'0'0,"0"-21"0,0 0 31,0 42-31,0 0 0,0 1 0,0-1 16,-21 21-16,21 0 0,0 1 15,-22-1-15,22 0 0,0 22 0,0-22 16,0 1-16,0-1 0,0 0 16,-21 1-16,21-1 0,0 0 0,0-21 15,0 22-15,0-22 0,0 0 0,0 0 16,-21 0-16,21 1 0,0-1 15,0-42 17</inkml:trace>
  <inkml:trace contextRef="#ctx0" brushRef="#br0" timeOffset="42847.91">2900 9250 0,'0'0'0,"-21"0"0,21-21 16,0 0-1,21 21 1,0 0-16,0-22 0,0 22 16,0 0-16,1 0 0,-1-21 15,0 21-15,0-21 0,21 0 0,-20 21 16,20-21-16,-21 0 0,21 21 0,1-22 16,-1 1-16,-21 21 0</inkml:trace>
  <inkml:trace contextRef="#ctx0" brushRef="#br0" timeOffset="43860.33">3852 9144 0,'0'0'0,"0"-21"31,0 0-31,0 0 0,0-1 16,0 1-16,0 0 0,0 0 15,0 0-15,0 0 0,0-1 0,0 1 16,0 0-16,0 0 0,-21 21 16,0 0-16,0 0 0,0 21 15,-1 0-15,1 0 0,0 1 16,21 20-16,-21-21 0,0 21 0,0 1 16,-1-1-16,22 0 0,-21 1 0,21-22 15,0 21-15,0-21 0,0 22 16,0-22-16,0 0 0,0 0 0,21 0 15,1-21 1,-1 0-16,63-21 16,-62 0-16,-1 0 15,0 0-15,-21 0 16,21-1-16,0 1 0,-21 0 0,0-21 16,21 21-16,1-22 0,-22 22 0,21-21 15,-21 21-15,0-22 0,21 22 16,-21 0-16,21 0 0,0 21 15,-21 21 1,0 0 0,0 21-16,0-20 0,0-1 0,0 0 0,0 21 15,0-21-15,0 1 0,0-1 16,0 21-16,0-21 0,21 0 0,-21 1 16,0-1-16,0 0 15,22 0-15,-1-21 16,0 0-16,0 0 15,0 0-15,0-21 16,-21 0-16,22 0 16,-22-1-16,21 1 0,0 0 0,0 0 15,0-21-15,0 20 0,1-20 0,20 0 16,-21-1-16,21 22 0,1-21 16,-1 21-16,0 0 0,1-1 0,-1 1 15,0 21-15,-20 0 0,-1 0 0,0 0 16,0 21-16,0 1 15,0-1-15,-21 21 0,0-21 0,22 0 16,-22 22-16,0-22 0,0 0 0,0 21 16,0-20-16,-22-1 0,1 21 15,0-21-15,21 0 0,-21 1 0,0-22 16,0 21-16,21 0 0,-22-21 16,1 0-16,21-21 31,21 21-31,1-21 0,-1-1 15,0 1-15,0-21 0,0 21 16,22-22-16,-22 1 0,0 21 0,0-21 16,0-1-16,0 1 0,1 0 15,-22 20-15,21-20 0,-21 21 16,0 42 0,0 0-16,0 0 15,0 1-15,-21 20 0,21 0 0,0-21 16,-22 22-16,22-1 0,0 0 0,0 1 15,0-22-15,0 21 0,0 1 16,0-22-16,0 0 0,22 21 0,-1-21 16,0 1-16,0-1 0,0 0 0,22-21 15,-22 0-15,21 21 0,0-21 16,-20 0-16,20 0 0,0 0 0,-21-21 16,22 0-16,-22 21 0,21-21 15,-21-1-15,1 1 0</inkml:trace>
  <inkml:trace contextRef="#ctx0" brushRef="#br0" timeOffset="44448.14">593 9991 0,'-43'0'31,"86"0"-31,-65 0 16,65 0-16,-1 0 0,0 0 16,22 0-16,-1 0 0,1 0 15,21 0-15,-1 0 0,22 0 0,0-21 16,21 21-16,0 0 0,0-22 15,21 1-15,-21 21 0,42-21 0,-20 21 16,20-21-16,-21 21 0,21-21 16,-20 21-16,20-21 0,-21-1 0,21 22 15,-20-21-15,-1 21 0,148-21 16,-169 0-16,0 0 0,0 21 16,0-21-16,-21 21 0,0 0 0,-22-22 15,1 22-15,0 0 0,-22 0 16,-20-21-16,-1 21 0,0 0 15,1 0-15,-22 0 0,-42 0 32,-1 0-17,-20 0-15,0 0 0,-1 21 0,-20-21 16,-1 22-16</inkml:trace>
  <inkml:trace contextRef="#ctx0" brushRef="#br0" timeOffset="44951.86">974 10118 0,'0'0'0,"-64"0"0,22 0 0,-1 0 15,-20 0-15,42 0 16,0 0-16,-1 0 0,65 0 31,-22 0-31,21 0 0,1 0 16,-1 0-16,0-21 0,22 21 16,-1 0-16,22-22 0,0 22 15,-1 0-15,22-21 0,0 21 0,0-21 16,21 0-16,-21 21 0,21-21 15,21 21-15,-21-21 0,169-1 16,-148 1-16,0 21 0,1-21 0,20 0 16,-21 21-16,0-21 0,0 0 15,1 21-15,-1-22 0,-21 1 0,0 21 16,21-21-16,-42 21 0,21-21 16,-21 21-16,-1 0 0,-20-21 0,0 21 15,-22 0-15,1 0 0,-22 0 16,0 0-16,-20 0 0,-1 0 15,0 0-15,0 0 0,0 0 16,-21 21 0</inkml:trace>
  <inkml:trace contextRef="#ctx0" brushRef="#br0" timeOffset="45120.76">5630 9589 0,'0'0'0,"21"-22"16,1 22 0</inkml:trace>
  <inkml:trace contextRef="#ctx0" brushRef="#br0" timeOffset="48056.98">2519 10922 0,'0'0'0,"0"-21"0,0 0 15,0 0-15,0-1 16,0 44 15,0-1-31,0 0 16,0 21-16,0 1 0,0-1 0,0 0 15,0 22-15,-21-1 0,21-20 16,-22 20-16,22-21 0,0 22 0,0-22 16,0 1-16,-21-1 0,21 0 15,0-21-15,0 22 0,0-22 0,0 0 16,21-21 15,1-21-31,-1 21 0,-21-21 16,21 0-16,0-22 0,0 22 0,0 0 15,1-21-15,-1-1 0,0 1 16,0 0-16,0-1 0,0 1 0,1 0 16,-1-1-16,0 1 0,-21 0 0,0 20 15,21-20-15,0 21 16,-21 42 15,0 0-31,0 22 0,0-22 0,0 21 16,0 0-16,0 1 0,0-1 15,0 0-15,0 1 0,0-1 16,0 0-16,0 1 0,0-22 0,0 0 16,21 21-16,-21-20 0,22-22 15,-1 21-15,0-21 0,0 21 0,21-21 16,-20 0-16,-1 0 0,21 0 0,-21-21 16,0 0-16,22-1 0,-1 1 15,-21 0-15,22 0 0,-22-21 0,21 20 16,-21-20-16,0 0 0,1-1 15,-1 1-15,0 0 0,-21-1 0,0 1 16,0-43-16,0 43 0,-21 0 16,0 21-16,-1-22 15,1 22-15,-21 0 0,21 0 0,0 0 16,-1 21-16,-20 0 0,21 0 16,0 0-16,0 21 0,-1 0 0,1 0 15,21 0-15,0 0 0,-21 22 0,21-22 16,0 21-16,0-21 0,0 22 15,0-22-15,21 21 0,-21-21 0,43 1 16,-22-1-16,0 0 0,21-21 16,1 0-16,-1 0 0,0 0 0,1 0 15,-1 0-15,21-21 0,-20 0 0,20-1 16,-20 1-16,-1 0 16,64-42-16,-64 20 0,0 22 15,1-21-15,-22 21 0,21-22 16,-21 1-16,1 21 0,-22-22 0,0 1 15,21 0-15,-21-1 0,0 22 0,0-21 16,0 21-16,0 0 0,0-1 16,-21 1-16,-1 21 0,1 0 15,0 21-15,21 1 0,-21-1 0,0 0 16,21 21-16,0 1 0,0-1 16,-21 0-16,21 1 0,-22-1 0,22 21 15,0-20-15,0 20 0,0-20 16,0 20-16,0 1 0,0-22 15,0 21-15,0-20 0,0-1 0,0 0 16,0 1-16,0-22 0,0 0 16,0 0-16,0 0 0,0 1 0,22-22 15,-1 0 1,-21-22-16,21 1 0,0 0 16,-21 0-16,21 0 0,0-22 0,-21 22 15,22-21-15,-1 0 0,0-1 16,-21 1-16,21-22 0,0 22 0,0 21 15,-21-21-15,22 20 0,-1-20 0,0 21 16,-21 0-16,21 21 16,0 21-1,0 0-15,-21 21 0,0-20 16,0-1-16,0 21 0,0 0 16,0-20-16,22 20 0,-22-21 0,21 21 15,-21-20-15,0 20 0,0-21 0,21 0 16,0 0-16,0 1 15,0-1-15,1-21 0,-1 0 16,0 0-16,0 0 0,21 0 0,-20 0 16,-1-21-16,21-1 0,-21 1 0,0 0 15,22 0-15,-22 0 0,0 0 0,0-22 16,0 22-16,1-21 0,-22-1 16,0 22-16,21-21 0,-21 21 15,21-22-15,-21 22 0,0 0 0,0 0 16,0 42-1,0 0 1,0 22-16,0-22 0,-21 0 16,21 21-16,0-21 0,0 22 15,-21-1-15,21-21 0,0 22 0,0-22 16,0 0-16,0 21 0,21-21 0,0 1 16,0-1-16,0 0 15,0-21-15,1 0 0,-1 0 0,21 0 16,-21 0-16,0 0 0,22 0 0,-22-21 15,0 0-15,21-1 16,-20 1-16,-1-21 0,21-22 16,-21 22-16,0 0 0,1-1 0,-1-20 15,-21 21-15,21-1 0,0-20 16,-21 20-16,21 1 0,0-21 0,-21 20 16,0-20-16,22 20 0,-22 1 0,0 0 15,21-1-15,-21 1 0,0 21 16,0 0-16,0 0 0,-21 42 15,-1 0 1,1 0-16,21 21 0,0 1 16,-21-1-16,21 0 0,-21 1 0,21 20 15,0-20-15,0-1 0,0 21 16,0-20-16,0-1 0,0 22 16,0-22-16,0 0 0,21 1 0,0-1 15,0 0-15,1 22 16,-1-43-16,21 0 0,-21-21 0,0 21 15,1-21-15,20 0 0,-21 0 16,21 0-16,-20 0 0,20-21 0,-21 0 16,21 21-16,-20-21 0,20 0 15,-21-22-15,0 22 0,0 0 0,1-21 16,-1-1-16,-21 22 0,0-21 0,21 21 16,-21-22-16,0 1 0,0 21 0,0 0 15,0-1-15,0 1 0,0 0 16,-21 42-1,0 0 1,21 1-16,-22 20 0,22 0 0,0-21 16,0 22-16,0-1 0,0 0 0,0 1 15,0-1-15,0-21 0,0 22 16,22-22-16,-1 0 0,0 0 0,0 0 16,0-21-16,0 0 0,1 0 0,-1 0 15,21 0-15,-21 0 16,0-21-16,22 21 0,-22-21 0,0 0 0,0 0 15,0-22-15,22 22 0,-22-21 0,0 21 16,-21-22-16,0 22 16,21-21-16,-21-1 0,0 1 0,0 21 15,0-21-15</inkml:trace>
  <inkml:trace contextRef="#ctx0" brushRef="#br0" timeOffset="48267.98">4762 10732 0,'0'0'0,"-21"21"0,0-21 0,21 21 16,-21-21-16,21 21 16,0 0-16,21-21 15,0 0 1,0 0-16,1 0 15,-1 0-15,-21-21 0,21 0 0</inkml:trace>
  <inkml:trace contextRef="#ctx0" brushRef="#br0" timeOffset="48811.9">7451 9991 0,'0'0'0,"0"-21"0,-22 21 16,1 0-16,0 0 0,0 0 0,0 21 15,0-21-15,-1 21 0,1 21 16,0-21-16,-21 22 0,21-1 0,-1 0 15,-20 85-15,21-63 16,0 21-16,-22-1 0,22-20 16,-21 20-16,21-20 0,-22 21 0,22-1 15,0-20-15,0 20 0,21 1 0,-21-21 16,21-1-16,0 1 0,0-1 16,21-21-16,42 43 0,-20-43 15,-1-20-15,0-1 0,1 0 0,-1-21 16,22 0-16,-22 0 0,0 0 15,1 0-15,-1 0 0,0 0 0,-21-21 16,22 0-16,-1-1 0,-21 1 16,22-21-16,-1 21 0,-21-22 0,21 1 15,1-21-15,-22 20 0</inkml:trace>
  <inkml:trace contextRef="#ctx0" brushRef="#br0" timeOffset="51862.38">7980 10541 0,'0'0'0,"0"-42"0,0 21 15,0-22-15,-106-41 32,85 105-32,0 0 15,-1 0-15,1 21 0,21-20 0,-21 20 16,0 0-16,21 22 0,0-22 0,0 22 16,-21-22-16,21 21 0,-21-20 15,21-1-15,0 22 0,-22-22 0,22 0 16,0 22-16,0-22 0,0-21 15,0 22-15,22-22 0,20 21 16,-21-21-16,0-21 0,0 0 16,1 0-16,20 0 0,-21 0 0,21-21 15,-20 0-15,20 0 0,-21 0 16,21-1-16,-20-20 0,20 21 0,-21-21 16,0 20-16,0-20 0,1 0 0,-1-22 15,-21 43-15,21-21 16,-21 21-16,0-1 0,0 1 0,0 0 15,0 0-15,0 42 32,-21 0-32,21 0 0,-21 1 15,-1-1-15,22 0 0,-21 21 0,21-21 16,0 22-16,0-1 0,0-21 0,0 22 16,0-1-16,0-21 0,0 21 15,0-20-15,0-1 0,21 0 0,1 0 16,-1-21-16,0 0 0,0 0 0,0 0 15,0 0-15,22 0 0,-22-21 16,0 21-16,21-21 0,-20 0 0,-1-22 16,21 22-16,-21 0 0,0 0 15,1-22-15,-1 22 0,-21-21 16,0 21-16,0-22 0,0 1 0,0-21 16,0 20-16,0 1 0,-21 0 15,-1-1-15,1 22 0,0 0 16,0 0-16,0 21 0,0 0 0,-1 0 15,-41 21-15,42 0 0,0 0 16,-1 22-16,1-22 0,0 21 16,0 0-16,21 1 0,0-22 0,0 21 15,0 1-15,0-22 0,0 21 0,0-21 16,0 0-16,21 1 0,-21-1 16,42 21-16,-20-42 15,-1 0-15,42 0 0,-42 0 16,22 0-16,-22-21 0,21 0 15,-21 0-15,22-1 0,-22 1 0,0 0 16,21 0-16,-20-21 0,-1 20 0,21-20 16,-21 21-16,0 0 0,-21-22 15,22 22-15,-1 0 0,-21 0 0,21 0 16,-21 42 15,0 0-31,0 0 0,0 0 0,0 1 16,0-1-16,0 0 0,0 0 15,0 21-15,0-20 0,0-1 0,0 0 16,0 0-16,0 0 0,0 0 0,0 1 16,0-1-16,21-21 31,0-21-15,0 21-16,-21-22 0,22 1 15,-1 0-15,0-21 0,0 21 0,0-1 16,0-20-16,1 21 0,-1 0 0,0-22 15,0 22-15,-21 0 0,21 0 16,0 0-16,-21 42 31,0 0-31,0 0 0,22-21 16,-22 21-16,0 1 0,21-1 0,-21 0 16,0 0-16,0 0 0,21 0 15,0 22-15,0-22 16,0 0-16,1 0 0,-1 0 0,0 1 15,0-22-15,21 21 0,-20-21 0,20 0 16,0 0-16,1 0 0,-1 0 16,0 0-16,1 0 0,-1 0 0,-21-21 15,21-1-15,1 1 0,-1 21 0,-21-21 16,22 0-16,-1 0 0,0-22 16,-21 22-16,22 0 0,-22-21 0,-21 21 15,0-22-15,0-41 0,0 41 16,0 22-16,0-21 0,0 21 15,-21-1-15,0 1 0,-1 0 16,-20 21-16,21 0 0,-21 0 0,-1 21 16,22-21-16,-21 21 0,21 22 15,-1-22-15,-20 21 0,21 1 0,0-22 16,21 21-16,0 0 0,-21 1 0,21-22 16,-22 21-16,22 1 0,0-22 0,0 0 15,0 21-15,0-21 0,22 1 16,-1-1-16,0-21 0,0 21 0,0-21 15,22 0-15,-22 0 0,0 0 16,0-21-16,21 21 0,-20-21 0,-1-1 16,21 1-16,-21 0 0,0-21 0,1 21 15,-1-22-15,0 22 0,0-42 16,0 20-16,0 1 0,1-22 16,-22 1-16,21-1 0,-21 1 0,21-1 15,-21 22-15,0-21 0,0 20 0,0 1 16,0 0-16,0 20 0,0 1 15,0 0-15,0 0 0,-21 21 16,0 21-16,21 0 16,-22 22-16,22-22 0,-21 21 15,21 22-15,-21-22 0,21 21 0,0-20 16,0 20-16,0-20 0,0 20 16,0-21-16,0 1 0,0-1 15,0 0-15,0 1 0,21-1 0,0-21 16,22 22-16,-22-22 0,-21 0 15,21 0-15,0-21 0,0 0 16,1 0-16,-1 0 0,0 0 0,0 0 16,0-21-16,0 0 0,1 21 0,-1-21 15,0-1-15,0 1 0,0 0 16,-21-21-16,21 21 0,1-1 0,-1-20 16,-21 21-16,21-21 0,-21 20 0,21 1 15,0-21-15,-21 21 16,0 0-16,0 42 15,0 0-15,0 21 16,0-21 0,0 1-16,0-1 0,0 21 0,0-21 15,0 0-15,0 1 0,0-1 0,0 0 16,21 0-16,1 0 0,-1 0 0,-21 1 16,21-22-16,0 0 15,0 0-15,0 0 0,1 0 16,-1 0-16,0 0 0,0-22 0,0 1 15,0 0-15,1 0 0,-1 0 16,0 0-16,-21-1 0,21-20 16,0 0-16,0-1 0,1 1 0,-1-21 15,0 20-15,0-20 0,0-1 16,0 22-16,-21-22 0,22 22 0,-22 0 16,21-1-16,-21 1 0,0 21 0,0 0 15,-21 21 1,-1 21-1,22 0-15,-21 0 0,21 22 0,-21-1 16,21 0-16,0 1 0,-21 20 16,21 1-16,0-22 0,0 21 0,-21-20 15,21-1-15,0 22 0,0-22 16,0 0-16,0-21 0,0 22 16,21-22-16,-21 0 0,21 0 0,0 0 15,0 1-15,1-22 0,-1 0 0,0 0 16,21 0-16,-21 0 0,1 0 0,20 0 15,-21-22-15,0 1 0,22 0 16,-22 0-16,0 0 0,0 0 0,0-1 16,0-20-16,1 21 0,-22-21 0,21 20 15,-21-20-15,21 21 0,-21-21 16,0 20-16,0 1 0,0 0 16,0 42-1,0 0-15,0 1 0,0-1 16,-21 0-16,21 0 0,0 0 15,0 22-15,0-22 0,0 0 0,0 0 16,0 0-16,0 0 0,0 1 16,0-1-16,0 0 0,21 0 15,0-21 1,0 0-16,0 0 0,1 0 16,-1-21-16,-21 0 0,21 21 0,21-43 15,-21 22-15,-21 0 0,22 0 16,-1 0-16,0-22 0,0 22 15,0 0-15,-21-21 0,21 21 0,-21-1 16,22 1-16,-22 42 31,-22 1-31,1-1 0,21 0 16,-21 0-16,21 0 0,0 22 16,0-22-16,0 0 0,0 0 15,0 0-15,0 0 0,0 1 0,0-1 16,0 0-16,21 0 15,0-21-15,1 0 16,-1 0-16,0 0 0,0 0 16,0 0-16,0-21 0,-21 0 0,0 0 15,0-1-15,0 1 16,0 0-16,0 0 0,0 0 16,0 0-16,-21-1 0,21 1 0,-21 0 15,0 0-15,0 0 0,0 0 16,-1-1-16,1 1 15,21 0-15,0 0 16,21 0 0,1 21-16,-1-21 0,0 21 0,21-22 15,1 1-15,20 0 0,-21 21 16,1 0-16,-22-21 0,21 21 16,-21 0-16,22 0 0,-22 0 0,0 21 15,0 0-15,0 0 0,-21 1 0,22-1 16,-22 0-16,0 21 15,0-21-15,0 22 0,0-22 0,0 21 16,0-21-16,0 22 0,0-22 0,0 21 16,0-21-16,0 1 0,0-1 15,0 0-15,0 0 0,0 0 0,-22 0 16,22 1-16,-21-22 0,21 21 16,-21-21-1,21-21 1,0-1-16,0 1 15,0 0-15,0-21 0,21 21 16,0-22-16,-21 1 0,43 0 16,-22-22-16,0 22 0,21-22 15,-20 1-15,20 20 0,-21-20 0,21 21 16,-20-1-16,20 22 0,0 0 16,-21 0-16,1 21 0,-1 0 0,0 0 15,0 21-15,-21 0 0,21 0 0,-21 22 16,0 20-16,0-21 0,0 1 15,0 20-15,0-20 0,0-1 0,0 0 16,0 1-16,-21-1 0,0 0 16,21-21-16,-21 1 0,21-1 0,0 0 0,0 0 15,0 0-15,-21-21 0,21-21 32,0 0-17,0 0-15,0-22 0</inkml:trace>
  <inkml:trace contextRef="#ctx0" brushRef="#br0" timeOffset="52055.26">12298 10012 0,'0'0'0,"-21"0"0,-22 0 15,1 0-15,0 21 16,20-21-16,1 21 0,0-21 0,0 0 15,21 21-15</inkml:trace>
  <inkml:trace contextRef="#ctx0" brushRef="#br0" timeOffset="52255.96">11239 10287 0,'0'0'0,"-21"21"0,0 0 0,21 1 16,0-1-16,21-21 15,0 0-15,1 0 0,-1 0 16,21 0-16,-21 0 0,22 0 16,-22 0-16,21 0 0,-21 0 0,22-21 15,-22 21-15,0-22 0,0 1 16,0 21-16,-21-21 0,0 0 15</inkml:trace>
  <inkml:trace contextRef="#ctx0" brushRef="#br0" timeOffset="52411.87">10858 10202 0,'-21'22'0,"42"-44"0,-84 44 0,42-1 0,0-21 0,-1 0 15,1 21-15,0-21 16,21 21-16,21-21 15,0 0 1,22 0-16,-22 0 0,21 0 16</inkml:trace>
  <inkml:trace contextRef="#ctx0" brushRef="#br0" timeOffset="52842.62">13144 9716 0,'0'0'15,"-42"0"-15,0-22 0,21 22 0,-1 0 0,44 0 32,20 0-17,-21 0-15,43 22 0,-22-1 0,21 21 16,-20-21-16,20 22 0,1-1 16,-1 0-16,43 64 0,-64-42 15,1 20-15,-1-20 0,0 20 0,-20 1 16,-22 0-16,0-1 0,0-20 15,0 21-15,0-22 0,-43 22 16,22-22-16,-21 1 0,-1-1 0,-84 64 16,64-63-16,-22-22 0,22 22 15,-22-22-15,0 0 0,22-21 0,-22 22 16,22-22-16,-1 0 0,1 0 0,-1 0 16,-20 1-16</inkml:trace>
  <inkml:trace contextRef="#ctx0" brushRef="#br0" timeOffset="53668.15">4445 12488 0,'0'0'0,"-148"0"31,127 0-31,-1 0 0,1 0 0,0 0 16,0 0-16,0 0 0,0 0 0,-1 0 15,44 0 17,-1 22-17,0-1-15,21-21 0,-21 21 0,22 0 16,-22 0-16,21 22 0,-21-1 15,1-21-15,-1 21 0,0 1 0,-21-1 16,0 0-16,0 1 0,0-1 16,-21-21-16,0 22 0,-1-22 0,1 21 15,0-21-15,-21 0 0,21-21 0,-1 22 16,1-22-16,0 0 16,0 0-16,21-22 15,0 1-15,21 0 16,0 0-16,0 0 15,1 0-15,-1 21 0,0 0 0,0 0 16,0 0-16,0 0 0,1 0 16,-1 21-16,0 0 0,-21 0 0,0 0 15,0 22-15,0-22 0,0 21 16,0 0-16,-42-20 0,20 20 0,1 0 16,0-21-16,0 22 0,-21-1 0,20-21 15,1 22-15,0-22 0,0 21 16,0-21-16,21 0 0,0 1 0,0-1 15,0 0-15,0 0 0,0 0 16,21-21-16,-21 21 0,21-21 16,0 0-16</inkml:trace>
  <inkml:trace contextRef="#ctx0" brushRef="#br0" timeOffset="54060.2">4170 14288 0,'0'0'0,"21"0"0,0 0 0,21 0 16,64 0-16,-42 0 0,-1 0 16,1-22-16,20 22 0,1-21 15,63 0-15,-63 21 0,-22 0 16,22-21-16,-21 0 0,-1 21 16,1 0-16,-1-21 0,1 21 0,-22 0 15,0 0-15,1-22 0,-22 22 0,0 0 16,-42 0-1,-22 0 1,22 0-16,-21 0 0,0 0 0,-1 0 16,1 0-16,-22 0 0,1 0 15,-1 0-15,-20 0 0</inkml:trace>
  <inkml:trace contextRef="#ctx0" brushRef="#br0" timeOffset="54312.06">4043 14436 0,'0'0'0,"21"0"0,21 0 0,-21 0 16,43 0-16,-22 0 0,106 0 15,-84 0-15,21 0 16,-1-21-16,22-1 0,-21 22 0,-1-21 16,1 21-16,0-21 0,-1 0 15,-20 21-15,63-21 0,-64 21 16,-20 0-16,-22-21 0,0 21 15,0 0-15,-42 0 16,0 0 0,0 0-16,-22 0 0,1 0 15,-21 21-15,-1-21 0</inkml:trace>
  <inkml:trace contextRef="#ctx0" brushRef="#br0" timeOffset="54539.93">4170 14626 0,'0'0'0,"-21"0"0,63 0 16,-21 0 0,21 0-16,1 0 0,-1 0 15,22 0-15,-1 0 0,1 0 0,20 0 16,-20 0-16,20 0 0,1 0 0,-21-21 16,-1 21-16,1-21 0,-1 21 15,1 0-15,-22 0 0,0-21 16,1 21-16,-1 0 0,0 0 15,-21-21-15,-42 21 32,0 0-32</inkml:trace>
  <inkml:trace contextRef="#ctx0" brushRef="#br0" timeOffset="55093.64">4445 15494 0,'-21'0'0,"42"0"0,-63 0 16,42-21 0,21 0-1,21 0-15,-21-1 0,0 1 0,22 0 16,-22 0-16,21 21 0,1-21 15,-22 0-15,21 21 0,-21 0 0,0 0 16,1 0-16,-1 0 0,-21 21 0,0 0 16,0 0-16,0 0 0,-21 0 15,-1 1-15,1 20 0,-21-21 16,21 0-16,-22 22 0,1-22 0,0 0 16,-1 0-16,22 0 0,-21 0 15,21 1-15,0-1 0,-1 0 0,22 0 16,0 0-16,0 0 15,22 1-15,-1-22 0,0 21 16,21-21-16,-21 21 0,22-21 0,-1 0 16,-21 21-16,22 0 0,-1-21 15,0 21-15,1-21 0,-22 22 0,21-22 16,-21 21-16,0 0 0,1 0 16,-1 0-16,0 0 0,0 1 0,0-1 15,-21 21-15,0 0 16,0 1-16,0-22 0,0 0 15,0 21-15,0-20 0,0-1 0,-21 0 16,0 0-16,-21 21 0,20-20 0,-20-1 16,0-21-16,21 21 0,-22 0 15,-20-21-15,20 0 0,-41 0 16,20 0-16,22 0 0,0-21 0,-22 0 16,22-22-16</inkml:trace>
  <inkml:trace contextRef="#ctx0" brushRef="#br0" timeOffset="58059.84">15028 3154 0,'-21'0'16,"0"0"-16,0 0 0,0 0 16,-1 0-16,1 0 0,0 0 0,0 0 15,0 0-15,0 0 16,-1 0-16,1 0 0,0 0 16,42 0 30,0 0-46,22 0 0,-1 0 0,0 0 16,22 0-16,-1 0 0,22 0 16,0 0-16,-1 0 0,22 0 0,-21-21 15,0 21-15,-1 0 0,1 0 16,0 0-16,20 0 0,-20-21 0,0 21 16,-22 0-16,1 0 0,-1 0 0,-20 0 15,-1 0-15,-21 0 0,0 0 16,0 0-16,-42-22 31,0 22-31,0-21 0,0 21 16,-22 0-16,22-21 0,0 21 0,-21-21 15,21 21-15</inkml:trace>
  <inkml:trace contextRef="#ctx0" brushRef="#br0" timeOffset="58539.56">15833 2815 0,'21'0'47,"0"0"-47,0 0 0,0 21 15,0 1-15,1-22 0,20 21 16,0 0-16,-21 0 0,22 0 16,-1 0-16,0 1 0,1-22 15,-1 21-15,-21 0 0,22 0 0,-22 0 16,0 0-16,21-21 0,-42 22 0,21-1 15,1-21-15,-22 21 0,0 0 16,0 0-16,0 0 16,-22-21-16,-20 22 15,21-1-15,-21-21 0,-1 21 0,1 0 16,0 0-16,-22 22 0,22-22 16,-22 0-16,22 21 0,-22-21 0,22 1 15,0 20-15,-1-21 0,1 0 16,0 22-16,-1-22 0,1 0 15,21 0-15,-21-21 0,20 21 0,22 0 16,-21-21-16</inkml:trace>
  <inkml:trace contextRef="#ctx0" brushRef="#br0" timeOffset="59691.9">17378 2900 0</inkml:trace>
  <inkml:trace contextRef="#ctx0" brushRef="#br0" timeOffset="60223.6">17399 2942 0,'0'0'0,"0"21"0,0 1 15,-21-1 1,21 0 0,-21-21-16,-1 0 15,22-21 32,22 21-47,-22-21 16,21-1-16,0 1 0,0 21 0,-21-21 15,21 0-15,0 0 0,-21 0 16,0-22-16,0 22 0,22 0 0,-22 0 16,0 0-16,0-1 0,0 1 15,0 0-15,0 42 31,-22 22-31,22-22 16,0 21-16,-21 22 0,21-22 0,0 21 16,0 1-16,0-1 0,0 22 15,-21 0-15,21-22 0,0 22 0,0 0 16,-21-22-16,21 22 0,0-1 16,0-20-16,-21 21 0,0-1 0,21 1 15,0-22-15,0 22 0,0 0 0,0-22 16,0 1-16,0-1 0,0-20 15,0 20-15,0-21 0,0 1 0,0-22 16,0 0-16,0 0 0,0 0 0,0-42 31,0 0-31,0 0 16,0-21-16,0 20 0,0-41 0,0 21 16,0-22-16,0 1 0,0-1 15</inkml:trace>
  <inkml:trace contextRef="#ctx0" brushRef="#br0" timeOffset="60539.42">17357 3090 0,'-22'-42'15,"44"84"-15,-44-126 0,1 63 0,21-22 0,-21 22 16,21-21-16,0 21 0,0-1 0,0 1 16,21 0-16,0 0 15,1 0-15,20 0 0,-21-1 0,21 22 16,-20 0-16,20 0 0,0 0 15,1 0-15,-1 22 0,0-1 0,1 21 16,-1-21-16,-21 22 0,0-1 16,0 0-16,1 1 0,-22 20 0,0-21 15,0 1-15,-22-1 0,1 0 0,-21 1 16,21-1-16,-22-21 0,1 22 16,0-22-16,-1 0 0,1 0 0,21 0 15,0 0-15,0-21 0,-1 0 16,44-21 15,-1 0-31,0 0 0,0 21 0,0-21 16,0 0-16</inkml:trace>
  <inkml:trace contextRef="#ctx0" brushRef="#br0" timeOffset="60888.22">18013 3281 0,'0'0'16,"21"0"-16,-21-21 0,21 0 15,0-1 1,0 1-16,1 0 0,-1 0 16,-21 0-16,21 21 0,0-21 15,-21-1-15,21 1 0,-21 0 16,0 0-16,21 0 0,-21 0 16,0-1-16,0 1 0,0 0 15,-21 21-15,0 0 16,0 21-16,0-21 0,0 21 15,-1 22-15,1-22 0,0 21 16,0-21-16,0 22 0,21-1 0,0 0 16,-21 1-16,21-22 0,0 21 0,0-21 15,0 22-15,21-1 16,0-21-16,0-21 0,0 21 0,0-21 16,22 0-16,-1 0 0,0 0 15,1 0-15,-1 0 0,0 0 16,22-21-16,-22 21 0,1-21 0,-1 0 15,0 0-15</inkml:trace>
  <inkml:trace contextRef="#ctx0" brushRef="#br0" timeOffset="61241.02">18690 3112 0,'0'-43'0,"0"86"0,0-107 0,0 22 16,0-1-16,0 22 16,21 0-16,-21 0 0,21 0 0,1 0 15,-1 21-15,0 0 0,0 0 0,0 0 16,0 0-16,22 21 0,-22 0 15,0 0-15,0 21 0,22-20 0,-22 20 16,0-21-16,0 21 16,0 1-16,0-1 0,1-21 0,-22 22 15,0-22-15,0 21 0,0-21 16,0 0-16,0 1 0,0-1 0,0 0 16,-22-21-16,1 0 0,0 0 15,0 0-15,0 0 16,0-21-16,21 0 15,0-1-15,0 1 0,0-21 0,0 21 16,0-22-16,0 22 0,0-21 16,0 0-16,21 20 0,0-20 0,0 0 15,0 21-15,-21-22 0,43 22 16,-22 0-16,0 0 0,21 0 16,-21-1-16,22 1 0,-22 21 0,0 0 15,21 0-15,-20 0 0,-1 0 16</inkml:trace>
  <inkml:trace contextRef="#ctx0" brushRef="#br0" timeOffset="62319.4">19537 3281 0,'0'0'16,"0"21"-16,21 0 0,0 0 16,0-21-16,0 0 0,22 0 0,-22 0 15,0 0-15,21 0 16,1 0-16,-1-21 0,0 0 0,1 0 15,-1-21-15,-21 20 0,22 1 16,-1-21-16,0 21 0,-21-22 0,1 1 16,-1 21-16,0-21 0,-21-1 0,0 1 15,0 0-15,0-1 0,0 1 16,0 21-16,-21-22 0,0 22 0,21 0 16,-22 21-16,1 0 0,0 0 15,0 0-15,0 0 0,0 21 0,-1 0 16,1 1-16,0 20 0,0 0 15,0 22-15,21-1 0,-43 1 0,43-1 16,-42 22-16,21 0 16,0-1-16,0 1 0,-1 0 0,1-1 15,0 1-15,0 21 0,0 0 0,0-1 16,-1 1-16,22 0 0,-42 21 16,42-21-16,-42 0 0,42 21 0,-21-21 15,-1 21-15,1-22 0,0 1 0,0 0 16,0 0-16,0-21 0,-1-1 0,1 1 15,0 0-15,21-22 0,0 1 16,0-1-16,0-21 0,0 1 0,0-22 16,0 0-16,21-21 0,0 0 15,22-21-15,-1 0 16,0-22-16,22 1 0,-1-21 0,1 20 16,-1-41-16,1 20 0,21-21 0,-22 1 15,22-1-15,-1-21 0,-20 0 0,-1 1 16,1-1-16,-1 0 0,-20 0 15,-1 0-15,-21-21 0,-21 21 0,0-21 16,-42 22-16,0 20 0,-1 0 16,-20 1-16,-1 20 0,-20 1 0,20-1 15,-21 22-15,-20-1 0,20 22 0,21 0 16,-20 0-16,20 0 16,22 21-16,0 0 0,20-21 0,1 21 15,42-22 1,1 22-16,20 0 15,-21-21-15,21 21 0,1-21 16,20 0-16,-20 21 0,20-21 0,-21 0 16,1-1-16,20-20 0,-20 21 0,-1-21 15,21 20-15,-20-20 0,-1 21 16,0-21-16,1 20 0,-1-20 0,-21 21 16,0 0-16,1 0 0,-22-1 15,0 1-15,0 0 16,-22 21-1,1 21-15,21 0 16,-21 1-16,21-1 0,-21 0 0,21 0 16,-21 21-16,0-20 0,21 20 15,0 0-15,0-21 0,0 22 0,0-22 16,0 21-16,0-21 0,0 22 16,0-22-16,21 0 0,0-21 0,21 21 15,-21-21-15,22 0 0,-22 0 16,21 0-16,1 0 0,-1 0 0,0 0 15,1-21-15,-1 21 0,0-21 0,1 0 16,-1 0-16,-21-22 0,21-20 16,-20 42-16,-22-22 15,0 22-15,0 0 0,0-21 16,-22 20-16,1 1 0,0 0 0,-21 0 16,-1 0-16,1 21 0,0 0 15,-1 0-15,1 0 0,0 0 0,-1 0 16,1 0-16,21 21 0,-21 0 0,20-21 15,1 21-15,21 0 0,0 1 16,0-1-16,0 0 0,0 0 0,0 0 16,21-21-16,22 21 0,-22 1 15,21-22-15,1 0 0,-22 0 0,21 0 16</inkml:trace>
  <inkml:trace contextRef="#ctx0" brushRef="#br0" timeOffset="62721.17">21082 3133 0,'0'0'0,"0"-21"0,0-1 16,0 1-16,0 0 0,0 0 0,0 0 15,21 0-15,-21-1 16,21 1-16,0 21 0,-21-21 0,22 21 16,-1 0-16,0-21 0,21 21 15,-21 0-15,1 0 0,20 0 0,-21 21 16,0 0-16,0-21 0,1 43 15,-1-22-15,0 0 0,0 0 16,-21 21-16,0-20 0,0 20 0,0-21 16,0 21-16,0-20 0,0-1 15,0 0-15,0 0 0,-21 0 0,21 0 16,-21-21-16,0 0 0,-1 0 31,22-21-31,0 0 0,0 0 16,0 0-16,0-22 0,0 22 15,0 0-15,0 0 0,22-21 0,-22 20 16,21 1-16,0 0 0,0-21 16,0 21-16,0-1 0,1 1 0,20 0 15,-21 21-15,21-21 0,-20 0 16,20 21-16,-21 0 0,21-21 16,-20 21-16,20 0 0</inkml:trace>
  <inkml:trace contextRef="#ctx0" brushRef="#br0" timeOffset="63323.82">22056 2985 0,'0'0'16,"0"21"-16,0 0 0,0 0 0,-22 21 0,22-20 15,0-1-15,0 0 16,0 0-16,-21 0 0,21 0 0,0 1 16,0-1-16,0 0 0,0 0 0,0 0 15,0-42 32,0 0-47,0 0 0,0 0 0,0-1 16,0-20-16,0 21 0,0 0 15,0-22-15,0 22 0,0-21 0,21 21 16,-21-22-16,22 22 0,-1-21 16,0 21-16,0-22 0,0 22 15,0 0-15,1 21 0,20-21 0,-21 21 16,0 0-16,22 0 0,-22 0 0,21 21 15,-21 0-15,22 0 0,-1 1 0,-21-1 16,21 0-16,-20 21 16,-1-21-16,0 1 0,0 20 0,0-21 15,-21 0-15,0 0 0,0 1 16,0-1-16,0 0 0,0 0 0,0 0 16,-21 0-16,0 1 0,0-22 15,0 0 1,-1 0-16,1 0 0,21-22 15,0 1-15,0 0 16,0 0-16,0 0 0,0 0 0,21-1 16,1-20-16,-1 21 0,21-21 15,0-1-15,1 22 0,-1-21 16,0 21-16,64-43 0,-63 64 16,-1-21-16,-21 21 0,21 0 15,1 0-15,-22 21 0,21-21 0,-21 21 16,1 0-16,-1 22 15,0-22-15,-21 0 0,0 43 0,0-43 16,0 21-16,0-21 0,0 0 16,-21 22-16,21-22 0,-43 0 0,22-21 15,0 21-15,0-21 0,0 21 0,-22-21 16,22 0-16</inkml:trace>
  <inkml:trace contextRef="#ctx0" brushRef="#br0" timeOffset="63971.45">24236 2434 0,'0'0'0,"21"-21"0,21 0 0,-21 21 0,22-21 15,-22 21-15,21 0 0,1-21 0,-22 21 16,0 0-16,0 0 0,-21 21 15,0 0-15,0 0 0,0 21 16,0 1-16,-21-1 0,0 0 16,0 1-16,-1 20 0,22-20 15,-21-1-15,0 21 0,21-20 0,-21-1 16,21 0-16,0 1 0,0-22 16,0 21-16,0-21 0,21 1 0,0 20 15,0-42-15,1 21 0,-1 0 16,21-21-16,-21 0 0,22 0 0,-1 0 15,0-21-15,1 0 0,-1 0 16,0 0-16,1-1 0,-1 1 0,0-21 16,1 0-16,-22 20 0,21-20 0,-21 0 15,-21-1-15,0-20 0,0 21 16,0-1-16,0-20 0,-21 20 0,-21 1 16,-1 0-16,1-1 15,0 22-15,-1-21 0,-20 42 0,-1 0 16,1 0-16,21 0 0,-22 0 15,22 21-15,-22 0 0,22 0 0,0 43 16,20-22-16,22 1 16,0-1-16,0 0 0,0-21 0,0 22 15,22-1-15,20-21 0,0 0 0,22 1 16,-1-1-16,1 0 0,20 0 16,-20-21-16,21 0 0,-1 0 0</inkml:trace>
  <inkml:trace contextRef="#ctx0" brushRef="#br0" timeOffset="64333.25">25654 2667 0,'0'0'0,"0"-21"16,0-85-1,0 85-15,0 0 0,-21-22 16,0 43-16,-1 0 0,1 22 16,21-1-16,-21 21 0,0 0 15,0 1-15,21-1 0,0 22 0,0-1 16,0 1-16,0-1 0,0 22 15,0-1-15,0 1 0,0 0 0,0 21 16,21-22-16,0 1 0,-21 21 0,0-22 16,0 1-16,0 21 0,0-21 15,0 20-15,-21-20 0,0 0 16,0-1-16,-22 1 0,1 0 0,21-22 16,-22 22-16,1-22 0,0 1 15,21-1-15,-22-20 0,22-1 0,0-21 16,0 22-16,0-22 0,21-42 31,0-1-31,0-20 0,21 21 0,0-43 16,0 22-16,0-21 0,0 20 0,22-41 15,-22 20-15,0-21 0,21-20 0,-20-1 16,20 21-16,-21-21 16</inkml:trace>
  <inkml:trace contextRef="#ctx0" brushRef="#br0" timeOffset="64610.09">25506 2688 0,'0'-63'16,"0"126"-16,0-169 0,0 64 0,0 21 0,0-21 16,0 20-16,0 1 0,0 0 15,21 0-15,0 21 0,0 0 0,0 0 16,1 0-16,20 0 0,-21 0 16,21 21-16,-20 0 0,20 0 0,-21 22 15,0-22-15,0 21 0,-21 1 16,0-1-16,0 0 0,0 1 0,0-1 15,-21-21-15,-21 0 0,21 22 16,-22-22-16,1 0 0,21 0 16,-21 0-16,-1-21 0,22 21 0,-21-21 15,21 0-15,-1 0 0,1 0 16,42 0 0,1-21-1,20 0-15,-21 0 0</inkml:trace>
  <inkml:trace contextRef="#ctx0" brushRef="#br0" timeOffset="65284.7">26247 2773 0,'63'0'31,"-42"-21"-31,0 21 0,-21-21 0,22 21 16,-1-22-16,0 1 0,-21 0 15,21 21-15,0-21 0,-21 0 0,0 0 16,0-1-16,0 1 0,0 0 16,0 0-16,0 0 0,-21 21 31,0 21-31,0 0 0,0 0 0,-22 22 16,22-22-16,0 21 0,0 0 15,0-20-15,21 20 0,0-21 16,0 21-16,0-20 0,0-1 15,0 0-15,0 0 0,0 0 0,21 0 16,0-21-16,21 22 0,-21-22 0,1 0 16,20 0-16,0 0 0,1 0 15,-1 0-15,0 0 0,1-22 0,-22 1 16,21 21-16,0-21 0,-20 0 16,20-21-16,-21 20 0,0 1 0,0-21 15,1 0-15,-1 20 0,21-20 16,-21 0-16,0-1 0,1 1 0,-1 21 15,0 0-15,0 0 0,0-1 16,0 1-16,22 21 0,-22 0 16,0 0-16,-21 21 0,21 1 15,0-1-15,1 21 0,-1-21 0,0 22 16,0-1-16,0 0 0,-21-21 0,21 22 16,-21-1-16,22-21 0,-22 22 15,0-22-15,0 0 0,0 0 0,0 0 16,0 0-16,0 1 15,-22-22 1,1-22 0,21 1-16,0 0 0,0 0 15,0 0-15,0 0 0,0-1 16,0-20-16,0 21 0,0-21 16,21-1-16,1 1 0,-1 21 0,0-22 15,0 1-15,0 0 0,0 21 16,1-1-16,20 1 0,-21 0 15,0 21-15,22 0 0,-22 0 0,21 0 16,-21 0-16,0 0 0</inkml:trace>
  <inkml:trace contextRef="#ctx0" brushRef="#br0" timeOffset="67144.14">28194 2709 0,'0'0'0,"21"0"0,0 0 0,0 0 16,1 0-16,-1 0 15,-21-21-15,21 0 0,-21 0 16,21 0-16,-21-22 0,21 22 16,-21-21-16,0 21 0,0-22 0,0 22 15,0-21-15,0 21 0,0 0 16,-21-1-16,0 22 0,0 0 0,0 0 16,-22 0-16,22 22 0,-21-1 15,-1 21-15,-20-21 0,21 22 0,-1-1 16,1 0-16,0 1 15,-1-1-15,1 0 0,21 1 0,0-1 16,-1 0-16,22-21 0,0 22 0,0-22 16,0 0-16,22 0 15,-1-21-15,0 21 0,0-21 0,0 0 0,0 0 16,22 0-16,-22 0 0,21 0 16,1 0-16,-22 0 0,63-42 15,-62 21-15,20 0 0,-21 0 16,21-1-16,-20-20 0,-1 0 0,21 21 15,-21-22-15,0 1 0,1 21 16,-1 0-16,-21-1 0,0 1 0,0 0 16,0 42-1,0 0-15,0 1 16,-21-1-16,21 21 0,-22-21 0,22 22 16,-21-1-16,21-21 0,0 21 15,0-20-15,0-1 0,0 21 0,21-21 16,1 0-16,-1 1 0,0-1 15,21 0-15,1 0 0,-22-21 0,21 0 16,0 21-16,22-21 0,-22 0 16,1 0-16,-1 0 0,0-21 0,1 0 15,-1 0-15,0 0 0,-21-22 0,22 22 16,-22-21-16,21-22 16,-21 22-16,22-22 0,-22-20 0,0 20 15,0 1-15,0-1 0,1 1 16,-22-1-16,0 22 0,0 0 0,0-1 15,0 22-15,0 0 0,0 0 16,0 0-16,-22 42 16,1 0-16,21 0 0,-21 0 15,0 22-15,0-1 0,0 0 0,-1 1 16,1-1-16,0 21 0,21-20 16,0-1-16,0 22 0,0-22 0,0 0 15,0 1-15,0-1 0,0 0 16,0 1-16,21-22 0,0 0 0,1 0 15,-1 0-15,21 0 0,-21-21 16,0 0-16,64 0 16,-64 0-16,22 0 0,-22-21 0,21 21 15,0-21-15,-20 0 0,20 0 16,-21-22-16,0 22 0,64-85 16,-64 64-16,0 21 15,0 0-15,-21 0 0,22-1 0,-22 1 16,0 42-1,-22 1-15,1-1 16,21 21-16,-21-21 0,21 0 0,0 22 16,-21-22-16,21 0 0,0 21 15,0-20-15,0-1 0,0 0 16,0 0-16,0 0 0,21 0 16,0-21-16,0 0 0,1 22 15,-1-22-15,0 0 0,0 0 16,21 0-16,-20 0 0,20 0 0,0-22 15,-21 1-15,22 0 0,-1 0 0,0 0 16,-20-22-16,20 1 0,0 0 16,-21-1-16,22 22 0,-22-21 0,0 0 15,0 20-15,0-20 16,-21 21-16,0 0 0,-21 42 31,0 0-31,0 0 0,0 0 0,21 22 16,-21-22-16,21 21 0,-22-21 15,22 1-15,0 20 0,0-21 0,0 0 16,0 22-16,0-22 0,0 0 16,22 0-16,-1-21 0,0 0 15,0 0-15,0 0 16,0 0-16,1 0 0,-1 0 0,0 0 16,0-21-16,0 0 0,-21 0 15,21-1-15,-21 1 0,22-21 0,-22 21 16,0-22-16,0 1 0,0 0 15,0-1-15,0 22 0,0-21 16,0 21-16,0 0 0,-22-1 0,1 22 16,0 0-16,0 0 0,0 0 15,0 0-15,-1 0 0,1 0 0,42 22 47,1-22-47,-1 0 0,0 0 16,21 0-16,-21 0 0,22 0 15,-22 0-15,21-22 0,-21 1 0,22 21 16,-22 0-16,21-21 0,-21 21 16,1 0-16,-1 0 0,0 0 15,0 0-15,0 0 0,0 0 0,-21 21 16,0 0-16,0 22 16,22-22-16,-22 21 0,0-21 0,0 22 15,0-22-15,0 21 0,0-21 16,0 1-16,0 20 0,0-21 0,0 0 15,0 0-15,0 1 16,0-1-16,0 0 16,0-42 15,21 0-15,-21-1-16,21 1 0,-21 0 15,21 0-15,0 0 0,0-22 16,1 22-16,20-21 0,-21 0 0,64-43 15,-64 43-15,21-1 16,1 22-16,-1-21 0,-21 21 0,21-1 16,-20 1-16,-1 0 0,21 21 15,-21 0-15,0 0 0,-21 21 16,22 0-16,-22 1 0,0 20 16,0 0-16,0 1 0,0-1 15,21 0-15,-21 1 0,21-1 0,0 0 16,-21 1-16,21-1 0,0 0 15,1-21-15,-22 22 0,21-22 16,0 0-16,0 0 0,-21 0 0,21-21 16,0 0-16,1 0 15,-1 0-15,0 0 0,0 0 16,0-21-16,0 0 16,1-21-16,-1 21 0,0-1 15,21-20-15,-21 0 0,1-1 0,-1 1 16,21 0-16,-21-1 0,0-20 15,1 21-15,-22-22 0,0 22 0</inkml:trace>
  <inkml:trace contextRef="#ctx0" brushRef="#br0" timeOffset="67395.97">30543 2032 0,'-42'0'0,"21"0"31,42 0 16,-42 0-32,0 21 1</inkml:trace>
  <inkml:trace contextRef="#ctx0" brushRef="#br0" timeOffset="67576.87">29231 2604 0,'-21'21'0,"42"-42"0,-63 42 0,63-21 15,0-21-15,0 21 16,0-22-16,22 1 0,-1 21 16,0-21-16,1 0 0,-1 21 15,0-21-15,1 0 0,-1-1 0,-21 1 16,22 21-16,-22-21 0</inkml:trace>
  <inkml:trace contextRef="#ctx0" brushRef="#br0" timeOffset="69420.32">16658 5800 0,'0'0'0,"21"0"32,0-21-17,1-1-15,-22 1 0,21 0 16,0-21-16,0 21 0,-21-1 0,21-20 15,-21 21-15,0-21 0,21-1 0,-21 22 16,0-21-16,0-1 0,-21 1 16,0 21-16,-21-21 0,21-1 0,-22 1 15,1 21-15,0 0 16,-22-1-16,22 22 0,-1 0 0,-20 0 16,-1 22-16,22-1 0,-21 21 15,20-21-15,-20 22 0,20 20 16,1-21-16,0 22 0,-1-22 0,22 22 0,-21-1 15,42 1-15,-21-22 0,21 22 16,0-22-16,0 0 0,0-21 0,0 22 16,21-22-16,0 0 0,0 0 15,22 0-15,-22-21 0,21 0 0,0 0 16,1 0-16,20 0 0,-20-21 0,-1 0 16,21 0-16,-20 0 15,20-22-15,1 1 0,-22 0 0,0-1 16,1 1-16,-1 0 0,0-1 0,-20 1 15,-1 0-15,0-1 0,-21 1 16,21 0-16,-21-1 0,0 1 0,0 21 16,0-21-16,0 20 15,-21 22-15,0 0 0,0 0 16,-1 22-16,1 20 0,21-21 16,0 21-16,0 1 0,0-1 0,0 22 15,0-22-15,21 21 0,-21-20 0,43-1 16,-22 0-16,0 1 0,21-1 15,-20-21-15,20 0 0,0 1 16,1-1-16,-1-21 0,21 0 0,-20 0 16,20 0-16,1 0 0,-22-21 15,22-1-15,-1 1 0,-21 0 0,22-21 16,-22 21-16,1-22 0,-22 1 16,21 0-16,-21-1 0,0 1 0,1 0 15,-1-1-15,-21 1 0,0 0 0,0-1 16,0 22-16,0-21 0,0 21 15,-21 21-15,-1 0 0,1 0 16,21 21-16,-21 21 0,0-21 16,0 22-16,21-22 0,-21 21 15,-1 0-15,22 1 0,-21-1 0,0 0 16,21 1-16,0-1 0,0-21 16,0 22-16,0-22 0,0 0 0,0 0 15,0 0-15,0 0 0,21-21 16,0 0-16,1 0 15,-1 0-15,0-21 0,0 0 0,0 0 16,0 0-16,1 0 0,-1-22 16,0 22-16,0-21 0,21-1 15,-20 1-15,-1 0 0,0 21 0,0-22 16,0 22-16,-21 0 0,21 0 16,1 0-16,-1 21 0,-21 21 15,21 0-15,-21 0 16,21 21-16,-21-20 0,21 20 0,-21 0 15,0-21-15,21 22 0,1-1 16,-1-21-16,0 22 0,0-22 0,0 0 16,0 0-16,1 0 0,-1 0 0,21 1 15,-21-22-15,22 0 0,-1 0 16,0 0-16,1 0 0,-1 0 0,0 0 16,22-22-16,-22 1 0,0 0 0,1 0 15,-1-21-15,0 20 0,-20-20 16,20 0-16,-21-1 0,0 1 15,0 0-15,-21-1 0,0 1 16,0 0-16,0-1 0,0 22 0,0-21 16,0 21-16,-21 0 0,0-1 0,0 22 15,0 0-15,-22 0 0,22 22 16,-21-22-16,0 21 0,-1 21 0,1-21 16,0 22-16,-1-1 0,1 0 15,21 1-15,-22-1 0,22 0 0,21 1 16,0-1-16,0 0 0,0-21 0,0 22 15,21-22-15,1 0 0,-1 0 16,0 0-16,21-21 0,-21 0 0,22 0 16,-1 0-16,0 0 0,1 0 15,-1-21-15,0 0 0,1 0 16,20-43-16,-20 22 0,-22 0 16,21-1-16,-21 1 0,0-21 15,1 20-15,20-20 0,-21-1 0,0 22 16,-21-43-16,21 22 0,1-1 15,-1 1-15,-21-1 0,0 22 0,0 0 16,21-1-16,-21 22 0,0 0 0,0 42 16,0 0-16,-21 22 15,0-22-15,21 42 0,0-20 16,0 20-16,-22 1 0,22-22 0,0 21 16,0 1-16,0-22 0,0 22 15,0-22-15,22 22 0,-1-22 0,0 0 16,0 1-16,0-22 0,22 21 15,-22-21-15,21 0 0,0-21 0,1 22 16,41-22-16,-20 0 0,-22-22 16,22 22-16</inkml:trace>
  <inkml:trace contextRef="#ctx0" brushRef="#br0" timeOffset="69676.17">21315 4572 0,'0'0'0,"-64"64"31,43-22-31,0 0 0,0 22 16,0-1-16,-1 1 0,1-1 16,0 1-16,21-1 0,-21 1 0,21-22 15,-21 22-15,21-22 0,0 0 0,0 1 16,0-22-16,0 21 0,0-21 15,0 0-15,0 1 0,0-1 0,21-21 16,0 0-16,0 0 16,22 0-16,-22-21 0,0-1 0</inkml:trace>
  <inkml:trace contextRef="#ctx0" brushRef="#br0" timeOffset="70775.89">21802 4614 0,'0'-21'0,"0"42"0,0-63 0,0 21 16,-22 21-16,1 0 0,0 21 16,0 0-16,0 22 0,0-1 15,-1 0-15,1 1 0,0 20 0,0 1 16,21-1-16,0-21 0,-21 22 16,21-1-16,0-20 0,-21-1 15,21 0-15,0 1 0,0-22 0,0 0 16,0 21-16,0-20 15,0-1-15,21-21 16,0 0-16,0-21 16,0-1-16,0 22 0,1-21 15,20 0-15,-21-21 0,0 21 0,22-22 16,-22 22-16,21-21 0,-21-1 16,0 22-16,22 0 0,-22 0 15,0 0-15,0 21 0,0 21 16,-21 0-16,0 0 15,0 22-15,0-22 0,0 21 16,0-21-16,0 22 0,0-22 0,22 0 16,-22 21-16,21-21 0,-21 1 15,21-1-15,0 0 0,0 0 0,0 0 16,1-21-16,20 0 0,-21 21 16,0-21-16,22 0 0,-1 0 0,0 0 15,1 0-15,-1-21 0,0 21 0,1-21 16,-1 0-16,0 0 0,22 0 15,-22-22-15,0 22 0,22-21 0,-22-1 16,1 1-16,-22 0 0,21-1 16,-21 1-16,0 0 0,1 21 0,-22-22 15,0 22-15,0 0 0,0 0 16,-22 21-16,1 0 0,0 0 16,-21 0-16,21 21 0,-22 0 0,1 0 15,21 22-15,-22-22 0,22 21 0,0-21 16,0 22-16,21-1 0,0-21 15,0 21-15,0-20 0,0 20 0,21-21 16,0 0-16,0 0 0,22 1 16,-22-1-16,0 0 0,21-21 0,-20 0 15,20 0-15,0 0 0,22 0 16,-22 0-16,-21 0 16,22-21-16,-1 21 0,-21-21 0,0-1 0,22 1 15,-22 0-15,0-21 0,0 21 16,0-22-16,0 22 0,1-21 15,-1-1-15,-21 22 0,21-21 0,-21 21 16,0 0-16,0-1 0,0 44 16,0-1-1,-21 0-15,0 0 0,-1 0 0,22 22 16,0-22-16,-21 21 0,21-21 16,-21 0-16,21 1 0,-21-1 0,21 0 15,0 0-15,0 0 0,0 0 16,-21-21-16,21-21 31,0-85 0,21 85-31,-21-21 0,21 0 16,0-1-16,0-20 0,1 20 16,-1-20-16,21 21 0,0-22 0,1 43 15,-1-21-15,0-1 0,1 22 16,-1 21-16,-21 0 0,22 0 0,20 0 15,-42 21-15,0 22 0,1-1 16,-22 0-16,0 1 0,0-1 16,0 21-16,0-20 0,0-1 0,0 0 15,0 1-15,-22-1 0,1 0 16,0-20-16,0 20 0,21-21 16,-21 0-16,0 0 0,21 1 0,-22-1 15,22 0-15,0 0 16,-21-21-16,0 0 15,0-21-15,0 21 0,0-21 16,-1 0-16</inkml:trace>
  <inkml:trace contextRef="#ctx0" brushRef="#br0" timeOffset="70991.78">20764 4953 0,'0'0'16,"-42"21"-16,0-21 0,42 21 0,42-21 15,0 0-15,22 0 0,-1 0 16,22 0-16,21 0 0,0 0 0,0 0 16,-1-21-16,22 0 0,-21 21 0,0-21 15,-21 0-15,-1 0 0,-20-1 16</inkml:trace>
  <inkml:trace contextRef="#ctx0" brushRef="#br0" timeOffset="72161.45">25675 4445 0,'0'0'0,"21"-21"0,0 0 0,1 21 16,-1-21-16,-21-1 0,0 1 0,0 0 16,0 0-16,0 0 15,-21 21-15,-1 0 0,1 0 0,0 0 16,-21 21-16,21 0 0,-1 0 15,-20 22-15,21-1 0,-21-21 0,20 21 16,-20 1-16,21 20 0,0-20 16,0-1-16,-1 21 0,1-20 0,0 20 15,21 22-15,0-43 0,0 1 16,21-22-16,22 0 0,-22 21 16,21-21-16,0-21 0,22 22 0,-1-22 15,64 0-15,-63 0 0,21-22 16,-22 22-16,22-21 15,-22-21-15,1 21 0,-1-22 0,1 1 16,-22 0-16,22-1 0,-22 1 16,-21-21-16,21 20 0,-20-20 0,-1-1 15,0 1-15,0-1 0,-21 22 0,0-22 16,0 1-16,0 21 0,0-1 16,0 1-16,0 21 0,-21 21 15,0 0-15,0 42 16,-1-21-16,1 22 0,0-1 0,0 0 15,0 1-15,0 20 0,-1-21 16,22 1-16,-21 20 0,0-20 0,0 20 16,21-21-16,0 1 0,0 20 0,0-20 15,0-1-15,0-21 16,0 21-16,0-20 0,0-1 0,0 0 16,21 0-16,0-21 15,0 0-15,1 0 0,-1 0 16,0 0-16,0-21 0,0 0 0,0-22 15,1 22-15,-1 0 0,0-21 16,0-1-16,0 22 0,0-21 16,1 0-16,-1 20 0,0 1 0,0 0 15,-21 0-15,21 0 0,0 21 16,-21 21 0,0 0-1,0 0-15,0 0 0,0 1 0,0 20 16,22-21-16,-1 0 0,-21 0 15,21 22-15,0-22 0,0 0 0,0 0 16,22-21-16,-1 21 0,0-21 0,1 0 16,-1 0-16,0 0 0,22 0 15,-22 0-15,22 0 0,-22 0 0,22-21 16,-22 0-16,0 0 0,1-21 16,-1 20-16,0-20 0,1 21 0,-22-21 15,0-1-15,0 1 0,-21 21 0,0-22 16,0 22-16,0-21 0,0 21 15,0 0-15,-21 21 16,0 0-16,0 0 0,-1 0 16,1 0-16,-21 21 0,21 21 0,0-21 15,-1 0-15,1 22 0,21-22 0,-21 21 16,21 1-16,0-22 0,0 21 16,0-21-16,0 0 0,0 1 0,0-1 15,21 0-15,0 0 0,1 0 16,-1-21-16,0 0 0,0 0 0,21 0 15,-20 0-15,20 0 0,-21-21 0,21 0 16,1 0-16,-1 0 0</inkml:trace>
  <inkml:trace contextRef="#ctx0" brushRef="#br0" timeOffset="72899.53">28406 4360 0,'0'0'0,"0"-42"0,0 21 0,0 0 16,-22 21-16,1 0 0,0 0 15,0 0-15,0 21 0,-22 0 0,22 0 16,0 22-16,-21-1 0,21 0 16,-1-21-16,1 22 0,0-1 15,0 0-15,21 1 0,0-1 0,0 0 16,0-20-16,0 20 0,21-21 0,0 0 16,22 22-16,-22-22 0,21-21 15,0 21-15,1-21 0,-1 0 16,0 0-16,1 0 0,20 0 0,-20-21 15,-1 0-15,21-1 0,-20-20 16,20 21-16,-20-21 0,-1-1 0,21 1 16,-20-22-16,-1 22 0,0-21 15,-20-1-15,20 1 0,-21-1 0,0 1 16,0-22-16,1 43 0,-22-22 16,21-21-16,-21 43 0,0 21 15,-21 21 1,-1 0-16,22 21 0,-21 0 0,0 22 15,0-1-15,0 0 0,0 22 16,-1-22-16,1 22 0,0-1 16,21 1-16,-21-22 0,0 0 0,21 22 15,-21-22-15,21 0 0,0 1 16,0-22-16,0 21 0,0-21 0,0 1 16,0-1-16,0 0 0,0 0 15,21-42 1,-21 0-16,21 0 0,0-1 15,0 1-15,0 0 0,22 0 16,-22-21-16,21-1 0,1 22 0,-1-21 16,0-1-16,22 1 0,-22 0 15,0 21-15,1-22 0,-1 22 16,-21 0-16,22 0 0,-22 21 16,-21 21-1,-21 0 1,-1 0-16,1-21 0,-21 21 15,0 1-15,-1-1 0,1 0 0,0 0 16,-1 0-16,1 0 0,0 1 16,20-1-16,-20 0 0,21 0 0,0 0 15,21 0-15,0 22 16,0-22-16,0 0 0,42 0 0,-21 0 16,0 1-16,22-1 15,-22-21-15,21 21 0,-21-21 0,22 0 16,-1 21-16,-21-21 0,22 0 0,-22 21 15,0-21-15,0 0 0,0 0 16,-21 21-16</inkml:trace>
  <inkml:trace contextRef="#ctx0" brushRef="#br0" timeOffset="74060.11">19389 6837 0,'-43'0'16,"86"0"-16,-107 0 0,22 0 0,21 0 15,-1 0-15,1 0 0,42-21 47,1 0-47,20-1 16,-21 1-16,21 0 0,1-21 0,-1 21 16,22-22-16,-22 1 0,0 0 15,22-1-15,-22 1 0,0 0 0,-20-1 16,-1 1-16,0 0 0,0-1 15,-21 22-15,0 0 0,0 0 0,0 0 16,-21 21-16,0 0 0,0 21 16,-1 21-16,1 0 0,0 1 15,-21 20-15,21 22 0,-43 63 16,22-63-16,21-1 0,-1 1 16,1 0-16,0-1 0,0 1 15,21 21-15,0-21 0,0-1 0,0 22 16,0-21-16,0-1 0,0 22 0,21-21 15,0 21-15,-21 0 0,21-22 16,1 1-16,-22 21 0,0-22 0,0 1 16,0 0-16,0-1 0,0 1 0,0 0 15,0-1-15,-22-20 0,1-1 16,21-20-16,0-1 0,0 0 0,0-20 16,0 20-16,21-42 15,1 0-15,-1-21 0,21 0 16,-21-22-16,0 1 0,22 0 15,-1-1-15,-21-20 0,22-1 16,-22 1-16,21-1 0,-21-20 0,0 20 16,1-21-16,-22 1 0,0-1 0,0 0 15,0 1-15,-22-1 0,1 0 16,0 22-16,-21-22 0,-22 22 0,22-1 16,-22 22-16,1 0 0,21-1 15,-22 1-15,1 21 0,20 0 0,22-1 16,-21 1-16,21 0 0,-1 0 15,22 0-15,0 0 16,22-1-16,-1 1 0,21 0 0,0 0 16,1 0-16,-1-22 0,22 22 15,-1-21-15,1 21 0,-1-22 16,1 22-16,-1-21 0,1 21 0,-22 0 16,21-22-16,-20 22 0,-1 0 15,-21 21-15,22-21 0,-22 21 0,-42 21 31,-1 0-31,1 0 16,0 0-16,21 1 0,-21 20 0,0-21 16,0 21-16,21 1 0,0-1 0,0 0 15,0 1-15,0-22 0,0 21 16,0-21-16,0 1 0,0-1 0,0 0 16,21 0-16,0-21 0,0 0 15,0 0-15,0 0 0,22 0 16,-22-21-16,21 0 0,1 21 0,-1-43 15,-21 22-15,21 0 0,1-21 16,-22 21-16,0-22 0,0 1 0,-21 0 16,0-1-16,0 1 0,-21 21 0,0-22 15,0 1-15,-22 21 0,22 0 16,-21 0-16,21 21 0,0 0 16,-22 0-16,22 0 0,-21 0 0,21 0 15,-1 21-15,1 0 0,21 0 0,0 0 16,-21 0-16,21 1 0,0-1 0,0 0 15,0 0-15,0 0 0,21 0 16,0 1-16,1-1 0,-1 0 16,0 0-16,21-21 0,1 0 0,-22 0 15,21 21-15</inkml:trace>
  <inkml:trace contextRef="#ctx0" brushRef="#br0" timeOffset="74412.14">20743 7133 0,'21'-84'15,"-42"168"-15,42-190 0,-21 64 0,22 21 16,-1 0-16,-21 0 0,21-1 0,0 1 16,0 0-16,0 0 0,-21 0 0,22 21 15,-1 0-15,0 0 0,0 0 16,0 21-16,0 0 0,1 0 16,-1 0-16,0 1 0,0 20 0,0-21 15,0 0-15,1 22 0,-22-22 16,0 21-16,0-21 0,21 0 0,-21 22 15,0-22-15,0 0 0,0 0 16,0-42 15,0 0-15,0 0-16,0 0 0,0-1 16,0-20-16,0 21 0,21 0 15,0 0-15,-21-22 0,21 22 16,0 0-16,1-21 0,-1 20 0,0 1 15,21 0-15,1 0 0,-1-21 16,0 20-16,22 1 0,-1 0 0,1-21 16</inkml:trace>
  <inkml:trace contextRef="#ctx0" brushRef="#br0" timeOffset="74658.19">22966 6202 0,'0'0'0,"0"21"31,0 21-31,0-20 0,-21 20 0,-1 21 16,1-20-16,21 20 0,-21 1 15,0-1-15,0 22 0,21-22 0,0-20 16,0 20-16,0-20 0,0 20 16,0-21-16,0 1 0,0-1 0,0-21 15,0 22-15,0-22 0,0 0 0,0 0 16,21-21 15,-21-21-31,0 0 0</inkml:trace>
  <inkml:trace contextRef="#ctx0" brushRef="#br0" timeOffset="75423.49">22521 6837 0,'-42'-21'0,"84"42"0,-126-63 15,62 20-15,1 22 0,21-21 16,21 21-1,1 0 1,20-21-16,0 21 0,1 0 16,-1-21-16,21 21 0,1-21 0,21 0 0,-22 21 15,22-22-15,-22 1 0,1 0 16,-1-21-16,1 21 0,-1-1 0,1-20 16,-22 21-16,0 0 15,1-22-15,-22 22 0,0 0 0,-21 0 16,0 0-16,-21 42 31,0 0-31,0 21 0,21-20 0,-22 62 16,1-20-16,21-22 0,-21 0 15,21 22-15,0-22 0,0 1 16,0-1-16,0 0 0,0 1 0,0-22 16,0 42-16,0-42 0,0 1 15,0-1-15,0 0 0,0 0 16,21-42 15,0 0-31,1 0 16,-22-1-16,21 1 0,0 0 0,0 0 15,21 0-15,-20-22 0,-1 22 16,0-21-16,0 21 0,0 0 0,22-1 16,-22 1-16,-21 0 0,21 21 0,0 0 15,-21 21 1,0 0-16,21 1 15,-21-1-15,21 0 0,-21 0 0,0 0 16,22 0-16,-1 1 0,-21-1 16,21-21-16,0 21 0,0-21 0,0 21 15,1-21-15,20 0 0,-21 0 16,0 0-16,22 0 0,-22 0 16,21 0-16,-21 0 0,22 0 0,-22 0 15,21-21-15,-21 0 0,22 0 0,-22-1 16,0 1-16,0 0 0,0 0 15,0-21-15,1-1 0,-22 22 16,0-21-16,21 21 0,-21-22 0,0 22 16,0 0-16,-21 21 15,21 21-15,-22 0 0,1 0 16,21 1-16,0 20 0,0-21 16,-21 0-16,21 0 0,0 22 15,0-22-15,0 0 0,0 0 0,0 0 16,0 1-16,0-1 15,21-21-15,0 0 16,1 0 0,-1-21-16</inkml:trace>
  <inkml:trace contextRef="#ctx0" brushRef="#br0" timeOffset="78396.31">26733 6117 0,'0'0'0,"0"-21"0,0 0 0,0 0 16,-42-43 0,21 43-16,0 21 15,0 0-15,-22 0 0,22 0 16,0 0-16,-21 0 0,20 21 16,-20 22-16,21-22 0,-21 21 0,20 0 15,-20 22-15,21-22 0,-21 22 16,20-1-16,-20 1 0,21-1 0,0 1 15,-22-1-15,43-20 0,0 20 0,0-21 16,0 1-16,0-22 0,0 21 16,22-21-16,-1 1 0,0-1 0,21 0 15,1-21-15,-1 0 0,0 0 16,1 0-16,-1 0 0,0 0 0,1-21 16,20 21-16,-21-21 0,1-1 0,-1 1 15,22 0-15,84-106 16,-106 106-1,-21-21-15,0-1 0,1 1 0,-22 0 16,0 20-16,0 1 0,0 0 16,-22 21-1,1 21-15,0 0 0,0 22 16,-21-22-16,20 21 0,1-21 0,0 22 16,0-1-16,0-21 0,21 22 15,0-22-15,0 21 0,0-21 0,0 0 16,0 1-16,0-1 0,21 0 0,21 0 15,-21 0-15,22-21 0,-22 0 16,21 21-16,1-21 0,-1 0 16,0 0-16,1 0 0,-1 0 0,0 0 15,1-21-15,-1 0 0,0 0 16,-21 0-16,22 0 0,-22-1 0,0 1 16,0-21-16,0 21 0,-21-22 15,0 1-15,0 0 0,0-1 0,0 22 16,-21-21-16,0 21 0,0 0 0,0 21 15,-22 0-15,22 0 0,-21 0 16,0 21-16,-1 0 0,1 0 0,0 0 16,-1 0-16,22 22 0,-21-22 15,21 0-15,-1 21 0,1-20 16,21-1-16,0 0 0,0 0 16,0 0-16,21-21 15,1 21-15,-1-21 0,0 0 0,21 0 16,-21 0-16,22 0 0,-22-21 15,21 21-15,-21-21 0,1 0 0,20 0 16,-21 0-16,0-1 0,22 1 0,-22 0 16,0-21-16,0 21 15,0-22-15,0 1 0,1 0 0,-1 20 0,0 1 16,-21-21-16,21 42 16,-21-21-16,21 21 0,0 21 0,-21 0 15,0 0-15,0 0 0,0 22 16,0-22-16,0 21 0,0-21 15,0 22-15,0-1 0,0-21 0,0 0 16,0 22-16,0-22 0,0 0 16,0 0-16,0 0 0,22 1 15,-1-22 1,0 0-16,0 0 16,0 0-16,0-22 0,1 1 0,-1 0 15,0 0-15,0-21 16,0 20-16,22 1 0,-22-21 15,0 0-15,0 20 0,0 1 0,22-21 16,-22 21-16,0 0 0,0 21 16,0 0-16,0 0 0,-21 21 15,0 0-15,0 0 16,0 0-16,22 0 0,-22 1 0,0 20 16,21-21-16,-21 0 0,21 0 0,0 1 15,-21-1-15,21 0 0,0-21 16,22 21-16,-22-21 0,21 0 0,-21 21 15,22-21-15,-1 0 0,-21 0 16,22 0-16,-1 0 0,0 0 0,1 0 16,-1 0-16,0-21 0,1 21 0,-1-21 15,0 0-15,1 0 16,-22-22-16,21 22 0,-21-21 0,0-1 16,1 1-16,-22 0 0,0-1 15,0 1-15,0 21 0,0-21 0,-22 20 16,1 1-16,0 21 0,-21 0 0,21 0 15,-22 0-15,1 0 0,21 21 16,-22 1-16,1 20 0,21-21 0,-21 21 16,20-20-16,1 20 0,0 0 15,21-21-15,0 22 0,0-1 0,0-21 16,0 0-16,0 1 0,0-1 16,0 0-16,21 0 0,0 0 0,1-21 15,-1 0-15,21 0 0,-21 0 16,0 0-16,1 0 0,41 0 15,-21 0-15,-20-21 0,-1 0 16,0 0-16,21 0 0,-21-22 0,1 1 16,-1 0-16,0-1 0,0-20 15,0-1-15,0 1 0,1 20 0,-1-20 16,0-1-16,0 1 0,0 21 16,-21-22-16,21 43 0,-21-21 0,0 20 15,0 1-15,-21 21 16,0 21-16,0 1 0,0-1 0,0 21 15,-1 0-15,1 1 0,0-1 16,0 0-16,21 22 0,-21-22 16,21 1-16,0 20 0,0-21 0,0 1 15,21-1-15,0 0 0,0 1 16,0-22-16,1 21 0,-1-21 16,21 1-16,-21-1 0,0 0 0,22-21 15,-22 0-15,0 21 0,21-21 0,-20 0 16,-1 0-16,0 0 0,21-21 0,-21 0 15,1 21-15,-1-21 0,0-1 16,0 1-16,0-21 0,-21 21 16,21 0-16,1-22 0,-22 22 0,0 0 15,0 0-15,0 42 32,0 0-32,0 0 0,0 0 15,0 1-15,0 20 0,0-21 0,0 0 16,0 0-16,0 1 0,0 20 15,0-21-15,0 0 0,0 0 16,21-21-16,0 22 16,0-22-16,0 0 0,0 0 0,1 0 15,20 0-15,-21 0 0,21-22 16,1 1-16,-22 0 0,21 0 16,-21 0-16,1-22 0,20 1 0,-21 0 15,0-1-15,0-20 0,22-1 16,-22 1-16,0-1 0,0 1 0,-21-1 15,0 1-15,21 21 0,-21-1 16,0 1-16,0 21 0,0 0 0,0-1 16,-21 22-16,0 0 0,0 22 15,0-1-15,-22 0 0,22 21 0,0 1 16,0-1-16,21 0 0,0 22 16,0-22-16,-21 22 0,21-22 0,0 21 15,0 22-15,0-43 16,21 1-16,0-22 0,-21 21 0,21-21 15,0 1-15,1-1 0,-1 0 0,0-21 16,0 0-16,21 0 16,-20 0-16,-1 0 0,0 0 0,0 0 15,21 0-15,-20-21 0,-1 0 0,0 21 16,0-22-16,0 1 0,0 0 16,1 21-16,-1-21 0,0 21 15,-21-21-15,0 42 16,0 0-1,0 0-15,-21 0 16,21 1-16,-21-1 0,21 0 16,0 0-16,0 0 0,0 0 15,0 1-15,0-1 0,21-21 16,0 0-16,0 21 0,0-21 16,0 0-16,1 0 0,20 0 15,-21 0-15,0 0 0,22-21 0,-22 21 16,0-21-16,0-1 0,0 1 15,22 0-15,-22-21 0,0 21 16,-21-22-16,21 22 0,0-21 16,-21 21-16,0-22 0,0 22 0,0 0 15,-21 0-15,0 21 0,-21 0 16,20 0-16,-20 0 0,21 21 16,-21-21-16,20 21 0,1 0 0,-21 0 15,21 1-15,0-1 0,21 0 16,0 0-16,0 0 0,0 0 15,0 1-15,21-22 16,0 0 0,0 0-16,0 0 0,0 0 15,1 0-15,20 0 0,-21-22 0,0 1 16,22 0-16,-1 0 0,0 0 0,1 0 16,-1-1-16,0 1 0,1 0 15,-1 0-15,0 0 0,1 0 0,-1-1 16,-21 22-16,0 0 15,0 0-15,-21 22 16,0-1-16,0 0 0,0 21 16,0-21-16,0 1 0,0-1 0,-21 21 15,21-21-15,0 0 0,0 1 16,0-1-16,0 0 0,0 0 0,0 0 16,0 0-16,21-42 46,1 0-46,-1 0 16,0 0-16,0 0 0,0-1 16,0 1-16,1-21 0,20 21 15,0-22-15,-21 22 0,22 0 0,-22 0 16,0 0-16,0 21 0,0 0 16,-21 21-16,0 0 0,0 0 15,0 0-15,0 1 0,0 20 16,0-21-16,0 43 0,22-43 15,-1 0-15,-21 0 0,21 0 16,0-21-16,0 21 0,22-21 0,-22 0 16,21 0-16,0 0 0,1 0 15,-1 0-15,0 0 0,1-21 0,-1 21 16,22-21-16,-22 0 16,0 0-16,1 0 0,-22-1 0,21-20 15,-21 21-15,22-21 0,-22-22 16,-21 22-16,0-1 0,0 1 15,-21 21-15,-1-21 0,1-1 16</inkml:trace>
  <inkml:trace contextRef="#ctx0" brushRef="#br0" timeOffset="78568.67">31221 6075 0,'-21'0'0,"42"0"0,-85 0 0,43 0 0,0 0 16,0 0 0,0 0-1,-1 0-15,1 0 16</inkml:trace>
  <inkml:trace contextRef="#ctx0" brushRef="#br0" timeOffset="78764.57">29993 6308 0,'0'0'0,"0"21"0,42 0 31,1-21-31,-1 0 16,0 0-16,1 0 0,-1 0 0,0 0 15,-20 0-15,20 0 0,0 0 16,-21-21-16,1 21 0,-22-21 0,0 0 15,-43-1-15</inkml:trace>
  <inkml:trace contextRef="#ctx0" brushRef="#br0" timeOffset="78896.49">29549 6181 0,'0'0'0,"-22"0"0,1 0 0,21 21 0,-21-21 16,0 0-1,0 0 1</inkml:trace>
  <inkml:trace contextRef="#ctx0" brushRef="#br0" timeOffset="84085.21">17039 9462 0,'21'0'16,"-21"-22"-16,21 22 0,1-21 16,-1 0-16,0 0 0,0 0 15,0 0-15,0-1 0,1 1 16,-1 0-16,0 0 0,0-21 0,0 20 16,-21 1-16,0 0 0,0 0 15,0 0-15,0-22 0,0 22 0,-21 0 16,0 21-16,-21-21 0,20 21 15,-20 0-15,0 0 0,-1 0 0,1 21 16,0-21-16,21 21 0,-22 0 16,1 22-16,21-22 0,0 0 0,-1 21 15,1-20-15,21 20 0,0 0 16,0-21-16,0 22 0,0-1 0,21-21 16,22 22-16,-22-1 0,0-21 15,21 21-15,-20 1 0,20-1 16,0-21-16,1 22 0,-1-22 0,0 21 15,-21 0-15,1-20 0,20 20 0,-42-21 16,0 21-16,0-20 0,0-1 16,0 0-16,0 0 0,-21 21 0,0-42 15,-22 22-15,1-1 0,0 0 0,-22-21 16,22 0-16,-1 0 0,-20 0 16,21 0-16,-1 0 0,1 0 0,0 0 15,-1-21-15,1 0 0,0-1 16,20 1-16,-20 0 0,21 0 0,0 0 15,0 0-15,-1-22 0,22 22 16,0 0-16,0 0 0,0 0 16,0-1-16,43 1 0,-22 0 0,21 0 15,-21 0-15,22 0 0,20-1 16,-20 1-16,-1 0 0,21 0 0</inkml:trace>
  <inkml:trace contextRef="#ctx0" brushRef="#br0" timeOffset="84675.87">17589 9504 0,'0'21'16,"0"-42"-16,0 63 0,0 1 0,0-22 0,0 0 15,0 21-15,0-21 16,0 22-16,0-22 0,0 21 0,0-21 16,0 22-16,0-22 0,0 0 0,0 0 15,0 0-15,0 1 0,22-1 16,-1 0-16,0 0 0,0-21 0,0 0 15,22 0-15,-22 0 0,0 0 16,21 0-16,-21 0 0,22-21 0,-1 0 16,-21 21-16,22-21 0,-22-22 0,21 22 15,-21 0-15,22-21 0,-22 20 16,-21-20-16,21 21 0,-21-21 16,0-1-16,0 22 0,0-21 0,0 21 15,0-1-15,0 1 0,-21 0 16,21 0-16,-21 21 15,21 21-15,0 0 0,-22 0 16,22 1-16,0 20 0,0 0 0,0 1 16,0-1-16,0 21 0,0-20 15,0 20-15,0-20 0,0 20 0,0 1 16,0-1-16,0 22 0,0-22 0,0 22 16,0 0-16,0-1 0,0 1 15,0-22-15,0 1 0,0 21 0,0-22 16,22 1-16,-22-1 0,21 1 15,-21-1-15,0 1 0,0-22 0,0 0 16,0 22-16,-21-22 0,-22 0 16,22-20-16,-21 20 0,21-21 0,-22 0 15,1 0-15,0 1 0,-1-22 0,1 0 16,0 0-16,-22 0 0,22-22 16,-1 1-16,1 0 0,0-21 0,-1-1 15,1 1-15,0 0 0,21-22 0,-22 1 16,43-1-16,0 1 0,0 20 15,0-20-15,0-1 0,0 1 0,43-1 16,-22 1-16,21-1 0,0 1 0,22-1 16,-22 1-16,22-1 15</inkml:trace>
  <inkml:trace contextRef="#ctx0" brushRef="#br0" timeOffset="85327.38">18584 9673 0,'0'64'16,"0"-43"-16,0 0 16,0 21-16,0-20 0,0 20 0,0-21 15,0 21-15,0 1 0,0-22 16,0 0-16,0 21 0,0-20 0,0-1 16,-21 0-16,21 0 15,-21-21 1,21-21-1,0 0 1,0-22-16,21 22 0,0 0 16,0 0-16,-21-21 0,22-1 0,-1 1 15,-21 0-15,21 20 0,0-20 16,0 0-16,-21 21 0,21-1 0,1 1 16,-1 21-1,0 21-15,-21 1 0,21-1 16,-21 0-16,0 21 0,0-21 15,21 22-15,-21-22 0,0 21 16,0-21-16,21 22 0,-21-22 0,22 0 16,-22 0-16,21 0 0,0 1 15,0-1-15,0-21 16,0 0-16,1 0 0,-1 0 0,0 0 16,21 0-16,-21-21 0,1-1 15,-1 1-15,0 0 0,21 0 0,-21 0 16,1-22-16,-1 1 0,0 0 0,-21-1 15,21-20-15,0 21 0,0-22 16,-21 22-16,22-22 0,-1 22 0,0 0 16,-21-1-16,0 22 0,21-21 15,-21 21-15,0 42 16,0 0 0,0 0-16,0 0 0,-21 22 15,21-1-15,-21 0 0,21 22 0,0-22 16,-21 22-16,21-22 0,-22 0 0,22 1 15,0-1-15,0-21 0,0 21 16,0-20-16,0 20 0,0-21 16,22-21-16,-1 0 15,0 0 1</inkml:trace>
  <inkml:trace contextRef="#ctx0" brushRef="#br0" timeOffset="85501.28">19346 9864 0,'-21'-43'15,"42"86"-15,-63-107 16,42 43-16,0 0 0,0 0 16,0 0-16,0-1 15,21 22-15,0-21 16,0 21-16,1 0 0,-1 0 0,21-21 16,0 0-16,-20 21 0,41 0 15,-21-21-15,1 21 0,-1 0 0,0-21 16,1 21-16,-22 0 0</inkml:trace>
  <inkml:trace contextRef="#ctx0" brushRef="#br0" timeOffset="86383.77">20193 9546 0,'0'-21'0,"0"42"0,0-63 16,0 21-16,0 0 0,-21-1 15,0 22-15,21-21 0,-22 21 16,1 0-16,0 0 15,0 0-15,21 21 0,0 1 16,-21-1-16,0 21 0,-1-21 0,22 22 16,-21-1-16,21 0 0,0 1 0,-21-1 15,21-21-15,0 21 16,0-20-16,0 20 0,0-21 0,0 0 16,0 0-16,0 1 0,21-22 15,0 0 1,1-22-16,-1 1 15,-21 0-15,21 0 16,-21-21-16,21 20 0,-21 1 0,0-21 16,21 0-16,-21-1 0,21 22 15,-21-21-15,22-1 0,-22 22 0,0 0 16,0 0-16,21 21 31,-21 21-31,0 0 0,0 22 16,0-22-16,0 21 0,0-21 0,21 22 15,-21-22-15,21 21 0,-21-21 16,0 0-16,0 1 0,21-1 0,-21 0 16,21 0-16,-21 0 0,0 0 15,22-21-15,-1 0 16,-21-21 0,0 0-16,21 21 0,0-21 0,0 0 15,-21-22-15,21 22 0,1-21 16,-1 21-16,0-22 0,0 1 0,21 0 15,-20-1-15,20 22 0,0-21 16,1 21-16,-1 0 0,0-1 16,1 22-16,-22 0 0,21 0 0,-21 0 15,0 22-15,1-1 0,-22 0 16,0 0-16,0 21 0,0 22 16,0-22-16,0 1 0,-22-22 0,22 21 15,-21-21-15,0 0 0,0 1 16,0-1-16,0 0 0,-1-21 15,44-21 17,-1 0-32,-21-1 0,21 1 0,0 0 15,0-21-15,0-1 0,1 22 16,-1-21-16,0 0 0,0-1 16,-21 1-16,21 0 0,0-1 0,1 1 15,-1 21-15,-21 0 0,0-1 16,0 44-1,0 20-15,0-21 0,0 21 16,0 1-16,0-1 0,-21 0 0,21 1 16,-22-1-16,22 22 0,-21-22 0,21 0 15,0-21-15,0 22 0,0-22 16,0 21-16,43 1 16,-22-43-16,0 21 0,21-21 0,-21 0 15,22 0-15,-1 0 0,-21 0 0,22 0 16,-1 0-16,0-21 0,-21 21 15,1-22-15</inkml:trace>
  <inkml:trace contextRef="#ctx0" brushRef="#br0" timeOffset="86827.52">17462 10520 0,'0'0'16,"-63"21"-16,21 0 0,-1 0 0,22-21 0,0 0 15,21 22-15,42-22 16,1 0-16,-1 0 0,43 0 15,-22 0-15,43 0 0,-21-22 0,42 1 16,0 0-16,21 0 0,0 0 16,21 21-16,1-21 0,-1-1 15,21 1-15,1 0 0,-1 0 0,-20 0 16,20 0-16,-20-1 0,-1 22 16,0-21-16,1 0 0,-1 21 0,-21 0 15,-21-21-15,0 21 0,0 0 0,-21 0 16,0 0-16,0-21 0,-22 21 15,-20 0-15,-1 0 0,-20 0 0,-22 0 16,21 0-16,-21-21 0,-21-1 31,0 1-31,0 0 0,0 0 16,0 0-16</inkml:trace>
  <inkml:trace contextRef="#ctx0" brushRef="#br0" timeOffset="87323.49">22288 9546 0,'-21'0'31,"21"21"16,0 1-32,21-1-15</inkml:trace>
  <inkml:trace contextRef="#ctx0" brushRef="#br0" timeOffset="87499.39">22331 9970 0,'0'21'0,"0"-42"0,0 63 16,21-42 31,0-21-47,0 21 15,-21-21-15,21 21 0,1-22 16,-1 22-16,0-21 0</inkml:trace>
  <inkml:trace contextRef="#ctx0" brushRef="#br0" timeOffset="88480.26">24490 9398 0,'0'-21'16,"0"42"-16,0-63 0,0-1 0,0 22 0,0 0 0,-21 0 16,-1 0-16,1 0 0,-21-1 15,21 1-15,-22 21 0,1-21 16,0 21-16,-1 0 0,1 0 0,0 0 16,-1 0-16,-20 21 0,21 0 15,-1 1-15,1-1 0,0 0 0,-1 21 16,1-21-16,21 1 0,0 20 0,-1-21 15,1 21-15,21 1 0,0-22 16,0 21-16,0-21 0,21 22 0,1-22 16,-1 0-16,0 0 0,21 0 15,-21 1-15,22-22 0,-1 0 0,0 0 16,-20 0-16,20 0 0,0 0 16,1 0-16,-1-22 0,0 1 15,-21 0-15,22-21 0,-1 21 0,-21-1 16,22-20-16,-22 0 0,0-1 0,21 1 15,-21 0-15,-21-1 0,22 1 16,-1-21-16,0-1 0,-21 1 0,21-1 16,-21 1-16,0 20 0,0-20 15,0 20-15,0 1 0,0 0 0,0 21 16,0-1-16,-21 22 16,21 22-16,0-1 15,-21 21-15,0 22 0,21-22 0,0 21 16,0-20-16,-22 20 0,22 1 15,0-22-15,0 22 0,0-22 16,0 0-16,0 1 0,0-1 0,0 0 16,22-21-16,-1 22 0,0-22 15,0 0-15,0 0 0,22 0 0,-22 1 16,21-22-16,0 0 0,1 0 16,-1 0-16,0 0 0,1-22 0,-1 1 15,-21 21-15,22-21 0,-1 0 0,-21-21 16,21 20-16,-20 1 0,-1 0 15,0-21-15,0 21 0,0-1 0,0-20 16,-21 21-16,0 0 0,0 0 16,0 42 15,0 0-31,0 21 0,0-21 16,0 1-16,-21-1 0,21 0 15,0 0-15,0 0 0,0 0 0,0 1 16,21-1-16,1 0 0,-1 0 15,0 0-15,0 0 0,0-21 0,0 0 16,22 0-16,-1 0 0,-21 0 0,22 0 16,-1 0-16,-21-21 0,21 21 15,1-21-15,-22 0 0,21 0 16,-21 0-16,1-22 0,-1 22 0,-21 0 16,0-21-16,0-1 0,0 1 15,0 0-15,-21-1 0,-1 1 0,1 0 16,0-1-16,-21 1 0,-1 21 15,22 0-15,-21-1 0,21 22 0,-22 0 16,22 0-16,0 0 0,0 22 16,0-1-16,0 0 0,-1 0 0,22 0 15,0 0-15,0 1 0,0-1 0,0 0 16,0 0-16,22-21 16,20 0-16,-21 0 0,21 0 0,1 0 15,-1 0-15</inkml:trace>
  <inkml:trace contextRef="#ctx0" brushRef="#br0" timeOffset="88984.97">26733 8742 0,'22'-42'0,"-44"84"0,86-106 16,-43 43-16,-21 0 0,0 0 16,0 0-16,-42 21 15,21 0-15,-1 0 0,-20 0 0,0 0 16,-1 0-16,1 0 0,21 21 0,-21-21 15,20 21-15,1-21 0,0 21 16,21 0-16,0 1 16,21-22-1,0 21-15,1-21 0,20 0 16,-21 21-16,21-21 0,-20 21 0,20 0 16,-21-21-16,0 21 0,0 22 15,1-22-15,-22 0 0,21 21 0,-21-20 16,0-1-16,0 21 0,0-21 15,-21 0-15,-22 22 0,22-22 0,0 0 16,-21 0-16,-22 22 16,43-22-16,0 0 0,0-21 0,-1 21 15,1-21-15,0 0 0,21 21 16,21-21 0,0 0-16,1 0 0,-1 0 15,0 0-15,0 0 0,21-21 16,-20 21-16,-1 0 0,21 0 15,-21 21-15,-21 0 0,21 1 16,-21-1-16,0 0 0,0 0 0,0 21 16,0 1-16,-21-1 0,0-21 15,0 22-15,0-1 0,21 0 0,-21 43 16,-1-43-16,22 1 0,0-22 16,0 21-16,0-21 0,0 22 15,22-22-15,-1 0 0</inkml:trace>
  <inkml:trace contextRef="#ctx0" brushRef="#br0" timeOffset="89523.66">26691 11663 0,'-21'0'16,"42"0"-16,-63 0 0,42-21 16,21 0-1,0 21-15,0-22 0,0 1 0,22 21 16,-22-21-16,0 21 0,21 0 0,-20 0 15,-1 0-15,0 0 0,0 21 16,0 0-16,-21 1 0,0 20 0,0-21 16,0 21-16,-21 1 0,0-1 15,0 0-15,-22 1 0,22-1 0,0 22 16,-21-22-16,21 21 0,-1-20 16,1-1-16,0 22 0,0-22 0,21 0 15,0-21-15,0 22 0,0-1 16,21-21-16,0 22 0,22-22 0,-1 0 15,0 0-15,1 21 0,20-20 16,1-1-16,-22 0 0,21 0 0,-20 21 16,-1-20-16,-21-1 0,22 0 0,-43 0 15,0 0-15,0 0 0,0 1 16,0 20-16,-22-21 0,-20 0 0,0 0 16,-64 22-16,42-1 0,-20-21 15,20 0-15,-20-21 0,-1 22 16,21-1-16,1-21 0,-22 0 15,22 0-15,-43-21 0,42-22 16,22 22-16</inkml:trace>
  <inkml:trace contextRef="#ctx0" brushRef="#br0" timeOffset="89995.39">27157 10541 0,'0'0'15,"-21"21"-15,42-21 16,21 0-16,-21 0 16,22 0-16,-1 0 0,21 0 15,-20 0-15,20 0 0,22-21 16,-22 21-16,22-21 0,0 21 0,21-21 15,-22 21-15,1-21 0,0 21 16,-1 0-16,-20-22 0,-1 22 0,1-21 16,-22 21-16,0 0 0,-20 0 15,-1 0-15,0 0 0,-21 21 16,-21-21 0,0 22-16,-22-1 0,22-21 0,-21 0 15,-1 21-15,1-21 0,-21 21 0,-1-21 16</inkml:trace>
  <inkml:trace contextRef="#ctx0" brushRef="#br0" timeOffset="90260.24">27072 10901 0,'0'21'16,"0"-42"-16,21 42 15,22-21-15,-22 0 0,21 0 0,0 0 16,1 0-16,20 0 0,1 0 0,-1 0 15,1 0-15,20-21 0,1 21 16,0 0-16,-1 0 0,1-21 0,0 21 16,-1 0-16,-20-21 0,-1 21 15,1 0-15,-22 0 0,1-22 16,-1 22-16,0 0 0,-21-21 0,-42 21 31,0 0-15,0 0-16,-21 0 0,-1 0 15,1 0-15</inkml:trace>
  <inkml:trace contextRef="#ctx0" brushRef="#br0" timeOffset="90472.11">27432 10986 0,'0'0'0,"-42"21"0,-64 0 31,106 0-31,21-21 16,0 0-16,0 0 0,22 0 0,-1 0 15,21 0-15,1 0 0,-1 0 16,22 0-16,-21 0 0,41-21 0,-20 21 16,0 0-16,-1 0 0,1 0 15,-21 0-15,20-21 0,-20 21 0,-1 0 16,1 0-16,-22 0 0,0 0 0,1 0 16,-22 0-16,0 0 0</inkml:trace>
  <inkml:trace contextRef="#ctx0" brushRef="#br0" timeOffset="91507.85">23622 14288 0,'0'-22'0,"0"44"0,0-65 0,0 22 16,0 0-16,0 0 0,0 0 16,0-1-16,0 1 0,-21 21 15,21-21-15,-21 21 16,21 21-1,0 0-15,0 1 0,-22-1 0,22 21 16,0 0-16,0 1 0,0-1 16,-21 0-16,21 22 0,0-22 15,0 1-15,0-22 0,-21 21 0,21 0 16,-21-20-16,21-1 0,-21 0 16,21 0-16,0-42 31,0 0-31,21 0 0,0-1 15,0 1-15,0-21 0,1 21 0,20-22 16,-21 1-16,0 0 0,22 21 16,-22-22-16,0 1 0,21 21 15,-21-22-15,1 22 0,-1 0 0,-21 0 16,0 42 0,0 0-16,0 0 15,0 1-15,0 20 0,0 0 16,0 1-16,0-1 0,0 0 0,0 1 15,0-1-15,0 0 0,0 1 16,0-22-16,0 21 0,21-21 0,0 0 16,21 1-16,-20-22 0,20 0 0,0 0 15,1 0-15,-1 0 0,0 0 16,22 0-16,-22-22 0,22 1 0,-22 0 16,0 0-16,1-21 0,-1-1 15,0 1-15,-21 0 0,1-1 16,-22-20-16,0 20 0,0-20 0,-22 21 15,1-1-15,-21 1 0,21 0 16,-22-1-16,1 1 0,21 21 0,-21 0 16,-1-1-16,22 1 0,-21 21 15,21 0-15,-22 0 0,22 0 0,0 0 16,0 21-16,0 1 0,-1-1 0,22 0 16,0 0-16,0 0 0,0 22 15,22-22-15,-1-21 0,0 21 16,21-21-16,1 0 0,-1 0 15</inkml:trace>
  <inkml:trace contextRef="#ctx0" brushRef="#br0" timeOffset="92624.23">25104 13928 0,'-22'0'16,"1"21"-16,21 0 15,-21 0-15,0 22 0,21-22 0,-21 21 16,0 0-16,21 1 0,-22-1 16,22 0-16,0 1 0,-21-1 15,0 0-15,0 1 0,21-1 0,-21 0 16,21-20-16,0 20 0,0-21 16,0 0-16,0 0 0,21-21 31,-21-21-31,21 21 0,0-21 15,0 0-15,1 0 0,-1-22 16,0 22-16,0-21 0,-21 0 0,21 20 16,0-20-16,1 0 0,-1 21 0,0-1 15,-21 1-15,0 0 0,0 0 16,21 21-16,-21 21 16,0 0-16,0 0 0,21 1 15,-21-1-15,0 21 0,0-21 16,0 22-16,0-22 0,0 0 0,21 21 15,1-21-15,-22 1 0,0-1 16,21 0-16,0 0 0,0-21 0,0 21 16,0-21-16,1 0 0,-1 0 0,0 0 15,0 0-15,0 0 0,22 0 16,-22-21-16,21 21 0,-21-21 0,0 0 16,1 0-16,-1-22 0,0 22 15,0-21-15,0-1 0,0 22 0,-21-21 16,22 0-16,-22 20 0,0-20 15,0 21-15,0 0 0,0 42 47,0 0-47,-22 0 0,22 22 0,0-22 16,0 0-16,0 21 0,0-21 0,0 22 16,0-22-16,0 0 0,0 0 15,22 0-15,-1 1 0,0-1 0,0 0 16,0-21-16,0 0 0,22 0 15,-1 0-15,-21 0 0,22 0 0,-1 0 16,0-21-16,-21 21 0,22-21 0,-1-22 16,-21 22-16,0-21 15,1-1-15,-1 1 0,0 0 0,0-1 16,0-20-16,-21 21 0,21-22 16,1 22-16,-1-22 0,0 1 0,-21-1 15,21 22-15,-21 0 0,0-1 16,21 1-16,-21 21 0,0 0 0,-21 42 15,0 0 1,21 0-16,-21 21 0,0 1 16,21-1-16,0 0 0,-22 1 0,1 20 15,21-20-15,-21-1 0,21 21 16,0-20-16,0 20 0,0-20 16,0-1-16,0 21 0,0-20 0,0-1 15,21-21-15,0 22 0,1-22 16,-1 0-16,0 0 0,21 0 0,-21-21 15,1 0-15,20 0 0,0 0 16,-21 0-16,22 0 0,-22-21 0,21 0 16,-21 0-16,22 0 0,-22-22 0,21 22 15,-21-21-15,1 21 0,-1-22 16,0 1-16,0 0 0,0-1 0,-21 22 16,0 0-16,0-21 0,0 20 15,-21 22 1,0 0-16,-21 22 0,20-1 0,1 0 15,0 0-15,0 0 16,21 22-16,0-22 0,0 21 0,0-21 16,0 22-16,0-22 0,0 0 15,0 21-15,21-21 0,0 1 0,0-22 16,22 21-16,-22-21 0,21 0 0,1 0 16,-22 0-16,63 0 15,-41 0-15,-22 0 0,21-21 0,-21-1 16,22 1-16,-22-21 0</inkml:trace>
  <inkml:trace contextRef="#ctx0" brushRef="#br0" timeOffset="92835.43">25844 13970 0,'0'0'16,"-21"21"-16,-21-21 0,21 0 0,0 0 0,21 21 16,21-21 15,0-21-31,0 21 16</inkml:trace>
  <inkml:trace contextRef="#ctx0" brushRef="#br0" timeOffset="93292.17">28469 13399 0,'0'-22'0,"0"44"0,0-65 0,21 43 15,-21-21-15,0 0 16,-21 21-16,-21 21 15,21 0-15,-1 22 0,-20-1 0,21 0 16,-21 22-16,-1-1 16,22 1-16,-21 20 0,-1 1 0,22-21 0,-21 20 15,21 1-15,-22 0 16,22-22-16,0 22 0,0-1 0,21 1 16,0-21-16,0-1 0,0 1 0,21-22 15,0 21-15,0-41 0,1 20 16,20 0-16,0-21 0,1-21 0,-1 22 15,0-22-15,1 0 0,-1 0 16,0 0-16,1-22 0,-1 1 0,0 0 16,1 0-16</inkml:trace>
  <inkml:trace contextRef="#ctx0" brushRef="#br0" timeOffset="96147.53">28956 13928 0,'0'0'0,"0"-43"0,0 1 15,0 21-15,-21-21 0,0 42 0,21-22 16,-22 22-16,1 0 0,0 22 16,0-22-16,0 42 0,0-21 0,-1 21 15,1-20-15,0 20 0,0 0 16,21 22-16,0-22 0,0 0 0,0 1 16,0 20-16,0-20 0,0-1 15,0 21-15,0-20 0,0-1 0,21-21 16,0 22-16,0-22 0,1 0 15,20 0-15,-21-21 0,21 0 0,1 0 16,-1 0-16,0 0 0,1 0 16,-1-21-16,22 0 0,-22 0 15,-21-1-15,21-20 0,1 21 0,-22-21 16,0-1-16,21 1 0,-20 21 16,-22-22-16,21 1 0,-21 21 0,0 0 15,0 0-15,0-1 0,0 1 0,-21 42 31,-1 1-31,1-1 0,21 0 16,-21 0-16,21 0 0,-21 22 16,21-22-16,-21 21 0,21 0 0,0-20 15,0 20-15,0-21 0,0 0 16,0 22-16,21-22 0,0-21 16,0 21-16,0 0 0,22-21 0,-22 0 15,0 0-15,21 0 0,-20 0 16,-1 0-16,21 0 0,-21-21 0,0 0 15,22 0-15,-22-1 0,-21 1 16,21-21-16,-21 21 0,0-22 0,0 1 16,0 0-16,0-1 15,0 22-15,0-21 0,0 21 0,-21-22 0,0 22 16,0 0-16,-1 21 0,1 0 16,0 0-16,-21 0 0,21 0 15,-1 0-15,1 21 0,0 0 0,0 22 0,0-22 16,0 21-16,21-21 15,-22 22-15,22-1 0,0-21 0,0 22 16,0-22-16,0 0 0,0 0 16,22 0-16,-1 0 0,0 1 0,0-22 15,0 0-15,0 0 0,1 0 0,-1 0 16,0 0-16,0-22 0,0 1 16,0 0-16,1 0 0,-1-21 0,0 20 15,0 1-15,-21-21 0,21 0 16,0 20-16,-21-20 0,22 21 0,-1-21 15,-21 20-15,21 1 0,-21 0 16,0 42 15,0 0-31,0 1 0,0-1 16,0 0-16,0 0 0,0 21 0,0-20 16,-21-1-16,21 0 0,-21 0 15,21 21-15,0-20 0,0-1 16,0 0-16,0 0 15,21-21 1,0-21-16,0 0 16,0-22-1,0 22-15,1 0 0,-1 0 0,0-21 16,0 20-16,0 1 0,22-21 16,-22 21-16,0 21 0,21-21 0,-21-1 15,22 22-15,-22 0 0,0 0 16,0 0-16,-21 22 0,0-1 15,0 0-15,0 0 0,0 0 0,0 0 16,0 1-16,0-1 0,0 0 16,21 0-16,-21 0 0,22 0 0,-1 1 15,-21-1-15,21-21 0,0 21 16,21-21-16,-20 0 0,-1 0 0,21 0 16,-21 0-16,22 0 15,-1 0-15,-21-21 0,21 21 0,-20-21 16,20-1-16,-21 1 0,0 0 15,0 0-15,1-21 0,-1 20 0,-21 1 16,0-21-16,0 21 0,0 0 16,0-1-16,0 1 0,0 0 0,-21 0 15,-22 0-15,22 21 0,0 0 0,0 0 16,0 0-16,-1 0 0,-20 0 16,21 0-16,0 21 0,21 0 0,-21 0 15,21 0-15,-22 1 0,22 20 16,0-21-16,0 0 0,0 0 0,0 22 15,0-22-15,0 0 16,0 0-16,22 0 0,-22 1 0,21-1 16,0 0-16,0-21 0,0 0 15,0 0-15,1 0 0,-1 0 16,0-21-16,0 0 16,0-1-16,0 1 0,1-21 0,-1 21 15,0-22-15,0 1 0,0 0 0,0 21 16,1-43-16,-22 22 0,21-1 15,0-20-15,0 21 0,0-22 0,0 22 16,-21-1-16,22 1 0,-22 21 16,0 0-16,0 0 0,-22 42 15,1-21 1,0 42-16,21-21 0,-21 22 0,0-1 16,21 0-16,0 1 0,0-1 15,-21 0-15,21 1 0,0-1 0,0 0 16,0 1-16,0-1 0,0-21 15,21 21-15,-21-20 0,21 20 0,0-21 16,0 0-16,0 0 0,1 1 16,-1-22-16,0 0 0,0 0 0,0 0 15,22 0-15,-22-22 16,0 22-16,0-21 0,0 0 0,0 0 0,1 0 16,-1 0-16,-21-22 0,21 22 15,0 0-15,-21 0 0,0 0 16,0-1-16,21 1 0,-21 42 47,0 1-47,-21-1 0,21 0 0,0 0 15,0 0-15,0 0 0,0 1 16,0-1-16,0 0 0,0 0 0,0 0 16,21-21-16,0 21 0,1 1 15,-1-22-15,0 0 0,0 0 0,0 0 16,22 0-16,-22 0 0,0 0 15,0-22-15,0 1 0,0 0 16,1-21-16,-1 21 0,0-22 0,0 22 16,0-21-16,0-22 0,1 22 15,-1 0-15,-21-22 0,21 1 16,0 20-16,0-20 0,-21 20 0,0 1 16,0 21-16,0 0 0,0 0 15,0-1-15,-21 22 0,0 22 16,21-1-16,-21 21 0,0-21 15,-1 22-15,22-1 0,0 0 0,-21 1 16,21-1-16,-21 0 0,21 1 16,0-1-16,0 0 0,0 1 0,0-1 15,0-21-15,0 21 16,0-20-16,21 20 0,0-21 0,1 0 16,-1 0-16,0-21 15,0 0-15,0 0 0,0 0 16,1 0-16,-1-21 0,0 0 15,0 0-15,0 0 0,0 0 0,1-1 16,-1 1-16,0 0 0,0 21 16,0-21-16,-21 0 0,0 42 47,0 0-47,0 0 15,0 0-15,0 1 0,0-1 16,0 0-16,0 0 0,0 0 15,0 0-15,0 1 0,0-1 16,21-21-16,1 0 0,-1 0 16,0 0-16,0 0 0,0 0 0,0 0 15,1 0-15,-1 0 0,0-21 16,0-1-16,21 1 0,-20 0 16,-1 0-16,0 0 0,0 0 0,0-1 15,0 22-15,1-21 0,-22 42 47,0 1-47,0-1 0,0 0 16,0 0-16,0 0 0,-22 0 15,22 1-15,0-1 0,0 0 0,0 0 16,0 0-16,22-21 16,-1 0-1,0 0-15,0 0 16,-21-21-16,0 0 15,0 0-15,0 0 0,0-1 16,0 1-16,0-21 0,0 21 16,-21 0-16,0-1 0,21 1 15,0 0-15,0 0 0,-21 0 0,21 0 16,0-1-16,0 1 16,0 0-1,21 21-15,0-21 16,0 21-16,0 0 0,0 0 0,1 0 15,-1 0-15,0 0 16,0 0-16,-21 21 0,0 0 0,21 0 16,-21 1-16,0-1 15,0 0-15,0 21 0,0-21 0,0 1 16,0-1-16,0 21 16,0-21-16,0 0 0,0 1 0,0-1 15,0 0-15,0 0 16,0-42 31,0 0-47,0 0 0,0-1 15,0 1-15,0 0 0,0 0 16,21-21-16,-21 20 0,22 1 0,-1-21 16,0 21-16,0-22 0,0 1 15,22 21-15,-22 0 0,21-22 0,0 22 16,-20 21-16,20 0 15,-21 0-15,21 0 0,-20 0 0,-1 21 16,-21 1-16,0 20 0,0-21 16,0 21-16,0 1 0,0-1 15,-21 0-15,-1 1 0,1-1 0,0-21 16,0 22-16,21-1 0,-21-21 16,0 0-16,-1 0 0,22 1 15,-21-22 1,21-22-1,-21 1-15,0-21 16</inkml:trace>
  <inkml:trace contextRef="#ctx0" brushRef="#br0" timeOffset="96355.41">32639 13737 0,'-64'0'16,"64"21"15,0 1-15,-21-22 0,0 0-1</inkml:trace>
  <inkml:trace contextRef="#ctx0" brushRef="#br0" timeOffset="96573.28">31708 14012 0,'0'0'0,"0"22"0,-22-22 0,22 21 15,22-21 1,-1 0-16,0 0 0,0 0 0,0 0 15,0 0-15,1 0 16,-1 0-16,0 0 0,0 0 0,0 0 16,0 0-16,1 0 0,-22-21 15,0-1-15,0 1 16</inkml:trace>
  <inkml:trace contextRef="#ctx0" brushRef="#br0" timeOffset="96721.2">31263 14012 0,'0'0'0,"-21"22"0,21-1 31,21-21-31,0 0 16,0 0-16,1 0 0,20 0 0</inkml:trace>
  <inkml:trace contextRef="#ctx0" brushRef="#br0" timeOffset="97139.96">32956 13335 0,'0'0'0,"0"-21"0,22 21 32,-1 0-32,21 0 0,-21 21 0,22 0 15,-1 0-15,0 1 0,1-1 16,-1 21-16,21 22 0,-20-22 16,-1 21-16,-21 1 0,22-1 0,-22 22 15,0-21-15,-21-1 0,0 1 16,0 20-16,0-20 0,-21-1 0,0 1 15,-1 20-15,-20-41 0,0 20 16,-1-20-16,1-1 0,0 0 16,-1 1-16,22-22 0,-21 21 15,0-21-15,20 0 0,-20 1 16,21-22-16,0 21 0,0-21 0,-1 0 16,22-21 15,22-1-16,20 1-15,-21 0 0</inkml:trace>
  <inkml:trace contextRef="#ctx0" brushRef="#br0" timeOffset="97359.83">33782 14351 0,'0'0'16,"-21"0"-16,0 0 0,-1 0 15,22 21 17,0 0-17</inkml:trace>
  <inkml:trace contextRef="#ctx0" brushRef="#br0" timeOffset="97607.69">33570 14817 0,'-21'0'0,"-21"42"31,21-42-31,21 21 0,-22 0 31,1-21-31,21 22 0,-21-22 16,21 21-16,-21 0 15,0-21-15,0 0 0,-1 21 16,1-21-16,0 21 0,-21-21 16,21 0-16,-1 21 0,-20-21 15,0 0-15,-1 22 0</inkml:trace>
  <inkml:trace contextRef="#ctx0" brushRef="#br0" timeOffset="98329.28">26098 16277 0,'0'0'0,"0"-21"15,22 0-15,-1 0 16,-21 0-16,0-1 0,21 1 15,-21 0-15,21 0 0,-21 0 16,21 21-16,0 0 16,1 0-16,-22 21 15,0 21 1,0-21-16,0 22 0,-22-1 0,1-21 16,0 22-16,-21-1 0,21 0 0,-22 1 15,22-1-15,-21-21 0,-1 21 16,22 1-16,0-22 0,0 21 0,21-21 15,0 1-15,0-1 0,21 0 16,0 0-16,22-21 0,20 0 0,-21 21 16,22-21-16,21 0 0,-22 21 15,1 1-15,-1-22 0,22 21 16,-43 0-16,22 0 0,-22 0 16,0 0-16,-21 1 0,1-1 0,-22 0 15,0 0-15,0 21 0,-43-20 16,22 20-16,0-21 0,-21 0 0,-1 22 15,22-22-15,-21 0 0,-1 0 0,22 21 16,-21-20-16,21-1 0,-22 0 16,22 0-16,-21 0 0,21 0 0,-22 1 15,1-22-15,21 21 0,-21 0 16,-22-21-16,22 0 0</inkml:trace>
  <inkml:trace contextRef="#ctx0" brushRef="#br0" timeOffset="101428.52">25887 16044 0,'21'0'16,"21"0"-16,-21 0 0,1 0 0,20-21 16,0 21-16,-21 0 0,22 0 15,-1 0-15,0-21 0,1 21 0,-22 0 16,21 0-16,-21 0 0,1 0 16,-1 0-16,-21 21 15,0 0-15,-21 1 16,-22 20-16,22-21 0,-21 0 15,-1 22-15,1-1 0,0-21 0,-22 21 16,22-20-16,0-1 0,-1 21 16,22-21-16,0 0 0,0 1 0,21-1 15,21 0-15,0-21 0,21 0 16,1 0-16,-1 0 0,22 0 16,-1 0-16,-21 0 0,43 0 0,-21 0 15,-1 0-15,1 0 0,-22 0 16,21 0-16,-20 0 0,-22 0 0,0 0 15,-21 21-15,-21 0 16,-21 0-16,20 1 0,-20-1 16,0 0-16,-22 0 0,22 0 15,0 0-15,-22 1 0,22 20 16,-1-21-16,1 0 0,21-21 0,-21 21 16,42 1-16,0-1 15,21-21-15,21 0 16,-21 0-16,22 0 0,-1 0 15,0 0-15,1 0 0,20 0 0,-21 0 16,1 21-16,-1-21 0,0 0 0,-20 21 16,20-21-16,-21 21 15,-21 0-15,0 1 0,0-1 16,0 0-16,-21-21 0,0 21 16,-22 0-16,22 0 0,-21 1 0,0-1 15,20 0-15,-20 0 0,0 0 16,21 0-16,-1 1 0,1-22 0,0 21 15,21 0-15,0 0 16,21-21-16,0 0 0,22 0 16,-1 0-16,0 0 0,1 0 0,20 0 15,1 0-15,-1 0 0,-20-21 16,20 21-16,1 0 0,-22 0 0,0 0 16,-21 0-16,1 0 15,-1 0-15,-21 21 0,-21 0 16,-22-21-16,1 21 0,-22 1 0,1 20 15,-1-21-15,-20 0 0,20 22 16,-20-22-16,-1 21 0,21-21 0,1 0 16,-1 1-16,22-1 0,0 0 15</inkml:trace>
  <inkml:trace contextRef="#ctx0" brushRef="#br0" timeOffset="105322.77">0 12637 0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AAC6-0AEF-416B-901B-2001C7501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97D06-0A68-4829-9216-4A2B855CB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B0897-5897-4360-888E-46A89BB4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7EB0-225F-40CD-ADAB-5BC441D7E73D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23348-E8D7-4CFA-AEF0-3933C1B2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DED3C-5747-4B1B-9108-E9B6A9FF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7DAE-13A9-4594-9E7F-BE14DC913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53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E4FC-8FB2-4C03-BF22-882F2BAE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4F683-0F5A-4362-B92A-0925CC98F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4D827-C956-4670-94A4-AE456C55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7EB0-225F-40CD-ADAB-5BC441D7E73D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83547-651C-4560-8258-0CBCB7C2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7D18A-E922-41E5-B5AC-29518E8C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7DAE-13A9-4594-9E7F-BE14DC913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07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D7FF9-9D1F-4914-BAAE-E320C2716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98EF6-1082-4934-9541-6003BC97E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89938-9017-4EC2-9508-BE68004D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7EB0-225F-40CD-ADAB-5BC441D7E73D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790A-2024-4FC9-954F-E8F7FD3A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F36F2-861D-4BE3-BC29-D2B09356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7DAE-13A9-4594-9E7F-BE14DC913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36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812D-A147-447F-B06C-88C54D9F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0F299-CA26-469F-8BFA-611C8832F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405A0-C681-4614-938C-F56E51E9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7EB0-225F-40CD-ADAB-5BC441D7E73D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01547-D220-417C-B0D3-C5F38B0C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88C06-1CCC-497A-ACBA-2B0C2D49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7DAE-13A9-4594-9E7F-BE14DC913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89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81AB-39EB-475B-8374-321FDAC1A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20A4B-B710-4B60-BEC7-4F009D285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4783B-CC76-4792-8E91-D3A8AC50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7EB0-225F-40CD-ADAB-5BC441D7E73D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3C338-F328-41BA-B0AD-9CC84D00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24824-03E4-43B4-B492-A0ABF537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7DAE-13A9-4594-9E7F-BE14DC913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16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3431-06C6-4BA0-A321-242DB1F9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CC49C-1E3E-408C-A1B0-460F4B34A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9C408-1A88-4959-8852-8775DC783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E5038-9B69-47A1-B07D-724666BF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7EB0-225F-40CD-ADAB-5BC441D7E73D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00B83-C412-4AB3-A59B-C7FF6BDF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BF4F0-88C1-43C4-9648-0372F0F2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7DAE-13A9-4594-9E7F-BE14DC913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48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2914-76DC-4DE1-BC09-47A768A7F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86BE3-5D9D-4DBC-9523-697F86763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A114F-0734-484C-9F40-73E28DD9B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BBE3F-7AD5-43EA-9098-B307E9C0F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F93AF-131E-4088-BC3B-BC7C001A5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1DB93-458E-409D-A264-E64130DB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7EB0-225F-40CD-ADAB-5BC441D7E73D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3690BA-2725-410D-B85F-E7CA4794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77471-06D6-4F0C-A874-39DB9F61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7DAE-13A9-4594-9E7F-BE14DC913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16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D1A6-9817-4A1F-88CF-4CF98F52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7AAEE-F8FE-448C-B216-BDE1A398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7EB0-225F-40CD-ADAB-5BC441D7E73D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BF466-64EC-4F9C-8E07-351AC4DB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14AE0-3770-4ADE-B4F7-74893CB7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7DAE-13A9-4594-9E7F-BE14DC913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00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0FAC3-FBCA-4F89-B36E-0D6285B0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7EB0-225F-40CD-ADAB-5BC441D7E73D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7399B-FCB7-4E56-8480-17B5EB2C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B49B7-AA7D-4A6D-9D47-64CBB2E8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7DAE-13A9-4594-9E7F-BE14DC913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90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A537-5DFC-4D98-A8E1-1B881317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AAC29-012C-4D9A-BA42-E58E0D409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0E164-40AC-4AC1-A06B-64BB63E8A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EE046-7C39-4751-86FD-FB583B9AB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7EB0-225F-40CD-ADAB-5BC441D7E73D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B59E5-F5A2-4026-87EF-324C8013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D90CC-D0CC-45FF-BABB-E0331B86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7DAE-13A9-4594-9E7F-BE14DC913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73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F142-6F81-4434-9FAB-2F5EDC1EE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CDEC6-7B5B-4C95-BDFC-0844C5AB2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1F0E9-15ED-436B-9D10-0E9AE6907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8AA69-BFBF-48CE-84A2-E5A2F2F1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7EB0-225F-40CD-ADAB-5BC441D7E73D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35A0A-5252-461F-843D-96031F29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ED3A5-6E5F-465F-B74A-36158C38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7DAE-13A9-4594-9E7F-BE14DC913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53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3B27DE-FC51-4FF1-9BB8-7DC83109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F4059-47C5-4A25-8BC8-F0399FCE6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5BFF4-12DB-4C11-8FE6-40C3147CC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57EB0-225F-40CD-ADAB-5BC441D7E73D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C41EA-E7CD-49E4-AEAB-AB075E404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07C6E-2BEF-465B-8E67-AC5C719A0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27DAE-13A9-4594-9E7F-BE14DC913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1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DC57-BF90-473F-8350-9D32E0890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EB6C7-98A8-44A0-A57C-5D4425A6A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FD15A3-C169-4377-A577-1B33C79C7D85}"/>
                  </a:ext>
                </a:extLst>
              </p14:cNvPr>
              <p14:cNvContentPartPr/>
              <p14:nvPr/>
            </p14:nvContentPartPr>
            <p14:xfrm>
              <a:off x="457200" y="289440"/>
              <a:ext cx="7757640" cy="321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FD15A3-C169-4377-A577-1B33C79C7D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280080"/>
                <a:ext cx="7776360" cy="323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239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DC57-BF90-473F-8350-9D32E0890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EB6C7-98A8-44A0-A57C-5D4425A6A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131173-4C2A-466A-8BC2-4B8E59D64015}"/>
                  </a:ext>
                </a:extLst>
              </p14:cNvPr>
              <p14:cNvContentPartPr/>
              <p14:nvPr/>
            </p14:nvContentPartPr>
            <p14:xfrm>
              <a:off x="228600" y="122040"/>
              <a:ext cx="3436920" cy="555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131173-4C2A-466A-8BC2-4B8E59D640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12680"/>
                <a:ext cx="3455640" cy="55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BE6B3E-D5ED-44E7-94F5-025EBE554A71}"/>
                  </a:ext>
                </a:extLst>
              </p14:cNvPr>
              <p14:cNvContentPartPr/>
              <p14:nvPr/>
            </p14:nvContentPartPr>
            <p14:xfrm>
              <a:off x="83880" y="1143000"/>
              <a:ext cx="11491200" cy="4998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BE6B3E-D5ED-44E7-94F5-025EBE554A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20" y="1133640"/>
                <a:ext cx="11509920" cy="50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820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DC57-BF90-473F-8350-9D32E0890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EB6C7-98A8-44A0-A57C-5D4425A6A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B27015-FEDE-40FF-A0AB-426C1A47A663}"/>
                  </a:ext>
                </a:extLst>
              </p14:cNvPr>
              <p14:cNvContentPartPr/>
              <p14:nvPr/>
            </p14:nvContentPartPr>
            <p14:xfrm>
              <a:off x="289440" y="221040"/>
              <a:ext cx="10706400" cy="437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B27015-FEDE-40FF-A0AB-426C1A47A6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211680"/>
                <a:ext cx="10725120" cy="439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463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DC57-BF90-473F-8350-9D32E0890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EB6C7-98A8-44A0-A57C-5D4425A6A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07383-C112-420B-B9F9-36B0649DB6F1}"/>
              </a:ext>
            </a:extLst>
          </p:cNvPr>
          <p:cNvSpPr txBox="1"/>
          <p:nvPr/>
        </p:nvSpPr>
        <p:spPr>
          <a:xfrm>
            <a:off x="1524000" y="1219200"/>
            <a:ext cx="7620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&lt;5;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 java"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87AE55F-190D-4782-B930-339C0007203A}"/>
                  </a:ext>
                </a:extLst>
              </p14:cNvPr>
              <p14:cNvContentPartPr/>
              <p14:nvPr/>
            </p14:nvContentPartPr>
            <p14:xfrm>
              <a:off x="320040" y="1463040"/>
              <a:ext cx="9212760" cy="4877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87AE55F-190D-4782-B930-339C000720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1453680"/>
                <a:ext cx="9231480" cy="48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227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DC57-BF90-473F-8350-9D32E0890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EB6C7-98A8-44A0-A57C-5D4425A6A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DD4531-1706-4D9B-AC49-A9B27B332740}"/>
                  </a:ext>
                </a:extLst>
              </p14:cNvPr>
              <p14:cNvContentPartPr/>
              <p14:nvPr/>
            </p14:nvContentPartPr>
            <p14:xfrm>
              <a:off x="274320" y="266760"/>
              <a:ext cx="8123400" cy="441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DD4531-1706-4D9B-AC49-A9B27B3327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257400"/>
                <a:ext cx="8142120" cy="443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8628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DC57-BF90-473F-8350-9D32E0890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EB6C7-98A8-44A0-A57C-5D4425A6A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40F46C-D20C-496A-8440-0C646ADB8680}"/>
                  </a:ext>
                </a:extLst>
              </p14:cNvPr>
              <p14:cNvContentPartPr/>
              <p14:nvPr/>
            </p14:nvContentPartPr>
            <p14:xfrm>
              <a:off x="76320" y="266760"/>
              <a:ext cx="11552040" cy="593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40F46C-D20C-496A-8440-0C646ADB86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257400"/>
                <a:ext cx="11570760" cy="59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548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DC57-BF90-473F-8350-9D32E0890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EB6C7-98A8-44A0-A57C-5D4425A6A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735C21-276F-4F42-8169-A109B2FFFAD9}"/>
                  </a:ext>
                </a:extLst>
              </p14:cNvPr>
              <p14:cNvContentPartPr/>
              <p14:nvPr/>
            </p14:nvContentPartPr>
            <p14:xfrm>
              <a:off x="335160" y="304920"/>
              <a:ext cx="4899960" cy="278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735C21-276F-4F42-8169-A109B2FFFA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295560"/>
                <a:ext cx="4918680" cy="28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0395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DC57-BF90-473F-8350-9D32E0890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EB6C7-98A8-44A0-A57C-5D4425A6A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1462BB-6522-49E9-88AF-F33E15A62118}"/>
                  </a:ext>
                </a:extLst>
              </p14:cNvPr>
              <p14:cNvContentPartPr/>
              <p14:nvPr/>
            </p14:nvContentPartPr>
            <p14:xfrm>
              <a:off x="0" y="83880"/>
              <a:ext cx="12161880" cy="626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1462BB-6522-49E9-88AF-F33E15A621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4520"/>
                <a:ext cx="12180600" cy="62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021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DC57-BF90-473F-8350-9D32E0890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EB6C7-98A8-44A0-A57C-5D4425A6A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C53448-E0F3-4516-AFCF-2F7D3B98E094}"/>
                  </a:ext>
                </a:extLst>
              </p14:cNvPr>
              <p14:cNvContentPartPr/>
              <p14:nvPr/>
            </p14:nvContentPartPr>
            <p14:xfrm>
              <a:off x="53280" y="297360"/>
              <a:ext cx="9738720" cy="618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C53448-E0F3-4516-AFCF-2F7D3B98E0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" y="288000"/>
                <a:ext cx="9757440" cy="62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908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2022-01-17T01:50:08Z</dcterms:created>
  <dcterms:modified xsi:type="dcterms:W3CDTF">2022-01-17T01:50:28Z</dcterms:modified>
</cp:coreProperties>
</file>