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08:38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1884 0,'0'-21'79,"21"21"-79,1-21 15</inkml:trace>
  <inkml:trace contextRef="#ctx0" brushRef="#br0" timeOffset="4727.97">1757 614 0,'0'0'0,"-21"0"0,-1 0 0,1 0 16,0 0-16,0 0 0,0 0 0,0 0 15,-1 0-15,-20-21 0,21 21 16,0 0-16,0 0 0,-1 0 0,1 0 16,0 0-16,0 0 15,63 0 16,-21 0-31,22 0 16,20 0-16,-20 0 0,20 0 0,1 0 16,20 0-16,-20 0 0,20 0 15,1-21-15,0 21 0,21 0 0,-22-22 16,22 22-16,-21 0 0,-1 0 16,1-21-16,-21 21 0,-1 0 0,1 0 15,-22 0-15,0 0 0,-21 0 16,1 0-16,-44 0 31,1 0-15,0 0-16,0 0 0,0 0 15,0 0-15,-1 0 0,1 21 0,0-21 16,-21 0-16,21 0 0,-1 22 16,-20-22-16</inkml:trace>
  <inkml:trace contextRef="#ctx0" brushRef="#br0" timeOffset="5084.42">2328 593 0,'-21'-21'32,"0"21"-17,21 21 16,0 0-31,0 21 16,0-21-16,0 22 0,0-1 16,0 0-16,0 1 0,0 20 0,0 1 15,0-22-15,0 22 0,0-22 16,-21 21-16,21-20 0,-21-1 0,21 0 16,-22 1-16,22-22 0,0 21 15,0-21-15,0 1 0,0-1 16,0 0-16,0 0 15,0-42 32,0 0-47,22 21 16</inkml:trace>
  <inkml:trace contextRef="#ctx0" brushRef="#br0" timeOffset="5811.83">2794 995 0,'0'0'0,"0"21"47,0 0-47,0 0 0,-21 1 0,21-1 15,-21 0-15,21 0 0,-22 21 16,22-20-16,0-1 0,0 0 0,0 0 15,0 0-15,-21 0 0,21 1 16,0-1-16,0 0 16,21-21-1,1 0-15,-1 0 0,0 0 16,21 0-16,-21 0 0,1-21 16,-1 0-16,0 21 0,21-22 0,-21 1 15,1 0-15,-1 0 0,0 0 16,0 0-16,-21-1 0,21 1 0,0 0 15,-21 0-15,0 0 0,22 0 16,-22-1-16,0 1 0,21 21 0,-21-21 16,0 42 15,0 0-15,0 1-16,-21-1 15,21 0-15,-22 0 0,22 0 16,0 0-16,0 22 0,0-22 0,0 0 15,0 21-15,0-20 0,0 20 16,0-21-16,0 21 0,0 1 0,0-1 16,0 0-16,0 1 0,0-1 15,0 0-15,0 1 0,0 20 0,0-20 16,0-1-16,0 21 0,0-20 16,22-1-16,-22 0 0,0 1 0,0-1 15,0-21-15,0 22 0,0-1 16,-22-21-16,22 0 0,-21 0 15,21 1-15,-21-1 0,0 0 0,0-21 16,0 0-16,-1 0 16,1 0-16,0 0 0,0 0 0,-21 0 15,20-21-15,1 21 0,0-21 16,-21-1-16,21 1 0,-1 0 0,1 21 16,0-21-16,0 0 0,0 0 15,0-1-15,-1 1 0,22 0 16,-21 21-16,21-21 0,0 0 15,0 0-15,0-1 16,21 1-16,1 0 0,-1 0 0,0 0 16,0 0-16</inkml:trace>
  <inkml:trace contextRef="#ctx0" brushRef="#br0" timeOffset="6231.58">3492 1037 0,'0'0'0,"0"-21"0,0 0 15,0 0-15,0 0 16,0-1-16,0 44 31,0-1-15,0 0-16,0 21 0,0 1 15,0-1-15,0 21 0,0-20 0,0 20 16,0 1-16,0-1 0,0 1 16,0 20-16,0-20 0,0-1 0,0 22 15,0-21-15,0-1 0,0 1 16,0-1-16,0 1 0,0-1 16,0 1-16,0-22 0,0 21 0,0-20 15,0 20-15,0-20 0,0-1 0,0 0 16,0-21-16,0 22 0,0-22 0,0 0 15,0 0 1,0-42 0,0 0-16,0 0 15,0 0-15,0-1 0,22 1 16,-1 0-16,-21-21 0,21-1 0,-21 1 16,21 0-16,0-1 0</inkml:trace>
  <inkml:trace contextRef="#ctx0" brushRef="#br0" timeOffset="6600.38">3598 1291 0,'-21'-21'0,"42"42"0,-63-63 0,42 21 16,0 0-16,0-1 0,0-20 0,0 21 15,0 0-15,0 0 0,21-1 16,-21 1-16,21 0 0,0 0 15,1 21-15,-1-21 0,21 21 16,-21 0-16,0 0 0,22 0 0,-22 0 16,21 0-16,-21 0 0,1 21 15,-1 0-15,0 0 0,0 0 0,0 1 16,-21 20-16,0-21 0,0 21 16,0-20-16,0 20 0,-21-21 0,0 21 15,0-20-15,0-1 0,-22 21 16,22-21-16,-21 0 0,21-21 15,-1 22-15,-20-1 0,21-21 0,0 0 16,21 21-16,-21-21 16,21-21 15,0 0-31,21 21 0,0-22 16</inkml:trace>
  <inkml:trace contextRef="#ctx0" brushRef="#br0" timeOffset="6997.15">4127 1291 0,'43'0'16,"-22"0"-1,-21-21-15,21 21 0,0-21 0,0 0 16,1 0-16,-1-1 15,0 1-15,-21 0 0,0 0 16,0 0-16,0 0 16,0-1-16,-21 22 31,0 0-31,-1 0 16,1 22-16,0-1 0,21 0 0,0 0 15,-21 0-15,21 0 0,-21 22 16,21-22-16,0 0 0,0 0 0,0 0 15,0 1-15,0-1 0,0 0 16,0 0-16,0 0 0,0 0 16,21-21-1,0 0-15,0 0 16,0 0-16,1 0 0,-1 0 16,0 0-16,0-21 0,0 0 15,0 21-15,1-21 0</inkml:trace>
  <inkml:trace contextRef="#ctx0" brushRef="#br0" timeOffset="7388.92">4847 1016 0,'0'0'0,"21"-21"0,0 0 15,-21 0 1,-21 21-16,0 0 0,0 0 16,0 0-16,0 0 0,-1 21 15,-20-21-15,21 21 0,-21 0 0,20 0 16,1 0-16,0 1 0,0-1 15,0 0-15,21 0 0,-21 0 16,21 0-16,0 1 0,0-1 16,0 0-16,21 0 0,0 0 0,0-21 15,0 21-15,22-21 0,-22 22 0,21-22 16,-21 0-16,22 21 0,-22-21 16,21 0-16,-21 0 0,0 21 0,1-21 15,-1 0-15,0 0 16,-21 21-16,-21 0 15,0-21-15,-1 21 16,-20-21-16,21 0 0,-21 22 0,-1-22 16,1 0-16,21 0 0,-22 21 15,22-21-15,0 0 0,-21 0 16,21 0-16,-1 0 0,1 0 16,21-21 15,0-1-31</inkml:trace>
  <inkml:trace contextRef="#ctx0" brushRef="#br0" timeOffset="14496.03">6456 1418 0,'-21'0'16,"-1"0"-16,1 0 15,0-21 16,21 0-31,0 0 16,0 0-16,0-1 0,0 1 16,0-21-16,0 21 0,0 0 0,0-22 15,0 22-15,0-21 0,0 21 16,0-22-16,0 22 0,0-21 0,0 21 16,0-22-16,0 22 0,0 0 15,0 0-15,0 42 31,0 0-31,0 0 0,0 22 16,0-1-16,0 0 0,0 1 16,-21-1-16,21 0 0,0 1 0,0-1 15,0 0-15,0-21 0,0 22 16,0-22-16,0 0 0,0 0 0,0 0 16,21 1-16,0-22 0,0 0 0,22 0 15,-22 0-15,0 0 0,0 0 16,22 0-16,-22 0 0,0 0 0,0-22 15,0 22-15,0-21 0,1 0 16,-1 0-16,-21 0 0,21 0 0,-21-1 16,0 1-16,0 0 0,0-21 15,0 21-15,-21-1 0,0-20 0,-1 21 16,1 0-16,-21 0 16,21-1-16,0 1 0,-1 0 0,1 21 15,0 0-15,0 0 0,-21 0 16,20 0-16,1 0 0,0 0 15,0 0-15,21 21 0,0 0 16,0 1 0,21-22-1,0 0-15,22 0 0,-22 0 0,21 0 16,0 0-16,22 0 0,-22-22 16,22 1-16,-1 0 0,-20 0 0,20 0 15,-21 0-15,22-1 16,-22 1-16,1 0 0,-1-21 0,0 21 15,-21-1-15,1 1 0,-1 0 16,0 21-16,-21-21 0,21 0 0,-21 0 16,0-1-1,0 44 17,0-1-32,0 0 15,-21 21-15,21-21 0,0 22 0,-21 20 16,21-20-16,0 20 0,-21 1 15,21-1-15,0-21 0,0 22 0,0 21 16,0-22-16,0 1 16,0 20-16,0 1 0,0 0 0,0-1 15,0-20-15,0 20 0,0-20 0,0 21 16,0-22-16,0 1 0,0 20 16,0-20-16,0-1 0,21 1 0,-21-1 15,21 1-15,-21-1 0,0-20 16,0-1-16,0 0 0,0 1 0,0-1 15,0-21-15,0 0 0,0 0 0,0 1 16,0-1-16,-21-21 16,0 0-1,-1-21-15,22-1 0,-21-20 0,21 21 16,-21-21-16,21-1 0,0-20 16,-21 20-16,21-41 0,0 20 0,0 1 15,0-22-15,0 22 0,0-1 0,0-21 16,0 22-16,0-1 0,21-20 15,-21 20-15,21 1 0,0-1 0,1 1 16,-22-1-16,21 22 0,0 0 16,0-1-16,0 1 0,-21 21 15,21-22-15,-21 22 0,22 0 0,-22 0 16,0 0-16,0 0 16,0-1-16,21 22 0,-21-21 15,21 0-15</inkml:trace>
  <inkml:trace contextRef="#ctx0" brushRef="#br0" timeOffset="14956.76">8615 677 0,'0'0'0,"-21"-42"31,-1 42-31,22-21 0,0 42 32,0 0-32,0 0 0,22 1 0,-22 20 0,21 0 15,0 22-15,0-22 16,-21 22-16,21-1 0,0-21 0,-21 22 16,0-22-16,0 22 0,0-22 15,0 0-15,0-20 0,0 20 0,0-21 16,0 0-16,0 0 0,0 1 0,0-1 15,0-42 17,0-1-32,22 22 0,-22-21 15,21-21-15,0 21 0,-21 0 0</inkml:trace>
  <inkml:trace contextRef="#ctx0" brushRef="#br0" timeOffset="15203.62">9102 699 0,'0'0'0,"21"-43"15,-21 1-15,0 21 0,0 0 0,0-1 16,0 1-16,0 0 0,0 42 31,0 0-31,-21 22 0,21-22 16,-22 21-16,1 22 0,0-1 16,0 1-16,0-1 0,0 1 0,-1-22 15,1 22-15,0-1 16,0-21-16,-21 1 0,42 20 0,-22-42 0,22 22 15,-21-22-15,21 21 0,0-21 16,0 1-16,0-1 16,21-21-1,1 0-15</inkml:trace>
  <inkml:trace contextRef="#ctx0" brushRef="#br0" timeOffset="16247.71">9419 1164 0,'0'-42'0,"0"84"0,0-105 0,0 42 15,0-1-15,0 1 0,0-21 16,0 21-16,0 0 0,0-1 16,0 1-16,-21 21 15,0 0-15,0 21 16,-1 1-16,1-1 0,0 21 0,0-21 15,0 22-15,0-1 0,-1 0 16,1 1-16,0-1 0,0 0 0,0-21 16,21 22-16,-21-22 0,21 21 15,0-21-15,0 1 0,0-1 0,0 0 16,0 0-16,21-21 16,0 0-16,0 0 15,0 0-15,0 0 0,1-21 0,-1 21 16,0-21-16,0 0 0,0-1 15,0 1-15,1 0 0,-1-21 0,0 21 16,0-22-16,0 1 0,0 21 16,-21-22-16,0 1 0,22 21 0,-22-21 15,0 20-15,0 1 0,0 0 0,0 0 16,0 42 15,0 0-31,-22 0 0,22 1 16,-21 20-16,21-21 0,0 21 0,0-20 15,0 20-15,-21-21 16,21 21-16,0-20 0,0-1 0,0 0 16,0 0-16,0 0 0,0 0 0,0 1 15,21-22 1,0 21-16,1-21 0,-1 0 0,0 0 16,0 0-16,0 0 0,0 0 15,1-21-15,20-1 0,-21 1 0,21 0 16,-20 0-16,20 0 0,-21 0 15,0-1-15,22-20 0,-43 21 0,21-21 16,-21 20-16,0 1 0,0 0 0,0 0 16,0 0-16,-21 0 15,-1 21 1,1 0-16,0 0 0,0 0 16,0 0-16,21 21 0,0 0 15,0 0-15,0 0 16,21-21-16,-21 21 0,21 1 15,0-1-15,0-21 0,1 21 0,-1 0 16,0 0-16,0 0 0,-21 1 16,0-1-16,21 0 0,-21 0 0,21 0 15,-21 0-15,0 1 16,22-22-16,-1 0 16,0 0-16,0 0 15,0 0-15,0 0 16,1 0-16,-1 0 0,0 0 0,0-22 15,0 1-15,0 0 0,1 0 16,-1 21-16,0-42 0,0 20 0,-21 1 16,21 0-16,-21 0 0,21 0 0,-21-22 15,0 22-15,22 21 0,-22-21 16,0 42 15,0 0-31,0 22 0,0-22 16,0 0-16,0 0 0,0 0 15,0 1-15,0 20 0,0-21 16,0 0-16,0 0 0,0 1 16,0-1-1,21-21-15,0 0 0,0 0 16,0 0-16,0 0 16,-21-21-16,22-1 0,-1 1 15,0 0-15,-21 0 0</inkml:trace>
  <inkml:trace contextRef="#ctx0" brushRef="#br0" timeOffset="16436.61">10626 847 0,'-22'0'0,"44"0"0,-44-21 0,1 21 0,0 0 16,0 0-1,21 21 1,0 0-1,0 0-15,0 0 16,0 0-16,21 1 0,-21-1 16,21 0-16,0 0 0</inkml:trace>
  <inkml:trace contextRef="#ctx0" brushRef="#br0" timeOffset="17000.16">11239 1228 0,'0'0'0,"0"-21"0,22 21 16,-22-22-16,0 1 15,0 0-15,0 0 0,0 0 16,-22 0-16,1-1 0,0 22 0,21-21 16,-21 0-16,0 21 0,0 0 15,-1 0-15,1 0 0,0 0 0,-21 0 16,21 0-16,-1 21 0,1 22 15,-21-22-15,21 0 0,0 21 0,-22 1 16,22-22-16,0 21 16,0 0-16,0-20 0,21 20 0,0-21 15,0 0-15,0 0 0,0 1 0,0-1 16,21 0-16,0-21 0,0 0 16,0 21-16,0-21 0,1 0 0,-1 0 15,21 0-15,-21 0 0,22-21 0,-22 21 16,21-21-16,-21 0 0,22 21 15,-22-22-15,21-20 0,-21 21 0,0 0 16,1-22-16,20 22 0,-42-21 16,21 0-16,-21 20 0,21-20 0,-21 0 15,0 21-15,0-1 0,0 1 16,0 0-16,0 0 0,0 42 16,-21 0-1,0 0-15,0 1 0,21 20 16,-21-21-16,21 21 0,-22 1 0,22-22 15,0 21-15,0-21 0,0 22 16,0-22-16,0 0 0,22 0 0,-1 0 16,0 1-16,-21-1 0,21-21 0,21 0 15,-20 0-15,-1 0 0,0 0 16,0 0-16,21 0 0,-20 0 0,20-21 16,-21-1-16,21 22 0,-20-42 15,20 21-15,0 0 0</inkml:trace>
  <inkml:trace contextRef="#ctx0" brushRef="#br0" timeOffset="17500.73">11896 847 0,'0'-106'31,"0"212"-31,-22-233 0,1 127 16,0 0-16,0 21 0,21 0 0,-21 0 16,21 22-16,0-1 0,0 0 15,0 1-15,0 20 0,0-21 0,0 1 16,0-1-16,0 0 0,0 1 15,0-1-15,0-21 0,0 22 16,0-22-16,0 0 0,0 0 0,0 0 16,0 0-16,0 1 15,0-44 17,0 1-17,0 0-15,0 0 0,0 0 0,0 0 16,21-1-16,-21 1 0,21 0 15,0 0-15,0 0 0,1 0 16,-1-1-16,21 1 0,-21 0 0,22 21 16,-22 0-16,21 0 0,0 0 0,1 0 15,-22 0-15,21 0 0,1 0 16,-22 21-16,21 0 0,-21 1 16,0-1-16,1 0 0,-22 0 0,0 0 15,0 0-15,0 1 0,0-1 16,0 0-16,-22 0 0,1 0 0,-21-21 15,21 21-15,-22 1 0,1-22 0,0 21 16,21-21-16,-22 0 0,1 21 16,0-21-16,20 21 0,1-21 0,0 0 15,0 0-15,0 0 0,0 0 0,21-21 32,0 0-32,0 0 0,42-1 15,-21 1-15,0 0 0</inkml:trace>
  <inkml:trace contextRef="#ctx0" brushRef="#br0" timeOffset="17788.56">12615 826 0,'0'0'16,"0"-22"-16,0 1 0,0 0 0,0 0 16,0 63 15,0-21-31,0 22 15,0-1-15,-21 0 0,21 22 16,-21-22-16,21 1 0,0 20 16,0-21-16,0 1 0,-21-1 0,21-21 15,0 22-15,0-22 0,0 0 0,0 0 16,0 0-16,0 0 0,0 1 16,0-1-16,0 0 15,21-21 1,-21-21-1,21 0-15,0-1 0,0 1 16</inkml:trace>
  <inkml:trace contextRef="#ctx0" brushRef="#br0" timeOffset="18455.77">12848 1249 0,'21'0'31,"0"0"-15,1 0-16,-1 0 0,0 0 16,0-21-16,0 21 0,0-21 0,1 21 15,-1-22-15,0 22 0,-21-21 0,21 0 16,-21 0-16,21 21 0,-21-21 16,0 0-16,0-1 15,-21 22 1,0 0-16,0 0 0,0 0 15,-1 22-15,1-1 0,0 0 0,0 0 16,21 0-16,-21 0 0,0 1 16,-1 20-16,22-21 0,-21 0 0,21 0 15,0 1-15,0-1 0,0 0 16,0 0-16,0 0 0,0 0 16,21-21-16,1 0 15,-1 0-15,21 0 0,-21 0 16,22 0-16,-1 0 0,-21 0 0,21 0 15,1 0-15,-1-21 0,0 0 16,1 21-16,-1-21 0,0 0 16,1 0-16,-1-22 0,-21 22 0,0-21 15,22 21-15,-22-22 0,-21 22 16,21-21-16,-21 21 0,21-1 0,-21 1 16,0 0-16,0 0 0,-21 21 15,0 0 1,21 21-16,-21 0 0,0 0 0,-1 1 15,1-1-15,21 21 0,0-21 16,0 0-16,0 1 0,0-1 0,0 0 16,0 0-16,0 0 0,0 0 15,21 1-15,1-22 0,-22 21 16,21 0-16,-21 0 0,21-21 0,-21 21 16,21 0-1,-21 1-15,-21-22 31,0 0-15,0 0-16,-1 0 16,1 0-16,0 0 0,0-22 15,0 22-15,0-21 0,-1 21 0</inkml:trace>
  <inkml:trace contextRef="#ctx0" brushRef="#br0" timeOffset="19693.83">3725 2138 0,'0'0'0,"-127"0"31,106 0-31,0 0 0,-21 0 0,20 0 16,1 0-16,-21 0 0,21 0 15,0 0-15,-22 0 0,22 0 0,-21 0 16,21 0-16,-22 0 0,1 0 16,21 0-16,-22 0 0,22 0 0,-21 0 15,21 0-15,0 0 0,-22 0 16,22 0-16,0 0 0,0 0 0,21 21 16,-21-21-16,42 0 46,0 0-46,0 0 16,0 0-16,0 0 0,22 0 0,-22 0 16,0 0-16,21 0 0,1 0 15,-1 0-15,0 0 0,22 0 0,-1 0 16,1 0-16,-1-21 0,22 21 0,0-21 16,-1 21-16,1 0 0,0 0 15,21-21-15,-22 21 0,22 0 0,0 0 16,21-22-16,0 22 0,-21 0 15,21 0-15,0-21 0,0 21 0,-21 0 16,21 0-16,0 0 0,0 0 0,0 0 16,0-21-16,0 21 15,0 0-15,0 0 0,0 0 0,0 0 16,21 0-16,-21 0 0,0 0 0,21 0 16,-21 0-16,0 0 0,21 0 15,-21 0-15,21 0 0,0 0 0,-21 0 16,22 0-16,-22 0 0,21 0 15,-21 0-15,21 0 0,-21-21 0,21 21 16,-21 0-16,0 0 0,0 0 0,21 0 16,-21 0-16,0-21 0,0 21 15,0 0-15,21 0 0,-42 0 0,21 0 16,0 0-16,0 0 0,0-21 16,-21 21-16,21 0 0,0 0 15,0 0-15,-21 0 0,0 0 0,21 0 16,-21 0-16,21 0 0,-22 0 15,22 0-15,-21 0 0,21 0 0,-21 0 16,0 0-16,0 0 0,0 0 0,-22 0 16,22-22-16,-21 22 0,21 0 15,-22 0-15,1 0 0,-22 0 0,1 0 16,-1 0-16,1 0 0,-22 0 0,1 0 16,-22-21-16,0 21 0,0 0 15,0 0-15,0 0 47,1-21-31</inkml:trace>
  <inkml:trace contextRef="#ctx0" brushRef="#br0" timeOffset="19803.77">13716 1926 0,'0'0'0</inkml:trace>
  <inkml:trace contextRef="#ctx0" brushRef="#br0" timeOffset="31776.23">2900 3831 0,'0'-21'16,"0"0"0,0 0-1,0 0 1,0-1-16,0 1 15,0 0-15,0 0 16,0 0-16,0 0 16,0-1-16,0 1 0,0 0 0,0 0 15,0 0-15,-21 21 16,21-21-16,0-1 422,0 1-313,0 0-78,0 0-31,0 0 16,0 0-16,0-1 16,0 1-1,0 42 17,0 1-32,0-1 15,0 0-15,0 21 0,0 1 16,0-1-16,0 0 0,0 1 15,0-1-15,0 0 0,0 1 0,0-1 16,0-21-16,0 21 0,0 1 16,0-1-16,0-21 0,0 22 0,0-22 15,0 0-15,0 0 0,0 0 16,0 0-16,0-42 47,0 0-47,0 0 0,0 0 15,0 0-15</inkml:trace>
  <inkml:trace contextRef="#ctx0" brushRef="#br0" timeOffset="32029.08">3133 3810 0,'0'-21'47</inkml:trace>
  <inkml:trace contextRef="#ctx0" brushRef="#br0" timeOffset="33196.1">4995 3450 0,'0'0'0,"0"-21"0,0 0 0,0 0 16,0 0-16,0-1 0,0-20 15,0 21-15,0 0 0,0-22 16,0 22-16,0 0 0,0 0 0,0 0 16,0 0-16,0-1 0,0 1 15,-21 21 1,21 21-1,0 1-15,0 20 0,0 0 0,0 1 16,0 20-16,-21 1 0,21-1 16,0 1-16,0-1 0,-21 1 0,21-1 15,-21 1-15,-1-1 0,1-21 0,21 22 16,-21-1-16,0 1 0,0-22 16,0 1-16,-1-1 0,1 0 0,0 1 15,0-22-15,21 0 16,0 0-16,-21 0 0,0-21 15,-1 0-15,1 0 0,21-21 16,-21-21-16,0 21 0,0-1 16,21-20-16,-21 0 0,-1-1 0,1-20 15,21 21-15,-21-1 0,21 1 16,0 0-16,-21-1 0,21 1 0,0 21 16,0-22-16,0 22 0,0 0 15,0 0-15,21 42 16,0-21-1,0 21-15,1 0 0,-1 1 16,-21 20-16,21-21 0,0 21 16,0-20-16,0 20 0,-21 0 15,22 1-15,-1-1 0,0 0 0,0-21 16,0 22-16,-21-22 0,21 0 0,1 21 16,-1-42-16,21 22 0,-21-1 15,0-21-15,1 0 0,20 0 0,-21 0 16,0 0-16,22-21 0,-22-1 15,21 1-15,-21 0 0,0-21 0,1 21 16,-1-22-16,0 1 0,0 0 0,0-1 16,0 22-16,-21-21 15,0-1-15,22 22 0,-22 0 0,21 0 0,-21 0 16,0 0-16,0-1 16,0 44 15,0-1-31,-21 0 0,21 0 15,-22 0-15,22 22 0,-21-22 0,21 21 16,0-21-16,0 22 0,-21-1 16,21-21-16,0 21 0,0-20 0,0-1 15,0 0-15,0 0 0,0 0 0,0 0 16,21-21-16,0 0 0,1 0 16,-1 0-16,21 0 0,-21 0 15,22 0-15,-22 0 0,21-21 0,0 21 16,-20-21-16,-1 0 0,21 0 15,-21-22-15,0 22 0,-21 0 0,22-21 16,-22-1-16,0 22 0,21-21 16,-21 21-16,0-22 0,0 22 0,0-21 15,-21 21-15,-1-22 0,1 22 0,0 0 16,0 0-16,0 21 0,0-21 16,-1 21-16,1 0 0,0 0 0,0 0 15,0 0-15,0 21 0,-1-21 16,22 21-16,-21 0 0,21 0 15,-21 1-15,21-1 0,0 0 0,0 0 16,0 0-16,0 0 0,0 1 16,0-1-16,0 0 0,21-21 15,0 0-15</inkml:trace>
  <inkml:trace contextRef="#ctx0" brushRef="#br0" timeOffset="33503.92">6181 3683 0,'0'0'0,"21"0"0,-21-21 16,0 0-16,0 0 15,0-1-15,-21 22 16,-1 0 0,1 0-16,0 0 0,0 22 15,0-1-15,21 0 0,-21 0 0,-1 0 16,1 22-16,21-22 0,0 21 15,-21 0-15,21-20 0,-21 20 0,21 0 16,0-21-16,0 22 0,0-1 0,0-21 16,0 0-16,21 22 0,0-22 15,0-21-15,1 21 0,20 0 0,-21-21 16,21 0-16,1 0 0,-1 0 16,0 0-16,1 0 0,-1 0 15,0-21-15,1 0 0,20 21 0,-20-21 16</inkml:trace>
  <inkml:trace contextRef="#ctx0" brushRef="#br0" timeOffset="34240.42">7070 3789 0,'0'-21'0,"0"42"0,0-63 0,0 20 0,0 1 16,0 0-16,-22 0 0,1 21 16,0 0-16,0 0 0,0 0 15,0 0-15,-1 0 0,1 0 0,-21 0 16,21 21-16,0 0 0,-1 0 15,-20-21-15,21 22 0,0 20 16,0-21-16,-1 0 0,1 0 0,21 1 16,0 20-16,-21-21 0,21 0 15,0 0-15,0 1 0,0-1 0,0 0 16,0 0-16,21-21 0,0 0 0,1 0 16,-1 0-16,0 0 0,21 0 15,-21 0-15,1-21 0,20 21 0,-21-21 16,0 0-16,0-1 0,1 1 15,-1 0-15,0 0 0,0 0 0,0-22 16,0 22-16,1 0 0,-22 0 0,0 0 16,21-22-16,-21 22 0,21 0 15,-21 0-15,0 42 32,0 0-17,-21 0-15,21 1 0,-21-1 0,21 0 16,0 21-16,-22-21 0,22 1 15,0 20-15,0-21 0,0 0 0,0 22 16,22-22-16,-1 0 0,0 0 0,0 0 16,0-21-16,0 21 0,1-21 15,-1 0-15,0 0 0,0 0 0,0 0 16,0 0-16,22 0 0,-22 0 0,0-21 16,0 0-16,22 0 0,-22 0 15,0 0-15,0-22 0,0 22 16,0-21-16,1-1 0,-1 22 0,0-21 15,0 0-15,-21-1 0,21 1 16,-21-22-16,21 22 0,-21 21 0,0-21 16,0-1-16,0 22 0,0 0 15,-21 42 1,0 21-16,0-20 16,0 20-16,0 0 0,-1 1 15,1-1-15,21 0 0,0 1 0,-21-1 16,21 0-16,0 22 0,0-22 15,0-21-15,0 22 0,0-1 16,21-21-16,0 21 0,1-20 0,-1-1 16,0 0-16,21-21 0,-21 0 15,22 0-15,-22 0 0,21 0 0,1 0 16,-1 0-16,-21-21 0,21 0 0,1-1 16,-22 1-16,21 0 0,1 0 15</inkml:trace>
  <inkml:trace contextRef="#ctx0" brushRef="#br0" timeOffset="35652.39">2413 5927 0,'0'0'0,"-21"-21"31,0-1-31,21 1 16,0 0-16,0 0 0,0 0 16,0 0-16,0-1 0,21 1 15,0 21-15,0-21 0,0 21 16,0-21-16,1 21 0,-1 0 15,0 0-15,0 0 0,0 21 0,0 0 16,1 0-16,-1 22 0,0-1 16,0-21-16,0 22 0,-21 20 0,0-21 15,0 1-15,0-1 0,0 0 0,0 1 16,-21-1-16,0 0 16,0 1-16,-22-1 0,22 0 0,-21 1 15,0-22-15,-1 21 0,1-21 16,0 1-16,20-1 0,-20-21 0,21 21 15,0-21-15,0 0 0,-1 0 16,1 0-16,0-21 0,0 21 0,0-21 16,0-1-16,21-20 0,-22 21 15,22-21-15,0-1 0,0 22 0,0-21 16,0-1-16,0 1 0,0 21 16,0-21-16,0 20 0,22-20 15,-1 21-15,0 21 0,0-21 0,0 21 16,0 0-16,22 0 0,-22 21 15,21 0-15,-21 0 0,22 22 0,-22-22 16,21 21-16,-21-21 0,22 22 16,-22-1-16,0-21 0,-21 21 0,21-20 15,0 20-15,-21-21 0,22 0 16,-22 0-16,0 1 0,0-1 0,21-21 16,-21 21-16,21-21 15,-21-21 1,0 0-16,21-1 15,-21 1-15</inkml:trace>
  <inkml:trace contextRef="#ctx0" brushRef="#br0" timeOffset="35838.33">3217 6117 0,'21'0'63,"-21"-21"-48,22 21-15,-1 0 16</inkml:trace>
  <inkml:trace contextRef="#ctx0" brushRef="#br0" timeOffset="36609.58">4826 5525 0,'0'-22'0,"0"44"0,-21-65 16,21 22-16,-21 0 16,-1 0-16,1 21 0,0 0 15,0 0-15,0 0 0,-22 0 0,22 0 16,-21 0-16,0 0 0,20 0 15,-20 21-15,0 21 0,-1 1 0,22-1 16,-21 0-16,21 22 16,0-1-16,-1 1 0,1-1 0,0-20 15,21 20-15,0 1 0,-21-22 0,21 0 16,0 1-16,0-1 0,0 0 16,21 1-16,-21-22 0,42 21 0,-20-21 15,20 0-15,0-21 0,1 22 16,-1-22-16,0 0 0,22 0 0,-22 0 15,22 0-15,-22-22 0,0 1 0,1 0 16,-1 21-16,0-21 0,1-21 16,-22 20-16,0 1 0,0 0 0,-21 0 15,0 0-15,0-22 0,0 22 16,-21 0-16,0 0 0,0 0 16,-1 0-16,-20-1 0,21 1 0,-21 21 15,-1 0-15,1 0 0,21 0 0,-22 0 16,22 0-16,0 0 0,0 0 15,0 0-15,21 21 0,0 1 16,0-1-16,0 0 16,21 0-16,0 0 0,0 0 0,0 22 15,22-1-15,-22-21 0,0 43 16,0-22-16,0 0 0,1 22 16,-1-1-16,0 1 0,-21-1 0,0-20 0,21 20 15,-21 1-15,0-1 0,0 1 16,0-1-16,0 1 0,-21-1 15,0 1-15,0-22 0,21 0 0,-22 22 16,22-43-16,-21 21 0,21-20 0,-21-1 16,21 0-16,0 0 0,0-42 31,0 0-31,0 0 0,0-22 0,21 22 16,0-21-16,-21-1 0</inkml:trace>
  <inkml:trace contextRef="#ctx0" brushRef="#br0" timeOffset="40550.33">5419 5757 0,'0'-21'0,"0"0"32,0 0-32,-22 21 31,1 0-31,0 0 15,21 21-15,-21 0 0,0 0 16,21 1-16,0-1 0,0 21 16,-21 0-16,21-20 0,0 20 15,0 0-15,0-21 0,0 22 0,0-22 16,0 0-16,0 21 0,0-20 16,0-1-16,0 0 0,21-21 0,-21 21 15,21-21-15,0 0 0,0 0 0,0 0 16,1 0-16,-1 0 0,21 0 15,-21 0-15,0 0 0,22-21 0,-22 21 16,0-21-16,21 0 0,-20-1 16,-1 1-16,21 0 0,-21 0 0,0-21 15,-21 20-15,0-20 0,22 21 16,-22-21-16,0 20 0,0-20 0,-22 0 16,1 21-16,0-22 0,-21 22 15,21 0-15,-22 0 0,22 0 16,-21 21-16,-1 0 0,1 0 0,21 0 15,-21 21-15,-1 0 0,22 0 0,0 21 16,0 1-16,0-22 0,-1 21 16,22 1-16,0-1 0,0-21 0,0 21 15,0 1-15,0-22 0,0 0 16,22 0-16,-1 0 0,21 1 0,-21-22 16,0 21-16,22-21 0,-1 0 0,0 0 15,1 0-15,-1 0 0,0 0 16,22-21-16,-22 21 0,1-22 0,20 1 15,-21 0-15,1 0 0,20-21 16,-20 20-16,-1-20 0,-21 0 16,21 21-16,-20-22 0,-1-20 0,0 20 15,0 1-15,-21 0 0,0-1 0,0 1 16,0 0-16,0 21 0,0-22 16,0 22-16,0 0 0,0 42 31,0 21-31,-21-20 0,21 20 15,-21 0-15,21 1 0,0-1 0,0 21 16,0-20-16,0-1 0,0 0 16,0 1-16,0-1 0,0 0 0,-21-20 15,21 20-15,0-21 0,0 0 16,0 0-16,0 1 0,0-1 16,0-42 15,0-1-16,0 1-15,0 0 0,0 0 16,0 0-16,0 0 0,0-1 0,21 1 16,-21-21-16,21 21 0,0 0 15,-21-1-15,21 1 0,0 0 0,1 0 16,-1 21-16,21 0 0,-21 0 16,0 0-16,1 0 0,-1 0 15,0 21-15,0 0 0,0 0 0,0 1 16,-21-1-16,22 0 0,-22 0 15,21 0-15,-21 0 0,0 1 0,0-1 16,0 0-16,0 0 0,0 0 0,-21 0 16,-1-21-16,1 22 0,0-22 15,0 0-15,0 0 0,0 0 16,-1 0-16,1 0 0,0 0 0,0 0 16,0 0-16,0-22 15,-1 1-15,22 0 0,-21 0 16,21 0-16,-21 21 0,21-21 0,0 42 62,0 0-62,21-21 0,0 21 16,-21 0-16,22-21 0,-1 21 0,0 1 16,0-22-16,0 21 0,0-21 15,1 0-15,20 0 0,-21 21 0,21-21 16,1 0-16,-1 0 0,22 0 0,-22 0 15,21 0-15,1 0 0,-22-21 16,22 21-16,-22-21 0,22-1 16,-22 22-16,0-21 0,1 0 0,-22 0 0,21 0 15,-21 0-15,0-22 0,1 22 16,-22-21-16,0 21 0,21-22 16,-21 1-16,0 21 0,0-22 0,0 22 15,0-21-15,-21 21 0,21 0 16,-22-1-16,1 22 0,0 0 0,0 0 15,0 0-15,0 0 0,-1 0 16,1 43-16,0-22 0,-21 0 16,21 21-16,-1 1 0,1-1 15,21 0-15,-21-20 0,21 20 0,-21 0 16,21-21-16,0 1 0,0 20 0,0-21 16,0 0-16,0 0 0,0 1 15,21-22-15,0 0 0,0 0 16,1 0-16,-1 0 0,0 0 15,0 0-15,0 0 0,22 0 0,-22-22 16,0 1-16,0 0 0,0 0 16,0 0-16,1 0 0,-22-22 0,21 22 15,-21-21-15,21-1 0,-21 22 0,0-21 16,0 0-16,0 20 0,0 1 16,0 0-16,0 0 0,0 0 0,0 42 31,0 21-16,0-21-15,0 1 0,0 20 16,0-21-16,0 21 0,0-20 0,0 20 16,0-21-16,0 0 0,0 0 15,21 1-15,-21-1 0,21 0 16,0 0-16,1-21 0,20 21 0,-21-21 16,0 0-16,22 0 0,-22 0 0,21 0 15,0 0-15,1 0 0,-1 0 0,0-21 16,1 0-16,-1 0 0,0 0 15,1-22-15,-1 22 0,0-21 0,-20-1 16,20 1-16,-21-21 0,0 20 0,22-20 16,-22 20-16,-21-20 15,21 21-15,-21-1 0,21 1 0,-21 0 0,0 20 16,0-20-16,0 21 0,0 0 16,-21 21-16,0 0 15,0 0-15,-1 0 0,1 42 16,21-21-16,-21 22 0,0-1 15,0 21-15,21 1 0,0-22 0,0 22 16,0-1-16,0 1 0,0-22 0,0 0 16,0 1-16,0-1 0,0 0 15,0-20-15,21-1 0,0 0 0,0 0 16,0 0-16,22-21 0,-22 0 0,0 0 16,0 0-16,0 0 0,22 0 15,-22 0-15,0 0 0,0-21 16,0 0-16,22 21 0,-22-21 0,0 0 15,0-1-15,0 1 0,1 0 0,-1 0 16,0 0-16,0 0 0</inkml:trace>
  <inkml:trace contextRef="#ctx0" brushRef="#br0" timeOffset="40704.24">8721 5927 0,'0'0'0,"0"21"0,0 0 16,0-42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49:37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3577 0,'0'0'0,"0"-381"0,0-21 0,0 21 15,0 85-15,0 63 0,0 42 0,0 43 16,0 42-16,0 22 0,0 20 15,0 22-15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49:39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910 0,'21'0'16,"-21"-21"-16,22 21 0,-22-21 15,21 0-15,-21 0 16,21 21-16,-21-22 0,21 22 16,-21-21-16,0 0 15,0 0-15,-21 21 16,0 0-16,0 0 16,-1 0-16,1 0 0,0 0 0,0 0 15,0 0-15,0 0 0,-1 21 16,1 0-16,0 0 0,0 1 0,-21 20 15,20 0-15,1 1 0,0-1 16,-21 0-16,21 22 0,-1-22 16,22 0-16,-21 1 0,21 20 0,0-20 15,0-1-15,0 0 0,0 1 16,0-22-16,21 21 0,1 0 0,-1-20 16,0 20-16,0-21 0,0 0 15,22 0-15,-22 1 0,21-1 16,-21-21-16,22 0 0,-1 0 15,0 0-15,1 0 0,-22 0 16,21 0-16,0-21 0,1-1 0,-1 1 16,-21 0-16,22 0 0,-22 0 15,21 0-15,-21-1 0,0 1 0,1-21 16,-1 21-16,-21-22 0,21 22 16,-21-21-16</inkml:trace>
  <inkml:trace contextRef="#ctx0" brushRef="#br0" timeOffset="335.8">1736 677 0,'0'0'0,"0"-21"0,0 0 16,0 0-16,0 0 16,0 42 15,0 0-31,0 0 0,0 22 15,0-22-15,0 21 0,-22 0 16,22 22-16,0-22 0,0 22 0,0-22 16,0 22-16,-21-1 0,21-21 15,0 22-15,-21-22 0,21 1 16,0-1-16,0 0 0,0-21 16,0 22-16,0-22 0,0 0 15,0 0-15,0 0 0,0 1 0,0-1 16,21-21-1,0-21 1,1-1-16,-22 1 16,21 0-16,0 0 0,-21-21 0</inkml:trace>
  <inkml:trace contextRef="#ctx0" brushRef="#br0" timeOffset="1016.04">2603 1164 0,'0'0'0,"0"-21"32,0 0-32,0 0 0,0 0 15,-21-1-15,0 1 0,21 0 16,-21 0-16,21 0 0,0 0 0,-21 21 15,0-22-15,-1 1 0,1 21 16,0 0-16,-21 0 16,21 0-16,-1 0 0,1 21 15,-21-21-15,21 22 0,0 20 0,-22-21 16,22 0-16,0 22 0,0-22 16,0 21-16,-1 0 0,1-20 15,0 20-15,21 0 0,-21-21 0,21 22 16,-21-1-16,21-21 0,0 0 15,0 22-15,0-22 0,0 0 0,0 0 16,0 0-16,21 1 16,0-22-16,0 0 0,0 0 15,1 0-15,-1 0 16,0 0-16,21-22 0,-21 22 0,1-21 0,20 0 16,-21 0-16,21 0 15,-20-22-15,-1 22 0,21 0 0,-21-21 16,0-1-16,1 22 0,-1-21 15,0 0-15,0 20 0,-21-20 0,0 21 16,0-21-16,0 20 0,0 1 16,0 0-16,0 42 31,0 0-31,0 1 0,0-1 16,0 0-16,-21 21 0,21-21 15,0 22-15,0-22 0,0 21 16,-21-21-16,21 22 0,0-22 0,0 0 15,0 21-15,0-20 0,0-1 16,0 0-16,0 0 0,0 0 0,21 0 16,0-21-16,0 22 15,0-22-15,1 0 0,-1 0 16,0 0-16,0-22 16,0 22-16,0-21 0,1 0 0,-1 0 15,0 0-15</inkml:trace>
  <inkml:trace contextRef="#ctx0" brushRef="#br0" timeOffset="1560.73">3429 1037 0,'0'0'0,"21"0"0,-21-21 0,0 0 16,0 0-16,0 0 15,0-1-15,0 1 16,-21 21-16,0 0 15,0 0-15,-1 0 0,1 0 16,0 0-16,0 21 0,-21 1 16,20-1-16,1 0 0,-21 0 0,21 21 15,0-20-15,-1-1 16,1 0-16,0 21 0,0-21 0,21 1 16,0-1-16,0 0 0,0 0 15,0 0-15,0 0 0,21-21 16,0 22-16,0-22 15,1 0-15,-1 0 0,0 0 0,0 0 16,21 21-16,-20-21 0,-1 0 16,21 0-16,-21 0 0,0 21 0,1-21 15,-1 0-15,0 0 0,0 21 16,0-21-16,-21 21 0,21-21 16,-21 21-16,0 1 0,0-1 15,-21-21-15,0 21 16,0-21-16,0 21 0,0-21 15,-1 21-15,-20 0 0,21-21 0,0 22 16,0-22-16,-22 0 0,22 0 16,0 0-16,0 0 0,0 0 0,-1 0 15,1 0-15,0 0 16,21-22 15,0 1 0,0 0-31,21 21 0,0-21 0,1 0 16</inkml:trace>
  <inkml:trace contextRef="#ctx0" brushRef="#br0" timeOffset="2180.31">4381 1037 0,'0'0'0,"0"-21"15,0 0-15,0 0 0,0 0 16,0-1-16,0 1 0,0 0 16,-21 0-16,21 0 15,-21 21-15,0 0 16,0 0-16,0 0 0,-1 0 0,1 21 15,0 0-15,0 0 16,0 0-16,0 1 0,-1-1 0,1 0 16,0 21-16,21-21 0,-21 1 15,21-1-15,-21 0 0,21 0 0,0 0 16,0 0-16,0 1 16,0-1-16,21 0 15,-21 0 1,21-21-16,0 0 0,0 0 15,1 21-15,-1-21 0,0 0 16,0 21-16,0-21 0,0 0 16,1 22-16,-1-22 0,0 0 15,-21 21-15,21-21 0,0 21 0,-21 0 16,0 0-16,0 0 16,0 1-1,-21-22-15,0 21 0,0-21 16,0 21-16,-1-21 15,-20 0-15,21 21 0,0-21 0,-22 0 0,22 0 16,-21 0-16,21 21 0,-22-21 16,22 0-16,0 0 0,-21 0 15,21 0-15,-1 0 0,1 0 16,0 0-16,0 0 16,0 0-16,21-21 31,0 0-16,21 21-15</inkml:trace>
  <inkml:trace contextRef="#ctx0" brushRef="#br0" timeOffset="3137.19">5249 1312 0,'0'0'0,"-21"0"16,0 0-1,0 0 1,0 0-16,63 0 62,-21 0-62,21 0 0,1 0 0,-1 0 16,22 0-16,-1 0 0,22 0 16,-22 0-16,22 0 0,0 0 0,-22 0 15,22 0-15,-1-21 0,-20 21 16,-1 0-16,1 0 0,-1 0 0,-20 0 15,-1-21-15,0 21 0,-20 0 16,-1 0-16,0 0 0,0 0 0,-21-21 16,0 0-1,-21 21 1,0-21-16,0 21 16,-1-22-16,1 22 0,0-21 15,0 21-15,0 0 0,0-21 0,-22 21 16,22 0-16,0 0 0,-21-21 15,20 21-15,1 0 0,0 0 0,0 0 16,42 21 47,0-21-63,0 21 15,1-21-15,-1 0 0,0 21 16,21-21-16,-21 0 0,1 0 15,20 0-15,-21 22 0,21-22 0,-20 0 16,20 0-16,-21 0 0,0 0 16,0 0-16,-21 21 31,0 0-15,-21 0-16,0 0 0,0-21 0,-21 21 15,20 1-15,1-1 0,0 0 16,0 0-16,-21 0 0,20 22 0,1-22 15,0 0-15,0 0 0,0 0 16,0 0-16,-1 1 0,1-22 16,21 21-16,0 0 0,-21 0 15,21 0-15,-21-21 0,21-21 32,21 0-17</inkml:trace>
  <inkml:trace contextRef="#ctx0" brushRef="#br0" timeOffset="3652.89">7472 868 0,'0'0'0,"21"-21"0,-21 0 0,0-1 16,0 1-16,0 0 0,0 0 0,0 0 16,0 0-16,0-1 15,0 44 17,0-1-32,0 0 0,0 21 15,0 1-15,0-1 0,0 0 16,0 22-16,-21-22 0,21 22 0,-21-1 15,21-21-15,0 1 0,0-1 16,0 0-16,0 1 0,0-22 16,0 21-16,0-21 0,0 1 0,0-1 15,0 0-15,21 0 16,0-21-16,0 0 0,0 0 16,0 0-16,1 0 0,-1 0 15,0-21-15,0 0 0,0 21 0,-21-21 16</inkml:trace>
  <inkml:trace contextRef="#ctx0" brushRef="#br0" timeOffset="3880.76">7260 1185 0,'0'0'0,"-21"0"0,21 22 16,21-22-1,0 0 1,0 0-16,22 0 0,-22 0 16,21 0-16,1 0 0,-1 0 0,0-22 15,1 22-15,-22 0 0,21 0 16,-21-21-16,22 21 0,-22 0 0,0 0 16,-21-21-16</inkml:trace>
  <inkml:trace contextRef="#ctx0" brushRef="#br0" timeOffset="4292.39">7853 1228 0,'0'0'0,"0"21"16,0 0 0,21-21-1,0 0-15,0 0 0,0 0 16,1 0-16,20-21 15,-21 21-15,21-21 0,-20 21 0,-1-21 0,21-1 16,-21 22-16,0-21 0,-21 0 16,22 0-16,-22 0 15,0 0-15,-22-1 16,1 22 0,0 0-16,0 0 0,-21 0 0,20 22 15,1-1-15,-21-21 0,21 21 16,0 0-16,-22 0 0,22 0 0,0 22 15,0-22-15,21 0 0,0 21 16,0-20-16,0-1 0,0 0 0,0 0 16,0 0-16,0 0 0,21 1 15,0-1-15,0 0 0,22-21 0,-22 0 16,21 0-16,-21 0 0,22 0 0,-1 0 16,0 0-16,1 0 15,-1 0-15,-21-21 0,21 0 0,1-1 16,-22 1-16,21 0 0,-21 0 15</inkml:trace>
  <inkml:trace contextRef="#ctx0" brushRef="#br0" timeOffset="4981.04">8572 1122 0,'0'-21'15,"0"42"-15,0-63 0,0 20 16,-21 44 0,21-1-1,0 0-15,0 0 16,0 0-16,0 0 0,0 22 0,0-22 15,0 0-15,0 0 16,0 0-16,0 1 0,0-1 0,0 0 16,0 0-16,0 0 0,0 0 15,0 1-15,0-1 0,-21-21 16,0 0 15,21-21-15,0-1-16,0 1 15,0 0-15,0 0 0,0-21 16,0 20-16,0 1 0,21-21 0,0 21 16,0-22-16,1 22 0,-1-21 15,21 21-15,-21 0 0,22 21 0,-22-22 16,21 22-16,-21 0 0,22 0 16,-22 0-16,0 22 0,21-1 0,-21 0 15,1 0-15,-1 0 0,-21 0 16,0 1-16,21-1 0,-21 0 0,0 21 15,0-21-15,0 1 0,0-1 16,0 0-16,0 0 0,0 0 16,-21-21-16,21 21 0,-21-21 31,21-21-15,0 0-1,0 0-15,0 0 0,21 0 16,0-22-16,0 22 0,0-21 0,0 21 15,1-22-15,20 22 0,0-21 16,-21 21-16,22-1 0,-1 22 0,-21 0 16,22 0-16,-22 0 0,21 0 15,-21 0-15,0 22 0,1-1 0,-22 21 16,0-21-16,21 0 0,-21 22 16,0-22-16,0 0 0,0 0 0,0 0 15,0 22-15,-21-22 16,-1-21-16,22 21 0,-21 0 0,21 0 15,21-21 32,1-21-47,-1 0 16</inkml:trace>
  <inkml:trace contextRef="#ctx0" brushRef="#br0" timeOffset="5315.85">9800 1080 0,'0'0'15,"0"-22"-15,0 1 0,0 0 16,0 42 15,0 0-15,0 1-16,0 20 0,0-21 0,0 21 16,0 1-16,-21-1 0,21 0 15,0 1-15,0 20 0,0 1 0,-21-1 16,21 22-16,0-22 0,0 22 0,0 0 15,0-1-15,0 1 0,0 0 16,-21-1-16,21 1 0,0 0 0,-22-1 16,22 1-16,0-21 0,0-1 0,0 1 15,0-1-15,0-21 16,0 1-16,0-22 0,0 21 0,0-21 16,0-42-1,0 0 1,0 0-16,0-21 0,0 20 15,22-20-15,-1-21 0,0 20 0,-21-20 16,21-22-16,0 22 0</inkml:trace>
  <inkml:trace contextRef="#ctx0" brushRef="#br0" timeOffset="5632.67">9694 1207 0,'0'0'0,"0"-22"16,-21-20-16,21 21 0,21-85 31,0 106-31,22 0 0,-22 0 0,21 0 16,1 0-16,-1 0 0,0 0 15,1 21-15,-1 0 0,0 1 0,1-1 16,-1 21-16,-21-21 0,0 22 0,-21-1 16,0-21-16,0 21 0,0-20 15,-42-1-15,21 21 0,0-21 0,-22 0 16,1 1-16,0-22 0,20 21 15,-20 0-15,0-21 0,-1 0 0,22 0 16,0 21-16,0-21 0,0 0 16,0 0-16,21-21 15,0 0-15,21 21 16,0-21-16,0-1 0,0 1 0,22 0 16,-1-21-16,0 21 0</inkml:trace>
  <inkml:trace contextRef="#ctx0" brushRef="#br0" timeOffset="5864.22">10583 868 0,'0'21'31,"0"0"-31,-21 22 0,21-22 0,-21 21 16,21 0-16,0 1 0,-21-1 15,21 0-15,-21 1 0,21-1 16,-22-21-16,1 22 0,21-22 0,0 21 15,0-21-15,-21 0 0,21 1 0,0-1 16,0 0-16,0 0 16,0 0-16,21-21 15,0 0-15,1 0 0,-1 0 16,0-21-16,21 21 0</inkml:trace>
  <inkml:trace contextRef="#ctx0" brushRef="#br0" timeOffset="6880.65">11155 1291 0,'0'0'0,"42"-106"32,-42 85-32,0 0 0,0 0 15,0 0-15,-21 0 0,0 21 16,0-22-16,-1 22 0,1 0 0,0 0 16,0 0-16,0 0 0,-22 22 15,22-22-15,-21 21 0,0 21 0,20-21 16,-20 0-16,21 22 0,0-1 0,0-21 15,-1 22-15,1-1 16,21-21-16,-21 21 0,21-20 0,0-1 16,0 21-16,0-21 0,0 0 15,0 1-15,21-22 0,0 21 0,1 0 16,-1-21-16,0 0 0,0 0 0,0 0 16,22 0-16,-22-21 0,0 0 15,21 21-15,-21-22 0,1 1 0,20 0 16,-21-21-16,0 21 0,0-1 15,1-20-15,-1 21 0,-21-21 0,21 20 16,-21 1-16,21 0 0,-21 0 16,21 0-16,-21 0 0,0 42 47,-21 0-47,21 0 0,-21 0 0,21 0 15,0 1-15,0 20 0,0-21 16,0 0-16,0 0 0,0 1 0,0-1 15,0 0-15,0 0 0,0 0 0,21 0 16,0 1-16,0-22 0,1 0 16,-1 21-16,0-21 0,0 0 0,0 0 15,0 0-15,1-21 0,20-1 16,-21 1-16,0 21 0,0-42 0,1 21 16,-1 0-16,0-22 0,0 1 0,0 0 15,0-22-15,1 22 16,-1-22-16,0 1 0,0 20 0,0-20 15,-21 21-15,0-1 0,21 1 16,-21 21-16,0 0 0,0-1 0,0 1 16,0 42-1,0 1-15,-21-1 0,21 21 16,0 0-16,-21 1 0,0-1 0,21 0 16,-21 1-16,21 20 0,0-20 15,0-1-15,0 0 0,0-21 16,0 22-16,0-1 0,0-21 0,0 22 15,21-22-15,-21 0 0,21 0 16,0 0-16,0 0 0,1 1 0,-1-22 16,21 0-16,-21 0 0,0 0 15,22 0-15,-22 0 0,21 0 0,1-22 16,-1 22-16,-21-21 0,21 0 16,1 0-16,-22-21 0,21 20 0,1-20 15,-22 21-15,0-21 0,0-1 0,0 1 16,0 21-16,-21-22 0,0 22 15,0 0-15,0 0 0,-21 21 16,0 0-16,0 0 16,0 0-16,0 21 0,-1 0 0,1 0 15,0 22-15,21-22 0,0 21 16,-21-21-16,21 1 0,0 20 16,0-21-16,0 21 0,0-20 0,0-1 15,21 0-15,0 0 0,-21 0 16,21-21-16,1 21 0,-1-21 0,0 0 15,0 0-15,21 0 0,-20 0 0,-1 0 16,0 0-16,0 0 0,0-21 16,22 0-16,-22 21 0,0-21 0,0-21 15,0 20-15,0 1 0,1 0 16,-1 0-16,-21-21 0,0 20 0,21 1 16,-21 0-16,0 0 0</inkml:trace>
  <inkml:trace contextRef="#ctx0" brushRef="#br0" timeOffset="7100.1">11536 1101 0,'0'0'0,"63"21"15,-42-21 1,1 0-16,-1 0 0,21 0 15,0 0-15,-20 0 0,20 0 16,0 0-16,1 0 0,-22 0 16,0-21-16,21 0 0,-21 21 0,-21-22 15,22 22-15,-22-21 0</inkml:trace>
  <inkml:trace contextRef="#ctx0" brushRef="#br0" timeOffset="7482.88">13610 1016 0,'0'0'16,"0"-21"-16</inkml:trace>
  <inkml:trace contextRef="#ctx0" brushRef="#br0" timeOffset="7728.74">13610 953 0,'0'-22'16,"0"65"-16,0-64 0,0-22 0,21 22 0,-21 0 15,21 0-15,-21 0 16,0-1-16,0 1 15,0 42 17,0 1-32,0-1 0,0 21 0,0 0 15,-21 1-15,21 20 0,0-20 16,0 20-16,-21-21 0,21 22 0,0-22 16,0 1-16,0-1 0,0 0 15,0 1-15,0-22 0,0 0 0,0 21 16,0-21-16,0 1 15,0-1-15,21-21 32,0-21-32,1 21 0,-1-22 15,0-20-15,0 21 0,0 0 0</inkml:trace>
  <inkml:trace contextRef="#ctx0" brushRef="#br0" timeOffset="8088.53">14076 1101 0,'0'0'0,"0"-21"0,0-1 0,0 1 15,0 42 1,-21 1 0,21-1-16,-22 0 0,1 21 0,21-21 15,0 22-15,-21-1 0,0 0 16,21-20-16,-21 20 0,21-21 0,0 21 16,0-20-16,0-1 0,0 0 0,0 21 15,21-21-15,0 1 16,0-22-16,0 0 0,1 0 15,-1 0-15,21 0 0,-21 0 0,22 0 16,-22-22-16,0 22 0,21-21 16,-21 0-16,1 0 0,-1 0 0,0 0 15,-21-1-15,0-20 0,0 21 16,0-21-16,0 20 0,0-20 0,0 0 16,-21 21-16,0-1 0,-1 1 15,1 0-15,-21 0 0,21 21 0,0 0 16,-1 0-16,1 0 0,0 0 0,0 0 15,0 0-15,0 0 16,-1 0-16,1 0 0,0 0 0,0 0 0,0-21 16,0 21-1</inkml:trace>
  <inkml:trace contextRef="#ctx0" brushRef="#br0" timeOffset="8284.59">13398 953 0,'0'0'16,"22"0"0,-1 0-1,0 0-15,0 0 0,21 0 0,-20 0 16,20 0-16,0 0 16,-21 0-16,22 0 0,-1 0 0,0-22 15,1 22-15,-1 0 0,-21 0 0,22 0 16,-1 0-16</inkml:trace>
  <inkml:trace contextRef="#ctx0" brushRef="#br0" timeOffset="10080.4">15684 1101 0,'0'0'0,"0"-21"0,0-1 16,0 1-16,0 0 0,0 0 0,0 0 15,0 0-15,0-22 0,0 22 16,0 0-16,0 0 0,0 0 0,0-1 15,-21 22 1,0 0-16,21 22 16,0-1-16,-21 0 0,21 21 15,-21 1-15,0-1 0,21 0 16,0 1-16,-22 20 0,1-21 0,0 1 16,0-1-16,21 0 0,-21 1 15,21-1-15,-21-21 0,21 22 0,0-22 16,0 0-16,0 0 0,0 0 15,0 0-15,21-21 0,0 0 0,21 22 16,-21-22-16,1 0 0,-1 0 0,21 0 16,-21-22-16,22 22 0,-22-21 15,21 0-15,-21 0 0,22 0 16,-22 0-16,21-1 0,-21 1 0,0-21 16,-21 21-16,22 0 0,-22-22 15,0 22-15,0 0 0,0 0 0,0 0 16,0-1-1,-22 22-15,22-21 63,22 21-47,-1 0-16,0 0 0,-21-21 15,21 21-15,0 0 16,0 0-16,-42 0 109,0 0-31,21-21-78,-21 21 47,0 0 0,21-21 109,-21 21-124,-1 0 46,22 21-63,0 0 1,0 0 0,0 0-1,0 1 1,22-22 46,-1 0-62,0 0 16,-21-22-16,21 22 16,0-21-16,0 21 0,1-21 15,-1 21-15,0 0 16,-21-21-1,21 21 1,-21 21-16,0 0 16,0 0-16,0 1 0,0-1 0,0 0 15,0 0-15,0 0 0,0 22 16,0-22-16,0 0 0,0 0 16,0 0-16,0 0 0,0 1 15,0-1-15,0 0 0,21-21 16,0 0-16,1 0 15,-1 0-15,0 0 0,21 0 16,-21 0-16,22 0 0,-22-21 0,21 21 16,-21-21-16,22-1 0,-1 1 15,-21 0-15,0 0 0,1 0 0,-1 0 16,0-1-16,0 1 0,-21 0 0,21-21 16,-21 21-16,0-1 0,0 1 15,0 0-15,0 0 0,-21 0 16,0 21-1,0 0-15,0 21 0,21 0 16,-22 0-16,1 0 0,21 1 16,-21-1-16,21 0 0,0 21 0,0-21 15,0 1-15,0-1 0,0 0 0,0 21 16,0-21-16,0 1 0,0-1 16,21 0-16,0 0 0,1 0 15,-1-21-15,21 0 16,-21 0-16,0 0 0,22 0 0,-22 0 15,0 0-15,21 0 0,1 0 16,-22 0-16,21-21 0,-21 0 0,22 21 16,-22-21-16</inkml:trace>
  <inkml:trace contextRef="#ctx0" brushRef="#br0" timeOffset="11032.34">17314 1249 0,'0'-21'15,"0"42"-15,21-63 0,-21 20 0,0 1 0,0-21 16,0 21-16,0 0 15,-21-1-15,0 22 16,0 0-16,0 22 16,0-1-16,-1 0 0,1 0 15,0 0-15,0 22 0,0-22 0,0 0 16,-1 21-16,22-21 0,-21 22 16,21-22-16,-21 0 0,21 0 15,0 0-15,0 1 0,0-1 16,0 0-16,0 0 0,0 0 15,21-21-15,0 0 16,1 0-16,-1 0 16,0 0-16,0-21 0,0 0 0,0 0 15,1 0-15,-1-1 0,0 1 16,0 0-16,0-21 0,-21 21 0,21-22 16,1 1-16,-1 21 0,-21 0 15,0-1-15,0 1 0,0 0 16,21 21-16,-21 21 31,0 0-31,-21 1 0,21-1 0,-21 0 16,21 0-16,0 21 0,0-20 15,0-1-15,0 0 0,0 21 0,0-21 16,0 1-16,0-1 0,0 0 16,21 0-16,0-21 0,0 21 0,0 0 15,0-21-15,22 0 0,-22 0 0,0 0 16,21 0-16,-20 0 0,-1 0 15,21-21-15,-21 0 0,22 0 0,-22 0 16,0 0-16,0-22 16,0 22-16,0-21 0,1-1 0,-1 1 15,-21 0-15,21-22 0,0 1 0,-21 20 16,0-20-16,21 21 0,-21-1 16,21 1-16,-21 21 0,0 0 0,0-1 15,-21 22 1,0 43-16,21-22 15,-21 21-15,0 1 0,21-1 16,0 0-16,-21 1 0,21-1 0,0 0 16,-22 22-16,22-22 0,0 0 15,0-20-15,0 20 0,0 0 0,0-21 16,0 22-16,22-22 0,-1 0 16,-21 0-16,21 0 0,0 1 15,0-22-15,0 0 0,1 21 0,-1-21 16,0 0-16,21 0 0,-21 0 15,22-21-15,-22-1 0,21 22 0,-21-21 16,22 0-16,-1 0 0,-21 0 16,22-22-16,-22 22 0,21-21 0,-21 21 15,0 0-15,-21-1 0,0 1 16,0 0-16,0 0 0,-21 21 16,0 21-1,0 0-15,0 0 0,0 1 16,-1-1-16,22 0 0,0 0 15,0 0-15,0 0 16,0 1-16,22-1 0,-1-21 16,0 0-16,0 21 0,0-21 15,0 0-15,22 0 0,-22 0 0,21 0 16,-21 0-16,1-21 0,-1 21 0,21-21 16,-21 21-16,0-22 0,-21 1 15,22-21-15,-1 21 0,-21 0 0,21-22 16,-21 1-16</inkml:trace>
  <inkml:trace contextRef="#ctx0" brushRef="#br0" timeOffset="11224.23">17886 1016 0,'0'0'0,"-21"21"0,-1 0 31,44-21-16,-1 0-15,21 0 0,-21 0 16,22 0-16,-1 0 0,0 0 0,1 0 16,-1 0-16,0-21 0,1 21 15,-1 0-15,-21-21 0</inkml:trace>
  <inkml:trace contextRef="#ctx0" brushRef="#br0" timeOffset="11900.85">20553 1503 0,'0'0'0,"-43"21"0,1-21 0,21 0 16,0 0-16,0 0 0,-1 0 16,22-21-16,0 0 15,22 0-15,20-1 0,-21 22 16,0-21-16,22 0 0,-22 0 0,21 0 16,-21-22-16,0 22 0,1 0 15,-1-21-15,-21-1 0,0 1 0,0 21 16,0-21-16,0-1 0,-21 22 15,-1 0-15,1 0 0,-21 21 16,21 0-16,-22 0 0,1 0 16,21 0-16,-21 21 0,-22 21 0,22-21 15,21 22-15,-22-1 0,1 0 16,0 1-16,20-1 0,1 0 0,0-20 16,0 20-16,21 0 0,0-21 15,0 1-15,0 20 0,0-21 0,0 0 16,0 0-16,21-21 15,0 0-15,0 0 0,1 0 0,20 0 16,-21 0-16,21-21 0,-20 21 16,20-21-16,0 0 0,1 0 0,-1 0 15,-21-1-15,21-20 0,-20 21 16,20-21-16,-21 20 0,21-20 16,-20 21-16,-1-21 0,-21 20 0,0 1 15,21 0-15,-21 0 0,0 42 16,0 0-1,0 0-15,0 1 0,0-1 16,0 21-16,-21-21 0,21 22 0,0-22 16,0 0-16,0 21 0,0-21 15,0 1-15,21-1 0,0 0 0,-21 0 16,21 0-16,0-21 0,1 21 0,20-21 16,-21 0-16,21 0 0,-20 0 15,20 0-15,0 0 0,1-21 16</inkml:trace>
  <inkml:trace contextRef="#ctx0" brushRef="#br0" timeOffset="12368.17">21802 762 0,'0'0'16,"0"-21"-16,-22 21 0,1 0 15,0 0-15,-21 21 0,-1 21 0,22-20 16,-21 20-16,0 0 0,-1 22 15,22-22-15,-21 22 0,21-22 0,-1 0 16,1 22-16,0-22 16,21 0-16,-21 1 0,21-1 0,0-21 15,0 22-15,0-22 0,0 0 0,21 0 16,0 0-16,0 0 0,22-21 16,-22 0-16,21 0 0,-21 0 0,22 0 15,-1 0-15,0 0 0,1 0 16,-1-21-16,0 0 0,1 0 0,-1 0 15,0-22-15,1 22 0,-22-21 16,0 0-16,21-22 0,-42 1 0,22-1 16,-22 1-16,0-1 0,0 1 15,0-1-15,0 22 0,-22-1 0,22 1 16,-21 21-16,0 0 16,-21 0-16,21 21 0,-22 0 0,1 0 15,0 21-15,-1 0 0,1 0 16,0 0-16,-1 22 0,1-1 0,0 0 15,20 22-15,-20-22 0,21 0 0,0 22 16,0-22-16,21 1 0,-22-22 16,22 21-16,0-21 0,0 0 0,22 1 15,-1-1-15,0 0 0,21-21 16,1 0-16,-1 0 0,0 0 0</inkml:trace>
  <inkml:trace contextRef="#ctx0" brushRef="#br0" timeOffset="12855.89">22458 889 0,'0'-21'0,"0"42"0,0-63 0,-21 42 15,-1 0 1,1 0-16,21 21 0,-21 0 16,0 21-16,21 1 0,0-1 0,-21 0 15,21 1-15,-21-1 0,21 0 16,0 1-16,0-1 0,0 0 0,-22-20 15,22 20-15,0-21 0,-21 21 16,21-20-16,0-1 0,0 0 16,0 0-16,0 0 0,0 0 15,0-42 17,0 0-17,0 0-15,0 0 0,21 0 0,1-1 16,-22-20-16,21 21 0,0 0 15,21 0-15,-21-1 0,22 1 0,-22 21 16,21-21-16,1 21 0,-22 0 0,21 0 16,-21 0-16,0 0 0,22 0 15,-22 21-15,-21 0 0,0 1 16,21-1-16,-21 0 0,0 0 16,0 0-16,-21 0 0,0 1 0,0-22 15,-1 21-15,-20 0 0,21-21 16,-21 21-16,-1 0 0,22-21 0,-21 0 15,21 21-15,-1-21 0,1 0 0,0 0 16,42 0 15,0-21-31,1 21 16</inkml:trace>
  <inkml:trace contextRef="#ctx0" brushRef="#br0" timeOffset="13282.66">22902 1461 0,'21'-22'0,"-42"44"0,64-65 16,-22 43-16,-21-21 0,21 0 0,0 0 15,0 0-15,-21-1 0,21 1 16,1-21-16,-22 21 0,0 0 16,0-1-16,21 22 15,-21 22 1,0-1-1,0 0-15,-21 21 0,21-21 0,0 22 16,0-22-16,0 21 16,-22 1-16,22-1 0,0 0 0,0 1 15,0 20-15,-21-21 0,21 1 0,0 20 16,0-20-16,0 20 0,0-21 16,-21 1-16,21 20 0,-21-20 0,21-1 15,-21 0-15,21 22 0,0-22 16,0 0-16,-21 22 0,21-22 0,-22 1 15,22-1-15,-21 0 0,21 1 0,-21-22 16,21 0-16,0 0 0,-21 0 16,0 0-16,0-21 0,-1-21 15,22 0-15,-21 0 16,21 0-16,0 0 16,0-22-16,0 1 0,0 0 0,0-1 15,0-20-15,0 20 0,21-20 0,1-1 16</inkml:trace>
  <inkml:trace contextRef="#ctx0" brushRef="#br0" timeOffset="13469.23">23093 995 0,'0'0'0,"0"21"62,21-21-46,-21 21-16,21-21 0,0 0 15,0 21-15</inkml:trace>
  <inkml:trace contextRef="#ctx0" brushRef="#br0" timeOffset="13792.04">23368 1228 0,'0'0'0,"0"21"15,21-21 32,0-21-47,-21 0 16,21 21-16,1-22 0,-1 1 16,-21 0-16,-21 42 46,-1 0-46,1 1 0,21-1 16,0 0-16,-21 0 0,0 0 0,21 22 16,0-22-16,0 0 0,0 0 15,0 0-15,0 0 0,0 1 16,0-1-16,21-21 16,0 0-1,22 0-15,-22 0 0,21 0 0,0 0 16,1-21-16,-1 21 0,0-22 15</inkml:trace>
  <inkml:trace contextRef="#ctx0" brushRef="#br0" timeOffset="14276.76">23961 1207 0,'0'0'0,"0"-43"0,21 22 0,-21 0 15,0 0-15,0 0 0,0-1 16,-21 22 0,-1 22-1,22-1-15,-21 0 0,0 0 16,0 0-16,0 0 0,21 1 15,0-1-15,-21 21 0,21-21 0,0 0 16,0 1-16,0-1 0,0 0 0,0 0 16,0 0-16,21-21 0,-21 21 15,21-21-15,0 0 0,21 0 0,-20 0 16,-1 0-16,21 0 0,-21 0 16,22 0-16,-22 0 0,0 0 0,0-21 15,0 0-15,0 0 0,1-21 16,-1 20-16,0-20 0,0 0 0,-21-22 15,21 22-15,0-22 0,-21 1 16,22 21-16,-22-22 0,0 22 16,21-1-16,-21 1 0,0 21 0,0 0 15,0 0-15,0 42 16,-21 0 0,21 0-16,-22 0 0,1 22 15,0-1-15,0 0 0,0 1 0,21-1 16,-21 0-16,21 1 0,-22-1 15,22 0-15,0 1 0,0-1 0,0-21 16,0 21-16,0-20 0,0-1 16,0 0-16,0 0 0,22 0 0,-1-21 15,0 21-15,0-21 0,0 0 16,0 0-16,1 0 0,-1 0 16,0 0-16,21 0 0,-21 0 0,22-21 15,-22 0-15,0 0 0,21 0 16</inkml:trace>
  <inkml:trace contextRef="#ctx0" brushRef="#br0" timeOffset="14488.64">24066 1016 0,'0'0'0,"-21"0"0,42 0 31,22 0-16,-22 0-15,0 0 0,21 0 16,-20 0-16,20 0 0,-21 0 16,0 0-16,0 0 0,1 0 0,-1-21 15,0 21-15,0 0 0</inkml:trace>
  <inkml:trace contextRef="#ctx0" brushRef="#br0" timeOffset="15799.67">1418 2709 0,'21'-21'0,"-42"42"0,42-63 16,0 21-16,-21 0 0,0 0 15,22-1-15,-22 1 0,0 0 16,21 0-16,-21 0 15,-21 42 1,-1-21 0,1 42-16,-21-21 0,21 22 15,-22-1-15,22 0 0,-21 1 16,0-1-16,20 22 0,1-22 0,0 21 16,0-20-16,21 20 0,-21 1 15,21-22-15,0 22 0,0-22 0,0 21 16,21-20-16,21-22 0,-21 21 15,22-21-15,-1 1 0,0-22 16,1 0-16,20 0 0,-20 0 16,20 0-16,-21-22 0,1 1 15,20 0-15,-20-21 0,-1-1 0,0 1 16,1 0-16,-22-1 0,21 1 16,-21 0-16,0-1 0,-21 1 0,0 0 15,0-22-15,0 22 0,0-22 16,-21 22-16,-21 0 0,21-22 0,-22 22 15,22 0-15,-21 20 0,0-20 16,-1 21-16,1 21 0,0 0 16,-1 0-16,1 0 0,0 0 0,20 21 15,-20 21-15,21 1 0,-21-22 16,20 42-16,1-20 0,21-1 16,0 0-16,0 1 0,0-1 15,0 0-15,0 1 0,21-22 0,22 21 16,-22-21-16,21 1 0,1-1 15,-1-21-15,0 0 0</inkml:trace>
  <inkml:trace contextRef="#ctx0" brushRef="#br0" timeOffset="16772.11">2434 2477 0,'-21'-43'0,"42"86"0,-63-107 0,42 43 15,-21 0-15,-1 21 16,1 0-16,0 21 16,0 21-16,21-21 0,0 22 15,0-1-15,0 22 0,0-22 16,0 21-16,0-20 0,0 20 0,0-20 16,0 20-16,0-21 0,0 1 15,0 20-15,0-20 0,0-1 0,0 0 16,0 1-16,0-22 0,0 0 15,0 0-15,0 0 0,0 0 0,-21-21 32,0-21-17,21 0-15,0-21 16,0 21-16,0-1 0,-22-20 0,22 21 16,0-21-16,0 20 0,0 1 15,0-21-15,0 21 0,0 0 16,22-1-16,-1 22 0,0-21 0,0 21 15,21 0-15,1 0 0,-22 0 16,21 0-16,1 21 0,-1-21 0,0 22 16,-21-1-16,22 0 0,-22 0 15,0 21-15,0-20 0,0-1 0,-21 21 16,0-21-16,0 22 0,0-1 16,0-21-16,-21 0 0,0 22 15,-21-22-15,-1 0 0,22 21 0,-21-42 16,0 21-16,-1 1 0,1-1 15,0-21-15,20 0 0,1 0 0,0 0 16,0 0-16,0 0 0,0 0 16,21-21-1,21 21 1,0 0-16,21 0 0,-21 0 16,22-22-16,-1 22 0,0 0 0,1-21 15,-1 21-15,0-21 0,1 0 16,-1 21-16,0-21 0,1 0 0,-1-1 15,0 1-15,1-21 0,-1 21 16,-21 0-16,22-22 0,-22 22 16,0 0-16,-21-21 0,0 20 0,21-20 15,-21 21-15,0 0 0,0 0 16,0-1-16,0 1 0,0 0 0,0 0 16,0 42 15,-21-21-31,21 21 0,0 0 15,0 22-15,0-22 0,0 21 16,0 1-16,0 20 0,0-21 0,0 22 16,0-1-16,0 1 0,0-1 0,0 1 15,0-1-15,0 1 0,0-1 16,0 22-16,0 0 0,0-22 16,0 22-16,0 0 0,0-22 0,0 1 15,0-1-15,0 1 0,-21-1 16,21-21-16,-21 1 0,21-1 0,-22-21 15,22 0-15,-21 1 0,21-1 0,-21 0 16,0-21-16,0 0 16,0 0-16,21-21 0,-22 0 15,1-1-15,21 1 16,0 0-16,0 0 0,0 0 0,0-22 16,0 22-16,0-21 0,0 0 0,0-1 15,0-20-15,0 20 0</inkml:trace>
  <inkml:trace contextRef="#ctx0" brushRef="#br0" timeOffset="16987.99">2984 2858 0,'0'-22'16,"0"44"-16,0-65 0,0 22 15,0 42 32,0 0-47,0 1 16,0-1-16,22 0 15,-1 0-15,0-21 16,-21 21-16</inkml:trace>
  <inkml:trace contextRef="#ctx0" brushRef="#br0" timeOffset="17304.81">3260 3048 0,'0'0'0,"21"0"16,0 0-1,0-21-15,0 0 16,0 0-16,1-1 16,-22 1-16,21 21 0,-21-21 15,0 0-15,0 0 0,-21 21 31,-1 0-31,1 21 16,21 0-16,-21 0 0,21 0 16,-21 1-16,21-1 0,0 21 0,0-21 15,0 22-15,0-22 0,0 21 16,0-21-16,0 0 0,0 22 16,0-22-16,0 0 0,0 0 15,21-21-15,0 21 0,0-21 0,1 0 16,20 0-16,-21 0 0,21 0 15,-20-21-15,20 21 0,0-21 0</inkml:trace>
  <inkml:trace contextRef="#ctx0" brushRef="#br0" timeOffset="17799.59">4085 2836 0,'0'0'0,"0"-21"0,0 0 0,0 0 0,0 0 15,0 0-15,-21 21 0,0 0 16,0 0-16,-1 0 15,1 0-15,21 21 0,-21 0 16,0 21-16,21-21 0,-21 22 16,21-22-16,0 21 0,0 1 0,-21-22 15,21 21-15,0 0 0,0 1 16,0-1-16,0-21 0,21 22 0,-21-22 16,21 0-16,0 0 0,0 0 15,22 0-15,-22-21 0,0 0 0,0 0 16,0 0-16,43 0 15,-43 0-15,21-21 0,-21 0 0,1 0 16,-1-21-16,0 20 0,21 1 16,-21-21-16,1 0 0,-1-1 15,0 1-15,0 0 0,0-1 0,0-20 16,-21 20-16,22-20 0,-1 21 0,-21-1 16,21 1-16,-21 0 0,0 20 15,0 1-15,0 0 0,-21 42 16,0 0-1,-1 1-15,1 20 0,21-21 0,-21 21 16,0 22-16,21-22 0,-21 1 16,21-1-16,0 0 0,0 22 0,0-22 15,0 0-15,0 1 0,0-1 16,0 0-16,0-20 0,0 20 16,21-21-16,0 0 0,0 0 0,0 1 15,1-22-15,-1 0 16,0 0-16,0 0 0,0 0 0,0-22 15,1 1-15,-1 0 0</inkml:trace>
  <inkml:trace contextRef="#ctx0" brushRef="#br0" timeOffset="17991.25">4381 2942 0,'-21'0'0,"42"0"0,-63 0 0,42 21 31,42-21-15,-20 0-16,20 0 0,-21 0 16,43 0-16,-22 0 0,21 0 15,1 0-15,-1 0 0,1 0 0,-1-21 16,1 21-16,-1-21 0</inkml:trace>
  <inkml:trace contextRef="#ctx0" brushRef="#br0" timeOffset="18516.96">5842 2900 0,'-21'0'15,"42"0"-15,-63 0 0,42 21 0,0 0 31,21-21-31,0 0 16,21 0-16,1 0 0,-1 0 0,0 0 16,22 0-16,-22 0 0,22-21 15,-22 21-15,0 0 0,22 0 16,-22-21-16,22 0 0,-22 21 16,0 0-16,1-21 0,-22 21 0,0 0 15,0-22-15,-21 1 0,0 0 16,-21 21-16,-21-21 15,20 21-15,1 0 0,-21-21 0,21 21 16,0 0-16,-22 0 0,22 0 16,0 0-16,0 0 0,0 0 0,42 0 47,21 0-47,-21 0 0,0 0 0,1 0 15,-1 0-15,0 0 16,0 0-16,0 21 0,0-21 0,1 21 15,-22 0-15,0 0 0,0 1 16,0-1-16,0 21 0,0-21 0,-22 0 16,1 1-16,0 20 0,-21-21 0,21 0 15,-1 0-15,1 1 0,-21-1 16,21 0-16,0 0 0,-1-21 0,1 21 16,0-21-1</inkml:trace>
  <inkml:trace contextRef="#ctx0" brushRef="#br0" timeOffset="20720.71">7620 3154 0,'0'0'0,"0"21"0,-21 0 15,21 0-15,0 1 16,21-22-1,0 0-15,0 0 16,0-22-16,1 1 0,20 0 16,0 21-16,-21-21 0,22 0 0,-1 0 15,-21-22-15,22 22 0,-22 0 0,0 0 16,0-22-16,-21 22 0,21 0 16,-21-21-16,0-1 0,0 22 0,-21 0 15,0-21-15,0 21 16,0-1-16,-1 22 0,1 0 0,-21 0 15,21 0-15,0 0 0,-1 22 0,1-1 16,0 0-16,0 21 0,0 1 16,0-22-16,21 21 0,-22 0 0,22 1 15,0-1-15,0 0 0,0 22 16,0-43-16,0 21 0,22 1 0,-1-22 16,0 21-16,21-21 0,1 1 0,-1-22 15,0 0-15,1 0 0,-1 0 16,0 0-16,22 0 0,-22-22 0,0 22 15,1-21-15,-1-21 0,0 21 16,1 0-16,-22-22 0,21 22 16,-21-21-16,22 21 0,-22-22 0,-21 1 15,21 0-15,-21 20 0,21-20 16,-21 21-16,0-21 0,0 20 0,0 1 16,0 42-1,-21 1 1,21-1-16,-21 0 0,21 0 0,0 21 15,0-20-15,0-1 0,-21 21 16,21-21-16,0 22 0,-21-22 0,21 21 16,0-21-16,-22 0 0,22 1 15,0-1-15,0 0 0,0 0 0,22-42 47,-1 21-47,0-21 0,0 0 16,-21-22-16,21 22 0,0 0 15,1-21-15,-1 20 0,0-20 0,0 21 16,-21-21-16,21 20 0,0 1 16,1 0-16,-22 0 0,0 0 0,21 0 15,0 21-15,-21 21 16,0 0-16,0 0 16,0 0-16,0 0 0,0 22 0,0-22 15,0 0-15,0 0 0,0 22 0,0-22 16,21 0-16,0 21 15,-21-21-15,21 1 0,1-1 0,-1 0 16,0-21-16,21 21 0,-21-21 0,22 0 16,-22 0-16,21 0 0,-21 0 15,22-21-15,-1 21 0,0-21 0,-20-22 16,20 22-16,-21 0 0,21 0 16,-20-21-16,-1-1 0,0 22 0,0-21 15,0-1-15,-21 1 0,0-21 0,21 20 16,-21 1-16,0-22 0,0 22 15,0-21-15,0 20 0,0 22 0,0-21 16,0 21-16,0-1 16,0 44-1,-21-1-15,21 21 0,0 0 16,0 1-16,-21-1 0,21 0 0,0 22 16,0-22-16,0 1 0,0-1 0,0 0 15,0 1-15,0-1 0,0 0 16,0-21-16,0 22 0,0-22 0,0 0 15,0 0-15,21 0 0,0-21 16,1 0-16,-1 0 0,0 0 16,0 0-16,0 0 0,0-21 15,1 0-15,-1 0 0,0 0 0,0 0 16,0-1-16,0 1 0,1 0 16,-22 0-16,21-21 0,-21 20 0,21 1 15,-21-21-15,0 21 0,21 0 16,-21-1-16,0 1 0,0 0 0,0 42 31,0 0-31,0 1 0,0-1 16,0 0-16,-21 21 0,21-21 0,0 1 15,0 20-15,0-21 0,0 0 16,0 22-16,0-22 0,0 0 0,21 0 16,0 0-16,0-21 0,1 21 15,-1-21-15,0 22 0,21-22 0,-21 0 16,22 0-16,-1 0 0,-21-22 15,22 1-15,-1 0 0,0 0 16,-21 0-16,22 0 0,-1-1 0,-21-20 16,0 21-16,1-21 0,-1-1 0,0-20 15,0 20-15,0-20 0,0-1 16,1 1-16,-1-1 0,0 22 0,-21-21 16,0 20-16,21 1 0,-21 21 15,0-22-15,0 65 16,0-1-1,-21 0-15,0 21 16,21 22-16,0-22 0,-21 22 0,-1-22 16,22 21-16,-21-20 0,21 20 15,-21-20-15,21-1 0,0 0 0,0 1 16,0-1-16,0-21 0,0 21 0,0-20 16,0-1-16,0 0 0,0 0 15,0 0-15,21-21 0,0 0 16,1 0-16,-1 0 0,0 0 0,0 0 15,0 0-15,0-21 0,1 0 16,20 0-16,-21 21 0,0-21 0,0-1 16,-21 1-16,22 0 0,-1 0 15,-21 0-15,21 0 0,-21-1 16,0 44 15,0-1-31,0 0 16,0 0-16,-21-21 0,21 21 0,0 0 15,0 1-15,0-1 0,0 0 16,0 0-16,21 0 0,0 0 16,21-21-16,-20 0 0,20 0 15,0 0-15,1 0 0,-1 0 16,0 0-16,1 0 0,-1 0 0,0-21 16,-21 0-16,22 21 0,-22-42 0,0 21 15,0-1-15,0 1 16,-21-21-16,0 21 0,0-22 0,22 22 15,-22-21-15,0 21 0,0 0 16,0-1-16,0 1 0,0 42 31,-22 1-31,22-1 16,-21 0-16,21 21 0,-21-21 0,0 22 16,0-1-16,21 0 0,-21 1 0,-1 20 15,1 1-15,0-1 0,21 1 16,0-1-16,0 1 0,-21-1 0,21 1 15,0 20-15,0-20 0,0-1 0,0 22 16,0 0-16,0-22 16,0 22-16,21-22 0,-21 1 0,21 21 15,0-22-15,-21-21 0,22 22 0,-1-22 16,-21 22-16,0-22 0,21 0 0,-21-20 16,0-1-16,0 0 0,0 0 15,0 0-15,-21-21 16,0 0-1,-1-21-15,1 0 0,21 0 16,-21-22-16,0 22 0,0 0 0,0-21 16,-1-1-16,1 1 0,0-21 15,0 20-15,21-20 0</inkml:trace>
  <inkml:trace contextRef="#ctx0" brushRef="#br0" timeOffset="20952.58">10287 2773 0,'63'0'16,"-41"0"0,20 0-16,-21 0 0,21-21 0,1 21 0,-22 0 15,21 0-15,1-21 0,-1 21 16,0 0-16,-21-22 0,22 22 15,-22-21-15,0 21 0,0-21 16,-21 0-16,0 0 0,0 0 16,0-1-16</inkml:trace>
  <inkml:trace contextRef="#ctx0" brushRef="#br0" timeOffset="21140.47">10266 2350 0,'0'0'0,"-43"0"31,22 0-15,21 21-1,-21-21 17,0 21-32,0-21 15,-22 0-15</inkml:trace>
  <inkml:trace contextRef="#ctx0" brushRef="#br0" timeOffset="21320.37">9102 2752 0,'0'0'0,"-22"21"0,22 0 0,0 0 0,0 0 0,0 1 16,22-22-1,-1 0-15,21 21 0,-21-21 0,0 0 16,22 0-16,-1 0 0,0 0 15,1 0-15,-1 0 0,0 0 0,1-21 16,20 21-16,-20-22 0,-1 1 0</inkml:trace>
  <inkml:trace contextRef="#ctx0" brushRef="#br0" timeOffset="22156.89">12361 2794 0,'0'-21'16,"0"42"-16,0-63 0,0 21 0,0-1 0,21 1 15,-21 0-15,0-21 0,0 21 16,0-1-16,0-20 0,0 21 0,0 0 16,0 0-16,0 42 15,-21 0 1,21 0-16,-21 0 0,21 0 0,0 22 15,0-1-15,-21 0 0,21 1 16,-21-1-16,21 0 0,-21 1 0,21-1 16,0-21-16,-22 22 0,22-22 0,-21 21 15,21-21-15,0 0 16,0 1-16,0-1 0,21-21 16,1 0-1,-1-21-15,0 21 16,0-22-16,0 1 0,0 0 0,1 0 15,-1 0-15,0-22 0,0 22 16,0 0-16,0-21 0,1 21 0,-22-22 16,0 22-16,21 0 0,-21 0 0,21 0 15,-21-1-15,0 44 16,0-1-16,0 0 16,0 21-16,0-21 0,0 22 15,0-22-15,0 0 0,0 21 16,0-20-16,0 20 0,0-21 0,0 0 15,21 0-15,-21 1 0,21-1 16,0 0-16,1 0 0,-1-21 0,0 0 16,0 0-16,0 0 0,22 0 15,-1 0-15,-21 0 0,21-21 0,1 0 16,-1 21-16,0-21 0,1-22 0,-22 22 16,21 0-16,-21-21 0,1-1 15,-22 1-15,0 0 0,0-1 0,0 1 16,0-22-16,-22 22 0,1 0 15,0-1-15,0 1 0,0 0 0,0 21 16,-22-1-16,22 22 0,0 0 16,0 0-16,0 0 0,-1 0 15,1 0-15,0 22 0,0-1 0,21 0 16,-21 0-16,21 0 0,0 0 16,0 1-16,0-1 0,21 0 15,0-21-15,21 0 0,-20 0 16,20 0-16</inkml:trace>
  <inkml:trace contextRef="#ctx0" brushRef="#br0" timeOffset="22832.02">13589 2180 0,'0'0'0,"-64"0"31,64 21-31,-21 1 0,21 20 15,-21-21-15,21 21 0,-21 1 0,21 20 16,0-20-16,0 20 0,0 1 16,0-22-16,-21 21 0,21 1 0,0-22 15,-21 1-15,21-1 0,0 0 0,0-21 16,0 22-16,0-22 0,0 0 16,0 0-16,0 0 0,21-42 46,-21 0-46,21 0 0,-21-21 16,0 20-16,0 1 0,21-21 0,-21 21 16,21-22-16,0 1 0,-21 0 15,22-1-15,-1 1 0,-21 0 0,21-1 16,0 22-16,0 0 0,0 0 16,1 21-16,-1 0 0,-21 42 15,0-21-15,21 1 0,-21 20 16,21 0-16,-21-21 0,21 22 0,-21-1 15,0 0-15,0-20 0,0 20 0,0-21 16,0 0-16,21 0 16,-21 1-16,22-1 0,-1-21 0,-21 21 15,21-21-15,0 0 0,0 0 0,0 0 16,22 0-16,-22 0 0,0 0 16,0 0-16,22-21 0,-22 21 0,0-21 15,0-1-15,0 1 0,22 0 16,-43 0-16,21-21 0,0 20 0,0-20 15,-21 21-15,0-21 0,0 20 0,0 1 16,21 0-16,-21 0 0,0 42 31,0 0-31,-21 0 16,21 22-16,0-22 0,-21 0 0,21 21 16,-21-20-16,21-1 0,-21 0 0,21 0 15,0 0-15,0 0 0,0 1 16,0-1-16,21-42 47,-21-1-47,21 1 0</inkml:trace>
  <inkml:trace contextRef="#ctx0" brushRef="#br0" timeOffset="22995.92">14330 2519 0,'0'0'0,"0"-42"0,0 20 16,0 1-16,-21 0 15,-1 21-15,1 0 0,0 0 16,0 21 0,0 0-16,21 1 15,21-22 1,0 21-16,0-21 0,0 21 0,1-21 16</inkml:trace>
  <inkml:trace contextRef="#ctx0" brushRef="#br0" timeOffset="23727.93">14880 2392 0,'0'0'0,"-21"0"31,0 0-31,0 21 0,-1 0 0,1 0 16,0 1-16,-21 20 0,21-21 15,-1 21-15,22 1 0,-21-1 0,0 0 16,0 1-16,21-1 0,0 0 15,0 1-15,0-1 0,0-21 0,0 22 16,0-22-16,0 0 0,21 0 0,0 0 16,0 0-16,22-21 0,-22 0 15,21 0-15,1 0 0,-1 0 0,0 0 16,1 0-16,-1 0 0,0-21 16,1 0-16,-1 0 0,0 0 15,-21 0-15,22-22 0,-22 1 0,0 0 16,0-1-16,0-20 0,1 20 15,-22-20-15,0-1 0,0 1 0,21-1 16,-21 1-16,0 21 0,0-1 16,0 22-16,0 0 0,0 0 0,0 0 15,-21 42 1,-1 0-16,22 0 0,-21 21 16,0-20-16,21 41 0,-21-21 0,21 22 15,0-22-15,0 22 0,-21-22 16,21 22-16,0-22 0,0 0 15,0 1-15,0-1 0,0 0 0,0-21 16,0 22-16,0-22 0,0 0 16,0 0-16,0 0 0,0 1 15,-21-22-15,21-22 32,0 1-32,0 0 0,0 0 15,21 0-15,0-22 0,0 22 16,0-21-16,0 0 0,1 20 0,20-20 15,0 0-15,43-43 16,-43 43-16,1 21 0,-1-1 16,0 1-16,1 21 0,-1 0 0,-21 0 15,0 21-15,0 1 0,1-1 16,-1 0-16,0 21 0,0 1 0,-21-22 16,21 21-16,-21 0 0,0-20 15,0 20-15,0-21 0,0 21 0,-21-20 16,0-1-16,21 0 0,-21 0 0,21 0 15,-21-21-15,-1 21 16,22-42 15,0 0-31,22 21 0,20-21 16</inkml:trace>
  <inkml:trace contextRef="#ctx0" brushRef="#br0" timeOffset="24473.14">17103 2604 0,'0'0'0,"0"-22"0,0 1 0,0 0 0,0 0 15,0 0-15,0 0 16,-22 21-16,1 0 0,0 0 16,0 0-16,0 0 0,0 21 0,-1 0 15,1 21-15,0-21 16,-21 22-16,21-1 0,-1 0 0,-20 1 15,21-1-15,0 0 0,0 1 16,-1-22-16,22 21 0,0-21 0,0 22 16,0-22-16,0 0 0,0 0 0,22 0 15,-1 1-15,0-22 0,0 0 16,21 0-16,-20 0 0,-1 0 0,0 0 16,0 0-16,21 0 0,-20-22 0,-1 1 15,0 0-15,0 0 0,0 0 16,0 0-16,1-22 0,-1 1 0,0 21 15,-21-22-15,21-20 0,-21 21 16,21-1-16,-21 22 0,0-21 16,0 21-16,0-1 0,0 44 31,-21-22-31,21 42 0,-21-21 16,0 0-16,21 0 0,0 22 15,-21-22-15,21 21 0,-22-21 0,22 22 16,0-22-16,0 0 0,0 0 0,0 0 15,0 1-15,22-1 0,-1 0 16,0 0-16,0-21 0,0 0 0,0 21 16,22-21-16,-22 0 0,21 0 15,1 0-15,-1 0 0,0-21 0,1 0 16,-1 21-16,0-21 0,1 0 16,-22-1-16,21-20 0,0 21 15,1-21-15,-22 20 0,0-20 0,0 0 16,0 21-16,1-22 0,-22 22 15,0 0-15,0 0 0,0 0 0,-22 21 16,1 21 0,0 0-16,21 0 0,-21 0 0,21 0 15,0 1-15,0 20 0,0-21 16,0 21-16,0-20 0,0-1 0,0 0 16,0 21-16,0-21 0,0 1 15,21-1-15,-21 0 16,0 0-16,0 0 0,-21-21 15,0 0-15,0 0 0,-1 0 16,1 0-16,0 0 0,0 0 16,-21 0-16,20 0 0,1-21 0,0 0 15,0 0-15,21 0 0</inkml:trace>
  <inkml:trace contextRef="#ctx0" brushRef="#br0" timeOffset="26316.02">19621 2455 0,'0'0'0,"22"-21"0,-1 0 0,0-21 0,0 21 16,-21-1-16,0 1 0,0 0 15,0 0-15,0 0 0,0 0 0,0-1 16,0 1-16,0 0 15,-21 21-15,0 0 16,0 0-16,-1 21 0,1 0 16,0 22-16,0-1 0,0 0 0,0 1 15,-1 20-15,1 22 0,0-22 16,0 1-16,0-1 0,0 1 0,21-1 16,0-20-16,0 20 0,0-20 15,0-1-15,0 0 0,0-21 16,42 22-16,-21-22 0,21 0 0,1-21 15,-1 0-15,0 0 0,22 0 16,-22 0-16,22 0 0,-22 0 0,22-21 16,-22 0-16,0 0 0,1-22 15,20 22-15,-21-21 0,-20-1 0,20 1 16,0 0-16,-21-1 0,1-20 0,-1-1 16,-21 1-16,0-22 0,0 22 15,0-1-15,0 1 0,0 20 0,-21-20 16,-22 21-16,22-1 0,0 22 15,0-21-15,0 21 0,-1 21 16,1 0-16,0 0 0,-21 0 16,-1 21-16,22 0 0,-21 0 0,0 21 15,-1 1-15,1-1 0,0 22 16,20-1-16,-20 22 0,21-22 0,-21 1 16,20-1-16,22 1 0,0-1 0,0 1 15,0-22-15,0 0 0,22 1 16,-1-1-16,0-21 0,21 22 0,1-22 15,-22 0-15,42-21 0,-20 21 16,-1-21-16,0 0 0,1 0 0,-1 0 16,0-21-16,1 0 0,20 0 15,-21-1-15,1 1 0,20 0 0,-20-21 16,-1 21-16,0-22 0,1 1 16,-1 0-16,-21-1 0,21 1 15,-20 0-15,-1-1 0,-21 1 0,0 21 16,21 0-16,-21 42 31,0 0-31,-21 21 0,21-21 16,-21 1-16,-1 20 0,22 0 0,0-21 15,0 22-15,0-22 0,-21 0 0,21 21 16,0-20-16,0-1 0,0 0 16,0 0-16,0 0 0,21-21 15,1 0-15,-1 0 0,0 0 16,0 0-16,0 0 0,22 0 15,-22 0-15,21-21 0,0 21 0,-20-21 16,20 0-16,-21 0 0,21-1 16,-20 1-16,-1 0 0,0-21 0,0 21 15,0-22-15,0 22 0,1 0 16,-1 0-16,-21 0 0,0-1 0,0 44 31,0-1-31,-21 0 16,21 0-16,0 0 0,-22 22 0,22-22 15,-21 0-15,21 0 0,0 0 16,0 0-16,0 1 0,0-1 0,0 0 16,21 0-1,1 0-15,-1-21 0,0 0 0,0 0 16,0 0-16,22 0 0,-22 0 0,21 0 16,-21 0-16,22 0 0,-22 0 15,21 0-15,-21-21 0,22 21 0,-22-21 16,0 0-16,0 0 0,0-1 0,-21 1 15,0 0-15,21-21 0,-21-1 16,0 22-16,0-21 0,0 0 0,0 20 16,0 1-16,0 0 0,0 0 15,-21 21-15,0 0 0,0 0 0,0 0 16,0 21-16,-1 0 16,22 0-16,0 1 15,0-1-15,22-21 63,-22-21-63,21-1 0,-21 1 15,21 21-15,-21-21 0,21 0 16,0 0-16,0 21 16,-21-21-16,22 21 0,-1 0 15,-21-22-15,21 22 0,0 0 0,0 0 16,0 0-16,1 0 0,-1 0 15,0 0-15,0 0 0,0 0 16,0 0-16,1 0 0,-1 0 0,0 0 16,-21 22-16,21-22 0,0 21 15,0-21-15,-21 21 0,0 0 0,0 0 16,0 0-16,0 1 16,0-1-16,0 0 0,0 0 15,0 0-15,0 0 0,0 1 16,-21-1-16,21 0 0,-21 0 15,21 0 1,0 0 0,-21-21 15,21-21-15,0 0-16,0 0 15,0 0-15,0 0 0,21-22 16,0 22-16,0-21 0,1-1 0,-1 1 15,21 0-15,0-1 0,1 1 16,-1 21-16,0-21 0,22 20 0,-22 1 16,1 21-16,-1 0 0,-21 0 15,21 21-15,-20 22 0,-1-22 16,-21 21-16,0 1 0,0-1 16,0 0-16,0 1 0,0-1 0,0 0 15,-21 1-15,21-22 0,-22 21 0,1-21 16,0 0-16,0 1 0,0-22 15,21 21-15,0 0 0,-21-21 16</inkml:trace>
  <inkml:trace contextRef="#ctx0" brushRef="#br0" timeOffset="27205.77">6646 4339 0,'21'-21'0,"-42"42"0,64-63 0,-43 0 0,21 20 16,0 1-16,0-21 0,0 21 15,0-22-15,1 1 0,-1 21 16,0-21-16,-21 20 0,0 1 0,0 0 16,0 0-16,-21 21 15,0 0-15,-1 0 0,-20 0 0,21 0 16,-21 0-16,-1 21 0,1 0 15,0 0-15,-1 1 0,1 20 0,21-21 16,0 21-16,-1-20 0,22 20 16,0-21-16,0 21 0,0-20 0,22-1 15,-1 21-15,21-21 0,0 0 16,-20 1-16,41 20 0,-21-21 0,1 0 16,-1 0-16,0 1 0,1 20 0,-1-21 15,0 0-15,-20 0 0,-1 1 16,-21-1-16,0 0 0,0 0 0,0 0 15,-21 0-15,-22-21 0,1 22 16,-22-1-16,1 0 0,21-21 16,-22 0-16,1 21 0,-1-21 0,22 0 15,-22 0-15,22 0 0,0-21 16,-1 0-16,22 0 0,0 21 0,0-22 16,0 1-16,-1 0 0,22 0 0,-21-21 15,21 20-15,0 1 0,0 0 16,0 0-16,0 0 0,21 0 0,1-1 15,-1 1-15,21 0 0,0 0 16,1-21-16,20 20 0,-20 1 0,20 0 16,1 0-16</inkml:trace>
  <inkml:trace contextRef="#ctx0" brushRef="#br0" timeOffset="27436.59">7302 3979 0,'0'43'31,"0"-22"-31,0 0 0,-21 0 16,21 22-16,-21-1 0,21 0 0,-21 1 16,21-1-16,0 0 0,-21 1 15,0-1-15,21 0 0,-22 1 0,22-1 16,0-21-16,-21 21 0,21-20 16,-21-1-16,21 0 0,0 0 15,0 0-15,0 0 0,21-21 16,0 0-1,-21-21-15,22 21 0,-22-21 16,21 0-16</inkml:trace>
  <inkml:trace contextRef="#ctx0" brushRef="#br0" timeOffset="27628.48">6964 4466 0,'0'0'0,"-21"0"0,42 0 31,0 0-31,0 0 16,0 0-16,22 0 0,-22 0 16,21 0-16,0-21 0,1 21 15,-1-21-15,0 21 0,1 0 0,20-21 16,-20 0-16,20 21 0,-21 0 16,1 0-16,-1 0 0</inkml:trace>
  <inkml:trace contextRef="#ctx0" brushRef="#br0" timeOffset="28973.2">7959 4572 0,'0'0'0,"0"21"31,0-42-15,0 0-16,0 0 15,0 0-15,0-1 0,0 1 16,0 0-16,0 0 0,0 0 15,0-22-15,0 22 0,0 0 0,0-21 16,-22 21-16,1-1 0,0 1 16,0 21-16,0 0 0,0 0 0,-1 0 15,-20 0-15,21 21 0,0-21 0,-22 43 16,22-22-16,-21 0 0,21 21 16,0 1-16,-1-1 0,1-21 15,0 22-15,0-1 0,21 0 0,-21 1 16,21-22-16,0 21 0,0-21 15,0 0-15,0 22 0,21-22 0,0-21 16,0 21-16,0-21 0,1 0 16,-1 0-16,21 0 0,-21 0 0,22 0 15,-22-21-15,21 0 0,-21 0 16,22-1-16,-22 1 0,21 0 0,-21 0 16,0-21-16,1 20 0,-1-20 0,0 21 15,0-21-15,-21-1 0,0 1 16,0 0-16,0 20 0,0-20 0,0 21 15,0 0-15,0 0 16,0 42 0,0 0-16,-21 0 15,21 21-15,-21-20 0,0 20 16,21-21-16,0 21 0,0-20 0,0 20 16,-22-21-16,22 0 0,0 0 15,0 22-15,0-22 0,22 0 16,-22 0-16,21-21 0,0 0 0,0 0 15,21 0-15,-20 0 0,-1 0 16,21 0-16,-21 0 0,0 0 0,22-21 16,-22 0-16,0 0 0,21 0 0,-20-1 15,-1-20-15,0 21 0,0-21 16,0-1-16,0 1 0,-21 0 16,22-1-16,-22-20 0,21 20 15,-21-20-15,0 21 0,0-1 0,0 1 16,0 21-16,0-22 0,0 22 15,0 42 1,0 1-16,0-1 16,0 0-16,0 21 0,0 1 15,0-1-15,-21 0 0,21 1 0,-22-1 16,22 0-16,0 1 0,0-1 16,0-21-16,0 21 0,0 1 0,0-22 15,0 21-15,0-21 0,0 22 0,22-22 16,-1 0-16,0-21 15,0 21-15,0 0 0,0-21 0,22 0 16,-22 0-16,21 0 0,-21 0 0,22 0 16,-22-21-16,21 0 0,-21 21 15,22-21-15,-22 0 0,21 0 0,-21-1 16,1 1-16,-1-21 0,0 21 16,-21 0-16,0-22 0,0 22 0,0 0 15,0-21-15,0 20 0,0 1 0,0 0 16,-21 21-1,0 21 1,21 0-16,-22 1 0,22-1 0,0 0 16,-21 0-16,21 0 15,-21 0-15,21 1 0,0 20 0,0-21 16,0 0-16,0 0 0,0 1 16,0-1-16,0 0 0,21 0 15,0 0-15,1-21 0,-1 0 0,0 21 16,0-21-16,21 0 0,-20 0 15,20 0-15,-21 0 0,21-21 0,-20 21 16,20-21-16,-21 0 0,21 0 0,-20 0 16,20-1-16,-21 1 15,0-21-15,22 21 0,-22-22 0,0 22 16,0-21-16,0 0 0,-21 20 0,0-20 16,0 21-16,0 0 0,0 0 15,-21 21 1,21 21-16,-21-21 15,0 21-15,21 21 0,-21-21 0,21 1 16,0-1-16,0 0 0,0 21 0,0-21 16,0 1-16,0-1 0,0 0 15,0 0-15,21 0 0,-21 0 0,0 1 16,0-1-16,21 0 0,-21 0 16,0 0-16,-21-21 31,0 0-16,-1 0-15,1-21 16,0 21-16,21-21 0,-21 21 0,21-21 16,-21 0-16,0-1 0,-1 1 15,1-21-15,0 21 0</inkml:trace>
  <inkml:trace contextRef="#ctx0" brushRef="#br0" timeOffset="29168.17">8361 4170 0,'0'0'0,"0"21"16,21-21-16,0 0 0,0 0 15,0 0-15,22 0 0,-22 0 16,21 0-16,1 0 0,20 0 16,-21-21-16,22 21 0,-22 0 0,22-21 15,-22 0-15,0 21 0,1 0 16,-22-22-16,0 22 0,0 0 0</inkml:trace>
  <inkml:trace contextRef="#ctx0" brushRef="#br0" timeOffset="30724.43">10626 4530 0,'0'0'0,"0"21"15,0 0-15,21-21 0,0 21 16,0-21-16,0 0 16,0 0-16,1 0 15,-1 0-15,0 0 16,0-21-16,0 21 0,-21-21 0,21 21 15,-21-21-15,0 0 0,22-1 16,-22 1-16,0-21 0,21 21 0,-21 0 16,0-22-16,0 1 0,0 0 15,-21 20-15,-1-20 0,-20 0 0,21 21 16,0-1-16,0 1 0,-22 0 0,22 21 16,-21 0-16,21 0 0,-1 21 15,1 0-15,-21 1 0,21-1 0,0 21 16,-1 0-16,1 1 0,0-1 15,0 0-15,0-20 0,0 20 0,-1 0 16,1 1-16,21-1 0,0-21 16,0 21-16,0-20 0,0-1 15,0 0-15,0 0 0,21 0 0,1-21 16,20 0-16,-21 0 0,21 0 0,-20 0 16,20 0-16,0-21 0,-21 21 15,22-21-15,-1 0 0,0 0 0,1-22 16,-1 22-16,0 0 0,-20-21 0,20-1 15,-21 22-15,0-21 0,0-1 16,1 1-16,-22 0 0,21 21 0,-21-22 16,0 22-16,0 0 0,-21 21 15,-1 0 1,1 21-16,21 0 0,-21 22 0,21-22 16,-21 0-16,21 21 15,0 1-15,-21-22 0,21 21 0,0-21 16,0 0-16,0 1 0,0 20 0,0-21 15,21 0-15,0 0 16,0-21-16,0 0 0,1 0 0,-1 0 16,21 0-16,0 0 0,-20 0 0,20 0 15,0 0-15,-21-21 0,22 0 16,-1 0-16,-21 0 0,0 0 0,22-1 16,-43 1-16,21-21 0,0 21 15,-21-22-15,21 22 0,-21 0 0,0 0 16,0 0-16,0 0 0,0 42 31,0 0-31,-21 0 0,21 0 16,-21 0-16,0 1 0,21 20 0,0-21 15,0 0-15,-21 22 0,21-22 16,-22 0-16,22 0 0,-21 0 0,21 0 16,0 1-16,0-1 15,0-42 16,21-1-31,1 22 0,-1-21 0,0 0 16,-21 0-16,21 0 16,0 0-16,0-1 0,1-20 0,-1 21 15,21 0-15,-21 0 0,0-1 0,22 1 16,-22 0-16,0 21 0,0 0 16,0 0-16,-21 21 0,0 0 15,0 1-15,0-1 16,0 0-16,0 0 0,0 0 0,0 22 15,0-22-15,0 0 0,0 0 0,22 0 16,-1 0-16,-21 1 0,21-1 16,0-21-16,0 21 0,0-21 0,22 0 15,-22 21-15,21-21 0,-21 0 0,22 0 16,-1 0-16,0 0 16,1 0-16,-22-21 0,21 21 0,1-21 15,-1 0-15,0-1 0,-21 1 0,22 0 16,-22 0-16,21-21 0,-21 20 15,1-20-15,-1 0 0,-21 21 0,0-22 16,0 1-16,0 0 0,0 20 0,0-20 16,-21 21-16,-1 0 0,1 21 15,0 0-15,-21 0 0,21 0 0,-22 0 16,22 0-16,-21 21 0,-1 0 16,1 0-16,0 22 0,21-22 0,-22 21 15,22-21-15,0 22 0,0-1 0,0-21 16,21 21-16,0-20 15,0-1-15,0 0 0,0 0 0,0 0 16,21 0-16,0 1 0,21-22 0,-21 0 16,1 0-16,20 0 0,-21 0 15,21 0-15,-20 0 0,-1 0 0,21-22 16,-21 1-16,22 0 0,-22 0 0,0 0 16,0-22-16,0 22 15,0-21-15,1-22 0,-1 22 0,0 0 16,-21-22-16,0 1 0,0-1 15,21 1-15,0 20 0,-21-20 0,21 21 0,-21-22 16,0 22-16,22-1 0,-22 22 16,0 0-16,0 0 0,0 0 15,0 42-15,0 0 16,0 0-16,0 22 0,0-1 16,0 0-16,0 22 0,-22-1 0,22 1 15,0 20-15,0-20 0,-21-1 0,21-20 16,0 20-16,0-20 0,0-1 15,0 0-15,0-21 0,0 22 0,0-22 16,21 0-16,1-21 0,-22 21 0,21-21 16,0 0-16,0 0 0,0 0 15,0-21-15,1 21 0</inkml:trace>
  <inkml:trace contextRef="#ctx0" brushRef="#br0" timeOffset="34445.23">14372 3725 0,'0'-21'0,"0"42"0,0-63 16,0 21-16,0 0 0,0 0 15,0 42 1,0 0 0,0 0-16,0 0 0,0 0 15,0 22-15,0-1 0,0 0 0,0 1 16,-21 20-16,21-20 0,0 20 15,-21 1-15,21-22 0,0 21 0,0-20 16,-21-1-16,-1 0 0,22 1 16,-21-1-16,0 0 0,0-20 15,21-1-15,0 0 0,-21 0 0,0-21 16,21 21-16,0-42 31,0 0-31,0 0 0,0 0 0,0-1 16,21-20-16,0 21 0,0-21 0,21-1 15,-20 1-15,-1 0 0,21-22 16,-21 22-16,22-1 0,-1 22 0,-21-21 16,21 21-16,-20 0 0,20 21 15,-21 0-15,21 0 0,-20 0 0,-1 21 16,0 0-16,0 0 0,0 21 16,0-20-16,-21 20 0,0-21 15,0 21-15,0-20 0,0 20 0,0-21 16,0 21-16,-21-20 0,0-1 0,0 21 15,0-21-15,0 0 0,-1-21 16,1 22-16,0-1 0,0-21 0,0 0 16,0 0-16,-1 0 0,1 0 0,0 0 15,0 0-15,-21 0 0,20-21 16,1-1-16,0 22 0,0-21 0,0 0 16,21 0-16,-21 0 0,-1 0 15,22-1-15,0 44 47,0-1-47,22 0 0,-1 0 16,-21 0-16,21-21 0,0 21 0,0 1 15,0-22-15,1 21 0,-1-21 16,0 0-16,21 0 0,-21 0 0,22 0 16,-1 0-16,0 0 0,-20 0 0,20 0 15,0 0-15,1-21 0,20-1 16,-21 22-16,1-21 0,-1 0 15,0-21-15,-20 21 0,20-22 0,0 22 16,-21-21-16,1-1 0,-1 1 16,0 21-16,-21-21 0,0 20 0,0-20 15,0 21-15,0 0 0,-21 21 16,0 0 0,-1 0-16,1 21 0,0 0 15,0 0-15,0 0 0,0 22 0,-1-22 16,1 21-16,21 1 0,0-22 0,0 21 15,0-21-15,0 0 0,0 22 16,0-22-16,0 0 0,21 0 0,1-21 16,-1 21-16,0-21 0,0 0 15,0 0-15,22 0 0,-1 0 16,-21 0-16,21 0 0,1 0 0,-1 0 0,0-21 16,1 0-16,-22 0 0,21 0 15,-21-22-15,22 1 0,-22 0 16,0-1-16,0 1 0,0 0 0,1-22 15,-1 22-15,0-22 0,0 22 16,-21-21-16,0 20 0,21 1 0,-21 21 16,0-22-16,0 22 0,0 0 0,0 42 31,-21 0-31,0 1 0,21-1 16,0 21-16,0 0 0,-21 1 15,21 20-15,-21-20 0,-1-1 16,22 21-16,0-20 0,-21-1 0,21 0 15,-21 1-15,21-1 0,0-21 16,0 22-16,0-22 0,0 0 0,0 0 16,0 0-16,0 0 15,0-42 1,21 0-16,0 21 16,1-21-16,-1-21 0,-21 20 15,21 1-15,0-21 0,0 0 0,0 20 16,1-20-16,-1 21 0,0-21 15,0 20-15,-21 1 0,21 21 16,0 0-16,-21 21 16,0 1-1,0-1-15,0 0 0,0 0 0,0 21 16,0-20-16,0-1 0,0 0 0,0 0 16,22 0-16,-1 0 0,-21 1 15,21-1-15,0 0 0,0-21 0,0 21 16,1-21-16,20 21 0,-21-21 0,21 0 15,1 0-15,-1 0 0,0 0 16,1 0-16,-1-21 0,0 0 0,1 21 16,-1-21-16,-21 0 0,22-1 15,-22 1-15,0-21 0,0 21 0,-21-22 16,0 22-16,21-21 0,-21 0 16,0 20-16,0-20 0,0 21 15,0 0-15,0 0 0,-21-1 0,21 1 16,-21 21-16,0 0 0,0 0 0,-22 21 15,22 1-15,-21-1 0,21 0 16,-1 0-16,-20 21 0,21-20 0,0 20 16,0-21-16,-1 21 0,1 1 15,0 105 1,21-127-16,0 0 0,0 0 16,21 1-16,0-22 15,1 21-15,-1-21 0,0 0 0,0 0 0,0 0 16,0 0-16,1 0 0,-1 0 15,21-21-15,-21-1 0,0 1 16,1 0-16,-1 0 0,0-21 0,0 20 16,0-20-16,0 0 0,1 21 15,-22-22-15,0 1 0,21 0 0,-21 20 16,21 1-16,-21 0 0,0 0 0,0 0 16,0 42-1,0 0-15,0 0 16,0 0-16,0 22 0,0-22 15,0 21-15,-21-21 0,21 1 0,0 20 16,0-21-16,0 0 0,0 22 16,0-22-16,21 0 0,0 0 15,0 0-15,0 0 0,1-21 16,-1 0-16,21 0 16,-21 0-16,0 0 0,1 0 0,-1 0 15,0-21-15,0 0 0,0 0 0,0 0 16,1 0-16,-22-1 0,21-20 15,0 21-15,0-21 0,-21-1 0,0 22 16,21-21-16,-21 21 0,21-1 16,-21 1-16,0 0 0,0 42 31,-21 0-15,0 1-16,21-1 0,0 0 0,0 21 15,-21-21-15,21 1 0,0-1 0,0 21 16,0-21-16,0 0 0,0 1 15,0-1-15,0 0 0,21 0 16,0-21-16,0 0 0,1 21 16,-1-21-16,0 0 0,0 0 0,0 0 15,0 0-15,1 0 0,-1-21 0,0 21 16,21-21-16,-21 0 0,1 0 16,-1-1-16,-21 1 0,21 0 0,0-21 15,0-1-15,-21 22 0,21-21 16,-21 0-16,22 20 0,-1-20 15,-21 21-15,0 0 0,0 0 0,21 21 16,-21 21 0,0 0-16,-21 0 15,21 0-15,0 0 0,-21 1 16,21 20-16,-22-21 0,22 21 0,0-20 16,0-1-16,0 0 0,0 21 0,0-21 15,0 1-15,22-1 0,-1-21 16,-21 21-16,21 0 0,0-21 0,0 0 15,22 0-15,-22 0 0,0 0 16,0 0-16,0 0 0,0 0 16,1 0-16,-1-21 0,0 21 0,0-21 15,0 0-15,-21-1 0,0-20 16,21 21-16,1-21 0,-22 20 0,0-20 16,21 21-16,-21-21 0,21 20 15,-21 1-15,21 0 0,-21 0 0,0 0 16,0 42-1,0 0 1,0 0-16,0 0 0,0 1 0,0 20 16,0-21-16,0 0 0,0 22 15,0-22-15,0 0 0,0 0 0,0 0 16,0 0-16,0 1 0,0-1 16,0 0-16,0 0 0,21-21 15,-21 21-15,21-21 0,1 0 0,20 21 16,-21-21-16,21 0 0,1 22 0,-22-22 15,21 0-15,1 0 0,-1 0 16,-21 0-16,0-22 0,0 1 0,22 0 16,-43 0-16,21 0 0,0 0 15,0-1-15,-21 1 0,0-21 0,21 21 16,-21 0-16,0-1 0,0 1 0,0 0 16,0 0-16,-21 21 31,0 21-16,21 0-15,0 0 0,0 1 0,-21-1 16,21 0-16,0 0 0,0 0 0,0 0 16,0 1-16,21-1 15,0 0-15,0-21 16,1 0-16,-1 0 0,0 0 16,0 0-16,0 0 0,22 0 0,-22-21 15,0 21-15,0-21 0,0-1 0,0 1 16,-21 0-16,22 0 0,-1 0 15,-21-22-15,0 1 0,0 21 0,0-21 16,0-1-16,0 22 0,0-21 16,0 21-16,0-1 0,-21 1 15,-1 0-15,1 0 0,-21 21 16,21 0-16,-22 0 0,1 0 0,0 0 16,21 0-16,-22 21 0,1 0 0,21 0 15,-22 22-15,22-1 0,0-21 16,21 22-16,0-1 0,0 0 0,0 1 15,0-22-15,0 21 0,21 0 16,0-20-16,1-1 0,-1 21 0,0-21 16,0-21-16,21 21 0,-20 1 15,-1-22-15,21 0 0,-21 0 16,22 0-16,-22 0 0,21 0 0,-21 0 16,0-22-16,22 1 0,-22 0 0,0 0 15,0 0-15,0-22 0,1 22 16,-1-21-16,21-43 0,-21 43 15,0 0-15,1 20 0,-1-20 16,0 21-16,-21 0 0,0 0 16,0-1-16,0 44 15,0-1-15,0 0 16,0 0-16,-21 0 0,21 0 0,-21 22 16,21-22-16,0 0 0,0 21 15,0-20-15,0-1 0,0 0 16,0 0-16,0 0 0,0 0 15,21 1-15,-21-1 0,21-21 0,0 0 16,-21 21-16,21-21 0,0 0 0,1 0 16,-1 0-16,0-21 15,0 21-15,0-21 0,0-1 0,1 1 16,-1 0-16,0 0 0,0 0 16,21-22-16,-20 22 0,-1-21 0,0 21 15,0-22-15,0 22 0,0 0 0,1 0 16,-44 42 15,1 0-31,0 22 16,21-22-16,-21 0 0,21 0 15,-21 21-15,21-20 0,0-1 0,0 21 16,0-21-16,0 0 0,0 1 16,0-1-16,21 0 0,-21 0 0,21 0 15,0-21-15,0 0 0,1 21 16,-1-21-16,0 0 0,0 0 0,21 0 15,-20 0-15,-1 0 0,21 0 0,-21-21 16,22 0-16,-22 0 0,0 21 16,21-42-16,-21 20 0,1 1 15,-1-21-15,0 0 0,0-1 16,0 1-16,0 0 0,-21-1 0,0-20 16,0 42-16,0-1 0,0 1 15,-21 21 1,0 21-16,21 1 0,-21-1 15,21 21-15,0-21 0,0 22 16,-21-1-16,21-21 0,0 21 0,-21-20 16,21 20-16,0-21 0,0 0 15,0 0-15,0 1 0,0-1 0,0 0 16,0 0-16,-22-21 16,1 0-1,0 0 1,0 0-1,0-21 1,0 21-16,21-21 0</inkml:trace>
  <inkml:trace contextRef="#ctx0" brushRef="#br0" timeOffset="35789.92">995 6054 0,'0'0'0,"0"-21"16,0-1-1,0 1-15,-21 21 32,-1 0-17,22 21-15,0 1 0,0-1 0,0 0 16,0 0-16,0 21 0,0-20 16,0 20-16,0 0 0,0 1 0,0 20 15,0-21-15,0 22 0,0-1 16,0-20-16,0 20 0,0-20 0,22-1 15,-22 0-15,0 1 0,0-22 16,0 0-16,0 21 0,0-21 0,0 1 16,0-1-16,0 0 15,0-42 32,21 0-31,-21-1-16</inkml:trace>
  <inkml:trace contextRef="#ctx0" brushRef="#br0" timeOffset="36179.73">1291 6541 0,'0'21'15,"0"0"-15,0 0 0,0 0 16,0 0-16,0 1 16,0-1-16,21-21 15,0 0 1,1 0-16,-1 0 0,0 0 16,0-21-16,-21-1 0,21 22 15,-21-21-15,0 0 0,21 21 0,-21-21 16,0 0-16,0 0 0,0-1 15,0 1 1,-21 21-16,0 0 16,0 0-16,21 21 15,-21-21-15,0 22 0,21-1 0,0 0 16,-22 0-16,22 0 16,0 0-16,0 1 15,22-22 16,-1 0-31</inkml:trace>
  <inkml:trace contextRef="#ctx0" brushRef="#br0" timeOffset="37017.26">2349 6223 0,'0'0'16,"-21"0"-16,21-21 0,-21 21 0,21-21 15,0 0-15,0-1 16,21 22 15,0 22-15,1 20-16,-1-21 0,0 0 16,0 22-16,0-1 0,-21 21 15,21-20-15,1-1 0,-22 22 0,21-22 16,-21 0-16,0 1 0,0-1 15,21 0-15,-21-21 0,21 22 0,-21-22 16,0 0-16,0 0 0,0 0 16,21-21-1,-21-21 1,21 0-16,-21 0 0,0 0 16,22 0-16,-1-22 0,-21 1 15,21 0-15,0-1 0,0-20 16,-21 20-16,21-20 0,1 21 0,-1-22 15,0 22-15,0-22 0,0 22 16,0 0-16,-21-1 0,22 1 0,-22 21 16,21 0-16,-21 42 31,21-21-31,-21 21 0,0 0 16,21 0-16,-21 0 0,0 1 0,0-1 15,21 0-15</inkml:trace>
  <inkml:trace contextRef="#ctx0" brushRef="#br0" timeOffset="38092.62">3323 6773 0,'0'0'16,"21"0"-16,0 0 15,-21-21-15,0 0 0,22 0 16,-22 0-16,21 0 0,-21-22 15,21 22-15,-21 0 0,0-21 16,0 20-16,0-20 0,0 0 0,0 21 16,0-22-16,-21 22 0,0-21 15,-1 21-15,1-1 0,0 22 16,0-21-16,0 21 0,-22 0 16,22 0-16,0 0 0,0 21 0,0 1 15,0-1-15,-1 0 0,1 0 16,0 21-16,21 1 0,-21-1 0,0 0 15,21 1-15,-21-1 0,21 0 0,0 1 16,0-1-16,0-21 0,0 22 16,0-22-16,0 0 0,21 0 0,-21 0 15,21-21-15,0 0 0,0 0 16,0 0-16,1 0 0,-1 0 0,0 0 16,0-21-16,0 0 0,0 0 15,22 0-15,-22-1 0,0-20 16,0 21-16,22-21 0,-22-1 0,0 1 15,-21 0-15,21-1 0,0 1 16,-21 0-16,0-1 0,0 22 0,0 0 16,0 0-16,0 0 0,0 42 31,0 0-15,0 0-16,0 21 0,-21-20 0,21 20 15,0 0-15,0-21 0,0 22 16,0-1-16,0 0 0,0-20 0,0 20 15,0-21-15,0 0 0,0 0 0,21 1 16,0-1-16,1 0 16,-1-21-16,0 0 0,21 0 0,-21 0 15,22 0-15,-22 0 0,21 0 16,-21 0-16,22-21 0,-22 0 0,21-1 16,-21 1-16,22 0 0,-22 0 0,0 0 15,0-22-15,0 1 0,-21 21 16,0-21-16,0 20 0,0-20 0,0 21 15,0-21-15,0 20 0,-21 1 16,0 21-16,0 0 16,0 0-16,0 0 0,-1 21 15,22 1-15,0-1 0,0 0 16,0 0-16,0 0 0,0 0 16,0 1-16,22-1 0,-1 0 15,0 0-15,-21 0 0,21 0 0,0 1 16,-21 20-16,0-21 0,0 0 15,21 0-15,-21 1 0,22-22 0,-22 21 16,21 0-16,0 0 0,0-21 16,0 0-16,0 0 15,1 0-15,-1 0 0,0 0 0,0 0 16,0-21-16,0 0 0,1 0 16,-1-1-16,21 1 0,-21 0 15,0 0-15,1-21 0,-1-1 0,0 22 16,0-21-16,0-1 0,0 1 15,1 21-15,-1 0 0,-21 0 0,0-1 16,0 1-16,0 42 16,0 1-16,0-1 15,0 0-15,-21 21 0,21-21 16,-22 1-16,22 20 0,-21-21 0,21 21 16,0-20-16,0-1 0,0 21 0,0-21 15,0 0-15,0 1 0,0-1 16,21-21-1,1 0-15,-1 0 0,0 0 0,0 0 16,0 0 0,0-21-16,1-1 0,-1 1 0,-21 0 15,21 0-15</inkml:trace>
  <inkml:trace contextRef="#ctx0" brushRef="#br0" timeOffset="38285.51">4720 6096 0,'0'0'0,"-21"0"16,-21 0-16,20 0 0,1 0 0,0 0 0,0 0 16,0 0-16,0 0 0,-1 0 15,22 21-15,0 0 16,0 1 0,0-1-16,22-21 0,-1 21 15,0-21-15,0 21 0,0-21 0,0 21 16,1-21-16</inkml:trace>
  <inkml:trace contextRef="#ctx0" brushRef="#br0" timeOffset="39356.91">5313 6646 0,'0'0'0,"21"-21"16,-21 0-16,0 0 15,0 0-15,0 0 0,0-1 16,0-20-16,0 21 0,0-21 0,0 20 16,0 1-16,-21-21 0,21 21 15,-21 0-15,-1-1 0,1 1 0,0 21 16,0 0-16,0 0 0,0 0 16,-1 0-16,1 0 0,0 21 0,-21 1 15,21-1-15,-22 21 0,22-21 0,0 22 16,0-1-16,0 0 0,-1 22 15,1-22-15,21 0 0,-21-20 0,21 20 16,0 0-16,0-21 0,0 1 16,21-1-16,0 0 0,1 0 15,-1-21-15,0 0 0,0 0 0,21 0 16,-20 0-16,-1 0 0,21 0 16,-21-21-16,0 21 0,22-21 0,-22 0 15,21-22-15,-21 22 0,1-21 0,-1 21 16,0-22-16,0 1 0,0 0 15,0-1-15,1 1 0,-22 21 0,0-22 16,0 22-16,0-21 0,0 21 16,-22 21-16,1 0 15,0 21-15,21 0 0,-21 0 16,0 0-16,21 22 16,0-1-16,0 0 0,0-20 0,0 20 15,0 0-15,0-21 0,0 22 0,0-22 16,21 21-16,-21-21 0,21 1 15,0-22-15,0 21 0,1-21 0,-1 0 16,0 0-16,0 0 0,21 0 16,-20 0-16,20 0 0,0-21 0,-21 21 15,22-22-15,-22-20 0,21 21 0,1 0 16,-22-22-16,0 1 0,0 0 16,21-1-16,-42-20 0,22 21 15,-1-22-15,0 22 0,0-1 0,-21-20 16,21 21-16,0-1 0,-21 1 15,0 0-15,0 20 0,0 1 0,0 0 16,-21 42 0,0 0-16,0 1 0,21 20 15,-21-21-15,21 21 0,0 1 0,0-1 16,-21 0-16,21 22 0,0-22 16,-22 1-16,22-1 0,0 21 0,0-20 15,0-1-15,-21-21 0,21 22 16,-21-22-16,21 21 0,0-21 0,0 0 15,0-42 17,0 0-17,21 0-15,0 0 0,1 0 0,-1-22 16,0 22-16,0-21 0,0 21 16,0-22-16,1 22 0,-1-21 0,21 21 15,-21-1-15,0 22 0,22-21 16,-1 21-16,-21 0 0,22 0 0,-1 0 15,-21 21-15,0 1 0,0-1 0,1 0 16,-1 0-16,-21 0 0,0 22 16,0-22-16,0 0 0,0 21 0,-21-21 15,-1 1-15,1-1 0,0 0 16,-21 0-16,21 0 0,-22 0 16,1 1-16,21-22 0,-22 21 0,22-21 15,-21 0-15,21 0 0,-22 0 16,22 0-16,0 0 0,0 0 0,0 0 15,0 0-15,-1 0 0,44-21 32,-1-1-17,0 22-15,0-21 0,21 0 16,-20 0-16</inkml:trace>
  <inkml:trace contextRef="#ctx0" brushRef="#br0" timeOffset="39627.75">6816 6075 0,'21'-42'0,"-42"84"0,42-106 0,0 43 0,-21 0 15,0 42 1,0 0 0,0 1-16,0 20 0,0-21 0,0 21 15,-21 1-15,21-1 0,0 0 16,0 1-16,-21-1 0,-1 0 0,1 1 15,21-1-15,-21 0 0,0 1 0,0-1 16,21-21-16,0 22 16,-21-22-16,21 0 0,0 0 15,21-21-15,0 0 16,0 0-16,0-21 0,0 0 16,22 21-16,-22-21 0</inkml:trace>
  <inkml:trace contextRef="#ctx0" brushRef="#br0" timeOffset="40490.26">7154 6435 0,'0'0'0,"21"-21"63,1 21-63,-1-22 15,0 1-15,0 21 0,21-21 0,-20 0 16,-1 21-16,0-21 0,0 0 15,0-1-15,0 1 0,-21 0 16,0 0-16,0 0 16,-21 21-1,0 0-15,0 21 0,0 0 0,0 0 16,-1 0-16,1 1 16,0-1-16,-21 21 0,21-21 0,21 22 0,-22-22 15,22 21-15,-21-21 0,21 0 16,0 22-16,0-22 0,0 0 15,0 0-15,21 0 0,1-21 16,-1 0-16,21 0 0,-21 0 16,22 0-16,-22 0 0,21 0 0,0 0 15,-20 0-15,20-21 0,0 0 0,1 21 16,-22-42-16,21 21 0,0-1 16,1 1-16,-1-21 0,0 21 0,1-22 15,-1 22-15,43 212 125,-85-191-125,-424 84 110</inkml:trace>
  <inkml:trace contextRef="#ctx0" brushRef="#br0" timeOffset="41892.46">1249 7916 0,'0'22'47,"-21"-22"-31,-1 0 15,22-22-15,0 1-1,0 0-15,0 0 0,0 0 16,0 0-16,22-1 0,-1 1 16,0 0-16,0 21 15,0-21-15,0 21 0,1 0 16,-1 0-16,0 21 0,0 0 15,0 0-15,22 22 0,-22-22 16,0 21-16,0 1 0,0-1 16,0 21-16,-21-20 0,0-1 15,0 22-15,0-22 0,0 0 0,-42 22 16,21-22-16,-21 0 0,20 1 16,-20-1-16,0 0 0,-1-20 0,1-1 15,0 0-15,21 0 0,-1-21 16,-20 0-16,21 0 0,0 0 0,0 0 15,-1 0-15,22-21 0,-21 0 16,21-22-16,-21 22 0,21 0 0,-21-21 16,21-1-16,0 1 0,0 0 15,0-1-15,0 1 0,0 0 0,0-1 16,21 1-16,0 21 16,0 0-16,1 21 0,-1 0 0,0 0 15,0 0-15,21 21 0,-20 0 16,20 0-16,-21 22 0,0-22 0,0 21 15,22 0-15,-22-20 0,0 20 16,-21-21-16,21 21 0,0-20 0,1-1 16,-22 21-16,0-21 0,21 0 15,0-21-15,-21 22 0,0-1 0,21-21 16,0 0-16,0 0 16,1 0-16,-1-21 0,0-1 15</inkml:trace>
  <inkml:trace contextRef="#ctx0" brushRef="#br0" timeOffset="42060.36">2011 8234 0,'21'-21'31,"-21"0"31,21-1-46</inkml:trace>
  <inkml:trace contextRef="#ctx0" brushRef="#br0" timeOffset="42448.39">3069 7726 0,'-21'-21'0,"42"42"0,-63-63 0,42 20 15,-21 1-15,21 0 0,-22 0 0,22 0 16,0 0-16,-21 21 15,21 21 1,0 0-16,0 21 0,0-21 16,0 22-16,0-1 0,0 0 0,0 22 15,0-22-15,0 22 0,0-22 16,0 22-16,0-22 0,0 21 0,0-20 16,0-1-16,0 0 0,0 1 0,0-1 15,-21-21-15,21 0 16,0 1-16,0-1 0,0 0 15,-21-21-15,0-21 16,21 0 0</inkml:trace>
  <inkml:trace contextRef="#ctx0" brushRef="#br0" timeOffset="42988.07">2794 8086 0,'0'0'0,"0"-43"0,0-20 0,0 21 15,-21-1-15,21 1 0,0 0 0,-21-1 16,21 1-16,0 21 0,0-22 15,21 1-15,0 21 0,0-21 0,0 20 16,0 1-16,22 0 0,-22 21 16,0 0-16,21 0 0,1 0 15,-22 0-15,21 42 0,1-20 0,-1 20 16,0-21-16,1 21 0,-1 1 16,0 20-16,-21-20 0,22-1 0,-22 21 15,0-20-15,0 20 0,0-20 0,-21-1 16,0 0-16,0 1 0,0-1 15,0 0-15,0-21 0,0 1 0,0-1 16,0 0-16,-21 0 0,0-21 16,0 0-16,0 0 15,0 0-15,-1-21 0,22 0 16,-21 0-16,21-22 0,0 1 16,0 0-16,0-1 0,0 1 15,21 0-15,1-22 0,-1 22 0,0-22 16,21 22-16,-21-22 0,22 1 15,-1 21-15,0-1 0,1 1 0,-1 0 16,0 20-16,1 1 0,-1 21 16,-21 0-16,22 0 0,-1 21 0,-21 1 15,21 20-15,-20 0 0,20 1 0,-21-1 16,0 0-16,0 22 0,-21-22 16,0 22-16,0-1 0,0-21 15,0 22-15,0-22 0,0 1 0,0-1 16,-21 0-16,0 1 0,0-22 15,21 21-15,-21-21 0,0 0 0,21 1 16,0-44 15,0 1-31,21 0 16,0-21-16,0 21 0</inkml:trace>
  <inkml:trace contextRef="#ctx0" brushRef="#br0" timeOffset="43363.85">4170 8149 0,'21'0'32,"0"0"-17,0 0 1,0 0-16,1-21 0,20 0 0,-21 0 16,21 0-16,-20-1 0,20 1 15,0 0-15,-21-21 0,22 21 0,-22-1 16,0 1-16,0-21 0,-21 21 0,0 0 15,0-1-15,0 1 0,0 0 16,-21 21-16,0 0 0,0 0 16,-22 0-16,22 0 0,0 21 0,-21-21 15,21 43-15,-22-22 16,22 21-16,0 0 0,0 1 0,21-1 16,0 0-16,-21 1 0,21-1 15,0 0-15,0 1 0,0-1 0,0 0 16,0-20-16,21-1 0,0 0 0,0 0 15,0 0-15,22-21 0,-22 0 16,21 0-16,22 0 0,-22 0 0,21 0 16,-20 0-16,20-21 0,1 0 0,-22 0 15,22-22-15,-22 22 0,0-21 16,1 0-16,-1-1 0</inkml:trace>
  <inkml:trace contextRef="#ctx0" brushRef="#br0" timeOffset="43604.73">5292 7578 0,'0'-43'0,"0"86"0,0-128 0,0 43 0,0 21 16,0-1-16,0 1 0,0 42 16,0 1-1,-22-1-15,1 21 0,21-21 16,-21 22-16,21-1 0,0 21 0,0-20 16,-21-1-16,0 22 0,21-22 0,0 21 15,-21 1-15,21-22 0,-22 1 16,22 20-16,0-21 0,0-20 0,0 20 15,0-21-15,0 0 0,0 0 0,0 1 16,22-22 0,-1 0-16,0 0 0,0-22 0,-21 1 15,42 0-15,-20 0 0,-1 0 0,0-22 16</inkml:trace>
  <inkml:trace contextRef="#ctx0" brushRef="#br0" timeOffset="45179.83">5630 7514 0,'0'0'0,"21"-21"0,-21 0 0,0 0 16,0 0-16,22 21 0,-22 21 16,0 0-16,0 0 15,0 0-15,0 22 0,0-22 0,0 21 16,-22 0-16,22 1 0,-21-1 16,0 0-16,21 1 0,-21-1 0,21 0 15,0 1-15,-21-1 0,21 0 16,-21-20-16,21 20 0,0 0 0,0-21 15,0 1-15,0-1 0,0 0 0,21-21 32,0 0-32,0-21 15,0 0-15,0-1 0,1 1 16,-1 0-16,0-21 0,0 21 16,0-1-16,0-20 0,1 21 0,-1 0 0,0 0 15,0-1-15,0 22 16,-21 22-1,0-1-15,0 0 0,0 0 16,0 0-16,0 22 0,0-22 16,0 0-16,0 21 0,0-21 0,0 1 15,0 20-15,0-21 0,0 0 0,21-21 16,-21 21-16,22 1 0,-1-22 16,0 0-16,0 0 0,0 0 0,0 0 15,1 0-15,-1 0 0,21 0 0,-21-22 16,0 1-16,1 0 0,-1 0 15,21 0-15,-21 0 0,0-22 0,1 22 16,-1-21-16,0-1 0,0 22 16,0-21-16,0 21 0,-21-22 0,22 22 15,-1 0-15,0 21 0,-21-21 16,0 42 0,0 0-1,-21 0-15,21 22 0,-21-22 16,21 0-16,-22 21 0,22-20 0,0 20 15,0-21-15,0 0 0,0 0 0,0 1 16,0-1-16,0 0 0,0 0 16,22-21-16,-1 0 0,0 0 15,0 0-15,0 0 0,0 0 0,1-21 16,-1 21-16,21-21 0,-21 0 16,0-1-16,-21 1 0,22 0 15,-22 0-15,21 0 0,-21-22 0,0 22 16,0 0-16,0-21 0,-21 21 15,-1-22-15,1 22 0,0 0 0,-21 0 16,21 0-16,-1-1 0,1 22 0,0 0 16,0-21-16,42 21 31,0 0-31,0 0 0,22 0 16,-1 0-16,0 0 15,22 0-15,-22 0 0,22 0 0,-1-21 0,1 21 16,-1 0-16,1 0 0,-1-21 15,1 21-15,-22-21 0,22 21 16,-22 0-16,0-21 0,1 21 0,-1 0 16,-21-22-16,-42 22 31,0 0-31,0 22 0,-22-1 16,22-21-16,-21 21 0,21 0 0,-22 21 15,22-20-15,-21-1 0,-1 21 16,22 0-16,0-20 0,-21 20 0,21-21 15,-1 21-15,22 1 0,0-22 16,0 0-16,0 21 0,0-20 0,0-1 16,0 0-16,22-21 15,-1 0-15,0 0 0,21 0 0,-21 0 16,1 0-16,20-21 0,-21 21 16,21-21-16,1-1 0,-22-20 0,21 21 15,-21 0-15,22-22 0,-22 1 0,0 0 16,21-1-16,-20 1 0,-1 0 15,0-1-15,0-20 0,0 21 0,0-22 16,-21 1-16,22-1 0,-22 1 0,21-1 16,-21 22-16,0-22 0,0 22 15,0 21-15,0-22 0,0 22 16,-21 64 0,-1-22-1,22 21-15,-21 0 0,21 1 0,0 20 16,-21-20-16,21 20 0,-21-21 0,21 22 15,0-22-15,0 1 0,0 20 16,0-21-16,0 1 0,0-1 0,0 0 16,0 1-16,0-22 0,0 21 0,21-21 15,0 1-15,0-1 16,1-21-16,20 0 0,-21 0 0,21 0 0,-20 0 16,20 0-16,0-21 0,1 21 0,-1-22 15,0-20-15,1 21 16,-1 0-16,0 0 0,1-22 0,20 22 15,-42-21-15,22 21 0,-1-22 0,-21 22 16,21-21-16,-42-1 0,22 22 16,-22-21-16,0 21 0,0-22 0,0 22 15,0 0-15,-22 21 0,1 0 16,0 0-16,21 21 0,-21 0 16,0 1-16,0-1 0,21 0 0,0 21 15,0-21-15,0 22 0,0-22 16,0 21-16,0-21 0,0 1 0,21 20 15,0-21-15,0 0 0,-21 0 0,0 1 16,21-1-16,0 0 0,1 0 16,-22 0-16,21-21 15,-21 21-15,-21-21 32,-1 0-32,1 0 0,0 0 15,0 0-15,0 0 0,0 0 0,-1-21 16,-20 21-16,21-21 0,0 0 15,-22 21-15,22-21 0,-21 0 0</inkml:trace>
  <inkml:trace contextRef="#ctx0" brushRef="#br0" timeOffset="45448.69">5270 7641 0,'0'0'0,"106"0"16,-63 0-16,-1 0 16,0-21-16,22 21 0,-22 0 15,22-21-15,-1 0 0,1 21 0,-1 0 16,1-21-16,-1 21 0,-21 0 15,1-22-15,-22 22 0,21 0 16,-21 0-16,-21-21 0</inkml:trace>
  <inkml:trace contextRef="#ctx0" brushRef="#br0" timeOffset="46520.52">931 9779 0,'0'0'0,"-21"0"31,21-21 0,0 0-15,0 0-16,21 21 0,0-22 16,1 1-16,-1 0 15,0 0-15,0 21 0,0 0 0,0-21 16,1 21-16,-1 0 0,0 0 16,-21 21-16,21 0 0,-21 0 0,0 0 15,0 22-15,0-22 0,0 21 16,0 1-16,-21-1 0,0-21 0,0 21 15,-1 1-15,-20-22 0,21 0 16,0 21-16,0-20 0,-1-22 0,22 21 16,-21-21-16,0 0 15,21-21 1,0-1 0,0 1-16,0 0 0,0 0 15,21 0-15,0 0 0,1-1 16,-1 1-16,0 21 0,0 0 0,0-21 15,22 21-15,-22 0 0,21 0 16,0 21-16,1-21 0,-22 21 0,21 1 16,1-1-16,-22 21 0,0-21 15,0 0-15,0 22 0,-21-22 0,0 21 16,0-21-16,-21 22 0,0-1 16,0-21-16,-22 22 0,1-1 0,0-21 15,-1 21-15,-20-20 0,21-1 16,-1 0-16,1-21 0,-22 0 15,22 0-15,0 0 0,-1 0 16,22 0-16,-21 0 0,21 0 0,-22-21 16,22 0-16,21-1 0,0 1 15,-21-21-15,21 21 0,0 0 0,0-1 16,0 1-16,21 0 0,0 0 16,1 0-16,-1 0 0,0-1 0,21 1 15,-21 0-15</inkml:trace>
  <inkml:trace contextRef="#ctx0" brushRef="#br0" timeOffset="46712.41">1841 9970 0,'0'0'0,"22"0"0,-1 0 15,-21-22 16,21 22-15,-21-21 0,21 0-16</inkml:trace>
  <inkml:trace contextRef="#ctx0" brushRef="#br0" timeOffset="47976.02">2752 9546 0,'0'-21'16,"0"42"-16,0-63 0,0 21 0,0 0 16,0-1-16,0 1 0,-22 21 15,1 0 1,0 0-16,0 0 15,0 21-15,21 1 0,-21 20 0,21 0 16,-22 1-16,1 20 16,0 1-16,21-22 0,-21 21 0,0 1 15,0-1-15,21 1 0,-22-1 16,1-20-16,21 20 0,0 1 0,-21-22 16,21 0-16,0 22 0,0-43 15,0 21-15,21-20 0,0-1 0,1 0 16,-1-21-16,21 0 0,0 0 0,1 0 15,-1-21-15,0 21 0,1-21 16,-1-22-16,0 22 0,1-21 0,-1 21 16,0-22-16,1 1 0,-22 0 15,21 20-15,-21-20 0,22 0 0,-22-1 16,0 22-16,-21-21 0,0 21 16,0-22-16,0 22 0,0 0 15,-21 21 1,21 21-1,0 0-15,-21 1 0,21-1 0,-21 0 16,21 0-16,0 21 0,0-20 0,0-1 16,0 21-16,0-21 0,0 22 15,0-22-15,0 21 0,0-21 0,0 22 16,0-22-16,0 0 0,0 0 16,21 0-16,0-21 0,0 0 0,0 0 15,0 0-15,22 0 0,-22 0 16,0-21-16,21 0 0,1 0 15,-22 0-15,21-1 0,-21-20 0,1 21 16,-1 0-16,-21 0 0,0-22 16,0 22-16,0 0 0,-21 0 0,-1 0 15,1-1-15,-21 1 0,21 0 0,-22 0 16,1 0-16,0 21 0,-1 0 16,22-21-16,0 21 0,-21 0 0,21 0 15,21-22 1,21 1-1,0 0-15,0 21 0,0-21 16,22 21-16,-1-21 0,0 21 0,1-21 16,-1 21-16,21 0 0,-20 0 0,20 0 15,-20 0-15,-1 0 16,21 0-16,-20 0 0,-22 21 0,21 0 16,-21 0-16,1 0 0,20 0 0,-42 1 15,21-1-15,0 0 0,-21 0 16,21 0-16,-21 0 0,0 22 0,0-22 15,0 0-15,0 0 0,0 0 16,0 1-16,0-1 0,0 0 16,0-42 31,-21 0-47,21-1 15,0 1-15,0 0 0,0-21 16,0 21-16,0-22 0,0 1 0,0 21 15,21-22-15,22 1 0,-22 0 0,0-1 16,21 22-16,-20 0 0,20-21 16,0 21-16,1 21 0,-1 0 0,0 0 15,1 0-15,-1 0 0,0 21 16,1 21-16,-22-21 0,21 0 0,-21 22 16,0-1-16,-21-21 0,0 22 0,0-22 15,0 21-15,0-21 0,0 22 16,0-22-16,-21 0 0,21 0 15,-21 0-15,0 0 0,0-21 0,21 22 16,-21-22-16,42 0 31,0 0-31,0-22 0,0 1 0</inkml:trace>
  <inkml:trace contextRef="#ctx0" brushRef="#br0" timeOffset="49412.95">5101 9821 0,'0'0'0,"21"-21"15,0-21-15,1 21 0,-1 0 0,0-1 16,-21 1-16,0 0 16,-21 21-1,-22 0-15,22 21 0,0 0 16,-21-21-16,21 22 0,-22-1 0,22 0 16,-21 0-16,21 0 0,-1 0 15,1 1-15,21-1 0,-21 0 0,21 0 16,0 0-16,0 0 0,21-21 0,0 22 15,1-1-15,20-21 0,-21 21 16,21-21-16,1 21 0,-22-21 0,21 21 16,-21-21-16,22 21 0,-22-21 15,0 22-15,0-22 0,-21 21 16,0 0-16,-21-21 31,0 0-31,0 0 0,0 0 16,-1 0-16,-20 0 0,21 0 0,0 0 15,0-21-15,-22 21 0,22-21 0,-21-1 16,21 22-16,-1 0 0,1-21 16,0 21-16,21 21 31,0 1-31,21-1 0,0 0 16,1 0-16,-1-21 0,0 21 15,21 0-15,-21-21 0,1 0 16,20 22-16,-21-22 0,21 0 15,1 0-15,-22 0 0,21 0 0,1 0 16,-1 0-16,21-22 0,-20 22 0,-1-21 16,0 0-16,-20 21 0,20-21 15,-21 0-15,21 0 0,-20-1 0,20-20 16,-21 21-16,0-21 0,0-1 0,1 1 16,-1-22-16,0 1 0,0 21 15,-21-22-15,21 1 0,0-1 0,1 22 16,-22-22-16,21 1 0,-21 20 15,21 1-15,-21 0 0,0-1 0,0 1 16,0 21-16,0 0 0,-21 42 31,0 0-31,-1 21 0,1-20 16,0 20-16,0 21 0,21-20 0,0 20 16,-21 1-16,21-22 0,-21 22 15,21-1-15,0 1 0,-22-1 0,22-21 16,0 22-16,0-22 0,0 1 0,0-1 15,0 0-15,22-21 0,-1 22 16,0-22-16,0 0 0,21 0 0,-20-21 16,-1 21-16,21-21 0,-21 22 0,22-22 15,-22 0-15,21 0 0,-21 0 16,22-22-16,-22 1 0,21 0 16,-21 0-16,22 0 0,-22 0 0,0-1 15,0 1-15,0-21 0,0 21 16,-21-22-16,0 22 0,0-21 0,0 0 15,0 20-15,0 1 0,-21 0 0,0 21 16,0 0-16,0 0 0,-22 0 16,22 0-16,-21 0 0,21 21 0,0 0 15,-1-21-15,1 22 0,21-1 0,0 0 16,0 0-16,0 0 0,0 0 16,21 1-16,1-22 0,-1 21 0,0 0 15,0 0-15,0 0 0,0-21 16,1 21-16,-1 1 0,0-22 15,-21 21-15,0 0 0,21-21 0,0 21 16,0-21-16,1 0 16,-1 0-1,0 0-15,0 0 0,0 0 16,0-21-16,1 0 0,20 21 0,-21-21 16,0-1-16,0 1 0,1 0 15,-1 0-15,0 0 0,0 0 0,-21-22 16,21 22-16,-21 0 0,0-21 0,0 20 15,0-20-15,0 21 16,0 0-16,0 0 0,-21 42 31,21 0-31,-21 0 0,21 0 16,0 0-16,0 22 0,-21-22 0,21 0 16,-21 21-16,21-20 0,-22-1 0,22 0 15,0 21-15,0-21 0,0 1 16,0-1-16,0 0 0,22-21 15,-1 0-15,0 0 16,0 0-16,0 0 0,0 0 16,1 0-16,20-21 0,-21 21 0,21-21 15,-20-1-15,-1 1 0,0 0 16,21 0-16,-21-21 0,1 20 16,-22-20-16,21 21 0,0-21 0,-21 20 15,0-20-15,0 21 0,0 0 0,0 0 16,21 21-16,-21 21 15,0 0-15,0 0 16,0 0-16,0 0 0,-21 22 0,21-22 16,0 21-16,0-21 0,0 1 15,-21-1-15,21 0 0,0 0 0,0 0 16,0 0-16,0 1 16,21-22-16,0 0 15,0 0-15,0 0 16,1 0-16,-1-22 0,0 22 0</inkml:trace>
  <inkml:trace contextRef="#ctx0" brushRef="#br0" timeOffset="49671.8">7705 9694 0,'0'0'0,"0"-42"0,0 21 0,0 0 16,0 0-16,0-1 0,0 1 0,-22 21 15,1 0-15,0 0 0,0 0 16,0 0-16,0 21 0,-1 1 15,1-1-15,0 0 0,21 21 0,-21 1 16,0-22-16,21 21 0,-21 0 16,21-20-16,0 20 0,0-21 15,0 21-15,0-20 0,0-1 0,0 21 16,0-21-16,0 0 0,0 1 16,21-22-16,0 21 15,21-21-15,-21 0 0,22 0 0,-22 0 16,21 0-16,1-21 0,-22 21 0,21-22 15,-21 1-15</inkml:trace>
  <inkml:trace contextRef="#ctx0" brushRef="#br0" timeOffset="50328.77">8276 9229 0,'0'-43'0,"0"86"0,0-128 0,0 64 16,0-21-16,0 20 0,0 1 15,-21 21-15,0 0 0,0 21 16,-1 1-16,1-1 0,21 0 16,-21 21-16,0 1 0,0-1 0,21 0 15,-21 22-15,21-22 0,0 22 0,0-1 16,0 1-16,0-1 0,0-21 16,0 22-16,0-22 0,0 1 0,0-1 15,0 0-15,0 1 0,0-22 16,0 0-16,21 0 0,0 0 15,0-21-15,21 0 0,-20 0 0,-1 0 16,0 0-16,0 0 0,21 0 0,-20 0 16,-1-21-16,21 0 0,-21 0 15,0 0-15,1-1 0,-1 1 0,21-21 16,-21 21-16,0-22 0,1 22 0,-1-21 16,0 0-16,0 20 0,0-20 15,-21 21-15,0 0 0,0 0 0,-21 42 31,0 0-31,0 21 16,21-21-16,-21 22 0,21-22 16,0 21-16,-22-21 0,22 22 15,0-22-15,0 0 0,0 21 0,0-20 16,0-1-16,0 0 0,22-21 0,-1 21 16,0-21-16,0 0 0,21 0 15,-20 0-15,-1 0 0,0 0 16,0 0-16,0-21 0,22 0 0,-22 0 15,0 21-15,-21-22 0,21-20 16,0 21-16,-21 0 0,21-22 0,-21 22 16,0-21-16,0 0 0,0 20 0,0-20 15,0 21-15,-21-21 0,0 20 16,0 1-16,0 21 0,0 0 16,-1 0-16,1 0 0,0 0 0,0 0 15,0 0-15,0 21 0,21 1 16,-22-1-16,22 0 0,-21 0 0,21 0 15,0 0-15,0 1 0,0-1 0,0 0 16,21-21-16,22 0 0,-22 21 16,21-21-16</inkml:trace>
  <inkml:trace contextRef="#ctx0" brushRef="#br0" timeOffset="50712.55">9313 9779 0,'0'0'0,"0"-21"0,0-21 0,0 20 16,0 1-16,-21-21 0,21 21 15,0-22-15,0 22 0,0 0 16,0 0-16,0-21 0,0 20 0,21 22 16,0-21-16,1 0 0,-1 21 0,0 0 15,0 0-15,0 0 16,0 0-16,1 21 0,-1 0 0,0 22 16,-21-22-16,21 21 0,0-21 0,-21 22 15,0-1-15,0 0 0,0 1 16,0-1-16,0-21 0,0 22 0,0-22 15,0 21-15,0-21 0,0 0 0,0 1 16,0-1-16,0 0 16,-21-21-1,21-21 1,0 0-16,0-1 0,0 1 16,0 0-16,0 0 0,0 0 15,0-22-15,0 22 0,21-21 0,-21 21 16,21-22-16,1 1 0,-1 0 0,0 21 15,0-22-15,0 22 0,0-21 16,22 21-16,-22-1 0,0 1 0,0 0 16,-21 0-16,0 0 0,21 21 0</inkml:trace>
  <inkml:trace contextRef="#ctx0" brushRef="#br0" timeOffset="50944.42">8382 9144 0,'0'0'0,"-42"0"0,20 21 15,-20-21-15,63 0 16,0 0 0,1 0-16,20 0 0,0 0 15,1 21-15,-1-21 0,21 0 16,-20 0-16,20 0 0,1 0 0,-1 0 15,-20 0-15,-1 0 0,0 0 0,-21 0 16</inkml:trace>
  <inkml:trace contextRef="#ctx0" brushRef="#br0" timeOffset="51196.28">5546 9271 0,'-64'0'0,"128"0"0,-191 21 0,84 0 15,22-21-15,42 0 16,0 0-16,22 0 0,20 0 0,1 0 16,20 0-16,1 0 0,21 0 0,-21 0 15,-1-21-15,22 21 0,-21-21 16,-1 21-16,1 0 0,0 0 0,-22 0 15,-20 0-15,-1 0 0,-21 0 0,-21-21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50:32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1291 0,'0'-21'0,"0"42"0,0-63 0,-21 42 15,21-21-15,0 0 0,0-1 0,-21 1 16,21 0-16,0 0 16,0 0-16,0 0 0,0 42 31,0 0-16,0 21-15,0 1 0,0-1 0,42 21 16,-21-20-16,0 20 0,22 1 16,-22-1-16,21 1 0,-21-1 15,1 22-15,-1-22 0,0 1 0,0-1 16,-21-20-16,0 20 0,0-20 16,0-1-16,0 0 0,0 1 0,0-22 15,0 0-15,0 0 0,0-42 31,0 0-15,0-22-16</inkml:trace>
  <inkml:trace contextRef="#ctx0" brushRef="#br0" timeOffset="275.86">974 1122 0,'21'-42'0,"-42"84"0,42-106 15,-21 86 1,0 20-16,0-21 16,0 43-16,0-22 0,0 0 15,-21 22-15,-1-1 0,1 1 16,0-1-16,0 1 0,0-1 0,21 1 16,-21-1-16,-1 1 0,1-1 15,0-20-15,0-1 0,21 0 16,0 1-16,0-1 0,-21-21 0,21 0 15,0 0-15,21-21 16,0 0 0,0 0-16,0-21 0</inkml:trace>
  <inkml:trace contextRef="#ctx0" brushRef="#br0" timeOffset="1371.65">1524 1842 0,'21'-22'0,"-42"44"0,84-44 16,-41 1-16,-1 21 0,-21-21 0,0 0 16,21 21-16,-21-21 0,0 0 15,0-1-15,0 1 0,0 0 16,0 0-16,-21 0 0,0-22 0,21 22 16,-22 0-16,1 21 0,0-21 15,0 0-15,0 0 0,0 21 0,-1 0 16,-20 0-16,21 0 15,0 0-15,0 21 0,-22 21 16,22-21-16,0 22 0,0 20 0,0-21 16,-1 22-16,1-22 0,0 22 15,21-22-15,0 22 0,0-22 16,0 0-16,0 1 0,0-22 0,0 0 16,0 21-16,0-21 15,0 1-15,21-22 0,0 0 0,1 0 16,-1 0-16,0-22 0,0 1 15,21 0-15,-20 0 0,-1 0 16,0 0-16,21-22 0,-21 22 16,1-21-16,-1-1 0,0 1 15,0-21-15,0 20 0,-21 1 0,0-22 16,21 22-16,-21 21 0,22-21 16,-22 20-16,0 1 0,0 0 0,0 42 31,0 22-16,0-22-15,0 21 0,0 0 0,0 1 16,0-1-16,0 0 0,0 1 16,0-1-16,0 0 0,0-20 0,21 20 15,-21-21-15,21 0 16,0 0-16,-21 1 0,21-1 0,0-21 16,1 0-16,-1 0 0,0 0 15,21 0-15,-21 0 0,1 0 0,-1 0 16,0-21-16,21-1 0,-21 1 15,1 0-15,-1-21 0,0-1 0,0 1 16,0 0-16,0-1 0,-21 1 16,0 0-16,0-1 0,0 1 15,0 21-15,0-21 0,0 20 0,-21 22 32,0 0-32,0 22 0,21-1 15,0 21-15,-21-21 0,21 0 16,0 1-16,0-1 0,0 0 15,0 0-15,21 0 0,0 0 16,-21 1-16,21-1 0,0 0 0,1 0 16,-1 0-16,0 0 0,-21 1 15,21-1-15,-21 0 0,21-21 16,-21 21-16,0 0 0,0 0 0,21 1 16,1-22-1,-1 0-15,0 0 16,0 0-16,0 0 15,0 0-15,1-22 0,-1 1 0,0 21 16,0-21-16,21 0 0,-20-21 16,-1 20-16,0-20 0,0 21 15,0-21-15,-21-1 0,21 1 16,1 0-16,-1 20 0,0-20 0,0 21 16,0 0-16,-21 0 0,21-1 15,1 44 1,-22 20-1,0-21-15,0 0 0,0 22 16,0-22-16,0 21 0,0-21 16,0 22-16,0-1 0,0-21 0,0 21 15,0-20-15,0 20 0,0-21 16,0 0-16,0 0 0,0 1 16,21-22-1,0 0-15,0 0 16,0 0-16,0-22 15,1 1-15,-22 0 0,0 0 0,0-21 16</inkml:trace>
  <inkml:trace contextRef="#ctx0" brushRef="#br0" timeOffset="1555.59">2921 1291 0,'-21'-21'0,"0"21"15,-1 0-15,1 0 16,21 21-16,-21-21 16,21 21-16,0 1 15,0-1-15,0 0 0,21 0 16,0-21-16</inkml:trace>
  <inkml:trace contextRef="#ctx0" brushRef="#br0" timeOffset="2127.94">3450 1778 0,'0'0'0,"21"0"16,0-21-16,-21 0 16,0 0-16,0-1 15,0 1-15,0 0 0,0 0 0,0 0 16,0 0-16,-21-1 0,0 1 15,0 21-15,21-21 0,-21 0 0,-22 21 16,22 0-16,0 0 0,0 0 16,-21 0-16,20 21 0,-20 0 0,21 22 15,0-22-15,-22 21 0,22 0 16,0 1-16,0-1 0,21 0 16,0 1-16,-21-1 0,21 0 15,0-20-15,0 20 0,0-21 0,0 0 16,0 0-16,21 1 0,0-1 15,0-21-15,0 0 0,1 0 0,-1 0 16,0 0-16,0 0 0,21 0 0,-20-21 16,-1-1-16,21 1 0,-21 0 15,0 0-15,22-21 0,-22 20 0,0-20 16,0 0-16,0-1 0,1 1 16,-1 0-16,0-1 0,-21 22 0,0-21 15,0 21-15,0 0 0,0-1 16,-21 22-1,21 22-15,-21-1 16,-1 21-16,22-21 0,-21 22 0,21-1 16,0 0-16,0 1 0,0-1 15,0-21-15,0 21 0,0 1 0,0-22 16,0 0-16,0 0 0,0 0 16,21 1-16,1-1 0,-1-21 0,0 0 15,0 0-15,21 0 0,-20 0 16,20 0-16,-21 0 0,21 0 0,1-21 15,-22-1-15,21 1 0,1 0 16,-22-21-16</inkml:trace>
  <inkml:trace contextRef="#ctx0" brushRef="#br0" timeOffset="2628.66">4170 1376 0,'0'0'0,"0"-21"0,0-22 0,0 22 15,0 0-15,0 42 16,0 0-1,-21 1-15,21-1 0,-22 21 16,22 0-16,0 1 0,0-1 0,0 0 16,0 1-16,0 20 0,-21-20 15,21-1-15,0 0 0,-21 1 0,21-1 16,0 0-16,0-21 0,0 1 16,0 20-16,0-21 0,-21 0 15,21-42 16,0 0-15,0 0-16,0 0 0,21-1 16,0 1-16,-21 0 0,21-21 0,1 21 15,-1-22-15,21 22 0,-21 0 16,0 0-16,22 0 0,-22-1 0,21 22 16,-21 0-16,22 0 15,-1 0-15,-21 0 0,22 22 0,-22-1 16,0 0-16,0-21 0,0 42 0,-21-21 15,0 1-15,0-1 0,0 0 16,0 0-16,0 21 0,-21-20 16,0-1-16,0 0 0,-22 0 0,1 0 15,0 0-15,21 1 0,-22-1 16,1 0-16,0-21 0,-1 21 0,22-21 16,-21 21-16,21-21 0,-1 0 0,1 0 15,0 0-15,0 0 16,21-21-16,0 0 0,0 0 15,21 0-15,0-1 0,0 1 16,1 0-16</inkml:trace>
  <inkml:trace contextRef="#ctx0" brushRef="#br0" timeOffset="2896.5">4953 1249 0,'0'0'0,"0"-21"0,0 0 0,0 42 31,0 0-15,0 21-16,-21 1 0,21-1 15,-21 0-15,21 1 0,0-1 16,0 21-16,0-20 0,0 20 0,-22-20 16,22 20-16,-21-21 0,21 1 15,0-1-15,-21-21 0,21 22 0,0-22 16,0 0-16,0 0 0,0 0 15,0 0-15,21-21 16,0 0-16,1 0 0,-1 0 16,0-21-16,21 0 0</inkml:trace>
  <inkml:trace contextRef="#ctx0" brushRef="#br0" timeOffset="3535.57">5270 1757 0,'0'21'16,"22"-21"-1,-1 0-15,0 0 0,0-21 16,0 21-16,0-21 16,1 0-16,-1 21 0,0-22 0,-21 1 15,21 0-15,0 0 16,-21 0-16,0 0 0,0-1 0,0 1 15,-21 21 1,0 0 0,0 0-16,0 21 15,-1 1-15,1-1 0,0 21 0,21-21 16,-21 22-16,0-22 0,0 21 16,21 0-16,0-20 0,0 20 0,0-21 15,0 0-15,0 0 0,0 1 16,0-1-16,0 0 0,21 0 0,0-21 15,0 0-15,21 21 0,1-21 0,-1 0 16,0 0-16,22 0 0,-22 0 16,22-21-16,-22 0 0,0 21 0,22-21 15,-22 0-15,1-22 16,-22 22-16,21 0 0,-21-21 0,22-1 16,-22 1-16,0 0 0,-21 20 15,0-20-15,0 0 0,0 21 0,0-1 16,0 1-16,0 0 0,-21 21 15,0 0-15,-1 0 16,22 21-16,0 0 0,0 22 16,-21-22-16,21 21 0,0 1 0,0-1 15,0 0-15,0-21 0,0 22 16,0-1-16,0-21 0,0 0 0,0 22 16,0-22-16,0 0 0,0 0 15,0 0-15,0 1 16,-21-22-1,0 0-15,0 0 16,0 0-16,-1 0 0,1 0 16,0 0-16,-21-22 0,21 1 0,-22 21 15,22-21-15</inkml:trace>
  <inkml:trace contextRef="#ctx0" brushRef="#br0" timeOffset="4028.29">1609 2540 0,'-22'0'0,"44"0"16,-65 0-16,22 0 0,0 0 16,21 21-16,21-21 15,21 0-15,1 0 16,-1 0-16,22 0 0,-1 0 0,22 0 16,21 0-16,-1 0 0,22 0 15,0 0-15,22 0 0,-1-21 0,0 21 16,0 0-16,21-21 0,1 21 15,-1 0-15,0-21 0,1 0 0,20 21 16,-20 0-16,20-22 0,-21 22 16,1 0-16,-22-21 0,0 21 0,-21-21 15,0 21-15,-21-21 0,-21 21 16,-1 0-16,1-21 0,-43 21 0,22 0 16,-43-21-16,21 21 0,-21 0 0,1 0 15,-1-22 1,-42 22 15,-1 0-31,1 0 16,0 0-16,-21 0 0,-1 0 0,1 22 15</inkml:trace>
  <inkml:trace contextRef="#ctx0" brushRef="#br0" timeOffset="4883.35">1503 3874 0,'0'0'0,"0"-22"0,0 1 0,0 0 15,0 0-15,0 0 0,0 0 16,0 42 15,0 0-31,0 0 0,0 0 0,0 0 16,0 22-16,0-1 0,0 0 15,0 1-15,0-1 0,0 0 0,0 1 16,0-1-16,0 0 0,0-20 16,0 20-16,0-21 0,0 0 0,21-21 15,0 21 1,0-21-16,0 0 0,-21-21 15,22 0-15,-1 0 0,0 0 16,0 0-16,0-1 0,0-20 0,1 21 16,-1-21-16,0 20 0,0-20 15,-21 0-15,21 21 0,0-22 0,-21 22 16,0 0-16,22 0 0,-22 0 16,21-1-16,0 44 31,-21-1-31,21 0 0,-21 0 15,0 21-15,0-20 0,21 20 0,0 0 16,-21 1-16,22-22 0,-1 21 16,-21 0-16,21-20 0,0-1 15,0 0-15,0 0 0,1 0 0,-1-21 16,21 0-16,-21 0 0,22 0 16,-22 0-16,21 0 0,0-21 0,1 0 15,-22 21-15,21-42 0,1 20 16,-22 1-16,0-21 0,0 21 0,0-22 15,-21 1-15,0 0 0,0-1 16,0 1-16,-21 0 0,0-1 0,0 1 16,0 0-16,-1-1 0,-20 22 15,21 0-15,0 0 0,-22 0 16,22 0-16,0 21 0,0 0 16,0 0-16,0 0 0,-1 21 0,1 0 15,0-21-15,0 21 0,0 0 16,21 0-16,0 1 0,0-1 0,0 0 15,0 0-15,0 0 0,21 0 16,21-21-16,-21 0 0,1 0 0</inkml:trace>
  <inkml:trace contextRef="#ctx0" brushRef="#br0" timeOffset="6059.83">3006 3429 0,'0'-21'16,"0"42"-16,-22-42 0,1 21 0,0 21 31,21 0-31,-21 0 0,21 22 0,0-1 16,-21 0-16,21 1 0,0-1 16,0 0-16,0 1 0,0 20 0,0-20 15,0-1-15,-21 0 0,21 1 16,0-1-16,-22 0 0,22 1 0,0-22 15,0 21-15,0-21 16,0 0-16,0 1 0,0-44 31,0 1-31,0 0 16,0 0-16,0 0 0,0-22 0,22 22 16,-1-21-16,0 21 0,-21-22 15,21 1-15,0 0 0,0 21 0,1-22 16,-1 22-16,0 0 0,0 0 15,0 0-15,0 21 0,1 0 0,-1 0 16,0 21-16,0 0 16,-21 0-16,0 0 0,0 0 0,21 22 15,-21-22-15,0 21 16,0-21-16,0 22 0,0-22 0,0 0 16,0 21-16,0-20 0,0-1 15,0 0-15,21 0 0,1 0 0,-1-21 16,0 21-16,0-21 15,0 0-15,0 0 0,1 0 0,-1-21 16,21 0-16,-21 0 0,22 0 0,-1 0 16,-21-1-16,21-20 0,-20 21 15,20-21-15,-21 20 0,21-20 0,-20 21 16,-1-21-16,0 20 0,0-20 16,0 21-16,0 0 0,-21 0 0,22-1 15,-22 44 16,-22-22-31,1 21 0,21 0 0,-21 0 16,21 21-16,-21-20 0,0-1 16,21 0-16,0 21 0,0-21 0,0 22 15,0-22-15,0 0 0,0 0 16,0 0-16,0 1 0,21-22 0,0 21 16,0-21-16,22 0 0,-22 0 15,0 0-15,21 0 0,-21-21 0,1 21 16,20-22-16,-21 1 0,0 0 15,22-21-15,-22 21 0,0-1 0,0 1 16,0-21-16,0 21 0,1 0 16,-22-1-16,21 1 0,-21 0 15,0 0-15,0 0 0,0 0 16,0 42 15,0 0-31,0 0 0,0 0 0,0 0 16,0 22-16,0-1 0,0 0 15,0 1-15,0-1 0,0 22 0,0-1 16,0-21-16,0 22 0,0-1 16,21 1-16,-21-1 0,21 1 0,-21-1 15,0 22-15,0-21 0,21-1 16,-21 22-16,0-22 0,0 22 16,0-22-16,0 1 0,0-1 0,0 1 15,0-1-15,0 1 0,0-1 0,0 1 16,0-22-16,0 1 0,-21-1 15,21 0-15,-21 1 0,0-22 0,0 0 16,-1-21-16,1 0 16,21-21-16,0 0 15,0-1-15,0-20 0,-21 0 0,21-1 16,-21 1-16,0 0 0,0-22 0,21 22 16,-22-22-16,22 1 15,-21-22-15,21 22 0,0-22 0,0 0 0,0 22 16,0-22-16,0 22 15,0-1-15,0 22 0,0-22 0,21 22 16,-21 0-16,22-1 0,-1 1 0,21 0 16,-21-1-16,0 22 0,1-21 15,20 21-15,-21-22 0,21 22 0,1-21 16,-1 21-16,22-22 0,-22 22 16</inkml:trace>
  <inkml:trace contextRef="#ctx0" brushRef="#br0" timeOffset="6631.51">5122 3810 0,'0'0'0,"-21"0"0,0 0 0,0 0 16,42 0 15,21 0-31,-21 0 0,22 0 0,-1 0 16,0 0-16,1 0 0,20 0 16,1 0-16,-1 0 0,1 0 15,-1 0-15,1 0 0,-1 0 0,22 0 16,-43 0-16,22 0 0,-22 0 15,0 0-15,1 0 0,-22 0 0,0 0 16,0 0-16,-21-21 16,0 0-16,-21 21 15,0-21-15,0 21 16,0 0-16,-1 0 0,1 0 16,0-22-16,-21 22 0,21 0 15,-1 0-15,1 0 0,0 0 0,0 0 0,0 0 16,42 0 15,21 0-31,-21 0 0,1 0 16,20 0-16,0 0 0,-21 22 0,22-22 15,-22 21-15,21 0 0,-21-21 0,1 21 16,-1 0-16,-21 0 0,0 1 16,0-1-16,0 0 0,-21 0 0,-22 0 15,22 0-15,-21 1 0,21-1 0,-22 0 16,1 0-16,0 0 0,20-21 15,-20 21-15,21-21 0,0 0 16,0 0-16,-1 0 0</inkml:trace>
  <inkml:trace contextRef="#ctx0" brushRef="#br0" timeOffset="7303.64">7345 3598 0,'21'0'16,"0"0"0,-21-21-16,21 0 0,0 0 15,1 0-15,20 0 0,-21-1 0,0 1 16,22 0-16,-22 0 0,0-21 0,0 20 16,-21 1-16,0 0 0,0 0 15,0 0 1,-21 21-16,-21 0 0,20 0 15,-20 0-15,0 21 0,21 0 0,-22-21 16,1 21-16,21 0 0,-22 1 0,22-1 16,0 0-16,21 0 0,0 0 15,0 0-15,0 1 0,0-1 0,0 0 16,21 21-16,0-21 0,1 1 16,-1-1-16,0 0 0,0 0 0,21 21 15,-20-20-15,-1-1 0,0 0 0,0 0 16,0 21-16,0-20 0,1-1 15,-22 21-15,0-21 0,0 0 0,0 22 16,0-22-16,-22 0 0,1 0 16,0 0-16,0 1 0,-21-1 15,-1 0-15,1-21 0,0 0 0,-1 0 16,1 0-16,0 0 0,-1 0 16,-20-21-16,42 21 0,-22-21 0,1-1 15,21 1-15,0-21 0,-1 21 0,1 0 16,0-22-16,21 22 0,0 0 15,0-21-15,0 20 0,0 1 0,0 0 16,0 0-16,0 0 0,21 0 16,0-1-16,1 22 0,-1-21 0,0 0 15,21 21-15,1-21 0,-1 0 16,-21 21-16,21-21 0</inkml:trace>
  <inkml:trace contextRef="#ctx0" brushRef="#br0" timeOffset="7571.49">8128 3239 0,'0'0'16,"21"0"-16,-21 21 15,0 0 1,-21 0-16,0 0 0,0 22 16,-1-1-16,1 0 0,0 1 0,0-1 15,21 0-15,-21 1 16,0-1-16,-1 0 0,1 1 0,0-22 0,21 21 15,-21 0-15,0-20 0,21 20 16,0-21-16,0 0 0,0 0 16,0 1-16,0-1 0,21-21 31,0 0-15,-21-21-16,0-1 0,0 1 0</inkml:trace>
  <inkml:trace contextRef="#ctx0" brushRef="#br0" timeOffset="8107.61">7578 3725 0,'0'0'0,"21"0"32,0 0-32,21 0 0,-21-21 0,22 21 15,-1-21-15,22 21 0,-22-21 16,21 21-16,-20-21 0,20 0 0,1 21 15,-22-22-15,22 1 0,-22 21 16,0-21-16,1 21 0,-22 0 0,0 0 16,0 0-16,0 0 0,-21 21 31,0 0-31,-21 1 0,0-1 0,0 0 0,21 0 16,-21 0-16,-1 0 15,1 22-15,0-22 0,0 0 0,0 0 16,21 22-16,-21-22 0,21 0 0,0 0 15,0 0-15,0 0 16,21 1-16,0-22 0,0 0 0,21 0 16,-20 0-16,-1 0 0,21 0 15,-21 0-15,22 0 0,-1-22 0,0 1 16,1 21-16,-22-21 0,21 0 0,0 0 16,1-22-16,-22 22 0,21 0 15,-21-21-15,1 21 0,-22-22 16,0 22-16,0-21 0,0-1 0,0 1 15,-22 21-15,1 0 0,-21 0 16,21-1-16,-22 1 0,1 21 0,21 0 16,-21 0-16,-1 0 0,22 0 15,-21 0-15,21 21 0,-1 1 0,1-22 16,0 21-16,0 0 0,0 0 16,21 0-16,-21 0 0,21 1 0,0-1 15,0 0-15,21-21 0,0 0 16,0 0-16,0 0 0,22 0 15</inkml:trace>
  <inkml:trace contextRef="#ctx0" brushRef="#br0" timeOffset="8527.18">9123 3535 0,'0'0'15,"0"-21"-15,0 0 0,0-1 16,0 1-16,0 0 15,21 0-15,0 21 16,0-21-16,0 21 0,1 0 0,-1 0 16,0 0-16,0 21 0,21 0 15,-20 0-15,-1 0 0,0 1 16,0 20-16,-21-21 0,0 21 0,21-20 16,-21 20-16,0-21 0,0 21 15,0-20-15,0-1 0,0 0 0,-21 0 16,0 0-16,0 0 0,0 1 0,-1-1 15,1-21-15,0 0 0,21 21 16,-21-21-16,21-21 16,0 0-1,0-1-15,21 22 0,-21-21 16,21 0-16,0 0 0,1-21 0,-1 20 16,0-20-16,0 21 0,0-21 15,0 20-15,1-20 0,-1 21 16,0 0-16,0 0 0,0-1 0,0 1 15,1 21-15,-1 0 0,0 0 16,-21 21 0,0 1-16</inkml:trace>
  <inkml:trace contextRef="#ctx0" brushRef="#br0" timeOffset="8847.87">9652 3683 0,'0'0'0,"0"21"16,21-21-16,0 0 0,0 0 15,1 0-15,-1 0 0,0 0 16,0-21-16,0 21 0,22-21 16,-22 0-16,0 0 0,21 21 15,-21-22-15,1-20 0,20 21 0,-21 0 16,-21 0-16,0-1 0,21 1 0,-21 0 16,0 0-16,0 0 0,-21 21 15,0 0-15,0 0 0,-22 0 0,22 21 16,-21 0-16,0 0 0,-1 0 15,1 22-15,21-22 0,-22 21 0,22-21 16,0 22-16,0-1 0,21-21 0,-21 0 16,21 22-16,0-22 0,0 0 15,0 0-15,21 0 0,0 1 0,21-22 16,-20 21-16,-1-21 0,21 0 16,0 0-16,1 0 0,-1 0 15,22 0-15,-22-21 0,0-1 0,22 22 16,-22-21-16,0 0 0</inkml:trace>
  <inkml:trace contextRef="#ctx0" brushRef="#br0" timeOffset="9251.44">11388 3175 0,'0'0'0,"0"-85"31,0 64-31,0 0 16,0 0-16,0 0 15,0 42 1,0 0-1,0 21-15,0 1 16,0-1-16,-22 0 0,1 22 16,0-22-16,21 22 0,-21-1 0,0-20 15,0 20-15,-1-21 0,1 1 16,0-1-16,21 0 0,-21-20 0,0 20 16,21-21-16,-21 0 0,21 0 15,0 1-15,0-1 0,0-42 47,0-1-47</inkml:trace>
  <inkml:trace contextRef="#ctx0" brushRef="#br0" timeOffset="9891.29">10816 3535 0,'-21'0'0,"42"0"0,-21 0 31,21 0-31,22 0 0,-22 0 16,21 0-16,22 0 0,-22-21 16,21 21-16,1-21 0,-1-1 0,1 22 15,-1-21-15,1 0 0,-1 0 0,1 0 16,-1 0-16,1-22 0,-22 22 16,1-21-16,-1 21 0,-21-22 0,0 22 15,0 0-15,-21-21 16,0 20-16,0 1 0,0 0 0,0 0 15,-21 21-15,0 0 0,0 0 16,0 0-16,0 0 0,-1 21 16,1 0-16,0 0 0,21 22 0,-21-1 15,21 0-15,-21 1 0,21 20 16,-21-20-16,21-1 0,0 0 0,0 22 16,-22-22-16,22 0 0,-21 1 0,21-1 15,0-21-15,0 22 0,-21-22 16,21 21-16,0-21 0,0 0 0,-21-21 15,21 22-15,0-44 47,0 1-47,21 0 0,0 0 0,0 0 16,-21 0-16,22-1 0,-1-20 16,0 21-16,0-21 0,21-1 0,-20 1 15,20 0-15,0 20 0,1-20 16,-1 21-16,0 0 0,1 21 0,-1 0 15,0 0-15,-21 21 0,22 0 0,-22 0 16,0 0-16,0 22 0,-21-1 16,0-21-16,0 22 0,0-22 0,0 21 15,0-21-15,0 22 0,-21-22 16,0 0-16,21 0 0,-21 0 16,0 0-16,-1 1 0,1-22 0,21 21 15,-21 0-15,21-42 47,21 0-47,0 21 0,1-22 16,-1 1-16</inkml:trace>
  <inkml:trace contextRef="#ctx0" brushRef="#br0" timeOffset="10248.09">12488 3620 0,'43'0'16,"-22"0"-16,0 0 0,0-22 16,0 1-16,0 21 15,1 0-15,-1-21 0,0 0 16,0 0-16,0 21 0,-21-21 16,0-1-16,21 1 0,-21 0 15,0 0-15,0 0 0,0 0 16,-21-1-16,0 22 0,0 0 15,0 0-15,0 0 0,-1 22 0,1-1 16,0 0-16,0 0 16,0 0-16,0 22 0,-1-22 0,1 0 15,21 21-15,0-21 0,0 1 0,0-1 16,0 0-16,0 0 0,21 0 16,1 0-16,-1-21 0,0 22 0,21-22 15,-21 0-15,22 0 0,-22 0 0,0 0 16,21 0-16,-20 0 0,-1 0 15,0 0-15,0 0 16</inkml:trace>
  <inkml:trace contextRef="#ctx0" brushRef="#br0" timeOffset="10868.18">14287 3112 0,'-21'-85'15,"21"64"-15,0 0 0,0-1 16,0-20-16,0 21 0,0 0 0,21 0 16,1 21-16,-1 0 0,0 0 15,0 21-15,0 0 0,0 21 16,22 1-16,-22 20 0,21 1 0,-21-1 15,22 1-15,-22-1 0,0 22 16,-21-22-16,21-20 0,-21 20 0,0 1 16,0-22-16,0 0 0,0-21 0,0 22 15,0-22-15,0 0 0,0 0 16,0 0-16,0 1 0,-21-22 16,21-22 15,0 1-31,0 0 0,21-21 15,-21 21-15,21-1 0</inkml:trace>
  <inkml:trace contextRef="#ctx0" brushRef="#br0" timeOffset="11107.04">15049 3048 0,'0'0'0,"22"-42"0,-1-1 16,-21 22-16,0-21 0,0 21 15,-21 21 1,-1 21-16,1 0 15,0 0-15,0 22 0,0-1 16,-22 0-16,22 1 0,0 20 0,-21-21 16,21 22-16,-1-22 0,1 1 15,0 20-15,0-21 0,0-20 0,0 20 16,21-21-16,-22 21 0,22-20 16,0-1-16,0 0 0,22-21 15,20 0-15,-21 0 16,0 0-16,22 0 0,-1-21 15</inkml:trace>
  <inkml:trace contextRef="#ctx0" brushRef="#br0" timeOffset="11703.71">15494 3556 0,'0'0'0,"21"-21"31,-21 0-31,21 21 0,-21-21 15,21 21-15,1-22 0,-22 1 0,21 0 16,-21 0-16,21 0 0,-21 0 16,0-22-16,0 22 0,0 0 15,0 0-15,0 0 0,0-1 0,-21 1 16,0 0-16,-1 21 16,-20 0-16,21 0 0,-21 0 0,20 0 15,-20 21-15,21 0 0,-21 1 16,-1 20-16,22-21 0,-21 21 0,21 1 15,-1-22-15,1 21 0,-21 1 0,42-1 16,-21-21-16,21 21 0,-21-20 16,21-1-16,0 0 0,0 0 0,0 0 15,0 0-15,21-21 0,0 0 16,0 22-16,0-22 0,0 0 0,1 0 16,20 0-16,-21 0 0,0-22 0,22 22 15,-22-21-15,0 0 0,21 21 16,-21-21-16,1 0 0,-1 0 15,0-22-15,0 22 0,-21 0 0,21-21 16,0-1-16,-21 1 0,0 0 16,22-1-16,-22 1 0,21 21 0,-21-22 15,21 22-15,-21 0 0,0 0 16,0 0-16,0 42 16,0 0-16,0 0 15,0 22-15,0-1 0,0 0 0,0-21 16,0 22-16,0-1 0,0 0 0,0-20 15,0 20-15,0-21 0,0 0 16,0 0-16,0 1 0,0-1 0,0 0 16,0 0-16,21-21 15,0 0-15,0 21 0,1-21 16,-1 0-16,0 0 0,0 0 0,0-21 16,-21 0-16,21 0 0,1 0 15,-1-1-15</inkml:trace>
  <inkml:trace contextRef="#ctx0" brushRef="#br0" timeOffset="12711.01">16129 2985 0,'0'0'0,"0"-43"0,0 1 15,0 21-15,0-22 0,0 22 0,0 0 0,0 0 16,-21 21 0,0 21-16,21 0 15,-22 0-15,22 22 0,0-22 16,0 21-16,0 1 0,0-1 0,0 21 15,0-20-15,0 20 0,0 1 16,0-22-16,0 22 0,-21-22 0,21 0 16,-21 1-16,21-1 0,0 0 0,0 1 15,0-22-15,0 0 0,0 21 16,0-21-16,0 1 0,21-22 16,0 0-16,1 0 15,-1 0-15,0 0 0,0 0 16,21 0-16,-20-22 0,20 1 0,-21 0 15,0 0-15,22 0 0,-22 0 16,21-22-16,-21 22 0,0-21 0,1-1 16,-1 22-16,0-21 0,0 21 15,0 0-15,-21-1 0,0 1 0,21 0 16,-21 42 0,0 0-1,0 1-15,-21-1 0,21 0 16,-21 0-16,21 21 0,0-20 15,0-1-15,0 0 0,0 0 0,0 0 16,0 0-16,0 1 16,0-1-16,0 0 0,0 0 0,0 0 15,21-21-15,0 0 0,1 0 16,-1 0-16,21 0 16,-21 0-16,0 0 0,1-21 0,-1 21 15,0-21-15,0 0 0,0 0 16,22-1-16,-22 1 0,0-21 0,0 21 15,0-22-15,-21 22 0,21-21 0,1 0 16,-1-1-16,-21 22 0,21 0 16,-21-21-16,21 42 0,-21-22 0,0 1 15,0 42 17,0 1-32,0-1 0,0 0 15,-21 21-15,21-21 0,-21 1 0,21 20 16,-21-21-16,21 21 0,0-20 15,0-1-15,0 21 0,0-21 0,0 0 16,0 1-16,21-1 0,0-21 0,0 21 16,0 0-16,22-21 0,-22 0 15,21 0-15,0 21 0,-20-21 0,20 0 16,0 0-16,1 0 0,-1 0 16,0-21-16,-21 0 0,22 21 0,-22-21 15,21 0-15,-21-1 0,1 1 16,-1-21-16,-21 21 0,21-22 15,-21 1-15,21 21 0,-21-21 0,0-1 16,0 1-16,0 21 0,0 0 16,0-1-16,-21 1 0,0 21 0,0 0 15,-1 0-15,1 21 0,0 1 16,-21-1-16,21 0 0,-1 0 0,1 21 16,0 1-16,21-1 0,0-21 15,0 22-15,0-1 0,0-21 0,0 0 16,21 22-16,0-22 0,1 0 0,-1-21 15,21 21-15,-21 0 0,22-21 16,-1 0-16,-21 0 0,21 0 16,1 0-16,-22 0 0,21 0 15,-21 0-15,1 0 0,-1 0 0,0 0 16,-21-21-16,21 0 0,-21 0 16,0 0-1,0-1-15,21 22 0</inkml:trace>
  <inkml:trace contextRef="#ctx0" brushRef="#br0" timeOffset="12879.92">17949 3598 0,'0'0'0,"-21"0"16,0 0-1,0 0 16,0 0-15</inkml:trace>
  <inkml:trace contextRef="#ctx0" brushRef="#br0" timeOffset="15463.75">1566 6181 0,'0'0'0,"-21"0"0,21-21 0,-21-1 16,0 22-1,0-21-15,-1 21 16,1 0-16,0 21 15,21 1-15,0-1 16,-21 21-16,21-21 0,-21 0 0,21 22 16,0-1-16,-21 0 15,21 1-15,0-1 0,0-21 0,0 22 16,0-1-16,0-21 0,0 21 16,0-20-16,0-1 0,0 0 0,21-21 31,0-21-31,0 0 15,0-1-15,0 1 0,1-21 0,-1 21 16,0-22-16,0 1 0,0 21 16,0-21-16,1-1 0,-22 22 15,21-21-15,0 21 0,-21-1 0,0 1 16,21 21 0,-21 21-1,0 22-15,0-22 16,0 21-16,21-21 0,-21 22 15,0-1-15,0 0 0,0-20 0,21 20 16,1 0-16,-22-21 0,21 1 16,0-1-16,0 0 0,0 0 0,0 0 15,1-21-15,-1 0 0,0 0 16,0 0-16,0 0 0,0 0 0,22 0 16,-22-21-16,21 0 0,-21 21 15,22-21-15,-22-22 0,21 22 0,-21 0 16,1-21-16,-1 21 15,21-22-15,-21 1 0,-21 0 0,21 20 16,-21-20-16,22 0 0,-22 21 16,0-22-16,0 22 0,0-21 0,0 21 15,0-1-15,0 1 16,-22 21-16,1 21 16,21 1-16,-21-1 15,21 0-15,0 0 0,0 21 0,0-20 16,0 20-16,0 0 0,0 1 15,0-1-15,0 0 0,0 1 0,0-22 16,0 21-16,21-21 0,-21 0 16,21 1-16,1-1 0,-1 0 15,0 0-15,0-21 0,21 0 16,-20 0-16,20 0 0,-21 0 0,21 0 16,1-21-16,-1 0 0,-21 0 0,22-1 15,-1 1-15,-21-21 0,21 21 16,-20-22-16,-1 1 0,0 0 0,-21-1 15,0 1-15,21-21 0,-21 20 16,0 1-16,0 0 0,0-1 0,0 1 16,0 0-16,0 20 15,0-20-15,0 21 0,-21 0 0,0 21 16,21 21 0,0 0-16,-21 0 0,21 22 15,-22-1-15,22 0 0,0 1 16,0-1-16,-21 0 0,21 22 0,0-22 15,0 0-15,0 22 0,0-22 16,0 1-16,0-1 0,0-21 0,0 21 16,0-20-16,0 20 0,0-21 0,0 0 15,21-21 1,1 0 0,-1-21-16,-21 0 15,21 0-15,-21 0 0,21-1 16,0-20-16,-21 0 0,21 21 15,-21-22-15,0 1 0,22 0 0,-1-1 16,0 22-16,-21 0 0,21 0 0,-21 0 16,0-1-16,21 22 0,0 0 15,-21 22-15,0-1 16,0 0-16,0 21 0,0-21 16,22 22-16,-22-1 0,0-21 0,21 22 15,0-22-15,-21 21 0,21-21 16,0 0-16,0 22 0,1-22 0,-1 0 15,21-21-15,-21 21 0,22 0 16,-22-21-16,21 0 0,0 0 16,1 0-16,-1 0 0,0 0 0,1 0 15,-1 0-15,0-21 0,1 0 16,-1 0-16,-21 21 0,22-21 0,-22 0 16,0-22-16,21 22 0,-42 0 0,21-21 15,1-1-15,-22 1 0,21 21 16,-21-22-16,0 1 0,0 21 0,0-21 15,0 20-15,0 1 0,0 0 16,-21 0-16,-1 21 0,1 0 16,0 0-16,0 0 0,0 21 15,0 0-15,-22 0 0,22 1 16,0 20-16,0-21 0,0 21 0,-1 1 16,22-1-16,-21-21 0,21 22 15,-21-1-15,21-21 0,0 21 0,0-20 16,0-1-16,0 0 0,0 0 15,21-21-15,0 0 0,1 0 16,-1 0-16,0 0 0,0 0 16,0-21-16,0 0 0,1 21 15,-1-21-15,0-22 0,0 22 0,0 0 16,-21-21-16,0 20 0,21-20 16,1 0-16,-22-1 0,0 22 0,0-21 15,21 21-15,-21 0 0,0-1 16,21 1-16,-21 0 0,0 42 31,0 0-31,0 1 0,0-1 16,0 0-16,0 0 0,0 21 15,0-20-15,0 20 0,0-21 0,0 21 16,0-20-16,0 20 0,0-21 16,0 0-16,0 0 0,21 1 0,0-1 15,0-21-15,1 21 0,-1-21 0,0 0 16,0 0-16,0 0 0,0 0 15,22 0-15,-22 0 0,21-21 16,1 21-16,-22-21 0,21-1 16,-21 1-16,22-21 0,-22 21 0,21-22 15,-21 1-15,0 0 0,1-1 0,-1 1 16,0 0-16,21-1 0,-21-20 16,1 21-16,-1-22 0,0 22 0,-21-1 15,21-20-15,-21 21 0,21-1 16,-21 1-16,0 21 0,0 0 0,0-1 15,0 1-15,0 42 16,0 1-16,0-1 0,0 21 16,-21-21-16,21 22 0,-21-1 15,0 0-15,21 22 0,0-22 16,-21 0-16,-1 1 0,22-1 0,-21 22 16,21-22-16,0 0 0,0 1 0,0-1 15,0 0-15,0 1 0,0-22 16,0 21-16,0-21 0,0 0 0,0 1 15,21-22-15,1 21 0,-1-21 16,0 0-16,0 0 0,0 0 16,0 0-16,1 0 0,-1 0 0,0-21 15,0-1-15,0 22 0,0-21 16,1 0-16,-1 0 0,0-21 0,0 20 16,-21 1-16,21-21 0,-21 0 15,21 20-15,-21-20 0,0 21 16</inkml:trace>
  <inkml:trace contextRef="#ctx0" brushRef="#br0" timeOffset="15743.57">4530 6160 0,'0'0'0,"21"21"15,0-21 1,21 0-16,-21 0 0,22 0 15,-1 0-15,0 0 0,1 0 0,-1 0 16,0 0-16,1 0 0,-1-21 0,-21 21 16,22 0-16,-22 0 15,0 0-15,0-22 0,0 22 16,-42 0 46</inkml:trace>
  <inkml:trace contextRef="#ctx0" brushRef="#br0" timeOffset="24107.99">6625 7112 0,'-21'0'47,"0"0"-31,42 0-1,0 0 1,21 0-16,1 0 0,20 0 16,-20 0-16,41 0 0,-20 0 0,20 0 15,1 0-15,0 0 0,-1 0 0,22-21 16,-21 21-16,21 0 15,-22 0-15,1 0 0,0-21 0,-22 21 16,1 0-16,-22 0 0,0 0 16,1 0-16,-22 0 0,0 0 0,0 0 15,-42 0 17,0 0-32,0 0 0,-22 0 0,22 0 15,-21 0-15,0 0 0,20 21 0,-41-21 16,21 0-16,-1 0 0,1 0 15</inkml:trace>
  <inkml:trace contextRef="#ctx0" brushRef="#br0" timeOffset="24439.52">7324 7091 0,'0'0'0,"0"-21"0,0 42 47,21 0-47,-21 0 15,0 0-15,0 22 0,0-1 0,0-21 16,0 22-16,0 20 0,0-21 16,0 1-16,0-1 0,0 0 15,0 1-15,0-1 0,0 0 0,-21 1 16,-1-1-16,22-21 0,-21 22 0,21-22 15,0 21-15,-21-21 0,21 22 16,-21-22-16,21 0 0,0 0 0,-21-21 16,21 21-16,21-42 31,0 0-15,0 0-16</inkml:trace>
  <inkml:trace contextRef="#ctx0" brushRef="#br0" timeOffset="25143.26">7937 7514 0,'0'0'0,"22"-21"0,-1 21 16,-21-21-16,0 0 16,-21 21-1,-1 21-15,1 0 16,21 0-16,-21 0 0,0 1 15,21 20-15,0-21 0,0 0 16,0 0-16,0 1 0,0-1 16,0 0-16,0 0 0,0 0 0,0 0 15,0 1-15,21-1 0,0 0 16,0-21-16,1 0 0,-1 0 16,0 0-16,0 0 0,21 0 0,-20 0 15,-1-21-15,21 21 0,-21-21 16,22-1-16,-22 1 0,0 0 0,0 0 15,0 0-15,0 0 0,1-22 0,-1 22 16,-21 0-16,0-21 0,21 20 16,-21-20-16,0 0 0,0 21 0,0-1 15,21-20-15,-21 21 0,0 0 16,0 0-16,0 42 31,0 0-31,-21 21 16,21-21-16,0 22 0,-21-1 0,21-21 15,0 22-15,0-1 0,0 0 0,-21 1 16,21-1-16,-22 0 0,22 1 16,-21-1-16,21 21 0,0-20 0,0-1 15,0 22-15,0-22 0,-21 21 0,21 1 16,0-22-16,0 22 0,0-22 16,0 22-16,0-22 0,0 21 0,0-20 15,-21 20-15,21-20 0,0-1 16,-21 0-16,21 22 0,-21-43 0,-1 21 15,1 1-15,21-22 0,-21 0 16,0 0-16,0 0 0,0-21 0,-1 0 16,1 0-16,-21 0 0,21 0 0,0-21 15,-22 21-15,22-21 0,-21 0 16,-1 0-16,22-22 0,-21 22 0,0-21 16,-1 21-16,22-22 0,-21 1 0,21 21 15,-22-22-15,22 22 0,21 0 16,0 0-16,0 0 0,0 0 0,0-1 15,0 1-15,21 0 0,0 0 0,22 0 16,-22 0-16,21-1 16,1-20-16,-1 21 0</inkml:trace>
  <inkml:trace contextRef="#ctx0" brushRef="#br0" timeOffset="25495.21">8657 7408 0,'0'0'0,"0"-21"0,0-85 31,-21 128-15,21-1-16,0 21 16,0-21-16,0 22 0,0 20 15,0-21-15,0 22 0,0-22 0,0 22 16,0-1-16,0 1 0,0-1 0,0 1 15,0 20-15,0-20 0,0-1 16,-21 1-16,21-1 0,0 1 0,-21-1 16,21-20-16,-22 20 0,1-20 0,21-1 15,-21 0-15,0 1 0,0-1 16,21-21-16,0 21 0,-21-20 0,-1-1 16,22 0-16,0 0 15,0-42 1,0 0-16,0 0 15,0-1-15,0 1 0,0-21 0,0 21 16</inkml:trace>
  <inkml:trace contextRef="#ctx0" brushRef="#br0" timeOffset="25840.01">8678 7599 0,'-21'-106'31,"42"212"-31,-63-233 0,42 106 0,0 0 0,0-1 0,0 1 16,0 0-16,21 0 0,0 21 16,0 0-16,22-21 0,-22 21 15,21 0-15,1 0 0,-22 0 0,21 0 16,0 21-16,1 0 0,-22 0 16,0 0-16,0 1 0,0 20 0,-21-21 15,0 21-15,0-20 0,0 20 0,0 0 16,0-21-16,-42 22 0,21-22 15,0 0-15,-22 0 0,22 0 0,-21 1 16,21-1-16,-22 0 0,22-21 0,0 21 16,0-21-16,0 0 0,0 0 15,21 21-15,21-21 47,0 0-47,0-21 0,0 21 0,0-21 16</inkml:trace>
  <inkml:trace contextRef="#ctx0" brushRef="#br0" timeOffset="26511.67">9229 7684 0,'21'0'0,"-42"0"0,63 0 16,-42-22-16,0 1 15,21 21-15,-21-21 0,21 21 16,-21-21-16,21 0 15,1 0-15,-22-1 16,21 1-16,-21 0 0,21 21 0,-21-21 16,0 0-16,0 0 15,0-1-15,0 1 16,0 42 15,-21 1-31,21-1 0,-21 0 16,-1 0-16,22 0 0,0 22 0,0-22 15,0 21-15,-21-21 0,21 0 16,0 22-16,0-22 0,0 0 0,0 0 16,0 0-16,0 1 0,0-1 15,0 0-15,21-21 0,-21 21 16,22-21-16,-1 21 0,0-21 0,0 0 16,0 0-16,0 0 0,1 0 0,-1 0 15,0-21-15,21 0 0,-21 0 16,22 21-16,-22-21 0,21-1 0,1 1 15,-22 0-15,21-21 0,0 21 0,-20-22 16,20 22-16,0-21 0,-21-1 16,1 1-16,-22 21 0,0-21 0,0 20 15,0 1-15,0 0 16,0 0-16,-22 21 0,1 0 16,0 0-16,0 21 0,-21 0 15,20 0-15,22 1 0,-21-1 16,21 21-16,0-21 0,0 0 0,0 22 15,0-22-15,0 0 0,0 0 0,0 0 16,21 1-16,1-1 0,-22 0 16,21 0-16,0 0 0,-21 0 15,0 1-15,0-1 0,0 0 16,0 0 0,-21-21-1,0 0-15,-1 0 0,1 0 16,0 0-1,0 0-15,0 0 16,0 0-16,-1 0 0,1 0 0,-21 21 16</inkml:trace>
  <inkml:trace contextRef="#ctx0" brushRef="#br0" timeOffset="27003.14">6710 8361 0,'-21'0'0,"42"0"0,-64 0 0,22 0 16,42 0-1,1 0 1,-1 0-16,0 0 0,21 0 0,22 0 16,-22 0-16,22-21 0,20 21 0,-20 0 15,20 0-15,1 0 0,21 0 16,0 0-16,0 0 0,21 0 16,0 0-16,0 0 0,21-21 0,-21 21 15,0 0-15,21 0 0,0 0 16,0 0-16,0 0 0,1 0 0,-22 0 15,21-22-15,-21 22 0,0 0 0,0 0 16,0-21-16,-21 21 0,-22 0 16,22-21-16,-42 21 0,-1-21 0,1 21 15,-22 0-15,0-21 0,-21 21 0,1 0 16,-1 0-16,-21-21 0,0-1 16,0 1-1,-43 21 32,22 21-47,0 1 0</inkml:trace>
  <inkml:trace contextRef="#ctx0" brushRef="#br0" timeOffset="27543.19">7302 8573 0,'0'0'0,"0"-22"0,0 1 16,0 0-1,-21 21 1,0 21-16,0 0 15,0 1-15,0 20 0,-22-21 16,22 21-16,-21 1 0,-1 20 0,-20-20 16,-1 20-16,1-21 0,-1 22 15,-20-1-15,20-20 0,-20 20 0,-1-20 16,21-1-16,-20 21 0,20-20 0,-20-1 16,20 0-16,1 1 0,20-1 15,-20-21-15,20 22 0,1-22 16,21 0-16,-21 0 0,20 0 0,1 0 15,21-42 17,21 0-32,1 0 0,-1 21 0,-21-21 15,0-22-15,21 22 0,0 0 16</inkml:trace>
  <inkml:trace contextRef="#ctx0" brushRef="#br0" timeOffset="27871.01">5990 9250 0,'0'-21'0,"0"42"0,0-63 0,21 42 15,-21-22-15,0 44 32,0-1-17,-21-21-15,21 21 0,-21 0 16,0 0-16,0 0 0,-1 22 0,1-22 16,0 0-16,-21 0 0,21 0 0,-1 1 15,1-1-15,0 0 0,0 0 16,0 0-16,21 0 0,-21-21 15,42 0 1,0 0 0,0 0-16,0 0 0,0 0 0,22 0 15,-22 0-15,21 0 0,-21 0 0,1 0 16,20 0-16,-21 22 16,21-22-16,1 0 0,-22 21 0,21-21 15,-21 0-15,22 21 0,-22-21 0,0 0 16,21 0-16,-20 0 0,-1 0 15,0 0-15,21 0 0,-21 0 0,22-21 16</inkml:trace>
  <inkml:trace contextRef="#ctx0" brushRef="#br0" timeOffset="28625.31">9567 8382 0,'0'0'0,"0"-21"16,0 42 15,0 0-31,0 0 15,21 1-15,1 20 0,20-21 0,-21 21 16,21 1-16,1-1 0,-1 22 0,22-22 16,-22 21-16,21-20 0,1 20 15,-1 1-15,1-22 0,-1 22 0,1-22 16,-1 0-16,-20 1 0,20-1 16,-20 0-16,-1 1 0,0-22 15,1 0-15,-1 0 0,0 0 0,-21 0 16,1 1-16,20-1 0,-21-21 0,0 0 15,0 0-15,1 0 16,-22-21 0,-22-1-1,1 1-15,0 0 16,0 0-16,0 0 0,0 21 0,-1-21 16,1-1-16,0 1 0,0 21 0,0-21 15,0 21 1,21-21-16,0 42 31,21-21-15,0 21-16,0-21 0,0 21 0,0 1 15,1-1-15,-1-21 0,-21 21 0,21 0 16,0 0-16,-21 0 0,0 1 16,0-1-16,0 0 0,0 0 15,0 0-15,-21-21 0,0 21 0,-22 1 16,22-22-16,0 21 0,0-21 15,-21 0-15,20 21 0,-20-21 0,0 0 16</inkml:trace>
  <inkml:trace contextRef="#ctx0" brushRef="#br0" timeOffset="30031.96">2582 9419 0,'0'-21'0,"0"0"16,0 0-16,21 0 15,-21-1-15,0 1 0,0 0 16,0 42-1,0 0 1,0 1-16,0 20 0,-21 0 0,0 1 16,21 20-16,-21 22 0,0-22 15,0 1-15,-22 20 0,22-20 0,-21-1 16,21 1-16,-22-1 16,1 1-16,0-1 0,-1 1 0,1-22 15,0 22-15,-1-22 0,22 0 16,0 1-16,0-22 0,0 0 0,-1 0 15,22 0-15,-21-21 0,21-21 16,0 0-16,0 0 16,0-21-16,0 20 0,0-20 0,0 0 15,0-1-15,0 1 0,0 0 16,-21-1-16,21 1 0,0 0 0,0-1 16,0 1-16,0 0 0,0-1 15,0 1-15,0 21 0,0 0 0,0 0 16,0 42-1,0 21 1,21-21-16,0 22 0,-21-22 16,22 21-16,-1 0 0,0 1 0,-21-1 15,21 0-15,0 22 0,-21-22 16,21 1-16,1-1 0,-1-21 0,-21 21 16,21-20-16,0-1 0,0 0 0,0 0 15,22-21-15,-22 0 0,0 0 16,21 0-16,-20 0 0,20-21 0,0 21 15,-21-42-15,22 20 16,-22 1-16,21-21 0,-21 21 0,22-22 0,-22 1 16,0 21-16,0-21 0,0-1 15,-21 22-15,22-21 0,-22 21 16,21-22-16,-21 22 0,21 0 0,-21 0 16,0 0-1,0 42 1,0 0-16,0 0 0,0 0 15,-21 0-15,21 1 0,-21 20 0,21 0 16,-22-21-16,22 22 0,0-1 0,0 0 16,0-20-16,0 20 0,0 0 15,0-21-15,0 1 0,0-1 0,22 0 16,-1 0-16,0-21 16,0 0-16,0 0 0,0 0 0,22 0 15,-22 0-15,0 0 0,21-21 0,-20 0 16,-1-22-16,0 22 0,0 0 15,0-21-15,0 21 0,1-22 0,-22 1 16,21 21-16,-21-22 0,0 1 16,0 21-16,0-21 0,0-1 0,-21 22 15,-1 0-15,1 0 0,0 0 0,0-1 16,0 22-16,0 0 0,-1 0 16,1 0-16,0 0 0,0 22 0,0-1 15,0-21-15,-1 21 0,1 21 16,0-21-16,0 1 0,21-1 15,-21 0-15,21 0 0,0 0 0,0 22 16,0-22-16,0 0 0,21-21 16,0 21-16,0 0 0,0-21 0,22 0 15,-1 0-15</inkml:trace>
  <inkml:trace contextRef="#ctx0" brushRef="#br0" timeOffset="30331.73">3916 9991 0,'0'0'0,"0"-21"0,0-1 16,-21 22-1,-1 0-15,1 0 0,0 0 16,0 0-16,0 0 0,0 22 16,-22-1-16,22 0 0,-21 21 0,21-21 15,-1 1-15,-20 20 0,21 0 0,0-21 16,0 22-16,-22-1 0,43 0 15,-21 1-15,21-1 0,0-21 0,0 22 16,0-22-16,0 21 0,21-21 16,0 0-16,1-21 0,20 22 15,0-22-15,1 0 0,-1 0 0,21 0 0,1 0 16,-22 0-16,22-22 0,-22 1 16,22 0-16,-22 0 0,21 0 15,-20 0-15,20-22 0</inkml:trace>
  <inkml:trace contextRef="#ctx0" brushRef="#br0" timeOffset="31015.33">4508 10097 0,'0'0'16,"0"-22"-16,0 1 0,-21 0 15,0 21-15,0 0 0,0 0 16,0 0-16,-1 0 0,1 21 16,0 0-16,-21 1 0,21-1 15,-1 0-15,1 0 0,0 0 0,0 22 16,0-22-16,21 21 0,-21 0 15,21 1-15,-22-22 0,22 21 0,0-21 16,0 22-16,0-22 0,0 0 0,0 0 16,0 0-16,22-21 15,-1 0-15,0 0 0,0 0 0,0 0 16,0-21-16,1 21 0,20-21 0,-21 0 16,0 0-16,0-22 0,1 22 15,-1-21-15,0 21 0,0-22 0,0 22 16,0-21-16,-21 21 0,0-22 0,22 22 15,-22 0-15,21 0 0,-21 0 16,0 0-16,0 42 31,-21 0-31,21 0 16,-22 0-16,22 0 0,0 1 0,0-1 16,0 21-16,0-21 0,0 22 0,0-1 15,0-21-15,0 21 0,0-20 16,0-1-16,22 21 0,-1-21 0,0 0 15,21 1-15,-21-22 0,1 0 16,20 0-16,-21 0 0,0 0 16,22 0-16,-1-22 0,-21 22 0,21-21 15,-20-21-15,20 21 0,-21 0 16,21-22-16,-20 1 0,-1 21 16,0-22-16,0 1 0,0 0 0,0-1 15,1 1-15,-1 0 0,-21-22 0,21 22 16,-21 0-16,21-1 0,-21 1 15,0 0-15,0 20 0,0 1 0,0 42 32,0 1-32,-21 20 0,0-21 0,21 21 15,0 1-15,0-1 0,0 0 0,-21 1 16,21-1-16,0 22 0,0-22 16,0 0-16,0 1 0,0-22 0,0 21 15,21-21-15,-21 22 0,21-22 16,0 0-16,0-21 15,0 0-15,22 0 0,-22 0 0,0 0 16,21-21-16,1 21 0,-22-21 0,21-22 16,1 22-16</inkml:trace>
  <inkml:trace contextRef="#ctx0" brushRef="#br0" timeOffset="32023.04">11896 9250 0,'21'-42'15,"-42"84"-15,42-106 16,-21 43-16,21 0 15,-21 0-15,0 0 0,0 0 16,0-1-16,0 1 0,0 0 16,-21 21-1,0 21 1,-1 0-16,1 1 0,0 20 0,0 0 16,0 1-16,0 20 0,-1 1 15,1-1-15,0 1 0,21-1 0,-21 1 16,0 20-16,21-20 0,-21-1 0,21-20 15,0 20-15,0-21 0,0 1 16,0-1-16,0 0 0,0-20 16,0-1-16,21 0 0,0 0 0,21-21 15,-21 0-15,22 0 0,-1 0 16,-21 0-16,22 0 0,-1 0 0,0-21 16,1 0-16,-1 0 0,0-1 0,1 1 15,-22 0-15,0 0 0,0 0 16,-21-22-16,0 22 0,0-21 0,0 21 15,0-22-15,-21 22 0,0-21 16,0 21-16,-22 0 0,22-1 0,-21 22 16,21-21-16,-1 21 0,1 0 0,0 0 15,0 0-15,0 0 16,42 0 0,0 21-1,0 1-15,0-1 0,1 0 16,20 0-16,-21 21 0,0 1 0,22-1 15,-22-21-15,0 22 0,0 20 0,-21-21 16,0 1-16,0-1 0,0 22 16,0-1-16,0-21 0,0 22 0,0-1 15,-21 1-15,21-1 0,-21-20 0,0 20 16,-1-20-16,1 20 0,0-21 0,0-20 16,21 20-16,-21-21 0,0 0 15,21 0-15,-22 1 0,22-44 31,0 1-31,0 0 0,22 0 16,-1-21-16,0 20 0,0-20 16,0 0-16,0-1 0,1-20 0</inkml:trace>
  <inkml:trace contextRef="#ctx0" brushRef="#br0" timeOffset="32455.32">12679 9483 0,'0'0'0,"-21"0"16,-1 0 0,1 21-16,21 0 0,-21 0 0,0 0 15,0 22-15,21-1 0,0 0 0,-21 1 16,21 20-16,-22-20 0,22-1 16,0 0-16,0 1 0,0-22 0,0 21 15,0-21-15,0 0 0,0 1 0,22-1 16,-1 0-16,0-21 0,0 0 15,0 0-15,0 0 0,1 0 0,-1 0 16,0 0-16,0-21 0,21 21 0,-20-21 16,-1-1-16,21 1 0,-21-21 15,0 21-15,22-22 0,-22 1 16,-21 0-16,0-1 0,0-20 0,0 21 16,0-1-16,0-20 0,-21 20 15,0 22-15,-1-21 0,-20 21 0,21 0 16,-21-1-16,-1 22 0,22 0 0,-21 0 15,-1 0-15,22 22 0,0-1 16,-21 0-16,21 0 0,-1 21 0,22-20 16,0 20-16,0 0 0,0 1 0,0-22 15,0 21-15,0-21 0,22 0 16,-1 22-16,0-22 0,21-21 0,-21 21 16,22-21-16,-22 0 0,21 0 0,1 0 15,20-21-15</inkml:trace>
  <inkml:trace contextRef="#ctx0" brushRef="#br0" timeOffset="32984.51">13568 9229 0,'21'-43'16,"-42"86"-16,42-107 0,-21 43 0,0 0 0,0 0 16,0 42-1,0 0-15,-21 0 0,21 22 16,-21-22-16,21 21 0,-22 22 0,1-22 15,21 21-15,0 1 0,0-22 16,-21 22-16,21-1 0,-21-20 16,21 20-16,-21-21 0,21 1 0,0-1 15,0 0-15,-21-20 0,21 20 16,-22-21-16,22 0 0,0 0 16,0-42 15,0 0-31,0 0 15,22-21-15,-1 20 0,0 1 0,0-21 16,0 21-16,0-22 0,1 1 16,20 0-16,-21 21 0,21-22 0,1 22 15,-1-21-15,0 21 0,-20 21 0,20-22 16,0 22-16,1 0 16,-22 22-16,21-22 0,-21 21 0,22 0 15,-22 21-15,0-21 0,-21 22 0,0-22 16,0 21-16,0 1 0,0-22 15,-21 21-15,0-21 0,-1 0 0,-20 1 16,21 20-16,-21-21 0,-1-21 0,1 21 16,0 0-16,-1 1 0,22-22 15,-21 0-15,-1 21 0,22-21 0,-21 0 16,21 0-16,0 0 0,-1 0 0,22-21 31,22-1-31,-1 22 16,0-21-16,0 21 0,21-21 0,1 0 15,-1 0-15</inkml:trace>
  <inkml:trace contextRef="#ctx0" brushRef="#br0" timeOffset="33780.58">14732 9567 0,'0'0'15,"0"-42"-15,0 21 0,0 0 0,0 0 16,0-1-16,-21 22 15,0 0-15,-1 0 16,1 0-16,0 0 0,0 22 16,0-1-16,0 0 0,-1 0 15,1 21-15,0 1 0,0-1 0,0 0 16,0-20-16,-1 20 0,1 0 0,0-21 16,0 22-16,0-22 0,21 21 15,-21-21-15,21 1 0,0-1 0,0 0 16,21-21-16,21 0 15,-21 0-15,0 0 0,1 0 16,-1 0-16,21 0 0,-21-21 0,0 0 16,22-1-16,-22 1 0,0 0 15,0-21-15,0 21 0,1-22 16,-1 1-16,21 0 0,-42-22 0,21 22 16,0-1-16,1 22 0,-1-21 0,0 21 15,0 0-15,-21 63 31,0-21-15,-21 0-16,21 22 0,0-1 0,-21-21 16,21 21-16,-21 1 0,21-22 0,0 21 15,0-21-15,0 22 0,0-22 16,0 0-16,0 21 0,0-20 0,21-22 16,-21 21-16,21 0 0,0-21 0,21 0 15,-20 21-15,-1-21 16,21 0-16,-21 0 0,22 0 0,-22 0 15,21-21-15,0 0 0,1 0 0,-22-1 16,21 1-16,1-21 0,-1 0 16,-21-1-16,21 1 0,1-22 0,-22 22 15,0-21-15,21-1 0,-20 1 0,-1 20 16,0-20-16,0-1 0,0 22 16,0-22-16,-21 22 0,0 0 0,0 21 15,0-1-15,0 1 0,-21 64 16,-21-22-16,21 21 15,-22 0-15,22 1 0,-21 20 16,21-20-16,-22 20 0,22 1 16,0-1-16,0 1 0,21-1 0,0 1 15,0-22-15,0 21 0,0-20 16,21-1-16,0-21 0,0 22 0,1-22 16,-1 0-16,0 0 0,0-21 0,0 21 15,0-21-15,22 0 0,-22 0 16,0 0-16,0 0 0,22 0 0,-22-21 15,21 0-15,-21 21 0,0-21 0,22 0 16,-22-1-16,0 1 0,0 0 16,22 0-16,-22 0 0,0-22 0,0 22 15</inkml:trace>
  <inkml:trace contextRef="#ctx0" brushRef="#br0" timeOffset="33947.49">15938 9779 0,'-21'21'0,"42"-42"0,-63 42 16,21-21 0,21 21-16,-21-21 47,0 0-47,-1 0 0</inkml:trace>
  <inkml:trace contextRef="#ctx0" brushRef="#br0" timeOffset="35031.03">2117 10901 0,'-22'0'15,"44"0"-15,-86 0 0,43 0 0,0 21 0,0-21 16,-1 0-16,1 0 0,0 0 16,0 0-16,0 0 0,0 0 0,-1 0 15,1 0-15,21 21 0,-21-21 16,0 0-16,21 21 47,42-21-47,-21 0 0,1 0 15,20 0-15,0 0 0,22 0 16,-22 0-16,43 0 0,-1 0 0,1 0 16,21 0-16,0-21 0,21 21 15,0 0-15,21 0 0,0 0 0,0-21 16,22 21-16,-1 0 0,-21 0 0,21 0 15,1 0-15,-1 0 0,0 0 16,1 0-16,-1-21 0,0 21 0,-20 0 16,-1 0-16,21 0 0,-21 0 0,0 0 15,-21-21-15,0 21 0,0 0 16,-21 0-16,0 0 0,0 0 16,-21-21-16,-22 21 0,22 0 0,-22 0 15,-20 0-15,-1 0 0,0 0 16,-21 0-16,1 0 0,-1 0 0,0 0 15,-21-22 142</inkml:trace>
  <inkml:trace contextRef="#ctx0" brushRef="#br0" timeOffset="36851.1">4466 11240 0,'0'0'0,"-21"0"16,0 0-1,0 0-15,-1 0 0,1 21 16,0-21-16,0 21 15,0-21-15,0 21 0,-1-21 16,1 21-16,0-21 16,21 21-16,0 1 15,21-22 1,0 0-16,1 21 16,-1-21-16,0 21 0,0 0 15,0-21-15,22 21 0,-22 0 0,0-21 16,0 22-16,0-1 0,0 0 0,-21 0 15,0 0-15,0 0 0,0 1 16,0-1-16,0 0 0,0 0 0,0 0 16,-21 0-16,0-21 0,0 22 15,-21-22-15,20 21 0,1-21 16,0 0-16,0 0 0,0 0 0,21-21 31,0-1-15,21 22-16,0 0 0,0-21 15,0 21-15,1-21 0,-1 21 16,0 0-16,0 0 0,0 0 0,0 0 16,1 21-16,-22 0 0,0 1 0,0-1 15,0 0-15,0 21 16,0-21-16,0 22 0,0-1 0,-22-21 16,1 22-16,0-22 0,0 21 0,0-21 15,0 22-15,-1-22 0,22 0 16,0 0-16,-21 0 0,21 0 0</inkml:trace>
  <inkml:trace contextRef="#ctx0" brushRef="#br0" timeOffset="37267.46">4868 13018 0,'-21'-22'16,"21"1"0,0 0-16,21 21 15,0 0-15,1 0 16,-1 0-16,0 0 15,-21 21-15,0 0 0,21 1 16,-21-1-16,0 21 0,0-21 0,0 0 16,0 1-16,0 20 15,0-21-15,0 21 0,-21-20 0,0 20 16,21-21-16,-21 0 0,-1 22 0,22-22 16,0 0-16,-21 0 0,0 21 15,0-20-15,21-1 0,-21 0 16,0-21-16,-1 0 15,1 0-15,0 0 16,0 0-16,0 0 0,0-21 0,-22 0 16,22-1-16</inkml:trace>
  <inkml:trace contextRef="#ctx0" brushRef="#br0" timeOffset="37687.22">5355 12086 0,'-21'0'31,"21"-21"-31,21 21 0,21 0 16,-20 0-16,20-21 0,0 21 16,1-21-16,20 21 0,-21 0 0,22-21 15,-1 21-15,1 0 0,-22 0 16,22-22-16,-22 22 0,22 0 0,-22-21 15,0 21-15,1 0 0,-22 0 0,0 0 16,0 0-16,0 0 16,-42 0-1,0 0-15,0 0 16,0 0-16,-1 0 0,-20 0 16,21 0-16</inkml:trace>
  <inkml:trace contextRef="#ctx0" brushRef="#br0" timeOffset="37931.83">5270 12277 0,'0'0'15,"22"0"-15,-1 21 0,0-21 16,21 0-16,-21 0 0,22 0 16,-1 0-16,0 0 0,1 0 0,-1 0 15,22 0-15,-22 0 0,0 0 16,22 0-16,-22 0 0,22 0 0,-22-21 15,0 21-15,1 0 0,-22 0 16,21 0-16,-21 0 0,22-21 0,-22 21 16,0 0-16,-42 0 31,0 0-31</inkml:trace>
  <inkml:trace contextRef="#ctx0" brushRef="#br0" timeOffset="38135.72">5461 12467 0,'0'0'0,"0"21"0,21-21 16,0 0-16,0 0 0,1 0 16,20 0-16,-21 0 0,21 0 15,1 0-15,-1 0 0,0 0 0,1 0 16,-1 0-16,0 0 0,22 0 0,-43-21 15,21 21-15,1 0 0,-22-21 16,21 21-16,-21 0 0,-21-21 0</inkml:trace>
  <inkml:trace contextRef="#ctx0" brushRef="#br0" timeOffset="40425.29">13271 10774 0,'-21'0'15,"0"0"-15,0-21 0,0 21 16,0-21-16,-1 21 16,1-22-16,0 22 0,0-21 15,0 21-15,21-21 0,-21 21 16,-1 0-16,22-21 0,-21 21 15,42 0 32,1 21-47,-1 0 16,0-21-16,0 0 16,21 21-16,-20-21 0,20 0 0,0 0 15,22 22-15,-22-22 0,22 0 16,-1 0-16,1 0 0,-1 0 0,1 0 15,20 0-15,1 0 0,0 0 0,-1 0 16,1 0-16,0 0 0,20-22 16,-20 1-16,0 21 0,-1-21 0,-20 0 15,21 0-15,-22 0 0,1-1 16,-1 1-16</inkml:trace>
  <inkml:trace contextRef="#ctx0" brushRef="#br0" timeOffset="43407.7">6604 11642 0,'21'21'16,"0"-21"-16,0 0 0,22 0 15,-22 0-15,21 0 0,1 0 0,-22 0 16,21 0-16,0 0 0,1-21 16,-1 21-16,-21 0 0,22-21 0,-1 21 15,-21 0-15,21 0 0,-20-22 16,-1 22-16,21 0 0,-21-21 15,0 21-15,1 0 16,-1 0-16,-21 21 16,0 1-1,0-1-15,0 0 16,0 0-16,0 0 16,0 0-16,0 1 0,0-1 0,0 21 15,0-21-15,0 22 0,0-1 0,0 0 16,0 1-16,0-1 0,0 0 15,0 1-15,0-1 0,0 0 16,0 1-16,0-1 0,0 0 0,0 1 0,0-1 16,0-21-16,0 21 0,0 1 15,0-22-15,0 21 0,0-21 16,0 22-16,0-22 0,21 21 0,-21-21 16,0 1-16,0 20 0,0-21 0,0 0 15,0 0-15,0 1 0,0-1 16,0 0-16,-21-21 15,0 21-15,-1-21 0,1 0 16,0 0-16,0 0 0,0 21 16,0-21-16,-22 0 0,22 0 0,-21 0 15,-1 0-15,1 0 0,0 0 0,-1 21 16,1-21-16,0 0 0,-1 0 16,1 0-16,0 0 0,21 22 15,-22-22-15,22 0 0,0 0 0,0 0 16,21-22 15,0 1-31,21 0 16,-21 0-16,21 21 15,0-21-15</inkml:trace>
  <inkml:trace contextRef="#ctx0" brushRef="#br0" timeOffset="43759.64">6837 12658 0,'0'21'31,"0"0"-31,0 0 0,-21-21 16,21 21-16,-22 1 0,1-1 0,0 0 15,-21 0-15,21 0 0,-1 0 0,1 1 16,0-1-16,0 0 0,-21-21 15,20 21-15,22 0 0,-21-21 16,0 0-16,21 21 0,-21-21 0,21 22 31,0-1-15,21-21-16,0 0 0,0 21 0,1-21 16,-1 0-16,21 21 0,-21-21 15,0 0-15,1 0 0,-1 21 0,0-21 16,0 0-16,0 0 0,0 0 15,1 0-15,-1-21 16,0 0-16</inkml:trace>
  <inkml:trace contextRef="#ctx0" brushRef="#br0" timeOffset="44292.33">6689 11642 0,'0'0'0,"0"-21"15,-22 21-15,22-22 31,0 1-15,22 21-16,-1 0 0,0-21 16,0 0-16,0 21 0,0-21 15,22 21-15,-22-21 0,0 21 0,0-22 16,22 22-16,-22 0 0,0-21 16,0 21-16,-21-21 0,21 21 15,0 0-15,-21 21 31,-21 0-31,0-21 16,0 22-16,0-1 0,-22 0 0,22-21 16,0 21-16,-21 0 0,21-21 15,-22 21-15,22 1 0,0-22 0,0 21 16,0-21-16,-1 0 0,1 21 16,21 0-16,0 0 15,0 0 1,43 1-16,-22-1 15,21-21-15,-21 21 0,22 0 0,-1-21 16,0 21-16,1 0 0,-1 1 0,21-22 16,-20 21-16,-1-21 0,-21 0 15,22 21-15,-1-21 0,-21 0 16</inkml:trace>
  <inkml:trace contextRef="#ctx0" brushRef="#br0" timeOffset="45599.06">15240 10732 0,'0'0'0,"0"-22"16,0 1 0,0 0-16,0 0 15,0 0-15,0 0 16,21 21-16,0-22 16,0 22-16,1-21 15,-1 21-15,0 0 16,0 0-16,0 0 0,0 0 0,1 0 15,-1 0-15,0 0 16,0 0-16,0 0 0,-21 21 16,0 1-16,21-1 0,-21 0 0,0 0 15,0 21-15,0-20 0,0 20 16,0-21-16,-21 21 0,0 1 0,0-1 16,0-21-16,-22 22 0,22-1 15,0 0-15,-21 1 0,21-1 0,-22 0 16,22 1-16,0-1 0,0-21 0,0 21 15,21-20-15,0 20 0,0-21 16,0 0-16,0 0 0,0 1 16,0-1-16,21 0 0,0 0 0,0-21 15,0 21-15,0-21 0,22 0 0,-22 0 16,0 0-16,0 0 0,22 0 16,-22 0-16,0 0 0,0 0 15,0 0-15,-21 21 47,-21-21-47,0 22 0,21-1 0,-21 0 16,21 0-16,0 0 0,0 22 15,0-22-15,0 0 0,0 21 16,0 1-16,0-22 0,0 21 0,0 0 16,21 1-16,-21-1 0,0-21 0,21 22 15,-21-1-15,0 0 0,0-21 16,0 22-16,0-22 0,0 21 15,0-21-15,-21 1 0,0-1 0,0 0 16,-1 0-16,1 0 0,-21 0 16,21 1-16,-22-1 0,1-21 0,21 21 15,-21-21-15,-1 0 0,22 0 0,0 0 16,0 0-16,0 0 0,-1 0 16,1 0-16,0-21 0,21 0 15,0-1-15,0 1 0,0 0 16,0-21-16,0 21 0</inkml:trace>
  <inkml:trace contextRef="#ctx0" brushRef="#br0" timeOffset="45871.39">16087 11769 0,'0'21'15,"0"0"1,-22-21 0,1 0 30</inkml:trace>
  <inkml:trace contextRef="#ctx0" brushRef="#br0" timeOffset="48647.94">2371 14330 0,'-22'-21'0,"1"0"32,21-1-32,21 44 46,1 20-46,-1 0 16,42 1-16,-20-1 0,20 0 0,1 22 16,-1-22-16,1 22 0,-1-22 15,1 21-15,-22-20 0,21-1 0,-20 0 16,20 1-16,-20-1 0,-1 0 16,-21 1-16,21-22 0,-20 21 0,-1 1 15,0-22-15,0 0 0,-21 0 16,0 0-16,0 0 0,0 1 0,-21-44 31,0 1-15,0 0-16,21 0 0</inkml:trace>
  <inkml:trace contextRef="#ctx0" brushRef="#br0" timeOffset="48947.41">3133 14351 0,'0'0'0,"0"-21"0,0 0 0,-22 0 0,22-1 16,0 1-1,-21 21-15,0 0 16,0 21-16,0 1 0,0-1 0,-1 21 16,1 0-16,0 1 0,-21-1 15,-1 22-15,1-1 0,-21 1 0,20-1 16,-20 1-16,-1-1 0,1 22 15,20-22-15,-20 1 0,-1-1 0,22 1 16,-21-22-16,41 22 0,-20-22 16,21 0-16,-21 1 0,20-22 15,22 0-15,0 21 0,0-21 16,0 1-16,22-44 16</inkml:trace>
  <inkml:trace contextRef="#ctx0" brushRef="#br0" timeOffset="49864.15">5059 14605 0,'0'0'0,"0"-21"0,21 21 16,-21-21-16,0 0 0,0-1 15,21 22-15,-21-21 16,0 0-16,0 0 16,-21 21-1,0 0-15,0 0 16,-1 0-16,-20 0 0,21 21 0,-21 0 0,20-21 16,1 21-16,-21 1 0,21-1 15,0 0-15,-1 0 0,1 0 0,0 0 16,21 1-16,-21-1 0,21 0 15,0 0-15,0 0 0,0 0 0,0 1 16,21 20-16,0-21 0,0 0 16,1-21-16,20 21 0,-21 1 15,0-1-15,22 0 0,-22 0 0,0 0 16,0-21-16,21 21 0,-20 1 16,-1-1-16,-21 0 0,21 0 0,-21 0 15,0 0-15,0 1 16,0-1-16,0 0 0,-21-21 0,0 21 15,-22-21-15,22 21 0,-21-21 0,21 0 16,-22 0-16,1 0 0,0 0 16,-1 0-16,1 0 0,0 0 0,-1-21 15,22 21-15,0-21 0,-21 0 16,20 0-16,22-1 16,0 1-16,0 0 15,0 0-15,22 21 16,-1-21-16,0 21 0,0 0 0,0 0 15,0 0-15</inkml:trace>
  <inkml:trace contextRef="#ctx0" brushRef="#br0" timeOffset="50123.64">5630 15071 0,'0'0'15,"21"0"1,-21 21-16,0 0 0,0 0 16,0 0-16,-21 1 0,0-1 0,21 21 15,-21-21-15,0 22 0,0-22 0,-1 21 16,1 0-16,0-20 0,0 20 16,0 0-16,-22-21 0,22 22 0,0-22 15,0 0-15,0 21 0,0-20 16,-1-1-16,1 0 0,42-21 31</inkml:trace>
  <inkml:trace contextRef="#ctx0" brushRef="#br0" timeOffset="50415.47">6667 14626 0,'0'0'0,"22"-21"0,20-21 31,-42 63-31,0 0 0,0 21 16,0-20-16,-21 20 0,21 0 16,-21 1-16,21-22 0,-22 21 0,1 0 15,0 1-15,21-1 0,-21-21 16,0 22-16,21-22 0,0 21 0,-21-21 15,-1 0-15,22 1 0,-21-1 16,21 0-16,0-42 31,0 0-31</inkml:trace>
  <inkml:trace contextRef="#ctx0" brushRef="#br0" timeOffset="50651.34">6604 14647 0,'0'0'0,"63"-21"32,-41 21-32,-1 0 0,0 0 0,21 21 0,-21 1 15,1-1-15,-1 21 0,0 0 16,21-20-16,-21 20 0,1 0 0,-1-21 16,0 22-16,0-1 0,0-21 0,0 22 15,1-22-15,-22 21 0,21-21 16,0 0-16,-21 1 0,21-1 15,-21 0-15,21-21 0,0-21 32,-21 0-32,0-1 0,22 1 15</inkml:trace>
  <inkml:trace contextRef="#ctx0" brushRef="#br0" timeOffset="50891.2">7387 14436 0,'0'-21'0,"0"42"0,0-21 32,0 21-32,0 21 0,-21 1 0,21-1 15,-21 0-15,0 1 0,21-1 16,-22 0-16,1 1 0,21-1 16,-21 0-16,0 1 0,21-1 0,0-21 15,-21 21-15,0-20 0,21-1 16,-22 0-16,22 0 0,0 0 0,0 0 15,22-42 17,-22 0-32</inkml:trace>
  <inkml:trace contextRef="#ctx0" brushRef="#br0" timeOffset="51310.96">7895 14563 0,'0'0'0,"21"-21"0,-21-1 16,21 22-16,-21-21 0,0 0 16,-21 21-16,0 0 0,0 0 15,0 0-15,0 0 0,-1 0 16,1 21-16,0 0 0,0 1 0,-21-1 16,20 0-16,1 0 0,21 0 15,-21 22-15,0-22 0,21 0 0,-21 0 16,21 21-16,0-20 0,0-1 0,0 0 15,0 0-15,21 0 16,0-21-16,21 21 0,-20-21 16,-1 22-16,21-22 0,-21 21 0,22-21 15,-22 0-15,21 21 0,-21 0 16,0-21-16,1 0 0,-1 21 0,-21 0 16,0 1-16,-43-1 15,22 0-15,-21-21 16,21 21-16,-22 0 0,1-21 0,-21 21 15,20-21-15,1 22 0,0-1 16,-1-21-16,22 0 0,-21 0 0,21 21 16,-1-21-16,1 0 0,0 0 0,21-21 31,0 0-31,0-1 0,21 1 16,0-21-16</inkml:trace>
  <inkml:trace contextRef="#ctx0" brushRef="#br0" timeOffset="53543.24">13123 14224 0,'0'-21'15,"-21"21"16,21 21-31,0 21 16,0-20-16,0-1 0,0 21 16,0 0-16,0 1 0,0-1 0,0 0 15,0 1-15,0-1 0,0 0 0,-21 1 16,21-1-16,0-21 0,-21 22 16,21-22-16,0 0 0,0 0 15,0 0-15,0 0 0,0 1 0,0-1 16,21-21-16,0 0 15,0 0-15,22 0 0,-22 0 0,21 0 16,0-21-16,22-1 0,-1 1 16,-20 0-16,20-21 0,22-1 0,-22 1 15,22 0-15,-21-1 0,20-20 16,1 21-16,0-22 0,-1 22 0,-20-1 16,-1 1-16,22 0 0,-22-1 0,-20 22 15,-1 0-15,0 0 16,1 0-16,-22 0 0,0 21 0,-21-22 15,0 1 1</inkml:trace>
  <inkml:trace contextRef="#ctx0" brushRef="#br0" timeOffset="54028.15">15642 14161 0,'0'0'0,"0"-22"0,-21 1 15,-21 21-15,20 0 16,-20-21-16,0 21 0,-1 0 0,1 0 15,0 0-15,-22 0 0,22 0 16,0 21-16,-1-21 0,1 21 0,0-21 16,-1 22-16,22-1 0,0-21 15,0 21-15,21 0 0,0 0 0,0 0 16,0 1-16,0-1 16,21 0-16,0 0 0,21 0 15,1 0-15,-1 1 0,0-1 0,1 0 16,20 0-16,-20 0 0,-1 0 15,0 1-15,-21-1 0,22 0 0,-22 0 16,-21 0-16,0 0 0,0 1 0,0-1 16,0 0-16,-21-21 0,0 21 15,-22 0-15,1-21 0,0 0 0,-1 21 16,1-21-16,0 0 0,-1 0 16,1 0-16,21 0 0,-22 0 0,22 0 15,-21 0-15,21 0 0,0 0 16,-1 0-16,1 0 0,21-21 15,0 0 1,0 0-16,0 0 16,21 21-16,1 0 0,-1-21 15</inkml:trace>
  <inkml:trace contextRef="#ctx0" brushRef="#br0" timeOffset="54319.49">15917 14626 0,'0'21'47,"0"1"-47,-21-1 15,21 0-15,-21 0 0,0 0 16,21 0-16,-21 1 0,-1-1 0,1 0 15,0 0-15,21 0 0,-21 0 16,0-21-16,0 22 0,-1-1 0,22 0 16,0 0-16,-21-21 0,21 21 0,-21-21 15,21 21-15,21-21 32,0 0-32</inkml:trace>
  <inkml:trace contextRef="#ctx0" brushRef="#br0" timeOffset="54640.06">16552 14182 0,'0'0'15,"0"-21"-15,-21 21 31,0 0-31,0 0 0,0 0 0,21 21 16,-22 0-16,1 0 0,0 21 0,21 1 16,0-1-16,-21 0 0,0 1 15,21-1-15,-21 0 0,21 1 0,0-1 16,0-21-16,0 22 0,0-22 16,0 21-16,0-21 0,0 0 0,0 1 15,0-1-15,0 0 0,0 0 16,21-42 15,0 21-31,0-21 16</inkml:trace>
  <inkml:trace contextRef="#ctx0" brushRef="#br0" timeOffset="54939.9">16595 14203 0,'0'0'0,"0"-21"0,21 0 15,-21-1-15,21 22 16,0 0 0,-21 22-16,21-1 15,0 0-15,1 0 0,-1 21 0,0-20 16,0 20-16,0 0 16,0-21-16,1 22 0,-22-1 0,21 0 15,-21-20-15,21 20 0,-21-21 16,0 0-16,0 22 0,21-22 0,-21 0 15,0 0-15,0 0 0,0 0 16,0 1 0,0-44 15,0 1-31,21 0 0,-21 0 0,0-21 16,21 20-16</inkml:trace>
  <inkml:trace contextRef="#ctx0" brushRef="#br0" timeOffset="55219.51">17208 13991 0,'22'0'0,"-22"-21"31,0 42-15,-22-21-16,1 21 0,21 1 0,-21 20 15,0-21-15,0 21 0,21-20 16,-21 20-16,-1 0 0,1 22 0,21-22 15,-21 0-15,0 1 16,0-1-16,0 0 0,21 1 0,-22-1 0,1-21 16,0 22-16,21-22 0,-21 0 15,21 0-15,-21 0 0,21 0 16,0 1-16,0-1 0,-21-21 16,21 21-16,0-42 31,0 0-31</inkml:trace>
  <inkml:trace contextRef="#ctx0" brushRef="#br0" timeOffset="55751.21">17928 14203 0,'0'0'0,"0"-21"16,-21 21 0,0-21-16,0 21 15,-1 0 1,1 0-16,0 21 16,0-21-16,0 21 0,0 0 15,21 0-15,-22 0 0,1 1 16,0-1-16,21 0 0,0 0 15,0 0-15,0 0 0,0 1 16,0-1-16,21 0 0,0-21 16,1 21-16,-1-21 0,0 21 0,0-21 15,0 0-15,0 21 0,-21 1 0,22-22 16,-1 0-16,-21 21 16,21 0-16,0-21 15,-21 21-15,0 0 16,0 0-16,0 1 15,0-1-15,-21-21 0,0 21 16,0-21-16,-1 0 0,-20 21 16,21-21-16,-21 0 0,-1 0 0,1 0 15,0 0-15,-1 0 0,1 0 16,0 0-16,-1 0 0,1 0 0,21 0 16,-22 21-16,22-21 0,0 0 15,42 0 16,0-21-15,1 21-16</inkml:trace>
  <inkml:trace contextRef="#ctx0" brushRef="#br0" timeOffset="56276.08">18563 14817 0,'-21'0'0,"21"-21"47,21-1-32,0 22 1,0 0-1,1 0 1,-22-21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51:31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952 974 0,'0'0'0,"0"-21"0,-21-1 16,21 1-16,0 42 47,0 22-32,0-22-15,0 21 0,0 1 16,0-1-16,0 0 0,0 1 0,0-1 16,0 0-16,0 22 0,0-22 15,-21 22-15,21-1 0,-21 1 0,21-1 16,-21 1-16,21-22 0,0 21 16,0-20-16,0-1 0,0 0 15,0-20-15,0 20 0,0-21 16,0 0-16,-21-42 31,21 0-31</inkml:trace>
  <inkml:trace contextRef="#ctx0" brushRef="#br0" timeOffset="672.61">593 1249 0,'0'0'0,"-22"-21"0,1 0 16,0-1-16,21 1 0,0 0 0,0-21 16,0 21-16,0-1 0,0 1 15,0-21-15,0 21 0,21 0 0,0-22 16,1 22-16,20 0 0,-21 0 16,21 0-16,1-1 0,-1 22 15,0 0-15,1 0 0,-1 0 0,0 22 16,1-1-16,-1 0 0,0 21 15,1 1-15,-1-1 0,0 0 16,1 1-16,-22 20 0,21-21 16,-21 1-16,1-1 0,-1 22 15,0-22-15,0 0 0,0 1 0,-21-1 16,21 0-16,-21 1 0,0-1 16,0 0-16,0 1 0,0-22 0,0 0 15,0 21-15,0-21 0,0 1 16,-21-44 15,21 1-31,-21 0 0,21 0 16,-21 0-16,21-22 0,-21 1 0,21 0 15,0-1-15,0 1 0,0 0 16,-21-1-16,21 1 0,0-21 16,0 20-16,0-20 0,0 20 15,21-20-15,0 21 0,21-22 16,1 1-16,20 20 0,-21 1 0,22 21 15,-1-22-15,1 43 0,-22-21 16,22 21-16,-22 0 0,22 21 0,-22 22 16,-21-22-16,21 42 0,-20-20 15,20-1-15,-21 22 0,0-1 0,-21 1 16,0-22-16,0 21 0,0 1 16,0-22-16,0 22 0,0-22 15,0 22-15,-21-22 0,0 0 0,0 1 16,21-1-16,-21 0 0,21-21 15,-22 1-15,22-1 0,0 0 16,0 0-16,0-42 31,0 0-31,0 0 0,0-1 16,0-20-16,0 21 0</inkml:trace>
  <inkml:trace contextRef="#ctx0" brushRef="#br0" timeOffset="1076.52">2244 1588 0,'0'0'0,"0"21"0,0 0 31,21-21-15,0 0-16,0 0 15,0-21-15,0 21 0,22-21 0,-22-1 16,21 1-16,1 0 0,-1 0 15,0 0-15,-21 0 0,22-1 0,-22-20 16,21 21-16,-21 0 0,-21 0 16,0-1-16,0 1 0,-21 21 15,0 0-15,-21 0 16,-1 21-16,1-21 0,0 22 16,21-1-16,-22 21 0,1-21 15,21 0-15,0 22 0,-1-1 0,1 0 16,0-20-16,21 20 0,0 0 15,0 1-15,0-22 0,0 21 0,0-21 16,21 0-16,0 1 0,1-1 16,-1-21-16,21 0 0,-21 0 0,22 0 15,20 0-15,-21 0 0,1 0 16,20-21-16,-20-1 0,20 1 0,-21 0 16,1 0-16,-1-21 0,0-1 15,1 22-15</inkml:trace>
  <inkml:trace contextRef="#ctx0" brushRef="#br0" timeOffset="1348.37">3387 677 0,'0'0'0,"0"-21"0,-22 21 16,1 0-16,21 21 15,0 1-15,0 20 0,-21 0 16,21 1-16,0 20 0,-21 1 15,21 20-15,0-20 0,0-1 16,-21 1-16,0-22 0,-1 22 0,22-1 0,-21-21 16,21 1-16,-21 20 15,21-20-15,-21-1 0,21-21 0,0 21 16,0-20-16,0-1 0,21-21 31,0 0-31,0-21 0,1-1 16,20 1-16,-21-21 0,21 21 0</inkml:trace>
  <inkml:trace contextRef="#ctx0" brushRef="#br0" timeOffset="1839.85">3810 783 0,'0'0'0,"0"-63"31,0 84-31,0 0 16,0 21-16,0 22 0,0-22 0,0 22 15,0-1-15,0 1 0,-21-22 16,21 22-16,0-22 0,-21 21 0,21-20 16,0-1-16,0 0 0,-22 1 15,22-1-15,-21 0 0,0-20 0,21 20 16,0-21-16,0 0 0,0 0 16,-21 1-16,21-1 15,0-42 1,0-1-1,0 1-15,0-21 0,0 21 0,0 0 16,21-22-16,-21 1 0,21 21 16,0-22-16,1 1 0,-1 0 0,0-1 15,21 1-15,-21 21 0,22-21 16,-1 20-16,-21 1 0,22 0 0,-1 21 16,-21 0-16,21 0 0,-20 0 15,20 42-15,-21-20 0,0-1 0,22 21 16,-22 0-16,-21-20 0,0 20 15,21 0-15,-21-21 0,0 22 0,0-1 16,0-21-16,0 22 16,-21-22-16,21 21 0,0-21 0,-21 0 15,-1 1-15,1-1 16,21 0-16,0-42 31,0 0-31,0-1 0,0 1 0,0 0 16,21 0-16</inkml:trace>
  <inkml:trace contextRef="#ctx0" brushRef="#br0" timeOffset="2047.73">3238 1228 0,'0'0'16,"-21"0"-16,-21 21 0,21-21 0,21 21 15,21-21 1,0 0-16,0 0 0,22 0 16,-1 0-16,21 0 0,1 0 0,-22-21 15,43 21-15,-43-21 0,22 21 16,-1-21-16,-20 21 0</inkml:trace>
  <inkml:trace contextRef="#ctx0" brushRef="#br0" timeOffset="2520.23">4657 1249 0,'0'0'0,"0"21"16,-22 0-16,1-21 15,0 21-15,0 1 0,0-1 0,0 0 16,-1 0-16,1 0 16,0 22-16,0-22 0,0 0 0,0 21 15,21 1-15,0-22 0,0 21 16,0-21-16,0 22 0,0-22 0,21 0 16,0 0-16,0-21 0,0 21 15,22-21-15,-1 0 0,0 0 0,1 0 16,-1 0-16,0 0 0,1 0 0,-1-21 15,0 0-15,1 0 0,-1 0 16,0-22-16,-21 22 0,22 0 0,-22-21 16,0-1-16,0 22 0,-21-21 15,0-1-15,0 22 0,0-21 0,0 0 16,0 20-16,-21 1 0,0 0 16,-21 0-16,20 0 0,1 21 15,-21 0-15,21 0 0,-22 0 16,22 0-16,-21 0 0,0 0 0,20 0 15,1 21-15,0 0 0,0-21 16,21 21-16,0 0 0,0 1 16,21-22-16,0 21 0</inkml:trace>
  <inkml:trace contextRef="#ctx0" brushRef="#br0" timeOffset="3367.66">5884 1185 0,'0'0'0,"0"-21"0,-21 0 0,0 0 15,0 0-15,0 0 0,-1-1 16,1 22-16,-21 0 0,21 0 0,-22 0 16,22 0-16,0 0 0,-21 22 15,21-1-15,-1 0 0,1 21 0,0-21 16,0 22-16,0-1 0,0 0 15,-1 1-15,22-1 0,-21-21 16,21 22-16,0-1 0,0-21 0,0 21 16,0-20-16,0-1 0,0 21 15,21-21-15,1-21 0,-1 21 0,0-21 16,0 22-16,21-22 0,-20 0 16,-1 0-16,21-22 0,-21 1 0,22 0 15,-22 0-15,21 0 0,-21 0 16,22-22-16,-22 22 0,21-21 0,-21-1 15,0 1-15,1-21 0,20 20 16,-21-20-16,0-22 0,0 22 0,1-1 16,-22 1-16,21-22 0,0 43 15,-21-22-15,21 1 0,-21 20 16,0 1-16,0 21 0,0 0 16,0-1-16,0 44 15,-21-1-15,0 21 16,21 0-16,-21 1 0,21 20 0,0 22 15,-22-22-15,22 22 0,-21-21 16,21 20-16,0-20 0,0-1 0,0-20 16,0 20-16,0-21 0,0 22 15,0-22-15,0-21 0,0 22 0,21-1 16,1-21-16,-1 0 0,0 1 0,0-22 16,0 0-16,22 0 0,-22 0 15,21 0-15,-21 0 0,22 0 16,-22-22-16,21 1 0,0 0 15,-20 0-15,20 0 0,0-22 0,1 22 16,-22 0-16,21-21 0,-21-1 16,22 22-16,-1-21 0,-21 0 0,0 20 15,22 1-15,-43-21 0,0 21 16,-22 21 0,1 0-16,0 0 0,0 21 15,0 0-15,0 0 0,-1 0 0,22 1 16,0-1-16,0 0 0,0 21 0,0-21 15,22 1-15,-1-1 16,0 21-16,0-21 0,0 0 0,0 1 16,1-1-16,-1 0 0,-21 0 15,0 0-15,0 0 0,0 1 16,0-1-16,-21-21 16,-1 0-1,1 21-15,0-21 0,-21 0 0,21 0 16,-1 0-16,-20 0 0,0 0 15,-1 0-15,1 0 0,-21 0 0,-1-21 16</inkml:trace>
  <inkml:trace contextRef="#ctx0" brushRef="#br0" timeOffset="3884.06">1439 2286 0,'0'0'0,"-21"21"0,0-21 16,0 0-16,42 0 31,0 0-31,21 0 16,1 0-16,20 0 0,22 0 15,0 0-15,-1 0 0,22 0 0,0 0 16,21 0-16,0 0 0,21-21 16,0 21-16,0 0 0,22 0 0,-1 0 15,0-21-15,22 21 0,-1 0 0,22 0 16,0 0-16,-1 0 0,1 0 15,0-21-15,-22 21 0,1 0 16,-1-21-16,1 21 0,-22 0 0,0 0 16,-20-22-16,-1 22 0,-21 0 0,0 0 15,-21-21-15,-1 21 0,-20 0 16,0 0-16,-22-21 0,1 21 16,-22 0-16,0 0 0,-20 0 0,-1 0 15,-21-21-15,21 21 16,-42 0-1,0 0-15,-22 0 16,1 0-16,0 0 0,-22 21 0,22-21 16</inkml:trace>
  <inkml:trace contextRef="#ctx0" brushRef="#br0" timeOffset="4772.55">995 3725 0,'0'-21'0,"0"42"0,0-63 15,0 63 16,0 0-31,0 1 16,0-1-16,0 21 0,0-21 16,0 22-16,0-1 0,0 21 15,0-20-15,-21-1 0,-1 0 0,22 22 16,-21-22-16,21 1 0,0-22 16,0 21-16,-21-21 0,21 0 0,21-21 31,0-21-16,1 0-15,-1 0 0,-21 0 16,21-22-16,0 1 0,0 21 0,0-21 16,22-1-16,-22 1 0,0 0 15,0 20-15,-21-20 0,21 21 16,1-21-16,-1 20 0,-21 1 16,21 21-1,0 0-15,-21 21 16,0 1-16,0 20 0,0-21 15,0 21-15,0 1 0,0-1 0,0 22 16,0-22-16,21 0 0,0 1 16,-21-1-16,22 0 0,-1-21 0,0 1 15,0 20-15,0-42 0,22 21 16,-22-21-16,21 0 0,0 0 0,-20 0 16,20-21-16,0 21 0,1-21 15,-1 0-15,0-1 0,1-20 0,-1 21 16,-21-21-16,21-1 15,-20 1-15,-1-22 0,-21 22 0,0 0 16,0-1-16,0-20 0,0 21 16,0-1-16,-21-20 0,-22 20 0,22 1 15,-21 0-15,-1 21 0,-20-1 16,21 1-16,-1 0 0,-20 21 0,20 0 16,1 0-16,0 21 0,-1 0 15,22 1-15,-21-1 0,21 0 16,21 21-16,0-21 0,0 22 0,0-1 15,0-21-15,21 0 0,0 22 16,21-22-16,1-21 0,20 0 0,-20 0 16,20 0-16,1 0 15</inkml:trace>
  <inkml:trace contextRef="#ctx0" brushRef="#br0" timeOffset="5889.57">2603 3302 0,'-21'-21'0,"42"42"0,-63-63 0,21 21 0,0 21 16,0 0-16,-1 21 15,1 0-15,21 0 0,-21 21 0,0 1 16,21-1-16,0 0 16,-21 1-16,21 20 0,-21-20 0,21-1 15,0 21-15,0-20 0,0 20 16,0-20-16,-22 20 0,22-21 0,-21 1 15,21 20-15,-21-20 0,21-22 16,0 21-16,0-21 0,0 0 0,0 1 16,0-44-1,21 1 1,0 0-16,-21 0 0,22-21 0,-1 20 16,0-20-16,-21 0 0,21-1 15,21 1-15,-20 0 0,-1-1 0,0 22 16,0-21-16,21 0 15,-20 20-15,-1 1 0,0 21 0,0 0 16,0 0-16,0 0 0,-21 21 16,0 1-16,22-1 0,-22 0 0,21 21 15,-21-21-15,0 22 0,0-22 16,0 21-16,0 1 0,0-22 0,0 21 16,0 0-16,0-20 0,0-1 15,0 0-15,0 0 0,21 0 0,0 0 16,0-21-16,0 0 0,22 0 0,-22 0 15,0 0-15,21-21 16,-20 0-16,20 0 0,-21 0 0,21 0 16,-20-1-16,-1-20 0,21 21 15,-21-21-15,0-1 0,1 22 0,-1-21 16,-21-1-16,21 22 0,-21 0 16,21 0-16,-21 0 0,0 0 0,0 42 31,-21 0-16,21 0-15,0 0 0,-21 0 0,21 1 16,-21-1-16,21 21 0,0-21 16,0 22-16,0-22 0,0 0 0,0 21 15,21-21-15,0 1 16,0-1-16,0-21 0,22 21 0,-22-21 16,0 0-16,21 0 0,-21 0 0,22 0 15,-22-21-15,21 0 0,-21 21 16,22-22-16,-22-20 0,21 21 0,-21 0 15,1-22-15,-1 22 0,0-21 16,-21 0-16,21 20 0,-21-20 0,21 21 16,-21 0-16,0-22 0,0 22 15,21 0-15,-21 0 0,22 21 16,-22-21-16,0 42 16,0 0-16,0 0 15,0 0-15,0 22 0,0-22 16,0 21-16,-22 1 0,1-1 15,21 21-15,-21 1 0,21-1 0,0 1 16,0-1-16,0 1 0,0-1 0,0 1 16,0-1-16,0 22 0,0-21 15,0 20-15,0 1 0,0 0 0,0-1 16,0-20-16,0 20 0,0 1 0,0-21 16,0-1-16,0 22 0,0-22 15,21-20-15,-21 20 0,0-21 0,0 1 16,0-1-16,0-21 0,0 0 0,0 1 15,-21-1-15,0-21 0,0 0 16,0 0-16,-1-21 0,1-1 16,0 1-16,-21-21 0,21 0 0,-1-1 15,1 1-15,0-22 0,0 22 16,0-21-16,21-1 0,0-21 0,-21 1 16,21-1-16,0 0 0,0 1 0,0-1 15,0 0-15,0 22 0,21-22 16,0 22-16,0-1 0,0 1 0,22-1 15,-1 22-15,-21 0 0,43-1 16,-22 1-16,0 0 0,1 20 0,-1-20 16,21 21-16</inkml:trace>
  <inkml:trace contextRef="#ctx0" brushRef="#br0" timeOffset="6386.3">4508 3852 0,'0'0'0,"-21"0"16,42 0-1,1 0 1,20 0-16,-21 0 0,43 0 0,-22 0 16,21 0-16,1 0 0,-1 0 15,1 0-15,-1 0 0,1 0 0,-1 0 16,1 0-16,-22 0 0,1 0 15,-1 0-15,0 0 0,-21 0 16,1-21-16,-22 0 16,0 0-1,-22 21-15,1 0 0,-21-21 16,21 21-16,-22 0 0,22-21 0,-21 21 16,0-22-16,-1 22 0,22 0 0,0 0 15,0 0-15,0 0 0,42 0 31,0 0-31,0 0 16,21 0-16,1 0 0,-22 0 0,21 0 0,1 22 16,-1-22-16,-21 21 0,0-21 15,22 21-15,-22 0 0,0 0 16,-21 0-16,0 22 0,0-22 0,0 0 16,0 21-16,0-20 0,-21 20 0,-22-21 15,22 21-15,-21-20 0,21-1 16,-22 0-16,1 0 0,0 0 0,-1 0 15,1 1-15,0-22 0,-1 0 16,22 0-16,-21 0 0,21 0 0</inkml:trace>
  <inkml:trace contextRef="#ctx0" brushRef="#br0" timeOffset="6836.07">7112 3239 0,'-21'0'0,"42"0"0,-42-22 16,42 22 15,21 0-31,-21 0 0,22 0 15,-22 0-15,21 0 0,1-21 16,20 21-16,-21-21 0,22 21 0,-1-21 16,1 0-16,-1 21 0,1 0 0,-22-21 15,1 21-15,-1 0 0,0 0 16,-21 0-16,1 0 0,-44 0 31,1 21-31,-21-21 0,0 0 16</inkml:trace>
  <inkml:trace contextRef="#ctx0" brushRef="#br0" timeOffset="7071.68">7514 3196 0,'0'0'0,"-21"21"31,21 1-31,0-1 0,0 0 0,0 0 16,0 21-16,0-20 0,0 20 15,0 0-15,0 1 0,0-1 0,0 21 16,0-20-16,0-1 0,-21 0 0,21 1 15,-21 20-15,-1-20 0,22-1 16,0 0-16,-21 1 0,21-1 0,-21-21 16,21 21-16,0-20 0,-21-1 0,21 0 15,0 0-15,0 0 0,21-21 16,0-21 0,0 0-16,1 0 0,-1 0 15</inkml:trace>
  <inkml:trace contextRef="#ctx0" brushRef="#br0" timeOffset="7428.47">8064 3577 0,'0'0'15,"-21"21"1,0-21-16,0 22 0,0-1 16,0 21-16,-1-21 0,1 0 0,-21 22 15,21-22-15,0 0 0,-1 21 16,22-20-16,0 20 0,0-21 0,0 21 15,0-20-15,0-1 0,0 0 0,22 0 16,-1 0-16,21-21 0,-21 0 16,22 0-16,-1 0 0,0 0 15,1 0-15,-1-21 0,0 0 16,1 0-16,-1 0 0,0-1 0,-21 1 16,1 0-16,-1 0 0,0-21 0,-21 20 15,0 1-15,0-21 0,0 21 16,0-22-16,-21 22 0,0 0 0,-1 0 15,-20 0-15,0 21 0,21 0 16,-22 0-16,1 0 0,0 0 0,-1 0 16,1 0-16,21 21 0,-22 0 0,22-21 15,0 21-15,42-21 32</inkml:trace>
  <inkml:trace contextRef="#ctx0" brushRef="#br0" timeOffset="7844.25">9694 2667 0,'-42'-21'0,"84"42"0,-105-63 0,42-1 15,-1 43-15,1-21 0,0 21 0,21 21 16,-21 22-16,21-22 16,0 42-16,0-20 0,0 20 0,0 1 15,0 20-15,0 1 0,0 0 16,0 21-16,0-22 0,0 22 0,0-21 16,0 21-16,0-22 0,-21 22 0,0 0 15,21 0-15,-22 0 0,1 21 16,0-22-16,21 22 0,-21-21 0,0 21 15,0 0-15,-1 0 0,-20-21 16,21 0-16,-21 21 0,20-42 0,-20 20 16,0-20-16,21-21 0,-1-1 15,1-21-15,0 1 0,21-22 0,0 0 16,0-42-16,0 0 16,0-22-16,21 1 0,-21-21 15,21 20-15,1-41 0,-1 20 0,0-21 16,0 1-16,0-22 0</inkml:trace>
  <inkml:trace contextRef="#ctx0" brushRef="#br0" timeOffset="8157.24">9377 3810 0,'0'0'0,"-21"-42"0,-1-1 0,22 1 0,-21 0 16,0-1-16,21 1 0,0 21 15,0 0-15,0-22 0,0 22 0,0 0 16,21 21-16,0-21 0,1 21 15,-1 0-15,21 0 0,0 0 0,22 0 16,-22 21-16,22 0 0,-22 0 0,22 1 16,-22 20-16,0 0 0,1-21 15,-22 22-15,-21-1 0,0-21 0,0 22 16,-21-1-16,-1-21 0,-20 0 16,21 22-16,-21-22 0,-22 0 0,43 0 15,-21 0-15,-1-21 0,22 21 0,-21-21 16,21 0-16,-1 0 0,22-21 31,0 0-31,0 0 16,22 0-16,-1 0 15,0-1-15,0 22 0</inkml:trace>
  <inkml:trace contextRef="#ctx0" brushRef="#br0" timeOffset="8471.82">9885 3704 0,'0'-21'15,"21"21"1,0 0-16,-21-21 16,21 21-16,0-21 0,1 0 0,-1-1 15,0 1-15,0 21 16,0-21-16,0 0 0,1 0 0,-22 0 16,-22 21 15,1 21-31,0 0 0,0 0 15,-21 0-15,20 0 0,1 1 0,0 20 16,0-21-16,0 21 0,21-20 0,-21-1 16,21 21-16,0-21 0,0 0 15,0 1-15,0-1 0,0 0 16,21-21-16,0 21 0,0-21 0,0 0 16,0 0-16,22 0 0,-22 0 15,21 0-15,1 0 0,-22 0 0,21 0 16,0-21-16,-20 0 0,20 0 0</inkml:trace>
  <inkml:trace contextRef="#ctx0" brushRef="#br0" timeOffset="8816.62">10435 3641 0,'0'0'0,"-63"-106"31,63 85-31,0 0 16,0-1-16,21 1 15,0 21 1,0 0-16,0 0 0,22 0 0,-22 0 15,21 21-15,-21-21 0,0 22 16,22-1-16,-22 0 0,0 21 0,0-21 16,0 22-16,-21-22 0,0 0 15,0 21-15,0-20 0,0-1 0,0 0 16,0 0-16,-21 0 0,0 0 0,0-21 16,0 0-16,21 22 0,-21-22 15,-1 0-15,1 0 16,21-22-16,0 1 15,0 0-15,0 0 16,0 0-16,0 0 0,0-22 16,21 22-16,1-21 0,-22 21 0,21-22 15,0 22-15,0-21 0,0 21 16,0-1-16,1 1 0,-1 0 0,0 21 16,0 0-16,0 0 0</inkml:trace>
  <inkml:trace contextRef="#ctx0" brushRef="#br0" timeOffset="9892.42">10858 3725 0,'0'0'16,"0"22"-16,22 62 15,-1-84-15,0 0 0,21 0 16,-21 0 0,1 0-16,20 0 0,-21 0 0,21-21 15,1 0-15,-22 0 0,21 0 0,1-1 16,-1 1-16,0-21 0,-21 0 15,22-1-15,-1 1 0,-21 0 0,0-1 16,1-20-16,-1 20 0,0-20 16,0 21-16,-21-1 0,0 1 0,0 0 15,0-1-15,0 22 0,0 0 0,0 0 16,0 0-16,-21 21 16,0 0-16,0 0 0,-1 21 0,1 0 15,0 0-15,21 0 0,-21 22 16,0 20-16,0 1 0,21-1 15,0 1-15,-22-1 0,1 1 0,0 20 16,0-20-16,21 20 0,-21-20 16,0 21-16,21-1 0,-22 1 0,1 0 15,0-1-15,21-20 0,-21 20 0,0 1 16,0 21-16,-1 0 0,1-22 16,0 22-16,0 0 0,0 21 0,0-21 15,-22 0-15,22 0 0,0 21 0,-21-22 16,20-20-16,1 21 0,-21-21 0,21-1 15,0 1-15,-1-22 0,1 1 0,21-1 16,0-20-16,0-22 0,0 0 16,0 0-16,21-21 0,1 0 15,-1-21-15,21 0 0,0 0 0,1-22 16,-1 22-16,22-21 0,-22 0 0,21-1 16,64-84-16,-63 64 15,-1-1-15,1 1 0,-1-22 0,-20 22 16,-1-22-16,0 0 0,1 1 0,-22-1 15,-21 0-15,0-21 0,0 1 16,0 20-16,-21-21 0,0 21 0,-22 1 16,1-1-16,0 0 0,-1 1 0,1-1 15,-22 22-15,22-1 0,-21 1 16,20-1-16,-20 22 0,20-1 0,1 1 16,0 21-16,21 0 0,-1 0 15,22-1-15,0 1 0,0 0 16,22 0-16,-1 21 0,21 0 15,0-21-15,-20 21 0,41-21 0,-21 21 16,1-22-16,-1 22 0,22-21 16,-22 0-16,0 0 0,22 21 0,-22-21 15,-21 0-15,22-1 0,-1 1 16,-21 0-16,0-21 0,0 21 0,1-1 16,-1-20-16,-21 21 0,0 0 15,0 0-15,0-1 0,0 1 16,-21 21-16,-1 0 15,22 21-15,-21 1 16,0-1-16,0 0 0,0 21 0,0-21 16,-1 22-16,22-22 0,-21 21 0,21 1 15,-21-22-15,21 21 0,0-21 16,0 0-16,0 1 0,0-1 0,0 0 16,21 0-16,0 0 0,-21 0 15,22-21-15,20 0 0,-21 0 0,0 0 16,0 0-16,22 0 0,-22 0 0,21 0 15,-21-21-15,1 0 16,20 0-16,-21 0 0,0 0 0,0-1 16,1-20-16,-1 21 0,-21 0 0,0-22 15,0 1-15,0 21 0,0 0 16,0 0-16,-21-1 0,-22 1 0,22 0 16,0 21-16,0 0 0,-22 0 15,22 0-15,-21 0 0,21 21 0,0 0 16,-1 1-16,22-1 0,0 0 15,0 0-15,0 0 0,0 0 16,22 1-16,-1-22 0,0 0 16,21 21-16,-21-21 0</inkml:trace>
  <inkml:trace contextRef="#ctx0" brushRef="#br0" timeOffset="10261.85">12255 3598 0,'0'0'0,"0"-21"15,0 0-15,0 0 0,0 0 16,0 0-16,0-1 0,0 1 16,22 0-16,-1 0 0,0 21 15,0 0-15,21 0 0,-20 0 16,-1 0-16,0 0 0,21 0 0,-21 21 16,1 0-16,-1 22 0,-21-22 15,21 0-15,-21 21 0,21-21 16,-21 22-16,0-22 0,0 21 0,0-21 15,0 22-15,0-22 0,0 0 16,0 0-16,-21 0 0,0 1 16,0-22-16,-1 0 15,1 0-15,21-22 16,0 1-16,-21 21 0,21-21 0,0 0 16,0 0-16,0 0 0,0-1 15,0-20-15,0 21 0,0 0 0,21 0 16,0-22-16,1 22 0,-1 0 0,0 0 15,0 0-15,0-1 0,0 1 16,22 21-16,-22-21 0,21 21 16,1-21-16</inkml:trace>
  <inkml:trace contextRef="#ctx0" brushRef="#br0" timeOffset="10860.51">13060 3471 0,'0'0'0,"0"22"15,0-1-15,0 0 0,0 0 0,0 0 16,-21 0-16,-1 1 0,1-1 0,0 0 15,0 0-15,0 0 0,21 0 16,-21 1-16,-1-1 0,22 0 16,0 0-16,-21-21 47,21-21-47,0 0 15,0 0-15,0-1 0,0 1 16,0-21-16,0 21 0,21 0 0,-21-22 15,22 1-15,20 21 0,-21-22 16,0 22-16,22 0 0,-22-21 0,21 42 16,0-21-16,-20 21 0,20 0 15,-21 0-15,21 0 0,-20 21 0,-1 0 16,0 0-16,0 0 0,0 0 0,0 1 16,-21 20-16,22-21 0,-22 0 15,21 22-15,-21-22 0,0 0 0,0 0 16,0 0-16,0 0 0,0 1 15,0-1-15,-21-21 16,-1 21-16,1-21 0,0 0 16,0 0-16,0 0 0,0 0 15,21-21-15,-22 0 0,1 21 0,21-22 16,0 1-16,0 0 0,0 0 0,0-21 16,21 20-16,1-20 0,20 21 15,-21-21-15,21-1 0,22 1 0,-22 0 16,1 20-16,20-20 0,1 21 15,-22 21-15,21 0 0,-20 0 0,20 0 16,-20 0-16,-1 21 0,0 0 0,-21 0 16,1 22-16,-1-22 15,-21 21-15,0 1 0,0-22 0,0 21 16,0 0-16,-21-20 0,-1 20 16,1-21-16,-21 0 0,21 0 0,0 1 15,-1-1-15,1 0 0,0-21 0,0 0 16,0 0-16,0 0 15,21-21-15</inkml:trace>
  <inkml:trace contextRef="#ctx0" brushRef="#br0" timeOffset="11463.53">15282 2688 0,'0'0'0,"-63"-63"31,63 42-31,-21-1 0,-1 22 0,1 0 15,0 0-15,0 0 0,0 22 16,0-1-16,-22 0 0,22 21 16,0 1-16,0-1 0,-22 21 0,22 1 15,-21-1-15,21 1 0,-22-1 16,22 1-16,-21 21 0,21-22 0,0 1 16,-1-1-16,22 1 0,0-22 0,0 0 15,0 1-15,22-1 0,-1-21 16,0 0-16,21 0 0,1-21 0,20 0 15,-21 0-15,43 0 0,-21 0 0,20 0 16,-20-21-16,20 0 16,1 0-16,0-21 0,-22-1 0,1 1 15,-1 0-15,-20-1 0,-1-20 16,0-1-16,-21 1 0,-21-1 0,0 1 16,0-22-16,0 22 0,-21-1 0,0 1 15,-21-1-15,-1 1 0,-20-1 16,21 22-16,-22-1 0,1 22 0,-1 0 15,1 0-15,-22 21 0,21 0 16,1 21-16,21 0 0,-22 22 0,22-1 16,-1 21-16,1 1 0,21-1 15,0-20-15,0 20 0,21 22 0,0-22 16,0 1-16,0-1 0,0 1 16,21-1-16,0-20 0,0 20 15,21-20-15,1-22 0,20 21 0,1-21 16,20 0-16</inkml:trace>
  <inkml:trace contextRef="#ctx0" brushRef="#br0" timeOffset="11796.34">16214 3366 0,'0'0'0,"0"-22"0,21 1 0,-21 0 16,-21 21-1,-1 0-15,22 21 16,-21 0-16,21 1 0,-21 20 15,21-21-15,-21 21 0,21 1 16,0-1-16,0 22 0,-21-22 0,21 0 16,-21 22-16,-1-1 0,22 1 0,-21-1 15,0 22-15,21-22 0,-21 22 16,0 0-16,0-1 0,-22 1 0,22 0 16,0-1-16,0 1 0,-22 21 0,22-21 15,0-1-15,0 1 0,21 0 16,-21-22-16,21 1 0,-21-1 0,21-21 15,0-20-15,0-1 0,0 0 0,21-42 32,0 0-32,0-22 15,-21 1-15,21 0 0,0-1 0,1-20 16,20-1-16,-21-20 0</inkml:trace>
  <inkml:trace contextRef="#ctx0" brushRef="#br0" timeOffset="12080.2">16023 3450 0,'0'-63'0,"0"126"0,0-190 0,0 85 0,0 0 16,0-1-16,21 22 0,0-21 15,1 21-15,-1-1 0,0 22 0,21-21 16,1 21-16,-1 0 0,0 0 16,1 0-16,-1 21 0,0 1 15,1 20-15,-22-21 0,0 21 0,0-20 16,-21 20-16,0 0 0,0 1 15,-21-22-15,-21 21 0,20-21 0,-20 0 16,0 1-16,-1-1 0,1 0 16,0-21-16,-1 21 0,22-21 0,-21 0 15,21 21-15,0-21 0,42-21 47,0 0-47,21 21 0,-21-21 0</inkml:trace>
  <inkml:trace contextRef="#ctx0" brushRef="#br0" timeOffset="12736.31">16658 3366 0,'0'0'0,"64"0"32,-43-22-32,-21 1 0,21 21 0,0-21 15,0 21-15,0-21 0,-21 0 16,22 21-16,-1-21 0,-21-1 0,0 1 15,21 21-15,-21-21 0,0 0 16,-21 21 0,0 0-16,-1 0 15,1 21-15,-21 0 0,21 0 16,0 1-16,-1 20 0,1-21 0,0 0 16,0 22-16,21-22 0,0 0 0,0 21 15,0-21-15,0 1 0,0-1 16,21 0-16,0 0 0,0-21 15,22 0-15,-22 21 0,0-21 16,21 0-16,1 0 0,-22 0 0,21 0 16,-21 0-16,22-21 0,-22 21 0,0-21 15,21 0-15,-20 0 16,-22-1-16,21 1 0,-21-21 0,21 0 16,-21 20-16,0-20 0,0 0 15,0 21-15,0-22 0,21 22 0,-21 0 16,21 0-16,0 0 0,-21-1 15,22 22-15,-1 0 0,0 0 0,21 0 16,-21 0-16,1 0 0,-1 0 0,21 22 16,-21-22-16,0 42 0,-21-21 15,22 0-15,-1 0 0,-21 22 0,0-22 16,0 21-16,0-21 0,0 22 16,0-22-16,0 0 0,0 0 0,0 0 15,-21 1-15,21-1 0,-22-21 0,1 0 31,0 0-31,0 0 16,21-21 0,0-1-16,0 1 0,0 0 0,0 0 15,21 0-15,0 0 0,-21-22 0,21 22 16,1-21-16,-1 21 0,0-22 16,0 22-16,0 0 0,0 0 0,1 0 15,20-1-15,-21 1 0,21 21 16,-20 0-16,20 0 0,-21 0 0,21 0 15,-20 0-15,-1 0 0</inkml:trace>
  <inkml:trace contextRef="#ctx0" brushRef="#br0" timeOffset="13267.82">18309 3302 0,'42'-21'31,"-42"0"-31,0 0 15,0-1-15,0 1 0,22 0 0,-22 0 16,0 0-16,0-22 0,0 22 16,0 0-16,-22 0 0,1 0 0,0 0 15,0 21-15,0 0 16,0-22-16,-1 22 0,1 0 0,-21 0 16,21 22-16,0-1 0,-22 0 0,22 0 15,0 0-15,-21 22 0,20-22 16,1 21-16,0 0 0,0 1 0,0-22 15,21 21-15,0 1 0,0-22 16,0 0-16,0 21 0,0-21 0,0 1 16,21-22-16,0 21 0,0-21 15,0 21-15,1-21 0,-1 0 0,0 0 16,0-21-16,0 0 0,22 21 16,-22-22-16,0 1 0,21-21 0,-21 21 15,1-22-15,-1 22 0,0-21 16,0 0-16,0-1 0,-21 1 15,0 21-15,21-22 0,-21 22 0,0 0 16,0 0-16,0 42 16,-21-21-1,21 21-15,0 0 0,-21 22 0,21-22 16,-21 21-16,21-21 0,0 22 16,0-22-16,0 21 0,0-21 0,0 1 15,0-1-15,0 0 0,21 0 16,0 0-16,22-21 0,-22 21 15,0-21-15,21 0 0,-21 0 16,22 0-16,-1-21 0,-21 21 16,22-21-16,-1 0 0,-21 0 0</inkml:trace>
  <inkml:trace contextRef="#ctx0" brushRef="#br0" timeOffset="13572.65">19008 2625 0,'0'0'0,"0"-43"0,0 22 15,0-21-15,0 21 0,0 0 0,-22 21 16,22 21 0,-21 0-16,0 0 0,0 21 0,0 1 15,21 20-15,-21-20 0,-1-1 0,1 21 16,21-20-16,0-1 16,-21 22-16,21-22 0,-21 21 0,21-20 15,0 20-15,0-20 0,0-1 16,0 0-16,0-21 0,0 22 0,0-22 15,0 0-15,21 0 0,0 0 16,0-21-16,1 0 0,-1 0 16,0 0-16,0 0 0,21 0 0,-20-21 15,20 21-15,-21-21 0,21 0 16,1-21-16,-22 20 0,21 1 0,1-21 16,-1 0-16,-21-1 0,21 1 15</inkml:trace>
  <inkml:trace contextRef="#ctx0" brushRef="#br0" timeOffset="14463.79">19410 3090 0,'42'-84'16,"-84"168"-16,105-189 15,-63 83-15,-21 44 16,0-1-16,0 0 16,21 0-16,-21 0 0,-1 22 15,1-22-15,0 21 0,21-21 0,0 22 16,0-22-16,-21 0 0,21 21 16,0-21-16,0 1 0,0-1 0,0 0 15,0 0-15,21-21 16,0 0-16,0 0 0,1 0 0,20 0 15,-21 0-15,21 0 0,-20 0 16,20-21-16,0 0 0,1 0 0,-22-1 16,21 1-16,0-21 0,-20 21 15,-1-22-15,0 22 0,0 0 16,0 0-16,-21 0 0,21 0 0,-21-1 16,0 44-1,0-1-15,-21-21 16,0 42-16,0-21 0,21 0 15,0 1-15,-21-1 0,21 21 0,-21-21 16,21 0-16,0 1 0,0-1 0,0 0 16,0 0-16,21-21 15,0 21-15,0-21 0,0 0 16,0 0-16,1-21 31,-22 0-31,0 0 16,0 0-16,0-22 0,0 22 0,0-21 15,0-1-15,0 22 0,0-21 0,0 21 16,0-22-16,0 22 0,0 0 16,21 0-16,-21 0 0,0 0 0,21 21 15,0-22-15,0 22 0,0 0 16,1 0-16,20 0 0,-21 0 0,0 0 16,22 0-16,-22 0 0,0 0 15,21 22-15,-21-1 0,1 0 16,20 0-16,-21 0 0,-21 22 0,0-22 15,0 21-15,0-21 0,0 22 16,0-22-16,0 21 0,0-21 0,0 22 16,0-22-16,0 0 0,-21 0 15,21 0-15,0 0 0,0 1 0,-21-22 16,21 21-16,-21-21 0,-1-21 31,22-1-31,0 1 16,0 0-16,0 0 15,0-21-15,0 20 0,0-20 0,22 21 16,-1-21-16,0-1 0,0 1 16,0 0-16,22 20 0,-1-20 15,-21 0-15,21 21 0,1-1 0,-1 1 16,0 0-16,-20 0 0,20 21 16,-21 0-16,21 0 0,-20 0 0,-1 21 15,-21 0-15,0 0 0,0 22 16,0-1-16,0 0 0,0 1 0,0-1 15,0 0-15,0 1 0,0-1 16,-21 0-16,-1 1 0,22-22 0,-21 21 16,21-21-16,0 1 0,-21-22 0,21 21 15,-21-21-15,21-21 47,0-1-47,-21 1 0,21-21 0,0 21 16,0-22-16</inkml:trace>
  <inkml:trace contextRef="#ctx0" brushRef="#br0" timeOffset="14668.67">20172 2498 0,'0'0'15,"-43"-21"-15,22 21 0,0 0 16,0 0-16,0 0 15,21 21 32</inkml:trace>
  <inkml:trace contextRef="#ctx0" brushRef="#br0" timeOffset="14884.54">18669 2773 0,'0'0'15,"-21"0"-15,0 21 0,21 0 16,21-21-16,0 0 16,21 0-16,-21 0 0,22 21 15,-1-21-15,0 0 0,1 0 0,-1 0 16,0 0-16,1 0 0,-1 0 15,0 0-15,-20 0 0,-1 0 0,0 0 16</inkml:trace>
  <inkml:trace contextRef="#ctx0" brushRef="#br0" timeOffset="16084.23">1333 5884 0,'0'0'0,"-21"0"0,0 0 16,0 0-16,0 0 16,0 22-16,21-1 15,0 0-15,0 0 0,0 0 16,0 22-16,-22-22 0,22 21 15,0 0-15,-21-20 0,21 20 16,-21-21-16,21 0 0,0 0 0,0 22 16,-21-22-16,21 0 15,0-42 17,21 0-32,0 0 15,0-22-15,1 22 0,-1 0 0,0 0 16,21-22-16,-21 22 0,1 0 15,-1-21-15,0 21 0,0-1 0,0 1 16,0 21 0,1 0-16,-22 21 15,0 1-15,0 20 0,0-21 16,0 0-16,0 22 0,21-22 0,-21 21 16,0 0-16,21-20 0,-21 20 15,0 0-15,21-21 0,0 1 16,0 20-16,1-42 0,20 21 0,-21-21 15,21 0-15,1 0 0,-22 0 16,42 0-16,-20-21 0,-1 0 0,0 0 16,1-1-16,20-20 0,-20 21 15,-1-21-15,0-1 0,1 1 0,-1 0 16,-21-1-16,0 1 0,-21 0 16,0-1-16,0-20 0,-21 20 15,0 1-15,0-21 0,-22 20 0,1 1 16,0 0-16,21 20 0,-22 1 15,1 0-15,0 21 0,20 0 16,1 0-16,-21 21 0,21 0 0,0 1 16,-1 20-16,1-21 0,21 21 15,0 1-15,0-1 0,0 0 0,0-20 16,0 20-16,0-21 0,0 0 16,0 22-16,21-22 0,1-21 15,20 21-15,-21-21 0,21 0 0</inkml:trace>
  <inkml:trace contextRef="#ctx0" brushRef="#br0" timeOffset="16580.95">2942 5482 0,'0'0'0,"-21"0"31,21 21-31,0 22 0,-21-22 0,21 21 15,-21 1-15,21-1 0,0 21 16,0-20-16,0-1 0,-22 0 0,22 1 16,0-1-16,0 0 0,-21 1 15,21-1-15,0-21 0,0 0 16,0 22-16,0-22 0,-21 0 0,21 0 16,0 0-1,0-42 1,0 0-1,0 0-15,0 0 0,0 0 16,0-1-16,0-20 0,0 21 0,21-21 16,-21 20-16,21-20 0,1 0 15,-1-1-15,0 22 0,21-21 16,-21 21-16,22 0 0,-1 21 16,0 0-16,-20 0 0,20 0 0,0 21 0,-21 21 15,22-21-15,-22 0 16,0 22-16,0-22 0,0 21 0,-21 1 15,0-22-15,0 21 0,0-21 16,0 22-16,0-22 0,-21 0 0,0 0 16,21 0-16,-21 0 0,21 1 0,-21-1 15,0-21 1,21-21 0,21 21-1,0-22-15,0 1 0</inkml:trace>
  <inkml:trace contextRef="#ctx0" brushRef="#br0" timeOffset="17440.05">4170 5863 0,'0'0'16,"0"-21"-16,0 0 0,0 0 15,-21 0-15,-1-1 16,1 22-16,0 0 0,0 0 0,0 0 15,0 0-15,-1 0 0,-20 0 16,21 22-16,0-1 0,0 21 16,-22-21-16,22 0 0,0 22 0,0-22 15,0 21-15,-1 1 0,1-22 16,0 21-16,0 0 0,21-20 0,0-1 16,0 21-16,0-21 0,0 0 15,0 1-15,0-1 0,21-21 16,0 21-16,0-21 0,1 0 15,-1 0-15,21 0 0,-21 0 0,0-21 16,22 0-16,-22-1 0,0 1 0,0 0 16,22 0-16,-22 0 0,0 0 15,-21-1-15,21-20 0,-21 21 0,21-21 16,-21 20-16,0-20 0,21 0 16,-21 21-16,0-1 0,0 1 15,0 0-15,0 0 0,0 42 31,0 0-31,0 0 0,-21 1 0,21-1 16,-21 0-16,21 0 0,-21 21 16,21-20-16,0 20 0,0-21 0,0 0 15,0 0-15,0 22 0,0-22 0,0 0 16,0 0-16,0 0 16,21-21-16,0 0 0,-21 22 0,21-22 15,22 0-15,-22 0 0,0 0 16,0 0-16,22 0 0,-22-22 15,0 1-15,21 21 0,-21-21 0,1 0 16,20 0-16,-21 0 0,0-22 16,0 22-16,1-21 0,-1-1 0,0 1 15,0 0-15,0-1 0,0-20 0,1 21 16,-1-22-16,0 22 0,0-1 16,0 1-16,-21 0 0,0-1 0,0 22 15,0 0-15,21 0 0,-21 0 16,0 0-16,0 42 15,-21 0-15,0 0 0,0 0 16,0 22-16,0-1 0,-1 0 16,1 22-16,21-22 0,0 22 15,-21-22-15,21 0 0,0 22 16,0-22-16,-21 0 0,21 1 0,0-22 16,0 21-16,0 1 0,0-22 0,0 0 15,21 0-15,0 0 0,0 0 16,1 1-16,-1-22 0,0 0 0,-21 21 15,42-21-15,-21 0 0,1 0 0,-1 0 16,0 0-16,0 0 0,-21-21 16,21 21-16,0-22 0,1 22 0,-1-21 15,0 0-15,0 0 0,0 0 16,0 0-16,1-1 0,-22 1 16,0 0-16,0-21 0,0 21 0</inkml:trace>
  <inkml:trace contextRef="#ctx0" brushRef="#br0" timeOffset="17740.89">4466 5652 0,'0'0'0,"-21"0"0,0 0 0,0 0 16,42 0 0,0 0-16,0 0 0,21 0 15,1 0-15,-1 0 0,0 0 16,22 0-16,-22 0 0,22 0 15,-22-22-15,22 22 0,-22-21 0,21 0 16,-20 21-16,-1-21 0,-21 21 0,22 0 16,-22-21-16,0 21 0,0 0 15,-21-21 1,-21 21 15,0 0-15,0 0-16</inkml:trace>
  <inkml:trace contextRef="#ctx0" brushRef="#br0" timeOffset="18475.82">5905 5821 0,'22'0'32,"-1"0"-32,0 0 15,21 0-15,1 0 0,-1 0 0,0 0 16,1 0-16,20 0 15,-21 0-15,22 0 0,-1 0 0,1 0 16,-1 0-16,1 0 0,-1 0 0,1-21 16,-1 21-16,-20 0 0,20 0 15,-42-21-15,22 21 0,-22 0 0,0-22 16,-21 1 0,-21 21-16,0-21 15,0 21-15,-1-21 0,-20 21 0,21-21 16,-21 21-16,20-21 0,-20 21 15,0-22-15,21 22 0,-1 0 0,-20 0 16,21-21-16,0 21 16,0 0-1,42 0 1,0 0-16,0 0 16,0 0-16,0 0 0,22 0 0,-22 21 15,21-21-15,-21 0 0,1 0 16,20 22-16,-21-22 0,0 21 0,0-21 15,-21 21-15,0 0 0,0 0 16,0 0-16,0 1 0,0-1 0,0 21 16,0-21-16,-42 0 0,21 1 0,0 20 15,-22-21-15,1 0 16,21 0-16,-21 1 0,-1-1 0,22 0 16,-21 0-16,21 0 0,-1 0 0,22 1 15,0-1-15,-21-21 16</inkml:trace>
  <inkml:trace contextRef="#ctx0" brushRef="#br0" timeOffset="24772.68">1376 7557 0,'0'21'0,"0"-42"0,-21 42 15,-1-21-15,1 0 16,0 0-16,0-21 16,21-1-1,0 1-15,0 0 16,0 0-16,0 0 15,0 0-15,21-1 0,0 1 0,0 21 16,1-21-16,-1 0 0,0 21 16,0 0-16,0 0 0,0 0 0,1 0 15,20 0-15,-21 0 0,0 21 16,0 0-16,22 22 0,-22-22 0,0 21 16,0 0-16,0 1 0,1-1 15,-1 0-15,-21 1 0,0-1 0,21 0 16,-21 1-16,0-1 15,0 0-15,0-20 0,0 20 0,0 0 0,0-21 16,0 1-16,0-1 0,-21 0 16,0-21-16,-1 0 31,1-21-31,21 0 0,0-1 16,0 1-16,0-21 0,0 21 15,0-22-15,0 22 0,0-21 0,0 0 16,0-1-16,21 1 0,1 0 15,-1-1-15,0 1 0,0 0 0,0-1 16,22 1-16,-22 21 0,0 0 16,21-1-16,-21 22 0,22 0 0,-22 0 15,21 22-15,-21-1 0,1 0 16,20 0-16,-21 21 0,0-20 16,0 20-16,1-21 0,-1 21 0,-21 1 15,0-22-15,21 21 0,-21-21 16,0 22-16,0-22 0,0 21 0,0-21 15,0 1-15,0-1 0,0 0 16,0 0-16,0 0 0,0-42 31,-21 21-31,21-21 16,0 0-16,0-22 0,0 22 16,0 0-16,0-21 0,0-1 0,21 22 15,0-21-15,0 0 0,22-1 16,-22 1-16,21-22 0,0 22 15,22 21-15,-22-21 0,1 20 0,20 1 16,-21 0-16,1 21 0,-1 0 16,-21 21-16,22 0 0,-22 1 0,0 20 15,0-21-15,0 21 0,0 1 0,-21-1 16,0 0-16,0 1 0,0-22 16,0 21-16,0 1 0,0-1 0,0-21 15,-21 21-15,21-20 0,-21 20 16,0-21-16,21 0 0,0 0 0,-21 1 15,21-1-15,-21-21 0,42-21 32,0 21-17</inkml:trace>
  <inkml:trace contextRef="#ctx0" brushRef="#br0" timeOffset="26051.98">3873 7578 0,'0'0'0,"0"-21"0,0-1 0,0 1 15,-21 0-15,0 21 0,0-21 16,0 0-16,0 0 0,-1 21 16,1 0-16,0-22 0,-21 22 0,21 0 15,-1 0-15,-20 0 0,21 22 16,0-1-16,0 0 0,-22 0 0,22 0 15,0 22-15,0-22 0,0 21 16,-1-21-16,1 22 0,21-22 0,0 21 16,-21-21-16,21 22 0,0-1 0,0-21 15,0 0-15,0 22 0,0-22 16,0 0-16,21 0 0,0-21 0,1 21 16,-1-21-16,0 0 0,0 0 15,21 0-15,-20 0 0,20-21 16,0 21-16,-21-21 0,1 0 0,20 0 15,-21-1-15,21 1 0,-20-21 16,-1 21-16,0-22 0,0 22 0,0-21 16,-21 21-16,0-22 0,21 1 0,-21 0 15,22 21-15,-1-22 0,-21 22 16,0 0-16,0 0 0,0 0 0,0 42 31,0 0-31,0 0 16,0 21-16,0-20 0,-21-1 0,21 21 15,0 0-15,0-20 0,0 20 16,0-21-16,-22 21 0,22-20 16,0 20-16,0-21 0,0 21 0,0-20 15,22-1-15,-1 0 0,-21 0 16,21 0-16,0 0 0,21-21 0,-20 0 16,-1 0-16,21 0 0,-21 0 15,0 0-15,22-21 0,-22 0 0,0 0 16,21 0-16,-20 0 0,-1-22 0,0 22 15,0 0-15,0-21 0,0 20 16,1-20-16,-1 0 0,-21 21 16,21-22-16,0 22 0,-21 0 0,0 0 0,21 0 15,-21-1-15,0 44 32,0-1-32,0 0 15,0 0-15,0 21 0,0-20 16,0-1-16,0 0 0,0 21 0,0-21 15,0 1-15,0-1 0,0 21 0,0-21 16,21 0-16,1 1 0,-1-1 16,0 0-16,0-21 0,21 21 0,-20-21 15,20 0-15,0 0 0,-21 0 0,22 0 16,-1 0-16,0 0 0,-20-21 16,20 0-16,-21 0 0,0 21 15,0-43-15,1 22 0,-1 0 0,0 0 0,0-22 16,-21 22-16,0-21 15,21 21-15,-21-22 0,21 1 0,-21 21 16,0 0-16,0 0 0,0-1 0,0 44 31,-21-1-31,21 0 0,0 0 16,0 0-16,0 0 0,-21 1 16,21 20-16,0-21 0,0 0 0,0 0 15,-21 22-15,21-22 0,0 0 0,0 0 16,0 0-16,0 1 0,0-1 15,0 0-15,0 0 0,-21-21 16,21 21-16,-21-21 16,21-21-1,-22 0-15,22 0 16,0 0-16,0-1 0,0 1 0,0 0 16,0-21-16,0 21 0,0-22 15,22 22-15,-1-21 0,0-1 0,0 1 16,0 0-16,0-1 0,22 1 0,-1 0 15,0-1-15,1 1 0,20 21 16,-20 0-16,20 0 0,-21 21 0,1 0 16,-1 21-16,0 0 0,1 0 0,-22 21 15,0-20-15,0 20 16,-21 0-16,0 1 0,0-1 0,0 0 16,0 1-16,0-22 0,-21 21 0,0-21 0,21 0 15,-21 1-15,0-1 16,21 0-16,-22 0 0,22 0 0,0 0 15,0-42 32,-21 0-47,21 0 0,-21 0 16,21 0-16,0-1 0,-21 1 0</inkml:trace>
  <inkml:trace contextRef="#ctx0" brushRef="#br0" timeOffset="26239.87">4445 7070 0,'-21'0'0,"42"0"0,-63 0 0,20 0 0,22 21 16,0 0-1,22-21 1,-1 0-1,0 0-15</inkml:trace>
  <inkml:trace contextRef="#ctx0" brushRef="#br0" timeOffset="26956.96">6646 7578 0,'-42'0'0,"84"0"0,-105 0 0,42 0 16,-1 0-16,44 0 31,-1 0-31,0 0 0,21 21 16,1-21-16,-1 0 0,0 0 15,22 0-15,-1 0 0,1 0 0,-1 0 16,1 0-16,-1 0 0,22 0 15,-22-21-15,1 21 0,-1-21 16,1 21-16,-1-22 0,-20 22 0,20-21 16,-20 21-16,-1-21 0,-21 21 0,0-21 15,0 0-15,-21 0 16,0-1-16,-21 22 0,0-21 16,0 21-16,-21-21 0,20 21 0,-20 0 15,0-21-15,21 21 0,-22 0 16,22 0-16,-21 0 0,21-21 0,-1 21 15,1 0 1,42 0 0,1 0-1,-1 0-15,21 0 0,0 0 16,-20 0-16,20 0 0,21 0 0,-41 21 16,20-21-16,0 21 0,1 0 0,-22-21 15,0 21-15,0 1 0,-21-1 16,0 0-16,0 0 0,0 0 0,0 0 15,0 1-15,-21-1 0,0 21 0,-22-21 16,22 0-16,-21 1 0,0-1 16,-1 0-16,1 0 0,21 0 0,-22 0 15,1 1-15,21-22 0,0 21 16,0 0-16,21 0 16,-22-21-16</inkml:trace>
  <inkml:trace contextRef="#ctx0" brushRef="#br0" timeOffset="30779.63">8911 7747 0,'0'21'32,"0"-42"-17,0 0-15,21 21 16,-21-21-16,21 0 0,1-1 0,-1 1 16,0 0-16,0 0 0,0-21 0,0 20 15,1-20-15,-1 0 0,0-1 16,-21 1-16,21 0 0,0-1 0,0 1 15,-21 0-15,0 21 0,0-22 0,0 22 16,0 0-16,0 0 0,-21 21 16,0 0-16,0 21 15,0 0-15,-22 0 0,22 22 0,0-22 16,0 21-16,21 0 16,0 1-16,0 20 0,0-20 0,0-1 15,0-21-15,0 21 0,0 1 0,21-22 16,0 21-16,-21-21 0,21 1 15,22-1-15,-22 0 0,0-21 0,0 21 16,22-21-16,-22 0 0,0 0 0,0 0 16,0 0-16,22 0 0,-22 0 15,0 0-15,0-21 0,0 21 16,-21-21-16,0 0 0,21-1 0,1 1 16,-1 0-16,-21-21 0,0-1 15,21 22-15,0-21 0,0 0 16,0-1-16,1 1 0,-1 0 0,0-1 0,21 1 15,-21 21-15,22 0 16,-1-1-16,0 1 0,1 21 0,-1 0 16,0 0-16,1 21 0,-22-21 0,21 43 15,-21-22-15,1 21 0,-1-21 16,-21 22-16,0-1 0,0-21 0,0 22 16,0-22-16,0 21 0,0-21 0,-21 22 15,-1-22-15,1 0 0,21 0 16,-21-21-16,21 21 0,-21 0 0,0-21 15,21-21 17,0 0-17,21 0-15,0 0 0,0 0 0,0-1 16,1-20-16,-22 0 0,21 21 16,21-22-16,-21 1 0,0 0 0,1-1 15,-1 1-15,0 21 0,0-22 0,0 22 16,-21 0-16,0 0 0,21 21 15,-21 21 1,0 0 0,-21 0-16,0 22 0,21-22 15,-21 21-15,0 1 0,21-1 16,-21 0-16,-1-21 0,22 22 0,0-1 16,0 0-16,0-20 0,0-1 0,0 21 15,0-21-15,0 0 0,22 1 16,-1-22-16,0 21 0,21-21 0,-21 0 15,22 0-15,-1 0 0,0 0 0,1 0 16,-1 0-16,0 0 0,22 0 16,-22-21-16,1-1 0,20 1 0,-21 0 15,1 0-15,-1-21 0,0 20 0,-20-20 16,-1 21-16,0-21 0,0-1 16,-21 1-16,0 0 0,0-1 0,0 1 15,0 21-15,0 0 0,0-1 16,-21 1-16,21 0 0,-21 21 15,0 0-15,-1 21 0,1 0 16,21 1-16,-21 20 0,21-21 0,-21 21 16,21 1-16,0-1 0,0 0 15,0-20-15,0 20 0,0 0 0,0-21 16,0 22-16,0-22 0,21 0 0,0 0 16,22 0-16,-22 1 0,21-1 0,0-21 15,-20 0-15,20 21 0,0-21 16,1 0-16,-1 0 0,-21 0 0,21-21 15,1 21-15,-1-21 0,-21-1 0,22 1 16,-22 0-16,21 0 16,0-21-16,-20 20 0,20-20 0,-21 0 15,21-1-15,1 1 0,-22 0 0,21-1 16,-21 1-16,22 0 0,-22 21 16,0-1-16,0 1 0,-21 0 0,21 21 15,-21 21 1,0 0-1,0 1-15,0-1 0,0 0 0,0 0 16,0 0-16,0 0 0,-21-21 0,21 22 16,0-1-1,0-42 17,0-1-32,0 1 15,0 0-15,0 0 0,0 0 16,0 0-16,0-1 0,0 1 15,0 0-15,0 0 0,0 0 16,0 0-16,-21 21 0,0 0 16,0 0-1,0 0-15,21 21 0,-22-21 16,22 21-16,-21 0 0,0 21 0,21-20 16,0-1-16,-21 21 0,0-21 0,21 22 15,-21-1-15,21-21 0,0 21 16,0-20-16,0-1 0,0 21 15,0-21-15,0 0 0,0 1 0,21-1 16,0 0-16,0 0 0,0-21 16,0 21-16,22-21 0,-22 0 0,21 0 15,-21 0-15,22 0 0,-22 0 0,21 0 16,-21 0-16,22 0 0,-22-21 16,21 0-16,-21 0 0,22 0 0,-22-1 15,0 1-15,21 0 0,-20-21 0,-1 21 16,0-22-16,0 1 0,0 21 15,0-22-15,1 1 0,-1 21 16,0 0-16,0-22 0,-21 22 0,0 0 16,0 42-1,0 0 1,0 1-16,-21-1 0,21 0 0,0 21 16,0-21-16,-21 22 0,21-22 15,-21 21-15,21-21 0,0 1 0,0 20 16,0-21-16,0 0 0,0 0 0,0 1 15,0-1-15,21-21 16,0 0-16,0 0 0,0 0 0,0 0 16,1 0-16,-1 0 0,0 0 15,0-21-15,0-1 0,-21 1 16,21 0-16,1 0 0,-1 0 0,-21 0 16,21-22-16,0 22 0,-21-21 15,0-1-15,21 22 0,-21-21 16,21 21-16,-21 0 0,0-1 0,0 1 15,0 42 1,0 1 0,0-1-16,0 0 0,0 21 0,0-21 15,0 22-15,0-22 0,0 21 0,0-21 16,0 22-16,0-22 0,0 0 16,0 21-16,0-20 0,22-1 0,-1 0 15,0 0-15,0-21 16,0 0-16,22 0 0,-22 0 0,0 0 15,21 0-15,-21 0 0,1-21 16,20 0-16,-21 21 0,0-21 0,0-1 16,1-20-16,-1 21 0,0-21 15,0 20-15,0-20 0,0 0 0,1-22 16,-1 22-16,21-64 0,-21 64 16,-21-1-16,0-20 0,21 21 15,-21-1-15,22 1 0,-22 0 0,0-1 16,0 22-16,0 0 0,0 0 15,-22 21 1,1 21-16,0 0 16,0 21-16,21 1 0,-21-22 15,0 21-15,-1 1 0,22-1 0,0 0 16,-21 1-16,21 20 0,-21-21 0,21 1 16,0 20-16,0-20 0,0-1 15,0 0-15,0 1 0,0-22 0,0 0 16,21 21-16,0-21 0,1 1 0,-1-1 15,0-21-15,0 0 16,0 0-16,0 0 0,1 0 0,-1 0 16,0 0-16,0-21 0,0 21 15,0-22-15,1 1 0,-1 0 16,21-21-16,-21 21 0,0-22 0,1 22 16,-1-21-16,21-1 0,-21 1 15,0 21-15,1-21 0,-1 20 0,0-20 16,-21 21-16,0 0 0,0 42 31,0 0-31,0 0 0,0 0 0,0 1 16,0 20-16,-21-21 0,21 21 0,-21-20 15,21 20-15,0-21 0,0 0 16,0 0-16,0 1 0,0-1 0,0 0 16,0 0-16,21-21 0,0 0 15,0 0 1,0 0-16,0 0 0,1 0 15,-1 0-15,0-21 0,0 0 0,0 0 16,0-1-16,1 1 0,-1-21 16,0 21-16,0-22 0,21 22 15,-20-21-15,-1 0 0,21 20 0,-21 1 16,0 0-16,1 0 0,-1 0 16,-21 0-16,0 42 15,0 0-15,0 0 0,0 0 16,-21 22-16,21-22 0,-22 21 15,22-21-15,-21 22 0,21-22 16,0 0-16,0 21 0,0-21 0,0 1 16,0-1-16,0 0 15,21-21-15,1 0 0,-1 21 0,0-21 16,0 0-16,0 0 0,0 0 16,1 0-16,-1 0 0,0 0 0,-21-21 15,21 0-15,0 0 0,0-22 16,-21 22-16,0 0 0,0 0 15,0-22-15,0 22 0,0-21 0,0 21 16,0-22-16,-21 22 0,0 0 0,21 0 16,-42 0-16,21 21 0,-1-21 15,1 21-15,0 0 0,0 0 16,0 0-16,0 0 0,42 0 31,0 0-31,0 0 16,0 0-16,22-22 0,-22 22 15,21 0-15,-21-21 0,22 21 0,-1 0 16,0-21-16,1 21 0,-1 0 0,0 0 16,1 0-16,-22 0 0,21 0 15,-21 0-15,0 0 0,1 0 0,-22 21 16,0 0-16,0 1 0,0 20 16,0-21-16,0 0 15,0 0-15,0 1 0,0 20 16,0-21-16,-22 0 0,22 22 0,-21-22 0,21 0 15,-21 0-15,21 0 16,0 0-16,0 1 0,0-1 0,0 0 16,-21-21-16,21 21 15,0-42 17,0 0-32,0 0 15,0-1-15,21 1 0,0-21 16,-21 21-16,21-22 0,1 22 0,-1-21 15,21 0-15,-21 20 0,22-20 16,-22 21-16,21-21 0,0 20 16,1 1-16,-1 0 0,-21 0 0,0 0 15,1 21-15,-1 0 0,0 0 16,-21 21-16,0 0 0,0 0 16,0 0-16,0 22 0,0-22 0,0 21 15,0 1-15,-21-1 0,21-21 16,0 21-16,0 1 0,0-22 0,0 21 15,0-21-15,0 1 0,0 20 0,21-21 16,0 0-16,21-21 0,-20 21 16,-1-21-16,0 0 0,0 0 0,0 0 15,0 0-15,1 0 0,-1 0 16,21 0-16,-21-21 0,0 0 16,1 0-16,-1 0 0,0 0 0,0-22 15,0 22-15,0-21 16,1-1-16,-1 1 0,21 0 0,-21 21 0,0-22 15,1 1-15,-22 0 0,21 20 16,0 1-16,-21 0 0,0 0 0,0 0 16,-21 21-1,0 21-15,-1-21 0,1 21 16,0 0-16,0 0 0,0 1 16,21-1-16,-21 0 0,21 0 15,0 0-15,0 22 0,0-22 0,0 0 16,0 0-16,21 0 15,0 0-15,0 1 0,0-22 16,0 21-16,1-21 0,-1 0 16,-21 21-16,0 0 15,0 0-15,0 0 16,0 1-16,-21-22 16,21 21-16,-22-21 0,1 21 15,0-21-15,21 21 16,-21-21-16,0 0 15,0 0 1,21-21 0,0 0-16,0 0 15</inkml:trace>
  <inkml:trace contextRef="#ctx0" brushRef="#br0" timeOffset="31040.48">15007 6456 0,'0'0'0,"-21"0"0,0 0 0,0 0 0,-1 0 31,1 0 16,0 0-47</inkml:trace>
  <inkml:trace contextRef="#ctx0" brushRef="#br0" timeOffset="31316.32">13398 6858 0,'43'21'31,"-1"-21"-31,-21 0 16,22 0-16,-1 0 0,-21 0 15,21 0-15,1 0 0,-22 0 0,21 0 16,-21 0-16,22 0 0,-22 0 0,0 0 16,0 0-16,0 0 15,1 0-15,-22-21 16</inkml:trace>
  <inkml:trace contextRef="#ctx0" brushRef="#br0" timeOffset="42136.05">7239 8784 0,'0'0'0,"0"21"0,-21-21 16,0 0-16,42 0 31,0 0-31,21 0 0,-21 0 0,22 0 16,20 0-16,1 0 0,-1 0 0,1-21 15,-1 21-15,22 0 0,0-21 16,-22 21-16,22 0 0,-22-21 0,1 21 16,-1 0-16,-20 0 0,-1 0 15,-21 0-15,0 0 0,0 0 16,-42 0-1,0 0-15,0 0 16,-21 0-16,20 0 0,-20 0 0,0 21 16</inkml:trace>
  <inkml:trace contextRef="#ctx0" brushRef="#br0" timeOffset="42432.39">7620 8869 0,'0'21'62,"0"0"-62,0 0 0,0 1 0,0-1 16,0 0-16,0 21 0,0-21 0,0 22 16,0-22-16,0 21 0,0 1 15,0-1-15,-21-21 0,0 21 0,21 1 16,-22-1-16,1 0 0,0 1 0,21-22 15,0 21-15,-21 1 0,21-22 16,-21 0-16,21 0 0,0 0 0,0 0 16,21-42 15,0 0-31,0 0 0,0 0 16</inkml:trace>
  <inkml:trace contextRef="#ctx0" brushRef="#br0" timeOffset="43044.79">8064 9123 0,'0'-21'0,"0"42"31,0 0-31,0 0 16,0 22-16,-21-22 0,21 0 15,-21 21-15,21-21 0,0 1 16,-21 20-16,21-21 0,0 0 0,0 0 15,0 22-15,0-22 0,0 0 16,21 0-16,0-21 16,0 0-16,1 0 0,-1 0 0,0 0 15,0 0-15,21 0 0,-20-21 0,-1 21 16,0-21-16,0 0 0,0 0 16,0-1-16,22 1 0,-43 0 0,21 0 15,0 0-15,0 0 0,-21-1 0,21 1 16,-21-21-16,0 21 0,0 0 15,22-1-15,-22 1 0,0 0 0,0 0 16,21 21-16,-21 21 31,0 0-31,0 0 0,0 1 16,0-1-16,0 0 0,0 21 0,-21-21 16,21 22-16,0-22 0,0 21 15,0 1-15,0-1 0,0 21 0,0-20 16,0 20-16,0-20 0,0 20 0,21 1 15,-21-1-15,0-21 0,0 22 16,0-22-16,0 22 0,0-22 0,-21 0 16,-1 22-16,22-22 0,-21 1 0,0-1 15,0-21-15,21 0 0,-21 22 16,0-43-16,-1 21 0,1 0 0,0-21 16,0 0-16,0 0 0,-22 0 15,1 0-15,21 0 0,-21-21 16,-22 0-16,22-1 0,-1 22 0,1-21 15,0 0-15,-1 0 0,1 0 0,21 0 16,0-1-16,0 1 0,21 0 16,0 0-16,0 0 0,0 0 15,21-1-15,0-20 0,21 21 0,-21 0 16,22-22-16</inkml:trace>
  <inkml:trace contextRef="#ctx0" brushRef="#br0" timeOffset="43403.59">9038 9208 0,'-85'21'31,"85"0"-31,-21 0 16,21 21-16,0-20 0,0 20 0,0 0 15,0 22-15,0-22 0,0 22 0,0-22 16,0 21-16,0 1 0,0-1 16,-21-20-16,21 20 0,-21-20 15,21 20-15,-21-21 0,21 22 0,0-22 16,-21 22-16,21-22 0,-22 0 0,22 22 16,0-22-16,0 1 0,0-22 15,0 0-15,0 21 0,0-21 16,0 1-16,0-44 15,0 1 1,0 0-16,0 0 0,0-21 0,0-1 16,0 1-16,22 0 0,-1-1 0,-21-20 15,0 20-15</inkml:trace>
  <inkml:trace contextRef="#ctx0" brushRef="#br0" timeOffset="43684.43">8869 9313 0,'0'0'0,"0"-42"0,0 0 15,0 21-15,0-1 0,0-20 16,21 21-16,21 0 0,-21 0 0,22 21 16,-22-22-16,21 22 0,1 0 15,-1 0-15,0 0 0,1 0 0,-22 22 16,21-1-16,-21 0 0,22 0 0,-22 21 16,-21 1-16,0-22 0,0 21 15,0 1-15,0-22 0,0 21 0,-21-21 16,-1 0-16,1 22 0,-21-22 15,21 0-15,-22 0 0,1 0 16,0 1-16,-1-22 0,22 21 0,-21-21 16,21 0-16,0 0 0,21-21 31,21-1-31,21 1 16,-21 0-16</inkml:trace>
  <inkml:trace contextRef="#ctx0" brushRef="#br0" timeOffset="44325.1">9694 9335 0,'0'0'0,"21"0"0,-21-22 0,0 1 16,22 0-1,-1 21-15,-21-21 0,21 21 0,-21-21 16,21 0-16,0-1 0,0 1 15,-21 0-15,22 0 0,-22 0 0,21 0 16,-21-1-16,0 1 0,0 0 16,0 0-16,-21 21 15,-1 21 1,1 0-16,0 0 0,0 1 16,21-1-16,-21 0 15,21 21-15,-21-21 0,21 22 0,-22-22 16,22 0-16,0 21 0,0-20 0,0-1 15,0 0-15,0 0 0,22 0 16,-1 0-16,0-21 0,0 22 0,0-22 16,0 0-16,1 0 0,20 0 0,-21 0 15,21 0-15,-20 0 0,20 0 16,0 0-16,1-22 0,-22 1 0,21 21 16,0-21-16,1 0 0,-1 0 0,0-22 15,-20 22-15,20-21 0,0 21 16,1-22-16,-22 22 0,0-21 15,0 21-15,0-22 0,-21 22 0,0 0 16,0 0-16,-21 21 16,0 0-16,0 0 0,0 0 0,-22 21 15,22 0-15,-21 0 0,21 1 16,-1 20-16,22-21 0,0 0 0,0 0 16,0 22-16,0-22 0,0 0 0,22 21 15,-1-20-15,0-1 0,0 0 16,0 0-16,0 0 0,-21 0 0,0 1 15,22-22-15,-22 21 0,0 0 16,-22-21 0,1 0-16,0 0 15,0 0-15,0 0 0,0 0 0,-22 0 16,22 0-16,-21 0 0,21 0 16,-22 0-16,1 0 0,0 0 0,-1 0 15,1 0-15</inkml:trace>
  <inkml:trace contextRef="#ctx0" brushRef="#br0" timeOffset="44743.85">7451 9885 0,'0'0'15,"-43"0"-15,1 0 0,0 21 0,20-21 16,1 0-16,42 0 16,1 0-1,20 0-15,0 0 0,22 0 16,-1 0-16,22 0 0,0 0 0,20 0 16,1 0-16,0-21 0,21 21 0,0 0 15,0-21-15,21 0 16,0 21-16,22 0 0,-22-22 0,21 22 15,1 0-15,-22-21 0,21 21 0,-21 0 16,0 0-16,1-21 0,-44 21 16,22 0-16,-42 0 0,21-21 0,-43 21 15,1 0-15,-1 0 0,-20 0 0,-22 0 16,0 0-16,0 0 0,-42 0 31,0 0-15,-21 0-16,20 0 0,-20 21 15,0 0-15,-22-21 0,1 21 0,-1 1 16</inkml:trace>
  <inkml:trace contextRef="#ctx0" brushRef="#br0" timeOffset="45468.32">7239 10372 0,'0'0'0,"0"-21"0,0-1 16,0 1-16,0 0 16,-21 42 15,0 22-31,-22-22 0,22 21 16,0 0-16,-21 1 0,-1-1 0,1 22 15,-22-22-15,1 0 0,21 22 0,-22-22 16,1 0-16,-1 1 0,1-1 15,-1 0-15,22 1 0,-1-1 16,1 0-16,0-20 0,-1-1 0,22 0 16,0 0-16,0 0 0,21-42 31,0 0-15,0 0-16,0 0 0,21-1 0,-21 1 15,0-21-15,21 21 0,0 0 16,-21-1-16,0 1 0,22 0 0,-22 0 15,21 0-15,-21 0 0,0-1 0,21 1 16,-21 42 15,0 1-15,0-1-16,0 0 0,-21 0 16,21 21-16,0-20 0,-21-1 0,-1 0 15,22 21-15,-21-21 0,21 1 0,-21 20 16,21-21-16,0 0 0,0 0 15,0 1-15,21-22 16,0 0-16,22 0 16,-22 0-16,0 0 0,21 0 15,1 0-15,-22 0 0,21-22 0,1 22 16,-1 0-16,0 0 0,-21 0 0,22-21 16,-22 21-16,0 0 15,0 0-15,0 0 0</inkml:trace>
  <inkml:trace contextRef="#ctx0" brushRef="#br0" timeOffset="46176.56">1016 11726 0,'0'0'0,"0"-21"0,-21 21 16,21-21-16,0 0 0,-21 21 15,21-21-15,-22 42 32,22 0-32,0 21 0,0 1 15,0 20-15,0 1 0,0-1 16,0 22-16,22 0 0,-22-22 0,0 22 16,0-22-16,0 22 0,0-22 15,-22 1-15,1 21 0,0-22 0,0 1 16,-21-1-16,42-21 15,-22 22-15,1-43 0,21 21 0,0-20 16,-21-1-16,21 0 0,0-42 16,0 0-1,0-1-15,0-20 0,21 0 16,-21-1-16,21 1 0,-21-21 0</inkml:trace>
  <inkml:trace contextRef="#ctx0" brushRef="#br0" timeOffset="46484.38">720 11917 0,'-22'-64'0,"44"128"0,-44-170 0,1 64 16,21-1-16,0 1 15,0 0-15,0 21 0,0-22 0,21 22 16,1 0-16,-1 0 0,21 0 16,-21 21-16,22 0 0,-1 0 0,21 0 15,-20 21-15,20 0 0,-20 0 16,20 21-16,-21 1 0,1-1 0,-22 0 15,0 1-15,-21 20 0,0-20 16,-21-1-16,-21 0 0,20 1 16,-20-1-16,0 0 0,-1 1 0,-20-22 15,21 0-15,20 0 0,-20 0 16,21-21-16,0 0 0,0 0 0,21-21 31,21 0-15,0 0-16,0 0 0,21-1 0,-20 1 15,20 0-15</inkml:trace>
  <inkml:trace contextRef="#ctx0" brushRef="#br0" timeOffset="49140.29">1926 11536 0,'0'0'0,"-85"-42"31,64 42-31,-21 0 0,21 0 0,-22 0 16,22 0-16,-21 21 0,21 0 15,-22 0-15,22 21 0,0 1 0,-21-22 16,21 21-16,-1 1 0,1-1 16,21 0-16,-21 1 0,21-1 0,-21 0 15,21 1-15,0-1 0,0-21 16,0 0-16,0 22 0,21-43 15,0 21-15,0 0 0,1-21 0,20 0 16,-21 0-16,21 0 0,-20-21 16,20 0-16,-21-1 0,21 1 15,1 0-15,-22 0 0,0-21 0,21 20 16,-20-20-16,-1 0 0,0-1 16,-21 22-16,0-21 0,21 0 0,-21-1 15,0 22-15,0-21 0,0 21 16,0-1-16,0 1 0,0 42 31,0 1-31,0-1 0,0 0 16,0 0-16,0 21 0,0-20 15,0 20-15,0-21 0,-21 21 0,21 1 16,0-22-16,0 21 0,0-21 16,0 22-16,0-22 0,0 0 15,21 0-15,0 0 0,0-21 0,1 0 16,-1 0-16,0 0 0,21 0 15,-21-21-15,22 21 0,-1-21 0,0 0 16,-20 0-16,20 0 0,0-22 16,1 22-16,-22 0 0,21-21 0,-21 20 15,0-20-15,1 0 0,-1 21 16,-21-22-16,0 22 0,0 0 0,0 0 16,0 0-16,-21-1 0,-1 22 15,1 0-15,0 0 0,0 0 0,0 0 16,0 22-16,-1-1 0,1 0 0,0 0 15,21 21-15,0-20 16,0 20-16,0-21 0,0 21 0,0-20 16,0 20-16,21-21 0,0 21 15,22-20-15,-22-1 0,21 0 0,-21 0 16,22 21-16,-22-42 0,21 22 0,-21-1 16,22 0-16,-22-21 0,21 0 15,-21 0-15,22 0 0,-22 0 0,21 0 16,1 0-16,-22-21 0,21 0 15,-21-1-15,0 1 0,22 0 16,-22 0-16,0 0 0,0-22 0,0 22 16,1-21-16,-22 21 0,0 0 0,0-22 15,0 22-15,0-21 0,0 21 16,0-1-16,0-20 0,-22 21 16,1 0-16,0 21 0,21-21 0,-21 21 15,0 0-15,0 0 0,-1 0 0,1 21 16,-21 0-16,21 0 0,0 0 15,-1 0-15,1 1 0,21 20 0,-21-21 16,21 21-16,-21 1 0,21-22 16,-21 0-16,21 21 0,0-20 0,0-1 15,0 0-15,0 0 0,21 0 16,0-21-16,0 0 0,0 0 0,1 0 16,-1 0-16,0 0 0,0 0 15,21-21-15,-20 0 0,-1 21 16,0-21-16,0-22 0,0 22 0,0 0 15,1 0-15,-1-21 0,0 20 0,-21 1 16,21-21-16,-21 21 0,0 0 16,0-1-16,0 1 0,0 0 0,0 42 31,0 0-15,0 1-16,-21 20 0,21-21 0,0 0 15,0 22-15,0-22 16,0 21-16,0-21 0,0 0 0,0 1 15,21-1-15,0 0 0,-21 0 16,21 0-16,1-21 0,20 0 0,-21 0 16,0 0-16,22 0 0,-22 0 0,21 0 15,-21-21-15,22 0 0,-22 0 16,0 21-16,21-43 0,-21 22 0,1 0 16,-1 0-16,0-21 0,-21 20 15,21 1-15,0-21 0,-21 21 0,0 0 16,21-1-16,-21 1 0,0 0 0,0 42 31,0 0-15,0 1-16,0-1 0,0 21 0,0-21 15,0 0-15,0 22 0,0-22 16,-21 21-16,21-21 0,-21 1 0,21-1 16,0 0-16,0 0 0,0 0 15,0-42 16,0 0-31,0 0 16,0 0-16,21-22 0,-21 22 0,21-21 16,-21 21-16,0-22 0,22 22 0,-1-21 15,0-1-15,0 1 0,0 21 16,0 0-16,1 0 0,-1-1 16,0 1-16,0 21 0,0 0 15,0 21-15,-21 1 0,0-1 16,22 0-16,-1 0 0,-21 0 0,21 22 15,-21-22-15,0 0 0,0 21 16,0-21-16,21 22 0,-21-22 0,0 0 16,21 21-16,-21-20 0,0-1 0,0 0 15,0 0-15,21-21 16,1 0-16,-1 0 16,0 0-16,0-21 0,0 0 15,-21 0-15,21-1 16,1-20-16,-1 21 0,0-21 0,21 20 15,-21-20-15,1 21 0,-1-21 0,0-1 16,0 22-16,0 0 0,0 0 16,1 0-16,-22-1 0,21 22 0,-21 22 31,0-1-31,0 0 16,0 0-16,0 21 0,0-20 0,0-1 15,0 0-15,0 21 0,0-21 0,0 1 16,0 20-16,0-21 0,0 0 15,0 0-15,21 1 0,0-1 0,0 0 16,0 0-16,1-21 0,20 0 16,-21 21-16,21-21 0,-20 0 15,20 0-15,0 0 0,-21-21 0,22 0 16,-1 21-16,-21-21 0,22 0 16,-22-1-16,0-20 0,0 21 0,0 0 15,0 0-15,-21-22 0,0 22 0,22 0 16,-22-21-16,0 20 0,0 1 15,0-21-15,0 21 0,-22 0 16,1 21-16,0 0 0,0 0 16,0 21-16,0 0 15,21 0-15,-22 0 0,22 0 0,0 22 16,0-22-16,0 0 0,0 21 16,0-20-16,0-1 0,0 0 15,0 0-15,22 0 0,-1 0 0,0 1 16,0-1-16,0-21 0,0 0 0,22 0 15,-22 0-15,0 0 0,21 0 16,-20 0-16,-1-21 0,0 21 0,21-22 16,-21 1-16,1 0 0,-1-21 0,0 21 15,0-1-15,0-20 0,0 21 16,-21-21-16,22-1 0,-1 1 0,0 21 16,0-22-16,0 1 0,-21 0 0,0 21 15,21-1-15,-21 1 16,0 0-16,0 42 15,-21 0-15,21 1 16,0 20-16,0-21 0,0 21 16,0-20-16,0 20 0,0 0 0,0-21 15,0 22-15,0-22 0,0 21 0,0-21 16,0 22-16,0-22 0,21 0 16,1 0-16,-1 0 0,0-21 0,0 22 15,0-22-15,0 0 0,1 0 16,20 0-16,-21 0 0,0 0 0,22 0 15,-22-22-15,0 1 0,0 0 0,0 21 16,0-21-16,1-21 0,-1 20 16,0 1-16,-21 0 0,21 0 15,-21 0-15,21 0 0,-21-1 0,0 1 16,0 0-16,0 42 31,0 0-31,0 1 16,-21-1-16,21 0 0,0 21 0,0-21 15,0 1-15,0-1 0,0 0 16,0 0-16,0 0 0,21-21 16,0 0-16,1 0 15,-1 0-15,0-21 16,0 21-16,0-21 0,0 0 16,1 0-16,-1 21 0,0-22 0,0 1 15,0 0-15,0 0 0,1 0 0,-1 21 16,0-21-16,-21-1 15,21 22-15,0 0 0,-21 22 16,0-1-16,0 0 16,0 0-16,0 0 0,21 0 15,-21 1-15,0-1 0,0 0 0,0 0 16,0 0-16,22 0 0,-1-21 16,0 0-1,0 0-15,0 0 0,0 0 16,1 0-16,-22-21 0,21 21 15,0-21-15,-21 0 0,0 0 16,0 0-16,0-1 0,0 1 16,0 0-16,0 0 0</inkml:trace>
  <inkml:trace contextRef="#ctx0" brushRef="#br0" timeOffset="49353.03">5419 11494 0,'0'0'0,"-43"21"0,22 0 0,0-21 0,0 21 0,21 0 16,21-21-1,0 0 1,21 0-16,-20 0 0,20 0 0,-21 0 16,21 0-16,1 0 0,-1-21 15,0 21-15,1-21 0,-1 21 0,-21-21 16,0 0-16,1-1 0,-1 1 0,0 0 15</inkml:trace>
  <inkml:trace contextRef="#ctx0" brushRef="#br0" timeOffset="50076.27">9631 10012 0,'0'-21'16,"0"42"-16,0-63 0,0 20 0,21 22 15,0-21-15,-21 0 0,21 0 0,0 21 16,1 0-16,-1 0 0,0 0 0,21 0 16,-21 21-16,22 0 15,-1 0-15,0 22 0,22-22 0,-1 21 16,1 1-16,21-22 0,-1 21 0,1 22 15,0-22-15,20 0 0,22 1 16,-21-1-16,0 0 0,0 1 16,0-1-16,0 0 0,-22 1 0,1-22 15,-22 0-15,1 21 0,-22-21 16,1-21-16,-22 22 0,21-1 0,-21-21 16,-21-21 15,-21-1-31,0 1 0,0 0 15,0-21-15,-1 21 0,-20-22 0,21 1 16,0 21-16,-22-22 0,22 1 16,-21 21-16,21 0 0,0 0 0,-1-1 15,44 22 1,-1 0 0,0 22-16,0-1 0,0-21 0,0 21 15,22 0-15,-22 21 0,21-20 0,-21-1 16,1 0-16,20 0 0,-21 21 15,0-20-15,-21-1 0,0 0 0,0 21 16,0-21-16,0 1 0,0-1 16,-21-21-16,0 21 0,0 0 0,0 0 15,-22 0-15,1-21 0,21 22 0,-22-1 16,1-21-16,21 21 0,-21-21 16,20 21-16,1-21 0,0 0 15,21 21-15,-21-21 0</inkml:trace>
  <inkml:trace contextRef="#ctx0" brushRef="#br0" timeOffset="50859.83">12044 11430 0,'0'-21'0,"0"42"0,0-63 15,0 21-15,0-1 0,0-20 16,0 21-16,0 0 0,0 0 15,0 42 1,0 0 0,0 0-16,0 21 0,0-20 0,0 20 15,-21 0-15,21-21 0,-22 22 0,22-1 16,0-21-16,-21 22 0,21-22 16,0 0-16,0 0 0,0 0 0,0 0 15,0-42 16,21 21-15,1-21-16,-22 0 0,21 0 0,0 0 16,0-1-16,-21 1 0,21 0 0,0-21 15,1 21-15,-22-22 0,21 22 16,0 0-16,0 0 0,-21 0 0,21 21 16,0 0-1,-21 21-15,22 0 0,-22 0 16,21 0-16,-21 0 0,21 22 0,-21-22 15,0 21-15,21-21 0,0 1 0,0-1 16,-21 21-16,22-42 0,-1 21 16,0 0-16,0 1 0,0-22 0,0 0 15,22 0-15,-22 0 0,0 0 0,21 0 16,-20 0-16,-1 0 0,0-22 16,0 22-16,0-21 0,0 0 0,1 0 15,-22 0-15,0 0 0,0-22 0,0 22 16,0-21-16,0-1 0,0 22 15,0-21-15,0 0 0,0-1 0,-22 1 16,1 21-16,21 0 16,-21-1-16,21 1 0,-21 21 15,0 0-15,0 0 16,21 21-16,0 1 0,-22-1 16,22 0-16,-21 0 0,21 0 0,0 0 15,0 1-15,0-1 0,0 0 0,21-21 16,1 21-16,-1 0 0,0-21 15,21 0-15,-21 0 0</inkml:trace>
  <inkml:trace contextRef="#ctx0" brushRef="#br0" timeOffset="51071.71">13166 11345 0,'0'0'0,"0"22"31,0-1-15,0 0-16,-22 21 0,22-21 15,0 1-15,0-1 0,0 21 16,0-21-16,-21 0 0,21 1 0,-21-1 16,21 0-16,0 0 0,0 0 0,0 0 15,21-42 17,-21 0-32</inkml:trace>
  <inkml:trace contextRef="#ctx0" brushRef="#br0" timeOffset="51255.73">13208 11028 0,'-21'-21'0,"42"42"0,-63-63 0,20 20 16,1 22 0,0 0-16,0 22 15,21-1-15,0 0 16,0 0-16,21 0 15,0-21-15,0 21 0,1-21 16,-1 0-16,0 0 0,21 0 16</inkml:trace>
  <inkml:trace contextRef="#ctx0" brushRef="#br0" timeOffset="51491.59">13906 11007 0,'0'0'0,"0"-21"31,0 42-31,0 0 0,0 0 16,0 21-16,-21-20 0,21 20 0,-21 0 16,21 1-16,0-1 0,0 0 15,0 1-15,0-1 0,-21 0 0,21 1 16,0-1-16,-21 0 0,21-21 16,0 22-16,0-22 0,0 0 15,0 0-15,0 0 0,0 1 0,0-1 16,21-21-1,0-21-15,0-1 16</inkml:trace>
  <inkml:trace contextRef="#ctx0" brushRef="#br0" timeOffset="51956.54">14330 11007 0,'0'0'0,"0"-43"0,0 22 16,21-42-1,-21 84 1,0 0-16,0 0 0,0 0 16,0 22-16,0-1 0,0 22 0,0-22 15,-21 21-15,21-20 0,-21 20 16,21-20-16,0 20 0,-22-21 0,22 1 16,-21-1-16,21-21 0,0 22 15,0-22-15,0 0 0,0 0 0,0 0 16,21-21 15,-21-21-31,22 21 16,-22-21-16,0 0 0,21 0 0,0-1 15,-21 1-15,21-21 0,0 21 16,0-22-16,1 22 0,-1-21 0,21 0 16,-21-1-16,0 22 0,22-21 0,-22 21 15,21-1-15,-21 22 0,1 0 16,-1 0-16,-21 22 0,0-1 0,0 0 15,21 21-15,-21-21 0,0 22 16,0-1-16,0 0 0,0 1 0,0-1 16,0 0-16,0-20 0,0 20 0,0-21 15,-21 0-15,21 0 0,-21 1 16,21-1-16,-22-21 16,1 0-16,0 0 15,0 0-15,0 0 0</inkml:trace>
  <inkml:trace contextRef="#ctx0" brushRef="#br0" timeOffset="52140.46">13758 11409 0,'21'0'31,"1"0"-31,-1 0 0,0-21 15,21 21-15,-21 0 0,22 0 16,20-21-16,-20 21 0,41-22 0,-20 22 16,20 0-16,1-21 0</inkml:trace>
  <inkml:trace contextRef="#ctx0" brushRef="#br0" timeOffset="53259.53">15261 11113 0,'0'0'15,"-21"0"-15,0 0 0,0 0 0,-1 0 16,1 21-16,21 0 0,-42 0 16,21 0-16,0 22 0,-1-22 15,1 21-15,0 0 0,0-20 0,21 20 16,-21 0-16,21 1 0,-21-22 16,21 21-16,0-21 0,0 0 0,0 1 15,0-1-15,0 0 0,0 0 0,21-21 16,0 0-16,21 21 0,-21-21 15,1 0-15,20 0 0,-21 0 0,0 0 16,22 0-16,-22-21 0,21 21 16,-21-21-16,22 0 0,-22 21 0,0-21 15,0-22-15,-21 22 0,0 0 16,0-21-16,0 20 0,0-20 16,0 0-16,0-1 0,0 1 0,-21 0 15,0-1-15,0 22 0,-1-21 0,-20 21 16,21 21-16,0 0 0,-22 0 15,22 0-15,-21 0 0,21 21 0,0 0 16,-1 0-16,1 22 0,0-1 0,21-21 16,0 21-16,0 1 0,0-22 15,0 21-15,0-21 0,21 1 0,0-1 16,22 0-16,-22 0 0,21 0 0,-21-21 16,22 0-16,-1 0 0,0 0 15,1 0-15,-22 0 0,21 0 16,22 0-16,-22 0 0,0-21 0,1 0 15,-1 0-15,0 0 0,-20-1 16,20 1-16,-21-21 0,0 21 0,0 0 16,1-22-16,-1 22 0,-21 0 15,21 0-15,-21 42 16,0 0 0,-21 0-16,21 22 0,-21-22 15,21 0-15,0 21 0,0-21 0,0 1 16,0-1-16,0 0 0,0 0 0,0 0 15,0 0-15,0 1 0,21-1 16,0-21-16,0 0 16,0 0-16,0 0 15,1 0-15,-1 0 0,0-21 16,0 21-16,0-22 0,0 22 0,1-21 16,-1 0-16,0 0 0,0 0 0,0 0 15,0-22-15,1 22 0,-22 0 16,21 0-16,0 0 0,-21-1 0,0 1 15,0 42 1,0 1-16,0-1 16,0 0-16,-21 0 0,21 21 0,-21-20 15,21-1-15,0 0 0,0 0 16,0 0-16,0 0 0,0 1 16,0-1-16,21-21 15,0 21-15,0-21 0,0 0 16,22 0-16,-22 0 0,0 0 15,21 0-15,-21 0 0,22-21 0,-22 21 16,0-21-16,0-1 0,0 1 16,1-21-16,-1 21 0,0-22 0,0 1 15,0 0-15,0-1 0,1-20 16,-1 21-16,0-22 0,0 22 0,0-22 16,-21 22-16,0 0 0,21-1 0,-21 1 15,0 21-15,0 0 0,0-1 16,0 44-1,-21-1-15,0 21 0,0 0 16,0 1-16,0-1 0,-1 22 16,1-1-16,0-21 0,21 22 0,0-1 15,-21-20-15,21-1 0,0 0 0,0 1 16,0-1-16,0-21 0,0 22 16,0-22-16,21-21 0,0 21 0,0 0 15,1-21-15,-1 0 0,0 0 16,0 0-16,0 0 0,0 0 15,-21-21-15,0 0 0,22 0 0,-22-1 16,21 1-16,-21 0 0,0 0 0,0 0 16</inkml:trace>
  <inkml:trace contextRef="#ctx0" brushRef="#br0" timeOffset="53416.31">16552 11282 0,'-42'-21'16,"84"42"-16,-126-42 0,41 21 0,22 0 15,0 0-15,42 0 31,0 0-31,0 0 0,22 0 16,-22 0-16,21 0 0,1 0 0,-1 0 16,21 0-16,-20 0 0,-1 0 15,0 0-15,1-21 0,-1 21 0,-21 0 16</inkml:trace>
  <inkml:trace contextRef="#ctx0" brushRef="#br0" timeOffset="53796.17">17865 11070 0,'0'-21'0,"0"42"0,-22-42 15,1 0-15,0 21 0,0 0 0,0 0 16,0 21-16,-1 0 0,22 0 15,-21 1-15,0 20 0,21 0 16,-21 1-16,21-1 0,0 21 0,-21-20 16,21 20-16,-21 1 0,-1-1 15,22-20-15,0 20 0,-21 22 0,0-22 16,0 22-16,0-22 0,21 22 0,-21 0 16,-1-22-16,1 22 0,-21-22 15,21 1-15,0 21 0,-1-22 0,1 1 16,0-1-16,0-21 0,21 22 0,0-22 15,-21 1-15,21-1 0,0 0 0,-21-21 16,21 1-16,0-1 16,21-42-1,0-1-15,0 1 0,-21-21 16,21 0-16,0-1 0</inkml:trace>
  <inkml:trace contextRef="#ctx0" brushRef="#br0" timeOffset="54069.01">17674 11345 0,'21'-63'16,"-42"126"-16,63-190 0,-20 64 0,-1 21 0,0-1 15,21 1-15,-21 0 16,22 20-16,-22 1 0,21 0 0,1 0 0,-22 21 16,21 0-16,-21 0 0,22 0 15,-1 0-15,-21 21 0,0 0 16,22 0-16,-22 22 0,-21-1 0,0 0 15,0 1-15,0-1 0,0 0 0,-21 1 16,-1-1-16,-20 0 0,21 1 16,-21-22-16,20 0 0,-20 0 0,21 0 15,-21 1-15,20-1 0,1-21 16,0 0-16,0 21 0</inkml:trace>
  <inkml:trace contextRef="#ctx0" brushRef="#br0" timeOffset="56576.53">19029 11070 0,'0'0'0,"21"-21"0,-21 0 15,0 0-15,0 0 16,-21-1-16,0 1 0,-1 0 15,1 21-15,0 0 0,0 0 16,0 0-16,0 0 16,-1 0-16,1 21 0,0 0 0,0 1 15,-21-1-15,20 21 0,1-21 0,0 22 16,0-1-16,0-21 0,0 21 16,21 1-16,0-22 0,0 21 0,0-21 15,0 1-15,0-1 0,0 0 0,0 0 16,21-21-16,0 0 15,0 0-15,0 0 0,0 0 0,22 0 16,-22 0-16,0 0 0,0-21 0,0 0 16,1 0-16,-1 21 0,0-22 15,0-20-15,0 21 0,0 0 0,1-22 16,-22 22-16,21 0 0,0-21 16,0 21-16,-21-1 0,0 1 15,0 0-15,0 42 31,0 22-31,0-22 0,0 0 16,0 21-16,0-21 0,0 22 0,0-22 16,0 21-16,0-21 0,0 1 15,0-1-15,0 0 0,0 0 0,0 0 16,21 0-16,0-21 0,1 0 0,-1 0 16,0 0-16,0 0 15,0 0-15,0 0 0,1-21 16,-1 0-16,0 0 0,21 0 0,-21 0 15,1-1-15,-1-20 0,0 21 16,0-21-16,0-1 0,0 1 0,22 0 16,-22 20-16,0-20 0,0 21 0,0 0 15,-21 0-15,0-1 0,22 22 16,-22 22 0,0-1-16,0 0 0,0 0 0,-22 21 15,1 1-15,21-22 0,0 21 16,-21 1-16,21-1 0,0-21 0,0 21 15,0-20-15,0 20 0,0-21 16,21 0-16,0 0 0,1 1 16,-1-1-16,21-21 0,-21 21 0,22 0 15,-1-21-15,0 0 0,1 0 16,20 0-16,-21 0 0,1 0 0,-1 0 16,-21 0-16,22-21 0,-1 21 0,-21-21 15,21 0-15,-20-1 0,-1 1 16,21-21-16,-21 0 0,0 20 0,-21-41 15,22 21-15,-22-1 0,21 1 0,-21 0 16,0 20-16,0-20 0,0 21 16,-21 0-16,-1 0 0,1 21 0,0 0 15,0 0-15,-21 0 0,20 0 0,-20 21 16,21 0-16,0 21 16,-22-21-16,22 22 0,-21-1 0,21 0 15,0 1-15,-1-22 0,1 21 0,0 1 16,21-22-16,0 0 0,0 21 15,0-21-15,0 1 0,0-1 0,0 0 16,21 0-16,0-21 16,1 0-16,-1 0 0,0 0 15,0 0-15,0 0 0,0-21 0,1 0 16,-1 21-16,0-21 0,-21-1 16,21 1-16,0 0 0,-21-21 0,21 21 15,1-22-15,-22 22 0,21-21 0,0-1 16,-21 22-16,0-21 15,21 21-15,-21 0 0,0 42 32,0 0-32,0 0 0,-21 0 15,21 22-15,0-22 0,0 0 0,0 0 16,0 21-16,0-20 0,0-1 0,0 0 16,21 0-16,21 0 0,-20-21 15,-1 21-15,21-21 0,0 0 0,1 0 16,-22 0-16,21 0 0,1 0 0,-22 0 15,0 0-15,21 0 0,-21-21 16,1 0-16,-1 0 0,-21 0 16,21-22-16,0 22 0,0-21 15,-21 0-15,21-1 0,-21 22 0,22-21 16,-22 21-16,0-22 0,21 43 0,-21-21 16,0 42-1,-21 22 1,-1-22-16,22 21 0,-21-21 0,0 22 15,0-1-15,0 0 0,0-21 16,-1 22-16,1-22 0,21 21 16,0-21-16,-21 1 0,21-1 0,-21 0 15,21 0-15,-21-21 0,21-21 47,0 0-47,21 0 16,-21-1-16,21 1 0,0 0 0,0-21 15,1 21-15,-1-22 0,0 1 16,0 0-16,21 20 0,-20-20 0,20 0 16,0 21-16,1-22 0,-22 22 15,0 0-15,21 0 0,-21 21 0,1 0 16,-22 21 0,0 0-16,0 21 0,0-20 15,0 20-15,0 0 0,0-21 0,0 22 16,-22-1-16,22-21 0,0 22 15,0-22-15,0 0 0,0 0 16,0 0-16,0 0 0,0 1 0,0-44 47,22 1-31,-1 0-16,-21 0 0,21-21 15,0 20-15,0-20 0,-21 21 0,21-21 16,1 20-16,20-20 0,-21 21 15,0-21-15,0 20 0,1 22 0,20-21 16,-21 21-16,0 0 16,-21 21-16,0 1 15,0-1-15,0 21 0,0-21 16,0 22-16,0-1 0,0-21 0,0 21 16,0-20-16,21-1 0,1 0 15,-22 0-15,21 0 0,0 0 0,0 1 16,0-22-16,0 0 0,1 21 0,20-21 15,-21 0-15,21 0 0,-20 0 16,-1 0-16,21 0 0,-21-21 0,0-1 16,1 1-16,-1-21 15,0 21-15,0 0 0,-21-22 0,21 1 16,-21 21-16,21-22 0,-21 22 0,0-21 16,0 21-16,0 0 15,-21 21 1,0 21-16,0 0 0,0 21 15,0-21-15,-1 1 0,1 20 16,0-21-16,21 21 0,-21-20 0,21-1 16,0 0-16,0 0 0,0 0 15,0 0-15,21 1 0,0-1 0,22 0 16,-22-21-16,21 21 0,-21-21 0,22 0 16,-1 0-16,-21 0 0,0 0 15,0 0-15,1 0 0,-1 0 0,0-21 16,0 0-16,0 0 0,0-1 15,1 1-15,-22-21 0,21 0 16,0-1-16,-21 1 0,21 0 0,0-1 16,0-20-16,1 20 0,-1 1 15,-21 0-15,21-1 0,0 1 0,0 21 16,-21-21-16,0 20 0,21-20 0,-21 21 16,0 0-16,-21 42 15,0-21 1,21 42-16,-21-21 0,0 1 15,0 20-15,-1-21 0,1 21 16,0 1-16,21-1 0,-21 0 0,21 1 16,-21-1-16,21 0 0,0 1 15,0-1-15,0 0 0,0-20 0,0 20 16,0-21-16,0 0 0,21 0 0,0 1 16,0-22-16,0 0 15,1 0-15,-1 0 0,0 0 16,0 0-16,21 0 0,-20 0 0,20-22 15,-21 1-15,21 21 0,-20-21 16,-1 0-16,0-21 0,0 20 0,21 1 16,-20-21-16,-1 21 0,0 0 15,-21-1-15,0 44 16,0-1 0,0 0-16,-21 0 0,21 0 15,0 22-15,-21-22 0,21 0 0,-22 0 16,22 0-16,0 0 0,0 1 15,0-1-15,0 0 0,22 0 0,-1-21 16,21 21-16,-21 0 0,22-21 16,-22 0-16,0 0 0,0 0 0,0 0 15,0 0-15,1 0 0,-1 0 0,0-21 16,0 0 0,0 0-16,0 0 0,-21 0 0,0-22 15,0 22-15</inkml:trace>
  <inkml:trace contextRef="#ctx0" brushRef="#br0" timeOffset="56800.91">22373 10901 0,'-21'21'0,"42"-42"0,-63 42 0,21-21 0,21 21 15,0 0-15,21-21 16,0 22-16,0-22 15,0 0-15,22 21 0,-22-21 0,21 21 16,-21-21-16,22 0 0,-1 21 16,-21-21-16,0 0 0,22 0 15,-43 21-15,21-21 0,-42 0 16</inkml:trace>
  <inkml:trace contextRef="#ctx0" brushRef="#br0" timeOffset="57952.91">2582 10774 0,'0'0'16,"0"-21"-16,0 0 0,0-1 0,0 1 15,-21 0-15,21 0 0,0 0 0,0 0 16,-21 21-16,21 21 15,-21 0 1,21 0-16,0 0 0,0 0 16,-21 22-16,21-22 0,0 0 0,0 21 15,0-20-15,0 20 0,0-21 0,0 0 16,0 0-16,0 1 0,0-1 16,0 0-16,-22-21 0,22-21 46,22 21-30,-1-21-16,0-1 0,0 1 16,0 0-16,0 21 0,1 0 15,-1-21-15,0 21 16,0 0-16,0 21 0,0-21 16,1 21-16,-1 0 15,0 1-15,0-22 0,0 21 0,0 0 16,1 0-16,-1-21 0,0 0 15,0 0-15,0 0 16,0 0-16,1 0 0,-1 0 0,0 0 16,0 0-16,-21-21 0,21 0 15,0 21-15,1-21 0,-1-1 16,0 1-16,0 0 0,0 0 0,-21 0 16,0-22-16,0 22 0,0 0 15,0-21-15,0 21 0,0-22 0,-21 22 16,21-21-16,-21 21 0,0-22 15,21 22-15,0 0 0,-21 21 0,-1 0 16,1 0-16,21 21 16,-21-21-16,0 21 0,21 0 15,0 1-15,0-1 0,0 0 16,0 0-16,0 0 0,0 0 16,0 1-16,21-22 0,21 0 15,-20 0-15</inkml:trace>
  <inkml:trace contextRef="#ctx0" brushRef="#br0" timeOffset="58179.78">3641 10562 0,'0'0'0,"0"-21"0,0 0 16,0 42 0,0 0-16,0 0 15,0 1-15,0-1 0,0 21 16,-22-21-16,1 0 0,0 1 15,21 20-15,-21-21 0,0 0 0,21 0 16,0 1-16,-21-22 0,-1 21 0,22 0 16,0-42 15,0 0-15</inkml:trace>
  <inkml:trace contextRef="#ctx0" brushRef="#br0" timeOffset="58452.34">3535 10224 0,'0'0'0,"-43"-22"32,43 1-17,0 0 32,-21 21-31,21 21-1,0 0 1,21-21 0,-21 22-1,22-22-15,-1 0 0</inkml:trace>
  <inkml:trace contextRef="#ctx0" brushRef="#br0" timeOffset="58728.45">4085 10181 0,'0'21'31,"-21"-21"-31,21 22 0,0-1 0,-21 21 16,0-21-16,21 22 0,0-1 15,0 0-15,-22 1 0,22-1 16,0 0-16,-21 1 0,21-1 0,0 0 16,0 1-16,0-1 0,-21-21 0,21 21 15,-21-20-15,21-1 0,0 0 16,0 0-16,0 0 0,0 0 0,0 1 16,21-22-1,0 0 1,0-22-16,1 22 0,-1-21 0,0 0 15</inkml:trace>
  <inkml:trace contextRef="#ctx0" brushRef="#br0" timeOffset="59220.17">4445 10266 0,'0'0'0,"0"-21"0,0 0 0,0-1 0,-21 22 31,0 0-31,21 22 15,0-1-15,0 21 0,0-21 0,0 22 16,0-1-16,0 0 0,0 22 16,0-22-16,0 0 0,0 1 0,0-1 15,0 0-15,0 1 0,0-1 0,0-21 16,0 0-16,0 22 0,0-22 16,0 0-16,0 0 15,-22-21 16,22-21-31,0 0 16,0 0-16,0 0 0,0-1 16,22 1-16,-22-21 0,21 21 15,0-22-15,0 1 0,0 21 0,22-21 16,-22-1-16,0 22 0,21 0 0,1 0 16,-22 21-16,0 0 15,21 0-15,-21 0 0,1 21 0,-1 0 16,0 0-16,0 0 0,-21 22 0,0-22 15,21 21-15,-21 1 0,0-22 16,0 21-16,0-21 0,0 0 0,0 22 16,0-22-16,0 0 0,0 0 15,-21 0-15,0 1 0,21-1 16,-21-21-16,0 0 0,-1 0 16,1 0-1,0 0-15,0 0 0,0-21 16,0 21-16</inkml:trace>
  <inkml:trace contextRef="#ctx0" brushRef="#br0" timeOffset="59453.03">3873 10626 0,'22'0'15,"-1"0"1,0 0-16,0-21 0,0-1 16,22 22-16,-22 0 0,0 0 0,0-21 15,0 21-15,0 0 0,1 0 0,-1 0 16,0 0-16,0 0 16,-21 21-1</inkml:trace>
  <inkml:trace contextRef="#ctx0" brushRef="#br0" timeOffset="60216.35">1079 12615 0,'22'0'47,"20"0"-31,-21 0-16,0 0 15,22 0-15,20 0 0,-21 0 0,22 0 16,-1 0-16,22 0 0,0 0 15,-1 0-15,22 0 0,-21 0 0,42 0 16,0 0-16,0 0 0,21 0 16,0 0-16,0-21 0,22 21 0,-1 0 15,0 0-15,22 0 0,-22-21 0,22 21 16,-1 0-16,1 0 0,-1-21 16,22 21-16,-22 0 0,1 0 0,-1-21 15,1 0-15,-1 21 0,-20 0 0,-1 0 16,0-22-16,-20 22 15,-22 0-15,21 0 0,-42-21 0,21 21 16,-43 0-16,1 0 0,-22 0 0,1 0 16,-22 0-16,1-21 0,-22 21 15,0 0-15,0 0 0,0 0 16,-21 21 15,0 0-15</inkml:trace>
  <inkml:trace contextRef="#ctx0" brushRef="#br0" timeOffset="64236.63">2074 13970 0,'0'-21'16,"-21"21"-1,21-21-15,-21 0 16,0-1-1,0 22-15,21-21 0,-22 21 16,22-21-16,-21 21 0,0-21 16,0 21-16,0 0 0,0-21 0,-1 21 15,1 0-15,-21 0 0,21 0 16,0 0-16,-22 0 0,22 0 0,-21 0 16,21 0-16,-1 21 0,-20 0 15,21 0-15,-21 0 0,20 1 16,1 20-16,0-21 0,0 21 0,0-20 15,21 20-15,0-21 0,0 21 16,0-20-16,0 20 0,0-21 0,21 21 16,0-20-16,0-1 0,0 0 15,1 0-15,-1-21 0,21 0 16,-21 0-16,22 0 0,-22 0 16,21 0-16,0-21 0,-20 0 0,20 21 15,-21-43-15,21 22 0,-20 0 16,20 0-16,-21-21 0,21 20 0,-20-20 15,-1 0-15,0-1 0,0 1 16,0 0-16,-21-1 0,0 1 0,21-21 16,-21 20-16,0-20 0,0 20 15,0 1-15,0 0 0,0-1 0,0 22 16,0 0-16,0 0 0,0 0 16,0 0-16,-21 21 15,21 21-15,0 0 16,-21 0-16,21 21 0,0 1 0,0 20 15,0-20-15,0 20 0,0-21 16,0 1-16,0 20 0,0-20 0,0-1 16,0 0-16,0 1 0,0-22 15,21 21-15,0-21 0,1 22 0,-1-22 16,0 0-16,0-21 0,21 21 16,-20-21-16,20 0 0,0 0 0,-21 0 15,22 0-15,-1 0 16,0 0-16,1-21 0,-1 0 0,0 21 15,1-21-15,-1-1 0,-21 1 16,0 0-16,22 0 0,-43 0 0,21 0 16,-21-1-16,0-20 0,0 21 0,0 0 15,0-22-15,0 22 0,0 0 16,-21 0-16,21 0 0,-21 0 0,-1-1 16,1 22-16,0 0 0,0 0 15,0 0-15,0 22 0,-22-1 0,22 0 16,0 21-16,0-21 0,0 1 15,-1 20-15,1-21 0,21 21 0,0 1 16,-21-22-16,21 0 16,0 21-16,0-20 0,0-1 0,0 21 15,0-21-15,21 0 16,0 1-16,1-22 0,-1 0 0,0 0 16,0 0-16,21 0 0,-20 0 15,-1-22-15,21 1 0,-21 0 0,0 0 16,1 0-16,-1 0 0,0-1 15,0 1-15,-21 0 0,0-21 0,21 21 16,-21-22-16,0 22 0,0 0 16,0 0-16,0 0 0,0-1 0,0 1 15,0 42 17,0 1-32,0-1 0,0 0 15,-21 0-15,21 21 0,0-20 16,0-1-16,0 0 0,0 0 0,0 0 15,0 0-15,0 1 0,21-1 16,0 0-16,-21 0 0,22-21 0,-1 21 16,0-21-16,0 0 0,0 0 15,0 0-15,1 0 0,-1 0 0,0 0 16,0 0-16,0-21 0,22 0 0,-22 0 16,0 0-16,0-1 0,0 1 15,22 0-15,-22-21 0,0-1 16,-21 22-16,21-21 0,0 0 15,0-22-15,-21 22 0,0-1 0,22-20 16,-22 21-16,21-1 0,-21 1 16,0 0-16,0-1 0,0 22 0,0 0 15,0 0-15,-21 42 32,21 21-32,-22-21 0,1 43 0,21-22 15,0 1-15,0 20 0,0-21 16,0 22-16,0-22 0,0 22 0,0-22 15,0 0-15,0 1 0,0-1 16,0-21-16,0 22 0,0-1 16,21-21-16,1 0 0,-1 22 0,0-22 15,0-21-15,0 21 0,0 0 16,22-21-16,-22 0 0,21 0 0,-21 0 16,22 0-16,-1-21 0,-21 21 15,0-21-15,22 0 0,-22-1 0,0 1 16,0 0-16,0 0 0,1 0 15,-1 0-15,-21-1 0,0-20 0,0 21 16,0 0-16,0-22 0,0 22 0,0-21 16,0 21-16,0 0 0,0-1 15,0 1-15,0 0 0,-21 21 0,-1 0 16,1 0 0,0 21-16,0 0 0,0 1 0,0-1 15,21 0-15,-22 0 0,1 0 0,21 0 16,-21 1-16,21-1 0,0 0 15,0 0-15,0 0 0,0 0 16,21-21 0,0 0-16,1 0 15,-1 0-15,0 0 0,0-21 0,0 0 16,0 0-16,-21 0 16,0 0-16,22-1 0,-1 1 15,-21 0-15,21 0 16,-21 42-1,0 0-15,0 0 16,0 1-16,0-1 0,0 0 16,21 0-16,-21 0 0,0 0 0,0 1 15,21-1-15,-21 0 0,0 0 16,0 0-16,21 0 0,1-21 16,-1 0-16,0 0 15,0 0-15,-21-21 0,21 21 16,-21-21-16,21 0 0,-21 0 0,0-22 15,0 22-15</inkml:trace>
  <inkml:trace contextRef="#ctx0" brushRef="#br0" timeOffset="64476.49">3111 13780 0,'0'0'0,"-21"21"0,0-21 0,0 0 16,21 21-16,21-21 16,0 0-1,0 0-15,1 0 0,20 0 0,-21-21 16,21 0-16,1 21 16,-1-22-16,0 22 0,1-21 0,20 21 15,-20-21-15,20 21 0,-21-21 0,22 21 16,-1-21-16,-20 0 0,20 21 15</inkml:trace>
  <inkml:trace contextRef="#ctx0" brushRef="#br0" timeOffset="64940.94">5482 13018 0,'0'0'0,"21"-43"16,-21 64 0,0 1-1,0-1-15,0 21 0,-21 0 0,21 1 16,0-1-16,-21 22 0,0-1 16,0 1-16,-1-1 0,-20 22 0,21-1 15,0-20-15,-22 21 0,1-22 16,0 22-16,-1-22 0,1 1 0,0 20 15,-22-20-15,22-1 0,-22 1 0,22-1 16,-21 1-16,20-22 0,1 1 16,0-1-16,20 0 0,1-21 0,21 1 15,0-1-15,21-21 16,1 0-16,20-21 16,-21-1-16,21-20 0,1 21 0</inkml:trace>
  <inkml:trace contextRef="#ctx0" brushRef="#br0" timeOffset="65184.8">5821 13801 0,'0'0'15,"21"0"-15,0 0 0,-21-21 0,0 42 16,0 0 0,0 0-16,-21 0 0,0 0 15,0 22-15,21-22 0,0 0 16,-22 21-16,22-20 0,-21 20 0,0-21 15,21 0-15,0 22 0,0-22 16,-21 0-16,21 0 0,0 0 0,0 0 16,0 1-16,21-44 31,-21 1-31,21 21 0,0-21 16,-21-21-16</inkml:trace>
  <inkml:trace contextRef="#ctx0" brushRef="#br0" timeOffset="65372.69">5884 13568 0,'0'-21'0,"0"42"0,0-63 0,0 20 15,-21 22-15,0 0 16,0 0-16,0 22 16,21-1-1,0 0-15,21-21 0,0 21 16,0 0-16,0-21 0,0 21 15,22-21-15,-22 22 0,21-22 0,-21 0 16,22 0-16</inkml:trace>
  <inkml:trace contextRef="#ctx0" brushRef="#br0" timeOffset="65796.45">6413 13695 0,'0'21'0,"0"0"0,0 0 16,0 1-16,0-1 15,0 0-15,0 0 0,0 0 16,0 0-16,0 1 0,0-1 16,0 0-16,0 0 0,0 0 15,0 0-15,0 1 16,-21-22 0,0 0-1,21-22 16,0 1-31,0 0 0,0-21 16,21 21-16,-21-1 0,21-20 0,1 21 16,-1-21-16,21 20 0,-21-20 15,0 21-15,22 0 0,-22 0 0,21-1 16,1 22-16,-22 0 0,21 0 16,-21 0-16,22 22 0,-22-1 0,21 21 15,-21-21-15,0 22 0,1-22 0,-1 21 16,-21-21-16,0 22 0,0-22 15,0 0-15,0 0 0,0 0 0,-21 0 16,-1 1-16,1-1 0,21 0 0,-21-21 16,21 21-16,-21-21 15,42 0 1</inkml:trace>
  <inkml:trace contextRef="#ctx0" brushRef="#br0" timeOffset="66164.12">7556 13526 0,'0'0'0,"0"-22"0,0-83 31,-21 105-15,0 21-1,21 0-15,-21 0 0,0 21 0,21 1 16,-21-1-16,-1 0 0,1 1 15,21-1-15,-21 22 0,0-1 0,21-21 16,-21 22-16,21-22 0,-21 22 0,-1-1 16,22 1-16,0 20 0,0-20 15,0 21-15,0-22 0,0 1 0,0 20 16,0-20-16,0-1 0,0 1 0,0-1 16,0 1-16,0-1 0,0 1 15,0-22-15,0 0 0,0 1 16,0-1-16,0-21 0,0 0 0,0 1 15,0-1-15,0-42 16,0-1-16,0 1 16,0 0-16,22-21 0,-1-1 0,0 1 15,-21 0-15,21-1 0,-21-20 0,21 21 16</inkml:trace>
  <inkml:trace contextRef="#ctx0" brushRef="#br0" timeOffset="66463.95">7493 13801 0,'0'0'0,"-21"-64"0,21 22 16,0 0-16,0 20 0,0-20 16,0 21-16,0 0 0,0 0 0,0-1 0,21 22 15,-21-21-15,21 21 16,21 0-16,-20-21 0,-1 21 0,21 0 16,0 0-16,-20 0 0,20 0 0,-21 0 15,0 21-15,0 0 0,1 1 16,-22 20-16,0-21 0,0 21 0,0 1 15,0-1-15,-22-21 0,1 22 0,0-1 16,0-21-16,-21 0 0,20 0 16,1 22-16,0-43 0,0 21 0,0 0 15,21 0 1,0-42 0,21 0-1,0 21-15,21-21 0,-20 0 0,-1-22 16</inkml:trace>
  <inkml:trace contextRef="#ctx0" brushRef="#br0" timeOffset="67133.08">8149 13504 0,'0'-21'0,"0"42"0,0-63 15,0 63 17,-21 0-32,21 1 0,0 20 0,0-21 15,0 0-15,0 22 0,0-22 16,0 21-16,0-21 0,0 0 15,0 22-15,0-22 0,0 0 0,0 0 16,21 0-16,-21 1 0,21-22 16,0 0-16,1 0 15,-1 0-15,0 0 0,0-22 16,0 1-16,0 0 0,1 0 16,-1-21-16,0 20 0,-21 1 15,21-21-15,0 21 0,0-22 0,-21 22 16,22 0-16,-22 0 0,21 0 15,-21 0-15,0 42 16,0 21 0,0-21-16,0 0 0,0 22 15,0-1-15,0-21 0,0 22 0,0-22 16,0 21-16,0-21 0,0 0 16,0 1-16,21-1 0,-21 0 0,21 0 15,0 0-15,0-21 0,1 21 0,-1-21 16,0 0-16,21 0 0,-21 0 15,1 0-15,-1 0 0,21 0 0,-21-21 16,0 0-16,1 21 0,20-21 0,-21-21 16,0 20-16,0 1 0,1-21 15,-1 0-15,-21-1 0,21-20 0,0 20 16,0-20-16,0-1 0,1 22 16,-1-21-16,0-1 0,0 22 15,0-1-15,-21 1 0,0 0 0,21-1 16,-21 22-16,0 0 0,0 0 15,0 42 1,-21 0-16,0 0 0,0 1 16,0 20-16,0 0 0,-1 22 0,1-1 15,0-20-15,21 20 0,-21 1 0,21-1 16,0 1-16,0-1 0,0-21 16,0 1-16,0-1 0,0-21 0,0 22 15,21-22-15,-21 0 0,21 0 16,0 0-16,1-21 15,-1 0-15,-21-21 16,21 0-16,0 21 0,-21-21 16</inkml:trace>
  <inkml:trace contextRef="#ctx0" brushRef="#br0" timeOffset="67348.96">8932 13526 0,'0'0'0,"-21"0"0,0-22 0,42 22 31,0 0-31,22 0 16,-22 0-16,21 0 0,0 0 0,1 0 15,-1 0-15,22 0 0,-22-21 16,0 21-16,1-21 0,20 21 0,-21 0 16,1 0-16,-1 0 0,-21 0 0,0 0 15,1 0-15,-22 21 16,-22 0-16,1-21 0</inkml:trace>
  <inkml:trace contextRef="#ctx0" brushRef="#br0" timeOffset="69134.14">2413 15515 0,'0'21'31,"21"-21"-15,0-21-16,0 0 0,1 21 0,-1-42 16,0 21-16,21-1 0,-21-20 15,22 21-15,-22-21 0,21-1 0,-21 1 16,1 0-16,-1-1 0,0 1 16,0 0-16,0-1 0,-21 1 0,0 0 15,0-1-15,0 1 0,0 21 16,0 0-16,0-1 0,0 1 0,-21 42 31,0 1-31,0-1 0,0 21 0,-1 0 16,1 22-16,0-1 0,0 1 15,0 21-15,21-1 0,-21 1 16,-1 0-16,1 20 0,21-20 16,-21 21-16,21-21 0,0 20 0,-21 1 15,21-21-15,-21 21 0,21-22 16,0 22-16,0-21 0,0 0 0,0-1 15,0 1-15,0 0 0,0-22 16,0 1-16,0-1 0,0-21 0,0 1 16,0-1-16,0-21 0,0 0 0,0 1 15,21-22-15,0 0 16,0-22-16,-21 1 0,21 0 0,1 0 16,-1-21-16,21-1 0,-21 1 15,0 0-15,1-22 0,-1 22 16,0-22-16,0 1 0,0-1 15,0 22-15,-21-22 0,0 1 0,0-1 16,0 1-16,0-85 16,-21 84-16,0 1 0,0-1 0,0 1 15,-22 20-15,1 1 0,21 0 16,-21-1-16,-1 1 0,1 21 0,21 0 16,0 0-16,-1 21 0,1 0 15,0 0-15,0 0 0,42 0 31,0 0-31,0-22 0,22 22 16,-22 0-16,21-21 0,1 21 16,-22-21-16,21 0 0,0 0 15,1 21-15,-22-21 0,0-1 0,0 1 16,0 0-16,1 0 0,-1 0 16,-21 0-16,21-1 0,-21 1 0,0 0 15,0 0-15,0 0 16,0 0-16,-21 21 31,21 21-31,0 0 0,0 21 16,0-21-16,0 1 0,0 20 15,21-21-15,-21 21 0,0-20 0,21-1 16,-21 21-16,21-21 16,-21 0-16,0 1 0,21-1 0,1 0 15,-1 0-15,0-21 0,0 0 16,0 0-16,0 0 15,1 0-15,-1 0 0,0-21 0,0 0 16,0 21-16,0-21 0,1-1 16,-1 1-16,-21 0 0,21 0 0,0-21 15,0 20-15,-21-20 0,0 21 16,21 0-16,1 0 0,-22-1 0,0 1 16,0 42-1,0 1 1,0-1-16,0 21 15,0-21-15,0 0 0,0 1 0,0-1 16,0 21-16,0-21 0,0 0 0,21-21 16,-21 22-16,21-1 0,0 0 15,0-21-15,0 21 0,22-21 16,-22 0-16,0 0 0,0 0 16,22 0-16,-22 0 0,0-21 0,0 21 15,21-21-15,-20 0 0,-1 21 16,0-22-16,0 1 0,0 21 0,-21-21 15,0 0-15,0 0 0,0 0 0,0-1 16,0 1-16,0 0 0,-42 0 16,21 0-16,0 0 0,-1 21 15,-20-22-15,0 22 0,21-21 16,-22 21-16,22 0 0,-21 0 0,21 0 16,-1 0-16,1 0 0,0 0 15,21 21-15,21-21 31,0 0-31,1 0 0,20-21 0,-21 21 16,0-21-16,22 21 0,-1-21 0,-21 21 16,0 0-16,22-21 0,-22 21 15,21 0-15,-21-21 0,0 21 0,1 0 16,-1 0-16,0 0 0,0 21 16,-21 0 15,0 0-16,0-42 95,-21 21-95,21-21 1</inkml:trace>
  <inkml:trace contextRef="#ctx0" brushRef="#br0" timeOffset="69951.73">3852 15325 0,'0'0'0,"21"0"0,1 0 16,-1 0-16,0-21 15,0 21-15,0 0 16,0 21-16,-21 0 16,22 0-16,-22 0 0,21 0 15,-21 1-15,21-1 0,-21 0 0,0 21 16,0-21-16,0 1 0,0 20 15,0-21-15,0 0 0,0 0 0,0 22 16,0-22-16,-21 0 16,0 0-16,21-42 31,0 0-15,0 0-16,0 0 0,0-1 15,0 1-15,21 0 0,0 0 0,-21-21 16,21 20-16,0-20 0,0 21 15,-21-21-15,22 20 0,-1 1 0,0 0 16,0 0-16,0 21 0,0 0 16,1 21-16,-22 0 0,0 0 15,21 1-15,0-1 0,-21 0 16,21 21-16,-21-21 0,0 22 0,0-22 16,0 0-16,0 0 0,21 0 0,-21 1 15,0-1-15,0 0 0,0 0 16,0-42 15,0 0-15,0 0-16,21-1 0,-21 1 15,22 0-15,-1-21 0,0 21 16,0-22-16,0 1 0,0 21 0,1-22 16,20 1-16,-21 0 0,21-1 15,-20 22-15,20 0 0,-21 0 0,0 21 16,22 0-16,-22 0 0,0 21 15,-21 0-15,0 22 0,21-1 0,-21-21 16,0 21-16,0 1 0,0-1 0,0 0 16,0 1-16,0-22 0,-21 21 15,0-21-15,21 1 0,0-1 0,0 0 16,0 0-16,0 0 0,21-21 31,0 0-31,21-21 0</inkml:trace>
  <inkml:trace contextRef="#ctx0" brushRef="#br0" timeOffset="70280.05">6689 14923 0,'0'-22'0,"0"44"0,-22-65 15,1 43 1,0 0-16,0 0 0,21 21 16,-21 1-16,0 20 0,-1-21 0,22 43 15,0-22-15,0 0 0,-21 22 0,21-1 16,-21-20-16,21 20 0,-21-21 16,21 1-16,0 20 0,0-42 0,-21 22 15,0-1-15,21-21 0,-22 22 16,22-22-16,0 0 0,0 0 15,-21-21-15,21-21 32,21 0-32,1 0 0,-22-22 0,42 22 15,-21-21-15</inkml:trace>
  <inkml:trace contextRef="#ctx0" brushRef="#br0" timeOffset="70928.67">6921 14986 0,'0'0'0,"0"-42"0,0 21 15,0 42 1,0 0-16,0 0 0,0 21 0,-21-20 16,0 20-16,21 0 0,-21 22 15,21-22-15,0 0 0,-21 1 16,0-1-16,21 0 0,-22 1 0,1-1 16,21-21-16,0 22 0,-21-22 15,21 0-15,-21 0 0,21 0 0,0 0 16,21-42 15,0 21-31,0-21 0,1 0 16,-1 0-16,0 0 0,0-22 15,21 22-15,-20 0 0,-1-21 0,0 20 16,0 1-16,0 0 0,0 21 16,1 0-16,-22 21 15,0 0 1,0 1-16,21-1 0,-21 0 15,0 0-15,0 0 0,0 22 16,21-22-16,-21 0 0,0 0 16,21-21-16,0 21 0,0-21 15,1 0-15,-1 0 0,21 0 16,-21 0-16,0 0 0,22 0 0,-22 0 16,21 0-16,-21-21 0,22 0 15,-22 0-15,21 0 0,-21-1 0,1 1 16,-1 0-16,0 0 0,0-21 0,0 20 15,-21 1-15,21-21 0,-21 21 16,0 0-16,0-1 0,0 1 16,-21 21-16,0 0 15,0 21-15,21 1 0,-21-1 16,0 0-16,-1 0 0,22 0 0,0 0 16,0 22-16,0-22 0,0 0 15,0 0-15,0 0 0,0 1 0,0-1 16,0 0-16,22-21 0,20 0 0,-21 21 15,0-21-15,22 0 0,-22 0 16,21 0-16,0 0 0,-20-21 0,20 21 16,0-21-16,-21 0 0,1 21 0,-1-22 15,0 1-15,0 0 0,-21 0 16,21 0-16,-21 0 0,0-22 16</inkml:trace>
  <inkml:trace contextRef="#ctx0" brushRef="#br0" timeOffset="71128">6456 15240 0,'-64'21'0,"128"-42"0,-170 63 16,64-20-16,20-22 0,1 21 0,21 0 31,21-21-31,1 0 16,20 0-16,0 0 0,1-21 0,20 21 15,1-21-15,20-1 0,-20 1 16,20 0-16,1 0 0,0 0 0</inkml:trace>
  <inkml:trace contextRef="#ctx0" brushRef="#br0" timeOffset="72770.05">8996 14944 0,'0'0'0,"0"-21"0,0-1 0,0 1 16,0 0-16,0 0 0,-21 0 15,21 0-15,-22-1 0,22 1 16,-21 21-16,0 0 15,21 21 1,-21 1-16,21-1 0,0 0 0,-21 21 16,21-21-16,0 22 0,0-1 0,-21 22 15,21-22-15,0 0 16,0 1-16,0 20 0,-22-21 0,22 1 16,0-1-16,0-21 0,0 22 0,0-22 15,0 21-15,0-21 0,22-21 16,-1 21-16,-21 1 0,21-22 0,0 0 15,0 0-15,0 0 0,1 0 0,20 0 16,-21-22-16,0 1 0,0 21 16,22-21-16,-22-21 0,0 21 0,21-1 15,-20-20-15,-1 0 0,0-1 0,0 1 16,21 0-16,-20-22 0,-22 22 16,21 0-16,0-1 0,0 1 0,-21-22 15,0 22-15,21 0 0,0 21 16,-21-22-16,0 1 0,0 21 15,0 0-15,0 42 16,0 0 0,0 0-16,0 21 0,0-20 0,0 20 15,0 0-15,-21 22 0,21-22 0,0 22 16,-21-22-16,21 21 0,0-20 16,0 20-16,0-20 0,0 20 0,0-21 15,0 1-15,0-22 0,0 21 0,0 1 16,0-22-16,0 0 0,0 0 15,0 0-15,21 0 0,0-21 16,1 0-16,-1 0 0,0 0 16,0 0-16,0 0 0,22-21 15,-22 0-15,21 0 0,-21 0 0,22 0 16,-1-22-16,0 22 0,1-21 0,-1-1 16,0 1-16,-21 0 0,22-1 15,-1 1-15,-21 0 0,0-1 0,1 22 16,-1 0-16,-21 0 0,0 0 0,-21 21 15,-1 0 1,1 21-16,0 0 0,-21 0 0,21 0 16,-1 1-16,1-1 0,0 0 15,21 21-15,0-21 0,-21 1 0,21 20 16,0-21-16,0 0 0,0 0 16,0 1-16,0-1 0,0 0 15,21 0-15,0 0 16,-42-42 15,0 0-15,0 0-16,0 0 0,-1-1 15,22 1-15,-21 0 16,21 0-16,-21 21 0,21 21 31,0 0-31,0 0 16,0 1-16,21-1 15,-21 0-15,21 0 0,1-21 0,-1 21 16,0 0-16,0-21 0,0 0 16,0 22-16,22-22 0,-1 0 0,-21 0 15,22 0-15,-1 0 0,0 0 16,1 0-16,-1 0 0,0-22 0,1 1 16,-22 21-16,21-21 0,-21 0 0,0 0 15,1 0-15,-1-1 0,0-20 16,-21 21-16,0-21 0,21-1 0,-21 22 15,0-21-15,21 21 0,-21-22 0,0 22 16,0 0-16,0 0 16,-21 42-1,0 0-15,21 0 16,-21 0-16,0 1 0,21 20 16,-22-21-16,22 21 0,0-20 0,0 20 15,0-21-15,0 0 0,0 22 0,0-22 16,0 0-16,0 0 0,0 0 15,0 0-15,22 1 0,-1-22 16,0 0-16,0 0 0,0 21 16,0-21-16,1 0 0,-1 0 0,0 0 15,0-21-15,21 21 0,-20-22 0,-1 1 16,0 0-16,0 0 16,21 0-16,-20 0 0,-1-22 0,0 22 15,-21-21-15,0-1 0,21 22 0,-21-21 16,0 21-16,0-22 0,0 22 15,0 0-15,0 0 0,-21 0 0,0 21 16,21-21-16,-21 21 0,42 0 47,0 0-47,0 0 0,0 0 16,22 0-16,-22 0 15,0 21-15,21-21 0,-21 21 0,1 0 0,-1 0 16,-21 0-1,0 1-15,0 20 0,0-21 0,0 0 16,0 22-16,-21-22 0,-1 0 0,22 0 16,-21 0-16,0 22 0,0-22 15,0 0-15,21 0 0,0 0 16,21-21 15,0 0-31,0 0 0,0 0 0,-21-21 16,22 21-16,-1-21 0,0 0 0,0 21 15,0-21-15,-21-1 16,0 1-16,21 0 0,-21 0 0,0 0 0,0 0 16,0-1-16</inkml:trace>
  <inkml:trace contextRef="#ctx0" brushRef="#br0" timeOffset="72987.92">9610 15536 0,'-22'22'0,"44"-44"0,-65 44 0,22-1 0,0-21 15,0 0-15,21 21 16,-21-21-16,-1 0 15,1 0-15,21-21 0</inkml:trace>
  <inkml:trace contextRef="#ctx0" brushRef="#br0" timeOffset="75495.39">13420 12234 0,'0'0'0,"-22"0"0,1 0 16,0 0-16,-21-21 0,21 21 0,-1 0 16,1 0-16,0 0 0,0 0 0,0 0 15,0 0-15,-1 0 16,22-21-16,22 21 47,-1 0-47,21 0 0,0 0 15,1 0-15,-1 0 0,22 0 16,20-21-16,-20 21 0,20 0 0,1 0 16,21-21-16,21 21 0,0 0 0,0 0 15,0-21-15,0 21 0,21 0 16,0 0-16,22 0 0,-22-22 0,0 22 15,0 0-15,-21 0 0,0 0 16,0 0-16,-21 0 0,0 0 0,-22 0 16,1 0-16,-21 0 0,-1 0 0,1 0 15,-43 0-15,21 0 0,-21 0 16,0 0-16,-21-21 16,-21 21 15,0 0-16,0-21-15</inkml:trace>
  <inkml:trace contextRef="#ctx0" brushRef="#br0" timeOffset="76188.52">18330 11980 0,'0'0'0,"-21"0"0,0 0 16,42 0 15,0 0-15,0 0-16,22 0 0,20 0 16,1 0-16,-1 0 0,22 0 15,0 0-15,20 0 0,1 0 0,0 0 16,42 0-16,-21 0 0,21 0 15,22 0-15,-22 0 0,42 0 0,-20 0 16,20 0-16,1 0 0,-1 0 0,-20 0 16,20-21-16,-21 21 0,1-21 15,-1 21-15,-21 0 0,0-21 0,-21 21 16,-21-21-16,0 21 0,0 0 16,-21 0-16,-1-21 0,-41 21 15,20 0-15,-21 0 0,-20 0 0,-1 0 0,0 0 16,-21-22-16,-21 22 31,0 0-15,-1 0-16,1 0 0,0 0 15,0 0-15,0 0 16,0 0-16,-1 0 16,1 0-16</inkml:trace>
  <inkml:trace contextRef="#ctx0" brushRef="#br0" timeOffset="77068.61">14944 13504 0,'0'0'16,"0"-21"0,0 0-16,0 42 47,0 0-32,0 1-15,0-1 0,0 21 0,0-21 16,0 22-16,0-22 0,0 21 15,0-21-15,-22 0 0,22 1 0,0-1 16,0 0-16,-21 0 0,21 0 16,-21-21-16,21 21 0,-21-21 15,0 0 1,21-21 0,0 0-16,-21 21 0</inkml:trace>
  <inkml:trace contextRef="#ctx0" brushRef="#br0" timeOffset="77476.92">14859 13123 0,'-42'43'16,"42"-22"-1,-22-21-15,22 21 0,0 0 0,0 0 16,0 1-16,0-1 16,22-21-1,-1 0 1,0 0-16,0 0 0,0 0 16,0-21-16,1 21 0,-1-22 15,0 22-15,-21-21 0,0 0 16,0 0-16,0 0 15,0 0-15,-21 21 0,0-22 0,21 1 16,-22 21-16,1 0 0,0-21 16,0 21-16,0 0 0,0 0 15,-1 21-15,22 0 16,0 1-16,-21-1 16,21 0-16,0 0 0,0 0 0,0 0 15,0 1-15,0-1 0,0 0 0,21 0 16,1-21-16,-1 21 0,0 0 15</inkml:trace>
  <inkml:trace contextRef="#ctx0" brushRef="#br0" timeOffset="77957.14">15282 13420 0,'0'21'0,"0"0"0,0 0 16,0 0-16,0 1 0,0 20 0,-21-21 16,21 0-16,0 0 0,-21 22 0,21-22 15,0 0-15,0 0 0,0 0 16,0 1-16,-21-1 0,21 0 0,-21 0 16,21 0-16,0 0 15,0-42 16,0 0-31,0 0 16,0 0-16,0-22 16,0 22-16,21 0 0,0-21 0,0 21 15,0-22-15,0 1 0,1 0 16,-1 20-16,0-20 0,21 21 0,-21 0 16,22 0-16,-22 21 0,0 0 15,21 0-15,-20 0 0,-1 0 0,0 0 16,0 21-16,0 21 0,-21-21 0,0 22 15,0-22-15,0 21 0,0-21 16,0 22-16,0-22 0,0 21 0,-21-21 16,0 22-16,0-22 0,21 0 15,-21 0-15,-1 0 0,22 0 0,-21-21 16,21 22-16,21-22 31,1 0-31,-1-22 0</inkml:trace>
  <inkml:trace contextRef="#ctx0" brushRef="#br0" timeOffset="78279.84">16108 13399 0,'0'21'15,"0"0"1,0 0-16,-21 21 0,21-20 0,0 20 15,0 0-15,0 1 0,0 20 0,0-21 16,0 1-16,0 20 0,0-20 16,0 20-16,-22 1 0,22-22 0,-21 21 15,21 1-15,0-1 0,0 1 0,0 21 16,-21-22-16,21 1 0,-21-1 16,21-21-16,0 22 0,0-22 0,0 1 15,0-1-15,0 0 0,0 1 0,0-22 16,0 0-16,0 0 0,0 0 15,0-42 1,0 0 0,0 0-16,0 0 0,0-22 0,21 1 15,0 0-15</inkml:trace>
  <inkml:trace contextRef="#ctx0" brushRef="#br0" timeOffset="79283.71">16129 13780 0,'0'0'15,"-21"-64"-15,0 22 0,21-22 0,0 22 0,-22 0 16,22-1-16,0 1 0,0 21 16,0-22-16,0 22 0,0 0 0,0 0 15,22 0-15,-1 21 0,0-21 16,21-1-16,-21 22 0,43 0 16,-22 0-16,1 0 0,-1 22 0,0-1 15,1 0-15,-1 0 0,-21 0 16,0 22-16,0-1 0,-21-21 0,0 21 15,0 1-15,-21-1 0,0-21 16,0 22-16,-21-22 0,20 0 0,-20 0 16,0 0-16,-1 0 0,22 1 0,-21-22 15,21 0-15,0 0 0,21-22 32,21 1-17,0 0-15,0 0 0,21 0 16,-20 0-16,20-1 0,-21 1 15,21-21-15,1 21 0,-22 0 16,0-1-16,21 1 0,-20 0 0,-1 0 16,0 0-16,0 0 0,0 21 0,0 0 15,-21 21 1,0 0-16,0 21 16,0-21-16,0 1 15,0-1-15,0 21 0,0-21 0,0 0 16,0 1-16,0-1 0,0 0 0,22 0 15,-22 0-15,21-21 16,-21 21-16,21-21 0,0 0 0,0 0 16,0 0-16,1 0 15,-1 0-15,0-21 0,0 0 16,0 21-16,0-21 0,1 0 0,-1 0 16,0-22-16,0 22 0,-21 0 15,21-21-15,0 20 0,-21 1 0,22-21 16,-22 21-16,21 0 0,-21-1 0,21 22 15,-21-21-15,0 42 16,0 1 0,0-1-16,0 21 15,0-21-15,0 22 0,0-22 16,0 21-16,0 0 0,0-20 0,0 20 16,0-21-16,0 0 0,0 0 15,0 1-15,21-1 0,0 0 0,0-21 16,22 0-16,-22 21 0,0-21 15,21 0-15,-20 0 0,20 0 0,0 0 16,-21-21-16,22 0 0,-1 0 0,-21-1 16,22 1-16,-22 0 0,21 0 15,-21-21-15,0-1 0,22 1 0,-22 0 16,0-1-16,0 1 0,0 0 16,1-1-16,-1-20 0,0 20 0,-21 1 15,21 0-15,0-1 0,-21 1 16,21 21-16,-21 0 0,0 0 15,0-1-15,-21 44 16,0-1-16,0 0 0,0 21 16,0-21-16,-1 22 0,22-1 15,-21 0-15,0 1 0,0-1 0,21 0 16,0 1-16,-21-1 0,21 0 16,0 1-16,0-1 0,0 0 0,0 1 15,0-22-15,0 0 0,0 0 0,0 0 16,21 1-16,-21-1 0,21 0 15,0-21-15,0 0 0,1 0 16,-1 0-16,0 0 0,0 0 16,0-21-16,0 21 15,1-21-15,-1-1 0,-21 1 0</inkml:trace>
  <inkml:trace contextRef="#ctx0" brushRef="#br0" timeOffset="79519.58">17632 13335 0,'0'21'31,"21"-21"-31,0 0 16,21 0-16,-20 0 0,20 0 0,0 0 15,-21 0-15,22 0 0,20 0 16,-20 0-16,-1 0 0,21 0 0,-20 0 15,20 0-15,1-21 0,-1 21 16,22-21-16,-22 21 0,1-21 0,-1 21 16,1-21-16,-1 21 0,-20-22 0</inkml:trace>
  <inkml:trace contextRef="#ctx0" brushRef="#br0" timeOffset="79843.89">19685 12806 0,'42'42'31,"-21"-21"-31,-21 1 0,22 20 0,-1-21 16,21 21-16,-21 1 0,22-1 0,-1 22 15,0-22-15,1 0 0,20 1 0,-21 20 16,1-21-16,-1 1 0,0-1 15,1 22-15,-1-22 0,0 0 0,-20 1 16,20-22-16,-21 21 16,21 0-16,-20-20 0,-1-1 0,-21 0 15,21 0-15,-21 0 0,21 0 16,-21-42 15,0 0-31,0 0 0,-21 0 16,21 0-16</inkml:trace>
  <inkml:trace contextRef="#ctx0" brushRef="#br0" timeOffset="80144.73">20976 12975 0,'0'0'0,"0"-21"0,0 0 15,-42 21 1,21 21-16,-1 0 0,-20 0 0,0 1 15,-1 20-15,1 0 0,-21 1 16,-1-1-16,1 0 0,-1 1 0,1-1 16,-1 0-16,1 22 0,-1-22 0,-21 0 15,22 22-15,-22-22 0,22 1 16,-22-1-16,22 0 0,-1 1 16,1-1-16,-1-21 0,22 21 0,-1-20 15,1-1-15,0 0 0,21 0 16,-1 0-16,1-21 0,21 21 0,0-42 47,21 21-47,-21-21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52:5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 1884 0,'0'0'16,"-21"0"-16,-1 0 0,1 0 0,0 0 16,0 0-16,0 0 0,0 0 15,-1 0-15,1 0 16,64 0 0,-22 0-1,21 0-15,22 0 0,-1 0 0,1 0 16,20 0-16,1 0 0,0 0 15,-22 0-15,43 0 0,-21 0 16,-1 0-16,1 0 0,21 0 0,-22 0 16,-20 0-16,21 0 0,-22 0 15,1 0-15,-22 0 0,0 0 0,-21 0 16,22 0-16,-22 0 16,-21-21 15,-21 0-31,0 21 15,-1-22-15,1 22 0,0-21 16,0 21-16,-21-21 0</inkml:trace>
  <inkml:trace contextRef="#ctx0" brushRef="#br0" timeOffset="336.8">1418 1609 0,'0'21'47,"21"-21"-47,0 21 0,1-21 15,-1 21-15,0-21 0,0 21 16,21 1-16,-20-22 0,-1 21 0,21-21 16,-21 21-16,0 0 0,1-21 15,-1 21-15,0 0 0,-21 1 0,0-1 16,0 0-16,0 21 15,0-21-15,-21 1 0,0-1 0,-1 21 16,-20-21-16,0 22 0,-1-22 16,1 0-16,-21 21 0,20-21 0,1 1 15,0 20-15,-1-21 0,1-21 16,21 21-16,0 0 0,-1-21 16,44-21 15</inkml:trace>
  <inkml:trace contextRef="#ctx0" brushRef="#br0" timeOffset="1157.34">3365 1693 0,'0'0'0,"-21"0"0,21-21 31,0 0-31,21 21 16,1-21-16,-22 0 0,21 0 0,0 21 15,0-22-15,0 1 0,0 0 16,1 0-16,-1 0 0,0 0 0,0 21 16,-21-22-16,0 1 0,0 0 15,0 0-15,-21 21 0,0-21 16,-22 21-16,22 0 0,0 0 16,-21 0-16,21 0 0,-22 0 15,22 0-15,0 0 0,0 21 16,0 0-16,-1-21 0,1 21 0,0 0 15,21 1-15,-21-1 0,21 0 16,0 0-16,0 0 0,0 0 0,0 1 16,0 20-16,21-21 0,0 0 15,0 22-15,1-22 0,-1 0 0,21 21 16,-21-21-16,22 22 0,-22-22 16,21 0-16,-21 21 0,22-20 0,-22 20 15,21-21-15,-21 0 16,-21 22-16,0-22 0,0 0 0,0 21 0,0-21 15,-21 22-15,0-22 16,-21 21-16,-1-21 0,-20 1 0,20 20 16,-20-21-16,-1-21 0,22 21 15,-21-21-15,-1 0 0,22 0 0,-22 0 16,22-21-16,-22 0 0,22 0 16,0 0-16,21-1 0,-22 1 0,22 0 15,-21-21-15,21 21 0,21-22 16,0 22-16,0 0 0,0-21 0,0 20 15,0 1-15,21-21 0,21 21 16,0 0-16,1-1 0,-1 1 16,0 0-16,1 0 0,20 0 0,1 0 15,-22-1-15</inkml:trace>
  <inkml:trace contextRef="#ctx0" brushRef="#br0" timeOffset="1447.99">4085 1376 0,'0'-21'0,"0"42"0,21-42 0,-21 0 16,0-1-16,0 44 47,0 20-47,0-21 0,0 0 15,0 22-15,0-1 0,0 0 16,0 1-16,0 20 0,-21-21 0,21 1 15,-21 20-15,21-20 0,-21-1 16,21 0-16,-21 1 0,21-1 0,0 0 16,0-21-16,0 22 0,0-22 15,0 0-15,0 0 0,21-21 16,0 0 0,0-21-16</inkml:trace>
  <inkml:trace contextRef="#ctx0" brushRef="#br0" timeOffset="1656.87">3789 1884 0,'0'0'0,"-21"0"31,42 0-15,0 0-16,0 0 0,21 0 15,-20 0-15,20-21 0,0 21 0,1 0 16,-1 0-16,0 0 0,-21-21 16,22 21-16,-1 0 0,0 0 15,-20 0-15,20 0 0</inkml:trace>
  <inkml:trace contextRef="#ctx0" brushRef="#br0" timeOffset="2292.88">4974 1969 0,'0'0'0,"21"0"0,0-22 0,1 22 0,-1-21 16,0 21-16,0-21 0,-21 0 16,21 0-16,-21 0 15,0-1-15,0 1 0,0 0 0,0 0 16,0 0-16,-21 0 0,0-22 15,0 22-15,0 0 0,-1 0 0,1 0 16,0-1-16,0 1 0,0 21 16,0 0-16,-22 0 0,22 0 0,-21 0 15,21 0-15,-22 0 0,1 21 16,0 1-16,20-1 0,-20 0 0,0 21 16,21 1-16,-1-1 0,1 0 15,0 1-15,0-1 0,21 0 0,0 1 16,0-1-16,0-21 15,0 21-15,0-20 0,0 20 0,21-21 16,0 0-16,0-21 0,1 21 0,-1-21 16,0 0-16,21 0 0,-21 0 15,22 0-15,-22 0 0,21 0 0,-21-21 16,22 0-16,-22 0 0,21 0 16,-21 0-16,22-1 0,-22-20 0,21 0 15,-21 21-15,1-22 0,-1 1 16,0-22-16,0 22 0,-21 0 0,21-1 15,-21 22-15,21-21 0,-21 21 16,0 0-16,0-1 0,0 44 31,0-1-31,0 0 16,0 0-16,-21 21 0,21 1 0,0-22 16,0 21-16,0 1 0,0-22 15,0 21-15,0-21 0,0 0 0,0 22 16,0-22-16,0 0 0,0 0 15,21-21-15,-21 21 0,0 1 0,22-22 16,-1 0-16,0 21 0,0-21 16,0 0-16,0 0 15,1-21-15,-22-1 0,21 1 0,0 0 16</inkml:trace>
  <inkml:trace contextRef="#ctx0" brushRef="#br0" timeOffset="3228.36">5715 1355 0,'0'0'0,"0"-21"0,0-1 0,0 1 16,0 0-16,-21 21 15,0 21 1,-1-21-16,22 21 0,0 1 16,0 20-16,-21-21 0,21 21 15,0 1-15,-21-1 0,21 0 0,0 1 16,0-1-16,0 22 0,0-22 15,0 0-15,0 1 0,0-1 16,0-21-16,0 21 0,0-20 0,0 20 16,0-21-16,21 0 0,-21 0 15,21-21-15,1 22 0,-1-22 16,0 0-16,0 0 0,0 0 16,0 0-16,1-22 0,-1 1 15,0 0-15,0 0 0,0 0 0,0 0 16,1-22-16,-1 1 0,0 21 15,-21-22-15,21 1 0,-21 21 0,21-21 16,-21 20-16,0 1 0,0 0 16,0 42-1,0 0-15,0 1 16,0-1-16,0 0 0,0 21 0,0-21 16,0 22-16,0-1 0,0-21 0,0 0 15,0 22-15,0-22 0,0 0 16,0 0-16,21 0 0,1-21 0,-1 22 15,0-22-15,0 0 16,0 0-16,0 0 0,1 0 0,-1 0 16,0 0-16,0 0 0,0-22 15,0 1-15,1 0 0,-1 0 16,-21 0-16,21 0 0,0-22 0,0 1 16,22 21-16,-22-22 0,0 1 15,21 0-15,-21-1 0,22 1 0,-1 21 16,-21-21-16,0 20 0,1 22 15,-1-21-15,0 21 0,0 0 16,-21 21 0,0 1-16,0-1 15,0 0-15,0 0 0,0 0 16,0-42 31,0 0-32,0 0-15,0 0 0,0-1 16,0 1-16,0 0 16,0 0-16,-21 0 15,0 21-15,0 0 16,-1 0-16,1 0 0,0 0 0,0 21 16,0 0-16,0 0 0,-1 22 15,1-1-15,-21-21 0,21 21 0,21 1 16,-21-1-16,21 0 0,-22 1 15,22-22-15,0 21 0,0-21 0,0 22 16,0-22-16,22 0 0,-1-21 16,0 21-16,21 0 0,-21-21 0,1 0 15,20 0-15,0 0 0,1 0 16,-22 0-16,21 0 0,0 0 16,1-21-16,-22 0 0,21 0 0,1 0 15,-22 0-15,21-1 0,-21 1 16,0-21-16,1 21 0,-1-22 0,0 1 15</inkml:trace>
  <inkml:trace contextRef="#ctx0" brushRef="#br0" timeOffset="3454.24">6667 1101 0,'0'0'16,"-21"0"-16,0 0 0,0 0 0,21 21 16,-21-21-16,0 0 15,21 21-15,-22-21 16,22 21-16,-21-21 31</inkml:trace>
  <inkml:trace contextRef="#ctx0" brushRef="#br0" timeOffset="3692.1">5440 1524 0,'0'0'0,"84"0"31,-62 0-31,20 0 0,0 0 16,1 0-16,-1 0 0,0 0 15,1 0-15,-1 0 0,0-21 0,1 21 16,-1 0-16,0 0 0,-21-21 0,1 21 16,20 0-16,-42-21 0</inkml:trace>
  <inkml:trace contextRef="#ctx0" brushRef="#br0" timeOffset="4495.87">9652 1863 0,'0'-21'15,"21"21"-15,-21-22 0,21 1 16,0 21-16,-21-21 0,22 0 0,-22 0 16,21 0-16,-21-22 0,0 22 0,0 0 15,0-21-15,0 20 0,0 1 16,-21-21-16,-1 21 0,1-22 0,0 22 15,0 0-15,-21 0 0,20 0 16,1 0-16,-21-1 0,21 22 0,-22 0 16,22 0-16,-21 0 15,0 22-15,20-1 0,-20 0 0,0 0 16,-1 0-16,1 22 0,0-1 0,-1 0 16,22 22-16,0-22 0,0 22 15,21-22-15,0 0 0,0 1 0,0-1 16,0 0-16,21 1 0,0-22 15,0 0-15,1 0 0,20 0 0,-21-21 16,21 0-16,1 21 0,-1-21 16,-21 0-16,22 0 0,-1-21 0,0 21 15,1-21-15,-22 0 0,21 0 0,0 0 16,1-1-16,-22-20 16,21 21-16,-21-21 0,1-1 0,20 1 15,-21 0-15,-21 20 0,21-20 16,-21 0-16,21 21 0,-21-1 0,0 1 15,0 0-15,0 42 32,0 0-32,-21 22 0,21-22 0,-21 21 15,21 1-15,0-22 0,0 21 16,0 0-16,0-20 0,0 20 0,0-21 16,21 0-16,0 22 0,1-22 15,-1 0-15,0-21 0,21 21 0,-21-21 16,22 0-16,-1 0 0,0 0 15,1 0-15,-1 0 0,-21-21 16,22 21-16</inkml:trace>
  <inkml:trace contextRef="#ctx0" brushRef="#br0" timeOffset="4948.25">10541 1545 0,'0'0'0,"0"21"16,-21 22-1,21-22-15,-21 0 0,21 21 0,-22-20 16,22 20-16,0-21 0,0 21 0,0-20 16,0 20-16,-21-21 0,21 0 15,0 0-15,0 1 0,0-1 16,0 0-16,0 0 16,0-42 15,0 0-31,0 0 15,0-1-15,0 1 0,0 0 0,21-21 16,1 21-16,-22-22 0,21 1 16,0 0-16,0-1 0,0 1 0,22 21 15,-22-22-15,21 22 0,0 0 0,1 0 16,-1 0-16,22 21 0,-22 0 16,0 0-16,1 21 0,20 0 15,-21 21-15,1-20 0,-22 20 16,21 0-16,-21 1 0,1-1 0,-1 0 15,-21 1-15,0-1 0,0-21 0,0 21 16,0-20-16,0 20 0,0-21 16,-21 0-16,-1 0 0,22 1 0,-21-1 15,0 0-15,42-21 32,0 0-32,22-21 0,-22 0 15</inkml:trace>
  <inkml:trace contextRef="#ctx0" brushRef="#br0" timeOffset="5487.94">12023 1672 0,'0'0'0,"0"-21"0,0 0 16,0 0-16,0 0 0,0-1 16,0 1-16,-22 21 0,22-21 0,-21 0 15,0 0-15,0 21 0,0 0 0,0 0 16,-22 0-16,22 0 0,0 0 15,0 0-15,0 21 0,-22 0 0,22 0 16,0 22-16,0-22 16,0 21-16,-22 0 0,22 1 0,21-1 15,-21 0-15,21 1 0,-21-1 0,21 0 16,0-20-16,0 20 0,0-21 16,0 0-16,0 0 0,21-21 0,-21 22 15,21-22-15,0 0 0,0 0 16,1 0-16,20 0 0,-21 0 0,0 0 15,22 0-15,-22-22 0,0 1 0,21 0 16,-21 0-16,22-21 0,-22 20 16,21-20-16,-21 0 0,22-22 0,-22 22 15,0 0-15,21-22 0,-20 22 16,-1-22-16,0 22 0,-21-22 16,21 22-16,-21 0 0,0-22 0,21 22 15,-21 0-15,0 20 0,0-20 16,0 21-16,-21 42 15,0 0-15,0 0 16,0 22-16,21-1 0,-22 0 0,22 22 16,-21-22-16,21 22 0,-21-1 15,21 1-15,0-1 0,0-20 0,0 20 16,0-21-16,0 1 0,0-1 16,0 0-16,0 1 0,0-22 15,0 0-15,21 0 0,-21 0 0,21 1 0,1-22 16,-1 0-16,0 0 15,0 0-15,0 0 0,22 0 0</inkml:trace>
  <inkml:trace contextRef="#ctx0" brushRef="#br0" timeOffset="6201.35">14393 1651 0,'-21'-21'0,"42"42"0,-63-42 0,21 0 15,0 0-15,-1-1 0,1 22 16,0-21-16,21 0 0,0 0 0,0 0 16,0 0-16,0-1 0,0 1 15,21 0-15,22 0 0,-22 0 0,0 0 16,21-1-16,-21 22 0,22 0 16,-22 0-16,21 0 0,1 0 15,-22 22-15,21-1 0,-21 0 0,22 0 16,-22 21-16,0 1 0,0-1 15,0 0-15,0 22 0,-21-22 0,0 1 16,0-1-16,0 0 0,0 1 16,0-1-16,0 0 0,0 1 0,-21-22 15,21 0-15,-21 0 0,21 0 0,0 0 16,-21-21 0,21-21-1,0 0 1,0 0-16,0 0 0,0-22 0,0 22 15,0-21-15,0 0 0,21-1 16,0 1-16,0 0 0,1-22 16,20 22-16,-21-1 0,21 22 0,-20-21 15,20 21-15,0 0 0,1-1 16,-22 1-16,21 21 0,-21 0 0,22 0 16,-22 21-16,0 1 0,0 20 0,0-21 15,0 21-15,1 22 0,-22-22 16,0 1-16,0-1 0,0 21 0,0-20 15,0-1-15,0 0 16,-22-20-16,1 20 0,0-21 0,0 0 16,0 0-16,21 1 0,-21-1 0,-1 0 0,1-21 15,21 21 1,0-42 0,0 0-16,21 21 15</inkml:trace>
  <inkml:trace contextRef="#ctx0" brushRef="#br0" timeOffset="6915.94">15896 1545 0,'0'-21'32,"-21"21"-32,0 0 15,21 21-15,-21 0 0,-1 1 0,22 20 16,-21-21-16,21 21 0,-21-20 15,0 20-15,21 0 0,0-21 0,0 22 16,0-22-16,0 0 0,0 21 16,0-20-16,0-1 0,0 0 0,0 0 15,21-21-15,0 0 0,-21 21 16,21-21-16,1 0 16,-22-21-16,0 0 15,0 0 1,0 0-16,0-22 0,0 22 0,0-21 15,0 21-15,21-22 0,-21 1 0,21 0 16,-21-1-16,21 1 0,0 0 16,0 20-16,1-20 0,20 21 0,-21 0 15,21 0-15,-20-1 0,20 22 16,0 0-16,-21 0 0,22 0 0,-1 0 16,-21 22-16,22-1 0,-22 0 15,0 21-15,0-21 0,0 22 0,0-1 16,-21 0-16,0 1 0,22-22 15,-22 21-15,0 1 0,0-22 0,21 21 16,-21-21-16,0 0 0,0 1 16,0-1-16,0 0 15,-21-21 1,-1 0-16,1 0 0,21-21 16,0 0-16,0-1 0,-21 1 15,21-21-15,0 21 0,0-22 0,0 1 16,0 0-16,21-1 0,0 1 15,1 0-15,20-1 0,-21 1 0,21 21 16,1-21-16,-1 20 0,0 1 16,-20 0-16,20 21 0,-21 0 0,21 0 15,-20 21-15,-1 0 0,0 1 16,0 20-16,0 0 0,0 1 16,-21-22-16,0 21 0,0 0 0,0 1 15,0-1-15,0 0 0,0 1 16,0-22-16,0 21 0,-21-21 0,0 1 15,21-1-15,-21 0 0,21 0 16,-21-21-16,0 21 0,21-42 31,21 21-15</inkml:trace>
  <inkml:trace contextRef="#ctx0" brushRef="#br0" timeOffset="7325.1">17865 1482 0,'0'0'0,"21"-21"0,0-1 16,0 1-16,-21 0 0,0 0 15,-21 21 1,0 0 0,0 0-16,-22 21 0,22 0 0,-21 0 15,-1-21-15,1 22 0,0-1 16,21 0-16,-22 0 0,22 0 0,0 0 15,0 1-15,21-1 0,0 0 16,0 0-16,0 0 0,0 0 16,21 1-16,0-1 0,21-21 0,-20 21 15,20 0-15,-21 0 0,21 0 16,-20 1-16,-1-1 0,0 0 0,0-21 16,0 21-16,0 0 0,-21 0 15,0 1-15,0-1 0,0 0 16,-21-21-16,0 0 0,-21 0 15,21 21-15,-1-21 0,-20 0 16,0 0-16,21 0 0,-22 0 0,22 0 16,-21 0-16,21 0 0,-1 0 15,1 0-15,0 0 0,21-21 16,0 0 0,21 0-16,0-1 0,22 1 15,-22 0-15</inkml:trace>
  <inkml:trace contextRef="#ctx0" brushRef="#br0" timeOffset="7579.95">18415 1164 0,'0'-21'0,"0"42"0,0-63 0,-21 42 32,21 42-32,-21-21 0,-1 22 15,1-1-15,0 0 0,0 1 16,0-1-16,0 22 0,-1-22 15,1 21-15,21-20 0,-21 20 0,0-20 16,21-1-16,0 21 0,-21-41 16,21 20-16,-21 0 0,21-21 0,-22 1 15,22-1-15,0 0 0,0 0 16,0 0-16,22-42 31</inkml:trace>
  <inkml:trace contextRef="#ctx0" brushRef="#br0" timeOffset="7752.28">17907 1651 0,'0'0'0,"0"-21"16,21 21-1,21-21-15,-20 21 16,20 0-16,-21 0 0,43-21 0,-22 21 15,21 0-15,1 0 0,-1-22 16,1 22-16,21 0 0</inkml:trace>
  <inkml:trace contextRef="#ctx0" brushRef="#br0" timeOffset="9216.45">19092 1630 0,'0'-21'0,"0"-64"16,0 64 0,0 0-16,0 0 0,0-1 15,-21 22 1,0 0-16,0 0 0,0 22 16,-22-1-16,22-21 0,-21 42 0,21-21 15,-22 0-15,1 22 16,0-22-16,20 21 0,-20-21 0,21 1 15,-21 20-15,20-21 0,1 0 16,21 0-16,0 1 0,-21-1 0,21 0 16,0 0-16,21-21 15,0 0-15,1 0 0,-1 0 16,21 0-16,-21 0 0,22 0 0,-22-21 16,21 21-16,-21-21 0,22 0 15,-22-22-15,0 22 0,21-21 0,-21-1 16,1 22-16,-1-21 0,0 0 15,0 20-15,-21 1 0,0-21 0,21 42 16,-21-21-16,0 42 31,0 0-31,0 0 0,-21 0 16,21 22-16,-21-22 0,21 21 16,0-21-16,0 1 0,0 20 0,0-21 15,0 0-15,0 0 0,0 1 16,21-1-16,0 0 0,22 0 0,-22 0 15,0-21-15,0 0 0,21 0 16,-20 0-16,-1 0 0,21 0 0,-21 0 16,0-21-16,1 0 0,-1 0 0,0 0 15,0-1-15,0-20 0,0 0 16,1-1-16,-1 1 0,0-21 16,0 20-16,0 1 0,0-22 15,1 22-15,-1-21 0,0 20 0,0 1 16,0 0-16,0-1 0,-21 1 15,0 21-15,0 0 0,-21 42 32,0 0-32,0 0 0,0 21 15,0-20-15,-1 20 0,-20 0 16,21 1-16,0-1 0,0 0 0,-1 22 16,1-22-16,0 22 0,21-22 15,0 21-15,0-20 0,0-1 0,0 0 16,21 1-16,0-22 0,22 21 15,-22-21-15,0 1 0,0-1 16,22 0-16,-22-21 0,0 0 0,0 0 16,21 0-16,-20 0 0,-1 0 15,0 0-15,0-21 0,0 0 0,0-1 16,1 1-16,-1 0 0,0 0 16,0-21-16,0-1 0,0 1 0,-21 0 15,22 20-15,-1-20 0,0 21 16,-21 0-16,0 0 0,0 42 15,0 0 1,0 0-16,0 0 0,0 0 0,0 22 16,0-22-16,0 21 15,0-21-15,0 1 0,0-1 0,0 0 16,21 0-16,-21 0 0,21-21 16,0 21-16,1-21 0,-1 0 0,0 0 15,0 0-15,0 0 0,0 0 16,1-21-16,-1 0 0,0 0 15,0 0-15,0 0 0,0-22 0,1 22 16,-1-21-16,0-1 0,21 1 16,-21 0-16,22-1 0,-1 1 0,-21 21 15,22-21-15,-22 20 0,0 1 16,0 0-16,0 0 0,0 21 0,-21 21 47,0 0-32,0 0 1,0-42 31,0 0-31,0 0-16,0 0 15,-21 21 16,0 0-15,0 0-16,-21 21 0,20 0 0,-20 0 16,21 0-16,-21 22 0,-1-22 15,22 21-15,-21-21 0,21 22 0,-1-1 16,1 0-16,0-20 0,21 20 16,0-21-16,0 21 0,0-20 0,0-1 15,0 0-15,21 0 0,0 0 16,1 0-16,20-21 0,0 22 0,1-22 15,-1 0-15,21 0 0,-20 0 16,-1 0-16,0 0 0,1 0 0,-1-22 16,0 22-16,-20-21 15,20 0-15,-21 0 0,21-21 0,-20 20 16,20-20-16,-21 21 0,0-21 16,0-1-16,1 22 0,-1-21 0,-21 21 15,0-22-15,0 22 0,21 0 0,-21 0 16</inkml:trace>
  <inkml:trace contextRef="#ctx0" brushRef="#br0" timeOffset="9472.76">20362 953 0,'0'0'0,"-21"0"0,0 0 15,0 0 1,21 21 31,0 0-31,-21 0 15</inkml:trace>
  <inkml:trace contextRef="#ctx0" brushRef="#br0" timeOffset="9716.62">19325 1334 0,'21'42'31,"0"-42"-31,22 0 0,-22 0 16,21 0-16,1 0 0,-1 0 0,0 0 16,1 0-16,-1 0 15,0 0-15,1 0 0,-1 0 0,-21-21 16,21 21-16,-20 0 0,-1 0 16,0 0-16,-42 0 31</inkml:trace>
  <inkml:trace contextRef="#ctx0" brushRef="#br0" timeOffset="27368.14">847 3535 0,'0'-21'47,"0"0"-32,0-1 1,-22 22 0,1 0-1,0 0-15,0 0 0,0 22 16,0-1-16,-1 0 0,-20 0 15,21 21-15,0-20 0,0 20 0,-1 0 16,1 1-16,0-1 0,0 0 16,0 1-16,21-1 0,0 0 15,0 1-15,0-1 0,0 0 0,0-21 16,0 22-16,21-22 16,0 0-16,0-21 0,0 21 0,22-21 15,-22 0-15,21 0 0,-21 0 16,22-21-16,-1 0 0,-21 0 0,22 0 15,-1-1-15,-21-20 0,21 21 16</inkml:trace>
  <inkml:trace contextRef="#ctx0" brushRef="#br0" timeOffset="27620">1249 3366 0,'0'-43'0,"0"86"0,0-107 16,-21 85-1,21 22 1,-22-22-16,22 21 0,-21 0 16,21 1-16,0 20 0,0-20 0,-21-1 15,21 21-15,-21-20 0,21-1 16,-21 22-16,21-22 0,0 0 16,0 1-16,-21-1 0,21 0 0,0-21 15,0 22-15,0-22 0,0 0 16,21-21-16,0 0 15,0 0-15,0-21 0,0 0 16</inkml:trace>
  <inkml:trace contextRef="#ctx0" brushRef="#br0" timeOffset="28825.4">1841 3683 0,'0'0'0,"0"-21"0,0 0 16,0 0-16,0-1 0,0 1 15,-21 0-15,0 0 16,0 21-16,0-21 0,0 21 0,-1 0 16,1 0-16,-21 21 0,21 0 15,0 0-15,-1 0 0,-20 22 16,21-22-16,0 21 0,-22 1 16,22-1-16,0 0 0,21 1 15,-21-1-15,21 0 0,-21 1 0,21-22 16,0 21-16,0-21 0,0 0 15,0 1-15,0-1 0,21-21 0,0 0 16,0 0-16,0 0 0,1 0 16,20 0-16,-21-21 0,0-1 0,0 1 15,22 0-15,-22-21 0,0 21 16,0-1-16,0-20 0,1 21 0,-1-21 16,0-1-16,0 22 0,-21-21 15,0 21-15,21-1 0,-21-20 0,21 21 16,-21 0-1,0 42 1,0 0 0,0 0-16,0 0 0,0 1 15,-21-1-15,21 0 0,-21 21 0,21-21 16,0 22-16,0-22 0,-21 0 0,21 21 16,0-20-16,0-1 0,0 0 15,0 0-15,0 0 0,21-21 16,0 0-16,0 0 0,1 0 0,-1 0 15,21 0-15,-21-21 0,22 21 16,-22-21-16,21 0 0,-21 0 0,22-22 16,-1 22-16,0 0 0,1-21 15,-1 20-15,-21-20 0,21 21 16,1-21-16,-22 20 0,0-20 0,0 21 16,-21 0-16,0 0 0,0-1 15,-21 22 1,0 0-16,0 22 0,0-1 15,-1 0-15,1 0 0,0 0 0,0 0 16,21 1-16,-21-1 0,21 0 16,0 0-16,0 0 0,0 0 15,0 22-15,21-22 0,0 0 0,0-21 16,0 21-16,1 0 0,-22 1 0,21-1 16,0-21-16,-21 21 15,21-21-15,-42 0 31,0 0-31,0-21 16,21 0-16,-22-1 0,1 22 16,0-21-16,0 0 0,0 21 0,0-21 15,-1 21-15,1 0 0,0 0 16,21 21 0,0 0-1,0 0-15,0 1 0,0-1 16,0 0-16,21 0 0,-21 0 15,21-21-15,1 0 0,-1 21 16,0-21-16,21 0 0,-21 0 16,22 0-16,-22 0 0,21 0 0,1-21 15,20 0-15,-21 21 0,1-21 16,20 0-16,-20 0 0,-1-1 0,21-20 16,-20 21-16,-1 0 0,0 0 15,-20-22-15,20 22 0,-21 0 0,0 0 16,0-22-16,-21 22 0,0 0 15,0 0-15,-21 0 16,0 21-16,0 0 0,0 0 16,0 0-16,-22 21 0,22 0 0,0 0 15,0 0-15,0-21 0,21 43 16,0-22-16,0 0 0,0 0 16,0 0-16,21 1 0,0-1 0,0 0 15,-21 0-15,21 0 0,0 0 16,1 1-16,-1-1 0,0 0 0,-21 0 15,0 0-15,21-21 0,-21 21 16,0 1-16,-21-22 16,0 0-1,0 0-15,-1 0 0,1 0 16,0 0-16,0-22 0,21 1 16,-21 0-16,21 0 0,0 0 15,0 0-15</inkml:trace>
  <inkml:trace contextRef="#ctx0" brushRef="#br0" timeOffset="29140.25">3598 3789 0,'0'0'0,"0"21"0,0 0 15,21-21 16,1 0-31,-1 0 16,0-21-16,-21 0 16,21 0-16,-21 0 15,0-1-15,0 1 16,-21 0-16,0 21 16,0 0-16,-1 0 0,1 0 15,0 0-15,0 21 0,0 0 0,21 1 16,-21-22-16,21 21 15,0 0-15,21-21 16,0 0 0,0 0-16,21 0 0</inkml:trace>
  <inkml:trace contextRef="#ctx0" brushRef="#br0" timeOffset="29460.06">4381 3175 0,'0'0'0,"-21"-21"0,21 0 0,0 0 31,0 42-15,0 21-16,0-21 0,0 22 15,21-1-15,-21 0 0,22 1 0,-1-1 16,0 0-16,-21 1 0,21-1 15,0 0-15,-21 1 0,21-22 0,-21 21 16,0-21-16,0 0 0,0 22 0,22-43 16,-22 21-16,0 0 0,0 0 15,21-21 1,-21-21 0,21 21-16,0-21 15,0 0-15,-21 0 0,21-1 0</inkml:trace>
  <inkml:trace contextRef="#ctx0" brushRef="#br0" timeOffset="29696.93">5059 3090 0,'0'0'0,"21"-21"0,-21 0 32,-21 21-17,0 42-15,-1-20 0,1 20 16,0 0-16,-21 1 0,21 20 0,-22-21 15,22 22-15,-21-22 0,-1 1 0,22-1 16,0 0-16,-21 1 16,21-22-16,-1 21 0,22-21 0,0 0 15,-21 1-15,21-1 16</inkml:trace>
  <inkml:trace contextRef="#ctx0" brushRef="#br0" timeOffset="30552.95">5673 2900 0,'0'0'16,"0"21"0,-22 0-1,1 22-15,0-22 0,21 21 16,-21 22-16,0-22 0,0 21 0,21 1 16,-22-1-16,1 1 0,21-22 15,-21 1-15,21 20 0,0-21 0,-21-20 16,21 20-16,-21-21 0,21 0 15,0 0-15,0 1 0,0-1 16,0-42 15,21-1-15,0-20-16,-21 21 0,21 0 0</inkml:trace>
  <inkml:trace contextRef="#ctx0" brushRef="#br0" timeOffset="30777.33">5694 3027 0,'0'0'0,"21"0"0,-21 21 31,0 21-31,21-20 0,0 20 0,-21 0 16,21 1-16,1-1 0,-1 21 0,0-20 16,0-1-16,0 0 0,22-20 15,-22 20-15,0 0 0,21-21 0,-21 1 16,1-1-16,20 0 0,-21 0 15,0-21-15,-21 21 0,21-21 0,1 0 16,-1 0 0,-21-21-16,21 21 0,-21-21 15</inkml:trace>
  <inkml:trace contextRef="#ctx0" brushRef="#br0" timeOffset="30976.12">6540 2942 0,'0'0'0,"0"-21"0,0 42 32,-21 0-32,0 1 0,0 20 0,0 0 15,0 1-15,-1-1 0,22 21 0,-21-20 16,0 20-16,0-20 0,0-1 16,0 0-16,-1 1 0,1-1 0,0-21 15,21 21-15,-21-20 16,0-1-16,21 0 0,-21-21 0,21 21 15</inkml:trace>
  <inkml:trace contextRef="#ctx0" brushRef="#br0" timeOffset="32064.07">1079 4890 0,'0'0'0,"0"-22"16,0 1-1,-21 0-15,0 21 16,0-21-16,0 21 0,0 0 0,-1 0 16,1 0-16,-21 21 15,21 0-15,0 0 0,-1 22 0,1-1 16,-21 0-16,21 1 0,0-1 16,-1 22-16,-20-22 0,21 21 15,0-20-15,21 20 0,0-20 16,-21-1-16,21 21 0,0-20 15,0-22-15,0 21 0,21-21 0,0 22 16,0-22-16,0-21 0,0 21 16,1-21-16,20 0 0,-21 0 0,21 0 15,1 0-15,-22-21 0,21 21 16,1-21-16,-22 0 0,21-1 0,0-20 16,-20 21-16</inkml:trace>
  <inkml:trace contextRef="#ctx0" brushRef="#br0" timeOffset="32332.92">1566 4720 0,'0'0'0,"-21"0"16,0 0-16,0 0 15,21 43-15,0-22 0,-21 21 0,21 0 16,-22 1-16,22 20 0,-21 1 15,21-22-15,0 22 0,0-22 0,-21 21 16,21-20-16,-21-1 0,21 0 16,0 1-16,0-22 0,0 21 0,0-21 15,0 1-15,0-1 0,0 0 16,0 0-16,21-21 16,0 0-16,0 0 15,1 0-15,-1-21 0</inkml:trace>
  <inkml:trace contextRef="#ctx0" brushRef="#br0" timeOffset="33139.98">2074 5080 0,'0'-21'0,"0"42"16,0-63-16,0 21 0,-21 21 0,0-22 15,0 22-15,0 0 16,-1 0-16,1 0 0,0 0 16,0 22-16,0-1 0,0 0 15,-1 21-15,22-21 0,-21 22 0,0-1 16,0 0-16,0-20 0,21 20 16,0 0-16,-21-21 0,21 22 0,-22-22 15,22 21-15,0-21 0,0 1 16,0-1-16,0 0 0,22 0 15,-1-21-15,0 0 0,0 0 16,0 0-16,0-21 0,1 0 16,-1 21-16,0-21 15,0-1-15,0 1 0,0 0 0,1-21 16,-22 21-16,21-1 0,0-20 16,-21 21-16,0-21 0,0-1 0,21 22 15,-21-21-15,0 21 0,0-1 16,0-20-16,21 21 0,-21 0 15,0 0-15,0 42 32,0 0-32,0 0 0,0 0 15,0 0-15,0 22 0,-21-22 0,21 0 16,0 0-16,0 22 16,0-22-16,0 0 0,0 0 0,0 0 15,0 0-15,21-21 47,-21-21-31,0 0 15,-21 21 188,21-21-219</inkml:trace>
  <inkml:trace contextRef="#ctx0" brushRef="#br0" timeOffset="33644.21">2117 5101 0,'-22'0'78</inkml:trace>
  <inkml:trace contextRef="#ctx0" brushRef="#br0" timeOffset="34785.08">2159 5080 0,'0'21'47,"-21"-21"-31,21 21-16,-21 1 0,21-1 16,0 0-16,0 0 0,0 0 15,-22 0-15,22 1 0,0-1 16,0 0-16,0 0 0,0 0 15,0 0-15,0 1 16,0-1-16,0 0 0,22 0 16,-1-21-1,0 0-15,0 0 0,21 0 16,-20 0-16,-1 0 16,0-21-16,21 21 0,-21-21 0,22 21 15,-1-21-15,-21-1 0,22 1 0,-1 0 16,0 0-16,-21 0 0,22-22 15,-1 22-15,-21-21 0,0 21 0,1 0 16,-1-22-16,-21 22 0,0 0 16,0 0-16,0 0 0,0-1 15,-21 22 1,-1 0-16,1 0 0,0 22 16,0-22-16,0 21 0,0 0 15,21 0-15,0 0 0,0 0 0,0 1 16,0-1-16,0 0 0,0 0 15,21 0-15,-21 0 0,21 1 0,0-22 16,0 21-16,-21 0 0,21 0 16,1 0-16,-1 0 0,-21 1 15,0-1-15,-21-21 47,-1 0-31,1 0-16,0 0 0,0-21 0,0 21 15,0-22-15,-1 22 0,22-21 16,-21 21-16,0 0 0,0 0 16,0 0-1,21 21 1,0 1-16,21-1 0,0 0 16,0-21-16,0 0 15,1 21-15,20-21 0,-21 0 16,0 0-16,22 0 0,-1 0 15,0 0-15,-21 0 0,22-21 0,-1 21 16,0-21-16,1 0 0,-22 21 16,21-22-16,-21 1 0,22 0 0,-22 0 15,0-21-15,0 20 0,0-20 0,1 21 16,-1-21-16,-21 20 0,0-20 16,0 21-16,0-21 0,0 20 0,0 1 15,0 0-15,0 0 0,-21 21 16,-1 0-16,1 0 0,0 21 15,0 0-15,21 0 0,0 1 16,0-1-16,-21 21 0,21-21 16,0 0-16,0 22 0,0-22 0,0 21 15,21-21-15,-21 1 0,21-1 16,0 0-16,-21 0 0,21 0 0,-21 0 16,0 1-16,0-1 15,-21-21 1,0 0-1,0 0-15,0 0 0,0 0 16,21-21-16,0-1 16,0 1-16,0 0 15,0 0-15,21 0 0</inkml:trace>
  <inkml:trace contextRef="#ctx0" brushRef="#br0" timeOffset="34933">3619 5122 0,'0'0'0,"0"-21"63,22 21-47</inkml:trace>
  <inkml:trace contextRef="#ctx0" brushRef="#br0" timeOffset="35204.3">4593 4551 0,'0'0'0,"-21"0"16,0 0-1,21 21-15,-21 0 0,-1 0 0,22 1 16,-21 20-16,21 0 0,0 1 15,-21-1-15,21 0 0,0 1 16,-21 20-16,21-21 0,0 1 0,0-1 16,0-21-16,-21 22 0,21-22 15,-21 0-15,21 0 0,0 0 0,0 0 16,0-42 15,21 0-31</inkml:trace>
  <inkml:trace contextRef="#ctx0" brushRef="#br0" timeOffset="35421.18">4530 4636 0,'0'0'0,"21"-22"0,-21 1 0,21 21 32,0 0-32,-21 21 0,21 22 15,0-22-15,1 21 0,-22-21 0,21 22 16,0-1-16,0 0 0,0-20 15,0 20-15,-21-21 0,0 0 0,0 0 16,22 1-16,-22-1 0,21-21 16,0 0-16,0 0 15,0 0-15,0 0 0,1-21 16</inkml:trace>
  <inkml:trace contextRef="#ctx0" brushRef="#br0" timeOffset="35664.04">5313 4572 0,'0'0'0,"0"-21"16,-21 42 0,-1-21-1,1 21-15,0 0 0,0 22 16,-21-22-16,20 21 0,1-21 0,-21 22 16,21-1-16,0-21 0,-1 22 0,1-22 15,21 0-15,0 0 0,-21 0 16,21 0-16,21-21 15,0 0 1,1-21-16,-1 21 0,0-21 16,21-21-16,-21 21 0,22-22 0,-22 22 15,0-21-15,21-1 0,-20 1 16</inkml:trace>
  <inkml:trace contextRef="#ctx0" brushRef="#br0" timeOffset="35856.93">5419 4509 0,'0'0'0,"21"-22"15,-21 44 1,0-1-16,0 0 0,0 0 15,-21 21-15,21 1 0,-22-22 16,22 21-16,-21 1 0,21-1 16,0 0-16,0 1 0,0-1 0,0 0 15,0-21-15,0 1 0,0 20 0,0-21 16,0 0-16,0 0 0,0 1 16,21-22-16,1 0 15,-1 0-15,0 0 0,21 0 16,-21 0-16,22-22 0,-1 1 15,-21 0-15</inkml:trace>
  <inkml:trace contextRef="#ctx0" brushRef="#br0" timeOffset="36100.3">6054 4487 0,'0'0'16,"0"-21"-16,0 42 15,0 1 1,0 20-16,0-21 0,0 21 15,0-20-15,0 20 0,0 0 0,0 1 16,0-1-16,0 0 0,0 1 16,0-1-16,0 0 0,0-21 0,0 22 15,0-22-15,0 0 0,0 0 16,0 0-16,21-42 31,-21 0-15,21 0-16,-21 0 0,0 0 0</inkml:trace>
  <inkml:trace contextRef="#ctx0" brushRef="#br0" timeOffset="36308.18">6096 4487 0,'0'-21'0,"0"42"0,0-63 16,0 21-16,21 21 0,0 0 16,0 21-16,1 0 0,-1 0 15,21 22-15,-21-22 0,22 21 16,-22-21-16,21 22 0,0-22 0,-20 21 15,20-21-15,0 22 0,-21-22 0,22 0 16,-22 0-16,0 0 0,0 1 16,0-1-16,1-21 0,-1 0 0,-21-21 31,21 21-31,-21-22 16,0 1-16</inkml:trace>
  <inkml:trace contextRef="#ctx0" brushRef="#br0" timeOffset="36508.07">6943 4255 0,'0'0'0,"0"-43"31,-22 64-31,1 22 0,0-22 16,0 21-16,0 1 0,0-1 0,-1 0 16,1 1-16,21 20 0,-21-21 0,0 1 15,0-1-15,0 0 16,21 1-16,0-1 0,0 0 0,-22-20 15,22-1-15,0 0 0,0 0 0,0 0 16</inkml:trace>
  <inkml:trace contextRef="#ctx0" brushRef="#br0" timeOffset="40600.29">13737 3027 0,'21'0'15,"-21"-21"-15,0 0 16,0-1-16,0 1 16,0 0-1,0 0-15,0 42 47,0 0-47,0 22 0,0-22 16,0 21-16,0 0 0,0 22 15,0-22-15,0 22 0,0-22 0,0 22 16,0-22-16,-21 0 0,0 1 16,21-1-16,-21 0 0,21-21 0,0 1 15,0-1-15,0 0 0,0 0 16,-21 0-16,21-42 31,21 0-15,-21 0-16,0 0 0,21-22 0</inkml:trace>
  <inkml:trace contextRef="#ctx0" brushRef="#br0" timeOffset="41114">13801 3027 0,'0'0'0,"0"-21"0,0 0 15,-22-1-15,22 1 16,0 0-16,0 0 15,22 0-15,-1 21 16,0 0-16,0-21 0,0 21 16,0 0-16,22 0 0,-1 0 0,-21 0 15,22 0-15,-1 0 0,21 0 16,-20 21-16,-22 0 0,21 0 16,1 0-16,-22 22 0,-21-22 0,0 0 15,0 21-15,0-21 0,-21 22 16,-1-22-16,-20 21 0,0-21 0,-22 1 15,22-1-15,0 0 0,-22 0 16,22 0-16,-1 0 0,1-21 0,21 0 16,-21 0-16,20 0 0,1 0 0,0 0 15,21-21-15,0 0 16,0 0-16,0 0 0,0 0 16,0-1-1,21 44 1,0-1-16,1 0 15,-1 0-15,0 21 0,0-20 0,0 20 16,22-21-16,-22 21 0,0-20 0,21-1 16,-21 21-16,1-21 0,20 0 15,-21 1-15,0-1 0,0-21 0,1 21 16,20 0-16,-21-21 0,0 0 16,0 0-16,-21 21 0,22-21 15,-1 0-15,0-21 16,-21 0-16,0 0 15,21 0-15</inkml:trace>
  <inkml:trace contextRef="#ctx0" brushRef="#br0" timeOffset="41388.83">14605 3006 0,'0'-21'0,"0"42"0,21-64 16,-21 65 15,0-1-31,21 0 0,-21 21 0,0-21 16,21 22-16,-21-1 0,0 22 15,0-22-15,0 0 0,0 1 0,0-1 16,0-21-16,0 21 0,0-20 16,0 20-16,0-21 0,0 0 15,22 0-15,-22 1 0,0-1 16,21-21-1,0 0 1,-21-21-16,0-1 16</inkml:trace>
  <inkml:trace contextRef="#ctx0" brushRef="#br0" timeOffset="41652.21">15028 2921 0,'0'0'0,"0"21"16,0 0-16,0 1 15,-21 20-15,0-21 0,0 21 0,0 1 16,-1-1-16,1 22 0,0-22 16,0 0-16,0 1 0,0-1 0,-22 0 15,22 1-15,0-22 0,21 0 0,-21 21 16,21-21-16,-21 1 15,21-1-15,21-21 32,0 0-32,0 0 0,0-21 15,0 21-15</inkml:trace>
  <inkml:trace contextRef="#ctx0" brushRef="#br0" timeOffset="41980.15">15684 3344 0,'22'0'0,"-1"0"0,0 0 16,0 0-1,0 0-15,-21-21 0,21 0 16,-21 0-16,22 0 15,-22 0-15,0-1 16,-22 1-16,1 21 16,0 0-16,0 0 0,0 0 0,0 21 15,-1-21-15,1 22 0,0-1 16,21 0-16,-21 0 0,21 0 16,0 0-16,0 1 15,0-1-15,21-21 16,0 0-16,0 0 0,22 0 15</inkml:trace>
  <inkml:trace contextRef="#ctx0" brushRef="#br0" timeOffset="42375.92">16912 2858 0,'0'0'0,"0"-22"16,0 44-1,0-1-15,0 0 16,21 0-16,-21 0 0,21 22 16,-21-1-16,0 0 0,0 1 0,22-1 15,-1 0-15,-21 22 0,21-22 16,-21 0-16,0-20 0,21 20 16,-21-21-16,21 21 0,-21-20 0,0-1 15,0 0-15,0 0 16,21-21-16,1 0 15,-1-21 1,0 0-16,0 21 0</inkml:trace>
  <inkml:trace contextRef="#ctx0" brushRef="#br0" timeOffset="42620.78">17589 2942 0,'0'0'0,"0"-21"0,0 0 0,0 0 16,0 42 15,-21 0-31,0 0 0,0 0 0,0 22 16,-22-22-16,22 21 0,-21 1 15,0-1-15,20 0 0,-20 1 0,0-1 16,21 0-16,-1 1 0,-20-22 0,21 21 16,0-21-16,21 0 0,0 1 15,0-1-15,0 0 0,21-21 31,0 0-31,0 0 0,22 0 0,-22-21 16</inkml:trace>
  <inkml:trace contextRef="#ctx0" brushRef="#br0" timeOffset="42872.73">18161 2942 0,'0'0'16,"21"-21"-16,0 21 0,-21-21 0,0 42 31,0 0-31,-21 0 0,0 22 0,0-22 16,0 21-16,-1 1 0,22-1 15,-21 0-15,0 1 0,0-22 0,0 21 16,21 0-16,0 1 0,0-22 16,-21 0-16,21 0 0,0 0 15,0 1-15,0-1 0,0 0 0,21-21 31,0 0-31,0-21 16</inkml:trace>
  <inkml:trace contextRef="#ctx0" brushRef="#br0" timeOffset="43112.27">18182 2921 0,'0'0'0,"0"21"31,21 0-15,-21 22-16,21-22 0,1 21 0,-1-21 16,0 22-16,0-1 0,0 0 15,0 1-15,1-22 0,-1 21 0,0 1 16,21-22-16,-21 0 0,-21 0 16,22 0-16,-1 0 0,-21 1 0,21-1 15,0-21 1,0 0-1,0 0-15</inkml:trace>
  <inkml:trace contextRef="#ctx0" brushRef="#br0" timeOffset="43320.15">19029 2921 0,'0'0'0,"0"-63"15,21-64 1,-21 148-1,-21 21 1,0 0-16,-1 1 0,22-1 0,-21 0 16,0 22-16,0-22 0,21 22 15,-21-22-15,0 0 0,-1 1 0,1-1 16,0 0-16,21-20 0,-21 20 16,0-21-16,0 0 0,-1 0 15</inkml:trace>
  <inkml:trace contextRef="#ctx0" brushRef="#br0" timeOffset="43872.53">13779 4212 0,'0'0'16,"-21"43"-16,0-1 0,21-21 0,0 21 15,0 1-15,0-1 0,-21 0 0,21 1 16,0-1-16,-21 0 0,21 1 0,0-22 16,0 21-16,-21 1 0,-1-22 15,22 21-15,-21-21 0,21 22 16,-21-22-16,21 0 0,-21-21 0,21 21 16,0 0-16,0-42 31,0 0-31,0 0 15,0 0-15,0-1 0,0 1 0,21-21 16,-21 21-16</inkml:trace>
  <inkml:trace contextRef="#ctx0" brushRef="#br0" timeOffset="44292.29">13674 4339 0,'0'0'0,"21"-21"0,0-64 31,-21 64-31,21 0 0,0 0 0,-21 0 16,21 21-16,1-21 0,-1 21 0,0 0 15,0 0-15,0 0 0,0 0 16,22 0-16,-1 21 0,-21 0 0,22 0 16,-1 21-16,0-20 0,-21 20 15,1 0-15,-1-21 0,-21 22 0,0-22 16,-21 21-16,-1-21 0,-20 22 16,0-22-16,-1 0 0,1 0 0,0 0 15,-1-21-15,1 22 0,0-22 0,-1 21 16,22-21-16,0 0 0,0 0 15,0 0-15,0 0 0,-1-21 16,22-1-16,0 1 0,0 0 16,0 0-16,0 0 15,22 21-15,-1 0 16,0 0-16,0 0 0,0 21 16,0 0-16,1-21 0,-1 21 0,0 0 15,21 1-15,-21-1 0,1 21 0,20-21 16,-21 0-16,0 1 0,0-1 15,1 0-15,-1 0 0,0 0 0,0 0 16,0 1-16,0-22 0,1 0 16,-1 0-16,0 0 0,0 0 15,0-22 1</inkml:trace>
  <inkml:trace contextRef="#ctx0" brushRef="#br0" timeOffset="44524.16">14478 4233 0,'0'0'16,"21"-21"-16,0 0 0,0 21 0,1 0 15,-1 21-15,-21 22 16,21-22-16,0 21 0,-21 0 0,21 1 16,0-1-16,-21 0 0,22 1 15,-1-22-15,-21 21 0,21-21 16,-21 22-16,21-22 0,-21 21 0,0-21 15,0 1-15,0-1 0,0 0 16,0 0-16,21-21 16,-21-21-1</inkml:trace>
  <inkml:trace contextRef="#ctx0" brushRef="#br0" timeOffset="44764.02">15155 4276 0,'21'-43'0,"-42"86"15,42-128-15,1 43 0,-22 21 0,0-1 16,0 1-16,0 42 16,0 1-16,-22 20 0,22-21 15,-21 21-15,0 1 0,0-1 16,0 0-16,0 1 0,-1-1 0,1 0 16,0 1-16,0-1 0,-21-21 15,20 22-15,1-1 0,0-21 0,0 0 16,0 0-16,21 1 0,0-1 0,0 0 15,21-21 1,0 0 0,0 0-16</inkml:trace>
  <inkml:trace contextRef="#ctx0" brushRef="#br0" timeOffset="44969.9">15811 4487 0,'0'0'16,"22"0"-16,-22-21 16,21 21 46,0 0-46,0 0-16</inkml:trace>
  <inkml:trace contextRef="#ctx0" brushRef="#br0" timeOffset="45251.74">17018 4191 0,'0'-21'0,"0"42"0,21-63 16,-21 21-16,0 42 31,0 0-31,0 21 0,0-21 16,-21 22-16,21-1 0,-21 0 15,21 1-15,0-1 0,-21 0 0,21-20 16,-22 20-16,22-21 0,-21 21 16,21-20-16,0-1 0,0 0 0,-21 0 15,21 0-15,0 0 0,0 1 16,0-44-1,21 22 1,-21-21-16</inkml:trace>
  <inkml:trace contextRef="#ctx0" brushRef="#br0" timeOffset="45472.65">16976 4382 0,'0'0'16,"0"-43"-16,0 1 0,0 0 0,0-1 15,0 22-15,21 0 0,0 0 16,-21 0-16,21 21 0,0 0 0,0 0 15,1 21-15,-1 0 0,0 0 16,21 0-16,-21 0 0,1 22 0,20-22 16,-21 21-16,0 1 0,22-22 0,-22 0 15,-21 21-15,0-21 0,0 1 16,0-1-16,0 0 0,0 0 16,-21-21-16,-1 0 15,22-21 1</inkml:trace>
  <inkml:trace contextRef="#ctx0" brushRef="#br0" timeOffset="45921.17">17716 4106 0,'0'0'0,"0"-21"0,-21 21 31,0 21-31,0 1 0,0-1 0,0 0 16,-1 21-16,-20-21 0,21 22 15,-21-22-15,20 0 0,-20 21 0,21-20 16,0-1-16,0 0 0,-1 0 16,1 0-16,0 0 0,42-21 31,0 0-15,1 0-16,-1 0 0,0-21 0,21 0 15,-21 0-15,22 0 0,-22 0 16,21-22-16,-21 22 0,22-21 0,-22 21 15,0-22-15,0 1 0,0 0 0,1 20 16,-1-20-16,0 21 0,-21 0 16,21 21-16,-21 42 15,0-21-15,0 0 16,0 22-16,-21-1 0,0 0 16,21 1-16,-21 20 0,21-42 15,-22 22-15,22-1 0,0 0 0,0-20 16,-21 20-16,21-21 0,-21 0 0,21 22 15,0-22-15,0 0 16,0 0-16,0 0 16,21-21-1,0 0-15,22-21 16,-22 21-16</inkml:trace>
  <inkml:trace contextRef="#ctx0" brushRef="#br0" timeOffset="46160.04">18140 4255 0,'0'0'0,"0"-43"16,0 1-16,0 21 0,0 0 0,0-1 16,0 44-1,0-1-15,0 0 16,0 21-16,0-21 0,0 22 0,0-1 16,-21 0-16,21 1 0,0-1 15,0-21-15,-22 22 0,22-22 0,0 21 16,0-21-16,0 0 0,0 1 15,0-1-15,0 0 16,0-42 15,22 21-31</inkml:trace>
  <inkml:trace contextRef="#ctx0" brushRef="#br0" timeOffset="46411.89">18182 4191 0,'0'0'0,"0"-21"0,0-21 0,0 20 16,0 1-16,21 42 16,-21 1-1,0 20-15,21-21 0,1 21 16,-22 1-16,21-22 16,0 21-16,21 1 0,-21-1 0,1 0 15,-1-21-15,21 22 0,-21-22 0,0 0 16,-21 0-16,22 0 0,-1 1 15,0-1-15,-21 0 0,21-21 16,0 0-16,0 0 16,1 0-1,-1-21-15,-21 0 0</inkml:trace>
  <inkml:trace contextRef="#ctx0" brushRef="#br0" timeOffset="46652.43">18986 4022 0,'0'0'0,"0"-43"0,0 22 0,0 0 16,0 0-16,0 42 15,0 21 1,-21 1-16,0-1 0,0 0 0,21 1 16,-21 20-16,0-20 0,-1-1 0,22 0 15,-21 1-15,21-1 0,-21 0 16,21-21-16,-21 22 0,21-22 0,0 0 15,0 0-15,-21 0 16,21 1-16,0-1 0,-21-21 0</inkml:trace>
  <inkml:trace contextRef="#ctx0" brushRef="#br0" timeOffset="46796.35">18859 4657 0,'0'0'0,"-21"42"31,21-21-31,-21-21 0,21 21 16,-21-21 15,0 0-15,0 0-16</inkml:trace>
  <inkml:trace contextRef="#ctx0" brushRef="#br0" timeOffset="60684.04">233 7726 0,'0'0'0,"-21"0"15,21-21 95</inkml:trace>
  <inkml:trace contextRef="#ctx0" brushRef="#br0" timeOffset="61217.08">296 7641 0,'0'0'0,"-21"0"0,0 0 15,0 0-15,0-21 0,-1 21 16,1-21-16,0 21 0,0 0 0,0-21 16,0 21-16,-22 0 0,22-21 15,0 21-15,21-22 16,42 22 78,1 0-94,20 22 0,1-22 15,20 0-15,-20 0 0,20 0 0,1 0 16,0 0-16,-22 0 0,22 0 16,0 0-16,-1 0 0,-20 0 0,20 0 15,-20 0-15,-1 0 0,1 0 16,-1-22-16,1 22 0,-22 0 0,1 0 15,-1 0-15,-21 0 0,21-21 16,-20 21-16,-1 0 0,-21-21 16,21 21-1,-21-21-15,0 0 0,-21 0 16,0 21-16,-1-22 16,1 22-16,0-21 0,0 21 0,0-21 15,-22 21-15,22-21 0,0 21 16,0 0-16</inkml:trace>
  <inkml:trace contextRef="#ctx0" brushRef="#br0" timeOffset="61665.26">1185 7218 0,'0'21'46,"0"0"-46,21 0 16,1-21-16,-1 22 0,0-22 16,0 21-16,0-21 0,0 0 0,1 21 15,-1-21-15,21 0 0,-21 21 16,22-21-16,-22 0 0,0 21 0,21-21 16,-21 0-16,1 0 0,20 0 15,-21 0-15,0 0 0,0 0 16,1 0-16,-22 21 47,-22-21-32,1 22-15,-21-22 0,21 21 16,0 0-16,-22 0 0,1 21 0,0-20 16,20 20-16,-20-21 0,0 21 15,21-20-15,-22 20 0,22-21 0,-21 21 16,21-20-16,-1-1 0,1 0 15,21 21-15,-21-21 0,0 1 16,21-1-16,21-21 31,0 0-15</inkml:trace>
  <inkml:trace contextRef="#ctx0" brushRef="#br0" timeOffset="62243.93">3281 7112 0,'-21'-21'0,"-22"-21"32,22 42-32,42 0 31,0 0-16,22 0-15,-22 0 0,21 0 0,22 0 16,-22 0-16,22 0 0,-22 0 16,21 0-16,-20 0 0,20 0 15,-20 0-15,20 0 0,-21 0 0,1 0 16,-1 0-16,-21 0 0,0 0 0,1 0 16,-1 0-16,0 0 15,-21 21 1,-21-21-16,0 0 15,-1 0-15,1 0 0,0 0 0,0 0 16</inkml:trace>
  <inkml:trace contextRef="#ctx0" brushRef="#br0" timeOffset="62680.68">3704 7091 0,'-21'0'31,"0"0"-31,21 21 16,0 0 0,0 0-16,0 1 15,0-1-15,0 0 0,0 0 0,0 21 16,0-20-16,0 20 0,0 0 16,0-21-16,0 22 0,0-1 0,0 0 15,0-20-15,0 20 0,0-21 16,0 0-16,0 22 0,0-22 15,0 0-15,0 0 0,0 0 0,0 0 16,0 1-16,0-1 0,0 0 16,-21 0-16,-1 0 0,1 0 15,-21-21-15,21 22 0,-22-22 16,1 0-16,21 21 0,-21-21 0,-1 0 16,1 0-16,0 0 0,20 0 15,1 0-15,-21-21 0,21 21 0,0-22 16,-1 1-16,22 0 0,-21 0 15,21 0 1,-21 21-16,21-21 0,21-1 31,0 22-31,1 0 16,-1-21-16,0 21 0,21-21 0,-21 21 16</inkml:trace>
  <inkml:trace contextRef="#ctx0" brushRef="#br0" timeOffset="63049.47">4170 7197 0,'0'0'0,"0"-21"0,0-1 0,0 1 0,0 0 16,0 0-16,0 0 15,0 42 17,0 21-32,0-21 0,21 22 15,0-1-15,0 22 0,0-22 0,1 0 16,-1 22-16,0-22 0,-21 22 16,21-22-16,0 0 0,-21 1 0,21-1 15,-21 0-15,0 1 0,22-22 16,-22 21-16,0-21 0,0 0 0,0 1 15,0-1-15,0 0 0,21-21 16,0 0 15,-21-21-31,0 0 0,0-1 0,21 1 16,0 0-16</inkml:trace>
  <inkml:trace contextRef="#ctx0" brushRef="#br0" timeOffset="63336.31">4974 7154 0,'0'0'0,"0"-21"0,0 0 15,0 0 1,-21 21 0,0 21-16,0 0 0,-1 22 15,1-22-15,0 21 0,0 0 16,-21 22-16,20-22 0,-20 1 0,21 20 15,-21-21-15,20 1 0,-20-1 16,21 0-16,0-20 0,-22 20 0,22-21 16,0 21-16,0-20 0,0-1 0,21 0 15,-21-21-15,21 21 16,21-21 15,0-21-31,0 21 16</inkml:trace>
  <inkml:trace contextRef="#ctx0" brushRef="#br0" timeOffset="63600.85">5249 7176 0,'0'0'0,"21"-22"0,-21 44 15,0 20 1,0-21-16,0 21 15,-21 1-15,21-22 0,0 21 16,-21 1-16,21-1 0,0 0 0,-21 1 16,21-1-16,-21-21 0,21 21 15,-21-20-15,21 20 0,0-21 0,0 0 16,-22 0-16,22 1 0,0-1 16,0 0-1,22-21-15,-1 0 16,-21-21-16</inkml:trace>
  <inkml:trace contextRef="#ctx0" brushRef="#br0" timeOffset="63856.61">5313 7154 0,'0'0'16,"21"0"-1,-21 22-15,21-1 0,-21 0 16,21 0-16,0 0 0,-21 22 16,22-1-16,-1-21 0,-21 21 0,21-20 15,0 20-15,-21-21 0,21 21 0,-21-20 16,0-1-16,0 0 0,21-21 16,-21 21-16,22 0 0,-1-21 15,0 0 1,0-21-1,0 0-15</inkml:trace>
  <inkml:trace contextRef="#ctx0" brushRef="#br0" timeOffset="64309.35">6075 7027 0,'0'0'15,"-21"0"-15,21 22 16,-22-22-16,1 21 0,-21 0 0,21 21 15,0-21-15,-22 22 0,22-22 16,-21 21-16,21 1 0,-22-22 16,22 21-16,0-21 0,-21 22 0,20-22 15,22 0-15,-21 0 0,21 0 16,-21 0-16,21 1 16,21-22-1,0 0-15,1-22 0,-1 1 16,0 0-16,0 0 0,21 0 0,-20 0 15,-1-22-15,0 1 0,21 0 16,-21-1-16,1 1 0,-1 0 16,0 20-16,0-20 0,0 21 0,0 0 15,-21 0-15,0-1 0,22 22 0,-22 22 16,0-1 0,0 0-16,0 21 0,0 1 0,0 20 15,0-21-15,0 1 0,0 20 16,0-20-16,0-1 0,0 0 0,0 1 15,0-1-15,0 0 0,0-21 0,0 22 16,0-22-16,0 0 0,0 0 16,0 0-16,0 1 0,0-1 0,0 0 15,21-21-15,0 0 32,-21-21-32</inkml:trace>
  <inkml:trace contextRef="#ctx0" brushRef="#br0" timeOffset="64778.11">8043 6646 0,'0'0'16,"0"-21"-16,0 0 0,-21 0 15,0 21-15,0 0 16,21 21-16,0 0 16,0 0-16,-21 22 0,21-22 15,0 21-15,-22 1 0,22 20 0,0-21 16,0 1-16,0 20 0,0 1 0,-21-22 16,0 22-16,0-1 0,21 1 15,-21-22-15,0 0 0,21 22 0,-22-22 16,1-21-16,0 22 0,0-1 0,21-21 15,0 0-15,-21 0 0,0 1 16,-1-22 0,1 0-16,21-22 15</inkml:trace>
  <inkml:trace contextRef="#ctx0" brushRef="#br0" timeOffset="65376.29">7387 7176 0,'-21'-43'0,"42"86"0,-42-128 15,0 43-15,21-1 0,-21 22 0,21-21 16,0 21-16,0-22 0,0 22 16,0-21-16,0 21 0,0-22 0,21 22 15,0-21-15,21 21 0,-21-1 0,22-20 16,-1 21-16,0 0 0,22 0 16,-22 21-16,22 0 0,-1 0 0,1 0 15,-1 0-15,-20 21 0,20 21 16,1-21-16,-22 22 0,0 20 15,1-21-15,-1 1 0,-21 20 0,21-20 16,-20 20-16,-1 1 0,-21-1 16,0 1-16,0-22 0,0 21 0,0-20 15,0 20-15,0-20 0,0-1 0,0-21 16,0 21-16,0-20 0,0-1 16,-21 0-16,21 0 0,-22-21 15,1 0 1,0-21-16,21 0 15,-21-22-15,21 22 0,-21-21 0,21 0 16,0-1-16,0-20 0,0-1 16,0 22-16,0-22 0,21 1 0,0-1 15,0 1-15,22-1 0,-22 1 16,21-1-16,0 1 0,1 21 16,20-1-16,-20 1 0,20 0 0,1 20 15,-22 22-15,21 0 0,-20 0 16,-1 22-16,22 20 0,-43 0 0,21 1 15,-21 20-15,0 1 0,1-1 0,-22 1 16,0-1-16,0 1 0,0-1 16,0 1-16,0-1 0,-22-21 0,22 22 15,-21-22-15,0 1 0,0-1 0,21-21 16,-21 21-16,0-20 16,-1-1-16,22 0 0,0 0 15,-21-21-15,42-21 31,-21 0-31,22 0 0,-1-1 16,0-20-16,0 21 0</inkml:trace>
  <inkml:trace contextRef="#ctx0" brushRef="#br0" timeOffset="65768.47">9229 7260 0,'0'0'0,"-22"43"15,44-43 17,-1 0-32,-21-22 0,21 1 0,0 21 15,0-21-15,22 0 0,-22 0 16,0 0-16,0 21 0,0-43 0,0 22 16,1 0-16,-22 0 0,0 0 15,0-1-15,0 1 0,-22 21 31,1 0-31,0 0 0,0 21 0,-21 1 16,20-1-16,1 21 16,0 0-16,0-20 0,0 20 0,0 0 15,-1-21-15,22 22 0,0-1 0,0-21 16,0 0-16,0 1 0,0-1 16,0 0-16,0 0 0,0 0 0,22 0 15,-1-21-15,0 0 0,0 0 0,0 0 16,0 0-16,22 0 0,-22 0 15,0 0-15,21 0 0,-20-21 0,-1 0 16,21 0-16,-21 0 0,22 0 0,-22-22 16,0 22-16</inkml:trace>
  <inkml:trace contextRef="#ctx0" brushRef="#br0" timeOffset="66419.96">9821 7027 0,'0'-21'0,"0"42"0,0-63 0,0 21 0,0 42 31,-21 21-16,21-20-15,-21 20 0,21-21 16,-21 21-16,21 1 0,0-1 0,0 0 16,-21 1-16,21-22 0,0 21 0,0-21 15,0 22-15,-22-22 0,22 0 16,0 0-16,-21 0 0,21-42 47,0 0-47,0-21 15,0 21-15,0-22 0,0 1 16,0 0-16,0-1 0,0 1 16,21-22-16,1 22 0,-1 0 0,0-1 15,0 22-15,21-21 0,-20 21 0,20 0 16,0-1-16,-21 22 0,22 0 16,-1 0-16,-21 0 0,22 22 0,-22-22 15,0 42-15,0-21 0,21 0 0,-42 22 16,22-1-16,-1-21 0,-21 21 15,0 1-15,0-1 0,0-21 0,0 22 16,0-22-16,0 0 0,0 21 16,0-21-16,0 1 15,0-1-15,-21-21 16,-1 0 0,22-21-1,0-1-15,0 1 0,0 0 0,0 0 16,0-21-16,22 20 0,-1-20 0,0 0 15,0-1-15,0 1 0,0 0 16,1-1-16,20 1 0,0 21 0,-21 0 16,22 0-16,-22-1 0,21 22 15,1 0-15,-22 0 0,0 0 0,21 22 16,-21-1-16,1 0 0,-22 21 16,21-21-16,-21 22 0,0-1 0,0 0 15,0 1-15,0-1 0,0 0 16,-21-20-16,21 20 0,-22-21 0,1 0 15,0 0-15,21 1 0,-21-1 0,21 0 16,-21-21-16,21 21 16,21-42-1,0 0-15,0 21 16,22-21-16</inkml:trace>
  <inkml:trace contextRef="#ctx0" brushRef="#br0" timeOffset="66832.24">11239 6964 0,'22'-21'0,"-44"42"0,44-63 16,-22 20-16,0 1 0,-22 21 16,1 0-1,0 21-15,0 1 0,0-22 0,0 42 16,-1-21-16,-20 0 0,21 22 0,0-1 16,0-21-16,-1 21 0,1 1 15,21-22-15,0 21 0,0-21 0,0 1 16,0 20-16,0-21 0,21 0 15,1 0-15,20-21 0,-21 0 16,21 0-16,1 0 0,-1 0 16,0 0-16,1 0 0,-1 0 0,0-21 15,-20 0-15,20 0 0,-21 0 16,21 0-16,-20-22 0,-1 1 0,0 21 16,-21-22-16,0 1 0,0 0 0,0 21 15,0-22-15,-21 1 0,0 21 16,-1 0-16,-20-1 0,0 1 0,21 21 15,-22 0-15,1 0 0,-22 0 0,22 0 16,0 0-16,-22 21 0,22-21 16,0 22-16,-1-1 0,22 0 0,0 0 15,0 0-15,21 0 0,0 1 16,0-1-16,21 0 0,0-21 16,0 21-16,22 0 0,-1-21 0,0 0 15,22 0-15,-22 21 0,22-21 0</inkml:trace>
  <inkml:trace contextRef="#ctx0" brushRef="#br0" timeOffset="67217.02">11769 6985 0,'0'0'0,"-43"-63"32,22 41-32,21 1 0,0 0 0,0 0 15,0 0-15,21 21 16,0-21-16,1 21 0,20 0 15,-21 0-15,21 0 0,22 0 0,-22 21 16,1 0-16,-1 0 0,0 0 16,1 22-16,-22-22 0,21 0 0,-42 21 15,0-21-15,0 22 0,0-22 0,0 21 16,0-21-16,0 1 0,-21 20 16,0-21-16,0 0 0,-22-21 0,22 21 15,0-21-15,0 0 0,0 0 0,-1 0 16,1 0-16,0 0 15,21-21-15,0 0 0,0 0 16,0 0-16,0 0 0,0-1 16,21-20-16,0 21 0,1 0 15,-1-22-15,21 22 0,-21-21 0,22 0 16,-1 20-16,0-20 0,1 21 16,-1-21-16,0 20 0,1 22 0,-1-21 15,0 0-15,1 21 0,-22 0 0,21 0 16,-21 0-16</inkml:trace>
  <inkml:trace contextRef="#ctx0" brushRef="#br0" timeOffset="67744.23">12721 6773 0,'0'0'0,"0"22"0,0-1 16,0 0-16,-21 0 0,0 0 15,0 0-15,-1 22 0,22-22 0,-21 0 16,21 0-16,-21 0 0,21 22 16,-21-22-16,21 0 0,0 0 15,0 0-15,0 1 0,0-1 0,21-21 16,0 21-16,0-21 0,1 0 15,-1 0-15,0 0 0,0 0 0,21 0 16,-20 0-16,20 0 0,-21-21 0,0 0 16,22-1-16,-22 1 0,0 0 15,0 0-15,0-21 0,0 20 0,1-20 16,-1 21-16,-21-21 0,0 20 16,21-20-16,-21 21 0,21 0 0,-21 0 15,0-1-15,0 44 31,-21-1-31,0 0 16,21 0-16,-21 0 0,-1 22 0,22-22 16,-21 21-16,0 0 0,0-20 15,21 41-15,0-21 0,-21 22 0,21-22 16,0 22-16,0-1 0,0 1 0,0-1 16,0 1-16,0-1 0,0 1 0,0-22 15,21 22-15,-21-1 0,0 22 16,0-22-16,0 1 0,0-1 0,0 1 15,-21-1-15,0 1 0,-1-22 0,1 22 16,0-22-16,0 0 16,-21 1-16,-1-1 0,1-21 0,0 0 15,-1 0-15,1 1 0,-22-22 0,1 0 16,-1 0-16,22 0 0,-21-22 0,-1 1 16,22 0-16,-22 0 0,22 0 15,0 0-15,20-22 0,-20 22 0,21-21 16,21 21-16,0-22 0,0 1 0,0-22 15,0 22-15,0 0 0,21-22 16</inkml:trace>
  <inkml:trace contextRef="#ctx0" brushRef="#br0" timeOffset="68136">15071 6519 0,'0'0'0,"-22"-42"0,22 21 0,0 0 15,-21 0-15,21 42 32,-21 0-32,21 0 0,-21 21 0,21 1 15,0-1-15,0 22 0,0-22 16,-21 21-16,21-20 0,-21 20 0,21-20 16,0-1-16,0 0 0,-22 1 0,1-1 15,0 0-15,21 1 0,0-22 16,0 0-16,-21 0 0,21 0 0,0 0 15,-21 1-15</inkml:trace>
  <inkml:trace contextRef="#ctx0" brushRef="#br0" timeOffset="68496.95">14478 6795 0,'-21'-43'0,"42"86"0,-63-128 0,20 43 15,1-1-15,21 1 0,0 0 0,0-1 16,0 22-16,21-21 0,1-1 0,20 22 16,0 0-16,-21 0 0,22 0 15,20 0-15,-20-1 0,20 22 0,-21 0 16,22 0-16,-1 0 0,22 0 16,-21 22-16,20 20 0,-20 0 15,-1 22-15,1-22 0,-1 22 0,-20-1 16,-1 1-16,-21-1 0,0 1 15,-21-1-15,0-21 0,0 22 0,-42-22 16,21 1-16,-22-1 0,1 0 0,0-21 16,-22 22-16,1-22 0,-1 0 15,22 0-15,-22 0 0,1 1 0,21-22 16,-1 0-16,22 21 0,-21-21 16,21 0-16,-1 0 0,1 0 0,0 0 15,42-21 16,0-1-31,1 22 0,-1-21 0,21 0 16,0 0-16</inkml:trace>
  <inkml:trace contextRef="#ctx0" brushRef="#br0" timeOffset="68708.35">15748 6879 0,'0'0'15,"21"21"1,-21 1-16,0-1 15,0 0-15,-21 0 0,21 0 0,-21 0 0,21 1 16,0-1-16,-21 0 0,21 0 16,-22 0-16,22 0 0,-21 1 15,21-1-15,0 0 0,0 0 0,0 0 16,0-42 15,0 0-31,0 0 0</inkml:trace>
  <inkml:trace contextRef="#ctx0" brushRef="#br0" timeOffset="68888.25">15790 6583 0,'0'0'0,"0"-21"0,0 0 0,0-1 0,-21 22 31,0 0-15,21 22-16,0-1 15,0 0-15,0 0 0,0 0 16,0 0-16,21 1 0,0-22 0,0 21 16,1 0-16</inkml:trace>
  <inkml:trace contextRef="#ctx0" brushRef="#br0" timeOffset="70073.41">16785 6964 0,'0'0'0,"0"-21"0,0 0 16,0-1-16,-21 1 0,21 0 0,-21-21 15,0 21-15,-1-1 0,22 1 0,-21 0 16,0 0-16,0 0 0,0 21 16,0 0-16,-1 0 0,-20 0 0,21 21 15,-21 0-15,20 0 0,-20 0 16,0 1-16,-1 20 0,1-21 0,21 21 15,-21 1-15,20-22 0,1 21 0,0-21 16,0 22-16,21-22 16,0 0-16,0 21 0,0-20 0,0-1 15,0 0-15,42 0 0,-21-21 16,1 0-16,20 0 0,-21 0 16,21 0-16,1 0 0,-1-21 0,0 0 15,1 0-15,-22 21 0,21-22 0,1 1 16,-22-21-16,21 21 0,-21 0 15,0-1-15,1-20 0,-1 21 0,-21-21 16,0 20-16,0 1 0,0 0 16,0 0-16,0 0 0,-21 42 31,-1 0-31,1 0 16,0 0-16,21 1 0,-21 20 0,21-21 15,-21 0-15,21 0 0,0 1 0,0 20 16,0-21-16,0 0 0,21 0 15,0 1-15,0-1 0,0 0 0,22 0 16,-22-21-16,0 21 0,21-21 0,-20 0 16,20 0-16,0 0 0,1 0 15,-1 0-15,0-21 0,22 21 0,-1-21 16,-20 0-16,20 0 0,1-22 16,-1 22-16,-21-21 0,22-1 0,-22 22 15,-21-21-15,22 0 0,-22-1 16,-21 1-16,0 0 0,0-1 15,0 22-15,-21 0 0,0 0 0,-22 0 16,22 21-16,-21 0 0,-1 0 0,1 21 16,-21 0-16,20 0 0,1 0 15,0 22-15,-1-22 0,22 0 0,-21 21 16,21-21-16,-1 1 0,1 20 16,0-21-16,21 0 0,0 0 0,0 1 15,0-1-15,0 0 0,21-21 16,0 21-16,1 0 0,20-21 0,-21 0 15,0 0-15,22 0 0,-1 0 0,0 0 16,-21 0-16,22 0 0,-1-21 16,-21 0-16,22 21 0,-22-21 15,0 0-15,21-1 0,-21-20 0,-21 21 16,22 0-16,-1 0 0,0-1 16,-21 1-16,0 0 0,0 0 0,21 21 15,-21 21 16,-21 0-31,21 0 0,-21 1 0,21 20 16,-21 0-16,-1-21 0,22 22 0,0 20 16,-21-20-16,21 20 0,0-21 15,-21 22-15,21-1 0,-21 1 0,21-22 16,0 22-16,0-1 0,0 1 16,0-1-16,0 1 0,0-1 15,0 22-15,0-22 0,0 22 0,0-21 16,0-1-16,0 1 0,0 20 0,0-20 15,0-1-15,21 1 0,-21-1 16,0-20-16,21 20 0,-21 1 0,21-1 16,-21-21-16,0 1 0,0-1 0,0-21 15,0 0-15,0 1 0,0-1 16,-21-21-16,0 0 0,0-21 16,0 21-16,0-43 0,-1 22 0,1-21 15,0-1-15,-21 1 16,21-21-16,-22 20 0,22-20 0,-21-1 0,21 1 15,-1-22-15,1 22 0,21-1 16,0-21-16,0 22 0,0-1 16,0 1-16,21-1 0,1 1 0,-1 21 15,0-1-15,0 1 0,0 0 0,22-1 16,-1 1-16,-21 21 0,21-22 16,1 1-16,-1 0 0,0 21 0,-20-22 15</inkml:trace>
  <inkml:trace contextRef="#ctx0" brushRef="#br0" timeOffset="70525.08">17822 6795 0,'0'0'0,"0"-85"31,0 64-31,0 0 0,0-1 0,21 1 15,1 21 1,-1 0-16,0 0 0,0 0 16,0 0-16,0 0 0,-21 21 15,22 1-15,-1-1 0,0 21 16,-21-21-16,21 22 0,-21-22 0,21 21 16,-21 0-16,0-20 0,0 20 15,0-21-15,0 21 0,0-20 0,0-1 16,0 0-16,-21 0 0,21 0 15,-21-21-15,21 21 0,-21-21 16,0 0-16,21-21 16,0 0-16,0 0 15,0 0-15,0 0 0,0-1 0,21 1 16,-21 0-16,21-21 0,0 21 16,0-1-16,0-20 0,1 21 0,-1-21 15,0 20-15,0 1 0,0 0 16,-21 0-16,21 0 0,1 0 15,-1 21-15,0 0 0,0 0 16,0 21 0,-21 0-16,21 0 15</inkml:trace>
  <inkml:trace contextRef="#ctx0" brushRef="#br0" timeOffset="71724.63">19029 6858 0,'0'0'16,"0"-21"-16,0 0 0,0 0 0,0-1 15,0 1-15,0 0 0,0 0 16,-21 0-16,21 0 0,-22-1 0,1 22 16,-21-21-16,21 21 0,-22 0 15,22 0-15,-21 0 0,0 0 0,-1 21 16,1 1-16,0-1 0,20 21 0,-20-21 15,21 0-15,0 22 0,0-22 16,-1 0-16,22 21 0,0-20 0,0-1 16,0 21-16,0-21 0,22 0 15,-1 1-15,0-1 0,0 0 0,21-21 16,-20 21-16,20-21 0,0 0 16,-21 0-16,22 0 0,-22 0 15,21 0-15,-21-21 0,22 0 0,-22 0 16,0-1-16,0 1 0,0 0 15,1 0-15,-1-21 0,0 20 0,-21-20 16,21 21-16,-21 0 0,0 0 0,0-1 16,0 1-16,0 0 0,-21 21 15,0 0 1,21 21-16,-21-21 0,-1 21 16,22 1-16,-21-1 0,21 0 0,0 0 15,0 0-15,0 0 0,0 1 16,0-1-16,0 0 0,0 0 15,21 0-15,-21 0 0,22-21 0,-1 22 16,0-1-16,0-21 0,0 0 16,0 0-16,22 0 0,-22 0 0,0 0 15,0 0-15,22 0 0,-22-21 0,0 21 16,0-22-16,0 1 0,0 0 16,1-21-16,-1 21 0,0-1 0,0-20 15,0 21-15,0-21 0,1 20 16,-1 1-16,0 0 0,-21 0 15,21 21-15,-21-21 0,0 42 32,0 0-32,0 21 15,0-20-15,0-1 0,0 0 16,0 0-16,-21 0 0,0 0 0,0 1 16,21-1-16,-22 0 0,22 0 0,0 0 15,-21 0-15,21 1 0,-21-22 16,21 21-16,-21-21 31,0-21-31,21-1 16,0 1-16,0 0 0,0 0 15,0-21-15,0 20 16,0 1-16,21 0 0,0 0 16,0-21-16,0 20 0,22 1 15,-22-21-15,21 21 0,1 0 0,-1-1 16,0 1-16,1 0 0,-1 21 0,21 0 15,-20 0-15,-1 0 0,0 21 16,-20 0-16,-1 1 0,0 20 0,0-21 16,-21 21-16,0-20 0,0 20 15,0-21-15,0 21 0,0-20 0,0 20 16,-21-21-16,21 0 0,-21 0 16,21 1-16,0-1 0,-21 0 0,21 0 15,-22-21-15,1 0 31,21-21-31,-21 21 16,21-21-16,0 0 0,0-1 16,0 1-16,0 0 0,0 0 0,21-21 15,0 20-15,1 1 0,-1-21 16,0 21-16,0-22 0,21 22 0,-20-21 16,20 21-16,0 0 0,1-1 0,20 1 15,-21 21-15,22 0 0,-1 0 16,-20 21-16,20 1 0,-20-1 0,-1 21 15,-21-21-15,21 22 16,-42-22-16,0 21 0,0-21 0,0 0 0,0 22 16,-21-22-16,0 0 0,0 21 15,0-20-15,-22-1 0,22 0 16,-21 0-16,21 0 0,-22 0 0,22 1 16,-21-1-16,21 0 0,0 0 15,-1-21-15,1 21 0,-21-21 0,21 0 16,0 21-16,-1-21 0,1 22 0</inkml:trace>
  <inkml:trace contextRef="#ctx0" brushRef="#br0" timeOffset="77032.62">783 10139 0,'-21'0'47,"0"0"-15,0 0-32,-1 0 0,1 0 15,0 0-15,0 0 0,-21 0 0,20 0 16,-20 0-16,0 0 0,-1 0 15,22 0-15,-21 0 0,21 0 0,0 0 16,-1 0-16,1 0 0,0 0 16,0 0-16,0 0 15,42 0 32,21 0-47,1 0 16,-1 0-16,21 0 0,1 0 15,21 0-15,-22 0 0,22 0 16,-1 0-16,1 0 0,0-21 0,-1 21 16,1 0-16,21 0 0,-21-21 15,-1 21-15,1 0 0,-22 0 0,1 0 16,-1 0-16,-20 0 0,-1 0 0,-21 0 16,0 0-16,1 0 0,-22-22 15,-22 22 16,22-21-15,-21 21-16,0 0 0,0 0 16,0-21-16,0 21 15,-1 0-15</inkml:trace>
  <inkml:trace contextRef="#ctx0" brushRef="#br0" timeOffset="77584.3">1482 9716 0,'0'0'0,"-22"0"15,1 0-15,0 0 16,21 21-1,0 0-15,0 0 16,0 0-16,0 0 16,21-21-16,22 22 0,-22-1 0,21-21 15,-21 21-15,22 0 0,-1-21 16,0 21-16,-21-21 0,22 21 0,-1-21 16,0 0-16,1 0 0,-22 0 15,21 0-15,1 0 0,-22 0 16,21 0-16,0 0 0,-20 0 0,-1 0 15,0 0-15,0 0 0,-42 0 47,0 0-47,0 22 0,-22-1 0,22-21 16,0 21-16,-21 0 0,-1 0 16,22 0-16,-21 22 0,-1-22 0,1 21 15,0-21-15,-1 22 0,1-1 16,0 0-16,21 1 0,-22-1 15,1 0-15,0 1 0,20-22 0,-20 21 16,21-21-16,0 1 0,0-1 16,-1 0-16,1-21 0,21 21 15,0-42 17,21 0-17,1 0-15,-22-1 0,21 22 0</inkml:trace>
  <inkml:trace contextRef="#ctx0" brushRef="#br0" timeOffset="78856.02">3810 9525 0,'0'-21'0,"0"-21"31,0 20-31,-21 22 16,21 22-1,-21-1 1,21 21-16,-22 0 0,22 1 0,0 20 15,0-20-15,0 20 0,-21-21 16,21 22-16,-21-22 0,21 22 0,-21-22 16,21 0-16,0-20 0,0 20 15,-21-21-15,21 21 0,0-20 0,-21-1 16,21 21-16,0-21 0,0 0 16,0 1-16,0-1 15,-22-21-15,1 0 16,0-21-1</inkml:trace>
  <inkml:trace contextRef="#ctx0" brushRef="#br0" timeOffset="79456.67">3302 9737 0,'0'-43'0,"0"86"0,0-128 16,0 64-16,0-21 0,21-1 15,0 22-15,0-21 0,1 21 0,20-1 16,0-20-16,1 21 0,20 0 16,-21 0-16,22-1 0,-1 22 0,1-21 15,-22 0-15,22 21 0,-1 0 16,-20 0-16,-1 0 0,0 21 0,22 0 16,-43 1-16,21 20 0,1-21 0,-22 21 15,0 1-15,0 20 0,0-20 16,-21 20-16,0-21 0,0 1 0,0 20 15,0-20-15,0-1 0,0-21 16,-21 21-16,21-20 0,0 20 16,-21-21-16,0 0 0,21 0 0,-21-21 15,21 22-15,-22-22 16,1 0 0,21-22-16,0 1 0,0 0 15,0 0-15,0-21 0,0 20 16,0-20-16,21 0 0,1-1 0,-1 1 15,0-21-15,0 20 0,21-20 16,-20 20-16,20-20 0,21 21 0,-20 20 16,20-20-16,1 0 0,-22 21 0,22-1 15,-1 22-15,1 0 0,-22 0 16,21 0-16,-20 22 0,-1-1 0,0 0 16,-20 21-16,20 1 0,-21-1 15,0 21-15,-21 1 0,0-1 16,0-20-16,0 20 0,0 1 0,0-22 15,-21 22-15,0-22 0,0 0 0,0 1 16,-1-1-16,1-21 0,0 0 16,0 22-16,0-22 0,21 0 15,-21 0-15,42-21 32,-21-21-32,21 0 0,0 0 15,0-1-15,22 1 0</inkml:trace>
  <inkml:trace contextRef="#ctx0" brushRef="#br0" timeOffset="79860.17">5503 9948 0,'-21'0'16,"21"22"-16,21-22 31,0 0-16,22-22-15,-22 22 0,0-21 16,0 0-16,22 21 16,-22-21-16,0 0 0,21 0 0,-21-1 0,1-20 15,-1 21-15,-21 0 0,0 0 16,0-1-16,0 1 0,0 0 16,0 0-16,-21 21 0,-1 0 15,-20 0-15,21 0 0,0 21 0,-22-21 16,22 42-16,-21-20 0,21-1 15,-22 21-15,22 0 0,0-20 0,0 20 16,0 0-16,0-21 0,21 22 16,0-22-16,0 21 0,0-21 0,0 1 15,0-1-15,0 0 0,21 0 16,0 0-16,0-21 0,0 21 0,0-21 16,22 22-16,-1-22 0,0 0 15,1 0-15,-1 0 0,0 0 0,1 0 16,-1-22-16,0 1 0,1 0 0,-22 0 15,21 0-15</inkml:trace>
  <inkml:trace contextRef="#ctx0" brushRef="#br0" timeOffset="80146.02">6329 9440 0,'21'-42'16,"-42"84"-16,63-126 0,-21 41 0,0 22 0,-21 0 15,0 0-15,0 0 0,0 42 31,0 21-31,0-21 0,-21 22 16,21-1-16,0 22 0,-21-1 0,0 1 16,21-1-16,0 1 0,-21-22 0,0 21 15,-1 1-15,22-22 0,0 1 16,0-1-16,-21 0 0,21 1 0,0-22 16,0 0-16,0 21 0,0-21 15,0 1-15,21-22 16,1-22-1,-1 1-15,0 0 0,21 0 16,-21-21-16,1 20 0,20-20 16,-21 0-16,0-1 0</inkml:trace>
  <inkml:trace contextRef="#ctx0" brushRef="#br0" timeOffset="80604.59">6773 9335 0,'0'0'0,"0"-22"0,0 1 0,0 42 31,0 1-31,0-1 0,0 0 16,0 21-16,0 22 0,0-22 0,0 22 16,0-22-16,-21 21 0,0 1 15,21-22-15,0 22 0,-21-22 0,0 0 16,21 1-16,-22-1 0,22-21 16,0 22-16,0-22 0,-21 0 15,21 0-15,0 0 16,0-42-1,21 0 1,1 0-16,-22 0 0,21-1 0,0-20 16,0 21-16,0-21 0,0-1 0,1 1 15,-1 0-15,21-22 0,-21 22 16,22-1-16,-22-20 0,21 42 0,0-22 16,-20 1-16,20 21 0,-21 21 0,21-21 15,-20 21-15,-1 0 0,0 0 16,0 21-16,0 0 0,0 0 15,1 22-15,-1-1 0,0 21 0,0-20 16,0-1-16,-21 0 0,0 1 16,0-1-16,0 0 0,0 1 0,0-22 15,0 21-15,0-21 0,0 1 0,0-1 16,0 0-16,-21-21 0,0 21 16,0-21-16,0 0 0,-1 0 15,1 0-15,0 0 16,0-21-16,-21 21 0,20-21 15</inkml:trace>
  <inkml:trace contextRef="#ctx0" brushRef="#br0" timeOffset="80780.49">6244 9737 0,'-21'0'0,"42"0"0,-21 0 46,21 0-46,22 0 0,-22-21 0,21 21 16,0 0-16,1 0 0,20 0 16,1-22-16,-1 22 0,1-21 0,-1 21 15,1-21-15</inkml:trace>
  <inkml:trace contextRef="#ctx0" brushRef="#br0" timeOffset="81176.27">7599 9504 0,'0'0'0,"0"-21"16,-21 21 0,-1 21-1,1 0-15,21 0 0,-21 22 16,0-22-16,21 21 0,0 0 0,-21 1 16,21-1-16,-21 0 0,21-20 0,0 20 15,0 0-15,0-21 0,0 1 16,0-1-16,21 0 0,0 0 0,0 0 15,0 0-15,0-21 0,22 0 16,-22 0-16,21 0 0,-21 0 16,22 0-16,-1 0 0,-21 0 0,22-21 15,-22 0-15,21 21 0,-21-21 0,0 0 16,1-22-16,-1 22 0,-21-21 16,0 21-16,0-22 0,0 1 0,0 0 15,0-1-15,-21 22 0,-1-21 16,1 21-16,0 0 0,0 21 0,-21 0 15,20 0-15,1 0 0,-21 0 0,21 0 16,0 0-16,-22 0 16,22 21-16,21 0 0,0 0 0,0 0 15,0 22-15,0-22 0,0 0 16,21 0-16,22 0 0</inkml:trace>
  <inkml:trace contextRef="#ctx0" brushRef="#br0" timeOffset="81700.97">8636 9546 0,'0'0'15,"0"-21"-15,0-21 0,0 21 0,0-1 0,-21 1 16,0 0-16,-1 21 16,22-21-16,-42 21 0,21 0 0,0 0 15,0 0-15,-1 0 0,1 21 0,0 0 16,0 0-16,-21 22 0,20-22 15,1 21-15,0 1 0,0-1 0,0 0 16,0 1-16,21-1 0,-22-21 0,22 21 16,0 1-16,0-22 0,0 0 15,22 0-15,-1 0 0,0 1 0,0-1 16,0-21-16,0 0 0,22 0 0,-22 0 16,0 0-16,21 0 0,-20 0 15,-1-21-15,21-1 0,-21 22 16,22-42-16,-22 21 0,0 0 0,21-22 15,-21 1-15,1 0 0,20-22 16,-21 22-16,0-22 0,22 1 0,-22 21 16,0-22-16,-21 22 0,21-22 0,-21 22 15,0 0-15,0-1 0,0 22 16,0 0-16,0 0 0,-21 21 16,0 0-16,0 21 15,-1 21-15,1-21 0,0 43 0,-21-22 16,21 22-16,-1-1 0,1 1 15,0-1-15,0 1 0,21-1 0,0 1 16,0-1-16,0-20 0,0-1 16,0 0-16,21 1 0,0-22 0,0 0 15,1 0-15,-1 0 0,0 0 16,21-21-16,-21 0 0,1 0 0,-1 0 16,0 0-16,21-21 0,-21 0 0,1 0 15,20 0-15</inkml:trace>
  <inkml:trace contextRef="#ctx0" brushRef="#br0" timeOffset="83560.39">11112 9186 0,'0'0'0,"0"-21"0,22-148 31,-22 148-31,0 0 16,-22-1-16,22 1 0,-21 21 0,-21 0 16,21 0-16,0 0 0,-22 0 0,1 21 15,21 1-15,-22-1 0,1 21 16,0 0-16,-1 1 0,22-1 0,-21 22 15,0-1-15,20 1 0,-20 20 16,21-20-16,0 20 0,21-20 0,0 21 16,0-22-16,0 1 0,0-1 15,0-21-15,21 1 0,0-1 16,0 0-16,22-20 0,-1-1 0,0 0 16,22-21-16,-1 0 0,1 0 0,-1 0 15,1 0-15,-1-21 0,1 0 16,-1-1-16,1 1 0,-1 0 0,-20-21 15,-1-1-15,0 1 0,1 0 0,-22-1 16,21-20-16,-21-1 0,-21 22 16,0-21-16,0-1 0,0 1 0,0 20 15,0-20-15,0-1 0,-21 22 0,0-22 16,0 22-16,-22-21 0,22 20 16,-21 22-16,0-21 0,-22 21 15,22 21-15,-22 0 0,1 0 16,-1 21-16,1 0 0,20 21 0,-20 1 15,-1-1-15,22 21 0,0 1 0,-1-22 16,22 22-16,0-1 0,0 22 16,21-22-16,0 1 0,0-1 0,0-20 15,0 20-15,21-20 0,0-1 16,0-21-16,22 21 0,-1-20 0,0-1 16,22 0-16,-22-21 0,22 0 0,-1 0 15,1 0-15,-1 0 0,-20 0 16,20 0-16,-21-21 0,22 0 15,-22-1-15,1 1 0,-1-21 0,0 21 16,1-22-16,-22 1 0,21 0 16,-21 21-16,22-22 0,-22 1 0,0 0 15,0 20-15,0-20 0,0 21 0,1 0 16,-22 42 0,0 0-1,0 21-15,-22-20 0,22-1 0,-21 21 16,21-21-16,-21 22 0,21-1 15,0-21-15,0 21 0,0-20 0,0-1 16,0 0-16,0 0 0,0 0 0,0 0 16,0 1-16,21-22 15,0 21-15,1-21 0,-1 0 16,0 0-16,21 0 0,1 0 0,-22 0 16,21-21-16,-21-1 0,22 1 15,-1 0-15,-21 0 0,0 0 0,22 0 16,-22-1-16,0-20 0,0 0 0,0 21 15,-21-22-15,0 1 0,21 21 16,-21-22-16,22 22 0,-22 0 0,0 0 16,0 0-16,0 0 0,-22 21 31,1 21-31,21 0 16,-21 0-16,21 21 0,0-20 0,-21 20 15,21 0-15,0-21 0,0 22 16,0-1-16,0-21 0,0 22 0,0-22 15,0 21-15,0-21 0,0 0 0,21 1 16,0-1-16,0-21 0,1 21 16,-1-21-16,0 0 0,0 0 0,0 0 15,0 0-15,22 0 0,-22 0 0,0 0 16,0 0-16,0-21 0,1 0 16,-1-1-16,0 1 0,0 0 0,0 0 15,0 0-15,1-22 0,-1 22 16,0-21-16,-21 0 0,0-1 15,21 1-15,-21 21 0,0-22 0,0 22 16,0 0-16,0 0 0,0 0 0,-21 21 31,0 21-31,21 0 0,-21 0 16,-1 0-16,22 22 0,0-22 0,-21 21 16,21-21-16,0 1 0,0 20 15,0-21-15,0 0 0,0 0 0,0 1 16,0-1-16,0 0 0,21-21 0,-21 21 15,22-21-15,-1 0 0,0 0 16,0 0-16,0 0 0,22 0 16,-22 0-16,0-21 0,21 21 0,-21-21 15,22 0-15,-22-1 0,21 1 16,-21 0-16,22 0 0,-22 0 0,21-22 16,-21 22-16,1-21 0,-1 21 0,-21 0 15,0-22-15,0 22 16,0 0-16,-21 21 0,-1 0 15,1 0-15,0 0 0,0 0 0,0 21 16,0 0-16,21 0 16,0 1-16,0-1 0,0 0 15,0 0-15,0 0 0,0 0 16,0 1-16,21-1 16,-21 0-16,21 0 0,-21 0 15,21 0-15,-21 1 16,0-1-16,0 0 15,21-21 64,0 0-33,-21-21-30,0 0 0,0-1-1,-21 1 1,0 21 0,21-21-16</inkml:trace>
  <inkml:trace contextRef="#ctx0" brushRef="#br0" timeOffset="86524.59">13271 9779 0,'0'0'0,"0"-21"46,0 0-46,0 0 0,22-1 0,-22 1 16,0 0-16,0-21 0,21 21 0,0-22 16,0 22-16,-21-21 0,21-1 15,-21 22-15,21-21 0,1 0 0,-22-1 16,21 1-16,0 0 0,-21 20 16,0-20-16,0 0 0,21 21 15,-21-1-15,0 1 0,0 0 0,0 42 31,-21 0-31,0 1 0,0 20 16,-1 0-16,22-21 0,-21 22 0,0-1 16,0 0-16,0 22 0,21-22 15,0 1-15,-21 20 0,21-21 0,-22 1 16,22 20-16,0-20 0,0-1 16,0-21-16,0 21 0,0-20 0,22 20 15,-1-21-15,0 0 0,0 0 0,0-21 16,0 22-16,1-22 0,-1 0 0,21 0 15,-21 0-15,0 0 16,22 0-16,-22 0 0,0-22 0,21 1 16,-20 0-16,-1 21 0,21-42 0,-21 21 15,0-1-15,1-20 0,-1 0 16,0 21-16,0-22 0,0 1 0,0 0 16,-21 20-16,22 1 0,-22 0 0,0 0 15,0 0-15,0 42 16,-22 0-1,22 0-15,-21 0 0,21 1 16,0-1-16,-21 21 0,21-21 0,-21 22 16,21-22-16,0 0 0,0 0 0,0 21 15,0-20-15,0-1 16,0 0-16,0 0 0,21 0 16,0-21-16,0 0 0,1 0 15,-1 0-15,0 0 0,0 0 16,21 0-16,-20 0 0,-1-21 0,0 21 15,21-21-15,-21 0 0,1 0 0,-1-22 16,0 22-16,0-21 0,0-1 16,-21 1-16,0 0 0,0-1 0,0 1 15,0 0-15,0 21 0,-21-22 0,0 22 16,0 0-16,-22 0 16,22 21-16,-21 0 0,0 0 0,20 0 15,-20 0-15,21 0 0,-21 21 0,20 0 16,1 0-16,0 0 0,0 22 15,0-22-15,21 21 0,0-21 0,-21 22 16,21-1-16,0-21 0,0 22 0,0-22 16,21 21-16,0-21 0,21 0 15,-21 1-15,22-1 0,-1 0 0,0 0 16,1-21-16,-1 21 0,22-21 0,-22 0 16,21 0-16,-20 0 0,20 0 15,-20 0-15,20 0 0,-21-21 0,1 21 16,20-21-16,-20 0 0,-22 0 15,21-22-15,0 22 0,-20-21 16,-1-1-16,0 1 0,0 0 0,-21-1 16,0 1-16,0 21 0,0-21 15,0 20-15,0 1 0,-21 21 16,0 0-16,0 0 0,-1 0 0,1 0 16,0 21-16,0 1 0,0-1 15,0 21-15,-1-21 0,-20 22 0,42-1 16,-21-21-16,21 21 0,-21 1 0,21-22 15,0 0-15,0 21 0,0-20 16,0-1-16,0 0 0,0 0 16,21-21-16,0 0 0,0 0 15,0 0-15,1 0 16,-1 0-16,-21-21 0,21 0 0,0 0 16,0-1-16,0 1 0,1 0 0,-22 0 15,21-21-15,0-1 0,-21 1 16,21 21-16,-21-22 0,21 22 0,-21-21 15,0 21-15,21 0 0,-21-1 16,0 44 0,0-1-16,0 0 15,-21 0-15,21 0 0,0 22 16,0-22-16,0 0 0,0 21 0,0-21 16,0 1-16,0-1 0,21 21 15,1-21-15,20 0 0,-21-21 16,0 22-16,22-1 0,-1-21 0,0 0 15,1 21-15,-1-21 0,0 0 0,1 0 16,-1 0-16,0 0 0,1 0 16,-1-21-16,0 0 0,1-1 0,-22 1 15,0 0-15,21-21 0,-21 21 16,-21-22-16,22 1 0,-22 0 0,0-1 16,0 1-16,0 21 0,0-22 15,0 22-15,-22 0 0,1 21 0,0-21 16,-21 21-16,21 0 0,-22 0 15,1 0-15,0 21 0,-1 0 0,1 0 16,21 1-16,-22-1 0,1 0 16,21 21-16,0-21 0,0 22 0,21-22 15,0 21-15,0-21 0,0 22 0,0-22 16,0 0-16,21 0 0,0 0 16,0 1-16,21-22 0,-20 0 0,20 21 15,-21-21-15,21 0 0,-20 0 16,20 0-16,-21 0 0,21-21 0,-20-1 15,20 1-15,-21 0 0,0 0 16,22-21-16,-22-1 0,0 1 16,21 0-16,-21-1 0,1 1 0,20-22 0,-21 22 15,0-21-15,0 20 0,1-20 16,-1-1-16,0 1 0,0-1 16,-21 1-16,0-1 0,0 22 0,0 0 15,0-1-15,0 22 0,0 0 16,-21 21-16,0 0 0,0 0 0,-1 21 15,1 0-15,0 0 0,21 22 0,-21-1 16,0 22-16,0-22 0,21 21 16,0-20-16,0 20 0,-22-20 0,22 20 15,0-21-15,0 22 0,0-22 16,0 22-16,0-22 0,22 0 0,-1 1 16,0-1-16,-21 0 0,21 1 15,0-22-15,22 0 0,-22 0 16,0 0-16,0 1 0,0-22 0,22 0 15,-22 0-15,0 0 0,0 0 0,21 0 16,-20-22-16,20 22 0,-21-21 16,0 0-16,22-21 0,-22 21 15,0-22-15,0 22 0,21-21 0,-20-1 16,-1 22-16,0 0 0,-21 0 16,0 0-16,21 21 0,-21 21 31,0 0-31,0 0 0,-21 22 0,21-22 15,0 0-15,0 0 0,0 0 0,0 0 16,0 1-16,0-1 0,0 0 16,0 0-16,21 0 0,0-21 0,0 21 15,1-21-15,-1 0 0,0 0 0,0 0 16,0 0-16,0 0 0,1 0 16,-1 0-16,0 0 0,0-21 0,0 21 15,0-21-15,1-21 0,-1 21 16,0-1-16,21-20 0,-21 21 15,1-21-15,-1 20 0,0-20 0,0 21 16,0 0-16,0 0 0,-21 42 31,0 0-15,0 0-16,0 0 0,-21 0 16,21 1-16,0-1 0,0 21 0,0-21 15,0 0-15,0 1 0,0-1 16,0 0-16,21-21 15,1 0-15,-1 0 16,0 0-16,0 0 0,0 0 0,0-21 16,22 21-16,-22-21 0,21-1 15,-21-20-15,22 21 0,-1 0 0,0 0 16,-20-22-16,20 22 0,-21 21 16,21-21-16,-20 0 0,-22 42 31,0 0-31,0 0 15,0 0-15,0 1 0,0-1 0,0 0 16,0 0-16,0 0 0,0 0 16,21 1-16,0-1 0,0-21 15,0 21-15,22 0 0,-22-21 0,21 0 16,0 0-16,-20 0 0,20 0 16,0 0-16,1 0 0,-1 0 0,-21 0 15,21-21-15,1 21 0,-1-21 0,-21-22 16,22 22-16,-1-21 15,-21 21-15,0-22 0,22 1 0,-22 0 16,0-1-16,0 1 0,0 0 0,-21 21 16,0-22-16,0 22 0,0 0 15,-21 0-15,-21 21 0,21 0 0,-1 0 16,-20 0-16,0 0 0,-1 21 16,1 0-16,0 0 0,-1 0 0,1 1 15,-21 41-15,41-42 0,1 0 16,0 1-16,21-1 0,0 0 15,0 0-15,0 0 0,21 0 16,0-21-16,1 0 0,-1 22 0,0-22 16,0 0-16,0 0 15,22 0-15,-22 0 0,0-22 0,0 22 16,0-21-16,0 0 0,1 21 16,-1-21-16,0 21 0,0-21 0,0 21 15,-21 21 16,0 0-31,-21 0 0,0 0 0,21 22 16,-21-1-16,0 0 0,-1 1 0,22-1 16,0 0-16,0 1 0,-21 20 15,21-20-15,0-1 0,0 21 0,0-20 16,0 20-16,0-20 0,0 20 0,0 1 16,0-1-16,0 1 15,0-1-15,-21 1 0,21-1 0,-21 1 16,0-22-16,0 21 0,-1 1 0,1-22 15,0 22-15,0-1 0,0-20 0,-22 20 16,22-21-16,0 22 0,0-22 16,0 1-16,0-22 0,-1 21 0,22-21 15,-21 0-15,0-21 0,0 0 0,0 0 16,0 0-16,-1 0 0,1 0 16,0-21-16,0 0 0,0 0 0,21 0 15,-21 0-15,-1-22 0,22 22 16,0-21-16,-21-1 0,21 1 0,0 0 15,0-1-15,0 1 0,0 0 16,0-1-16,0 1 0,0 0 0,0-1 16,0 1-16,21 0 0,1-1 15</inkml:trace>
  <inkml:trace contextRef="#ctx0" brushRef="#br0" timeOffset="86848.4">16658 8784 0,'0'-21'31,"-21"21"-31,0 0 16,0 0-1,21 21 1,0 0 0,0 1-16,0-1 15,0 0-15,0 0 0,0 0 16,0 0-16</inkml:trace>
  <inkml:trace contextRef="#ctx0" brushRef="#br0" timeOffset="89823.7">4572 11261 0,'0'-21'0,"0"-1"15,0 44 17,0-1-17,0 0-15,0 0 0,0 21 0,0-20 16,-21 20-16,21-21 0,-21 21 15,21-20-15,0 20 0,0-21 0,-22 21 16,1-20-16,0-1 0,21 0 16,0 0-16,-21 0 0,0 0 0,21 1 15,-21-1-15,21 0 16,0-42 15,0 0-31,21-1 0,0 1 16,0 0-16,0 0 15,0-21-15,1 20 0,-1 1 0,21-21 16,-21 21-16,0 0 0,22-1 16,-22 1-16,0 0 0,0 21 0,0 0 15,1 0-15,-1 0 0,0 0 0,0 0 16,-21 21-16,21 0 0,0 1 16,-21 20-16,0-21 0,22 0 0,-22 0 15,21 1-15,0 20 0,-21-21 0,21 0 16,0 0-16,-21 1 0,21-22 15,1 21-15,-1-21 0,0 0 0,0 0 16,21 0-16,-20 0 0,-1 0 0,21 0 16,-21 0-16,0-21 15,1 21-15,-1-22 0,0 1 0,0 0 16,0 0-16,0-21 0,1 20 0,-1 1 16,-21-21-16,0 21 0,0-22 15,0 1-15,0 0 0,0-1 0,0 1 16,-21 21-16,-1-21 0,-20-1 15,21 22-15,0 0 0,0 0 0,-1 0 16,1 21-16,0 0 0,0 0 16,0 0-16,21 21 15,0 0-15,0 0 0,0 0 0,0 0 16,0 1-16,0-1 0,0 0 0,0 0 16,21 0-16,0-21 15,0 0-15</inkml:trace>
  <inkml:trace contextRef="#ctx0" brushRef="#br0" timeOffset="90884.61">5948 10943 0,'-43'0'31,"43"21"-15,-21 1-16,21-1 0,0 21 0,0 0 0,0 22 15,-21-22-15,21 1 16,0 20-16,-21-21 0,21 22 0,0-22 16,0 1-16,0-1 0,0 0 0,0-21 15,-21 22-15,21-22 0,0 0 16,0 0-16,0 0 0,0 1 0,0-44 47,0 1-47,0 0 0,0 0 15,21 0-15,-21 0 0,21-1 0,0-20 16,0 0-16,1 21 16,-22-22-16,21 1 0,0 0 0,0 20 15,0-20-15,0 21 0,1 0 0,-22 0 16,21 21-16,0 0 0,-21 21 16,0 0-16,21 0 0,-21 0 15,21 0-15,-21 22 0,0-1 16,0 0-16,0-20 0,0 20 0,0-21 15,0 21-15,0-20 0,0 20 0,0-21 16,0 0-16,0 0 0,0 1 16,21-1-16,1-21 0,-1 0 15,0 0-15,0 0 0,21 0 16,-20 0-16,-1 0 0,0-21 16,0 21-16,0-22 0,0 1 15,1 0-15,-1 0 0,0 0 0,0 0 16,0-1-16,0-20 0,-21 21 0,22-21 15,-22 20-15,21-20 0,0 21 16,-21-21-16,0 20 0,0 1 0,0 42 31,0 1-31,0-1 16,0 0-16,0 21 0,0-21 0,0 22 16,0-22-16,0 21 0,0-21 15,0 1-15,0 20 0,0-21 0,0 0 16,21 0-16,0 1 0,0-22 15,22 21-15,-22-21 0,21 0 0,-21 0 16,22 0-16,-1 0 0,-21 0 16,22 0-16,-1 0 0,0 0 0,-21-21 15,22-1-15,-22 22 0,0-21 0,0-21 16,0 21-16,1 0 0,-1-22 16,-21 22-16,0-21 0,21-1 0,0 22 15,-21-21-15,21 0 0,-21 20 0,0 1 16,0 0-16,0 42 31,0 0-31,0 22 0,0-22 16,0 21-16,0 1 15,0-1-15,0 0 0,0 1 0,0 20 16,0-21-16,0 1 0,0 20 0,0-20 16,0 20-16,0 1 0,0-1 15,0 1-15,0-22 0,0 21 0,-21 1 16,21-1-16,0 1 0,0-22 0,0 22 15,0-1-15,0 1 0,0-1 16,0 1-16,0-22 0,0 22 0,0-22 16,0 0-16,0 1 0,0-1 0,0-21 15,0 0-15,-21 0 0,0-21 16,0 0-16,-1 0 0,1 0 0,-21 0 16,0 0-16,-1 0 0,1-21 15,0 0-15,-22 0 0,22-21 0,-1 20 16,1-20-16,0 21 0,-1-21 15,22-1-15,0 1 0,21 0 0,0-1 16,0 1-16,21-22 0,22 22 0,-1 0 16</inkml:trace>
  <inkml:trace contextRef="#ctx0" brushRef="#br0" timeOffset="91401.31">8234 11515 0,'0'0'0,"21"0"63,0 0-63,0 0 0,22 0 0,-22 0 15,21 21-15,22-21 0,-22 0 0,21 0 16,1 0-16,-1 0 0,1 0 15,-1 0-15,1 0 0,-1 0 0,1 0 16,-22 0-16,1 0 0,-1 0 0,-21 0 16,0 0-16,0 0 15,-21-21-15,0 0 0,0-1 16,-21 22-16,0-21 0,0 0 0,-21 21 16,20-21-16,-20 0 0,0 21 15,-1-21-15,1 21 0,0 0 0,-1-22 16,22 22-16,0 0 0,0 0 0,42 0 31,21 0-31,-20 0 16,20 0-16,0 0 0,22 0 0,-22 0 15,0 22-15,1-22 0,-22 21 16,21 0-16,-21 0 0,-21 0 0,0 0 16,0 22-16,0-22 0,0 0 0,-21 21 15,0-20-15,-21-1 16,-1 21-16,22-21 0,-21 0 0,0 1 15,-1-1-15,1-21 0,0 21 0,-1-21 16,22 21-16,0-21 0,0 0 16,0 0-16,-1 0 0</inkml:trace>
  <inkml:trace contextRef="#ctx0" brushRef="#br0" timeOffset="92063.93">11176 11345 0,'0'-21'15,"21"0"1,0 0-16,0 21 0,1-21 16,-1 0-16,0-22 0,0 22 15,21 0-15,-20 0 0,-1 0 0,0-22 16,-21 22-16,0 0 0,0 0 0,0 0 15,0-1-15,0 1 0,-21 21 16,0 0-16,-22 0 0,22 0 0,-21 0 16,-1 0-16,1 0 0,0 0 0,-1 0 15,1 21-15,0-21 0,-1 22 16,22-1-16,0 0 0,0 0 16,21 0-16,0 22 0,0-22 0,21 21 15,0 0-15,0 1 0,22-1 16,-22 0-16,21 1 0,1-1 0,-22-21 15,21 22-15,-21-1 0,22 0 0,-22 1 16,0-22-16,0 21 0,-21-21 0,0 22 16,0-22-16,0 21 0,0-21 15,-21 0-15,-21 1 0,20-1 0,-20-21 16,0 21-16,-22 0 0,22-21 0,-22 0 16,22 0-16,-21 0 0,20 0 15,-20-21-15,20 0 0,1 21 0,21-21 16,-21-1-16,20 1 0,1 0 15,0 0-15,21 0 0,0 0 16,0-1-16,0-20 0,0 21 0,0 0 16,0 0-16,21-1 0,0 1 0,1-21 15,20 42-15,-21-21 0,21 0 16,22 21-16,-22 0 0,1-22 0,20 22 16,1 0-16,-1 0 0</inkml:trace>
  <inkml:trace contextRef="#ctx0" brushRef="#br0" timeOffset="93280.23">12192 11599 0,'0'0'0,"-42"-63"31,20 42-31,1 0 0,0-1 0,0 1 0,-21 0 16,20 0-16,1 21 0,0-21 0,-21 0 15,21 21-15,-1 0 0,-20 0 16,21 0-16,0 0 0,0 0 0,-22 21 16,22 0-16,0 0 0,0 0 0,0 0 15,-22 22-15,22-22 0,21 21 16,-21-21-16,0 22 0,21-22 0,-21 21 16,21-21-16,0 1 0,0-1 15,0 0-15,0 0 16,0 0-16,21-21 0,0 0 0,0 0 15,0 0-15,0 0 0,1 0 0,20 0 16,-21 0-16,21 0 0,-20-21 16,20 0-16,-21 0 0,21 21 0,-20-21 15,20-1-15,-21 1 0,0 0 0,0-21 16,1 21-16,-1-1 0,-21 1 16,21 0-16,-21 0 0,0 0 0,0 0 15,0-1-15,-21 22 16,0 22-16,-1-1 15,22 0-15,0 0 0,-21 0 16,21 0-16,-21 1 0,21-1 0,0 0 16,0 0-16,0 0 0,0 0 0,0 1 15,0-1-15,21 0 0,0-21 16,1 21-16,20-21 0,-21 0 16,0 0-16,0 0 0,22 0 0,-22 0 15,0 0-15,21 0 0,-20 0 16,-1-21-16,0 0 0,0 21 0,0-21 15,0-1-15,1 1 0,-22 0 0,21-21 16,-21 21-16,21-1 0,-21-20 16,0 21-16,0-21 0,21 20 15,-21 1-15,0 0 0,0 42 32,0 0-32,0 1 0,0-1 15,0 0-15,0 0 0,0 0 0,-21 0 16,21 22-16,0-22 0,0 0 15,0 0-15,0 0 0,0 1 16,0-1-16,0 0 0,-21-21 47,0 0-47,21-21 16,0 0-16,-22 21 0,22-22 15,0 1-15,0 0 0,0 0 16,0 0-16,22-22 0,-1 22 0,0-21 15,0 21-15,0-22 0,0 1 0,22 21 16,-22-21-16,0 20 0,0 1 16,22 0-16,-22 21 0,0 0 0,0 0 15,0 0-15,0 0 0,1 21 0,-1 0 16,0 22-16,0-22 16,0 0-16,0 21 0,1-20 0,-22 20 0,21-21 15,-21 0-15,21 0 0,-21 1 16,0-1-16,21 0 0,-21 0 0,0 0 15,0 0-15,0 1 16,-21-22-16,0 0 0,0 0 16,-1 0-16,1 0 15,0 0-15,0 0 0,21-22 16,-21 1-16,21 0 0,0 0 16,0 0-16,0 0 0,0-1 15,21 1-15,21-21 0,-21 21 0,1-22 16,20 22-16,0-21 0,22 21 0,-1 0 15,-20-1-15,20 1 0,1 0 16,-1 21-16,1 0 0,-1 0 16,-21 21-16,1-21 0,-1 43 0,-21-22 0,0 0 15,1 0-15,-22 21 16,0-20-16,0-1 0,0 21 0,0-21 16,0 0-16,0 1 0,-22-1 0,22 0 15,-21-21-15,0 21 0,0 0 16,0-21-16,0 0 0,-1 21 0,1-21 15,0 0-15,42-21 32,0 21-17,1-21-15</inkml:trace>
  <inkml:trace contextRef="#ctx0" brushRef="#br0" timeOffset="93600.63">13779 11494 0,'22'0'32,"-1"0"-32,0 0 0,0 0 15,0-22-15,0 22 0,-21-21 16,22 21-16,-1 0 0,0-21 16,0 0-16,-21 0 15,0 0-15,0-1 16,-21 22-16,0 0 15,0 0-15,-1 0 16,1 0-16,0 22 0,0-1 0,0 0 16,0 0-16,-1 0 0,1 0 15,21 22-15,0-22 0,0 0 0,0 0 16,0 0-16,0 1 0,0-1 16,0 0-16,21-21 0,1 0 15,-1 21-15,0-21 0,0 0 0,0 0 16,0 0-16,1 0 0,20 0 0</inkml:trace>
  <inkml:trace contextRef="#ctx0" brushRef="#br0" timeOffset="94272.74">15684 10964 0,'0'0'0,"0"-21"0,0 0 0,0 0 16,-21 0-16,21 0 0,0-1 0,0 1 16,0 0-16,0 0 15,-21 0-15,0 0 0,21-1 0,-21 22 16,0 0-16,-1 0 0,1 0 16,-21 0-16,0 22 0,20-1 0,-20 0 15,0 0-15,-1 21 0,1 1 0,0-1 16,-1 0-16,1 22 0,0-1 15,21 1-15,-22-1 0,22 1 16,21-22-16,-21 22 0,21-1 0,0-20 16,0-1-16,0 0 0,21-21 0,0 22 15,0-22-15,22 0 0,-1 0 16,0 0-16,1-21 0,20 0 0,1 22 16,-1-22-16,22 0 0,-22 0 0,1-22 15,-1 1-15,1 0 0,-1 0 16,1 0-16,-1-22 0,-20 1 0,-1 0 15,0-1-15,1-20 0,-22-1 0,0 1 16,-21-1-16,0 1 0,0-1 16,0 1-16,-42 21 0,21-22 15,-1 22-15,-20 21 0,0-22 0,-1 22 16,1 21-16,0 0 0,-1 0 16,1 0-16,-21 21 0,20 0 0,1 1 15,0 20-15,-1-21 0,22 21 16,-21 1-16,21 20 0,-1-20 0,1-1 15,21 0-15,0 22 0,0-22 0,0 0 16,21 1-16,22-22 0,-22 21 16,21-21-16,1 1 0,-1-22 0</inkml:trace>
  <inkml:trace contextRef="#ctx0" brushRef="#br0" timeOffset="94600.55">16468 11324 0,'0'0'0,"-22"0"32,22 21-32,-21 1 0,0-1 15,0 21-15,21-21 0,0 22 0,-21-1 16,21 0-16,-21 22 0,21-1 16,0 1-16,0-1 0,-22 22 0,1 0 15,0-1-15,21 1 0,-21 0 0,0-1 16,0 1-16,-1 0 0,-20-1 15,21 1-15,0 0 0,0-22 16,-22 1-16,22-1 0,0 1 0,0-22 16,0 0-16,-1 1 0,1-22 0,21 0 15,-21 0-15,21 0 0,0-42 32,0 0-32,0 0 0,0 0 0,21-22 15,0 22-15,1-21 0,-1-1 16,0-20-16,0-1 0,0 1 0</inkml:trace>
  <inkml:trace contextRef="#ctx0" brushRef="#br0" timeOffset="94884.39">16425 11282 0,'0'0'0,"0"-42"0,0-1 15,21 1-15,1 21 0,-1 0 0,0-1 16,0 1-16,0 21 0,0 0 0,22 0 15,-22 0-15,21 0 0,-21 0 16,22 0-16,-1 0 0,-21 21 0,0 22 16,1-22-16,-22 21 0,0 1 0,0-22 15,0 21-15,0 0 0,-22 1 16,-20-22-16,21 21 0,-21-21 16,-1 1-16,1 20 0,0-21 0,-1-21 0,22 21 15,-21 0-15,-1-21 16,22 0-16,21 22 0,-21-22 15,42 0 1,-21-22-16,21 22 0,1-21 16</inkml:trace>
  <inkml:trace contextRef="#ctx0" brushRef="#br0" timeOffset="95224.41">16870 11430 0,'0'0'0,"21"0"15,0-21-15,-21 0 16,21 0-16,0-1 16,1 1-16,-22 0 0,21 0 15,0 0-15,-21 0 0,0-1 16,0 1-16,21 0 0,-21 0 0,0 0 16,-21 21-1,0 21 1,0 0-16,-1 21 0,1-20 0,0-1 15,0 21-15,0-21 0,21 22 16,0-22-16,0 0 0,0 21 0,0-21 16,0 1-16,0-1 0,0 0 15,21 0-15,0-21 16,0 0-16,0 21 0,1-21 0,-1 0 16,0 0-16,21 0 0,-21 0 0,1 0 15,-1 0-15,0-21 0,0 0 16,0 21-16,0-21 0,1 0 0</inkml:trace>
  <inkml:trace contextRef="#ctx0" brushRef="#br0" timeOffset="95555.73">17314 11282 0,'0'0'16,"21"-21"-16,-21-22 0,22 22 0,-1-21 0,0 21 15,0 0-15,0 21 0,0-22 0,1 22 16,-1 0-16,21 0 16,-21 0-16,0 0 0,22 0 0,-22 0 15,0 22-15,0-1 0,0 21 0,-21-21 16,22 0-16,-22 22 0,21-22 15,-21 21-15,0-21 0,0 22 0,0-22 16,0 0-16,0 0 0,0 0 0,-21 1 16,-1-1-16,1 0 15,0-21-15,0-21 32,21 0-32,0-1 0,0 1 15,0 0-15,0 0 0,0 0 0,21-22 16,0 1-16,-21 21 0,21-21 15,1-1-15,-1 1 0,0 0 16,21 20-16,-21 1 0,1 0 0,-1 0 16,0 21-16,0-21 15,0 21-15,0 0 0,1 0 0,-1 0 16,0 0-16,0 21 16</inkml:trace>
  <inkml:trace contextRef="#ctx0" brushRef="#br0" timeOffset="96084.58">18605 11070 0,'0'0'0,"0"-21"0,0 0 16,0 0-16,0 0 0,0-1 15,0 1-15,-21 21 0,0-21 16,0 21-16,-21 0 0,20 0 15,-20 0-15,21 21 0,-21 0 0,-1 1 16,1-1-16,0 0 0,-1 21 0,22 1 16,-21-22-16,21 21 15,-1 0-15,1 1 0,0-22 0,21 21 0,-21-21 16,21 43-16,0-43 0,0 0 16,21 0-1,0 1-15,0-22 0,1 0 0,-1 0 16,0 0-16,0 0 0,0 0 0,0 0 15,1-22-15,-1 22 0,0-21 16,21 0-16,-21 0 0,1 0 0,20 0 16,-21-22-16,0 22 0,22-21 15,-22 21-15,0-22 0,0 22 0,0-21 16,0 21-16,1-1 0,-22 1 0,-22 42 31,1 1-15,21-1-16,-21 21 0,0-21 0,21 0 15,0 22-15,0-22 0,0 21 16,0-21-16,0 1 0,0-1 0,0 0 16,0 0-16,0 0 0,21-21 0,0 21 15,0 1-15,1-22 0,20 0 16,-21 0-16,0 0 0,0 0 0,1 0 16,-1 0-16,21-22 0,-42 1 0,21 0 15,0 0-15,1 0 0</inkml:trace>
  <inkml:trace contextRef="#ctx0" brushRef="#br0" timeOffset="96401.41">19156 10605 0,'0'-22'16,"0"44"-16,0-86 0,0 43 0,0 0 16,0 0-16,0 42 15,0 0 1,0 21-16,0-21 0,0 22 15,0-1-15,-21 0 0,21 1 0,-22-1 16,22 0-16,-21 1 0,21-1 0,0 0 16,0 1-16,-21 20 0,21-20 15,-21-1-15,21 0 0,0 1 0,0-1 16,0-21-16,0 21 0,-21-20 16,21-1-16,0 0 0,0 0 15,0 0-15,21-42 31,-21 0-15,21 21-16,0-21 0,0 0 0,1-1 16,20-20-16,-21 21 0,0 0 15</inkml:trace>
  <inkml:trace contextRef="#ctx0" brushRef="#br0" timeOffset="96640.27">19706 10943 0,'-42'0'31,"21"21"-31,-1 1 0,1-1 16,0 0-16,0 0 0,21 0 0,-21 0 15,0 1-15,21-1 0,0 0 16,-22 0-16,1 0 0,21 0 0,-21 1 16,21-1-16,0 0 0,0 0 0,0 0 15,0 0-15,0 1 16,21-22-16,0 0 15,1 0-15,20 0 0,-21 0 16,21 0-16,-20-22 0,20 22 0,-21-21 16,21 21-16</inkml:trace>
  <inkml:trace contextRef="#ctx0" brushRef="#br0" timeOffset="97386.14">20087 10986 0,'21'0'0,"-42"0"0,42-22 0,-42 22 31,0 0-31,21 22 0,-21-22 16,0 21-16,-1 0 0,22 0 16,0 0-16,-21 0 0,21 1 0,0 20 15,-21-21-15,21 0 0,0 0 0,0 1 16,0-1-16,0 0 16,0 0-16,0 0 0,0 0 0,0 1 15,0-44 16,0 1-15,0 0-16,21 0 0,-21 0 16,0 0-16,21-1 0,-21-20 0,0 21 15,22-21-15,-1 20 0,0-20 0,0 21 16,0 0-16,0-22 0,1 22 16,-1 0-16,0 0 0,0 21 0,0-21 15,0 0-15,1 21 0,20 0 0,-21 0 16,0 0-16,0 0 0,1 21 15,-22 0-15,21 0 0,0 0 16,0 0-16,-21 1 0,0-1 0,21 21 16,-21 0-16,0-20 0,0 20 15,0-21-15,0 21 0,0-20 0,0-1 16,0 0-16,0 0 0,0 0 0,0 0 16,-21 1-16,0-1 15,0-21 1,0 0-16,21-21 15,0-1-15,0 1 16,0 0-16,0-21 0,0 21 16,21-1-16,0-20 0,0 21 15,21-21-15,-20 20 0,20-20 16,0 21-16,22 0 0,-22-22 0,0 22 16,1 0-16,-1 0 0,0 0 15,1 21-15,-1 0 0,-21 0 0,0 0 16,22 0-16,-43 21 0,21 0 15,-21 0-15,21 0 0,-21 1 16,0 20-16,0 0 0,0-21 0,0 22 16,0-1-16,-21 0 0,0 1 15,21-22-15,0 21 0,-21-21 0,-1 1 16,22-1-16,0 0 0,0 0 16,-21 0-16,21 0 0,-21-21 15,0 0 1,21-21-1,0 0 1,-21 21-16,21-42 0,0 21 16,0-1-16</inkml:trace>
  <inkml:trace contextRef="#ctx0" brushRef="#br0" timeOffset="97608.01">20553 10562 0,'-21'0'16,"42"0"-16,-64 0 0,22 0 0,0 0 0,0 0 16,0 0-1,0 0 1,-1 0 31,1 0-47,0 0 15</inkml:trace>
  <inkml:trace contextRef="#ctx0" brushRef="#br0" timeOffset="97872.29">18754 10816 0,'0'0'0,"0"21"0,21-21 16,0 0-16,0 0 0,21 0 0,-20 0 16,20 0-16,0 0 0,1 0 15,-1 0-15,-21 0 0,21 0 0,1 0 16,-1 0-16,0 0 0,1 0 16,-1-21-16,-21 21 0,22 0 0,-22 0 15,0 0-15,0 0 0,0 0 16,-42 0 15,0 0-31</inkml:trace>
  <inkml:trace contextRef="#ctx0" brushRef="#br0" timeOffset="100297.45">5228 13356 0,'0'0'0,"0"-21"0,0 0 15,0 0-15,-21 21 16,0 21 0,21 0-16,-21 0 0,21 0 15,0 22-15,0-22 0,0 21 16,-22 1-16,22 20 0,0-21 0,-21 1 16,21-1-16,0 0 0,0 1 0,-21-1 15,21-21-15,0 22 0,-21-22 16,21 0-16,0 0 0,0 0 15,0-42 17,21 0-32,0 0 0,-21 0 15,21-1-15,1 1 0,-22 0 16,21-21-16,0 21 0,-21-22 0,0 22 16,21-21-16,0 21 0,-21-1 0,21 1 15,-21 0-15,22 42 31,-22 0-31,0 22 16,0-22-16,0 0 0,21 0 0,-21 22 16,21-22-16,-21 0 0,21 0 15,-21 0-15,0 0 0,21 1 0,-21-1 16,21 0-16,-21 0 0,22-21 16,-1 21-16,0-21 15,0 0-15,0 0 0,0 0 0,1 0 16,-1-21-16,0 21 0,21-21 0,-21 0 15,1 0-15,20-1 0,-21-20 16,21 21-16,-20-21 0,-1 20 0,0-20 16,0 0-16,-21-1 0,0 1 15,0 0-15,0-1 0,0 1 0,0 21 16,0 0-16,0 0 0,0-1 0,0 1 16,-21 42 15,21 1-31,-21-1 0,21 21 0,-21 0 15,21 1-15,0-1 0,0 0 16,0 1-16,0-1 0,0 0 0,0 1 16,0-1-16,0-21 0,0 0 15,0 22-15,0-22 0,21-21 0,0 21 16,0-21-16,21 0 0,-20 0 0,-1 0 16,21 0-16,-21 0 0,22-21 15,-22 0-15,21 0 0,-21-1 0,22 1 16,-22 0-16,0-21 0,0 21 0,21-22 15,-42 1-15,22 0 0,-22-1 16,21 1-16,-21 0 0,0-1 0,0 22 16,0-21-16,0-1 15,0 22-15,0-21 0,0 21 0,0 0 16,-21 21 0,21 21-1,0 21-15,0-21 0,0 0 0,0 22 16,-22-1-16,22 0 0,0 1 0,-21-1 15,21 0-15,0 1 0,0-1 16,0 0-16,-21-20 0,21-1 0,0 21 16,-21-21-16,21 0 15,0-42 17,0 0-17,0 0-15,21 0 0,0 0 16,-21-1-16,0-20 0,21 21 0,-21 0 15,22 0-15,-1-22 0,-21 22 16,21 0-16,0 21 16,-21 21-16,0 0 15,0 0-15,21 1 0,-21-1 0,0 0 16,21 21-16,-21-21 0,0 1 0,0 20 16,22-21-16,-1 0 0,-21 0 15,21 22-15,0-22 0,-21 0 0,21-21 16,0 21-16,1 0 0,-1-21 15,21 0-15,-21 22 0,22-22 16,-22 0-16,21 0 0,0 0 0,1 0 16,-1-22-16,0 22 0,1-21 0,-1 0 15,0 21-15,1-21 0,-1 0 16,0 0-16,-20-1 0,-1-20 0,21 21 16,-21 0-16,-21-22 0,0 22 0,0-21 15,0 21-15,0-22 0,0 1 16,0 21-16,0 0 0,-21-22 0,21 22 15,-21 21-15,-21-21 16,20 21-16,1 0 0,0 0 16,0 21-16,0-21 0,0 21 0,-1 22 15,1-22-15,0 21 0,0-21 0,0 22 16,0-1-16,-1-21 0,22 22 16,0-1-16,0-21 0,0 0 0,0 0 15,0 1-15,0-1 0,0 0 0,0 0 16,22-21-16,-1 0 15,0 0-15,0 0 0,0 0 16,0 0-16,1-21 0,-1 21 0,0-21 16,0 0-16,0-1 0,0 1 15,1 0-15,-1 0 0,0-21 0,0 20 16,-21 1-16,0-21 0,21 21 16,-21-22-16,0 22 0,0 0 15,0 0-15,0 0 0,0 0 0,0 42 31,0 0-31,0 0 0,0 0 16,0 22-16,0-22 0,0 0 0,0 21 16,0-21-16,0 1 0,0-1 15,0 21-15,0-21 0,0 0 16,21 1-16,1-22 0,-1 21 0,0-21 16,0 0-16,21 0 15,-20 0-15,-1 0 0,21 0 0,-21 0 16,0 0-16,22-21 0,-22 21 15,21-22-15,-21 1 0,1 0 16,-1 0-16,0 0 0,0-22 0,0 22 16,0-21-16,1 0 0,-22-1 0,0 1 15,0 0-15,21-1 0,-21 1 16,0 0-16,21-1 0,-21 1 0,0 21 16,0-22-16,0 1 0,0 21 0,0 0 15,0 0-15,0-1 0,0 44 31,0-1-15,0 0-16,-21 21 0,21-21 16,-21 22-16,21 20 0,0-20 0,0 20 15,0-21-15,0 22 0,0-22 16,0 22-16,0-22 0,0 0 0,0 1 16,0-1-16,0-21 0,0 0 0,21 1 15,0-1-15,-21 0 0,21 0 16,0 0-16,0-21 0,1 0 0,-1 21 15,0-21-15,0 0 0,0 0 16,0 0-16,-21-21 16,22 0-16,-1 0 0,-21 0 15,0 0-15,0-1 0,21 1 16,-21-21-16</inkml:trace>
  <inkml:trace contextRef="#ctx0" brushRef="#br0" timeOffset="100580.29">7683 13441 0,'-42'21'0,"84"-42"0,-105 63 16,84-21 0,0-21-16,0 0 15,1 0-15,20 0 0,-21 0 16,21 0-16,1 0 0,-22-21 15,21 21-15,1-21 0,-1 21 0,0-21 16,1 21-16,-1 0 0,-21-21 0,0 21 16,22 0-16,-22 0 15,0-21-15,-21-1 47</inkml:trace>
  <inkml:trace contextRef="#ctx0" brushRef="#br0" timeOffset="101503.92">9144 13610 0,'0'0'16,"-21"-21"-16,0 21 0,-1-21 15,1 0-15,21 0 31,-21 21-31,42 0 16,0 0-16,1 0 0,20 0 16,-21 0-16,21 0 0,22 0 15,-22 0-15,1 0 0,20 0 0,1 0 16,-1 0-16,1 0 0,-1 0 16,1 0-16,-1 0 0,1 0 0,-1 0 15,1 0-15,-1 0 0,-21 0 0,1-22 16,-1 22-16,0 0 0,-20 0 15,-1-21-15,-21 0 16,0 0-16,0 0 16,-21 21-16,-1-21 15,1 21-15,-21-22 0,21 22 0,0-21 16,-22 21-16,1-21 0,21 21 0,-22-21 16,22 21-16,-21 0 0,0-21 15,20 21-15,1 0 0,-21 0 0,21 0 16,0 0-16,-1 0 15,1 0-15,21 21 16,0 0 0,21-21-16,1 21 0,20-21 15,-21 21-15,21-21 0,1 0 0,-1 22 16,0-1-16,1-21 0,-1 0 16,0 0-16,1 0 0,-1 0 15,0 0-15,1 0 0,-22 0 0,0 0 16,0 0-16,0 0 0,-21 21 15,0 0 1,0 0-16,-21 0 0,0-21 16,0 22-16,0-1 0,0 0 0,-22 0 15,22 0-15,-21 0 0,21 1 16,-22-1-16,22 0 0,-21 0 16,21 0-16,-22 0 0,22 1 0,0-1 15,-21 0-15,20 0 0,1-21 0,0 21 16,0 0-16,0-21 0</inkml:trace>
  <inkml:trace contextRef="#ctx0" brushRef="#br0" timeOffset="105828.55">995 15981 0,'0'0'0,"-21"0"0,-22 0 0,22 0 0,0 21 15,0-21-15,-22 0 0,22 0 16,0 0-16,0 0 15,0 0 1,42 0 15,0 0-31,0 0 0,22 0 16,-1 0-16,0 0 0,22 0 16,-1 0-16,1 0 0,20 0 15,1 0-15,0-21 0,-1 21 0,1 0 16,0-21-16,-1 21 0,-20 0 15,-1 0-15,1 0 0,21 0 0,-22 0 16,1 0-16,-22-21 0,21 21 16,1 0-16,-22 0 0,1 0 0,-1 0 15,0 0-15,-21 0 0,1 0 16,-1 0-16,-21-22 0,-21 1 31,-1 21-31,1-21 0,0 21 0,-21 0 16,21-21-16,-22 21 15,22-21-15,-21 21 0,21 0 0,-22-21 16,22 21-16,0-22 0,0 22 16,0-21-16,-1 21 0,1 0 0,0-21 15,0 21-15,42 0 63,0 0-63,0 0 15,22 0-15,-22 0 0,21 0 0,1 0 16,20 0-16,-21 21 0,1-21 16,-1 0-16,0 0 0,1 0 15,-1 0-15,0 0 0,-20 21 16,-1-21-16,0 22 0,-21-1 0,0 0 16,0 0-16,-21 21 15,0-20-15,-1-1 0,-20 21 0,0-21 16,21 22-16,-22-1 0,1-21 15,0 21-15,-1-20 0,22 20 0,-21-21 16,-1 21-16,22-20 0,0-1 16,0 0-16,0 0 0,0 0 0,-1 0 15,22 1-15,-21-1 0,21 0 16,21-21 0,22 0-1,-22 0-15,21 0 0</inkml:trace>
  <inkml:trace contextRef="#ctx0" brushRef="#br0" timeOffset="106308.06">4445 15431 0,'-21'0'0,"42"0"0,-63 0 0,20 0 0,1 0 15,0 21-15,0 0 16,21 0-16,-21 0 0,0 0 16,-1 22-16,1-1 0,21 0 0,-21 1 15,0 20-15,0 1 0,0-1 16,-1 1-16,1-1 0,0 1 0,0-1 15,0 1-15,0-22 0,-1 22 0,1-22 16,0 0-16,0-21 0,0 22 16,21-22-16,0 0 0,0 0 0,0 0 15</inkml:trace>
  <inkml:trace contextRef="#ctx0" brushRef="#br0" timeOffset="106924.71">3641 15833 0,'0'-21'0,"0"42"0,0-85 16,0 43-16,0-21 0,0 21 0,21-22 15,21 22-15,-21-21 0,0 21 16,22-1-16,-1-20 0,0 21 15,-20 0-15,20 0 0,0-1 0,1 22 16,20 0-16,-21 0 0,1 0 16,20 22-16,-20-1 0,20 0 0,-21 21 15,1 1-15,-1-1 0,0 0 16,1 1-16,-22 20 0,0-21 0,0 1 16,-21 20-16,0 1 0,0-22 15,0 0-15,0 22 0,0-22 0,-21 1 16,0-22-16,0 21 0,0-21 0,-1 0 15,1 1-15,21-1 0,-21 0 16,0-21-16,0 0 16,21-21-1,0 0-15,0-1 0,0 1 0,0-21 16,0 0-16,0-1 0,0 1 16,0-22-16,21 22 0,0-21 0,0-1 15,22 22-15,-22-22 0,21 1 16,0 20-16,-20-20 0,41 21 0,-21-1 15,1 1-15,20 21 0,-20-22 0,-1 22 16,21 21-16,-20 0 0,-1 0 16,0 21-16,1 1 0,-1 20 0,0 0 15,1 1-15,-1-1 0,-21 0 16,0 1-16,-21 20 0,0-21 0,0 22 16,0-22-16,-21 22 0,0-22 15,0 0-15,-21 22 0,20-22 16,1-21-16,0 22 0,0-22 0,0 0 15,0 0-15,-1 0 0,1 1 16,21-1-16,0-42 31,0-1-31,21 1 16,1 0-16,-1 0 0</inkml:trace>
  <inkml:trace contextRef="#ctx0" brushRef="#br0" timeOffset="107311.49">5524 16044 0,'22'0'15,"-1"0"1,0 0-16,0-21 0,0 0 16,0 21-16,1-21 15,-1 0-15,0 0 0,0-1 16,0 1-16,0 0 0,1 0 0,-1 0 15,-21 0-15,0-22 16,0 22-16,0 0 0,0 0 0,0 0 16,-21 21-16,-1 0 15,1 0-15,-21 0 0,0 21 0,20 0 16,-20 0-16,0 21 0,-1-20 0,22 20 16,-21 0-16,21 1 0,0-1 15,-1 0-15,22 1 0,0-1 0,0-21 16,0 21-16,0 1 0,0-22 15,22 0-15,-1 0 0,0 0 0,0 1 16,21-1-16,-20-21 0,20 0 0,-21 21 16,21-21-16,1 0 0,-1 0 15,0 0-15,22 0 0,-22-21 0,1 0 16,20-1-16,-21 1 0,1-21 16</inkml:trace>
  <inkml:trace contextRef="#ctx0" brushRef="#br0" timeOffset="107572.34">6540 15409 0,'0'0'0,"0"-21"0,0-21 0,0 21 0,0 0 15,-21-1-15,0 22 16,0 22-16,21 20 0,0 0 16,-21 1-16,0-1 0,21 0 15,-22 22-15,22-22 0,0 22 16,0-1-16,-21-21 0,21 22 0,-21-1 15,21-20-15,0 20 0,0-20 16,-21-1-16,21 0 0,0-21 0,0 22 16,0-22-16,0 0 0,0 0 15,21-21-15,0 0 0,0 0 16,1 0-16,-22-21 0,21 0 16,0 0-16,0 0 0,0-1 0,0-20 15</inkml:trace>
  <inkml:trace contextRef="#ctx0" brushRef="#br0" timeOffset="108024.23">6900 15282 0,'0'-21'0,"0"42"0,0-63 0,0 21 0,0 42 32,0 21-32,0-20 0,0 20 0,0 0 15,-21 22-15,21-22 0,0 22 0,0-22 16,0 21-16,0-20 0,-21 20 15,21-20-15,0 20 0,-21-21 0,21 1 16,0-1-16,0 0 0,-21 1 16,21-22-16,0 0 0,0 0 0,0 0 15,0 1-15,0-44 32,0 1-32,0 0 15,0-21-15,0-1 0,21 22 16,0-21-16,0-22 0,0 22 0,0 0 15,1-1-15,20 1 0,0 0 0,-21 21 16,22-22-16,-1 22 0,-21 0 16,22 21-16,-22 0 0,21 0 0,-21 0 15,0 21-15,-21 0 0,22 0 16,-1 22-16,-21-22 0,0 21 0,0 1 16,0-1-16,0 0 0,0 1 0,0-1 15,-21 0-15,-1-21 16,1 22-16,0-22 0,0 0 0,0 0 15,21 0-15,-21 1 0,-1-1 0,1-21 16,0 0-16,0 0 16,0 0-16,0 0 0,-1 0 15</inkml:trace>
  <inkml:trace contextRef="#ctx0" brushRef="#br0" timeOffset="108208.13">6308 15727 0,'0'21'15,"21"-21"-15,0 0 16,0 0-16,0 0 0,0 0 0,1 0 16,20 0-16,0 0 0,22 0 15,-22 0-15,22 0 0,-1 0 0</inkml:trace>
  <inkml:trace contextRef="#ctx0" brushRef="#br0" timeOffset="108596.6">7705 15642 0,'-43'21'31,"22"-21"-31,-21 22 16,21-1-16,-1 21 0,1-21 0,0 22 15,0-22-15,0 21 0,21 0 16,0-20-16,-21 20 0,21-21 0,0 21 16,0-20-16,0-1 0,0 0 0,0 0 15,21 0-15,0-21 0,0 21 16,0-21-16,0 0 0,1 0 0,20 0 16,-21 0-16,21 0 0,1-21 15,-22 21-15,21-21 0,-21 0 0,22 0 16,-22 0-16,0-22 0,0 22 15,-21-21-15,0 21 0,0-22 16,0 1-16,0 21 0,0-22 0,-42 22 16,21 0-16,0 0 0,-1 0 0,1 21 15,-21 0-15,21 0 0,0 0 16,-1 0-16,1 0 0,0 21 0,0-21 16,21 21-16,0 0 0,0 0 15,0 1-15,0-1 0,21-21 0,0 21 16,0 0-16,1 0 0</inkml:trace>
  <inkml:trace contextRef="#ctx0" brushRef="#br0" timeOffset="109165.13">8467 15812 0,'0'0'0,"21"0"0,0-22 0,-21 1 15,0 0-15,0 0 0,0 0 16,0 0-16,-21-1 0,0 22 0,-1-21 15,1 21-15,0 0 0,0 0 16,0 0-16,-22 0 0,22 0 0,0 21 16,-21 1-16,21-1 0,-1 0 0,1 0 15,0 21-15,0-20 0,0 20 16,0 0-16,21 1 0,0-22 0,0 21 16,0 0-16,0-20 15,0-1-15,0 0 0,21 0 0,0 0 16,0-21-16,0 0 0,22 0 0,-22 0 15,0 0-15,0 0 0,21 0 16,-20-21-16,-1 21 0,0-21 0,0 0 16,0-22-16,0 22 0,1-21 15,-1 0-15,0 20 0,0-20 0,-21 0 16,21-22-16,0 22 0,1 0 0,-22-22 16,21 1-16,0-1 0,0 22 15,-21-22-15,21 1 0,0-1 0,1 1 16,-22 20-16,21 1 0,-21 0 0,21 21 15,-21-1-15,0 44 16,-21-1 0,0 21-16,21 22 0,-22-22 15,1 21-15,0 1 0,21-1 0,-21 22 16,21-43-16,0 22 0,0-1 0,0 1 16,0-22-16,0 22 0,0-22 15,21 0-15,0 1 0,0-1 0,1 0 16,-22-20-16,21-1 0,0 0 15,0 0-15,-21 0 0,21-21 0,0 0 16,1 0-16,-1 0 16,0-21-16,0 0 15,0-21-15,-21 20 0,21 1 16</inkml:trace>
  <inkml:trace contextRef="#ctx0" brushRef="#br0" timeOffset="112796.87">11409 15261 0,'0'-42'15,"0"84"-15,0-105 0,0 42 0,-21-22 16,21 22-16,-22 0 0,22 0 0,-21 0 15,0-1-15,0 1 0,-21 0 16,20 21-16,1-21 0,0 21 16,-21 0-16,-1 0 0,1 0 15,0 21-15,-1 0 0,-20 22 0,21-22 16,-1 42-16,-20-20 0,20 20 16,1 1-16,0-1 0,21 1 0,-22-1 15,22 1-15,0-1 0,0 1 0,21-1 16,0 1-16,0-22 0,0 21 15,0-20-15,0-1 0,21 0 0,0 1 16,0-22-16,22 21 0,-22-21 16,21-21-16,0 22 0,1-22 15,-1 0-15,0 0 0,1 0 0,20-22 16,-20 22-16,-1-21 0,0-21 16,22 21-16,-22-22 0,0 1 0,-20 0 15,20-1-15,0 1 0,-21 0 16,1-22-16,-1 22 0,0-22 0,-21 1 15,0-1-15,0 1 0,0-1 0,0 1 16,0-1-16,-21 22 0,21-21 16,-21 20-16,-22 22 0,22-21 0,-21 21 15,21 21-15,-22 0 0,1 0 16,0 0-16,-1 0 0,-20 21 16,20 21-16,1-21 0,0 43 0,21-22 15,-22 22-15,22-22 0,0 21 16,0 1-16,21-1 0,0-20 0,0 20 15,0-20-15,0 20 0,21-21 16,0 1-16,0-1 0,0 0 0,22 1 16,-1-1-16,-21-21 0,22 0 0,-1 1 15,21-1-15,-20-21 0,-1 0 16,0 0-16,1 0 0,-1 0 0,0 0 16,1-21-16,-1-1 0,-21-20 15,22 21-15,-1-21 0,-21 20 16,21-20-16,-20 0 0,20-1 0,-21 1 15,21 21-15,-20-21 0,20-1 16,-21 22-16,0 0 0,0 0 0,1 0 16,-1 42-1,-21 0-15,0 0 16,0 0-16,0 22 0,0-22 0,0 21 16,0-21-16,0 22 0,0-1 15,0-21-15,0 21 0,0-20 0,0-1 16,0 0-16,0 0 0,0 0 15,21 0-15,0-21 0,0 22 16,0-22-16,1 0 0,20 0 16,-21-22-16,0 22 15,0-21-15,1 0 0,-1-21 0,0 21 16,0-1-16,0-20 0,0 0 0,1 21 16,-1-22-16,0 1 0,0 21 15,-21-22-15,21 22 0,-21 0 0,21-21 16,-21 21-16,0-1 15,0 44 1,0-1-16,0 0 16,0 21-16,0-21 15,0 1-15,0-1 0,0 21 0,0-21 16,0 22-16,0-22 16,0 0-16,0 21 0,0-21 0,0 1 15,0 20-15,22-21 0,-1 0 0,0 0 16,0-21-16,0 0 15,0 22-15,1-22 0,20 0 0,-21 0 16,0 0-16,0-22 0,22 22 16,-22-21-16,21 0 0,-21 0 0,1 0 15,20-22-15,-21 22 0,0-21 16,22 21-16,-22-22 0,-21 22 16,21-21-16,-21 21 0,0 0 0,0-1 0,0 1 15,0 0-15,0 0 0,0 0 0,-21 21 16,0 0-16,-1 0 15,1 0-15,0 0 0,0 21 16,0-21-16,21 21 0,-21 0 16,21 0-16,-22 1 0,22 20 0,0-21 15,0 0-15,0 0 0,0 22 0,0-22 16,0 0-16,0 21 0,0-20 16,22 20-16,-1-21 0,-21 0 0,21 0 15,0 1-15,-21-1 0,21 0 16,0 0-16,1-21 0,-1 0 0,0 21 15,0-21-15,0 0 0,22 0 16,-22 0-16,0-21 0,0 21 16,21-21-16,-20 0 0,20 0 15,-21-1-15,21 1 0,-20-21 0,20 21 16,-21-22-16,0 1 0,0 21 16,1-21-16,-1-1 0,-21 22 0,0-21 15,0 21-15,0-1 0,0 1 16,0 0-16,0 0 0,-21 21 0,-1 0 15,1 0-15,0 0 0,0 0 16,21 21 0,0 0-16,0 0 0,0 1 15,0-1-15,21 0 16,0 0-16,0 0 0,-21 0 16,22 1-16,-1-1 0,-21 0 0,21 0 15,-21 0-15,21 0 0,-21 1 16,21-22-16,-21 21 0,0 0 0,21 0 15,1-21-15,-22 21 0,21-21 16,0 0 0,0 0-16,0 0 0,0 0 15,1-21-15,-22 0 0,21 21 16,0-21-16,0 0 0,0-1 0,-21-20 16,21 21-16,1 0 0,20-22 0,-21 22 15,0-21-15,0 21 16,1-22-16,20 22 0,-21 0 0,0 0 15,0 0-15,1 21 0,-1-21 16,-21 42 0,-21 0-16,21 0 15,-22 0-15,22 0 0,-21 1 16,21-1-16,-21 21 0,21-21 0,0 0 16,0 1-16,0-1 0,0 0 0,0 21 15,21-21-15,0 1 16,1-1-16,-1 0 0,0-21 0,0 21 15,0-21-15,0 0 16,1 0-16,-1 0 0,0 0 16,0 0-16,21 0 0,-20-21 0,-1 0 0,0 0 15,0 21-15,0-22 16,0 1-16,1-21 0,-1 21 0,0 0 16,0-1-16,0 1 0,0 0 0,-21 0 15,22 0-15,-22 0 0,21 21 16,0 0-1,-21 21-15,0 0 16,0 0-16,0 0 0,21 0 16,-21 22-16,0-22 0,21 0 0,-21 0 15,21 0-15,1 22 16,-22-22-16,21-21 0,0 21 0,0 0 16,0 0-16,0-21 0,1 0 0,-1 22 15,0-22-15,21 0 0,-21 0 16,1 0-16,20 0 0,0-22 0,-21 1 15,1 0-15,20 0 0,-21 0 16,21 0-16,-20-1 0,-1-20 0,0 21 16,0-21-16,-21 20 0,21-20 0,-21 21 15,0-21-15,0 20 0,0-20 16,0 21-16,-21 0 0,0 0 0,0 21 16,0-22-16,-22 22 0,22 0 15,0 0-15,-21 0 0,-1 0 16,1 22-16,21-1 0,-22-21 0,22 42 15,-21-21-15,21 0 0,0 22 16,-1-22-16,22 21 0,-21-21 0,21 22 16,0-22-16,0 21 0,0-21 0,0 22 15,0-22-15,21 0 0,1 21 16,-1-42-16,0 22 0,0-1 16,0-21-16,0 0 0,1 0 0,-1 0 15,0 0-15,0 0 0,21 0 0,-20-21 16,-1-1-16,21 1 0,-21-21 15,22 21-15,-22-22 0,21 1 0,-21 0 16,22-1-16,-22 1 0,0-21 16,21 20-16,-21-20 0,1-1 15,-1 1-15,-21 20 0,0-20 0,0 21 16,0-1-16,0 1 0,0 0 0,0 20 16,0 1-16,-21 21 15,-1 0-15,1 21 0,0 1 0,0-1 16,0 21-16,0 0 15,-22 43-15,22-21 0,0-22 0,0 0 16,21 1-16,0-1 0,0 0 16,0 1-16,0-1 0,0 0 0,0 1 15,0-1-15,0 0 0,21-21 16,0 22-16,0-22 0,0 0 0,1 0 16,-1 0-16,0-21 0,0 0 15,0 0-15,0 0 0,1 0 16,-1 0-16,0 0 0,21-21 15,-21 0-15,1 0 0,-1 0 0,0 0 16,0-1-16,0 1 0,0 0 16,-21 0-16,22 0 0,-1 0 15,-21-1-15,21 22 16,-21 22 15,0-1-31,0 0 16,0 0-16,0 0 15,0 0-15,0 1 0,0-1 16,0 0-16,0 0 0,21-21 16,-21 21-16,21-21 0,0 21 0,1-21 15,-1 0-15,0 0 0,0 0 16,0 0-16,0 0 0,1 0 16,-1 0-16,0-21 0,0 21 0,0-21 15,0 0-15,1 0 0,20 0 16,-21-1-16,0-20 0,0 21 15,22 0-15,-22 0 0,21-1 0,-21 1 16,1 21-16,-1 0 0,0-21 16,0 21-16,-21 21 15,0 0-15,0 1 16,0-1-16,-21 0 16,21 0-16,0 0 0,0 22 0,0-22 15,0 0-15,0 0 16,21 0-16,0 0 0,0 1 0,1-22 15,-1 21-15,0-21 0,21 0 0,-21 0 16,22 0-16,-22 0 0,0 0 16,21 0-16,-20 0 0,20 0 0,-21-21 15,0-1-15,22 22 0,-22-21 16,0-21-16,0 21 0,0 0 16,-21-22-16,21 22 0,-21-21 0,22-1 15,-22 22-15,0-21 0,0 21 16,0 0-16,0-1 0,0 1 0,-22 21 15,1 0-15,0 0 0,0 0 0,0 0 16,-22 0-16,22 0 0,0 21 16,-21 1-16,21-1 0,-1 0 0,1-21 15,21 21-15,0 0 0,0 0 16,0 1-16,0-1 0,0 0 16,0 0-16,21-21 15,1 0-15,-22 21 0,21-21 0,0 0 16,0 0-16,0 0 15,0 0-15,1 0 0,-1 0 16,0 0-16,0 0 16,-21-21-16,0 42 31,0 0-31,0 1 0,-21-1 0,0 0 16,21 0-16,-21 21 0,-1-20 15,1-1-15,0 21 0,21 0 0,-21 1 16,0-1-16,21 0 0,-21 1 0,21-1 15,0 0-15,-22 1 16,1 20-16,21-20 0,0 20 0,0-21 16,0 22-16,0-22 0,0 22 15,0-22-15,0 0 0,0 22 0,0-22 16,0 1-16,0-22 0,0 21 0,-21-21 16,0 0-16,0 1 0,21-1 15,-21-21-15,-1 0 0,1 21 0,0-21 16,0 0-16,0 0 0,0 0 15,-1-21-15,1 0 0,0-1 0,0 1 16,0 0-16,21 0 0,0-21 0,0 20 16,0-20-16,0 0 0,0-22 15,0 1-15,0 20 0,21-20 0,0-1 16,0 1-16</inkml:trace>
  <inkml:trace contextRef="#ctx0" brushRef="#br0" timeOffset="113020.74">16129 15304 0,'-21'0'0,"42"0"0,-63 0 0,20 0 16,1 0-1,21 21 1,0 0-1,0 0 1,-21-21-16,0 0 16,0 0-16,0 0 0,-1 0 0</inkml:trace>
  <inkml:trace contextRef="#ctx0" brushRef="#br0" timeOffset="113225.63">14457 15240 0,'-21'0'0,"42"0"0,-64 21 15,22 0-15,0-21 0,21 22 0,-21-22 16,0 21 0,42-21 15,0-21-31</inkml:trace>
  <inkml:trace contextRef="#ctx0" brushRef="#br0" timeOffset="114149.1">17505 15600 0,'-21'0'31,"42"0"0,0 0-31,0 0 0,21 0 16,1 0-16,-1 0 0,22 0 15,-22 0-15,21 0 0,1 0 0,-1 0 16,1 0-16,-1 0 0,22 0 0,-21 0 16,20 0-16,-20 0 0,20 0 15,-20 0-15,-22 0 0,22 0 16,-22 0-16,-21 0 0,0 0 0,1 0 16,-22-21-16,0 0 15,-22 21-15,1 0 0,0-22 0,-21 22 16,-1-21-16,22 21 0,-21 0 15,0 0-15,-1 0 0,22-21 0,0 21 16,0 0-16,0 0 0,-1 0 16,22-21-16,22 0 15,-1 21 1,0 0-16,0 0 0,0 0 16,0 0-16,1 0 0,-1 0 15,0-21-15,0 21 0,0 0 0,0 0 16,1 0-1,-22-22-15,0 1 16,0 0-16,0 0 16,-22 0-1,1 21-15,21-21 0,-21 21 16,21 21 15,0 0-31,0 0 16,0 0-1,21 0-15,0 1 0,1-1 16,-1 0-16,0 0 0,0-21 16,0 21-16,0 0 0,1 1 0,-22-1 15,21 0-15,-21 0 0,0 0 0,0 0 16,0 1-16,0-1 0,0 0 16,-21 0-16,-1 21 0,1-20 0,0-1 15,-21 0-15,-1 0 0,1 0 0,0 0 16,-1-21-16,1 22 0,0-1 15,21-21-15,-22 21 0,1-21 0,21 0 16,0 0-16</inkml:trace>
  <inkml:trace contextRef="#ctx0" brushRef="#br0" timeOffset="118088.3">19537 15198 0,'0'0'16,"-21"0"-16,-1 0 0,22-21 15,22-1 17,-1 22-32,0-21 0,0 21 0,21 0 15,1-21-15,-22 0 0,21 21 16,1-21-16,-22 0 0,21 21 15,0-22-15,-20 1 0,20 0 0,-21 0 16,0 0-16,0 0 0,1-1 16,-1-20-16,0 21 0,-21 0 0,0 0 15,0-1-15,0 1 0,0 0 16,0 0-16,0 0 0,0 0 0,-21 21 16,0 0-16,-1 0 0,1 0 15,0 0-15,0 21 0,0 0 16,21 21-16,-21-21 0,-1 43 0,1-22 15,21 22-15,-21-1 0,21 22 16,0-22-16,0 22 0,0-21 0,0-1 16,0 1-16,0-1 0,21 1 15,-21-22-15,21 0 0,-21 1 16,22-22-16,-22 21 0,0-21 0,0 0 16,0 1-16,0-1 0,0 0 15,0 0-15,-22-21 16,1 0-16,0 0 0,0-21 15,0 0-15,0 21 0,-22-21 16,22-1-16,0 1 0,0-21 0,-22 21 16,22 0-16,0-22 0,0 22 15,0-21-15,0 21 0,21-1 0,0 1 16,0 0-16,0 42 16,0 0-1,0 1-15,21-1 0,21 21 0,-21-21 16,0 0-16,1 22 0,20-22 0,-21 0 15,21 0-15,-20 0 0,20 1 16,-21-1-16,21-21 0,1 21 0,-22-21 16,21 0-16,1 0 0,-22 0 15,21 0-15,0 0 0,1 0 0,-1-21 16,-21 0-16,22 21 0,-22-22 0,0 1 16,21 0-16,-21 0 0,-21 0 15,22-22-15,-22 22 0,21 0 0,-21-21 16,21 21-16,-21-1 15,0 1-15,0 42 16,0 1 0,0-1-16,0 0 0,-21 0 15,21 21-15,-21-20 0,21-1 0,-22 0 16,22 0-16,0 0 0,0 0 0,0 1 16,22-22 30,-1-22-46,0 1 16,0 0-16,0 0 0,-21 0 16,21 0-16,1-1 15,-22 1-15,0 0 0,21 21 0,0-21 16,-21 0-16,0 42 31,0 0-31,0 0 16,0 0-16,0 1 0,0-1 15,0 0-15,21-21 0,-21 21 0,21 0 16,0 0-16,1-21 16,-1 0-16,0 0 0,0 0 15,21 0-15,-20 0 0,-1 0 0,21-21 16,-21 0-16,22 21 0,-22-21 16,0 0-16,21 0 0,-21-1 15,1-20-15,-1 21 0,0-21 0,-21-1 16,21-20-16,-21 20 0,21-20 15,-21-1-15,0 1 0,0 21 0,0-22 16,0 22-16,0-1 0,0 1 0,0 21 16,0-21-16,0 63 31,-21 21-31,21 0 0,-21 1 16,0-1-16,21 22 0,-21-1 0,21-21 15,-22 22-15,1-22 0,21 22 0,0-22 16,-21 0-16,21 1 15,0-1-15,-21-21 0,21 0 0,0 22 16,0-22-16,0 0 0,21-21 31,0 0-31,0 0 16,-21-21-16,22 0 0,-1 21 16,0-21-16,-21-1 0,21 1 0,0 0 15,0 0-15,-21 0 0,22 0 0,-1-1 16,0 22-1,0 0-15,-21 22 16,0-1-16,0 0 0,0 0 0,0 0 16,0 0-16,0 1 15,0-1-15,0 0 0,0 0 0,0 0 16,21-21-16,-21 21 0,21-21 16,1 0-16,-1 0 0,0 0 15,0 0-15,21 0 0,-20 0 0,20 0 16,-21 0-16,21 0 0,1 0 15,-22 0-15,21-21 0,-21 21 0,22-21 16,-22 0-16,0 0 0,0 0 0,0-1 16,1 1-16,-1 0 0,0 0 15,-21 0-15,0 0 0,0-1 0,0 1 16,-21 21 0,0 0-16,-1 0 15,1 21-15,0 1 0,0-1 0,0 0 16,21 0-16,-21 0 0,21 0 15,-22 1-15,22-1 0,0 0 0,0 0 16,0 0-16,0 0 0,0 1 16,22-22-16,-1 0 15,0 21-15,0-21 0,0 0 16,0 0-16,1 0 0,-1 0 16,0 0-16,21 0 0,-21 0 0,1-21 15,-1-1-15,0 22 0,0-21 16,0 0-16,0 0 0,1 0 15,-1 0-15,0 21 0,0-22 0,0 1 16,-21 0-16,21 0 16,-21 42-1,0 0 1,0 0-16,0 1 16,0-1-16,0 0 0,0 0 15,0 0-15,22 0 31,-1-21-31,0 0 0,0 0 16,0 0-16,0 0 16,-21-21-16,22 0 0,-1 21 15,0-21-15,-21 0 0,21 0 0,0 21 16,0-22-16,1 1 0,-22 0 16,21 0-16,0 0 0,0 0 0,-21-1 15,21 22-15,-21 22 31,0-1-31,0 0 0,0 0 16,0 21-16,0-20 0,0-1 16,21 0-16,-21 0 0,22 0 15,-1-21-15,-21 21 0,21-21 0,0 0 16,0 22-16,0-22 0,1 0 16,-1 0-16,21 0 0,-21 0 15,0 0-15,1 0 0,-1 0 16,-21-22-16,21 1 0,0 0 0,0 0 15,0 0-15,-21 0 0,22-22 0,-1 22 16,0-21-16,-21-22 0,21 22 16,0-22-16,0 22 0,-21-21 0,22-1 15,-22 22-15,21-1 0,-21 1 16,0 0-16,0-1 0,0 22 0,0 0 16,-21 21-1,-1 0-15,1 21 16,0 22-16,0-22 0,21 21 15,-21 0-15,0 22 0,-1-22 16,1 22-16,21-22 0,0 0 0,0 22 16,0-22-16,0 1 0,21-1 0,1-21 15,-1 21-15,0-20 0,21 20 16,-21-21-16,1 0 0,-1-21 0,0 21 16,21 1-16,-21-22 0,1 0 15,-1 0-15,0 0 0,21 0 0,-21 0 16,1 0-16,-1-22 0,0 22 0,-21-21 15,42 21-15,-21-21 0,1 0 16,-1 0-16,0 0 0,0-22 0,0 22 16,0 0-16,1-21 0,-22 20 15,0-20-15,0 21 0,0 0 16,0 0-16,0-1 0,0 1 0,-22 21 16,1 0-16,0 0 0,0 0 0,0 21 15,0 1-15,-1-1 0,1 21 16,0-21-16,21 0 0,-21 22 15,21-22-15,-21 21 0,21-21 0,0 1 16,0 20-16,0-21 0,0 0 0,0 0 16,0 1-16,0-1 15,21-21-15,0 0 16,0 0-16,0 0 0,1-21 16,-1 21-16,-21-22 0,21 1 15,0 21-15,0-21 0,-21 0 16,21 0-16,1-22 0,-22 22 0,21 0 15,0-21-15,-21 21 0,0-1 0,21 1 16,-21 42 15,0 1-31,-21-1 0,21 0 16,-21 0-16,21 0 0,0 0 0,0 1 16,0-1-16,0 0 0,0 0 15,21 0-15,0-21 0,0 21 0,22-21 16,-22 0-16,21 22 0,-21-22 0,22 0 15,-1 0-15,0 0 0,-21 0 16,22 0-16,-1 0 0,-21-22 16,22 1-16,-22 21 0,0-21 0,0 0 15,0-21-15,0 20 0,-21 1 16,22 0-16,-22 0 0,21 0 0,-21 0 16,0-1-16,-21 44 15,-1-1 1,1 0-16,21 0 0,-21 0 0,0 0 15,0 1-15,21-1 16,0 0-16,-21-21 0,21 21 0,-22 0 0,22 0 16,22-42 31,-1 21-32,0-21-15,0 0 0,0 0 16,0 0-16,1-1 0,-1 1 0,0 0 15,21 21-15,-21-21 0,1 0 16,-1 21-16,0 0 16,-21 21-16,0 0 15,0 0-15,21 0 0,-21 1 0,0-1 16,21 0-16,-21 0 0,0 0 16,0 0-1,21-21 1,1 0-16,-1 0 15,0-21 1,0 0-16,0 0 16,-21 0-16,21 21 0,1-21 15,-1-1-15,0 1 0,0 0 0,0 0 16,0 0-16,1 0 0,-1-22 0,0 22 16,0 21-16,21-42 15,-20 42-15,-22-21 16,-22 21 15,1 0 0,0 0-15,0 0 0,0 0-16,0 0 15,-1 21-15,1-21 16,0 21-16,21 0 0,-21 0 0,0 0 15,21 1-15,-21-1 0,21 0 0,0 0 16,0 0-16,0 0 16,0 1-16,0-1 0,0 0 15,21 0-15,0-21 16,21 0-16,-21 0 0,22 21 16,-1-21-16,0 0 0,1 0 0,-1 0 15,-21 0-15,22 0 0,-22-21 16,21 0-16,-21 21 0,0-21 0,1 0 15,-1-1-15,0 1 0,0 0 0,-21-21 16,0 21-16,0-1 0,0 1 16,0 0-16,-21 42 31,0-21-31,0 21 0,21 1 0,0-1 16,-22-21-16,22 21 15,0 0-15,0 0 0,0 0 16,22-21-1,-1 0 1,0 0-16,0 0 0,0 0 0,0 0 16,1 0-16,-1 0 0,0 0 15,0-21-15,0 0 0,0 0 16,-21 0 0,22 21-16,-44 21 31,22 0-16,0 0-15,-21 0 0,21 1 0,-21-1 16,21 0-16,0 0 0,0 0 16,0 0-16,-21 1 0,21-1 0,0 0 15,-21-21-15,21-21 47,-21 0-47,21-1 16</inkml:trace>
  <inkml:trace contextRef="#ctx0" brushRef="#br0" timeOffset="118288.19">24723 14965 0,'0'0'15,"-22"0"-15,1 0 0,0 0 16,0 0-16,0 0 0,0 0 15,-1 0 1,1 0-16,0 0 16,0 0-1,0 0-15,0 0 0</inkml:trace>
  <inkml:trace contextRef="#ctx0" brushRef="#br0" timeOffset="118536.05">23072 15282 0,'0'0'0,"21"0"0,0 0 15,0 0-15,21 0 0,-20 0 16,-1 0-16,0 0 0,21 0 0,-21 0 15,22-21-15,-22 21 0,21-21 16,1 21-16,-22 0 0,21-21 0,0 21 16,-20 0-16,20-21 0,-21 0 15,0 21-15,-21-22 0</inkml:trace>
  <inkml:trace contextRef="#ctx0" brushRef="#br0" timeOffset="118948.21">22267 15092 0,'0'21'0,"43"-21"31,-22 0-31,0 0 0,21 0 16,-21 0-16,1-21 0,-1 0 15,-21 0-15,0-1 16,0 1-16,0 0 0,-21 21 15,-1 0-15,1-21 0,-21 21 16,21 0-16,0 0 0,-1 0 0,1 0 16,0 0-16,0 0 0,0 0 0,0 0 15,21 21-15,0 0 16,0 0-16,0 1 0,0-1 16,0 0-16,21 0 15</inkml:trace>
  <inkml:trace contextRef="#ctx0" brushRef="#br0" timeOffset="119679.79">25231 16171 0,'0'0'0,"21"0"0,0 22 0,0-22 16,0 21-16,0-21 0,1 0 16,-1 0-16,-21 21 0,21-21 0,-21 21 31,-21-21-16,0 0-15,-22 0 0,1 0 16,0 0-16,-1 0 0,-41 0 0,20 0 16,-21 0-16,-20 0 0,20 0 15,-42 0-15,21 0 0,-42 0 0,0 0 16,0 0-16,-22 0 0,1 0 0,-22 0 16,1 0-16,-1 0 0,1 0 15,-22 0-15,1 0 0,-1 0 0,21 0 16,-20 0-16,-1 0 15,22 0-15,-22 21 0,21 0 0,1-21 16,21 22-16,-1-1 0,22-21 0,0 21 16,0 0-16,21 0 0,0 0 15,21-21-15,0 22 0,0-22 0,22 21 16,20-21-16,1 0 0,-1 0 0,22 0 16,-1 0-16,22 0 0,0 0 15,0 0-15,42 0 47,0 0-47,0 0 0,1 0 16,-1 0-16,0-21 0,0 21 15,0 0-15,0-22 0,1 22 16,-22-21-16,21 0 0,0 21 0,-21-21 16</inkml:trace>
  <inkml:trace contextRef="#ctx0" brushRef="#br0" timeOffset="120451.99">20659 15261 0,'21'0'31,"0"0"-31,-21-21 16,21 0-16,0 0 16,0 0-16,-21-1 0,22 1 15,-22 0-15,21 0 0,-21 0 16,0 0-16,0-1 0,0 1 0,0 0 15,0-21-15,0 21 0,0-22 0,0 22 16,0 0-16,0-21 0,-21-1 16,-1 22-16,1-21 0,0-1 15,0 1-15,-21 0 0,20 21 16,-20-22-16,0 1 0,-22 0 0,22-1 16,-22 1-16,1 21 0,-1-22 0,1 22 15,-1 0-15,-20 0 0,-22 0 16,0 0-16,0-1 0,0 1 0,1 21 15,-22 0-15,0-21 0,0 21 16,-22 0-16,1 0 0,-21 0 0,21 0 16,-22 21-16,1 0 0,0 1 0,-22-1 15,1 21-15,20 0 0,1 1 16,-21 20-16,20 1 0,1-1 16,21 1-16,0-1 0,21 1 15,21-1-15,0 1 0,21-1 0,22 1 16,-22-1-16,43 1 0,-22-1 0,22-20 15,0 20-15,-1-21 0,1 1 16,0-1-16,20-21 0,1 0 0,0 1 16,21-1-16,0 0 0,-21-21 15,21 21-15,0-42 32,0 0-32,0 0 0,0-1 15</inkml:trace>
  <inkml:trace contextRef="#ctx0" brushRef="#br0" timeOffset="120801.79">15684 14796 0,'0'0'0,"43"-64"31,-22 43-31,-21 42 31,0 0-31,0 0 16,0 22-16,0-22 0,0 0 16,0 21-16,0-20 0,0 20 15,0-21-15,0 21 0,0 1 0,-21-1 16,21-21-16,-21 0 0,21 22 16,0-22-16,0 0 0,0 0 15,21-21 1,0 0-16,21 0 0,-21 0 15,22-21-15,-1 0 0,0 0 0,22 0 16,-22-1-16,22 1 0,-1 0 16,1 0-16,-1 0 0,-20 0 0,20 21 15,-21-22-15,1 1 0,-1 21 16,-21 0-16,22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55:22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847 0,'0'0'0,"0"-21"0,0-1 16,0 1-16,0 0 0,0 0 0,0 0 16,0 0-16,-21-1 15,-1 22 1,22 22-16,0-1 16,-21 21-16,0 0 0,21 1 15,-21 20-15,21 1 0,-21-1 16,0 1-16,-1-1 0,1 1 0,-21-1 15,21 22-15,-22-22 0,22 1 16,-21-1-16,21 1 0,-22-1 0,22 1 16,0-22-16,-21 22 0,21-22 15,-1-21-15,22 22 0,0-22 16,-21 0-16,21 0 0,0-42 31,0 0-31,21 0 0,1-1 0,-22-20 16,21 0-16,21-22 0,-21 22 15</inkml:trace>
  <inkml:trace contextRef="#ctx0" brushRef="#br0" timeOffset="259.85">3090 826 0,'0'0'0,"0"-22"0,0 1 16,0 0-16,0 0 0,21 21 15,-21 21-15,0 0 16,0 0-16,0 22 0,0 20 15,0-20-15,0 20 0,22 1 16,-22-1-16,0 22 0,0-22 0,0 1 16,0-1-16,0 22 0,0-22 15,0 1-15,0-1 0,0 1 0,0-1 16,0-20-16,0-1 0,0 0 16,0 1-16,0-1 0,0-21 0,0 0 15,0 1-15,0-1 0,-22-21 16,1 0-1,0-21-15</inkml:trace>
  <inkml:trace contextRef="#ctx0" brushRef="#br0" timeOffset="459.73">2540 1715 0,'0'0'16,"21"0"-1,0 0-15,0-22 16,1 22-16,20 0 16,0-21-16,1 21 0,-1-21 0,0 21 0,1-21 15,20 21-15,-21-21 0,22 21 16,-22-21-16,1 21 0,-1 0 16,0 0-16,1-22 0</inkml:trace>
  <inkml:trace contextRef="#ctx0" brushRef="#br0" timeOffset="936.37">3895 1524 0,'21'-21'0,"-42"42"0,63-63 0,-21 42 0,0-21 16,-21-1-16,21 1 0,1 0 16,-22 0-16,0 0 15,0 0 1,-22 21-16,-20 0 15,21 0-15,0 0 0,-22 21 16,22-21-16,-21 21 0,0 0 0,20-21 16,-20 21-16,0 0 0,21 1 0,-1-1 15,1 0-15,0 0 0,21 0 16,0 0-16,0 1 16,0-1-16,21-21 0,22 21 15,-22-21-15,0 21 0,21 0 0,1-21 16,-22 21-16,21 1 0,-21-22 15,22 21-15,-22 0 0,0 0 0,0 0 16,0 0-16,-21 1 0,0-1 16,0 0-16,0 0 15,-21 0-15,-21 0 0,21 1 16,-22-1-16,1-21 0,0 21 0,-1-21 16,1 0-16,0 0 0,-1 0 15,22 0-15,-21 0 0,-1 0 0,22 0 16,0 0-16,0 0 0,0-21 0,0 21 15,21-21-15,-22-1 0,22 1 16,0 0-16,22 21 16,-1-21-16,0 0 15,0 21-15,21-21 0,-20-1 0,20 22 0</inkml:trace>
  <inkml:trace contextRef="#ctx0" brushRef="#br0" timeOffset="1375.73">4678 1461 0,'21'-22'0,"-42"44"0,63-44 0,-42 1 15,0 0-15,0 0 16,-21 21-16,-21 0 0,20 0 16,-20 0-16,21 0 0,-21 0 0,-1 0 15,22 0-15,-21 0 0,21 21 16,-22-21-16,22 21 0,0 0 15,0-21-15,21 22 0,0-1 16,0 0-16,0 0 0,0 0 16,0 0-16,21 1 0,0-22 15,0 21-15,0 0 0,22 0 0,-22 0 16,21 0-16,1 1 0,-22-1 16,21 0-16,-21 0 0,0-21 0,1 21 15,-22 0-15,0 1 0,0-1 16,0 0-16,-22 0 15,1 0-15,-21-21 0,0 0 0,-1 0 16,1 21-16,0-21 0,-1 0 16,1 0-16,-22 0 0,43 0 15,-21 0-15,0 0 0,20 0 16,-20 0-16,21 0 0,0 0 0,21-21 16,-21 21-16,21-21 0,0 0 15,21 21 1,0-21-16,0 21 0,0-21 0,0-1 15</inkml:trace>
  <inkml:trace contextRef="#ctx0" brushRef="#br0" timeOffset="1620.59">5059 1482 0,'0'21'31,"0"0"-31,0 0 0,0 0 0,0 1 16,-21-1-16,21 21 0,0-21 16,-22 22-16,22-22 0,-21 21 0,21-21 15,0 0-15,0 1 0,-21-1 16,21 0-16,-21 0 0,21 0 0,0 0 16,0-42 15,0 0-31</inkml:trace>
  <inkml:trace contextRef="#ctx0" brushRef="#br0" timeOffset="1956.4">5080 1164 0,'0'0'15,"-21"0"-15,0 0 16,21 21-16,-22-21 15,22 22-15,0-1 16,22-21-16,-1 21 16,0-21-16,0 0 15,0 0-15,0 0 0,1 0 0,-1 0 16,-21-21-16,21 21 0,0-21 16,-21-1-16,0 1 0,0 0 15,0 0-15,0 0 16,-21 21-16,0 0 0,0 0 15,-1 0-15,1 0 16,0 0-16,0 21 16,21 0-16,0 0 15,-21 0-15,21 1 0,0-1 16,0 0-16,0 0 0,0 0 16</inkml:trace>
  <inkml:trace contextRef="#ctx0" brushRef="#br0" timeOffset="2716.34">5842 1418 0,'0'0'0,"0"-21"16,0 0-1,0 0 1,-21 21-16,0 0 15,-22 0-15,22 0 16,0 0-16,0 0 0,-22 21 0,1-21 16,21 21-16,-21 0 0,20 22 15,-20-22-15,21 0 0,0 21 0,-22 1 16,43-22-16,-21 21 0,21 0 16,0-20-16,0-1 0,0 0 0,0 0 15,0 0-15,21-21 0,1 0 16,20 0-16,-21 0 0,21 0 15,1 0-15,-22-21 0,21 0 0,1 0 16,-1 0-16,-21-1 0,21 1 16,-20 0-16,-1 0 0,0 0 15,-21 0-15,21-1 0,-21 1 16,21 0-16,-21 0 0,0 0 0,0 0 16,0 42 30,0 0-46,0 21 0,0-21 16,0 22-16,-21-1 0,21 0 0,-21 1 16,21-1-16,-21 22 0,21-22 15,0 21-15,0-20 0,0 20 0,0 1 16,0-22-16,0 22 0,0-1 0,0 1 16,0-1-16,0 1 15,0 20-15,0-20 0,0 20 0,0-20 16,21-1-16,-21 22 0,0 0 0,0-22 15,0 22-15,0 0 0,0-22 16,0 1-16,-21-1 0,0 1 0,-1-22 16,1 0-16,0 1 0,-21-1 0,21-21 15,-22 0-15,1 0 0,-22 1 16,22-22-16,-21 0 0,20 0 0,-20 0 16,-1 0-16,1 0 0,-22-22 0,22 1 15,-22-21-15,21 21 16,-20-22-16,-1-20 0,22-1 0,-1 22 0,1-21 15,20-22-15,1 21 0,21 1 16,0-1-16,21 1 0,0-22 16,0 22-16,0-1 0,21 1 0,0-1 15,0 1-15,21-1 0,1 22 16,-1 0-16,22-1 0,-22 1 0,21 0 16,1-1-16,-1 1 0,22 0 0</inkml:trace>
  <inkml:trace contextRef="#ctx0" brushRef="#br0" timeOffset="4768.68">6308 1503 0,'0'0'0,"-22"0"16,1 0-16,0 0 15,21 21-15,-21-21 0,21 21 16,-21 0-16,21 1 0,0 20 16,0-21-16,0 0 0,-21 0 0,21 22 15,0-22-15,0 0 16,0 0-16,-22 0 0,22 1 16,0-44 15,0 1-16,0 0-15,0 0 16,0 0-16,0-22 0,0 22 0,22 0 16,-22 0-16,21-21 0,-21 20 15,0 1-15,21 0 0,0 21 0,-21-21 16,0 0-16,21 21 0,0 0 16,-21 21-1,22 0-15,-22 0 0,0 0 16,21 1-16,-21 20 15,21-21-15,-21 0 0,0 22 0,21-22 16,0 0-16,-21 0 0,21 0 0,1 0 16,-1-21-16,0 22 0,0-1 15,0-21-15,22 0 0,-22 0 0,21 0 16,0 0-16,1 0 0,-1 0 16,0-21-16,-20-1 0,20 22 0,0-21 15,-21 0-15,22 0 0,-22-21 16,0 20-16,0-20 0,0 21 0,1-21 15,-1 20-15,-21-20 0,21 21 0,-21 0 16,0 0-16,0-1 0,0 1 16,0 42 15,-21 1-31,0 20 0,-1-21 16,22 21-16,-21 1 0,0-22 0,21 21 15,0 1-15,-21-1 0,0-21 16,21 21-16,0-20 0,0-1 0,0 0 15,-21 0-15,21 0 0,0 0 16,0-42 15,0 0-31,0 0 0,0 0 16,21 0-16,-21-1 0,21 1 0,-21-21 16,21 21-16,0-22 15,0 22-15,1-21 0,-22 0 0,21 20 16,0-20-16,0 21 0,0 0 15,0 0-15,1 21 0,-1 0 0,0 0 16,0 0-16,0 0 0,0 0 0,1 21 16,-22 0-16,21 0 0,0 0 15,0 22-15,0-22 0,-21 21 0,0-21 16,21 22-16,-21-22 0,22 21 16,-22-21-16,21 0 0,-21 1 0,0-1 15,0 0-15,0 0 16,21-21-16,-21 21 0,21-42 31,-21 0-15,21 0-16,-21 0 0,21-1 0,-21 1 15,22-21-15,-1 0 0,0 20 16,0-20-16,0 0 0,0 21 0,1-22 16,-1 1-16,21 21 0,-21 0 0,0-1 15,1 1-15,-1 0 0,0 21 16,0 0-16,0 0 0,-21 21 15,21 0-15,1 22 16,-22-22-16,0 21 0,0-21 0,0 22 16,0-22-16,21 21 0,-21 1 15,0-22-15,0 0 0,21 21 16,0-21-16,0 1 0,-21-1 0,21 0 16,1-21-16,-1 21 0,0-21 15,0 0-15,0 0 0,0 0 0,1 0 16,20 0-16,-21 0 0,0-21 0,22 21 15,-22-21-15,21 0 0,-21-22 16,0 22-16,22 0 0,-22-21 0,0-1 16,0 22-16,0-21 0,-21 21 15,22-22-15,-22 22 0,0-21 0,0 21 16,0-1-16,0 1 16,-22 21-16,1 0 0,0 0 0,0 0 15,0 21-15,-22 1 0,22-22 16,0 21-16,0 21 0,0-21 15,0 22-15,21-22 0,0 0 0,0 21 16,0-21-16,0 22 0,0-22 16,0 0-16,0 0 0,0 0 0,21 1 15,0-1-15,0-21 0,21 0 0,-20 21 16,20-21-16,0 0 0,1 0 16,-1 0-16,0 0 0,1-21 0,-22 0 15,21-1-15,0 1 0,1 0 16,-22-21-16,21 21 0,-21-22 15,1 22-15,-1-21 0,-21 21 0,0-22 16,0 22-16,21 0 0,-21 0 16,0 0-16,0-1 0,0 44 31,-21-1-31,21 0 0,0 0 0,-21 0 16,-1 22-16,22-22 0,-21 0 0,21 21 15,0-21-15,0 22 0,0-22 16,0 0-16,-21 0 0,21 0 0,0 1 15,0-1-15,21-21 32,0 0-17,1-21-15,-1-1 16,-21 1-16,21 0 0,0-21 0,0 21 16,0-1-16,1-20 0,-1 21 0,0-21 15,0 20-15,0 1 0,0 0 16,1 0-16,-1 21 15,-21 21 1,0 0-16,0 22 0,0-22 0,0 21 16,0-21-16,21 22 0,-21-22 0,0 21 15,21-21-15,0 0 0,0 1 16,-21-1-16,22 0 0,-1 0 16,0-21-16,0 0 0,21 21 15,-20-21-15,-1 0 0,0 0 0,21 0 16,-21-21-16,22 21 0,-22-21 0,0 0 15,21 0-15,-20-22 0,-1 1 16,0 21-16,0-22 0,0 1 0,0-21 16,1 20-16,-1 1 0,0-22 15,21 22-15,-21-21 0,1 20 0,-1-20 16,-21 20-16,21 1 0,-21 0 0,0-1 16,0 22-16,0 0 0,0 0 15,-21 42 1,0 0-16,-1 0 15,1 22-15,0-22 0,0 21 0,0 1 16,0 20-16,-1-21 0,1 1 16,21-1-16,-21 22 0,21-22 0,0 21 15,0-20-15,0-1 0,0 0 0,21 1 16,0-1-16,-21-21 0,22 22 16,-1-22-16,0 0 0,0-21 0,0 21 15,0-21-15,1 0 0,-1 0 16,21 0-16,-21 0 0,0-21 0,22 21 15,-22-21-15,21 0 0,-21-1 0,22-20 16</inkml:trace>
  <inkml:trace contextRef="#ctx0" brushRef="#br0" timeOffset="5008.54">9483 1334 0,'0'0'0,"-22"0"0,44 0 32,20 0-32,-21 0 15,21 0-15,1 0 0,20 0 0,1 0 16,-22 0-16,22 0 0,-1 0 0,1 0 16,-1 0-16,-21 0 0,1 0 15,-1 0-15,0 0 0,-20 0 16,20 0-16,-21 0 15,-21 21-15</inkml:trace>
  <inkml:trace contextRef="#ctx0" brushRef="#br0" timeOffset="5567.72">3196 3175 0,'127'0'0,"-254"0"0,402 0 0,-127 0 0,1-21 16,-1 21-16,42 0 0,1-21 15,-1 0-15,22 21 0,21-22 0,-22 22 16,22-21-16,-21 21 0,21-21 16,0 21-16,-1-21 0,1 0 0,-21 21 15,21-21-15,-22 21 0,1 0 0,0-22 16,-22 22-16,22 0 0,-22 0 16,-20-21-16,20 21 0,-20 0 15,-1 0-15,-21 0 0,0 0 0,-21 0 16,0-21-16,-21 21 0,21 0 15,-42 0-15,-1 0 0,-20 0 0,-1 0 16,-20-21-16,-1 21 0,-21 0 0,0 0 16,-42 0-1,-21 0-15,0 0 16,-22 0-16</inkml:trace>
  <inkml:trace contextRef="#ctx0" brushRef="#br0" timeOffset="6376.64">1841 4487 0,'0'0'0,"0"-21"0,0 0 0,0 0 15,0 42 17,0 0-32,0 22 0,0-22 0,0 21 15,0 0-15,0 1 16,0 20-16,0-20 0,-21 20 0,0-21 16,0 22-16,0-22 0,0 1 15,21 20-15,-22-21 0,1-20 0,0 20 16,21-21-16,-21 0 0,42-42 31,0 0-31,0 0 16,1-22-16,-1 22 0,0-21 0,21 0 15,-21-1-15,1 1 0,20-22 16,-21 22-16,0 0 0,0 21 0,1-22 16,-1 22-16,-21 0 0,21 21 15,0 21 1,-21 21-16,0-20 15,0 20-15,0 0 0,0 1 16,0 20-16,0-21 0,0 1 0,0-1 16,0 0-16,0-20 0,0 20 15,21-21-15,0 0 0,1 0 0,-1-21 16,0 0-16,21 0 0,-21 0 16,22 0-16,-1 0 0,0-21 0,1 0 15,-1 0-15,0 0 0,1 0 16,-1-22-16,-21 1 0,0 21 0,1-22 15,-22 1-15,0-21 0,0 20 16,0 1-16,-22 0 0,1-1 16,0 22-16,0-21 0,-21 21 0,20-22 15,1 43-15,0-21 0,-21 21 16,21 0-16,-1 0 0,1 0 0,0 21 16,0-21-16,0 21 0,21 1 15,0-1-15,0 0 0,0 0 0,0 0 16,21-21-16,0 21 0,0 1 15</inkml:trace>
  <inkml:trace contextRef="#ctx0" brushRef="#br0" timeOffset="6836.38">3196 4445 0,'0'0'0,"0"21"31,-21 0-31,21 22 0,-21-22 16,0 21-16,21 1 0,-22-1 16,22 0-16,-21 1 0,0 20 0,21-21 15,-21 1-15,0 20 0,0-20 0,21-1 16,-22 0-16,22-21 0,-21 1 16,21-1-16,0 0 0,0 0 0,0-42 31,0 0-31,21 21 15,1-43-15,-22 22 0,0 0 16,21-21-16,-21-1 0,21 1 16,-21 0-16,0-1 0,21-20 0,0 21 15,0-1-15,-21-20 0,22 20 16,-1 1-16,0 21 0,0-21 0,0 20 16,0 1-16,1 21 0,-1 0 15,21 0-15,-21 0 0,0 21 0,1 1 16,-1-1-16,0 21 0,0-21 15,0 22-15,0-1 0,-21 0 0,0 1 16,0-1-16,0 0 0,0 1 0,0-1 16,0-21-16,0 21 15,0 1-15,0-22 0,0 0 0,0 0 16,-21 0-16,0-21 0,0 22 0,0-22 16,0 0-16</inkml:trace>
  <inkml:trace contextRef="#ctx0" brushRef="#br0" timeOffset="7020.27">2900 4932 0,'0'0'15,"0"-21"-15,21 0 0,0 21 16,0 0-16,0 0 0,22 0 16,-22-22-16,21 22 0,1 0 0,-1 0 15,21-21-15,-20 0 0,20 21 16,1-21-16,-22 0 0,22 0 0,20-1 15,-41 1-15,41 0 0,-41 0 0,20-21 16</inkml:trace>
  <inkml:trace contextRef="#ctx0" brushRef="#br0" timeOffset="7224.15">4127 4403 0,'0'21'0,"0"0"0,-21 64 31,0-43-31,0 0 0,21 1 0,-21-1 15,21 0-15,0 1 0,0 20 0,-21-20 16,21-1-16,0 0 0,-22 1 16,22-1-16,0 0 0,0 1 0,0-1 15,0-21-15,0 0 0,0 0 0,0 1 16,0-1-16,0-42 31</inkml:trace>
  <inkml:trace contextRef="#ctx0" brushRef="#br0" timeOffset="7472.06">4043 4530 0,'0'0'0,"0"-43"0,0 1 16,21 0-16,0-1 0,-21 1 0,21 21 16,0 0-16,1 0 0,20-1 15,-21 22-15,21 0 0,1 0 0,-1 22 16,0-1-16,1 0 0,-22 0 15,21 0-15,-21 22 0,1-1 0,-22-21 16,0 21-16,0 1 0,0-22 0,-22 21 16,1 1-16,0-22 0,-21 0 15,-1 21-15,1-21 0,0 1 16,-1-1-16,22 0 0,-21 0 0,21-21 16,-22 0-16,22 0 0,0 0 15,0 0-15</inkml:trace>
  <inkml:trace contextRef="#ctx0" brushRef="#br0" timeOffset="8395.56">6435 4424 0,'0'-42'0,"0"84"0,0-106 16,0 43-16,0-21 0,0 21 16,21-22-16,0 22 0,-21 0 15,21 21-15,0 0 0,0 0 0,1 0 16,-1 0-16,0 21 0,0 0 0,-21 22 16,21-22-16,0 21 0,1 1 15,-1-1-15,0 0 0,-21 22 0,0-22 16,21 0-16,-21 1 0,0-1 15,0 0-15,0 1 0,0-1 0,0-21 16,0 22-16,0-22 0,-21 0 0,21 0 16,0 0-16,-21-21 0,0 0 15,-1 0-15,1 0 16,0-21-16,21 0 16,0 0-16,0 0 0,0-22 15,0 1-15,0 0 0,0 20 0,21-20 16,0-21-16,1 20 0,20 1 0,-21 0 15,21-1-15,1-20 0,-1 20 16,0 1-16,1 21 0,-1-21 0,0 20 16,1 1-16,-1 21 0,0 0 0,-20 0 15,20 21-15,0 1 0,-21-1 16,1 21-16,20 0 0,-21-20 0,-21 20 16,21 0-16,-21 1 0,0-1 15,0-21-15,0 21 0,0 1 0,0-22 16,0 0-16,-21 21 0,0-20 15,0-1-15,21 0 0,-21 0 16,-1-21-16,1 0 0,0 0 0,0 0 16,0 0-16,21-21 15,0 0-15,0 0 0,0-1 16,0-20-16,0 21 0,0-21 0,21 20 16,0-20-16,0 0 0,0-1 0,22-20 15,-1 21-15,-21-1 0,43 1 16,-22 0-16,0 20 0,22-20 0,-1 42 15,-20-21-15,20 21 0,-20 0 16,-1 21-16,21 0 0,-41 22 0,20-1 16,-21 0-16,0-21 0,0 22 15,-21-1-15,0 0 0,0 1 16,-21-1-16,0 0 0,0 1 0,0-1 16,0-21-16,-22 22 0,22-22 0,0 0 15,0 0-15,0 0 0,-1 0 16,22 1-16,-21-22 0,42-22 31,1 1-31</inkml:trace>
  <inkml:trace contextRef="#ctx0" brushRef="#br0" timeOffset="8784.85">8170 4530 0,'43'0'16,"-22"0"-16,0 0 16,0-21-16,0 21 0,0-22 15,22 22-15,-22-21 0,0 0 0,21 21 16,-20-21-16,-1 21 0,0-21 16,0 0-16,0-1 0,-21 1 15,0 0-15,0 0 16,-21 0-16,0 21 15,0 0-15,0 0 0,-1 21 0,-20 0 16,21 0-16,0 0 0,0 22 0,-1-22 16,-20 21-16,21 1 0,0-22 15,0 21-15,-1-21 0,1 22 0,21-22 16,-21 21-16,21-21 0,0 22 0,0-22 16,0 0-16,0 0 0,21 0 15,0 0-15,22-21 0,-22 22 0,0-22 16,21 0-16,-20 0 0,20 0 0,0 0 15,1-22-15,-1 1 0,0 0 16,1 0-16,20 0 0,-21 0 16,1-22-16</inkml:trace>
  <inkml:trace contextRef="#ctx0" brushRef="#br0" timeOffset="9023.7">9313 3789 0,'0'-21'31,"-21"63"-31,0-21 0,0 22 16,21-1-16,-21 21 0,-1-20 0,1 20 15,0 1-15,21-22 0,-21 22 16,0-1-16,0-21 0,21 1 16,0-1-16,-22 0 0,22 1 0,-21-22 15,21 21-15,0-21 0,0 1 16,0-1-16,0 0 0,21-21 15,1 0 1,-1 0-16,0-21 0</inkml:trace>
  <inkml:trace contextRef="#ctx0" brushRef="#br0" timeOffset="9475.9">9631 3768 0,'0'0'0,"0"21"16,0 21-16,0-21 16,-21 22-16,-1-1 0,22 0 0,-21 22 15,0-1-15,21-20 0,-21 20 16,21 1-16,-21-22 0,0 0 0,-1 1 16,22-1-16,-21 0 0,21-20 0,-21 20 15,21-21-15,0 0 0,0 0 16,-21-21-16,21 22 0,0-44 31,0 1-15,0 0-16,21 0 0,-21 0 0,21 0 0,0-1 15,1-20-15,-1 0 0,0-1 16,21 1-16,1 0 0,-22 21 16,21-22-16,0 22 0,1 0 0,-1 0 15,0 21-15,-20 0 0,-1 0 16,21 21-16,-21 0 0,-21 21 0,21-20 15,-21 20-15,22-21 0,-22 21 0,0 1 16,0-22-16,0 21 0,0-21 16,0 1-16,-22 20 0,1-21 0,0 0 15,0-21-15,0 21 0,0 1 0,-1-22 16,1 0-16,0 21 0,0-21 16,0 0-16,0 0 0,-22 0 15,22 0-15,0 0 0</inkml:trace>
  <inkml:trace contextRef="#ctx0" brushRef="#br0" timeOffset="9659.79">8996 4297 0,'0'-21'16,"21"21"-1,0 0 1,21 0-16,-20 0 0,20 0 15,0 0-15,1 0 0,-1 0 0,0 0 16,22 0-16,-22 0 0,43 0 0,-22 0 16</inkml:trace>
  <inkml:trace contextRef="#ctx0" brushRef="#br0" timeOffset="10036.09">10499 4233 0,'-22'0'15,"1"0"1,0 0-16,-21 22 0,21-1 0,-22 0 16,22 0-16,0 0 0,-21 22 15,20-22-15,1 0 0,0 0 0,0 21 16,21-20-16,0-1 0,0 0 16,0 0-16,0 0 0,0 0 0,21 1 15,0-22-15,22 0 0,-22 0 16,21 0-16,-21 0 0,22 0 15,-1 0-15,0 0 0,1 0 0,-22-22 16,21 1-16,0 21 0,-20-21 0,-1 0 16,0 0-16,0 0 0,-21-22 15,0 22-15,0 0 0,0-21 0,0 20 16,-21 1-16,0-21 0,-22 21 16,22 0-16,0-1 0,0 22 15,0 0-15,0 0 0,-1 0 0,1 0 16,0 0-16,0 0 0,21 22 15,-21-1-15,21 0 0,0 0 16,0 0-16,0 0 0,21 1 16</inkml:trace>
  <inkml:trace contextRef="#ctx0" brushRef="#br0" timeOffset="10540.7">11366 4149 0,'0'0'0,"0"-43"0,-21 22 16,0 0-16,0 0 0,0 0 15,0 0-15,-22-1 0,22 22 0,0 0 16,0 0-16,-22 22 0,22-1 0,0 21 16,0-21-16,0 22 0,-22-1 15,22 0-15,0 1 0,0-1 0,21 0 16,-21 1-16,21-1 0,0 0 0,0-21 15,0 22-15,0-22 0,0 0 16,21 0-16,0 0 0,0-21 0,0 22 16,22-22-16,-22 0 0,21 0 15,1 0-15,-22 0 0,21-22 16,0 1-16,-20 21 0,20-21 0,0-21 16,-21 21-16,1-1 0,20-20 0,-21 0 15,0-1-15,0-20 0,1 21 16,-1-22-16,0 1 0,0-1 0,0 1 15,-21-1-15,0 22 0,21-22 0,-21 22 16,0 0-16,0-1 0,0 22 16,0 0-16,0 0 0,-21 21 0,0 21 15,0 0-15,0 0 0,0 22 16,-1-1-16,1 0 16,0 1-16,0 20 0,0 1 0,21-1 15,-21 1-15,21-22 0,0 21 0,0-20 16,0-1-16,0 0 0,0 1 15,0-1-15,21-21 0,0 0 0,-21 1 16,21-1-16,0-21 0,0 0 0,1 0 16,-1 0-16</inkml:trace>
  <inkml:trace contextRef="#ctx0" brushRef="#br0" timeOffset="14768.43">13906 3217 0,'0'0'0,"-42"-21"0,21 0 0,-21-21 16,20 21-16,-20-1 0,21 22 15,-21-21-15,20 21 0,-20 0 0,0 0 16,21 0-16,-22 21 0,1 1 16,-22-1-16,22 21 0,0 0 0,-1 22 15,1-1-15,21 1 0,-21 21 16,20-22-16,1 1 0,0-1 0,21 22 15,0-22-15,0 1 0,0-1 0,0 1 16,21-1-16,0 1 0,1-22 16,20 0-16,0 1 0,1-22 15,20 0-15,-21 0 0,22 0 0,-22-21 0,22 0 16,-22 0-16,22-21 16,-1 21-16,1-21 0,-22-21 0,21 21 15,-20-22-15,-1 1 0,0 0 0,1-22 16,-22 22-16,0-22 0,0 22 15,0-22-15,-21 1 0,0-1 0,0-20 16,0 20-16,-21-20 0,0 20 16,0 1-16,-21-1 0,-1 1 0,1 20 15,0 1-15,-1 21 0,1 0 0,-22-1 16,22 22-16,0 0 0,-1 22 16,-20-1-16,21 21 0,-1 0 0,1 22 15,0-1-15,-1 1 0,22-1 0,-21 1 16,21 21-16,21-22 15,0 1-15,0-1 0,0 1 0,0-1 16,0 1-16,21-22 0,0 21 16,21-20-16,1-1 0,-22-21 0,21 22 15,0-22-15,22 0 0,-22 0 0,1-21 16,-1 0-16,21 0 0,-20 0 16,20 0-16,-20 0 0,-1-21 0,0 0 15,1 0-15,-1-1 0,0-20 0,1 21 16,-1-21-16,-21-1 0,21 1 15,-20 0-15,-1 20 0,0-20 0,0 21 16,0 0-16,0 21 0,-21-21 0,0 42 31,0 0-31,0 0 16,0 0-16,0 0 0,-21 22 0,21-22 16,0 21-16,-21-21 0,21 1 15,0-1-15,0 0 0,0 21 0,0-21 16,21 1-16,0-1 0,1-21 15,-1 0-15,0 0 16,0 0-16,0 0 0,0 0 0,1 0 16,-1-21-16,0-1 0,0 1 15,0 0-15,0 0 0,1 0 0,-1-22 16,0 22-16,-21-21 0,21 21 0,0-22 16,0 22-16,1-21 0,-22 21 15,21 0-15,0-1 0,-21 1 16,0 0-16,0 42 31,0 0-31,0 1 0,-21-1 16,21 0-16,-21 21 0,-1 1 0,22-22 15,0 21-15,0-21 0,-21 22 16,21-22-16,0 21 0,0-21 0,0 0 16,0 1-16,0-1 0,21 0 0,1 0 15,-1 0-15,0-21 16,0 0-16,0 0 0,22 0 0,-22 0 15,21 0-15,-21 0 0,22 0 0,-22-21 0,21 21 16,-21-21-16,0 0 16,22 0-16,-22-22 0,0 22 0,21-21 15,-20 21-15,-1-22 0,0 1 0,-21 21 16,0-22-16,21 22 0,-21 0 16,0 0-16,0 0 0,0 0 0,-21 21 15,0 0 1,0 0-16,-1 21 0,1 0 0,0 0 15,0 0-15,0 0 0,0 1 0,21 20 16,0-21-16,0 0 16,0 22-16,0-22 0,0 0 0,0 0 15,0 0-15,0 0 0,0 1 0,21-1 16,0-21-16,21 0 0,-21 21 16,1-21-16,20 0 0,-21 0 0,0 0 15,22 0-15,-22 0 0,21-21 0,-21 0 16,0 21-16,1-22 0,20 1 15,-21-21-15,0 21 0,0-22 0,1 22 16,-1-21-16,0 0 0,-21 20 16,21-20-16,-21 21 0,0 0 0,0 0 15,0-1-15,-21 22 16,0 0 0,21 22-16,0-1 15,0 0-15,0 0 0,0 0 0,0 0 16,0 22-16,0-22 0,0 0 15,0 0-15,21 22 0,0-22 0,-21 0 16,21 0-16,-21 0 0,21-21 0,-21 21 16,22 1-16,-1-22 15,0 0-15,0 0 16,0 0-16,0 0 16,1 0-16,-1-22 0,0 22 15,0-21-15,0 21 0,0-21 0,1 0 16,-1 21-16,0-21 0,-21 0 15,21 21-15,0-22 0,-21 1 16,0 0-16,21 0 0,-21 0 16,22 0-16,-22-1 15,0 1-15,21 0 16,0 0-16,-21 0 16,0 0-1,21 21-15,-21-22 0,21 22 16,-21-21-16,0 0 0,0 0 31,0 0-15,0 0-1,0-1 1,0 1-16,0 0 16,0 0 109,0 0-110,-21 21 16,0 0-31,0 0 16,0 21-16,21 21 0,-22-21 16,1 1-16,0 20 0,0 0 0,0-21 15,0 22-15,-1-1 0,22 0 16,0 1-16,0-22 0,0 21 0,0-21 16,0 22-16,0-22 0,22 0 0,-1 0 15,0 0-15,0-21 0,21 22 16,-20-22-16,20 0 0,-21 0 0,0 0 15,22 0-15,-22 0 0,21 0 16,-21 0-16,0-22 0,1 1 16,-1 21-16,0-21 0,0 0 0,-21 0 15,21 0-15,-21-1 0,21 1 16,-21 0-16,0 0 0,0 0 0,0 0 16,0 42-1,0 0 1,0 21-16,0-21 0,-21 1 15,21-1-15,0 0 0,0 0 0,0 21 16,0-20-16,21-1 16,-21 0-16,22 0 0,-1-21 15,0 0-15,0 21 0,0-21 0,0 0 16,1 0-16,-1 0 0,0 0 16,0 0-16,0-21 0,0 21 0,-21-21 15,22 0-15,-1 0 0,-21-1 16,0 1-16,21 0 0,-21-21 0,21 21 15,-21-22-15,0 22 0,0-21 0,0 21 16,0-22-16,0 22 0,-21 0 16,0 0-16,0 0 0,-1-1 0,1 22 15,0 0-15,0 0 0,0 0 0,-22 0 16,1 0-16,21 22 16,-21-1-16,20 0 0,-20 0 0,21 0 15,0 22-15,0-22 0,21 21 0,0-21 16,0 22-16,0-22 0,0 0 15,21 21-15,0-21 0,0 1 0,0-1 16,22-21-16,-1 21 0,0 0 16,1-21-16,20 0 0,-21 0 0,22 0 15,-1 0-15,1 0 0,21 0 0,-22 0 16,1 0-16,-1-21 0,1 0 16,-22 0-16,0-1 0,1-20 0,-1 0 15,-21 21-15,21-22 0,-20 1 16,-1 0-16,-21 20 0,0-20 15,0 21-15,0 0 0,0 0 0,-21 21 16,-1 0-16,1 0 0,0 0 0,-21 0 16,21 0-16,-22 0 0,22 21 15,-21 21-15,21-21 0,-1 0 0,1 22 16,0-22-16,0 21 0,21-21 16,-21 43-16,21-43 0,0 0 15,0 0-15,0 1 0,21-1 0,0-21 16,0 0-16,0 21 0,1-21 15,-1 0-15,0 0 0,21 0 0,-21 0 16,1-21-16,-1 0 0,0-1 16,0 22-16,0-21 0,0-21 15,1 21-15,-1 0 0,0-1 0,21-20 16,-21 21-16,1-21 0,-1 20 0,0 1 16,0 21-16,-21-21 0,0 42 31,0 0-31,0 1 0,0-1 15,-21 0-15,21 21 0,0-21 0,0 1 16,0-1-16,0 0 0,0 0 0,0 0 16,21 0-16,0-21 0,0 22 15,22-22-15,-1 0 0,-21 21 16,22-21-16,20 0 0,-21 0 0,22 0 0,-1 0 16,-20 0-16,20-21 15,1-1-15,-1 1 0,-20 0 0,-1 0 16,0-21-16,-21-1 0,22 1 0,-22 21 15,0-22-15,-21 1 0,0 21 16,0-21-16,0 20 0,0 1 0,0 0 16,-21 0-16,0 21 0,0-21 15,-22 21-15,1 0 0,21 0 0,-43 0 16,22 0-16,0 0 0,-1 21 0,1 0 16,0 0-16,20 0 0,-20 1 15,21 20-15,21-21 0,0 21 16,0-20-16,0 20 0,0-21 0,0 0 15,0 22-15,21-22 0,0 0 16,0 0-16,1 0 0,20 0 0,-21-21 16,21 0-16,-20 0 0,20 0 15,0 0-15,-21 0 0,22 0 0,-22-21 16,21 0-16,-21 0 0,22 0 0,-22-22 16,21 22-16,-21-21 15,1 0-15,20-1 0,-21 1 0,0-22 0,0 22 16,1 0-16,-1-22 0,0 1 15,0 20-15,0-20 0,-21-1 16,21-20-16,-21 41 0,0 22 16,0-21-16,0 21 15,-21 42-15,0-21 16,0 42-16,0-21 0,0 22 16,-1-1-16,-20 22 0,21-22 15,0 0-15,21 22 0,-21-22 0,21 0 0,0 1 16,0 20-16,0-20 0,0-1 15,0 0-15,0 1 0,0-1 16,21 0-16,0-21 0,0 22 0,0-22 16,0 0-16,1 0 0,-1 0 15,21 1-15,-21-22 0,22 0 0,-22 0 0,0 0 16,21 0-16,-21-22 16,22 1-16,-22 0 0,0 0 0,0-21 15,22 20-15,-22-20 0,0 21 16,0 0-16,0-22 0,-21 22 0,21 21 15,-21-21-15,0 42 32,0 0-32,0 1 15,0-1-15,0 0 0,0 0 16,0 0-16,0 0 16,0 1-16,22-22 15,-1 21-15,0-21 16,0 0-16,0 0 0,0 0 15,1 0-15,-1 0 0,21 0 0,-21-21 16,22-1-16,-22 1 0,21 0 16,-21 0-16,22 0 0,-22 21 0,0-21 15,0-1-15,-21 44 32,0-1-32,-21 0 0,0 0 15,21 0-15,0 0 0,-21 1 16,21-1-16,0 0 0,0 0 0,0 0 15,21 0-15,0 1 0,0-22 16,21 21-16,-20-21 0,20 0 16,0 0-16,1 0 0,-1 0 15,0 0-15,1 0 0,-1 0 0,21 0 16,-20 0-16,-1-21 0,0-1 16,1-20-16,-22 21 0,21-21 0,-21-1 15,22 1-15,-22 0 0,-21-1 16,0 22-16,21-21 0,-21 21 0,0-1 15,0 1-15,-21 0 0,0 21 0,-22 0 16,1 0-16,0 0 0,-1 0 16,1 0-16,0 0 0,-1 0 0,1 21 15,0-21-15,21 21 0,-1-21 0,1 22 16,0-22-16,21 21 0,0 0 16,0 0-16,0 0 15,0 0-15,21-21 16,0 22-16,1-1 0,20-21 0,-21 21 15,0 0-15,0 0 0,1 0 0,-1 1 16,0-1-16,0 21 0,0 0 16,-21-20-16,0 20 0,0 0 0,0 1 15,0 20-15,0-21 0,0 1 0,0-1 16,0 22-16,0-22 0,-21 21 16,0-20-16,0 20 0,21 1 15,-21-1-15,-1 1 0,1-1 0,0-20 16,0 20-16,0-21 0,0 1 15,-1-1-15,-20 43 0,21-43 16,-21 0-16,20-20 0,1-1 0,-21 0 16,21-21-16,-22 0 0,22 0 15,0 0-15,-21 0 0,21 0 0,-22 0 16,22-21-16,-21 0 0,21-1 0,-1 1 16,1 0-16,-21-21 0,21 21 0,21-1 15,-21 1-15,21-21 0,0 21 16,0-22-16,0 1 0,0 0 0,0-1 15,0 1-15,21-21 0,-21 20 0,21-20 16</inkml:trace>
  <inkml:trace contextRef="#ctx0" brushRef="#br0" timeOffset="15069.28">19706 3535 0,'21'21'16,"-42"-42"-16,63 42 0,1-21 0,-22 0 0,21 0 16,-21 0-16,1 0 15,-1 0-15,0-21 0,-21 0 31,-21 21-31,0 0 16,-1 0-16,1 0 0,21 21 16,0 0-16,-21-21 15,21 21-15,-21 0 0,0 1 16</inkml:trace>
  <inkml:trace contextRef="#ctx0" brushRef="#br0" timeOffset="16181.03">3725 6752 0,'0'0'0,"0"-21"0,21 21 0,-21-21 0,22 21 15,-22-21-15,0 0 0,0-1 16,0 1-16,0 0 16,0 0-16,0 0 0,0 0 15,0-1-15,0 1 16,-22 21-1,22 21 1,0 1-16,-21-1 0,21 0 0,0 21 16,-21-21-16,21 22 0,0-1 15,0 0-15,-21 1 0,21-1 0,-21 0 16,21 1-16,-21-1 0,21 0 16,0 1-16,-22-1 0,1 22 0,0-22 15,21 0-15,0 1 0,0-1 16,-21-21-16,21 21 0,0-20 15,-21-1-15,21 0 0,0 0 0,0 0 0,0-42 47</inkml:trace>
  <inkml:trace contextRef="#ctx0" brushRef="#br0" timeOffset="16572.14">4000 7091 0,'0'0'0,"0"21"16,22 0-16,-22 0 0,0 1 16,0-1-1,0 0 1,21-21-1,0 0-15,0 0 16,0-21-16,0 0 0,-21-1 16,22 22-16,-22-21 0,0 0 15,0 0-15,0 0 16,0 0-16,-22 21 16,1 0-16,0 0 15,0 0-15,0 21 16,0 0-16,21 0 15,-22-21-15,22 21 0,0 0 0,0 1 16,0-1-16,0 0 16,22-21 15,-1-21-31</inkml:trace>
  <inkml:trace contextRef="#ctx0" brushRef="#br0" timeOffset="18419.81">6265 6752 0,'0'0'0,"21"0"0,1 0 15,-1 0-15,0-21 16,0 0-16,-21 0 0,21 0 0,0-1 16,1 1-16,-1 0 0,-21-21 15,0 21-15,21-22 0,-21 22 16,0-21-16,0 21 0,0-1 0,-21 1 16,21 0-16,-21 0 0,-1 0 15,-20 21-15,21 0 0,0 0 0,-22 0 16,22 0-16,-21 0 0,21 0 15,-22 0-15,22 0 0,-21 21 0,21 0 16,0 0-16,-1 0 0,1 22 0,0-22 16,21 0-16,0 21 0,0-20 15,0 20-15,0-21 0,21 21 0,0-20 16,1 20-16,-1-21 0,0 0 16,0 22-16,0-22 0,0 0 0,22 0 15,-22 0-15,0 0 0,0 1 16,0 20-16,1-21 0,20 0 15,-42 0-15,21 1 0,0-1 0,-21 0 16,0 21-16,0-21 0,0 1 0,0 20 16,0-21-16,-21 0 0,0 22 15,-21-22-15,20 0 0,-20 0 0,0 0 16,21-21-16,-22 21 0,1-21 0,0 0 16,-1 0-16,1 0 0,0 0 15,-1 0-15,1 0 0,0-21 0,-1 0 16,22 0-16,0 0 0,-21 0 0,20-22 15,1 22-15,0-21 0,21 21 16,-21-22-16,0 22 0,21-21 16,-21 21-16,21-22 0,0 22 0,0 0 15,0-21-15,0 20 0,0 1 16,21 21 0,0 0-16,0 21 15,0 1-15,0-1 0,1 0 0,-1 0 16,0 21-16,0-20 0,0 20 0,0-21 15,1 21-15,-1-20 0,0 20 16,0 0-16,0-21 0,0 22 0,1-22 16,-1 0-16,0 0 0,0 0 15,21 1-15,-20-22 0,-1 0 0,21 0 16,-21 0-16,0 0 0,22 0 16,-22 0-16,21 0 0,-21-22 0,22 1 15,-22 0-15,21 0 0,1 0 16,-1-22-16,0 22 0,-21-21 0,22 21 15,-22-22-15,0 22 0,0-21 0,0 21 16,1-22-16,-22 22 0,21-21 16,-21 21-16,0 0 0,0-1 0,0 1 15,-21 42 17,21 1-32,-22-1 0,22 0 15,0 0-15,0 0 0,0 22 16,-21-22-16,21 0 0,0 21 15,0-21-15,0 1 0,0 20 0,0-21 16,0 0-16,0 0 0,21 1 16,1-1-16,-1-21 15,0 0-15,0 0 0,0 0 0,0 0 16,1-21-16,-1-1 0,0 1 16,0 0-16,21 0 0,-20 0 0,-1 0 15,0-1-15,0-20 0,0 21 0,-21 0 16,0-22-16,21 22 0,-21 0 15,0 0-15,0 0 0,0 0 0,0-1 16,0 44 15,-21-1-31,21 0 0,-21 0 0,21 0 16,0 0-16,0 1 0,-21-1 0,21 21 16,0-21-16,0 22 0,0-22 15,0 0-15,0 0 0,0 21 0,0-20 16,21-22-16,0 21 0,-21 0 0,21-21 15,22 0-15,-22 0 0,0 0 16,0 0-16,22 0 0,-22 0 0,21 0 16,-21 0-16,22-21 0,-22 0 0,21-1 15,-21-20-15,0 21 16,22 0-16,-22-22 0,0 1 0,0 21 16,0-21-16,1-1 0,-1 1 0,-21 0 15,0-1-15,0 1 0,0 0 16,0-1-16,21 1 0,-21 0 0,0-1 15,0 1-15,0 0 0,0 20 16,0 1-16,0 42 16,0 22-16,0-22 15,0 21-15,0 1 0,0-1 16,0 0-16,0 1 0,0-1 0,-21 0 16,21 1-16,0-1 0,0-21 15,-21 21-15,21-20 0,-22 20 16,22-21-16,-21 0 0,21 22 0,0-22 15,0 0-15,-21-21 16,21-21 15,0 0-31,0-1 16,21 1-16,0 0 0,1 0 0,-1 0 16,0 0-16,0-1 0,0 1 15,22 0-15,-22 0 0,21 0 0,0 0 16,-20 21-16,20 0 0,0 0 0,1 0 15,-1 0-15,-21 0 0,21 21 0,-20-21 16,20 21-16,-21 0 16,0 0-16,0 0 0,-21 1 0,0-1 15,0 0-15,0 21 0,0-21 0,-21 1 16,0-1-16,-21 0 0,21 21 16,-22-21-16,1 1 0,0-22 0,-1 21 15,1 0-15,0-21 0,-1 0 0,1 21 16,21-21-16,-22 0 0,22 0 15,0 0-15,0 0 0,0 0 0,21-21 16,-21 21-16,21-21 0,0 0 16,0-1-16,0 1 0,0 0 0</inkml:trace>
  <inkml:trace contextRef="#ctx0" brushRef="#br0" timeOffset="19688.31">8551 6519 0,'0'0'0,"0"-21"0,0-42 16,0 42-1,-21 21-15,0-22 16,21 44 0,-21-1-16,21 0 0,-21 21 15,21 1-15,0-1 0,-22 0 0,22 1 16,0 20-16,0-21 0,0 1 16,-21-1-16,21 0 0,0 1 0,0-1 15,-21 0-15,21-20 0,0 20 0,0-21 16,0 0-16,0 0 0,0 1 15,0-1-15,0 0 0,21-21 32,0 0-32,-21-21 15,0 0-15,22-1 0,-22 1 16</inkml:trace>
  <inkml:trace contextRef="#ctx0" brushRef="#br0" timeOffset="19889.2">8191 6879 0,'22'0'15,"-1"0"1,0 0-16,0 0 0,21 0 16,-20 0-16,-1 0 0,21 0 15,-21 0-15,22 0 0,-1-21 0,0 21 16,1 0-16,-22 0 0,21-21 0,-21 21 15,22 0-15,-22 0 0</inkml:trace>
  <inkml:trace contextRef="#ctx0" brushRef="#br0" timeOffset="20307.78">8721 6858 0,'0'0'0,"-22"0"0,22-21 15,0 0-15,0 0 16,0-1-16,0 1 16,0 0-16,22 21 0,-1-21 15,0 21-15,21 0 0,1 0 0,-22 0 16,21 0-16,0 0 0,1 0 0,-1 21 16,0 0-16,1 0 0,-1 22 15,-21-22-15,0 0 0,1 21 16,-1-20-16,-21 20 0,0-21 0,0 21 15,0-20-15,0 20 0,0-21 16,-21 0-16,-1 22 0,1-22 0,0 0 16,0 0-16,0-21 0,21 21 15,0-42 1,0 0-16,0 0 16,0 0-16,21-1 0,-21 1 0,21 0 15,0 0-15,0 0 0,1 0 16,-1-22-16,0 22 0,-21 0 0,21 0 15,0-22-15,0 22 0,1 0 0,-22 0 16,21 0-16,0 0 16,0 21-16,-21-22 0,21 22 15,0 0-15</inkml:trace>
  <inkml:trace contextRef="#ctx0" brushRef="#br0" timeOffset="20876.45">10160 6879 0,'0'0'15,"21"-21"-15,-21 0 0,0 0 16,0 0-16,0-1 0,0 1 16,0 0-16,0 0 0,-21 0 15,0-22-15,0 22 0,-1 0 0,-20 0 16,21 0-16,0 0 0,0 21 15,-1 0-15,-20 0 0,21 0 0,0 0 16,-22 21-16,22 0 0,0 21 0,0-21 16,-21 22-16,20-1 0,1 0 15,0-20-15,21 20 0,0 0 0,-21 1 16,21-1-16,0-21 0,0 21 0,0-20 16,0 20-16,0-21 0,0 0 15,21 0-15,0 1 0,0-1 0,1-21 16,-1 0-16,0 0 0,0 0 15,21 0-15,-20 0 0,-1-21 16,0 21-16,21-22 0,-21 1 0,1 0 16,-1 0-16,0 0 0,21 0 0,-21-22 15,1 22-15,-22 0 0,21-21 0,0 20 16,-21-20-16,0 21 0,0-21 16,0 20-16,0-20 0,0 21 0,0 0 15,0 42 1,-21 0-1,21 0-15,-21 0 0,-1 1 0,22 20 16,0-21-16,0 0 0,0 0 16,-21 22-16,21-22 0,0 0 15,0 0-15,0 0 0,0 1 0,0-1 16,21-21-16,-21 21 0,22-21 16,-1 0-16,0 0 15,0 0-15,0 0 0,0 0 16,22 0-16,-22-21 0,0 21 0,21-21 15</inkml:trace>
  <inkml:trace contextRef="#ctx0" brushRef="#br0" timeOffset="22443.9">10858 6604 0,'0'-21'0,"0"42"0,0-63 16,0 21-16,0-1 0,-21 22 15,0 0-15,0 0 0,0 0 16,0 0-16,-1 22 0,1-1 0,0 0 15,0 0-15,0 21 0,0-20 0,-1 20 16,1 0-16,21 1 0,0-22 16,-21 21-16,21-21 0,-21 22 0,21-22 15,0 0-15,0 21 0,0-21 0,0 1 16,0-1-16,21-21 0,0 21 16,0 0-16,1-21 0,-1 0 0,21 0 15,-21 0-15,22 0 0,-22 0 0,21 0 16,-21 0-16,22-21 0,-1 0 15,-21 0-15,21 21 0,1-22 16,-22-20-16,21 21 0,-21 0 0,1-22 16,-1 1-16,21 0 0,-21-1 15,0 1-15,1 0 0,-1-22 0,0 1 16,-21 20-16,21-20 0,-21 21 0,21-1 16,-21 1-16,0 0 0,0-1 15,21 22-15,-21 0 0,0 0 0,0 0 16,0 42-1,0 0-15,-21 0 16,21 21-16,0 1 0,-21-1 0,0 22 16,21-22-16,-21 21 0,21 1 15,-21-22-15,-1 22 0,22-22 16,-21 0-16,21 1 0,0-1 0,0 0 16,0-20-16,0-1 0,0 21 15,21-21-15,1 0 0,-1 1 16,21-22-16,-21 0 0,0 0 0,1 0 15,20 0-15,-21 0 0,21 0 16,-20-22-16,-1 1 0,21 0 0,-21 0 16,0 0-16,1 0 0,-1-1 15,0-20-15,0 21 0,0-21 0,-21 20 16,0-20-16,21 21 0,-21 0 0,22 0 16,-22-1-16,0 44 31,0-1-31,0 0 15,-22 0-15,22 0 0,-21 0 0,21 22 16,0-22-16,0 0 0,0 0 16,0 0-16,0 1 0,0-1 15,0 0-15,21 0 16,1-21 0,-1 0-16,0 0 0,0 0 0,21 0 15,-20 0-15,-1-21 0,0 21 0,21-21 16,-21 0-16,1-1 0,-1 1 15,21 0-15,-21 0 0,0-21 16,1 20-16,-1 1 0,0-21 0,0 21 16,0 0-16,0-22 0,-21 22 15,0 0-15,22 21 0,-22 21 32,0 0-32,-22 0 15,1 1-15,21 20 0,0-21 0,-21 0 16,21 22-16,-21-22 0,21 0 0,0 0 15,0 21-15,0-20 0,0-1 16,0 0-16,21 0 16,0-21-16,0 0 0,1 21 0,-1-21 15,0 0-15,0 0 16,0 0-16,0 0 0,1-21 0,-1 21 16,0-21-16,-21 0 0,21 0 15,-21-1-15,0 1 0,0 0 16,0-21-16,0 21 0,0-1 0,0-20 15,-21 21-15,0 0 0,21 0 0,-21-22 16,-1 43-16,1-21 0,0 0 16,0 0-16,0 21 0,0 0 0,-1-21 15,22-1 17,22 22-32,-1 0 0,0-21 0,0 21 15,21 0-15,-20-21 0,20 0 16,-21 21-16,21 0 0,1-21 0,-22 21 15,21 0-15,1 0 0,-1 0 0,-21 0 16,21 21-16,-20 0 0,-1 0 16,0 0-16,-21 22 0,0-22 0,21 0 15,-21 21-15,0-20 0,0 20 0,0-21 16,0 21-16,0-20 0,0-1 16,0 0-16,0 0 0,0 0 0,0 0 15,0 1-15,0-1 0,0 0 0,-21-21 16,21 21-16,0 0 15,0-42 32,0 0-31,0 0-16,0 0 0,0-1 0,0 1 16,0 0-16,0-21 0,21 21 15,0-22-15,0 1 0,22 0 0,-22-1 16,21 1-16,1 0 0,20-1 15,-21 1-15,22 21 0,-22-22 0,1 22 16,-1 0-16,0 0 0,1 21 16,-1 0-16,-21 0 0,21 0 0,-20 21 15,-22 21-15,21-20 0,-21 41 16,21-21-16,-21 1 0,0 20 0,0-20 16,0-1-16,0 0 0,0 1 15,-21-1-15,0 0 0,-1-21 0,22 1 16,-21-1-16,21 0 0,0 0 0,-21 0 15,0-21-15,21 21 16,-21-21 0,0-21-1,21 0-15,0 0 0,-22 0 16,1 0-16</inkml:trace>
  <inkml:trace contextRef="#ctx0" brushRef="#br0" timeOffset="22683.85">12467 5990 0,'0'0'0,"-21"0"0,0 0 16,0 0 15,-1 0-31,22 21 15,0 1 1,-21-22-16,0 0 16,0 0-1,0 0-15,0 0 0</inkml:trace>
  <inkml:trace contextRef="#ctx0" brushRef="#br0" timeOffset="22944.23">11155 6329 0,'0'0'0,"21"0"0,0 0 15,0 0-15,0 0 0,1 0 0,-1 0 16,0 0-16,21 0 0,-21 0 15,1 0-15,20 0 0,-21 0 0,21 0 16,-20 0-16,-1 0 0,0 0 0,0 0 16,0 0-16,0 0 0,1-21 15,-1 21-15</inkml:trace>
  <inkml:trace contextRef="#ctx0" brushRef="#br0" timeOffset="23723.78">14732 6710 0,'-21'-21'0,"42"42"0,-63-42 16,20 21-1,44 0 1,-1 0 0,0 0-16,21 0 0,1 0 15,20 0-15,1 0 0,20 0 0,1 0 16,21 0-16,-22 0 0,22 0 16,-21 0-16,0 0 0,20 0 0,-20 0 15,-21 0-15,20 0 0,-20 0 0,20 0 16,-20 0-16,-22-21 15,1 21-15,-1 0 0,0 0 0,-21 0 16,1 0-16,-1-22 0,-21 1 16,0 0-1,-21 21-15,-1-21 16,1 21-16,0 0 0,0-21 16,0 21-16,0-21 0,-1 21 0,1-22 15,0 22-15</inkml:trace>
  <inkml:trace contextRef="#ctx0" brushRef="#br0" timeOffset="24175.57">15896 6223 0,'0'0'0,"-21"0"15,21 21-15,0 0 16,0 1-16,0-1 0,0 0 16,21-21-16,0 21 0,0 0 15,22 0-15,-22 1 0,21-1 0,22-21 16,-22 21-16,0-21 16,22 0-16,-22 0 0,22 0 0,-22 0 15,22 0-15,-22 0 0,0 0 0,-21 0 16,22 0-16,-22 0 0,0 0 15,0 0-15,-42 0 32,0 0-32,0 21 0,-22 0 0,1 0 15,0 1-15,-1-1 0,1 21 0,0-21 16,-1 22-16,1-22 0,0 21 16,-1 0-16,22-20 0,-21-1 0,21 21 15,-22-21-15,22 0 0,21 1 0,-21-1 16,0 0-16,21 0 15,0 0-15,-21-21 0,21 21 0</inkml:trace>
  <inkml:trace contextRef="#ctx0" brushRef="#br0" timeOffset="25404.9">18055 6117 0,'0'0'0,"21"0"15,0 0-15,1 0 16,-1-21-16,0 21 0,0-21 16,0 21-16,-21-21 0,21 21 15,1-21-15,-1-1 0,-21 1 16,0 0-16,0 0 16,0 0-16,-21 0 0,-1 21 15,1 0-15,0 0 0,-21 0 16,21 0-16,-22 0 0,22 0 15,-21 21-15,21-21 0,-22 21 0,22 0 0,0 0 16,0 0-16,0 1 16,-1-1-16,22 0 0,-21 0 0,21 21 15,0-20-15,0-1 0,0 0 0,21 0 16,1 0-16,-1 0 0,0 22 16,0-22-16,21 0 0,1 21 0,-22-20 15,21-1-15,1 21 0,-1-21 16,0 22-16,-21-22 0,22 0 0,-22 0 15,-21 21-15,0-20 0,0-1 16,0 0-16,-42 0 16,20 0-16,-20-21 0,0 0 0,-22 0 15,22 0-15,0 0 0,-1 0 16,1 0-16,0 0 0,-1 0 0,22-21 16,0 0-16,0 0 0,0 0 0,21-1 15,-22 1-15,22-21 0,0 21 16,0 0-16,0-1 0,0-20 0,0 21 15,22 0-15,-1 0 0,0-22 16,0 22-16,21 0 0,-20 0 0</inkml:trace>
  <inkml:trace contextRef="#ctx0" brushRef="#br0" timeOffset="25675.8">18838 5884 0,'0'22'16,"0"-1"-16,0 0 16,-21 0-16,0 21 0,21-20 15,-21 20-15,21 0 0,0 1 0,-21-1 16,21 0-16,-22 1 0,1-1 0,21 21 16,-21-20-16,21-1 0,-21 0 15,21-20-15,-21 20 0,21-21 0,0 0 16,0 0-16,0 1 0,0-1 15,21-21 1,0 0-16,0 0 0,-21-21 16,0-1-16,21 1 15</inkml:trace>
  <inkml:trace contextRef="#ctx0" brushRef="#br0" timeOffset="25860.25">18478 6308 0,'0'-21'15,"0"42"-15,22-42 32,-1 21-32,21 0 0,-21 0 15,22 0-15,-1 0 16,0 0-16,1 0 0,20 0 0,-21 0 16,1 0-16,-1 0 0,22 0 0,-22 0 15,0-22-15,1 22 0,-1 0 16</inkml:trace>
  <inkml:trace contextRef="#ctx0" brushRef="#br0" timeOffset="27304.32">19727 6265 0,'0'0'16,"21"0"-16,-21-21 0,0 0 15,0 0 1,-21 0-16,0 21 0,0-21 15,0 21-15,0 0 0,-22-22 0,22 22 16,-21 0-16,21 0 0,-22 0 16,22 0-16,-21 0 0,21 22 0,-22-1 15,22 0-15,-21 0 0,21 0 16,-22 0-16,22 22 0,0-1 0,0 0 16,0 1-16,-1-1 0,22-21 0,0 22 15,0-22-15,0 21 0,0-21 16,0 0-16,22 1 0,-1-22 15,0 21-15,0-21 0,0 0 16,0 0-16,1 0 0,20 0 0,-21 0 16,0-21-16,22 21 0,-22-22 0,0 1 15,0 0-15,0-21 0,0 21 16,1-22-16,-1 22 0,0-21 0,0 21 16,0-22-16,0 1 0,1 21 15,-1-22-15,0 22 0,0 0 0,-21 0 16,0 0-16,21 0 0,-21 42 31,0 0-31,0 0 0,0 0 16,-21 0-16,0 22 0,21-1 15,-21-21-15,21 22 0,0-1 16,0 0-16,0-21 0,0 22 0,0-22 16,0 0-16,21 0 0,0 0 15,21 1-15,-20-1 0,20 0 0,-21-21 16,21 0-16,22 0 0,-43 0 15,21 0-15,-20-21 0,20 0 16,-21-1-16,21 1 0,-20 0 0,-1-21 16,0 21-16,21-22 0,-21 1 15,1 0-15,-1-1 0,0 1 0,0 0 16,0-1-16,0 1 0,1-22 16,-1 22-16,0 0 0,-21 21 15,21-22-15,-21 1 0,21 21 0,-21 0 16,0-1-16,-21 22 15,0 22-15,0-1 16,0 0-16,-1 21 0,1 1 0,0-1 16,0-21-16,0 43 0,0-22 15,-1 0-15,22 1 0,-21-1 0,21 21 16,0-20-16,0-1 0,0 0 16,0-20-16,0 20 0,0-21 0,21 21 15,1-20-15,20-1 0,-21 0 16,0-21-16,0 21 0,22-21 15,-22 0-15,0 0 0,21 0 0,-20 0 16,20-21-16,-21 0 0,21 21 16,-20-21-16,-1-1 0,21 1 0,-21-21 15,0 21-15,1-22 0,-1 22 0,21-21 16,-21 21-16,0-22 0,1 22 16,-22 0-16,21 21 0,-21 21 31,-21 0-31,21 22 0,-22-22 15,22 0-15,0 21 0,0-20 0,0 20 16,0-21-16,0 0 0,0 0 16,0 1-16,0-1 0,22-21 0,-1 21 15,0-21-15,0 0 16,0 0-16,0 0 0,1 0 16,-1-21-16,0 0 0,0-1 15,0 1-15,0 0 0,1 0 16,-1-21-16,0 20 0,0-20 0,21 0 15,-20-1-15,20 22 0,-21-21 0,21 21 16,1-22-16,-22 22 0,21 0 16,-21 0-16,1 0 0,-1 0 0,0 21 31,-21-22 63,0 1-79,0 0 1,-21 0 0,0 21-1,-1 0-15,1 21 0,0 0 16,0-21-16,21 21 0,-21 1 15,0 20-15,-22-21 0,22 0 16,0 22-16,0-22 0,0 21 16,-1 0-16,22 1 0,0-22 0,0 21 15,0 1-15,0-22 0,0 0 0,0 21 16,0-21-16,0 1 0,22-1 0,-1-21 16,0 21-16,0-21 0,0 0 15,22 0-15,-22 0 0,21 0 0,-21 0 16,22 0-16,-22 0 0,21 0 15,-21-21-15,22 21 0,-22-21 0,21-1 16,0-20-16,-20 21 0,20-21 0,-21 20 16,0-20-16,0 0 0,1-1 15,-1 1-15</inkml:trace>
  <inkml:trace contextRef="#ctx0" brushRef="#br0" timeOffset="27528.31">21505 5609 0,'0'0'0,"-21"0"0,0-21 15,0 21 17,0 0-32,-1 0 31,22 21-31,0 0 0,-21-21 15,0 0-15,0 22 16,0-22-16</inkml:trace>
  <inkml:trace contextRef="#ctx0" brushRef="#br0" timeOffset="27745.19">20193 6117 0,'0'0'0,"0"21"0,21-21 16,0 0-16,22 0 15,-1 0-15,-21 0 0,43 0 0,-22 0 16,0 0-16,22 0 0,-22 0 16,0 0-16,22 0 0,-22-21 0,1 21 15,-1 0-15,-21 0 0,0 0 16,0 0-16</inkml:trace>
  <inkml:trace contextRef="#ctx0" brushRef="#br0" timeOffset="28984.51">3471 9292 0,'0'-21'16,"-21"21"-16,21-21 0,0 0 15,0 0 1,0-1-16,0 1 16,0 0-16,21 0 15,0 0-15,1 21 0,-1-21 16,0 21-16,0 0 0,0 0 0,0 0 16,1 0-16,20 0 0,-21 0 15,0 21-15,0 0 0,1 21 0,-1-21 16,0 22-16,0-1 0,0 0 15,-21 1-15,0-1 0,0 0 16,0 22-16,0-22 0,-21 22 0,0-22 16,0 0-16,-22 22 0,1-22 15,21 1-15,-43-1 0,22 0 0,0-21 16,-1 22-16,1-22 0,0 0 0,-1 0 16,1-21-16,0 0 0,21 0 15,-1 0-15,-20 0 0,21 0 0,0 0 16,0-21-16,-1 21 0,22-21 15,-21-21-15,21 20 0,-21 1 0,21-21 16,0 0-16,0 20 0,0-20 16,0-21-16,0 20 0,0 1 0,0 0 15,21 20-15,0-20 0,1 21 16,-1 0-16,0 0 0,0-1 16,0 22-16,0 0 0,22 0 0,-22 0 15,0 0-15,0 22 0,22-1 16,-22 21-16,0-21 0,0 22 0,0-1 15,0 0-15,-21-21 0,0 22 0,22-1 16,-22 0-16,0-20 0,21 20 16,-21-21-16,0 21 0,0-20 0,0-1 15,21 0-15,0 0 16,-21 0-16,21-21 0,0 0 0,1 0 16,-1 0-16,0 0 15,0 0-15,0-21 16</inkml:trace>
  <inkml:trace contextRef="#ctx0" brushRef="#br0" timeOffset="29323.32">4276 9525 0,'-22'64'31,"22"-43"-31,0 0 0,22-21 47,-1 0-47,0 0 16,-21-21-16,0 0 16,0-1-16,0 1 15,0 0 1,-21 21-1,0 0-15,-1 0 16,22 21-16,0 0 16</inkml:trace>
  <inkml:trace contextRef="#ctx0" brushRef="#br0" timeOffset="31536.05">6583 9123 0,'21'0'47,"-21"-21"-31,21 21-16,-21-21 16,21 21-1,-21-22 16,21 22 1,1-21-17,-1 0 1,0 0 0,0 21-16,-21-21 0,0 0 0,21 21 15,0-22-15,1 1 0,-22 0 16,21 0-16,0 0 0,-21 0 15,21-1-15,-21 1 0,0 0 0,0 0 16,0 0-16,0 0 16,-21 21-1,0-22-15,0 22 0,-22 0 0,1 0 16,0 0-16,-1 22 0,1-1 16,0-21-16,-1 21 0,1 0 0,21 21 15,-22-20-15,1-1 0,21 21 16,0-21-16,0 22 0,-1-22 0,1 21 15,21-21-15,0 22 0,0-22 0,0 0 16,0 0-16,0 0 0,21 0 16,1 22-16,-1-22 0,21 0 0,-21 0 15,22 0-15,-22 1 0,21-1 16,-21 21-16,22-21 0,-22 0 16,0 1-16,21-1 0,-42 0 0,0 21 15,21-21-15,-21 1 0,0 20 16,-21-21-16,0 0 0,0 0 0,-21 1 15,20-1-15,-20 0 0,0 0 0,-1-21 16,1 0-16,0 21 0,-1-21 16,1 0-16,0 0 0,21-21 0,-22 0 15,22 21-15,-21-42 0,21 20 0,-1 1 16,1 0-16,0-21 0,0 21 16,21-22-16,0 1 0,0 21 0,0 0 15,0-22-15,0 22 0,0 0 16,0 0-16,0 0 0,0-1 15,21 22 1,-21 22 0,21-22-16,0 21 0,-21 0 0,22 0 15,-22 21-15,21-20 0,0 20 0,0-21 16,-21 21-16,21 1 0,0-22 16,1 21-16,-1-21 0,0 1 0,0 20 15,0-21-15,0 0 0,22-21 16,-22 21-16,21-21 0,1 0 0,-1 0 15,0 0-15,22 0 0,-22 0 16,22-21-16,-1 21 0,1-21 0,-1-21 16,1 21-16,-22-1 0,21-20 0,-20 21 15,20-21-15,-20 20 0,-22-20 16,0 0-16,21 21 0,-42-22 16,21 22-16,-21-21 0,0 21 0,0-1 15,0-20-15,0 21 0,0 0 16,0 0-16,-21 21 15,0 0-15,0 21 0,0 0 16,21 0-16,-21 0 0,-1 0 16,22 1-16,-21 20 0,21-21 0,0 21 15,0 1-15,0-22 0,0 21 0,0 1 16,0-22-16,0 0 16,0 21-16,21-21 0,-21 1 0,22-1 15,-1 0-15,0-21 0,0 21 0,0-21 16,0 0-16,22 0 0,-22 0 15,21 0-15,1 0 0,-1 0 0,0-21 16,1 21-16,-1-21 0,0 0 0,1-1 16</inkml:trace>
  <inkml:trace contextRef="#ctx0" brushRef="#br0" timeOffset="32340.59">8318 9313 0,'0'0'0,"22"-42"0,-22 21 16,0 0-16,0 0 0,0-1 0,0 1 15,0 0-15,-22 0 0,1 0 0,0 0 16,0 21-16,0 0 0,0 0 16,-22 0-16,22 0 0,-21 21 15,21 0-15,-22 0 0,22 0 0,-21 0 16,21 22-16,-22-22 0,22 21 0,0 1 16,0-22-16,0 21 0,-1 0 15,22 1-15,0-22 0,0 21 0,0 1 16,0-22-16,0 21 0,0-21 0,0 0 15,0 1-15,22-1 0,-1 0 16,0-21-16,21 0 16,-21 0-16,1 0 0,-1 0 0,21-21 15,-21 21-15,0-21 0,1-1 16,20 1-16,-21-21 0,0 21 0,0 0 16,1-22-16,-1 1 0,-21 21 15,21-22-15,-21 1 0,21 21 0,-21-21 16,0 20-16,0-20 0,21 21 0,-21 0 15,0 0-15,0-1 0,0 1 16,0 42 0,0 1-1,0-1-15,-21 0 0,21 0 16,0 21-16,0-20 0,-21-1 16,21 21-16,0 0 0,0-20 0,-21 20 15,21-21-15,0 21 0,0-20 16,0-1-16,0 21 0,21-21 0,0 0 15,0 1-15,0-1 0,1-21 16,-1 0-16,0 0 0,0 0 16,21 0-16,-20 0 0,-1 0 0,21-21 15,-21-1-15,0 1 0,22-21 16,-22 21-16,21-22 0,-21 22 0,1-21 16,-1 21-16,0-22 0,0 22 0,0-21 15,-21 21-15,0 0 0,0-22 16,0 22-16,0 0 0,-21 0 15,0 21-15,0 0 0,0 0 16,21 21 0,0 0-1,0 0-15,21 0 0,-21 1 16,21-1-16,0 0 0,-21 0 16,0 0-16,21 0 0,0 1 0,-21-1 15,22 21-15,-22-21 0,0 0 16,0 1-16,0-1 0,21 0 0,-21 0 15,21-21-15,-21 21 0,0 0 0,21-21 16,0 0-16,0 0 0,1 0 16,-1 0-16,0 0 15,0 0-15,0 0 0,0-21 0,1 0 16,-1 0-16,0 0 0,21 0 16,-21-1-16,1 1 0,-1 0 0</inkml:trace>
  <inkml:trace contextRef="#ctx0" brushRef="#br0" timeOffset="33080.16">9588 9081 0,'0'0'0,"-42"-22"16,21 22 0,0 0-16,21 22 0,-21-1 15,-1 0-15,1 0 0,21 0 0,-21 0 16,0 22-16,0-22 0,21 0 15,0 21-15,0-20 0,-21 20 0,21-21 16,0 21-16,0-20 0,0-1 0,0 21 16,21-21-16,-21 0 0,21 1 15,0-1-15,0-21 0,0 21 0,22-21 16,-22 0-16,21 0 0,-21 0 0,22 0 16,-22-21-16,21 21 0,1-21 15,-1-1-15,0 1 0,1 0 16,-1-21-16,0 21 0,1-1 0,-1-20 0,0 0 15,1-1-15,-22 1 16,0 0-16,21-22 0,-21 22 0,-21-22 16,22 1-16,-22 21 0,21-22 0,-21 22 15,0-1-15,0 1 0,0 21 16,0 0-16,0 0 0,0-1 0,-21 22 16,-1 0-16,1 0 15,0 22-15,0 20 0,21-21 16,0 21-16,-21 1 0,0 20 0,21-20 15,-22-1-15,22 21 16,0-20-16,0-1 0,0 22 0,-21-22 0,21-21 16,0 21-16,-21 1 0,21-22 0,0 0 15,0 21-15,0-20 16,0-1-16,0 0 0,0-42 47,0 0-47,0-1 15,0-20-15,0 21 0,0 0 0,21-22 16,0 22-16,1-21 0,20 0 16,-21 20-16,21-20 0,1 0 0,-1-1 15,0 22-15,1 0 16,-1 0-16,22 0 0,-22 21 0,0 0 0,1 0 16,-1 0-16,0 21 0,-21 0 15,22 21-15,-22-20 0,0 20 16,0 0-16,-21 1 0,0-22 0,0 21 15,0 0-15,-21-20 0,0 20 0,0-21 16,0 21-16,-22-20 0,22-1 16,0 0-16,0 0 0,0 0 0,-1-21 15,1 21-15,0-21 16,0 0 0</inkml:trace>
  <inkml:trace contextRef="#ctx0" brushRef="#br0" timeOffset="33807.75">13970 8869 0,'0'0'0,"-21"0"0,-43 0 31,43 0-31,21 21 16,21-21 0,22 0-16,-1 21 0,21-21 15,1 0-15,21 21 0,-1-21 16,22 0-16,-21 0 0,21 0 15,-1 22-15,22-22 0,-21 0 16,21 0-16,0 0 0,0 0 0,0 0 16,-21 0-16,21 0 0,-21 0 0,0 0 15,-22 0-15,1-22 0,0 22 16,-22-21-16,1 21 0,-1-21 0,-20 21 16,-1-21-16,-21 21 0,0-21 15,-21 0-15,0-1 0,-21 1 16,0 0-16,-21 21 15,20-21-15,1 21 0,-21-21 0,21 21 16,-22 0-16,1-21 0,21-1 16,-21 22-16,-1 0 0,1-21 15,0 21-15,20 0 0,-20 0 0</inkml:trace>
  <inkml:trace contextRef="#ctx0" brushRef="#br0" timeOffset="34063.6">15769 8615 0,'0'0'0,"21"0"0,22 0 0,-22 0 16,21 0-16,-21 0 0,22 0 0,-1 0 16,0 0-16,-21 0 0,22 21 15,-1-21-15,-21 0 0,22 21 0,-22 0 16,0 1-16,-21-1 0,0 0 16,0 0-16,0 21 0,-21 1 15,0-22-15,-22 21 0,1 1 0,21-1 16,-22-21-16,1 21 0,0 1 15,-22-22-15,22 21 0,21-21 0,-22 1 16,1-1-16,21 0 0,-21 0 0,20 0 16,1 0-16,21 1 0,-21-22 15,0 0-15</inkml:trace>
  <inkml:trace contextRef="#ctx0" brushRef="#br0" timeOffset="34940.1">17738 8509 0,'0'0'0,"0"-63"31,0 41-31,21 22 0,0-21 16,-21 0-16,21 21 0,0-21 0,0 21 16,1 0-16,-1 0 0,0 0 15,0 0-15,0 0 0,0 21 16,1 0-16,-1 0 0,0 22 0,-21-22 16,0 0-16,21 21 0,-21-20 15,0 20-15,0-21 0,0 21 0,0-20 16,0 20-16,-21-21 0,21 0 0,0 22 15,-21-22-15,0 0 16,-1 0-16,1-21 16,21-21 15,0 0-31,0 0 0,0-1 0,0 1 16,0 0-16,0-21 0,21 21 15,1-22-15,-1 22 0,0-21 0,21 21 16,-21-22-16,1 22 0,20-21 0,-21 21 15,21-22-15,1 22 0,-22 0 16,21 0-16,-21 21 0,22 0 0,-22 0 16,0 0-16,0 21 0,0 0 15,1 0-15,-22 0 0,0 22 16,0-22-16,0 21 0,0-21 0,0 22 16,0-22-16,0 21 0,0-21 15,0 22-15,-22-22 0,1 21 0,21-21 16,-21 22-16,0-22 0,21 0 0,-21 0 15,21 0-15,0 1 0,0-1 16,0 0-16,0 0 0</inkml:trace>
  <inkml:trace contextRef="#ctx0" brushRef="#br0" timeOffset="35671.68">19050 8509 0,'0'0'0,"0"-21"0,-21 21 15,0 0-15,-1 0 16,1 0-16,0 0 16,0 0-16,0 21 0,21 0 0,-21-21 15,-1 21-15,1 1 0,0-1 0,21 0 16,0 0-16,-21-21 15,21 21-15,-21 0 0,21 1 0,0-1 0,0 0 16,21-21 15,0 0-31,0 0 0,0 0 16,-21-21-16,0 0 0,22 21 16,-1-22-16,-21 1 0,21 0 0,0 0 15,-21 0-15,21 0 0,-21-22 0,21 22 16,1 0-16,-22 0 0,21 0 15,0-22-15,-21 22 0,21 0 0,0 21 16,0-21-16,1 21 16,-22-21-16,21 21 0,0 0 0,0 21 15,0 0-15,0-21 0,1 21 0,20 21 16,-21-20-16,0-1 0,0 0 16,1 0-16,-22 21 0,21-20 0,0-1 15,0 0-15,-21 21 0,0-21 0,0 1 16,0 20-16,0-21 0,0 0 15,0 0-15,0 1 0,-21-1 0,0-21 16,21 21-16,-21-21 0,21-21 31,0 0-31,0-1 16,0 1 0,21-21-16,-21 21 0,21 0 0,21-1 15,-21 1-15,1-21 0,20 21 0,-21-22 16,21 22-16,1-21 0,-1 21 15,22 0-15,-22-1 0,0-20 0,22 42 16,-22-21-16,0 21 0,1 0 0,-1 0 16,0 0-16,1 21 0,-22 0 15,21 0-15,-42 22 0,21-22 0,-21 21 16,0-21-16,0 22 0,0-22 16,-21 21-16,0 1 0,21-22 0,-21 21 15,0-21-15,0 22 0,-1-22 0,1 0 16,0 0-16,0 0 15,21 0-15,0 1 0,0-1 16,0-42 15</inkml:trace>
  <inkml:trace contextRef="#ctx0" brushRef="#br0" timeOffset="36080.44">21251 8255 0,'0'0'0,"21"-21"0,-21 0 16,0 0-16,0-1 0,-21 22 15,0 0-15,0 0 0,-21 0 16,-1 0-16,22 0 0,-21 22 16,-1-1-16,1 0 0,21 0 0,-21 0 15,20 0-15,1 22 0,0-22 16,21 0-16,0 0 0,0 0 0,0 1 15,0-1-15,21 0 0,0 0 0,22 0 16,-22 0-16,0-21 0,21 22 16,-20-1-16,-1 0 0,21 0 15,-21-21-15,0 21 0,1 0 0,-1 1 16,0-22-16,-21 21 0,0 0 0,0 0 16,0 0-16,-21 0 15,0-21-15,-1 22 0,1-22 0,-21 0 16,0 0-16,-1 21 0,1-21 15,0 0-15,-1 0 0,1 0 0,0 0 16,-1 0-16,1 0 0,21 0 16,0 0-16,-1 0 0,22-21 0,0-1 15,0 1-15,22 0 16,-1 0-16,21 0 0,0 0 16</inkml:trace>
  <inkml:trace contextRef="#ctx0" brushRef="#br0" timeOffset="36356.64">21780 8043 0,'0'0'0,"0"43"32,-21-22-32,0 21 15,0 1-15,0-1 0,0 0 0,-1 1 16,1 20-16,0-21 0,0 1 15,0-1-15,0 0 0,-1 1 0,1-1 16,21 0-16,0-20 0,-21 20 0,21 0 16,0-21-16,-21 1 15,21-1-15,0 0 0,0 0 0,0 0 16,21-21-16,0 0 16,0 0-16,1 0 15,-22-21-15,21 0 0,-21 0 0</inkml:trace>
  <inkml:trace contextRef="#ctx0" brushRef="#br0" timeOffset="36539.53">21357 8573 0,'-21'-22'31,"42"22"-15,0 0-16,0-21 0,22 21 15,-22 0-15,21 0 0,1 0 16,-1 0-16,0-21 0,1 21 0,-1 0 16,-21 0-16,21 0 0</inkml:trace>
  <inkml:trace contextRef="#ctx0" brushRef="#br0" timeOffset="37956.72">22331 8488 0,'21'0'16,"-42"0"-16,42-21 0,0 0 0,-21-1 16,0 1-16,21 0 0,-21 0 15,0 0-15,0 0 0,0-1 16,-21 22 0,0 0-16,0 0 0,0 22 15,-1-1-15,1 0 0,0 0 0,0 0 16,0 0-16,0 22 0,-1-22 15,1 21-15,21-21 0,-21 1 0,21 20 16,-21-21-16,21 0 0,0 0 0,0 1 16,0-1-16,0 0 15,0 0-15,21-21 0,0 0 0,0 21 16,1-21-16,-1 0 0,0 0 16,0-21-16,0 21 0,0-21 15,1 0-15,-1 0 0,0-1 0,0 1 16,0 0-16,0 0 0,1 0 0,-1-22 15,0 22-15,-21-21 0,21 21 16,-21-22-16,21 22 0,-21 0 0,0 0 16,0 0-16,0 42 31,-21 0-31,0 0 0,21 0 0,-21 22 16,21-22-16,0 0 15,0 21-15,0-20 0,0-1 0,0 0 16,0 0-16,0 0 0,21 0 0,0 1 15,0-1-15,22 0 0,-22 0 16,21-21-16,-21 0 0,22 0 0,-1 0 16,-21 0-16,21 0 0,-20 0 15,20 0-15,-21-21 0,21 0 0,-20 0 16,-1-1-16,0 1 0,0-21 0,0 0 16,0 20-16,1-20 0,-1-21 15,0 20-15,0 1 0,-21-22 16,21 22-16,0-21 0,1 20 0,-1 1 15,-21 0-15,0-1 0,0 22 16,0 0-16,0 0 0,0 42 16,-21 0-1,-1 21-15,22-20 0,-21 20 0,0 0 16,0 1-16,0 20 0,0-21 16,-1 1-16,1-1 0,0 0 0,21 1 15,0-1-15,-21 0 0,21 1 0,0-22 16,0 21-16,0-21 0,0 1 15,0-1-15,21 0 0,-21 0 0,21-21 16,0 0-16,1 0 0,-1 0 16,0 0-16,0 0 15,0 0-15,0-21 0,1 0 0,-1 0 16,0-1-16,0 1 0,0 0 16,0 0-16,1-21 0,-1 20 0,0 1 15,0 0-15,-21 0 0,21 0 0,-21 0 16,0 42-1,0 0-15,0 0 16,0 21-16,0-20 0,0-1 16,0 0-16,0 0 0,0 0 15,0 0-15,0 1 0,0-1 16,0 0-16,21 0 0,1-21 0,-1 21 16,0-21-16,0 0 0,0 0 0,0 0 15,1 0-15,-1 0 0,21 0 16,-21 0-16,0-21 0,1 21 15,-1-21-15,0 0 0,0 0 0,0-1 16,22 1-16,-22-21 0,0 21 0,0-22 16,21 22-16,-20-21 0,20 21 15,-21-22-15,21 22 0,-20 0 0,-1 0 16,-21 0-16,21 0 0,0 21 16,-21 21 15,0 0-16,21-21 32,-21-21-47,21 0 16,-21-1 0,0 1-1,-21 42 1,0-21-1,0 22-15,0-1 0,-22 21 0,22-21 16,-21 0-16,21 22 16,0-22-16,-22 0 0,22 21 0,0-20 15,21-1-15,0 21 0,0-21 0,0 0 16,0 1-16,0-1 0,0 0 16,0 0-16,21-21 0,0 21 0,0-21 15,22 0-15,-22 0 0,21 0 16,1 0-16,-1 0 0,-21 0 0,21 0 15,-20 0-15,20-21 0,-21 0 0,21 0 16,-20 0-16,-1-1 0,0 1 16,0 0-16,0 0 0,0-21 15,1 20-15,-22 1 0,21 0 0,0 0 16,-21-21-16,0 20 0,0 1 16,0 0-16</inkml:trace>
  <inkml:trace contextRef="#ctx0" brushRef="#br0" timeOffset="38207.65">23982 7853 0,'0'0'0,"-21"0"0,-1 0 0,22-21 0,-21 21 15,0 0-15,0 21 63,0-21-48,0 0-15,21 21 16,-22-21-16,1 0 0,0 0 16,0 0-16</inkml:trace>
  <inkml:trace contextRef="#ctx0" brushRef="#br0" timeOffset="38455.5">22691 8043 0,'0'0'0,"-22"0"0,22 22 16,22-22-16,-1 0 0,21 0 15,-21 0-15,22 0 0,-22 0 16,21 0-16,0 0 0,1 0 0,-1 0 15,0 0-15,1 0 0,-22 0 16,21 0-16,-21 0 0,1 0 0,-1 0 16,0 0-16,-63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09:23.5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1249 0,'0'0'0,"0"-42"32,0 20-32,0 1 0,0 0 15,0 0-15,0 0 16,0 0-16,0-1 0,0 1 15,0 0-15,0 0 0,0 0 16,0 0-16,0-1 0,0 1 0,0 0 16,0 42 15,0 0-31,0 22 0,0-1 16,0 0-16,0 1 0,0 20 15,0 1-15,0-22 0,0 22 16,-21-1-16,0 22 0,21-22 0,-21 22 15,0-22-15,0 22 0,-1-21 16,1-1-16,0 1 0,0-1 16,0 1-16,0-22 0,-1 0 15,1 1-15,0-1 0,21-21 0,-21 0 16,0 0-16,0-21 16,-1 0-16,1 0 0,0-21 15,21-21-15,0 21 16,-21 0-16,21-22 0,0 1 0,0 0 15,0-22-15,-21 22 0,21-22 16,0 22-16,0-22 0,0 1 16,0 21-16,0-1 0,0 1 0,0 21 15,0 0-15,0-1 0,21 1 16,0 21-16,0 0 16,-21 21-16,21 1 15,1-1-15,-1 21 0,-21-21 0,21 22 16,0-1-16,-21 0 0,21 1 15,0-1-15,-21 0 0,22 1 0,-1-1 16,-21 0-16,21-21 0,0 1 16,0 20-16,-21-21 0,21-21 0,1 21 15,-1-21-15,0 0 0,0 0 16,0 0-16,22 0 0,-22 0 16,0 0-16,21-21 0,-21 0 0,22 0 15,-22-22-15,21 22 0,-21-21 16,1 21-16,20-22 0,-21 1 15,0 0-15,-21-22 0,21 22 16,-21 0-16,22 20 0,-22-20 0,0 21 16,0 0-16,0 0 0,0-1 15,0 44 1,0-1 0,0 21-16,0-21 0,0 22 0,-22-1 15,22 0-15,0-21 0,-21 22 16,21-1-16,0 0 0,0 1 15,0-22-15,0 21 0,0-21 0,0 1 16,0-1-16,0 0 0,21 0 16,1 0-16,-1 0 0,0-21 15,0 0-15,0 0 0,0 0 16,22 0-16,-22 0 0,21-21 0,-21 0 16,22 21-16,-22-21 0,0 0 15,0 0-15,0-22 0,1 22 0,-1-21 16,-21-1-16,0 1 0,0 0 15,0-1-15,0 1 0,0 0 0,0-1 16,0 1-16,0 0 0,-21 21 16,21-22-16,-22 22 0,1 21 15,0-21-15,0 21 0,0 0 16,0 0-16,-1 0 0,-20 0 0,21 21 0,0 0 16,0 0-16,-22 1 15,22-1-15,0 21 0,21-21 0,0 22 16,-21-22-16,21 21 0,0-21 15,0 0-15,0 1 0,21-1 0,0 0 16,0 0-16,0 0 0,1-21 16,20 0-16,-21 0 0</inkml:trace>
  <inkml:trace contextRef="#ctx0" brushRef="#br0" timeOffset="323.81">2349 1609 0,'0'-21'0,"0"42"0,0-64 16,0 22-16,0 0 15,-21 21-15,0 0 0,0 0 16,0 0-16,0 0 16,-1 0-16,22 21 0,-21 0 0,0 22 15,0-22-15,0 21 0,0 1 16,21-1-16,-22 0 0,22 1 0,-21-1 15,21 0-15,-21-21 16,21 22-16,0-1 0,0-21 0,0 22 16,0-22-16,0 0 0,0 0 15,0 0-15,21 0 0,0-21 0,22 22 16,-22-22-16,0 0 0,21 0 16,1 0-16,-1 0 0,0 0 0,1-22 15,-1 22-15,22-21 0,-22 0 16,0 0-16</inkml:trace>
  <inkml:trace contextRef="#ctx0" brushRef="#br0" timeOffset="1108.21">2963 1715 0,'0'0'0,"0"-22"0,0 1 16,0 0-16,0 0 0,-21 21 16,0 0-16,0 0 15,0 0-15,-1 0 0,1 0 16,0 21-16,0 0 0,0 0 15,0 22-15,-1-22 0,1 21 0,0 1 16,0-22-16,0 21 0,0 0 16,21-20-16,0 20 0,-22-21 0,22 0 15,0 22-15,0-22 16,0 0-16,0 0 0,0 0 0,22-21 16,-1 0-1,0 0-15,0 0 0,0 0 0,0 0 16,1 0-16,-1 0 0,0-21 0,21 0 15,-21 0-15,1 0 0,-1-1 16,0-20-16,-21 21 0,21-21 0,0-1 16,-21 22-16,0-21 0,21-1 15,-21 22-15,22-21 0,-22 21 0,0 0 16,21-1-16,-21 1 0,0 0 16,0 42 15,0 0-31,0 1 0,0 20 0,0-21 15,0 21-15,0-20 16,0 20-16,0 0 0,0-21 0,0 1 16,0 20-16,0-21 0,0 0 15,0 0-15,0 1 0,0-1 0,0 0 16,0 0-16,21-21 0,0 0 0,0 21 16,0-21-16,1 0 0,-1 0 15,0 0-15,21 0 0,-21-21 0,1 21 16,20-21-16,-21 0 0,21 0 15,-20-1-15,-1-20 0,21 21 0,-21-21 16,22-1-16,-22 1 0,21-22 16,-21 22-16,0-21 0,22 20 0,-22-20 15,0 20-15,0 1 0,0 0 16,-21-1-16,0 22 0,22 0 16,-22 0-16,0 0 0,0 0 0,-22 21 31,1 21-31,0 0 0,0 0 15,0 21-15,0 1 0,-1-1 16,1 22-16,21-1 0,-21-21 0,21 22 16,-21-22-16,21 22 0,0-22 15,0 0-15,0 1 0,0-1 0,21-21 16,0 22-16,0-22 0,1 0 16,-1-21-16,21 21 0,-21-21 15,22 0-15,-1 0 0,-21 0 0,21 0 0,1 0 16,-22 0-16,21-21 0,-21 21 15,22-21-15,-22 0 0,0-1 16,-21-20-16,21 21 0</inkml:trace>
  <inkml:trace contextRef="#ctx0" brushRef="#br0" timeOffset="1615.92">5101 1312 0,'0'0'15,"0"-21"-15,21 21 0,0 0 16,1 0-16,-1 21 15,-21 1-15,21-1 0,0 21 16,0 0-16,0 22 0,1-22 0,-22 22 16,21-1-16,0-20 0,-21 20 0,21 1 15,-21-22-15,0 0 0,21 1 16,-21-1-16,0-21 0,0 21 0,0-20 16,0-1-16,0 0 15,0 0-15,21-21 0,-21 21 16,22-21-16,-1 0 15,-21-21-15,21 0 0,0 0 16,0 0-16,0-22 0,1 22 0,-1-21 16</inkml:trace>
  <inkml:trace contextRef="#ctx0" brushRef="#br0" timeOffset="1843.79">5905 1334 0,'0'0'0,"22"-43"0,-22 22 15,0 0-15,0 0 0,-22 21 16,1 21-1,0 0-15,-21 21 0,21-20 16,-1 20-16,-20 0 0,21 1 0,0-1 16,-22 21-16,22-20 0,-21 20 15,21-20-15,0 20 0,-1-21 0,1 1 16,0-1-16,0 0 0,21-20 16,0-1-16,-21 0 0,21 0 0,0 0 15,0 0-15,21-21 0,0 0 16,0 0-16,22 0 0,-22 0 0,21 0 15,0-21-15,1 21 0</inkml:trace>
  <inkml:trace contextRef="#ctx0" brushRef="#br0" timeOffset="3407.61">6329 1715 0,'0'0'0,"0"-22"0,0 1 15,0 0-15,-21 0 0,21 0 0,-22 0 16,22-1-16,0 1 0,-21 21 16,0 0-16,21-21 0,-21 21 0,0 0 15,0 0-15,-1 21 16,22 0-16,-21 1 0,0-1 0,0 21 16,0 0-16,0 1 0,-1-1 15,22 0-15,-21 1 0,0-1 16,21 0-16,-21 1 0,21-22 0,0 21 15,0-21-15,0 1 0,0-1 16,0 0-16,21 0 0,0-21 16,0 0-16,1 0 0,-1 0 0,0 0 15,0 0-15,21-21 0,-20 0 16,-1 21-16,21-21 0,-21-22 0,0 22 16,1 0-16,-1-21 0,0 20 15,0-20-15,-21 0 0,0-1 0,21 1 16,-21 0-16,21-1 0,-21 1 15,0 21-15,0 0 0,0 0 0,0-1 16,0 1 0,0 42-1,-21 1-15,21 20 16,-21-21-16,21 0 0,0 22 16,0-1-16,-21 0 0,21-21 0,0 22 15,-21-1-15,21-21 0,0 22 0,0-22 16,0 21-16,0-21 0,0 0 15,0 1-15,21-1 0,0 0 16,0-21-16,0 0 0,1 0 16,-1 0-16,21 0 0,-21 0 15,0-21-15,22 21 0,-22-21 0,0-1 16,21 1-16,-20 0 16,20-21-16,-21 21 0,0-22 0,22 1 15,-22 0-15,0-1 0,0 1 0,-21 0 16,0 20-16,0-20 0,0 21 15,0 0-15,0 0 0,-21 21 0,0 0 16,0 0-16,-1 0 0,1 0 16,0 0-16,0 21 0,0 0 0,21 0 15,0 0-15,0 0 0,0 1 16,0-1-16,0 21 0,0-21 0,0 0 16,0 22-16,0-22 0,21 0 15,-21 0-15,21 22 0,0-22 16,-21 0-16,21 0 0,1 0 0,-1 0 15,-21 1-15,21-22 0,0 21 16,0 0-16,0 0 0,1-21 16,-1 0-16,0 0 0,0 21 15,0-21-15,0 0 0,1 0 16,20 0-16,-21 0 0,0-21 0,0 21 16,22-21-16,-22 0 0,21 21 15,-21-21-15,22-1 0,-1 1 0,-21 0 16,22-21-16,-22 21 0,0-1 15,0-20-15,0 21 0,-21 0 16,0-22-16,0 22 0,0 0 0,0-21 16,0 21-16,0-1 0,-21 1 15,0 0-15,0 0 0,0 21 16,-1-21-16,1 21 0,0 0 16,0 21-16,0-21 0,0 21 15,-1 0-15,1 22 0,0-22 0,0 21 16,0-21-16,0 22 0,21-1 15,-22 0-15,22-21 0,-21 22 0,21-22 16,0 21-16,0-21 0,0 1 16,0-1-16,0 0 0,0 0 15,21-21-15,1 0 16,-1 0-16,0 0 16,0 0-16,0 0 0,0 0 15,1-21-15,-1 0 0,0 0 16,-21-1-16,21 1 0,0-21 0,-21 21 15,21 0-15,-21-1 0,0-20 0,0 21 16,22 0-16,-22 0 0,0-1 16,0 1-16,0 0 0,0 0 15,21 0-15,-21 0 16,21-1-16,-21 1 0,0 0 16,21 0-16,0 0 15,-21 42 1,0 0-16,0 0 15,0 0-15,0 1 0,0 20 16,0-21-16,0 21 0,0-20 0,0 20 16,0 0-16,0-21 0,0 1 0,0 20 15,0-21-15,0 0 0,0 0 16,0 1-16,0-1 0,21-21 16,1 0-16,-1 0 15,0 0-15,0 0 0,0 0 0,0 0 16,1 0-16,-1-21 0,0 21 0,21-22 15,-21 1-15,1 0 16,20 0-16,-21 0 0,0 0 0,22-22 16,-22 22-16,0 0 0,-21-21 15,21 20-15,0 1 0,-21 42 32,0 1-32,0-1 15,0 0-15,0 0 0,0 21 0,0-20 16,0-1-16,0 0 0,-21 0 15,21 0-15,0 0 0,0 1 16,21-22 0,0 0-16,1 0 15,-1 0-15,0-22 16,-21 1-16,21 0 0</inkml:trace>
  <inkml:trace contextRef="#ctx0" brushRef="#br0" timeOffset="3588.68">8107 1545 0,'0'0'0,"-21"-21"0,-1 21 0,1-21 15,0 21-15,0 0 16,21 21 15,21-21-15,0 0-16,0 0 0,1 0 0,-1 0 15,21 0-15</inkml:trace>
  <inkml:trace contextRef="#ctx0" brushRef="#br0" timeOffset="4112.27">8657 1291 0,'0'0'0,"0"-21"0,-21 0 15,0 21-15,0 0 16,-1 0-16,1 0 15,21 21-15,-21 21 0,21-20 16,-21-1-16,21 21 0,0 0 16,0 1-16,0-1 0,0 0 0,0 1 15,0-1-15,0 22 0,0-22 16,0 0-16,0 1 0,0-1 0,0-21 16,-21 21-16,21-20 0,0-1 0,-21 0 15,21 0-15,0 0 0,0 0 16,0-42 15,0 0-15,0 0-16,0 0 0,0 0 0,21-22 15,0 22-15,0 0 16,0-21-16,0 20 0,22 1 0,-1 0 16,-21 0-16,22 0 0,-1 0 0,0 21 15,1 0-15,-1 0 0,0 0 16,1 0-16,-1 21 0,0-21 0,-21 21 15,1 0-15,-1 0 0,0 0 16,-21 1-16,0-1 0,0 0 0,0 21 16,-21-21-16,0 1 0,-1-1 0,-20 0 15,0 0-15,-1 0 0,1-21 16,0 21-16,-1 1 0,1-22 0,0 0 16,-1 21-16,22-21 0,-21 0 15,21 0-15,0 0 0,-1 0 16,22-21-1,0-1-15,22 1 16,-1 0-16,0 0 0</inkml:trace>
  <inkml:trace contextRef="#ctx0" brushRef="#br0" timeOffset="4384.71">9483 1249 0,'0'-21'0,"0"42"15,21-42-15,-21 42 16,0 0-16,0 0 16,0 22-16,0-22 0,0 21 15,-21 0-15,21 22 0,-22-22 0,1 22 16,21-22-16,-21 22 0,21-22 0,-21 0 16,21 1-16,-21-1 0,21 0 15,-21-21-15,21 1 0,0-1 0,0 0 16,0 0-16,0 0 15,21-21-15,0 0 16,0 0-16,0-21 0,0 21 0,1-21 16,20 0-16,-21 0 0,21-1 15</inkml:trace>
  <inkml:trace contextRef="#ctx0" brushRef="#br0" timeOffset="4748.58">9821 1799 0,'-21'21'15,"21"1"1,21-22 0,0 0-16,1 0 15,20 0-15,-21-22 0,0 22 16,22-21-16,-22 0 0,21 21 0,0-21 16,-20 0-16,20 0 0,-21-22 15,0 22-15,0 0 0,-21 0 16,0 0-16,0-1 0,0 1 0,0 0 15,-21 21-15,0 0 16,0 0-16,0 0 0,-22 0 0,22 21 16,-21 0-16,21 1 0,-22 20 15,22 0-15,-21-21 0,21 22 0,0-1 16,-1 0-16,1-20 0,21 20 0,0 0 16,0-21-16,0 1 0,0 20 15,0-21-15,21-21 0,1 21 0,20 0 16,-21-21-16,21 0 0,1 0 0,-1 0 15,0 0-15,1 0 0,-1-21 16,22 21-16,-22-21 0,-21 0 16,21 0-16,1 0 0</inkml:trace>
  <inkml:trace contextRef="#ctx0" brushRef="#br0" timeOffset="6737.44">14055 910 0,'0'0'0,"0"-21"0,21 0 0,-21 0 0,0 0 16,0-1-16,0 1 16,0 0-16,0 0 0,0 0 0,0 0 15,21-1-15,-21 1 0,0 0 16,0 0-16,21 0 0,-21 0 15,0-1-15,0 1 16,21 42 47,-21 1-63,0-1 0,0 0 15,0 0-15,0 0 0,0 0 16,0 22-16,0-22 0,0 21 0,0 1 15,0-1-15,0 0 0,0 1 0,0 20 16,21-21-16,-21 1 0,0-1 16,22 0-16,-22 1 0,0-1 0,0 0 15,21 22-15,0-22 0,-21 1 16,21-1-16,-21 21 0,0-20 0,21 20 16,-21-20-16,21 20 0,-21 1 0,22-22 15,-22 21-15,0 1 0,21-22 16,-21 22-16,21-22 0,-21 22 0,0-22 15,21 21-15,-21 1 0,21-1 16,-21 1-16,21-22 0,-21 22 16,0-1-16,0-20 0,22 20 0,-22 1 15,0-22-15,21 21 0,-21-20 0,0 20 16,0 1-16,0-1 0,0-20 16,0 20-16,21 1 0,-21-1 0,0 1 15,0-1-15,0 1 0,0-22 0,0 21 16,0 1-16,0-1 0,0 1 15,21-1-15,-21 1 0,21-1 0,-21 1 16,21 21-16,-21-22 0,0 1 0,0-1 16,22 1-16,-1-1 0,-21 1 15,0-1-15,0 1 0,21 20 16,-21-20-16,21 20 0,-21-20 0,21 21 16,-21-22-16,0 22 0,0-22 0,0 22 15,21-22-15,-21 22 0,22-21 16,-22 20-16,0-20 0,21 20 0,0-20 15,-21-1-15,21 22 0,-21-21 0,21-1 16,0 22-16,-21-1 0,22 1 16,-22-21-16,21 20 0,-21 1 0,21-22 15,0 22-15,-21-21 0,0 20 0,21 1 16,0-22-16,-21 22 0,22 0 0,-22-22 16,0 22-16,21-22 0,0 1 15,-21 21-15,0-22 0,21 22 16,0-22-16,-21 22 0,21-22 0,-21 22 15,0-21-15,22 20 0,-1-20 0,-21-1 16,21 22-16,-21-22 0,0 1 16,21 21-16,-21-1 0,21-20 0,-21 20 15,0-20-15,0 21 0,21-22 0,-21 1 16,22 20-16,-22-20 0,0 20 0,0-20 16,0 21-16,21-22 0,-21 22 15,0-1-15,0-20 0,0 21 0,0-22 16,0 1-16,0 20 0,0-20 0,0 20 15,0 1-15,0-21 0,0 20 16,0 1-16,0-22 0,0 22 16,0-21-16,0-1 0,0 22 0,0-1 15,0-20-15,0 21 0,0-1 0,0-20 16,0 20-16,0-20 0,0 21 16,0-22-16,0 22 0,0-1 0,0-20 15,0 21-15,0-1 0,0 1 0,0 0 16,0-22-16,0 22 0,0-22 0,0 22 15,0 0-15,0-1 0,0 1 16,0 0-16,0-22 0,0 22 0,0-1 16,0-20-16,0 21 0,0-1 0,0 1 15,0 0-15,0-1 0,-21 1 16,21-22-16,0 22 0,0 0 16,-22-1-16,22 1 0,0 0 0,0-22 15,0 22-15,0 21 0,0-43 0,-21 22 16,21 0-16,-21-1 0,21 1 15,0-22-15,0 22 0,-21 0 0,21-1 16,-21 1-16,21 0 0,-21-22 0,21 22 16,0-22-16,0 22 0,-22-21 0,22 20 15,0-20-15,-21 20 0,21-20 16,0 21-16,0-22 0,0 1 0,0-1 16,0 1-16,0-1 0,0 1 0,0-1 15,-21-21-15,21 22 16,0-1-16,0-20 0,0 20 0,-21 1 15,21-22-15,0 0 0,0 22 0,0-22 16,0 1-16,-21-1 0,21 0 16,0 1-16,0-22 0,-21 21 0,21-21 15,0 22-15,0-22 0,0 0 0,0 0 16,0 0-16,0 0 0,0 1 16,0-1-16,0-42 31,0-1-31,0 1 0,0-21 15,-22 0-15,22-1 0,0 1 0,-21-22 16,21-20-16,0-1 0</inkml:trace>
  <inkml:trace contextRef="#ctx0" brushRef="#br0" timeOffset="8148.46">15494 1228 0,'0'-21'15,"0"-1"1,0 1-16,0 0 15,0 0-15,0 0 16,0 0-16,-21-1 16,0 22-16,-1 0 0,1-21 0,0 21 15,0 0-15,-21 0 0,20 0 16,-20 21-16,0 1 0,-1-1 0,-20 0 16,21 0-16,-1 21 0,1 1 15,21-1-15,-22 0 0,22-20 0,-21 20 16,21 0-16,0 1 0,21 20 0,0-21 15,-22-20-15,22 20 16,0 0-16,0-21 0,22 22 0,-22-22 16,42 0-16,-21 0 0,0-21 15,22 0-15,-1 21 0,0-21 0,22 0 16,-22 0-16,22 0 0,-22-21 0,21 0 16,1 0-16,-22 0 0,22 0 15,-22-1-15,-21 1 0,22 0 0,-22 0 16,-21-21-16,0 20 0,0 1 15,-21 0-15,-1 0 0,1 0 0,-21 21 16,0-21-16,-22 21 0,22-22 0,-1 22 16,-20 0-16,21 0 0,20 0 15,-20 0-15,21 0 0,0 22 16,0-1-16,-1 0 0,22 0 16,0 0-1,22 0-15,20 1 0,-21-1 0,0 0 16,22 0-16,-1 21 0,-21-20 15,21 20-15,-20 0 0,-1-21 0,0 22 16,0-1-16,0 0 0,-21 1 0,0-1 16,0 0-16,0 1 0,0-1 15,-21 0-15,0-20 0,0 20 0,0 0 16,-1 1-16,1-1 0,0 0 0,0 1 16,21-1-16,-21-21 0,21 21 15,-21-20-15,21-1 0,0 0 16,0 0-16,21-42 31,0 0-31,0 0 0,0-1 16,22 1-16,-22-21 0,0 0 0,21 20 15,-21-20-15,22 0 0,-1-1 16</inkml:trace>
  <inkml:trace contextRef="#ctx0" brushRef="#br0" timeOffset="8591.94">15896 1503 0,'0'-21'0,"0"42"0,0-85 0,0 43 16,0 0-16,0 42 16,-21-21-1,0 21-15,0 22 0,21-22 16,-22 21-16,1 1 0,0-1 0,21 0 16,0 1-16,-21-1 0,21 0 0,0 1 15,0-1-15,0 0 0,0-21 16,0 1-16,0-1 0,0 0 0,21 0 15,-21 0-15,21-21 0,0 0 16,1 0-16,20 0 0,-21 0 0,0 0 16,22-21-16,-22 21 0,21-21 15,-21 0-15,22 0 0,-1-22 16,-21 22-16,0-21 0,22-1 0,-22 1 0,0 0 16,0-1-16,-21 1 0,0 0 15,0-1-15,0 1 0,0 0 16,0 21-16,-42-1 0,21 1 0,-1 0 15,1 21-15,-21 0 0,21 0 16,0 0-16,-22 0 0,1 0 0,21 21 16,0 0-16,-22 22 0,22-22 0,0 21 15,0-21-15,0 22 0,-1-1 16,22 0-16,0-20 0,0 20 0,0-21 16,0 0-16,0 22 15,0-22-15,22 0 0,-1-21 16,0 0-16,21 0 0,1 0 0,-1-21 15,0 0-15</inkml:trace>
  <inkml:trace contextRef="#ctx0" brushRef="#br0" timeOffset="9116.64">16658 1164 0,'0'0'0,"0"-21"0,0 0 15,-21 0-15,0 21 16,0 0-16,-1 21 0,1 0 15,0 0-15,21 0 16,-21 1-16,0 20 0,21 0 0,0 1 16,0-1-16,-21-21 0,21 43 0,0-22 15,0 0-15,-22 1 0,22-1 16,0 0-16,0 1 0,0-1 0,0 0 16,0-21-16,0 1 0,0-1 15,0 0-15,0 0 0,0 0 0,0-42 47,22 0-47,-1 0 0,-21-22 16,0 22-16,21-21 0,0 21 15,0-22-15,0 22 0,1-21 16,-1 0-16,0 20 0,0 1 0,21-21 16,-20 21-16,-1 21 0,21-21 15,-21 21-15,43 0 0,-43 0 16,0 0-16,0 21 0,0 0 15,1 0-15,-1 21 0,-21-20 0,0 20 16,0-21-16,0 0 0,0 22 16,0-22-16,0 21 0,0-21 0,-21 0 15,-1 1-15,1-1 0,0 0 0,0-21 16,-21 21-16,20-21 0,-20 0 16,21 0-16,0 21 0,-22-21 0,22 0 15,0 0-15,0 0 0,0 0 16,0 0-16,21-21 0,0 0 15,0 0-15,0 0 16,21 21-16,0-22 0,0 22 16</inkml:trace>
  <inkml:trace contextRef="#ctx0" brushRef="#br0" timeOffset="9845.23">17505 1524 0,'21'-21'15,"-42"42"-15,42-63 0,-21 21 0,0-1 16,-21 22 0,0 0-1,-1 0-15,1 0 0,0 0 0,0 0 16,0 22-16,0-1 0,-22 0 16,22 21-16,0-21 0,0 22 0,0-22 15,-1 21-15,1-21 0,21 22 0,-21-22 16,21 21-16,0-21 0,0 1 15,0-1-15,0 0 0,0 0 0,0 0 16,21-21-16,0 21 16,1-21-16,-1 0 0,0 0 15,0-21-15,0 21 0,0-21 16,1 0-16,-1 0 0,0 0 16,21-22-16,-21 22 0,1-21 0,-1-1 15,0 22-15,0-21 0,0 21 0,0-22 16,-21 22-16,0 0 0,22 0 15,-22 42 1,0 0 0,-22 22-16,22-22 0,0 0 15,0 21-15,-21-21 0,21 22 16,0-22-16,0 21 0,0-21 0,0 1 16,21 20-16,1-21 0,-1 0 15,0 0-15,21-21 0,-21 22 16,22-22-16,-1 0 0,0 0 0,1 0 15,-22 0-15,21 0 0,1 0 0,-1-22 16,0 1-16,-21 0 0,22 0 16,-22-21-16,21 20 0,-21-20 0,1-21 15,-1 20-15,0 1 0,0-22 16,-21 1-16,0 21 0,21-22 0,-21 1 16,0 20-16,0 1 0,0 0 15,0-1-15,0 22 0,0 0 0,0 0 16,-21 21-1,0 21-15,21 0 0,0 0 16,-21 22-16,0-1 0,21 0 0,0 22 16,0-22-16,-22 0 0,22 1 15,0 20-15,0-20 0,0-1 0,0 0 16,0 1-16,0-22 0,0 21 16,0-21-16,22 0 0,-22 1 0,21-1 15,0-21-15,0 0 0,0 0 16,22 0-16,-22 0 0,21 0 0,-21-21 15,22-1-15,-22 22 0</inkml:trace>
  <inkml:trace contextRef="#ctx0" brushRef="#br0" timeOffset="10304.76">19643 1080 0,'0'0'16,"0"-22"-16,0 1 0,21 21 15,0 0 1,0 21-16,-21 22 16,21-1-16,0 0 0,1 1 0,-1 20 15,0-20-15,0 20 0,0-21 0,0 22 16,1-1-16,-1-20 0,-21 20 15,0-20-15,0-1 0,0 0 16,0 1-16,0-1 0,0-21 16,0 0-16,0 0 0,0 1 0,0-1 15,0-42 17,21-1-32,0 1 0,0-21 15</inkml:trace>
  <inkml:trace contextRef="#ctx0" brushRef="#br0" timeOffset="10548.62">20383 1270 0,'22'-42'16,"-44"84"-16,86-148 0,-64 64 0,21 0 0,-21 20 15,0 1-15,0 0 0,0 0 16,-21 42-16,0 0 16,0 22-16,-1-1 0,-20 0 15,21 1-15,0 20 0,-22-21 0,22 22 16,-21-22-16,21 22 0,0-22 15,-22 0-15,22 22 0,0-22 0,0 1 16,0-22-16,21 21 0,0-21 16,-22 0-16,22 1 0,0-1 0,0 0 15,22-21-15,-1 0 16,0 0-16,0 0 0,21 0 16,1-21-16,-1 0 0</inkml:trace>
  <inkml:trace contextRef="#ctx0" brushRef="#br0" timeOffset="11568.82">20891 1524 0,'0'0'0,"43"-21"0,-43-21 16,0 20-16,0 1 0,0 0 0,0 0 15,0 0-15,-21 21 16,-1 0-16,1 0 0,-21 0 16,21 0-16,-22 21 0,1 0 15,0 0-15,-1 0 0,1 1 0,0 20 16,-1-21-16,22 21 0,-21 1 0,21-22 15,0 21-15,-1-21 16,22 22-16,0-22 0,0 21 0,0-21 16,0 1-16,0-1 0,22 0 15,-1-21-15,0 0 0,21 0 16,-21 0-16,22 0 0,-22 0 0,21 0 16,1 0-16,-22-21 0,21 0 15,0-1-15,-20 1 0,-1 0 0,21-21 16,-21 21-16,0-22 0,-21 1 15,22 0-15,-1-1 0,-21 22 0,21-21 16,-21 21-16,0-1 0,0 1 16,0 0-16,0 0 0,0 42 31,0 0-31,0 0 0,0 1 16,-21-1-16,0 21 0,21-21 0,-22 22 15,22-22-15,0 21 0,0 0 16,0-20-16,0-1 0,0 21 0,0-21 15,0 0-15,0 1 0,0-1 16,22 0-16,-1-21 0,0 0 16,0 0-16,0 0 0,0 0 15,22 0-15,-22 0 0,21 0 0,-21 0 16,1-21-16,20 0 0,0-1 0,-21-20 16,22 21-16,-22-21 15,21-1-15,-21 1 0,1 21 0,-1-22 16,-21 1-16,0 21 0,0 0 15,0 0-15,-21-1 16,-1 22-16,1 0 0,0 22 16,0-22-16,0 21 0,21 0 15,-21 0-15,21 21 0,0-20 0,0-1 16,0 0-16,0 21 0,0-21 16,0 1-16,21-1 0,0 21 0,0-21 15,-21 0-15,0 1 0,21-1 16,0 0-16,1 0 15,-22 0-15,21-21 0,-21 21 16,21-21-16,0 0 16,0 0-16,0 0 0,1 0 0,-1 0 15,0 0-15,0 0 0,0-21 16,22 21-16,-22-21 0,0 0 0,21 21 16,-21-21-16,1 0 0,20-22 15,-21 22-15,0 0 0,0-21 0,1 20 16,-1-20-16,0 21 0,0-21 0,0 20 15,0 1-15,1 0 0,-22 0 16,0 0-16,0 0 0,21 21 16,-21-22-16,0 44 47,-21-1-47,21 0 0,0 0 15,-22 0-15,1 0 0,21 22 0,-21-22 16,21 21-16,0 1 0,0-1 15,0-21-15,0 21 0,0 1 0,0-22 16,0 0-16,0 0 0,0 0 16,0 1-16,0-1 0,21-21 0,0 0 15,1 0-15,-1 0 0,21 0 16,-21 0-16,22 0 0,-22 0 0,21 0 16,0-21-16,1-1 0,-1 22 15,0-21-15,-20-21 0,20 21 16</inkml:trace>
  <inkml:trace contextRef="#ctx0" brushRef="#br0" timeOffset="11788.69">22183 1207 0,'0'0'0,"-22"0"0,1-22 0,0 22 31,21 22 1,0-1-32,0 0 15,0 0-15,21-21 0,-21 21 0,21-21 16,1 21-16,-1 1 16</inkml:trace>
  <inkml:trace contextRef="#ctx0" brushRef="#br0" timeOffset="12304.39">23072 1672 0,'0'0'0,"0"-21"0,0 0 16,0 0-16,0 0 0,0-1 15,0 1-15,0 0 0,0 0 16,0 0-16,-22 0 0,1-1 0,0 1 15,-21 21-15,21 0 0,-22 0 0,22 0 16,-21 0-16,-1 0 0,1 21 16,0-21-16,-1 22 0,1 20 0,0-21 15,21 21-15,-22-20 0,22 20 16,0 0-16,0 1 0,21-22 16,0 21-16,0-21 0,0 0 0,0 1 15,0-1-15,21 0 0,0 0 16,0-21-16,0 0 0,22 0 0,-22 0 15,21 0-15,1 0 0,-1 0 16,0 0-16,-21 0 0,22-21 0,-1 0 16,0 0-16,-20-22 0,20 22 15,-21-21-15,0-1 0,0 1 0,1 0 16,-1-1-16,0 1 0,-21 21 16,0 0-16,0 0 0,0-1 0,-21 44 31,0-1-31,-1 0 0,1 0 15,0 0-15,0 22 0,0-22 0,21 21 16,0 0-16,0-20 16,0-1-16,0 21 0,21-21 0,0 0 15,0 1-15,0-1 0,22 0 16,-22-21-16,21 0 0,1 0 0,-22 0 16,21 0-16,0 0 0,1 0 15</inkml:trace>
  <inkml:trace contextRef="#ctx0" brushRef="#br0" timeOffset="12816.04">23685 1164 0,'0'-21'0,"0"42"0,0-63 0,0 21 16,-21 0-16,0 21 0,0 0 16,0 21-16,21 0 0,-21 0 15,-1 0-15,1 0 0,0 22 0,21-1 16,0 0-16,0 1 0,-21-1 0,21 0 15,0 1-15,-21-1 0,21 0 16,0 1-16,0-1 0,0 0 0,0 1 16,0-22-16,0 21 0,-21-21 15,21 1-15,0-1 0,0 0 16,-22-21-16,22-21 31,0 0-31,0-1 16,0 1-16,0 0 0,0-21 15,0 21-15,22-22 0,-1 22 0,0-21 16,0 21-16,21-1 0,-20 1 16,20 0-16,0 0 0,-21 0 0,22 21 15,-1 0-15,0 0 0,1 0 16,-1 0-16,0 0 0,-20 21 0,-1 0 16,0 0-16,0 0 0,-21 22 0,0-22 15,0 21-15,0-21 0,-21 22 16,0-22-16,0 21 0,-22-21 0,1 1 15,0-1-15,-1 0 16,1 0-16,0-21 0,-22 21 0,22-21 0,-1 0 16,22 0-16,-21 0 0,21 0 15,0 0-15,-1 0 0,22-21 32,0 0-32,22 21 15,-1-21-15,0 0 0,0-1 0</inkml:trace>
  <inkml:trace contextRef="#ctx0" brushRef="#br0" timeOffset="13104.87">24257 1080 0,'0'-22'0,"0"44"0,0-65 16,0 22-16,0 42 31,0 0-31,0 22 15,0-22-15,0 21 0,0 1 16,-21-1-16,21 0 0,-21 1 0,-1-1 16,1 0-16,21 1 0,-21-1 15,0 0-15,0 1 0,21-1 0,0-21 16,-21 21-16,21-20 0,-22-1 16,22 0-16,0 0 0,0 0 15,0 0-15,0 1 16,22-22-1,-1 0-15,-21-22 0,21 1 0,0 21 16,21-21-16</inkml:trace>
  <inkml:trace contextRef="#ctx0" brushRef="#br0" timeOffset="13475.65">24405 1651 0,'21'0'47,"0"0"-47,1 0 16,-1-21-16,0 21 0,-21-21 0,21 21 15,0-21-15,0-1 0,1 22 16,-22-21-16,0 0 0,21 0 0,-21 0 16,0 0-16,0-1 15,-21 22 1,-1 0-16,1 0 0,0 22 0,0-1 15,0 0-15,0 0 0,-1 21 16,1-20-16,0 20 0,0-21 0,21 21 16,0-20-16,0-1 0,0 21 15,0-21-15,0 0 0,0 1 16,21-1-16,0-21 0,22 21 0,-1-21 16,0 0-16,1 0 0,20 0 15,1 0-15,-22 0 0,21 0 0,1-21 16,-1 21-16,-20-21 0,20-1 15,-20 1-15,-1 0 0,-21 0 0,21 0 16</inkml:trace>
  <inkml:trace contextRef="#ctx0" brushRef="#br0" timeOffset="14747.64">15282 2434 0,'-63'-21'32,"42"21"-17,-1 0-15,1 0 16,0 0-1,42 0 48,0 0-63,1 0 16,20 0-16,0 0 0,-21 0 0,43 0 15,-22 0-15,1 0 0,20 0 16,-21 0-16,22 0 0,-1 0 0,-20 0 15,20 0-15,1 0 16,20 0-16,-20 0 0,21 0 0,-1 0 16,1 0-16,0 0 0,-1 0 0,1 0 15,0 0-15,20 0 0,-20 0 16,0 0-16,-1 0 0,1 0 0,21 0 16,-21 0-16,20 0 0,1 0 15,0 0-15,-21 0 0,21 0 0,-22 0 16,1 0-16,0 0 0,20 0 15,-20 21-15,21-21 0,0 0 0,-22 0 16,22 0-16,0 0 0,-21 0 16,-1 0-16,22 0 0,-21 0 15,0 0-15,-1 0 0,22 0 16,-21 0-16,21 0 0,-22-21 0,1 21 16,0 0-16,-1 0 0,-20 0 15,-1 0-15,1 0 0,20 0 0,-20 0 16,-1 0-16,1 0 0,21 0 15,-1 0-15,1 0 0,0 0 0,-1 0 16,1 0-16,0 0 0,-1 0 0,-20 0 16,20 0-16,1 0 0,-21 21 15,20-21-15,-20 0 0,20 21 0,-20-21 16,21 0-16,-22 22 0,22-22 16,-22 0-16,1 21 0,20-21 15,-20 0-15,-1 0 0,22 0 16,-21 0-16,20 0 0,-20 0 0,20 0 15,-20 0-15,21 0 0,-22 0 16,22 0-16,-22 0 0,-20-21 0,20 21 16,-21-22-16,1 22 0,-1-21 15,0 21-15,-20 0 0,-1-21 0,0 21 16,0 0-16,0 0 0,0-21 16,1 21-16,-1 0 0,0 0 15,0 0-15,0 0 16,0 0-16,1 0 0,-1 0 31,-21-21-15</inkml:trace>
  <inkml:trace contextRef="#ctx0" brushRef="#br0" timeOffset="16327.59">1312 2731 0,'0'0'0,"-211"0"31,189 0-31,1 0 0,0 0 16,0 0-16,0 0 15,0 0 1,42 0 62,21 0-78,-21 0 16,22 0-16,-1 0 0,0 0 15,1 0-15,20-22 0,1 22 16,-1 0-16,1 0 0,-1-21 16,1 21-16,-1 0 0,22 0 0,-22-21 15,1 21-15,-1 0 0,1 0 16,20 0-16,1-21 0,-21 21 0,20 0 16,22 0-16,-21 0 0,-1 0 15,1-21-15,0 21 0,21 0 0,-22 0 16,1 0-16,0-21 0,20 21 15,1 0-15,0 0 0,0-22 0,0 22 16,0 0-16,-22 0 0,22 0 16,0 0-16,-21 0 0,20 0 0,1-21 15,0 21-15,0 0 0,0 0 16,0 0-16,-1 0 0,1 0 16,-21 0-16,21 0 0,0 0 0,-22 0 15,22 0-15,0 0 0,0 0 16,0 0-16,-22 0 0,22 0 0,-21-21 15,21 21-15,-22 0 0,22 0 16,0 0-16,-21 0 0,20-21 0,1 21 16,0 0-16,0 0 0,0 0 15,-22 0-15,1-21 0,21 21 0,-21 0 16,20-21-16,-20 21 0,21 0 0,-21 0 16,-1-22-16,1 22 15,0 0-15,-1 0 0,-20-21 0,20 21 16,-20 0-16,21 0 0,-22-21 15,22 21-15,-22 0 0,1 0 0,20 0 16,-20-21-16,-1 21 0,1 0 16,-1 0-16,1 0 0,-22 0 0,22-21 15,-22 21-15,0 0 0,1 0 0,-1 0 16,0 0-16,-20-21 0,20 21 16,0 0-16,1 0 0,-22 0 0,21 0 15,22-22-15,-43 22 0,21 0 16,-21 0-16,0 0 0,22 0 15,-22 0-15,0 0 0,0 0 16,0 0-16,1 0 0,-1 0 16,21 0-16,-21-21 0,0 21 0,1 0 15,-1 0-15,0 0 16,0 0 0,-21-21-1,0 0-15,0 0 16</inkml:trace>
  <inkml:trace contextRef="#ctx0" brushRef="#br1" timeOffset="23721.81">1143 3874 0,'21'-22'62,"0"1"-46,0 21-16,-21-21 0,22 0 15,-1 0-15,-21 0 16,0-1-16,0 1 16,0 0-16,0 0 0,-21 0 15,-1 0-15,1-1 0,0 1 16,0 0-16,0 0 0,0 21 15,-1-21-15,1 21 0,-21 0 0,21 0 16,0 0-16,-1 0 0,-20 0 16,21 21-16,0 0 0,-22 0 0,22 0 15,0 1-15,-21-1 0,21 21 16,-1-21-16,1 22 0,0-22 0,0 21 16,0 0-16,21 1 0,0-1 15,-21 0-15,21 1 0,0-1 0,0-21 16,0 22-16,0-1 0,0-21 15,0 0-15,21 0 0,0 1 16,0-22-16,0 0 0,0 0 16,1 0-16,20 0 0,-21-22 0,21 22 15,-20-21-15,20-21 0,0 21 16,-21-22-16,22 22 0,-22-21 16,21 0-16,-21-1 0,22 22 0,-22-21 15,0-1-15,-21 1 0,21 21 16,-21-21-16,21-1 0,-21 22 0,0-21 15,0 21-15,0-1 0,0 1 16,0 42 15,0 1-31,0-1 0,0 0 16,-21 0-16,21 0 0,0 22 16,-21-22-16,21 21 0,0 0 0,-21 1 15,21-22-15,0 21 0,0 1 16,0-1-16,0-21 0,0 21 15,0-20-15,0-1 0,21 0 0,0 0 16,22-21-16,-22 0 0,0 0 16,21 0-16,-21 0 0,22 0 0,-22-21 15,21 0-15,1 0 0,-22-1 16,21 1-16,-21-21 0,22 21 0,-22-22 16,0 22-16,0-21 15,0 21-15,0-22 0,-21 1 0,0 0 16,0-1-16,0 22 15,0 0-15,0 0 0,0 42 32,0 0-17,-21 0-15,21 1 16,0 20-16,-21-21 0,21 0 0,0 22 16,-21-22-16,21 21 0,0-21 15,0 0-15,0 22 0,0-22 0,0 21 16,0-21-16,0 1 0,-21-22 15,21 21-15,0 0 0,0-42 47,0 0-47,0-1 16,0 1-16,0 0 0,0-21 0,0 21 16,0-22-16,21 1 0,0 21 15,0-22-15,-21 22 0,21-21 0,1 21 16,-1 0-16,0 21 15,-21-22-15,21 1 0,0 21 0,0 0 0,1 0 16,-1 0-16,0 0 16,0 21-16,-21 1 0,21-1 0,-21 0 15,21 0-15,-21 0 16,0 0-16,0 1 0,0-1 0,22 21 16,-22-21-16,0 0 0,21 1 15,-21 20-15,0-21 0,0 0 0,0 0 16,21 1-16,0-1 15,0-21-15,0 0 0,1 0 16,-1 0-16,0 0 0,21 0 16,-21 0-16,1 0 0,-1-21 0,21-1 15,-21 22-15,0-21 0,1-21 16,20 21-16,-21 0 0,0-1 0,0 1 16,1-21-16,-1 21 15,-21 0-15,21-22 0,0 22 0,0-21 16,0 21-16,1-1 0,-22 1 15,21 0-15,0 0 0,-21 42 32,0 0-17,0 0-15,0 1 0,0-1 0,0 0 16,0 0-16,0 0 0,-21 22 16,21-22-16,-21 0 0,21 21 0,0-21 15,-22 1-15,22-1 0,0 21 16,0-21-16,0 0 0,0 1 0,22-22 15,-1 21-15,0-21 16,0 0-16,0 0 0,22 0 0,-22 0 0,0 0 16,21-21-16,-21-1 15,1 22-15,20-21 0,-21 0 0,0-21 16,22 21-16,-22-1 0,0 1 0,0 0 16,-21-21-16,21 21 0,0-1 15,-21 1-15,22-21 0,-22 21 0,0 0 16,21-1-16,-21 1 0,21 0 15,-21 0-15,0 42 47,0 0-31,0 0-16,0 1 0,0-1 0,0 0 16,0 21-16,0-21 0,0 22 15,0-1-15,0 22 0,0-22 0,0 21 16,0-20-16,0 20 0,0-20 0,0 20 15,0 1-15,0-22 0,-21 21 16,21 1-16,-21-22 0,21 22 0,0-1 16,0 1-16,0-1 0,-22-20 15,22 20-15,0 1 0,0-22 0,-21 21 16,21-20-16,0 20 0,0-20 0,0-22 16,0 21-16,0 0 15,0-20-15,-21-1 0,21 0 0,-21 0 16,0 0-16,21 0 0,-21-21 0,-1 22 15,1-22-15,-21 0 0,21 0 16,-22 0-16,22 0 0,-21 0 0,0 0 16,-1 0-16,1 0 0,0-22 15,-1 1-15,1 21 0,0-21 0,20 0 16,-20 21-16,21-21 0,0 0 0,0-1 16,-1 22-16,22-21 0,0 0 15,0 0-15,0 0 0,0 0 16,0-22-16,22 22 0,-1 0 15,0-21-15,21-1 0</inkml:trace>
  <inkml:trace contextRef="#ctx0" brushRef="#br1" timeOffset="24236.61">4127 3620 0,'0'0'15,"0"-22"-15,0 1 0,0 0 16,0-21-16,0 21 0,0-1 0,0 1 16,22 21-16,-22-21 0,21 0 0,0 21 31,0 0-31,0 0 0,0 21 15,1 0-15,-1 22 16,0-1-16,0 0 0,0 1 0,0-1 16,1 0-16,-1 1 0,0 20 0,0-21 15,-21 22-15,0-22 0,0 1 16,21-1-16,-21 0 0,0 1 0,0-22 16,0 0-16,0 0 0,0 0 15,0 0-15,21-21 16,-21-21-16,0 0 15,22 0-15,-1 0 16,0 0-16,-21-22 0,21 1 0</inkml:trace>
  <inkml:trace contextRef="#ctx0" brushRef="#br1" timeOffset="24480.49">4974 3302 0,'-21'21'15,"0"0"1,0 22-16,-1-22 0,1 21 0,0 1 16,0-1-16,0 0 0,0 1 15,-1-1-15,1 0 0,0 22 16,0-43-16,0 21 0,0 1 0,-1-1 16,22 0-16,0-21 0,0 22 15,0-22-15,0 0 0,0 0 0,0 0 16,22-21-1,-1 0-15,0 0 0,0-21 16,21 21-16</inkml:trace>
  <inkml:trace contextRef="#ctx0" brushRef="#br1" timeOffset="25507.82">5376 3747 0,'0'0'0,"0"-22"16,0 1-16,21 0 0,-21 0 0,0 0 15,0 0-15,0-1 0,0 1 0,0 0 16,0 0-16,-21 21 0,0-21 16,0 21-16,0 0 15,0 21-15,-1 0 16,1 0-16,0 0 0,21 1 0,-21 20 16,0-21-16,0 21 0,-1 1 0,22-22 15,-21 21-15,0 1 0,21-1 16,-21-21-16,21 21 0,0 1 0,0-22 15,0 0-15,0 0 0,0 0 0,0 1 16,21-22 0,0 0-16,0 0 0,1 0 15,-1 0-15,0-22 0,0 1 0,0 0 16,0 0-16,1 0 0,-1 0 16,0-22-16,0 22 0,0-21 0,-21 21 15,21-22-15,1 1 0,-22 21 16,0-22-16,21 22 0,-21 0 0,21 0 15,-21 0-15,0 0 0,21 21 0,-21 21 32,0 0-17,0 0-15,0 21 0,0-20 16,0-1-16,0 0 16,0 0-16,-21 21 0,21-20 0,0-1 15,0 21-15,0-21 0,0 0 0,0 1 16,0-1-16,0 0 0,21 0 15,-21 0-15,21-21 0,0 0 0,1 0 16,-1 0-16,0 0 0,0 0 16,21 0-16,-20-21 0,-1 0 0,0 0 15,21 21-15,-21-21 0,1-22 0,-1 22 16,0 0-16,0 0 16,0 0-16,0-22 0,-21 22 0,0 0 0,0 0 15,0-22-15,0 22 0,0 0 16,0 0-1,-21 21-15,21 21 16,-21 0-16,21 0 16,0 1-16,0-1 0,0 0 15,0 0-15,0 0 0,0 0 0,0 1 16,21-1-16,-21 0 16,21 0-16,1 0 0,-22 0 0,0 1 15,21-1-15,0-21 0,-21 21 0,21 0 16,0-21-16,-21 21 15,21-21-15,1 0 0,-1 0 16,0 0-16,0 0 0,0 0 0,0 0 16,1 0-16,-1-21 15,0 21-15,0-21 0,0 0 0,0 0 16,1-1-16,-1 1 0,0 0 16,0-21-16,0 21 0,0-1 0,1 1 15,-1 0-15,0-21 0,0 21 16,0-1-16,0 22 0,1 0 15,-22 22 1,0-1-16,0 0 16,0 0-16,0 0 15,0 0-15,0 1 0,0 20 0,0-21 16,0 0-16,0 0 0,0 1 0,0-1 16,0 0-16,21-21 15,0 0-15,0 0 0,0 0 16,0 0-16,1 0 0,-1 0 0,0 0 15,0 0-15,0-21 0,0 0 16,1 21-16,-1-22 0,0 1 0,0 0 16,-21 0-16,21 0 15</inkml:trace>
  <inkml:trace contextRef="#ctx0" brushRef="#br1" timeOffset="25688.71">6710 3556 0,'0'0'0,"-21"0"0,-1 0 0,1 0 16,21 21 15,21-21-15,1 21-1,-1-21-15</inkml:trace>
  <inkml:trace contextRef="#ctx0" brushRef="#br1" timeOffset="26743.62">7408 3810 0,'21'0'0,"1"0"15,-1 0-15,0-21 0,0 21 16,-21-21-16,0 0 15,21-1-15,-21 1 0,0 0 0,0 0 16,0 0-16,0 0 16,-21-1-16,0 1 0,0 21 0,0 0 15,-1 0-15,1 0 0,0 0 16,0 0-16,-21 0 0,20 21 16,1 1-16,-21-1 0,21 0 0,0 0 15,-22 21-15,22-20 0,0 20 0,-21-21 16,20 21-16,22-20 0,-21 20 15,21-21-15,0 21 0,0-20 0,0-1 16,0 0-16,0 0 0,21-21 0,1 21 16,-1-21-16,0 0 0,0 0 15,0 0-15,0 0 0,22-21 0,-22 0 16,0 21-16,21-21 0,-20 0 16,-1-1-16,0-20 0,21 21 15,-21 0-15,1-22 0,-1 22 0,-21-21 16,21 21-16,-21-22 0,0 22 15,21-21-15,-21 21 0,0 0 0,0-1 16,0 1-16,0 42 16,-21 1-1,21-1-15,-21 0 0,21 0 0,0 0 16,0 22-16,0-22 0,0 0 0,0 21 16,0-21-16,0 1 0,0-1 15,0 0-15,0 0 0,0 0 0,21 0 16,0-21-16,0 0 0,22 22 0,-22-22 15,0 0-15,21 0 16,1 0-16,-22-22 0,21 22 0,0-21 16,1 0-16,-22 0 0,21 0 0,1 0 15,-22-1-15,21 1 0,-21-21 16,0 21-16,1-22 0,-1 1 0,-21-21 16,21 20-16,-21-20 0,0 20 15,0 1-15,0-21 0,0 20 0,0 22 16,-21 0-16,0 0 0,-1 21 15,1 21-15,0 0 16,21 0-16,0 22 0,-21-1 0,0 0 16,21 1-16,0-1 0,-21 0 15,21 1-15,0-1 0,0 0 16,0 1-16,0-22 0,0 21 0,-22-21 16,22 0-16,0 1 0,0-1 15,-21 0-15,21 0 0,0-42 47,0 0-47,0 0 0,0-1 16,21 1-16,1 0 0,-1-21 15,0 21-15,0-1 0,0 1 16,22 0-16,-1 0 0,-21 21 0,21-21 16,1 0-16,-22 21 15,21 0-15,1 0 0,-22 0 0,21 0 16,-21 21-16,0 0 0,1 0 0,-1 0 15,-21 0-15,0 1 0,0-1 16,0 0-16,0 0 0,0 0 0,0 0 16,0 1-16,-21-22 0,-1 21 0,1 0 15,0 0-15,-21-21 0,21 21 16,-1-21-16,1 0 0,-21 21 0,21-21 16,0 0-16,-1 0 0,1 0 0,0 0 15,0 0-15,0 0 0,0 0 16,21-21-1,0 0 1,21 0-16,0 0 16,0 0-16</inkml:trace>
  <inkml:trace contextRef="#ctx0" brushRef="#br1" timeOffset="27020.03">8805 3175 0,'0'0'16,"0"21"0,0 0-16,-21 1 0,21 20 15,-21 0-15,21 1 0,0-1 16,0 0-16,-21 1 0,21-1 16,-21 0-16,21 1 0,-22-1 0,22 0 15,0-21-15,-21 22 0,21-22 0,-21 0 16,21 0-16,0 0 0,0 1 15,0-1-15,0 0 16,21-21 0,0 0-16,1-21 15,-1 0-15,0 21 0,21-22 0</inkml:trace>
  <inkml:trace contextRef="#ctx0" brushRef="#br1" timeOffset="27385.84">8996 3725 0,'0'22'47,"21"-22"-32,0 0-15,0 0 16,0 0-16,1 0 0,-1 0 0,0 0 16,0 0-16,0-22 0,0 1 0,1 0 15,-1 21-15,-21-21 16,0 0-16,0 0 0,0-1 0,0 1 15,0 0-15,-21 21 32,-1 0-32,1 0 0,0 0 0,0 21 15,-21 0-15,20 1 0,1-1 16,0 0-16,0 0 0,0 0 0,21 22 16,-21-22-16,21 0 0,0 0 0,0 0 15,0 0-15,0 1 0,0-1 16,21 0-16,0-21 0,0 0 15,0 0-15,22 0 0,-22 0 0,0 0 16,21 0-16,-21 0 0,1-21 16,-1 0-16,21 21 0,-21-22 0,0 1 15</inkml:trace>
  <inkml:trace contextRef="#ctx0" brushRef="#br1" timeOffset="28276.08">9948 3514 0,'0'0'0,"21"-21"0,1-1 0,-22 1 0,0 0 15,21 0-15,-21 0 0,0 42 32,0 21-17,0-21-15,0 1 0,0 20 16,-21 0-16,21-21 0,0 22 16,-22-1-16,22-21 0,-21 22 0,21-22 15,0 0-15,0 21 0,0-21 0,-21 1 16,21-1-16,0 0 15,0 0-15,21-21 32,0 0-32,1-21 0,-1 0 15,0 0-15,0 21 0,0-22 0,0-20 16,22 21-16,-22 0 0,0 0 0,21-22 16,-20 22-16,-1 0 0,0 0 15,0 0-15,0-1 0,0 1 0,1 21 16,-1 21-1,-21 1 1,0-1-16,0 0 0,0 0 0,0 21 16,0-20-16,0-1 0,0 0 15,21-21-15,-21 21 0,21 0 0,-21 0 16,21 1-16,0-22 0,1 0 16,-1 0-16,0 0 15,0 0-15,0 0 0,22 0 0,-22 0 16,21 0-16,-21 0 0,22-22 0,-22 1 15,21 0-15,-21 21 0,0-42 0,22 21 16,-22-1-16,0-20 0,0 21 16,-21-21-16,0-1 0,0 1 0,0 0 15,0-1-15,0 1 0,-21 0 16,0 20-16,-21 1 0,20 0 0,1 0 16,-21 21-16,21 0 0,-22 0 0,22 21 15,0 0-15,-21 0 0,21 1 16,-1-1-16,1 0 0,21 21 15,0-21-15,-21 1 0,21-1 0,0 0 16,0 0-16,21-21 16,0 0-16,1 0 15,20 0-15,-21 0 0,21 0 0,1 0 16</inkml:trace>
  <inkml:trace contextRef="#ctx0" brushRef="#br1" timeOffset="28979.68">11409 3048 0,'0'-42'16,"0"84"-16,0-105 0,0 41 0,0 1 0,0 0 0,0 0 16,-21 21-1,-1 0-15,1 0 0,21 21 0,-21 0 16,0 0-16,21 1 0,0 20 16,0 0-16,-21 1 0,21-1 15,0 0-15,0 22 0,-21-22 0,21 22 16,0-22-16,0 0 0,-22 1 0,22-1 15,-21 0-15,21 1 0,-21-1 16,21-21-16,0 0 0,0 0 0,0 1 16,0-1-16,0 0 15,0-42 17,0 0-32,0-1 15,0 1-15,0 0 0,0-21 16,0 21-16,0-22 0,21 22 0,0-21 15,-21 21-15,22-22 0,-1 22 0,0 0 16,0-21-16,0 42 0,0-22 16,1 1-16,-1 21 0,0 0 0,0 0 15,0 0-15,0 21 0,1 1 0,-1-1 16,-21 0-16,0 0 0,0 21 16,0-20-16,0 20 0,0-21 0,0 21 15,0-20-15,0-1 0,0 0 16,0 0-16,0 0 0,0 0 0,0 1 15,0-1-15,21-21 16,0 0-16,0 0 0,0 0 16,1 0-16,-1 0 0,0 0 15,0 0-15,0-21 0,0-1 0,1 1 16,-1 0-16,0 0 0,0 0 0,0 0 16,-21-1-16,21-20 0,1 21 15,-1-21-15,-21 20 0,0 1 0,21 0 16,-21 42-1,0 0 1,0 1-16,0-1 0,-21 21 0,21-21 16,0 0-16,-21 22 0,21-22 15,-22 0-15,22 0 0,-21 0 16,21 1-16,0-1 0,0 0 0,0 0 16,0-42 15,0 0-16,21 21-15,1-21 0,-22-1 0,21 1 16,0 0-16</inkml:trace>
  <inkml:trace contextRef="#ctx0" brushRef="#br1" timeOffset="29144.59">11980 3281 0,'0'0'0,"-42"-85"31,21 85-31,0 0 16,21 21-1,0 1 1,0-1-16,0 0 16,21-21-1,0 0-15,0 0 0,0 0 0</inkml:trace>
  <inkml:trace contextRef="#ctx0" brushRef="#br1" timeOffset="29435.93">12573 3175 0,'0'0'0,"0"-21"0,-21 0 16,0 21-16,21-21 0,-22 21 15,1 0-15,0 0 0,0 21 16,0 0-16,0 0 0,-1 0 16,1 22-16,0-1 0,0 0 0,21 1 15,-21-1-15,0 0 0,-1 1 0,22-1 16,0 0-16,0 1 0,0-22 15,0 0-15,0 21 0,0-21 0,0 1 16,0-1-16,22-21 0,-1 21 0,0 0 16,0-21-16,0 0 15,22 0-15,-22 0 0,0 0 0,21 0 16,-21 0-16,22 0 0,-22-21 0,0 0 16,21 0-16,-20 21 0,20-43 15,0 22-15,-21 0 0</inkml:trace>
  <inkml:trace contextRef="#ctx0" brushRef="#br1" timeOffset="29900.68">13123 3133 0,'21'-43'0,"-42"86"0,64-149 0,-22 64 16,-21-1-16,0 22 0,0-21 15,0 21-15,-21 21 16,-1 21 0,1 0-16,21 21 15,-21-21-15,21 22 0,0-1 0,-21 0 16,0 1-16,21-1 0,-21 22 0,21-22 15,0 21-15,0-20 0,-22-1 16,22 0-16,-21 1 0,21-1 0,0 0 16,0-20-16,0 20 0,0-21 0,0 0 15,-21 0-15,0-21 32,21-21-17,0 0 1,0 0-16,0 0 0,21 0 0,0-1 15,0-20-15,1 0 0,-1-1 16,21 1-16,0 0 0,1-1 16,-1 1-16,0 0 0,22 21 0,-22-1 15,22 22-15,-22 0 0,0 0 16,1 22-16,-22-1 0,21 21 0,-21 0 16,-21 1-16,0-1 0,0 0 0,0 1 15,0-1-15,0 0 0,0-20 16,0 20-16,-21-21 0,0 21 0,0-20 15,21-1-15,-21 0 0,0-21 0,-1 21 16,1-21-16,0 0 16,0 21-16,0-21 0,0 0 0,-1 0 15,1 0-15,-21 0 0,21 0 16,0 0-16</inkml:trace>
  <inkml:trace contextRef="#ctx0" brushRef="#br1" timeOffset="30728.47">593 5398 0,'0'0'0,"0"-43"16,21 43-1,-21 21 1,0 1-16,0-1 16,21 0-16,-21 0 0,0 0 0,0 0 15,0 22-15,0-22 0,0 21 16,0-21-16,0 1 0,0-1 16,0 0-16,0 0 0,0 0 0,0 0 15,0 1-15,21-22 16,0 0-1,0 0-15,1-22 0,-1 22 16</inkml:trace>
  <inkml:trace contextRef="#ctx0" brushRef="#br1" timeOffset="31101.26">1122 5419 0,'21'-21'0,"-42"42"0,63-64 15,-21 22-15,-21 0 0,0 0 16,-21 21-1,0 0-15,0 0 16,0 21-16,-1-21 0,1 21 0,0 0 16,0-21-16,0 22 0,0-22 15,21 21-15,0 0 0,0 0 32,21 0-32,0-21 0,21 0 15,-21 21-15,22-21 0,-22 0 16,21 22-16,1-22 0,-1 21 15,-21 0-15,21-21 0,-20 21 0,-1-21 16,0 21-16,0 0 0,-21 1 16,0-1-16,0 0 15,-42 0-15,21-21 0,-1 21 16,1-21-16,-21 21 0,0-21 0,20 0 16,-20 0-16,21 22 15,0-22-15,-22 0 0,22 0 0,0 0 16,21-22-16,-21 1 15,21 0-15,0 0 0,-21 0 0</inkml:trace>
  <inkml:trace contextRef="#ctx0" brushRef="#br1" timeOffset="31283.82">910 5165 0,'0'0'0,"-21"0"15,0 0-15,42 0 63,0 0-63,0 0 0</inkml:trace>
  <inkml:trace contextRef="#ctx0" brushRef="#br1" timeOffset="32072.02">3768 5482 0,'0'-21'0,"21"0"15,0 0-15,0 21 0,-21-21 16,21-1-16,-21 1 15,21 0-15,-21 0 0,22 0 0,-22 0 16,0-1-16,0 1 0,0 0 16,0-21-16,-22 21 0,1-1 0,-21 1 15,21 0-15,0 0 0,-22 0 16,22 21-16,-21 0 0,-1 0 0,22 0 16,-21 21-16,0 0 0,-1 21 15,22-20-15,-21 20 0,-1-21 0,22 21 16,0 1-16,0-1 0,0 0 0,0 1 15,21-1-15,0 0 0,0 1 16,0-1-16,0-21 0,0 0 0,21 1 16,0-1-16,0 0 15,0-21-15,22 0 0,-22 0 0,21 0 16,0 0-16,1-21 0,-1 0 0,0-1 16,1 1-16,-1 0 0,0 0 15,1-21-15,-1 20 0,0-20 0,1 0 16,-22-1-16,0 1 0,0-21 15,0 20-15,1-20 0,-22-1 0,21 1 16,-21-1-16,0 1 0,0-1 16,0 1-16,0 20 0,0 1 15,0 21-15,0-21 0,0 20 0,-21 22 32,21 22-32,-22-1 0,22 21 0,-21 0 15,21 1-15,0 20 0,-21 1 0,21-22 16,-21 22-16,21-1 0,0 1 15,0-22-15,0 21 0,0-20 0,0-1 16,0 0-16,0 1 0,0-22 16,0 21-16,21-21 0,-21 1 0,21-1 15,0-21-15,1 21 0,-1-21 16,0 0-16,0 0 0,0 0 16,0 0-16,22-21 0,-22 21 0,0-21 15,0-1-15,0 1 0,1 0 16</inkml:trace>
  <inkml:trace contextRef="#ctx0" brushRef="#br1" timeOffset="32453.07">4381 5207 0,'0'0'0,"-42"64"31,63-64-16,0 0 1,1 0-16,-1 0 0,0-22 16,0 22-16,0-21 0,0 21 0,1-21 15,-1 0-15,0 21 0,-21-21 0,0 0 16,0-1-16,0 1 16,0 0-16,0 0 0,-21 21 15,21-21-15,-21 21 0,-1 0 16,1 0-16,0 21 0,0 0 0,0 0 15,0 0-15,-1 1 0,1 20 0,21-21 16,-21 21-16,21-20 0,-21 20 16,21-21-16,0 21 0,-21-20 15,21-1-15,0 0 0,0 0 16,21 0-16,0-21 0,0 21 0,0-21 0,22 0 16,-1 0-16,-21 0 0,22 0 15,-1 0-15,0-21 0,1 21 16,-22-21-16</inkml:trace>
  <inkml:trace contextRef="#ctx0" brushRef="#br1" timeOffset="33004.53">5165 5059 0,'0'-21'0,"0"42"0,0-63 0,0 20 16,-22 22-1,1 0-15,0 0 16,0 0-16,0 22 0,0-1 15,21 0-15,-22 0 0,1 0 16,0 0-16,21 22 0,-21-22 0,0 21 16,21-21-16,0 1 0,-21 20 15,-1-21-15,22 21 0,0-20 0,0-1 16,0 0-16,0 0 0,0 0 0,0 0 16,22-21-16,-1 22 0,0-22 15,21 0-15,-21 0 0,1 0 0,-1 0 16,21 0-16,-21 0 0,0-22 0,1 22 15,-1-21-15,0 0 16,0 0-16,21 0 0,-20 0 0,-1-1 16,0-20-16,0 21 0,0-21 0,0-1 15,1 1-15,-1 0 0,0-1 16,0-20-16,0 20 0,0-20 0,-21 21 16,22-22-16,-1 22 0,-21 21 0,21-22 15,-21 22-15,0 0 0,0 0 16,0 42-1,-21 21 1,21-21-16,0 22 0,0-1 0,-21 0 16,21 22-16,-22-22 0,22 1 15,0 20-15,0-21 0,0 1 16,0-1-16,0 0 0,0 1 0,0-22 16,0 21-16,0-21 0,0 1 0,0-1 15,22 0-15,-1 0 0,0-21 16,0 21-16,21-21 0,-20 0 15,-1 0-15,0 0 0,21 0 0,-21 0 16,1-21-16,20 0 0,-21 21 16,0-21-16,22 0 0,-22 21 0</inkml:trace>
  <inkml:trace contextRef="#ctx0" brushRef="#br1" timeOffset="33549.22">6371 5080 0,'0'0'0,"0"-21"0,0 0 0,0 0 0,0-1 16,0 1-16,0 0 16,-21 21-16,0 0 0,21-21 15,-21 21-15,-1 0 0,1 0 16,0 0-16,0 21 0,0 0 16,0 0-16,-1 22 0,1-22 15,0 0-15,21 21 0,-21-20 16,0 20-16,0 0 0,21-21 0,0 22 15,-43 84 1,43-106-16,0 0 16,0 0-16,21-21 15,1 0-15,-1 0 0,0 0 16,0 0-16,0 0 0,0 0 0,1 0 16,-1-21-16,0 0 0,0 21 15,0-21-15,0 0 0,1-1 0,-1-20 16,0 21-16,0 0 0,-21-22 0,21 1 15,-21 21-15,21-21 0,-21-1 16,0 22-16,0-21 0,0 21 16,22-1-16,-22 44 31,0-1-31,0 0 0,0 21 16,0-21-16,-22 22 0,22-22 15,0 21-15,0-21 0,0 22 0,0-22 16,0 21-16,0-21 0,0 1 0,0-1 15,0 0-15,0 0 0,0 0 16,22-21-16,-1 0 16,0 0-16,0 0 0,0 0 0,0 0 15,22 0-15,-22 0 0,0-21 16,0 21-16,22-21 0,-22 0 16,0 21-16,0-21 0,0-1 0</inkml:trace>
  <inkml:trace contextRef="#ctx0" brushRef="#br1" timeOffset="33983.87">6900 5165 0,'0'0'0,"0"-21"0,0-1 16,-21 1-16,21 0 15,-21 0-15,21 0 0,0 0 16,0-1-16,21 22 16,0-21-16,0 21 0,1 0 15,-1 0-15,0 0 0,21 0 0,-21 0 16,22 0-16,-22 21 0,0-21 15,21 22-15,-20-1 0,-1 0 0,0 21 16,-21-21-16,0 1 0,21-1 16,-21 0-16,0 0 0,0 0 15,0 22-15,0-22 0,0 0 0,-21 0 16,21 0-16,0 0 0,-21-21 16,0 22-16,-1-22 15,22-22 16,0 1-15,0 0-16,22 0 0,-1 21 0,-21-21 16,21 0-16,0-22 0,-21 22 15,21 0-15,0 0 0,1 0 16,-22-1-16,21 1 0,-21 0 0,21 0 16,-21 0-16,21 21 0,-21-21 15,21 21-15,0 0 31,1 0-31,-1 21 16,0-21-16</inkml:trace>
  <inkml:trace contextRef="#ctx0" brushRef="#br1" timeOffset="34360.67">7726 5249 0,'21'0'31,"0"-21"-15,0 21-16,0-21 0,1 0 15,-1 21-15,0-21 0,0 0 0,0-1 16,0 1-16,1 0 0,-1 21 16,-21-21-16,0 0 0,0 0 15,-21 21 1,-1 0-1,-20 21-15,21 0 0,0-21 16,0 21-16,-1 0 0,1 0 0,0 1 16,0-1-16,0 21 0,21-21 15,0 0-15,0 1 0,0-1 0,0 0 16,0 0-16,0 0 0,0 0 16,21-21-16,0 22 0,0-22 15,0 0-15,1 0 0,-1 0 16,21 0-16,-21 0 0,22 0 0,-22 0 15,21-22-15,0 1 0,-20 21 0,20-21 16,0 21-16</inkml:trace>
  <inkml:trace contextRef="#ctx0" brushRef="#br1" timeOffset="34908.36">8615 5038 0,'0'0'0,"0"-21"15,0-1-15,0 1 0,0-42 31,-21 63-15,-1 0-16,1 0 16,0 21-16,0 0 0,0 0 15,0 0-15,-1 1 0,1 20 0,0-21 16,0 0-16,0 22 0,0-22 0,-1 0 16,22 0-16,0 0 0,-21 0 15,21 1-15,0-1 0,0 0 16,0 0-16,0 0 0,21 0 15,1-21 1,-1 0-16,0 0 0,0 0 16,0 0-16,0-21 0,1 0 0,-1 21 15,0-21-15,0 0 0,0 0 16,0-22-16,1 22 0,-1-21 0,0-1 16,0-20-16,0 21 0,0-22 0,1 1 15,-22 20-15,0-20 0,21 20 16,-21 1-16,21 0 0,-21-1 0,0 22 15,0 0-15,0 0 0,0 0 16,0 42 0,0 21-1,0-21-15,0 22 0,0-22 16,0 21-16,-21 22 0,21-22 16,-21 22-16,21-22 0,0 0 0,0 22 15,0-22-15,0 0 0,0 1 16,0-1-16,0-21 0,0 22 0,21-22 15,0 0-15,0 0 0,0-21 0,22 21 16,-22-21-16,0 0 0,21 0 0,1 0 16,-22 0-16,21 0 0,0-21 15,-20 21-15,20-21 0,-21 0 0,21 0 16,-20-1-16,-1 1 0</inkml:trace>
  <inkml:trace contextRef="#ctx0" brushRef="#br1" timeOffset="36100.21">10012 4805 0,'0'0'0,"0"-21"15,21 0-15,0-1 0,-21 1 16,0 0-16,0 0 0,0 0 0,0 0 16,0 42 15,0 0-31,0 0 0,0 21 15,0 1-15,0-1 0,0 0 16,0 1-16,0-1 0,0 0 16,0 1-16,0-1 0,0-21 0,0 22 0,0-22 15,-21 0-15,21 0 0,-21 0 16,21 0-16,0 1 0,21-44 47,0 1-47,0 0 0,0 0 15,1 0-15,-1 0 0,0-22 0,0 22 16,0-21-16,0-1 0,1 1 16,-1 21-16,0 0 0,0-22 0,0 22 15,0 21-15,-21-21 0,22 21 16,-1 0-16,-21 21 16,21 0-16,-21 1 0,0-1 0,0 0 15,0 0-15,21 0 0,-21 22 0,0-22 16,0 0-16,0 0 15,21 0-15,-21 0 0,0 1 0,0-1 16,21 0-16,1 0 0,-1-21 16,0 0-16,0 0 15,0 0-15,0 0 0,1 0 16,-1-21-16,0 0 0,0 21 0,0-21 16,0-1-16,1 1 0,-1 0 15,0-21-15,0-1 0,-21 22 0,0-21 16,21 0-16,-21-1 0,0 1 0,21 0 15,-21 20-15,0-20 0,0 21 16,0 0-16,0 0 16,-21 42-1,0 0 1,0 21-16,21-21 0,0 22 16,0-22-16,0 21 0,0 1 0,0-22 15,0 21-15,0 0 0,0-20 16,0-1-16,0 21 0,0-21 0,0 0 15,0 1-15,0-1 0,21-21 0,0 21 16,0-21-16,1 0 16,-1 0-16,0 0 15,0 0-15,0 0 0,0 0 0,1-21 0,-1 0 16,0 21-16,0-22 16,0 1-16,0-21 0,1 21 0,-1 0 15,-21-22-15,21 22 0,0-21 0,-21-1 16,0 22-16,0-21 0,21 21 15,-21 0-15,0 42 16,0 0 0,0 21-16,0-21 15,-21 22-15,21-22 0,-21 21 0,21-21 16,0 22-16,-21-22 0,21 0 16,-21 0-16,21 0 0,0 1 0,21-22 31,0 0-16,-21-22-15,21 1 16</inkml:trace>
  <inkml:trace contextRef="#ctx0" brushRef="#br1" timeOffset="36312.1">11303 4572 0,'0'-21'16,"0"42"-16,-21-42 0,0 21 15,-1 0 1,1 0 0,21 21-1,0 0 1,0 0-16,21-21 16,1 0-16,-1 0 15,0 0-15,0 0 0</inkml:trace>
  <inkml:trace contextRef="#ctx0" brushRef="#br1" timeOffset="36596.93">11769 4487 0,'0'-21'31,"0"42"-31,0 1 16,0-1-16,-22 0 0,22 21 0,-21-21 15,21 22-15,-21-1 0,21 0 16,-21 1-16,21-1 0,-21 0 0,0 1 16,-1-1-16,22-21 0,0 22 0,-21-22 15,21 0-15,0 0 0,-21 0 16,21 0-16,0 1 0,21-22 31,0 0-15,1-22-16,-1 22 0,0-21 0,0 0 15,0 0-15,0-21 0,22 20 0</inkml:trace>
  <inkml:trace contextRef="#ctx0" brushRef="#br1" timeOffset="37827.83">12171 4509 0,'0'-22'16,"0"44"-16,0-65 0,0 22 0,-21 21 15,-1 0 1,22 21-16,-21 0 15,21 1-15,0-1 16,0 0-16,0 21 0,-21-21 0,21 22 16,0-22-16,0 21 0,-21 1 0,21-1 15,0 0-15,-21 1 0,21-22 16,0 21-16,0 0 0,0-20 0,-21-1 16,21 0-16,0 0 0,-22 0 0,22 0 15,0 1 1,0-44-1,0 1 1,0 0-16,0 0 0,22 0 16,-1 0-16,0-1 0,-21 1 0,21-21 15,0 21-15,0 0 0,-21-22 16,22 22-16,-1 0 0,0 21 16,0-21-16,-21 0 0,21 21 0,0 0 15,1 21 1,-22 0-16,0 0 15,0 0-15,21 0 0,-21 1 0,0-1 16,0 0-16,0 21 0,0-21 16,0 1-16,21-1 0,0 0 0,-21 0 15,21 0-15,0-21 0,1 21 0,-1-21 16,0 0-16,0 0 16,0 0-16,0 0 0,1 0 0,-1 0 15,0-21-15,0 21 0,0-21 16,0 0-16,1 0 0,-1 0 15,0-1-15,0 1 0,0 0 0,0-21 16,1 21-16,-22-22 0,21 22 0,-21-21 16,21 21-16,-21-1 0,0 1 15,0 0-15,0 42 32,0 0-32,0 1 15,-21-1-15,0 0 0,21 0 0,-22 21 16,22-20-16,-21 20 0,21-21 0,-21 0 15,21 0-15,0 1 0,0-1 16,0 0-16,0 0 0,0 0 16,21-21-16,0 21 0,1-21 0,-1 0 15,0 0-15,0 0 0,0 0 16,22 0-16,-22 0 0,0 0 0,21 0 16,-21-21-16,22 0 0,-22 21 0,0-21 15,21 0-15,-20-22 0,-1 22 16,0 0-16,-21-21 0,21 21 0,0-22 15,-21 1-15,0 21 0,21 0 0,-21-1 16,0 1-16,22 0 0,-22 42 47,-22 0-47,22 1 0,-21-1 16,21 0-16,-21 0 0,21 21 0,0-20 15,-21-1-15,0 0 0,21 21 0,0-21 16,0 1-16,-21-1 0,21 0 15,0 0-15,0 0 0,0 0 16,0-42 31,0 0-31,0 0-16,0 0 0,0 0 0,0-1 15,21 1-15,-21-21 0,0 21 0,21-22 16,0 22-16,0-21 15,-21 21-15,21-22 0,1 22 0,-1-21 16,21 21-16,-21 0 0,0-1 0,1 1 16,20 0-16,-21 21 0,21 0 15,-20 0-15,-1 0 0,21 0 0,-21 0 16,0 21-16,22-21 0,-22 21 0,0 1 16,0 20-16,-21-21 0,0 0 15,21 22-15,-21-1 0,0-21 0,0 21 16,0-20-16,0 20 0,0-21 0,0 0 15,0 22-15,0-22 16,-21 0-16,21 0 0,-21 0 16,0 0-16,0-21 0,0 0 31,-1 0-15,22-21-1,0 0-15,0 0 0,0 0 16,0 0-16,0-1 0</inkml:trace>
  <inkml:trace contextRef="#ctx0" brushRef="#br1" timeOffset="38059.69">13398 4297 0,'0'0'0,"-21"0"0,0 0 16,0 0-16,0 0 0,0 0 15,-1 0-15,1 0 16,21 21 0,0 0-1,-21-21 17,0 0-32,0 0 15,0 21-15</inkml:trace>
  <inkml:trace contextRef="#ctx0" brushRef="#br1" timeOffset="38307.56">11642 4784 0,'0'0'0,"0"21"31,21-21-15,0 0-16,0 0 0,0-21 16,22 21-16,-22 0 0,21-21 0,-21 21 15,22 0-15,-22-22 0,21 22 0,-21 0 16,0 0-16,1 0 0,-1-21 16,0 21-16</inkml:trace>
  <inkml:trace contextRef="#ctx0" brushRef="#br1" timeOffset="39076.4">1101 6710 0,'0'-21'0,"0"42"0,0-63 0,0 20 16,0 1-16,0 0 16,0 0-16,0-21 0,0 20 0,0 1 0,0 0 15,0 0-15,0 0 16,0 42 0,0 0-1,0 21-15,0 1 0,0-1 0,0 0 16,0 22-16,0-22 0,0 22 15,-22-22-15,22 22 0,0-22 16,-21 21-16,0-20 0,0-1 0,21 0 16,0 1-16,0-1 0,-21-21 15,21 0-15,0 1 0,0-1 0,-21 0 16,21-42 15,0 0-31,-22-1 0,22 1 16,0 0-16</inkml:trace>
  <inkml:trace contextRef="#ctx0" brushRef="#br1" timeOffset="39739.94">550 7049 0,'0'0'0,"-21"0"16,0 0-16,0 0 0,42 0 31,0 0-31,0 0 0,0 0 0,22 0 16,-1 0-16,0 0 0,1 0 15,20-22-15,-20 1 0,20 0 0,-21 0 16,22 0-16,-1 0 16,-20-1-16,20 1 0,-20 0 0,-1 0 15,0 0-15,1 0 0,-22-22 16,21 22-16,-42 0 0,21-21 0,-21 20 16,0-20-16,0 21 0,0-21 15,0 20-15,-21 1 0,21 0 0,-21 0 16,0 0-16,0 21 15,-1 0-15,22 21 0,-21 0 16,21 0-16,-21 0 0,21 22 16,0-22-16,0 21 0,0 1 15,0-1-15,0 0 0,0 1 0,0-1 16,0 0-16,0 1 0,0-22 16,0 21-16,0 0 0,0 1 15,0-22-15,0 21 0,0-21 0,0 1 16,0-1-16,0 0 0,0 0 15,0 0-15,-21-21 16,21-21 0,0 0-16,0 0 15,0 0-15,0-1 0,0 1 16,0 0-16,21-21 0,0 21 16,0-22-16,22 22 0,-22-21 15,21 21-15,-21-1 0,22 1 0,-1 0 16,-21 0-16,22 21 0,-1 0 15,-21 0-15,0 0 0,22 21 0,-22 0 16,0 0-16,-21 1 0,0-1 16,21 0-16,-21 21 0,0-21 0,0 22 15,0-22-15,0 21 0,0-21 16,-21 1-16,21 20 0,0-21 0,0 0 16,-21 0-16,21 1 15,0-1-15,0-42 31,0-1-31,21 1 0,-21 0 16,0 0-16,21 0 0,0 0 0</inkml:trace>
  <inkml:trace contextRef="#ctx0" brushRef="#br1" timeOffset="40148.72">2032 7006 0,'0'21'16,"21"-21"15,0 0-31,0-21 0,1 21 16,-22-21-16,21 21 0,0-21 16,-21 0-16,21 0 0,0-1 15,-21 1-15,21 0 0,-21 0 16,0 0-16,-21 21 15,0 0 1,0 21-16,0 0 0,0 0 16,-1 22-16,1-22 0,0 0 0,0 21 15,21-21-15,0 22 0,-21-1 16,21-21-16,-21 22 0,21-22 0,0 21 16,0-21-16,0 0 15,0 1-15,0-1 0,21-21 16,0 0-16,0 0 0,0 0 15,0 0-15,1-21 0,-1 21 16,0-22-16,0 1 0,0 21 0,0-21 16,1 0-16,-1 0 0,0 0 15,0 21-15,0-22 0,0 1 0,1 0 16</inkml:trace>
  <inkml:trace contextRef="#ctx0" brushRef="#br1" timeOffset="41164.76">3471 6922 0,'0'0'0,"-21"-22"16,21-41-1,0 42-15,0 0 16,0-1-16,0 1 0,0 0 16,21 0-16,0-21 0,1 20 0,-22 1 15,21 21-15,0-21 0,0 0 16,0 21-16,0 0 0,1 0 0,-1 0 16,0 0-16,0 21 0,0 0 15,0 0-15,1 1 0,-22 20 0,0 0 16,21-21-16,-21 22 0,21-1 15,-21-21-15,0 22 0,0-22 16,0 21-16,0-21 0,0 0 0,0 1 16,0 20-16,0-21 0,0 0 15,0 0 1,0-42 0,0 0-16,0 0 15,0 0-15,0 0 16,0-1-16,0-20 0,0 21 0,21-21 15,-21 20-15,21-20 0,-21 0 16,21-1-16,1 1 0,-1 0 0,0 21 16,0-22-16,0 22 0,0-21 15,1 21-15,-1-1 0,0 22 16,21 0-16,-21 0 0,1 0 0,-1 22 16,21-1-16,-21 0 0,0 0 0,1 21 15,-1-20-15,0 20 0,0 0 16,0-21-16,-21 22 0,21-22 0,-21 21 15,0-21-15,0 1 0,0 20 16,0-21-16,0 0 0,0 0 0,-21-21 16,0 22-16,0-22 15,0 0 1,21-22 0,0 1-16,0 0 0,0 0 15,0 0-15,0 0 0,0-1 0,21-20 16,0 21-16,0-21 0,-21-1 15,21 1-15,1 0 0,20-1 0,-21 22 16,21-21-16,-20-1 0,20 22 16,0 0-16,1 21 0,-22 0 0,21 0 15,0 0-15,-20 0 0,20 21 0,-21 0 16,0 1-16,22 20 0,-43-21 16,21 21-16,-21 1 0,21-22 15,-21 21-15,0-21 0,0 22 0,0-22 16,0 0-16,0 0 0,0 0 15,0 1-15,-21-1 0,0-21 0,21 21 16,0 0-16,-22-21 0,1 21 16,21-42 15,21 21-31,1-21 16</inkml:trace>
  <inkml:trace contextRef="#ctx0" brushRef="#br1" timeOffset="41580.04">5334 6731 0,'0'0'0,"0"21"16,-42-21 0,63-21 15,0 0-16,0 21-15,0-21 0,0 0 0,1-1 16,-1 1-16,0 0 0,0 0 0,0 0 16,0 0-16,1-1 15,-22 1-15,0 0 0,0 0 16,-22 21 0,1 21-16,0-21 15,0 21-15,0 0 0,0 1 0,-1 20 16,1-21-16,0 21 0,0-20 15,0 20-15,21 0 0,0-21 0,-21 22 16,21-22-16,0 0 0,0 0 0,0 0 16,0 1-16,0-1 0,0 0 15,0 0-15,21-21 0,-21 21 16,21-21-16,0 0 0,0 0 0,22 0 16,-22 0-16,21-21 0,0 0 15,1 21-15,-1-21 0,0 0 16,1-1-16,-1 1 0,0-21 0</inkml:trace>
  <inkml:trace contextRef="#ctx0" brushRef="#br1" timeOffset="41855.89">6138 6287 0,'0'-43'0,"0"86"0,0-107 16,0 43-16,0-21 0,0 20 16,0 1-16,0 42 31,0 22-31,0-22 15,0 21-15,0-21 0,0 22 16,0-1-16,-21 22 0,21-22 0,0 0 16,-21 1-16,21-1 0,-21 0 15,21 1-15,0-1 0,0-21 0,-21 21 16,21-20-16,0-1 0,-22 0 0,22 0 16,0 0-16,22-21 31,-1 0-31,0-21 0,0 21 0,0-21 15,0 0-15,1 0 0,-1-22 16,0 22-16</inkml:trace>
  <inkml:trace contextRef="#ctx0" brushRef="#br1" timeOffset="42352.6">6583 6075 0,'0'0'15,"0"-21"-15,0 0 0,0 42 31,0 0-31,0 0 0,0 21 0,0 1 16,0-22-16,0 21 0,0 1 16,0-1-16,0 21 0,0-20 0,0-1 15,-21 22-15,21-22 0,0 0 0,0 1 16,0-22-16,0 21 0,0-21 16,-22 22-16,22-22 0,0 0 15,0 0-15,0 0 16,0-42 15,0 0-31,0 0 0,0 0 16,0-1-16,0 1 0,0-21 0,0 21 15,22-22-15,-22 1 0,21 0 16,0-1-16,0 1 0,0 0 0,0-1 16,1 1-16,20 21 0,-21 0 0,21 0 15,1-1-15,-22 22 0,21 0 16,-21 0-16,22 0 0,-22 22 0,0-1 15,0 21-15,0-21 0,-21 22 16,0-1-16,0 0 0,0 1 16,0-1-16,0 0 0,0 1 0,0-22 15,0 21-15,0-21 0,0 0 0,-21 1 16,21-1-16,-21 0 0,0-21 16,21 21-16,-21-21 15,0-21 1,21 0-1,0 0-15,-22-1 16,1 22-16</inkml:trace>
  <inkml:trace contextRef="#ctx0" brushRef="#br1" timeOffset="42564.51">6032 6498 0,'0'0'0,"-21"0"0,0 0 15,42 0 17,0 0-32,1 0 15,-1 0-15,21 0 0,-21 0 0,22-21 16,-22 21-16,21-21 0,-21 21 0,22 0 16,-22-21-16,0 21 0,0-21 15,0 21-15</inkml:trace>
  <inkml:trace contextRef="#ctx0" brushRef="#br1" timeOffset="43664.67">7451 6392 0,'0'0'0,"0"-21"16,0 0 0,-22 21-1,22 21 1,-21 0-16,21 1 16,-21 20-16,0-21 0,21 21 0,-21-20 15,21 20-15,-21 0 0,21-21 16,-22 22-16,22-22 0,0 21 0,0-21 15,0 1-15,0-1 0,0 0 0,22 0 16,-1-21-16,0 21 0,0-21 0,0 0 16,22 0-16,-22 0 0,0 0 15,0 0-15,21 0 0,-20-21 16,20 21-16,-21-21 0,0 0 0,0 0 16,1-1-16,20 22 0,-42-42 15,21 21-15,-21 0 0,21 0 0,-21-22 16,0 1-16,0 21 0,-21-22 0,0 22 15,0-21-15,0 21 0,-1 0 16,1-1-16,-21 1 0,21 21 0,0 0 16,-22 0-16,22 0 0,0 0 15,0 0-15,0 0 0,-1 21 0,22 1 16,0-1-16,22 0 31,20-21-31,-21 0 0,21 0 0,1 0 16,-1 0-16,0 0 0,22 0 15,-22 0-15,22-21 0,-1 0 16,1 21-16,-22-22 0,22 22 0,-1-21 16,1 0-16,-22 21 0,21-21 0,-20 21 15,-1 0-15,-21-21 0,0 21 16,1 0-16,-1 0 0,-21-21 0,21 21 16,-42 0-1,0 0 1,-1 21-16,1-21 0,0 21 0,0 0 15,0 0-15,0 0 0,21 22 16,-22-22-16,1 0 0,21 21 16,-21-20-16,21-1 0,0 21 0,-21-21 15,21 0-15,0 1 0,0 20 0,0-21 16,0 0-16,0 0 16,21 1-16,0-22 0,0 0 15,1 0-15,-1 0 0,0 0 16,0 0-16,0-22 0,0 22 15,1-21-15,-22 0 0,21 0 0,0 0 16,0 0-16,0-22 0,-21 22 0,21-21 16,1-1-16,-22 1 0,0-21 0,0 20 15,21 1-15,-21 0 16,0-1-16,21 1 0,-21 0 0,0-1 16,0 1-16,0 21 0,0-22 0,0 22 15,0 0-15,-21 21 16,21 21-1,-21-21-15,21 21 0,0 22 0,-22-22 16,22 0-16,0 21 0,0 1 16,0-1-16,-21 0 0,21 1 0,0-1 15,0 0-15,0 22 0,0-22 0,0 1 16,0-1-16,0-21 0,21 21 16,1-20-16,-1-1 0,0 0 15,0 0-15,0 0 0,0-21 0,1 0 16,-1 0-16,21 0 0,-21 0 15,0 0-15,22 0 0,-22 0 0,0-21 16,21 21-16,-20-21 0,-1 0 0,0 21 16,0-21-16,0-1 0,0 1 15,1 21-15,-22-21 0,21 0 0,0 21 16,-21-21-16,0 0 0,21 21 0</inkml:trace>
  <inkml:trace contextRef="#ctx0" brushRef="#br1" timeOffset="43861.04">9313 6646 0,'0'22'31</inkml:trace>
  <inkml:trace contextRef="#ctx0" brushRef="#br1" timeOffset="59108.24">296 8509 0,'0'0'0,"-21"0"16,21 21-16,-21-21 0,0 0 15,21 21 1,0 1 0,21-1-1,0-21-15,0 0 16,0 0-16,1 0 0,20 0 16,-21 0-16,21 0 0,1 0 15,-22 0-15,21 0 0,1 0 0,-1 0 16,-21-21-16,21 21 0,-20-22 15,-1 22-15,0-21 0,-21 0 0,0 0 16,0 0-16,0 0 16,-21 21-16,0-22 0,-1 1 15,1 21-15,-21 0 0,21 0 16,-22 0-16,1 0 0,21 21 0,-21 1 16,-1-1-16,22-21 0,-21 21 15,21 21-15,-1-21 0,-20 1 0,42-1 16,-21 0-16,21 0 0,0 0 15,0 0-15,0 1 0,0-1 0,21 0 16,0 0-16,22-21 16,-22 0-16,21 21 0,0-21 0,1 0 15,-22 0-15,21 0 0,1 0 16,-22 0-16,0 0 0,0 0 16,0 0-16,-42 0 31,0 0-31,0 0 15,-22 0-15,1 0 0,0 21 16,21-21-16,-22 22 0,1-1 0,0 0 16,20-21-16,1 21 0,-21 0 15,21 0-15,21 1 0,-21 20 0,-1-21 16,22 0-16,0 0 16,0 1-16,0-1 0,22-21 15,-1 0-15,0 21 0,0-21 16,21 0-16,-20 0 0,20 0 15,-21 0-15,0 0 0,22 0 16,-1 0-16,-21 0 0</inkml:trace>
  <inkml:trace contextRef="#ctx0" brushRef="#br1" timeOffset="59865.82">1439 8721 0,'0'0'0,"0"-21"16,0-22 0,-21 43-16,0-21 0,0 21 0,0 0 15,-1 0-15,1 0 0,0 0 0,-21 0 16,21 0-16,-22 0 0,22 21 16,0 0-16,-21-21 0,20 22 0,1 20 15,0-21-15,0 0 0,0 0 16,0 22-16,21-22 0,-22 0 15,22 0-15,0 0 0,0 1 0,0-1 16,0 0-16,22-21 0,-1 0 0,0 0 16,0 0-16,0 0 0,0 0 15,1 0-15,20 0 0,-21-21 16,0 0-16,0 21 0,22-22 16,-22 1-16,0 0 0,0 0 0,0 0 15,-21 0-15,22-1 0,-22 1 16,21 0-16,-21 0 0,21 0 0,-21 0 15,0-1 1,0 44 15,0-1-31,0 0 16,0 0-16,0 21 0,-21-20 0,21 20 16,-21 0-16,-1 1 0,22-1 15,-21 0-15,21 1 0,0-1 16,0 0-16,-21 22 0,21-22 0,-21 22 15,21-22-15,0 21 0,0-20 16,0 20-16,0 1 0,0-22 0,0 22 16,0-22-16,0 21 0,0-20 15,0-1-15,0 22 0,0-22 0,0-21 16,0 21-16,0 1 0,0-22 16,-21 21-16,21-21 0,-21 1 0,-1-1 15,1 0-15,0 0 0,0-21 16,0 0-16,0 0 0,-1 0 0,-20 0 15,21 0-15,-21 0 0,-1 0 16,22-21-16,-21 0 0,-1 0 16,1-1-16,21 1 0,-21 0 0,20 0 15,1 0-15,0-22 0,0 22 16,0 0-16,21-21 0,0 21 0,0-22 16,0 1-16,0 21 0,0-22 15,0 22-15,21-21 0,0 21 0,0 0 16,0-22-16,1 22 0,-1 0 15,0-21-15,0 20 0,0 1 16,22-21-16,-22 21 0,0-22 0,0 1 0</inkml:trace>
  <inkml:trace contextRef="#ctx0" brushRef="#br1" timeOffset="60116.44">1672 8742 0,'0'-21'0,"0"0"15,0 42 63,0 0-62,0 0-16,0 0 0</inkml:trace>
  <inkml:trace contextRef="#ctx0" brushRef="#br1" timeOffset="60309.33">1693 9081 0,'0'0'0,"0"21"15,21-21 64</inkml:trace>
  <inkml:trace contextRef="#ctx0" brushRef="#br1" timeOffset="60958.85">3048 8636 0,'0'0'15,"0"-21"-15,-21 0 0,21 0 0,0-1 16,0 1-16,0 0 0,0 0 16,-21 21-16,-1 0 15,22-21-15,-21 42 31,21 0-31,0 0 16,0 0-16,0 22 0,0-22 0,0 42 16,0-20-16,21 20 0,-21 1 15,0 20-15,0-20 0,22 21 0,-22-22 16,21 22-16,-21-1 0,0 1 0,0 0 16,0 21-16,0-22 0,0 1 15,0 0-15,0-1 0,-21 22 0,-1-21 16,1-1-16,21 22 0,-21-21 0,0 0 15,0-22-15,0 22 0,-1-22 16,22-20-16,0 20 0,0-21 0,0-20 16,-21 20-16,21-21 0,0 0 15,-21-21-15,21-21 32,0 0-32,0 0 0,0-22 15,0 1-15,0 21 0,0-43 0,21 22 16,-21-21-16,21-1 0</inkml:trace>
  <inkml:trace contextRef="#ctx0" brushRef="#br1" timeOffset="61349.05">2730 8954 0,'-21'-43'0,"42"86"0,-63-107 16,21 43-16,0 0 0,21-22 0,-21 22 15,21 0-15,0 0 0,0 0 16,0 0-16,0-1 0,0 1 0,21 0 16,0 0-16,21 0 0,-21 0 0,22-1 15,-1 22-15,0-21 0,1 0 16,-1 21-16,0 0 0,22 0 0,-22 0 16,1 0-16,-1 0 0,0 0 15,1 21-15,-22 0 0,21 1 0,-42-1 16,0 21-16,0-21 0,0 22 0,0-22 15,-21 21-15,-21-21 16,20 22-16,-20-1 0,0-21 0,-1 21 0,1-20 16,0-1-16,-1 0 0,22 0 15,-21 0-15,21-21 0,0 0 16,21 21-16,-22-21 0,44-21 47,-1 21-47,0-21 0,0 0 15,0 0-15,0 21 0</inkml:trace>
  <inkml:trace contextRef="#ctx0" brushRef="#br1" timeOffset="61836.02">3471 8594 0,'0'0'0,"0"-21"0,0-1 16,0 44 15,0-1-15,0 21-16,0-21 0,0 22 15,0-22-15,0 21 0,0 0 16,0-20-16,0 20 0,0-21 0,0 21 16,0-20-16,0-1 0,21 0 0,-21 0 15,22 0-15,-1-21 16,0 0-16,0 0 15,0 0-15,0 0 0,1 0 0,-1 0 16,0-21-16,0 0 0,-21 0 16,21-22-16,0 22 0,1-21 0,-1 21 15,-21-22-15,21 1 0,0 0 0,-21 21 16,21-22-16,-21 22 0,21 0 16,-21 0-16,0 0 0,0 42 46,0 0-46,0 21 0,-21-21 16,21 22-16,0-22 0,0 21 0,0 1 16,0-22-16,0 21 0,0-21 15,0 0-15,0 1 0,0-1 0,0 0 16,21 0-16,1 0 0,-1-21 16,0 0-16,0 0 0,0 0 15,0 0-15,1 0 0,-1-21 0,0 0 16,0 0-16,21-22 0,-20 22 15</inkml:trace>
  <inkml:trace contextRef="#ctx0" brushRef="#br1" timeOffset="62375.71">4381 8340 0,'0'-43'0,"0"86"0,0-107 0,0 43 16,-21 0-16,0 21 15,0 0 1,0 0-16,21 21 0,0 0 0,0 22 15,0-22-15,0 21 0,0-21 0,0 22 16,0-1-16,0 0 0,0 1 16,0-1-16,0 0 0,0 1 0,0-1 15,0 0-15,0 1 0,0-1 0,0-21 16,0 0-16,0 22 0,0-22 16,0 0-16,0 0 15,-21-21 16,21-21-31,0 0 0,0 0 0,0-22 16,0 22-16,0 0 0,0-21 16,0 20-16,0-20 0,0 21 15,0 0-15,21-22 0,0 22 0,0 0 16,0 0-16,0 0 0,1 0 0,20 21 16,-21-22-16,0 22 0,22 0 15,-1 0-15,-21 0 0,21 0 0,-20 0 16,-1 22-16,21-22 0,-21 21 0,0 0 15,-21 0-15,0 0 16,0 0-16,0 22 0,0-22 0,0 0 16,0 0-16,0 22 0,-21-22 0,0 0 15,0 0-15,-21 0 0,20 0 16,-20 1-16,0-1 0,21-21 0,-22 21 16,22 0-16,-21-21 0,21 0 0,-22 0 15,22 21-15,0-21 0,0 0 16,0 0-16,21-21 15,0 0-15,0 0 16,0 0-16,21-1 16,0 1-16,0 0 0</inkml:trace>
  <inkml:trace contextRef="#ctx0" brushRef="#br1" timeOffset="63340.15">5143 8149 0,'0'0'0,"-63"-21"32,42 21-32,21 21 15,-21 0-15,21 1 0,0 20 16,0 0-16,0-21 0,0 22 0,0-1 15,0 0-15,0 1 0,0-1 16,0 0-16,-22 1 0,22-22 0,0 21 16,0 1-16,0-22 0,0 21 0,0-21 15,0 0-15,0 1 16,22-1-16,-1-21 0,0 0 0,0 0 16,0 0-16,0 0 0,1-21 0,-22-1 15,21 1-15,0 0 0,0 0 16,0 0-16,0 0 0,1-1 0,-22-20 15,21 21-15,-21-21 0,21 20 0,-21 1 16,0 0-16,0 0 0,0 0 16,0 0-16,0 42 31,0 0-31,0 0 0,0 0 16,0 0-16,0 1 0,0-1 15,0 21-15,0-21 0,0 0 0,0 1 16,0 20-16,0-21 0,0 0 0,21 0 15,0-21-15,-21 22 0,21-1 16,1-21-16,-1 0 0,0 0 0,0 0 16,0 0-16,0 0 0,22 0 0,-22-21 15,0-1-15,0 1 0,0 0 16,1 0-16,20-21 0,-21 20 16,0 1-16,0-21 0,1 21 0,-1 0 15,0-22-15,0 22 0,0 0 0,-21 0 16,0 0-16,0-1 0,21 22 15,-21-21-15,0 42 16,0 1 0,0-1-1,0 0-15,0 0 16,22-21 0,-22-21 15,0 0-16,0 0-15,0-1 16,0 1-16,0 0 16,0 0-16,-22 21 0,22-21 15,-21 21-15,0 0 16,0 21-16,0 0 0,21 0 16,-21 0-16,-1 1 0,22 20 0,-21-21 15,21 21-15,-21-20 0,21 20 0,-21-21 16,21 21-16,0-20 0,0-1 15,0 0-15,0 0 0,0 0 0,21 0 16,0-21-16,0 0 0,22 0 0,-22 0 16,0 0-16,0 0 15,22 0-15,-22-21 0,21 21 0,-21-21 16,0 0-16,1 0 0,-1 0 0,0-1 16,0 22-16,0-21 0,0 0 15,1 0-15,-22 0 0,0 0 0,21-1 16,-21 1-16,0 0 0,0 0 15,0 0-15</inkml:trace>
  <inkml:trace contextRef="#ctx0" brushRef="#br1" timeOffset="63537.04">5376 8192 0,'0'0'0,"-21"0"15,21 21 17,21-21-1</inkml:trace>
  <inkml:trace contextRef="#ctx0" brushRef="#br1" timeOffset="64020.49">6985 8255 0,'0'-21'15,"0"42"-15,0-63 16,0 63 0,0 0-16,0 0 0,0 0 15,0 22-15,0-22 0,0 21 16,21-21-16,-21 22 0,0-1 16,21-21-16,-21 22 0,0-1 0,0-21 15,0 21-15,21-20 0,-21-1 0,0 0 16,22 0-16,-22 0 0,0 0 0,0 1 15,21-22 1,0 0-16,0 0 16,-21-22-16,21 1 0,0 21 0,-21-42 15,22 21-15,-1 0 0</inkml:trace>
  <inkml:trace contextRef="#ctx0" brushRef="#br1" timeOffset="64248.36">7429 8255 0,'0'-42'0,"0"84"0,0-105 0,0 41 15,0 1-15,-21 21 16,0 21 0,0 1-16,0 20 0,0-21 15,-1 21-15,1-20 0,0 20 0,0 0 16,0 1-16,0-22 0,-1 21 0,1 0 16,0-20-16,21 20 0,0-21 15,-21 0-15,21 0 0,0 1 0,0-1 16,0 0-16,21-21 15,0 0-15,0 0 0,1 0 16,-1 0-16,0-21 16,21 0-16,-21-1 0</inkml:trace>
  <inkml:trace contextRef="#ctx0" brushRef="#br1" timeOffset="64700.1">7789 8297 0,'0'0'0,"21"-21"0,-21 0 0,0 0 15,0 0 1,-21 21-16,0 0 16,0 21-16,0 0 15,0 0-15,21 0 16,0 22-16,0-22 0,-22 21 0,1-21 16,21 1-16,-21 20 0,21-21 0,0 21 15,-21-20-15,21-1 0,0 0 0,0 21 16,0-21-16,0 1 15,0-1-15,21-21 0,0 0 0,0 0 16,1 0-16,-1 0 0,0 0 0,21 0 16,-21-21-16,22-1 0,-22 22 15,0-21-15,0 0 0,22 0 0,-22 0 16,0 0-16,0-1 0,0-20 0,0 21 16,-21-21-16,0 20 0,0-20 15,0 0-15,0 21 0,0-22 0,-21 22 16,21 0-16,-42 0 0,21 0 15,0 21-15,-1 0 0,-20 0 0,21 0 16,-21 0-16,20 21 0,-20 0 16,21 0-16,0 0 0,0 0 0,-1 1 15,1-1-15,0 21 0,0-21 0,21 0 16,-21 1-16,21 20 0,0-21 16,0 0-16,0 0 0,0 1 15,21-22-15,0 0 0,0 0 0,0 0 16,22 0-16</inkml:trace>
  <inkml:trace contextRef="#ctx0" brushRef="#br1" timeOffset="64947.96">8340 8297 0,'0'0'0,"0"22"31,-22-1-31,22 0 0,-21 0 15,21 0-15,0 0 0,-21 1 0,21-1 16,0 0-16,0 0 0,0 0 16,-21 0-16,21 1 0,0-1 15,0 0-15,0-42 47,21 0-47,-21-1 16</inkml:trace>
  <inkml:trace contextRef="#ctx0" brushRef="#br1" timeOffset="65121.87">8340 8149 0,'0'-21'0,"0"42"0,0-63 0,0 21 16,-22 0 0,1 21-1,21 21 1,0 0-1,0 0-15,0 0 16,0 0-16,21-21 0,-21 22 0,22-1 16,-1 0-16</inkml:trace>
  <inkml:trace contextRef="#ctx0" brushRef="#br1" timeOffset="65674.55">8890 8382 0,'0'0'15,"0"-21"-15,21 21 16,-21-21-16,21 21 0,-21-21 0,0-1 16,0 1-16,0 0 0,0 0 15,0 0-15,0 0 0,0-1 0,0 1 16,0 0-16,-21 0 0,0 21 16,0 0-16,0 0 0,-1 0 15,-20 21-15,21 0 0,-21 0 0,20 1 16,-20 20-16,21-21 0,0 21 15,0 1-15,-1-22 0,1 21 0,21 1 16,-21-22-16,21 0 0,0 21 0,0-21 16,0 1-16,0-1 0,21-21 15,0 21-15,1-21 0,-1 0 16,21 0-16,-21 0 0,0 0 16,1 0-16,20 0 0,-21 0 0,0-21 15,0 0-15,1-1 0,20 1 16,-21 0-16,0 0 0,22-21 0,-22 20 15,0-20-15,0 0 0,0-22 0,0 22 16,1-22-16,-1 1 0,0 21 16,-21-22-16,0 22 0,21-1 0,-21 1 15,0 0-15,0 21 0,0-1 0,0 1 16,0 0-16,-21 42 16,21 0-1,0 22-15,-21-1 0,21 0 16,0 1-16,0-1 0,0 22 0,0-1 15,0-21-15,0 22 0,0-22 16,0 22-16,0-22 0,0 0 0,0 1 16,0-22-16,0 21 0,0-21 0,21 1 15,-21-1-15,21 0 0,0-21 16,0 0-16,1 0 0,-1 0 16,0 0-16,0 0 0</inkml:trace>
  <inkml:trace contextRef="#ctx0" brushRef="#br1" timeOffset="66384.34">10520 8424 0,'0'-21'31,"21"21"-15,0-21-16,-21 0 0,21 21 0,-21-21 15,21 0-15,-21-1 0,0 1 0,0 0 16,0-21-16,0 21 0,0-1 0,0-20 15,-21 21-15,0-21 0,0 20 16,21 1-16,-21 0 0,0 21 0,-1 0 16,-20 0-16,21 0 0,0 21 0,0-21 15,-22 43-15,22-22 0,-21 0 16,21 21-16,-22 1 0,22-1 16,0 0-16,0 1 0,0-1 0,-1-21 15,1 21-15,21-20 0,0 20 0,0-21 16,0 0-16,0 0 0,0 1 15,21-22-15,1 21 0,20-21 0,-21 0 16,0 0-16,22 0 0,-1 0 0,-21 0 16,21 0-16,1-21 0,-22-1 15,21 22-15,1-21 0,-22 0 0,21-21 16,0 21-16,-20-22 0,20 1 0,-21 0 16,0-1-16,0-20 0,1 20 15,-1-20-15,0-1 0,-21 1 0,0-1 16,21 1-16,-21 21 0,0-22 0,0 22 15,0-1-15,0 22 0,0 0 0,0 0 16,0 0-16,0 42 16,-21 0-16,21 0 15,-21 0-15,0 22 0,21-1 0,-22 0 16,22 22-16,0-1 0,-21 1 16,21-1-16,0 1 0,0-1 0,0-20 15,0 20-15,0-20 0,0 20 0,0-42 16,0 22-16,0-1 0,0-21 0,21 0 15,-21 0-15,22 1 0,-1-22 16,0 0-16,0 0 0,0 0 16,22 0-16,-22-22 0,0 22 0,21-21 15</inkml:trace>
  <inkml:trace contextRef="#ctx0" brushRef="#br1" timeOffset="66748.13">11134 8297 0,'0'0'0,"21"0"47,0 0-47,0 0 0,0-21 0,0 21 16,1-21-16,-1 0 0,0 21 15,0-21-15,0 0 0,0 21 16,1-22-16,-22 1 15,-22 21 1,1 0-16,0 21 16,0-21-16,0 22 0,0-1 0,-22 0 15,22 0-15,0 0 0,-21 0 16,20 1-16,1 20 0,21-21 0,0 0 16,-21 0-16,21 1 0,0-1 0,0 0 15,0 0-15,21-21 0,0 0 16,1 0-16,-1 21 0,0-21 15,0 0-15,21 0 0,1 0 0,-22 0 16,21-21-16,1 0 0,-22 0 0,21 21 16,0-21-16</inkml:trace>
  <inkml:trace contextRef="#ctx0" brushRef="#br1" timeOffset="67440.25">11705 8107 0,'0'0'15,"0"-21"-15,0 0 0,0-1 0,0 44 31,0-1-31,0 0 0,-21 0 16,21 0-16,0 0 0,0 22 16,0-22-16,-21 0 0,21 21 15,0-20-15,0-1 0,0 0 0,0 0 0,0 0 16,0 0-16,0 1 0,0-1 16,0 0-16,0 0 15,0-42 16,0 0-15,0 0-16,0-1 16,0 1-16,0-21 0,0 21 0,0 0 15,0-22-15,0 1 0,21 0 0,0 20 16,0-20-16,-21 0 0,21 21 16,1-22-16,-1 22 0,0 21 15,0-21-15,0 21 0,0 0 0,1 0 16,-1 0-16,0 21 0,-21 0 0,21 0 15,-21 1-15,21-1 0,-21 21 16,0-21-16,0 22 0,0-22 0,0 21 16,0-21-16,0 0 0,0 22 0,0-22 15,0 0-15,0 0 0,0 0 16,0 1 0,0-44 15,0 1-16,0 0-15,0 0 0,0 0 0,0 0 16,0-22-16,0 22 0,21-21 16,1 21-16,-1-22 0,0 1 15,21 0-15,-21 20 0,1-20 0,20 21 16,-21 0-16,21 0 0,-20 21 0,20 0 16,-21 0-16,21 0 0,-20 0 15,-1 21-15,0 0 0,0 0 0,-21 21 16,0-20-16,0 20 0,0 0 0,0 1 15,0-22-15,0 21 0,-21 0 16,0-20-16,0-1 0,-1 21 0,22-21 16,-21 0-16,0-21 0,0 22 15,21-1-15,-21-21 0,0 0 16,42 0 15,0-21-31,0-1 0,0 22 0</inkml:trace>
  <inkml:trace contextRef="#ctx0" brushRef="#br1" timeOffset="67861.02">12827 7980 0,'0'0'0,"-21"0"31,0 0-31,-1 21 16,22 0-16,-21 0 0,0 1 15,0-1-15,0 21 0,21-21 16,-21 22-16,-1-22 0,22 0 0,-21 21 16,21-21-16,0 1 0,0-1 0,0 0 15,0 0-15,0 0 0,0 0 16,0 1-16,21-22 16,1 0-16,-1 0 0,0 0 15,0 0-15,0 0 0,22-22 0,-22 22 16,0-21-16,0 0 0,0 0 15,0 0-15,1 0 0,-1-1 16,0-20-16,-21 21 0,0-21 0,21-1 0,-21 1 16,0 21-16,0-22 15,0 22-15,0-21 0,0 21 0,-21 21 16,21-21-16,-21 21 0,0 0 0,-1 0 16,1 0-16,0 0 0,0 0 15,0 21-15,0-21 0,-1 21 0,1 0 16,21 0-16,0 0 0,0 1 15,0-1-15,21-21 16</inkml:trace>
  <inkml:trace contextRef="#ctx0" brushRef="#br1" timeOffset="68151.86">13589 7789 0,'0'0'0,"0"-21"0,0 0 16,-21 0-16,0 21 0,-1 0 16,1 0-16,0 0 15,0 21-15,0 0 0,0 0 16,21 1-16,-22-1 0,1 21 0,21-21 16,-21 22-16,21-1 0,0 0 15,0 1-15,0-22 0,0 21 0,0 0 16,0-20-16,0 20 0,0-21 15,0 21-15,0-20 0,0-1 0,21 0 16,0 0-16,1-21 0,-1 0 16,0 0-16,0 0 0,0 0 15,0 0-15,22 0 0,-22 0 0,0 0 16,21-21-16</inkml:trace>
  <inkml:trace contextRef="#ctx0" brushRef="#br1" timeOffset="68455.77">14118 7662 0,'0'0'0,"21"0"47,0 22-47,1-1 0,-1 0 16,21 0-16,-21 0 0,0 0 0,22 1 15,-22 20-15,0-21 0,0 0 0,-21 22 16,0-1-16,0 0 0,0-21 16,0 22-16,0-1 0,0 0 0,0-20 15,-21 20-15,21-21 0,-42 21 16,21-20-16,-1-1 0,1 0 0,0 0 16,-21 0-16,21 0 0,-22 1 15,22-22-15,0 21 0,0-21 0,0 0 16,-1 0-16,1 0 0,0 0 0</inkml:trace>
  <inkml:trace contextRef="#ctx0" brushRef="#br1" timeOffset="69376.87">6308 9440 0,'0'-21'0,"0"42"0,0-63 15,-22 42-15,1 0 0,21-21 0,-21 21 16,0-21-16,0 21 0,0 0 16,-1 0-16,1 0 0,-21 0 0,21 0 15,0 0-15,-1 0 0,1 21 0,0 0 16,0-21-16,0 21 0,0 0 15,-1 1-15,1-22 0,21 21 0,0 0 16,0 0-16,0 0 0,0 0 16,0 1-16,21-22 0,1 21 15,20-21-15,-21 21 0,0 0 0,22-21 16,-22 21-16,21-21 0,-21 21 0,22 1 16,-22-1-16,0 0 15,0 0-15,0-21 0,-21 21 0,0 0 16,0 1-16,0-1 0,0 0 0,-21 0 15,0 0-15,0 0 0,-22-21 16,22 22-16,-21-1 0,21-21 0,-22 0 16,22 21-16,0-21 0,-21 0 0,21 0 15,-1 0-15,1 0 16,21-21 0,0 0-16,21 21 0,1-22 15,20 22-15,-21 0 0,0-21 0,22 21 16,-22 0-16,0 0 0,21 0 15,-21 0-15,1 0 0,20 21 16,-21 1-16,0-1 0,-21 0 0,21 0 16,-21 0-16,0 0 0,0 22 15,0-22-15,0 0 0,0 21 0,-21-20 16,21-1-16,-21 21 0,0-21 0,0 22 16,0-22-16,-1 0 0,1 0 0,21 0 15,-21 0-15,21 1 0,-21-22 16,21 21-16,-21-21 0</inkml:trace>
  <inkml:trace contextRef="#ctx0" brushRef="#br1" timeOffset="70164.42">6413 12954 0,'0'0'0,"-21"0"0,21-21 16,-21 0-16,0 21 0,21-21 15,-21 21 1,21-22-16,0 1 0,0 0 16,21 0-16,0 21 0,0 0 15,0-21-15,1 21 0,-1 0 16,0 0-16,0 0 0,0 0 0,0 0 16,1 21-16,-1 0 0,0 0 0,0 0 15,-21 22-15,0-22 0,0 0 16,0 21-16,0 1 0,-21-22 0,0 21 15,-22-21-15,22 1 0,-21 20 0,0-21 16,-1 0-16,1 0 0,21 22 16,-22-43-16,1 21 0,21 0 0,0 0 15,0-21-15,-1 21 16,22 1-16,22-22 16,-1 0-16,0 21 15,0-21-15,0 0 0,0 21 0,22 0 16,-22-21-16,21 21 0,-21-21 0,22 21 15,-1-21-15,0 22 0,1-1 16,-1 0-16,22 0 0,-22 0 0,0 0 16,1 1-16,-22-1 0,21 21 0,-21-21 15,0 0-15,1 22 0,-22-1 0,0-21 16,0 22-16,0-22 0,0 21 16,0 0-16,-43-20 0,22-1 0,-21 21 15,-1-21-15,1 0 0,0 1 16,-1-1-16,-20 0 0,21-21 0,-22 0 15,1 0-15,20 0 0,-20 0 16,20 0-16,-20 0 0,21-21 0,-22 0 16,22-1-16,-1 1 0,1 0 0,0 0 15,21-21-15,-22-1 0,22 22 0,0-21 16,0-1-16,21 1 0,0 0 16</inkml:trace>
  <inkml:trace contextRef="#ctx0" brushRef="#br1" timeOffset="72062.78">7218 10922 0,'0'0'0,"0"-21"0,21 21 16,0-21-1,-21 0 1,0 42 15,0 0-31,0 0 16,0 0-16,0 0 0,0 1 0,0 20 15,0-21-15,0 0 0,0 0 0,0 1 16,0 20-16,0-21 0,-21 0 16,21 0-16,0 1 0,0-44 47,0 1-32,0 0-15</inkml:trace>
  <inkml:trace contextRef="#ctx0" brushRef="#br1" timeOffset="72440.66">7281 10478 0,'0'0'0,"-21"0"0,0 0 16,0 21-1,0-21-15,-1 21 0,22 0 0,0 0 16,-21 0-16,21 1 0,-21-1 0,21 0 15,0 0-15,0 0 0,0 0 16,21-21 0,0 0-16,1 0 0,-1 0 0,0 0 15,0 0-15,0 0 0,0-21 16,1 21-16,-1-21 0,0 0 16,-21 0-16,0 0 0,21-1 0,-21 1 15,0 0-15,0 0 0,0 0 0,0 0 16,-21-1-16,0 1 15,0 21-15,-1 0 0,1 0 16,0 0-16,0 21 0,0 1 0,0-1 16,-1 0-16,1 0 0,21 0 15,-21 22-15,21-22 0,-21 21 16,21-21-16,0 0 0,0 22 0,0-22 16,0 0-16,21 0 0,21 0 15,-20-21-15,-1 0 0</inkml:trace>
  <inkml:trace contextRef="#ctx0" brushRef="#br1" timeOffset="72920.45">7768 10816 0,'0'0'0,"-21"0"0,0 0 15,21 21-15,-21-21 16,21 22-16,-22-22 0,22 21 0,0 0 15,0 0-15,0 0 0,0 0 0,0 1 16,0-1-16,0 0 0,0 0 16,0 0-16,0 0 0,0 1 0,0-1 15,0 0-15,0 0 0,0 0 16,-21-42 31,21 0-47,0 0 0,0 0 0,0-1 15,0-20-15,0 21 0,21 0 16,-21-22-16,22 1 0,20 21 16,-21-21-16,21-1 0,-20 22 0,20-21 15,0 21-15,22-1 0,-22 1 0,0 0 16,1 21-16,-1 0 0,0 0 16,-20 21-16,20 0 0,-21 1 0,0-1 15,0 0-15,-21 21 0,0 1 0,0-22 16,0 21-16,0 0 0,0 1 15,0-1-15,0 0 0,-21 1 0,21-22 16,-21 21-16,0-21 0,21 1 0,-21-1 16,21 0-16,0-42 31,0 0-31,21-1 16,0 1-16,0-21 0</inkml:trace>
  <inkml:trace contextRef="#ctx0" brushRef="#br1" timeOffset="73188.3">8721 10308 0,'0'-21'0,"0"42"0,0-21 32,0 21-32,-22 1 0,22 20 15,0-21-15,0 21 0,0 1 16,0 20-16,0-20 0,0-1 0,0 0 15,-21 22-15,21-22 0,0 0 16,0 1-16,0-1 0,-21 0 0,21 1 16,-21-22-16,21 21 0,-21-21 0,21 1 15,0-1-15,0 0 0,21-42 32,0 0-32,0-1 15,-21 1-15,21 0 0</inkml:trace>
  <inkml:trace contextRef="#ctx0" brushRef="#br1" timeOffset="73408.17">8530 10605 0,'0'0'0,"0"21"15,0 0 1,21-21-16,0 0 0,22 0 15,-22 0-15,0 0 0,21 0 0,-20 0 16,-1 0-16,21 0 0,-21 0 0,0 0 16,22 0-16,-22-21 0,0 21 0,0-21 15,0 21 1,1-22-16</inkml:trace>
  <inkml:trace contextRef="#ctx0" brushRef="#br1" timeOffset="74032.31">9737 10816 0,'63'-42'16,"-42"21"-1,-21 0-15,21-1 0,-21 1 16,0 0-16,0 0 0,0-21 0,0 20 16,-21 1-16,0 0 0,0 0 15,21 0-15,-21 0 0,0-1 0,-1 22 16,1 0-16,0 0 0,0 0 0,0 0 16,0 0-16,-1 0 0,1 22 15,0-1-15,0 21 0,0-21 0,0 22 16,-1-1-16,1 0 0,0 1 0,21-22 15,0 21-15,-21 0 0,21 1 0,0-1 16,0-21-16,0 22 16,0-22-16,0 0 0,0 0 0,21 0 15,-21 0-15,21 1 0,0-22 0,1 0 16,-1 0-16,0 0 16,0 0-16,21-22 0,-20 1 0,-1 21 15,0-21-15,0 0 0,0 0 0,0 0 16,22-22-16,-22 22 0,0-21 0,-21-1 15,21 22-15,0-21 0,-21 0 16,22-1-16,-22 1 0,0 0 0,0 20 16,0 1-16,0 0 0,0 0 0,0 42 31,0 0-15,0 22-16,0-22 0,0 0 0,0 21 15,0 1-15,0-22 0,0 21 0,0-21 16,0 22-16,0-22 0,0 21 15,21-21-15,0 0 0,0 1 0,0-1 16,0 0-16,1 0 0,-1-21 0,0 0 16,21 0-16,-21 0 0,22 0 0,-22 0 15,21 0-15,1 0 0,-22-21 16,21 0-16,0 0 0</inkml:trace>
  <inkml:trace contextRef="#ctx0" brushRef="#br1" timeOffset="74292.17">10753 10520 0,'0'0'0,"-22"21"16,22 0-1,22-21 1,-22 21-16,21-21 0,0 0 0,0 0 15,0 0-15,0 0 16,1 0-16,-1 0 0,0 0 16,0 0-1,0-21 1</inkml:trace>
  <inkml:trace contextRef="#ctx0" brushRef="#br1" timeOffset="74504.03">10710 10795 0,'-21'21'0,"42"-21"32,0 0-17,1 0-15,-1 0 16,0 0-16,0 0 15,0 0-15,0-21 0,1 0 16,-1 21 0,0 0-16,-21-21 0,21 0 0</inkml:trace>
  <inkml:trace contextRef="#ctx0" brushRef="#br1" timeOffset="74848.17">11790 10287 0,'0'0'0,"-43"-42"31,22 42-16,21 21-15,0 0 0,0 0 0,0 0 16,0 1-16,0 20 0,-21-21 16,21 21-16,0 1 0,0-22 0,0 21 15,0-21-15,0 22 0,-21-22 16,21 0-16,0 0 0,0 0 0,0 1 16,0-1-16,0 0 0,21-21 46,0-21-46</inkml:trace>
  <inkml:trace contextRef="#ctx0" brushRef="#br1" timeOffset="75296.5">12361 10287 0,'-42'-21'15,"21"42"1,0-21-16,-1 21 0,22 0 16,-21 22-16,0-22 0,0 0 0,21 21 15,-21-20-15,21 20 0,-21-21 0,21 21 16,0-20-16,0 20 0,0-21 16,0 0-16,0 0 0,0 1 15,0-1-15,21 0 0,0 0 0,0-21 16,0 0-16,22 0 0,-22 0 15,0 0-15,21 0 0,-21 0 16,22 0-16,-22 0 0,21 0 0,-21-21 16,1 0-16,20 0 0,-21-1 0,0 1 15,0 0-15,1 0 0,-1-21 0,0-1 16,0 1-16,0 0 0,-21-1 16,0 1-16,0 0 0,0-1 0,0 22 15,0-21-15,0 21 0,-21-1 0,0 22 16,0 0-16,-22-21 0,22 21 15,-21 0-15,21 0 0,-22 0 0,22 21 16,-21-21-16,21 22 0,0-1 16,21 0-16,0 0 0,-22-21 15,22 21-15,0 0 16,22-21-16,-1 0 16,0 0-16</inkml:trace>
  <inkml:trace contextRef="#ctx0" brushRef="#br1" timeOffset="75579.44">13462 10329 0,'0'0'15,"-21"0"-15,0 0 0,-1 0 0,1 0 16,0 0-16,0 0 0,0 0 16,0 0-1,42 0 17,0 0-32,0 0 0,0 0 15,0 22 1,-21-1-16</inkml:trace>
  <inkml:trace contextRef="#ctx0" brushRef="#br1" timeOffset="75808.32">13398 10732 0,'0'0'15,"0"21"-15,0 0 0,0 0 16,0 0-16,0 0 15,0 1-15,0-1 0,-21 0 0,0 0 16,0 0-16,0 0 0,21 1 16,-21-1-16,-1 0 0,1 0 0,0 0 15,0 0-15,0 1 0,0-1 16,-22 0-16,22-21 0,-21 21 0,-1 0 16,1-21-16,0 0 0,-1 0 0,1 21 15,0-21-15</inkml:trace>
  <inkml:trace contextRef="#ctx0" brushRef="#br1" timeOffset="78192.34">13441 10308 0,'0'-21'16,"-21"21"0,-1 0-1,1 0 1,0 0 0,21 21-1,-21 0-15,21 1 16,-21-22-16,21 21 15,0 0-15,21-21 16,0 0 0,0 0-1,0 0-15,1 0 0,-1 0 16,0 0-16,-21-21 0,21 21 16,-21-21-16,21 21 0,0-22 15,-21 1-15,0 0 16,0 0-16,0 0 15,-21 21 1,0 0-16,0 0 16,0 0-16,0 21 15,-1-21-15,22 21 0,-21-21 16,21 21-16,-21-21 0,21 21 0,-21-21 0,21 22 16,0-1-16,0 0 15,21 0 1,0-21-16,0 0 15,1 0-15,-1 0 0,0 0 16,0 0-16,-21-21 16,21 21-16,0-21 0,-21 0 15,0-1-15,0 1 16,0 0-16,0 0 16,-21 21 15,0 0-31,21 21 15,-21-21-15,21 21 0,-21-21 16,21 21-16,0 1 0,0-1 16,0 0-1,-21-21 32</inkml:trace>
  <inkml:trace contextRef="#ctx0" brushRef="#br1" timeOffset="93248">15409 3535 0,'21'0'62,"-21"-21"-62,22 0 16,-1-1-16,-21 1 0,21 21 15,-21-21-15,0 0 16,0 0-16,0 0 0,0-1 0,0 1 16,0-21-16,0 21 0,-21 0 15,0-1-15,-1 1 0,1 0 0,0 21 16,-21 0-16,21 0 0,-22 0 0,1 0 16,0 0-16,-1 0 0,-20 21 15,20 0-15,1 1 0,0 20 0,-1-21 16,1 21-16,21 1 0,-21-1 0,20 0 15,22 1-15,0-1 0,0 0 16,0 1-16,0-1 0,0-21 0,0 22 16,0-22-16,22 21 0,-1-21 15,21 0-15,-21-21 0,0 22 16,22-1-16,-22-21 0,21 0 0,-21 0 16,22 0-16,-22 0 0,21 0 0,1 0 15,-22-21-15,21-1 0,-21 1 16,22 0-16,-22 0 0,0 0 0,21 0 15,-21-1-15,-21-20 0,22 21 16,-1 0-16,-21-22 0,0 22 0,0-21 16,0 21-16,0-22 0,0 22 0,0 0 15,0 0-15,0 0 0,0 0 16,0 42 15,0 0-15,0 0-16,0 0 0,0 22 0,0-22 15,0 0-15,0 0 0,0 0 16,0 22-16,21-22 0,-21 0 0,21 0 16,0 0-16,0 0 0,1-21 15,-1 0-15,0 22 0,0-22 16,0 0-16,0 0 0,22 0 0,-22 0 16,0-22-16,21 22 0,-20-21 0,-1 0 15,0 0-15,0 0 0,0 0 16,0-1-16,1-20 0,-1 21 0,0-21 15,-21 20-15,0-20 16,0 0-16,0 21 0,0-1 0,0-20 16,0 21-16,0 0 0,0 42 31,-21 0-31,0 0 0,21 22 16,0-22-16,-22 21 0,1-21 15,21 22-15,-21-1 0,21-21 0,0 21 16,0-20-16,-21-1 0,21 21 0,0-21 15,-21 0-15,21 1 0,0-1 16,0-42 31,0-1-47,21 1 16,0 0-16,-21 0 0,0 0 0,21 0 15,0-22-15,1 22 0,-22-21 16,21 21-16,0-22 0,-21 1 0,21 21 15,0 0-15,-21-1 0,0 1 16,21 0-16,1 21 0,-22 21 16,0 0-16,21 22 0,-21-22 15,0 21-15,0-21 0,0 22 16,0-22-16,0 21 0,21-21 0,-21 22 16,0-22-16,0 0 0,21 0 15,0 0-15,0 1 16,1-22-16,20 21 0,-21-21 0,21 0 15,1 0-15,-22 0 0,21 0 16,1-21-16,-1-1 0,-21 1 0,21 21 16,1-21-16,-22-21 0,21 21 0,-21-1 15,1 1-15,-1-21 0,0 21 16,0-22-16,0 1 0,-21 21 0,21 0 16,-21 0-16,22-1 0,-22 1 15,0 42 1,0 1-16,0-1 0,-22 0 15,1 0-15,0 0 16,21 0-16,0 22 0,-21-22 0,21 0 16,-21 0-16,21 0 0,0 22 0,0-22 15,0 0-15,21 0 16,0-21-16,21 0 0,-20 0 0,-1 0 16,0 0-16,0 0 0,0 0 15,22 0-15,-22-21 0,0 21 0,0-21 16,0 0-16,0 0 0,1-1 0,-22 1 15,0 0-15,21 0 0,-21 0 16,21-22-16,-21 22 0,0 0 0,0 0 16,0 0-16,0 0 0,0-1 0,0 1 15,0 42 17,0 22-32,0-22 15,0 0-15,0 21 0,0 1 0,-21-22 16,21 21-16,-21 1 0,21-1 0,0 0 15,-22 22-15,22-22 0,-21 22 16,21-1-16,0 1 0,0-1 0,0 22 16,0-22-16,0 22 0,0 0 0,-21-22 15,21 22-15,-21-1 0,0 1 16,21 0-16,0-1 0,0 1 0,0-21 16,0 20-16,0-20 0,0-22 0,0 22 15,0-22-15,0-21 0,0 0 16,0 0-16,0 1 0,0-44 31,0 1-31,-21 0 0,-1 0 16,1-21-16,0 20 0,0-20 0,0-21 15,0 20-15,-1-20 0,22-1 16,-21 1-16,0-1 0,21 1 0,0-1 16,0 1-16,0-1 0,0 1 0,0-1 15,0 1-15,0 20 0,0-20 16,21-1-16,0 22 0,1 0 15,-1-22-15,0 22 0,0 0 0,0 20 16,0-20-16,1 0 0,20-1 16,-21 22-16,21-21 0</inkml:trace>
  <inkml:trace contextRef="#ctx0" brushRef="#br1" timeOffset="93711.74">18161 3090 0,'0'-42'0,"0"84"0,0-105 0,0 42 0,21 0 15,0-1-15,0 1 0,1 0 0,-22 0 16,21 0-16,0 0 0,0 21 16,0-22-16,0 22 15,1 0 1,-22 22-16,0-1 0,0 0 15,21 21-15,0 1 0,-21 20 0,21-21 16,-21 22-16,0-1 0,21 1 16,-21-1-16,21-20 0,-21-1 0,0 0 15,22 1-15,-22-1 0,0 0 16,0-20-16,0-1 0,0 0 0,0 0 16,0-42 15,0 0-31,21 0 0,0-1 15</inkml:trace>
  <inkml:trace contextRef="#ctx0" brushRef="#br1" timeOffset="93947.6">18923 2921 0,'0'0'0,"21"-21"0,-21-21 16,0 20-16,21 1 0,-42 42 31,0 1-31,21-1 0,-21 0 15,0 21-15,-1 1 0,1-1 16,0 0-16,0 1 0,0-1 0,21 21 16,-21-20-16,-1-1 0,1 0 15,0 1-15,21-22 0,-21 21 16,0-21-16,21 1 0,0-1 0,0 0 16,0 0-16,21-21 15,0 0-15,0 0 16,0 0-16</inkml:trace>
  <inkml:trace contextRef="#ctx0" brushRef="#br1" timeOffset="94901.01">19494 3196 0,'0'0'0,"22"-21"0,-22-21 0,0 21 16,0-1-16,0 1 0,0 0 15,-22 0-15,1 0 0,0 21 16,0 0-16,-21 0 0,20 0 0,-20 0 15,21 0-15,-21 21 0,-1 0 16,22 0-16,-21 0 0,21 22 0,-22-1 16,22 0-16,0 1 0,0-1 15,0 0-15,-1 1 0,22-1 0,-21 0 16,21-20-16,0-1 0,0 21 16,0-21-16,21-21 0,-21 21 0,22 1 15,-1-22-15,0 0 0,21 0 0,-21 0 16,22 0-16,-22 0 0,21-22 15,1 1-15,-22 0 0,21 0 0,-21 0 16,22 0-16,-22-1 0,0-20 16,0 0-16,0 21 0,0-22 15,1 1-15,-22 0 0,21 20 0,-21-20 16,0 21-16,0 0 0,0 0 16,0 42-1,-21 0 1,21 0-16,-22 21 0,1-20 0,21 20 15,0-21-15,-21 21 0,0-20 0,21 20 16,0-21-16,0 21 0,0-20 16,0-1-16,0 0 0,0 0 0,0 0 15,0 0-15,21-21 16,0 0-16,0 22 0,1-22 0,-1 0 16,21 0-16,-21 0 0,0 0 0,22-22 15,-22 1-15,21 21 0,-21-21 16,22 0-16,-22 0 0,21-22 0,-21 22 15,1-21-15,-1 21 0,0-22 16,-21 1-16,21 21 0,-21 0 0,0 0 16,0-1-16,0 1 0,-21 0 15,0 21-15,0 0 0,-1 0 16,1 21-16,0-21 0,21 21 0,0 1 16,-21-1-16,21 0 0,0 0 15,0 0-15,0 0 0,0 1 0,0 20 16,21-21-16,0 0 0,-21 0 15,21 1-15,1 20 0,-22-21 16,0 0-16,21-21 0,-21 21 0,21 1 16,0-1-16,-21 0 0,21-21 15,0 0 1,1 0-16,-1 0 0,0 0 16,0 0-16,0 0 15,0-21-15,22 0 0,-22 21 0,0-22 16,0-20-16,22 21 0,-22 0 15,0-22-15,21 22 0,-21-21 16,1 21-16,-1 0 0,0-22 0,0 22 16,0 21-16,-21-21 0,0 42 15,0 0 1,0 0-16,0 22 0,-21-22 16,21 0-16,-21 21 0,21-20 15,0-1-15,0 0 0,0 0 0,0 0 16,0 0-16,0 1 0,21-22 15,0 21-15,0-21 0,1 0 0,-1 0 16,0 0-16,0 0 0,0 0 0,0 0 16,22 0-16,-22 0 15,0 0-15,0-21 0,0-1 0,1 1 16,-1 21-16</inkml:trace>
  <inkml:trace contextRef="#ctx0" brushRef="#br1" timeOffset="95076.23">20680 3048 0,'0'0'0,"-21"-21"0,-1 21 0,1 0 15,0 0-15,0 0 0,0 0 16,21 21 0,0 0-1,0 0-15,21 1 16,0-22-16,0 21 0</inkml:trace>
  <inkml:trace contextRef="#ctx0" brushRef="#br1" timeOffset="95628.93">21315 3471 0,'0'0'0,"0"-21"16,0 0-16,21 21 0,-21-21 15,0 0-15,21 0 0,-21-1 16,0-20-16,0 21 0,0 0 16,0 0-16,0-1 0,-21 1 15,0 0-15,0 0 0,-1 0 0,1 21 16,0 0-16,0 0 16,0 0-16,-22 0 0,22 21 0,0 21 15,-21-21-15,21 22 0,-1-1 0,-20 0 16,21 1-16,-21-1 0,20 0 15,1 1-15,21-1 0,0-21 0,0 0 16,0 22-16,0-22 0,0 0 16,21 0-16,22-21 15,-22 0-15,0 0 0,0 0 0,22 0 0,-22 0 16,21 0-16,-21-21 0,22 0 16,-22 0-16,0 0 0,21-1 15,-21 1-15,1 0 0,20 0 0,-21-21 16,0-1-16,-21 22 0,21-21 15,-21-1-15,22 1 0,-22 21 0,0 0 16,0 0-16,0-1 0,0 44 16,-22-1-1,1 0-15,0 0 0,21 21 0,-21-20 16,0 20-16,21 0 0,0-21 16,0 22-16,0-22 0,0 0 15,0 21-15,0-20 0,0-1 0,0 0 16,21 0-16,0-21 15,0 0-15,0 0 0,1 0 0,20 0 16,0 0-16,1 0 0,-1 0 16,0 0-16,1-21 0,-1 0 0</inkml:trace>
  <inkml:trace contextRef="#ctx0" brushRef="#br1" timeOffset="96116.1">22077 3281 0,'21'-64'0,"-42"128"0,42-170 15,0 64-15,-21 21 0,0-22 16,0 22-16,0 0 0,0 0 0,0 42 31,-21 0-31,0 0 16,21 22-16,0-22 0,0 21 0,-21 22 15,21-22-15,0 0 0,-22 1 16,22-1-16,0 0 0,-21 1 0,21-1 16,0-21-16,0 21 0,-21-20 0,21-1 15,-21 0-15,21 0 0,0 0 16,0-42 15,0 0-31,0 0 16,0 0-16,21-22 0,0 22 15,0-21-15,1 21 0,20-22 16,-21 1-16,21 21 0,1-22 16,-1 22-16,0 0 0,1 0 15,20 21-15,-20 0 0,-1 0 0,0 21 16,1 0-16,-1 0 0,-21 1 0,0 20 15,0-21-15,-21 21 0,0 1 16,0-22-16,0 0 0,-21 21 0,0-20 16,0-1-16,0 0 0,-22 0 15,1 0-15,0 0 0,-1-21 0,1 22 16,0-22-16,-1 0 0,1 0 0,21 0 16,-21 0-16,20 0 0,1 0 15,0 0-15,0 0 0,0-22 16,21 1-16,0 0 15,0 0-15,21 0 16,0-22-16,0 22 0,0 0 0,1-21 16</inkml:trace>
  <inkml:trace contextRef="#ctx0" brushRef="#br1" timeOffset="96367.96">22987 2921 0,'0'0'16,"21"-21"-16,0 0 0,-21 0 0,0 42 31,0 0-31,0 21 0,-21 1 0,0-1 16,0 0-16,0 22 0,21-1 15,-22-20-15,1 20 0,0-21 16,21 22-16,-21-22 0,21 1 0,0-22 16,0 21-16,0-21 0,-21 0 15,21 1-15,0-1 0,0 0 0,0 0 16,21-42 15,0 21-31,0-21 0,0 0 16</inkml:trace>
  <inkml:trace contextRef="#ctx0" brushRef="#br1" timeOffset="96699.87">23156 3471 0,'0'22'16,"21"-22"15,1 0-31,-1 0 16,0-22-16,0 1 0,0 21 0,0-21 15,1 0-15,-1-21 0,-21 20 16,21 1-16,-21-21 0,0 21 0,0 0 16,0-22-16,0 22 15,-21 21-15,0 0 16,-1 0-16,-20 21 0,21 22 0,-21-22 15,-1 21-15,22 0 0,-21 1 16,21-1-16,-1 0 0,1-20 0,21 20 16,0-21-16,0 21 0,0-20 0,0-1 15,21 0-15,1 0 0,20-21 16,-21 0-16,0 0 0,22 0 0,-22 0 16,21 0-16,-21 0 0,22 0 15,-22-21-15,0 0 0,21 0 0,-21-1 16,22-20-16</inkml:trace>
  <inkml:trace contextRef="#ctx0" brushRef="#br1" timeOffset="98261.18">24426 3112 0,'0'-22'15,"0"44"-15,0-65 0,0 22 0,0 0 0,0 0 16,-21 0-16,21-1 16,-21 22-16,0 0 15,0 0 1,21 22-16,0-1 0,0 0 15,-22 21-15,22-21 0,-21 22 0,0-1 16,21 0-16,-21 22 0,21-22 16,0 1-16,-21-22 0,21 21 0,-21 0 15,21-20-15,0-1 0,0 0 0,0 0 16,21-21 0,0 0-1,0-21-15,0 0 16,-21 0-16,21-1 0,1-20 0,-1 21 15,0-21-15,0-1 0,0 1 16,0 21-16,1-22 0,-1 22 16,0-21-16,0 21 0,-21 0 15,21 21-15,0 21 16,-21 0-16,0 0 0,0 0 16,0 22-16,0-22 0,0 21 0,0-21 15,0 22-15,0-22 0,0 21 16,0-21-16,0 0 0,22 1 0,-22-1 15,21 0-15,0 0 0,0-21 16,0 0-16,0 0 0,1 0 16,20 0-16,-21 0 0,21 0 0,-20-21 15,20 0-15,0 0 0,-21-1 16,22 1-16,-1-21 0,0 0 16,-20 20-16,20-20 0,-21 0 0,21-1 15,-20 1-15,-1 0 0,0-1 16,-21 22-16,21-21 0,-21 21 0,0 0 15,0 42 1,-21 0 0,0 0-16,0 21 0,-1 1 0,22-22 15,-21 21-15,0 1 0,0-1 16,21 0-16,0 1 0,0-1 0,0-21 16,0 21-16,0-20 0,0 20 15,21-21-15,-21 0 0,21-21 16,0 21-16,22-21 0,-22 0 0,21 0 15,-21 0-15,22 0 0,-1 0 16,-21 0-16,22-21 0,-1 0 0,0 0 16,1-21-16,-1 20 0,-21-20 0,21 0 15,1-1-15,-1-20 0,-21 21 16,22-1-16,-22-20 0,21 20 0,-21-20 16,0 21-16,1-1 0,-1 1 15,0 0-15,-21 20 0,0-20 0,0 21 16,-21 21-1,0 21-15,-1 0 16,1 0-16,0 22 0,0-1 16,-21 0-16,20 1 0,1-1 15,21 0-15,-21 1 0,21 20 0,-21-20 16,21-1-16,-21 0 0,21 1 16,0-1-16,-21 0 0,21-21 0,0 1 15,0-1-15,0 0 0,0 0 0,0-42 47,21 0-47,0-22 0,0 22 16,0 0-16,0-21 15,1 21-15,-1-22 0,0 1 0,21 21 0,-21 0 16,1-22-16,-1 22 16,0 0-16,0 21 15,-21 21-15,0 0 0,0 0 16,0 1-16,0-1 0,0 21 15,0-21-15,21 22 0,-21-22 0,0 0 16,21 21-16,-21-21 0,0 1 16,22-1-16,-1 0 0,0 0 0,0-21 15,0 21-15,0-21 0,1 0 0,-1 0 16,0 0-16,0 0 16,0 0-16,0 0 0,1 0 0,-1-21 0,0 0 15,0 0-15,0 0 0,0-1 16,1-20-16,-1 21 0,0-21 15,-21-1-15,21 1 0,0 0 0,-21 20 16,0-20-16,0 21 0,0 0 16,0 42-1,0 0-15,0 0 0,0 22 16,0-22-16,-21 21 0,0 0 16,21 1-16,-21-22 0,21 21 0,0-21 15,0 1-15,0-1 0,0 0 16,0 0-16,0 0 0,0 0 15,21-21-15,0 0 0,0 0 16,0 0 0,1-21-16,-1 0 0,0 0 15,0 0-15</inkml:trace>
  <inkml:trace contextRef="#ctx0" brushRef="#br1" timeOffset="98441.19">26776 3006 0,'0'0'0,"0"-21"0,-64-22 31,43 22-31,0 21 0,0 0 0,0 0 16,-1 0-16,1 0 15,21 21 1,0 0-16,0 1 16,0-1-16,21 0 0,1-21 15,-1 21-15,0-21 0,0 21 0</inkml:trace>
  <inkml:trace contextRef="#ctx0" brushRef="#br1" timeOffset="98704.03">27178 3133 0,'0'0'0,"0"-21"0,0-1 16,0 1-16,-21 21 0,21-21 16,-21 21-16,-1 0 15,1 0-15,0 0 0,0 21 0,0 0 16,0 1-16,-1-1 0,1 0 15,0 21-15,0 1 0,0-1 16,0 0-16,21-21 0,-22 22 0,22-1 16,0-21-16,0 22 0,0-22 15,0 0-15,22 0 0,-1 0 0,0 0 16,0 1-16,0-22 0,22 0 16,-1 21-16,0-21 0,1 0 0,-1 0 15,0 0-15,1-21 0,-1-1 0,0 1 16,1 0-16</inkml:trace>
  <inkml:trace contextRef="#ctx0" brushRef="#br1" timeOffset="99176.76">27728 2942 0,'0'0'0,"0"-42"0,0-106 32,-21 148-17,21 21-15,-21 0 0,0 0 16,0 0-16,-1 22 0,1-1 0,21-21 15,0 22-15,-21-1 0,21 0 0,-21 1 16,21-1-16,-21 0 0,21 22 16,0-43-16,0 21 0,-21 1 0,21-1 15,-22-21-15,22 0 16,-21 0-16,21 1 0,0-1 0,0-42 47,0-1-47,0 1 0,0 0 15,21 0-15,1-21 0,-22 20 16,21-20-16,0 0 0,0-1 0,21 1 16,-20 0-16,20-1 0,0 22 15,-21 0-15,22 0 0,-1 0 0,0 21 16,1 0-16,-1 0 0,0 0 16,-20 21-16,-1 0 0,0 0 15,0 22-15,-21-1 0,0 0 0,0 1 16,0-1-16,0-21 0,0 21 15,-21 1-15,0-22 0,21 21 0,-21-21 16,-1 1-16,1-1 0,0 0 16,0-21-16,0 0 15,21-21 17,0 0-32,21-1 0</inkml:trace>
  <inkml:trace contextRef="#ctx0" brushRef="#br1" timeOffset="99460.59">29168 2942 0,'0'0'16,"0"-21"-16,21 0 0,-21 0 15,21 21-15,-21 21 16,0 0-1,0 0-15,0 0 0,0 22 0,-21-22 16,0 21-16,21 1 0,0-1 0,-22-21 16,1 21-16,21 1 0,-21-22 15,21 0-15,0 21 0,0-20 16,-21-1-16,21 0 16,0 0-16,21-21 31,21-21-31,-20 21 0,20-21 15</inkml:trace>
  <inkml:trace contextRef="#ctx0" brushRef="#br1" timeOffset="99872.01">29951 2985 0,'0'0'0,"21"-22"0,0-41 31,-21 42-31,-21 21 16,0 0-16,0 0 0,-1 0 15,1 0-15,0 21 0,-21-21 16,21 21-16,-1-21 0,1 21 0,-21-21 16,42 21-16,-21-21 0,21 22 0,-21-22 15,21 21-15,0 0 16,21 0 0,21-21-16,-21 0 0,0 21 15,1-21-15,20 21 0,-21-21 16,0 22-16,0-22 0,22 21 0,-22 0 15,-21 0-15,21-21 0,0 21 0,0 0 16,-21 1-16,0-1 0,0 0 16,0 0-16,0 0 15,0 0-15,-21-21 0,0 22 0,0-22 16,0 0-16,0 21 0,-22-21 16,22 0-16,-21 0 0,21 0 0,-1 0 15,-20 0-15,21 0 0,0 0 16,0 0-16,-1 0 0,1-21 0,0-1 15,0 22 1,21-21-16,0 0 0,-21 0 0,21 0 16,0 0-16</inkml:trace>
  <inkml:trace contextRef="#ctx0" brushRef="#br1" timeOffset="100068.89">29168 2540 0,'0'0'0,"-22"0"0,-20-21 0,21 21 15,0 0-15,0 0 0,-1 0 16,1 0-16,0 0 31,0 0-31,0 21 0,0 0 16</inkml:trace>
  <inkml:trace contextRef="#ctx0" brushRef="#br1" timeOffset="101188.85">15981 5376 0,'0'0'16,"0"22"-16,-21-22 0,21 21 0,0 0 15,21-21 16,0 0-31,0-21 0,0 0 16,-21-1-16,21 1 0,1 0 16,-22 0-16,0 0 0,0 0 0,0-1 15,0-20-15,0 21 0,0-21 16,0-1-16,-22 22 0,1-21 0,0 21 16,0-22-16,0 22 0,-22 21 0,22 0 15,-21 0-15,21 0 0,-22 0 16,1 21-16,0 22 0,21-22 0,-22 21 15,1-21-15,0 22 0,20-1 16,-20 0-16,21 1 0,0-1 0,0 0 16,-1 1-16,22-1 0,0 0 15,0-21-15,0 22 0,0-22 0,0 0 16,22 0-16,-1-21 0,0 21 0,21-21 16,-21 0-16,22 0 0,-22 0 15,21 0-15,-21-21 0,22 0 16,-1 0-16,-21 0 0,22-22 0,-1 22 15,0-21-15,1 0 0,-22-1 0,21 1 16,-21 0-16,22-22 0,-22 1 16,0-1-16,0 1 0,0-1 15,0 1-15,1-1 0,-22 22 0,0-22 16,0 22-16,0-22 0,0 22 0,0 21 16,0 0-16,0 0 0,0 42 31,0 0-31,-22 21 0,22 1 0,-21 20 15,0 1-15,21 20 0,0-20 0,0 20 16,-21-20-16,21 21 0,0-22 16,-21-21-16,21 22 0,0-22 0,0 1 15,0-1-15,0 0 0,0-21 0,21 1 16,0-1-16,0 0 0,0-21 16,1 0-16,20 0 0,-21 0 15,0-21-15,0 21 0</inkml:trace>
  <inkml:trace contextRef="#ctx0" brushRef="#br1" timeOffset="101538.64">16595 5292 0,'21'0'63,"0"0"-63,0 0 0,0 0 15,22-21-15,-22-1 0,0 22 0,0-21 16,0 21-16,0-21 0,1 0 16,-1 21-16,-21-21 0,21 0 0,-21-1 15,-21 22 17,0 0-32,-1 0 0,-20 22 0,21-1 15,0 0-15,0 0 0,-1 0 0,-20 22 16,21-22-16,0 0 0,21 21 15,0-21-15,0 1 0,0-1 0,0 0 16,0 0-16,0 0 0,0 0 16,21-21-16,0 22 0,0-22 15,22 0-15,-22 0 0,0 0 0,21 0 16,1-22-16,-1 1 0,-21 0 0</inkml:trace>
  <inkml:trace contextRef="#ctx0" brushRef="#br1" timeOffset="102040.36">17505 5059 0,'0'-21'0,"0"42"0,0-63 16,0 20-16,0 1 0,-21 0 0,-1 21 15,1-21-15,0 21 16,0 0-16,0 21 0,0 0 0,-1 0 16,1 22-16,0-22 0,0 21 15,0-21-15,0 22 0,21-1 0,0-21 16,-22 22-16,22-1 0,-21-21 0,21 0 15,0 22-15,0-22 16,0 0-16,0 0 0,0 0 0,21-21 16,1 21-16,-1-21 0,21 0 0,-21 0 15,22 0-15,-1 0 0,0 0 16,-21 0-16,22-21 0,-1 21 0,0-21 16,1 0-16,-1 0 0,0 0 0,-20-22 15,20 22-15,-21-21 0,21-1 16,-20 1-16,-1-21 0,0 20 0,0-20 15,-21-1-15,0 1 0,0-1 0,21 22 16,-21-22-16,0 22 0,0 0 16,0 21-16,0-22 0,0 22 0,-21 42 31,0 0-15,21 1-16,-21 20 0,21 0 0,-21 22 15,21-1-15,-22 1 0,22-22 16,0 22-16,0-22 0,0 21 0,0-20 15,0-1-15,0 0 0,0 1 0,0-22 16,0 0-16,0 0 0,0 0 16,0 1-16,0-1 0,22-21 15,-1 0-15,0 0 0,0 0 16,21 0-16,-20 0 0,20 0 16</inkml:trace>
  <inkml:trace contextRef="#ctx0" brushRef="#br1" timeOffset="102524.05">18690 5080 0,'0'-21'0,"0"42"0,0-63 15,0 21-15,0-22 0,0 22 16,0 0-16,-21 0 0,0 21 16,0 0-16,-1 0 0,1 0 15,-21 0-15,21 21 0,-22 0 0,22 0 16,0 22-16,-21-22 0,21 0 15,-1 21-15,1 1 0,0-22 0,0 21 16,0-21-16,0 22 0,21-22 16,-22 21-16,22-21 0,0 0 0,0 1 15,0-1-15,0 0 0,0 0 16,22-21-16,-1 0 0,0 0 16,0 0-16,0 0 0,0 0 0,1 0 15,-1 0-15,21-21 0,-21 21 16,22-21-16,-22 0 0,21-1 0,-21 1 15,22 0-15,-22-21 0,0 21 0,0-22 16,0 1-16,0 0 0,1 20 16,-1-20-16,-21 21 0,21 0 0,-21 0 15,0 42 1,0 0 0,0 0-16,-21 21 0,21-20 0,-21-1 15,21 21-15,-22-21 0,22 22 16,0-22-16,0 0 0,0 0 0,0 0 15,0 0-15,0 1 0,0-1 16,43-21-16,-22 0 0,0 21 16,0-21-16,22 0 0,-22 0 0,21 0 15,0 0-15,-20 0 0,20 0 0,0-21 16</inkml:trace>
  <inkml:trace contextRef="#ctx0" brushRef="#br1" timeOffset="102913.97">19240 5207 0,'0'-21'0,"0"42"0,0-84 0,0 41 15,22-20-15,-22 21 0,0 0 0,0-22 16,21 22-16,0 0 0,0 0 16,0 0-16,0 21 0,1 0 15,-1 0-15,0 0 0,0 0 0,0 21 16,22-21-16,-22 21 0,0 21 16,0-20-16,0-1 0,0 21 0,-21-21 15,0 22-15,0-22 0,0 21 0,0-21 16,0 22-16,0-22 0,0 0 15,0 0-15,0 0 0,0 0 0,-21 1 16,0-1-16,0-21 16,0 0-1,21-21 1,0-1-16,0 1 0,21 21 16,-21-21-16,21 0 0,0-21 15,-21 20-15,21 1 0,1-21 0,-22 21 16,21-22-16,-21 22 0,21-21 15,0 21-15,-21 0 0,0-1 16,21 22-16,0 0 16,-21 22 31</inkml:trace>
  <inkml:trace contextRef="#ctx0" brushRef="#br1" timeOffset="103760.48">20108 5313 0,'21'0'32,"1"0"-32,-22-21 0,21 21 15,0-21-15,-21-1 0,21 22 16,0-21-16,-21 0 0,0 0 0,21 0 15,-21 0-15,0-1 0,0 1 0,0 0 16,0 0-16,0 0 0,-21 21 16,0 0-16,0 0 0,0 0 15,0 0-15,21 21 0,-22 0 0,1 0 16,0 22-16,0-22 0,0 21 16,21-21-16,0 22 0,0-22 0,0 21 15,0-21-15,0 0 0,0 1 16,0-1-16,0 0 0,21 0 0,0-21 15,0 21-15,0-21 0,1 0 16,20 0-16,-21 0 0,21 0 16,-20 0-16,20 0 0,21 0 0,-20 0 15,20 0-15,1 0 0,-1-21 0,1 21 16,-1-21-16,1 0 0,-1 21 16,-20-21-16,20-1 0,-21 1 0,1 0 15,-1-21-15,-21 21 0,22-1 0,-22-20 16,-21 21-16,0-21 0,0-1 15,0 22-15,0 0 0,0-21 0,0 20 16,0 1-16,-21 0 0,-1 0 16,1 21-16,0 0 0,-21 0 0,21 0 15,-22 0-15,1 21 0,0 0 16,-1 0-16,1 1 0,0 20 16,-1-21-16,1 21 0,21-20 0,0 20 15,-22 0-15,43-21 0,0 22 0,0-22 16,0 0-16,0 21 0,0-20 15,0-1-15,21-21 0,1 21 0,-1 0 16,0-21-16,0 0 0,21 0 16,-20 0-16,-1 0 0,21 0 0,-21 0 15,22-21-15,-22 0 0,21 0 0,-21-1 16,0 1-16,22 0 0,-22-21 16,0-1-16,0 1 0,0 0 0,1-22 15,-1 1-15,0-1 0,-21 1 16,21-1-16,0 1 0,-21-1 15,0 22-15,0 0 0,21-1 0,-21 1 16,0 21-16,0 0 0,0-1 16,-21 22-1,0 22-15,0-1 0,0 0 0,21 21 16,-21 1-16,21-1 0,-22 21 16,22 1-16,-21-1 0,21-20 0,0 20 15,0 1-15,0-22 0,0 22 0,0-22 16,0 0-16,0-21 0,21 22 15,1-22-15,-1 0 0,0 0 16,0-21-16,0 0 0,0 0 0,1 0 16,-1 0-16,0 0 0,21-21 15,-21 0-15</inkml:trace>
  <inkml:trace contextRef="#ctx0" brushRef="#br1" timeOffset="105280.42">23897 4530 0,'21'-21'0,"-42"42"0,42-64 0,-21 22 16,0-21-16,21 21 0,-21-22 16,0 22-16,0 0 0,0 0 0,-21 0 15,21 0-15,-42-1 0,21 22 0,0 0 16,-22 0-16,1 22 0,0-1 15,-1 21-15,1 0 0,0 1 16,-1-1-16,1 0 0,0 22 16,20-22-16,-20 22 0,21-1 0,0 1 15,0-1-15,-1 1 0,1-22 0,21 22 16,-21-22-16,21 0 0,0 1 16,0-22-16,0 0 0,21 21 0,22-42 15,-22 21-15,21 1 0,0-22 0,1 0 16,20 0-16,-20 0 0,20-22 15,1 1-15,-22 0 0,21 0 0,1 0 16,-22-22-16,22 1 0,-22 0 16,-21-1-16,0 1 0,1 0 0,-1-22 15,-21 22-15,0 0 0,0-22 16,0 22-16,-21-22 0,-1 22 16,1 0-16,0-1 0,-21 1 0,21 0 15,-22 20-15,22 1 0,-21 21 16,-1 0-16,1 0 0,0 0 0,-1 43 15,1-22-15,0 21 0,-1 0 0,1 1 16,21-1-16,-21 0 0,42 22 16,-22-1-16,22-20 0,0 20 0,0-20 15,0-1-15,0 0 0,0 1 0,22-1 16,-1 0-16,0-21 0,21 1 16,-21-1-16,22 0 0,-1-21 0,0 0 15,-20 0-15,20 0 0,0 0 16,22 0-16,-22 0 0,0-21 15,1 0-15,-1-1 0,0 1 0,1-21 16,-1 0-16,0 20 0,-20-20 16,20 0-16,0-1 0,-21 1 0,22 0 15,-22 21-15,0-22 0,0 22 0,0 0 16,-21 42 15,0 0-31,-21 0 0,0 1 16,21 20-16,-21 0 0,21-21 0,0 22 15,0-1-15,0-21 0,0 22 16,0-22-16,0 0 0,0 0 16,0 0-16,0 0 0,0 1 0,21-22 15,0 21-15,0-21 0,1 0 16,-1 0-16,0 0 0,21-21 16,-21 21-16,22-22 0,-22 1 0,21 0 15,-21-21-15,22 21 0,-22-22 16,21 22-16,-21-21 0,1-1 0,-1 1 15,0 21-15,0-21 0,0 20 0,0 1 16,-21 0-16,0 42 31,0 0-15,-21 22-16,0-22 0,21 21 0,0-21 16,-21 22-16,0-1 0,21-21 0,0 22 15,-21-1-15,21-21 0,0 0 16,0 0-16,0 1 0,0-1 0,21 0 15,0-21-15,0 0 0,0 0 0,0 0 16,22 0-16,-22 0 0,21 0 16,-21 0-16,22-21 0,-22 21 0,21-21 15,-21-1-15,22-20 0,-22 21 16,0-21-16,0-1 0,22 1 16,-22 0-16,0-1 0,-21 1 0,21-22 0,0 22 15,0-21-15,1 20 16,-1 1-16,-21-22 0,0 22 0,21 0 15,-21-1-15,0 22 0,0 0 0,0 0 16,0 0-16,-21 21 0,0 0 16,-1 21-16,1 0 0,21 21 0,-21-20 15,0 20-15,0 0 0,0 22 16,21-22-16,0 0 0,-22 22 0,22-22 16,0 1-16,0 20 0,0-21 0,0 1 15,0-1-15,22 0 0,-1-20 16,0 20-16,-21-21 0,21 0 15,0 0-15,0 1 0,22-22 0,-22 0 0,0 21 16,0-21-16,0 0 16,1 0-16,-1 0 0,0 0 0,0-21 15,0-1-15,0 1 0,1 0 0,-1 0 16,0 0-16</inkml:trace>
  <inkml:trace contextRef="#ctx0" brushRef="#br1" timeOffset="105475.49">25294 4699 0,'0'0'0,"-85"0"31,107 0-15,-1 0-1,21 0-15,-21 0 0,22 0 0,-1 0 16,0 0-16,1 0 0,-1 0 0,0 0 15,1 0-15,-1 0 0,0 0 16</inkml:trace>
  <inkml:trace contextRef="#ctx0" brushRef="#br1" timeOffset="106972.62">26204 4741 0,'0'0'0,"43"-21"31,-43 0-31,0 0 16,0 0-16,0 0 16,-22 21-1,1 0-15,0 0 0,0 0 0,0 0 16,-22 0-16,22 21 0,-21-21 16,21 21-16,-22 0 0,22-21 0,0 21 15,-21 0-15,21 1 0,-1-1 16,22 0-16,0 0 0,0 0 0,0 0 15,0 1-15,0-1 0,22 0 16,-1-21-16,21 21 16,-21-21-16,22 21 0,-1 0 0,-21-21 15,21 22-15,1-22 0,-22 21 0,0-21 16,21 0-16,-20 21 0,-1-21 16,-21 21-16,0 0 31,-21-21-31,-1 0 0,1 0 0,-21 0 15,0 0-15,-1 0 0,22 0 0,-21 0 16,-1 0-16,1 0 0,21 0 16,-21 0-16,20 0 0,1-21 0,0 21 15,0 0 1,21 21 0,0 0-16,0 1 15,21-22-15,0 0 0,0 21 16,1-21-16,-1 0 0,21 0 0,-21 21 15,0-21-15,22 0 0,-1 0 0,-21 0 16,22 0-16,-1 0 0,0-21 16,1 0-16,20 21 0,-21-22 0,-20 1 15,20 0-15,0 0 0,-21 0 0,22-22 16,-22 22-16,0-21 0,21 0 16,-20-1-16,-1 22 0,0-21 0,-21 21 15,0-22-15,21 22 0,-21 0 16,0 0-16,0 42 31,0 0-31,-21 0 0,21 0 16,-21 1-16,21 20 0,-21-21 0,21 21 15,0-20-15,0 20 0,-22-21 0,22 21 16,0-20-16,0-1 0,0 0 16,0 0-16,0 0 0,22 0 0,-1 1 15,0-1-15,21-21 0,-21 21 0,22-21 16,-1 0-16,0 0 15,1 0-15,-1 0 0,22 0 0,-1 0 16,1 0-16,-1 0 0,-21-21 0,22 21 16,-1-21-16,-20-1 0,-1 1 15,-21-21-15,22 21 0,-22-22 0,0 1 16,0 21-16,-21-21 0,0-1 16,21 22-16,-21-21 0,0 21 0,0-1 15,0 1-15,-21 0 0,0 21 16,0 0-16,0 0 0,-22 0 0,22 0 15,-21 0-15,-1 21 0,1 0 0,0 22 16,-1-22-16,22 21 0,0 1 16,-21-22-16,21 21 0,21 0 15,0-20-15,0 20 0,0-21 0,0 0 16,0 0-16,0 1 0,0-1 16,21 0-16,21-21 0,-21 21 15,0-21-15,1 0 0,-1 0 16,0 0-16,21 0 0,-21 0 0,1-21 15,-1 0-15,0 0 0,0-1 0,0 1 16,0 0-16,1-21 0,-1-1 16,0 1-16,0 0 0,0-1 0,0 1 15,1-21-15,-22 20 0,21 1 16,0 0-16,-21-1 0,21 1 0,-21 21 16,21 0-16,-21-1 0,0 1 15,0 0-15,0 42 16,-21 0-1,0 1-15,0 20 0,0-21 16,21 21-16,-22 1 0,1 20 0,21-20 16,-21-1-16,21 21 0,0-20 0,0-1 15,0 22-15,0-43 0,0 21 16,0 0-16,0-20 0,21-1 0,0 0 16,1 0-16,-1 0 0,0 0 0,21-21 15,-21 0-15,22 0 0,-1 0 16,0 0-16,1 0 0,20 0 0,-20-21 15,20 21-15,-21-21 16,22 0-16,-22 0 0,1 0 0,-1-1 16,0 1-16,-21-21 0,1 21 0,-1-22 15,0 22-15,-21 0 0,0-21 16,0 21-16,0-1 0,-21 22 16,0 0-16,-1 0 0,1 0 15,-21 22-15,21-1 0,-22 0 0,22 0 16,0 21-16,0-20 0,21-1 15,0 21-15,0-21 0,0 0 0,0 1 16,0-1-16,21 0 0,0 0 0,0-21 16,1 21-16,-1-21 0,0 0 15,21 0-15,-21 0 0,1 0 16,20 0-16,-21 0 0,0 0 0,22 0 16,-22-21-16,0 0 0,0 21 15,0-21-15,0 0 0,1-1 0,-22 1 16,0 0-16,0 0 0,0-21 15,0 20-15,0 1 0,0 0 0</inkml:trace>
  <inkml:trace contextRef="#ctx0" brushRef="#br1" timeOffset="107172.32">27051 4509 0,'0'0'0,"-21"0"0,-22 0 0,22 0 16,0 21-16,0-21 0,0 0 0,42 0 63</inkml:trace>
  <inkml:trace contextRef="#ctx0" brushRef="#br1" timeOffset="107599.86">29803 4530 0,'0'0'0,"0"-21"0,0-1 16,21 1-16,-21-21 0,21 21 16,0 0-16,0-1 0,0 1 0,1 0 15,-1 21-15,-21-21 0,21 21 16,-21 21-1,0 0-15,0 22 16,0-22-16,0 21 0,-21 0 0,0 1 16,21 20-16,-22-20 0,22-1 15,0 21-15,-21-20 0,21-1 0,-21 22 16,21-22-16,0-21 0,0 21 0,0 1 16,0-22-16,0 0 15,0 0-15,0 0 0,0 1 16,0-44-1,0 1 1</inkml:trace>
  <inkml:trace contextRef="#ctx0" brushRef="#br1" timeOffset="108216.04">29527 4784 0,'0'0'0,"0"-21"0,0-1 15,22 22 1,-1 0-16,0 0 0,0 0 0,21 0 15,-20 0-15,41 0 16,-21 0-16,22 0 0,21 0 0,-1-21 16,1 21-16,0 0 0,-22-21 15,22 0-15,-22 0 0,1 21 0,-22-21 16,22-1-16,-43 1 0,21-21 0,-21 21 16,0 0-16,-21-22 0,0 1 15,0 21-15,0 0 0,0-22 0,0 22 16,-21 21-16,21-21 0,-21 21 15,0 0-15,0 0 0,0 21 0,-1 0 16,1 22-16,0-22 0,0 21 16,0 0-16,0 1 0,-1-1 15,22 0-15,0 1 0,-21-1 0,21 0 16,0 22-16,-21-22 0,21 1 0,0-22 16,0 21-16,0 0 15,0-20-15,0-1 0,0 0 0,0 0 16,0 0-16,0-42 31,0 0-15,0 0-16,21 0 0,0-22 15,-21 22-15,43-21 0,-22-1 0,0 1 16,21 21-16,-20-21 0,20 20 16,0 1-16,-21 0 0,22 0 15,-22 21-15,21 0 0,-21 0 16,22 0-16,-22 21 0,0-21 0,0 42 15,0-20-15,-21 20 0,0-21 0,0 21 16,0 1-16,0-22 0,0 21 16,0-21-16,-21 1 0,0 20 0,0-21 15,0 0-15,0 0 16,21 1-16,-22-22 0,44-22 47,-1 22-47,0-21 15,0 0-15</inkml:trace>
  <inkml:trace contextRef="#ctx0" brushRef="#br1" timeOffset="108591.83">31200 4911 0,'0'0'0,"21"0"0,0 0 15,0 0-15,0-21 16,0 21-16,22-22 15,-22 22-15,0-21 0,21 21 0,-20-21 16,-1 0-16,21 0 0,-21 0 16,0-1-16,1 1 0,-1 0 15,0 0-15,-21 0 16,0 0-16,0-1 0,-21 22 16,-22 0-16,22 0 0,-21 0 15,0 0-15,-1 22 0,1-1 0,0 0 16,-1 0-16,1 21 0,0-20 15,20 20-15,1 0 0,21 1 0,0-22 16,0 21-16,0-21 0,43 0 16,-22 22-16,0-22 0,21 0 0,-21-21 15,22 21-15,-1-21 0,0 0 16,1 0-16,-1 0 0,0 0 0,1 0 16,-1 0-16,0 0 15,1 0-15,-22-21 0,21 21 0,-21-21 16,1 0-16,-1 0 0,0-1 0,0-20 15,-21 21-15</inkml:trace>
  <inkml:trace contextRef="#ctx0" brushRef="#br1" timeOffset="109936.26">16404 6562 0,'0'-21'0,"0"-1"16,0 1-16,0 0 15,21 0-15,0 0 16,1 21-16,-1-21 0,0 21 15,21 0-15,-21 0 0,1 0 16,-1 21-16,0 0 0,0 0 0,0 0 16,0 0-16,-21 22 0,0-22 0,0 21 15,0-21-15,0 22 0,0-22 16,0 21-16,0-21 0,0 22 16,-21-22-16,0 0 0,21 0 0,-21 0 15,21 1-15,-21-1 0,21 0 16,-21-21-16,21 21 0,-22-21 15,1 0-15,21-21 16,0 0 0,0 0-16,0-22 0,0 22 15,0 0-15,21-21 0,1-1 0,-1 1 16,0 0-16,0-1 16,0 1-16,0-22 0,1 22 0,-1 0 0,21-1 15,-21 1-15,0 21 0,22 0 0,-22 0 16,0 21-16,0 0 15,0 0-15,1 21 0,20 0 0,-42 21 16,21 1-16,0-1 0,0 0 0,-21 1 16,0-1-16,22 21 0,-22-20 15,0-22-15,0 21 0,0 1 0,0-22 16,0 21-16,0-21 0,0 0 0,0 1 16,-22-1-16,22 0 15,-21-21-15,21-21 31,0 0-31,0-1 16,21 1-16,-21-21 0,22 21 0,-1-22 16,0 22-16,0-21 0,0 0 15,0-1-15,1 1 0,20 0 16,-21 20-16,0-20 0,22 21 0,-1 0 16,-21 21-16,21 0 0,-20 0 15,20 0-15,-21 21 0,0 0 0,0 0 16,1 22-16,-1-22 0,-21 21 0,21 0 15,-21 1-15,0-22 0,0 21 16,0-21-16,0 22 0,0-22 0,-21 0 16,0 0-16,-1 0 0,1 1 0,21-1 15,0 0 1,-21-21-16,42-21 31,0 0-31</inkml:trace>
  <inkml:trace contextRef="#ctx0" brushRef="#br1" timeOffset="110348.67">17949 6689 0,'21'0'16,"-21"21"-16,22-21 15,-1 0-15,0 0 16,0-21-16,0 21 15,0-21-15,1 21 0,-1-22 0,0 1 16,0 21-16,0-21 0,0 0 16,1 0-16,-22 0 0,21-1 15,-21 1-15,0 0 0,0 0 0,0 0 16,0 0-16,0-1 0,0 1 16,-21 21-16,-1 0 15,1 0-15,0 0 0,0 21 0,0 1 16,0-1-16,-1 21 0,1 0 15,21-20-15,-21 20 0,21 0 16,-21 1-16,21-1 0,0 0 0,0-21 16,0 22-16,0-22 0,0 21 15,0-21-15,0 1 0,0-1 0,21-21 16,0 21-16,0 0 0,1-21 0,-1 0 16,0 0-16,21 0 0,1 0 15,-1 0-15,0 0 0,1-21 0,-1 0 16,21 0-16,-20-1 0,-1 1 15,22-21-15,-22 21 0,0 0 0</inkml:trace>
  <inkml:trace contextRef="#ctx0" brushRef="#br1" timeOffset="110608.51">19008 6435 0,'84'-275'32,"-253"698"-32,254-571 15,-22-106 1,-84 296-16,21-21 0,-21 22 15,21-1-15,0 0 0,-21 22 16,21-22-16,-22 22 0,22-22 0,-21 0 16,21 1-16,0-1 0,0 0 0,0-21 15,0 22-15,0-22 0,0 0 16,0 0-16,0 0 0,0 1 16,21-22-16,1 0 0,-1 0 15,0 0-15,0 0 16,0-22-16,22 1 0,-22 21 0,0-21 15,0-21-15,21 21 0,-20-22 16,20 22-16,-21-21 0</inkml:trace>
  <inkml:trace contextRef="#ctx0" brushRef="#br1" timeOffset="111984.24">19516 6371 0,'63'-127'16,"-148"318"-16,170-424 0,-148 402 0,126-359 0,-63 169 0,0-1 16,-21 22-1,21 22-15,-21-1 16,0 0-16,21 0 0,-22 21 0,22 1 15,-21-1-15,0 0 0,21 1 16,0 20-16,0-20 0,-21-1 16,21 0-16,-21 22 0,21-43 0,0 21 15,0 1-15,0-22 0,0 0 16,0 0-16,0 0 0,0 0 0,21-42 47,0 0-47,0 0 0,-21 0 15,21 0-15,1-22 0,-1 1 0,0 21 16,0-22-16,0 1 0,0 0 16,1-1-16,-1 22 0,0 0 15,-21 0-15,21 0 0,0 21 16,-21 21-16,0 0 16,0 21-16,0-20 0,0 20 15,0-21-15,0 21 0,0-20 16,0 20-16,0-21 0,0 0 0,0 0 15,21 1-15,-21-1 0,22 0 0,-1 0 16,-21 0-16,21-21 0,0 0 16,0 0-16,0 0 0,1 0 0,-1 0 15,0 0-15,21 0 0,-21 0 0,1-21 16,-1 21-16,0-21 0,0 0 16,0 0-16,0-1 0,1 1 0,-1 0 15,0-21-15,-21 21 0,21-22 0,0 1 16,-21 21-16,0 0 15,0-22-15,21 22 0,-21 42 32,0 0-32,0 22 15,-21-22-15,0 21 0,21-21 0,0 1 16,0 20-16,-21-21 0,21 0 16,0 0-16,0 22 0,0-22 15,0 0-15,0 0 0,21-21 0,0 0 16,-21 21-16,21-21 0,1 0 15,-1 0-15,21 0 0,-21 0 0,0 0 16,1 0-16,-1-21 0,0 0 0,0 21 16,0-21-16,0 0 15,-21 0-15,0-22 0,22 22 0,-22-21 16,0 21-16,0-22 0,0 22 0,0-21 16,0 21-16,-22-1 0,1 1 15,0 0-15,-21 21 0,21 0 0,-1 0 16,1 0-16,-21 0 0,21 0 0,0 0 15,21 21-15,0 0 16,0 1 0,42-22-16,-21 0 15,0 0-15,22 0 0,-22 0 16,21 0-16,22 0 0,-22 0 0,21 0 16,1 0-16,-1 0 0,1 0 15,-22-22-15,22 22 0,-22 0 0,0 0 16,1-21-16,-1 21 0,-21 0 0,22 0 15,-22-21-15,0 21 16,-42 0 15,0 0-31,-1 0 0,1 0 0,0 21 16,0 0-16,0 1 0,0-1 0,-1 21 16,1-21-16,0 0 0,-64 128 31,85-107-31,0-21 0,0 0 15,0 0-15,0 1 0,0-1 16,22 0-16,-1-21 0,21 0 16,0 0-16,-20 0 15,-1 0-15,0 0 0,0 0 16,0-21-16,0 0 0,1-1 0,-1 1 16,0 0-16,0 0 0,0-21 15,0 20-15,1-20 0,-1 0 16,0-22-16,0 22 0,0-22 0,-21 22 0,0-21 15,21 20-15,-21 1 0,0 0 16,22-1-16,-22 1 0,0 21 16,0 0-16,0-1 0,0 1 0,0 0 15,-22 42 17,22 0-32,-21 22 0,21-22 0,-21 21 15,21 1-15,0-1 0,-21 21 16,0-20-16,21-1 0,-21 22 0,21-22 15,-22 21-15,22-20 0,0-1 0,0 0 16,0 1-16,0-22 0,0 21 16,22-21-16,-1 1 0,0-1 0,0 0 15,21-21-15,-20 21 0,20-21 0,-21 0 16,21 0-16,1 0 16,-1 0-16,0 0 0,1 0 0,-1-21 15,0 21-15,1-21 0,-1 0 0,0-1 16,1 1-16,-22 0 0,21 0 15,-21 0-15,1 0 0,-1-22 0,0 22 16,0-21-16,-21 21 0</inkml:trace>
  <inkml:trace contextRef="#ctx0" brushRef="#br1" timeOffset="112300.06">18796 6752 0,'21'0'16,"0"0"-16,0 0 15,1 0-15,-1 0 0,0-21 16,0 21-16,0 0 0,0 0 16,1-21-16,20 21 0,-21 0 0,0 0 15,0-21-15,1 21 0,20 0 16,-21 0-16,0-21 0,22-1 0,-22 22 16,21 0-16,0-21 0,-20 21 0</inkml:trace>
  <inkml:trace contextRef="#ctx0" brushRef="#br1" timeOffset="116752.51">16192 8065 0,'-21'0'16,"21"21"-16,0 0 15,0 0 1,-21-21-16,21 21 0,0 0 16,0 1-1,21-22 1,0 0-16,1 0 0,20 0 16,-21 0-16,21 0 0,-20 0 15,20-22-15,0 1 0,-21 21 0,22-21 16,-1 0-16,-21 21 0,0-21 15,22 0-15,-43-1 0,21 1 0,-21 0 16,0 0-16,0 0 0,0 0 16,0-1-16,-21 22 0,21-21 15,-43 21-15,22 0 0,0 0 16,-21 0-16,-1 0 0,22 0 0,-21 0 16,21 0-16,-22 21 0,22 1 15,-21 20-15,21-21 0,0 21 0,-1-20 16,1 20-16,21-21 0,0 21 15,0-20-15,0-1 0,0 0 0,0 21 16,21-21-16,22 1 0,-22-1 16,0-21-16,21 0 0,1 0 15,-1 21-15,0-21 0,1 0 0,-1 0 16,-21 0-16,22 0 0,-22 0 0,0-21 16,0 21-16,0 0 0,-21-21 15,0-1-15,-21 1 16,0 21-16,0 0 15,-22 0-15,1 0 0,0 0 16,21 0-16,-22 21 0,1 1 0,0-1 16,-1-21-16,1 21 0,21 21 0,-22-21 15,22 1-15,0-1 0,0 0 16,0 21-16,21-21 0,-21 1 0,21-1 16,0 21-16,0-21 0,0 0 0,21 1 15,0-1-15,0 0 0,0-21 16,0 21-16,22-21 0,-22 0 0,21 0 15,1 0-15,-1 0 0,0 0 0,1 0 16,-1 0-16,0 0 16,1-21-16,-1 0 0,0 0 0</inkml:trace>
  <inkml:trace contextRef="#ctx0" brushRef="#br1" timeOffset="117441.11">17484 8297 0,'0'-21'0,"0"42"0,0-63 0,0 21 16,0 0-16,-22 0 0,1 21 16,0 0-16,0 0 0,-21 0 0,20 0 15,1 0-15,-21 0 0,21 0 16,0 21-16,-22 0 0,22 0 16,0 0-16,-21 0 0,20 22 0,1-22 15,21 0-15,-21 0 0,0 22 16,21-22-16,0 0 0,0 0 0,0 0 15,0 0-15,0 1 0,21-22 16,0 0-16,0 0 16,1 0-16,20 0 0,-21 0 0,0 0 15,22 0-15,-1-22 0,-21 1 0,21 21 16,-20-21-16,-1 0 0,0 0 16,0 0-16,0-1 0,-21 1 0,21 0 15,-21 0-15,0 0 0,0 0 16,0-1-16,0 1 15,0 42 1,0 1 0,-21-1-16,21 0 15,-21 21-15,21-21 0,0 1 0,0 20 16,-21 0-16,21-21 0,-21 22 0,0-1 16,21 22-16,0-22 0,0 21 15,-22 1-15,22-1 0,0 1 0,0-1 16,0 1-16,0-1 0,0 1 0,0-22 15,0 22-15,0-1 0,0 22 0,0-22 16,0-20-16,22 20 16,-22 1-16,0-22 0,0 0 0,0 1 15,0-1-15,0-21 0,0 22 0,0-22 16,-22-21-16,1 21 0,0 0 0,0-21 16,0 0-16,0 0 0,-1 0 15,1 0-15,-21 0 0,21-21 0,-22 0 16,22 0-16,-21-1 0,21-20 0,-22 21 15,22-21-15,-21 20 0,0-20 0,20 0 16,-20-1-16,21 22 0,0-21 16,0 0-16,-1 20 0,22-20 0,0 21 15,0 0-15,0 0 0,0-22 0,0 22 16,0 0-16,43 0 16,-22 0-16,0-1 0,0-20 0,0 21 15,22 0-15,-22-22 0,0 22 0</inkml:trace>
  <inkml:trace contextRef="#ctx0" brushRef="#br1" timeOffset="117659.98">18013 8234 0,'0'0'0,"-21"0"0,-1-21 0,22 0 16,-21 21-1,0 0-15,21-22 0,0 44 32,0-1-17,0 0-15,0 0 0,0 0 16,0 0-16,0 1 0</inkml:trace>
  <inkml:trace contextRef="#ctx0" brushRef="#br1" timeOffset="117824.89">17970 8636 0,'0'0'0,"0"21"15,-21-21 1,21-21 15,0 0-31,0 0 16</inkml:trace>
  <inkml:trace contextRef="#ctx0" brushRef="#br1" timeOffset="118344.59">19812 8276 0,'0'0'16,"0"-21"-16,0 0 15,0-21-15,0 20 0,0 1 0,0 0 16,21-21-16,0 21 0,0-1 0,-21 1 15,22 0-15,-22 0 0,21 0 16,-21 0-16,0-1 0,0 44 47,0 20-47,0-21 0,0 21 0,-21 1 16,21 20-16,-22-20 0,1 20 0,21 1 15,0-1-15,-21 1 0,0 20 16,21-20-16,-21 20 0,0 1 15,-1 21-15,22-21 0,-21 20 0,0-20 16,0 21-16,21 0 0,-21 0 16,0-1-16,-1-20 0,1 21 0,0-43 15,21 22-15,-21-21 0,21-1 0,-21 1 16,21-22-16,-21-21 0,21 0 0,0 0 16,0 1-16,0-44 15,0 1 1,0-21-16,0 21 0,0-22 15,21 1-15,0 0 0</inkml:trace>
  <inkml:trace contextRef="#ctx0" brushRef="#br1" timeOffset="118687.39">19770 8573 0,'0'-64'0,"0"128"0,0-191 0,0 84 0,-22-20 16,1 20-16,21 1 0,-21-21 15,21 41-15,0-20 0,0 0 0,0 21 16,0-22-16,0 22 0,42 0 16,-20 0-16,-1 0 0,21-1 0,-21 22 15,22 0-15,-1 0 0,0 0 0,1 0 16,20 22-16,-21-1 0,1 0 16,20 0-16,-42 21 0,22 1 0,-22-1 15,-21-21-15,0 22 0,0-1 16,0-21-16,-21 21 0,0-20 15,-1 20-15,-20-21 0,21 0 0,-21 0 16,20 1-16,1-22 0,-21 21 0,21-21 16,0 0-16,-1 0 0,22-21 47,22-1-47,-22 1 0,21 21 15,21-21-15,-21 0 0</inkml:trace>
  <inkml:trace contextRef="#ctx0" brushRef="#br1" timeOffset="119116.04">20637 8022 0,'0'-21'15,"0"42"-15,-21-42 16,0 42 0,21 0-16,-21 1 0,0-1 0,21 21 15,-21-21-15,21 0 0,-22 22 16,1-22-16,21 21 0,0-21 0,0 22 15,0-22-15,0 0 0,0 0 0,0 0 16,0 1-16,21-22 0,1 21 16,-1-21-16,0 0 0,21 0 0,-21 0 15,22 0-15,-22 0 0,0 0 0,21-21 16,-20-1-16,20 1 16,-21 0-16,0 0 0,22 0 0,-22 0 15,0-22-15,0 22 0,-21-21 0,0-1 16,21 22-16,-21-21 0,0 0 15,0 20-15,0 1 0,0 0 0,0 0 16,0 42 0,0 0-16,0 22 15,-21-22-15,21 21 0,0 0 0,0 1 16,0-22-16,0 21 0,0 1 16,0-1-16,0-21 0,0 0 15,0 22-15,21-22 0,0 0 0,1 0 16,-1-21-16,0 0 15,0 0-15,21 0 0,-20 0 0,-1 0 16,0-21-16,21 0 0,-21 0 0,22 21 16</inkml:trace>
  <inkml:trace contextRef="#ctx0" brushRef="#br1" timeOffset="119604.72">21675 7874 0,'0'0'0,"21"-42"15,-21-1-15,0 22 0,0-21 0,0 21 16,0 0-16,0-1 0,-21 22 15,-1 0-15,1 0 0,0 22 16,0-1-16,0 0 0,0 0 0,-1 21 16,1 1-16,21-1 0,0 0 15,-21 1-15,21-1 0,0 22 16,0-22-16,0 0 0,0 1 0,0-1 16,0 0-16,0-21 0,0 22 0,0-22 15,21 0-15,-21 0 0,0 0 16,0 1-16,0-44 31,0 1-31,0 0 16,21 0-16,-21 0 0,22 0 15,-22-22-15,21 1 0,0 21 0,0-22 0,0 1 16,0 0-16,22-1 16,-1 1-16,-21 21 0,22 0 0,-1 0 15,-21 21-15,21 0 0,-20 0 0,20 0 16,-21 0-16,0 21 0,22 0 15,-22 21-15,-21-21 0,0 1 0,21 20 16,-21-21-16,0 21 0,0-20 0,0 20 16,-21-21-16,0 21 0,-1-20 15,-20-1-15,21 0 0,-21 0 0,20 0 16,-20 0-16,0-21 0,-1 22 0,22-22 16,-21 0-16,21 0 15,0 0-15,-1 0 0,1 0 0,0 0 16,21-22-16,0 1 15,0 0-15,21 0 0,0 0 16,1 0-16</inkml:trace>
  <inkml:trace contextRef="#ctx0" brushRef="#br1" timeOffset="120483.73">22415 7641 0,'-21'43'31,"0"-22"-31,0 0 0,21 0 16,0 21-16,-21-20 0,0 20 0,21 0 15,-22 1-15,22-1 0,0 0 0,0 1 16,0-1-16,0-21 0,0 21 16,0-20-16,0 20 0,0-21 0,0 0 15,22 0-15,-1 1 0,0-22 16,0 21-16,0-21 0,0 0 15,1 0-15,20 0 0,-21 0 0,0-21 16,0-1-16,1 1 0,-1 0 16,21 0-16,-21 0 0,0-22 0,1 22 15,-22-21-15,21 0 0,0-1 16,0 22-16,-21 0 0,0 0 16,0 0-16,0-1 0,0 44 15,0-1 1,0 0-16,0 21 0,0-21 15,-21 1-15,21 20 0,0-21 0,0 21 16,-21-20-16,21-1 0,0 21 0,0-21 16,0 0-16,0 1 15,21-1-15,0-21 0,0 0 16,0 0-16,1 0 0,-1 0 0,21 0 16,-21 0-16,0 0 0,1 0 0,-1-21 15,21 21-15,-21-22 0,0-20 16,1 21-16,-1-21 0,0 20 15,0-20-15,0 0 0,0-1 0,22 1 16,-22 0-16,0-1 0,21 22 0,-20 0 16,-1 0-16,0 0 0,0 21 15,0 0-15,-21 21 16,0 0-16,0 0 16,0 0-16,0 1 15,0-1-15,0 0 16,0-42 15,0 0-31,0-1 0,21 22 16,-21-21-16,0 0 0,0 0 0,0 0 15,0 0-15,0-1 16,0 1-16,0 0 0,0 0 16,-21 21-16,0 0 15,0 0-15,0 21 16,0 0-16,-1 22 0,22-22 0,-21 0 15,0 21-15,0 1 0,21-22 16,0 21-16,0 0 0,-21 1 0,21-22 16,0 21-16,0-21 0,0 1 0,0-1 15,21 0-15,0 0 16,0-21-16,0 21 0,1-21 16,-1 0-16,0 0 0,21 0 0,-21 0 15,1-21-15,-1 0 0,0 21 16,0-21-16,0 0 0,0-1 0,1 1 15,-1 0-15,0 0 0,-21-21 0,0 20 16,21 1-16,-21-21 0</inkml:trace>
  <inkml:trace contextRef="#ctx0" brushRef="#br1" timeOffset="120676.5">22796 7557 0,'0'0'16,"-21"0"-16,0 21 0,21 0 15</inkml:trace>
  <inkml:trace contextRef="#ctx0" brushRef="#br1" timeOffset="121192.47">24596 7726 0,'0'0'0,"21"-21"15,0 21 1,-21 21 15,0 0-31,0 0 0,21 22 16,-21-22-16,0 0 0,21 21 15,-21 1-15,21-22 0,-21 21 0,22 0 16,-22 1-16,0-22 0,0 21 16,0-21-16,0 22 0,0-22 0,0 0 15,0 0-15,0 0 0,0 1 0,0-1 16,21-21 0,-21-21-1,21-1-15,0 22 0,0-21 0</inkml:trace>
  <inkml:trace contextRef="#ctx0" brushRef="#br1" timeOffset="121419.64">25273 7705 0,'0'0'0,"0"-21"0,0-22 0,0 22 16,0 0-16,-21 21 16,0 0-16,-1 0 15,1 21-15,0 0 0,0 22 0,0-22 16,0 0-16,-1 21 0,1 1 0,-21-1 15,21 0-15,0 1 0,-1-22 16,1 21-16,0 0 0,0 1 0,0-1 16,21-21-16,0 0 0,0 1 0,0-1 15,0 0-15,42-21 16,-21 0 0,0 0-16,22 0 0</inkml:trace>
  <inkml:trace contextRef="#ctx0" brushRef="#br1" timeOffset="121852.39">25548 7768 0,'0'0'16,"0"-21"-16,0 0 0,0 0 15,-21 21 1,0 0-16,0 0 0,-1 21 16,1 0-16,21 0 0,-21 22 15,0-22-15,0 0 0,0 21 16,-1 1-16,1-1 0,21-21 0,0 21 15,-21 1-15,21-22 0,0 21 16,0-21-16,0 1 0,0-1 0,0 0 16,21 0-16,0-21 0,1 0 0,20 0 15,-21 0-15,0 0 0,22 0 16,-22 0-16,21-21 0,-21 0 0,22 0 16,-1-1-16,0 1 0,-21 0 15,22 0-15,-22-21 0,0 20 0,0-20 16,0 0-16,-21 21 0,0-22 0,0 1 15,0 21-15,0-22 0,-21 22 16,0-21-16,0 21 0,-21 21 16,20-21-16,-20 21 0,21 0 0,-21 0 15,-1 0-15,22 21 0,-21-21 16,-1 21-16,22 0 0,-21 0 0,21 0 16,0 22-16,-1-22 0,1 0 0,0 21 15,21-20-15,0 20 0,0-21 16,0 0-16,0 0 0,21 1 0,0-1 15,1-21-15,-1 0 0,21 0 0,-21 0 16</inkml:trace>
  <inkml:trace contextRef="#ctx0" brushRef="#br1" timeOffset="122095.25">26247 7726 0,'0'0'0,"0"21"31,0 0-31,0 0 0,0 1 16,0-1-16,0 21 0,0-21 15,0 0-15,-22 22 0,1-22 0,21 0 16,-21 0-16,21 22 0,-21-22 16,0 0-16,21 0 15,0 0-15,0 0 0,0-42 31</inkml:trace>
  <inkml:trace contextRef="#ctx0" brushRef="#br1" timeOffset="122268.15">26268 7641 0,'0'0'0,"0"-21"0,0-21 15,0 21-15,0-1 0,0 1 0,0 0 16,-21 21-16,-1 0 15,1 0-15,21 21 16,0 0 0,0 1-16,0-1 0,0 0 0,21 0 15,1 0-15,-1 0 0,0 1 0</inkml:trace>
  <inkml:trace contextRef="#ctx0" brushRef="#br1" timeOffset="122983.43">27178 7916 0,'0'0'0,"0"-21"0,-42-63 16,42 41 0,-22 22-16,1 0 0,0 0 0,-21 0 15,21 21-15,-1-22 0,-20 22 0,21 0 16,-21 0-16,20 0 0,-20 22 15,0-1-15,-1 0 0,22 0 0,-21 0 16,21 22-16,-22-22 0,22 21 0,0 0 16,0 1-16,0-1 0,21 0 15,0-20-15,0 20 0,0-21 0,0 21 16,21-20-16,0-1 0,0 0 0,0 0 16,22-21-16,-22 0 0,0 21 15,21-21-15,1 0 0,-22 0 16,21 0-16,-21-21 0,1 21 0,20-21 15,-21 0-15,0 0 0,0-1 16,1 1-16,-1 0 0,0 0 0,0 0 16,-21-22-16,0 22 0,21 21 0,-21-21 15,21 0-15,-21 0 0,0 0 32,22 21-1,-1-22-16,0 22-15,0-21 16,0 0 0,-21 0-16,21 0 0,1 0 15,-22-1-15,21 1 0,-21 0 0,0-21 16,0 21-16,21-22 0,-21 22 16,21-21-16,-21-1 0,21 1 0,-21 0 15,0-1-15,0 1 0,0 21 16,0 0-16,-21 21 15,0 21-15,0 21 0,0 1 16,21-1-16,-22 0 0,1 22 16,21-22-16,-21 22 0,21-22 0,0 0 15,0 22-15,0-22 0,0 0 16,0 1-16,0-1 0,0 0 16,0 1-16,21-1 0,0-21 0,-21 0 15,22 1-15,-1-1 0,0 0 16,-21 0-16,21-21 0,0 0 0,0 0 15,1 0-15,-1 0 0,0 0 0,0 0 16,21-21-16,-20 0 0</inkml:trace>
  <inkml:trace contextRef="#ctx0" brushRef="#br1" timeOffset="123589.09">28956 7895 0,'0'-21'0,"0"42"0,21-42 0,-21 0 0,0 0 16,0 0-16,0-1 0,0 1 16,0 0-16,0 0 0,0 0 0,0 0 15,0-1-15,-21 1 0,0 0 16,0 21-16,-1 0 0,1 0 0,0 0 15,0 0-15,0 21 0,-22 0 0,22 1 16,-21-1-16,21 21 16,0-21-16,-1 22 0,-20-1 0,21 0 15,0 1-15,0-1 0,21 0 0,0 1 16,0-1-16,0 0 0,0-21 16,0 22-16,21-22 0,0 0 0,0 0 15,0 0-15,0-21 0,1 0 0,-1 0 16,21 0-16,-21 0 0,22 0 15,-22 0-15,21-21 0,0 0 0,-20 0 16,20 0-16,-21 0 0,21-22 0,-20 1 16,20 0-16,-21-1 0,21 1 15,-20-22-15,-1 22 0,21-21 0,-21-1 16,0 1-16,-21-1 16,22 1-16,-22-1 0,0-21 0,0 43 15,0-21-15,0 20 0,-22 1 0,22 21 16,-21 0-16,0 21 0,0 0 15,0 0-15,-22 42 0,22-21 0,0 21 16,-21 22-16,21-1 0,-1 1 16,1-22-16,0 22 0,21-1 0,0 1 15,0-1-15,0-20 0,0 20 0,0-21 16,21 22-16,0-22 0,1 1 16,-1-22-16,0 21 0,0-21 15,0 0-15,0-21 0,1 0 0,-1 0 16,21 0-16,-21 0 0,0 0 15,22 0-15</inkml:trace>
  <inkml:trace contextRef="#ctx0" brushRef="#br1" timeOffset="124580.18">29633 7980 0,'0'0'0,"21"0"31,1 0-31,-1 0 15,0-21-15,0 21 16,0-21-16,0-1 16,1 22-16,-1-21 0,0 0 0,0 0 15,0 21-15,-21-21 0,0 0 16,21-1-16,-21 1 0,0 0 0,0 0 16,-21 21-16,0 0 15,0 0-15,0 21 0,-22-21 16,22 21-16,0 22 0,-21-22 0,21 0 15,-1 21-15,1-21 0,0 22 16,0-22-16,21 21 0,0-21 0,0 22 16,0-22-16,0 0 0,0 0 0,0 0 15,0 1-15,21-22 0,0 21 16,0-21-16,1 0 0,20 0 16,-21 0-16,21 0 0,1 0 15,-22 0-15,21-21 0,1-1 0,-1 22 16,0-42-16,1 21 0,-1 0 0,-21-22 15,21 22-15,-20-21 0,-1 0 16,0 20-16,0 1 0,-21 0 0,0 0 16,0 0-16,0 0 0,-21 21 15,0 0 1,0 21-16,-1 0 0,1 0 0,0 0 16,21 22-16,-21-22 0,21 21 15,-21-21-15,21 22 0,0-22 16,-21 21-16,21-21 0,0 0 15,0 1-15,0-1 0,0 0 0,0 0 16,0 0-16,0-42 31,0 0-15,0 0-16,0-22 0,0 22 16,21-21-16,-21 21 0,21-22 0,0 1 15,0 0-15,0-1 0,1 1 16,-1 21-16,0-21 0,0 20 0,21 1 15,-20 0-15,-1 21 0,0 0 16,0 0-16,0 21 16,-21 0-16,0 1 15,0-1-15,0 0 0,0 0 16,0 21-16,0-20 0,0 20 0,0-21 16,0 0-16,0 22 0,0-22 0,0 0 15,0 0-15,-21 0 0,21 0 16,0-42 15,0 0-31,0 0 16,0 0-16,21 0 0,0-1 15,1 1-15,-1 0 0,0-21 0,0 21 16,0-1-16,22-20 0,-22 21 16,21 0-16,-21-22 0,0 22 15,22 21-15,-22-21 0,0 21 0,0 0 16,0 0-16,1 0 0,-22 21 15,0 0-15,0 1 0,0-1 16,0 0-16,0 21 0,-22-21 0,1 22 16,21-22-16,-21 0 0,21 21 15,-21-20-15,21-1 0,-21 0 0,21 0 16,0 0-16,0 0 16,21-21-1,0 0-15,0 0 16,0 0-16</inkml:trace>
  <inkml:trace contextRef="#ctx0" brushRef="#br1" timeOffset="124969.08">31200 7811 0,'0'0'0,"-43"-22"31,22 22-31,0 0 0,0 0 0,0 22 16,-1-1-16,1 0 0,0 0 15,0 0-15,0 0 0,0 22 16,21-22-16,0 21 0,0-21 0,0 1 16,-22 20-16,22-21 0,0 0 15,0 0-15,0 1 0,22-1 16,-1 0-16,0-21 16,0 0-16,0 0 0,0 0 0,1 0 15,20-21-15,-21 0 0,0 21 16,22-22-16,-22 1 0,21 0 0,-21 0 15,22-21-15,-22 20 0,0-20 16,0 21-16,-21-21 0,0 20 0,0 1 16,0 0-16,0 0 0,-21 0 15,0 21-15,0 0 0,-1 0 16,-20 0-16,21 0 0,-21 0 16,20 21-16,-20 0 0,21-21 15,0 21-15,0 0 0,21 1 16,0-1-16,0 0 15</inkml:trace>
  <inkml:trace contextRef="#ctx0" brushRef="#br1" timeOffset="125228.22">31813 7726 0,'0'0'0,"0"-42"31,-21 42-31,0 0 16,0 21-16,0 0 0,0 0 16,-1 0-16,-20 22 0,21-22 0,0 21 15,0 0-15,-1 1 0,22-22 16,0 21-16,-21 1 0,21-1 0,0-21 16,0 21-16,0-20 0,0-1 15,0 0-15,21 0 0,-21 0 0,22 0 16,-1-21-16,0 0 0,21 0 15,-21 0-15,1 0 0,20 0 0,-21 0 16</inkml:trace>
  <inkml:trace contextRef="#ctx0" brushRef="#br1" timeOffset="125500.04">32321 7599 0,'0'0'0,"22"0"16,-1 0-16,0 21 16,0 0-16,0 0 0,0 1 15,1 20-15,-1-21 0,-21 21 16,0-20-16,0 20 0,0 0 16,0 1-16,0-1 0,0 0 0,-21 22 15,-1-22-15,1 0 0,-21 1 16,0-1-16,-1 0 0,1 1 0,0-22 15,-1 21-15,-20-21 0,20 22 16,1-22-16,-21 0 0,-1 0 16,1 22-16,-1-22 0</inkml:trace>
  <inkml:trace contextRef="#ctx0" brushRef="#br1" timeOffset="126243.72">24024 8805 0,'21'-21'0,"-42"42"0,63-63 0,-42 21 16,0 0-16,0 0 0,0-1 15,0 1-15,-21 21 16,0 0-16,0-21 0,0 21 0,0 0 16,-1 0-16,1 0 0,0 0 0,-21 21 15,21 0-15,-22-21 16,1 22-16,0-1 0,20 0 0,-20 0 16,21 0-16,21 0 0,0 1 15,0-1-15,0 0 0,42 0 16,-21 0-16,22-21 0,-1 21 0,22 1 15,-22-1-15,0 0 0,22 21 16,-22-21-16,0 1 0,-20 20 0,-1-21 16,0 21-16,-21-20 0,0 20 0,0-21 15,0 0-15,-21 0 0,0 1 16,-1-1-16,-20 0 0,0 0 0,-1 0 16,1-21-16,0 0 0,-1 21 0,1-21 15,0 0-15,-1 0 0,22 0 16,0 0-16,0 0 0,42 0 31,21 0-31,-20-21 0,20 21 16,0 0-16,-21 0 0,22 0 15,-1 0-15,-21 0 0,0 0 0,22 21 16,-43 1-16,0-1 0,0 0 0,0 0 16,0 0-16,0 0 0,0 1 15,-21-1-15,-1 0 0,1 21 0,0-21 16,0 1-16,0-1 0,0 0 0,-1 0 15,1 0-15,21 0 16,-21 1-16,21-1 0,0 0 0,0 0 16,0 0-16</inkml:trace>
  <inkml:trace contextRef="#ctx0" brushRef="#br1" timeOffset="126796.08">23982 11367 0,'-21'-22'15,"42"44"-15,-64-65 0,43 22 0,0 0 16,0 0-16,22 0 0,-1-1 0,0 22 16,0 0-16,0 0 0,0 0 15,22 0-15,-22 0 0,21 0 0,-21 0 16,1 0-16,-1 22 0,-21-1 0,0 0 16,0 0-16,0 0 15,-21 22-15,-1-22 0,1 0 16,-21 0-16,0 21 0,-22-20 0,22 20 15,-22-21-15,22 0 0,0 22 16,-1-22-16,1 0 0,21 21 0,0-21 16,21 1-16,0-1 0,0 0 0,21 21 15,21-21-15,0 1 0,1-1 16,-1 21-16,0-21 0,1 22 0,20-1 16,-20-21-16,20 21 0,-21 1 0,-20-1 15,20 0-15,-21 1 0,0 20 0,-21-20 16,0-1-16,0 0 0,0 1 15,-21-1-15,0 0 0,-21 1 0,-1-22 16,1 21-16,-22-21 0,1 0 0,21-21 16,-22 22-16,1-22 0,-1 0 15,1 0-15,20 0 0,-20 0 16,20-22-16,-20 1 0,21-21 0,-1 0 16,1-1-16,21 1 0</inkml:trace>
  <inkml:trace contextRef="#ctx0" brushRef="#br1" timeOffset="127227.83">24490 9991 0,'63'42'15,"-42"-42"-15,43 0 16,-22 21-16,22-21 0,-1 0 16,22 0-16,0 0 0,-1 0 0,1 0 15,0 0-15,-1 0 0,1 0 0,-22 0 16,22 0-16,-21 0 0,-1 0 16,1 0-16,-22 0 0,-21 0 0,0 0 15,-63 21 1,21-21-16,-22 0 15,-20 0-15,21 0 0,-22 22 16,1-22-16</inkml:trace>
  <inkml:trace contextRef="#ctx0" brushRef="#br1" timeOffset="127464.69">24426 10308 0,'0'0'0,"-42"21"0,21 1 0,42-22 31,21 0-31,1 0 0,-1 0 15,21 0-15,1 0 0,-1 0 0,22 0 16,0 0-16,-1 0 0,1 0 16,0 0-16,-22 0 0,22 0 0,-22 0 15,1 0-15,-1 0 0,-20 0 16,-1 0-16,-21 0 0,22 0 16,-22 0-16,-42 0 15,-22 0 1,22 0-16,-21 0 0,-1 0 15,-20 21-15</inkml:trace>
  <inkml:trace contextRef="#ctx0" brushRef="#br1" timeOffset="127688.88">24172 10732 0,'0'21'15,"0"-42"-15,21 42 0,1 0 16,-1-21-16,21 0 0,-21 0 15,22 21-15,-1-21 0,21 0 0,1 0 16,-1 0-16,22 21 0,0-21 0,-1 0 16,1 0-16,0 0 0,-1 0 15,-20 0-15,21 0 0,-22 0 0,1 0 16,-22 0-16,21 0 0,-41 0 0,20 0 16,-21 0-16,0 0 0,-21 21 15</inkml:trace>
  <inkml:trace contextRef="#ctx0" brushRef="#br1" timeOffset="127915.83">24828 10986 0,'-21'0'0,"42"0"0,-42 21 16,0-21-16,21 21 16,21-21-16,0 0 0,1 0 15,20 0-15,0 0 0,1 0 16,20 0-16,-21 0 0,22 0 0,-1 0 15,1 0-15,-1 0 0,1 0 0,-22-21 16,1 0-16,20 21 0,-42 0 0,22-22 16,-22 22-16,0-21 0,0 21 15,0-21-15,0 0 16,-21 0-16,0 0 0,0-1 16,0 1-16</inkml:trace>
  <inkml:trace contextRef="#ctx0" brushRef="#br1" timeOffset="128720.01">24024 6943 0,'-21'-21'16,"21"42"31,0 0-47,0 0 0,0 0 15,0 0-15,0 1 0,0-1 16,0 0-16,0 0 0,-21 0 16,21 0-16,0 1 0,-21-1 0,21 0 15,0-42 16</inkml:trace>
  <inkml:trace contextRef="#ctx0" brushRef="#br1" timeOffset="129116.09">24003 6646 0,'-21'-21'0,"42"42"0,-63-42 15,20 21-15,1 0 0,0 0 0,0 0 16,0 21-16,21 1 16,-21-1-16,21 0 0,0 0 15,0 0-15,0 0 0,0 1 0,0-1 16,21 0-16,-21 0 0,21-21 0,0 21 16,0-21-16,0 0 0,1 0 15,-1 0-15,0 0 0,0 0 16,0 0-16,0 0 0,1-21 0,-1 21 15,0-21-15,0 0 0,-21 0 16,0-1-16,0 1 0,0 0 16,0 0-16,-21 0 0,0 0 0,0-1 15,-1 1-15,1 0 0,0 21 0,0 0 16,0 0-16,0 0 0,-1 0 16,22 21-16,-21 0 0,0 1 15,21-1-15,-21 0 0,21 0 0,0 21 16,0-20-16,0-1 0,0 21 15,0-21-15,0 0 0,0 1 0,0-1 16,21 0-16,0-21 0,0 21 0,22-21 16</inkml:trace>
  <inkml:trace contextRef="#ctx0" brushRef="#br1" timeOffset="129603.83">24574 6879 0,'0'0'0,"-21"0"16,21 21 0,-21 1-16,0-1 15,21 0-15,-21 0 0,21 0 16,0 0-16,0 22 0,-21-22 16,21 0-16,0 0 0,0 0 15,0 1-15,-22-1 0,22 21 0,0-21 16,0 0-16,0 1 15,0-44 17,0 1-32,0 0 15,0 0-15,0 0 0,0-22 16,0 22-16,0 0 0,0-21 0,22 21 16,-1-22-16,0 22 0,21 0 15,-21-21-15,22 20 0,-1 1 16,0 0-16,1 21 0,20 0 0,-20 0 15,20 0-15,-21 0 0,22 0 0,-22 21 16,1-21-16,-1 21 0,-21 1 16,21-1-16,-20 0 0,-22 21 0,0-21 15,0 1-15,0-1 0,0 0 0,0 0 16,0 0-16,-22 0 0,1 1 16,0-1-16,0-21 0,0 21 15,0-21-15,-1 21 0,22-42 31,0 0-31,22 21 16,-1-21-16</inkml:trace>
  <inkml:trace contextRef="#ctx0" brushRef="#br1" timeOffset="129855.75">25590 6604 0,'0'0'16,"0"-21"-16,0 0 0,-21 21 31,0 21-31,0 0 16,21 21-16,0-20 0,-21 20 15,21 0-15,-21-21 0,-1 22 0,22-22 16,0 21-16,-21 1 0,0-22 16,21 0-16,-21 21 0,21-21 0,0 1 15,0-1-15,0 0 0,0 0 0,0 0 16,21-21-1,0 0-15,0 0 0,1 0 0,-1 0 16,0-21-16</inkml:trace>
  <inkml:trace contextRef="#ctx0" brushRef="#br1" timeOffset="130042.83">25442 6837 0,'0'0'0,"-21"0"0,0 0 0,0 0 16,21-21 0,21 21-1,0 0-15,0 0 0,22 0 0,-22 0 16,0-21-16,21 21 0,-21 0 16</inkml:trace>
  <inkml:trace contextRef="#ctx0" brushRef="#br1" timeOffset="130616.41">26860 6837 0,'0'-21'0,"0"42"0,0-63 15,0 20-15,22 1 16,-22-21-16,0 21 0,0 0 16,0-1-16,0-20 0,0 21 15,-22 0-15,22 0 0,-21-1 0,0 1 16,-21 21-16,21 0 0,-1 0 0,-20 0 16,21 21-16,-21-21 0,-1 43 15,22-22-15,-21 0 0,-1 21 0,22 1 16,0-1-16,0-21 0,0 22 0,0-22 15,21 21-15,-22-21 0,22 0 16,0 1-16,0-1 0,0 0 16,22-21-16,-1 0 0,0 0 15,0 0-15,0 0 0,22 0 16,-22 0-16,0 0 0,21 0 0,-21 0 0,22-21 16,-22 0-16,21-1 0,-21 1 15,1 0-15,20 0 0,-21 0 16,0 0-16,0-22 0,1 22 0,-22-21 15,0 21-15,21-1 0,-21-20 16,21 42-16,-21-21 0,0 0 0,0 42 16,-21 0-1,21 0-15,-21 22 16,21-22-16,0 0 0,0 21 0,0-21 16,0 1-16,0-1 0,0 0 15,0 0-15,0 0 0,0 0 0,0 1 16,21-22-16,0 21 0,0-21 15,0 0-15,0 0 0,1 0 16,20 0-16,0 0 0,-21 0 16</inkml:trace>
  <inkml:trace contextRef="#ctx0" brushRef="#br1" timeOffset="130860.27">27834 6625 0,'0'0'0,"-21"0"16,-21 0-1,42 21 1,21-21 0,0 0-16,0 0 0,0 0 0,0 22 15,1-22-15,20 0 0,-21 0 16,0 0-16,0 0 0,1 0 0,-1 0 15</inkml:trace>
  <inkml:trace contextRef="#ctx0" brushRef="#br1" timeOffset="131020.73">27749 6795 0,'-21'0'0,"42"0"0,-63 21 15,42 0 1,21-21-1,0 0 1,1 0-16,-1 0 0,0 0 0,0 0 16,0 0-16,0 0 0,22 0 15,-22 0-15,21 0 0,1 0 16</inkml:trace>
  <inkml:trace contextRef="#ctx0" brushRef="#br1" timeOffset="131332.07">28935 6371 0,'-21'0'16,"42"0"-16,-64-21 0,22 0 0,0 21 15,0 0-15,0 0 16,21 21-16,0 0 0,-21 0 15,21 22-15,-22-22 0,22 21 0,-21-21 16,21 22-16,0-1 0,0-21 16,0 22-16,0-22 0,0 0 15,-21 21-15,21-21 0,0 1 0,-21-1 16,21 0-16,0 0 0,-21 0 16,21 0-1,21-21 1</inkml:trace>
  <inkml:trace contextRef="#ctx0" brushRef="#br1" timeOffset="131768.06">29337 6414 0,'0'-22'0,"0"44"0,0-65 16,-21 43-1,0 0-15,21 21 0,-22 1 0,1-1 16,-21 0-16,21 21 0,0 1 16,-1-22-16,1 21 0,0-21 0,21 22 15,0-22-15,-21 21 0,21-21 16,0 0-16,0 1 0,0-1 0,21 0 16,0 0-16,0-21 0,22 0 15,-22 0-15,0 0 16,21 0-16,-20 0 0,20 0 0,0 0 15,-21 0-15,22 0 0,-1 0 16,-21-21-16,22 0 0,-22 0 0,21-1 16,-21 1-16,0-21 0,-21 0 0,0 20 15,0-20-15,0 0 0,0-1 16,0 22-16,0-21 0,0 21 0,-21 0 16,0 21-16,0 0 0,-21 0 15,20 0-15,-20 0 0,0 0 0,-1 0 16,1 0-16,21 0 0,-21 21 0,20 0 15,-20-21-15,42 21 0,0 0 16,-21-21-16,21 21 0,0 1 16,21-22-16,21 0 15,-20 0-15,-1 0 0,21 0 0</inkml:trace>
  <inkml:trace contextRef="#ctx0" brushRef="#br1" timeOffset="132008.14">30205 6435 0,'0'0'0,"-21"0"0,-43-21 32,43 21-32,0 0 15,0 0-15,21 21 31,0 0-31,-22-21 0,22 21 0,0 0 16,0 0 0,0 1-16,0-1 0</inkml:trace>
  <inkml:trace contextRef="#ctx0" brushRef="#br1" timeOffset="132256.09">30141 6816 0,'0'63'15,"0"-42"1,0 1-16,0-1 16,-21-21-16,0 21 0,0 0 15,0 0-15,-1 0 16,1-21-16,0 22 0,0-1 0,-21 0 15,20-21-15,1 21 0,-21 0 0,21-21 16,0 21-16,-22 1 0,22-22 16,-21 21-16,21 0 0,-22-21 15</inkml:trace>
  <inkml:trace contextRef="#ctx0" brushRef="#br1" timeOffset="158969.13">804 15558 0,'-21'0'31,"0"0"-15,0 0-16,0 0 15,-1 0 1,1 0-16,0 0 0,-21 0 15,21 0-15,-1 0 0,1 0 16,-21 0-16,0 0 0,20 0 0,-20 0 16,0 0-16,21 0 0,-22 0 15,1 0-15,21 0 0,-22 0 0,22 0 16,0 0-16,0 0 16,42 0 30,0 0-30,22 0-16,-1 0 16,21 0-16,1 0 0,-1 0 0,22 0 15,-21-22-15,20 22 0,1 0 16,-22 0-16,22 0 0,-21-21 0,-1 21 16,1 0-16,-1 0 0,1 0 15,-1 0-15,1 0 0,-22-21 0,0 21 16,1 0-16,-1 0 0,-21 0 15,21 0-15,-20 0 0,-1 0 0,0-21 16,-42 21 62,21-21-62,-21 21-16,-1 0 0,22-21 15,-21 21-15</inkml:trace>
  <inkml:trace contextRef="#ctx0" brushRef="#br1" timeOffset="159520.14">1355 15071 0,'0'0'0,"-64"-21"32,64-1-32,0 44 31,0-1-31,0 0 16,0 0-16,21 0 0,0 0 15,1 1-15,-1-1 0,0 0 16,21 0-16,-21 0 0,22 0 15,-22 1-15,21-1 0,1 0 0,-1-21 16,-21 21-16,21-21 0,1 21 16,-22-21-16,21 0 0,-21 0 0,1 0 15,20 0-15,-21 0 0,0 0 16,0 0-16,1 0 0,-1 0 16,-21-21-16,-21 21 46,-1 21-46,1-21 0,-21 21 16,21 1-16,-22-1 0,22 0 16,-21 0-16,0 0 0,-1 0 0,1 22 15,0-22-15,-1 21 0,22-21 16,-21 22-16,21-22 0,-22 0 16,22 21-16,0-20 0,0-1 0,0 0 15,-1 0-15,22 0 0,0 0 16,-21 1-16,0-22 15,21 21-15,-21 0 16,21-42 15,0 0-31</inkml:trace>
  <inkml:trace contextRef="#ctx0" brushRef="#br1" timeOffset="160371.65">3090 15007 0,'0'0'0,"21"0"0,1 0 16,-1 0 0,0 0-1,0 0-15,-21-21 0,21 21 0,0-21 16,1 21-16,-1-21 0,0 21 0,0-21 15,-21-1-15,21 1 16,-21 0-16,-21 21 16,0 0-1,0 0-15,-22 0 0,22 0 16,-21 0-16,21 21 0,-22 0 0,1-21 16,21 22-16,0-1 15,0 0-15,-1-21 0,1 21 0,21 0 16,0 0-16,0 1 0,0-1 15,21-21-15,1 21 16,-1 0-16,0-21 0,0 21 0,0 0 16,22-21-16,-22 22 0,21-1 15,-21 0-15,22 0 0,-22-21 0,0 21 16,21 0-16,-21 1 0,1-1 0,-1 21 16,0-21-16,-21 0 0,21 1 15,-21-1-15,0 0 0,-21 0 16,0 0-16,-22-21 0,22 21 15,-21 1-15,0-22 0,-107 0 16,107 0 0,0 0-16,21 0 0,-22 0 15,22-22-15,-21 1 0,21 0 0,-22 0 16,22 0-16,0 0 0,0-1 0,21 1 16,0 0-16,0 0 0,0 0 15,21 21 1,0 0-1,0 0-15,0 0 0,1 0 0,-1 0 16,0 0-16,0 0 0,0 0 16,0 0-16</inkml:trace>
  <inkml:trace contextRef="#ctx0" brushRef="#br1" timeOffset="160712.45">3852 15050 0,'0'0'0,"0"-22"16,0 1-16,0 0 0,0 0 15,-21 21-15,0 0 16,0 0-16,0 0 0,-1 0 16,1 0-16,0 0 0,0 0 0,0 21 15,0 0-15,-1 0 0,1 22 16,21-22-16,-21 21 0,0 1 15,0-1-15,0-21 0,21 21 0,0 1 16,-22-22-16,22 21 0,0-21 0,0 22 16,0-22-16,0 0 0,22 0 15,-1-21-15,-21 21 0,42-21 0,-21 0 16,0 0-16,1 0 0,20 0 16,-21 0-16,0 0 0,22 0 0,-22 0 15,21-21-15,-21 0 0,22 0 0,-22 0 16,21 0-16,0-1 0,-20 1 15</inkml:trace>
  <inkml:trace contextRef="#ctx0" brushRef="#br1" timeOffset="161121.22">4212 15134 0,'42'-84'15,"-42"62"-15,-42 149 0,42-148 0,42-106 16,-42 148 15,0 1-31,-21-1 16,21 21-16,0-21 0,-21 0 0,21 22 15,-21-1-15,0-21 0,21 22 16,0-22-16,0 21 0,0-21 0,-21 22 16,21-22-16,0 0 0,0 0 15,0 0-15,21-21 0,0 0 16,0 0-16,0 0 16,0 0-16,1-21 0,20 21 15,-21-21-15,0 0 0,0 0 0,1-1 16,-1 1-16,0 0 0,0 0 0,0 0 15,-21-22-15,21 22 0,-21-21 16,0 21-16,0-22 0,0 22 0,0-21 16,-21 21-16,0 0 0,0 21 0,0-22 15,0 22-15,-1 0 0,1 0 16,-21 0-16,21 0 0,0 0 0,-1 22 16,1-1-16,0-21 0,0 21 15,0 0-15,21 21 0,-21-20 16,21-1-16,0 0 0,0 0 0,0 0 15,0 0-15,21 1 0,0-22 16,0 0-16,0 0 0,0 0 16,22 0-16</inkml:trace>
  <inkml:trace contextRef="#ctx0" brushRef="#br1" timeOffset="161456.03">4911 14986 0,'0'0'16,"21"-21"-16,-21 0 15,0 42 17,-21 0-17,21 0-15,0 0 0,-22 1 16,22 20-16,0 0 0,0 1 0,0 20 16,-21-21-16,21 22 0,-21-1 0,21 1 15,0-1-15,-21 1 0,21 21 16,-21-1-16,0-20 0,-1 20 0,22 1 15,-21 0-15,0-22 0,21 1 16,-21-1-16,21 1 0,0-22 0,0 0 16,0 1-16,0-1 0,0-21 0,0 0 15,0 1-15,0-1 0,0-42 32,0-1-17,0 1-15,21 0 0,0 0 0,0-21 16,-21 20-16,22-20 0,-1 0 0</inkml:trace>
  <inkml:trace contextRef="#ctx0" brushRef="#br1" timeOffset="161820.82">4974 15261 0,'0'-42'0,"0"84"0,-21-105 15,0 20-15,21 22 0,-21 0 16,21 0-16,0-21 0,0 20 0,0 1 0,0 0 15,0 0-15,0 0 0,21 21 16,0-21-16,21-1 0,-21 22 16,1 0-16,20-21 0,-21 21 0,21 0 15,-20 0-15,-1 0 0,21 21 0,-21-21 16,0 22-16,1-1 0,-22 21 16,0-21-16,0 0 0,0 1 0,0 20 15,0-21-15,0 0 0,-22 0 0,1 22 16,0-22-16,-21-21 0,21 21 15,-22 0-15,22-21 0,-21 21 16,-1-21-16,22 22 0,-21-22 0,21 0 16,0 0-16,-1 0 0,22 21 15,22-21 17,-1 0-17,0-21-15,0 21 0,0-22 0,0 22 16</inkml:trace>
  <inkml:trace contextRef="#ctx0" brushRef="#br1" timeOffset="162475.56">5503 15177 0,'0'21'31,"21"-21"-15,1 0-1,-1-21-15,0-1 16,0 22-16,-21-21 0,21 0 16,0 0-16,-21 0 0,0 0 15,0-1-15,0 1 0,0 0 16,-21 21-1,0 0-15,0 0 0,0 0 16,0 0-16,-1 0 0,1 21 0,0 0 0,0 1 16,0-1-16,0 0 0,-1 21 15,22-21-15,-21 22 0,21-22 16,0 21-16,0-21 0,0 1 0,0-1 16,21 0-16,1 0 0,-1 0 15,0-21-15,0 0 0,21 0 0,-20 0 16,-1 0-16,21 0 0,-21 0 0,22-21 15,-22 0-15,21 0 0,-21 0 0,22-1 16</inkml:trace>
  <inkml:trace contextRef="#ctx0" brushRef="#br1" timeOffset="181878.34">6667 15007 0,'0'21'0,"0"1"110</inkml:trace>
  <inkml:trace contextRef="#ctx0" brushRef="#br1" timeOffset="182967.8">6794 15155 0,'0'0'0,"0"-21"47,22 21-47,-22-21 0,21 0 0,-21 0 16,21 0-16,0-1 0,0-20 15,-21 21-15,21 0 16,-21 0-16,22-1 0,-22 1 0,0-21 15,21 21-15,-21 0 0,0-1 0,0 1 16,0 0-16,0 0 0,0 0 16,0 0-16,0 42 31,0 0-31,0 0 16,0 0-16,0 22 0,-21-22 0,21 21 15,-22 0-15,22-20 0,0 20 16,0 0-16,0-21 0,0 22 0,0-22 15,0 21-15,0-21 0,0 1 16,0-1-16,0 0 0,22 0 0,-1-21 16,0 0-16,0 0 0,0 0 15,0 0-15,1 0 0,20 0 16,-21-21-16,0 21 0,0-21 0,1 0 16,-1-1-16,-21 1 0,21 0 0,0-21 15,-21 21-15,21-1 0,-21 1 16,0-21-16,0 21 0,0 0 0,0-22 15,0 22-15,0-21 0,0 21 0,-21-1 16,0 1-16,0 0 0,0 0 16,-1 21-16,1 0 0,0 0 15,0 0-15,0 0 0,0 0 0,-1 21 0,1-21 16,0 21-16,0 0 0,0 1 16,21-1-16,0 0 0,0 0 15,0 0-15,0 0 0,0 1 16,21-22-1,0 0-15,0 0 0,22 0 0,-22 0 16,21 0-16,-21 0 0,22-22 0,-22 1 16,21 0-16,0 0 0,-20 0 15,-1 0-15,21-1 0,-21 1 0,0 0 16,1 0-16,-1 0 0,0 0 16,0-1-16,-21 1 0,21 0 15,-21 0-15,0 0 0,0 0 16,21 21-1,-21 21 1,0 0-16,0 0 16,0 0-16,0 22 0,0-22 15,0 21-15,0-21 0,0 22 0,0-1 16,0 0-16,-21 1 0,21-1 0,0 0 16,0 22-16,-21-22 0,21 22 15,0-1-15,0 1 0,-21-1 0,21 1 16,0-22-16,0 21 0,0 1 0,0-1 15,0-20-15,0 20 16,21-20-16,-21 20 0,21-21 0,-21 22 16,0-22-16,0 1 0,0-1 0,21 0 15,-21-21-15,0 22 0,0-22 16,0 0-16,0 0 0,0 0 16,-21-21-1,21-21-15,0 0 16,-21 0-16,21 0 0,0-22 0,-21 22 15,21-21-15,0-22 0,0 22 0,0 0 16,0-22-16,0 22 0,0-22 16,0 1-16,0 21 0,0-22 0,21 22 15,-21-22-15,0 22 0,21-22 16,0 22-16,1 0 0,-22-22 16,21 43-16,0-21 0,-21-1 0,21 22 15,0-21-15,0 21 0,1 0 16,-1-1-16,0 1 0,0 0 0,0-21 15,22 21-15,-22-1 0</inkml:trace>
  <inkml:trace contextRef="#ctx0" brushRef="#br1" timeOffset="183299.84">8805 14436 0,'0'-21'16,"0"42"-16,0-64 0,0 22 0,0 0 16,0 0-16,-21 21 15,0 0-15,0 21 16,21 0-16,0 22 16,0-22-16,0 21 0,0 0 0,0 1 15,0-1-15,0 22 0,0-22 16,0 0-16,0 1 0,0-22 0,0 21 15,-21 0-15,21-20 0,0-1 16,0 0-16,0 0 0,0 0 16,0 0-16,0 1 0,21-22 31,0-22-15,0 1-16,0 0 0,0 0 0</inkml:trace>
  <inkml:trace contextRef="#ctx0" brushRef="#br1" timeOffset="184303.86">9123 14372 0,'0'0'16,"0"-21"-16,0 0 0,0 0 0,0 0 15,0-1-15,0 44 32,0 20-32,0-21 0,0 21 15,0 1-15,0-1 0,0 0 0,0 1 16,0-1-16,0 0 0,0 1 15,-21-1-15,21 0 0,0 1 0,0-22 16,-22 0-16,22 0 0,0 0 0,0 1 16,0-1-16,0 0 0,0-42 47,0 0-32,0-1-15,0 1 0,0-21 0,22 21 16,-22-22-16,21 22 0,0-21 15,-21 21-15,21 0 0,0-22 16,0 22-16,-21 0 0,22 0 0,-1 21 16,0 0-1,0 0-15,-21 21 0,21 0 16,-21 0-16,0 22 0,0-22 0,21 21 16,-21-21-16,0 22 0,22-22 15,-22 0-15,0 21 0,0-21 0,0 1 16,21-1-16,-21 0 0,0 0 0,21 0 15,0-21-15,0 0 16,0 0-16,1 0 0,-1 0 16,0 0-16,0-21 15,0 0-15,0 0 0,1 21 16,-22-21-16,21-1 0,0 1 0,0-21 16,-21 21-16,0 0 0,21-22 0,0 22 15,-21-21-15,0 21 0,0-1 16,0-20-16,0 21 0,22 21 0,-22-21 15,0 42 1,0 0 0,0 0-16,0 0 0,0 22 0,0-22 15,-22 0-15,22 0 0,0 0 16,0 1-16,0-1 0,0 0 16,0 0-16,0 0 0,0 0 0,22-21 15,-1 22-15,0-1 0,0-21 0,0 0 16,22 0-16,-22 0 0,21 0 15,0 0-15,-20 0 0,20 0 0,0 0 16,-21 0-16,22-21 0,-1-1 0,-21 22 16,0-21-16,22 0 0,-22 0 15,21-21-15,-21 20 0,1 1 0,-1-21 16,0 0-16,0 20 0,-21-20 16,0 21-16,21-21 0,-21 20 0,0 1 15,0 0-15,-21 21 31,0 0-31,21 21 0,-21 0 16,21 1-16,0-1 0,-21 0 0,21 0 16,0 21-16,0-20 0,0-1 15,0 0-15,0 0 0,21 0 0,-21 0 16,21 1-16,-21-1 0,21-21 16,-21 21-16,0 0 0,0 0 0,21 0 15,-21 1-15,0-1 16,0 0-1,-21-21 1,0 0-16,0 0 0,0 0 31,-1 0-15,22-21-16,0 0 0,0-1 16,0 1-16,0 0 0,0 0 15</inkml:trace>
  <inkml:trace contextRef="#ctx0" brushRef="#br1" timeOffset="184531.73">10223 14139 0,'-21'0'16,"42"0"-16,-63 0 0,21-21 0,0 21 15,0 0 1,-1 0-16,1 0 31,21 21-15,-21-21 15</inkml:trace>
  <inkml:trace contextRef="#ctx0" brushRef="#br1" timeOffset="184763.55">8530 14690 0,'0'21'31,"21"-21"-31,0 0 0,1 0 0,-1 0 0,0 0 15,21-21-15,-21 21 0,22 0 0,-22-21 16,21 21-16,-21 0 16,22-22-16,-22 1 0,0 21 0,0-21 15,0 21-15,1-21 0</inkml:trace>
  <inkml:trace contextRef="#ctx0" brushRef="#br1" timeOffset="185344.22">11493 14118 0,'0'-21'0,"0"42"0,0-63 15,0 21-15,0 0 0,0-1 16,22 22-16,-22-21 16,21 42-1,0 1 1,0-1-16,-21 21 0,21 0 0,0 1 15,-21 20-15,22-20 0,-1 20 16,0 1-16,-21-1 0,0 1 16,21-22-16,-21 0 0,21 22 0,-21-22 15,0-21-15,0 22 0,0-22 16,0 0-16,0 0 0,0 0 0,0 0 16,0 1-16,0-44 31,21 1-31,1 0 15,-1-21-15,0 21 0</inkml:trace>
  <inkml:trace contextRef="#ctx0" brushRef="#br1" timeOffset="185608.03">12277 14055 0,'21'-21'0,"-42"42"0,42-64 0,0 22 15,-21 0-15,0 0 0,0 42 31,-21 0-31,0 22 0,-22-22 0,22 21 16,-21 0-16,21 1 0,-22-1 0,22 22 16,-21-1-16,-1-21 0,22 22 15,0-22-15,-21 1 0,21-1 0,21 0 16,-22-21-16,22 22 0,-21-22 16,21 0-16,0 0 0,-21 0 0,21 1 15,21-22 16,0 0-31,1 0 0,-1 0 0,0 0 16,21-22-16,1 1 0</inkml:trace>
  <inkml:trace contextRef="#ctx0" brushRef="#br1" timeOffset="186655.72">12594 14415 0,'0'0'0,"0"-22"0,21 1 0,-21 0 16,0 0-16,0-21 0,0 20 15,0 1-15,0 0 16,-21 0-16,0 21 0,0 0 16,0 0-16,-1 0 0,1 0 15,0 0-15,21 21 0,-21 0 16,0 0-16,0 22 0,-1-22 0,1 21 16,0 1-16,0-1 0,21-21 0,0 21 15,-21 1-15,21-1 0,0 0 16,0-20-16,0-1 0,0 21 0,0-21 15,21 0 1,-21 1-16,21-22 0,0 0 0,0 0 16,1 0-16,-1 0 0,0 0 15,0 0-15,0 0 0,0-22 16,-21 1-16,22 0 0,-1 0 0,0 0 16,0 0-16,-21-22 0,21 1 0,-21 0 15,21-1-15,-21 22 0,22-21 16,-22-1-16,0 22 0,0-21 0,0 21 15,0 0-15,0 42 32,0 0-32,0 21 15,0-21-15,-22 22 0,22-22 16,0 21-16,0 1 0,0-22 0,0 21 16,0-21-16,0 22 15,0-22-15,0 0 0,0 0 0,0 0 16,0 0-16,0 1 0,22-22 15,-22 21-15,21-21 0,0 0 16,0 0-16,0 0 0,0 0 16,1-21-16,-1-1 0,0 22 0,0-21 15,0 0-15,22-21 0,-22 21 16,0-22-16,21 22 0,-21-21 0,1-1 16,20 1-16,-42 0 0,21 21 15,0-22-15,-21 22 0,0 0 0,-21 21 31,0 0-31,0 0 0,0 21 16,-1-21-16,1 21 0,0 0 0,0 1 16,21-1-16,0 0 0,0 0 15,0 0-15,0 0 0,0 1 0,21-1 16,0 0-16,0-21 0,1 21 16,-1-21-16,0 21 0,0 0 15,0-21-15,0 22 0,-21-1 16,22-21-16,-22 21 0,0 0 15,0 0-15,0 0 16,0 1 0,21-22 15,0 0-15,0 0-16,0 0 0,0-22 15,22 1-15,-22 0 0,0 0 16,0 0-16,22 0 0,-22-1 15,21 1-15,-21 0 0,0-21 0,1 21 16,-1-1-16,0 1 0,0 0 0,-21 0 16,0 42 15,0 0-31,0 0 0,0 1 16,-21-1-16,0 21 0,21-21 0,0 0 15,0 1-15,-21-1 0,21 0 16,-22 0-16,22 0 0,0 0 15,0 1-15,0-1 16,22-21 15,-1-21-31,0-1 0,-21 1 16,21 0-16,-21 0 0</inkml:trace>
  <inkml:trace contextRef="#ctx0" brushRef="#br1" timeOffset="186839.75">13695 14266 0,'-21'0'0,"42"0"0,-64 0 15,22 0-15,21 22 16,-21-22 0,21 21-16,0 0 15,21-21 1,-21 21-16,21 0 0,1-21 15,-1 21-15</inkml:trace>
  <inkml:trace contextRef="#ctx0" brushRef="#br1" timeOffset="187332.74">14118 14478 0,'0'-21'0,"0"42"0,0-63 16,0 21-16,0-1 0,0 1 15,0 0-15,-21 21 0,0 0 16,21-21-16,-21 21 0,-1 0 16,1 0-16,0 21 0,0 0 0,0-21 15,0 43-15,-1-22 0,1 0 16,0 21-16,0-21 0,0 22 0,21-1 16,-21-21-16,21 22 0,-22-22 15,22 0-15,0 21 0,0-21 16,0 1-16,0-1 0,0 0 15,22-21-15,-1 0 0,0 0 16,0 0-16,0 0 16,0 0-16,1 0 0,-1-21 0,0 21 15,0-21-15,0-1 0,0 1 0,-21 0 16,22-21-16,-1 21 0,-21-22 16,0 1-16,21 0 0,-21-1 0,21 22 15,-21-21-15,0 21 0,0-1 16,0 1-16,0 42 15,0 1-15,-21-1 16,21 21-16,-21 0 0,21-20 16,0 20-16,0-21 0,0 21 0,0-20 15,0-1-15,0 0 0,0 0 16,0 0-16,0 0 0,0 1 16,21-22-16,0 0 0,0 0 15,0 0-15,1 0 0,20-22 16,-21 1-16,0 21 0,0-21 0</inkml:trace>
  <inkml:trace contextRef="#ctx0" brushRef="#br1" timeOffset="187828.42">14584 14118 0,'0'-21'0,"0"42"0,-21-63 0,-1 42 0,1 0 15,0 21-15,0 0 16,21 0-16,-21 22 0,21-22 15,0 21-15,0 1 0,0 20 0,0-21 16,-21 1-16,21-1 0,0 0 16,-22 1-16,22-1 0,0-21 0,0 0 15,0 22-15,0-22 0,0 0 16,-21 0-16,21-42 47,0 0-47,0 0 15,0 0-15,0-1 0,0 1 0,21-21 16,1 21-16,-1-22 0,0 22 16,0 0-16,0 0 0,0 0 0,22 0 15,-22-1-15,0 22 0,21 0 16,-20 0-16,-1 0 0,0 0 0,0 22 16,21-1-16,-42 0 0,22 0 0,-22 0 15,21 22-15,-21-22 0,0 0 16,0 21-16,0-21 0,0 1 0,-21-1 15,-1 0-15,1 0 0,0 0 0,-21 0 16,21 1-16,-22-22 16,22 21-16,-21-21 0,-1 0 0,22 21 15,0-21-15,-21 21 0,21-21 16,-1 0-16,22-21 31,22 0-31,-1 0 16,0-1-16,0 1 0</inkml:trace>
  <inkml:trace contextRef="#ctx0" brushRef="#br1" timeOffset="188108.19">15028 14139 0,'0'-21'0,"0"42"0,-21-42 0,0 21 16,0 0-1,21 21-15,0 1 0,0-1 0,0 0 16,0 0-16,0 21 0,0 1 0,0-1 16,-21 0-16,21 1 0,-22 20 15,22-42-15,-21 22 0,21-1 0,0 0 16,-21-20-16,21-1 0,-21 21 16,21-21-16,0 0 0,0 1 15,0-1-15,21-21 31,0-21-31,0 21 16,1-22-16,-1 1 0</inkml:trace>
  <inkml:trace contextRef="#ctx0" brushRef="#br1" timeOffset="188444.89">15092 14626 0,'0'0'0,"21"0"16,0 0-1,0 0-15,0-21 16,1 21-16,-1 0 0,0-21 0,-21 0 16,21 21-16,0-21 15,0-1-15,1 22 0,-22-21 0,21 0 16,-64 21 0,22 0-1,0 0-15,0 21 0,0 0 0,-22 1 16,22 20-16,0-21 0,0 21 15,0-20-15,0-1 0,-1 0 0,22 0 16,0 0-16,0 0 0,0 1 0,0-1 16,22 0-1,20-21-15,-21 0 0,0 0 0,22 0 16,-1 0-16,0 0 0,22 0 16,-22 0-16,0 0 0,1 0 15,-1-21-15,0 21 0,1-21 0,-22 21 16</inkml:trace>
  <inkml:trace contextRef="#ctx0" brushRef="#br1" timeOffset="189159.82">847 16764 0,'0'0'16,"0"-21"-16,0 0 0,0 0 0,0-1 0,0 1 16,0 0-16,0 0 0,21 21 15,-21-21-15,21 21 16,-21 21 0,0 0-16,0 21 15,0-20-15,0 20 0,0 0 0,0-21 16,0 22-16,0-1 15,0-21-15,0 22 0,0-22 0,0 0 16,0 0-16,0 0 0,0 0 16,0-42-1,21 21 1,0-42-16,0 21 0,1 0 0</inkml:trace>
  <inkml:trace contextRef="#ctx0" brushRef="#br1" timeOffset="189528.61">1439 16552 0,'-63'22'31,"42"-1"-31,-1 0 16,1-21-16,0 21 0,0 0 15,0-21-15,21 21 0,0 1 16,0-1-16,21-21 31,0 0-31,0 0 0,0 0 0,22 0 16,-22 21-16,21-21 0,-21 0 15,1 21-15,20-21 0,-21 21 16,0-21-16,0 21 0,-21 1 16,0-1-16,0 0 0,0 0 15,0 0-15,-21 0 0,0-21 16,0 22-16,-21-22 0,20 0 15,1 21-15,-21-21 0,21 0 0,0 0 16,-22 0-16,22 0 0,0 0 16,0 0-16,0-21 0,-1 21 0,1-22 15,21 1-15,-21 0 0,0 0 16,21 0-16</inkml:trace>
  <inkml:trace contextRef="#ctx0" brushRef="#br1" timeOffset="189704.51">952 16362 0,'22'0'78,"-1"0"-78</inkml:trace>
  <inkml:trace contextRef="#ctx0" brushRef="#br1" timeOffset="190807.33">3090 16277 0,'0'-21'0,"0"42"0,0-63 15,0 21-15,-21 0 0,21-1 16,0 1-16,-21 21 16,21 21-1,0 1-15,-21-1 0,21 0 0,0 21 16,0 1-16,0-1 0,0 0 15,0 1-15,0 20 0,0-21 16,0 22-16,0-22 0,0 1 0,0 20 16,-21-21-16,21 1 0,0-1 15,0-21-15,0 0 0,-22 1 0,22-1 16,0-42 15,0-22-31,0 22 0,0 0 16,22-21-16,-22-1 0,0 1 0,0 0 15,21-1-15,-21 22 0,21-21 16,-21 21-16,21-1 0,-21 1 0,0 0 16,21 0-16,0 21 15,1 21-15,-1 0 16,0 0-16,-21 1 0,0-1 16,21 21-16,0 0 0,-21 1 0,0-1 15,0 0-15,21 1 0,-21-1 0,22 0 16,-1-20-16,-21 20 0,21-21 15,0 0-15,0 0 0,0-21 0,1 0 16,20 0-16,-21 0 16,0 0-16,22 0 0,-1-21 0,-21 0 0,21 0 15,-20 0-15,20 0 16,-21-22-16,21 1 0,-20 0 0,-1-1 16,0-20-16,0 20 0,0 1 15,-21-21-15,0 20 0,0 1 0,0 0 16,0-1-16,0 1 0,0 0 0,0 20 15,0 1-15,0 0 0,0 42 32,0 0-32,0 1 15,0 20-15,0 0 0,0-21 0,0 22 16,0-1-16,0 0 0,0 1 16,0-1-16,0 0 0,0 1 0,0 20 15,0-42-15,21 22 16,-21-1-16,22-21 0,-1 0 0,0 1 15,0-1-15,0-21 0,0 0 0,1 0 16,-1 0-16,0 0 0,0 0 16,0-21-16,0-1 0,1 1 0,-1-21 15,0 21-15,0-22 0,0 22 16,0-21-16,-21 21 0,22-22 0,-1 22 16,-21 0-16,0 0 0,0 42 31,0 0-31,0 0 0,0 1 15,0-1-15,0 21 0,0-21 16,0 0-16,0 1 0,0-1 16,0 0-16,0 0 15,21-21 17,0-21-32,0 0 15,-21 0-15</inkml:trace>
  <inkml:trace contextRef="#ctx0" brushRef="#br1" timeOffset="191156.52">4487 16235 0,'0'0'0,"-21"0"0,0 0 16,0 21-16,0 0 0,21 0 0,-22 1 15,22-1-15,-21 0 0,21 0 16,0 0-16,0 0 0,0 1 0,0-1 15,21-21 1,1 0-16,-1 0 0,0 0 16,0 0-16,0-21 0,0 21 0,1-22 15,-22 1-15,0 0 0,21 21 16,-21-21-16,0 0 0,0 0 0,0-1 16,0 1-16,-21 0 0,-1 21 15,1-21-15,0 21 0,0 0 16,0 0-16,0 21 0,-1-21 15,1 21-15,0 0 0,21 1 16,0-1-16,0 0 0,0 0 0,0 21 16,0-20-16,0-1 0,0 0 15,0 0-15,21 0 0,0-21 16,1 0-16,20 0 0</inkml:trace>
  <inkml:trace contextRef="#ctx0" brushRef="#br1" timeOffset="191413.38">5101 16214 0,'0'0'0,"-21"0"31,0 0-31,0 0 0,21 21 16,-22 0-16,22 0 0,-21 22 15,21-22-15,-21 0 0,21 21 16,0-21-16,0 22 0,0-1 0,-21 0 15,21 1-15,0-1 0,-21 0 0,21 1 16,0-1-16,0 0 16,0 1-16,0-22 0,0 0 0,0 0 0,0 0 15</inkml:trace>
  <inkml:trace contextRef="#ctx0" brushRef="#br1" timeOffset="192241.96">4614 16616 0,'0'0'15,"-21"0"-15,0 0 0,0 0 16,21 21-16,21-21 16,0 0-16,21 0 15,-20 0-15,20 0 0,0 0 0,22 0 16,-22-21-16,0 21 0,22-21 15,-22 0-15,1-1 0,-1 1 16,0 0-16,1 0 0,-1 0 0,0 0 16,-21-22-16,22 22 0,-22 0 15,-21-21-15,0 20 0,0-20 0,0 21 16,0 0-16,0 0 0,0-1 0,0 1 16,-21 21-1,0 0-15,-1 0 0,22 21 16,0 1-16,0-1 0,0 21 15,0-21-15,0 22 0,0-1 0,0-21 16,0 21-16,0 1 0,0-1 16,0-21-16,0 22 0,0-1 15,0-21-15,0 21 0,0-20 0,-21 20 16,21-21-16,0 0 0,0 0 16,0 1-16,0-44 31,0 1-16,0 0-15,0 0 0,21-21 0,1 20 16,-1 1-16,0-21 0,0 21 16,0 0-16,0-1 0,1 1 0,-1 0 15,0 0-15,0 0 0,0 21 16,0 0-16,1 0 0,-1 0 16,-21 21-16,21 0 0,-21 0 15,0 0-15,0 1 0,0-1 16,0 21-16,0-21 0,0 22 0,0-22 15,21 0-15,-21 0 0,0 0 16,21 0-16,-21 1 0,21-22 0,1 0 16,-22 21-16,21-21 0,0 0 0,0 0 15,0 0-15,0 0 0,1-21 16,-1 21-16,0-22 0,0 1 0,21 0 16,-20 0-16,-1-21 0,0 20 15,0 1-15,0-21 0,0 21 0,1 0 16,-1-22-16,-21 22 0,0 0 15,0 0-15,0 42 32,0 0-32,0 0 0,0 0 15,-21 1-15,21-1 0,0 0 16,-22 0-16,22 0 0,0 0 0,0 1 16,0-1-16,0 0 0,0 0 15,0 0-15,22-21 0,-1 0 16,0 0-16,0 0 0,0 0 15,0-21-15,1 0 16,-22 0-16,21 0 16</inkml:trace>
  <inkml:trace contextRef="#ctx0" brushRef="#br1" timeOffset="192588.17">6054 16108 0,'-22'0'0,"44"0"0,-65 0 0,22 21 16,0 0-16,21 0 0,-21 1 16,21-1-16,0 0 15,0 0-15,0 0 0,0 0 16,21-21-16,0 0 16,0 0-16,0 0 0,1 0 0,-1 0 15,0 0-15,-21-21 0,21 21 0,-21-21 16,21 0-16,-21 0 15,0 0-15,0-1 0,0 1 0,-21 21 16,0-21-16,0 0 0,0 0 16,-1 21-16,1 0 0,0 0 0,0 0 15,0 0-15,0 21 0,21 0 0,0 0 16,0 0-16,0 1 0,0-1 16,0 0-16,0 21 0,0-21 15,0 1-15,0-1 0,0 21 0,21-21 16,0-21-16,0 21 0,0 1 15,0-1-15</inkml:trace>
  <inkml:trace contextRef="#ctx0" brushRef="#br1" timeOffset="193063.93">6477 16447 0,'0'0'0,"21"0"0,-21-22 16,-21 44 30,21-1-46,-21 0 0,21 0 0,0 0 16,0 0-16,-21 1 0,21-1 0,0 0 16,-22 0-16,22 0 15,0 0-15,0 22 0,0-22 0,0 0 16,0 0-16,0 0 0,-21-21 16,21 22-16,0-1 0,0-42 46,0-1-46,0 1 16,0 0-16,0 0 0,0-21 0,21 20 16,-21-20-16,22 0 0,-1 21 0,0-22 15,21 1-15,-21 0 0,22-1 16,-1 1-16,0 21 0,1-22 16,-1 22-16,0 21 0,22 0 0,-22 0 15,1 0-15,-1 0 0,0 21 0,1 1 16,-22-1-16,21 0 0,-21 21 15,0-21-15,1 22 0,-22-22 0,0 21 16,0-21-16,0 22 0,0-22 16,0 21-16,0-21 0,0 1 0,-22 20 15,1-21-15,0-21 0,0 21 0,0 0 16,0-21-16,-1 0 16,22-21-1</inkml:trace>
  <inkml:trace contextRef="#ctx0" brushRef="#br1" timeOffset="193519.96">8445 15769 0,'0'0'0,"-21"-21"0,21 0 0,-21 21 0,21-21 16,0 42-1,0 0-15,0 0 16,0 22-16,0-1 0,0 0 16,0 22-16,0-22 0,0 22 0,0-1 15,0-21-15,0 22 0,0-22 16,0 1-16,0-1 0,0 0 0,-21-21 15,21 1-15,0-1 0,0 0 0,0 0 16,0 0-16,0-42 31,0 0-31,0 0 0</inkml:trace>
  <inkml:trace contextRef="#ctx0" brushRef="#br1" timeOffset="194165.59">8064 16235 0,'22'0'16,"-1"0"-1,0 0-15,21 0 0,1 0 0,-1 0 16,0 0-16,1-21 0,20 0 16,1 21-16,-1-22 0,1 1 0,-1 0 15,22 0-15,-22 0 0,1 0 0,-1-1 16,-20 1-16,-1 0 0,0-21 15,-21 21-15,22-1 0,-43-20 16,0 21-16,0 0 0,0 0 0,0-22 16,0 22-16,-21 0 0,-1 21 15,1-21-15,0 21 0,0 0 16,0 0-16,0 0 0,-1 0 16,22 21-16,0 0 0,-21 21 0,21 1 15,-21-1-15,21 0 0,0 22 0,0-22 16,0 22-16,-21-22 0,21 0 15,0 22-15,0-22 0,0-21 0,0 22 16,0-1-16,0-21 0,0 0 0,0 1 16,0-1-16,0 0 0,0 0 15,0-42 32,0 0-47,0 0 0,0-22 16,0 22-16,0 0 0,0-21 15,21 20-15,0 1 0,0-21 0,1 21 16,20-22-16,0 22 0,-21 0 0,22 21 16,-1-21-16,0 21 0,1 0 15,-1 0-15,0 0 0,1 21 0,-22-21 16,0 21-16,21 22 0,-20-22 16,-22 0-16,0 0 0,21 21 0,-21-20 15,0-1-15,0 21 0,0-21 16,-21 0-16,21 1 0,-22-1 15,1 0-15,0-21 0,21 21 0,-21-21 16,0 21-16,0-21 16,21-21-1,21 21-15,0-21 16,0 0-16,-21 0 0,21-1 0,0 1 16</inkml:trace>
  <inkml:trace contextRef="#ctx0" brushRef="#br1" timeOffset="194544.7">9610 16320 0,'0'0'16,"21"21"-16,0-21 15,0 0-15,0 0 16,0 0-16,1 0 0,-1 0 16,0-21-16,0-1 15,0 22-15,0-21 0,1 0 0,-1 0 16,0 0-16,-21 0 0,0-1 0,0 1 15,0 0-15,0 0 0,0 0 16,0 0-16,-21 21 0,0 0 0,-1 0 16,1 0-16,0 21 0,0 0 0,0 0 15,-22 0-15,22 0 16,0 22-16,0-22 0,21 21 0,0-21 16,-21 22-16,21-22 0,0 21 0,0-21 15,0 1-15,0-1 0,21 0 16,0 0-16,0-21 0,0 0 15,1 0-15,20 0 0,-21 0 16,0 0-16,22 0 0,-22-21 0,0 21 16,21-21-16,-21 0 0,1 21 0,-1-22 15,0 1-15,-21 0 16,21 0-16,-21 0 0,0 0 16,0-1-16</inkml:trace>
  <inkml:trace contextRef="#ctx0" brushRef="#br1" timeOffset="195468.16">10710 16087 0,'21'0'15,"-42"0"-15,64-21 0,-22-1 0,0 1 0,0 0 16,0 0-16,-21 0 0,21 0 16,1 21-16,-22 21 31,0 21-15,0-21-16,0 0 0,0 22 0,0-22 15,0 21-15,21-21 0,-21 22 0,0-22 16,0 21-16,0-21 0,0 1 15,0 20-15,0-21 0,0 0 0,0 0 16,-21 1-16,21-44 47,0 1-31,0 0-16,0-21 0,0 21 0,0-1 15,21-20-15,0 0 0,-21 21 16,21-22-16,0 1 0,0 0 15,1 20-15,-1 1 0,0-21 0,0 42 16,0-21-16,0 21 0,1 0 16,-1 0-16,0 21 0,0 0 0,0 0 15,0 0-15,-21 22 0,0-22 0,22 21 16,-22-21-16,21 1 0,-21 20 16,0-21-16,0 0 0,0 0 0,0 1 15,0-1-15,0 0 0,0 0 16,0-42 31,0 0-47,0 0 0,0-1 15,0 1-15,0-21 0,0 21 0,0-22 16,0 1-16,21 0 0,0-1 16,0 1-16,22 0 0,-22-1 0,0 1 15,0 21-15,21 0 0,-20 21 16,-1 0-16,0 0 0,0 0 15,0 42-15,0-21 0,1 22 0,-1-1 0,-21 0 16,0 22-16,0-22 0,0 0 16,0 1-16,0-1 0,0 0 15,-21-20-15,21 20 0,-22-21 0,22 0 16,-21 0-16,0 1 16,42-44 15,0 1-31,1 0 0,-1 0 15,-21 0-15,21 0 0</inkml:trace>
  <inkml:trace contextRef="#ctx0" brushRef="#br1" timeOffset="195855.94">11853 16150 0,'-21'0'0,"42"0"0,-42 21 16,21 1-16,0-1 15,21-21 1,0 0 0,1 0-16,-1-21 0,0-1 0,0 1 15,0 21-15,0-21 0,1 0 16,-1 0-16,0 0 0,-21-1 0,0 1 16,0-21-16,0 21 0,0 0 15,0-1-15,0 1 0,0 0 0,-21 21 16,0 0-16,-1 0 0,1 21 15,0 0-15,0 1 16,0-1-16,0 21 0,-1-21 0,1 22 0,0-1 16,0 0-16,21 1 0,-21-22 15,21 21-15,-21 0 0,21-20 16,0-1-16,0 0 0,0 0 0,0 0 16,0 0-16,21-21 0,0 22 15,0-22-15,0 0 0,0 0 16,1 0-16,20 0 0,-21-22 0,21 22 15,1-21-15,-22 0 0,21 0 16,-21 21-16</inkml:trace>
  <inkml:trace contextRef="#ctx0" brushRef="#br1" timeOffset="196151.77">12446 15833 0,'0'-43'15,"0"86"-15,21-107 0,-21 22 0,21 0 16,-21 20-16,0 1 0,0 0 0,21 0 15,1 21-15,-22 21 16,0 0-16,0 0 16,0 22-16,0-22 0,0 21 0,0 1 15,0-1-15,0 0 0,0 1 16,0 20-16,-22-21 0,22 1 0,-21-1 16,21 0-16,-21-20 0,21 20 15,0-21-15,0 21 0,-21-20 16,21-1-16,0 0 0,-21 0 0,21 0 15,21-21 17,0-21-32,0 0 0,0 21 0,1-21 15,-1-22-15,0 22 0,0-21 0,0 21 16</inkml:trace>
  <inkml:trace contextRef="#ctx0" brushRef="#br1" timeOffset="196615.92">12848 15685 0,'0'-22'0,"-42"213"15,84-360-15,-42 126 0,0 22 0,0 42 32,0 0-32,0 1 0,0-1 15,0 21-15,-21 0 0,21 1 0,0-1 16,0 0-16,0 1 0,0-1 16,0 0-16,0 1 0,-21-1 0,21 0 15,0-20-15,0 20 0,0-21 0,0 0 16,0 0-16,-21 1 0,21-1 15,0-42 17,0-1-32,0 1 15,0 0-15,0 0 0,21-21 16,0 20-16,-21-20 0,21 0 0,0 21 16,0-22-16,1 1 0,-1 21 15,0-22-15,21 22 0,-21 0 0,1 0 16,-1 21-16,0 0 0,0 0 15,0 0-15,-21 21 0,21 0 16,-21 0-16,0 22 0,0-22 0,0 0 16,0 21-16,0-20 0,0 20 15,0-21-15,0 0 0,0 22 0,0-22 16,0 0-16,0 0 0,0 0 0,-21-21 16,21 21-16,-21 1 15,21-1 1,0-42-1,0-1 1,21 1-16,0 0 0,1 0 16</inkml:trace>
  <inkml:trace contextRef="#ctx0" brushRef="#br1" timeOffset="197544.91">13568 15917 0,'0'0'0,"0"22"31,-21-1-15,-1 0-16,22 0 0,-21 0 0,0 0 15,21 1-15,-21 20 0,0-21 16,21 0-16,-21 0 0,21 1 0,0-1 16,0 0-16,0 0 0,0 0 15,0 0-15,0 1 0,21-22 16,0 0-16,0 0 15,0 0-15,0 0 0,22 0 16,-22 0-16,0-22 0,0 22 16,0-21-16,1 0 0,-1 0 0,0 0 15,-21 0-15,0-1 0,0 1 0,0-21 16,0 21-16,0-22 0,0 22 16,-21 0-16,0-21 0,-1 42 15,1-21-15,0-1 0,0 22 0,0 0 16,42 0 15,0 0-31,0 0 16,22 0-16,-22 0 0,21 0 15,0 0-15,1 0 0,-1 0 0,22-21 16,-22 21-16,0-21 0,1 21 0,-1 0 16,0 0-16,1-21 15,-22 21-15,0 0 0,-42 0 31,0 0-31,-1 0 0,-20 21 16,21 0-16,0-21 0,-22 21 0,22 1 16,-21-1-16,21 0 0,0 0 15,21 21-15,-22-20 0,22-1 0,-21 0 16,21 21-16,0-21 0,0 1 0,0-1 16,0 0-16,0 0 0,0 0 15,0 0-15,0 1 0,21-1 16,1-21-16,-1 0 0,0 0 15,0 0-15,0 0 0,0 0 16,1 0-16,20-21 0,-21 21 0,0-22 16,0 1-16,1 0 15,-1-21-15,0 21 0,0-22 0,-21 1 16,21 0-16,0-1 0,-21-20 0,0 20 16,22-20-16,-22 21 0,21-1 15,-21 1-15,0 0 0,0-1 16,0 1-16,0 21 0,0 0 0,0-1 0,-21 22 31,-1 22-15,1 20-16,0-21 0,21 21 15,0 1-15,-21-1 0,0 0 16,0 22-16,21-22 0,0 22 0,-22-22 16,22 22-16,0-22 0,-21 0 15,21 1-15,0-1 0,0-21 0,0 21 16,0-20-16,21-1 0,1 0 0,-1 0 15,0-21-15,0 0 0,0 21 16,22-21-16,-22 0 0,21 0 0,-21 0 16,22 0-16,-22-21 0,21 0 15,-21 21-15,22-21 0,-22 0 0,0-22 16,0 22-16,0 0 0,0-21 16,1-1-16</inkml:trace>
  <inkml:trace contextRef="#ctx0" brushRef="#br1" timeOffset="197865.11">12319 16002 0,'0'0'0,"-21"0"0,0 0 0,42 0 31,21 0-31,-21-21 16,22 21-16,-1-21 0,0 21 0,22-21 16,-22 21-16,0 0 0,1-22 0,-1 22 15,-21-21-15,0 21 0,1 0 16,-1 0-16,0 0 0,-21-21 31</inkml:trace>
  <inkml:trace contextRef="#ctx0" brushRef="#br1" timeOffset="201707.71">15833 13335 0,'0'0'0,"-22"0"0,1 0 15,0 0-15,21 21 16,-21-21-16,42 0 31,0 0-31,22 0 16,-22 0-16,21 0 0,0 0 16,22 0-16,-1 0 0,1 0 0,21 0 15,-1 0-15,1 0 0,0 0 0,-22 0 16,22-21-16,-22 21 0,1 0 15,-1 0-15,-20-21 0,-1 21 0,-21 0 16,21 0-16,-42-21 0,22 21 16,-22-21-16,-22-1 15,1 22 1,0-21-16,-21 21 0,21-21 0,-1 21 16,-20-21-16,21 21 0,-21-21 15,20 21-15,-20-21 0,21 21 0,0-22 16,-22 22-16,22 0 0,0 0 15,0 0-15,0 0 0,0 0 0,42 0 32,0 0-17,0 0-15,0 0 0,22 0 0,-1 22 16,-21-22-16,21 0 0,1 0 0,-1 21 16,-21-21-16,0 0 15,22 21-15,-22 0 0,0-21 0,-21 21 16,0 0-16,0 1 15,0-1-15,-21 0 16,0 0-16,0 0 0,-1-21 0,1 21 16,-21 1-16,21-1 0,-22 0 0,1 0 15,21 21-15,-21-20 0,20-1 16,-20 0-16,21 0 0,-21 0 0,20-21 16,1 21-16,0 1 0,0-1 0,42-21 31</inkml:trace>
  <inkml:trace contextRef="#ctx0" brushRef="#br1" timeOffset="202465.27">17589 13229 0,'0'0'0,"22"-21"0,20 21 0,-21 0 0,0-21 15,0 21-15,22-21 0,-22 0 0,0 21 16,21-22-16,-20 1 0,-1 0 16,-21 0-16,21 0 0,-21 0 15,0-1-15,0 1 0,0 0 16,-21 0-16,0 21 0,-1 0 16,1 0-16,0 0 0,0 0 0,0 0 15,0 21-15,-1 0 0,-20 0 16,21 1-16,0-1 0,21 0 0,-21 21 15,-1-21-15,22 22 0,-21-22 16,21 0-16,0 21 0,0-20 16,0-1-16,0 0 0,21 21 0,1-21 15,20 1-15,-21-1 0,0 21 16,0-21-16,22 0 0,-22 1 0,0 20 16,0-21-16,0 0 0,-21 22 0,0-22 15,0 0-15,0 0 0,0 0 16,0 0-16,-21 1 0,0-22 0,0 21 15,0-21-15,-22 0 0,22 21 0,-21-21 16,0 0-16,20 0 0,-20 0 16,0 0-16,21-21 0,-1 21 15,1-21-15,-21-1 0,42 1 0,-21 0 16,0 0-16,21 0 0,-22 0 16,22-1-16,0 1 0,0 0 0,0 0 15,0 0-15,22 0 16,-1 21-16,0 0 0,0 0 0,0 0 15,0-22-15</inkml:trace>
  <inkml:trace contextRef="#ctx0" brushRef="#br1" timeOffset="203423.72">18224 13314 0,'0'0'0,"0"-21"16,0-22-1,0 22-15,-21 21 0,0 0 16,0 0-16,0 0 16,21 21-16,-21-21 0,-1 22 15,22 20-15,0-21 0,-21 0 0,21 22 16,-21-22-16,21 21 0,-21 0 16,21-20-16,0 20 0,0 0 0,0-21 15,0 22-15,0-22 0,0 0 0,0 0 16,0 0-16,0 1 0,21-1 15,0-21-15,0 0 0,1 21 0,20-21 16,-21 0-16,21 0 0,-20 0 16,20-21-16,0 21 0,1-21 15,-1-1-15,0 1 0,1 0 0,-1 0 16,0-21-16,1 20 0,-22-20 16,21 21-16,-21-21 0,0 20 0,1-20 15,20-43 1,-42 64-16,0 0 0,0 42 31,-21 0-31,0 1 0,-1-1 0,22 0 16,-21 0-16,0 21 15,0-20-15,0 20 0,21-21 0,-21 21 0,21-20 16,-22-1-16,22 0 16,0 0-16,0 0 0,0 0 0,22 1 15,-1-22-15,0 0 0,0 0 16,21 0-16,-20 0 0,-1 0 15,21 0-15,-21-22 0,22 22 0,-22-21 16,0 0-16,0 0 0,21 0 0,-20-22 16,-22 22-16,21 0 0,-21-21 15,0 21-15,0-22 0,0 22 0,0 0 16,0-21-16,-21 20 0,21 1 16,-22 0-16,1 0 0,0 21 0,-21 0 15,21 0-15,-1 0 0,1 0 16,0 0-16,0 21 0,0 0 0,0-21 15,21 21-15,0 1 0,0-1 16,0 0-16,21 0 16,21-21-16,-21 0 0,0 0 15,22 0-15,-1 0 0,0 0 0,1 0 16,-1 0-16,0 0 0,1 0 0,-1-21 16,0 21-16,1-21 0,-22 21 15,0 0-15,21-21 0,-20 21 16,-22-22-16,21 22 0,-42 0 47,21 22-47,-22-1 0,22 0 15,-21 21-15,21-21 0,0 22 16,0-1-16,-21-21 0,21 22 0,-21-1 16,21 21-16,-21 22 0,21-43 15,0 22-15,-21-22 0,-1 1 16,1 20-16,0-21 0,21 22 0,-21-1 15,0-20-15,0 20 0,-1-20 0,1 20 16,21-21-16,0 1 0,-21-22 16,21 21-16,0-21 0,0 1 0,0-44 47,21 1-47,0 0 0</inkml:trace>
  <inkml:trace contextRef="#ctx0" brushRef="#br1" timeOffset="203760.53">19452 13462 0,'0'0'16,"0"-21"-16,-21 0 0,0 0 0,21-1 0,0 1 16,0 0-16,0 0 31,21 21-31,0 0 0,0 0 0,0 0 15,1 0-15,20 0 0,-21 0 0,0 21 16,22 0-16,-22 0 0,0 1 16,0-1-16,-21 0 0,0 21 0,0-21 15,0 22-15,0-22 0,-21 0 0,-21 21 16,20-20-16,-20-1 0,21 0 16,-21 0-16,-1-21 0,22 21 0,-21-21 15,21 0-15,-22 21 0,22-21 16,0 0-16,42-21 15,0 21 1,0-21-16,22 0 16,-22 0-16,21 21 0,1-21 0,-22-1 15,21 22-15</inkml:trace>
  <inkml:trace contextRef="#ctx0" brushRef="#br1" timeOffset="204052.48">19939 13526 0,'0'0'15,"21"0"-15,0-22 0,0 22 0,1-21 16,-1 0-16,0 0 0,0 0 16,0 0-16,-21-1 0,0 1 15,21 0-15,-21 0 0,0 0 16,-21 21 0,0 0-16,0 21 15,0 0-15,0-21 0,-1 21 16,1 22-16,21-22 0,-21 0 0,21 0 15,-21 21-15,21-20 0,0 20 16,0-21-16,0 0 0,0 0 0,0 1 16,0-1-16,21 0 0,0 0 0,0 0 15,1-21-15,-1 0 16,0 0-16,0 0 0,21 0 0,-20 0 16,-1 0-16,0-21 0,21 21 0</inkml:trace>
  <inkml:trace contextRef="#ctx0" brushRef="#br1" timeOffset="204992.07">21336 13208 0,'0'-21'0,"0"42"0,0-63 0,-21 21 16,0 21-16,-1-22 15,1 22-15,0 0 0,0 22 16,0-1 0,0 0-16,21 0 0,-22 21 0,1-20 15,0 20-15,21-21 0,0 21 0,-21-20 16,21 20-16,-21-21 0,21 21 16,0-20-16,0 20 0,0-21 0,0 0 15,0 0-15,21 1 0,0-1 16,0-21-16,0 0 0,1 0 0,-1 0 15,0 0-15,0 0 0,0 0 0,0 0 16,-21-21-16,22 21 0,-1-22 16,-21 1-16,21 0 0,-21-21 15,0 21-15,0-22 0,0 22 0,0 0 16,0-21-16,0 20 0,-21-20 16,0 21-16,-1 0 0,1 0 0,0-1 15,0 1-15,0 21 0,0 0 0,-1 0 16,44 0 15,20 21-31,-21-21 16,0 0-16,22 0 0,-1 0 15,0 0-15,1 0 0,-1 0 0,21-21 16,-20 21-16,-1-21 0,0 21 16,1-21-16,-1 21 0,-21 0 0,22-21 15,-22 0-15,-21-1 16,-21 22 15,-1 22-31,22-1 0,-21 0 16,0 0-16,0 0 0,21 0 15,-21 22-15,21-22 0,-21 21 0,21-21 16,-22 22-16,22-1 0,-21 22 16,0-22-16,0 0 0,21 22 0,-21-22 15,0 22-15,21-22 0,0 21 0,0 43 16,0-42-16,0-22 15,0 22-15,0-22 0,0 21 0,0 1 16,0-1-16,0-20 0,0 20 0,21 1 16,0-1-16,-21-20 0,21 20 15,-21-21-15,0 1 0,0-1 16,0 22-16,0-22 0,0 0 0,0 1 16,0-22-16,0 21 0,0 0 0,0-20 15,-21 20-15,0-21 0,0 0 16,21 0-16,-22-21 0,1 0 0,0 0 15,0 0-15,0 0 0,21-21 16,-21 21-16,-1-42 0,22 21 0,0-22 16,-21 1-16,21 0 15,-21-1-15,21 1 0,-21-21 0,21-1 16,-21-21-16,21 1 0,0-1 0,-21 22 16,21-22-16,0 0 0,0 22 15,0-1-15,0 1 0,0 20 0,21-20 16,0 21-16,0 20 0,0-20 0,0 21 15,1 0-15,20 0 0,-21-22 16,21 22-16,-20 0 0,20-21 0,-21 20 16</inkml:trace>
  <inkml:trace contextRef="#ctx0" brushRef="#br1" timeOffset="205392.03">23050 13293 0,'0'0'0,"-42"-85"31,42 64-31,0 0 0,0 0 15,0 42 17,-21 0-32,21 0 15,-21 21-15,21-20 0,0 20 0,-21 0 16,21 22-16,0-22 0,0 0 0,-22 22 16,1-22-16,21 1 0,-21-1 15,21 0-15,0 1 0,0-22 0,0 0 16,0 0-16,0 0 0,0 0 15,21-21 1,0 0-16,1-21 16,-1 21-16,0-42 0,0 21 15,0 0-15,22-1 0</inkml:trace>
  <inkml:trace contextRef="#ctx0" brushRef="#br1" timeOffset="206312.51">23326 13293 0,'21'-21'16,"-21"-1"-16,-106 234 0,191-381 0,-64 105 0,-21 43 15,0 0-15,0 42 16,0 0-16,0 0 16,-21 22-16,-1-22 0,22 21 15,-21 1-15,21-1 0,0 0 0,0 1 16,-21-1-16,21 0 0,-21 1 16,21-1-16,0 0 0,-21-21 0,21 22 15,0-22-15,0 0 0,0 0 0,0 0 16,0 1-1,0-44 17,21 1-32,0 21 0,-21-21 0,21 0 15,0-21-15,1 20 0,-1 1 0,0-21 16,0 21-16,21-22 0,-20 1 16,-1 21-16,21-21 0,-21 20 0,0 1 15,1 0-15,-1 21 16,-21 21-1,0 0-15,0 1 0,0 20 16,0-21-16,0 21 0,0-20 16,0 20-16,0-21 0,21 21 0,-21-20 15,21-1-15,0 0 0,-21 0 0,21 0 16,1 0-16,20-21 0,-21 0 16,21 22-16,-20-22 0,20 0 0,0 0 15,-21 0-15,22 0 0,-1 0 16,0-22-16,-20 1 0,20 0 0,-21 0 15,21 0-15,-20-22 0,-1 22 0,0-21 16,21 0-16,-21-1 0,1 1 16,-22 21-16,21-22 0,0 22 0,-21 0 15,0 0-15,0 42 32,0 0-32,0 0 0,-21 1 0,0-1 15,21 21-15,-22 0 0,22-20 16,-21 20-16,21 0 0,-21-21 0,21 22 15,0-22-15,0 0 0,0 0 0,0 22 16,0-22-16,21-21 0,0 21 16,1 0-16,-1-21 0,0 0 0,0 21 15,21-21-15,-20 0 0,20 0 0,0 0 16,-21 0-16,22 0 0,-1-21 16,0 21-16,1-21 0,-1 0 0,0-22 15,1 22-15,-1-21 16,-21 0-16,22-1 0,-22 1 0,0-22 15,0-20-15,-21 63 0,0-22 16,0 22-16,0 0 0,-21 0 16,0 21-16,0 0 0,-1 0 0,-20 0 15,21 21-15,0 0 0,0 0 16,-1 0-16,22 22 0,0-22 0,0 21 16,0 1-16,0-22 0,0 21 0,0-21 15,0 22-15,0-22 0,0 0 16,22 21-16,-22-21 0,0 1 0,0-1 15,0 0-15,0 0 16,0 0 0,-22-21-16,1 0 15,0 0 1,0 0-16,21-21 16,0 0-16,0 0 15,-21 0-15,21-1 0</inkml:trace>
  <inkml:trace contextRef="#ctx0" brushRef="#br1" timeOffset="206512.39">24469 13145 0,'-22'0'0,"44"0"0,-65 0 15,22 0-15,0-22 0,0 22 16,0 0-1,-1 0 17,22 22-32,-21-22 0,0 21 15,0-21-15</inkml:trace>
  <inkml:trace contextRef="#ctx0" brushRef="#br1" timeOffset="206730.27">22310 13653 0,'63'0'32,"-42"0"-32,22 0 0,-1 0 0,21 0 15,-20 0-15,20 0 0,-20 0 16,20 0-16,1 0 0,-22 0 0,0 0 15,-21 0-15,1 0 0,-1 0 0</inkml:trace>
  <inkml:trace contextRef="#ctx0" brushRef="#br1" timeOffset="207323.92">16531 14711 0,'0'-21'0,"0"0"16,0 63-16,0-106 0,0 43 0,0 0 15,0 0-15,0 0 0,21 21 16,0 21 0,-21 0-16,0 21 15,22-20-15,-1 20 0,0 0 0,-21 22 16,21-22-16,0 0 0,-21 22 15,0-22-15,21 1 0,-21 20 0,22-21 16,-22 1-16,0-1 0,0-21 0,0 22 16,21-22-16,-21 0 15,0 0-15,0 0 0,21-21 16,-21-21 0,0 0-1,21 0-15,0-22 0,0 22 0,-21-21 16,22 0-16</inkml:trace>
  <inkml:trace contextRef="#ctx0" brushRef="#br1" timeOffset="207555.79">17081 14711 0,'43'-85'15,"-149"318"-15,212-487 0,-149 360 0,86-233 0,-43 106 0,0 0 16,-21 21-16,-1 0 16,22 21-16,-21 0 0,0 0 15,0 0-15,0 22 0,0-22 0,-1 21 16,1 0-16,21 1 0,-21-1 15,21 0-15,-21 1 0,21-1 0,-21-21 16,21 22-16,0-1 0,0 0 0,0-21 16,0 22-16,0-22 0,0 0 15,0 0-15,0 0 0,21-21 16,21 0-16,-21 0 0,22 0 16,-22-21-16,21 0 15,1 0-15</inkml:trace>
  <inkml:trace contextRef="#ctx0" brushRef="#br1" timeOffset="208424.29">17462 15028 0,'43'-21'0,"63"-127"32,-106 127-32,-149 211 0,298-401 0,-149 190 15,0-1-15,-22 22 16,1 0-16,-21 0 0,21 0 0,0 0 16,-22 0-16,22 22 0,-21-22 15,21 21-15,-1 21 0,-20-21 0,21 0 16,0 22-16,0-1 0,21-21 15,-22 22-15,22-1 0,-21 0 16,21-21-16,0 22 0,0-22 0,0 0 16,0 0-16,0 0 0,21 1 15,1-22-15,-1 0 0,0 0 0,0 0 16,21 0-16,-20 0 0,20-22 0,-21 22 16,0-21-16,22 0 0,-22 0 15,0 0-15,0-22 0,0 22 0,-21 0 16,0-21-16,21 21 0,-21-22 0,0 22 15,0 0-15,22 0 0,-22 0 16,0-1-16,0 44 31,0-1-15,-22 0-16,22 0 0,-21 0 0,21 0 16,0 22-16,0-22 0,0 0 15,0 0-15,0 0 0,0 1 0,0-1 16,0 0-16,21 0 0,1-21 0,-1 0 15,0 21-15,21-21 0,-21 0 16,1 0-16,-1 0 0,21 0 0,-21-21 16,22 21-16,-22-21 0,21 0 15,-21 0-15,22-22 0,-22 22 0,0 0 16,21 0-16,-21-22 0,-21 22 0,0 0 16,0-21-16,0 21 0,0-1 15,0 1-15,-21 21 16,0 0-16,0 0 15,0 21-15,0 1 0,21-1 16,-22 21-16,22-21 0,0 0 16,0 1-16,0 20 0,0-21 0,0 21 15,22-20-15,-22-1 0,21 21 16,0-21-16,0 0 0,-21 1 0,21-1 16,0 0-16,-21 0 15,22-21-15,-1 0 0,0 0 0,0 0 16,0 0-16,0 0 0,-21-21 15,22 21-15,-1-21 0,0 0 16,0-1-16,0 1 0,0 0 16,1 0-16,-1-21 0,0 20 0,21-20 15,-21 21-15,1 0 0,-1 0 16,-21-1-16,21 1 0,-21 42 31,-21 1-31,21-1 16,0 21-16,0-21 0,-21 0 0,21 22 15,0-22-15,0 0 0,0 0 16,0 0-16,0 1 0,0-1 16,0 0-16,21-21 15,0 0 1,0 0-16,0-21 16,-21 0-16,21-1 0,1 1 0</inkml:trace>
  <inkml:trace contextRef="#ctx0" brushRef="#br1" timeOffset="208600.19">18669 14711 0,'0'0'0,"-21"0"0,0 0 16,-1 0-16,1 0 0,0 0 16,21 21-16,0 0 15,0 0-15,0 1 16,21-1-1,0-21-15,-21 21 0,22 0 16</inkml:trace>
  <inkml:trace contextRef="#ctx0" brushRef="#br1" timeOffset="210142.31">19283 15050 0,'0'-85'31,"0"64"-31,-21 0 16,21-1-16,-22 1 0,1 0 16,0 21-1,0 0-15,0 0 0,0 0 16,-1 0-16,1 21 0,0 0 0,0 1 16,21 20-16,-21-21 0,0 21 15,-1-20-15,1 20 0,21 0 0,0-21 16,-21 22-16,21-22 0,0 21 15,0-21-15,0 1 0,0-1 0,0 0 16,21-21-16,0 0 16,1 0-16,-1 0 0,0 0 15,0-21-15,0 21 16,0-21-16,1-1 0,-1 1 0,0 0 16,0 0-16,0-21 0,-21 20 15,21-20-15,1 21 0,-22-21 0,0 20 16,21 1-16,-21 0 0,21 0 15,-21 0-15,0 42 32,-21 0-32,21 0 15,-21 22-15,21-22 0,0 0 0,0 21 16,0-21-16,0 1 0,0 20 0,0-21 16,0 0-16,0 0 15,21 1-15,0-22 0,-21 21 0,21-21 0,0 0 16,22 0-16,-22 0 0,21 0 0,0 0 15,1 0-15,-1 0 16,0-21-16,22-1 0,-22 1 0,1 0 16,-1 0-16,0-21 0,1 20 15,-22-20-15,0 0 0,0-1 0,0 22 16,0-21-16,1 0 0,-1-1 0,-21 22 16,21-21-16,-21 21 0,0-22 15,0 22-15,-21 42 31,21 0-31,-21 1 0,-1 20 16,22-21-16,0 21 0,0 1 0,-21-1 16,21 0-16,-21 1 15,21-1-15,0-21 0,0 22 0,0-1 16,0-21-16,0 21 0,0-20 0,0-1 16,0 0-16,0 0 15,0-42 16,0 0-31,0 0 0,0-1 16,0 1-16,0 0 0,0 0 0,21-21 16,0 20-16,1 1 0,-22-21 15,21 21-15,0-22 0,0 22 16,21 0-16,-20 0 0,-1 0 16,0 0-16,21 21 0,-21 0 0,1 0 15,-1 0-15,0 0 0,21 21 0,-21-21 16,1 21-16,-1 0 0,21 0 15,-21 22-15,-21-22 0,0 21 0,0-21 16,0 0-16,0 1 0,0 20 0,0-21 16,-21 0-16,0-21 0,0 21 15,-22 1-15,22-22 0,0 0 0,-21 21 16,21-21-16,-1 0 0,1 0 16,-21 0-16,21 0 0,0 0 15,-1 0-15,22 21 47,0 0-47,22-21 16,-1 21-16,0-21 0,0 21 15,0-21-15,0 0 0,1 0 16,20 0-16,-21 0 0,0 0 16,22 0-16,-1 0 0,0-21 0,1 0 15,20 21-15,-21-21 0,1 0 16,-1 0-16,0-1 0,1 1 0,-22-21 15,21 0-15,-21 20 0,1-20 0,-1 0 16,0-1-16,0 1 16,0 0-16,0-1 0,-21 22 0,0-21 15,0 21-15,0 0 0,0-1 0,-21 22 16,0 0-16,0 0 16,21 22-16,-21-1 0,0 0 0,-1 21 15,1-21-15,0 22 0,21-1 16,-21 0-16,21 1 0,-21-1 0,21 0 15,0 1-15,0-1 0,0-21 0,0 22 16,0-22-16,0 21 0,0-21 16,42 0-16,-21 1 0,0-22 0,1 21 15,20-21-15,0 0 0,-21 0 16,22 0-16,-1 0 0,-21 0 16,22-21-16,-1-1 0,-21 22 0,21-21 15,-20 0-15,20 0 0,-21-21 16,0 20-16,-21-20 0,0 21 0,21-21 15,-21-1-15,0 22 0,0 0 0,0 0 16,0 0-16,-21-1 0,0 22 16,0 0-16,0 0 0,0 0 0,-1 22 15,1-1-15,21 0 0,-21 0 0,21 0 16,-21 22-16,21-22 0,0 0 16,0 21-16,0-21 0,0 1 0,0-1 15,0 0-15,0 0 0,0 0 16,21 0-16,0-21 0,0 0 15,1 0-15,-1 0 0,0 0 16,0 0-16,0 0 0,22-21 0,-22 21 16,0-21-16,21 0 0,1 0 15,-22 0-15,21-22 0</inkml:trace>
  <inkml:trace contextRef="#ctx0" brushRef="#br1" timeOffset="210580.02">22818 14753 0,'0'-21'0,"0"0"15,21 0-15,-21 0 0,21 21 16,0-22-16,-21 1 16,0 42-1,0 1 1,0-1-16,0 21 0,0-21 15,0 0-15,0 22 0,0-22 0,0 0 16,0 21-16,0-20 0,0-1 0,0 0 16,0 0-16,0 0 0,0 0 15,0 1-15,0-1 0,21-21 32,0 0-17,1 0-15,-1-21 0,21 21 0,-21-22 16,22 1-16</inkml:trace>
  <inkml:trace contextRef="#ctx0" brushRef="#br1" timeOffset="210945.82">23558 14711 0,'22'-21'0,"-192"148"0,361-275 0,-234 190 0,107-106 16,-43 64-16,-21-21 0,-21 21 16,0 0-1,0 0-15,-22 0 0,22 21 0,-21 1 16,21-22-16,-22 21 0,1 0 15,21 0-15,0 0 0,-1 0 16,22 1-16,0-1 0,0 0 0,22 0 16,-1 0-1,0-21-15,0 21 0,21-21 0,1 0 16,-22 22-16,21-22 0,1 21 0,-22-21 16,21 21-16,-21-21 0,0 21 15,1-21-15,-1 21 0,-21 0 16,0 1-16,0-1 15,-21-21-15,-1 0 0,-20 21 16,21-21-16,0 0 0,0 21 0,-22-21 16,22 0-16,-21 0 0,21 0 15,-1 0-15,1 0 0,0 0 16,0 0-16,0 0 16,21-21-1,0 0-15,0 0 0,0-1 16</inkml:trace>
  <inkml:trace contextRef="#ctx0" brushRef="#br1" timeOffset="211167.69">23093 14372 0,'-21'-21'0,"42"42"0,-64-42 0,22 0 15,0 21 1,0 21 15,21 0-15,-21 0-16,0 1 16,-1-1-16</inkml:trace>
  <inkml:trace contextRef="#ctx0" brushRef="#br1" timeOffset="211791.91">15663 16066 0,'0'-43'0,"0"86"0,0-128 16,21 64-16,-21-22 0,0 22 16,0-21-16,0 21 0,0 0 0,0-1 15,-21 22-15,0 0 0,0 0 16,0 22 0,21 20-16,0 0 0,0 22 0,0-22 15,0 22-15,0-1 0,0 1 16,0-1-16,0-21 0,0 22 0,0-22 15,0 1-15,0-1 0,0-21 0,0 21 16,0-20-16,0-1 0,0 0 16,0 0-16,0 0 0,0-42 47,-21 0-47</inkml:trace>
  <inkml:trace contextRef="#ctx0" brushRef="#br1" timeOffset="212413.55">15282 16362 0,'0'0'0,"21"0"15,1 0-15,-1 0 0,0 0 16,0-21-16,0 21 0,22-21 16,-22 21-16,21-22 0,0 1 0,1 0 15,-1 0-15,0 0 0,1 0 0,20-1 16,-20 1-16,20-21 0,-21 21 15,1-22-15,-1 22 0,0-21 0,-20 21 16,-1-22-16,0 22 0,-21 0 16,0 0-16,0 0 0,0 0 0,-21-1 15,0 22-15,-1 0 0,1 0 16,0 0-16,0 0 0,21 22 16,0-1-16,-21 0 0,21 21 15,0 1-15,0-1 0,0 0 0,0 1 16,0 20-16,0-21 0,0 1 15,0-1-15,0 22 0,21-22 0,-21 0 16,0-21-16,0 22 0,0-1 16,0-21-16,0 0 0,0 22 0,0-22 15,0 0-15,0 0 0,0 0 16,0-42 15,0 0-31,0 0 16,0 0-16,0 0 0,0-22 0,0 22 15,0 0-15,21-21 0,0 20 16,0-20-16,1 21 0,-1-21 16,0 20-16,0 1 0,0 0 0,0 21 15,1 0-15,-1 0 0,0 0 16,-21 21-16,21 0 0,0 1 0,-21-1 16,21 21-16,-21-21 0,0 0 0,0 1 15,0 20-15,0-21 0,0 0 16,0 0-16,0 1 0,0-1 0,0 0 15,0 0-15,0 0 16,-21-21-16,21 21 16,0-42 15,0 0-31,0 0 0,21 21 0,1-42 16</inkml:trace>
  <inkml:trace contextRef="#ctx0" brushRef="#br1" timeOffset="212804.33">16552 16320 0,'-21'0'31,"21"-22"-31,0 1 16,0 0 0,21 0-16,0 21 15,1 0-15,-1 0 16,0 0-16,0 0 0,0 0 0,0 21 15,1 0-15,-1 0 0,0 1 0,-21-1 16,0 0-16,21 0 0,-21 21 16,0-20-16,0-1 0,0 0 0,0 0 15,0 0-15,0 0 0,-21 1 0,21-1 16,-21 0-16,0-21 16,21-21 15,0 0-31,0-1 15,0 1-15,0 0 0,0 0 16,0-21-16,21 20 16,-21 1-16,21 0 0,-21 0 0,0 0 15,21 0-15,0 21 0,0-22 0,1 1 16,-1 21-16,0-21 16,0 21-16,0 0 0,0 0 0,1 0 15</inkml:trace>
  <inkml:trace contextRef="#ctx0" brushRef="#br1" timeOffset="214248.49">17230 16214 0,'0'0'0,"-22"0"31,1 0-31,0 0 16,0 21-16,0 0 0,0 0 0,21 0 15,-22 1-15,1-1 0,21 0 16,0 0-16,-21 21 0,21-20 0,-21-1 15,21 0-15,0 0 0,0 0 0,0 0 16,0 1-16,0-1 0,0 0 16,21-21-16,0 0 0,0 0 15,1 21-15,-1-21 0,0 0 16,0 0-16,21 0 0,-20 0 0,20-21 16,-21 21-16,21-21 0,-20 0 0,-1 21 15,0-22-15,0 1 0,0 0 16,-21 0-16,0 0 0,0-22 15,0 22-15,0 0 0,0-21 0,0 21 16,-21-22-16,0 22 0,0 0 16,0 0-16,-1 0 0,1 21 0,0 0 15,-21 0-15,21 0 0,-1 0 16,1 21-16,0 0 0,0 0 0,0 0 16,0 0-16,-1 22 0,1-22 0,21 21 15,-21-21-15,21 1 0,0 20 16,0-21-16,0 0 0,0 0 15,21 1-15,0-1 0,1-21 0,-1 21 16,0-21-16,21 0 0,-21 0 0,1 0 16,-1 0-16,21 0 0,-21 0 15,0 0-15,1-21 0,20 0 16,-21-1-16,0 22 0,0-21 0,1 0 16,20 0-16,-21-21 0,0 20 0,0 1 15,1 0-15,-22 0 0,0 0 16,21 0-16,-21-1 0,-21 22 31,21 22-15,0-1-16,0 0 0,-22 0 0,22 0 15,0 0-15,0 1 16,0-1-16,0 0 0,0 0 16,0 0-16,22 0 0,-1-21 15,0 0-15,0 22 16,0-22-16,0 0 0,1 0 0,20 0 15,-21 0-15,0-22 0,0 22 0,1-21 16,-1 0-16,0 0 0,0 0 16,0 0-16,-21-1 0,21 1 0,1 0 15,-1 0-15,-21 0 0,21 0 16,0-1-16,-21 1 0,0 42 47,0 1-47,0-1 15,0 0-15,0 0 0,0 0 0,0 0 16,0 1-16,0-1 0,0 0 16,0 0-16,0 0 0,0 0 15,0 1-15,0-1 0,21-21 16,0 21-16,1-21 0,20 0 16,-21 0-16,21 0 0,1 0 0,-1 0 15,-21-21-15,22 21 0,-1-21 16,0-1-16,-21 1 0,22 21 15,-22-21-15,0 0 0,0 0 0,-21 0 0,0-22 16,0 22 0,0 0-16,0 0 0,-21 21 15,0-21-15,0 21 0,0 0 16,-1 0-16,1 0 0,0 0 16,0 21-16,0-21 0,0 21 0,-1 0 15,1 0-15,21 0 16,0 1-16,0-1 0,0 0 15,21-21 1,1 0-16,-1 0 16,0 0-16,0 0 0,0 0 0,0 0 15,-21-21-15,22 21 0,-1 0 32,-21 21-1,0 0-31,-21-21 0,21 21 15,-22 0-15,1 1 0,21 20 0,-21-21 16,21 21-16,-21 1 0,21-1 16,-21 0-16,21 1 0,-21 20 0,21-20 15,0 20-15,0-21 0,0 22 0,0-22 16,0 22-16,21-22 0,-21 22 16,21-22-16,-21 0 0,0 22 0,0-22 15,0 0-15,0 22 0,-21-22 16,0 1-16,-1-22 0,1 21 15,-21-21-15,0 22 0,-1-22 0,22 0 16,-21-21-16,-1 0 0,1 0 16,0 0-16,-1 0 0,22 0 0,-21-21 15,0 0-15,20-1 0,-20 1 0,21-21 16,-21 0-16,20-22 0,1 22 16,21-22-16,0 22 0,0-22 0,0 22 15,0-21-15,43 20 0,-22-20 16,21 20-16,-21-20 0,22 21 0,-1-1 15,0 1-15,22 0 0,-22-1 16,0 1-16,22 0 0,-22 20 16,22-20-16,-22 0 0</inkml:trace>
  <inkml:trace contextRef="#ctx0" brushRef="#br1" timeOffset="214703.65">18796 16108 0,'0'0'0,"0"-21"0,0 0 0,0-1 15,0 1-15,0 0 0,0 0 16,0 42 0,0 0-1,-21 0-15,21 1 0,-21 20 0,21-21 16,0 21-16,0-20 16,0 20-16,0 0 0,0-21 0,0 22 15,0-1-15,0-21 0,0 22 0,-22-22 16,22 0-16,0 21 0,0-21 15,-21 1-15,0-1 0,21 0 16,-21-21-16,21-21 31,0 0-31,0-1 16,0 1-16,21 0 0,0 0 16,-21 0-16,21-22 0,1 22 0,-1-21 15,21 21-15,-21-22 0,0 22 0,1 0 16,-1 0-16,0 21 15,0 0-15,0 0 0,0 0 0,1 0 16,-1 0-16,0 21 0,-21 0 0,0 0 16,0 22-16,0-22 0,0 0 15,0 21-15,0-20 0,0-1 0,0 0 16,-21 0-16,0 0 0,21 0 0,0 1 16,-22-22-16,22 21 0,-21 0 15</inkml:trace>
  <inkml:trace contextRef="#ctx0" brushRef="#br1" timeOffset="-213500.75">20256 16108 0,'-21'-21'0,"42"42"0,-63-63 15,21 42-15,0-22 0,0 22 16,-1 0-16,1 0 0,21-21 0,-21 21 15,0 0-15,0 0 0,21 21 16,-21-21-16,-1 22 0,1-1 0,0 0 16,0 0-16,0 21 0,0 1 15,-1-22-15,1 21 0,0 1 0,0-22 16,0 63-16,21-62 16,0-1-16,0 21 0,0-21 0,0 0 15,42 1-15,-21-1 16,0-21-16,1 0 0,20 0 15,-21 0-15,21 0 0,1 0 0,-1 0 16,-21 0-16,22-21 0,-1 21 0,0-22 16,1 1-16,-22 0 0,0 0 15,21 0-15,-42 0 0,0-22 0,0 22 16,0 0-16,0-21 0,0-1 0,0 22 16,-21-21-16,-21 21 0,21-22 15,-22 22-15,22 0 0,-21 0 16,21 21-16,-22 0 0,1 0 15,0 0-15,20 0 0,-20 21 0,21 0 0,-21 0 16,20 0-16,1 22 0,0-22 16,0 21-16,21-21 0,0 22 15,0-22-15,0 0 0,0 21 0,21-20 16,0-1-16,0 0 0,1 0 16,20-21-16,-21 21 0,21-21 0,-20 0 15,20 21-15,0-21 0,1 0 0,-22 0 16,21 0-16,0 0 0,1-21 15,-1 21-15,-21-21 0,22 21 0,-1-21 16,-21 0-16,21 0 0,-20-1 16,-1 1-16,0 0 0,0 0 0,0-21 15,0 20-15,-21 1 0,0 0 16,0 0 0,0 42-1,0 0-15,-21-21 0,21 21 0,-21 1 16,21-1-16,-21 0 0,21 0 15,-21 0-15,21 0 0,0 1 0,0-1 16,0 0-16,0 0 16,21 0-16,0-21 15,0 0-15,0 0 0,1 0 0,-1 0 16,0 0-16,0 0 0,0-21 16,0 21-16,22-21 0,-22 0 0,0 0 15,0 21-15,0-43 0,1 22 16,-1 0-16,-21 0 0,0 0 15,21-1-15,-21 1 0,0 0 0,21 0 16,-21 0-16,0 42 16,0 0-1,0 0-15,0 0 0,-21 22 0,21-22 16,-21 0-16,21 0 16,0 0-16,0 1 0,0-1 0,0 0 0,0 0 15,0 0-15,0 0 0,21-21 16,-21 22-16,21-22 0,0 0 0,0 0 15,1 0-15,-1 0 0,0 0 0,0 0 16,21 0-16,-20-22 0,-1 1 16,0 21-16,21-21 0,-21 0 15,1 0-15,-1-22 0,0 22 16,0-21-16,0 0 0,-21-1 0,21 1 16,-21 0-16,22-22 0,-22 22 0,0-1 15,0 1-15,0 0 0,0-1 16,0 22-16,0 0 0,0 0 0,0 42 15,-22 0 1,1 0-16,21 22 0,0-1 16,-21 0-16,0 22 0,0-22 0,21 22 15,-21-22-15,21 0 16,0 1-16,0-1 0,0 0 0,0-20 16,-22 20-16,22-21 0,0 0 0,0 0 15,0 1-15,0-1 16,22-21-16,-1 0 0,0 0 15,0 0-15,0 0 0,0 0 16,1 0-16,-22-21 0,21-1 0,0 1 16,0 21-16</inkml:trace>
  <inkml:trace contextRef="#ctx0" brushRef="#br1" timeOffset="-213301.01">21272 16214 0,'-21'0'0,"42"0"0,-63 0 0,21 21 16,21 0 0,21-21-1,0 0 1,0 0-16,22 0 0,-22 0 0,21 0 16,1 0-16,-1-21 0,0 21 15,1-21-15,-1 21 0,21-21 0,-20-1 16</inkml:trace>
  <inkml:trace contextRef="#ctx0" brushRef="#br1" timeOffset="-212945.22">22267 15812 0,'0'0'0,"0"-22"0,0 1 15,0 0-15,0 0 16,0 0-16,0 0 16,0 42 15,0 0-15,0 21-16,0 1 0,0-1 15,0 0-15,0 22 0,0-1 0,0-20 16,0 20-16,0-21 0,0 22 15,-21-22-15,21 1 0,-21-22 0,21 21 16,0-21-16,0 0 0,-21 1 16,21-1-16,0 0 0,-21-21 0,-1 0 47,22-21-47,-21 0 0,21-1 0</inkml:trace>
  <inkml:trace contextRef="#ctx0" brushRef="#br1" timeOffset="-212364.54">22013 16256 0,'-21'-63'16,"63"147"-16,-63-105 0,21-42 16,21 63-1,1 0-15,-1 0 0,21-22 0,0 22 16,-20 0-16,20 0 0,0 0 16,22-21-16,-22 21 0,22-21 0,-22 21 15,21-21-15,-20 0 0,20 0 16,-20-1-16,-1 1 0,-21-21 0,21 21 15,-20-22-15,-1 22 0,0-21 0,-21 21 16,0 0-16,0-1 16,0 1-16,0 0 0,-21 0 0,0 21 15,-1 0-15,1 0 0,0 0 16,0 21-16,0 0 0,0 0 16,-1 22-16,22-1 0,0 0 0,-21 22 15,21-22-15,-21 1 0,21-1 16,-21 0-16,21 1 0,0-1 0,0 0 15,-21-21-15,21 22 0,-21-22 0,21 0 16,0 0-16,0 0 0,0 1 16,-22-22-16,22-22 47,0 1-47,0 0 0,22 0 0,-1 0 15,0 0-15,0-1 0,0-20 16,0 21-16,22-21 0,-1-1 0,0 22 15,1-21-15,-1 21 0,0-1 16,1 1-16,-1 0 0,-21 21 0,22 0 16,-22 0-16,0 21 0,0 0 0,0 1 15,-21 20-15,0-21 0,0 21 16,0-20-16,0 20 0,0-21 0,0 21 16,0-20-16,-21-1 0,0 0 15,21 0-15,-21 0 0,0 0 0,-1-21 16,22 22-16,-21-22 15,42 0 17,-21-22-32,22 1 15</inkml:trace>
  <inkml:trace contextRef="#ctx0" brushRef="#br1" timeOffset="-212032.93">23241 16277 0,'21'0'0,"0"-21"0,0 21 16,1-21 0,-1 21-16,0-21 0,0 21 15,0-21-15,0-1 0,1 1 0,-1 21 16,0-21-16,0 0 0,0 0 16,-21 0-16,0-1 0,0 1 15,-21 21 1,0 0-16,0 21 15,-22-21-15,22 43 0,0-22 0,0 0 16,0 0-16,0 22 0,-1-22 16,1 21-16,0-21 0,21 0 15,0 1-15,0-1 0,0 0 0,0 0 16,0 0-16,0 0 0,0 1 16,21-22-16,0 0 0,1 0 15,-1 0-15,21 0 0,-21 0 16,22 0-16,-1 0 0,0 0 0,22 0 15,-1 0-15</inkml:trace>
  <inkml:trace contextRef="#ctx0" brushRef="#br1" timeOffset="-210453.17">24320 15981 0,'0'0'15,"0"-21"-15,0 0 0,0-22 0,0 22 0,0 0 16,-21 21-1,0 0-15,0 21 16,0 0-16,0 0 0,-1 22 0,1-1 16,0-21-16,0 22 0,21-1 15,0 0-15,-21-21 0,21 22 0,0-22 16,0 21-16,0-21 0,0 1 0,0-1 16,0 0-16,0 0 0,21 0 15,0-21-15,0 0 0,0 21 0,22-21 16,-22 0-16,21 0 0,-21 0 15,22 0-15,-22 0 0,21-21 16,1 0-16,-22 0 0,21 0 0,-21 0 16,22-22-16,-22 1 0,0 0 15,0-1-15,0-20 0,0-1 0,1 1 16,-22 20-16,0-20 0,0 21 16,0-1-16,0 1 0,0 0 0,0 20 15,0 1-15,0 0 0,-22 21 16,1 0-16,0 0 15,21 21-15,0 0 0,0 22 0,-21-22 16,21 21-16,0 22 0,-21-22 16,21 22-16,0-22 0,0 21 0,0-20 15,0 20-15,0-20 0,0-22 16,0 21-16,0 0 0,0-20 16,21-1-16,0 0 0,0 0 0,0-21 15,1 0-15,20 0 0,0 0 0,1 0 16,-1 0-16,0 0 0,22 0 15,-22 0-15,0-21 0,22 0 0,-43 0 16,21-1-16,1-20 0,-22 21 16,0-21-16,0-1 0,-21 1 0,0 0 15,0 20-15,0-20 0,0 0 16,0 21-16,0-1 0,0 1 0,0 0 16,-21 21-16,0 0 0,0 0 0,-22 0 15,22 21-15,0 0 16,0 1-16,-21-1 0,20 21 0,1-21 15,0 22-15,0-1 0,0-21 16,0 21-16,21-20 0,-22 20 0,22-21 16,0 0-16,0 22 0,0-22 0,0 0 15,0 0-15,22 0 16,-1-21-16,0 0 0,0 0 0,0 0 16,0 0-16,1 0 0,-1 0 15,0 0-15,0-21 0,0 21 0,0-21 16,1 0-16,20-22 0,-21 22 15,0 0-15,-21-21 0,21-1 0,1 22 16,-22-21-16,0 0 0,0 20 16,0 1-16,0 0 0,-22 42 31,1 0-15,21 22-16,-21-22 0,21 0 0,0 0 15,0 22-15,0-22 0,0 0 0,0 0 16,0 0-16,0 0 0,0 1 15,0-1-15,21-21 0,0 21 16,1-21-16,-1 0 16,0 0-16,0 0 0,0 0 0,0 0 15,1-21-15,20 21 0,-21-21 16,0-1-16,0 1 0,1 0 16,-1-21-16,0-1 0,0 22 0,-21-21 15,21 0-15,-21 20 0,21-20 16,-21 21-16,0 0 0,0 0 0,-21 21 15,0 0 1,0 21-16,21 0 0,0 21 16,-21-21-16,21 1 0,-21-1 0,21 21 15,0-21-15,0 0 0,0 22 16,0-22-16,0 0 0,0 0 0,0 0 16,0 1-16,21-1 15,0 0-15,-21 0 16,0-42 31,-21 21-47,21-21 0,-21 21 15,-1-21-15,1 21 0,0 0 16,0 0 0,0 0-1,21 21-15,0 0 0,0 0 16,0 0-1,21-21-15,0 21 16,0-21-16,0 0 0,1 0 16,-1 0-16,0 0 0,0 0 15,21 0-15,-20 0 0,20 0 0,0 0 16,1-21-16,-1 21 0,-21-21 16,21 0-16,1 0 0,-1-22 0,0 22 15,-20-21-15,-1 0 0,21 20 16,-42-20-16,0 0 0,0-1 0,0 1 15,0 21-15,0 0 0,0 0 16,-21-1-16,0 22 0,0 0 0,-1 0 16,1 0-16,21 22 0,-21-1 0,21 0 15,0 0-15,0 0 16,0 22-16,0-22 0,0 21 0,0 0 16,0-20-16,0 20 0,21-21 15,-21 0-15,0 22 0,0-22 0,0 0 16,0 0-16,0 0 0,0 0 0,-21 1 15,0-1-15,0-21 0,0 21 16,-1-21-16,1 21 0,0-21 0,0 0 16,0 0-16,0 21 0,-1-21 15,1 0-15,0 0 0,0 0 16,0 0-16,0 0 0,-1 0 0,22-21 16,-21 21-16</inkml:trace>
  <inkml:trace contextRef="#ctx0" brushRef="#br0" timeOffset="-202051.95">7218 9927 0,'-21'0'32,"-1"0"-17,1 0-15,0 0 0,0 0 16,0 0-16,0 0 0,-1 0 0,-20 0 16,21 0-16,0 0 0,-22 21 15,22-21-15,0 0 0,0 0 0,-21 22 16,20-22-16,1 0 0,0 0 15,21 21-15,-21-21 16,21 21-16,0 0 16,0 0-1,0 0 1,-21-21-16,21 22 16,-21-1-16,21 0 15,0 0-15,-22 0 16,22 0-16,0 1 15,0-1 1,0 0-16,0 0 0,0 0 16,0 0-16,0 1 0,0 20 0,0-21 15,0 0-15,0 0 0,0 22 16,0-22-16,0 0 0,0 21 0,0-20 16,0-1-16,0 21 0,0-21 0,0 0 15,0 22-15,0-22 16,0 0-16,0 0 0,0 22 0,0-22 15,0 0-15,0 21 0,0-21 0,0 1 16,0-1-16,0 21 0,0-21 16,0 22-16,0-22 0,0 21 0,0-21 15,0 22-15,0-22 0,0 21 0,0-21 16,0 22-16,0-22 0,0 21 16,0-21-16,0 0 0,0 22 0,0-22 15,0 0-15,0 0 0,0 22 0,0-22 16,0 0-16,0 0 0,0 21 15,0-20-15,0-1 0,22 0 16,-22 21-16,0-21 0,0 22 0,0-22 16,0 0-16,0 21 0,0-20 15,0 20-15,0-21 0,0 21 0,0-20 16,0-1-16,0 21 0,0-21 0,0 0 16,0 1-16,0-1 0,0 0 0,0 0 15,21 0-15,0-21 16,-21 21-16,21-21 0,0 0 0,-21 22 15,21-22-15,1 0 0,-1 21 0,0-21 16,0 0-16,0 21 16,0-21-16,1 0 0,-1 21 0,0-21 15,0 0-15,0 0 0,0 0 16,22 21-16,-22-21 0,21 0 0,-21 0 16,22 0-16,-1 0 0,-21 0 15,22-21-15,-22 0 0,21 21 0,0-21 16</inkml:trace>
  <inkml:trace contextRef="#ctx0" brushRef="#br0" timeOffset="-199509.2">6943 9991 0,'-22'0'0,"44"-21"63,-1 21-47,0 0-16,0 0 0,0 0 0,0 0 15,1 0-15,-1-22 0,21 22 16,0 0-16,-20 0 0,20-21 15,0 21-15,22 0 0,-22 0 0,22-21 16,-1 21-16,1 0 0,-1 0 16,22 0-16,-22-21 0,1 21 0,20 0 15,-20-21-15,-1 21 0,1 0 16,-1 0-16,1 0 0,-1 0 0,1 0 16,-1 0-16,22 0 0,0 0 0,-1 0 15,1 0-15,21 0 0,-21 0 16,-1 0-16,22 0 0,-21 0 15,-1 0-15,1 0 0,0 0 0,-1 0 16,-20 0-16,21 0 0,-1 0 0,1 0 16,-22 0-16,1 0 0,-1 0 15,22 0-15,-21 0 0,-22 0 0,21 0 16,1 0-16,-1 0 0,1 0 16,-1 0-16,22 0 0,-21 0 0,-1 0 15,22 0-15,-22 0 0,1 0 16,-1 0-16,1-21 0,-1 21 0,-20 0 15,20 0-15,-21 0 0,1 0 0,-1 0 16,0 0-16,1 0 0,-1-22 16,-21 22-16,22 0 0,-1 0 15,0 0-15,1 0 0,20 0 0,-21 0 16,1 0-16,20 0 0,-20 0 16,20 0-16,-21 0 0,1 0 0,-1 0 15,0 0-15,-20 0 0,20 0 16,-21 0-16,0 0 0,0 0 0,1 0 15,-1 0-15,0 0 0,0 0 0,0 0 16,0-21-16,1 21 0,-1 0 16,0 0-16,0 0 0,0 0 0,0 0 15,1 0-15,-1 0 0,0 0 16,0 0-16,0 0 0,0 0 0,1 0 16,-1 0-16,0 0 0,0 0 15,0 0-15,0 0 16,1 0-16,-1 0 0,0 0 0,0 0 15,0 0-15,0 0 0,1 0 0,-1 0 16,0 0-16,0 0 0,0 0 16,22 0-16,-22 0 0,0 0 0,0 0 15,0 0-15,0-21 0,1 21 16,-1 0-16,0 0 0,0 0 0,0 0 16,0 0-16,1 0 0,-1 0 15,21 0-15,-21 0 0,0 0 16,1 0-16,-1 0 0,0 0 0,0 0 15,0 0-15,0 0 16,1 0-16,-1 0 0,0 0 16,0 0-1,0 0 1,0 0 0,1 0-1,-1 21 1,0-21-1,0 0-15,-21 21 16,0 1 0,21-1-16,-21 0 15,0 0 1,0 0-16,0 0 0,0 1 16,0-1-16,0 0 0,0 0 15,0 0-15,0 0 0,0 1 0,0-1 16,0 0-16,0 21 0,21-21 0,-21 1 15,0 20-15,0-21 0,0 21 16,0 1-16,0-22 0,0 21 0,0 1 16,0-22-16,0 21 0,0 0 15,0-20-15,0 20 0,0 0 0,0-21 16,0 22-16,0-22 0,0 21 0,0 1 16,0-22-16,-21 0 0,21 21 15,0-21-15,0 22 0,0-22 16,0 21-16,0 1 0,0-22 0,0 21 15,0 0-15,0 1 0,0-1 0,0-21 16,0 22-16,0-1 0,0-21 16,0 21-16,0-20 0,0 20 0,0-21 15,0 0-15,0 22 0,0-22 0,0 0 16,0 0-16,0 0 0,0 0 16,0 1-16,0-1 0,0 0 15,0 0-15,0 0 0,-21-21 16,21 21-1,-21-21-15,0 0 16,0 22-16,-1-22 16,1 0-16,0 0 0,0 0 15,0 0-15,0 0 16,-1 0-16,1 0 0,0 0 16,0 0-16,0 0 0,-22 0 0,22 0 15,0 0-15,-21 0 0,-1 0 16,22 0-16,-21 0 0,0 0 0,-1 0 15,1 0-15,-22 0 0,22 0 0,0 0 16,-22 0-16,22 0 0,0 0 16,-22 0-16,22 0 0,-22 0 0,1 0 15,-1 0-15,1 0 0,-1 0 0,-20 0 16,20 0-16,-21 0 16,22 0-16,-1 21 0,-20-21 0,20 0 15,1 0-15,-1 0 0,1 0 0,-1 0 16,1 21-16,-1-21 0,1 0 15,-1 0-15,1 0 0,-1 0 0,1 21 16,-1-21-16,1 0 0,-1 0 0,1 0 16,-1 0-16,1 0 0,-1 0 15,1 0-15,-1 0 0,22 0 0,-22 0 16,1 0-16,21 0 0,-22 0 0,1 0 16,-1 21-16,22-21 0,-22 0 15,1 0-15,-1 0 0,1 0 0,-1 0 16,1 0-16,20 0 0,-20 0 15,-1 21-15,22-21 0,-21 0 16,20 0-16,1 0 0,0 0 0,-1 0 16,1 22-16,0-22 0,-22 0 0,22 0 15,-1 0-15,1 0 0,0 0 16,-1 0-16,1 21 0,0-21 0,-1 0 16,1 0-16,0 0 0,21 0 0,-22 0 15,1 0-15,21 0 0,-22 21 0,1-21 16,21 0-16,-21 0 0,20 0 15,-20 0-15,21 0 0,-21 0 0,20 0 16,-20 21-16,0-21 0,-1 0 0,22 0 16,-21 0-16,0 0 15,20 21-15,-20-21 0,0 0 0,21 0 16,-22 0-16,22 21 0,0-21 0,0 0 16,-22 0-16,22 0 0,0 22 15,0-22-15,-21 0 0,20 0 0,1 0 16,-21 0-16,21 0 0,-22 21 0,1-21 15,21 0-15,-21 0 0,-1 0 0,22 0 16,-21 0-16,-1 21 0,22-21 16,-21 0-16,0 0 0,20 0 0,-20 0 15,0 0-15,-1 0 0,22 0 0,-21 0 16,0 0-16,20 0 0,-20 0 16,21 0-16,-21 0 0,-1 0 15,22 0-15,-21 0 0,21 0 0,-22 0 16,22 0-16,0 0 0,0 0 15,21-21 1,0 0-16,21 21 0,0-22 0</inkml:trace>
  <inkml:trace contextRef="#ctx0" brushRef="#br0" timeOffset="-198643.18">7027 11409 0,'0'0'0,"21"0"47,1 0-47,20 0 15,-21 0-15,21 0 0,1 0 16,-1 0-16,22 0 0,-1 0 0,1 0 16,20 0-16,1 0 0,21-21 0,0 21 15,-1 0-15,1 0 0,0-21 16,0 21-16,21 0 0,0 0 0,-21 0 15,21 0-15,-21 0 0,21 0 16,-22-22-16,-20 22 0,21 0 16,-21 0-16,-1 0 0,1 0 0,-22 0 15,1-21-15,-1 21 0,1 0 0,-22-21 16,1 21-16,-22 0 0,0 0 16,0 0-16,0 0 0,-21-21 0,-21 21 31,0 0-16,0 0-15,0 0 0,-22 0 16</inkml:trace>
  <inkml:trace contextRef="#ctx0" brushRef="#br0" timeOffset="-198112.49">7281 11663 0,'21'0'16,"1"0"-16,20 0 0,-21 0 15,0 0-15,22 0 0,-1 0 0,0 0 16,22 0-16,-22 0 0,22 0 0,20 0 15,-20-21-15,20 21 0,1 0 16,21 0-16,-21-21 0,20 21 16,1 0-16,0-22 0,21 22 0,-21 0 15,0 0-15,21-21 0,-21 21 16,-22 0-16,22 0 0,-21 0 0,-1 0 16,-20 0-16,-1 0 0,1-21 0,-1 21 15,-20 0-15,-1 0 0,-21 0 16,0 0-16,1 0 0,-44 0 31,1 0-31,0 0 0,0 0 16,0 0-16,0 0 0,-22 0 0,22 0 15</inkml:trace>
  <inkml:trace contextRef="#ctx0" brushRef="#br0" timeOffset="-197635.76">7112 11853 0,'21'0'15,"0"0"-15,0 0 16,1 0-16,20 0 0,-21 0 0,21 0 16,1 0-16,-1 0 0,0 0 0,22 0 15,21 0-15,-22 0 0,22 0 16,21-21-16,-22 21 0,22 0 15,-21 0-15,21-21 0,-1 21 0,-20 0 16,21 0-16,-21 0 0,-1 0 16,1-21-16,0 21 0,-1 0 0,-20 0 15,-1 0-15,1 0 0,-1 0 0,-20 0 16,-1-21-16,0 21 0,-21 0 0,1 0 16,-1 0-16,-42 0 31,-1 0-16,-20 0-15,21 0 0,0 0 16,0 0-16,-22 0 0</inkml:trace>
  <inkml:trace contextRef="#ctx0" brushRef="#br0" timeOffset="-197169.02">7048 12150 0,'22'21'16,"-1"-21"-16,0 0 0,21 0 16,-21 0-16,22 0 0,-1 0 0,22 0 15,-1 0-15,1 0 0,-1 0 16,22 0-16,21 0 0,-1 0 0,1 0 16,0 0-16,0 0 0,0 0 0,0-21 15,-1 21-15,1 0 0,-21 0 16,21-21-16,-22 21 0,1 0 0,0 0 15,-22 0-15,1 0 0,-1 0 16,-20 0-16,-1 0 0,0 0 16,-21-22-16,1 22 0,-1 0 0,0 0 15,-21-21 32,0 0-31,-21 0-16</inkml:trace>
  <inkml:trace contextRef="#ctx0" brushRef="#br0" timeOffset="-178561.33">23961 7324 0,'0'0'0,"-22"0"15,1 21 1,0-21-16,0 0 16,0 0-1,0 0-15,-1 0 16,1 0-16,0 0 16,0 0-16,0 0 15,0 0 1,-1 0-16,1 0 15,0 0-15,0 0 0,0 21 16,0-21-16,-1 0 16,1 0-16,0 0 0,21 21 15,-21-21-15,0 0 16,0 0 0,-1 0-1,44 0 48,-1 0-63,0 0 0,0 0 15,0 0-15,22 0 0,-22 0 16,21 0-16,-21 0 0,22 0 0,-22 0 16,21 0-16,-21 0 0,22 0 0,-22 0 15,21 0-15,-21 0 16,0 0-16,22 0 0,-22 0 0,0 0 15,0 0-15,22 0 0,-22 0 16,0 0-16,21 0 0,-21 0 0,22 0 16,-1 0-16,-21 0 0,22 0 0,-1 0 15,0 0-15,-21 0 0,22 0 16,-1 0-16,0 0 0,1 0 0,-1 0 16,-21 0-16,22 0 0,-1 0 15,0 0-15,1 0 0,-1 0 0,0-21 16,1 21-16,-1 0 0,0 0 15,1 0-15,-1 0 0,0 0 0,1-21 16,-1 21-16,-21 0 0,21 0 16,-20 0-16,20 0 0,0 0 15,-21 0-15,1 0 0,20 0 0,-21 0 16,0 0-16,22 0 0,-22 0 16,0 0-16,21 0 0,-21-21 0,149 0 31,-128 21-31,-21 0 0,0 0 15,1 0-15,-1 0 0,0 0 16,-42 0 31,0 0-31,-1 0-16,1-22 0,0 22 15,-21 0-15,21 0 0</inkml:trace>
  <inkml:trace contextRef="#ctx0" brushRef="#br0" timeOffset="-177748.8">23685 7472 0,'0'0'0,"0"21"15,-21-21-15,0 0 0,0 0 16,0 0 0,0 0-16,-1 0 0,1 0 15,0 0 1,0 0-16,0 0 16,0 0-1,63 0 48,-21 0-63,0 0 0,0 0 15,22 0-15,-1 0 0,0 0 0,1 0 16,-1 0-16,22 0 0,-1 0 16,-21 0-16,22 0 0,-1 0 15,1 0-15,-22 0 0,22 0 0,-1 0 16,-20 0-16,20 0 0,1 0 15,-1 0-15,1 0 0,-1 0 0,1 0 16,-22 0-16,21 0 0,1 0 0,-22 0 16,22 0-16,-22 0 0,0 0 15,1 0-15,-1 0 0,0 0 0,-20 0 16,-1 0-16,21 0 0,-21 0 16,0 0-16,1 0 0,-1 0 0,0 0 15,0 0-15,0 0 0,0 0 16,1 0-16,-1 0 0,0 0 15,0-21-15,0 21 16,0 0 0,-42 0 93,0 0-93,0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15:40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1016 0,'0'21'0,"0"0"16</inkml:trace>
  <inkml:trace contextRef="#ctx0" brushRef="#br0" timeOffset="301.97">1905 1122 0</inkml:trace>
  <inkml:trace contextRef="#ctx0" brushRef="#br0" timeOffset="2121.91">1291 1037 0,'0'0'0,"21"0"0,-21-21 0,0 0 16,21 0-16,1 21 0,-22-21 15,0-1-15,21 1 0,0 0 16,-21 0-16,21 0 0,-21 0 16,0-1-16,21 1 0,-21 0 0,0 0 15,21 0-15,-21 0 0,0-1 16,0 1-1,-21 21 1,0 21 0,0 1-16,21-1 0,-21 21 0,0 0 15,-1 22-15,1-1 0,0 1 16,0-1-16,0 22 0,0-21 16,-1-1-16,1 22 0,-21-22 0,21 1 15,0 20-15,-1-20 0,1-1 16,0 1-16,0-22 0,0 1 15,0-1-15,-1 0 0,22 1 16,-21-22-16,21 0 0,0 0 0,0 0 16,-21-21-1,21-21 1,0 0-16,0 0 0,0 0 16,0-22-16,0 1 0,0-22 15,0 22-15,0-21 0,0-1 0,0 22 16,0-22-16,0 22 0,0 0 15,0-1-15,0 22 0,21-21 16,-21 21-16,0-1 0,21 22 31,-21 22-31,22-1 0,-22 0 16,21 0-16,-21 0 0,0 22 16,21-22-16,0 21 0,-21 0 15,0 1-15,21-1 0,0 0 16,1 1-16,-22-22 0,21 21 15,0-21-15,0 1 0,0-1 0,22-21 16,-22 21-16,21-21 0,-21 0 16,22 0-16,-1 0 0,0 0 15,-21-21-15,22 0 0,-1-1 0,0 1 16,1 0-16,-22-21 0,21 21 16,-21-22-16,1 1 0,-1 21 0,0-22 15,-21 22-15,21-21 0,-21 0 16,21 20-16,-21 1 0,0 0 15,0 0-15,0 0 0,0 0 16,0 42 15,0 0-31,0 0 0,0 0 16,0 0-16,0 22 0,-21-22 0,21 21 16,0 1-16,-21-1 0,21 0 15,0-21-15,0 22 0,0-1 0,0-21 16,0 22-16,0-22 0,0 0 15,21-21-15,0 21 0,0-21 16,1 0-16,-1 0 0,0 0 16,0 0-16,0 0 0,0 0 0,1-21 15,20 0-15,-21 21 0,0-21 16,22-22-16,-22 22 0,0-21 16,0 21-16,0-22 0,0 1 0,-21 0 15,0 20-15,0-20 0,0 0 16,0-1-16,-21 22 0,0-21 0,0 21 15,0-22-15,0 22 0,-22 21 16,22-21-16,0 21 0,0 0 0,0 0 16,-22 0-16,22 0 15,0 21-15,0 0 0,0 1 0,-1-1 16,1 0-16,0 0 0,21 0 0,0 0 16,0 22-16,0-22 15,0 0-15,0 0 0,0 0 0,0 1 16,0-1-16,21 0 0,0 0 15,1-21-15,-1 0 0,0 0 0,0 0 16</inkml:trace>
  <inkml:trace contextRef="#ctx0" brushRef="#br0" timeOffset="3161.48">2879 1291 0,'0'-21'16,"0"0"-16,-22 21 16,1 0-16,0 0 15,0 0-15,0 0 0,0 21 0,-1-21 16,1 21-16,0 0 0,0 1 16,0 20-16,0-21 0,-1 0 0,1 22 15,0-22-15,21 21 0,0 0 16,0-20-16,0 20 0,0 0 0,0-21 15,0 1-15,0 20 0,0-21 16,0 0-16,21 0 0,0 1 16,1-1-16,20-21 0,-21 21 15,21-21-15,-20 0 0,20 0 0,0 0 16,1 0-16,-1 0 0,0 0 16,1-21-16,-22 0 0,21 21 0,0-22 15,-20 1-15,20 0 0,0 0 16,-21-21-16,22 20 0,-22-20 0,0 21 15,0 0-15,0-22 0,-21 22 16,0 0-16,0 0 0,0 0 0,0 0 16,0-1-16,0 1 0,-21 21 15,21-21-15,-21 21 0,0 0 0,0 0 16,0 0-16,-1 0 16,1 0-16,0 0 0,21 21 15,-21 0-15,0 1 0,0-1 16,-1 0-16,22 21 0,-21-21 0,0 22 15,21-22-15,-21 21 0,21-21 16,0 22-16,0-22 0,0 0 0,0 0 16,0 0-16,0 1 0,0-1 15,21-21 1,0 0-16,0 0 16,-21-21-16,22 21 0,-1-22 0,0 1 15,0-21-15,21 21 0,-20-22 16,-1 22-16,-21-21 0,21 0 15,0 20-15,0-20 0,0 21 16,-21 0-16,0 0 0,22-1 0,-22 1 16,21 21-16,-21 21 31,0 1-31,0-1 16,0 0-16,-21 21 0,21-21 0,0 22 15,-22-1-15,22-21 0,0 22 16,0-22-16,0 0 0,0 21 0,0-21 15,22 1-15,-1-22 16,-21 21-16,21 0 0,0-21 0,21 0 16,-20 0-16,-1 0 0,21 0 15,-21 0-15,22-21 0,-1 0 0,0-1 16,-21 1-16,22-21 0,-1 0 16,-21-1-16,22 1 0,-22 0 0,21-1 15,-21 1-15,22 0 0,-22-22 16,0 22-16,-21-1 0,21 1 0,-21 0 15,0-1-15,21 1 0,-21 21 16,0 0-16,-21 21 16,0 21-1,-21 21-15,20 1 0,1-1 16,0 0-16,0 1 0,0-1 16,0 21-16,-1-20 0,22-1 0,0 0 15,0 22-15,0-22 0,0-21 16,0 22-16,0-22 0,0 21 0,22-21 15,-1 1-15,0-22 0,21 0 16,-21 0-16,22 0 0,-22 0 0,21 0 16,1 0-16,-1-22 0,0 1 15,1 0-15,-1 0 0</inkml:trace>
  <inkml:trace contextRef="#ctx0" brushRef="#br0" timeOffset="3633.77">5228 1122 0,'0'-21'0,"0"42"0,0-63 16,0 63 15,0 0-31,0 0 0,0 0 16,21 22-16,-21-1 0,0 0 0,0 1 15,0-1-15,0 0 0,21 22 16,-21-22-16,22 0 0,-22 1 0,0-1 16,0 0-16,0-20 0,0 20 15,0-21-15,21 0 0,-21 0 16,21 1-16,0-22 15,0 0-15,0 0 16,1-22-16,-1 1 0,0 0 0</inkml:trace>
  <inkml:trace contextRef="#ctx0" brushRef="#br0" timeOffset="3893.84">6032 910 0,'0'0'0,"0"-21"0,-21 21 15,0 0 1,0 0-16,0 21 0,-22 0 0,22 22 16,-21-1-16,0 0 0,20 1 15,-20 20-15,0-20 0,-1 20 0,1 1 16,21-22-16,-21 21 0,-1-20 16,22 20-16,0-20 0,0-1 0,0 0 15,21-21-15,-22 22 0,22-22 16,0 0-16,0 0 0,0 0 15,22-21-15,-1 0 16,0 0-16,0-21 0,0 0 16,22 0-16,-22 21 0</inkml:trace>
  <inkml:trace contextRef="#ctx0" brushRef="#br0" timeOffset="4929.78">6350 1397 0,'0'-21'0,"0"42"0,0-63 16,0 21-16,0-1 0,0 1 0,0 0 16,-21 0-16,0 0 15,-1 21-15,1 0 0,0 0 0,0 0 16,0 0-16,0 0 0,-1 0 16,1 21-16,-21 0 0,21 0 15,0 0-15,-1 22 0,1-1 0,0-21 16,21 22-16,-21-1 0,0 0 15,21 1-15,-21-1 0,21-21 0,0 21 16,0 1-16,0-22 0,0 0 16,0 0-16,0 0 0,0 1 0,21-22 15,0 0-15,0 0 0,0 0 16,0 0-16,22 0 0,-22 0 0,0-22 16,0 1-16,0 0 0,1 0 15,-1-21-15,0 20 0,0-20 16,0 0-16,0-1 0,-21 22 0,0-21 15,22 0-15,-22-1 0,21 22 16,-21 0-16,0 0 0,0 0 0,0-1 16,0 44 15,0-1-31,0 0 16,0 0-16,-21 0 0,21 22 0,-22-22 15,22 21-15,0 0 0,0 1 16,0-22-16,0 21 0,0-21 0,0 22 15,0-22-15,0 0 0,0 0 16,0 0-16,22-21 0,-1 22 0,0-22 16,21 0-16,-21 0 0,1 0 15,20 0-15,-21 0 0,21-22 16,1 1-16,-1 0 0,0 0 0,-20 0 16,20-22-16,0 1 0,1 21 15,-22-21-15,0-1 0,0 1 0,0 21 16,-21-22-16,0 22 0,0 0 15,0 0-15,0 0 0,-21 21 16,0 0-16,0 0 0,0 0 16,-1 0-16,1 0 0,0 0 0,21 21 15,-21 0-15,21 0 16,0 0-16,0 1 0,21-1 16,0-21-16,-21 21 15,21 0-15,1 21 0,-1-20 0,0-1 16,-21 0-16,0 0 0,21 21 15,-21-20-15,21-1 0,-21 0 0,0 21 16,0-21-16,21 1 0,-21-1 16,22-21-16,-1 0 0,-21 21 15,21-21-15,0 0 0,0 0 0,0 0 16,1 0-16,-1-21 0,21 21 16,-21-21-16,0-1 0,22 1 0,-22 0 15,21-21-15,-21 21 0,1-22 16,-1 22-16,0-21 0,0 21 0,0-22 15,0 22-15,-21 0 16,0 0-16,22 0 0,-1-1 16,-21 44-1,0-1 1,0 0-16,0 21 0,0-21 0,0 1 16,0 20-16,0-21 0,0 0 15,0 22-15,0-22 0,0 0 0,0 0 16,0 0-16,0 0 15,21-21-15,0 22 16,0-22-16,0 0 16,1 0-16,-1 0 0,0 0 15,0-22-15,0 1 0,0 0 16,-21 0-16</inkml:trace>
  <inkml:trace contextRef="#ctx0" brushRef="#br0" timeOffset="5123.87">7683 1228 0,'0'0'0,"-21"0"0,0 0 15,0 0-15,21-21 16,-21 21-16,0 0 16,21 21-1,0 0-15,0 0 31,0 0-31</inkml:trace>
  <inkml:trace contextRef="#ctx0" brushRef="#br0" timeOffset="6489.9">8318 1588 0,'22'0'16,"-22"-22"-1,21 22 1,-21-21-1,0 0 1,0 0 15,0 0-31,0 0 16,0-1 0,-21 22-1,-1-21-15,1 21 0,21-21 16,-21 21-16,0 0 0,0 0 15,0 0-15,-1 0 0,1 0 0,0 21 16,0 0-16,-21 1 0,20-1 16,-20 0-16,21 21 0,-21 1 0,20-1 15,-20 0-15,21 1 0,0-1 16,0-21-16,21 21 0,0 1 0,0-22 16,0 0-16,0 0 0,0 0 15,0 1-15,21-22 0,0 21 0,0-21 16,0 0-16,0 0 0,22 0 15,-22 0-15,21 0 0,-21-21 16,22 21-16,-22-22 0,21 1 0,-21 0 16,1 0-16,20-21 0,-21 20 15,0-20-15,0 0 0,-21-1 0,22 1 16,-1 0-16,-21-1 0,0 22 16,21-21-16,-21 0 0,0 20 0,0 1 15,0 0-15,0 42 31,0 0-31,-21 1 16,21-1-16,0 21 0,0-21 16,0 22-16,0-1 0,0-21 0,0 21 15,0 1-15,0-22 0,0 0 16,0 0-16,0 0 0,0 1 0,0-1 16,0 0-16,21-21 0,0 0 15,0 21-15,0-21 0,22 0 16,-22-21-16,0 21 0,0-21 15,22 0-15,-1-22 0</inkml:trace>
  <inkml:trace contextRef="#ctx0" brushRef="#br0" timeOffset="7025.59">8996 1016 0,'-21'0'0,"42"0"0,-64 0 16,22 21-16,0 22 15,0-22-15,21 21 0,-21 0 0,0 1 16,21-1-16,-22 22 0,22-22 16,0 21-16,-21-20 0,21-1 0,-21 22 15,21-22-15,0 0 0,0 1 16,0-1-16,-21-21 0,21 0 0,0 0 16,0 1-16,-21-1 15,21 0-15,0-42 31,0 0-31,0-1 16,0 1-16,21 0 0,0-21 0,0 21 16,-21-22-16,21 22 0,1-21 15,20 21-15,-21-22 0,0 22 0,22 0 16,-22 0-16,21 0 0,0 21 16,-20 0-16,20-22 0,0 22 0,-21 0 15,22 0-15,-22 22 0,0-1 16,0-21-16,0 21 0,1 21 0,-22-21 15,0 1-15,0 20 0,0-21 16,0 21-16,0-20 0,0 20 16,-22-21-16,1 0 0,-21 0 0,21 1 15,-22-1-15,1 0 0,21 0 16,-21-21-16,20 21 0,-20-21 0,21 0 16,0 0-16,0 0 0,-22 0 0,22 0 15,0 0-15,0 0 16,21-21-1,0 0 1,21 0-16,0 0 0,21-1 16,-20 1-16,20 0 0</inkml:trace>
  <inkml:trace contextRef="#ctx0" brushRef="#br0" timeOffset="7318.5">9779 974 0,'0'0'0,"0"-21"0,0 42 31,0 0-31,-21 21 0,0-21 16,21 22-16,0-1 0,0 0 0,-22 1 16,22-1-16,-21 22 0,21-22 15,-21 0-15,21 1 0,0-22 16,0 21-16,0 0 0,0-20 0,0 20 15,0-21-15,0 0 0,0 22 16,0-22-16,0 0 0,0 0 16,21-21 15,0 0-31,1-21 0,-22 0 16,21 0-16,0-1 0</inkml:trace>
  <inkml:trace contextRef="#ctx0" brushRef="#br0" timeOffset="7718.28">10096 1461 0,'0'0'0,"22"0"16,-1 0 0,0 0-16,0 0 0,0 0 15,0 0-15,1 0 0,-1 0 16,0 0-16,21-22 0,-21 22 0,1 0 15,-1-21-15,0 21 0,-21-21 16,21 0-16,-21 0 16,0 0-16,-21 21 15,0 0-15,0 0 0,-1 0 16,1 0-16,-21 0 0,21 21 16,-22-21-16,1 21 0,21 0 15,-21 0-15,20 0 0,1 22 0,0-22 16,0 0-16,0 21 0,21-20 15,0-1-15,0 0 0,0 0 0,0 0 16,0 0-16,21 1 0,0-1 0,0-21 16,0 21-16,1-21 0,-1 0 15,0 0-15,21 0 0,-21 0 0,1 0 16,-1 0-16,0 0 0,21 0 16,-21 0-16,1-21 0,-1 0 0,0-1 15,0 1-15,0 21 16</inkml:trace>
  <inkml:trace contextRef="#ctx0" brushRef="#br0" timeOffset="7886.18">10647 1736 0,'0'0'0,"-21"0"78,-1 0-78</inkml:trace>
  <inkml:trace contextRef="#ctx0" brushRef="#br0" timeOffset="10734.4">1355 2921 0,'0'0'0,"21"0"0,0-21 16,-21 0 0,0 0-16,0-1 15,-21 1 1,0 21-16,-1 0 16,1 0-16,0 0 0,0 0 15,-21 0-15,20 0 0,-20 0 16,21 21-16,-21 1 0,20-1 0,-20 0 15,21 21-15,-21 1 0,20-1 16,-20 0-16,21 1 0,0 20 0,0 1 16,21-22-16,0 21 0,0-20 15,0 20-15,0-20 0,0-22 16,0 21-16,21-21 0,21 0 0,-21 1 16,22-1-16,20-21 0,-21 0 15,22 0-15,-1 0 0,22 0 16,-21-21-16,-1 21 0,22-22 15,-22 1-15,1-21 0,-1 21 0,-20 0 16,-1-22-16,0 1 0,1 21 16,-22-22-16,0 1 0,0 0 0,-21-1 15,0 22-15,0-21 0,0 21 16,0-22-16,0 22 0,0 0 0,-21 0 16,0 21-16,0 0 0,-1-21 15,1 21-15,0 0 0,0 0 0,-21 21 16,20 0-16,1 0 0,0 0 15,0 1-15,0 20 0,0 0 16,-1 1-16,22-1 0,-21 0 16,21 1-16,0-22 0,0 21 15,0-21-15,0 22 0,0-22 0,0 0 16,0 0-16,21-21 16,1 0-16,-1 0 0,0 0 0,0 0 15,21 0-15,-20-21 0,-1 0 16,21 0-16,-21-1 0,0-20 0,22 21 15,-22-21-15,0-1 0,-21 1 16,21 21-16,-21-22 0,21 1 0,-21 21 16,0-21-16,0 20 0,0 1 15,0 42 17,0 1-32,0-1 0,0 21 15,0-21-15,0 22 0,0-1 16,0-21-16,0 21 0,0 1 0,0-22 15,0 0-15,22 21 0,-1-20 16,0-1-16,0 0 0,21-21 16,-20 0-16,20 0 0,-21 0 15,21 0-15,22-21 0,-22 21 16,1-21-16,-1-1 0,0 1 0,1 0 16,-1-21-16,0 21 0,-21-22 15,1 22-15,-1-21 0,-21 21 16,0-22-16,0 22 0,0 0 0,0-21 15,0 20-15,-21 22 16,-1 0-16,1 0 16,21 22-16,-21-1 0,0 0 15,21 21-15,0 1 0,-21-22 0,0 21 16,21 0-16,-22-20 0,22 20 16,0-21-16,-21 21 0,21-20 0,-21-1 15,21 0-15,0 0 16,0-42 15,0 0-15,21 0-16,0-1 0,-21-20 15,22 21-15,-1-21 0,0-1 0,-21 1 16,21 0-16,0 20 0,22-20 16,-22 21-16,0-21 0,0 20 0,21 1 15,-20 21-15,-1 0 0,0 0 16,0 0-16,-21 21 15,21 1-15,-21 20 0,0 0 16,0-21-16,21 22 0,-21-1 0,0 0 16,0-20-16,22 20 0,-22-21 15,21 21-15,0-20 0,-21-1 0,21 0 16,0 0-16,0-21 16,1 0-16,-1 0 0,0 0 0,0 0 15,0 0-15,22-21 0,-22 21 16,21-21-16,-21 0 0,22-22 0,-22 22 15,21 0-15,-21-21 0,0-1 16,1 1-16,-1 0 0,-21-1 0,21 22 16,-21-21-16,0 21 0,0-1 0,0 1 15,0 0-15,-21 21 16,0 0-16,-1 21 0,22 0 16,-21 1-16,21-1 0,-21 21 15,21-21-15,-21 22 0,21-1 0,0 0 16,0-21-16,0 22 15,0-22-15,-21 0 0,21 21 0,0-20 16,0-1-16,0 0 16,0-42 15,0 0-31,21-1 16,0 1-16,-21 0 0,21 0 15,0-21-15,-21-1 0,22 22 0,-1-21 16,0-1-16,0 1 0,0 21 15,0 0-15,1 0 0,-22-1 16,21 22-16,0 0 0,0 0 0,0 0 16,0 22-1,-21-1-15,22 21 0,-1-21 16,-21 0-16,21 22 0,-21-22 0,21 0 16,0 21-16,0-20 0,1-1 0,-1 0 15,0 0-15,0 0 0,0 0 16,22-21-16,-22 0 0,0 22 0,21-22 15,-21 0-15,1 0 0,20 0 16,-21-22-16,0 22 0,0-21 0,22 0 16,-22 0-16,0 0 0,0 0 15,0-1-15,1-20 0,-1 21 16,0-21-16,-21 20 0,0-20 0,0 21 16,0 0-16,21 21 0,-21-21 15,0 42 1,-21 0-1,21 0-15,-21 0 0,21 22 0,-21-1 16,21-21-16,0 21 0,0-20 16,0 20-16,0-21 0,0 0 0,0 0 15,0 1-15,0-1 0,0 0 16,21-21-16,0 21 0,0-21 16,0 0-16,0 0 0,22 0 0,-22 0 15,21-21-15,-21 0 16,22 21-16,-22-21 0,21-1 0,-21 1 15,22 0-15,-22 0 0,0-21 16,-21 20-16,21-20 0,-21 0 0,0 21 16,0-22-16,0 1 0,0 0 0,-21 20 15,0-20-15,0 21 0,0 0 16,-22 0-16,22-1 0,-21 1 0,-1 21 16,22 0-16,-21 0 0,0 21 15,20 1-15,-20-1 0,21 0 16,0 0-16,0 21 0,-1 1 0,22-1 15,0 0-15,0 1 0,0-1 0,0 0 16,0-20-16,22 20 0,-1-21 16,0 0-16,0 0 0,21 1 15,1-1-15,-1-21 0,0 0 0,1 0 16,-1 0-16,0 0 0,1 0 16,-1 0-16,22-21 0,-22 21 0,0-43 15,1 22-15,-1 0 0,0-21 16,1 20-16,-1-20 0,-21 0 0,21-22 15,-20 22-15,20 0 0,-21-1 0,0-20 16,0 20-16,-21-20 0,22 21 16,-22-1-16,21 1 0,-21 21 0,21-22 15,-21 22-15,0 0 16,0 42 0,0 0-16,0 1 15,-21 20-15,0-21 0,21 21 0,-22 1 16,22-1-16,0 22 0,-21-22 15,21 0-15,0 1 0,-21-1 0,21 0 16,0-21-16,0 22 0,0-1 0,0-21 16,0 0-16,0 1 0,0-1 15,21-21-15,-21 21 0,21-21 0,1 0 16,-1 0-16,0 0 16,0 0-16,0 0 0,0-21 0,1 21 15,-22-21-15,21-1 0,0 1 16,-21 0-16,21 0 0,-21 0 15,0 0-15</inkml:trace>
  <inkml:trace contextRef="#ctx0" brushRef="#br0" timeOffset="10922.29">5080 2942 0,'-42'0'0,"84"0"0,-106 0 0,86 0 46,20 0-46,0 0 0,-21 0 16,22 0-16,20 0 0,-20 0 16,-1 0-16,21 0 0,-20 0 15,-1-21-15,0 21 0,22-21 0,-22 21 16,1-21-16</inkml:trace>
  <inkml:trace contextRef="#ctx0" brushRef="#br0" timeOffset="11702.4">6879 2773 0,'0'0'0,"0"-21"0,0 0 0,0-1 15,-21 1-15,0 0 0,0-21 16,21 21-16,0-1 0,-22-20 15,1 21-15,0 0 0,21 0 16,0-1-16,-21 22 16,21 22-16,0-1 0,0 21 15,0 0-15,0 1 0,0-1 16,0 0-16,0 22 0,0-1 0,0-20 16,0 20-16,0-20 0,0-1 0,-21 21 15,21-20-15,-21 20 0,21-20 16,-22-1-16,22 0 0,-21-21 0,21 22 15,0-22-15,0 0 0,-21 0 16,21-42 15,0 0-31,0 0 16,0 0-16,0-22 0,0 22 0,21-21 16,-21-1-16,21 1 0,1 21 15,-1-21-15,0 20 0,21-20 0,-21 21 16,22 0-16,-1 0 0,-21-1 15,22 22-15,-1 0 0,-21-21 0,21 21 16,-20 0-16,20 0 0,-21 0 0,21 21 16,-20 1-16,-1-22 0,0 21 15,0 0-15,0 21 0,-21-21 0,0 1 16,0-1-16,0 21 16,0-21-16,0 0 0,-21 22 0,0-22 15,-21 0-15,20 0 0,-20 0 0,0 1 16,-1-22-16,1 21 0,0-21 15,-1 0-15,1 0 0,21 21 0,-21-21 16,20 0-16,1 0 0,0 0 16,0 0-16,63-21 31,-21 21-15,1-21-16,20-1 0,0 1 0,1 0 15</inkml:trace>
  <inkml:trace contextRef="#ctx0" brushRef="#br0" timeOffset="12061.7">7620 3133 0,'0'0'0,"21"0"0,0-21 15,0 21-15,-21-22 0,22 22 0,-1-21 16,0 0-16,0 21 0,0-21 15,0 0-15,1 21 0,-1-21 0,0-1 16,0 1-16,-21 0 0,0 0 16,0 0-1,-21 21-15,0 0 16,0 21-16,-22 0 0,22 0 16,0 0-16,0 1 0,-22-1 0,22 0 15,21 21-15,-21-21 0,21 1 16,0 20-16,0-21 0,0 0 0,0 22 15,0-22-15,0 0 0,21 0 0,0-21 16,1 21-16,-1-21 0,0 0 16,21 0-16,-21 0 0,22 0 0,-1 0 15,-21 0-15,22 0 16,-1-21-16,-21 0 0,21 0 0,-20 0 16,20-1-16</inkml:trace>
  <inkml:trace contextRef="#ctx0" brushRef="#br0" timeOffset="13134.33">1101 4551 0,'0'-21'0,"0"42"0,0-63 16,0 20-16,0 1 0,0 0 16,-22 0-16,1 21 0,0 0 15,0 0-15,-21 0 16,20 0-16,1 0 0,0 21 0,-21 0 15,21 0-15,-1 22 0,1-1 16,0 0-16,0 1 0,0 20 16,0 1-16,21-1 0,-22 1 0,22-1 15,0 1-15,0-1 0,0-20 16,0-1-16,0 0 0,0-21 0,43 22 16,-22-22-16,0-21 0,21 0 15,-20 0-15,20 0 0,0 0 0,1 0 16,-1 0-16,0-21 0,1-22 15,-1 22-15,21 0 0,-20-21 16,-1-1-16,0 1 0,1 0 16,-1-22-16,0 22 0,1-22 15,-22 1-15,21 21 0,-21-22 0,-21 1 16,0 20-16,22-20 0,-22 20 16,0-20-16,21 21 0,-21-1 0,0 22 15,0-21-15,0 21 16,0 42-1,0 0-15,-21 0 0,21 21 16,-22 1-16,22-1 0,0 0 16,0 22-16,0-22 0,-21 22 0,21-1 15,-21 1-15,21-22 0,0 22 16,0-1-16,0-21 0,-21 1 16,21-1-16,0-21 0,0 0 15,0 22-15,0-22 0,21-21 16,0 0-16,22 0 15,-22 0-15,0 0 0,21-21 0,-21 0 16,22-1-16,-1 22 0</inkml:trace>
  <inkml:trace contextRef="#ctx0" brushRef="#br0" timeOffset="14657.56">2244 4784 0,'0'0'0,"0"-43"0,0 22 0,0 0 0,0-21 16,0 21-16,0-1 15,-22 1-15,1 0 0,0 0 0,0 21 16,0 0-16,0 0 16,-1 0-16,1 0 0,0 21 0,-21 0 15,21 0-15,-1 1 0,1 20 16,0 0-16,0 1 0,0-1 0,0 0 16,-1 1-16,22-1 0,-21 0 15,21 1-15,0-22 0,0 21 0,0-21 16,0 0-16,0 1 0,21-1 15,1-21-15,-1 0 0,0 0 0,0 0 16,0 0-16,0 0 0,1-21 16,20 21-16,-21-22 0,0 1 15,0 0-15,1-21 0,-1 21 16,0-22-16,0 1 0,0 0 0,-21-1 16,0 1-16,21 0 0,-21 20 15,0-20-15,0 0 0,22 21 0,-22-1 16,0 1-16,0 42 31,0 1-31,0 20 16,0-21-16,0 21 0,0 1 0,0-1 15,0-21-15,0 22 0,0-1 16,0 0-16,0-21 0,21 22 0,-21-22 16,21 0-16,-21 0 15,21-21-15,0 21 0,0-21 0,1 0 16,-1 0-16,0 0 0,21 0 15,-21-21-15,22 21 0,-22-21 0,21 0 16,1 0-16,-1-22 0,-21 22 0,21-21 16,1 0-16,-1-1 0,-21 22 15,22-21-15,-22-1 0,0 1 0,0 0 16,-21 21-16,21-22 0,-21 22 16,0 0-16,0 0 0,-21 21 15,0 0 1,0 0-16,0 21 0,-1 0 15,1 0-15,21 0 16,0 1-16,-21-1 0,21 0 0,0 21 16,0-21-16,0 1 0,0 20 15,0-21-15,21 0 0,0 22 0,-21-22 16,22 0-16,-22 0 0,21 0 16,-21 0-16,0 1 0,21-22 15,-21-22 16,-21 1-31,0 21 16,21-21-16,-22 0 16,1 0-16,21 0 0,-21 21 0,21-22 15,0 1-15,-21 21 16,21 21 0,0 1-16,0-1 15,0 0-15,0 0 0,0 0 0,0 0 16,21 1-16,-21-1 15,21-21-15,0 21 0,1-21 0,-1 0 16,0 0-16,0 0 0,0 0 16,0 0-16,22 0 0,-22-21 0,21 0 15,-21-1-15,22 1 0,-22 0 0,21 0 16,1-21-16,-1 20 0,0-20 16,1 0-16,-1-1 0,-21 22 15,21-21-15,-20 0 0,-1-1 16,0 22-16,0 0 0,-21 0 0,0 0 15,0-1-15,-21 22 16,0 0-16,0 0 16,-1 22-16,1-1 0,0 0 0,21 0 15,0 21-15,0-20 0,0-1 16,0 0-16,0 21 0,0-21 0,0 1 16,0-1-16,21 21 0,-21-21 15,21-21-15,1 21 0,-22 1 0,0-1 16,21-21-16,0 21 15,-42-21 17,0 0-32,-1-21 15,1 21-15,0 0 0,0-21 0,0-1 16,0 22-16,-1 0 16,22 22-1,-21-1-15,21 0 16,0 0-16,0 0 0,21 0 15,1 1-15,20-1 16,-21 0-16,0-21 16,22 0-16,-1 0 0,0 0 0,1 0 15,-1 0-15,0 0 0,1-21 16,-1 21-16,0-21 0,1-1 0,-1 1 16,-21-21-16,21 21 0,-20-22 15,-1 22-15,0-21 0,0 21 0,0-22 16,0 22-16,-21-21 0,0 21 15,0 0-15,0-1 0,0 1 0,-21 21 32,0 21-32,0 1 15,21-1-15,0 0 0,-21 0 0,21 21 16,-21-20-16,21 20 16,0-21-16,0 0 0,0 22 0,0-22 15,0 0-15,0 0 0,0 0 0,21-21 16,0 21-16,0-21 15,0 0-15,0 0 0,1 0 0,-1-21 16,0 0-16,0 21 0,0-21 16,0 0-16,1-22 0,-1 22 0,0 0 15,-21-21-15</inkml:trace>
  <inkml:trace contextRef="#ctx0" brushRef="#br0" timeOffset="14821.47">4149 4360 0,'0'0'0,"-22"0"0,1 0 16,21 22-1,0-1-15</inkml:trace>
  <inkml:trace contextRef="#ctx0" brushRef="#br0" timeOffset="16582.09">4508 4974 0,'-21'0'0,"42"0"0,-63 0 0,21 21 0,42-21 31,0 0-31,0-21 16,1 21-16,20-21 0,-21 0 15,21 0-15,1 0 0,-1-1 0,0-20 16,1 21-16,-1 0 0,0-22 15,1 22-15,-22-21 0,21 21 0,-21 0 16,22-22-16,-22 22 0,0-21 0,-21 21 16,0-1-16,0-126 15,-21 148 1,0-21-16,0 0 0,-1 21 16,1 0-16,0 0 0,0 0 0,0 0 15,0 0-15,21 42 16,-22-21-16,22 1 0,0 20 15,0 0-15,0 1 0,0-1 0,0 21 16,0 1-16,0-1 0,0 1 16,0 21-16,0-22 0,0 22 0,0-22 15,0 22-15,0 0 0,0-22 0,0 22 16,0-1-16,0 1 0,0-21 16,0 20-16,0 1 0,0-22 0,0 1 15,0-1-15,-21 1 0,21-1 0,0-20 16,0-1-16,21 22 0,-21-43 15,22 21-15,-1 0 0,21-20 16,-21-1-16,0 0 0,22-21 0,-22 0 0,21 0 16,-21 0-16,22-21 15,-1 0-15,-21-1 0,22-20 0,-1 21 16,0 0-16,-21-22 0,22 22 0,-22-21 16,0 0-16,-21-1 0,0 1 15,0-22-15,0 22 0,0-21 0,-21-1 16,0 1-16,-22-1 0,22 1 0,-21-1 15,0-21-15,-1 43 0,1-21 16,0-1-16,-1 22 0,1-1 0,0 22 16,-1-21-16,22 21 0,0 0 15,0 21-15,21-22 0,-21 22 0,21-21 16,0 0-16,21 21 0,0-21 16,0 21-16,0-21 15,0 0-15,22 21 0,-1-22 0,-21 1 16,22 0-16,-1 0 0,0-21 15,1 20-15,-1-20 0,0 21 0,1-21 16,-1 20-16,-21-20 0,21 21 0,-20-21 16,20 20-16,-21 1 0,-21 0 15,21 0-15,-21 0 0,0 0 0,0-1 16,0 1 0,0 42-1,-21 1 1,21-1-16,0 0 0,0 0 15,0 21-15,0-20 0,0 20 0,0-21 16,0 21-16,0-20 0,0 20 16,0-21-16,0 0 0,21 22 0,0-22 15,1-21-15,-1 21 0,0 0 16,21-21-16,-21 0 0,22 0 0,-1 0 16,0 0-16,1-21 0,-1 0 0,-21 21 15,22-21-15,-1-1 0,0 1 16,1-21-16,-1 21 0,-21 0 0,21-22 15,-20 22-15,20-21 0,-21 21 16,-21-22-16,21 22 0,-21-21 16,0 21-16,0-1 0,0 1 0,0 0 15,-21 21 1,0 0-16,0 0 0,0 21 16,-1 0-16,1 1 0,21-1 15,0 21-15,0-21 0,0 0 16,-21 22-16,21-22 0,0 21 0,0-21 15,0 22-15,0-22 0,0 0 16,21 21-16,0-20 0,-21-1 0,22-21 16,20 21-16,-21 0 0,21-21 0,1 0 15,-1 0-15,22 0 0,-1 0 16,1 0-16,-1 0 0,1-21 16,-1 0-16,1 0 0,-1-1 15,1 1-15,-22 0 0,21 0 0,-41 0 16,20 0-16,-21-22 0,21 22 0,-42-21 15,0 21-15,0-1 0,0-20 16,0 21-16,0 0 0,0 0 0,-21-1 16,0 1-16,21 0 0,-42 21 15,21 0-15,-1 0 0,1 0 0,0 0 16,0 0-16,-21 21 0,20 0 0,1-21 16,0 43-16,0-22 0,0 0 15,0 0-15,-1 22 0,1-22 16,21 0-16,0 21 0,0-21 0,0 22 15,0-22-15,0 0 0,0 0 16,21 0-16,1 1 0,-22-1 0,21-21 16,0 0-16,0 0 0,0 0 15,0 0-15,1 0 0,-1 0 0,0 0 16,0-21-16,21-22 0,-20 22 0,-1 0 16,0-21-16,0-1 0,0 1 15,0 0-15,-21-1 0,22-20 0,-1 20 16,0-20-16,-21-22 0,21 22 15,-21-1-15,0 1 0,21-1 0,0 1 16,-21 20-16,22 22 0,-22-21 16,0 21-16,0 63 31,0-21-31,-22 22 0,1 20 16,21 1-16,-21-1 0,21-21 0,0 22 15,0-1-15,0 1 0,0-22 16,0 22-16,0-22 0,0 0 0,0 1 15,0-1-15,0 0 0,21 1 0,0-22 16,1 0-16,-1 21 0,0-20 16,0-22-16,21 21 0,1-21 0,-22 0 15,21 0-15,1 0 0,-1-21 0,0-1 16,1 22-16,-1-42 0,21 21 16,-20 0-16,-22 0 0,21-22 15,1 1-15,-22 21 0</inkml:trace>
  <inkml:trace contextRef="#ctx0" brushRef="#br0" timeOffset="16817.83">6138 4297 0,'0'0'0,"-21"0"0,0 21 0,0-21 16,42 0 47,0 0-63</inkml:trace>
  <inkml:trace contextRef="#ctx0" brushRef="#br0" timeOffset="17282.57">8699 4466 0,'0'0'0,"0"-21"0,0 0 0,0 0 15,0 0-15,0-1 16,22 22-16,-22 22 31,0-1-31,21 0 16,-21 0-16,0 0 0,0 0 0,0 22 16,0-22-16,0 0 0,0 0 0,0 22 15,0-22-15,0 0 16,0 0-16,-21-21 0,21 21 0,0 0 15,0 1-15,21-44 32,-21 1-17,21 21-15</inkml:trace>
  <inkml:trace contextRef="#ctx0" brushRef="#br0" timeOffset="17681.84">8911 3895 0,'0'0'0,"-21"0"16,-106 21-1,106 0 1,0 0-16,21 0 0,-22 1 0,22-1 16,0 0-16,0 0 0,0 0 15,0 0-15,22 1 0,-1-22 16,0 0-16,0 0 0,0 0 0,22 0 15,-22 0-15,0 0 0,21 0 16,-21-22-16,22 22 0,-22-21 0,0 0 16,0 0-16,0 0 0,-21 0 15,0-1-15,0 1 0,0 0 0,0 0 16,-21 0-16,0 0 0,0-1 16,0 22-16,-22 0 0,22 0 15,-21 0-15,21 0 0,-22 0 0,22 0 16,-21 22-16,21-1 0,0 21 15,-1-21-15,1 0 0,0 22 0,21-1 16,-21 0-16,21-20 0,0 20 16,0 0-16,0-21 0,0 1 0,21 20 15,0-21-15,0 0 0,1-21 16,20 21-16,0-21 0,1 0 0</inkml:trace>
  <inkml:trace contextRef="#ctx0" brushRef="#br0" timeOffset="18185.9">9377 4297 0,'0'21'31,"-21"-21"-31,21 21 0,0 0 16,0 1-16,-22-1 0,22 0 16,0 0-16,0 0 0,-21 0 0,21 22 15,0-22-15,0 0 0,0 0 0,0 0 16,0 1-16,0-1 0,0 0 15,0 0-15,0 0 16,-21-21 0,21-21-1,-21 0 1,21 0-16,0 0 16,0-1-16,0 1 0,0 0 0,0-21 15,0-1-15,0 22 0,21-21 0,0 0 16,0-1-16,1-20 0,-1 20 15,0 1-15,0 21 0,21-21 0,-20 20 16,20 1-16,-21 0 0,21 21 16,1 0-16,-22 0 0,21 21 0,-21 22 15,1-22-15,-1 21 0,0 0 16,-21 1-16,0-22 0,0 21 0,0 1 16,0-1-16,0 0 0,-21-21 15,0 1-15,21 20 0,-22-21 16,1 0-16,0 0 0,21 1 0,-21-1 15,0-21 1,42-21 15,0-1-31,0 1 0,0 0 16,1 0-16,-1 0 0,0 0 16</inkml:trace>
  <inkml:trace contextRef="#ctx0" brushRef="#br0" timeOffset="18441.75">10308 3810 0,'0'0'0,"21"-21"16,-21 42-1,0 0-15,-21 22 16,0-1-16,0 0 0,0 1 16,21 20-16,-22 1 0,1-22 15,21 21-15,0-20 0,-21-1 0,0 0 16,21 1-16,-21-22 0,21 21 0,0-21 15,0 1-15,0-1 0,0 0 16,0 0-16,0 0 16,21-21-1,0 0-15,0 0 16,-21-21-16,0 0 0,0 0 16,0 0-16</inkml:trace>
  <inkml:trace contextRef="#ctx0" brushRef="#br0" timeOffset="18917.48">9991 4297 0,'0'0'0,"0"-21"0,0 0 32,42 21-32,-21 0 15,21 0-15,22-22 0,-22 22 16,22 0-16,-22-21 0,22 21 16,-1-21-16,1 21 0,-1-21 0,1 21 0,-1-21 15,-21 21-15,22-21 16,-1 21-16,-20-22 0,-1 22 0,0 0 15,-20 0-15,-1 0 0,-42 22 32,-22-1-32,22 21 0,0-21 15,-21 22-15,20-22 0,1 21 16,-21-21-16,21 22 0,21-22 0,-21 21 16,21-21-16,-22 0 0,22 22 15,0-22-15,0 0 0,0 0 16,22-21-16,-1 21 0,0 1 0,0-22 15,0 0-15,22 0 0,-1 0 16,-21 0-16,21 0 0,1 0 0,-1 0 16,-21 0-16,22-22 0,-1 1 0,-21 21 15,21-21-15,-20-21 0,-1 21 16,0-22-16,0 22 0,-21-21 0,0-1 16,0-20-16,0 21 0,0-1 15,-42 1-15,21 0 0,-1 20 0,1-20 16,-21 42-16,21-21 0,0 21 15,-22 0-15,22 0 0,-21 21 0,21 0 16,-1 0-16,-20 1 0,21-1 16,0 0-16,0 21 0,-1-21 15,1 1-15,0-1 0,0 0 0</inkml:trace>
  <inkml:trace contextRef="#ctx0" brushRef="#br0" timeOffset="19866">783 6477 0,'0'0'0,"21"0"0,0 0 16,1 0-16,-1-21 15,0 0-15,0 0 0,-21-1 16,21 22-16,0-42 0,-21 21 16,0 0-16,0 0 0,0-1 15,0 1-15,-21 0 0,0 21 0,0 0 16,0-21-16,-22 21 16,22 0-16,-21 0 0,0 0 0,20 21 15,-20 0-15,0-21 0,21 21 16,-1 1-16,-20-1 0,42 21 0,0-21 15,0 0-15,0 1 0,0 20 16,0-21-16,0 0 0,21 22 16,22-22-16,-22 0 0,21 21 0,-21-21 15,22 1-15,-1-1 0,-21 21 16,21-21-16,-20 0 0,-1 1 0,0-1 16,0 0-16,-21 0 0,0 0 15,0 0-15,0 1 0,-21-1 0,0 0 16,-22 0-16,22-21 15,-42 21-15,20-21 0,-20 0 0,-1 0 16,1 0-16,-1 0 0,-20 0 16,41 0-16,-20 0 0,-1-21 0,22 0 15,0 0-15,-1 0 0,1-1 16,21 1-16,21 0 0,0 0 0,0 0 16,0 0-16,0-1 0,0 1 15,42 0-15,-21 21 0,22-21 16,-1 0-16,22 21 0,-22-21 15,21-1-15,1 22 0</inkml:trace>
  <inkml:trace contextRef="#ctx0" brushRef="#br0" timeOffset="20114.54">1333 6244 0,'0'21'31,"-21"1"-31,0-1 16,21 0-16,-21 21 0,21 1 16,-21-22-16,0 21 0,21 0 0,-22 1 15,22-1-15,-21 0 0,0 1 16,21-1-16,0-21 0,-21 22 16,0-22-16,21 21 0,-21-21 15,21 0-15,0 1 0</inkml:trace>
  <inkml:trace contextRef="#ctx0" brushRef="#br0" timeOffset="20309.43">995 6752 0,'0'-21'0,"0"42"0,0-63 16,21 42-1,0-21-15,0 21 16,0-21-16,1 21 0,-1 0 0,21-22 16,-21 22-16,22 0 0,-1 0 15,0-21-15,-21 21 0,22-21 0,-22 21 16,21 0-16,-21 0 0,22 0 16</inkml:trace>
  <inkml:trace contextRef="#ctx0" brushRef="#br0" timeOffset="21778.42">2032 6752 0,'0'0'0,"21"-42"31,-21 21-31,0 0 16,0-1-16,0 1 0,0 0 0,0 0 15,0 0-15,-21 0 0,0 21 16,0-22-16,-1 1 0,1 21 0,0 0 16,0 0-16,0 0 0,0 0 15,-1 21-15,1 1 0,0-1 16,-21 21-16,21-21 0,-1 22 16,1-1-16,-21-21 0,21 21 0,0 1 15,21-22-15,0 21 0,0-21 16,0 1-16,0-1 0,0 0 15,21-21 1,0 0-16,0 0 0,21 0 0,-20 0 16,-1-21-16,0 21 0,0-21 15,21-1-15,-20 1 0,-1 0 0,0 0 16,0 0-16,0 0 0,0-22 16,1 22-16,-1-21 0,0-1 0,-21 22 15,0-21-15,0 21 0,0 0 16,21-1-16,-21 1 0,0 42 31,0 1-31,0-1 0,0 21 16,0-21-16,0 0 0,0 22 15,0-22-15,0 21 0,0-21 0,0 22 16,0-22-16,0 0 0,0 0 16,0 0-16,21 1 0,0-22 0,1 0 15,-1 21-15,0-21 0,0 0 16,0 0-16,0 0 0,22-21 0,-1 21 15,-21-22-15,22 1 0,-1 0 0,0 0 16,-21 0-16,22-22 16,-1 1-16,-21 21 0,0-21 0,22-22 15,-22 22-15,-21-1 0,21-20 16,-21 21-16,21-1 0,-21 1 0,0 0 16,0-1-16,0 22 0,0 0 15,0 0-15,0 0 0,0 42 31,0 0-31,-21 21 0,21-21 16,0 22-16,-21-1 0,21 22 0,0-22 16,0 21-16,-21-20 0,21-1 15,-21 22-15,21-22 0,0 0 0,0 1 16,0-22-16,0 21 0,0-21 16,0 0-16,0 1 0,21-1 15,0-21-15,0 0 0,21 0 16,-20 0-16,-1 0 0,21 0 0,-21 0 15,0-21-15,22 21 0,-22-22 0,0 1 16,21 0-16,-20 0 0,-1-21 16,0 20-16,0 1 0,0 0 0,-21-21 15,0 21-15,0-1 0,0 1 16,0 42 15,0 1-31,0 20 0,0-21 16,0 0-16,0 0 0,0 22 0,0-22 15,0 0-15,0 0 16,0 0-16,0 1 0,0-1 0,0 0 16,21 0-16,1-21 0,20 0 15,-21 0-15,0 0 0,0 0 16,22 0-16,-22 0 0,21-21 0,-21 0 16,22 0-16,-22-1 0,21 1 15,-21 0-15,22 0 0,-1 0 0,-21-22 16,0 22-16,22-21 0,-22 0 0,0-1 15,0 1-15,0 0 0,1-1 16,-22 22-16,21 0 0,-21 0 16,21 21-16,-21 21 15,0 0 1,-21 0-16,0 0 0,21 1 16,0-1-16,0 0 15,21-42 16,0 21-15,-21-21-16,0-1 16,0 1-16,0 0 0,0 0 15,0 0-15,0 0 16,-21 21 0,0 0-16,-1 0 0,1 0 15,0 21-15,0 0 0,21 0 16,-21 21-16,0-20 0,-1 20 0,22-21 15,-21 21-15,0 1 0,0-22 0,21 21 16,0 1-16,-21-22 0,21 0 16,0 0-16,0 0 0,0 0 0,21 1 15,0-22-15,0 0 0,0 21 16,22-21-16,-22 0 0,21 0 0,1 0 16,-1 0-16,-21 0 0,21-21 0,-20 21 15,20-22-15,-21 1 16,0 21-16,0-21 0,22 0 0,-22 0 15,0 0-15,-21-1 0,21 1 0,-21 0 16,21-21-16,-21 21 0,0-22 16,0 1-16,0 0 0,0-1 0,0 22 15</inkml:trace>
  <inkml:trace contextRef="#ctx0" brushRef="#br0" timeOffset="21973.32">3471 6202 0,'0'0'0,"-21"0"31,0 0-31,21 21 0,-21-21 47,0 0-31</inkml:trace>
  <inkml:trace contextRef="#ctx0" brushRef="#br0" timeOffset="22170.21">2540 6477 0,'0'0'0,"21"21"31,0-21-31,0 0 0,1 0 0,20 0 16,0 0-16,1 0 0,-1 0 0,0-21 16,1 21-16,-1-21 0,0 0 15,1 21-15,20-21 0,-21-1 0,1 22 16</inkml:trace>
  <inkml:trace contextRef="#ctx0" brushRef="#br0" timeOffset="23262.21">5419 6562 0,'0'0'0,"21"0"0,-21-21 15,21-1-15,-21 1 0,0-85 31,0 85-31,0 0 0,0 0 0,0 0 16,-21 21 0,0 0-16,-1 21 15,1 0-15,0 21 0,0-20 16,0 20-16,21-21 0,-21 21 16,21 1-16,-22-1 0,22 0 15,0 1-15,0-1 0,-21-21 0,21 22 16,0-22-16,0 0 0,0 0 15,0 0-15,0 0 0,0 1 0,0-1 16,21-21-16,1 0 16,-1 0-16,0 0 0,0 0 0,0 0 15,22 0-15,-22 0 0,21-21 0,-21-1 16,0 1-16,22 0 0,-22 0 16,21 0-16,-21 0 0,1-1 15,-22-20-15,21 21 0,-21-21 0,0-1 16,0 1-16,0 0 0,0-1 0,-21 1 15,21 0-15,-22 20 0,1-20 16,0 21-16,0 0 0,0 21 0,0 0 16,-1-21-16,-20 21 0,21 0 15,0 0-15,0 21 0,-1 0 0,1 0 16,0 0-16,0 22 0,0-22 16,21 21-16,-21-21 0,21 22 0,0-22 15,0 0-15,0 0 0,0 0 16,0 0-16,21 1 0,0-1 0,0 0 15,0-21-15,22 0 0,-22 0 0,21 0 16,0 0-16,1 0 0,-1-21 16,22 21-16,-22-21 0,0-1 15,22 1-15,-22 0 0,0 0 0,1-21 16,-1 20-16,0 1 0,-20 0 16,20-21-16,-21 21 0,-21-1 0,0 1 15,0 0-15,0 0 0,0 0 16,-21 21-1,0 0-15,0 0 16,-1 0 0,44 0 15,-1 0-31,0 0 0,0 0 16,0 0-16,0 0 0,1 0 15,-1 0-15,0 0 0,0-21 0,0 21 16,0 0-1,-21 21-15,0 0 16,0 0-16,0 0 0,0 0 16,0 1-16,0 20 0,0-21 0,0 21 15,-21-20-15,0 20 0,21-21 0,-21 0 16,21 22-16,0-22 0,0 0 16,0 0-16,0 0 0,0 0 15,21-21 16,0 0-31,0 0 0,1-21 16,-1 0-16,0 21 0,0-21 16</inkml:trace>
  <inkml:trace contextRef="#ctx0" brushRef="#br0" timeOffset="24090.38">7302 6414 0,'0'-22'0,"0"44"0,0-65 0,0 22 16,0 0-16,0 0 15,0 0-15,0-1 0,0 1 16,22 0-16,-22 0 0,21 0 15,0 21-15,-21-21 0,21-1 16,0 22-16,0-21 0,1 0 0,-1 21 16,0 0-16,0 0 15,0 0-15,0 0 0,1 21 0,-1-21 16,0 21-16,-21 1 0,21 20 16,-21-21-16,21 0 0,-21 22 0,0-1 15,0 0-15,0 1 0,0-22 0,0 21 16,0 0-16,0-20 15,-21 20-15,21-21 0,-21 0 0,21 0 16,0 1-16,0-1 0,-21-21 31,21-21 1,0-1-32,0 1 0,0 0 0,0 0 15,0 0-15,0-22 0,21 22 16,-21-21-16,21 0 0,0 20 0,0-20 15,1 0-15,-1-1 0,0 22 0,21-21 16,1 0-16,-22 20 0,21 1 16,0-21-16,1 21 0,-1 21 15,0-21-15,1 21 0,-22 0 0,21 0 16,-21 0-16,1 21 0,-1-21 16,0 42-16,0-21 0,-21 0 0,21 22 15,-21-22-15,0 21 0,0-21 16,0 22-16,0-1 0,0-21 0,-21 22 15,0-22-15,21 0 0,-21 0 0,21 0 16,0 0-16,0 1 0,-21-1 16,21 0-1,0-42 17,0 0-32,21-1 15,-21 1-15,21-21 0,0 21 0,0 0 16</inkml:trace>
  <inkml:trace contextRef="#ctx0" brushRef="#br0" timeOffset="24873.76">8699 6096 0,'22'-21'0,"-44"42"0,22-21 47,-21 0-47,0 21 0,0 0 0,21 1 16,-21 20-16,0-21 0,-1 0 15,1 22-15,21-22 0,-21 21 16,0 0-16,21-20 0,-21 20 0,21-21 16,0 0-16,-21 0 0,21 1 0,0-1 15,0 0-15,0 0 0,0 0 16,21-21 0,0 0-16,0 0 15,0-21-15,0 21 0,1-21 0,-1 0 16,-21 0-16,21-1 0,0 1 0,-21 0 15,21 0-15,-21 0 0,0-22 16,0 22-16,0-21 0,0 21 0,0 0 16,0-1-16,0-20 0,0 21 15,0 0-15,0 0 16,0-1-16,0 1 0,21 21 0,1-21 16,-1 21-16,0 0 0,-21-21 0,21 21 15,21 0-15,-20 0 0,-1 0 16,0 0-16,0 0 0,21 21 0,-20 0 15,-1 0-15,0 1 0,0-1 16,0 0-16,0 0 0,-21 0 0,0 22 16,22-22-16,-22 0 0,0 21 0,0-21 15,0 1-15,0-1 0,0 21 16,0-21-16,0 0 0,0 1 16,0-1-16,-22-21 15,1 0 1,0 0-1,21-21-15,0-1 0,0 1 16,0 0-16,0 0 0,0 0 16,0-22-16,21 22 0,0-21 0,1 21 15,-1-22-15,0 1 0,0 0 16,21 21-16,1-22 0,-22 1 0,42 21 16,-20-22-16,-1 22 0,22 0 0,-22 21 15,21 0-15,-20 0 16,20 0-16,-20 21 0,-22 0 0,21 22 15,-21-22-15,0 21 0,-21 1 0,0-1 16,0 0-16,0 1 0,0-1 16,-21 21-16,0-20 0,0-1 0,0 0 15,-22 1-15,22-22 0,0 21 0,0-21 16,0 1-16,21-1 0,-21 0 16,-1 0-16,1-21 31,0 0-16</inkml:trace>
  <inkml:trace contextRef="#ctx0" brushRef="#br0" timeOffset="25666.31">5038 7853 0,'21'0'16,"-42"0"-16,63-21 0,-21 21 0,-21-21 0,21-1 15,0 1-15,1 0 0,-1 21 16,21-21-16,-21 0 0,0 0 0,1-22 16,-1 22-16,0 0 0,-21 0 0,0 0 15,21-1-15,-21 1 0,0 0 16,-21 21-16,0 0 16,0 0-16,-1 0 0,-20 0 15,21 21-15,0 0 0,-22 1 0,22-22 16,-21 21-16,21 0 0,0 0 0,-1 0 15,1 22-15,21-22 0,0 0 16,0 0-16,0 0 0,0 0 16,0 1-16,0-1 0,21 0 0,1 0 15,-1 21-15,0-20 0,0-1 16,0 21-16,22-21 0,-22 0 0,0 22 16,21-22-16,-21 0 0,1 21 15,-1-20-15,0-1 0,0 0 0,-21 21 16,0-21-16,0 1 0,0-1 0,0 0 15,-21 0-15,-21-21 0,20 21 16,-20 0-16,21-21 0,-21 22 0,-1-22 16,1 0-16,0 0 0,-1 0 0,-20 0 15,20 0-15,1 0 0,0 0 16,-1-22-16,1 22 0,0-21 16,-1 0-16,22 0 0,-21 0 0,21 0 15,0-22-15,-1 22 0,1 0 16,21 0-16,0 0 0,0-1 0,0 1 15,0 0-15,21 0 0,22 0 0,-22 0 16,21 21-16,-21-22 0,22 22 16,-1-21-16,0 0 0,1 21 0,-1-21 15,22 0-15,-22 21 0</inkml:trace>
  <inkml:trace contextRef="#ctx0" brushRef="#br0" timeOffset="25938.17">5863 7620 0,'0'0'0,"42"0"0,-20-21 0,-1 0 16,0 0-16,-21-1 0,0 44 31,0-1-15,0 0-16,-21 21 0,21-21 0,-21 22 15,21-1-15,-22-21 0,22 22 16,0-1-16,0 21 0,-21-20 0,0-1 15,21 0-15,-21 1 0,21-1 16,-21 0-16,0 1 0,-1-22 0,22 21 16,0-21-16,0 1 0,0-1 15,22-21 1,-1 0-16,0-21 16,-21-1-16</inkml:trace>
  <inkml:trace contextRef="#ctx0" brushRef="#br0" timeOffset="26154.19">5630 7980 0,'-21'0'0,"42"0"15,-63 0-15,42-21 32,21 21-32,0 0 0,0 0 0,1 0 15,-1 0-15,21 0 0,-21-21 16,22 21-16,-1 0 0,0 0 0,1-22 15,-22 22-15,21 0 0,0 0 0,-20 0 16,20 0-16,-21 0 0,21 0 16,-20 0-16,-1 0 0,0 0 0,0 0 15</inkml:trace>
  <inkml:trace contextRef="#ctx0" brushRef="#br0" timeOffset="27605.34">6689 8001 0,'0'0'0,"0"-21"0,21 0 15,-21 0-15,21-1 16,-21 1-16,0 0 0,0 0 16,0 0-16,0 0 0,0-1 15,-42 1-15,20 21 0,1-21 16,0 21-16,0 0 0,-21 0 0,20 0 15,1 0-15,-21 0 0,21 0 16,0 21-16,-1 0 0,1 1 0,0 20 16,0-21-16,21 21 0,0 1 15,-21-1-15,21 0 0,-21 1 0,21-1 16,0-21-16,0 22 0,0-22 16,0 0-16,0 0 0,0 0 0,21-21 15,-21 21-15,21-21 0,0 0 16,0 0-16,0 0 0,1-21 15,-1 21-15,0-21 0,-21 0 0,21 21 16,0-21-16,0 0 0,1-22 0,-1 22 16,0 0-16,0-21 0,0-1 15,0 22-15,-21-21 0,0 21 0,22-22 16,-22 22-16,21-21 0,-21 21 16,0-1-16,0 1 15,0 42 1,-21 1-16,21-1 0,-22 0 15,22 21-15,0 1 0,0-22 16,0 21-16,0 0 0,0 1 0,0-1 16,0-21-16,0 22 0,0-22 0,0 0 15,0 0-15,0 0 16,22-21-16,-1 0 0,0 21 0,0-21 16,0 0-16,22 0 0,-22 0 0,21-21 0,0 0 15,-20 0-15,20 0 16,0 0-16,-21-1 0,22-20 0,-1 0 15,22-43-15,-43 43 0,21-1 16,-21 1-16,0 0 0,1-1 16,-1 1-16,-21-21 0,0 20 0,21 1 15,-21 0-15,21-1 0,-21 22 0,0 0 16,0 0-16,-21 42 16,21 21-1,-21-21-15,21 22 0,0-1 16,0 22-16,0-22 0,0 0 0,0 1 15,0 20-15,0-21 0,0 1 0,0-1 16,0 0-16,0 1 16,0-22-16,0 21 0,0-21 0,21-21 15,0 22-15,0-1 0,0-21 16,1 0-16,-1 0 0,0-21 16,0-1-16,0 1 0,0 21 15,1-21-15,-1 0 0,0-21 0,-21 20 16,21 1-16,-21 0 0,21-21 15,-21 21-15,0-1 0,0 1 0,21 0 16,-21 0-16,0 42 31,0 0-31,0 0 16,0 22-16,0-22 0,0 0 16,0 0-16,0 0 0,0 22 15,0-22-15,0 0 0,0 0 0,22 0 16,-1-21-16,0 22 15,0-22-15,0 0 0,22 0 16,-22 0-16,21 0 0,-21-22 0,22 22 16,-22-21-16,21 0 0,-21 0 0,22 21 15,-22-42-15,0 20 16,21 1-16,-21 0 0,1-21 0,-1 21 0,0-1 16,0-20-16,0 21 0,-21 0 0,0 0 15,21-1-15,-21 1 16,22 0-16,-22 42 31,0 0-15,21-21 31,-21-21-32,21 0-15,-21 0 16,0 0-16,0 0 15,0-1-15,-21 22 16,0 0-16,-1 0 16,1 0-16,0 0 15,0 22-15,0-22 0,0 21 0,21 0 16,-22 0-16,1 0 0,21 0 0,-21 22 16,21-22-16,0 0 0,0 0 15,0 22-15,0-22 0,0 0 0,0 21 16,0-21-16,0 1 0,21-1 0,0 0 15,-21 0-15,22-21 0,-1 21 16,0-21-16,0 0 0,0 0 0,0 0 16,1 0-16,-1 0 0,0 0 0,0 0 15,0 0-15,0 0 0,1-21 16,-1 0-16,0 21 0,-21-21 16,21 0-16,0-1 0,0 1 0,-21-21 15,0 21-15,22 0 0,-1-22 16,-21 22-16,21-21 0,-21 21 0,0-22 15</inkml:trace>
  <inkml:trace contextRef="#ctx0" brushRef="#br0" timeOffset="27853.2">8213 7430 0,'0'0'0,"-22"0"32,1 0-32,0 0 62,0 0-46,0 0-16,0 0 0</inkml:trace>
  <inkml:trace contextRef="#ctx0" brushRef="#br0" timeOffset="28113.86">7091 7747 0,'0'0'0,"21"0"16,0 0 0,0 0-16,0 0 0,1 0 0,-1 0 15,0 0-15,0 0 0,0 0 0,0 0 16,1 0-16,-1-21 16,0 21-16,-21-21 46</inkml:trace>
  <inkml:trace contextRef="#ctx0" brushRef="#br0" timeOffset="36245.56">14330 741 0,'0'0'0,"0"-21"0,0 0 16,0-1-16,-21 1 0,-1 0 0,22 0 16,-21 0-1,0 0-15,0 21 16,21-22 0,0 44 15,-21-22-31,21 21 0,-21 0 15,-1 0-15,1-21 16,21 21-16,-21 0 31,21 1-15,-21-1-16,21 0 16,0 0-16,-21 21 0,21 1 15,-21-1-15,-1 0 0,22 22 16,0-22-16,0 22 0,0-22 0,0 0 0,0 22 15,0-22-15,0 22 16,0-22-16,0 22 0,0-1 0,0 1 16,22-1-16,-22 1 0,21 20 0,0-20 15,-21 20-15,21-20 0,0 21 16,0-1-16,1 1 0,-22 21 0,21-22 16,-21 1-16,0 21 0,0-21 15,21-1-15,-21 22 0,0-21 0,0 21 16,21-1-16,-21-20 0,0 21 15,0-21-15,0-1 0,21 22 0,-21-21 16,0 21-16,0-22 0,0 22 0,0 0 16,0 0-16,0-22 15,0 22-15,0 0 0,0 0 0,-21 0 16,21 21-16,-21-21 0,0-1 0,21 1 16,-21 21-16,-1-21 0,1 21 15,0-21-15,0 0 0,0 21 0,0-21 16,-1 21-16,1-22 0,21 22 15,-21 0-15,0 0 0,0 0 0,21-21 16,0 21-16,-21 0 0,21 0 0,-22 0 16,22-21-16,-21 21 0,21 0 15,0-21-15,0 21 0,-21 0 16,21-21-16,-21 21 0,21-21 0,0 21 0,0 0 16,-21 0-16,21-22 15,-21 22-15,21-21 0,0 21 0,0 0 16,-22-21-16,22 21 0,-21 0 0,21-21 15,-21 0-15,21 0 0,0 21 16,-21-22-16,0 1 0,21 0 0,-21 0 16,21-21-16,0-1 0,-22 22 0,1-21 15,21-1-15,-21 1 0,21 0 0,0-1 16,-21-20-16,0-1 0,21 1 16,-21-22-16,21 1 0,-22-1 0,22-21 15,0 0-15,-21-21 16,0 0-16,0 0 0,21-42 0,-21 21 15,0-43-15,21 22 0,-22-22 16</inkml:trace>
  <inkml:trace contextRef="#ctx0" brushRef="#br0" timeOffset="37590.26">15854 1291 0,'0'0'15,"21"-21"-15,-21 0 0,0 0 16,21 21-16,-21-21 0,21-1 0,-21 1 15,0 0-15,0 0 0,0 0 16,0 0-16,-21 21 31,0 0-31,-21 0 16,20 0-16,-20 21 0,0 0 0,-1 21 16,1 1-16,0-1 0,-22 0 15,22 1-15,-22 20 0,22 1 0,0-1 16,-1 1-16,1 20 0,0-20 15,21-1-15,-1 1 0,22-22 0,0 22 16,0-22-16,0 0 0,22 1 16,-1-22-16,0 0 0,21 0 0,-21 0 15,22 0-15,-1 1 0,0-22 0,1 0 16,20 0-16,-20 0 0,-1 0 16,0-22-16,1 1 0,-1 21 0,0-21 15,-21 0-15,22 0 0,-1 0 16,-21-22-16,0 22 0,-21 0 15,0 0-15,0-22 0,0 22 0,0 0 16,-21-21-16,-21 21 0,21-1 16,-22 22-16,1-21 0,0 21 0,-22 0 15,22 0-15,0 0 0,-1 0 16,1 0-16,21 21 0,0-21 0,-1 0 16,1 22-16,42-22 31,1 0-31,20 0 15,-21 0-15,0 0 0,0 0 0,22 0 16,-22 0-16,0 0 0,0 0 16,0 21-16,1-21 0,-22 21 15,21 0-15,-21 0 0,21 0 0,-21 1 16,0 20-16,0-21 0,0 21 16,0-20-16,0 20 0,0 0 0,-21 1 15,0 20-15,-1-21 0,1 22 0,0-1 16,0 1-16,0-22 0,21 22 15,-21-1-15,-1 1 0,1-22 0,0 22 16,0-22-16,21 0 0,0-21 0,-21 22 16,21-22-16,0 0 0,0 0 15,0 0-15,21-21 16,0-21 0,0 0-16,0 0 15,1 0-15,-1-22 0,0 1 0,0 0 16</inkml:trace>
  <inkml:trace contextRef="#ctx0" brushRef="#br0" timeOffset="38054.01">16298 1630 0,'0'0'0,"0"-21"0,0 0 0,0-1 15,-21 22 16,0 0-31,0 22 0,0-1 0,-1 21 16,1 0-16,0 1 0,0-1 16,0 0-16,0 22 0,-1-22 0,1 1 15,0-1-15,21 0 0,-21 43 16,21-64-16,0 21 0,0-20 16,0-1-16,21 0 0,0-21 15,0 21-15,1-21 0,20 0 0,-21 0 16,21 0-16,1 0 0,20-21 0,-20 0 15,-1 0-15,0-1 0,22 1 16,-22 0-16,-21-21 0,22 21 0,-22-22 16,21 1-16,-42 0 15,0-1-15,0-20 0,0 20 0,0-20 16,-21 21-16,0-1 0,0 1 16,-22 21-16,1 0 0,0-1 0,-1 22 15,-20 0-15,20 0 0,1 0 0,0 0 16,-1 22-16,1 20 0,0-21 15,-1 21-15,22 1 0,-21-1 0,21 0 16,21 1-16,0-22 0,0 21 16,0 1-16,0-22 0,0 0 0,0 0 15,42 0-15,-21-21 0,22 0 16,-1 0-16,21 0 0</inkml:trace>
  <inkml:trace contextRef="#ctx0" brushRef="#br0" timeOffset="38565.71">17081 1291 0,'0'0'15,"-21"-21"-15,0 0 0,21 0 0,-21 0 16,0 21-16,0 0 0,-1 21 0,1 0 16,0 21-16,0-21 0,0 43 15,21-22-15,-21 22 0,-1-1 16,22 1-16,0-1 0,0 1 0,0-1 15,-21-20-15,21 20 0,0-21 16,0 1-16,0-1 0,0 0 0,0-20 16,0-1-16,0 0 0,0 0 15,0 0-15,0-42 32,0 0-32,0 0 15,0 0-15,0-1 0,0-20 0,0 21 16,0-21-16,21 20 0,-21-20 15,22 0-15,-1 21 0,0-22 0,21 22 16,-21 0-16,1 0 0,20 0 16,0 21-16,-21 0 0,22 0 15,-1 0-15,-21 21 0,22 0 0,-22 0 16,0 21-16,0-20 0,0 20 16,-21-21-16,0 21 0,0-20 0,0 20 15,-21-21-15,0 21 0,-21-20 16,-1-1-16,22 0 0,-21 0 0,-1 0 15,1-21-15,0 21 0,-1-21 16,1 0-16,0 0 0,21 0 0,-1 0 16,-20 0-16,21 0 0,21-21 31,0 0-31,21 21 0,0-21 16,0 0-16,22 0 0</inkml:trace>
  <inkml:trace contextRef="#ctx0" brushRef="#br0" timeOffset="39273.31">17822 1778 0,'0'0'15,"21"-21"-15,-21 0 0,0 0 0,0-1 0,0 1 16,0 0-16,0 0 0,-21 21 16,0 0-16,0 0 0,0 0 0,0 0 15,-1 0-15,-20 21 16,21 0-16,-21 22 0,20-1 0,-20 0 15,21 1-15,-21-1 0,20 0 16,1 1-16,0-1 0,0-21 0,21 21 16,0-20-16,0-1 0,0 0 15,0 0-15,0 0 0,21-21 0,0 0 16,0 0-16,1 0 0,-1 0 0,21 0 16,-21 0-16,22 0 0,-22-21 15,21 21-15,-21-21 0,22 0 0,-22 0 16,0-1-16,0-20 0,0 21 15,0-21-15,1 20 0,-1-20 0,0 0 16,-21 21-16,0-22 0,0 22 16,0 0-16,0 0 0,0 42 31,0 21-31,0-21 0,-21 1 16,21 20-16,-21-21 0,21 21 0,-22-20 15,22-1-15,0 21 0,0-21 16,0 0-16,0 1 0,0-1 0,22 0 15,-1-21-15,0 21 0,0-21 16,0 21-16,0-21 0,1 0 0,20 0 16,-21 0-16,21 0 0,1-21 0,-1 0 15,-21 0-15,22 0 0,-1-1 16,0 1-16,-21-21 0,22 0 16,-22-1-16,0 1 0,0-22 15,0 1-15,1-1 0,-22 1 0,21 21 16,-21-22-16,21 1 0,-21 20 15,0 1-15,0 21 0,0 0 0,0-1 16,-21 44 0,0-1-16,-1 21 0,1 0 15,0 1-15,0 20 0,0 1 16,0-1-16,21-20 0,0 20 0,-22 128 31,22-149-31,0 0 0,0-21 0,0 1 16,0-1-16,22 0 0,-22 0 15,21 0-15,0-21 0,0 0 16,0 0-16,0 0 0,1 0 0,-1 0 16,21 0-16,-21-21 0,0 0 0</inkml:trace>
  <inkml:trace contextRef="#ctx0" brushRef="#br0" timeOffset="39777.66">19240 1397 0,'0'0'0,"22"-21"0,20 0 0,-21 0 0,0-1 16,0 1-16,22 0 15,-22 21-15,0-21 0,0 21 0,22 0 16,-22 0-16,0 0 0,0 21 15,0 0-15,0 0 0,1 22 0,-1-1 16,0 22-16,0-22 0,-21 21 16,0 1-16,0-1 0,0 1 0,0-1 15,0-20-15,0 20 0,-21-20 16,21-22-16,-21 21 0,21-21 16,0 22-16,-21-22 0,21 0 15,-22-21-15,22-21 31,0-22-15,22 22-16,-1 0 0,0-21 16,0-1-16,0 1 0,22-21 15</inkml:trace>
  <inkml:trace contextRef="#ctx0" brushRef="#br0" timeOffset="39997.54">20129 1291 0,'0'-21'0,"0"42"0,0-63 0,0 21 16,0 42-1,0 0-15,-21 0 0,0 22 16,0-22-16,0 21 0,0 0 16,-1 22-16,1-22 0,0 22 0,0-22 15,0 22-15,0-22 0,-1 21 16,1-20-16,0-1 0,0 0 0,0-20 16,0 20-16,-1-21 0,22 0 15,0 0-15,0 1 0,43-22 16,-22 0-1,0 0-15,21-22 0,-20 22 0,20-21 16</inkml:trace>
  <inkml:trace contextRef="#ctx0" brushRef="#br0" timeOffset="41333.76">20637 1693 0,'22'-21'0,"-44"42"0,65-63 15,-22 21-15,-21 0 0,0 0 16,0-1-16,-21 1 0,0 21 15,-1 0-15,1 0 0,0 0 16,0 0-16,-21 0 0,-1 21 0,22 1 16,-21-1-16,-1 21 0,1 0 15,21 1-15,-21-1 0,-1 0 0,22 1 16,-21-1-16,21 0 0,-1-20 0,1 20 16,21-21-16,0 0 0,0 0 15,0 1-15,0-1 0,0 0 16,21-21-16,1 0 15,-1 0-15,0 0 0,21 0 0,-21 0 16,1 0-16,20 0 0,-21-21 16,21 0-16,-20-1 0,-1 1 0,21 0 15,-21-21-15,0 21 0,1-22 16,-1 1-16,0 0 0,0-22 0,0 22 16,0-1-16,-21 1 0,0 21 15,22 0-15,-22 0 0,0-1 0,0 1 16,0 42-1,0 22 1,-22-1-16,1 0 0,21 1 16,-21-1-16,21 0 0,-21 1 15,21-1-15,0 0 0,0 1 0,0-22 16,0 0-16,0 0 0,0 0 16,21 1-16,0-1 0,22-21 0,-22 0 15,21 0-15,-21 0 0,22 0 16,-22 0-16,21 0 0,0 0 0,1 0 15,-22-21-15,21-1 0,-21 1 0,22 0 16,-22 0-16,0 0 0,0-22 16,0 1-16,1 0 0,-22-1 0,0 1 15,0 21-15,0-21 0,0-1 16,0 22-16,0 0 0,-22 21 31,22 21-31,0 0 16,0 0-16,0 1 0,0-1 15,0 0-15,0 21 0,0-21 0,0 1 16,22-1-16,-1 21 0,-21-21 16,21 0-16,0 1 0,0-1 0,-21 0 15,21 0-15,1 0 0,-1 0 16,0-21-16,0 22 16,0-22-16,0 0 0,1 0 15,-1 0-15,0 0 0,0 0 0,0 0 16,22 0-16,-22 0 0,0 0 15,21-22-15,-21 1 0,1 21 16,-1-21-16,21-21 0,-21 21 0,0-1 16,-21-20-16,22 0 0,-22-1 15,21 1-15,-21 21 0,0-21 0,0-1 16,0 22-16,0 0 0,0 0 16,0 0-16,-21 21 0,-1 0 15,1 0-15,0 21 0,-21 0 16,21 21-16,-1-21 0,-20 22 0,21-1 15,-21-21-15,20 22 0,1-1 16,0-21-16,0 0 0,21 0 0,0 1 16,0-1-16,0 0 15,0 0-15,0 0 0,21-21 16,0 0 0,0 0-16,1 0 0,-1 0 15,0-21-15,0 21 0,21-21 0,-20 0 16,-1 0-16,0-1 0,0-20 15,0 21-15,0 0 0,22-22 0,-43 1 16,21 21-16,0-21 0,-21 20 16,21 22-16,-21-21 0,0 42 15,0 1 1,0-1-16,0 0 0,0 21 0,0-21 16,-21 22-16,21-22 15,0 21-15,0-21 0,0 1 0,0-1 16,0 0-16,0 0 0,0 0 15,21-21-15,0 0 0,-21 21 0,22-21 16,-1 0-16,0 0 0,0 0 0,0 0 16,0 0-16,22-21 0,-22 21 15,0-21-15,0 0 0,0 0 0,1 0 16,-1-1-16,0-20 0,0 21 16,0-21-16,-21 20 0,0 1 15,21 0-15,-21 0 0,0 42 16,0 0-1,0 0-15,0 1 0,0-1 16,0 21-16,0-21 0,-21 0 0,21 1 16,0-1-16,0 0 0,0 0 15,0 0-15,21-42 47,1 21-47</inkml:trace>
  <inkml:trace contextRef="#ctx0" brushRef="#br0" timeOffset="41506.18">22331 1609 0,'0'0'0,"-21"0"0,-1 0 0,1 0 16,0 0-16,42 0 46,0 0-46,1 0 16,-1 0-16</inkml:trace>
  <inkml:trace contextRef="#ctx0" brushRef="#br0" timeOffset="42005.95">22839 1334 0,'0'0'0,"0"-22"0,0 1 0,0 0 16,-21 21-1,-1 0 1,1 21-16,0 0 0,21 22 0,-21-22 16,0 21-16,21 1 0,0-1 15,-21 0-15,21 1 0,-22 20 0,1-21 16,21 1-16,0-1 0,0 0 16,-21 1-16,21-1 0,-21-21 0,21 22 15,-21-22-15,21 0 16,0 0-16,0 0 0,0 0 15,0-42 17,0 0-17,0 0-15,0 0 0,21 0 0,0-1 16,0-20-16,22 21 0,-22-21 16,21 20-16,0-20 0,1 21 0,-1 0 15,0 0-15,1-1 0,-1 1 16,-21 21-16,22 0 0,-22 0 0,0 21 15,0 1-15,-21-1 0,0 21 16,0-21-16,0 22 0,0-22 0,0 21 16,0-21-16,-21 22 0,0-22 15,-22 0-15,22 0 0,-21 0 16,0 0-16,-1 1 0,1-1 0,0-21 16,-1 0-16,22 21 0,-21-21 15,21 0-15,-1 0 0,1 0 0,21-21 31,0 0-31,21-1 0,1 1 16,20 0-16,0-21 0</inkml:trace>
  <inkml:trace contextRef="#ctx0" brushRef="#br0" timeOffset="42257.8">23622 1228 0,'0'0'0,"-21"0"15,0 21-15,-1 0 16,1 21-16,21-20 0,-21 20 0,0 0 16,0 1-16,21 20 0,0-21 15,0 22-15,-21-1 0,21-20 0,-22-1 16,22 0-16,0 1 0,-21-1 16,21 0-16,0-20 0,0-1 15,0 0-15,0 0 0,0 0 16,21-21 15,1-21-31,-1 21 0</inkml:trace>
  <inkml:trace contextRef="#ctx0" brushRef="#br0" timeOffset="42610.6">23749 1799 0,'21'0'15,"0"0"1,0-21-16,22 21 0,-22 0 0,0-21 0,21 21 16,-20-21-16,-1 21 0,0-21 15,0-1-15,0 22 0,-21-21 16,-21 21 0,0 0-16,-21 0 15,20 0-15,-20 21 0,0 1 16,-1-1-16,1 0 0,0 0 0,21 21 15,-22-20-15,22-1 0,0 21 16,21-21-16,0 0 0,0 1 0,0-1 16,0 0-16,21 0 0,0-21 0,0 21 15,22-21-15,-1 0 16,0 0-16,1 0 0,-22 0 0,21 0 16,1 0-16,-1 0 0,-21 0 15,0 0-15,0-21 0,1 0 0,-22 0 16,0 0-1</inkml:trace>
  <inkml:trace contextRef="#ctx0" brushRef="#br0" timeOffset="42814.25">17462 3916 0,'0'0'16,"-84"21"-16,-1 0 0,22-21 0,20 21 0,22-21 16,0 0-16</inkml:trace>
  <inkml:trace contextRef="#ctx0" brushRef="#br0" timeOffset="43377.98">15388 3514 0,'0'0'0,"21"-43"0,0 22 0,1 0 0,-22-21 16,0 21-16,0-22 0,0 22 16,0-21-16,-22 21 0,1-1 0,0 1 15,-21 0-15,21 0 0,-22 21 0,1 0 16,-22 0-16,22 0 15,-21 0-15,20 42 0,1-21 0,-22 22 16,22-1-16,21 22 0,-21-1 16,20 1-16,1-22 0,0 21 0,21 1 15,0-22-15,0 22 0,0-22 16,0 0-16,0 1 0,0-1 0,21 0 16,0 1-16,22-1 0,-22-21 15,21 0-15,1 1 0,-1-1 0,0 0 16,22-21-16,-22 0 0,22 0 0,-22 0 15,21 0-15,-20-21 0,20 0 16,-20-1-16</inkml:trace>
  <inkml:trace contextRef="#ctx0" brushRef="#br0" timeOffset="44265.47">15854 3725 0,'0'-21'16,"0"42"-16,21-84 0,-21 42 0,0-22 15,0 22-15,0 0 0,-21 0 0,0 21 16,-1 0-16,1 0 15,0 0-15,0 0 0,0 21 16,-22 0-16,22 22 0,0-22 16,0 21-16,0 0 0,0-20 0,-1 20 15,22 0-15,0 1 0,-21-1 0,21 0 16,0-21-16,0 22 0,0-22 16,0 0-16,0 0 0,21 0 15,1-21-15,-1 0 0,0 0 16,0 0-16,21 0 0,-20 0 0,-1-21 15,21 0-15,0-21 0,-20 21 16,20-1-16,-21 1 0,0-21 0,22 21 16,-22-22-16,-21 22 0,21-21 0,-21 0 15,0 20-15,0-20 0,0 21 16,0 0-16,0 0 0,0-1 0,-21 22 31,0 22-31,21-1 0,-22 0 16,22 21-16,-21-21 0,21 22 15,-21-1-15,21-21 0,0 22 0,0-1 16,0-21-16,0 21 0,21-20 0,0-1 16,1 21-16,-1-21 0,0-21 15,21 21-15,-21-21 0,22 0 0,-1 0 16,0 0-16,1-21 0,-1 21 16,0-21-16,22 0 0,-22-21 0,1 20 15,-1 1-15,-21 0 0,21-21 16,-20 21-16,-1-22 0,0 22 0,0-21 15,-21 21-15,0-22 0,0 22 0,0 0 16,0 0-16,0 0 16,0-1-16,0 44 15,0-1 1,0 0-16,-21 21 0,21-21 0,-21 1 16,0 20-16,21-21 0,0 21 15,0-20-15,-22-1 0,22 21 0,0-21 16,-21 0-16,21 1 0,0-1 0,0 0 15,0-42 17,0 0-17,0-1-15,0 1 0,0 0 16,0 0-16,0 0 0,0-22 0,21 22 16,1-21-16,-1 21 0,0-22 15,0 1-15,0 21 0,0 0 0,1-22 16,-1 22-16,21 0 0,-21 21 15,22 0-15,-22 0 0,21 0 0,-21 0 16,0 21-16,22 0 0,-22 1 16,21 20-16,-21-21 0,1 21 0,20-20 15,-42 20-15,21 0 0,-21-21 16,0 22-16,0-1 0,0 0 0,0-20 16,-21 20-16,21 0 0,-21-21 15,0 1-15,21-1 0,0 0 16,0 0-16,0-42 31,21 21-31,0-21 0,21 0 16,1-1-16</inkml:trace>
  <inkml:trace contextRef="#ctx0" brushRef="#br0" timeOffset="44870.05">18775 3175 0,'0'0'0,"-21"-21"0,-1 0 0,22 0 0,-21-1 16,0 1-16,0 0 0,0 21 15,0 0-15,-1 21 16,22 0-16,-21 1 0,21-1 15,-21 21-15,21 22 0,0-22 0,-21 21 16,0 1-16,0-22 0,21 22 0,-22-22 16,22 22-16,0-22 0,-21 0 15,21 1-15,-21-1 0,21-21 0,0 21 16,0-20-16,0-1 16,0 0-16,0 0 0,0 0 0,0 0 15,0-42 16,0 0-31,0 0 0,0 0 16,0 0-16,0-1 0,0 1 16,21-21-16,0 21 0,1 0 0,-1-22 15,0 22-15,0-21 0,0-1 16,0 22-16,22 0 0,-1 0 16,-21 0-16,22 0 0,-1 21 0,-21 0 15,21 0-15,1 0 0,-22 21 0,0 0 16,21 0-16,-42 0 15,22 22-15,-22-22 0,0 21 0,0-21 16,0 0-16,0 22 0,0-22 0,-22 0 16,1 0-16,0 0 0,-21 1 15,-1-1-15,22 0 0,-21 0 0,0-21 16,-1 21-16,1-21 0,21 0 16,0 0-16,-1 0 0,1 0 0,0 0 15,21-21 1,21 0-16,0 0 0,22 0 15,-22-1-15,21 1 0,1 0 0</inkml:trace>
  <inkml:trace contextRef="#ctx0" brushRef="#br0" timeOffset="45214.8">19240 3704 0,'0'0'0,"22"0"0,-1 0 16,0 0-16,0 0 15,0 0-15,0 0 0,1 0 0,-1 0 16,21-21-16,-21 21 0,22-21 0,-22 21 16,21-21-16,-21 21 0,22-21 15,-22 21-15,-21-22 0,0 1 0,0 0 16,0 0-16,-21 21 16,-1-21-16,1 21 15,-21 0-15,0 0 0,-1 21 16,1 0-16,21 0 0,-22 0 0,1 1 15,21-1-15,0 21 0,0-21 16,-1 22-16,22-22 0,-21 0 0,21 0 16,0 0-16,0 0 0,21 1 0,1-1 15,-1 0-15,0 0 0,21-21 16,1 0-16,-1 0 0,-21 0 0,21 0 16,1 0-16,-1 0 15,0 0-15,1-21 0,-1 21 0,0-21 16</inkml:trace>
  <inkml:trace contextRef="#ctx0" brushRef="#br0" timeOffset="45849.98">20955 3344 0,'0'0'0,"21"-21"0,0 0 0,-21 0 16,21 21-16,1-21 0,-22 0 16,0-1-16,0 1 0,0 0 0,0 0 15,-22 21 1,1 0-16,0 0 16,0 21-16,-21 0 0,20 22 15,-20-1-15,0 0 0,21 1 0,-22 20 16,22-21-16,-21 22 15,21-22-15,-1 1 0,1-1 0,21 0 16,0-21-16,0 22 0,0-22 0,0 21 16,21-21-16,1 1 0,-1-1 15,21 0-15,0-21 0,1 21 0,20-21 16,-20 0-16,20 0 0,-21 0 16,22 0-16,-1-21 0,1 21 0,-22-21 15,22 0-15,-1-1 0,1 1 16,-1-21-16,-20 21 0</inkml:trace>
  <inkml:trace contextRef="#ctx0" brushRef="#br0" timeOffset="46109.84">21802 3408 0,'0'-42'0,"0"84"0,0-127 0,0 22 0,0 20 15,0 22-15,0-21 0,0 21 16,0 0-16,-22-1 0,1 22 0,0 0 16,0 0-16,0 0 15,21 22-15,-21-1 0,-1 21 0,1 0 16,21 1-16,0-1 0,-21 22 15,0-1-15,21-21 0,0 22 0,0-22 16,0 1-16,-21-1 0,21 0 16,0 1-16,0-22 0,0 0 0,0 21 15,0-21-15,0 1 0,0-1 16,0 0-16,21-21 0,0 0 16,0 0-16,22 0 15,-22 0-15,21 0 0,-21-21 16,22 0-16,-22-1 0,21 1 0,0 0 15,1 0-15</inkml:trace>
  <inkml:trace contextRef="#ctx0" brushRef="#br0" timeOffset="47649.77">22204 3535 0,'0'0'15,"21"-42"-15,-21-1 0,0 22 0,0-21 0,0 21 16,0-1-16,0 1 0,0 0 16,-21 21-16,0 0 0,-1 0 15,1 21-15,0 0 0,0 1 0,0-1 16,-22 21-16,22-21 0,0 22 15,-21-1-15,21 0 0,-1 1 0,-20-22 16,21 21-16,0-21 0,21 22 16,0-22-16,0 0 0,0 0 0,0 0 15,0 0-15,0 1 0,21-22 16,0 0-16,0 0 0,0 0 16,1 0-16,20 0 0,-21 0 15,0 0-15,22-22 0,-22 1 0,0 0 16,0 0-16,0 0 0,0-22 15,1 22-15,-1-21 0,0 21 16,-21-22-16,0 1 0,21 0 0,-21-1 0,0 22 16,0 0-16,0 0 15,0 0-15,0 0 0,0 42 32,0 0-32,0 21 0,0-21 0,0 22 15,0-22-15,-21 21 0,21-21 16,-21 22-16,21-22 0,0 0 0,0 21 15,0-20-15,0-1 0,0 0 16,0 0-16,21 0 16,0-21-16,0 0 15,0 0-15,1 0 0,20 0 0,-21 0 16,21 0-16,1-21 0,-1 21 0,0-21 16,1 0-16,-22 0 15,21-1-15,1 1 0,-22 0 0,21 0 16,-21 0-16,0-22 0,-21 22 15,0 0-15,0 0 0,0 0 16,-21 21 15,0 0-15,21 21 15,21-21-31,0 0 16,1 0-16,-1 0 0,0 0 15,-21 21-15,21 0 16,0 0-16,-21 1 16,0-1-1,0 0-15,0 0 0,0 0 16,-21 0-16,0-21 16,0 0-16,0 22 0,-1-22 0,1 0 15,-21 21-15,21-21 0,-22 0 0,1 21 16,21-21-16,-21 0 0,-1 0 15,22 21-15,0-21 0,0 0 0,0 0 16,-1 0-16,1 0 16,42 0-1,1 0 1,-1 0-16,21 0 0,-21 0 16,22 21-16,-1-21 0,0 0 0,1 0 15,-1 0-15,0 0 0,1 21 16,-1-21-16,0 0 0,1 0 0,-1 0 15,-21 0-15,21 0 0,1 0 16,-22 0-16,0 0 0,21 0 0,-20-21 16,-1 21-16,-21-21 0,21 21 15,0-21-15,-21 0 0,21 0 16,-21-1-16,0 1 0,0 0 0,0 0 16,0 0-16,0 0 0,0-1 15,0 1-15,0 0 0,0 0 16,-21 21-1,0 0-15,0 0 16,0 0 0,-1 0-16,22 21 15,0 0-15,0 0 16,0 1-16,0-1 16,0 0-16,0 0 15,22-21-15,-1 0 0,-21 21 16,21-21-16,0 21 15,0 1-15,-21-1 16,0 0 0,0 0-1,-21-21-15,0 0 16,0 0-16,0 0 16,-1 0-16,1 0 0,0 0 0,0 0 15,0 0-15,0 0 31,21 21-15,21-21-16,0 0 16,0 0-16,0 0 0,0 0 15,1 0-15,-1 0 0,0 0 0,0 0 16,0 0-16,0 0 0,1 0 16,-1 0-16,0-21 0,21 21 0,-21-21 15,1 0-15,-1 21 0,0-21 16,0-1-16,0 1 0,0 0 0,1-21 15,-22 21-15,0-1 0,0-20 16,0 21-16,0 0 0,0 0 16,0 42-1,-22-21-15,22 21 16,-21 21-16,0-21 0,21 1 0,0 20 0,-21-21 16,21 0-16,0 0 15,0 1-15,0-1 0,0 0 0,0 0 16,0 0-16,21-21 31,0 0-31,-21-21 0,21 21 16,1-21-16,-22 0 0</inkml:trace>
  <inkml:trace contextRef="#ctx0" brushRef="#br0" timeOffset="47817.68">23685 3260 0,'-21'-21'0,"42"42"0,-63-42 15,21-1-15,0 1 0,0 21 16,-1 0-16,1 0 16,42 21-1,1-21 1,20 0-16,-21 0 0,21 0 16,22 0-16,-1 0 0</inkml:trace>
  <inkml:trace contextRef="#ctx0" brushRef="#br0" timeOffset="48754.16">24278 3027 0,'0'0'0,"0"-21"16,0 0-16,0-1 0,0 1 15,-21 21 1,0 0-16,0 0 0,-1 21 16,1 1-16,0-1 15,21 0-15,-21 21 0,0 1 0,21 20 16,0 1-16,-21-1 0,21 1 15,-22-1-15,22 22 0,-21-22 0,21 1 16,-21 20-16,21 1 0,-21-21 16,0 20-16,0 1 0,21 0 0,-22-1 15,1 1-15,0 0 0,0-22 16,0 22-16,21-22 0,0 1 16,-21 20-16,21-20 0,0-22 0,0 22 15,0-22-15,0 0 0,0-20 0,21-1 16,0 0-16,0 0 0,0-21 15,22 0-15,-22 0 0,21 0 0,0 0 16,1-21-16,-1 0 0,0 0 16,1-1-16,-22 1 0,21-21 0,1 21 15,-22-22-15,21 1 0,-21 0 0,0-1 16,1-20-16,-1 21 0,-21-22 16,0 1-16,0-1 0,0 1 0,-21-1 15,-1-21-15,-20 22 0,0-1 16,21 1-16,-22 21 0,1-1 15,0 1-15,-1 21 0,22-22 0,-21 43 16,21-21-16,21 0 0,-22 21 16,22-21-16,0 0 15,22 21 1,-1-21-16,0 21 0,0-22 0,0 22 16,22-21-16,-22 0 0,0 0 0,0 0 15,0 0-15,0-1 0,1 1 16,-1 0-16,0 0 0,0 0 0,-21 0 15,21-1-15,-21 1 0,0 0 16,0 0-16,0 0 0,0 42 47,0 0-47,0 0 0,0 0 16,0 1-16,0 20 0,0-21 0,0 0 15,0 22-15,0-22 0,0 0 0,0 0 16,0 0-16,0 0 0,0 1 15,21-22-15,1 0 0,-1 0 16,0 0-16,0 0 0,0 0 16,0 0-16,22 0 0,-22 0 0,21 0 15,1-22-15,-22 1 0,21 0 16,0 0-16,-20 0 0,20 0 16,-21-22-16,0 22 0,0 0 0,1 0 15,-22 0-15,0-1 0,0 1 16,-22 21-1,1 0-15,0 0 16,0 21-16,0 1 0,0-1 0,-1 0 16,22 21-16,-21-21 0,21 1 15,0-1-15,0 0 0,0 0 0,0 0 16,0 0-16,21 1 16,1-22-16,-1 21 0,21-21 0,-21 0 0,0 21 15,22-21-15,-1 0 0,0 0 16,-20 0-16,20 0 0,0 0 15,1 0-15,-1-21 0,-21 0 0,21 21 16,-20-22-16</inkml:trace>
  <inkml:trace contextRef="#ctx0" brushRef="#br0" timeOffset="49230.2">25442 3577 0,'0'0'0,"0"-21"16,0 0-16,-21 21 0,0 0 16,0 0-16,0 0 15,-1 0-15,1 21 0,0 0 16,0-21-16,0 21 0,0 1 15,-1-1-15,1 0 0,21 0 0,-21-21 16,21 21-16,0 0 0,0 1 16,21-22-1,0 0-15,1 0 16,-1 0-16,0 0 0,0 0 16,0 0-16,0 0 0,-21-22 0,22 1 15,-1 0-15,-21 0 0,21-21 16,0-1-16,-21 1 0,21 0 0,0-1 15,-21-20-15,22-1 0,-1 1 16,-21 20-16,21-20 0,0 21 0,-21-1 16,0 1-16,0 21 0,0 0 0,0-1 15,-21 44 17,21-1-32,-21 0 15,0 0-15,-1 21 0,22 1 0,0-1 16,-21 0-16,21 22 0,-21-22 15,21 22-15,0-1 0,0-20 0,0 20 16,0-21-16,0 1 0,0-1 16,0 0-16,0 1 0,0-22 0,0 0 15,21 0-15,0 0 0,1 1 0,-1-22 16,0 21-16,0-21 16,0 0-16,0 0 0,1 0 0,-1-21 15,0-1-15,0 1 16,-21 0-16,0 0 0,21 0 15</inkml:trace>
  <inkml:trace contextRef="#ctx0" brushRef="#br0" timeOffset="49406.1">24913 3027 0,'0'0'0,"-42"0"0,-1-21 0,22 21 0,0 0 16,0 0-16,0 0 0,42 21 47,-21 0-32</inkml:trace>
  <inkml:trace contextRef="#ctx0" brushRef="#br0" timeOffset="49989.79">14774 5567 0,'0'0'0,"0"21"15,0 0-15,-21 0 0,21 22 16,0-22-16,0 0 0,0 21 16,0-20-16,0 20 0,0-21 15,0 0-15,0 0 0,0 1 0,0-1 16,0 0-16,0 0 0,0 0 0,0 0 16,-21-21-16,21-21 31,0 0-16,0 0-15</inkml:trace>
  <inkml:trace contextRef="#ctx0" brushRef="#br0" timeOffset="50162.26">14817 5503 0,'0'0'0,"0"-42"0,0 0 0,0 21 0,0-1 0,0 1 16,0 0-16,0 0 15,-22 21 1,1 0-1,21 21-15,0 0 16,0 0-16,21 1 0,1-1 16,-22 0-16,21 0 0,0 0 15,0-21-15,0 21 0</inkml:trace>
  <inkml:trace contextRef="#ctx0" brushRef="#br0" timeOffset="50646.58">15367 5546 0,'-21'0'32,"0"21"-32,-1 0 15,22 0-15,0 0 0,0 22 16,0-22-16,0 0 0,0 0 0,0 22 16,0-22-16,0 0 0,0 0 15,0 21-15,0-20 0,0-1 0,0 0 16,0 0-16,0 0 15,-21-21 1,21-21 0,-21 21-16,21-21 15,0 0-15,0 0 0,0-22 16,0 1-16,0 21 0,21-22 16,0-20-16,1 21 0,-1-1 0,21 1 15,-21 0-15,0-1 0,22 22 0,-22 0 16,21 0-16,-21 0 0,1-1 15,20 22-15,-21 0 0,0 0 0,0 22 16,-21-1-16,22 0 0,-22 21 16,21 1-16,-21-1 0,0 21 0,0-20 15,0-1-15,0 0 0,0 1 16,0-1-16,0-21 0,-21 22 16,21-22-16,-22 0 0,22 0 0,-21 0 15,21 0-15,-21-21 0,21-21 47,0 0-47,0 0 0,0 0 16,21 0-16,0-1 0</inkml:trace>
  <inkml:trace contextRef="#ctx0" brushRef="#br0" timeOffset="50889.45">16002 5271 0,'21'-43'0,"-42"86"0,63-128 0,-21 43 16,-21 20-16,0 1 0,22 0 0,-22 42 31,0 0-31,0 1 0,0 20 0,0-21 16,0 21-16,0 1 0,-22-1 0,22 0 15,0 22-15,-21-22 0,0 1 16,0 20-16,21-21 0,-21 1 0,21-1 16,0 0-16,-21-20 0,21 20 15,0-21-15,-22 0 0,22 0 0,0 1 16,22-22-16,-1 0 15,0 0-15,0 0 0,0 0 16,22-22-16,-22 1 0,21 0 16,0 0-16</inkml:trace>
  <inkml:trace contextRef="#ctx0" brushRef="#br0" timeOffset="51210.26">16468 5503 0,'0'0'0,"0"-21"0,-22 21 31,1 43-31,21-22 15,-21 0-15,21 0 0,-21 21 0,0-20 16,21 20-16,0-21 0,0 0 0,0 22 16,0-22-16,0 0 0,0 0 15,0 0-15,21-21 16,0 0-16,0 0 16,0 0-16,1 0 0,-1 0 0,0 0 15,0-21-15,21 0 0,-20 21 0,-1-21 16,0 0-16,0-22 0,-21 22 15,0 0-15,0-21 0,0 20 0,0-20 16,0 21-16,0-21 0,0 20 16,0 1-16,-21 0 0,0 21 15,0-21-15,-1 21 0,1 0 16,-21 0-16,21 0 0,0 0 0,-1 0 16,1 0-16,0 0 0,0 0 0,0 0 15,0 0-15,-22 0 0</inkml:trace>
  <inkml:trace contextRef="#ctx0" brushRef="#br0" timeOffset="51406.18">15811 5292 0,'0'0'0,"0"-21"16,22 21-16,-1-22 0,0 22 15,0 0-15,0-21 0,0 21 16,22 0-16,-22-21 0,21 21 0,1 0 15,-1-21-15,0 21 0,1 0 16,-1 0-16,0 0 0,1-21 0,-22 0 16,21 21-16,-21 0 15,0 0-15</inkml:trace>
  <inkml:trace contextRef="#ctx0" brushRef="#br0" timeOffset="52030.86">17949 5419 0,'64'0'15,"-43"-21"-15,21 21 16,1-22-16,-1 1 0,-21 21 16,21-21-16,1 0 0,-22 0 0,0 0 15,0-1-15,-21 1 0,0 0 16,-21 0-16,0 0 15,-21 21-15,-1 0 0,22-21 0,-21 21 16,-22 0-16,22 0 0,0 0 16,20 21-16,-20 0 0,0 0 0,21 0 15,-1 0-15,1 1 0,0-1 16,21 21-16,0-21 0,0 0 0,0 22 16,0-22-16,21 21 0,0-21 0,1 22 15,-1-1-15,21-21 0,-21 22 16,22-1-16,-1-21 0,-21 21 0,21-20 15,-20 20-15,-1-21 0,0 0 16,0 0-16,-21 1 0,0-1 16,-21 0-16,0-21 0,0 0 15,-22 0-15,1 0 0,0 0 16,-22 0-16,22 0 0,-1 0 0,-20 0 16,-1 0-16,22-21 0,0 21 15,-1-21-15,22-1 0,-21 1 0,21 0 16,0 0-16,21 0 0,0 0 15,0-1-15,21 1 0,0 0 16,21 0-16,-21 0 0,43 0 0,-22-1 16,1 1-16,20 0 0,-21 0 15</inkml:trace>
  <inkml:trace contextRef="#ctx0" brushRef="#br0" timeOffset="52265.72">18838 5080 0,'0'0'0,"0"-21"0,0 42 16,-21 0 0,21 0-16,-21 22 0,0-22 0,0 21 15,21 1-15,-22-1 0,1 21 16,0-20-16,0-1 0,0 22 0,-22-22 16,22 0-16,0 1 0,0-1 15,0 0-15,21-21 0,0 1 16,0 20-16,0-21 0,0 0 15,21-21 1,0 0-16,0 0 0,0 0 0,1 0 16,-22-21-16</inkml:trace>
  <inkml:trace contextRef="#ctx0" brushRef="#br0" timeOffset="52433.62">18351 5546 0,'0'0'0,"-21"0"0,21-21 15,21 21 1,1-22-16,-1 22 0,0 0 16,21 0-16,-21 0 0,43 0 0,-22 0 15,1-21-15,20 21 0,1-21 16,-22 21-16,21 0 0,1-21 0,-1 21 16</inkml:trace>
  <inkml:trace contextRef="#ctx0" brushRef="#br0" timeOffset="53849.81">19812 5525 0,'0'0'0,"-21"0"16,21-22 0,0 1-16,0 0 15,0 0-15,0 0 0,0 0 16,-21-1-16,21 1 0,-22 0 15,1 0-15,0 21 0,0-21 0,0 0 16,-22 21-16,22 0 0,-21 0 16,21 0-16,-22 0 0,1 21 0,0 0 15,21 21-15,-22-21 0,1 22 16,0-1-16,20 0 0,1 1 0,-21-1 16,21 22-16,0-22 0,21 0 0,0 1 15,0-22-15,0 21 16,0-21-16,0 0 0,21 1 0,21-22 15,-21 0-15,22 0 0,-1 0 0,0 0 16,1 0-16,-1 0 0,0-22 16,1 1-16,-1 0 0,0 0 0,-21 0 15,22 0-15,-22-1 0,21-20 16,-21 0-16,1 21 0,-1-22 0,-21 1 16,0 0-16,21-1 0,-21 1 15,21 21-15,-21-22 0,0 22 0,0 0 16,0 0-16,0 0 0,0 42 15,-21 0 1,0 0-16,0 0 0,21 22 16,-22-1-16,1 0 0,21 1 15,-21-1-15,21 0 0,0 1 0,0-1 16,0 0-16,0-20 0,0-1 0,42 21 16,-20-21-16,-1-21 0,0 21 15,0-21-15,21 0 0,-20 0 0,20 0 16,-21 0-16,21-21 0,-20 0 15,20 21-15,0-21 0,-21-21 0,22 20 16,-22-20-16,21 0 0,-21 21 0,1-43 16,-1 22-16,0-1 0,-21 1 15,21-21-15,0 20 0,-21-20 0,21-1 16,1 22-16,-22 0 16,0-1-16,21 1 0,-21 21 0,21 0 15,-21 42 1,0 0-16,-21 0 0,0 21 15,21-20-15,-22 20 0,1 0 0,0 22 16,21-22-16,-21 0 0,0 1 16,0 20-16,21-20 0,0-1 0,-22 21 15,22-41-15,0 20 0,0 0 16,0-21-16,0 1 0,22-1 0,-1 0 16,0 0-16,21-21 0,1 0 0,-22 0 15,21 0-15,0 0 0,1-21 16,-1 21-16,0-21 0,1 0 15,-1-1-15,0 1 0,-20-21 16,-1 21-16,21-22 0,-21 1 0,0 21 16,1-21-16,-22 20 0,21 1 0,-21 0 15,21 0-15,-21 42 32,0 0-32,0 0 0,0 22 15,-21-22-15,21 0 0,-21 21 0,21-20 16,0-1-16,0 0 0,0 0 0,0 0 15,0 0-15,21-21 16,0 22-16,0-22 0,0 0 0,0 0 16,1 0-16,-1 0 15,0-22-15,0 1 0,0 0 16,0 0-16,1-21 0,-22 20 16,21 1-16,0-21 0,0 0 0,0 20 15,0-20-15,-21 0 0,22 21 0,-1-22 16,0 22-16,-21 0 0,21 0 15,-21 0-15,21 21 0,-21 21 32,0 0-17,0 0 1,0-42 31,0 0-32,0 0-15,0-1 0,0 1 16,0 0 0,-21 21-1,0 0-15,0 21 16,0 0-16,21 1 0,-22-1 0,1 0 16,0 0-16,21 21 0,-21-20 0,0 20 15,0 0-15,21-21 0,0 22 16,0-22-16,0 21 0,0-21 15,0 22-15,0-22 0,0 0 16,21 0-16,0-21 0,0 21 0,0-21 16,0 0-16,1 0 0,20 0 0,-21 0 15,0 0-15,0 0 0,1 0 16,-1 0-16,0-21 0,21 0 0,-42 0 16,21 0-16,1 0 0,-1-22 15,0 22-15,-21 0 0,0-21 0,21-1 16,-21 22-16,0-21 0</inkml:trace>
  <inkml:trace contextRef="#ctx0" brushRef="#br0" timeOffset="54058.12">21230 5080 0,'0'0'0,"-21"0"16,0 0-16,0 0 31,-1 0-15,1 0-1,0 0 1,0 0-16,0 0 0</inkml:trace>
  <inkml:trace contextRef="#ctx0" brushRef="#br0" timeOffset="54269.51">20299 5249 0,'-21'0'0,"42"0"0,-42 22 16,-1-22-16,44 0 31,-1 0-31,0 0 0,21 0 16,-21 0-16,22 0 0,-1 0 15,22 0-15,-22 0 0,21 0 0,-20 0 16,20 0-16,-20-22 0,20 22 0,-21 0 16,1-21-16</inkml:trace>
  <inkml:trace contextRef="#ctx0" brushRef="#br0" timeOffset="54998.1">22966 5186 0,'0'0'0,"0"-21"0,0 0 0,0-1 16,0 1-16,0 0 15,-21 0-15,-1 0 0,1 0 0,0 21 16,0-22-16,0 22 0,0 0 15,-22 0-15,22 0 0,-21 0 0,21 0 16,-22 22-16,1-1 0,21 0 0,-22 0 16,22 0-16,-21 0 0,21 1 15,0 20-15,-1-21 0,22 0 0,0 0 16,0 1 0,0-1-16,0 0 0,22 0 15,-1-21-15,0 0 0,21 0 0,-21 21 16,22-21-16,-22 0 0,21 0 15,-21 0-15,1 0 0,20 0 0,-21 0 16,-42-21 15,-21 21-15,20 0-16,1 0 0,-21 0 0,21 0 16,-22 0-16,1 0 0,21 21 0,-21 0 15,-1-21-15,22 22 0,-21-22 16,21 21-16,-1-21 0,1 21 15,0 0-15,0-21 0,21 21 16,0 0-16,21 1 16,0-22-16,22 0 15,-22 0-15,21 0 0,0 0 16,1 0-16,-1 0 0,0-22 0,22 22 16,-22-21-16,1 21 0,-1-21 15,0 21-15,-21-21 0,22 21 0,-22 0 16,-21-21-16,21 21 0,-42 21 31,0 0-31,0 0 0,-1 0 0,1 22 16,-21-1-16,21 0 15,-22 1-15,22-1 0,0 0 0,-21 1 16,21-22-16,-1 21 0,1-21 0,21 1 16,-21 20-16,21-21 0,-21-21 15,21 21-15,-21 0 0,21 1 16,-21-22-1,-1 0 1</inkml:trace>
  <inkml:trace contextRef="#ctx0" brushRef="#br0" timeOffset="55722.09">16722 7112 0,'0'0'0,"0"-21"0,0 0 16,0 0-16,0-1 0,-22 1 0,22 0 15,0 0-15,0 0 0,-21 21 16,0 0-1,21 21-15,0 21 16,-21-21-16,21 22 16,-21-1-16,21 22 0,-21-22 0,21 21 15,0-20-15,0 20 0,-22-20 0,22-1 16,-21 0-16,21 1 0,-21-22 16,21 0-16,0 21 0,0-21 15,0 1-15,0-44 31,0 1-31,0 0 0,21 0 16,0 0-16,1 0 0,-1-22 16,0 22-16,0-21 0,0-1 0,0 1 15,22-21-15,-22 20 0,21 1 16,-21-22-16,22 43 0,-1-21 16,-21 21-16,22 0 0,-22-1 0,0 1 15,0 21-15,0 0 0,0 0 16,1 21-16,-22 1 0,0 20 0,0-21 15,0 21-15,0 1 0,0-1 0,0 0 16,0 1-16,0-22 0,0 21 16,0 1-16,0-22 0,-22 0 0,22 0 15,-21 0-15,21 0 0,0 1 16,-21-22-16,21 21 0,21-21 31,0-21-31,1-1 16,-1 22-16</inkml:trace>
  <inkml:trace contextRef="#ctx0" brushRef="#br0" timeOffset="56433.63">17738 7112 0,'21'-21'16,"-42"42"-16,21-42 31,-22 42-31,1-21 16,0 21-16,21 0 0,-21 22 15,0-22-15,0 0 0,-1 0 0,22 22 16,-21-22-16,0 21 0,0-21 0,21 0 16,-21 1-16,0-1 15,21 21-15,-22-42 0,22 21 0,0 0 16,22-21 15,-1 0-31,-21-21 0,21 0 16,0 0-16,0 0 0,-21 0 15,0-1-15,21 1 0,-21 0 0,22-21 16,-22 21-16,21-22 0,-21 22 16,21-21-16,0 21 0,0-1 0,0 1 15,1 0-15,-1 0 0,0 21 16,0 0-16,0-21 0,0 21 0,1 0 16,-1 0-16,0 21 15,0-21-15,-21 21 0,21 21 0,0-20 16,1 20-16,-22-21 0,0 21 15,21-20-15,-21 20 0,21-21 0,-21 21 16,0-20-16,0-1 0,0 0 16,0 0-16,0 0 0,0 0 0,0 1 15,0-1-15,-21-21 32,21-21-32,-21-1 15,21 1-15,0 0 0,0 0 16,0 0-16,0-22 0,0 22 0,21-21 15,0 0-15,0-1 0,0 1 16,22 0-16,-22-1 0,21 22 16,0-21-16,1 21 0,-1-1 0,22 1 15,-22 0-15,0 21 0,1 0 0,-1 0 16,0 0-16,-21 21 0,22 0 16,-1 1-16,-21-1 0,0 21 0,1 0 15,-22 1-15,0-1 0,0 0 16,0 1-16,0-1 0,-22 0 0,-20-20 15,21 20-15,0-21 0,-22 0 16,22 0-16,0 1 0,0-1 16,21 0-16,21-21 31,0-21-31,0 21 0,22-21 16</inkml:trace>
  <inkml:trace contextRef="#ctx0" brushRef="#br0" timeOffset="56862.08">19685 7091 0,'0'0'0,"63"-21"16,107-85-1,-149 85-15,-21 0 0,0-1 16,0 1-16,-21 21 0,-22 0 16,1 0-16,0 0 15,-1 0-15,-20 21 0,-1 1 0,22-22 16,-21 21-16,20 0 0,1 21 15,0-21-15,-1 1 0,22-1 0,0 0 16,21 0-16,0 0 0,0 0 16,42 1-16,-21-1 0,1-21 15,20 21-15,0 0 0,1 0 0,-1-21 16,0 21-16,1-21 0,-1 22 16,0-1-16,-21-21 0,1 21 0,-1 0 15,0-21-15,-21 21 0,0 0 16,0 1-16,-21-1 15,0-21-15,-22 21 0,1-21 16,0 0-16,-1 21 0,1-21 0,-22 0 16,22 0-16,0 0 0,-22 0 15,22 0-15,21 0 0,-22 0 0,22 0 16,0 0-16,0 0 0,21-21 31,21 21-31,0-21 16,0 21-16,22-21 0,-22-1 15,21 22-15</inkml:trace>
  <inkml:trace contextRef="#ctx0" brushRef="#br0" timeOffset="57125.93">20341 6900 0,'0'0'0,"0"-21"16,21 21-16,-21 21 15,-21 1 1,0-1-16,0 0 0,0 21 16,-1-21-16,1 22 0,0-1 0,0 0 15,0 1-15,21-22 0,-21 21 16,-1 1-16,1-1 0,21-21 0,0 0 16,0 22-16,-21-22 0,21 0 15,0 0-15,0 0 16,21-42 15,0 0-31</inkml:trace>
  <inkml:trace contextRef="#ctx0" brushRef="#br0" timeOffset="57321.84">20087 7154 0,'-21'0'0,"42"0"0,-63 0 16,42-21-16,21 21 31,0 0-31,0 0 16,0 0-16,1 0 0,-1 0 15,21 0-15,-21 0 0,0-21 0,22 21 16,-22 0-16,21 0 0,-21-21 16,22 0-16,-1 21 0,0 0 0</inkml:trace>
  <inkml:trace contextRef="#ctx0" brushRef="#br0" timeOffset="58778.63">21124 7303 0,'0'-22'16,"0"1"-16,0 0 0,21 0 15,-21 0-15,22 0 0,-22-1 16,0 1-16,0 0 0,0 0 0,0 0 15,0 0-15,0-22 0,0 22 16,0 0-16,-22 0 0,1 21 0,0-21 16,0 21-16,0 0 0,0 0 15,-1 0-15,-20 21 0,21-21 0,-21 21 16,-1 0-16,22 21 0,-21-20 16,-1 20-16,1 0 0,0 1 15,21-1-15,-22 0 0,22-21 0,21 22 16,0-1-16,0-21 0,0 0 0,0 1 15,0-1-15,21 0 0,22-21 16,-22 0-16,0 21 0,21-21 0,-21 0 16,22 0-16,-1 0 0,-21 0 15,22-21-15,-22 0 0,21 21 0,-21-21 16,0-1-16,22 1 0,-22 0 16,0-21-16,-21 21 0,21-22 15,0 1-15,-21 21 0,22-22 0,-22 1 16,0 21-16,0 0 0,21 0 0,-21-1 15,0 1-15,-21 42 32,21 1-32,-22 20 15,22-21-15,-21 21 0,0 1 0,21-1 16,0-21-16,0 22 0,0-1 16,0-21-16,0 0 0,0 22 0,0-22 15,21-21-15,0 21 0,1 0 0,-1-21 16,0 0-16,0 0 0,0 0 15,0 0-15,1 0 0,20 0 16,-21 0-16,21-21 0,-20 0 16,20 0-16,-21 21 0,21-43 0,-20 22 15,-1 0-15,21-21 0,-21-1 0,0 1 16,1 0-16,-1-1 0,0 1 16,0-22-16,0 22 0,-21 0 0,0-1 15,21 1-15,-21 21 0,22 0 16,-22 0-16,0-1 0,-43 65 31,22-1-31,0-21 16,0 22-16,0-1 0,-1 0 0,1 1 15,0-1-15,21 0 16,-21 1-16,21-1 0,-21 0 0,21 1 16,0-1-16,0-21 0,0 0 0,0 0 15,21 1-15,0-1 0,21-21 16,-20 0-16,-1 0 0,21 0 15,-21 0-15,22 0 0,-22-21 16,21 21-16,-21-22 0,22 1 0,-22 0 16,0-21-16,0 21 0,0-22 15,0 22-15,1-21 0,-1 21 0,-21-22 16,0 22-16,21 0 0,-21 0 16,0 42-1,0 0 1,-21 0-16,21 0 0,0 22 15,-21-22-15,21 21 0,-22-21 0,22 1 16,0-1-16,0 0 0,0 0 0,0 0 16,0 0-16,0 1 0,22-22 15,-1 0-15,0 21 0,0-21 0,0 0 16,0 0-16,1 0 16,-1-21-16,0-1 0,0 22 0,0-21 15,0 0-15,1-21 0,-22 21 0,21-22 16,0 22-16,0-21 0,0-1 15,0 22-15,1-21 0,-22 0 0,21 20 16,0 1-16,0 0 16,0 0-16,0 21 15,1 0-15,-22 21 16,0 0 0,0 0-16,0 1 31,0-44 0,0 1-15,0 0-16,0 0 15,0 0-15,0 0 16,0-1 0,-22 22-16,1 0 15,0 0-15,0 22 16,0-22-16,0 21 0,21 0 0,-22 0 15,1 21-15,0-20 0,0 20 16,0 0-16,0 1 0,21-22 0,0 21 16,0 0-16,0-20 0,0 20 0,0-21 15,0 0-15,21 0 0,0 1 16,0-1-16,0-21 0,0 0 0,1 0 16,20 0-16,-21 0 0,21 0 15,-20 0-15,20 0 0,-21 0 16,21-21-16,1 21 0,-22-22 0,0 1 15,21 0-15,-20 0 0,-1-21 16,21 20-16,-21-20 0,0 21 0,-21-21 16,0 20-16,0-20 0,0 21 15</inkml:trace>
  <inkml:trace contextRef="#ctx0" brushRef="#br0" timeOffset="59013.75">22352 6710 0,'0'0'0,"-21"0"0,0-21 0,-1 21 16,22-21-16,-21 21 16,-21 0 46,21 0-62,0 21 16</inkml:trace>
  <inkml:trace contextRef="#ctx0" brushRef="#br0" timeOffset="59221.75">21336 6922 0,'0'21'0,"0"-42"0,42 42 16,-21-21-16,22 0 0,-1 0 16,0 0-16,1 0 0,-1 0 0,22 0 15,-22 0-15,0 0 0,1 0 16,-22 0-16,21 0 0,-21 0 0,0 0 16,1 0-16,-1 0 0,0-21 15,0 21-15,0-22 16</inkml:trace>
  <inkml:trace contextRef="#ctx0" brushRef="#br0" timeOffset="173323.81">11155 13399 0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27:1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2688 0 0</inkml:trace>
  <inkml:trace contextRef="#ctx0" brushRef="#br0" timeOffset="1091.63">762 804 0,'0'-21'15,"-21"21"1,21-21-16,0 0 16,-21 21-1,21 21 32,0 0-47,0 22 0,0-22 0,0 21 16,0 0-16,0 22 0,0-22 15,0 1-15,0 20 0,21-21 16,-21 1-16,0-1 0,0 0 0,0 22 16,0-22-16,0 1 0,0-1 15,0 21-15,0-20 0,-21-1 16,21 0-16,0 1 0,-22-1 15,22-21-15,0 0 0,0 22 0,0-22 16,0 0-16,0 0 16,0-42-1,0 0 1,0-21-16,0 20 0,0-20 16</inkml:trace>
  <inkml:trace contextRef="#ctx0" brushRef="#br0" timeOffset="1832.55">360 1101 0,'-21'-21'0,"42"42"0,-64-64 16,22 22-16,0 0 0,21 0 15,-21-21-15,0-1 0,21 1 0,0 0 16,0 20-16,0-20 0,0 0 15,21 21-15,0-1 0,0 1 16,0 0-16,22 0 0,-1 0 0,0 21 16,-20 0-16,20-21 15,0 21-15,1 0 0,-1 0 0,0 0 16,-21 21-16,22-21 0,-22 21 16,21 0-16,-21 0 0,1 22 15,-1-1-15,0 0 0,0 1 0,0-1 16,-21 21-16,21-20 0,-21-1 15,22 22-15,-1-22 0,-21 0 0,0 1 16,0-1-16,21 0 0,-21 1 16,21-1-16,-21-21 0,0 21 15,0-20-15,0-1 0,0 0 0,0 0 16,0 0 0,21-21-16,-21-21 15,21 21 1,-21-21-16,0 0 0,0 0 15,22-22-15,-22 22 0,0-21 0,21-1 16,-21-20-16,0 21 0,0-22 16,21 1-16,-21-1 0,21 1 15,0-1-15,-21 1 0,21 20 0,1 1 16,20-22-16,-21 43 0,0-21 16,22 21-16,-22-22 0,21 43 15,-21-21-15,0 0 0,1 21 0,20 0 16,-21 0-16,0 21 0,0 0 15,1 22-15,-1-22 0,0 21 16,0 22-16,-21-22 0,0 22 16,21-1-16,-21 22 0,0-22 15,0 1-15,0-1 0,0 1 0,0-1 16,-21 1-16,0-22 0,0 22 16,0-22-16,21 21 0,-22-20 0,1-1 15,21-21-15,-21 22 0,21-22 16,0 0-16,0 0 0,0 0 15,0 0-15,0 1 16,0-44 0,0 1-16,21-21 15,-21 21 1,21 0-16,1-22 0</inkml:trace>
  <inkml:trace contextRef="#ctx0" brushRef="#br0" timeOffset="2281.3">1863 1545 0,'21'0'31,"0"0"-31,0 0 16,0 0-16,-21-21 15,21 0-15,1 0 0,-1 21 0,0-21 16,0-1-16,0 22 0,0-21 16,1 0-16,-22 0 0,21 0 15,-21 0 1,-21 21 0,-1 0-16,1 0 15,0 0-15,0 21 0,21 0 16,-21-21-16,0 21 0,21 0 0,-22 22 15,22-22-15,0 0 0,0 21 16,0-21-16,0 22 0,0-22 16,0 21-16,0-21 0,0 1 15,0-1-15,0 0 0,0 0 0,22 0 16,-1 0-16,0-21 16,-21 22-16,21-22 0,0 0 0,0 0 15,1 0-15,-1 0 0,0 0 16,0-22-16,0 1 0,0 0 15,1 0-15,-1-21 0,21 20 0,-21-20 16</inkml:trace>
  <inkml:trace contextRef="#ctx0" brushRef="#br0" timeOffset="2589.12">2857 974 0,'0'0'0,"0"-148"31,-21 126-31,21 1 0,-21 21 0,21 21 32,-21 1-32,21-1 0,0 21 15,-21 0-15,21 1 0,0 20 16,0-20-16,0 20 0,0-21 0,0 1 16,0 20-16,-21-20 0,21-1 15,0 0-15,-22 1 0,22-1 0,0-21 16,0 21-16,0 1 15,0-22-15,0 0 0,0 0 0,0 0 16,0 1-16,0-44 47,0 1-47,22-21 0,-1 21 0</inkml:trace>
  <inkml:trace contextRef="#ctx0" brushRef="#br0" timeOffset="3140.87">3196 677 0,'0'-21'0,"0"42"0,0-63 15,0 21-15,0 42 32,-21 0-32,21 0 0,0 22 15,0-1-15,0 0 0,0 22 0,0-22 16,0 22-16,-21-22 0,21 22 15,0-1-15,0-21 0,0 1 0,-21-1 16,21 0-16,-22 1 0,22-1 16,0 0-16,0-20 0,0 20 15,-21-21-15,21 0 0,0 0 16,-21 1-16,21-1 0,0 0 0,-21 0 16,0-21-1,0 0 1,21-21-1,0 0-15,0 0 0,0-22 0,0 22 16,0 0-16,0-21 0,0 20 16,0-20-16,0 0 0,21 21 0,0-22 15,0 22-15,0 0 0,0 0 16,1 0-16,-1-1 0,21 1 16,-21 21-16,0 0 0,1 0 15,-1 0-15,0 0 0,0 21 16,0 1-16,0-1 0,1 0 0,-1 21 15,-21-21-15,0 1 0,0 20 16,0-21-16,0 21 0,0-20 0,0-1 16,0 21-16,0-21 0,0 0 15,-21 1-15,-1-1 0,1 0 16,21 0 0,-21-21-16,0 0 15,21-21 1,0 0-16,-21 0 15</inkml:trace>
  <inkml:trace contextRef="#ctx0" brushRef="#br0" timeOffset="3383.73">2582 1355 0,'0'0'0,"21"0"16,1 0-16,-1 0 16,0 0-16,0 0 0,0 0 0,22 0 15,-22 0-15,21 0 16,-21 0-16,0-21 0,1 21 0,20 0 16,-21 0-16,0 0 15,0 0-15,-21-22 0,22 22 0,-1 0 16,0 0-16</inkml:trace>
  <inkml:trace contextRef="#ctx0" brushRef="#br0" timeOffset="3936.41">4127 1270 0,'-21'0'16,"0"0"-16,21-21 0,-21 21 0,0 0 15,0 0-15,-1 0 16,1 21-16,0-21 0,21 21 0,-21 0 15,0 1-15,0-1 0,21 0 16,-22 0-16,1 0 0,0 22 16,0-22-16,21 21 0,-21-21 15,21 22-15,-21-1 0,21-21 0,0 0 16,0 22-16,0-22 0,0 0 16,0 0-16,21 0 0,0-21 15,0 0-15,0 0 16,22 0-16,-22 0 0,0-21 0,0 0 15,21 21-15,-20-21 0,-1-22 16,21 22-16,-21 0 0,0-21 0,1 21 16,-1-22-16,-21 22 0,0-21 15,0 21-15,0-22 0,0 22 0,0-21 16,0 21-16,0-1 0,0 1 16,-21 21-16,-1-21 0,1 21 15,0 0-15,0 0 16,0 0-16,0 0 15,21 21-15,-22-21 0,22 21 0,-21-21 16,21 22-16,0-1 0,0 0 16,0 0-1</inkml:trace>
  <inkml:trace contextRef="#ctx0" brushRef="#br0" timeOffset="4612.03">4868 1312 0,'0'-21'0,"-42"-21"32,21 42-32,0-21 0,-1 21 0,1 0 15,0-21-15,0 21 0,0 0 16,0 0-16,-1 0 0,1 0 15,0 0-15,0 0 16,0 21-16,0 0 0,21 0 0,-22 0 16,1 0-16,0 1 0,21-1 15,-21 21-15,21-21 0,0 22 0,-21-22 16,21 21-16,0-21 0,0 0 16,0 22-16,0-22 0,0 0 0,0 0 15,0 0-15,21 1 0,0-22 0,-21 21 16,21-21-16,0 0 0,1 0 15,-1 0-15,0 0 0,0 0 0,21-21 16,-20-1-16,-1 1 0,21 0 16,-21 0-16,0 0 0,22 0 0,-22-22 15,0 22-15,0-21 16,0-1-16,1 1 0,-1 0 0,0-22 16,-21 22-16,0-22 0,21 1 15,-21-1-15,0 22 0,0-21 0,0-1 16,0 22-16,0-1 0,0 1 15,0 21-15,0 0 0,0 0 0,0-1 16,0 44 0,-21-1-1,21 0-15,-21 21 0,21 1 16,0 20-16,0-21 0,0 22 0,0-22 16,0 22-16,0-22 0,0 0 15,0 22-15,0-22 0,0 1 16,0-22-16,0 21 0,0-21 0,0 22 15,21-22-15,-21 0 0,21 0 16,0 0-16,-21 0 0,21-21 0,1 22 16,-1-22-16,0 0 15,0 0-15,0 0 0,0 0 0,1 0 16,-1-22-16,0 1 0,21 21 16,-21-21-16,1 0 0,-1 0 0,0 0 15,0-1-15</inkml:trace>
  <inkml:trace contextRef="#ctx0" brushRef="#br0" timeOffset="5523.94">7197 572 0,'0'0'16,"21"-22"-16,-21 1 0,0 0 0,0 0 15,0 0-15,0 0 16,-21-1-16,-1 22 15,1 0 1,0 0-16,0 0 0,0 0 16,0 22-16,-1-1 0,1 0 15,-21 0-15,21 0 0,0 22 0,-1-1 16,1-21-16,-21 43 0,21-22 16,0 21-16,-1 1 0,22-1 0,-21 1 15,21-1-15,-21 1 0,21-22 16,0 22-16,0-1 0,0-20 0,0-1 15,0 0-15,21 1 16,0-1-16,1 0 0,-1-21 0,0 1 16,21 20-16,1-21 0,-22-21 15,21 21-15,0 0 0,1-21 0,-1 0 16,0 0-16,1 0 0,20 0 16,-20-21-16,-1 0 0,0 0 0,1 0 15,-1 0-15,0-1 0,1 1 16,-1-21-16,-21 0 0,21 20 0,1-20 15,-22-21-15,0 20 0,-21-20 16,0-1-16,0 1 0,0-1 0,0-20 16,-21 20-16,0 1 0,0-1 15,-22 1-15,1 20 0,21-20 0,-22 20 16,1 1-16,0 0 16,-1 21-16,1-1 0,21 1 0,-21 0 15,20 21-15,-20 0 0,21 0 16,-21 21-16,20 0 0,-20 1 0,21 20 15,-21-21-15,20 21 0,-20 22 16,21-22-16,0 22 0,0-1 0,21 1 16,-22-1-16,22 1 0,-21 20 15,21-20-15,-21-1 0,21-20 0,0 20 16,0-20-16,0 20 0,0-42 16,0 22-16,0-1 0,21-21 15,0 0-15,1 0 0,-1 1 16,0-1-16,0-21 0,0 0 0,0 0 15,1 0-15,-1 0 0,0 0 0</inkml:trace>
  <inkml:trace contextRef="#ctx0" brushRef="#br0" timeOffset="6164.7">7959 1207 0,'21'0'0,"-21"21"31,21 0-31,0 0 0,-21 0 16,0 0-16,0 1 0,21-1 15,-21 0-15,21 0 0,-21 21 0,0-20 16,0-1-16,0 0 0,0 21 16,0-21-16,22 1 0,-22-1 0,0 0 15,0 0-15,21-21 0,-21 21 16,21-21 15,-21-21-31,0 0 16,21 0-16,-21 0 0,21-22 15,-21 22-15,21 0 0,-21-21 16,0 20-16,0-20 0,22 0 0,-1-1 16,-21 22-16,0-21 0,0 21 15,21 0-15,-21-1 0,0 1 0,21 0 16,0 42 31,-21 0-47,21-21 0,-21 22 0,0-1 0,0 0 15,0 0-15,0 0 16,0 0-16,0 1 0</inkml:trace>
  <inkml:trace contextRef="#ctx0" brushRef="#br0" timeOffset="6528.5">8403 1503 0,'21'0'15,"0"0"-15,1 0 16,-1 0-16,-21-21 0,21 0 16,0 21-16,0-22 0,0 1 15,1 0-15,-22 0 0,21 0 16,0 0-16,0-1 0,-21 1 0,0 0 16,0 0-16,0 0 0,0 0 15,0-1-15,-21 22 16,0 0-16,0 0 15,-1 22-15,1-22 0,0 21 0,0 21 16,0-21-16,0 0 0,-1 22 16,1-22-16,21 21 0,0-21 0,0 1 15,0-1-15,0 21 0,0-21 16,0 0-16,0 1 0,21-1 0,-21 0 16,22-21-16,-1 21 0,0-21 15,0 0-15,21 21 0,-20-21 16,-1 0-16,21 0 0,-21 0 0,22 0 15,-22 0-15,0-21 0,21 21 16</inkml:trace>
  <inkml:trace contextRef="#ctx0" brushRef="#br0" timeOffset="6928.3">8953 1418 0,'0'0'0,"0"-21"0,-21 0 0,21 0 15,0 0-15,0-1 0,0 1 16,0 0-16,0 0 15,0 0-15,21 21 0,1 0 0,-1-21 16,0 21-16,0 0 16,0 0-16,0 0 0,22 0 0,-22 0 15,21 21-15,-21 0 0,1 0 16,20 0-16,-21 0 0,0 1 0,0-1 16,-21 0-16,0 0 0,22 0 0,-22 0 15,0 1-15,0-1 0,0 0 16,0 0-16,0 0 0,-22-21 0,22 21 15,-21-21-15,21 22 0,-21-22 16,21-22 15,0 1-31,0 0 0,0 0 0,0 0 16,0 0-16,0-1 0,0 1 16,0 0-16,0 0 0,0 0 15,21 0-15,-21-1 0,0 1 0,21 0 16,1 0-16,-22 0 0,21 21 15,0-21-15,0-1 0,0 22 16,0 0-16,-21-21 0,22 0 16,20 21-16,-21-21 0</inkml:trace>
  <inkml:trace contextRef="#ctx0" brushRef="#br0" timeOffset="7868.5">9885 1588 0,'-21'0'16,"42"0"-16,-64 0 0,22 0 0,21-22 31,0 1-31,21 0 15,1 0-15,-1 0 0,21 0 16,-21-22-16,0 1 0,22 0 16,-22-1-16,21 1 0,-21-22 0,1 1 15,20-1-15,-21 1 0,-21-1 16,21 1-16,-21 21 0,0-1 16,0 1-16,0 0 0,0 20 0,0 1 15,0 0-15,0 0 0,-21 21 16,0 0-16,0 0 15,0 21-15,-1 0 0,1 22 16,0-1-16,0 0 0,0 1 16,0-1-16,21 21 0,-22 1 0,22-22 15,-21 1-15,21 20 16,0-21-16,0 1 0,0-1 0,0 0 16,0 1-16,0-22 0,0 21 15,0-21-15,21 22 0,1-22 0,-1 0 16,0 0-16,0 0 0,0 1 15,0-22-15,22 21 0,-22-21 0,0 0 16,21 0-16,-20 0 0,20 0 16,-21 0-16,21-21 0,-20-1 0,20 22 15,-21-21-15,0 0 0,0-21 0,22 21 16,-22-1-16,0-20 0,-21 21 16,21-21-16,0 20 0,-21-20 0,22 0 15,-22 21-15,0-1 16,0 1-16,0 0 0,0 0 0,0 0 15,0 42 1,0 0 0,0 0-16,-22 0 0,22 1 15,-21 20-15,0-21 0,21 21 0,0-20 16,0 20-16,-21-21 0,21 0 0,0 0 16,0 1-16,0 20 0,0-21 15,0 0-15,0 0 0,21 1 16,0-22-16,0 0 0,1 0 15,-1 0-15,0 0 0,0 0 16,21 0-16,-20 0 0,-1 0 16,21-22-16,-21 1 0,0 21 0,22-21 15,-22-21-15,0 21 0,0-1 0,-21-20 16,21 21-16,-21-21 0,0-1 16,0 1-16,0 21 0,0-22 0,-21 1 15,0 21-15,0 0 0,0 0 16,0 21-16,-1 0 0,1 0 0,-21 0 15,21 0-15,0 0 0,-1 0 16,-20 21-16,21 0 0,0 21 0,0-21 16,-1 1-16,22 20 15,0-21-15,-21 0 0,21 22 0,0-22 16,0 0-16,0 0 0,0 0 0,0 0 16,21 1-16,1-22 15,-1 0-15,21 0 0</inkml:trace>
  <inkml:trace contextRef="#ctx0" brushRef="#br0" timeOffset="8416.29">11726 1228 0,'0'0'0,"0"-21"15,0-1-15,0 1 16,-21 21-16,0-21 0,0 21 0,21-21 15,-21 21-15,-1 0 0,1 0 16,0 0-16,0 0 0,0 0 0,0 21 16,-1 0-16,1 0 0,0 1 15,0 20-15,0-21 0,-22 0 0,22 0 16,0 22-16,21-22 0,-21 21 0,0-21 16,21 1-16,0-1 0,0 0 15,0 21-15,0-21 0,0 1 16,0-1-16,0 0 0,21-21 15,0 0-15,0 0 0,0 0 0,1 0 16,-1 0-16,0 0 16,0 0-16,0-21 0,0 21 0,1-21 15,-1-1-15,0 1 0,0 0 0,0-21 16,0 21-16,1-22 0,-1 22 16,-21-21-16,21 21 0,-21-22 0,21 22 15,-21 0-15,0 0 0,0 0 16,0 42 15,0 0-31,0 0 0,0 0 16,0 0-16,0 1 0,0-1 0,0 0 15,0 0-15,0 0 0,0 0 0,0 1 16,0-1-16,0 0 0,21 0 16,0 0-16,1 0 15,-1 1-15,0-22 0,0 21 16,0-21-16,0 0 0,22 0 15,-1 0-15,0 0 0,1 0 0,-1 0 16,0 0-16,22-21 0,-22 21 0</inkml:trace>
  <inkml:trace contextRef="#ctx0" brushRef="#br0" timeOffset="9252.03">12742 1355 0,'0'0'0,"21"-21"0,-21-1 15,0 1-15,0 0 0,0 0 0,0 0 16,0 0-16,-21-1 15,21 1-15,0 0 0,-21 0 0,0 21 16,0 0-16,21-21 0,-21 21 16,-1 0-16,1 0 0,0 0 15,-21 21-15,21 0 0,-1 0 16,1 0-16,-21 1 0,21-1 0,0 21 16,-22-21-16,22 0 0,0 22 15,0-22-15,0 21 0,21-21 0,0 1 16,0-1-16,0 0 0,0 0 0,0 0 15,0 0-15,0 1 0,21-22 16,0 21-16,0-21 16,0 0-16,0 0 0,1 0 15,-1 0-15,0-21 0,21-1 0,-21 1 16,1 0-16,-1 0 0,0 0 16,0-22-16,0 22 0,0-21 0,1 0 15,-1-1-15,0-20 0,0 20 0,-21-20 16,0 21-16,21-22 0,-21 1 15,0 20-15,0 1 0,0 0 0,0 20 16,0-20-16,0 21 0,0 0 16,0 0-16,0 42 31,0 0-31,-21 0 16,21 21-16,0 1 0,0-1 15,0 0-15,0 1 0,0-1 0,0 22 16,0-22-16,0 0 0,0 1 15,0-1-15,-21 0 0,21 1 0,0-22 16,-21 21-16,21-21 0,0 0 0,0 1 16,0-1-16,0 0 0,0 0 15,0 0-15,0 0 16,21-21-16,0 0 0,0 0 16,0 0-16,1 0 0,-1 0 0,0 0 15,0 0-15,0 0 0,22-21 16,-22 21-16,21-21 0,-21 0 15,22 0-15,-22 0 0,21-1 0,-21 1 16,22 0-16,-22-21 0,21 21 16,-21-22-16,0 22 0,1-21 0,-1 21 15,0-1-15,-21 1 16,0 42 0,-21 1-1,21-1-15,-21 21 0,-1-21 0,22 0 16,0 1-16,0 20 0,0-21 0,0 0 15,0 0-15,0 1 0,0-1 16,0 0-16,22 0 0,-1-21 16,0 21-16,0-21 15,0 0-15,0 0 0,1 0 0,-1 0 16,0 0-16,0 0 0,0 0 0,0 0 16,1 0-16,20-21 0,-21 0 15,0 21-15,0-21 0,1 0 0,-1-1 16,-21 1-16</inkml:trace>
  <inkml:trace contextRef="#ctx0" brushRef="#br0" timeOffset="9561.69">13250 931 0,'0'22'0,"64"-22"16,-43 0-1,0 0-15,-21-22 16,0 1 15,-21 21-15,0 0-16,0 0 15,-1 0-15,22 21 0,-21-21 16,0 22-16,21-1 0,0 0 16,0 0-16</inkml:trace>
  <inkml:trace contextRef="#ctx0" brushRef="#br0" timeOffset="10364.25">13801 1185 0,'0'0'0,"0"-84"31,-22 84-31,22-21 0,0 42 31,0 0-31,0 0 16,0 0-16,-21 0 0,21 1 0,0 20 16,0-21-16,0 21 0,0-20 15,0 20-15,0-21 0,0 0 16,0 22-16,-21-22 0,21 0 15,0 21-15,-21-21 0,21 1 0,0-1 16,0 0-16,-21-21 31,21-21-15,0 0-16,0-1 16,0-20-16,0 21 0,0 0 0,0 0 15,21-22-15,-21 22 0,21-21 16,0-1-16,0 22 0,1-21 0,-1 0 15,21 20-15,-21-20 0,22 21 16,-22 0-16,21 0 0,0-1 16,1 1-16,-22 21 0,21 0 15,1 0-15,-22 0 0,21 0 0,-21 21 16,22 1-16,-22 20 0,0-21 16,0 21-16,-21-20 0,0 20 0,0 0 15,0-21-15,0 22 0,0-1 16,0-21-16,0 0 0,0 22 0,0-22 15,0 0-15,0 0 0,-21 0 0,0 1 16,21-1 0,-21-21-16,-1 0 31,22-21-31,0-1 16,0 1-16,0 0 15,22 21-15,-1-21 0</inkml:trace>
  <inkml:trace contextRef="#ctx0" brushRef="#br0" timeOffset="11424.38">15282 1122 0,'0'0'0,"0"-21"16,0 0-16,-21-1 0,0 22 15,0-21-15,0 0 0,-22 21 0,22 0 16,0-21-16,0 21 0,0 0 16,-1 0-16,1 0 0,0 0 0,0 21 15,-21 0-15,20 0 0,1 1 16,0-1-16,0 21 0,-21-21 0,20 22 16,1-1-16,0 0 0,-21-21 15,42 22-15,-21-22 0,-1 21 0,22-21 16,0 1-16,0 20 0,0-21 15,0 0-15,0 0 0,22 1 16,-1-1-16,0-21 0,0 0 16,0 0-16,0 0 0,22 0 15,-22 0-15,21 0 0,1-21 0,-22-1 16,21 22-16,-21-21 0,22 0 16,-22-21-16,21 21 0,-21-1 0,22-20 15,-22 0-15,0 21 0,0-22 16,0 22-16,0-21 0,1 21 0,-1-1 15,-21-20-15,0 21 16,0 0-16,0 42 47,0 0-47,-21 0 0,21 0 16,-22 1-16,1-1 0,21 21 0,0-21 15,0 22-15,-21-22 0,21 21 0,-21 0 16,21 1-16,-21-1 0,21 0 15,0 22-15,0-22 0,-21 22 0,21-1 16,0-20-16,0 20 0,0 1 16,0-22-16,0 21 0,0 1 0,0-22 15,0 22-15,0-1 0,21 1 16,-21-1-16,21 1 0,0-1 0,-21 1 16,21-1-16,0 1 0,-21-1 0,22 1 15,-22-22-15,0 22 16,21-1-16,0-21 0,-21 22 0,0-22 15,21 1-15,0 20 0,-21-21 0,21 1 16,-21-1-16,0-21 0,22 22 16,-22-22-16,21 0 0,-21 0 0,0 0 15,-21-21 17,-1 0-32,1-21 0,0 21 0,0-21 15,0 0-15,0-22 0,-1 22 16,1-21-16,-21 21 0,21-22 0,-22-20 15,1 21-15,21-22 0,-21 22 0,-1-22 16,22 22-16,-21-22 16,21 1-16,-1-1 0,-20 1 0,21-22 15,21 22-15,-21-1 0,21-20 0,-21 20 16,21 1-16,0-1 0,0 1 16,0-1-16,0 1 0,21-22 0,0 21 15,0 1-15,0-22 0,0 43 16,1-22-16,-1 1 0,21 21 0,-21-1 15,0 1-15,22 0 0,-22 20 16,0-20-16,0 21 0,0 0 0,1-22 16,-1 43-16,0-21 0,0 0 15,-21 0 1,21 21-16,-21 21 62,21 0-62,-21 0 16,0 1-16,0-1 16,0 0-16</inkml:trace>
  <inkml:trace contextRef="#ctx0" brushRef="#br0" timeOffset="12920.64">1376 2498 0,'0'0'15,"-43"0"-15,1 0 0,0 0 0,-1 0 16,22 0-16,-21 0 0,21 0 16,0-21-16,-1 21 0,1 0 0,0 0 15,0 0 1,42 0 31,0 0-32,0 0-15,22 0 0,-22 0 16,21 0-16,1 0 0,-1 0 0,0 0 16,22 0-16,-1-22 0,1 22 15,-1 0-15,1 0 0,20 0 0,-20 0 16,-1-21-16,22 21 0,-21 0 15,20 0-15,-20 0 0,20-21 0,22 21 16,-21 0-16,0 0 0,20 0 16,-20-21-16,21 21 0,-21 0 0,20 0 15,-20-21-15,21 21 0,0 0 16,0 0-16,-1 0 0,1-21 16,21 21-16,-21 0 0,0 0 15,21 0-15,-21-22 0,21 22 0,0-21 16,0 21-16,0 0 0,21 0 0,-21 0 15,-21-21-15,21 21 0,0 0 16,0 0-16,0 0 0,0 0 0,0-21 16,0 21-16,0 0 0,0 0 15,-21 0-15,21 0 0,21 0 0,-21 0 16,0 0-16,0-21 0,-21 21 16,21 0-16,0 0 0,0 0 0,0 0 15,0 0-15,0 0 0,0 0 16,0 0-16,-22 0 0,22 0 15,0 0-15,0 0 0,0 0 0,0 0 16,0 0-16,0 0 0,0-21 0,-21 21 16,21 0-16,0 0 0,0 0 15,0 0-15,0 0 0,-21 0 0,21 0 16,0 0-16,-21 0 0,21 0 16,0 0-16,0 0 0,-21 0 0,21-22 15,0 22-15,-21 0 0,-1 0 0,1 0 16,21 0-16,-21 0 0,0 0 15,0 0-15,21 0 0,-21 0 0,-1 0 16,1 0-16,0 0 16,-21-21-16,21 21 0,-22 0 0,22 0 15,0 0-15,-21 0 0,20 0 0,1-21 16,-21 21-16,0 0 0,-1 0 16,1-21-16,0 21 0,-1 0 0,1 0 15,0 0-15,-1-21 0,1 21 16,0 0-16,-1 0 0,1 0 0,0 0 15,-22 0-15,22 0 0,-22 0 0,1 0 16,-1 0-16,1 0 0,-1 0 16,-20 0-16,20 0 0,-21 0 0,1-21 15,-1 21-15,0 0 16,1 0-16,-22 0 0,0 0 0,0 0 16,0 0-16,1 0 0,-1 0 15,-21 21 32,-21-21-47,-1 21 16</inkml:trace>
  <inkml:trace contextRef="#ctx0" brushRef="#br0" timeOffset="14299.68">2307 3789 0,'0'0'0,"0"-21"0,0 0 16,0-1 0,0 1-1,0 0-15,-21 21 16,0 0 0,21 21-16,0 0 15,0 1-15,0-1 0,-21 0 16,21 0-16,0 21 0,0 1 0,-22-1 15,22 0-15,0 22 0,0-22 16,0 22-16,0-22 0,0 0 0,0 1 16,-21-1-16,21 0 0,0 1 15,0-22-15,0 21 0,0-21 16,0 1-16,0-1 16,0-42 15,21-1-31,-21 1 0,22 0 0,-1 0 15,0 0-15,-21-22 0,21 1 16,0 0-16,0-1 0,-21 1 0,22-21 16,-1 20-16,0 1 0,0 0 15,0-1-15,0 1 0,1 21 0,-22 0 16,21-1-16,0 1 0,0 21 16,0 21-1,0 1 1,-21-1-16,0 0 0,0 21 0,22 1 15,-22-22-15,0 21 0,21 0 16,-21 1-16,0-1 0,0 0 0,0 1 16,21-22-16,0 0 0,0 21 15,-21-20-15,21-22 0,1 21 0,-1 0 16,0-21-16,0 0 0,0 0 16,22 0-16,-22 0 0,0 0 0,21-21 15,-21 0-15,1-1 0,20 1 16,-21 0-16,0 0 0,0 0 0,1-22 15,-22 1-15,0 21 0,0-21 16,0-1-16,0 1 0,0 0 16,0-1-16,-22 1 0,1 0 15,0 20-15,0-20 0,0 21 0,0 0 16,-22 0-16,22-1 0,0 1 16,0 21-16,0 0 0,-1 0 0,1 0 15,21 21 1,0 1-16,0-1 15,0 0-15,0 0 16,21-21-16,1 0 0,-22 21 16,21-21-16</inkml:trace>
  <inkml:trace contextRef="#ctx0" brushRef="#br0" timeOffset="14896.34">3450 3429 0,'0'0'16,"0"-21"-16,0 0 0,0 0 0,-21 21 16,0-22-16,0 22 15,-1 0-15,1 22 16,21-1-16,0 0 0,0 0 16,0 21-16,0 1 0,0-22 0,0 21 15,0 1-15,0-1 16,0 0-16,0 1 0,0-1 0,0 21 15,0-20-15,0-1 0,0 22 16,0-22-16,0 0 0,0 1 0,0-1 16,0 0-16,21 1 0,-21-22 0,0 0 15,0 0-15,0 0 0,0 0 16,0 1-16,0-44 31,0 1-31,0 0 0,0 0 16,0 0-16,0-22 0,0 1 15,0 0-15,0-1 0,0 1 0,22 0 16,-22-1-16,21 1 16,0 21-16,0-21 0,21 20 0,-20-20 15,20 21-15,0 0 0,1 0 16,-1-1-16,0 22 0,1 0 0,-1 0 16,0 0-16,1 0 0,-1 22 15,-21-1-15,21 0 0,-20 0 0,-1 21 16,0-20-16,0 20 0,-21 0 0,0 1 15,0-1-15,0 0 0,0 1 16,0-1-16,0-21 0,-21 21 0,0-20 16,0-1-16,21 0 0,-22 0 15,22 0-15,-21 0 0,0-21 16,0 0 0,21-21-1,0 0 1,0 0-16,21 0 15,0 0-15,0-1 0</inkml:trace>
  <inkml:trace contextRef="#ctx0" brushRef="#br0" timeOffset="15775.56">4889 3895 0,'0'0'0,"22"-106"31,-22 85-31,-22 0 16,1-1-16,0 1 0,0 0 16,0 21-16,0 0 0,-1 0 15,1 0-15,0 0 0,-21 21 0,21-21 16,-1 21-16,-20 1 0,21 20 16,-21-21-16,20 21 0,1 1 0,0-1 15,0 0-15,0 1 0,21 20 16,0-20-16,-21-1 0,21 0 0,0 1 15,0-22-15,0 21 0,0-21 0,0 0 16,0 1-16,0-1 0,21 0 16,-21 0-16,21-21 0,0 0 15,0 0-15,0 0 16,1 0-16,-1-21 0,21 0 0,-21 21 16,0-21-16,1-22 0,-1 22 15,0-21-15,21 21 0,-21-22 0,-21-20 16,22 20-16,-1 1 0,0 0 0,-21-1 15,0 1-15,0 0 0,21 21 16,-21-22-16,0 22 0,0 0 16,0 42-1,0 0 1,-21 0-16,21 22 0,0-22 16,0 21-16,0 1 0,0-1 15,0 0-15,0-21 0,0 22 0,0-1 16,0-21-16,0 22 0,0-22 15,21 0-15,0 0 0,0 0 0,1 0 16,-1-21-16,21 0 0,-21 0 16,22 0-16,-22 0 0,21 0 0,0 0 15,-20-21-15,20 0 0,-21 0 0,21 0 16,-20 0-16,-1-22 0,0 1 16,0 0-16,0-1 0,0 1 0,1 0 15,-22-22-15,0 22 16,21-22-16,-21 22 0,0-22 0,21 22 15,-21-21-15,0 20 0,0 1 0,0 21 16,0 0-16,0-1 0,0 1 16,0 0-16,0 42 15,0 0 1,-21 1-16,21 20 0,-21-21 0,21 21 16,0 1-16,0-1 0,-22 0 15,22 1-15,0-1 0,0 22 0,0-22 16,0 0-16,0 22 0,0-22 15,0 0-15,0 1 0,22-1 16,-22-21-16,21 22 0,0-22 0,0 0 16,-21 0-16,21 0 0,0-21 15,1 0-15,-1 21 0,0-21 0,0 0 16,0 0-16,0 0 0,1-21 0,-1 21 16,0-21-16,0 0 0,0 0 15,0 0-15,1-1 0,-1-20 0,0 21 16,-21-21-16,21 20 0,-21-20 15,0 21-15,0-21 0,0 20 0</inkml:trace>
  <inkml:trace contextRef="#ctx0" brushRef="#br0" timeOffset="16044.4">5292 3789 0,'0'0'0,"21"21"15,21-21 1,-21 0-16,22 0 0,20 0 0,-21 0 16,22 0-16,-1-21 0,1 21 0,-1-21 15,1 21-15,-1-21 0,-20 21 16,-1 0-16,0-22 0,-20 22 0,20 0 16,-21 0-16,0 0 0,-21-21 15,21 21 1,-21-21-1</inkml:trace>
  <inkml:trace contextRef="#ctx0" brushRef="#br0" timeOffset="22088.17">2349 8234 0,'0'-21'0,"0"0"16,-21-1-16,21 1 15,0 0-15,0 0 0,0 0 16,0 0-16,0-1 0,0 1 0,0 0 16,0 0-16,0 0 15,0 0-15,0-1 16,-21 22-1,21 22-15,0 20 16,0-21-16,0 21 16,0 1-16,0-1 0,0 0 0,0 1 15,0-1-15,0 22 0,0-22 16,-21 0-16,21 1 0,0-1 0,0 0 16,-21-21-16,21 22 0,0-22 15,0 0-15,0 0 0,0 0 16,0 1-16,0-1 15,0-42 1,21-1 0,-21 1-16,21 0 0,0 0 0,-21-21 15,21 20-15,-21-20 0,22 0 0,-1-1 16,-21 1-16,21 0 0,0-1 16,0 1-16,0 0 0,1 21 0,-1-1 15,-21 1-15,21 0 0,0 21 16,0 0-16,-21 21 15,21 0-15,1 1 0,-22-1 16,0 21-16,0-21 0,21 22 0,-21-22 16,21 21-16,-21 0 0,0-20 15,21 20-15,0-21 0,-21 0 0,21 0 16,1 1-16,-22-1 0,21 0 16,0 0-16,0-21 0,0 0 15,0 0-15,1 0 0,-1 0 0,0 0 16,21 0-16,-21-21 0,1 0 15,-1 0-15,21-1 0,-21 1 0,0 0 16,1-21-16,-22 21 0,21-22 16,-21 1-16,0 0 0,0-1 0,0-20 15,0 20-15,0-20 0,0 21 0,-21-1 16,-1 1-16,1 0 0,0 20 16,21 1-16,-21 0 0,0 0 0,0 21 15,-1 0-15,1 0 0,0 0 16,0 0-16,21 21 15,0 0 1,0 0-16,0 1 0,0-1 16,0 0-16,0 0 0,21 0 15,0-21-15,0 21 16,1-21-16,-1 0 0,0 0 0</inkml:trace>
  <inkml:trace contextRef="#ctx0" brushRef="#br0" timeOffset="22659.84">3619 7620 0,'0'0'15,"0"-21"-15,0 0 0,0 0 0,-21 21 16,21-22-16,-21 22 16,21 22-1,0-1-15,0 21 16,0-21-16,0 0 0,0 22 0,0-1 15,0 0-15,0 1 0,0-1 16,0 22-16,0-22 0,0 21 0,0-20 16,21 20-16,-21-20 0,0-1 15,0 0-15,0 1 0,0-1 16,0-21-16,0 21 0,0-20 0,0-1 0,0 0 16,0 0-16,0 0 15,0-42 16,0 0-31,0 0 16,0 0-16,0-1 0,0-20 0,0 0 16,0-1-16,0 1 0,21 0 15,1-1-15,-1 1 0,0 0 0,21-1 16,-21 22-16,22-21 0,-1 21 0,-21 0 16,22 21-16,-1-22 15,0 22-15,-21 0 0,22 0 0,-1 22 16,-21-1-16,0 0 0,22 0 15,-22 0-15,0 22 0,-21-1 0,0-21 16,0 21-16,0 1 0,0-1 0,0-21 16,0 22-16,0-22 0,0 0 15,0 0-15,-21 0 0,21 0 0,0 1 16,-21-1-16,0 0 0,21 0 16,0-42 30,21 0-46,0 0 16,0-1-16</inkml:trace>
  <inkml:trace contextRef="#ctx0" brushRef="#br0" timeOffset="23576.46">4572 7980 0,'0'0'0,"21"-21"0,0 0 15,-21-1-15,21 1 0,1 21 16,-22 21 15,0 1-31,0-1 0,0 0 16,0 21-16,-22 1 0,22-22 0,-21 21 15,21 0-15,0-20 16,-21 20-16,21-21 0,-21 21 0,21-20 16,0-1-16,0 21 0,0-21 15,0 0-15,0 1 0,21-22 16,0 0-16,0 0 0,1 0 0,20 0 15,-21 0-15,21 0 0,-20-22 16,20 22-16,-21-21 0,21 0 0,-20 0 16,-1 0-16,21-22 0,-21 22 0,0-21 15,1 0-15,-1-1 0,-21 1 16,21 0-16,0-1 0,-21 22 0,0-21 16,21 21-16,-21-22 0,21 22 0,-21 0 15,0 42 32,0 0-47,0 0 16,0 1-16,0-1 0,0 0 0,0 0 15,0 21-15,0-20 0,0 20 0,0 0 16,0-21-16,0 22 0,0-1 16,22 0-16,-22 1 0,21-1 0,-21 0 15,21 1-15,-21 20 0,0-20 0,21 20 16,-21-21-16,21 22 0,0-1 15,-21 1-15,0 21 0,0-22 0,22 1 16,-1-1-16,-21 1 0,21-1 16,-21 1-16,21-1 0,0 1 15,0-1-15,-21 1 0,22-1 0,-1-21 16,0 22-16,-21-1 0,21-20 0,0 20 16,-21-20-16,0-1 0,21 0 0,1 1 15,-22-1-15,21 0 0,-21-21 16,0 22-16,21-1 0,-21-21 0,21 22 15,-21-22-15,0 0 0,0 0 16,0 0-16,0 0 0,-21 1 16,0-22-16,0 0 0,-1 0 15,1 0-15,-21-22 0,21 1 16,0 0-16,-22 0 0,22 0 0,-21 0 16,21-22-16,-22 1 0,22 21 15,-21-43-15,21 22 0,-1-22 0,1 22 16,0-43-16,0 22 0,21-22 0,0 1 15,0-1-15,0 0 0,0 1 16,0-1-16,0 21 0,0-20 0,21 20 16,0-20-16,0 20 0,1-21 0,-1 22 15,0-1-15,0 1 0,0 21 16,0-22-16,1 22 0,20-1 0,-21 1 16,0 0-16,0-1 0,1 22 0,-22-21 15,21 21-15,0 0 16,-21-1-16,0 1 0,0 0 15,0 42 17,0 0-17,21-21 1</inkml:trace>
  <inkml:trace contextRef="#ctx0" brushRef="#br0" timeOffset="24543.9">6138 8192 0,'0'0'0,"-21"0"0,0 0 0,0 0 16,21-22 15,21 22-15,0 0 0,0 0-16,22 0 0,-1 0 0,0 0 15,43 0-15,-22 0 0,22 0 16,21 0-16,-21-21 0,20 21 15,1-21-15,-21 21 0,21 0 0,-22-21 16,22 21-16,-21 0 0,-22 0 16,22-21-16,-21 21 0,-1 0 0,-21 0 15,1 0-15,-1-21 0,-21 21 0,0 0 16,1 0-16,-1 0 16,-21-22-16,-21 22 15,-1 0-15,1-21 16,0 21-16,0 0 0,0-21 0,0 0 15,-1 21-15,-20 0 0,21-21 0,0 21 16,0 0-16,-22-21 0,22 21 16,-21 0-16,21-22 0,-22 22 15,22-21-15,-21 21 0,21 0 0,-1 0 16,1 0-16,0-21 0,0 21 16,0 0-16,42 0 31,0 0-16,0 0-15,0 21 0,1-21 16,-1 0-16,21 21 0,-21-21 16,0 22-16,22-22 0,-22 0 15,0 21-15,21-21 0,-20 0 0,-1 0 16,0 0-16,0 21 0,21-21 16,-20 0-16,-1 0 0,0 0 15,-21 21 1,0 0-1,0 0-15,-42 1 0,20-1 16,1 0-16,0 21 0,-21 1 16,21-22-16,-22 21 0,22 0 0,-21 1 15,21-1-15,-1 0 0,-20-20 0,21 20 16,0-21-16,0 21 0,-1-20 16,1-1-16,0 0 0,21 0 15,0 0-15,-21 0 0,0 1 16,21-44 15,21 1-31,0 0 16</inkml:trace>
  <inkml:trace contextRef="#ctx0" brushRef="#br0" timeOffset="25375.43">9102 7832 0,'63'0'15,"-42"-21"-15,0-1 16,1 22-16,-1-21 0,0 0 0,21 0 16,-21 0-16,1 0 15,-1-1-15,-21 1 0,21 0 0,0 0 16,-21 0-16,21 0 0,-21-1 0,0 1 16,0 0-16,0 0 0,0 0 15,0 0-15,-21 21 0,0 0 16,0-22-16,0 22 0,-1 0 0,-20 0 15,21 0-15,-21 22 0,-1-1 16,22 0-16,-21-21 0,-1 21 0,22 21 16,0-20-16,-21-1 0,21 0 0,21 0 15,0 21-15,0-20 0,0 20 16,0-21-16,0 0 0,0 22 0,21-22 16,0 21-16,0-21 0,0 22 15,0-22-15,22 21 0,-22-21 0,21 22 16,-21-1-16,22-21 0,-22 21 0,0-20 15,0 20-15,0-21 0,1 21 16,-1-20-16,0-1 0,-21 21 16,0-21-16,0 0 0,0 1 0,0 20 15,0-21-15,-21 0 0,0-21 0,-22 21 16,22 1-16,-21-1 0,-1-21 16,1 0-16,0 0 0,-22 0 0,1 0 15,20 0-15,-20 0 0,21 0 0,-1-21 16,1 21-16,0-22 0,-1 1 15,22 0-15,0 0 0,0 0 0,0-22 16,-1 22-16,22 0 0,-21-21 16,21 21-16,0-22 0,0 22 0,0 0 15,0 0-15,21 0 0,1-1 0,-1 22 16,0-21-16,0 0 16,21 21-16,-20 0 0,20 0 0,-21 0 15,21-21-15,-20 21 0,20 0 0,0 0 16,-21 0-16</inkml:trace>
  <inkml:trace contextRef="#ctx0" brushRef="#br0" timeOffset="26752.49">10033 8319 0,'21'0'0,"-42"0"0,63 0 16,-21 0-16,1 0 0,-1 0 0,0 0 15,0 0-15,0-22 16,-21 1-16,21 0 16,-21 0-16,0 0 0,0 0 0,0-1 15,0 1-15,0-21 0,-21 21 16,0-22-16,21 1 0,-21 21 0,0-21 16,0 20-16,-1 1 0,1 0 0,-21 0 15,21 0-15,0 0 0,-1 21 16,1 0-16,0 0 15,0 0-15,-21 21 0,20 0 0,1 0 0,0 21 16,0 1-16,0-22 16,21 42-16,-21-20 0,-1-1 0,1 0 15,0 1-15,21-1 0,0 0 0,0 1 16,0-1-16,0-21 0,0 22 16,0-22-16,0 0 0,0 0 0,21 0 15,0 0-15,1-21 0,-1 0 0,0 0 16,21 0-16,-21 0 0,1 0 15,-1 0-15,0 0 0,21-21 0,-21 0 16,1 0-16,-1 0 0,0 0 0,0-1 16,0-20-16,-21 21 0,21-21 15,1-1-15,-22 1 0,21 0 16,-21-1-16,0 1 0,21 21 0,-21-22 16,0 22-16,0 0 0,0 0 15,0 42 1,0 0-1,0 22-15,0-22 0,0 0 16,0 21-16,0 1 0,0-1 0,0-21 16,0 21-16,0-20 0,21 20 15,-21-21-15,21 21 0,-21-20 0,21-1 16,1 0-16,-1 0 0,0-21 16,0 0-16,-21 21 0,21-21 15,0 0-15,1 0 0,-1 0 0,0 0 16,0-21-16,0 21 0,0-21 15,1 0-15,-1 0 0,0-1 0,0 1 16,-21 0-16,21 0 0,-21-21 16,21 20-16,-21-20 0,0 0 0,0 21 15,0-22-15,0 1 0,0 21 0,0 0 16,0-1-16,-21 44 16,21-1-1,-21 21-15,21-21 0,0 22 0,0-22 16,-21 21-16,21-21 0,0 22 15,0-22-15,-21 21 0,21-21 16,0 0-16,0 1 0,0-1 0,0 0 0,0 0 16,0 0-1,0 0-15,0 1 16,0-44 15,0 1-15,0 0-16,0 0 15,0 0-15,0-22 0,0 22 0,21-21 16,-21 21-16,21-22 0,-21 22 16,21-21-16,0 21 0,1-22 15,-1 22-15,0 0 0,0 0 0,0 0 16,0 0-16,1 21 0,-1 0 16,21 0-16,-21 0 0,0 0 0,22 0 15,-22 0-15,21 21 0,-21 0 16,1 21-16,20-21 0,-21 1 0,0 20 15,-21-21-15,0 21 0,21-20 0,-21 20 16,0-21-16,0 0 0,0 0 0,0 22 16,0-22-16,0 0 0,0 0 15,0 0-15,-21-21 0,21 22 16,-21-22-16,0 0 16,0 0 15,21-22-31,0 1 0,0 0 15,0 0-15,0-21 0,0 20 16,21-20-16,0 21 0,0-21 0,22-1 16,-22-20-16,21 20 0,-21 1 0,22 21 15,-1-21-15,0-1 0,1 22 16,-1 21-16,0-21 0,-21 21 0,22 0 16,-22 0-16,21 21 0,-21 0 0,1 22 15,-1-22-15,0 21 0,-21 0 16,0 1-16,0-1 0,0 0 15,0 1-15,0-22 0,0 21 0,0-21 16,0 22-16,0-22 0,-21 0 16,21 0-16,-21 0 0,-1 1 15,22-44 32,0 1-47,0 0 0,22 21 0,-1-42 16,0 21-16</inkml:trace>
  <inkml:trace contextRef="#ctx0" brushRef="#br0" timeOffset="27137.44">11896 8297 0,'0'0'0,"0"22"31,21-22-31,0 0 15,0 0-15,0 0 0,0-22 0,1 1 16,20 21-16,-21-21 0,0 0 16,22 0-16,-22 0 0,21-1 0,-21 1 15,0 0-15,1-21 0,-22 21 0,0-1 16,0 1-16,0 0 0,0 0 16,-22 0-16,1 21 0,0 0 0,0 0 15,0 0-15,-22 0 0,22 21 16,-21 0-16,0 0 0,20 22 15,-20-1-15,21-21 0,0 21 0,0 1 16,-1-1-16,1 0 0,21 1 0,-21-1 16,21 0-16,0-20 0,0-1 15,0 0-15,21 0 0,0 0 0,22 0 16,-22-21-16,0 0 0,21 0 0,-20 0 16,20 0-16,0 0 0,-21 0 15,22 0-15,-1 0 0,-21 0 0,22-21 16,-22 0-16,0 0 0,0 0 15</inkml:trace>
  <inkml:trace contextRef="#ctx0" brushRef="#br0" timeOffset="27916.37">13462 7472 0,'0'-127'32,"0"106"-32,0 0 0,0-1 0,-21 22 15,0 0-15,-1 0 0,1 0 16,0 0-16,0 22 15,0-1-15,0 0 0,-1 21 0,22-21 16,-21 22-16,0 20 0,0-20 0,0-1 16,0 21-16,-1 1 0,1-1 15,0 1-15,21-1 0,-21 1 0,21-1 16,-21 1-16,21-1 0,0 1 0,0-22 16,0 1-16,0-1 0,0 0 15,21 1-15,0-22 0,21 0 0,-20 0 16,20 0-16,0-21 0,1 0 0,20 0 15,-21 0-15,1 0 0,20 0 16,-20 0-16,-1-21 0,21 0 16,-20 0-16,-1 0 0,22-22 0,-22 1 15,0 0-15,1-1 0,-1-20 16,0-1-16,-21 1 0,1-1 0,-1 22 16,-21-22-16,0 1 0,0-1 15,0 1-15,-21-1 0,-22 1 0,22 21 16,-21-22-16,21 22 0,-22-1 0,1 1 15,0 0-15,-1 21 0,1-1 16,0 1-16,-1 0 0,1 21 16,21 0-16,-22 21 0,1 0 0,0 1 15,21-1-15,-1 21 0,1 0 16,0 1-16,0-1 0,0 0 0,21 1 16,0-1-16,0 0 0,0 1 15,0-1-15,0 0 0,0 1 0,0-22 16,21 21-16,0-21 0,0 22 0,22-22 15,-22 0-15,21 0 0,0-21 16,1 0-16,-1 0 0,0 0 0</inkml:trace>
  <inkml:trace contextRef="#ctx0" brushRef="#br0" timeOffset="28349.12">14690 7514 0,'0'0'0,"0"-21"15,0 0-15,0 0 0,0 0 16,0-1-16,-22 22 0,1 0 31,21 22-31,-21-1 16,21 21-16,0 0 0,0 1 0,0-1 16,0 0-16,0 22 0,0-22 15,0 43-15,0-22 0,-21 1 0,21 21 16,0-22-16,-21 22 0,21-1 0,0 1 15,-21-21-15,21 41 16,0-20-16,0 0 0,-22 21 0,22-22 0,-21 1 16,21 21-16,-21-22 0,21 22 15,0 0-15,-21-21 0,21 21 0,-21-1 16,21-20-16,0 21 0,0-21 16,-21 20-16,21-20 0,-22 0 0,22 21 15,-21-43-15,21 22 0,0-22 0,0 1 16,0-22-16,0 22 0,0-43 0,0 21 15,0-21-15,0 0 0,0-42 32,0 0-32,0 0 15,0-21-15,21 20 0,-21-41 16,22 21-16,-1-22 0,-21 22 16,21-43-16,0 22 0</inkml:trace>
  <inkml:trace contextRef="#ctx0" brushRef="#br0" timeOffset="28720.63">14732 7959 0,'0'-43'0,"0"86"0,0-107 0,-21 43 15,21 0-15,-21 21 0,21-21 0,0 0 16,0-1-16,0 1 15,21 21-15,0 0 0,0 0 16,21 0-16,-20 0 0,20 0 16,0 21-16,1 1 0,-1-1 0,0 0 15,1 21-15,-1-21 0,-21 22 0,21-22 16,-20 21-16,-22 1 0,0-1 16,0-21-16,0 21 0,0 1 0,0-22 15,-43 21-15,22-21 0,-21 1 0,21-1 16,-22 0-16,1 0 0,0 0 15,-1-21-15,1 21 0,21-21 16,0 0-16,-1 0 0,1 0 0,0 22 16,21-44-1,0 1 1,21 0-16,0 0 0,1 0 0,20 0 16</inkml:trace>
  <inkml:trace contextRef="#ctx0" brushRef="#br0" timeOffset="29260.32">15430 8107 0,'43'0'16,"-22"0"-1,0 0-15,0 0 0,0-21 16,1 21-16,-1-21 0,0-1 0,0 22 15,21-21-15,-20 0 0,-22 0 16,21 0-16,0 21 0,-21-21 0,21-1 16,-21 1-16,0 0 0,0 0 15,0 0-15,-21 21 16,0-21-16,0 21 0,-1 0 0,1 0 16,0 0-16,0 0 0,0 21 0,0-21 15,-1 21-15,1 0 0,0 0 16,0 22-16,21-22 0,0 21 0,0-21 15,-21 22-15,21-1 0,0-21 16,0 21-16,0-20 0,0 20 16,0-21-16,21 0 0,0 0 0,-21 1 15,21-1-15,0 0 0,1 0 16,20-21-16,-21 0 0,0 21 0,0-21 16,22 0-16,-22 0 0,0 0 0,0 0 15,22 0-15,-22-21 0,0 0 16,21 21-16,-21-21 0,1 0 0</inkml:trace>
  <inkml:trace contextRef="#ctx0" brushRef="#br0" timeOffset="29680.17">16087 7959 0,'0'-21'0,"0"42"0,0-64 16,0 22-16,0 0 16,0 0-16,21 0 15,0 21-15,0-21 0,0 21 16,0 0-16,1-22 0,20 22 15,-21 0-15,0 0 0,0 0 0,1 0 16,-1 0-16,0 0 0,0 0 16,0 22-16,0-1 0,1 0 0,-1 0 15,0 21-15,-21-20 0,0 20 0,21 0 16,-21-21-16,21 22 0,-21-1 16,0 0-16,0-20 0,0-1 0,0 21 15,0-21-15,0 0 0,0 1 0,-21-22 16,0 21-16,0-21 15,0 0-15,-1 0 16,1 0-16,21-21 0,0-1 16,0 1-16,0 0 0,0 0 15,0 0-15,0 0 0,0-22 0,0 1 16,21 21-16,1-22 0,-1 1 16,0 0-16,0 21 0,0-22 0,0 22 15,1-21-15,-1 21 0,0-1 0,0 22 16,0-21-16,0 21 15,1 0-15,-1-21 0,0 21 16,0 0-16,0 0 0,0 0 16</inkml:trace>
  <inkml:trace contextRef="#ctx0" brushRef="#br0" timeOffset="30308.03">17293 8128 0,'0'0'0,"21"-21"0,0 21 0,-21-21 0,22 0 16,-22-1-16,21 1 0,-21 0 0,0 0 16,0 0-16,0 0 0,0-1 15,0 1-15,0-21 0,0 21 0,0 0 16,-21-1-16,-1 1 0,1 21 15,0 0-15,0 0 0,0 0 16,-22 0-16,22 0 0,0 21 0,-21 1 16,21-1-16,-22 0 0,22 21 15,0 1-15,-21-1 0,20 0 0,1 1 16,0-1-16,0 0 0,0-21 0,21 22 16,0-1-16,0-21 15,0 0-15,0 1 0,0-1 0,0 0 16,0 0-16,21-21 0,0 21 0,0-21 15,0 0-15,1 0 16,-1 0-16,0-21 0,0 21 0,0-21 16,22 0-16,-22 0 0,0-1 0,21 1 15,-21 0-15,22-21 0,-22-1 16,0 22-16,0-21 0,0 0 0,1-1 16,-1 1-16,-21 0 0,21 20 0,-21-20 15,0 21-15,0 0 0,0 0 16,0 42 15,-21 0-31,21 21 0,0-21 16,0 22-16,0-1 0,0-21 15,0 22-15,0-1 0,0-21 16,0 21-16,0-20 0,0-1 0,0 21 16,0-21-16,21 0 0,0 1 15,0-1-15,0-21 16,1 0-16,-1 0 0,0 0 15,0 0-15,0 0 0,0-21 0,1 21 16,-22-22-16,21 1 0,0 0 16,0 0-16,-21 0 0,21-22 15</inkml:trace>
  <inkml:trace contextRef="#ctx0" brushRef="#br0" timeOffset="30627.85">18013 7366 0,'0'0'0,"0"-21"0,0-21 32,-21 42-32,-1 21 15,1 0-15,21 0 16,-21 0-16,21 22 0,0-1 0,-21 0 16,21 1-16,-21-1 0,0 0 15,21 22-15,-22-22 0,22 22 16,-21-22-16,21 21 0,-21 1 0,21-22 15,0 22-15,-21-22 0,21 0 16,-21 1-16,21-22 0,0 21 0,0-21 16,0 1-16,0-1 0,0 0 0,0 0 15,21-21 17,0 0-32,0-21 0,0 0 15,1 0-15,-1-1 0,0 1 16,0 0-16</inkml:trace>
  <inkml:trace contextRef="#ctx0" brushRef="#br0" timeOffset="30927.69">18436 7853 0,'0'0'0,"0"-21"0,0 0 16,-21 21-1,0 0-15,0 0 0,-1 0 16,1 0-16,21 21 15,-21 0-15,0 0 0,21 0 0,-21 0 16,21 1-16,0 20 0,-21-21 0,21 21 16,-22 1-16,22-22 0,-21 0 15,21 21-15,0-20 0,0-1 16,0 0-16,0 0 0,0 0 0,0 0 16,0 1-16,0-1 15,21-21 1,1 0-1,-1 0-15,0-21 0,0 21 16,0-22-16,0 1 0,1 21 0,-1-21 16,21 0-16,0 0 0</inkml:trace>
  <inkml:trace contextRef="#ctx0" brushRef="#br0" timeOffset="31828.33">18817 7895 0,'0'0'0,"21"-21"0,0 0 15,-21 0-15,0 0 0,0-1 16,-21 44 15,0-1-31,0 0 0,21 0 16,-21 0-16,0 0 0,-1 22 0,1-1 15,21-21-15,-21 22 0,0-1 16,0 0-16,21-21 0,0 22 0,0-22 16,0 0-16,0 21 0,0-20 15,0-1-15,0 0 0,0 0 16,21-21-16,0 0 0,0 0 15,0 0 1,1 0-16,-1 0 0,0 0 16,-21-21-16,21 21 0,-21-21 0,0 0 15,0-1-15,0 1 0,0 0 16,0 0-16,0-21 0,0 20 0,0-20 16,0 21-16,0-21 0,0 20 0,0-20 15,0 21-15,0 0 0,0 0 16,0-1-16,0 1 15,0 0 1,21 21-16,0-21 16,22 21-16,-22 0 0,21 0 0,-21-21 15,22 21-15,-1 0 16,0 0-16,1 0 0,-1 0 0,-21 0 16,22 0-16,-22 21 0,0 0 0,0 0 15,-21 0-15,0 1 0,0-1 16,0 0-16,0 21 0,0-21 0,0 1 15,0 20-15,-21-21 0,21 21 0,-21-20 16,21-1-16,0 0 0,-21 0 16,21 0-16,0 0 0,-22 1 0,22-1 15,0 0-15,0 0 16,-21-21-16,21 21 0,-21-21 31,21-21-15,0 0-1,0 0-15,0 0 16,0-22-16,0 22 0,21 0 16,0-21-16,1 20 0,-1-20 0,0 0 15,0-1-15,0 1 0,22 21 0,-1-21 16,0-1-16,-21 1 0,22 21 16,-1 0-16,0-22 0,1 22 0,-1 0 15,0 0-15,1 21 0,-22-21 16,21 21-16,-21 0 0,1 0 0,20 0 15,-21 0-15,0 21 0,0 0 0,1 0 16,-1 0-16,-21 0 16,21 22-16,-21-1 0,0 0 0,0 1 15,0-1-15,0 0 0,0 1 0,0-1 16,-21 0-16,0 1 0,-1-1 16,22 0-16,-21-20 0,0-1 0,0 0 15,21 0-15,0 0 0,-21 0 16,0 1-16,-1-22 0,22 21 15,-21-21-15,21-21 32,-21-1-32,21 1 15,0 0-15,0 0 0,0-21 0,0 20 16</inkml:trace>
  <inkml:trace contextRef="#ctx0" brushRef="#br0" timeOffset="32256.39">18838 7303 0,'-84'42'31,"84"-21"-31,-22-21 16,22 21-16,22-21 15,-1 0-15,0 0 16,0 0-16,0 0 16,0 0-16,1 0 0,-22-21 0,21 21 15,-21-21-15,0 0 16,0 0-1,-21 21-15,-1 0 0,22-22 16,-21 22-16,0 0 0,0 0 16,0 0-16,0 22 15,21-1-15,-22 0 16,1-21-16,21 21 16,0 0-16,-21-21 0,0 21 15,0-21 1,0 0-16</inkml:trace>
  <inkml:trace contextRef="#ctx0" brushRef="#br0" timeOffset="32511.4">17695 7747 0,'0'0'0,"0"21"0,21-21 15,1 0-15,-1 0 16,0 0-16,0 0 0,21 0 16,-20 0-16,20 0 0,-21 0 0,0 0 15,22 0-15,-22 0 0,0 0 0,0-21 16,0 21-16,0 0 0,1 0 16,-1 0-16,0 0 0,-21-21 15,21 21-15,-21-21 16,0 0-16</inkml:trace>
  <inkml:trace contextRef="#ctx0" brushRef="#br0" timeOffset="-134123.78">9038 10054 0,'0'0'0,"0"21"0,21-21 0,0 0 94,-21-21-63,0 0-15,0 0-1,0 0-15,0 0 16,0-1-16,0 1 16,-21 21-16,0-21 0,0 0 15,0 0-15,0 21 16,-1-21-16,1-1 0,-21 22 0,21-21 16,-22 21-16,22 0 0,-21-21 0,0 21 15,20 0-15,-20 0 0,21 0 16,-21 0-16,20 0 0,-20 0 0,21 0 15,0 21-15,0 0 0,-1 1 0,1-1 16,0 0-16,21 0 0,-21 0 16,21 22-16,-21-22 0,21 21 0,0-21 15,0 0-15,0 22 0,0-22 16,0 21-16,0-21 0,0 1 0,0-1 16,0 0-16,0 0 0,0 0 15,21 0-15,0 1 0,0-22 0,0 0 16,1 0-16,-1 0 15,21 0-15,-21-22 0,0 22 0,22-21 16,-22 0-16,21 0 0,1 0 0,-22 0 16,21-1-16,-21 1 0,22-21 15,-1 21-15,-21 0 0,0-22 0,22 22 16,-22 0-16,0-21 0,-21 20 0,0 1 16,21 0-16,-21 0 0,0 0 15,0 0-15,0 42 31,0 0-15,0 0-16,0 0 0,0 0 0,0 1 16,0 20-16,0-21 0,0 0 15,0 22-15,0-22 0,0 0 0,21 0 16,-21 0-16,0 0 0,21 1 0,1-1 16,-1-21-16,0 21 0,0-21 0,0 0 15,0 0-15,22 0 0,-22 0 16,21 0-16,-21 0 0,22 0 0,-1 0 15,0-21-15,1 21 0,-1-21 0,0-1 16,1 1-16,-1 21 0,0-21 16,1 0-16,-1 0 0,-21 0 15,22-1-15,-22 1 0,0 0 0,-21 0 16,0 0-16,0 0 0,0-22 16,0 22-16,0 0 0,0 0 0,-21 0 15,0 21-15,-1-22 0,1 22 0,0 0 16,0 0-16,0 0 0,0 0 15,-22 0-15,22 0 0,0 22 0,-21-1 16,20-21-16,1 21 0,0 0 0,0 21 16,0-20-16,0-1 15,-1 0-15,22 0 0,0 0 0,0 0 0,0 1 16,0-1-16,0 0 0,22-21 31,-1 0-31,0 0 0,0 0 16,21 0-16,-20 0 0,20 0 0,-21-21 15,21 0-15,-20-1 0,-1 1 16,21 21-16,-21-21 0,0 0 0,1 0 16,-22 0-16,21-1 0,-21 1 15,0 0 1,0 0 0,0 42 15,21 0-16,-21 0-15,0 1 0,0-1 0,21 21 16,-21-21-16,21 22 0,-21-1 16,0 0-16,0 1 0,0 20 0,21 1 15,-21-1-15,0 1 0,22-1 0,-22 22 16,0-22-16,0 1 0,0 20 0,0-20 16,0-1-16,0 22 0,0-21 15,0-1-15,0 22 0,0-22 0,0 1 16,0-22-16,0 22 0,0-22 0,0 0 15,-22 1-15,22-1 0,-21 0 0,0 1 16,0-22-16,0 0 0,0 21 16,21-21-16,-22 1 0,1-1 15,0-21-15,0 21 0,0 0 0,0-21 16,-1 0-16,1 0 0,0 0 16,0 0-16,0-21 0,0-21 15,-1 20-15,1-20 0,0 0 0,0-22 16,0 1-16,21-1 0,0-20 0,-21-1 15,21 0-15,0 1 0,0-1 0,0 0 16,0 1-16,0-1 0,21 0 16,-21 22-16,42-22 0,-21 22 0,22-1 15,-22 1-15,21 20 0,0 1 16,1 0-16,-1-1 0,0 1 16,1 21-16,-1-22 0,-21 22 0,22 0 15,-22 0-15,21 0 0,-21 0 0,22 21 16</inkml:trace>
  <inkml:trace contextRef="#ctx0" brushRef="#br0" timeOffset="-133329.12">10668 9948 0,'0'-63'31,"0"42"-31,0 0 0,0-1 0,0 1 16,0 0-16,0 0 15,-21 0-15,0 0 0,-1-1 16,1 22 0,0 0-16,0 0 0,0 0 0,21 22 15,-21-1-15,-1 0 0,1 0 0,0 21 16,0-20-16,0 20 0,0 0 15,-1-21-15,22 22 0,-21-1 0,21-21 16,-21 22-16,21-1 0,0-21 0,0 0 16,0 0-16,0 1 0,0-1 15,0 0-15,21-21 16,0 0-16,1 0 0,-1 0 16,0 0-16,0-21 0,0 0 15,0 21-15,1-22 0,-1 1 16,0 0-16,21 0 0,-21-21 0,1 20 15,-1-20-15,0 21 0,-21-21 0,21 20 16,-21 1-16,21-21 0,-21 21 16,0 0-16,0-1 0,0 44 47,0-1-47,0 0 0,0 0 0,0 0 15,0 0-15,0 22 0,0-22 16,0 0-16,0 21 0,0-20 0,0-1 15,0 0-15,0 0 0,0 0 16,21 0 0,1-21-16,-1 0 0,0 0 0,0 0 15,0 0-15,0 0 0,1-21 0,-1 21 16,0-21-16,0 0 0,0 0 16,0 0-16,1-1 0,-1 1 0,0 0 15,0 0-15,0-21 0,-21 20 16,21 1-16,-21 0 0,22 0 0,-22 0 15,0 0-15,0 42 16,0 0 0,0 0-16,0 0 0,0 22 0,0-22 15,0 0-15,0 21 0,0-21 16,0 22-16,0-22 0,0 0 0,0 0 16,0 0-16,0 1 0,0-1 0,0 0 15,0 0-15,21-42 47,-21 0-47,21 21 0,-21-21 16</inkml:trace>
  <inkml:trace contextRef="#ctx0" brushRef="#br0" timeOffset="-133125.24">11218 9567 0,'0'0'0,"-21"0"0,0 0 16,21 22-1,0-1 1,0 0 0,21-21-1,0 0-15,0 21 16</inkml:trace>
  <inkml:trace contextRef="#ctx0" brushRef="#br0" timeOffset="-132632.49">11536 9758 0,'0'0'0,"0"21"0,0 0 0,0 0 15,0 1-15,0-1 0,0 0 16,0 0-16,0 0 0,0 0 0,0 1 15,0-1-15,0 0 0,0 21 16,0-21-16,0 1 0,0-1 0,0 0 16,0 0-16,0 0 15,0 0-15,0 1 0,-21-22 0,21 21 16,0 0-16,-22-21 16,22-21 15,0 0-31,0-1 15,0 1-15,0-21 0,0 21 16,0-22-16,22 22 16,-1-21-16,0 0 0,0-1 0,0 1 15,22 0-15,-1-1 0,0 1 0,1 0 16,-1 20-16,0 1 0,22 21 16,-22 0-16,22 0 0,-22 0 0,0 21 15,1 1-15,-1 20 0,-21-21 0,21 21 16,-20 1-16,-22-22 0,0 21 15,0 1-15,0-22 0,0 21 0,-22-21 16,1 0-16,0 22 0,0-22 0,-21 0 16,20 0-16,1-21 0,0 21 0,0-21 15,21 22-15,-21-22 16,42-22 15,-21 1-31,21 0 0</inkml:trace>
  <inkml:trace contextRef="#ctx0" brushRef="#br0" timeOffset="-131904.39">13737 9525 0,'0'-21'0,"0"42"0,0-63 16,-21 42-16,0-21 16,0 21-16,-1 0 0,1 0 15,0-22-15,0 22 0,0 0 0,0 0 16,-22 0-16,22 0 0,-21 22 16,-1-1-16,22 0 0,-21 0 15,21 0-15,-22 22 0,22-22 0,0 21 0,0-21 16,0 22-16,0-22 0,21 21 15,0-21-15,0 0 0,0 1 0,0-1 16,21 0-16,0 0 0,0 0 16,21-21-16,-20 0 0,20 21 15,0-21-15,-21 0 0,22 0 0,-1 0 16,0 0-16,-20 0 0,20-21 0,-21 0 16,0 21-16,0-21 0,1 21 0,-22-21 15,-22 21 1,1 0-1,0 0-15,-21 21 0,21 0 0,-22-21 16,1 21-16,0 0 0,-1 1 16,1-1-16,0-21 0,-1 21 0,22 0 15,-21 0-15,21 0 0,-1 1 16,1-1-16,0 0 16,21 0-16,21-21 15,0 0-15,22 0 0,-22 0 16,0 0-16,21 0 0,-20 0 0,20 0 15,0-21-15,-21 21 0,22-21 16,-1 0-16,-21 21 0,22-22 0,-22 22 16,0 0-16,0-21 0,0 21 0,0 0 15,-21 21 1,0 1 0,0-1-16,0 0 0,0 0 15,-21 21-15,0-20 0,0-1 16,0 21-16,0 0 0,-1 1 15,22-22-15,-42 21 0,42 1 0,-21-1 16,0-21-16,0 21 0,-1-20 0,1-1 16,21 0-16,0 0 0,0 0 0,0 0 15,21-21 1,1 0-16,-1 0 0,0 0 16</inkml:trace>
  <inkml:trace contextRef="#ctx0" brushRef="#br0" timeOffset="-130360.27">15875 9906 0,'0'0'0,"0"-21"0,0-43 15,0 43-15,0-21 16,0 21-16,0 0 0,0-22 0,-21 22 15,21-21-15,-21 21 0,-1-1 16,22-20-16,0 21 0,-21 0 0,0 0 16,0-1-16,0 22 0,0 0 15,-1-21-15,1 21 0,0 0 0,-21 0 16,21 0-16,-1 21 0,-20 1 0,21-1 16,0 0-16,-22 21 0,22 1 15,0-1-15,0 0 0,0 1 0,0-1 16,-1 0-16,22 1 0,-21-1 15,21 0-15,0 1 0,0-1 16,0-21-16,0 0 0,0 22 0,21-22 16,1 0-16,-1-21 0,0 21 0,0 0 15,21-21-15,-20 0 0,-1 0 16,21 0-16,-21 0 0,22 0 0,-22 0 16,21-21-16,-21 0 0,22 0 0,-22 0 15,0-1-15,0 1 0,21-21 16,-42 21-16,22-22 0,-1 22 15,-21-21-15,21 0 0,-21 20 0,0-20 0,0 21 16,0 0-16,0 0 0,0-1 16,0 44 15,0-1-31,0 0 0,0 0 16,0 21-16,0-20 0,0 20 0,0-21 15,0 0-15,0 22 0,0-22 16,0 0-16,0 0 0,21 0 0,0 0 15,0 1-15,1-1 0,20-21 16,-21 0-16,21 0 0,1 0 16,-1 0-16,0 0 0,22 0 0,-1 0 15,1 0-15,-1-21 0,1-1 0,-1 1 16,1 0-16,-1 0 16,-20 0-16,20-22 0,1 22 0,-22-21 15,0 0-15,1-1 0,-22 22 0,0-21 16,0 21-16,-21-22 0,0 22 15,0 0-15,0 0 0,-21 21 0,0 0 16,-21-21-16,20 21 0,1 0 0,0 0 16,-21 0-16,21 21 0,-22 0 15,22 0-15,-21 0 0,21 0 0,-1 1 16,-20-1-16,21 21 0,0-21 16,0 0-16,21 22 0,0-22 15,0 0-15,0 0 0,0 0 0,0 1 0,0-1 16,0 0-16,21-21 0,0 0 15,0 21-15,21-21 0,-20 0 16,-1 0-16,21 0 0,-21 0 0,0 0 16,22 0-16,-22-21 0,0 0 15,21 0-15,-20 21 0,-1-22 0,0 1 16,-21 0-16,21 0 0,0-21 0,-21 20 16,21 1-16,-21 0 0,0 0 15,0 0-15,0 0 0,22-1 16,-22 44 15,0-1-15,0 0-16,-22 0 0,22 0 0,0 22 0,-21-22 15,21 21-15,0-21 16,0 22-16,0-1 0,0-21 0,0 21 16,0 1-16,0-1 0,0 22 0,0-22 15,0 21-15,0 1 0,0-22 16,0 22-16,0-1 0,0 1 0,21-1 15,-21-20-15,0 20 0,0 1 0,0-22 16,0 21-16,0 1 0,0-1 0,0 1 16,0-1-16,0 1 0,0-22 15,0 22-15,0-1 0,22-20 16,-22-1-16,0 21 0,0-20 0,0-1 16,0 0-16,0-20 0,0 20 0,0 0 15,0-21-15,0 22 0,0-22 16,0 0-16,0 0 0,-22 0 0,22 1 15,-21-22-15,0 0 0,0 0 0,0 0 16,0 0-16,-1-22 16,1-20-16,0 21 15,0 0-15,21 0 0,-21-22 0,0 1 16,21 0-16,-22-1 0,1-20 0,21-1 16,-21 1-16,21-1 0,-21-20 0,0 20 15,21-21-15,0 1 16,0-1-16,0 0 0,0 1 0,0-1 15,0 0-15,21 22 0,0-22 0,21 1 16,-20 20-16,-1 1 0,0 20 16,0-20-16,21 20 0,-20 1 0,-1 21 15,106-148 17,-106 147-32,-21 1 0,21 21 0,-21-42 15,21 21-15,0 0 16</inkml:trace>
  <inkml:trace contextRef="#ctx0" brushRef="#br0" timeOffset="-129604.71">17928 9694 0,'21'-21'0,"-42"42"0,63-63 15,-20 21-15,-1 0 0,-21 0 0,0-1 16,0 1-16,-21 0 16,-1 21-16,22-21 0,-21 21 0,0 0 15,-21 0-15,21 0 0,-1 0 16,-20 0-16,0 0 0,-1 21 16,22 0-16,-21 0 0,0 1 0,-1 20 15,22 0-15,-21-21 0,-1 22 16,22-1-16,-21 0 0,21 1 0,-22-1 15,22-21-15,21 22 0,-21-22 0,21 21 16,0-21-16,0 0 0,0 1 16,0-1-16,0 0 0,21 0 15,0-21-15,1 0 0,-1 0 0,0 0 16,0 0-16,0 0 0,22 0 16,-22 0-16,21-21 0,-21 21 0,0-21 15,22 0-15,-1-1 0,-21 1 0,22-21 16,-22 21-16,21-22 15,-21 22-15,0-21 0,1 0 0,-1 20 16,0 1-16,0-42 16,-21 42-16,0 42 15,0 0 1,0 0-16,0 0 0,0 0 16,0 1-16,0 20 0,0-21 0,0 0 15,0 22-15,0-22 0,0 0 0,0 0 16,0 0-16,21 0 15,0 1-15,1-22 0,-1 0 16,0 0-16,0 0 0,0 0 0,0 0 16,1 0-16,-1 0 15,0-22-15,0 22 0,21-21 0,-20 0 16,-1 0-16,21 0 0,-21 0 0,0-22 16,1 22-16,20-21 0,-21 21 15,0-22-15,0 22 0,1 0 0,-1 0 16,0 21-16,0 0 0,-21 21 15,0 0-15,0 0 16,-21 22-16,0-22 0,0 21 0,21-21 16,-22 22-16,22-22 0,-21 0 0,21 21 15,0-21-15,0 1 16,0-1-16,0 0 16,21-21-1,1 0 1,-1-21-16,0 0 15,-21-1-15</inkml:trace>
  <inkml:trace contextRef="#ctx0" brushRef="#br0" timeOffset="-129248.91">18732 9440 0,'0'0'0,"-21"0"0,0 0 15,-21 22-15,21-22 0,-1 21 16,22 0-16,-21 0 0,21 0 16,21-21-1,1 0 1,-1 0-16,0 0 0,0 0 16,0-21-16,0 21 0,-21-21 0,22 0 15,-22 0-15,0-1 0,0 1 16,0 0-16,0 0 15,0 0-15,-22 21 0,1-21 0,0 21 16,0 0-16,0 0 0,0 0 16,-1 0-16,1 21 15,0 0-15,0-21 0,0 21 0,0 21 16,-1-20-16,1-1 0,21 0 0,0 21 16,0-21-16,0 1 0,0-1 15,0 0-15,21 0 0,1-21 0,-1 21 16</inkml:trace>
  <inkml:trace contextRef="#ctx0" brushRef="#br0" timeOffset="-128713.22">19219 9673 0,'0'0'0,"0"21"31,-21 1-31,0-1 0,21 0 15,0 0-15,0 0 0,0 0 0,-21 22 16,21-22-16,0 0 0,0 0 16,-21 22-16,21-22 0,0 0 0,0 0 15,0 0-15,0 0 0,-22 1 16,22-1-16,0 0 16,-21-21-16,21-21 46,0 0-46,0-1 0,0 1 16,0 0-16,0 0 0,0 0 0,0-22 16,0 1-16,21 21 0,1-21 15,-1-1-15,0 1 0,0 0 0,0-1 16,22 1-16,-1 21 0,0-22 0,22 22 16,-22 0-16,22 0 0,-1 21 15,-21 0-15,22 0 0,-1 0 0,1 0 16,-22 0-16,22 21 0,-22 0 15,-21 0-15,0 1 0,1 20 0,-1 0 16,-21 1-16,0-1 0,0-21 16,0 21-16,0 1 0,0-1 15,0-21-15,-21 22 0,-1-22 0,22 0 16,-21 0-16,0 0 0,0 0 0,0 1 16,0-22-16,21 21 0,-22-21 15,1 0-15,21 21 0,-21-21 16,0 0-16,0 0 15,0 0-15,-1 0 0,1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28:07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3069 0,'0'0'0,"21"0"32,0 0-17,0 0-15,1-21 16,-1 21-16,-21-21 0,21 0 15,0 21-15,0-21 0,0 21 16,-21-22-16,22 1 0,-1 21 0,-21-21 16,0 0-16,0 0 15,0 0-15,0-1 0,-21 22 32,-22 0-32,22 0 15,-21 0-15,-1 22 0,1-22 16,0 21-16,-1 0 0,-20 0 0,21 0 15,-1 0-15,22 1 0,-21-1 16,21 0-16,-1 0 0,1 0 0,0 0 16,21 1-16,0-1 15,0 0-15,21 0 0,0 0 16,1-21-16,20 21 0,0 1 16,-21-1-16,22-21 0,-1 21 0,0 0 15,1-21-15,-1 21 0,0 0 16,-20 1-16,20-1 0,-21 0 15,0 0-15,0 21 0,1-20 16,-22-1-16,0 21 0,0-21 0,0 0 16,0 1-16,0 20 0,-22-21 15,-20 0-15,21 0 0,0 1 0,-22-22 16,22 21-16,-21 0 0,0-21 16,-1 0-16,1 21 0,0-21 0,-1 0 15,1 0-15,-22 0 0,22 0 16,0-21-16,-1 21 0,22-21 15,-21 0-15,21-1 0,0 22 0,-1-21 16,1 0-16,0 0 0,21 0 16,-21 0-16,21-1 0,0 1 15,0 0 1,21 21 0,0-21-16,0 21 0,1 0 0,-1-21 15,0 21-15,21 0 0</inkml:trace>
  <inkml:trace contextRef="#ctx0" brushRef="#br0" timeOffset="404.76">3111 3577 0,'0'0'0,"22"0"15,-1 0-15,-21-21 0,21 21 16,0-21-16,-21 0 0,21 21 16,0-21-16,-21-1 0,22 1 0,-22 0 15,21 0-15,-21 0 0,0 0 16,0-1-16,0 1 0,0 0 16,-21 21-1,-1 0 1,1 0-16,0 0 0,0 21 15,-21 22-15,20-22 0,1 0 0,0 21 16,21 1-16,-21-22 0,0 21 16,21-21-16,-21 22 0,21-22 0,0 0 15,0 0-15,0 0 0,0 0 16,0 1-16,0-1 0,21 0 0,0-21 16,0 21-16,0-21 0,0 0 15,1 0-15,20 0 0,-21 0 0,21 0 16,1 0-16,-22 0 0,21 0 15,1 0-15</inkml:trace>
  <inkml:trace contextRef="#ctx0" brushRef="#br0" timeOffset="932.46">3873 3514 0,'0'0'0,"22"-21"16,-22-1-16,21 1 0,-21-21 0,0 21 15,0 0-15,0-1 0,0 1 16,0 0-16,0 0 0,-21 0 0,-1 21 15,1 0-15,0 0 0,0 0 0,-21 0 16,20 0-16,1 21 0,-21-21 16,21 42-16,0-21 0,-22 1 0,22 20 15,0-21-15,0 21 16,0-20-16,-1 20 0,1-21 0,21 21 16,0-20-16,0-1 0,0 0 15,0 0-15,0 0 0,0 0 0,0 1 16,21-22-1,1 0-15,-1 0 0,0 0 16,0 0-16,0 0 0,0 0 16,1-22-16,-1 22 0,0-21 0,0 0 15,0 0-15,0 0 0,1-22 0,-1 22 16,0-21-16,-21 21 0,21-22 16,-21 22-16,21-21 0,-21 21 0,0 0 15,0-1-15,0 1 16,0 0-16,21 21 0,-21 21 31,0 0-31,0 1 0,0-1 16,0 0-16,0 21 0,-21-21 0,21 1 15,0 20-15,0-21 0,0 0 16,0 22-16,0-22 0,0 0 0,0 0 16,0 0-16,0 0 0,0 1 15,0-1-15,21-21 0,1 0 16,-22 21-16,21-21 0,0 0 15,0 0-15,0 0 0,0 0 16,1 0-16,-1-21 0,0 21 16,0-21-16</inkml:trace>
  <inkml:trace contextRef="#ctx0" brushRef="#br0" timeOffset="1364.21">4212 3471 0,'0'0'0,"-21"0"0,0-21 15,21 0-15,0 0 16,0 0-16,0 0 0,0-1 16,21 1-16,0 0 15,21 21-15,-20-21 0,-1 0 0,0 21 16,21 0-16,-21-21 16,22 21-16,-22 0 0,0 0 0,21 0 15,-20 21-15,-1-21 0,0 21 16,0 0-16,0 21 0,0-20 0,-21-1 15,0 0-15,0 21 0,0-21 0,0 22 16,0-22-16,0 21 0,0-21 16,0 1-16,-21-1 0,0 0 0,0 0 15,21 0-15,-21-21 0,0 21 16,-1-21-16,1 0 16,21-21 15,0 0-31,0 0 0,0 0 15,0 0-15,0-1 0,0 1 16,0 0-16,0 0 0,0 0 0,21-22 16,1 22-16,-1 0 15,0 0-15,0 0 0,-21 0 0,21 21 16,0-22-16,1 22 0,-1-21 0,0 21 16,21 0-16,-21-21 0</inkml:trace>
  <inkml:trace contextRef="#ctx0" brushRef="#br0" timeOffset="1724.01">5228 3175 0,'0'0'16,"0"-21"-16,0 0 0,0 0 15,-21 21-15,0 0 16,0 0-1,-1 0-15,1 0 0,0 21 16,0-21-16,21 21 0,-21 21 16,21-21-16,-21 22 0,-1-22 0,22 21 15,-21 1-15,21-22 0,-21 21 16,21 0-16,-21-20 0,21-1 16,0 21-16,0-21 0,0 0 0,0 1 15,0-1-15,21 0 16,0 0-16,0-21 0,1 0 0,-1 0 15,0 0-15,0 0 0,0 0 16,22 0-16,-22 0 0,0 0 0,21 0 16,-21-21-16,1 21 0,-1-21 0,0 21 15,0-21-15,21-1 0,-20 1 16,-1-21-16,0 21 0,0 0 0</inkml:trace>
  <inkml:trace contextRef="#ctx0" brushRef="#br0" timeOffset="2279.69">5736 2794 0,'0'0'0,"0"-21"0,0 0 16,0 0-16,0-1 0,0 1 15,0 42 1,-21 1 0,21-1-16,0 0 0,-21 21 0,0-21 15,21 22-15,-22-1 0,22 0 16,0 1-16,-21-1 0,21 22 0,-21-22 15,21 0-15,0 1 0,-21-1 16,21 0-16,0-21 0,0 22 16,0-1-16,0-21 0,0 0 0,0 1 15,0-1-15,0 0 0,-21 0 16,21 0-16,0-42 47,0 0-32,0 0-15,0 0 16,0-22-16,0 22 0,21 0 0,0-21 16,0-1-16,0 22 0,1-21 15,20-1-15,0 22 0,-21 0 16,22-21-16,-1 21 0,0-1 0,-20 22 16,20-21-16,0 0 0,1 21 15,-22 0-15,21 0 0,-21 0 0,0 21 16,22 0-16,-22 1 0,0-1 0,-21 0 15,21 21-15,-21 1 0,21-1 16,-21 0-16,0 1 0,0-1 0,0 0 16,0-21-16,0 22 0,-21-22 15,0 0-15,0 0 0,21 0 0,-21 1 16,0-22-16,21 21 16,-22-21-16,22-21 46,0-1-46,22 22 0</inkml:trace>
  <inkml:trace contextRef="#ctx0" brushRef="#br0" timeOffset="2528.58">7048 3175 0,'0'-21'16,"-21"21"-1,21 21 32,0 0-31,0 0-1</inkml:trace>
  <inkml:trace contextRef="#ctx0" brushRef="#br0" timeOffset="2777.44">6985 3641 0,'0'21'0,"21"-21"79,-21-21-48,0 0-31,21 21 15</inkml:trace>
  <inkml:trace contextRef="#ctx0" brushRef="#br0" timeOffset="3472.04">8403 2921 0,'0'0'16,"0"-21"-16,0 0 16,0 0-1,0 42 16,0 0-15,0 0-16,0 21 16,0-20-16,0 20 0,0-21 0,0 21 15,0 22-15,0-22 0,0 1 16,0 20-16,0-21 0,0 22 0,0-22 16,0 1-16,0-1 0,0 0 0,0 1 15,0-22-15,0 21 0,0-21 16,0 0-16,0 1 0,0-1 15,0 0-15,0 0 0,0 0 16,0-42 15,0 0-15,0 0-16,0 0 0</inkml:trace>
  <inkml:trace contextRef="#ctx0" brushRef="#br0" timeOffset="4183.64">8445 2815 0,'-21'0'0,"21"21"46,21-21 1,1 0-47,-1 0 0,0 0 16,21 0-16,-21 0 0,1 0 16,20 0-16,0 0 0,22 0 0,-22 0 15,22 0-15,-1 0 0,1 0 0,20 0 16,-20-21-16,20 21 0,-20 0 15,21 0-15,-1 0 0,1 0 16,0-21-16,-1 21 0,22 0 16,0 0-16,-21 0 0,20 0 0,-20 0 15,21 0-15,-21 0 0,20 0 16,-20 0-16,21 0 0,0 0 0,0 0 16,-22 0-16,22 0 0,0 0 0,-21-21 15,-1 21-15,22 0 0,-21 0 16,-1 0-16,22 0 0,-21-21 0,21 21 15,-22 0-15,22 0 0,0-21 16,-21 21-16,21 0 0,-1 0 0,1 0 16,0-22-16,0 22 0,21 0 15,0 0-15,-21 0 0,21 0 16,-21 0-16,-1 0 0,1 0 0,0 0 16,0 0-16,0 0 0,0 0 15,-1 0-15,1 0 0,0 0 0,-21 0 16,21 0-16,-22 0 0,22 0 15,0 0-15,0 0 0,0 0 0,-1 0 16,1 0-16,21 0 0,-21 0 16,-21 0-16</inkml:trace>
  <inkml:trace contextRef="#ctx0" brushRef="#br0" timeOffset="4360.55">16679 2709 0,'0'0'0,"43"0"0,-22 0 0,0 0 15,-42 0 48,0 0-47,-1 0-16</inkml:trace>
  <inkml:trace contextRef="#ctx0" brushRef="#br0" timeOffset="5084.13">15473 2752 0,'0'0'0,"-21"0"16,-1 0-16,1 0 0,0 0 0,0 0 16,0 0-16,0 21 15,-1-21-15,1 0 0,0 0 16,42 0 15,0 0-15,22 0-16,-22 0 0,21 0 15,1 0-15,-1 0 0,21 0 0,-20 0 16,20 0-16,1 0 16,-22 0-16,22 0 0,-1 0 0,-21-21 15,22 21-15,-1 0 0,1 0 16,-22-21-16,22 21 0,-22 0 0,0 0 16,1 0-16,-1 0 0,0 0 15,1 0-15,-22 0 0,0 0 0,0 0 16,0 0-16,1 0 0,-44 0 62</inkml:trace>
  <inkml:trace contextRef="#ctx0" brushRef="#br0" timeOffset="5483.9">16658 2752 0,'0'-21'0,"21"21"31,-21 21 16,0 0-47,0 0 0,0 0 16,0 22-16,0-22 15,0 0-15,0 21 0,0-21 0,0 22 16,0-1-16,0 22 0,0-22 16,0 0-16,0 22 0,0-1 0,-21-20 15,21-1-15,-21 21 0,0-20 16,21-1-16,0-21 0,-21 22 0,21-22 15,-22 21-15,22-21 0,-21 0 0,21 1 16,0-1 0,-21-21-16,42-21 47</inkml:trace>
  <inkml:trace contextRef="#ctx0" brushRef="#br0" timeOffset="6516.31">8403 3852 0,'0'0'0,"0"22"0,0-1 15,0 0-15,0 0 16,0 0-16,0 0 0,0 1 0,0-1 15,0 0-15,0 0 0,0 0 16,0 22-16,-21-43 0,21 21 16,0 0-16,0 0 0,0 0 0,-21-21 15,21 21-15,21-21 47,0 0-31,-21-21-16</inkml:trace>
  <inkml:trace contextRef="#ctx0" brushRef="#br0" timeOffset="7923.79">8424 4212 0,'0'21'16,"21"-21"31,1 0-32,-1 0-15,0 0 16,0 0-16,0 0 0,0 0 15,1 0-15,20 0 0,-21 0 0,0 0 16,22 0-16,-1 0 0,0 0 16,1 0-16,-1 0 0,0 0 0,1 0 15,-1 0-15,21 0 0,-20 0 16,-1 0-16,22 0 0,-22 0 0,0 0 16,1 0-16,20 0 0,-21 0 0,22 0 15,-1 0-15,1 0 0,21 0 16,-22 0-16,1 0 0,20 0 0,-20 0 15,20 0-15,-20 0 16,21 0-16,-22 0 0,1 0 0,-1 0 16,22 0-16,-22 0 0,1 0 0,20 0 15,-20 0-15,-1 0 0,22-21 16,-21 21-16,-1 0 0,22 0 0,-22 0 16,1 0-16,-1-21 0,-20 21 15,20 0-15,1 0 0,-22-21 0,21 21 16,-20 0-16,20-21 0,1 21 0,-1 0 15,1 0-15,-1 0 0,1-21 16,-1 21-16,1 0 0,-1 0 0,22 0 16,-22 0-16,1 0 0,-1-22 15,1 22-15,-1 0 0,1 0 0,-1 0 16,1 0-16,-1 0 0,1 0 16,-1 0-16,1 0 0,-1 0 15,1 0-15,-1 0 0,1 0 0,-1 0 16,-20-21-16,20 21 0,1 0 15,-1 0-15,-20 0 0,20 0 0,1 0 16,-22 0-16,21 0 0,-20 0 16,-1 0-16,22 0 0,-22 0 0,0 0 15,22 0-15,-22 0 0,0 0 16,1 0-16,-1 0 0,0 0 0,22 0 16,-22 0-16,1 0 0,-1 0 15,0 0-15,1 0 0,20 0 16,-21 0-16,1 0 0,-1 0 0,0 0 15,-20 0-15,20 0 0,0 0 16,1 0-16,-22 0 0,21 0 0,-21 0 16,22 0-16,-22 0 0,21 0 15,-21 0-15,22 0 0,-22 0 0,21 0 16,-21 0-16,22 0 0,-22 0 16,21 0-16,0 0 0,-20 0 0,20 0 15,0 0-15,-21 0 0,22 0 16,-22 0-16,21 0 0,-21 0 0,1 0 15,20 0-15,-21 0 0,0 0 16,0 0-16,1 0 0,-1 0 16,0 0-16,0 0 0,0 0 0,0 0 15,1 0-15,-1 0 0,0 0 16,21 0-16,-21 0 0,1 0 0,-1 0 16,0 0-16,0 0 0,0 0 15,0 0-15,1 0 0,20 0 0,-21 0 16,0 0-16,0 0 15,1 0-15,-1 0 0,0 0 16,0-21 0,0 21-1,-21-21 1,21 21 0,-21-21 140,0 0-141,0-1 1,0 1-16,0 0 16,0 0-16,0 0 15,0 0-15,0-1 16,0 1-16,0 0 0,22 21 0,-22-21 16,0 0-16,0 0 15,0-1-15,0 1 0,0 0 16,0 0-1,0 0-15,-22 0 16,22-1-16</inkml:trace>
  <inkml:trace contextRef="#ctx0" brushRef="#br0" timeOffset="48959.67">3810 6900 0,'0'-21'16,"0"0"-1,0 0-15,0 0 16,21 21-16,-21-21 16,21-1-16,-21 1 15,0 0-15,0 0 16,0 42 46,0 0-62,0 0 0,0 1 0,0 20 16,0 0-16,21 1 0,-21-1 16,0 0-16,0 1 0,0 20 0,0 1 15,0-22-15,0 21 0,0 1 16,0-22-16,0 22 0,0-22 0,0 0 16,0-20-16,0 20 0,0-21 0,0 0 15,0 0-15,0 1 0,0-1 16,0-42 31,0-1-32,0 1-15,0 0 0,22 0 16</inkml:trace>
  <inkml:trace contextRef="#ctx0" brushRef="#br0" timeOffset="49287.89">4254 7281 0,'0'22'0,"0"-1"16,0 0-16,0 0 16,0 0-1,22-21 1,-1 0-16,0 0 15,-21-21-15,21 0 16,-21 0-16,0 0 16,0-1-16,0 1 15,-21 21 1,0 0-16,0 0 16,21 21-16,-22-21 15,22 22-15,0-1 16,22-21-1,-1 0 1</inkml:trace>
  <inkml:trace contextRef="#ctx0" brushRef="#br0" timeOffset="49792.47">5863 6731 0,'0'0'0,"0"-21"0,0-64 31,0 64-31,0 0 16,0 42 15,0 0-31,0 0 0,0 22 0,0-22 15,0 21-15,0 1 0,0-1 0,0 0 16,0 1-16,0-1 0,0 21 16,0-20-16,0-1 0,0 22 0,0-22 15,-21 0-15,21 1 0,-21-1 16,21 0-16,-21-21 0,21 22 0,0-22 16,0 0-16,0 0 15,0-42 16,0-21-31,0 21 0,0-1 16,0-20-16</inkml:trace>
  <inkml:trace contextRef="#ctx0" brushRef="#br0" timeOffset="50216.75">6202 6646 0,'0'0'0,"0"-21"0,21 21 15,-21 21 17,-21 1-32,0-1 0,-1 21 15,1-21-15,0 22 0,0-22 0,0 0 16,0 21-16,-22-21 0,22 1 16,0 20-16,-21-21 0,20 0 15,1-21-15,0 21 0,0 1 0,0-22 31,21-22-15,21 22 0,0 0-1,0 0-15,0 0 16,1 22-16,-22-1 0,21 0 16,0 0-16,0 0 0,-21 22 15,21-22-15,0 0 0,1 0 0,-1 0 16,-21 0-16,21 1 0,0-1 0,-21 0 15,21-21-15,0 21 0,1 0 16,-1-21 0,0 0-16,0 0 15,0-21-15,0 0 16,-21 0-16</inkml:trace>
  <inkml:trace contextRef="#ctx0" brushRef="#br0" timeOffset="50644.5">6540 7049 0,'-21'21'32,"42"-21"-1,1-21-31,-1 21 0,0 0 0,-21-22 15,21 22-15,0-21 0,0 0 16,-21 0-16,22 0 16,-22 0-16,0-1 0,0 1 15,0 0-15,-22 21 16,1 0 0,0 0-16,0 21 0,0 0 15,21 1-15,-21-1 0,21 0 16,-22 0-16,22 0 0,0 0 0,-21 22 15,21-22-15,0 0 0,0 21 0,0-20 16,0-1-16,0 21 0,0-21 16,0 0-16,21 1 0,1-1 15,-1-21-15,0 0 0,0 0 16,0 0-16,0 0 0,22 0 16,-22 0-16,21 0 0,-21-21 0,22 21 15,-22-22-15,21 1 0,-21 0 0,22-21 16,-22 21-16,0-1 0</inkml:trace>
  <inkml:trace contextRef="#ctx0" brushRef="#br0" timeOffset="51364.09">7175 6900 0,'0'0'0,"0"-21"0,0 0 15,0 42 17,0 0-17,-21 1-15,21-1 16,0 0-16,0 0 0,0 0 0,0 0 15,0 1-15,-21-1 0,21 0 16,0 0-16,0 0 0,0 0 0,0 1 16,0-1-16,21 0 15,0 0-15,1-21 0,-1 0 16,0 0-16,0 0 0,21-21 16,-20 0-16,-1 0 0,-21-1 15,21 1-15,0 0 0,0 0 16,0 0-16,-21 0 0,0-1 0,22 1 0,-22-21 15,0 21-15,21 0 0,-21-1 16,0 1-16,0 0 16,0 42 31,0 0-47,0 1 15,0-1-15,0 0 0,0 0 0,0 0 16,0 22-16,0-22 0,0 21 0,0 0 15,0 22-15,21-22 0,-21 22 16,0-22-16,21 22 0,-21-22 0,0 21 16,0 1-16,0-1 0,0 1 0,0-1 15,0 1-15,0 21 0,0-22 16,0 22-16,0-1 0,21-20 16,-21 21-16,0-22 0,0 22 0,21-1 15,-21-20-15,22 21 0,-22-22 0,21 22 16,-21-22-16,0 1 0,0 20 15,0-20-15,0-22 0,0 22 0,0-22 16,0 0-16,-21 1 0,-1-22 0,1 21 16,-21-21-16,21 1 0,0-22 15,-22 21-15,22-21 0,-21 0 0,-1 0 16,1-21-16,0 21 0,-1-43 0,1 22 16,-21-21-16,20-1 0,-20-20 15,20 21-15,1-43 0,-21 21 0,20-20 16,22-1-16,-21 22 0,21-22 15,-1 21-15,22 1 0,0-1 0,0 1 16,0-1-16,0 1 0,22-1 16,20 22-16,-21-21 0,0-1 0,22 22 15,-1-22-15,-21 22 0,21-22 0,1 22 16,-1 0-16,0-1 0,1-20 16,-1 21-16,0-1 0,22 1 0</inkml:trace>
  <inkml:trace contextRef="#ctx0" brushRef="#br0" timeOffset="52207.81">8107 6816 0,'0'0'0,"0"-21"0,0-1 16,-21 22 0,21-21-16,-22 21 15,1 21-15,21 1 16,-21-1-16,21 0 0,0 0 16,0 0-16,-21 22 0,21-22 0,-21 21 15,21-21-15,0 22 0,0-22 16,0 0-16,-21 21 0,21-21 15,0 1-15,0-1 0,0 0 0,0 0 16,21-42 15,0 0-31,-21 0 0,21-1 16,0 1-16,0 0 0,1 0 16,-22 0-16,21 0 0,0-1 15,0 1-15,-21 0 0,21 0 0,0 0 0,1 21 16,-1 0-1,-21 21 1,0 0-16,0 0 16,0 0-16,0 1 0,0-1 15,0 0-15,21 0 0,-21 0 0,0 0 16,21 1-16,-21-1 0,21 0 16,0-21-16,1 0 15,-1 0-15,0 0 0,0 0 16,21 0-16,-20-21 0,-1 0 15,0-1-15,0 1 0,21 0 0,-20 0 16,-1 0-16,-21 0 0,21-22 0,-21 22 16,0-21-16,0 21 0,0-1 15,0-20-15,0 21 0,-21 0 0,0 0 16,-1-1-16,1 1 0,0 21 16,0-21-16,0 21 15,0 0-15,-1 0 0,1 0 16,21 21-1,-21 0-15,21 1 0,0-1 16,0 0-16,0 0 16,21-21-16,0 0 0,1 0 15,-1 21-15,0-21 0</inkml:trace>
  <inkml:trace contextRef="#ctx0" brushRef="#br0" timeOffset="52678.54">8975 6710 0,'0'0'0,"0"-21"0,-22 21 31,1 0-31,0 0 0,21 21 16,-21-21-16,0 21 0,0 0 0,21 0 16,-22 1-16,1 20 0,0-21 15,21 21-15,-21-20 0,0 20 0,21-21 16,0 0-16,0 22 0,0-22 0,0 0 15,0 21-15,0-21 16,0 1-16,0-1 0,0 0 0,21-21 16,0 21-16,0-21 0,0 0 0,1 0 15,-1 0-15,0 0 0,21 0 16,-21 0-16,1-21 0,20 0 0,-21 0 16,0-1-16,0 1 0,1 0 15,-1 0-15,0 0 0,0-22 0,-21 22 16,21 0-16,-21-21 0,0 21 0,0-22 15,0 22-15,0-21 0,0 21 16,-21-1-16,0 1 0,0 0 0,0 0 16,-1 0-16,1 21 0,0 0 0,-21 0 15,21 0-15,-1 0 16,1 0-16,0 21 0,0-21 0,21 21 16,-21 0-16,21 0 0,-21-21 0,21 22 15,0-1-15,0 0 0,0 0 16,0 0-16,0 0 0,0 1 15,21-1-15,0-21 0,0 0 16,0 0-16,0 0 0</inkml:trace>
  <inkml:trace contextRef="#ctx0" brushRef="#br0" timeOffset="53141.3">9313 6900 0,'0'0'0,"-21"-21"0,21 0 16,0 0-16,-21 21 16,21-21-16,0 0 0,0-1 15,0 1-15,21 21 0,0-21 16,0 21-16,22 0 16,-1 0-16,0 0 15,1 0-15,-22 21 0,0 0 16,0 1-16,0 20 15,1-21-15,-1 0 0,-21 0 0,0 22 16,0-22-16,0 0 0,0 21 16,0-20-16,0-1 0,0 0 15,0 0-15,-21 0 0,21 0 16,-22-21-16,1 0 16,21-21-1,0 0 1,0 0-16,0 0 0,0 0 15,0-1-15,0 1 0,0 0 16,21-21-16,-21 21 0,22-1 0,-22 1 16,0 0-16,21-21 0,0 21 15,0-1-15,-21 1 0,21 21 16,-21-21 0,21 21-16,1 0 15,-1 0-15,0 21 16,-21 0-16,21-21 0</inkml:trace>
  <inkml:trace contextRef="#ctx0" brushRef="#br0" timeOffset="54184.07">10520 6879 0,'0'0'0,"21"-21"0,-21 0 15,0 0-15,0 0 0,0-1 16,0 1-16,0 0 0,0 0 0,0 0 16,-21 0-16,0-1 0,-1 22 15,1-21-15,-21 21 16,21 0-16,0 0 0,-1 0 0,-20 21 16,21-21-16,0 22 0,-22-1 15,22 0-15,0 0 0,-21 0 0,21 22 16,-1-22-16,1 0 0,0 21 0,21-21 15,0 22-15,0-22 0,0 0 16,0 0-16,0 22 0,0-22 16,0 0-16,0 0 0,21-21 0,0 21 15,1 0-15,-1-21 0,0 0 16,0 22-16,0-22 0,0 0 0,1 0 16,-1 0-16,0 0 0,0-22 0,21 1 15,1 0-15,-43 0 16,21 0-16,0 0 0,0-1 0,0-20 15,1 21-15,-22-21 0,21-1 0,0 22 16,0-21-16,-21-1 0,21 1 16,0 0-16,-21-1 0,0 1 0,22 0 15,-22-1-15,21 1 0,-21 21 16,0-21-16,0 20 0,0-20 16,0 21-16,0 0 0,0 0 0,0-1 15,0 44 16,-21 20-15,21-21-16,-22 0 0,22 22 16,0-1-16,0 0 0,-21 1 0,21-1 15,0 21-15,-21-20 0,21-1 0,0 0 16,-21-20-16,21 20 16,0 0-16,0-21 0,0 22 0,0-22 0,0 0 15,0 0-15,0 0 0,0 1 16,21-1-16,0 0 0,0-21 15,-21 21-15,22-21 0,-1 0 0,0 0 16,0 0-16,0 0 0,0 0 16,1 0-16,-1 0 0,21-21 15,-21 21-15,22-21 0,-1 0 0,0-1 16,1 1-16,-1 0 0,0 0 0,1 0 16,-1 0-16,0-22 0,1 22 15,-1-21-15,-21 21 0,0-1 0,0-20 16,-21 21-16,0 0 0,0 0 0,0-1 15,-21 22 1,0 0-16,-21 0 0,21 0 16,-22 0-16,22 22 0,0-1 0,-21 0 15,20-21-15,1 21 0,21 0 16,0 0-16,0 1 0,0-1 0,0 0 16,0 0-16,21 0 15,1 0-15,-1-21 0,0 22 16,0-22-16,0 21 0,22-21 0,-22 0 15,0 21-15,0-21 0,0 0 16,0 21-16,1 0 16,-22 0-16,0 1 15,-22-22 1,1 21-16,0-21 16,0 0-16,0 0 0,0 21 0,-1-21 15,1 0-15,0 0 0,0 21 16,0-21-1,0 0 1,-1 0 0</inkml:trace>
  <inkml:trace contextRef="#ctx0" brushRef="#br0" timeOffset="55365.81">3916 9186 0,'0'22'16,"0"-44"31,0 1-32,0 0-15,0 0 0,0 0 16,21 0-16,0-1 0,0 1 15,-21 0-15,21 21 0,1-21 16,-22 0-16,21 21 0,0 0 16,-21-21-16,21 21 0,0 0 15,0 0-15,1 21 0,-22 0 16,21 0-16,0 0 0,-21 0 0,0 22 16,21-22-16,-21 21 0,0-21 15,0 22-15,0-1 0,0 0 0,0 1 16,0-22-16,0 21 0,-21 1 0,0-1 15,0 0-15,-1 1 0,1-22 16,0 21-16,0 0 0,-21-20 0,20-1 16,1 0-16,-21 0 0,21 0 15,0 0-15,-1-21 0,1 0 0,-21 0 16,21 0-16,0 0 0,-1 0 0,1 0 16,0-21-16,0 0 15,0 0-15,21 0 0,0 0 0,-21-1 16,21-20-16,0 0 0,0 21 0,0-22 15,0 22-15,0-21 0,0 21 16,0-22-16,21 22 0,0 0 0,-21 0 16,21 0-16,0 21 0,0-22 15,1 1-15,-1 21 0,0 0 0,0 0 16,0 0-16,0 0 0,1 21 0,-1 1 16,0-1-16,-21 0 15,21 0-15,0 0 0,-21 22 0,21-22 0,-21 21 16,0-21-16,0 0 0,0 22 0,22-22 15,-22 0-15,0 0 16,0 0-16,21-21 0,-21 22 0,0-1 16,21-21 15,0-21-15</inkml:trace>
  <inkml:trace contextRef="#ctx0" brushRef="#br0" timeOffset="55740.43">4678 9440 0,'0'0'0,"0"22"16,21-22 31,-21-22-32,21 22-15,-21-21 0,21 0 16,-21 0-16,0 0 16,-21 21 15,0 0-31,0 0 0,0 0 15,21 21-15,0 0 0,-22 0 16,22 0 0,0 1-16,22-22 31,-1 0-15,0 0-16</inkml:trace>
  <inkml:trace contextRef="#ctx0" brushRef="#br0" timeOffset="60764.29">5715 9292 0,'-21'0'16,"21"-21"-1,0 0 1,0 0-16,0 0 15,21-1-15,-21 1 0,21 0 0,0 0 16,0 0-16,1 0 0,-1 21 16,0-22-16,21 1 0,-21 21 15,1 0-15,-1 0 0,0 0 0,21 0 16,-21 0-16,1 21 0,-1 1 16,0 20-16,-21-21 0,21 21 0,0-20 15,-21 20-15,0 0 0,0-21 0,0 22 16,0-22-16,0 0 0,0 21 15,0-20-15,0-1 0,-21 0 0,21 0 16,0 0-16,0 0 0,-21-21 0,0 0 31,21-21-15,0 0-16,0 0 0,0 0 16,0-22-16,0 22 15,0 0-15,21 0 0,0 0 0,-21-22 16,21 22-16,-21-21 0,21 21 0,1-22 15,-22 22-15,21-21 0,0 21 16,0 0-16,21-1 0,-20 1 0,-1 0 16,21 21-16,-21 0 0,0 0 15,22 0-15,-22 21 0,0 0 0,21 1 16,-20-1-16,-1 21 0,0-21 0,-21 22 16,21-22-16,0 21 15,-21 0-15,0-20 0,0 20 0,21-21 16,-21 0-16,0 22 0,22-22 0,-22 0 15,0 0-15,0 0 0,21 0 16,0-21-16,0 22 0,0-22 16,0 0-16,1 0 0,-1-22 15,0 1-15,0 21 0,0-21 16,22 0-16,-22 0 0,0-22 0,0 22 16,0 0-16,0-21 0,1 21 15,-1-22-15,0 22 0,0-21 0,0-1 16,0 1-16,1 0 0,-1 21 0,21-22 15,-21 22-15,0 0 0,1 0 16,-1 21-16,0 0 0,0 0 16,0 0-16,0 21 0,-21 0 15,0 21-15,0-20 0,22-1 16,-22 21-16,21-21 0,-21 0 0,0 22 16,0-22-16,0 0 0,0 0 0,0 0 15,0 1 1,0-44 15,0 1-15,0 0-16,0 0 0,0 0 15,0 0-15,0-1 0,0 1 16,0 0-16,0-21 0,-21 21 16,-1-1-16,22 1 0,-21 0 0,21 0 15,-21 21-15,0-21 0,0 21 16,0 0-16,-1 0 0,1 0 15,21 21-15,-21 0 0,0 0 0,0 0 16,0 1-16,-1-1 0,22 21 16,-21-21-16,0 22 0,21-22 0,0 21 15,-21 0-15,0-20 0,21 20 0,-21-21 16,21 21-16,0-20 0,0 20 16,0-21-16,0 0 0,0 0 15,0 1-15,21-1 0,0-21 0,0 0 16,0 0-16,0 0 0,1 0 15,-1 0-15,21-21 0,-21-1 0,0 22 16,1-21-16,20-21 0,-21 21 0,0 0 16,0-1-16,22-20 0,-22 21 15,0-21-15,0 20 0,0-20 0,1 21 16,-1-21-16,-21-1 0,21 22 16,-21 0-16,0-21 0,0 20 0,0 1 15,-21 42 16,21 1-31,-21-1 0,21 21 16,0-21-16,0 22 0,0-22 0,0 0 16,0 21-16,0-21 0,0 1 15,0 20-15,0-21 0,0 0 16,0 0-16,21-21 0,0 0 0,0 22 16,0-22-16,22 0 0,-22 0 15,21 0-15,0 0 0,1-22 0,-22 22 16,21-21-16,1 0 0,-1 0 0,0 0 15,-21 0-15,22-1 0,-22-20 16,0 21-16,0-21 0,-21 20 16,0-20-16,0 0 0,21 21 0,-21-22 0,0 1 15,0 21-15,0 0 16,0-22-16,0 22 0,0 0 16,0 42-1,-21-21-15,21 42 0,0-20 16,0-1-16,0 21 0,0 0 0,0 1 15,0-22-15,0 21 0,0 1 16,-21-22-16,21 21 0,0-21 0,0 22 16,0-22-16,0 0 0,0 0 0,0 0 15,0 0-15,0 1 16,0-44 15,0 1-31,0 0 16,0 0-16,0 0 15,21 0-15,-21-22 0,0 22 0,21-21 16,-21 21-16,22-22 0,-1 1 16,-21 0-16,21 20 0,0-20 0,0 21 15,-21 0-15,0 0 0,21-1 0,1 22 16,-1 22 0,-21-1-16,21 0 0,-21 0 0,0 21 15,21-20-15,-21 20 0,21-21 0,-21 21 16,21 1-16,-21-22 15,0 0-15,22 21 0,-1-20 0,0-1 0,-21 0 16,21 0-16,0 0 0,-21 0 16,21-21-16,1 22 0,-1-22 15,0 0-15,0 0 16,0 0-16,-21-22 16,21 1-16,-21 0 0,22 0 15,-22 0-15,0 0 0,21-1 0,0-20 16,-21 21-16,21-21 0,0 20 0,-21-20 15,21 0-15,22 21 0,-22-22 16,0 22-16,0-21 0,0 21 16,22-1-16,-22 22 0,0-21 0,0 21 0,0 0 15,-21 21 1,22 1-16,-22 20 0,21-21 16,-21 0-16,0 0 0,0 22 0,0-22 15,0 0-15,0 0 0,0 22 16,21-22-16,-21 0 0,0 0 0,0 0 15,21 0-15,0-21 0,0 22 16,-21-1-16,22-21 0,-1 0 0,0 21 16,0-21-16,0 0 0,0 0 0,1 0 15,-1 0-15,21 0 0,-21 0 16,0 0-16,1-21 0,20 0 0,-21 21 16,0-22-16,22 1 0,-22 0 0,21 0 15,-21 0-15,0-22 0,1 22 16,-22 0-16,0-21 0,0 21 15,0-22-15,0 22 0,0-21 0,0 21 16,0-1-16,0 1 0,-22 0 16,1 21-16,0-21 0,0 21 15,0 0-15,0 21 0,21 0 16,-22 0-16,22 1 0,-21-1 16,21 0-16,-21 21 0,21-21 0,0 22 15,0-22-15,0 0 0,0 21 0,0-20 16,0-1-16,0 0 0,0 0 15,21 0-15,0 0 0,1 1 0,-1-22 16,0 21-16,0-21 0,0 0 16,22 0-16,-22 0 0,21 0 15,0 0-15,1 0 0,-1 0 0,0 0 16,1 0-16,-1-21 0,0-1 0,1 1 16,20 0-16,-20 0 0,-1-21 15,0 20-15,1-20 0,20 0 0,-42 21 16,22-22-16,-1 1 0,-21 0 15,0-1-15,0 1 0,-21 21 0,22-22 16,-22 22-16,0 0 0,0 0 0,-22 21 16,1 0-16,0 0 15,0 0-15,0 0 0,0 21 16,-1 0-16,22 0 0,0 1 0,-21 20 16,21-21-16,0 21 0,0-20 15,0 20-15,21-21 0,-21 21 0,22-20 16,-1-1-16,0 21 0,0-21 0,0 0 15,0 1-15,1-1 16,-1 0-16,-21 0 0,21-21 0,-21 21 16,0 0-16,0 1 0,-21-22 15,0 21-15,-1-21 16,1 0-16,0 0 0,0 21 0,0-21 16,0 0-16,-1 0 0,1 0 15,0 0 1</inkml:trace>
  <inkml:trace contextRef="#ctx0" brushRef="#br0" timeOffset="61743.95">3958 10901 0,'0'21'16,"-21"-21"15,21-21-16,0 0-15,0 0 16,21-1-16,0 22 16,0-21-16,1 21 0,-1 0 15,0 0-15,0 0 0,0 0 16,0 0-16,1 21 0,-1 1 16,-21-1-16,0 21 0,0-21 0,0 22 15,0-22-15,0 21 0,0 0 16,0 1-16,-21-1 0,-1-21 0,-20 22 15,21-1-15,0-21 0,-22 21 16,22-20-16,0-1 0,0-21 0,21 21 16,-21-21-16,21-21 31,0 0-15,0-1-16,0 1 0,21 0 15,0 21-15,-21-21 0,21 0 0,0 21 16,1 0-16,20-21 0,-21 21 0,0 0 15,0 0-15,22 0 0,-22 21 16,21 0-16,1 0 0,-22 0 0,21 0 16,-21 1-16,0 20 15,1-21-15,-22 21 0,0-20 0,0-1 0,0 21 16,0-21-16,-22 0 0,-20 22 16,21-22-16,-21 0 0,-1 0 15,1 0-15,0-21 0,-22 22 0,22-1 16,-1-21-16,-20 0 0,21 0 0,-1 0 15,1 0-15,0 0 0,-1 0 16,22 0-16,-21-21 0,21 21 0,-1-22 16,1 1-16,0 21 0,21-21 15,0 0-15,0 0 0,0 0 16,21-1-16,0 22 0,1-21 0,-1 0 16,21 0-16,-21 0 15,22 0-15</inkml:trace>
  <inkml:trace contextRef="#ctx0" brushRef="#br0" timeOffset="61924.2">4741 11282 0,'0'0'0,"21"0"0,1 0 31,-1 0 0,-21-21-31,21 21 16,0 0-16</inkml:trace>
  <inkml:trace contextRef="#ctx0" brushRef="#br0" timeOffset="62368.15">6562 10986 0,'0'0'0,"-22"-64"16,22 43-16,0 0 16,0 0-16,0-1 15,22 22 1,-22 22-16,0-1 16,0 0-16,21 0 0,-21 0 0,21 22 15,-21-1-15,0 0 0,0 1 16,0-1-16,0 0 0,0 22 15,0-22-15,0 0 0,0-20 0,0 20 16,0 0-16,0-21 0,-21 1 16,21-1-16,0 0 0,0 0 15,21-42 17,0 21-32,-21-21 15</inkml:trace>
  <inkml:trace contextRef="#ctx0" brushRef="#br0" timeOffset="63072.22">7556 11155 0,'0'-21'0,"0"42"0,0-63 15,0 20-15,0 1 16,-21 21-16,0-21 0,0 21 0,0 0 15,0-21-15,-1 21 0,1-21 16,0 21-16,0 0 0,0 0 0,0 0 16,-1 21-16,1 0 0,0-21 0,0 42 15,0-20-15,0-1 0,-1 21 16,1 0-16,0 1 0,21-22 0,0 21 16,-21 1-16,21-22 0,0 21 0,0-21 15,0 22-15,0-22 16,0 0-16,21 0 0,0 0 15,0-21-15,1 0 0,-1 0 0,0 0 16,21 0-16,-21 0 0,1-21 16,20 0-16,-21 0 0,0 0 0,22-22 15,-22 22-15,21-21 0,-21 21 0,0-22 16,1 1-16,-1 0 0,0-22 16,0 22-16,0-1 0,0 1 0,-21 0 15,0-22-15,0 22 0,0 0 0,22-1 16,-22 1-16,0 0 0,0 20 15,0-20-15,0 21 0,0 0 0,0 0 16,-22 21 0,22 21-16,-21 0 0,21 0 15,0 21-15,-21-20 0,21 41 0,-21-21 16,21 1-16,0 20 0,0-20 16,0 20-16,0-21 0,0 22 0,0-22 15,21 1-15,0-22 0,0 21 0,1-21 16,-1 22-16,0-43 0,0 21 15,0 0-15,22-21 0,-22 0 0,21 0 16,-21 0-16,22 0 0,-22 0 0,21 0 16,-21-21-16,0 0 0,22 21 15</inkml:trace>
  <inkml:trace contextRef="#ctx0" brushRef="#br0" timeOffset="64446.14">3958 12573 0,'0'0'0,"0"-21"15,0 0-15,0 0 0,0 42 47,0 0-47,0 0 16,0 0-16,0 22 0,0-1 0,0 0 16,0 1-16,0-1 0,-21 0 0,21 1 15,-21 20-15,0-42 0,-1 22 16,22-1-16,-21 0 0,0-21 0,0 1 15,0-1-15,0 0 0,21 0 16,-22-21-16,22-21 31,0 0-15,0 0-16,0-1 0,22 1 0,-1 21 16,0-21-16,0 21 0,0 0 15,0 0-15,1 0 0,20 0 0,-21 0 16,21 0-16,-20 0 0,20 0 0,-21 0 15,21 0-15,-20-21 0,20 21 16,-21 0-16,21 0 0,-20-21 0,-1 21 16,0-21-16,0 21 0,0-22 0,0 1 15,1 21-15,-22-21 0,0 0 16,0 0-16,0 0 0,0-22 0,0 22 16,0 0-16,0-21 15,0 20-15,0 1 0,-22 0 0,1 0 0,21 0 16,0 0-16,-21 21 15,21 21 1,0 0-16,-21 0 0,21 21 0,0-20 16,0 20-16,0 0 0,0 1 15,0-1-15,0 0 0,0 1 0,0-1 16,0 0-16,0 1 0,0-22 0,0 0 16,0 21-16,0-21 0,-21 1 15,21-1-15,0 0 0,0 0 0,-21-21 16,21 21-16,0-42 47,21 0-32</inkml:trace>
  <inkml:trace contextRef="#ctx0" brushRef="#br0" timeOffset="64671.52">5143 12954 0,'0'0'0,"0"21"32,0-42 30</inkml:trace>
  <inkml:trace contextRef="#ctx0" brushRef="#br0" timeOffset="73459.8">6265 13293 0,'0'0'0,"-21"0"0,21 21 16,-21-21 0,21-21 124</inkml:trace>
  <inkml:trace contextRef="#ctx0" brushRef="#br0" timeOffset="79979.74">6435 12658 0,'0'-21'16</inkml:trace>
  <inkml:trace contextRef="#ctx0" brushRef="#br0" timeOffset="80516.42">6519 12637 0,'43'-43'15,"-22"43"-15,-21-21 16,21 21-16,-21-21 0,21 21 15,-21-21-15,0 0 16,-21 21 0,0 0-16,0 0 0,-1 0 0,1 0 15,-21 0-15,21 0 0,0 21 16,-22-21-16,22 21 0,-21 0 0,21-21 16,-1 21-16,1 0 0,0 1 0,0-1 15,21 0-15,0 0 16,0 0-16,0 0 0,0 1 0,0-1 15,21 0-15,0 0 0,0 0 0,1 0 16,20 1-16,-21-1 0,21 0 16,-20 0-16,20 0 0,0 0 0,-21 1 15,22-1-15,-22 0 0,0 0 16,0 0-16,0 0 0,-21 1 0,0-1 16,0 0-16,0 0 0,0 0 0,-21 0 15,0 1-15,-21-1 0,-1 0 16,22 0-16,-21-21 0,0 21 0,-1-21 15,1 0-15,21 0 0,-22 0 0,1 0 16,21 0-16,0 0 16,0-21-16,-1 0 0,1 21 0,0-21 15,21 0-15,-21-1 0,21 1 0,0 0 16,0 0-16,0 0 0,0-22 16,0 22-16,0 0 0,0 0 0,0 0 15,21 0-15,0-1 0,0 1 16,1 0-16,20 0 0</inkml:trace>
  <inkml:trace contextRef="#ctx0" brushRef="#br0" timeOffset="80775.28">7006 12467 0,'0'0'0,"0"21"16,0 1-16,0-1 15,0 21-15,0-21 0,0 22 0,0-1 16,0 0-16,0 1 0,0 20 0,0-21 16,0 1-16,0 20 0,0-20 15,0-1-15,0 0 0,0-21 0,0 22 16,0-22-16,0 21 0,0-21 16,0 1-16,0-1 0,0-42 31</inkml:trace>
  <inkml:trace contextRef="#ctx0" brushRef="#br0" timeOffset="80980.16">6752 12975 0,'21'-21'0,"0"21"16,1 0-16,-1-21 0,21 21 15,-21 0-15,0 0 0,22-21 16,-22 21-16,21-21 0,-21 21 16,22-22-16,-1 22 0,-21 0 15,22-21-15,-1 21 0,-21 0 0,21-21 16,-20 21-16,-1 0 0,21 0 0,-21 0 16,0 0-16</inkml:trace>
  <inkml:trace contextRef="#ctx0" brushRef="#br0" timeOffset="81527.85">7789 12891 0,'0'-22'16,"0"1"0,0 0-16,0 0 15,0 0-15,-21 0 0,0-1 16,21 1-16,-21 21 15,0 0-15,-1 0 0,1 0 0,0 0 16,0 0-16,0 0 0,0 21 0,-1 1 16,1-1-16,0 0 0,0 21 15,0-21-15,0 22 0,-1-1 0,22-21 16,0 22-16,0-1 0,0-21 16,0 21-16,0-20 0,0-1 0,0 0 15,0 0-15,0 0 0,0 0 16,22-21-16,-1 0 15,0 0-15,0 0 0,0 0 0,0 0 16,1 0-16,-1-21 0,0 0 0,0 0 16,0 0-16,0 0 0,1-1 15,-1-20-15,0 21 0,0-21 0,-21-1 16,21 22-16,-21-21 0,0-1 0,0 22 16,0-21-16,0 21 0,0 0 15,0-1-15,0 1 0,0 42 31,0 1-31,0-1 0,0 21 0,0-21 16,0 22-16,0-1 0,0-21 16,0 21-16,0 1 0,21-22 15,-21 21-15,22-21 0,-22 1 0,0-1 16,21 0-16,0 0 0,0 0 16,0-21-16,0 0 0,1 0 15,-1 0-15,0 0 0,0 0 0,0 0 16,22 0-16,-22 0 0,0-21 0,0 0 15</inkml:trace>
  <inkml:trace contextRef="#ctx0" brushRef="#br0" timeOffset="81895.64">8234 12933 0,'0'0'16,"0"-21"-16,0 0 0,-21 21 0,21-22 15,0 1-15,0 0 16,0 0-16,21 21 15,0 0-15,0 0 16,0 0-16,0 0 0,22 0 16,-22 0-16,0 21 0,0 0 0,22 0 15,-22 1-15,0-1 0,21 0 0,-21 0 16,-21 21-16,0-20 0,0-1 16,0 0-16,0 0 0,0 0 15,0 0-15,0 1 0,-21-1 0,0-21 16,21 21-16,-21-21 0,0 0 15,21-21 1,0 0-16,0-1 16,0 1-16,0-21 15,0 21-15,0 0 0,0-22 0,0 22 16,0-21-16,21 21 0,0-1 16,-21-20-16,21 21 0,0 0 0,-21 0 15,22-22-15,-1 43 0,0-21 0,0 0 16,0 0-16,22 0 0,-22 21 0</inkml:trace>
  <inkml:trace contextRef="#ctx0" brushRef="#br0" timeOffset="82804.17">9800 12742 0,'-21'-21'0,"42"42"0,-42-63 15,21 21-15,0 0 0,0 0 0,0-1 16,0 1-16,0 0 16,21 21-1,0 0-15,0 0 16,1 0-16,-1 21 0,-21 0 16,21 1-16,0 20 0,0 0 0,0-21 15,1 22-15,-22-1 0,0 0 16,21 1-16,-21-1 0,0-21 15,0 22-15,0-1 0,0-21 0,0 21 16,0-20-16,0-1 0,0 0 16,-21 0-16,21-42 31,0 0-15,0 0-16,0-1 0,0 1 0,0-21 15,0 21-15,0-22 0,0 22 0,0-21 16,0 0-16,0-1 0,0 1 15,21 0-15,-21 20 0,21-20 0,0 21 16,0 0-16,0 0 0,1-1 16,-1 22-16,21 0 0,-21 0 15,0 0-15,1 0 0,-1 22 0,0-22 16,21 21-16,-21 21 0,1-21 0,-1 0 16,0 22-16,-21-22 0,21 21 15,-21 1-15,21-22 0,-21 0 0,0 21 16,0-21-16,0 1 0,0-1 15,0 0-15,0 0 0,0 0 16,0-42 15,0 0-15,0-21-16,0 20 0,0 1 0,0-21 16,0 0-16,0 20 0,21-20 15,-21 0-15,22-1 0,-1 22 0,-21-21 16,0 21-16,21-22 0,0 22 0,0 21 15,0-21-15,1 21 16,-1 0-16,0 21 0,-21 0 0,21 1 16,0-1-16,-21 21 0,21 0 0,-21 1 15,22-1-15,-22 0 0,0 1 16,0-1-16,0 0 0,0-20 0,0 20 16,0-21-16,0 21 0,0-20 0,0-1 15,0 0-15,-22 0 0,22 0 16,0 0-1,22-42 1,-1 0 0</inkml:trace>
  <inkml:trace contextRef="#ctx0" brushRef="#br0" timeOffset="83324.03">11324 12679 0,'0'0'0,"21"-21"0,-21-22 31,0 22-31,-21 21 16,0 0-16,0 0 0,0 0 15,-1 0-15,1 21 0,-21 1 16,21-1-16,0 0 0,-1 21 0,-20-21 16,21 22-16,0-1 0,0 0 0,-1-20 15,1 20-15,0 0 0,21-21 16,0 22-16,0-22 0,0 0 0,0 0 15,0 0-15,0 1 0,21-22 16,0 0-16,1 0 16,-1 0-16,0 0 0,0 0 0,0 0 15,0 0-15,1-22 0,-1 1 0,0 0 16,-21 0-16,21 0 16,0 0-16,-21-22 0,0 22 0,0-21 15,21 21-15,-21-22 0,0 1 16,0 21-16,0-22 0,0 22 0,0 0 15,0 0-15,0 0 0,0 0 16,0 42 0,0 0-1,0 0-15,0 0 0,0 22 0,0-22 16,22 21-16,-22-21 0,0 22 16,21-1-16,0-21 0,-21 0 15,0 22-15,0-22 0,21 0 0,-21 0 0,0 0 16,21-21-16,-21 21 0,0 1 15,21-22 1,1 0-16,-1 0 0,0 0 16,0-22-16,0 22 15,0-21-15</inkml:trace>
  <inkml:trace contextRef="#ctx0" brushRef="#br0" timeOffset="83755.94">11578 12891 0,'0'-22'16,"0"-41"-1,-21 42-15,21 0 16,0-1-16,0 1 0,0 0 16,21 21-16,0-21 15,0 0-15,1 21 0,-1 0 16,0-21-16,0 21 0,0 0 0,0 0 16,22 0-16,-22 0 0,0 0 0,21 0 15,-20 21-15,-1 0 0,0 0 16,0 0-16,0 22 0,0-22 0,1 0 15,-22 21-15,0-21 0,0 22 16,0-22-16,0 0 0,0 0 0,0 0 16,0 1-16,0-1 0,-22 0 15,1 0-15,21 0 0,-21-21 16,21-21 15,0 0-15,0 0-16,0 0 0,0-1 0,0 1 15,0 0-15,0-21 0,21 21 0,-21-22 16,0 22-16,21-21 0,1 21 16,-22-22-16,21 22 0,0 0 0,-21 0 15,21 0-15,0-1 0,0 1 16,1 21-16,-22-21 0,21 21 16,0 0-16,0-21 0,-21 0 15,21 21-15,0-21 0,1 21 0,-1-22 16</inkml:trace>
  <inkml:trace contextRef="#ctx0" brushRef="#br0" timeOffset="84524.14">12552 12256 0,'0'0'0,"21"-85"15,-21 64 1,0 0-16,0 42 31,0 0-15,0 0-16,0 21 0,0-20 15,0 20-15,0 0 0,0 1 16,0-22-16,-21 21 0,21 0 0,0 1 16,0-1-16,-21 0 0,21 22 15,-22-22-15,22 1 0,0-1 0,0 0 16,0-21-16,0 22 0,-21-22 0,21 21 16,0-21-16,0 1 0,0-1 15,0 0-15,0 0 0,0-42 47,0 0-31,0 0-16,0-22 0,0 22 15,0 0-15,21-21 16,1-1-16,-22 22 0,21-21 0,0-1 16,0 22-16,0-21 0,0 21 0,1-22 15,-1 22-15,21 0 0,-21 0 16,0 21-16,1-21 0,-1 21 0,0 0 15,0 0-15,0 0 16,-21 21-16,0 0 16,0 0-16,0 0 15,-21-21-15,0 22 16,0-22-16,0 0 16,-1 21-16,1-21 0,0 0 0,0 0 15,0 0-15,0 0 0,-1 0 0,1 0 16,0 0-16,0 0 31,21 21-15,0 0-16,0 0 15,0 0-15,0 1 0,0-1 0,21 0 16,-21 0-16,0 0 0,21 0 16,-21 1-16,21-1 0,-21 0 0,22 0 15,-22 0-15,21 0 0,0 1 0,0-22 16,0 21-16,0 0 0,1-21 15,-1 21-15,0-21 0,0 21 0,0-21 16,0 0-16,1 0 0,-1 0 16,0 0-16,0 0 15,0 0-15,0 0 0,1 0 0,-1-21 16,-21 0-16,21 21 0,0 0 16,-21-21-16,21 21 15,-21-21-15,21 21 0,-21-22 16,22 22-16</inkml:trace>
  <inkml:trace contextRef="#ctx0" brushRef="#br0" timeOffset="84717.17">13356 13081 0,'0'0'0,"-21"0"78,0 0-62</inkml:trace>
  <inkml:trace contextRef="#ctx0" brushRef="#br0" timeOffset="94200.66">11790 7049 0,'0'0'0,"-21"21"0,21 0 15,-22-21-15,22 21 31,0 0 1,22-21-17,-1 0 1,0 0 0,0 0-16,0 0 0,0 0 0,1 0 15,20 0-15,-21 0 0,0-21 16,0 21-16,22 0 0,-22-21 0,0 21 15,21 0-15,-20-21 0,-1 21 0,21-21 16,-21 21-16,0-22 0,22 22 16,-22-21-16,0 0 0,0 21 0,0-21 15,1 0-15,-1 0 0,0 21 16,-21-22-16,21 1 0,0 0 16,0 0-16,-21 0 0,22 0 0,-1-1 15,0-20-15,-21 21 0,21 0 0,-21 0 16,0-1-16,21 1 0,0-21 15,-21 21-15,22 0 0,-22-1 0,21-20 16,0 21-16,-21 0 0,21-22 16,0 22-16,-21 0 0,21 0 0,1-21 15,-22 20-15,21 1 0,0 0 16,0 0-16,-21-21 0,21 20 0,0 1 16,-21 0-16,22-21 0,-1 21 0,-21-1 15,0-20-15,21 21 0,0-21 16,-21 20-16,21-20 0,-21 0 15,21 21-15,1-22 0,-22 1 16,21 21-16,-21-22 0,0 1 0,21 21 16,0-21-16,-21 20 0,0-20 15,0 21-15,0-21 0,0 20 0,0 1 16,0 0-16,0-21 0,0 21 0,0-1 16,0 1-16,0 0 0,-21 0 15,21 0-15,0 0 0,-21-22 0,21 22 16,0 0-16,0 0 0,0 0 15,-21-1-15,21 1 0,-22 0 0,22 0 16,0 0-16,0 0 0,-21-1 16,0 1-16,21 0 15,0 0-15,-21 0 16,0 0-16,21-1 31,-21 22 0,-1 0-31,22 22 16,-21-22-16,0 21 0,21 0 16,-21-21-16,21 21 0,-21 0 15,0 0-15,21 1 16,-22-1-16,1 0 0,21 0 0,0 0 0,-21 0 16,0 1-16,0-1 0,0 0 15,21 0-15,0 0 0,-22 0 16,1 1-16,21-1 0,-21 0 0,21 0 15,0 0-15,-21-21 0,21 21 16,-21-21-16,21 22 16,0-44 15,21 1-15,0 21-16,-21-21 0,21 21 15,-21-21-15,21 21 0,1-21 0,-22 0 16,21-1-16,0 1 15,0 21-15,-21-21 0,21 0 0,0 0 16,1 0-16,-22-1 0,21 1 16,-21 0-16,21 0 0,-21 0 15,0 0-15,21-1 0,0 1 16,-21 0-16,0 0 16,21 21-1,1 0 1,-1 21-1,0 0-15,0 0 0,0 1 16,0-1 0,-21 0-16,22-21 0,-1 21 0,0 0 15,0 0-15,0 22 0,0-22 16,1 0-16,-1 0 0,0 0 0,21 22 16,-21-22-16,1 0 0,-1 0 15,0 22-15,21-22 0,-21 0 0,1 0 16,-22 0-16,21 0 0,0 1 0,0-1 15,-21 0-15,0 0 0,21 0 16,0 0-16,-21 1 0,22-1 0,-22 0 16,0 0-16,21-21 15,-21 21 1,21-21 31,0 0 0,-21 21-32</inkml:trace>
  <inkml:trace contextRef="#ctx0" brushRef="#br0" timeOffset="95960.64">11345 9208 0,'0'0'0,"0"21"32,0 0-32,0 0 15,0 0 1,21-21-16,-21 21 0,22-21 16,-1 22-16,0-22 15,0 0-15,0 21 0,0-21 16,22 0-16,-22 0 0,21 0 0,-21 0 15,22 0-15,-1 0 0,0 0 16,1 0-16,-1 0 0,0 0 16,22 0-16,-22 0 0,1 0 0,-1 0 15,0 0-15,1 0 0,20 0 0,-21 0 16,1-21-16,-1-1 0,0 22 16,1-21-16,20 0 0,-20 0 0,-1 21 15,21-21-15,-20 0 0,20-1 0,-20 1 16,20 0-16,-21 0 0,22 0 15,-22 0-15,22-1 0,-22 1 0,0 0 16,22 0-16,-22 0 0,-21 0 0,22-1 16,-1 1-16,-21 0 0,22-21 15,-22 21-15,21-1 0,0 1 16,-20 0-16,20 0 0,-21-21 0,21 20 16,-20 1-16,20 0 0,0 0 15,-21 0-15,22-22 0,-22 22 0,21 0 16,-21 0-16,22 0 0,-22 0 0,0-22 15,21 22-15,-20 0 0,-1-21 16,0 20-16,0-20 0,0 0 0,0-1 16,1 1-16,-1 0 0,0-1 0,0 1 15,0-21-15,-21 20 0,21 1 16,1 0-16,-1-1 0,-21-20 0,21 20 16,0-20-16,-21 21 0,21-22 0,0 22 15,-21-22-15,22 1 0,-1-1 16,-21 1-16,21 20 0,0-20 15,0-1-15,0 1 0,1 21 0,-1-22 16,0 1-16,-21-22 0,21 21 16,0 1-16,0-1 0,-21 1 0,0-1 15,0 1-15,22-1 0,-22 1 16,21 21-16,-21-22 0,0 22 0,0-22 16,21 22-16,-21-22 0,0 1 0,21 21 15,-21-22-15,0 22 0,0-1 16,0-20-16,21 21 0,-21-1 15,0 1-15,21 21 0,-21-22 0,0 22 16,0-21-16,0 21 0,0 0 0,0-1 16,0 1-16,0 0 15,0 0-15,0 0 0,-21 21 16,0 0-16,0 0 16,0 0-1,0 0-15,21 21 0,-22 0 0,1-21 16,21 21-16,-21 0 0,0-21 15,0 22-15,0-1 0,-1 0 0,1 0 16,0-21-16,0 21 0,0 0 16,0 1-16,-1-22 0,1 21 15,0 0-15,0-21 0,21 21 0,-21-21 16,21 21-16,-21-21 16,21 21-16,21-21 31,0 0-16,0 0-15,0 0 16,0-21-16,1 21 0,-1-21 0,0 0 16,0 0-16,0 21 0,0-21 0,22-1 15,-22 1-15,0 0 0,0 0 16,0 0-16,-21 0 0,22 21 0,-1-22 16,0 22-1,-21-21-15,0 42 31,21-21-31,-21 22 0,0-1 16,0 0-16,0 0 0,0 21 0,0 1 16,0-1-16,0 0 0,21 1 15,-21-1-15,0 0 0,0 1 0,21-1 16,1 0-16,-1 1 0,-21-1 16,21-21-16,0 22 0,0-22 0,-21 0 15,21 0-15,1 0 0,-22 0 0,21 1 16,-21-1-16,21-21 0,-21 21 15,21-21-15,-21 21 16,21-21 0,-21 21-16,0 0 0,0 1 15,0-1-15,-21-21 0,0 21 16</inkml:trace>
  <inkml:trace contextRef="#ctx0" brushRef="#br0" timeOffset="97419.22">11959 10499 0,'-21'0'0,"42"0"0,-63 0 0,21 0 16,-1 0-16,1 0 15,0 0-15,0 0 16,21 21-16,0 0 16,21 0-1,0 0-15,22-21 16,-22 22-16,21-22 0,-21 0 0,22 21 16,-1-21-16,21 0 0,-20 21 15,-1-21-15,22 0 0,-1 0 0,1 0 16,-1 0-16,1 0 0,20 0 0,1-21 15,0 21-15,-1-21 0,22-1 0,-21 22 16,21-21-16,-22 21 0,22-21 16,-21 0-16,-1 21 0,22-21 0,-21 0 15,21 21-15,-22-22 0,1 1 16,0 0-16,21 0 0,-22 0 0,1 0 16,0-1-16,-1-20 0,22 21 15,0-21-15,0-1 0,0 1 0,-1 0 16,22-1-16,-21 1 0,-21 0 0,21-1 15,-22 1-15,1 0 0,-21-1 16,-1 1-16,1 0 0,-1-1 0,-21 1 16,1 0-16,-1-22 0,0 22 0,1-1 15,-1-20-15,-21 21 0,22-22 16,-1 1-16,0-22 0,1 0 0,-22 22 16,21-22-16,0 0 0,1 22 0,-22-1 15,0-20-15,21 20 0,-20 1 16,-1-1-16,0 1 0,-21-1 15,0 1-15,21-1 0,-21 1 0,0-1 16,0 1-16,21-1 0,-21 1 16,0-22-16,0 22 0,0-22 0,21 21 15,1-41-15,-22 20 0,21 0 0,0 1 16,-21-1-16,0 21 0,21-41 16,-21 20-16,21 0 0,-21 1 0,0-22 15,0 21-15,0 0 0,0 22 16,0-22-16,0 22 0,0-22 0,0 22 15,0-1-15,0-21 0,0 22 16,0-1-16,0 1 0,0-1 16,0 22-16,0-21 0,0 20 0,0 1 15,-21 0-15,21 20 0,-21-20 16,21 21-16,0-21 0,-21 20 0,21 1 16,-21 21-16,21-21 0,-22 0 15,1 21 1,0 0-16,0 0 15,0 21-15,0-21 0,-1 21 16,1 0-16,0 1 0,0 20 16,0-21-16,0 0 0,-1 22 15,1-22-15,-21 0 0,21 21 0,0-21 16,-1 1-16,22-1 0,-21 0 16,21 0-16,-21 0 0,21 0 0,0 1 15,0-44 32,0 1-47,21 21 0,0-21 0,1 0 16,-1 0-16,0 0 0,0-1 15,21-20-15,-20 21 0,-1 0 16,21 0-16,-21-1 0,0 1 0,22 0 16,-22 0-16,0 0 0,21 0 15,-20 21-15,-1 0 0,0 0 16,0 0-16,-21 21 15,21 0-15,-21 0 0,21 21 16,-21 1-16,0-1 0,22 22 16,-1-22-16,0 21 0,-21 1 0,21-1 15,0 1-15,0-1 0,1-20 16,-1-1-16,0 0 0,0 1 0,0-1 16,0 0-16,1-20 0,20-1 0,-21 21 15,0-21-15,0 0 0,-21 22 16,22-22-16,-22 0 0,0 0 0,0 22 15,0-22-15,0 0 0,0 21 16,0 1-16</inkml:trace>
  <inkml:trace contextRef="#ctx0" brushRef="#br0" timeOffset="98919.63">14055 12615 0,'21'0'31,"0"0"-31,0 0 0,0 0 0,0 0 16,1 0-16,-1 0 0,0 0 0,21 0 15,-21 0-15,1 0 0,20 0 0,-21 0 16,21 0-16,-20 0 0,20 0 15,-21 0-15,21 0 0,1 0 0,-1 0 16,0 0-16,1 0 0,-1 0 0,22-21 16,-1 0-16,1 21 0,-1-21 0,1 0 15,-1 21-15,1-21 0,-1-1 16,1 1-16,-22 0 0,21 0 0,1 0 16,-1 0-16,-20-1 0,-1-20 15,22 21-15,-1-21 0,-21 20 0,22-20 16,-22 0-16,22 21 0,-22-22 15,22 1-15,-1 0 0,-21 20 0,22-20 16,-1 0-16,1-1 0,-22 1 0,22 0 16,-1-1-16,1 1 0,20-21 0,-20 20 15,21 1-15,-22 0 0,22-22 16,-22 22-16,22-1 0,0 1 0,-22 0 16,1-22-16,-1 22 0,1 0 0,-1-1 15,1 1-15,-1-22 0,1 22 0,-1 0 16,1-22-16,-1 22 0,1-22 15,-1 1-15,22-1 0,-1 1 0,-20-1 16,21 1-16,-1 21 0,1-22 16,-22 1-16,22-1 0,-21 1 0,-1 20 15,22-20-15,-43-1 0,22 1 0,-1 20 16,1-20-16,-22-1 0,0 1 16,22-1-16,-22 1 0,0-1 0,22 1 15,-22-1-15,1 1 0,-1-22 0,0 22 16,1-22-16,-1 22 0,-21-22 0,21 0 15,-20 1-15,-1 20 0,0-21 16,0 1-16,0-1 0,-21 22 0,0-22 16,0 0-16,0 1 0,0 20 15,0-21-15,0 1 0,0 20 0,0-20 16,-21-1-16,0-21 0,21 21 16,-21 1-16,0-1 0,-1-21 0,1 22 15,0-22-15,-21 21 0,21-21 0,-22 22 16,22-22-16,-21 21 0,-1 0 15,1 1-15,0-1 0,-1 22 0,1-22 16,0 0-16,-1 1 0,1 20 0,21-21 16,-21 22-16,-1-22 0,22 22 15,-21-1-15,21 1 0,-22 20 0,22-20 16,-21-1-16,-1 22 0,1-21 16,0 20-16,-1-20 0,1 20 15,0-20-15,-22 21 0,22-1 0,-22 1 16,1 0-16,21 20 0,-22-20 15,1 0-15,20 21 0,1-1 0,0 1 16,-1 0-16,22 0 0,0 0 16,0 0-16,0 21 0,-1 0 15,22-22-15,0 44 63,22-22-32,-1 0-31</inkml:trace>
  <inkml:trace contextRef="#ctx0" brushRef="#br0" timeOffset="99347.74">18309 4212 0,'0'0'15,"21"-21"-15,-21 0 0,21 21 0,-21-21 16,22 21-16,-1-21 16,-21 42 15,-21 0-31,-1 0 16,1 0-16,-21 0 15,0 1-15,20-1 0,-20 0 0,0 0 16,-1 0-16,1-21 0,0 21 15,-1-21-15,22 0 0,0 0 0,-21 0 16,21 0-16,-1 0 16,1 0-16,0 0 0,0 0 31,21 22 0,0-1-31,0 0 0,0 0 16,21 21-16,-21 1 0,21-22 15,0 21-15,1 1 0,-1-22 16,0 21-16,0 0 0,0-20 0,0 20 16,1 0-16,-22-21 0,21 22 0,0-22 15,-21 21-15,21-21 0,-21 1 16,0 20-16,0-21 0,0 0 0</inkml:trace>
  <inkml:trace contextRef="#ctx0" brushRef="#br0" timeOffset="119396.08">1736 2561 0,'0'-21'16,"21"21"-16,-21-21 0,0 0 16,0 0-16,0-1 15,0 1 1,-21 21 15,-1 0-31,1 0 0,21 21 16,-21 1-16,0-1 0,0 0 15,0 0-15,-1 21 0,1-20 0,0 20 16,0 0-16,21 1 0,0 20 16,0-21-16,0 22 0,0-1 15,0 1-15,0 21 0,0-22 0,0 22 16,0-1-16,0 1 0,0 0 16,0-1-16,0-20 0,0 21 0,0-1 15,0 1-15,21 0 0,-21-1 16,21 1-16,-21-22 0,0 1 15,0 21-15,0-22 0,0-21 16,0 22-16,0-22 0,0 22 0,21-22 16,-21 0-16,0-20 0,0 20 15,0-21-15,0 0 0,0 0 0,22-21 16,-1 0 0,-21-21-1,21-21-15,-21 21 0,21 0 16,-21-22-16,21 1 0,-21 0 0</inkml:trace>
  <inkml:trace contextRef="#ctx0" brushRef="#br0" timeOffset="120835.25">1651 2392 0,'0'0'0,"127"-21"32,-106 21-32,0 0 0,22 0 15,-22 0-15,0 0 0,21 0 0,1 0 16,-1 0-16,0 0 0,22 0 16,-1-21-16,22 21 0,0 0 0,20 0 15,-20-22-15,21 22 0,-21 0 16,-1-21-16,22 21 0,-21 0 0,21-21 15,-1 0-15,1 21 16,0 0-16,0 0 0,0-21 0,0 21 16,-1 0-16,1 0 0,0 0 15,21-21-15,0 21 0,-21 0 0,21 0 16,0 0-16,0 0 0,-21 0 0,21 0 16,-21 0-16,-1 0 0,1 0 15,0 0-15,-21 0 0,21 0 0,-22-22 16,-20 22-16,20 0 0,-20 0 15,-22 0-15,22 0 0,-22 0 16,0 0-16,1 0 0,-1 0 16,0 0-16,-20 0 0,20 0 0,0 0 15,-21 0-15,22 0 0,-22 0 0,21 0 16,-21 0-16,22 0 0,-22 0 16,0 0-16,21 0 0,-20 0 0,-1 0 15,0 0-15,0 0 0,0 0 16,0 0-16,1 0 0,-1 0 15,0 0-15,0 0 16,-21 22 0,0-1-1,0 0-15,0 0 16,0 0-16,0 0 0,0 1 16,0-1-16,0 0 0,0 21 15,0-21-15,0 22 0,0-1 0,0-21 16,0 22-16,0-1 0,21 0 15,-21 1-15,0-1 0,0 0 0,0 22 16,21-22-16,-21 0 0,22 1 16,-22 20-16,0-20 0,21 20 0,0 1 15,-21-22-15,21 21 0,0 1 16,-21-22-16,0 1 0,0 20 0,0-21 16,0 1-16,0-1 0,0 0 0,0 1 15,0-1-15,0 0 16,0 1-16,0-1 0,0 0 0,0 1 15,0-1-15,0 0 0,0 1 0,-21-1 16,21-21-16,-21 22 0,21-22 16,-21 21-16,21-21 0,-21 0 0,21 1 15,0 20-15,-22-42 0,22 21 0,-21 0 16,0 0-16,0-21 0,0 22 16,0-22-16,-22 0 0,22 21 0,-21-21 15,-1 21-15,1-21 0,0 0 0,-1 0 16,1 0-16,0 0 0,-22 0 15,22 0-15,-22 0 0,1 0 0,-1 0 16,-20 0-16,20 0 0,-20 0 16,-1 0-16,0 0 0,1 0 15,-22 0-15,21 0 0,0 0 0,1 0 16,-1 0-16,-21 0 0,22 0 16,-22 0-16,0 0 0,-21 0 0,21 0 15,0 21-15,0-21 0,22 0 0,-22 0 16,21 0-16,-21 0 0,22 0 15,-22 0-15,21 0 0,1 0 0,-22 21 16,21-21-16,22 0 0,-22 0 16,21 21-16,-20-21 0,20 0 0,1 0 15,-22 22-15,22-22 0,-1 0 16,1 21-16,-22-21 0,0 0 16,22 21-16,-22-21 0,0 0 0,22 21 15,-1-21-15,1 0 0,-1 0 16,1 21-16,21-21 0,-1 0 0,-20 21 15,20-21-15,22 0 0,-21 0 16,0 0-16,-1 0 0,22 0 0,-21 0 16,21 0-16,-22 0 0,22 0 15,-21 0-15,21 22 0,-22-22 0,22 0 16,0 0-16,0 0 0,0 0 16,-1 0-16,1 0 0,21 21 46,-21-21-30,21 21 0,-21-21-16</inkml:trace>
  <inkml:trace contextRef="#ctx0" brushRef="#br0" timeOffset="120988.16">1291 4805 0,'42'0'16,"-20"0"-1,-22 21 48</inkml:trace>
  <inkml:trace contextRef="#ctx0" brushRef="#br0" timeOffset="-210964">3133 4720 0,'0'0'0,"-22"0"16,1 0-16,0 0 0,0 0 0,0 0 15,0 0-15,-1 0 0,1 0 16,0 0-16,-21 0 0,-1 0 0,22 0 16,-21 0-16,0 21 0,-1-21 15,22 22-15,-21-22 0,-1 0 0,22 0 16,-21 0-16,21 0 0,0 21 16,-22-21-16,22 0 0,0 0 0,0 0 15,0 0-15,-1 0 16,44 0 15,20 0-15,0 0-16,22 0 0,-1 21 15,22-21-15,21 0 0,-22 0 16,43 0-16,0 0 0,0 0 0,43-21 16,-22 21-16,21-21 0,1 21 15,-1 0-15,0-22 0,1 22 0,-1-21 16,-21 21-16,-21 0 0,-21 0 15,0-21-15,0 21 0,-22 0 0,-20 0 16,20 0-16,-41 0 0,20 0 0,-20-21 16,20 21-16,-42 0 15,22 0-15,-22 0 0,0 0 0,0 0 16,-21-21-16,0 0 31,-21 21 0,0 0-31,0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30:22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2540 3302 0</inkml:trace>
  <inkml:trace contextRef="#ctx0" brushRef="#br0" timeOffset="865.01">2603 3493 0,'0'0'0,"-21"21"16,42-42 31,1 21-47,-22-22 15,21 1-15,0 0 16,0 21-16,0-21 0,0 0 0,1 0 15,-1-1-15,0 1 0,0 0 16,-21 0-16,0 0 0,21 0 0,0-1 16,-21 1-16,0 0 0,0 0 15,0 0-15,0 0 0,-21 21 32,0 0-32,0 0 0,0 0 15,-22 0-15,1 21 16,0 0-16,-1 0 0,1 21 0,0-20 0,-1-1 15,1 21-15,0-21 16,-1 22-16,1-22 0,21 21 0,0-21 16,0 0-16,-1 1 0,1-1 15,21 0-15,-21 0 0,21 0 0,0 0 16,0 1-16,21-1 16,0-21-16,-21 21 0,22-21 15,-1 21-15,0-21 0,0 21 16,21-21-16,-20 21 0,-1-21 0,21 22 15,-21-1-15,22-21 0,-22 21 16,21 0-16,-21-21 0,22 21 0,-1 0 16,-21 1-16,21-22 0,-20 21 15,-1 0-15,0 0 0,0 21 0,0-20 16,-21-1-16,0 21 16,0-21-16,0 22 0,0-22 0,0 21 15,-21-21-15,-21 22 0,21-22 16,-1 0-16,-20 0 0,0 0 0,-1 0 15,1 1-15,0-22 0,-1 0 16,1 0-16,0 0 0,-1 0 0,1 0 16,0 0-16,21-22 0,-22 1 15,1 21-15,0-21 0,20 0 0,-20 0 16,21-22-16,0 22 0,-22 0 16,22-21-16,0-1 0,0 22 0,21 0 15,-21-21-15,21 21 0,0-1 16,0 1-16,0 0 15,0 0 1,21 21-16,0 0 0,0 0 16,0 0-16,1 0 0,-1 0 15,0 0-15,21-21 0</inkml:trace>
  <inkml:trace contextRef="#ctx0" brushRef="#br0" timeOffset="1900.45">2921 4043 0,'0'0'0,"21"21"15,0-21 1,0 0-16,1 0 15,-1 0-15,-21-21 0,21 21 0,0-21 16,0 0-16,0 21 0,1-22 16,20 1-16,-21 0 0,0 0 0,0 21 15,1-21-15,-22 0 0,21-1 0,-21 1 16,21 0-16,-21 0 16,0 0-16,-21 0 15,0 21-15,-1 0 16,1 0-16,0 0 0,0 0 0,0 0 15,0 21-15,-1 0 0,1 0 16,0 0-16,0 0 0,21 1 16,-21-1-16,21 21 0,0-21 15,-21 22-15,21-22 0,0 21 0,0-21 16,-22 22-16,22-22 0,0 0 16,0 0-16,0 0 0,0 0 15,0 1-15,22-1 0,-1-21 0,0 0 16,0 21-16,0-21 0,0 0 0,1 0 15,-1 0-15,21 0 0,-21-21 16,22 21-16,-22-21 0,21-1 16,0 1-16,1 0 0,-1 0 0,0 0 15,1 0-15,-1-22 0,0 22 16,-20-21-16,20 21 0,-21-22 0,0 22 16,0 0-16,-21 0 0,0 0 15,22-1-15,-22 1 0,0 0 16,0 42 15,0 0-15,-22 1-16,22-1 0,0 0 15,0 0-15,0 0 0,0 22 0,0-22 16,0 0-16,-21 21 0,21-21 16,0 22-16,-21-22 0,21 0 0,0 0 15,0 0-15,-21 1 0,21-1 0,0 0 16,0 0-16,0 0 15,0-42 32,0 0-47,0 0 16,0-22-16,0 22 0,0 0 16,0-21-16,0 21 0,0-22 0,0 1 15,21 0-15,0-1 0,0 1 16,1 21-16,-1-22 0,21 1 0,-21 21 15,22-21-15,-22 20 0,21 1 16,-21 0-16,22 21 0,-22-21 0,21 21 16,-21 0-16,0 0 0,22 0 15,-22 21-15,0-21 0,21 21 0,-20 22 16,-1-22-16,0 0 0,0 0 0,0 21 16,-21 1-16,0-22 0,0 21 15,0 1-15,0-22 0,0 21 16,0 0-16,0-20 0,0 20 15,-21-21-15,21 0 0,-21 0 0,0 1 16,0-1-16,-1 0 0,22 0 16,-21-21-16,21 21 0,0-42 31,0 0-15,0 0-16,21 0 0,1-22 0</inkml:trace>
  <inkml:trace contextRef="#ctx0" brushRef="#br0" timeOffset="2652.02">5228 3958 0,'0'-42'31,"0"21"-31,21 21 0,-21-21 0,0-1 15,0 1-15,0 0 16,0 0-16,0 0 16,-21 0-16,21-1 0,-21 22 0,21-21 15,-21 21-15,0 0 0,-1 0 0,1-21 16,0 21-16,0 0 16,0 0-16,0 0 0,-22 21 0,22-21 15,0 21-15,0 1 0,-22-1 16,22 0-16,0 0 0,0 0 0,0 0 15,0 22-15,21-1 0,-22 0 0,1-20 16,21 20-16,-21 0 0,21 1 16,0-1-16,0-21 0,0 21 0,0-20 15,0-1-15,0 21 0,0-21 16,0 0-16,21 1 0,0-22 16,1 0-16,-1 0 0,0 0 0,0 0 15,0 0-15,0 0 16,1 0-16,20-22 0,-21 1 0,0 21 15,22-21-15,-22-21 0,0 21 0,21-1 16,-21-20-16,1 0 0,-1-1 16,0 1-16,0 0 0,0-1 0,0 1 15,1-21-15,-1 20 0,-21 1 16,21-22-16,0 22 0,-21-21 0,0 20 16,0 1-16,21-22 0,-21 22 15,0 21-15,0-21 0,0 20 0,0 1 16,0 0-16,0 42 31,0 22-31,-21-22 16,0 21-16,21 0 0,0 1 15,-21-1-15,21 0 0,-21 22 0,21-22 16,-22 1-16,22 20 0,0-21 0,0 22 16,0-22-16,-21 22 0,21-22 15,0 0-15,0 1 0,0-22 0,0 21 16,0-21-16,0 1 0,21-1 15,-21 0-15,22 0 0,-1 0 0,0-21 16,0 0-16,0 0 0,0 0 0,22 0 16,-22 0-16,21 0 0,-21 0 15,1-21-15,20 0 0,-21 0 0,21 0 16,-20-1-16,20 1 0,0-21 16,-21 21-16,22-22 0,-22 22 15</inkml:trace>
  <inkml:trace contextRef="#ctx0" brushRef="#br0" timeOffset="3239.19">6752 3387 0,'0'0'0,"0"-21"0,0 63 46,0-21-46,0 0 0,0 22 0,0-1 16,0 0-16,0 1 0,0 20 16,0-21-16,0 22 0,0-1 0,0-20 15,0 20-15,-21 1 0,21-1 16,-21 1-16,21-1 0,-21-20 16,21-1-16,-22 0 0,22 1 0,0-22 15,-21 21-15,21-21 0,-21 0 16,21 1-16,0-44 47,0 1-47,0 0 0,21 0 0,-21 0 15,21-22-15,-21 1 0</inkml:trace>
  <inkml:trace contextRef="#ctx0" brushRef="#br0" timeOffset="4515.74">6646 3387 0,'-42'0'16,"63"0"31,0 0-47,0 0 0,22 0 15,-1 0-15,0 0 0,1 0 0,20 0 16,-20 0-16,20-21 0,1 21 16,-1 0-16,1 0 0,20-22 0,1 22 15,0 0-15,-1-21 0,22 0 16,0 21-16,0 0 0,21-21 0,-21 21 15,-1-21-15,22 0 0,-21-1 16,21 22-16,0-21 0,0 21 0,0 0 16,0-21-16,-21 21 0,0-21 15,0 21-15,0 0 0,-1 0 0,1 0 16,0 0-16,0 0 0,-21 0 0,20 0 16,-20-21-16,-21 21 15,20 0-15,-20 0 0,-1 0 0,-20-21 16,20 21-16,-21 0 0,1 0 0,-1 0 15,0-22-15,1 22 0,-22 0 16,21 0-16,-21 0 0,1 0 0,-1 0 16,0 0-16,-21 22 62,0-1-62,0 0 16,0 0-1,0 21-15,-21-20 0,21-1 0,0 21 16,0 0-16,0-20 0,0 20 0,0 0 16,0 1-16,0-1 0,0 0 15,0-21-15,0 22 0,0-1 0,0-21 16,0 22-16,0-22 0,0 21 0,0-21 16,0 0-16,0 22 0,0-22 15,0 21-15,0-21 0,0 22 0,0-22 16,0 21-16,-21-21 0,21 1 15,0-1-15,-22 0 0,22 0 0,0 0 16,0 0-16,-21 1 0,21-1 16,-21 0-16,0 0 15,21 0-15,-21 0 0,0-21 16,-1 22-16,1-22 0,0 0 16,0 21-16,0-21 0,0 0 15,-1 0-15,1 21 0,0-21 0,-21 0 16,21 0-16,-22 0 0,1 0 0,0 21 15,-1-21-15,1 0 0,-22 0 16,1 0-16,-1 0 0,1 0 0,-22 0 16,1 0-16,20 0 0,-21 0 15,1 0-15,20 0 0,-20 0 16,20 0-16,-21 0 0,22 0 0,-22 0 16,22 21-16,-22-21 0,22 0 15,-22 0-15,21 0 0,1 0 0,-1 0 16,-20 0-16,20 21 0,1-21 0,-22 0 15,22 0-15,-22 0 0,0 0 16,22 0-16,-22 0 0,0 0 0,1 0 16,-1 0-16,22 22 0,-22-22 0,21 0 15,1 0-15,-1 0 0,22 0 16,-21 0-16,-1 21 0,22-21 0,-22 0 16,22 0-16,0 0 0,-22 0 15,22 0-15,-1 0 0,1 0 16,-21 0-16,20 0 0,22 0 0,-21 0 15,-1 0-15,22 0 0,0 0 16,0 0-16,0 0 0,0 0 0,-1 0 47,1 0-16,0 0-15,0 0-16,0 0 0,0 0 31</inkml:trace>
  <inkml:trace contextRef="#ctx0" brushRef="#br0" timeOffset="4667.99">6583 4530 0,'0'21'16,"21"-21"0,0 0-16,0 0 15,0 0 1,1 0-16,-22 21 16,21-21-16,0 0 0,0 0 15,0 0-15,0 0 0</inkml:trace>
  <inkml:trace contextRef="#ctx0" brushRef="#br0" timeOffset="6007.91">3408 6181 0,'0'0'0,"0"-21"32,-21 21 14,21 21-30,0 0-16,0 0 0,0 0 16,0 0-16,0 22 0,0-1 15,0 0-15,0 1 0,0 20 0,0-20 16,0 20-16,0-21 0,0 1 16,0-1-16,0 0 0,0 1 0,0-1 15,0 0-15,0-20 0,0-1 0,0 21 16,0-21-16,0 0 15,0 1-15,0-1 16,0-42 15,0-1-15,0 1-16</inkml:trace>
  <inkml:trace contextRef="#ctx0" brushRef="#br0" timeOffset="6451.66">3873 6773 0,'0'0'16,"0"22"-16,22-22 31,-1 0-15,0 0-1,-21-22-15,0 1 0,21 21 16,-21-21-16,0 0 0,0 0 16,-21 21 15,0 0-31,21 21 16,-21-21-16,21 21 0,-22 0 15,1-21-15,21 21 16,21-21 15,1 0-31</inkml:trace>
  <inkml:trace contextRef="#ctx0" brushRef="#br0" timeOffset="8159.77">5270 6477 0,'0'-21'31,"-21"21"-16,21 21 1,0 0-16,0 0 16,0 1-16,0 20 0,0 0 0,0 1 15,0-1-15,0 0 0,0 22 16,0-22-16,21 22 0,-21-1 0,0 1 16,0-1-16,0 22 0,0-22 0,0 22 15,0 0-15,0-22 0,-21 22 16,0-22-16,0 1 0,21 20 0,-21-20 15,0 21-15,-1-22 0,22 1 0,0-22 16,0 0-16,0 1 0,0-22 16,0 0-16,0 0 0,0 0 0,0-42 31,0 0-31,0 0 0,0-22 16,0 1-16,0 0 0,0-1 15,0 1-15,0-21 0</inkml:trace>
  <inkml:trace contextRef="#ctx0" brushRef="#br0" timeOffset="8516.56">5059 6731 0,'-21'-21'16,"42"42"-16,-42-63 0,21 21 0,0-1 15,0 1-15,0 0 0,0 0 0,21 0 16,0 0-16,0-1 0,0 1 15,0 21-15,22-21 0,-22 21 16,21 0-16,-21 0 0,22 0 0,-1 0 16,0 0-16,1 0 0,-1 21 15,0 22-15,1-22 0,-22 0 0,21 21 16,-21 1-16,-21-22 0,0 21 0,0 0 16,0-20-16,-42 20 0,21-21 15,-21 21-15,20-20 0,-20-1 16,0 0-16,-1 0 0,1 0 0,21 0 15,-21-21-15,20 22 0,1-22 16,0 21-16,0-21 0,21-21 31,0-1-31,21 1 16,0 0-16,0 0 0,1-21 0,20 20 16,-21 1-16</inkml:trace>
  <inkml:trace contextRef="#ctx0" brushRef="#br0" timeOffset="9024.12">6032 6244 0,'0'0'0,"0"21"16,0 1-16,0-1 0,0 0 16,0 0-16,0 21 0,0 1 0,0-1 15,0 0-15,0 22 0,0-22 16,0 1-16,0 20 0,0-21 0,-21 1 15,21-1-15,0 0 0,0 1 16,0-22-16,0 21 0,-21-21 0,21 1 16,0 20-16,-21-42 0,21 21 0,0 0 15,0-42 17,0 0-32,0 0 15,0 0-15,0-1 16,21 1-16,0-21 0,-21 0 0,21 20 15,1-20-15,-1 0 0,0-1 0,21 1 16,-21 0-16,22 21 0,-22-22 16,21 22-16,1 0 0,-1 0 0,0 21 15,-21 0-15,22 0 0,-1 0 16,0 0-16,1 21 0,-22 0 0,21 0 16,-21 22-16,1-22 0,-22 0 0,0 21 15,0-21-15,0 22 0,0-22 16,0 0-16,0 21 0,0-20 15,-22-1-15,1 0 0,0 0 0,0 0 16,0-21-16,0 21 0,-1 1 16,1-22-1,42-22 1,1 1 0,-1 0-16,0 0 0</inkml:trace>
  <inkml:trace contextRef="#ctx0" brushRef="#br0" timeOffset="9462.87">7133 6498 0,'21'-21'0,"-42"42"0,63-63 0,-42 21 15,-21 42 17,0 0-32,0 0 0,21 0 15,-21 1-15,0 20 0,-1-21 0,1 21 16,0 1-16,0-1 0,0-21 0,21 22 15,0-1-15,-21-21 0,21 21 16,0-20-16,0 20 0,0-21 0,0 0 16,21 0-16,0 1 0,0-22 15,0 0-15,22 0 0,-22 0 16,21 0-16,-21 0 0,22-22 0,-22 22 16,21-21-16,-21 0 0,0 0 0,1 0 15,-1 0-15,0-1 16,0 1-16,-21-21 0,21 0 0,-21 20 15,0-20-15,0 0 0,0-1 16,-21 1-16,0-21 0,0 20 0,0 22 16,-22-21-16,22 21 0,0-1 0,0 1 15,0 21-15,-22 0 0,22 0 16,0 0-16,0 21 0,-22 1 0,22-1 16,0 21-16,0-21 0,0 22 0,21-1 15,0 0-15,0-21 0,0 22 16,0-22-16,0 21 0,0-21 15,21-21-15,0 22 0,21-22 0,-20 21 16,-1-21-16,21 0 0</inkml:trace>
  <inkml:trace contextRef="#ctx0" brushRef="#br0" timeOffset="9751.75">7916 6287 0,'0'0'0,"21"-22"0,-21-20 0,0 21 0,0-21 15,0 20-15,0 1 0,0 0 16,-21 21 0,21 21-16,-21-21 0,21 21 15,-21 22-15,21-22 0,-21 21 0,21 22 16,0-22-16,0 22 0,-21-1 16,-1 1-16,1-1 0,21-21 15,0 22-15,-21-1 0,0-20 0,0-1 16,21 0-16,0-20 0,0 20 0,0-21 15,0 0-15,0 0 0,0 1 16,0-1-16,21-21 16,0 0-16,0 0 0,22 0 0,-22-21 15,0 21-15,21-22 0,-21 1 16,22 0-16</inkml:trace>
  <inkml:trace contextRef="#ctx0" brushRef="#br0" timeOffset="10128.54">8361 6646 0,'0'0'0,"21"-42"0,0 0 0,0 21 0,0-22 16,1 22-16,-22 0 0,0 0 0,0 0 16,21 21-16,-42 21 15,-1 0 1,1 0-16,0 21 16,0-20-16,0-1 0,0 21 0,-1-21 15,1 0-15,21 22 0,-21-22 0,21 0 16,0 0-16,0 0 0,0 1 15,0-1-15,21-21 16,0 0-16,1 21 0,-1-21 0,0 0 16,0 0-16,0 0 0,0 0 15,1 0-15,-1 0 0,0 0 16,0 21-16,-21 0 16,0 0-1,0 1-15,-21-1 0,0-21 16,0 21-16,-22-21 0,22 21 0,0-21 15,-21 0-15,20 0 0,1 21 16,0-21-16,0 0 0,0 0 0,0 0 16,-1 0-16,22-21 0,-21 21 15,0-21-15,0 0 16,21 0-16</inkml:trace>
  <inkml:trace contextRef="#ctx0" brushRef="#br0" timeOffset="10367.4">7641 6244 0,'21'-63'16,"0"63"-16,22 0 16,-22-21-16,42 21 0,-20-22 15,-1 22-15,22-21 0,-1 21 16,1-21-16,-22 21 0,21-21 0,1 21 15,-22 0-15,22 0 0,-22-21 16,0 21-16,-20 0 0,20 0 0,-21 0 16</inkml:trace>
  <inkml:trace contextRef="#ctx0" brushRef="#br0" timeOffset="11183.93">3069 8763 0,'0'0'0,"-21"0"15,0 0-15,21-21 16,0 0 0,0 0-16,0-1 0,21 1 15,-21 0-15,21 0 0,0 0 16,0 21-16,22-21 15,-22-1-15,21 22 0,-21 0 0,22 0 16,-22 0-16,21 0 0,1 0 0,-22 22 16,21-1-16,-21 0 0,22 0 15,-22 21-15,0 1 0,0-1 0,-21 0 16,0 1-16,0-1 0,0 0 16,0 1-16,-21-1 0,0 0 0,-22 1 15,22-1-15,-21 0 0,0-20 0,20 20 16,-20-21-16,0 0 0,-1 0 15,22 1-15,-21-1 0,21-21 16,-22 0-16,22 0 0,0 0 0,0 0 16,0 0-16,0 0 15,21-21-15,-22-1 0,22 1 0,0 0 16,0 0-16,0 0 0,0 0 16,0-22-16,0 22 0,0-21 0,0-1 15,0 22-15,22-21 0,-1 21 0,0 0 16,0 21-16,0 0 15,0 0-15,1 0 0,-1 21 0,0 21 16,0-21-16,0 0 0,0 22 16,1-1-16,-1-21 0,0 0 0,0 22 15,-21-22-15,0 0 0,21 0 0,-21 0 16,21 1-16,-21-1 0,22-21 16,-22 21-16,21-21 15,0 0-15,0 0 16,0 0-16,0-21 15</inkml:trace>
  <inkml:trace contextRef="#ctx0" brushRef="#br0" timeOffset="11308.86">3873 9038 0,'0'0'0,"22"-21"0,-1 21 0,-21-21 16,21 21-16,0 0 15,0-21 1,0 21-1</inkml:trace>
  <inkml:trace contextRef="#ctx0" brushRef="#br0" timeOffset="11744.61">5651 8340 0,'-21'-43'15,"42"86"-15,-42-107 0,21 43 0,0 0 0,0 0 16,21 21 0,1 21-16,-1 0 0,0 21 15,0 1-15,21-1 0,-20 0 16,20 22-16,-21-22 0,0 22 16,0-22-16,1 22 0,-1-1 0,0-21 15,-21 1-15,0 20 0,0-20 0,0-1 16,0 0-16,0-21 0,0 22 15,0-22-15,0 0 0,0 0 0,0 0 16,0-42 15,21 0-31,-21 0 0</inkml:trace>
  <inkml:trace contextRef="#ctx0" brushRef="#br0" timeOffset="12006.46">6413 8255 0,'22'-42'0,"-44"84"0,44-105 0,-22 41 0,0 1 16,0 0-16,-22 21 15,1 21-15,21 0 0,-21 22 16,0-1-16,0 0 0,0 1 0,-1 20 16,1-20-16,0 20 0,0-21 15,0 22-15,0-1 0,-1-20 0,1 20 16,0-20-16,0-1 0,0 0 0,0 1 15,-1-1-15,1-21 16,21 21-16,-21-20 0,21-1 16,0 0-16,21-21 15,0 0-15,1-21 0,-1 0 16,0-1-16,21 1 0</inkml:trace>
  <inkml:trace contextRef="#ctx0" brushRef="#br0" timeOffset="12219.34">6604 8573 0,'0'0'0,"0"21"47,0 0-47,0 0 0,0 0 0,0 0 16,0 22-16,-21-22 0,0 0 0,-1 21 15,22-20-15,0-1 0,-21 0 16,21 0-16,-21 0 0,0 0 0,21 1 15,0-44 17</inkml:trace>
  <inkml:trace contextRef="#ctx0" brushRef="#br0" timeOffset="12400.23">6667 8446 0,'0'-43'0,"0"86"0,0-107 0,0 43 0,0 0 15,0 0-15,-21 21 16,0 21 0,21 0-16,0 0 0,0 0 15,0 0-15,0 1 0,21-1 16,0 0-16,1-21 0,-22 21 16,21 0-16,0 0 0,21 1 0</inkml:trace>
  <inkml:trace contextRef="#ctx0" brushRef="#br0" timeOffset="12975.9">7578 8678 0,'0'0'0,"0"-21"0,0 0 0,0 0 16,0 0-16,-22 21 0,1-21 15,0-1-15,0 1 0,0 21 16,0-21-16,-1 0 0,1 21 0,0 0 15,0 0-15,0 0 0,-22 0 0,22 0 16,0 21-16,0 0 0,0 22 16,-22-22-16,22 0 0,0 21 0,0 1 15,0-1-15,0 0 0,21 1 0,0-1 16,0 0-16,0 1 0,0-22 16,0 21-16,0-21 0,0 0 15,21 1-15,-21-1 0,42 0 0,-21-21 16,0 0-16,1 0 0,20 0 15,0 0-15,-21 0 0,22-21 0,-1 21 16,-21-21-16,22-1 0,-22 1 0,21 0 16,0-21-16,-20 21 0,-1-22 15,21 1-15,-21-22 0,0 22 0,1 0 16,-1-1-16,0-20 0,0 21 0,0-22 16,-21 1-16,21 20 0,-21-20 15,0 20-15,0 1 0,0 0 0,0-1 16,0 22-16,0 0 0,0 0 15,0 42 1,0 0-16,-21 22 0,0-22 16,21 21-16,-21 22 0,21-22 0,-21 21 15,21-20-15,0-1 0,0 22 16,0-22-16,-21 21 0,21-20 0,0-1 16,0 0-16,0 1 0,0-1 0,0-21 15,0 0-15,0 1 0,21-1 16,-21 0-16,21 0 0,0-21 15,0 0-15,0 0 0,1 0 16,-1 0-16,0 0 0,0-21 0,0 0 16,0 21-16,22-21 0</inkml:trace>
  <inkml:trace contextRef="#ctx0" brushRef="#br0" timeOffset="14023.3">8149 8784 0,'0'-21'15,"0"42"-15,21-42 0,-21 0 16,21 21-16,-21-21 15,22 0-15,-1 21 0,-21-22 0,21 22 16,0-21-16,0 0 0,0 0 16,-21 0-1,22 0-15,-22-1 0,21 1 0,-21 0 16,0 0-16,0 0 0,0 0 16,-21 21-1,-1 0-15,1 0 16,0 21-16,0 0 0,0 0 0,0 0 15,-1 22-15,22-22 0,-21 21 16,21 0-16,-21 1 0,21-1 0,0 0 16,0 1-16,0-22 0,0 21 0,0-21 15,0 22-15,0-22 0,21 0 16,0 0-16,1 0 0,-1-21 0,0 0 16,21 0-16,-21 0 0,22 0 0,-22 0 15,21 0-15,-21 0 16,22-21-16,-1 0 0,-21 0 0,22 0 15,-1 0-15,0-1 0,-21-20 0,22 21 16,-22-21-16,21-1 0,-21 22 16,1-21-16,-1-1 0,0 22 0,0-21 15,-21 21-15,0 0 0,21-1 0,-21 1 16,0 42 15,0 1-31,0-1 0,0 0 16,-21 21-16,21-21 0,0 22 15,0-22-15,0 21 0,0-21 16,0 22-16,0-22 0,0 0 0,0 0 16,0 22-16,0-22 0,21 0 15,0 0-15,1-21 0,-1 0 16,0 0-16,0 0 0,0 0 0,22 0 16,-22 0-16,0 0 0,21-21 15,-21 0-15,22 0 0,-22-1 0,0 1 16,0-21-16,0 21 0,1-22 0,-1 22 15,0-21-15,-21 0 0,0-1 16,0 1-16,0 0 0,0 20 0,0-20 16,0 0-16,-21 21 0,21-1 0,-21 1 15,-22 0-15,22 0 16,0 21-16,-21 0 0,20 0 0,-20 0 16,21 0-16,-21 21 0,20-21 0,-20 21 15,21 0-15,0 1 0,21-1 16,0 0-16,0 0 0,0 0 0,0 0 15,21 1-15,0-1 0,0 0 16,22-21-16,-22 21 0,21-21 16,0 0-16,-20 0 0,41 0 0,-21 0 15,1 0-15,-1 0 0,22 0 0,-22 0 16,21 0-16,1-21 0,-22 0 16,1 21-16,-1-21 0,0-1 0,1 1 15,-1 0-15,-21 0 0,21-21 16,-20 20-16,-22 1 0,0 0 15,21 0-15,-21 0 0,-21 21 16,-1 0-16,-20 0 16,21 21-16,0-21 0,-22 21 15,22 0-15,0 0 0,0 1 0,21-1 16,0 0-16,0 0 0,0 0 0,0 0 16,0 1-16,21-1 0,0 0 15,22 0-15,-22 0 0,0 0 0,21 1 16,-21-22-16,1 21 0,-1 0 0,0 0 15,0 0-15,-21 0 0,0 1 16,0-1-16,0 0 16,0 0-16,-21-21 0,0 21 0,0-21 15,-1 0-15,1 21 0,-21-21 16,21 0-16,0 0 0,-1 0 0,-20 0 16,21 0-16,0 0 0,0 0 0</inkml:trace>
  <inkml:trace contextRef="#ctx0" brushRef="#br0" timeOffset="14879.17">3238 10732 0,'0'-22'32,"22"22"-32,-1 0 0,0-21 15,0 21-15,0 0 0,22-21 0,-22 21 16,21 0-16,0 0 0,-20 0 16,20 0-16,0 21 0,-21 0 0,1 1 15,-1-1-15,0 21 0,-21-21 0,0 0 16,0 22-16,0-22 0,-21 0 15,0 21-15,-1-20 0,1-1 0,-21 0 16,0 0-16,20 0 0,-20 22 0,0-43 16,21 21-16,-22 0 0,22-21 15,0 0-15,0 0 0,0 0 0,-1 0 16,22-21 0,0 0-16,0-1 15,22 1-15,-1 21 0,0-21 16,0 21-16,21 0 0,-20 0 15,20 0-15,0 0 0,1 0 0,-1 21 16,0 0-16,1 1 0,-1-1 16,0 0-16,-21 0 0,22 21 0,-22-20 15,0-1-15,0 21 0,-21-21 0,0 22 16,0-22-16,0 21 0,-21-21 16,0 0-16,0 1 0,-22-1 0,1 0 15,21 0-15,-21 0 0,-1-21 0,-20 0 16,20 0-16,1 0 15,0 0-15,-1 0 0,1 0 0,21 0 16,-21 0-16,20-21 0,1 0 0,0 21 16,0-21-16,21 0 0,0-1 15,0 1-15,0 0 0,0 0 16,21 0-16</inkml:trace>
  <inkml:trace contextRef="#ctx0" brushRef="#br0" timeOffset="15024.09">4170 11028 0,'0'0'0,"42"0"0,-21 0 0,0-21 47</inkml:trace>
  <inkml:trace contextRef="#ctx0" brushRef="#br0" timeOffset="16103.73">6265 10562 0,'0'0'0,"0"-21"0,-21-21 0,0 21 15,21-22-15,-21 1 0,21 21 0,0-22 16,0 1-16,0 21 0,0 0 15,0 0-15,0 42 32,0 0-32,0 21 0,0 1 0,0 20 15,0 1-15,0-1 0,-21 1 16,21-1-16,-22 22 0,1-22 0,21 1 16,-21-1-16,0 1 0,0-1 0,0 1 15,-1-1-15,-20-20 0,21 20 16,-21-21-16,20 1 0,-20-1 15,21-21-15,-21 0 0,-1 1 0,22-1 16,-21-21-16,-1 0 0,22 0 0,-21 0 16,21 0-16,0-21 0,-1-1 15,1 1-15,0 0 0,0-21 0,21-1 16,-21 1-16,21-21 0,0 20 16,0-20-16,0 20 0,0-20 0,0 21 15,21-1-15,0 1 0,0 0 0,-21-1 16,21 22-16,22 0 0,-22 0 15,0 21-15,0 0 0,0 0 0,22 21 16,-22 0-16,21 0 0,1 22 0,-22-22 16,21 21-16,-21 0 0,0-20 15,1 41-15,20-21 0,-21 1 16,-21-1-16,21 0 0,0 1 0,1-1 16,-1 0-16,0 1 0,-21-22 15,21 21-15,0-21 0,0 1 0,1-22 16,-1 21-16,21-21 0,-21 0 0,0 0 15,1 0-15,20-21 0,-21 21 16,21-22-16,1-20 0,-22 21 0,21 0 16,1-22-16,-22 1 0,21 0 0,-21-1 15,0 1-15,1 21 0,-1-21 16,0-1-16,-21 1 0,0 21 0,0 0 16,0-1-16,0 1 0,0 0 0,-21 42 31,0 0-31,21 1 15,-22-1-15,1 0 0,21 21 0,0-21 16,-21 22-16,21-1 0,-21 0 0,21-20 16,0 20-16,0 0 0,0-21 15,0 22-15,0-22 0,21 0 0,0 0 16,0-21-16,1 0 0,-1 21 0,21-21 16,-21 0-16,22 0 0,-22-21 15,21 21-15,-21-21 0,22 0 0,-22 0 16,21-22-16,-21 22 0,0-21 0,1 0 15,-1 20-15,0-20 0,-21 0 16,0-1-16,0 1 0,0 0 16,0-1-16,0 1 0,-21 21 0,0-21 15,-22 20-15,22 1 0,-21 0 16,21 21-16,-22 0 0,22 0 0,-21 0 16,-1 0-16,22 21 0,0 0 0,0 1 15,0 20-15,0-21 0,21 0 16,-22 22-16,22-22 0,0 21 0,0-21 15,0 22-15,0-22 0,22 21 0,-1-21 16,0 0-16,0 1 0,21-22 16,-20 0-16,20 0 0,0 0 15</inkml:trace>
  <inkml:trace contextRef="#ctx0" brushRef="#br0" timeOffset="18287.75">7789 10901 0,'21'-42'0,"-42"84"0,64-106 15,-22 43-15,-21-21 0,0 21 16,0 0-16,-21 21 16,-1 0-16,1 0 0,0 0 0,0 21 15,-21 0-15,20 0 0,1 0 16,-21 0-16,21 22 0,0-1 0,-1-21 16,1 22-16,21-1 0,0 0 15,-21 1-15,21-1 0,0 0 0,0 1 16,0-1-16,0 0 0,0-21 15,21 22-15,0-22 0,1 0 0,-1-21 16,0 21-16,21-21 0,-21 0 0,22 0 16,-1 0-16,0 0 0,1 0 15,20-21-15,-20 0 0,-1 0 0,21 0 16,-20-1-16,-1 1 0,0-21 0,1 21 16,-1-22-16,0 1 0,-20 21 15,20-21-15,-21 20 0,0-20 0,0 0 16,1 21-16,-22-1 0,0 1 0,0-21 15,0 21 1,-22 0-16,1 21 0,0 0 0,0 0 16,0 0-16,0 21 0,-1-21 15,-20 21-15,21 21 0,0-21 0,0 1 16,-1 20-16,1-21 0,0 21 16,0 1-16,21-1 0,0-21 0,-21 22 15,21-22-15,0 0 0,0 0 0,0 0 16,0 0-16,0 1 0,21-22 15,0 0-15,0 0 0,0 0 0,1 0 16,-1-22-16,21 1 0,-21 0 0,0 0 16,22-21-16,-22 20 0,21 1 15,-21-21-15,1 21 0,-1-22 16,0 22-16,-21-21 0,0 21 0,21 0 16,-21-22-16,0 22 15,0 0-15,0 42 16,-21 0-16,21 0 15,-21 22-15,21-22 0,-21 21 16,-1-21-16,22 22 0,0-1 0,0-21 16,0 22-16,0-1 0,0-21 0,0 0 15,0 0-15,0 22 0,22-22 16,-1 0-16,0-21 16,21 0-16,-21 0 0,1 0 0,20 0 15,-21-21-15,21 0 0,1 0 16,-22-1-16,21 1 0,1 0 15,-22-21-15,21-1 0,-21 1 0,22 0 16,-22-1-16,0-20 0,0 21 0,0-22 16,0 22-16,1-22 0,-1 1 15,-21-1-15,21 1 0,-21-1 0,21 1 16,-21 20-16,0 1 0,0 0 0,0 21 16,0-1-16,0 1 0,-21 21 15,0 21-15,21 22 16,-21-22-16,-1 42 0,22-20 0,0 20 15,0-20-15,-21 20 0,21 1 16,0-1-16,0 1 0,0-22 16,0 21-16,0 1 0,0-22 0,0 22 15,0-22-15,0 0 0,0 1 16,0-1-16,21-21 0,-21 0 0,22 1 16,-1-1-16,0-21 0,0 0 0,0 0 15,0 0-15,1 0 0,-1 0 16,0 0-16,21-21 0,-21-1 0,1 1 15,-1 0-15,21-21 0,-21 21 0,22-22 16,-22 22-16,21-21 0,-21-1 16,22 22-16,-1-21 0,-21 21 15,21-22-15,-20 22 0,-1 21 0,0-21 0,-21 42 32,0 0-32,0 1 15,-21-1-15,21 21 0,0-21 0,-21 0 16,-1 22-16,22-22 0,0 21 0,0-21 15,0 1-15,0-1 0,0 0 16,0 0-16,0 0 0,22-21 16,-1 21-16,0-21 0,0 0 0,0 0 15,22 0-15,-22 0 0,0-21 0,21 0 16,-21 21-16,22-21 0,-22 0 16,21-22-16,-21 22 0,1 0 0,-1-21 15,0 21-15,0-22 0,0 22 0,0 0 16,-21 0-16,0 0 15,0 42 1,-21 0-16,21 0 16,-21 0-16,0 22 0,0-22 15,0 21-15,21-21 0,0 22 0,0-22 16,0 21-16,0-21 0,0 0 0,0 1 16,21-1-16,0 0 0,0-21 15,0 21-15,22-21 0,-22 0 0,21 0 16,0 0-16,-20 0 0,20 0 0,0 0 15,-21-21-15,1 21 0,20-21 16,-21 0-16,0-1 0,0 1 16,-21 0-16,0 0 0,22-21 0,-22 20 15,0-20-15,0 0 0,0-1 0,0 1 16,-22 21-16,1-21 0,0 20 16,-21-20-16,21 21 0,-22 0 0,1 21 15,0 0-15,20 0 0,-20 0 0,0 21 16,-1 0-16,1 0 0,21 0 15,0 1-15,0 20 0,-1-21 0,22 21 16,0-20-16,0 20 0,0-21 0,22 0 16,-1 0-16,0 1 0,21-1 15,-21-21-15,22 0 0,-22 21 0,21-21 16,1 0-16,-1 0 0,-21 0 0,21-21 16,-20 0-16,20 21 15,-21-22-15,21 1 0,-20 0 0,-1 0 16,21 0-16,-21 0 0,0-1 0,22-20 15,-22 21-15,0 0 0,21 0 0,-20-1 16,-1 1-16,0 0 0,-21 0 16,0 42-1,0 0-15,0 0 0,0 1 16,0 20-16,0-21 0,0 0 16,0 22-16,-21-1 0,21-21 0,0 21 15,0-20-15,-21-1 0,21 0 16,0 0-16,0 0 0,0 0 15,21-21 1,0 0-16,0 0 0,0-21 16,22 0-16,-22 21 0,0-21 15,0 0-15,21 0 0,-20-22 0,20 22 16,0 0-16,1-21 0,-22 20 0,21-20 16,0 21-16,1-21 0,-22 20 0,0-20 15,21 21-15,-20 0 0,-1 0 16,-21-1-16,0 44 31,0-1-31,0 0 0,0 0 0,-21 21 16,21-20-16,-22 20 0,1-21 15,0 21-15,21-20 0,0 20 0,0-21 16,0 21-16,0-20 0,0-1 16,0 0-16,21 0 0,0 0 0,1-21 15,20 21-15,-21-21 0,21 0 0,-20 0 16,20 0-16,0 0 0,-21 0 15,22-21-15,-22 21 0,21-21 0,-21 0 16,22 0-16,-22-22 0,0 22 0,0 0 16,0-21-16,1-1 0,-1 22 15,0-21-15,0 0 0,0 20 0,-21-20 16,0 0-16,0 21 0,21-1 16,-21 1-16,0 42 15,-21 1-15,21-1 16,-21 21-16,0-21 0,0 22 0,0-1 15,21-21-15,-22 21 0,1 1 0,0-1 16,0-21-16,21 22 0,0-22 16,-21 0-16,21 0 0,-21 0 0,21 0 15,0 1-15,-22-22 16,1-22 0,21 1-1,0-21-15,-21 21 0,21 0 0</inkml:trace>
  <inkml:trace contextRef="#ctx0" brushRef="#br0" timeOffset="18460.05">11134 10308 0,'0'0'16,"-22"0"-16,1 0 0,0 0 0,-21 0 15,21 0-15,-1 0 0,1 0 0,0 21 16,0 1-16,21-1 15,-21-21 1,0 21-16,-1-21 0,1 21 0</inkml:trace>
  <inkml:trace contextRef="#ctx0" brushRef="#br0" timeOffset="18663.89">9059 10901 0,'-42'21'0,"84"-42"0,-126 42 16,62-21-16,1 0 0,42 0 16,1 0-16,-1 0 15,21 0-15,22-21 0,-22 21 0,21-21 16,1 0-16,-1-1 0,1 1 16,21 21-16,-22-21 0,22 0 15,-1 0-15,-20 0 0,-1-1 0</inkml:trace>
  <inkml:trace contextRef="#ctx0" brushRef="#br0" timeOffset="19503.64">3556 12912 0,'0'0'0,"0"-21"0,0-128 31,0 128-31,0 42 16,0 1-16,0 20 15,0 0-15,0 1 0,0-1 16,0 21-16,0-20 0,-21 20 0,0-20 16,-1-1-16,22 0 15,-21 22-15,0-43 0,0 21 0,0 1 16,21-1-16,-21-21 0,21 21 15,-22-20-15,22-1 0,-21 0 0,21 0 16,0-42 15,0 0-31,0 0 0,21-1 16,1 1-16,-1 0 0,21 0 16,-21 0-16,0 0 0,22-1 0,-1 1 15,-21 0-15,22 21 0,-22-21 16,21 0-16,0 0 0,-20 21 15,-1-22-15,0 22 0,0-21 0,0 21 16,0 0-16,1-21 16,-22 0-16,0 0 31,-22 21-31,1 0 0,21 21 16,-21 0-16,21 0 0,0 0 0,-21 1 15,21 20-15,-21 0 0,21-21 16,-21 22-16,21-1 0,0 0 0,0 1 15,-22-1-15,22 0 16,-21 1-16,0-22 0,21 21 0,-21-21 16,21 1-16,0 20 0,0-21 15,21-21 1,0 0-16,0-21 0</inkml:trace>
  <inkml:trace contextRef="#ctx0" brushRef="#br0" timeOffset="19676.96">4635 13293 0,'0'0'0,"22"0"15,20 0-15,-21 0 0,0 0 16,0 0 31,1 0-47</inkml:trace>
  <inkml:trace contextRef="#ctx0" brushRef="#br0" timeOffset="20829.77">6519 13335 0,'-21'0'15,"21"-21"-15,0 0 16,0 0-16,0-1 0,0 1 15,-21 0-15,21 0 16,-21 0-16,0 0 0,-1-1 16,22 1-16,-21 0 0,0 0 0,0 0 15,21 0-15,-21-1 0,0 22 16,-1 0-16,22-21 0,-21 21 0,0 0 16,0 0-16,0 21 0,0 1 0,-22-1 15,22 0-15,0 0 0,0 21 16,0-20-16,-1 20 0,1 0 0,21 1 15,0-22-15,-21 21 0,21 0 16,-21 1-16,21-22 0,0 21 0,0-21 16,0 1-16,0-1 0,21 0 0,0 0 15,0-21-15,1 0 16,-1 0-16,0 0 0,0 0 0,21 0 16,-20 0-16,20-21 0,-21 0 0,21-22 15,1 22-15,-1 0 0,-21-21 16,22 21-16,-1-22 0,-21 1 0,21-22 15,-20 22-15,-1-21 0,21-1 0,-42 1 16,21-22-16,-21 21 0,21 1 16,-21-1-16,0 1 0,0 21 0,0-1 15,0 22-15,0 0 0,0 0 16,-21 21-16,0 0 0,0 21 16,21 0-16,0 21 0,-21 1 15,0-1-15,21 22 0,0-1 16,0-21-16,0 22 0,0-1 0,0 1 15,0-1-15,0-20 0,0-1 0,0 22 16,21-22-16,0-21 0,0 21 16,0-20-16,0 20 0,22-21 0,-22 0 15,21-21-15,1 0 0,-1 0 16,0 0-16,1 0 0,-1 0 0,0 0 16,1-21-16,-1 0 0,0 0 0,1 0 15,-1-1-15,-21-20 0,21 21 16,-20-21-16,-1 20 0,0-20 0,0 0 15,-21-1-15,0 1 0,0 0 16,0 21-16,0-1 0,0 1 16,-21 21-16,0 21 15,0 1-15,21 20 0,-22 0 0,1-21 16,0 22-16,21-1 0,0 0 16,0-20-16,-21 20 0,21 0 0,0-21 15,0 1-15,0 20 0,0-21 0,21 0 16,0 0-16,0-21 0,1 22 15,-1-22-15,21 0 0,-21 0 0,0 0 16,22 0-16,-1 0 0,-21-22 16,22 1-16,-1 0 0,0 0 0,1 0 15,-22 0-15,21-1 0,-21-20 16,22 21-16,-22-21 0,-21-1 0,0 1 16,0 0-16,0-1 0,0 1 15,-21 0-15,-22 20 0,22-20 0,-21 21 16,-1 21-16,22 0 0,-21 0 15,0 0-15,-1 0 0,1 21 0,21 0 16,-22 22-16,22-22 0,0 21 0,0 0 16,0 1-16,0-1 15,21 0-15,-22 1 0,22-1 0,0 0 0,0 1 16,0-22-16,22 21 0,-1-21 0,21 1 16,-21-1-16,22 0 15,-1 0-15,0-21 0,1 0 0,20 0 16,1 0-16,-1 0 0,1-21 0,-1 0 15,22 0-15,-22-1 0,1 1 16,-22 0-16</inkml:trace>
  <inkml:trace contextRef="#ctx0" brushRef="#br0" timeOffset="22981.11">8509 13060 0,'0'0'0,"0"-21"0,-21-43 31,0 64-31,-1 21 0,1 1 16,21-1-16,-21 21 0,0-21 0,21 22 15,0-1-15,0-21 0,-21 21 16,21 1-16,0-22 0,0 21 0,0-21 16,0 22-16,0-22 0,0 0 15,0 0-15,21 0 0,0 1 16,0-22-16,0 0 0,1 0 0,20 0 16,-21 0-16,21 0 0,-20 0 0,20 0 15,-21-22-15,21 1 0,-20 0 16,20 0-16,-21 0 0,0 0 0,0-1 15,1 1-15,-1-21 0,0 21 0,-21-22 16,21 22-16,-21-21 0,0 21 16,0-22-16,0 22 0,0 0 0,0 42 31,-21 22-31,0-22 16,21 0-16,-21 0 0,21 21 15,0-20-15,0-1 0,0 21 0,0-21 16,0 0-16,0 1 0,0-1 15,0 0-15,21-21 0,0 21 0,0-21 16,0 0-16,22 0 0,-22 0 16,21 0-16,-21 0 0,22 0 0,-1 0 15,0-21-15,-21 0 0,22 21 0,-1-21 16,-21-1-16,0 1 0,22-21 16,-22 21-16,0-22 0,-21 22 0,0-21 15,21 21-15,-21-22 0,0 22 0,0-21 16,0 21-16,-21 42 31,21 0-31,0 0 0,-21 22 16,0-22-16,21 0 0,0 21 15,0-21-15,0 22 0,0-22 0,0 0 16,0 0-16,0 0 0,0 1 0,21-1 16,0-21-16,0 0 0,0 21 15,22-21-15,-22 0 0,21 0 0,1 0 16,-1 0-16,0-21 0,1 21 0,-1-21 15,0 21-15,-21-22 0,22 1 16,-22 0-16,0 0 0,0 0 16,-21-22-16,21 22 0,-21-21 0,0 0 15,0 20-15,0-20 0,0 21 16,0 0-16,0 0 0,0-1 0,-21 22 16,21 22-16,-21-1 15,21 0-15,0 21 0,0-21 16,0 1-16,-21 20 0,21-21 0,0 21 15,0-20-15,0-1 0,-21 0 0,21 0 16,0 0-16,0 0 0,0 1 16,0-44 31,0 1-47,21 21 0,-21-21 15,21-21-15,-21 21 0,21-1 0,0-20 16,-21 21-16,64-170 15,-43 170 1,-21-21-16,21 21 0,0 21 16,-21 21-1,0 0-15,22 0 0,-1 22 16,-21-1-16,0-21 0,21 21 0,-21-20 16,21 20-16,0-21 15,-21 21-15,0-20 0,21-1 0,1 0 16,-22 0-16,0 0 0,21-21 0,0 0 15,-21 21-15,21-21 0,0 0 16,0 0-16,1 0 0,-1-21 0,0 21 16,0-21-16,0 0 0,22 0 0,-22 0 15,0-1-15,0-20 0,21 21 16,-20-21-16,-1 20 0,0-20 0,0 0 16,21 21-16,-20-22 0,-1 1 15,-21 21-15,21-22 0,-21 22 0,21 0 16,-21 42-1,0 22 1,0-22-16,0 0 0,0 21 16,-21 1-16,21-22 0,0 0 0,0 21 15,0-21-15,0 1 0,0-1 16,0 0-16,0 0 0,21 0 0,0 0 16,0-21-16,1 0 0,-1 22 0,21-22 15,0 0-15,-20 0 0,20 0 16,0 0-16,1-22 0,-1 22 0,21-21 15,-20 0-15,-22 0 0,21 0 0,1 0 16,-1-1-16,-21 1 0,21-21 16,-20 21-16,-1-22 0,0 22 0,-21-21 15,0-22-15,0 43 16,0 0-16,0 0 0,0 0 16,-21 21-16,0 21 15,-1 0-15,1 0 0,0 0 0,21 1 16,0 20-16,-21 0 0,21-21 15,0 22-15,0-1 0,0-21 0,0 22 16,0-22-16,0 0 0,21 21 0,-21-21 16,21-21-16,0 22 0,-21-1 15,22-21-15,-1 0 0,21 21 0,-21-21 16,0 0-16,22 0 0,-1 0 0,-21 0 16,22-21-16,-22 21 0,21-21 15,-21-1-15,0 1 0,22 0 16,-22 0-16,0-21 0,0 20 0,0-20 15,1 21-15,-1 0 0,-21 0 16,21-22-16,-21 22 0,0 42 31,-21 0-31,0 1 0,-1 20 16,22-21-16,0 0 0,-21 22 0,21-22 16,-21 0-16,21 0 0,0 21 0,0-20 15,-21-22-15,21 21 0,0 0 16,0 0-16,21-21 31,0 0-31,0-21 16,1 21-16,-22-21 0,42 0 0,-21-1 15,0 1-15,22 0 0,-22 0 0,21-21 16,-21 20-16,22-20 0,-22 21 16,21-21-16,-21 20 0,0 1 0,1 0 15,-1 0-15,-21 42 16,0 0-16,0 0 15,0 22-15,0-22 0,0 21 0,0-21 16,0 1-16,0 20 0,0-21 16,21 0-16,0 0 0,-21 22 15,21-22-15,0-21 0,1 21 0,-1 0 16,21 0-16,-21-21 0,22 0 0,-1 22 16,0-22-16,1 0 0,-1 0 15,0 0-15,-21 0 0,22-22 0,-22 22 16,21-21-16,-21 0 0,22 0 0,-22-21 15,0 20-15,0-20 0,0 0 16,1-1-16,-1-20 0,0-1 0,0 1 16,-21-22-16,21 22 0,0-22 15,-21 22-15,22-1 0,-22 1 0,0-1 16,0 22-16,0-1 0,0 1 0,0 21 16,0 0-16,-22 21 15,1 21-15,0 21 0,0-21 16,0 22-16,-22-1 0,22 0 15,0 1-15,0-1 0,0 22 16,21-1-16,-21 1 0,21-22 0,-22 21 16,22 1-16,0-22 0,0 22 0,0-22 15,0 0-15,0 1 0,0-1 16,0-21-16,0 0 0,0 22 0,0-22 16,0 0-16,22 0 0,-1 0 15,0-21-15,0 0 16,0 0-16,0 0 0,1 0 0,-1 0 15,0 0-15,0-21 0,21 0 0,-20 21 16,-1-21-16,21 0 16,-21-22-16,22 22 0,-22-21 0,0 21 15</inkml:trace>
  <inkml:trace contextRef="#ctx0" brushRef="#br0" timeOffset="23199.99">12890 12637 0,'0'21'0,"22"-21"15,-1 21-15,21-21 0,0 21 16,1-21-16,20 0 16,-20 0-16,20 0 0,1 0 0,-22 0 15,21-21-15,-20 0 0,20 21 0,-20-21 16,-22 21-16,21-22 0,0 22 15,-20-21-15,-1 0 0,0 21 0,0-21 16</inkml:trace>
  <inkml:trace contextRef="#ctx0" brushRef="#br0" timeOffset="24595.75">9398 6689 0,'0'0'16,"21"21"-16,0-21 0,-21 21 0,21 0 0,1-21 16,-22 21-16,21-21 15,0 0-15,21 22 0,-21-22 0,1 0 0,20 0 16,0 0-16,1 0 0,-1 0 15,21 0-15,1 0 0,-1-22 16,1 1-16,-1 21 0,1-21 0,21 0 16,-22 0-16,22 0 0,-22-1 0,1-20 15,20 21-15,-20-21 0,-1-1 16,1 1-16,-1 0 0,1-1 0,-1-20 16,-20 20-16,20-20 0,-20 21 0,-1-22 15,0 1-15,1-22 0,-1 21 16,-21 1-16,21-22 0,1 22 0,-22-1 15,0 1-15,0-1 16,0 1-16,-21 20 0,0-20 0,0 21 16,0-1-16,-21 1 0,0 0 0,-21 20 15,-1-20-15,1 21 0,-21 0 16,20 0-16,-20-1 0,-1 22 0,1 0 16,-1 0-16,22 0 0,-22 0 15,22 0-15,0 22 0,-1-22 0,22 21 16,0-21-16,0 21 0,0-21 0,21 21 15,0 0 1,21-21-16,0 0 0,0 0 16,0 0-16</inkml:trace>
  <inkml:trace contextRef="#ctx0" brushRef="#br0" timeOffset="24923.82">11324 4911 0,'0'0'16,"-21"21"-1,-21-21 1,20 21-16,-20 0 0,0 0 0,-22-21 16,1 22-16,20-1 15,-20 0-15,-1 0 0,1 0 0,-1 0 16,22 1-16,0-22 0,-1 21 15,1 0-15,21-21 0,0 0 0,21 21 16,0 0-16,21 0 0,0-21 16,0 22-16,0 20 0,22-21 15,-1 0-15,0 22 0,1-1 0,-1-21 16,0 21-16,22 1 0,-22-1 0,1 0 16,-1 1-16,-21 20 0,21-20 15,1-1-15,-1 0 0,-21 1 0,22-1 16,-22 0-16</inkml:trace>
  <inkml:trace contextRef="#ctx0" brushRef="#br0" timeOffset="25611.76">10456 8742 0,'0'0'0,"-21"-21"0,0 21 0,21-21 16,21 42 30,0-21-46,0 0 0,1 0 16,20 0-16,0 0 0,22-21 16,-1-1-16,22 22 0,0-21 0,-1 0 15,22 0-15,-21 0 0,21 0 0,-1-1 16,1 1-16,0-21 0,0 21 0,0-22 16,-22 22-16,22-21 0,-21-22 15,0 22-15,-1-21 0,1-1 0,-22 1 16,1-1-16,-1-21 0,-20 22 15,20-22-15,-20 1 0,-1-1 0,0 0 16,-21 1-16,22-22 0,-22 21 0,21 0 16,-42 1-16,0-1 0,0 0 15,0 1-15,0 20 0,-21-20 16,0 20-16,-21 1 0,-1-1 0,-20 22 16,-1-1-16,1 1 0,-1 21 0,1 0 15,-1 0-15,1 21 0,-1 0 16,1 0-16,-1 0 0,22 0 0,0 0 15,-22 0-15,43 0 0,-21 21 16,-1 0-16,22-21 0,0 21 0,21 0 16</inkml:trace>
  <inkml:trace contextRef="#ctx0" brushRef="#br0" timeOffset="25892.71">12573 6265 0,'-21'0'31,"0"0"-31,-22 0 0,1 0 0,0 0 16,-1 0-16,1 22 0,0-1 15,-22 0-15,22 0 0,-22 0 16,22 0-16,0 1 0,-1 20 0,1-21 0,0 21 15,20-20-15,1 20 16,21-21-16,0 21 0,21 1 0,1-22 16,20 21-16,21 1 0,1-1 0,-1 0 15,22 1-15,-21-1 0,-1 0 16,22 1-16,-22-1 0,-20 21 0,20-20 16,-21-1-16</inkml:trace>
  <inkml:trace contextRef="#ctx0" brushRef="#br0" timeOffset="26524.45">12044 10266 0,'21'21'0,"-42"-42"0,84 42 0,-42 0 15,22-21-15,-1 0 0,0 0 16,1 0-16,-1 0 0,0 0 0,22 0 0,-22 0 16,22 0-16,-1 0 0,1-21 0,20 21 15,-20-21-15,21 0 0,-1 0 16,1-1-16,21 1 0,-22 0 0,22-21 15,-21-1-15,0 1 0,20 0 16,-20-1-16,21-20 0,-21-1 0,-1 1 16,22-1-16,-21-20 0,-1 20 0,1-20 15,42-107-15,-63 106 0,-1-20 16,-21-1-16,1 0 0,-1 0 16,-21 21-16,0-20 0,-21-22 0,0 21 15,0 21-15,-21-21 0,0 22 0,-21-22 16,-22 42-16,1-20 0,-1 20 15,-42 1-15,22-1 0,-22 22 16,21-22-16,-21 43 0,1-21 0,20 21 16,21 21-16,-20 0 0,20 0 15,22 0-15,0 0 0,20 0 0,22 21 16,0 0-16,0 0 16,22-21-16,20 0 0</inkml:trace>
  <inkml:trace contextRef="#ctx0" brushRef="#br0" timeOffset="26808.12">14457 7324 0,'-64'0'31,"22"0"-31,21 0 16,-22 0-16,1 0 0,0 0 0,-1 0 15,1 0-15,-21 0 0,20 0 16,1 21-16,0-21 0,-1 21 0,1 0 16,0 0-16,-1 1 0,1-1 0,0 0 15,20 21-15,-20-21 0,21 22 16,21-1-16,0 0 0,0 1 16,21-22-16,21 21 0,-20 22 0,41-22 0,-21 0 15,43 1-15,-21 20 0,-1-20 16,22 20-16,-22 1 0</inkml:trace>
  <inkml:trace contextRef="#ctx0" brushRef="#br0" timeOffset="27523.89">13928 12361 0,'21'22'0,"-42"-44"0,63 65 0,-21-43 0,-21 21 15,21-21-15,22 0 0,-22 0 0,0 0 16,21 0-16,1 0 0,-1 0 0,0-21 16,22 0-16,-22-1 0,22 22 0,-1-42 15,1 21-15,-1 0 0,1-22 16,-1 22-16,1-21 0,-1 0 16,1-1-16,20 1 0,-20-22 0,-1 22 0,1-21 15,20-1-15,-20 1 0,-1-1 0,1 1 16,21-22-16,-22 21 0,1-20 15,-1-1-15,22 0 0,-22-20 0,1 20 16,-22-21-16,22 0 0,-22 0 16,-21-21-16,0 22 0,-21-22 0,0 0 15,0 0-15,-21 0 0,-21 0 0,-1 21 16,1 21-16,0 0 0,-1 22 16,1-1-16,21 22 0,0 21 0,-22 0 15,43 0-15,-21 21 0,0 0 0,0 0 16,0 0-16,0 0 15,-1 0-15,44 0 63,-1 0-63,21 0 0,-21 0 16,0-22-16,1 22 0,20-21 0</inkml:trace>
  <inkml:trace contextRef="#ctx0" brushRef="#br0" timeOffset="27775.74">15960 9165 0,'-85'-42'31,"64"42"-31,-22 0 0,22 0 0,0 0 16,0 0-16,-21 21 0,-1-21 15,1 21-15,21-21 0,-22 21 0,1 1 16,0-22-16,-1 21 0,22 0 15,0-21-15,0 21 0,0 0 0,21 0 16,0 1-16,0-1 0,21 21 16,21-21-16,-21 22 0,22-1 0,-1 21 15,22-20-15,-22 20 0,0 1 16,22-1-16,-22 1 0,0-1 0,1 1 16,-22-22-16,0 22 0,21-22 15</inkml:trace>
  <inkml:trace contextRef="#ctx0" brushRef="#br0" timeOffset="77371.88">2540 5017 0,'-21'0'0,"0"0"16,-1 0 0,1 0-16,0 0 0,0 0 15,0 0-15,-22 0 0,22 0 16,-21 0-16,21 0 0,-22 0 0,22 0 16,-21 21-16,0-21 0,20 0 15,-20 0-15,21 0 0,-21 0 16,20 0-16,1 0 0,0 0 0,0 0 15,0 0-15,0 0 0,-1 0 16,1 0-16,0 0 16,0 0-1,42 21 17,0-21-32,0 0 0,22 0 0,-1 0 15,0 0-15,22 0 0,-1 0 16,22 0-16,21 0 0,0 0 0,0 0 15,21 0-15,-22 0 0,1 0 16,21 0-16,0-21 0,0 21 0,0 0 16,0-21-16,0 21 0,0-22 15,0 22-15,-21 0 0,0-21 0,0 21 16,0 0-16,-22-21 0,22 21 16,-21 0-16,-22 0 0,22 0 0,-22 0 15,-20 0-15,-1-21 0,0 21 16,1 0-16,-22 0 0,0 0 15,-42 0 17,0 0-32,0 0 15,-22 0-15,1 0 0,-22 0 0,1 0 16</inkml:trace>
  <inkml:trace contextRef="#ctx0" brushRef="#br0" timeOffset="77923.39">1841 5249 0,'0'22'0,"22"-22"16,-1 0-16,0 0 0,21 0 15,1 0-15,20 0 0,1 0 0,41 0 16,1 0-16,0 0 0,21 0 15,21 0-15,-21 0 0,0 0 0,21 0 16,1 0-16,-1-22 0,0 22 16,-21 0-16,0 0 0,0-21 0,-21 21 15,0 0-15,-22 0 0,1 0 16,0 0-16,-22-21 0,1 21 0,-22 0 16,0 0-16,1 0 0,-1 0 15,-21-21-15,0 21 0,0 0 16,1-21-1,-22 0 17,-22 21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31:02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3704 0,'0'21'0,"21"-21"63,0-21-47,-21 0-16,21 0 0,0 0 15,-21 0 1,0-1-16,0 1 15,0 0-15,0 0 0,0 0 16,0 0-16,0-1 0,-21 1 16,0 0-16,0 21 0,0 0 15,0-21-15,-22 21 0,22 0 0,0 0 16,0 0-16,-22 21 0,22 0 16,0-21-16,-21 21 0,21 22 0,-1-22 15,1 0-15,-21 21 0,21 1 16,0-1-16,-1 0 0,1 1 15,0-1-15,0 22 0,0-22 0,21 21 16,0 1-16,-21-22 16,21 22-16,0-22 0,0 0 0,0 1 15,0-1-15,0-21 0,0 22 16,21-22-16,0 0 0,0-21 0,-21 21 16,21-21-16,0 0 0,1 0 15,-1 0-15,0 0 0,21-21 0,-21 21 16,1-21-16,-1 0 0,0-22 15,0 22-15,0-21 0,0 21 0,1-22 16,-1 1-16,0 0 0,0-22 16,0 22-16,-21-1 0,21 1 0,-21 0 15,22-1-15,-22 1 0,0 21 16,0-21-16,0 20 0,0 1 16,0 0-16,0 0 0,0 0 15,0 42 1,0 0-1,0 0-15,0 22 0,0-22 0,21 21 16,-21 0-16,0-20 0,0 20 16,21 21-16,-21-20 0,0-1 0,0 0 15,21 1-15,0-1 0,-21-21 16,21 22-16,1-22 0,-1 0 0,0 0 16,0 0-16,0 0 0,0-21 0,1 0 15,20 22-15,-21-22 0,21 0 16,-20 0-16,20 0 0,0-22 15,-21 22-15</inkml:trace>
  <inkml:trace contextRef="#ctx0" brushRef="#br0" timeOffset="664.61">3514 3831 0,'0'0'0,"0"-21"15,0-42 1,0 41-16,-22 1 0,1 0 0,0 0 16,-21 0-16,21 0 0,-1 21 15,1-22-15,-21 1 0,21 21 16,0 0-16,-22 0 0,22 0 0,0 0 16,0 0-16,0 0 0,-1 21 15,1 1-15,-21-1 0,21 0 0,0 21 16,-1-21-16,1 22 0,0-1 15,0 0-15,21 1 0,-21-1 0,21 22 16,-21-22-16,21 0 0,0 1 16,0-1-16,0 0 0,0 1 0,0-22 15,21 21-15,0-21 0,0 0 0,0-21 16,0 22-16,1-22 16,20 0-16,-21 0 0,0 0 0,22 0 15,-22 0-15,21-22 0,-21 22 16,0-21-16,22 0 0,-22 0 0,0-21 15,21 20-15,-20-20 0,-1 0 16,0-1-16,0 1 0,0 0 0,0-1 16,1-20-16,-1 21 0,0-1 15,0 1-15,-21-22 0,21 22 0,-21 0 16,21-1-16,-21-20 0,0 21 16,0-1-16,0 1 0,0 0 15,0-1-15,0 22 0,0-21 0,0 21 16,0-1-16,0 1 0,-21 42 15,21 1 1,-21-1-16,21 21 0,0 0 16,0 22-16,-21-22 0,21 22 0,-21-1 15,0-20-15,21 20 0,0-21 16,-22 1-16,22 20 0,-21-20 0,21-1 16,0 21-16,0-20 0,0-1 15,0-21-15,0 22 0,21-22 0,1 21 16,-1-21-16,0 0 0,0 1 15,0-1-15,0-21 0,1 21 0,-1-21 16,21 0-16,-21 0 0,0 0 16,22 0-16,-22 0 0</inkml:trace>
  <inkml:trace contextRef="#ctx0" brushRef="#br0" timeOffset="1404.19">4614 3768 0,'0'0'0,"0"-21"0,0-1 0,0 1 0,-21 0 16,0 0-16,0 0 0,0 0 16,-1-1-16,1 1 0,0 0 15,0 0-15,0 21 0,-22-21 0,22 21 16,0 0-16,0-21 0,0 21 15,-22 0-15,22 0 0,0 0 0,0 21 16,0 0-16,0-21 0,-1 42 16,1-21-16,0 1 0,0 20 0,21 0 15,-21 1-15,21-1 0,-21 0 16,21 1-16,0-1 0,0 0 0,0 1 16,0-1-16,0 0 0,0 1 15,0-22-15,0 21 0,21-21 16,0 22-16,-21-22 0,21 0 0,0 0 15,0 0-15,1-21 16,-1 0-16,0 0 0,21 0 0,-21 0 16,1 0-16,20 0 0,-21-21 0,21 0 15,-20 0-15,20 0 0,-21-1 16,21-20-16,-20 21 0,20-21 0,-21-1 16,0 1-16,22 0 0,-22-1 15,0 1-15,0-22 0,0 22 0,0 0 16,1-1-16,-1-20 0,0 21 15,0-1-15,0-20 0,0-1 16,-21 22-16,0 0 0,22-22 0,-22 22 16,0-1-16,0 1 0,0 0 15,21-1-15,-21 22 0,0 0 0,0 0 16,0 0-16,0 0 0,0 42 31,-21 0-31,-1 21 0,1 1 16,0-1-16,0 21 0,0 1 0,0-1 15,-1 1-15,1-1 0,0 1 16,0-1-16,21 1 0,-21-1 0,21 1 16,0-22-16,0 22 0,0-22 0,0 0 15,0 1-15,0-1 16,21 0-16,0-20 0,0 20 0,0-21 16,22 0-16,-22 0 0,0-21 15,21 22-15,-20-22 0,-1 0 0,21 0 16,-21 0-16,22 0 0,-22 0 0,0-22 15,21 1-15,-21 0 0,1 0 16,-1 0-16,0 0 0,0-1 0,0-20 16</inkml:trace>
  <inkml:trace contextRef="#ctx0" brushRef="#br0" timeOffset="3948.1">6181 3090 0,'0'0'0,"0"-21"0,0 0 16,0 42 62,0 0-78,0 1 0,0 20 16,0 0-16,0 1 0,0-1 0,0 21 15,0-20-15,0 20 0,0 1 16,0-22-16,0 22 0,0-1 0,0-21 15,0 22-15,0-22 0,0 22 0,0-1 16,0 1-16,0-1 0,0 1 16,0-22-16,0 22 0,0-1 0,0-21 15,0 22-15,0-22 0,0 1 16,0-1-16,0 0 0,-22 1 16,22-1-16,0 0 0,0-21 0,0 1 15,0 20-15,0-21 0,0 0 16,0 0-16,0-42 47,0 0-47,0 0 0,0 0 15,0 0-15,0-1 0,0 1 0,0 0 16,0-21-16,0 21 0</inkml:trace>
  <inkml:trace contextRef="#ctx0" brushRef="#br0" timeOffset="5172.26">6350 3069 0,'0'0'0,"0"-21"16,0 0 15,21 21-15,0 0-16,0-21 15,1 21-15,-1 0 16,0 0-16,0 0 15,0 0-15,0 0 0,1 0 16,-1 0-16,0 0 0,0 0 0,21 0 16,-20 0-16,20 0 0,21 0 15,-20-21-15,20 21 0,1 0 0,-1 0 16,1 0-16,20 0 0,-20 0 0,21 0 16,-1 0-16,22-22 15,0 22-15,0 0 0,0 0 0,-1 0 16,1 0-16,-21 0 0,0 0 15,-1 0-15,1 0 0,-22 0 0,22 0 16,-21 0-16,-1 0 0,1 0 16,-1-21-16,1 21 0,-22 0 0,0 0 15,1 0-15,-1 0 0,0 0 0,-21 0 16,1 0-16,-1 0 0,0 0 16,0 0-16,0 0 0,-21 21 31,0 1-31,0-1 15,0 0-15,0 0 16,0 0 0,0 0-16,0 1 0,0 20 15,0-21-15,0 0 0,0 22 16,0-1-16,0-21 0,0 21 0,0 1 16,0-1-16,0 0 0,0 1 15,0-1-15,0 0 0,0 1 0,0-1 16,0 0-16,0 1 0,0-1 0,0 0 15,0 1-15,0-1 0,0 0 16,0 22-16,0-22 0,0 1 16,0-1-16,0 0 0,0 1 0,0-1 15,0 0-15,0 1 0,0-22 16,-21 21-16,21-21 0,0 22 0,0-22 16,0 0-16,-21 0 0,21 0 15,-21 22-15,21-22 0,0 0 0,0 0 16,-21 0-16,21 0 0,-22 1 0,22-1 15,0 0-15,0 0 0,0 0 16,0 0-16,-21 1 0,21-1 0,0 0 16,0 0-16,0 0 15,-21-21-15,21 21 16,-21-21-16,0 0 31,0 0-31,-1 0 0,1 22 16,0-22-16,0 0 0,0 0 15,0 0-15,-22 0 0,22 0 16,0 0-16,-21 0 0,20 0 0,-20 0 16,0 0-16,-1 0 0,1 0 0,0 0 15,-1 0-15,1 0 0,-21 0 16,-1 0-16,1 0 0,-1 0 0,-21 0 16,22 0-16,-22 0 0,1 0 15,-1 0-15,21 0 0,-20 0 16,20 0-16,-20 0 0,20 0 0,-21 0 15,22 0-15,-1 0 0,-20 0 16,20 0-16,-20 0 0,20 0 0,-21 0 16,22 0-16,-1 0 0,22 0 0,-21 0 15,20 0-15,1 0 0,0 0 16,20-22-16,-20 22 0,21 0 0,0 0 16,0 0-16,-1 0 0,1 0 0,0-21 15,0 21 1,21-21 15,0 0-15,0 0-16,21 0 15,-21-1-15</inkml:trace>
  <inkml:trace contextRef="#ctx0" brushRef="#br0" timeOffset="5671.69">7387 3471 0,'0'0'0,"0"-21"0,0-42 31,0 84 1,0 0-32,0 0 0,0 0 15,0 1-15,0 20 0,0 0 0,0 1 16,0-1-16,0 0 15,0 22-15,0-22 0,0 22 0,0-1 16,21 1-16,-21-1 0,0 1 0,0-1 16,0-21-16,0 22 0,0-22 15,0 1-15,21-1 0,-21-21 0,0 21 16,0-20-16,0-1 0,0 0 16,0 0-16,0 0 0,0 0 0,0 1 15,-21-44 32,21 1-31,0 0-1,0 0-15</inkml:trace>
  <inkml:trace contextRef="#ctx0" brushRef="#br0" timeOffset="6119.43">6921 4128 0,'0'0'0,"-21"21"16,42-21 15,1 0-31,-1 0 0,21 0 0,0 0 16,1 0-16,-1 0 0,22 0 0,-22 0 15,21 0-15,1 0 0,-1 0 16,1 0-16,-22 0 0,22 0 0,-1 0 16,1 0-16,-1 0 15,-20 0-15,-1 0 0,0 0 0,1 0 16,-1 0-16,-21 0 0,0 0 0,0 0 15,1 0-15,-22-21 16,0 42 62,0 0-62</inkml:trace>
  <inkml:trace contextRef="#ctx0" brushRef="#br0" timeOffset="7235.63">2413 7811 0,'0'0'0,"-42"0"0,20 0 0,1 0 15,-21 0-15,21 0 0,0 0 0,-1 0 16,1 0-16,0 0 16,42 0 30,0 0-46,22 0 0,-1 0 0,0 0 16,1 0-16,20 0 0,1 0 16,-1 0-16,22-22 0,0 1 0,-1 21 15,1 0-15,0-21 0,-1 21 16,22 0-16,0-21 0,0 21 0,-22 0 16,22-21-16,-21 21 0,0 0 0,-22 0 15,22 0-15,-43-21 0,22 21 16,-22 0-16,0 0 0,-21 0 0,22 0 15,-22 0-15,0 0 0,-42 0 63,0-22-47,0 22-16,-1 0 0,1 0 15,0-21-15,0 21 16,0 0-16</inkml:trace>
  <inkml:trace contextRef="#ctx0" brushRef="#br0" timeOffset="8327.62">3471 7133 0,'0'21'0,"0"1"0,0-1 15,21 0-15,1 0 0,-1 0 16,0 0-16,0 22 0,0-22 15,22 0-15,-1 0 0,-21 22 0,21-22 16,1 0-16,-1 0 0,0 0 0,1 0 16,-1 1-16,0-22 0,-20 21 15,20 0-15,0-21 0,1 0 0,-22 21 16,21-21-16,0 0 0,-20 0 0,-1 0 16,21 0-16,-21 0 0,0 0 15,1 0-15,-1 0 16,-42 0 15,-1 0-31,1 0 16,0 0-16,0 21 0,0-21 15,-22 21-15,22 1 0,-21-1 0,0-21 16,-1 42-16,1-21 0,0 0 0,-1 1 16,1 20-16,0-21 0,-1 21 15,1 1-15,0-22 0,-1 21 0,22 1 16,-21-1-16,-1-21 0,22 21 0,-21-20 15,21 20-15,-22-21 0,22 0 16,0 0-16,0-21 0,21 22 0,-21-22 16,0 21-16,-1-21 15</inkml:trace>
  <inkml:trace contextRef="#ctx0" brushRef="#br0" timeOffset="10207.35">6329 7197 0,'-21'0'31,"-1"0"-15,1 0-1,0-21-15,21-1 16,-21 1-16,21 0 0,-21 0 15,21 0-15,0 0 16,0-1-16,0 1 0,0 0 16,21 0-16,0 21 0,0-21 15,0 0-15,1-1 0,-1 1 0,21 0 16,0 21-16,1-21 0,-1 21 16,0 0-16,1 0 0,-1 0 0,0 0 15,-20 0-15,20 0 0,0 0 0,-21 21 16,22 0-16,-22 0 0,0 1 15,-21-1-15,0 21 0,0-21 0,0 22 16,0-1-16,0 0 0,0 22 16,-21-22-16,-21 22 0,-1-1 0,1-21 15,-22 22-15,22-22 0,-21 22 16,-1-22-16,22 22 0,-22-22 0,22 0 16,-22-21-16,22 22 0,0-1 15,21-21-15,-22 0 0,22 22 0,0-22 16,0 0-16,0-21 0,-1 21 0,1-21 15,21-21 17,0 0-32,0 0 15,0 0-15,0-1 0,21 1 0,1 0 16,-1-21-16,0 21 0,0-1 0,0-20 16,0 21-16,-21 0 0,22 0 15,-1-1-15,0 1 0,0 0 16,0 21-16,0 0 0,1 0 15,20 21-15,-21-21 0,0 21 0,0 1 16,1 20-16,20-21 0,-21 0 16,0 22-16,22-22 0,-22 21 0,0 0 15,21-20-15,-21-1 0,1 0 0,20 21 16,-21-42-16,21 21 0,-20 1 16,20-22-16,0 0 0,-21 0 0,22 0 15,-1 0-15,-21 0 0,22 0 0,-22-22 16,0 1-16,21 21 0,-21-21 15,1 0-15,-1 0 0,-21 0 16,0-1-16,21 1 0,-21 0 0,0 0 16,0 0-16,0 0 15,0-1-15,0 1 0,-21 21 16,0 0 0,-1 0-16,-20 21 0</inkml:trace>
  <inkml:trace contextRef="#ctx0" brushRef="#br0" timeOffset="11071.86">2498 9991 0,'63'21'15,"-42"-21"-15,22 0 16,-1 0-16,0 0 0,1 0 16,20 0-16,-21 0 0,22 0 15,-1 0-15,1 0 0,21 0 0,-1 0 16,1 0-16,0 0 0,-1-21 0,1 21 16,0-21-16,-1 21 0,1-22 15,-22 1-15,1 21 0,-1-21 0,-20 0 16,-1 21-16,0-21 0,1 0 0,-22 21 15,0-22-15,0 22 0,0-21 16,1 21-16,-22-21 0,0 0 16,-22 21-1,1 0-15,0 0 0,-21 0 16,-1 0-16,1 0 0,0 0 16,-1 0-16,1 0 0,-21 0 0,20 0 15,1 0-15,0 0 0,20 0 16,1 0-16,0 0 0,0 0 0,42 0 31,21 0-31,-20 0 16,20 0-16,-21 0 0,21 0 0,1 21 15,-1-21-15,0 0 0,1 21 16,-1 0-16,0-21 0,-20 22 0,20-1 16,-21 0-16,0 0 0,0 0 0,-21 22 15,0-22-15,0 21 0,0-21 16,-21 22-16,0-1 0,-21-21 15,-1 21-15,1 1 0,-21-1 0,20 0 16,-20 1-16,20-1 0,1-21 0,0 22 16,-1-22-16,22 0 0,-21-21 15,42-21 1,21 0-16,0-1 0</inkml:trace>
  <inkml:trace contextRef="#ctx0" brushRef="#br0" timeOffset="11719.48">6540 9123 0,'0'0'0,"-21"0"0,-63-21 32,84 0-32,0-1 0,0 1 15,0 0-15,21 0 16,0 21-16,0 0 0,0 0 0,22 0 16,-22 0-16,0 0 15,21 0-15,-21 0 0,1 21 0,-1-21 16,0 21-16,0 22 0,0-22 0,0 0 15,-21 0-15,0 21 0,0-20 16,0-1-16,-21 21 0,0-21 0,0 0 16,-21 22-16,20-22 0,-20 0 0,0 21 15,-22-20-15,22-1 0,0 0 16,-1 0-16,1 0 0,0 0 0,20-21 16,-20 0-16,21 0 0,0 0 15,0 0-15,21-21 16,0 0-1,21 21-15,0 0 0,0-21 16,0 21-16,22 0 0,-22 0 0,21 0 16,0 0-16,1 0 0,-22 0 15,21 0-15,1 21 0,-1 0 0,0-21 16,-21 21-16,22 1 0,-1-1 0,-21 0 16,0 0-16,1 0 0,-1 0 15,-21 1-15,0 20 0,0-21 0,0 0 16,-21 0-16,-1 1 0,1-1 0,0 0 15,-21 0-15,-1 0 0,1 0 0,0 1 16,-1-1-16,-20 0 0,21-21 16,-22 21-16,22-21 0,-22 21 15,1-21-15,-1 0 0,1 0 0,20 21 16,-20-21-16,42 0 0,-22 0 0,22 0 16,0 0-16,0 0 0</inkml:trace>
  <inkml:trace contextRef="#ctx0" brushRef="#br0" timeOffset="12461.06">3006 11832 0,'0'0'0,"-43"0"0,22 0 16,-21 21-16,21-21 0,-22 22 0,1-1 15,0-21-15,20 21 0,-20 0 0,21 0 16,21 0-16,0 1 16,21-22-16,21 21 0,-20-21 0,41 0 15,-21 0-15,22 0 0,-1 0 0,22 0 16,0 0-16,-1 0 0,22 0 16,-21 0-16,21 0 0,-22 0 0,22 0 15,-21 0-15,21 0 0,-22-21 0,-20 21 16,21-22-16,-22 22 0,22-21 15,-22 0-15,-20 21 0,20-21 0,-21 21 16,1-21-16,-1 0 0,0 21 16,-20-22-16,-22 1 15,0 0-15,0 0 0,-22 0 16,1 21-16,-21 0 0,21-21 16,-22 21-16,-20 0 0,21 0 0,-1 0 15,-20 0-15,20 0 0,1 0 16,0 0-16,-1 0 0,22 0 0,0 0 15,0 0-15,42 0 16,0 0 0,0 0-16,22 0 0,20 0 0,-20 0 15,20 0-15,1 0 0,-1 0 0,1 0 16,-1 0-16,1 0 16,-1 21-16,-21 0 0,1-21 0,-1 21 15,0 0-15,-42 0 0,0 22 0,0-22 16,0 21-16,-21 1 0,0-22 0,-21 21 15,-22 0-15,1 1 0,-1-1 16,1 0-16,-1 1 0,1-1 0,-1-21 16,-20 22-16,20-1 0,22-21 0,-22 0 15,22 22-15,0-22 0,20 0 16,-20-21-16,42 21 0,21-21 16</inkml:trace>
  <inkml:trace contextRef="#ctx0" brushRef="#br0" timeOffset="13087.7">6646 11155 0,'0'0'16,"0"-21"-16,-21 0 0,21-1 0,0 1 15,-21 0-15,0 0 0,0 21 16,21 21 0,-22 0-1,22 0-15,-21 22 0,21-1 0,-21 0 16,21 1-16,0 20 0,-21-20 16,0 20-16,0-21 0,21 1 0,-22 20 15,22-20-15,-21-1 0,21-21 16,0 21-16,0 1 0,0-22 0,0 21 15,0-21-15,21 1 0,1-1 0,20-21 16,-21 21-16,21-21 0,1 0 16,-1 0-16,22 0 0,-22-21 0,0 21 15,22-21-15,-22-1 0,22 1 0,-22 0 16,0 0-16,1 0 0,-1-22 0,0 22 16,-21 0-16,1 0 0,-1 21 31,-21 21-31,-21 0 15,-1 0-15,1 22 0,0-22 0,-21 21 16,21 1-16,-1 20 0,-20-21 16,21 22-16,-21-22 0,20 1 0,-20 20 15,21-21-15,-21 1 0,20-1 0,1 0 16,-21 1-16,21-22 0,0 21 16,-1-21-16,1 1 0,0-1 0</inkml:trace>
  <inkml:trace contextRef="#ctx0" brushRef="#br0" timeOffset="13768.31">2625 13991 0,'0'0'0,"-22"0"15,22 21-15,0 1 16,22-22-16,-1 21 15,0 0-15,42-21 0,-20 0 0,20 21 16,1-21-16,20 0 0,1 0 0,0 0 16,21 0-16,-1 0 0,1-21 15,0 0-15,21 21 0,-21-21 0,21-1 16,-21 22-16,0-21 0,21 0 0,-22 21 16,-20-21-16,21 0 15,-21 0-15,-22-1 0,1 22 0,-1-21 16,-21 0-16,1 21 0,-22-21 0,0 0 15,-21 0-15,0-1 16,0 1-16,-42 0 16,21 21-16,-1-21 0,-20 0 0,0 21 15,-1-21-15,22-1 0,-21 22 0,0 0 16,-1-21-16,22 21 0,0 0 0,-21 0 16,20 0-1,44 0 1,-1 0-16,0 0 0,21 0 0,1 0 15,-1 0-15,0 0 16,1 0-16,20 0 0,-21 0 0,1 21 16,-1-21-16,0 22 0,-20-1 0,20 0 15,-21 0-15,-21 0 0,0 0 0,0 22 16,0-1-16,0-21 0,-21 22 16,0-1-16,0 21 0,-22-20 0,1-1 15,0 0-15,-1 22 0,-20-22 0,20 1 16,-20 20-16,21-21 0,-1 1 0,1-1 15,0-21-15,-1 22 0,22-22 16,0-21-16</inkml:trace>
  <inkml:trace contextRef="#ctx0" brushRef="#br0" timeOffset="14463.91">6985 13335 0,'21'0'31,"0"0"-31,0 0 0,1 0 0,20 0 0,-21 0 16,21-21-16,1 21 0,-1-21 0,0 21 15,1-21-15,-1 21 0,22-22 0,-22 22 16,0 0-16,1 0 0,-1-21 16,-21 21-16,21 0 0,-63 0 31,0 0-31,0 0 0,-21 0 15,-1 21-15,1-21 0,0 22 16,-1-22-16,-20 0 0,20 21 16,1 0-16,0-21 0,-22 21 0,43-21 15,-21 21-15,21 0 0,-1-21 0,1 22 16,21-1-16,-21 0 0,21 0 16,0 0-16,0 0 15,21-21-15,0 0 0,1 22 0,-1-22 16,0 0-16,21 0 0,-21 0 0,22 21 15,-1-21-15,-21 0 0,22 0 16,-1 0-16,-21 21 0,21 0 16,1-21-16,-22 0 0,21 21 0,-21 0 0,22-21 15,-22 22-15,0-1 0,0-21 0,-21 21 16,0 0-16,0 0 16,0 0-16,0 1 0,0-1 0,-21 0 15,0 0-15,0 21 0,-22-20 0,22-1 16,-21 0-16,0 0 0,-1 0 0,1 0 15,0 1-15,-22-1 0,22 0 0,-1-21 16,1 21-16,-21-21 0,20 0 16,1 0-16,0 21 0,-1-21 0,1 0 15,0 0-15,20 0 0,1 21 0,0-21 16,0 0-16,21 22 0,0-1 16</inkml:trace>
  <inkml:trace contextRef="#ctx0" brushRef="#br0" timeOffset="34567.51">1757 5080 0,'-21'0'0,"-1"0"32,44 0-1,-1-21-15,0 21-16,0 0 0,0 0 15,22 0-15,-1 0 0,0 0 0,22 0 16,-1-21-16,43 21 0,-21 0 15,21 0-15,21 0 0,0 0 0,0 0 16,0 0-16,0 0 0,21 0 16,21 0-16,-21 0 0,0 0 0,1 0 15,-1 0-15,0 0 0,0 21 16,0-21-16,0 0 0,-21 0 0,0 0 16,-21 0-16,0 0 15,-21 0-15,-1 0 0,1 0 0,-21 0 16,-1 0-16,1 0 0,-22 0 0,0 0 15,-21 0-15,1 0 0,-1 0 16,-42 0 0,-1 0-1,1 0-15,-21 0 0,0 0 0,-1 0 16,1 0-16</inkml:trace>
  <inkml:trace contextRef="#ctx0" brushRef="#br0" timeOffset="35076.33">1524 5355 0,'127'0'31,"-64"0"-31,1 0 0,-1 0 16,1 0-16,42 0 0,0 0 0,-1 0 15,22-21-15,22 21 0,-22 0 16,21 0-16,-21 0 0,21 0 0,21 0 16,-21 0-16,1 0 0,-1 0 0,0 0 15,-21 0-15,0 0 0,0 0 16,0 0-16,-21 0 0,0 0 0,-22 0 16,1 0-16,-22 0 0,1 0 15,-1 0-15,-20 0 0,-1 21 16,0-21-16,-20 0 0,-1 0 0,0 0 15,-21 21 32,-21 1-31,0-22-16,-22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32:56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 1524 0,'0'0'0,"0"-21"0,0 0 16,0 42 30,0 0-46,0 0 16,0 22-16,0-1 0,0 21 16,0-20-16,0 20 0,0 1 0,0-1 15,0 1-15,0-22 0,0 22 16,0-22-16,0 0 0,0 1 16,0-1-16,0-21 0,0 0 15,0 0-15,0 1 0,0-1 16,21-21-16,0 0 15,-21-21-15,22-1 0,-1 1 16,-21 0-16,21 0 0,0 0 16,-21-22-16,0 22 0,21-21 0,0 0 15,-21-1-15,22 1 0,-22 0 16,0-1-16,21 1 0,0 21 0,-21 0 16,0-1-16,0 1 0,21 0 15,0 21-15,0 21 16,-21 22-16,0-22 15,0 21-15,22-21 0,-22 22 0,0-1 16,0 0-16,21 1 0,-21-1 16,0 0-16,0 1 0,0-22 15,21 21-15,0-21 0,-21 22 0,21-22 16,0 0-16,1-21 0,-1 0 16,0 0-16,21 0 0,-21 0 0,22 0 15,-1-21-15,22 0 0,-22-22 16,0 22-16,1-21 0,-1 21 15,0-22-15,-21 1 0,1-22 0,-1 22 16,0-21-16,-21-1 16,0 1-16,0-1 0,-21 1 0,0 20 15,-1 1-15,-20 21 0,21-22 16,-21 43-16,-1-21 0,1 21 16,21 0-16,-22 0 0,22 0 0,-21 0 15,21 21-15,0-21 0,-1 22 16,22-1-16,0 0 0,0 0 0,0 0 15,0 0-15,0 1 0,22-1 16,-1-21 0,21 0-16,-21 0 0</inkml:trace>
  <inkml:trace contextRef="#ctx0" brushRef="#br0" timeOffset="560.66">1905 1207 0,'0'-22'16,"-21"22"-16,0 22 15,-1-1-15,22 21 16,-21-21-16,21 0 0,0 22 16,0-22-16,0 21 0,0 1 0,0-1 15,0 21-15,0 1 0,0-22 16,0 22-16,0-1 0,21-20 15,-21 20-15,22-21 0,-22 1 16,0-1-16,0 0 0,0 1 0,21-22 16,-21 0-16,0 0 0,0 0 15,0 1-15,21-22 16,-21-22 0,0 1-1,21 0-15,-21 0 0,0 0 16,0-22-16,0 1 0,0 21 15,0-21-15,21-22 0,-21 22 0,21-1 16,1-20-16,-22 21 0,21-1 0,0 22 16,0-21-16,0 21 15,0-1-15,22 22 0,-22 0 0,21 0 16,1 0-16,-1 0 0,0 22 16,-21-1-16,22 21 0,-1-21 15,-21 22-15,22-1 0,-22 0 0,0 1 16,-21-1-16,0 0 0,0-21 15,0 22-15,0-22 0,0 21 0,-21-21 16,0 1-16,-1-1 0,1 0 16,0 0-16,0-21 0,0 21 15,0 0-15,21-42 32,0 0-17,21 0-15</inkml:trace>
  <inkml:trace contextRef="#ctx0" brushRef="#br0" timeOffset="1100.68">3196 1757 0,'0'0'16,"0"-21"-16,0 0 0,0-1 0,0 1 0,0 0 15,0 0-15,-21-21 0,21 20 16,-21 1-16,0 0 0,-1 21 15,1-21-15,21 0 0,-21 21 16,0 0-16,0 0 0,0 0 16,-1 0-16,1 21 0,0 0 15,0 21-15,0 1 0,0-1 0,-1 0 16,1 22-16,0-22 0,0 1 16,0 20-16,0-21 0,21 1 0,0-1 15,0-21-15,0 22 0,0-22 16,0 0-16,0 0 0,21-21 0,0 21 15,0-21-15,0 0 0,0 0 16,1 0-16,-1 0 0,21 0 0,-21-21 16,0 0-16,1 0 15,-1 0-15,0-1 0,0 1 0,0-21 16,0 21-16,1-22 0,-22 1 16,0 0-16,21-1 0,-21 1 0,21 0 15,-21-1-15,0 22 0,0 0 16,0 0-16,0 0 0,0 42 31,0 0-31,0 21 0,0-20 0,0 20 16,0 0-16,0 1 0,0-22 15,0 21-15,0 0 0,0-20 0,0 20 16,0-21-16,0 0 0,0 22 16,0-22-16,0 0 15,21 0-15,0-21 0,0 0 0,1 0 16,-1 0-16,0 0 15,0-21-15,0 0 0,22 0 0,-22-1 16</inkml:trace>
  <inkml:trace contextRef="#ctx0" brushRef="#br0" timeOffset="1420.49">3873 1122 0,'0'0'0,"-42"-42"31,21 42-31,0 21 16,21 0-16,-21 0 0,21 21 0,0-20 15,0 20-15,0 0 0,-22 1 16,22 20-16,-21-21 0,21 1 0,0 20 16,-21 1-16,21-1 0,-21-20 15,21 20-15,-21-21 0,21 1 0,0-1 16,0 0-16,0-20 0,0-1 15,0 0-15,0 21 0,0-21 16,21 1-16,0-22 0,0 21 16,0-21-1,1 0-15,-1 0 0,0 0 0,0 0 16,-21-21-16,21-1 0,0 1 16,1 0-16,-1 0 0</inkml:trace>
  <inkml:trace contextRef="#ctx0" brushRef="#br0" timeOffset="1688.34">3598 1461 0,'0'0'0,"-21"0"0,42 0 31,22 0-31,-1 0 0,0 0 0,1 0 15,-1 0-15,21 0 0,-20-22 16,20 22-16,-20 0 0,-1-21 0,0 21 16,1 0-16,-1 0 0,-21 0 15,0-21-15,-42 21 32,0 21-32,-21 0 15,-1-21-15,1 22 0</inkml:trace>
  <inkml:trace contextRef="#ctx0" brushRef="#br0" timeOffset="2284.67">444 2773 0,'0'0'0,"-42"0"0,-21 0 0,20 0 16,1 0-16,21 0 0,0 21 0,-1-21 16,22 21-1,22-21-15,20 0 0,21 0 16,1 0-16,-1 0 0,22 0 16,21 0-16,-21 0 0,20 0 15,22 0-15,-21-21 0,42 21 16,-21-21-16,22 21 0,-1-21 0,21 21 15,-21-21-15,22-1 0,-1 22 16,0-21-16,1 21 0,-1-21 0,-21 21 16,0-21-16,0 21 15,-21-21-15,0 21 0,0 0 0,-21-21 16,0 21-16,-21-22 0,-22 22 0,1-21 16,-1 21-16,-20 0 0,-22 0 0,21 0 15,-21-21-15,0 21 16,-21 21 31,-21-21-16,0 0-31</inkml:trace>
  <inkml:trace contextRef="#ctx0" brushRef="#br0" timeOffset="2400.61">4339 2604 0,'0'0'0,"0"21"0,21-21 31</inkml:trace>
  <inkml:trace contextRef="#ctx0" brushRef="#br0" timeOffset="3556.39">910 4022 0,'21'0'16,"-21"-21"0,21 21-16,-21-22 0,0 1 15,0 0-15,0 0 0,0 0 16,0 0-16,0-1 15,-21 1-15,0 0 0,0 21 0,0-21 16,-22 0-16,22 21 0,-21 0 16,0 0-16,20 0 0,-20 0 0,0 0 15,-1 21-15,1 0 0,21 0 16,-21 0-16,20 22 0,1-1 16,-21 0-16,21 1 0,0 20 0,-1-20 15,22-1-15,0 21 0,-21-20 16,21-1-16,0 0 0,0-20 0,0 20 15,21-21-15,-21 0 16,22 0-16,20 1 0,-21-1 0,0-21 16,22 0-16,-22 0 0,21 0 15,0 0-15,-20 0 0,20 0 16,0-21-16,-21-1 0,22 1 0,-22 0 16,21-21-16,-21 21 0,1-22 15,20-20-15,-21 20 0,0-20 0,0-1 16,-21 1-16,22 21 0,-22-22 15,21 1-15,-21-1 0,0 22 16,0-22-16,0 22 0,0-22 16,0 22-16,0 0 0,0 21 0,0-22 15,0 22-15,0 42 32,0 22-32,0-1 0,0 0 15,0 1-15,0-1 0,0 21 0,0-20 16,0 20-16,-21 1 0,21-1 15,0-20-15,0 20 0,0-21 0,0 1 16,0-1-16,0 0 0,0-20 16,0 20-16,21-21 0,0-21 0,-21 21 15,21 0-15,0-21 16,0 0-16,1 0 0,-1 0 16,0-21-16,0 0 15</inkml:trace>
  <inkml:trace contextRef="#ctx0" brushRef="#br0" timeOffset="3956.16">1376 4085 0,'0'0'0,"0"21"16,21-21 15,0 0-31,0-21 0,0 21 15,22-21-15,-22 0 0,21 0 0,-21 0 16,22-1-16,-1 1 0,-21 0 16,0 0-16,1 0 0,-1 0 0,-21-1 15,0 1-15,0 0 16,0 0-16,-21 21 0,-1 0 16,1 0-16,0 0 0,0 0 15,-21 21-15,20 0 0,1 0 0,0 1 16,-21-1-16,21 21 0,21-21 15,-22 22-15,1-1 0,21 0 16,-21-21-16,21 22 0,0-1 16,0-21-16,0 0 0,0 22 0,0-22 15,0 0-15,21-21 0,0 21 16,1 0-16,-1-21 0,0 0 16,0 0-16,0 0 0,22 0 0,-22 0 15,21-21-15,0 21 0,-20-21 16,20 0-16,-21 0 0,21-22 0</inkml:trace>
  <inkml:trace contextRef="#ctx0" brushRef="#br0" timeOffset="5308.47">2074 3874 0,'0'0'0,"0"-22"16,0 44 15,0-1-31,0 0 16,0 0-16,0 21 0,0-20 15,0 20-15,0-21 0,0 21 0,0-20 16,21 20-16,-21-21 0,0 21 16,0-20-16,22-1 0,-22 0 0,0 0 15,0 0-15,0 0 16,21-21-16,0 0 16,0 0-16,0-21 15,0 21-15,-21-21 0,22-21 0,-1 21 16,0-1-16,0-20 15,0 0-15,0-1 0,1 1 0,20 0 16,-21-1-16,0 1 0,0 0 0,22 21 16,-22-22-16,0 22 0,0 0 15,-21 0-15,21 21 16,-21 21 0,0 0-16,0 21 15,-21-20-15,21 20 0,-21-21 16,21 21-16,0 1 0,0-1 0,0 0 15,-21-20-15,21 20 0,0-21 16,0 21-16,0-20 0,0-1 0,21 0 16,0 0-16,22 0 15,-22-21-15,0 0 0,21 0 16,1 0-16,-22 0 0,21 0 16,0-21-16,1 0 0,-1 0 0,0 0 15,1-1-15,-1 1 0,-21-21 0,22 0 16,-22 20-16,0-20 0,0 0 15,0 21-15,0-22 0,-21 22 0,0-21 16,0 21-16,0-1 0,0 1 16,0 0-16,-21 21 15,0 0-15,0 0 0,0 0 16,0 0-16,-1 21 0,1 0 0,0 1 16,0-1-16,21 0 15,0 21-15,-21-21 0,21 22 0,0-1 16,0-21-16,0 22 0,0-22 0,0 0 15,0 0-15,0 21 0,21-20 16,0-22-16,0 21 0,0 0 0,1-21 16,20 0-16,-21 0 0,21 0 15,1 0-15,-1 0 0,0-21 0,1 21 16,-1-21-16,0-1 0,1-20 16,-1 21-16,-21-21 0,22 20 15,-1-20-15,-21 0 0,0-1 0,0 1 0,1 0 16,-1-22-16,0 22 0,0 0 15,-21-22-15,0 22 0,21-1 16,-21-20-16,21 42 0,-21-22 16,0 1-16,0 21 0,0 0 0,0 0 15,0 42 1,0 0-16,0 0 16,0 0-16,-21 22 0,21-1 0,-21 0 15,21 1-15,0-1 0,0 0 16,-21 1-16,21-1 0,-21 0 0,21 22 15,0-22-15,0 0 0,0 1 16,0-22-16,0 21 0,0 1 16,0-22-16,0 0 0,0 0 0,21 0 0,0 0 15,0-21-15,0 0 16,1 0-16,-1 0 0,0 0 0,0 0 16,0 0-16,0-21 0,22 0 15,-22 0-15,21 0 0,-21-22 0,1 22 16,20-21-16,-21 21 0,0-22 0,0 1 15,1 21-15,-1 0 0,0-22 16,-21 22-16,0 0 0,-21 21 31,21 21-31,-21 0 0,-1 1 16,1-1-16,21 0 0,0 0 0,-21 21 16,0-20-16,21 20 15,0-21-15,0 0 0,0 22 0,0-22 16,0 0-16,0 0 0,0 0 15,0 0-15,21 1 0,0-22 0,0 21 16,22-21-16,-22 0 0,21 0 0,1 0 16,-22 0-16,21-21 0,0 21 15,1-22-15,-22 1 0,21 0 0,-21 0 16,1 0-16,-1-22 0,0 22 0,0-21 16,0 0-16,-21-1 0,0 1 15,0 0-15,0-1 0,0 22 16,-21-21-16,0-1 0,0 22 15,-22 0-15,22 0 0,-21 21 0,0 0 16,20 0-16,-20 0 0,0 0 0,21 21 16,-22 0-16,1 0 0,21 1 15,0 20-15,-22-21 0,22 0 0,0 0 16,0 1-16,0 20 0,-1-21 16,22 0-16,0 0 0,-21-21 0,21 22 15</inkml:trace>
  <inkml:trace contextRef="#ctx0" brushRef="#br0" timeOffset="5833.17">5186 3810 0,'0'0'0,"0"-21"0,21 0 0,-21 0 0,0-1 15,0 1-15,0 0 0,0 0 16,0 0-16,0 0 0,0-1 16,0 44-1,0-1 1,0 0-16,0 0 0,0 21 0,0 1 16,0 20-16,0 1 0,0-1 15,0 1-15,0-1 0,0 22 16,-21-22-16,0 22 0,-1-21 0,22-1 15,-21 22-15,0-1 0,0-20 16,0 21-16,0-1 0,-1 1 0,22-22 16,-21 1-16,21-1 0,-21 1 0,21-22 15,0 22-15,0-43 0,0 21 16,0-21-16,0 1 0,0-1 0,21-21 16,0 0-1,-21-21-15,0-1 0,0-20 16,0 21-16,22-21 0</inkml:trace>
  <inkml:trace contextRef="#ctx0" brushRef="#br0" timeOffset="6188.97">5038 3895 0,'0'0'0,"-22"-21"15,-20-64 1,42 64-16,0 0 0,0-1 15,0 1-15,0 0 0,21 21 0,0-21 16,1 0-16,-1 21 0,0 0 16,21-21-16,-21 21 0,22 0 0,-1 0 15,0 0-15,-20 0 0,20 21 16,-21 0-16,21 0 0,-20 0 16,-1 0-16,0 1 0,-21-1 0,0 21 15,0-21-15,0 0 0,0 1 16,-21 20-16,-22-21 0,22 0 0,0 0 15,-21 1-15,21-1 0,-22 0 16,22 0-16,-21 0 0,21-21 0,-1 21 16,1-21-16,0 0 0,0 0 0,21-21 47,21 0-47,0 21 0,0-21 15,1 0-15,-1 0 0</inkml:trace>
  <inkml:trace contextRef="#ctx0" brushRef="#br0" timeOffset="6408.84">5821 3641 0,'0'21'16,"0"0"-16,0 0 15,-21 0-15,-1 22 0,22-22 0,0 0 16,0 0-16,-21 22 0,21-22 15,-21 0-15,21 21 0,-21-21 0,21 1 16,0-1-16,0 0 0,0 0 16,0 0-1,0-42 1,0 0-16,21 0 0</inkml:trace>
  <inkml:trace contextRef="#ctx0" brushRef="#br0" timeOffset="6800.96">5927 3302 0,'-22'0'0,"44"0"0,-65 0 0,22 0 16,0 21-16,0-21 16,0 21-16,-1 1 0,1-1 0,0 0 15,0 0-15,21 0 0,0 0 16,-21 1-16,21-1 0,0 0 0,0 0 15,0 0-15,21-21 0,0 0 16,0 0-16,22 0 0,-22 0 16,21 0-16,-21 0 0,22-21 0,-22 21 15,21-21-15,-21 0 0,0 0 16,1-1-16,-1 1 0,0 0 0,-21 0 16,0-21-16,0 20 0,0 1 15,0-21-15,0 21 0,0 0 0,-21-1 16,0 22-16,-1 0 0,-20 0 15,21 0-15,0 0 0,-22 22 16,22-1-16,0 0 0,0 21 0,0-21 16,0 22-16,21-22 0,0 21 15,0-21-15,0 22 0,0-22 0,0 21 16,0-21-16,0 1 0,21-1 16,0 0-16,0 0 0,0-21 0</inkml:trace>
  <inkml:trace contextRef="#ctx0" brushRef="#br0" timeOffset="7288.68">6308 3725 0,'0'22'16,"0"-1"-1,0 0-15,0 0 16,0 0-16,0 0 0,0 1 0,-22-1 15,22 0-15,0 0 0,0 0 16,0 0-16,0 1 0,-21-1 0,21 0 16,0 0-16,0 0 0,-21-21 47,21-21-32,0 0-15,0 0 0,0 0 16,0-22-16,0 22 0,0 0 0,0-21 15,21-1-15,0 22 0,1-21 16,-1-1-16,21 1 0,0 21 0,1-21 16,-1 20-16,22 1 0,-1 0 15,1 21-15,-22 0 0,21 0 0,1 21 16,-22 0-16,1 1 0,-1-1 0,-21 0 16,0 21-16,-21 1 0,0-22 15,0 21-15,0 0 0,-21-20 0,0 20 16,0 0-16,0-21 0,-1 22 15,1-22-15,0 0 0,0 0 16,0 0-16,0 1 0,-1-22 0,22 21 16,0-42 15,0-1-31,22 22 0,-1-21 0,21 0 16</inkml:trace>
  <inkml:trace contextRef="#ctx0" brushRef="#br0" timeOffset="8157.23">7662 3577 0,'0'0'0,"0"-21"0,0 0 0,-21 0 16,0 21-16,0 0 16,0-21-16,-1 21 0,1 0 0,0 0 15,0 0-15,0 21 0,-22 0 0,22 0 16,0 0-16,-21 0 0,21 1 15,-1 20-15,-20-21 0,21 21 0,0-20 16,0 20-16,21-21 0,0 0 16,0 0-16,0 1 0,0-1 0,0 0 15,21 0-15,0-21 0,0 0 0,0 0 16,0 0-16,22 0 16,-22 0-16,21 0 0,-21 0 0,1 0 15,20-21-15,-21 21 0,0-21 0,0 0 16,1-1-16,-1 1 0,0 0 15,0 0-15,0-21 0,0 20 0,-21-20 16,22 21-16,-22 0 0,21 0 16,-21-1-16,0 1 0,0 0 15,0 42 1,0 0 0,0 1-16,0 20 0,-21-21 15,-1 21-15,1 1 0,21-1 16,0 0-16,-21 22 0,21-22 15,-21 22-15,21-1 0,0 1 0,-21-1 16,21 1-16,-21 20 0,21-20 16,0-1-16,0 1 0,0-1 0,0 22 15,0 0-15,0-22 0,0 22 0,21 0 16,0-22-16,-21 22 0,21-22 0,0 22 16,0-22-16,1 1 0,-1 21 15,0-22-15,0 1 0,0-1 0,-21 1 16,21-1-16,1-21 0,-22 22 0,21-22 15,-21 1-15,21-22 0,-21 21 16,0-21-16,0 0 0,0 1 16,0-1-16,-21-21 15,0 0-15,-1 0 0,1 0 0,-21 0 16,21-21-16,-22-1 0,22-20 16,-21 21-16,-22-21 0,22-1 0,0-20 15,-22-1-15,1 1 0,-1-1 0,1-20 16,20 20-16,-20-21 0,21 22 15,-1-22-15,22 1 0,-21 20 0,42-21 16,0 1-16,0-1 0,0 22 0,0-22 16,21 21-16,0-20 0,0 20 15,0 1-15,22-1 0,-1 1 0,0 20 16,-20-20-16,20 21 16,0-1-16,1 1 0,-1 0 0,0-1 15,1 22-15,-1-21 0,0 21 0,1-1 16,-22 1-16,0 21 0,0-21 15,0 21-15,0-21 0,-42 42 47,21 0-47,-21-21 0,21 21 16</inkml:trace>
  <inkml:trace contextRef="#ctx0" brushRef="#br0" timeOffset="10390.07">8869 3662 0,'0'0'0,"21"0"32,-21 21-17,0 0-15,0 0 0,0 1 16,0-1-16,0 0 0,0 21 16,0-21-16,0 1 0,0 20 15,0 0-15,0-21 0,0 22 0,-21-22 16,0 0-16,21 21 0,0-20 15,0-1-15,-22 0 0,22 0 16,-21-21-16,21-21 31,0 0-31,0 0 16,0-22-16,21 22 0,1-21 16,-22 21-16,21-22 0,0 1 15,-21 0-15,21-1 0,21 1 0,-20 21 0,20-22 16,-21 1-16,21 21 15,1-21-15,-1 20 0,0 1 0,1 0 16,-1 21-16,0 0 0,-20 0 0,20 0 16,-21 21-16,21 0 0,-20 1 15,-1-1-15,0 21 0,0-21 0,-21 22 16,0-22-16,0 21 0,0 0 16,0 1-16,0-1 0,0 0 0,0-20 15,0 20-15,0 0 0,0-21 0,0 22 16,0-22-16,-21 0 0,21 0 15,-21-21-15,21 21 0,-21-21 0,-1 0 16,1 0 15,21-21-31,0 0 0,0 0 0,0 0 16,0-22-16,0 1 0,0 21 0,0-21 16,21-1-16,1 1 0,-1 0 15,0-22-15,0 22 0,21-1 0,-20 1 16,20 21-16,0-21 0,1-1 15,-1 22-15,0 0 0,1 0 0,-1 21 16,0 0-16,1 0 0,-1 0 0,0 21 16,1-21-16,-1 42 0,-21-21 15,21 1-15,-20 20 0,-22 0 0,0 1 16,21-1-16,-21-21 0,0 21 16,0 1-16,0-1 0,0 0 15,0-20-15,-21 20 0,21-21 0,0 0 16,0 22-16,0-22 15,0 0-15,0 0 0,21-21 16,0 0-16,0 0 0,0 0 0,0 0 16,1 0-16,-1-21 0,0 0 15,21 0-15,-21-1 0,1 1 0,-1 0 16,21 0-16,-21-21 0,0 20 0,1-20 16,-1 21-16,0-21 15,0-1-15,0 1 0,0 0 0,1 20 0,-22-20 16,0 0-16,0 21 0,0-1 0,0 1 15,0 0-15,0 0 16,-22 21 0,1 21-16,0 0 15,21 0-15,-21 22 0,21-22 0,-21 21 16,21 1-16,0-1 0,0-21 0,-21 21 16,21 1-16,0-1 0,0-21 15,0 22-15,0-22 0,0 21 0,21-21 16,0 0-16,-21 1 0,21-1 0,0-21 15,22 0-15,-22 0 16,0 0-16,0 0 0,21 0 0,-20 0 0,20-21 16,-21-1-16,21 1 0,-20 0 0,20-21 15,-21 21-15,21-22 16,-20 1-16,20 21 0,-21-22 0,0 1 16,0 0-16,1-1 0,-1 1 0,-21 0 15,21 21-15,-21-22 0,0 22 16,0 0-16,-21 21 15,0 0 1,-1 21-16,22 21 0,0-20 16,0 20-16,-21-21 0,21 21 0,0-20 15,0 20-15,0-21 16,0 21-16,0 1 0,0-22 0,0 21 16,0-21-16,0 1 0,21 20 0,-21-21 15,22 0-15,-1 0 0,0-21 16,0 22-16,0-22 0,0 0 0,1 0 15,-1 0-15,0 0 0,21 0 0,-21 0 16,1-22-16,-1 1 0,21 0 16,-21 0-16,0 0 0,1-22 0,-1 1 15,0 21-15,0-21 0,21-22 16,-20 22-16,-22-1 0,21-20 0,0 21 16,-21-22-16,21 1 0,-21-1 0,0 22 15,0-22-15,0 22 16,0 0-16,0 20 0,0-20 0,0 21 15,0 0-15,-21 21 16,0 0-16,21 21 16,-21 0-16,21 21 0,0 1 0,0-1 15,0 0-15,0 22 0,0-22 16,0 22-16,0-22 0,0 22 0,0-22 16,0 0-16,0 1 0,0-1 0,0 0 15,0 1-15,21-22 0,-21 21 16,21-21-16,0 0 0,-21 22 0,21-43 15,0 21-15,1 0 0,-1-21 0,0 0 16,0 0-16,0 0 16,0-21-16,1 0 0,20 0 0,-21-1 15,21 1-15,-20 0 0,20-21 0,-21 21 16,21-22-16,-20 1 0,20-22 16,-21 22-16,21 0 0,-20-22 0,-1 1 15,21 20-15,-21-20 0,-21-1 16,0 22-16,21-21 0,-21 20 0,0 1 15,0 21-15,0 0 0,0-22 0,0 22 16,0 0-16,-21 21 16,21 21-1,-21 0-15,0 0 0,0 22 0,0-1 16,21 22-16,-22-1 16,22 1-16,-21-1 0,21-21 0,-21 22 15,21-1-15,0 1 0,0-22 16,0 1-16,0-1 0,0 0 0,0 1 15,0-1-15,0-21 0,21 21 0,0-20 16,1-1-16,-22 0 0,21 0 16,0-21-16,0 0 0,0 0 0,0 0 15,1 0-15,-1 0 0,0 0 0,21 0 16,-21-21-16,1 0 16,-1 0-16,21-1 0,-21 1 0,0 0 0,22-21 15,-22 21-15,0-22 0,21 22 0,-20-21 16,-1-1-16,0 22 15,0-21-15,0 21 0,-21-22 0,0 22 16,0 42 0,0 1-1,-21-1-15,21 21 0,-21-21 0,0 22 16,21-22-16,-21 21 0,21-21 16,0 22-16,0-22 0,0 0 0,0 21 15,0-21-15,0 1 0,0-1 0,21-21 16,0 21-16,0 0 0,0-21 15,0 0-15,1 0 0,-1 0 16,0 0-16,0-21 0,0 0 16,22 0-16,-22-1 0,0 1 15,0 0-15,21 0 0</inkml:trace>
  <inkml:trace contextRef="#ctx0" brushRef="#br0" timeOffset="10748.98">13123 2963 0,'0'0'0,"-42"22"16,-22 83 0,64-83-16,0 20 0,0-21 15,0 0-15,22 0 0,-1 1 16,21-1-16,-21-21 0,0 0 0,22 0 15,-22 0-15,21 0 0,-21 0 16,1-21-16,-1 21 0,0-22 0,-21 1 16,0 0-16,0 0 0,0 0 15,0 0-15,0-1 0,0 1 0,0 0 16,-21 0-16,0 21 0,-1-21 0,1 21 16,0 0-16,0 0 0,0 0 15,0 0-15,-1 0 0,-20 0 0,21 0 16,0 21-16,0-21 0,-1 21 15,1-21-15,0 21 0,0 0 16,21 1-16,-21-22 0,0 0 16,21 21-16</inkml:trace>
  <inkml:trace contextRef="#ctx0" brushRef="#br0" timeOffset="10996.63">12044 3535 0,'0'0'0,"-21"21"0,42-21 31,0 0-31,21 0 0,1 0 16,-1 0-16,0 0 0,1 0 0,20 0 15,-21-21-15,22 21 0,-22 0 16,1-21-16,-1 21 0,0 0 0,1 0 15,-22 0-15,0-21 0</inkml:trace>
  <inkml:trace contextRef="#ctx0" brushRef="#br0" timeOffset="11664.49">13483 3683 0,'0'-21'16,"0"42"-16,0-63 0,0 21 0,0-1 15,0 1-15,0 0 16,0 42 15,0 0-31,0 1 0,0-1 16,0 0-16,0 21 0,0 1 0,0-1 16,0 0-16,0 22 0,0-1 15,0 1-15,0 20 0,0-20 0,0 21 16,0-22-16,-21 22 0,0-22 0,0 22 15,-1 0-15,1-22 0,-21 22 16,21-1-16,-22 1 0,22 0 0,-21-22 16,0 22-16,20-22 0,-20 1 0,0-1 15,21 1-15,-1-1 16,1 1-16,0-22 0,0 1 0,0-1 0,0 0 16,21 1-16,0-22 0,0 0 15,0 0-15,0 0 0,-22-21 0,22-21 47,22 0-47,-22 0 0,21-22 0,-21 22 16,21-21-16,0 0 0,-21-1 15,21-20-15,0 20 0,-21-20 0,22-1 16,-1-20-16,0 20 0,0-42 0,0 22 16</inkml:trace>
  <inkml:trace contextRef="#ctx0" brushRef="#br0" timeOffset="12045.27">13398 3747 0,'0'-22'0,"0"44"0,0-86 0,0 43 15,0-21-15,0 20 0,0 1 16,0-21-16,0 21 0,0-22 0,22 22 16,-1 0-16,0-21 0,0 21 0,0-1 15,0 1-15,-21 0 0,22 21 16,-1-21-16,21 21 0,-21 0 0,0 0 15,1 0-15,20 0 0,-21 0 16,21 21-16,1 0 0,-22 0 16,21 22-16,-21-22 0,22 21 0,-22-21 15,0 22-15,-21-1 0,0-21 16,0 22-16,0-22 0,-21 21 0,0-21 16,-22 22-16,22-22 0,-21 0 15,0 0-15,-22 0 0,22 0 0,-1 1 16,1-22-16,0 21 0,-1 0 0,1-21 15,21 0-15,0 0 0,0 21 16,-1-21-16,44-21 47,-1 0-47,0 0 0,0-1 16,0 1-16,22 0 0</inkml:trace>
  <inkml:trace contextRef="#ctx0" brushRef="#br0" timeOffset="12364.42">14520 2794 0,'0'0'16,"-21"0"-16,0 0 15,0 21 1,0 0-16,21 1 0,-22 20 0,1-21 15,0 21-15,21 1 0,-21-1 0,0 0 16,0 22-16,-1-1 0,22 1 16,-21-1-16,0-20 0,0 20 0,21 1 15,0-1-15,0-20 0,0-1 16,0 0-16,0 1 0,0-1 0,0-21 16,0 0-16,0 22 0,0-22 15,0 0-15,21-21 0,0 0 16,0 0-16,1 0 15,-1-21-15,0 0 16,0-1-16,-21 1 16</inkml:trace>
  <inkml:trace contextRef="#ctx0" brushRef="#br0" timeOffset="12836.2">14605 3683 0,'0'0'0,"0"21"15,21-21 17,0 0-32,0 0 15,22 0-15,-22-21 16,0 21-16,0-21 0,0 21 0,22-21 16,-22 0-16,0-1 0,0 1 15,0 0-15,1 0 0,-22 0 0,21-22 16,-21 22-16,0 0 0,0 0 0,0 0 15,-21 0-15,-1 21 16,1 0-16,0 0 0,-21 0 0,21 21 16,-1 0-16,-20 0 0,21 0 15,0 22-15,0-22 0,-22 21 0,22-21 16,21 22-16,-21-1 0,21-21 0,-21 0 16,21 22-16,0-22 0,0 0 15,0 0-15,0 0 0,0 0 16,21 1-16,0-22 0,0 21 0,0-21 15,1 0-15,-1 21 0,0-21 16,0 0-16,21 0 0,-20 0 0,-1 0 16,0 0-16,0 0 0,0 0 15,0 0-15,1-21 0,-1 21 16,-21-21-16,21 21 0,-21-22 16,0 1-1,0 0 1</inkml:trace>
  <inkml:trace contextRef="#ctx0" brushRef="#br0" timeOffset="16584.41">16108 3493 0,'0'0'0,"-21"0"0,21-22 0,0 1 16,0 0-16,0 0 16,0 0-16,0 0 15,0-1-15,21 1 0,0 0 16,0 0-16,0 0 0,22 0 16,-22-1-16,21 1 0,-21 0 0,22 21 15,-1 0-15,0-21 0,1 21 16,-22 0-16,21 0 0,-21 0 0,22 21 15,-22 0-15,0 0 0,0 1 0,0 20 16,0 0-16,-21 1 0,22-1 16,-22 0-16,0 1 0,0-1 0,0 0 15,0 1-15,0-1 0,0-21 16,0 0-16,-22 22 0,1-22 0,21 0 16,-21 0-16,0 0 15,21 0-15,0-42 31,0 0-31,0 0 16,0 0-16,0 0 16,0-1-16,0-20 0,21 21 0,-21-21 15,21 20-15,0-20 0,1 0 16,-1-1-16,0 1 0,0 0 0,0-1 16,0 1-16,1 0 15,-1-1-15,0 22 0,21 0 0,-21 0 16,1 0-16,-1 21 0,0 0 0,0 0 0,0 0 15,22 21-15,-22 0 16,0 21-16,0 1 0,-21-1 0,21 0 16,-21 1-16,21-1 0,-21 0 15,0 22-15,0-43 0,0 21 0,0 1 16,0-22-16,0 0 0,0 0 0,-21 0 16,21 1-16,-21-22 0,21 21 15,0-42 16,0-1-15,0 1-16,21 0 0,0 0 0,1-21 0,-1 20 16,0-20-16,0 0 15,0-1-15,22 1 0,-1 0 0,-21-1 16,21 1-16,1 0 0,-1-1 16,0 22-16,1 0 0,-1 0 0,0 0 15,-20 21-15,20 0 0,-21 0 0,0 21 16,0 0-16,1 0 0,-1 22 15,0-1-15,-21 0 0,21 1 0,-21-1 16,0 0-16,0 1 0,0-22 16,0 21-16,0 0 0,-21-20 0,0 20 15,0-21-15,21 0 0,-22 0 16,1-21-16,0 22 0,21-1 16,-21-21-16,42-21 46</inkml:trace>
  <inkml:trace contextRef="#ctx0" brushRef="#br0" timeOffset="16992.18">18182 3535 0,'21'-21'47,"0"21"-47,1-21 16,20 21-16,-21-22 0,0 1 15,0 21-15,22-21 0,-22 0 0,0 0 16,0 0-16,0-1 0,1 1 16,-22 0-16,21 0 0,-21 0 0,0 0 15,0-1-15,-21 22 16,-1 0-16,1 0 0,-21 0 0,21 0 15,-22 22-15,1 20 0,21-21 16,-21 0-16,-1 22 0,22-1 16,0-21-16,-21 21 0,20 1 0,22-22 15,0 21-15,-21-21 0,21 1 16,0 20-16,0-21 0,0 0 0,21 0 16,1 1-16,-1-22 15,0 0-15,0 21 0,0-21 0,22 0 16,-22 0-16,21 0 0,0 0 0,1 0 15,-1 0-15,0-21 0,1 21 16,-1-22-16,-21 1 0,22 0 0,-1 0 16</inkml:trace>
  <inkml:trace contextRef="#ctx0" brushRef="#br0" timeOffset="17284">19156 2942 0,'0'0'0,"21"-42"16,-21-64-1,0 64-15,0 21 0,0-1 0,-21 22 32,21 22-32,-21 20 0,21-21 15,0 21-15,-22 1 0,1 20 0,21-20 16,-21 20-16,21 1 0,0-1 16,-21 1-16,0-1 0,21-21 0,-21 22 15,21-22-15,0 1 0,0-1 16,0 0-16,0-21 0,0 1 15,0 20-15,0-21 16,0 0 0,21-21-1,0 0-15,0-21 0,-21 0 16,21 0-16,0 0 0,1-1 0</inkml:trace>
  <inkml:trace contextRef="#ctx0" brushRef="#br0" timeOffset="17825.22">19621 2773 0,'0'0'0,"22"-21"16,-22 63 15,-22-21-31,1 0 0,0 22 16,21-1-16,-21 0 0,0 1 0,21-1 15,-21 22-15,-1-22 0,1 0 16,21 22-16,-21-22 0,0 0 0,21 1 15,0-1-15,-21 0 0,0 1 0,21-22 16,-22 0-16,22 21 0,0-20 16,-21-1-16,21 0 0,0 0 31,0-42-15,0 0-1,0 0-15,21-1 16,1-20-16,-22 21 0,21-21 0,0-1 15,0 1-15,21 0 0,-20-1 16,20 1-16,0 0 0,-21-1 0,22 1 16,-1 0-16,0 20 0,1 1 15,-22 0-15,21 21 0,-21 0 0,1 0 16,-1 0-16,21 21 0,-42 0 16,21 1-16,0 20 0,1-21 0,-22 21 15,0 1-15,0-1 0,0 0 16,0 1-16,0-1 0,0 0 15,0 1-15,0-22 0,0 0 0,0 21 16,-22-20-16,22-1 0,-21 0 16,0 0-16,21 0 15,-21-21-15,0 0 16,21-21 0,0 0-1,0 0-15,-21 0 0,-1-22 16</inkml:trace>
  <inkml:trace contextRef="#ctx0" brushRef="#br0" timeOffset="18052.09">18923 3090 0,'0'0'15,"-21"0"-15,0 0 0,-1 0 0,1 0 0,0 0 16,42 0 15,0 0-31,22 0 0,-22 0 16,21 0-16,1 0 0,-1 0 0,0 0 15,1 0-15,-1 0 0,-21 0 16,21 0-16,1 0 0,-1 0 16,-21 0-16,0 0 0,1 0 0,-1 0 15</inkml:trace>
  <inkml:trace contextRef="#ctx0" brushRef="#br0" timeOffset="18581.3">20362 3217 0,'0'0'0,"0"-21"0,0 0 15,-21 21 1,0 0 0,0 0-16,0 0 0,-1 21 15,1 0-15,0 1 0,0-1 16,0 0-16,0 0 0,21 21 0,-22-20 16,22 20-16,-21-21 0,21 21 15,0-20-15,0-1 0,0 21 0,0-21 16,0 0-16,0 1 0,0-1 15,21 0-15,1-21 0,-1 0 16,21 21-16,-21-21 0,0 0 16,22 0-16,-1 0 0,-21 0 15,22 0-15,-1-21 0,0 21 0,1-21 16,-1 0-16,0-1 0,-21 1 16,1 0-16,20 0 0,-42-21 0,0 20 15,21-20-15,-21 0 0,0-1 16,0 1-16,0 0 0,-21-1 0,0 1 15,0 21-15,-1 0 0,1 0 0,0-1 16,0 22-16,-21 0 0,-1 0 16,22 0-16,-21 0 0,-1 22 0,22-22 15,-21 21-15,21 0 16,0 0-16,-1 0 0,1 0 0,0 1 16,21-1-16,0 0 0,0 21 0,0-21 15,21 1-15,0-1 16,22 0-16,-22-21 0,21 21 0</inkml:trace>
  <inkml:trace contextRef="#ctx0" brushRef="#br0" timeOffset="19596.24">21399 3260 0,'0'0'0,"0"-21"0,0-1 15,0 1-15,0 0 16,0 0-16,0 0 0,-21 0 0,0-1 15,0 22-15,0 0 0,0-21 0,-1 21 16,1 0-16,0 0 0,0 0 16,-21 21-16,20 1 0,1-1 0,-21 0 15,21 0-15,0 21 0,-1 1 16,1-22-16,0 21 0,0 1 0,21-1 16,-21-21-16,21 21 0,0-20 0,0 20 15,0-21-15,0 0 0,0 0 16,21 1-16,0-1 0,0-21 0,0 21 15,1-21-15,-1 0 0,0 0 16,0 0-16,0 0 0,0 0 16,1 0-16,20 0 0,-21-21 15,0 0-15,0-1 0,22 1 0,-22 0 16,0-21-16,21 21 0,-20-22 0,20-20 16,-21 20-16,21-20 0,-20 21 15,-1-1-15,0-20 0,0 20 0,0-20 16,0 21-16,1-1 0,-22 1 15,0 0-15,0-1 0,21 1 0,-21 21 16,0-22-16,0 22 0,0 0 16,-21 42 15,21 0-31,-22 1 0,1 20 16,0-21-16,21 21 0,-21 1 0,0-1 15,0 0-15,21 1 0,-22-1 16,1 0-16,21 22 0,-21-22 0,21 1 15,0 20-15,0-21 0,0 1 16,-21-1-16,21-21 0,0 22 0,0-22 16,0 0-16,0 0 0,21 0 15,-21 0-15,21-21 0,-21 22 0,21-22 16,1 21-16,-1-21 0,0 0 0,0 0 16,0 0-16,0 0 0,1 0 15,20 0-15,-21 0 0,21-21 16,1 21-16,-1-22 0,0 1 15,1 0-15,-1 0 0,0 0 0,1 0 16,-1-22-16,0 22 0,1-21 0,-22-1 16,21 1-16,-21 0 0,1-1 15,-1 22-15,0-21 0,-21 21 0,0 0 16,0-1-16,0 1 0,0 0 16,-21 21-16,0 0 15,-22 0-15,22 0 0,0 0 16,0 21-16,-22 0 0,22 1 0,0-1 15,0 0-15,0 21 0,0-21 0,21 1 16,0 20-16,0-21 0,0 0 16,0 0-16,0 1 0,21-1 15,0 0-15,0 0 0,0 0 16,0 0-16,1 1 0,20-22 0,-21 21 16,0 0-16,0-21 0,1 21 15,-1-21-15,0 21 0,-21 0 16,0 1-16,-21-1 31,0-21-31,-1 0 0,1 0 0,-21 0 16,21 21-16,0-21 0,-22 0 15,22 0-15,0 0 0,0 0 16,-22 0-16,22 0 0,0 0 16,42 0 30,0 0-46,-21-21 0</inkml:trace>
  <inkml:trace contextRef="#ctx0" brushRef="#br0" timeOffset="21712.81">952 5863 0,'0'0'0,"0"-21"16,0 0 0,0 0-16,0 0 0,0-1 15,0 1-15,0 0 16,0 42 0,0 0-16,-21 1 15,21 20-15,0-21 0,0 21 0,0 22 16,0-22-16,0 1 0,0-1 15,-21 0-15,21 1 0,-21-1 16,0 0-16,21 1 0,0-22 0,-21 21 16,21-21-16,-22 0 0,22 1 15,0-1-15,0-42 32,0-1-17,0 1-15,22-21 0,-1 21 16,0 0-16,-21-22 0,21 22 0,0 0 15,0-21-15,-21 20 0,22-20 16,-22 21-16,0-21 0,21 20 0,-21 1 16,21 0-16,0 21 15,-21 21 1,21 0-16,-21 22 0,21-22 16,-21 0-16,0 21 0,22-20 15,-1 20-15,-21-21 0,21 0 0,-21 22 16,0-22-16,21 21 15,0-21-15,0 0 0,-21 1 0,22-1 16,-1-21-16,0 0 0,0 0 16,0 0-16,22 0 0,-22 0 15,21-21-15,0-1 0,1 1 0,-22 0 16,21-21-16,1 21 0,-1-1 16,-21-20-16,21 21 0,-20-21 0,-1 20 15,0-20-15,0 0 0,-21-1 16,21 22-16,-21-21 0,0 0 0,0 20 15,0-20-15,0 21 0,0 0 16,0 0-16,-21 21 16,0 21-1,21 0-15,0 0 0,0 21 0,0 1 16,0-22-16,-21 21 0,21 1 16,0-1-16,0 0 0,-21-21 0,21 22 15,0-1-15,0-21 0,0 22 16,0-22-16,0 0 0,0 0 0,21 0 15,0-21-15,0 0 0,0 0 16,0 0-16,22 0 0,-22 0 0,0-21 16,21 0-16,-20 0 0,-1 0 15,21-1-15,-21 1 0,0 0 0,1-21 16,-1 21-16,-21-1 16,0 1-16,0 0 0,21 0 0,-21 0 15,0 0-15,0-1 0,0 1 16,0 42-1,-21 1-15,21-1 16,0 0-16,0 0 0,0 0 0,-21 0 16,21 22-16,0-22 0,-22 0 15,22 0-15,0 0 0,-21 1 0,21-1 16,0 0-16,0 0 0,0 0 16,0-42 15,0 0-31,0 0 15,21 0-15</inkml:trace>
  <inkml:trace contextRef="#ctx0" brushRef="#br0" timeOffset="21904.7">2265 5757 0,'0'-21'16,"0"42"-16,0-63 0,0 21 0,0 0 15,-21 21 1,-1 0-1,22 21-15,-21 0 16,21 0-16,0 0 16,21 1-1,1-22-15,-1 0 16,0 0-16,0 0 0</inkml:trace>
  <inkml:trace contextRef="#ctx0" brushRef="#br0" timeOffset="22193.44">2963 5609 0,'0'-21'31,"0"42"-31,0 0 16,0 22-16,-21-22 16,21 0-16,-21 21 0,21 1 15,-21-1-15,21 0 0,0 1 16,0-1-16,-21-21 0,21 22 0,-22-1 15,22-21-15,-21 21 0,21-20 16,0 20-16,-21-21 0,21 0 0,0 0 16,0 1-16,0-1 15,21-21 17,0-21-32,1-1 0,-22 1 15,21 0-15,0 0 0,0 0 16</inkml:trace>
  <inkml:trace contextRef="#ctx0" brushRef="#br0" timeOffset="22671.18">3281 5546 0,'0'0'0,"0"-21"0,0 42 32,0 0-32,0 0 0,0 21 15,0 1-15,0-1 0,0 0 16,0 22-16,0-22 0,0 1 0,0-1 15,-21 0-15,-1 1 0,22-1 16,-21-21-16,21 21 0,0-20 16,-21-1-16,21 21 0,-21-21 0,21 0 15,-21 1-15,21-44 47,0 1-47,0 0 0,21 0 16,-21 0-16,21 0 0,-21-1 15,21 1-15,0-21 0,1 0 0,-22 20 16,21-20-16,21 0 0,-21 21 16,0-22-16,22 22 0,-22 0 0,21 0 15,-21 21-15,1 0 0,-1 0 0,21 0 16,-21 21-16,0 0 16,1 0-16,-22 0 0,21 22 0,-21-22 15,21 21-15,-21-21 0,0 22 16,0-22-16,0 0 0,0 21 0,0-20 15,-21-1-15,0 0 0,21 0 0,-22-21 16,1 21-16,21 0 0,-21-21 16,0 0-16,0 0 15,0-21 1,-1 21 0,1-21-16</inkml:trace>
  <inkml:trace contextRef="#ctx0" brushRef="#br0" timeOffset="22856.07">2392 5969 0,'0'0'0,"-21"0"0,-1 0 0,1 0 16,42 0 0,1 0-16,20 0 15,-21 0-15,21 0 0,1-21 16,20 21-16,-20-21 0,20 21 0,-21-21 15,1 21-15,-1-22 0,0 22 16,1-21-16</inkml:trace>
  <inkml:trace contextRef="#ctx0" brushRef="#br0" timeOffset="23240.36">4995 5440 0,'0'0'0,"0"-21"16,0-43-1,-21 107 16,21-22-31,0 21 0,0 0 16,-21 1-16,21 20 0,-21 1 16,21-1-16,-21 1 0,21-22 0,-22 22 15,1-1-15,0-21 0,21 1 16,-21-1-16,0 0 0,0-20 0,21-1 16,0 0-16,0 0 0,0 0 0,0 0 31,0-42-16,21 21-15,-21-21 16,0 0-16,0 0 16</inkml:trace>
  <inkml:trace contextRef="#ctx0" brushRef="#br0" timeOffset="23912.69">4424 5990 0,'0'0'0,"-21"0"0,-1 0 15,1 0-15,42 0 31,1-21-31,20 21 0,0 0 16,1 0-16,20-21 16,1 0-16,-1 21 0,1-21 0,-1-1 15,1 1-15,20 21 0,-20-21 0,-1 0 16,1-21-16,-22 20 0,22 1 16,-22 0-16,0 0 0,1-21 0,-22 20 15,0-20-15,0 21 0,0 0 16,-21 0-16,0-22 0,0 22 0,0 0 15,0 0-15,0 0 0,-21 21 16,0 0 0,21 21-16,0 0 15,0 0-15,0 21 0,0 1 16,0-1-16,0 0 0,0 1 16,0 20-16,-21-20 0,21-1 0,0 0 15,-21 1-15,21-1 0,0 0 16,0 1-16,-22-22 0,22 21 0,-21-21 15,21 0-15,0 1 0,-21-1 0,21 0 16,0-42 31,0 0-47,0-1 16,0 1-16,0 0 0,0 0 0,21-21 15,22 20-15,-22-20 0,0 0 16,21-1-16,-21 22 0,22-21 15,-1 0-15,0 20 0,1 1 0,-1 0 16,22 0-16,-22 21 0,-21 0 16,21 0-16,1 21 0,-22-21 0,0 21 15,0 22-15,0-22 0,1 0 16,-22 21-16,0-21 0,0 22 0,0-22 16,0 21-16,0-21 0,0 1 0,0-1 15,-22 0-15,1 0 0,21 0 16,-21-21-16,0 21 0,21 1 0,-21-22 15,0 0-15,21 21 0,-22-21 16,22 21 0,0-42-1,22 0 1,-1-1-16,-21 1 0,42 0 16</inkml:trace>
  <inkml:trace contextRef="#ctx0" brushRef="#br0" timeOffset="24292.53">6308 5863 0,'0'43'16,"21"-43"-16,0 0 16,0 0-1,0 0-15,0 0 16,1 0-16,-1-22 0,0 22 0,21-21 15,-21 0-15,1 21 0,-1-21 0,0 0 16,-21 0-16,21-1 0,0 1 16,-21 0-16,0 0 0,0 0 15,-21 21 1,0 0-16,0 0 0,0 21 0,-1 0 16,1 0-16,0 0 0,0 1 0,0-1 15,0 21-15,-1-21 16,1 22-16,21-22 0,0 21 0,0-21 15,0 0-15,0 1 0,0-1 16,0 0-16,0 0 0,0 0 0,0 0 16,21-21-16,1 0 15,-1 0-15,0 0 0,0 0 16,0 0-16,0-21 0,1 21 0,20-21 16,-21 0-16</inkml:trace>
  <inkml:trace contextRef="#ctx0" brushRef="#br0" timeOffset="25116.71">8763 5567 0,'0'-21'16,"21"0"-16,0-1 16,0 22-16,1-21 15,20 0-15,-21 0 0,0 0 16,22 0-16,-22 21 15,0-22-15,21 1 0,-21 0 0,1 0 16,-1 0-16,-21 0 0,0-1 16,0 1-16,-21 21 15,-1 0-15,-20 0 0,0 0 16,21 0-16,-22 0 0,1 0 0,0 21 16,-1 1-16,1-22 0,21 21 15,0 0-15,-1 0 0,1 21 0,21-20 16,0-1-16,0 0 0,0 21 15,0-21-15,0 22 0,21-22 16,-21 0-16,43 21 0,-22-20 0,0 20 0,0-21 16,22 21-16,-1-20 15,-21 20-15,0-21 0,22 0 0,-22 22 16,0-22-16,0 0 0,-21 0 0,0 21 16,0-20-16,0-1 0,0 0 15,0 0-15,-21 0 0,-21-21 0,20 21 16,-20 1-16,0-22 0,-22 21 0,22-21 15,-22 21-15,22-21 0,-21 0 16,20 0-16,1 0 0,0 0 0,-1 0 16,1-21-16,21 0 0,0 21 0,-22-22 15,22 1-15,21 0 0,-21 0 16,0 0-16,21 0 0,-21-22 16,21 22-16,0 0 0,0 0 0,0 0 15,0-1-15,0 1 16,21 21-1,0 0-15,0 0 16,0 0-16,0 0 0,1 0 16</inkml:trace>
  <inkml:trace contextRef="#ctx0" brushRef="#br0" timeOffset="26476.56">9673 5927 0,'0'0'0,"21"-43"31,0 22-31,-21 0 0,0 0 16,0 0-16,0 0 0,0-1 15,0 1-15,0 0 0,0 0 0,-21 0 16,0 0-16,0-1 0,0 22 15,0 0-15,-1 0 0,1 0 0,-21 0 16,21 0-16,0 0 0,-22 22 16,22-1-16,-21 0 0,21 21 15,-1-21-15,-20 22 0,21-1 0,0 0 16,0 1-16,-1-22 0,1 21 0,21 1 16,0-22-16,0 21 0,-21-21 15,21 0-15,0 1 0,0-1 0,0 0 16,21 0-16,0-21 0,1 0 15,-1 0-15,0 0 0,0 0 16,21 0-16,-20 0 0,-1 0 0,21-21 16,-21 0-16,22 21 0,-22-21 0,21-1 15,-21 1-15,0 0 0,22-21 16,-22 21-16,0-1 0,0-20 0,-21 21 16,21-21-16,-21-1 0,22 22 15,-22-21-15,0 21 0,0-1 16,0 1-16,0 0 0,0 42 31,-22 0-31,22 1 16,0 20-16,-21-21 0,21 21 0,0-20 15,0 20-15,0-21 0,0 21 16,0-20-16,0-1 0,0 0 0,0 0 16,0 0-16,0 0 0,0 1 15,21-22-15,1 0 0,-1 21 16,21-21-16,-21 0 0,22 0 0,-22 0 15,21 0-15,0 0 0,-20-21 0,20-1 16,0 22-16,-21-21 0,22 0 16,-22 0-16,0 0 0,0 0 0,0-1 15,1 1-15,-1-21 0,0 21 0,0-22 16,-21 22-16,0 0 0,21-21 16,-21 21-16,21-1 0,-21 1 15,0 42 1,0 1-16,0 20 15,-21-21-15,21 0 0,-21 0 16,21 1-16,0 20 0,0-21 0,0 0 16,0 0-16,-21 1 0,21-1 15,0 0-15,0 0 0,0 0 16,0 0-16,-21-21 47,21-21-47,0 0 15,0 0-15,0 0 16,0 0-16,0-1 0,0 1 0,0-21 16,21 21-16,0-22 0,0 1 0,0 21 15,1-21-15,-1 20 16,0 1-16,0-21 0,21 21 0,-20 0 0,-1 21 16,21-22-16,-21 22 15,0 0-15,1 0 0,-1 0 0,0 22 16,0-1-16,0 0 0,0 0 0,1 0 15,-22 22-15,0-22 0,0 21 16,0-21-16,0 22 0,0-22 0,0 0 16,0 0-16,0 21 0,0-20 0,0-1 15,0 0-15,0 0 16,0 0-16,0 0 0,-22-21 47,22-21-32,0 0 1,0 0-16,0 0 0,0 0 16,0-1-16,0-20 0,22 21 0,-1-21 15,0 20-15,0-20 0,0 0 0,22-1 16,-22 22-16,21-21 0,-21 21 16,22 0-16,-22-1 0,21 1 0,0 21 15,1 0-15,-22 0 0,21 0 16,-21 0-16,1 21 0,20 1 0,-21-1 15,-21 21-15,21-21 0,-21 22 16,21-22-16,-21 21 0,0-21 16,0 22-16,0-22 0,0 21 0,0-21 15,0 0-15,0 1 0,0-1 0,0 0 16,-21 0-16,0-21 0,21 21 16,-21 0-16,21-42 46,21 0-46</inkml:trace>
  <inkml:trace contextRef="#ctx0" brushRef="#br0" timeOffset="26900.72">11663 5863 0,'0'0'0,"0"21"0,-21-21 15,42 0 17,0 0-32,0 0 0,0 0 15,0 0-15,1-21 0,-1 21 16,0-21-16,0 21 0,0-21 0,0 0 16,1 21-16,-1-21 0,0-1 15,-21 1-15,0 0 0,0 0 16,0 0-16,0 0 0,0-1 15,-21 22-15,0 0 0,-1 0 16,1 0-16,-21 22 0,21-1 0,0 0 16,-1 0-16,1 0 0,0 22 15,0-22-15,0 21 0,21-21 0,0 22 16,0-22-16,0 21 0,0-21 0,0 0 16,0 1-16,0-1 0,0 0 15,0 0-15,21-21 0,0 0 16,0 21-16,22-21 0,-22 0 0,0 0 15,21 0-15,1 0 0,-22 0 16,21 0-16,-21 0 0,22 0 16,-22-21-16,0 21 0,0-21 0,0 0 15,0 0-15,1-1 0,-1 1 16,-21 0-16</inkml:trace>
  <inkml:trace contextRef="#ctx0" brushRef="#br0" timeOffset="29129.06">13314 5694 0,'-21'-21'15,"-1"0"-15,22-1 16,0 1-16,-21 21 0,21-21 15,0 0-15,0 0 0,0 0 0,0-1 16,0 1-16,21 0 0,1 0 16,-1 0-16,0 0 0,0 21 0,21 0 15,-20 0-15,-1 0 0,21 0 16,-21 0-16,0 21 0,1 0 0,-1 0 16,0 21-16,0-20 0,0 20 0,-21 0 15,0 1-15,0-1 0,0 0 16,0 1-16,0-1 0,0-21 0,0 21 15,0-20-15,0-1 0,0 0 16,-21 0-16,21 0 0,-21-21 16,21 21-16,-21-21 0,21-21 31,0 0-15,0 0-16,0-21 0,0 20 15,21 1-15,0-21 0,0 0 16,0-1-16,22 1 0,-22 0 0,0-1 15,21 22-15,-20-21 0,20 21 0,-21-22 16,0 43-16,0-21 0,1 0 16,-1 21-16,0 0 15,-21 21-15,21 0 16,-21 22-16,0-22 0,0 21 0,0 0 16,0-20-16,0 20 0,21 0 0,-21 1 15,0-1-15,21-21 0,-21 21 16,0-20-16,22-1 0,-22 0 0,21 0 15,0 0-15,-21 0 0,21-21 16,0 0-16,0 0 16,1 0-16,-1 0 0,0 0 0,0-21 15,0 21-15,0-21 16,1 0-16,-1 0 0,0 0 0,21-1 16,-21-20-16,22 21 0,-22-21 0,21-1 15,-21 1-15,22 0 0,-1-1 16,0 1-16,-20 0 0,20-1 15,-21 22-15,21 0 0,-20 0 0,-1 0 16,0-1-16,21 22 0,-21 0 16,1 0-16,-1 0 0,0 0 0,-21 22 15,0-1-15,21 0 0,-21 0 16,0 21-16,0-20 0,0 20 0,0 0 16,0-21-16,0 22 0,0-22 0,0 0 15,0 0-15,0 0 0,0 1 16,0-1-16,0 0 15,0-42 17,21 0-32,-21-1 15,0 1-15,0 0 0,0 0 16,0 0-16,0 0 0,0-22 0,0 22 16,0-21-16,0 21 0,0-22 0,-21 22 15,21 0-15,-21 0 0,0 0 16,0-1-16,-1 22 0,1 0 0,0 0 15,0 0-15,0 0 0,-22 0 0,22 0 16,-21 22-16,21-1 0,-22 21 16,22-21-16,0 22 0,-21-1 0,21 0 15,-1-21-15,1 22 0,0-1 16,21 0-16,0-20 0,0 20 16,0-21-16,0 21 0,0-20 0,0-1 15,21 0-15,0-21 0,1 21 16,-1-21-16,21 0 0,-21 21 0,0-21 15,22 0-15,-22 0 0,0 0 0,21 0 16,-20 0-16,20-21 0,-21 21 16,0-21-16,22 0 0,-22 0 0,0-1 15,0 1-15,0 0 0,22-21 0,-22 21 16,0-22-16,-21 1 0,21 21 16,-21-22-16,21 1 0,-21 21 0,0 0 15,0-22-15,0 22 16,-21 42 15,0 1-31,0 20 0,0-21 16,21 21-16,-22-20 0,22 20 0,-21-21 15,21 21-15,0-20 0,0-1 0,0 21 16,0-21-16,0 0 0,21 1 16,1-1-16,-1-21 0,0 21 0,0-21 15,0 0-15,22 0 0,-22 0 16,21 0-16,0 0 0,-20 0 0,20 0 15,0 0-15,-21-21 0,22 0 0,-22-1 16,21 1-16,-21 0 0,22 0 16,-22-21-16,0 20 0,0-20 15,0 0-15,-21 21 0,22-22 16,-22 1-16,0 21 0,0-22 0,0 22 16,0 0-16,0 0 0,0 0 15,0 42 1,-22 0-1,22 0-15,-21 22 0,0-22 0,21 21 16,0 0-16,-21-20 0,21 20 16,-21 0-16,21 1 0,0-22 0,0 21 15,0-21-15,0 0 0,0 1 16,0-1-16,0 0 0,0 0 16,0 0-16,0-42 46,0 0-46,0 0 16,21 0-16,0-1 0,-21-20 16,21 21-16,0-21 0,1 20 0,-22-20 15,21 0-15,21 21 0,-21-22 16,0 1-16,1 21 0,-1-22 16,0 22-16,21 0 0,-42 0 0,21 21 15,1 0-15,-1 0 0,-21 21 16,0 0-1,21 22-15,-21-22 0,0 21 0,0 0 16,0-20-16,0 20 0,0-21 16,0 21-16,0-20 0,0 20 0,0-21 15,0 0-15,0 0 16,0 1-16,0-1 16,21-21 15,-21-21-31,0-1 15,0 1-15,21 0 0,0 0 0,1 0 0,-1 0 16,0-22-16,21 22 0,-21-21 16,22-1-16,-1 1 0,0 21 15,1-21-15,-1 20 0,-21 1 16,22 0-16,-22 0 0,0 0 0,0 0 16,21 21-16,-20 0 0,-1 0 15,0 0-15,-21 21 16,0 0-16,0 21 0,0-21 15,0 22-15,0-22 0,0 21 16,0 1-16,0-22 0,0 21 0,0-21 16,0 0-16,0 22 0,0-22 0,0 0 15,0 0-15,0 0 16,0 1-16,21-22 62,-21-22-62,21 22 16,0-21-16,1 0 0,-1 0 0,0 0 16,21 0-16,-21-1 0,1 1 0</inkml:trace>
  <inkml:trace contextRef="#ctx0" brushRef="#br0" timeOffset="29588.76">16997 5609 0,'-21'0'31,"42"0"1,0 0-17,0-21-15,0 21 0,0-21 16,1 21-16,-1-21 0,0 0 0,0-1 16,0 22-16,-21-21 0,21 0 15,-21 0-15,22 0 0,-22 0 0,0-1 16,0 1-16,0 0 15,-22 21-15,1 0 0,0 0 16,0 0-16,0 0 0,0 21 0,-1-21 16,-20 43-16,21-22 15,0 0-15,0 21 0,-1 1 0,1-22 16,0 21-16,21 0 0,0 1 0,-21-1 16,21-21-16,0 22 0,0-22 15,0 0-15,0 0 0,0 0 0,21 0 16,0 1-16,0-22 0,1 21 15,20-21-15,-21 0 0,21 0 0,1 0 16,-1 0-16,-21 0 0,22 0 0,-1 0 16,-21 0-16,0 0 0,22-21 15,-22 21-15,0-22 0,0 1 0,0 0 16,0 21-16,-21-21 0,22 0 16,-22 0-16,21 21 0,-21-22 15,0 1-15,0 0 0,0 0 16,0 0-16,-21 21 15,-1 0-15</inkml:trace>
  <inkml:trace contextRef="#ctx0" brushRef="#br0" timeOffset="34596.26">18859 4974 0,'0'0'0,"0"-21"0,0 0 0,0 0 0,0 0 16,0-22-16,0 22 0,0 0 0,0 0 15,0-22-15,0 22 0,0 0 16,0 0-16,0 42 31,0 21-31,0-20 16,0 20-16,0 0 0,0 22 15,-21-22-15,21 0 0,0 22 0,0-22 16,-21 22-16,21-22 0,0 0 0,0 22 16,-21-22-16,21 1 0,-21-1 15,21 0-15,0 1 0,0-1 16,0 0-16,0-21 0,0 22 0,0-22 15,0 0-15,0 0 0,-21 0 16,21 1-16,0-1 0,-22-21 31,22-21-15,0-1-16,0 1 0,0 0 16,0 0-16,0 0 0,0-22 15,0 22-15,0-21 0,22 21 0,-1-22 16,-21 22-16,21-21 0,0 21 15,21-22-15,-20 22 0,-1 0 16,0 0-16,21-21 0,-21 42 0,22-22 16,-1 1-16,0 21 0,-20 0 15,20 0-15,0 0 0,1 21 0,-1 1 16,0-1-16,1 0 0,-1 0 0,-21 21 16,0-20-16,0-1 0,1 21 15,-22-21-15,0 22 0,0-22 0,0 0 16,-22 21-16,-20-21 0,21 1 15,-21-1-15,-1 0 0,1 0 0,0 0 16,-1-21-16,1 21 0,0-21 0,20 0 16,-20 0-16,21 0 0,-21 0 15,20 0-15,1 0 0,0 0 16,0 0-16,0 0 0,21-21 31,0 0-31,21 0 16,0 21-16,0-21 15,0 0-15,22-1 0,-22 1 0</inkml:trace>
  <inkml:trace contextRef="#ctx0" brushRef="#br0" timeOffset="35436.83">19854 5207 0,'0'0'0,"0"-21"0,0 0 15,-21 21 16,0 0-31,21 21 0,-21 0 16,0 0-16,21 0 0,-22 1 16,22 20-16,-21-21 0,21 21 0,0-20 15,0 20-15,0-21 0,-21 21 16,21-20-16,0 20 0,0-21 0,0 0 16,0 0-16,21 1 0,0-1 0,-21 0 15,22 0-15,-1-21 0,0 0 16,0 0-16,21 0 0,-20 0 0,-1 0 15,0 0-15,0-21 0,21 21 16,-20-21-16,-1 0 0,0-1 16,0 1-16,0 0 0,0-21 0,1 21 15,-22-1-15,21-20 0,0 21 16,-21-21-16,0-1 0,21 22 0,0-21 16,-21-1-16,0 22 0,0 0 0,0-21 15,21 21-15,-21-1 0,0 44 31,0-1-15,0 21-16,-21-21 0,21 22 0,0-1 16,0 0-16,0-21 0,0 22 0,0-1 15,0 0-15,0-20 0,0 20 16,0-21-16,0 21 0,0-20 16,21-1-16,1 0 0,-1-21 0,0 21 15,0-21-15,0 0 0,22 0 16,-22 0-16,0 0 0,21 0 0,1-21 15,-22 0-15,21 21 0,-21-21 16,22-22-16,-22 22 0,0 0 0,21-21 16,-21 20-16,1-20 0,20 0 0,-21-1 15,0 1-15,0 0 0,22-22 16,-22 1-16,0 20 0,-21-20 0,21-1 16,-21 1-16,21-1 0,-21 22 15,0 0-15,0-1 0,0 22 0,0 0 16,0 0-16,0 0 0,-21 42 31,21 0-31,-21 21 0,21 1 16,0 20-16,0-20 0,0 20 0,0 1 15,0-1-15,0 1 0,0-22 16,0 21-16,0-20 0,0-1 0,0 0 16,0 1-16,0-22 0,0 21 15,0-21-15,0 1 0,0-1 0,0 0 16,0 0-16,0 0 0,21-21 15,0 21-15,1-21 0,-1 0 16,0 0-16,0 0 0,0 0 0,0-21 16,1 21-16,20-21 15,-21 0-15,0 21 0,22-21 0,-22 0 16,21-1-16,-21 1 0,0 0 0,22 0 16,-22-21-16,-21 20 0,0 1 15,0-21-15,0 21 0</inkml:trace>
  <inkml:trace contextRef="#ctx0" brushRef="#br0" timeOffset="35672.71">20680 4995 0,'-21'0'16,"42"0"-16,-64 22 0,65-22 16,-1 0-1,21 0-15,0 0 0,1 0 0,-1 0 16,22 0-16,-1 0 0,-21-22 15,22 22-15,-1-21 0,1 21 0,-1 0 16,-20-21-16,20 21 0,1 0 0,-22 0 16,0 0-16,1 0 0,-22 0 15,0 0-15,-42 21 16,-21 0 0,-1-21-16,1 22 0</inkml:trace>
  <inkml:trace contextRef="#ctx0" brushRef="#br0" timeOffset="36596.55">1228 7641 0,'0'0'0,"-22"-21"0,1 0 0,0 0 15,21-22-15,0 22 0,-21 0 16,21-21-16,0-1 0,-21 22 16,21-21-16,0 21 0,0-22 15,0 22-15,0 0 0,21 0 0,0 0 16,0 21-16,0 0 16,1 21-16,20 21 0,-21 1 0,21-1 15,1 21-15,-1-20 0,0 20 16,1 1-16,-22-1 0,21 1 15,-21-1-15,22 1 0,-22-1 0,-21 1 16,0-1-16,21-20 0,-21 20 16,0-21-16,0 1 0,0-1 0,0-21 15,0 22-15,0-22 0,0 0 16,0-42 15,0 0-31,0-1 16,0-20-16,0 0 0,21-1 0,-21 1 15,21-21-15,1 20 0</inkml:trace>
  <inkml:trace contextRef="#ctx0" brushRef="#br0" timeOffset="36840.87">1990 7239 0,'21'-42'0,"-42"84"0,63-127 16,-42 43-16,21 21 0,-21 0 0,0 0 15,21 21-15,-21 21 16,0 0-16,0 21 15,0 1-15,-21 20 0,0-21 0,0 22 16,21-1-16,-21 1 0,-1-1 16,1 1-16,21-22 0,-21 22 0,0-1 15,21 1-15,-21-22 0,0 22 16,-1-1-16,22-21 0,0 1 0,0-1 16,0-21-16,0 0 0,0 1 15,0-1-15,0 0 0,22-21 16,-1 0-16,-21-21 0,21 0 15,0 21-15</inkml:trace>
  <inkml:trace contextRef="#ctx0" brushRef="#br0" timeOffset="37944.81">2667 7853 0,'0'0'15,"42"-21"-15,-21 0 0,1 21 0,-1-22 0,0 22 16,0-21-16,0 0 0,-21 0 0,21 21 15,-21-21-15,0 0 0,0-1 16,0 1-16,0 0 0,0 0 0,0 0 16,-21 0-16,0-22 0,0 22 15,0 0-15,0 0 0,-1 0 0,1-1 16,0 1-16,0 0 16,-21 21-16,20 0 0,1 21 0,-21 0 15,21 1-15,-22 20 0,22-21 16,-21 43-16,21-22 0,-22 0 0,22 1 15,0 20-15,0 1 0,0-22 16,21 21-16,0-20 0,0 20 0,0-20 16,0-1-16,0-21 0,0 21 0,0-20 15,21-1-15,0-21 0,0 0 16,0 0-16,22 0 0,-22 0 0,21 0 16,1-21-16,-1-1 0,0 1 15,-21 0-15,22-21 0,-1 21 16,0-22-16,-20 1 0,20 0 15,-21-1-15,0 1 0,0 0 0,1-1 16,-1 1-16,-21 0 0,21-1 0,-21 1 16,0 0-16,0-1 0,0 1 15,0 21-15,0-22 0,0 22 16,0 0-16,0 42 16,0 0-16,0 1 15,0-1-15,0 0 0,0 21 16,0 1-16,0-22 0,0 21 0,0 0 15,0 1-15,0-1 0,0 0 16,0-20-16,0 20 0,0 0 0,0 1 16,21-22-16,0 0 0,-21 21 15,21-21-15,1-21 0,-1 22 16,0-22-16,0 0 0,21 0 0,-20 0 16,20 0-16,0-22 0,-21 1 15,22 0-15,-1 0 0,0 0 0,1 0 16,-1-22-16,-21 22 0,22 0 0,-22-21 15,21-1-15,-21 22 0,-21-21 16,0 21-16,0-22 0,0 22 0,0-21 16,0 21-16,-21-1 15,0 22-15,0 0 0,0 0 0,-1 0 16,1 0-16,0 22 0,0-1 16,21 0-16,0 0 15,0 0-15,0 0 0,0 1 0,21-1 16,0 0-16,0 0 0,22 0 15,-22 0-15,0 1 0,0-1 0,0 0 16,22 0-16,-22 0 0,0 0 0,0 1 16,0-1-16,1 0 0,-1 0 15,0 0-15,0-21 0,0 21 0,0 1 16,1-22-16,-1 0 16,0 0-16,0 0 0,0 0 15,0-22-15,1 22 0,-1-21 0,0 0 16,0 0-16,-21-21 15,21 20-15,0 1 0,-21 0 0,22-21 16,-22 21-16,21-1 0,-21-20 0,0 0 16,0 21-16,21-1 0,-21-20 15,0 21-15,0 0 0,0 42 32,0 0-32,0 0 15,0 22-15,0-22 0,0 21 0,-21-21 16,21 22-16,0-22 0,0 0 15,0 21-15,0-21 0,0 1 0,0-1 16,0 0-16,0 0 0,0 0 16,21-21-1,0 0-15,0 0 16,0 0-16,1-21 16,-1 0-16,-21 0 0,21 0 15,-21-1-15,21 1 0,-21 0 0,0 0 16</inkml:trace>
  <inkml:trace contextRef="#ctx0" brushRef="#br0" timeOffset="38116.83">4254 7430 0,'0'0'0,"0"-22"0,-21 1 0,0 0 16,0 0-16,0 21 16,0 0-1,21 21 1,0 0-16,0 0 15,0 1-15,21-1 16,0-21-16,0 0 0,0 21 0,0-21 16</inkml:trace>
  <inkml:trace contextRef="#ctx0" brushRef="#br0" timeOffset="40088.73">5038 7768 0,'0'0'0,"21"0"0,0 0 16,0 0-16,0-21 0,-21 0 16,21 0-16,-21 0 0,0-1 15,0 1-15,0 0 0,0 0 16,0-21-16,0 20 0,0-20 0,-21 21 16,0 0-16,0-22 0,0 22 0,0 21 15,-1-21-15,-20 21 0,21 0 16,-21 21-16,20 0 0,-20 1 0,0-1 15,-1 21-15,22 0 0,-21 1 16,21-1-16,0 0 0,-22 1 16,43-1-16,-21 22 0,0-22 0,21 0 15,0 1-15,0-1 0,0 0 16,0-21-16,21 1 0,0-1 0,0 0 16,1 0-16,-1 0 0,21-21 0,-21 0 15,22 0-15,-22 0 0,21 0 16,-21-21-16,22 0 0,-22 0 0,0 0 15,21-1-15,-21 1 0,1 0 0,-1-21 16,0 21-16,0-1 0,0-20 16,-21 0-16,21-1 0,-21 22 0,22-21 15,-22 0-15,21-1 0,-21 1 0,0 0 16,0-1-16,0 1 16,0 21-16,0 0 0,0-1 0,0 1 15,0 42 1,0 1-16,0 20 0,0-21 15,0 21-15,0-20 0,0 20 0,0 0 16,0 85 0,0-84-16,0-1 0,0-21 15,0 0-15,21 22 0,0-22 0,-21 0 16,21 0-16,0 0 0,1-21 16,-1 0-16,0 0 0,0 0 0,0 0 15,0 0-15,22 0 0,-22-21 16,21 0-16,-21 0 0,22 0 15,-22-1-15,21 1 0,-21 0 0,22 0 16,-22-21-16,0-1 0,0 22 0,0-21 16,1-22-16,-1 22 0,0-22 15,0 1-15,-21-1 0,0 22 0,21-21 16,-21-1-16,0 22 0,0-22 0,0 43 16,0-21-16,0 21 0,0-1 15,0 44 1,0-1-16,-21 0 0,21 21 15,0 22-15,-21-1 0,0 1 16,0-22-16,21 22 0,-22-1 16,22 1-16,0-22 0,-21 21 0,21-20 15,0-1-15,-21 0 0,21 1 16,0-22-16,0 21 0,0-21 0,0 22 16,0-22-16,21 0 0,0-21 0,1 21 15,-1-21-15,0 0 0,0 0 16,0 0-16,0-21 0,22 0 0,-22 21 15,21-21-15,-21 0 0,22-1 16,-22 1-16,21 0 0,1-21 0,-22 21 16,0-1-16,21-20 0,-21 21 0,1-21 15,-22-1-15,21 22 0,-21 0 16,21-21-16,-21 20 16,0 1-16,0 42 15,-21 1-15,21 20 16,-21-21-16,21 0 0,0 0 15,0 22-15,-22-22 0,22 21 0,0-21 16,0 1-16,0-1 0,0 0 0,0 0 16,0 0-16,0 0 0,0 1 15,22-1-15,-22 0 0,21-21 0,21 0 16,-21 0-16,0 0 0,1 0 0,-1 0 16,21 0-16,-21-21 15,0 0-15,1-1 0,20 22 0,-21-21 0,21 0 16,-20-21-16,20 21 0,-21-1 15,21-20-15,-20 21 0,-1-21 16,0-1-16,0 1 0,0 21 0,0-22 16,-21 22-16,22 0 0,-22 0 0,0 0 15,0 42 1,0 0-16,-22 0 0,1 22 16,21-22-16,-21 21 0,0-21 0,21 22 15,0-22-15,-21 21 0,21-21 16,-21 0-16,21 22 0,0-22 0,0 0 15,0 0-15,0 0 0,0 1 16,21-22-16,0 0 16,0 21-16,21-21 0,-20 0 0,-1 0 0,21 0 15,-21-21-15,0 21 0,1-22 16,-1 22-16,0-21 0,0 0 16,0 0-16,-21 0 0,21 0 0,-21-1 15,0 1-15,0 0 0,0-21 0,-21 21 16,0-1-16,0 1 0,0-21 15,-22 42-15,22-21 0,0 0 0,-21 21 16,21 0-16,-1 0 0,1 0 0,0 0 16,0 0-16,42 0 47,0-22-47,22 22 0,-22-21 15,21 21-15,-21-21 0,22 21 0,-1-21 16,-21 21-16,21-21 0,1 21 0,-22-21 15,0 21-15,21 0 0,-20 0 16,-1 0-16,0 0 0,0 0 0,0 21 16,-21 0-16,21 0 0,-21 0 0,22 0 15,-22 1-15,0-1 0,0 0 16,0 0-16,0 21 0,0-20 0,0-1 16,0 0-16,0 0 0,0 0 15,0 0-15,0 1 0,0-1 0,0 0 16,0 0-16,0 0 0,0 0 15,0 1 17,0-44-1,0 1-31,0 0 16,0 0-16,0-21 0,21 20 0,0 1 15,0-21-15,0 21 0,0-22 0,22 1 16,-1 0-16,0-1 0,1-20 15,-1 21-15,22-1 0,-22 22 0,0-21 16,1 21-16,-1 21 0,-21 0 0,21 0 16,-20 21-16,-1 0 15,0 0-15,0 21 0,-21 1 0,0-1 16,0 0-16,0 1 0,0-1 0,0 0 16,0-20-16,0 20 0,-21 0 15,21-21-15,0 1 0,0 20 0,0-21 16,0 0-16,21-21 0,-21 21 0,21 1 15,22-22-15,-22 0 0,21 0 16,-21 0-16,0 0 0,22 0 0,-22 0 16,0 0-16,0 0 0,0 0 15,22-22-15,-22 22 0,0-21 0,0 0 16,-21 0-16,21 21 0,1-21 0,-22 0 16,0-1-16,0-20 0,0 21 15,0 0-15,0-22 0,0 22 16,0-21-16,0 0 0,0 20 0,0-20 15,-22 21-15</inkml:trace>
  <inkml:trace contextRef="#ctx0" brushRef="#br0" timeOffset="40332.97">7091 7006 0,'-21'0'0,"42"0"0,-64 0 16,22 0 62,0 0-78,0 0 16,0 0-16,-22 0 0</inkml:trace>
  <inkml:trace contextRef="#ctx0" brushRef="#br0" timeOffset="40536.85">5482 7472 0,'0'0'0,"-21"21"0,0 0 0,21 0 0,0 1 16,21-22-16,0 0 15,0 0-15,22 0 0,-1 0 16,-21 0-16,43 0 0,-22-22 0,0 22 16,1-21-16,20 0 0,-21 21 15,1-21-15,-1 21 0,0-21 0,1 21 16,-22-21-16,0 21 0,0 0 0</inkml:trace>
  <inkml:trace contextRef="#ctx0" brushRef="#br0" timeOffset="41080.81">9673 7514 0,'0'-21'0,"0"42"0,21-84 15,-21 42-15,21-1 0,-21 1 0,0 0 16,0 0-16,0 0 0,0 0 0,0 42 31,0 0-31,0 0 16,-21 21-16,21-20 0,0 20 0,0 0 15,-21 1-15,21-22 0,0 21 16,0 0-16,0-20 0,0 20 0,0-21 16,0 0-16,0 0 0,0 1 0,-21-1 15,21 0-15,0 0 0,0 0 16,0-42 31,0 0-47,0 0 0,0 0 0</inkml:trace>
  <inkml:trace contextRef="#ctx0" brushRef="#br0" timeOffset="41444.94">9715 7112 0,'0'-21'16,"0"42"-16,-21-63 0,21 21 0,-21-1 0,0 22 15,0 0-15,0 0 16,-1 0-1,22 22-15,0-1 16,0 0 0,22-21-16,-1 0 0,0 0 0,0 0 15,0 0-15,22 0 0,-1 0 0,-21 0 16,21-21-16,1 21 0,-22-21 16,21 21-16,-21-22 0,1 1 0,-22 0 15,0 0-15,0 0 16,-22 21-16,1 0 0,0-21 15,-21 21-15,21 0 0,-1 0 0,-20 0 16,21 0-16,0 21 0,-22 0 0,22-21 16,0 21-16,0 0 15,0 22-15,0-22 0,21 0 0,0 21 16,0-21-16,0 22 0,0-22 0,0 21 16,0-21-16,21 1 0,0 20 15,0-21-15,0-21 0,22 21 0,-22 0 16</inkml:trace>
  <inkml:trace contextRef="#ctx0" brushRef="#br0" timeOffset="41947.98">10329 7303 0,'0'0'16,"0"21"-1,0 0-15,0 0 0,0 0 16,0 0-16,-21 22 0,21-22 15,0 21-15,-21-21 0,21 22 0,0-1 16,0-21-16,0 22 0,0-22 0,-21 0 16,21 21-16,0-21 0,0 1 15,0-1-15,0 0 0,0 0 0,0 0 16,0-42 31,0 0-47,0 0 15,0 0-15,0-22 0,0 22 0,0 0 16,0-21-16,0-1 0,0 22 16,0-21-16,21-22 0,0 22 0,0 0 15,0-1-15,1 1 0,20 0 0,0-1 16,1 22-16,-1-21 0,21 42 16,-20-21-16,20 21 0,1 0 0,-1 21 15,-20-21-15,20 42 0,-21-21 16,1 22-16,-1-1 0,0 0 0,-20 1 15,-1-1-15,0 0 0,-21-21 0,0 22 16,0-1-16,0-21 0,-21 22 16,0-22-16,-1 0 0,1 0 15,-21 0-15,21 0 0,0 1 0,-1-1 16,1-21-16,0 0 0,0 21 0,0-21 16,0 0-1,21-21 1</inkml:trace>
  <inkml:trace contextRef="#ctx0" brushRef="#br0" timeOffset="42380.8">12509 6964 0,'0'-21'0,"0"42"0,0-63 0,0 20 15,0 1-15,0 0 16,22 0-16,-22 42 47,0 0-47,0 0 0,0 22 0,0-22 15,0 42-15,0-20 0,0 20 0,0-20 16,0 20-16,-22 1 0,1-22 16,0 21-16,21-20 0,-21-1 0,21 0 15,-21 1-15,0-1 0,21-21 0,0 0 16,0 1-16,0-1 0,-22 0 15,22 0-15,0-42 47</inkml:trace>
  <inkml:trace contextRef="#ctx0" brushRef="#br0" timeOffset="43025.44">12065 7430 0,'0'0'0,"-21"0"0,0 0 15,21-22 1,21 22 0,0 0-16,0 0 0,21 0 0,1-21 15,-1 21-15,0-21 0,22 21 0,-22-21 16,22 0-16,-1 0 0,1-1 16,-1 1-16,1 0 0,-1-21 15,1 21-15,-22-1 0,22 1 0,-22-21 16,-21 21-16,21 0 0,-20-1 15,-22-20-15,0 21 0,0 0 0,0 0 16,0-1-16,-22 1 0,1 21 16,0-21-16,0 21 0,0 0 15,0 0-15,-1 21 0,22 0 0,-21 22 16,21-22-16,-21 21 0,21 1 16,0-1-16,0 21 0,0-20 0,0 20 15,0-20-15,0 20 0,0-21 16,-21 1-16,21-1 0,0 0 0,-21 1 15,21-1-15,0-21 0,0 0 16,0 22-16,0-22 0,-21 0 0,21 0 16,0 0-16,-22-21 31,22-21-15,0 0-16,0 0 0,0 0 15,0 0-15,0-1 0,22 1 0,-1-21 16,0 0-16,0-1 0,0 1 0,22 0 15,-22-22-15,21 22 0,0-1 16,22 22-16,-22-21 0,1 21 0,-1 21 16,0 0-16,1 0 0,-22 0 0,21 21 15,-21 0-15,0 21 16,1-20-16,-1 20 0,-21 0 0,0 1 16,0-1-16,0 0 0,0 1 0,0-22 15,0 21-15,-21-21 0,-1 0 16,22 1-16,-21-1 0,21 0 0,0 0 15,-21-21-15,21 21 0,-21-21 16,42-21 15,-21 0-31,21 21 16,0-21-16</inkml:trace>
  <inkml:trace contextRef="#ctx0" brushRef="#br0" timeOffset="43408.39">13631 7514 0,'21'0'31,"1"0"-31,-1 0 0,0 0 16,0 0-16,0 0 0,0-21 15,1 21-15,-1-21 16,0 0-16,0 0 0,0 21 0,0-22 15,-21 1-15,0 0 0,22 0 0,-22 0 16,0 0-16,0-1 0,0 1 16,0 0-16,-22 21 0,1 0 15,0 0-15,0 0 0,0 21 0,0 0 16,-22 22-16,22-22 0,0 21 16,0 1-16,0-22 0,-1 21 0,22 0 15,-21-20-15,21 20 0,0-21 16,0 0-16,0 0 0,0 1 0,0-1 15,21 0-15,1-21 0,-1 21 16,21-21-16,-21 0 0,0 0 0,22 0 16,-22 0-16,21 0 0,1 0 15,-22 0-15,21-21 0,0 21 0,1-21 16,-22 0-16,21-1 0,1 1 0</inkml:trace>
  <inkml:trace contextRef="#ctx0" brushRef="#br0" timeOffset="44408.65">15473 7493 0,'21'0'0,"0"-21"15,0 21-15,0-21 16,1 0-16,-1-1 15,-21 1-15,0 0 0,21 0 0,-21 0 16,0-22-16,0 22 0,0-21 0,0 21 16,0 0-16,-21-22 0,21 22 15,-21 0-15,-1-21 0,-20 20 0,21 22 16,0-21-16,-22 21 0,22-21 0,-21 21 16,21 0-16,-22 0 0,22 21 15,-21 0-15,21 1 0,0 20 0,-22 0 16,22 1-16,0-1 0,21 21 15,-21-20-15,21 20 0,-21-20 0,21 20 16,0-21-16,0 1 0,0-22 16,0 21-16,0-21 0,0 1 15,21-1-15,0 0 0,-21 0 0,42-21 16,-21 0-16,1 0 0,-1 0 0,21 0 16,0 0-16,-20 0 0,20-21 15,0 0-15,-21 0 0,22-1 0,-22 1 16,21 0-16,-21-21 0,1 21 0,-1-22 15,0 1-15,0 0 0,0-22 16,0 22-16,1-1 0,-22-20 0,0 42 16,0-22-16,0 1 0,0 21 0,21 21 15,-21-21-15,0 42 32,0 0-32,-21 0 0,-1 0 0,22 22 15,-21-1-15,21 0 0,0 1 16,0-22-16,-21 21 0,21 1 0,0-1 15,0-21-15,0 21 0,0-20 0,0-1 16,0 0-16,21 0 0,-21 0 16,21-21-16,1 21 0,-1-21 0,0 0 15,0 0-15,0 0 0,22 0 0,-22 0 16,21 0-16,-21-21 0,22 21 16,-22-21-16,21 0 0,-21 0 0,22 0 15,-1-22-15,-21 22 0,0-21 16,22-1-16,-22 1 0,-21 21 15,21-21-15,-21-1 0,0 1 0,0 21 16,0 0-16,0-1 0,0 1 16,-21 21-16,0 0 0,-1 0 0,1 0 15,0 0-15,0 0 0,0 21 0,21 1 16,0-1-16,0 0 0,0 21 16,0-21-16,0 22 0,0-22 0,0 21 15,21-21-15,0 1 0,0 20 0,0-21 16,1 0-16,-22 0 0,21 1 15,-21-1-15,21 0 0,-21 0 16,0 0-16,0 0 16,21-21-16,0 0 15,0 0-15,1 0 0,-1 0 16,21 0-16,-21-21 0,22 0 0</inkml:trace>
  <inkml:trace contextRef="#ctx0" brushRef="#br0" timeOffset="47444.53">17103 7303 0,'42'-43'16,"-84"86"-16,126-128 0,-63 64 0,-21-22 0,0 22 0,0 0 16,0 0-16,0 0 0,-21 0 15,0 21-15,0 0 0,0 0 0,-22 0 16,1 0-16,21 0 0,-21 0 0,-1 0 16,1 21-16,21 0 15,-22 21-15,1-21 0,0 22 0,-1-1 16,22 0-16,-21 1 0,21-1 0,-22 0 15,22-20-15,0 20 0,21 0 16,0-21-16,0 1 0,0-1 0,0 0 16,0 0-16,21-21 0,0 0 0,22 21 15,-22-21-15,21 0 0,1 0 16,-1 0-16,0-21 0,-21 21 0,22-21 16,-1 0-16,0 0 0,-20-1 0,20 1 15,-21 0-15,0 0 16,0 0-16,1-22 0,-22 22 0,0 0 15,21 0-15,-21-21 0,21 42 0,-21-22 16,0 1-16,0 0 16,0 42-1,0 0 1,-21 1-16,21-1 0,-21 21 16,21-21-16,-22 22 0,22-1 0,0-21 15,-21 21-15,0 1 0,21-1 16,-21 0-16,21 1 0,0-1 0,0 22 15,-21-22-15,21 21 0,0 1 16,0-1-16,0 1 0,0-1 16,0 1-16,0-1 0,0 22 0,0-21 15,0-1-15,21 1 0,-21 20 0,0 1 16,0-22-16,0 22 0,21-21 0,-21 20 16,0-20-16,0-1 0,0 1 15,0-1-15,0-20 0,0 20 0,0-21 16,-21 1-16,0-22 0,0 21 0,-22-21 15,22 1-15,0-22 0,-21 0 0,20 0 16,-20 0-16,21 0 0,-21 0 16,-1-22-16,1 1 0,0-21 0,-22 21 15,22-22-15,-1 1 0,1-21 16,0 20-16,-1-20 0,22-1 0,21 1 16,0-1-16,0 1 0,21-22 15,1 22-15,20-1 0,0-21 0,1 1 16,-1 20-16,0-20 0,1-1 15,20 0-15,1 1 0,-1-1 0,1 0 16,-1 22-16,1-22 0,20 22 0,-20-1 16,20-21-16,-20 22 0,-1-1 15,-20 22-15,-1-21 0,0 20 0,-20 1 16,-1 21-16,-21-22 0,0 22 16,0 0-16,-21 21 0,-1-21 0,1 21 15,0 0-15,-21 0 0,21 0 0,-1 0 16,1 21-16,0-21 15,21 21-15,0 0 0,0 1 0,0 20 16,0-21-16,0 21 0,0-20 0,0 20 16,0-21-16,0 0 0,21 22 15,0-22-15,-21 0 0,22 21 0,-1-21 16,0 1-16,0-22 0,0 21 16,-21 0-16,21-21 0,1 0 0,-1 0 15,0 0-15,0 0 0,0 0 0,0 0 16,1 0-16,-1 0 0,0-21 15,0 21-15,21-21 0,-20-1 0,-1 1 16,0 0-16,0-21 0,0 21 16,0-22-16,1 1 0,-1 21 15,0-22-15,0 1 0,-21 0 0,0-1 16,21 22-16,-21 0 0,21 0 0,-21 0 16,0 42-1,0 0 1,0 0-16,0 0 0,0 22 15,-21-1-15,21-21 0,-21 22 0,21-1 16,0-21-16,0 21 0,0-20 0,0 20 16,0-21-16,0 0 0,0 0 15,0 1-15,0-1 0,0 0 0,21-21 16,0 0-16,1 21 0,20-21 16,-21 0-16,0 0 15,0 0-15,22-21 0,-22 0 0,0 21 16,21-21-16,-20-1 0,-1 1 15,21-21-15,-21 21 0,0-22 0,1 1 16,-1 0-16,0-1 0,-21 1 0,21 0 16,-21 21-16,21-22 0,-21 22 15,0 0-15,21 0 0,-42 42 32,0 0-32,0 0 0,0 22 15,0-22-15,21 21 0,0-21 16,-22 22-16,22-1 0,0-21 15,0 21-15,0-20 0,0-1 0,0 0 16,0 0-16,0 0 0,22 0 0,-22 1 16,21-22-16,0 0 0,0 21 15,21-21-15,-20 0 0,20 0 0,-21 0 16,21 0-16,1 0 0,-1-21 0,-21-1 16,22 22-16,-1-21 0,-21-21 15,21 21-15,-20-22 0,-1 22 0,0-21 16,0-22-16,0 22 0,0 0 15,1-1-15,-1 1 0,-21 0 16,21 21-16,-21-1 0,21 1 0,-21 0 16,0 0-16,0 42 15,0 0 1,-21 0-16,21 1 0,-21 20 0,21 0 16,-21 1-16,21-22 0,0 21 15,-22 0-15,22 1 0,-21-22 0,21 21 16,0-21-16,0 22 0,0-22 15,0 0-15,0 0 0,0 0 0,0 1 16,0-44 31,0 1-47,0 0 0,0 0 0,21-21 16,1 20-16,-22-20 0,21 0 15,0-1-15,21 1 0,-21 0 0,1-1 16,-1 1-16,0 0 0,21 21 15,-42-22-15,21 22 0,1 21 0,-1-21 16,0 21-16,-21-21 0,21 21 16,0 21-16,-21 0 15,0 0-15,0 22 0,21-22 0,-21 21 16,0-21-16,0 22 0,22-1 0,-22-21 16,0 21-16,0-20 0,0 20 15,0-21-15,0 0 0,0 0 16,21 1-16,-21-1 0,21-21 0,-21 21 15,21-21 1,0 0-16,0 0 16,-21-21-16,22 21 0,-1-21 15,0-1-15,0 1 0,0-21 0,0 21 16,1-22-16,20 1 0,-21 0 16,21-1-16,-20 1 0,20 0 0,-21-1 15,21 1-15,-20 21 0,-1 0 16,0 0-16,0-1 0,0 22 0,0 0 15,-21 22 1,0-1 0,0 21-16,0-21 0,-21 22 15,21-22-15,-21 21 0,21 0 0,0-20 16,0 20-16,0-21 0,0 21 0,21-20 16,0 20-16,1-21 0,-1 0 15,0 0-15,0 1 0,0-22 0,0 21 16,1-21-16,-1 0 0,21 0 0,-21 0 15,22 0-15,-22 0 0,0 0 16,21 0-16,-21-21 0,1-1 0,20 1 16,-21 0-16,0 0 0,0-21 15,1-1-15,-1 1 0,0 0 16,-21-1-16,21 1 0,0 0 0,-21-1 16,0 22-16,0-21 0,0 21 15,0-1-15,-21 22 16,0 0-16,0 22 15,0-1-15,-1 0 16,1 0-16,0 21 0,0-20 0,0 20 16,21-21-16,0 21 0,0-20 15,0 20-15,0-21 0,0 0 0,0 0 16,0 1-16,0-1 0,21 0 0,0 0 16,21-21-16,-20 21 0,20-21 15,-21 0-15,21 0 0,1 0 0,-22 0 16,21 0-16,1 0 0,-22-21 15,21 0-15,-21 0 0,22 0 16,-22-1-16,0-20 0,21 21 0,-21-21 16,1-1-16,-22 1 0,21 21 15,-21-22-15,21 22 0,-21 0 0,0 0 16,21 21-16,-21 21 16,-21 0-1,0 0-15,0 1 0,-1 20 0,1 0 16,0 1-16,0-22 0,0 21 15,0 0-15,21-20 0,0 20 0,-22-21 16,22 0-16,-21 0 0,21 1 0,0-1 16,0 0-1,0-42 17,0 0-32,21-1 0,1 1 15,-1 0-15,0 0 0,0 0 0,0-22 16,0 1-16,1 21 0,-1-21 15,0-1-15,0 22 0,21-42 16,-20 41-16,-22 1 0,21 21 0,0 0 16,-21 21-1,0 1 1,21-1-16,-21 0 0,21 21 0,-21-21 0,21 22 16,1-1-16,-1-21 15,0 22-15,0-22 0,0 0 0,0 0 16,1 0-16,-1 0 0,0 1 0,0-1 15,0-21-15,0 0 0,1 21 16,-1-21-16,0 0 0,0 0 16,0 0-16,0-21 0,1 0 15,-1-1-15,0-20 0,0 21 16,0-21-16,0 20 0,22-20 0,-22 0 16,0-22-16,21 22 15,-20 0-15,20-1 0,-21 1 0,0 0 16,22-1-16,-1-20 0,-21 20 15,0 1-15,22-21 16,-22 41-16,-21 1 0,0-21 0,0 21 16,0 42-1,-21-21 1,-1 21-16,1 21 0,0-20 0,21-1 16,-21 21-16,0 0 0,0-20 15,-1 20-15,1 0 0,0 1 0,21-1 16,0 0-16,-21 1 0,21-1 15,0-21-15,0 21 0,0 1 16,0-22-16,0 21 0,0-21 0,0 1 16,0-1-16,0 0 0,21-21 31,0 0-31,0-21 16,1 0-1,-22-1-15,21 1 0,-21 0 0,0 0 16</inkml:trace>
  <inkml:trace contextRef="#ctx0" brushRef="#br0" timeOffset="47657.66">21675 7006 0,'0'0'0,"-64"0"31,85 0-15,0 0-16,22 0 15,-22 0-15,21 0 0,-21 0 0,22 0 16,-1 0-16,-21 0 0,22 0 0,-22 0 16,0 0-16,21 0 0,-21-21 15,1 0-15,-22 0 0,0 0 16,21-1-16</inkml:trace>
  <inkml:trace contextRef="#ctx0" brushRef="#br0" timeOffset="48932.17">23347 6625 0,'21'-42'0,"-42"84"0,63-105 0,-42 20 15,0 1-15,0 21 0,0-21 16,0 20-16,0 1 0,0 0 0,0 0 16,0 42-1,-21 0 1,21 22-16,-21 20 0,0-21 0,21 22 16,-22-1-16,1 1 15,0-1-15,0 1 0,0-1 0,0 22 16,-1-21-16,1-1 0,0 1 15,0-1-15,0 1 0,21-22 0,-21 0 16,-1 1-16,1-1 0,0 0 0,0-21 16,21 1-16,-21-1 0,21 0 15,-21-21-15,-1 0 16,1 0-16,0-21 0,21 0 16,0-22-1,0 22-15,0 0 0,0-21 0,0-1 0,0 1 16,21 0-16,0-22 0,1 22 15,-1-1-15,0 1 0,0 0 16,21-1-16,-20 1 0,-1 21 0,0 0 16,-21 0-16,21-1 0,0 22 15,0 0-15,-21 22 16,0-1-16,0 0 0,22 0 16,-22 21-16,21-20 0,-21 20 0,0 0 15,0 1-15,21-1 0,0-21 0,0 21 16,-21 1-16,21-22 0,1 0 15,-1 0-15,0 0 0,0-21 0,0 22 16,22-22-16,-22 0 0,0 0 16,21 0-16,-21 0 0,22 0 15,-22-22-15,21 22 0,1-21 0,-22 0 16,21-21-16,0 21 0,-20-22 16,-1 22-16,21-21 0,-21-1 0,0 22 15,1-21-15,-1 0 0,0 20 0,0 1 16,0-21-16,-21 21 0,0 0 15,-21 42 17,21 0-32,-21 0 0,0 0 15,0 0-15,-1 22 0,1-22 16,21 21-16,0 1 0,-21-22 16,21 21-16,0 0 0,0-20 0,0-1 15,0 21-15,21-21 0,0 0 0,1 1 16,-1-1-16,0-21 0,21 21 15,1-21-15,-22 0 0,21 0 0,0 0 16,-20 0-16,20 0 0,-21-21 16,21 21-16,-20-21 0,20-22 0,-21 22 15,21 0-15,-20-21 0,20-1 0,-21 1 16,21 0-16,-20-1 0,-1 1 16,0 21-16,0-22 0,0 1 0,-21 21 15,0 0-15,0 0 0,-21 21 31,0 0-31,0 0 0,0 0 0,-1 21 16,1 0-16,0 0 0,21 0 16,-21 0-16,21 1 0,0-1 0,0 21 15,0-21-15,0 0 0,0 22 0,0-22 16,0 21-16,0-21 0,0 1 16,0-1-16,0 0 0,0 0 0,0 0 15,0 0-15,0 1 0,0-1 0,0 0 16,-21-21-16,0 0 15,21 21-15,-22-21 0,1 0 0,0 0 16,0 0 0,0 0-16,21-21 15,0 0-15,0 0 16,0-1-16,0 1 0,0 0 16,21 0-16,0 0 0,0-22 0,0 22 15,1-21-15</inkml:trace>
  <inkml:trace contextRef="#ctx0" brushRef="#br0" timeOffset="49243.99">25188 6541 0,'0'0'0,"0"21"31,0 0-31,-21 0 16,0 21-16,21-20 0,-21 20 15,0-21-15,-1 21 0,22 1 0,-21-1 16,0-21-16,0 22 0,0-1 0,0 0 16,-1 1-16,22-1 0,-21-21 15,21 21-15,-21 1 0,21-1 0,0-21 16,0 22-16,0-22 0,0 0 16,0 0-16,0 0 0,0 0 0,21-21 15,0 0-15,1 0 0,-1 0 16,0 0-1,0 0-15,21-21 0,-20 0 0,-1 0 16,0 0-16,0 0 0,0-1 16,0 1-16</inkml:trace>
  <inkml:trace contextRef="#ctx0" brushRef="#br0" timeOffset="49488.74">25019 6922 0,'0'0'0,"-85"-22"31,106 22-15,1 0-1,-1 0-15,0 0 0,21-21 0,-21 21 16,22 0-16,-22 0 0,21 0 16,-21 0-16,1 0 0,-1-21 0,0 21 15,0 0-15,0-21 0,0 21 0,1 0 16,-22-21-1,0 0-15,-22-1 16,1 22-16</inkml:trace>
  <inkml:trace contextRef="#ctx0" brushRef="#br0" timeOffset="49924.08">24045 6414 0,'-21'21'0,"0"-21"15,0 21 1,0-21-1,42 0 17,0 0-32,0 0 15,0 0-15,0 0 0,1-21 16,-22 0-16,21 21 0,-21-22 16,0 1-1,-21 21 1,-1 0-16,1 0 31,42 21 16,1-21-47,-22 22 0,21-22 16,-21 21-16</inkml:trace>
  <inkml:trace contextRef="#ctx0" brushRef="#br0" timeOffset="56941.07">1270 10139 0,'0'-21'47,"0"0"-31,0-1-1,0 1 1,21 21-16,-21-21 15,21 0-15,-21 0 16,0 0-16,21-1 16,-21 1-16,22 21 0,-22-21 15,0 0-15,0 0 16,0 0-16,0-1 16,0 44 30,0-1-46,0 0 0,0 0 0,0 21 16,0-20-16,0 20 0,0-21 16,0 21-16,0 1 0,0-1 0,0 0 15,0 1-15,0 20 0,0 1 16,0-22-16,0 22 0,-22-1 0,22-21 16,0 1-16,-21 20 0,21-20 15,0-22-15,0 21 0,0 0 0,0-20 16,0-1-16,0 0 0,0 0 0,0 0 15,0 0 1,0-42 15,0 0-31,0 0 16,0 0 0,0 0-16,0-1 0,21 1 15,1 0-15,-22 0 0,21 0 0</inkml:trace>
  <inkml:trace contextRef="#ctx0" brushRef="#br0" timeOffset="57568.7">1947 10414 0,'0'21'0,"0"0"15,0 1 1,0-1 0,21-21 15,1 0-15,-22-21-16,21 21 0,-21-22 15,0 1-15,0 0 16,0 0-1,0 0 1,-21 42 15,-1 0-31,22 0 16,-21 0-16,21 1 16,0-1-16,21-21 46,1 0-46,-1-21 0,-21-1 16,0 1-16,21 21 0,-21-21 16,0 0-16,0 0 15,0 0-15,0-1 16,-21 22 0,0 0-1,-1 22 1,22-1-1,0 0-15,0 0 16,0 0 0,22-21-1,-1 0 48</inkml:trace>
  <inkml:trace contextRef="#ctx0" brushRef="#br0" timeOffset="58580.86">3514 9906 0,'0'0'0,"0"-21"15,-22 0-15,1 0 16,21-1-16,0 1 0,0 0 31,0 42-15,21 0-16,1 1 16,20 20-16,-21-21 0,0 21 0,0 1 15,22 20-15,-22-20 0,0-1 0,0 21 16,0-20-16,1 20 0,-1-20 15,-21 20-15,0-21 0,0 22 0,0-22 16,21 1-16,-21-22 0,0 21 0,0-21 16,0 22-16,0-22 0,0 0 15,0 0-15,0-42 47,21 0-47,-21-22 0,21 22 16,0-21-16,-21 0 0,22-1 0</inkml:trace>
  <inkml:trace contextRef="#ctx0" brushRef="#br0" timeOffset="58840.71">4212 9821 0,'21'-21'0,"-42"42"0,42-84 0,-21 42 0,0 0 16,-21 21-1,0 0-15,0 21 0,21 0 16,-21 21-16,-1 1 0,22-1 15,-21 0-15,0 1 0,21 20 16,-21-21-16,0 22 0,21-1 0,-21-20 16,-1 20-16,1 1 0,0-22 0,21 22 15,-21-22-15,0 0 0,0-21 16,21 22-16,0-22 0,0 0 0,0 0 16,0 0-16,21-21 31,0 0-31,0-21 0,0 0 0,0 0 15,1 0-15</inkml:trace>
  <inkml:trace contextRef="#ctx0" brushRef="#br0" timeOffset="59889.11">4699 10329 0,'21'-21'0,"-42"42"0,63-63 15,-21 42-15,-21-21 0,22 0 0,-1 0 16,-21-1-16,0 1 0,0 0 15,0 0-15,0 0 0,0-22 16,0 22-16,-21 0 0,-1 0 0,1 0 16,0 0-16,0-1 0,0 22 0,0 0 15,-1 0-15,1 0 16,-21 0-16,21 0 0,0 22 0,-1-1 0,1 0 16,-21 21-16,21-21 0,0 22 15,-1-1-15,1 0 0,0 1 16,0-1-16,21 22 0,-21-22 0,21 0 15,-21 1-15,21-1 0,0-21 16,0 21-16,0-20 0,0-1 0,0 0 16,0 0-16,21-21 0,0 0 0,0 0 15,0 0-15,0 0 0,22 0 16,-22 0-16,21-21 0,-21 21 0,22-21 16,-22 0-16,21-22 0,-21 22 0,1-21 15,20 21-15,-21-22 0,0 1 16,0 0-16,1-1 0,-22 1 15,0 0-15,21 20 0,-21-20 0,0 21 16,21 0-16,-21 0 0,0-1 16,0 1-16,0 42 31,0 1-15,0-1-16,0 0 0,0 21 0,0-21 15,0 1-15,0 20 0,0-21 0,0 21 16,0-20-16,0-1 0,0 21 15,0-21-15,21 0 0,-21 1 0,21-1 16,0 0-16,-21 0 0,22-21 16,-1 0-16,0 0 0,0 0 15,0 0-15,0 0 0,1 0 0,-1 0 16,21-21-16,-21 21 0,0-21 0,22-22 16,-22 22-16,0 0 0,21-21 15,-20 21-15,-1-22 0,0 1 0,0 21 16,0-22-16,0 22 0,-21 0 15,0-21-15,0 21 0,0-1 0,-21 1 16,0 21-16,0 0 16,0 0-16,21 21 0,-21 1 15,21-1-15,0 0 16,0 0-16,0 0 0,0 0 16,0 22-16,0-22 0,0 0 0,0 0 15,0 0-15,0 22 0,0-22 16,21 0-16,-21 21 0,21-20 0,-21-1 15,0 0-15,21 0 0,0 0 0,-21 0 16,21-21-16,1 22 0,-1-22 16,0 0-16,0 0 0,0 0 15,22 0-15,-22 0 0,0 0 0,0-22 16,21 1-16,-20 0 0,-1 0 16,21 0-16,-21 0 0,0-22 0,22 22 15,-22-21-15,0 21 0,0-22 16,0 22-16,1-21 0,-1 21 15,0-22-15,-21 22 0,0 0 0,0 0 16,0 42 15,0 0-31,-21 0 0,0 0 0,21 1 16,-22 20-16,22 0 0,-21-21 0,21 22 16,0-1-16,0-21 0,0 22 0,0-22 15,0 0-15,0 0 0,0 0 16,21 0-16,1-21 0,-1 0 15,0 0-15,0 0 0,0 0 0,0 0 16,1 0-16,-1-21 16,0 0-16,0 0 0,0 0 0,-21 0 15,21-1-15,1-20 0</inkml:trace>
  <inkml:trace contextRef="#ctx0" brushRef="#br0" timeOffset="60080">6117 9864 0,'0'0'0,"-21"0"0,-43 0 31,43 0-31,0 21 0,0 0 0,21 0 16,0 0 0,0 1-1,0-1-15,21-21 16,0 21-16,0-21 0,1 0 0</inkml:trace>
  <inkml:trace contextRef="#ctx0" brushRef="#br0" timeOffset="61992.96">6858 10308 0,'21'-21'0,"-42"42"0,63-63 15,-42 21-15,0 0 16,0-1-16,0 1 0,0 0 16,0 0-16,0 0 0,-21 0 0,0-1 15,0 1-15,0 0 0,-22 0 16,22 21-16,-21-21 0,21 21 0,-22 0 16,1 0-16,21 0 0,-22 21 0,1 0 15,21 0-15,-21 0 0,20 1 16,1 20-16,0 0 0,0-21 0,0 22 15,21-1-15,0 0 0,0 1 0,0-1 16,0 0-16,0 1 0,0-22 16,0 0-16,21 0 0,-21 0 15,21 1-15,0-1 0,0-21 0,22 0 16,-22 0-16,0 0 0,0 0 0,22 0 16,-22 0-16,21-21 0,-21-1 15,0 1-15,22 0 0,-22 0 0,0 0 16,21 0-16,-20-22 0,-1 22 0,0-21 15,0-1-15,0 22 0,-21-21 16,21 0-16,1-1 0,-22 22 0,0-21 16,0 21-16,0-1 0,0-20 15,0 21-15,0 42 32,0 0-32,0 0 0,-22 1 0,22-1 15,0 21-15,-21 0 0,21-20 16,0 20-16,0 0 0,0 1 0,0-22 15,0 21-15,0 0 0,0-20 0,0-1 16,21 0-16,1 0 0,-1 0 16,0 0-16,0-21 0,0 0 0,0 0 15,1 0-15,-1 0 0,21 0 0,-21 0 16,0-21-16,1 21 0,20-21 16,-21 0-16,0 0 0,0-22 15,1 22-15,-1-21 0,0 0 0,0 20 16,0-20-16,-21 0 0,21-1 0,-21 1 15,22 0-15,-1-1 0,-21-20 16,0 21-16,0-1 0,0 1 0,0 0 16,0-1-16,0 22 0,0 0 0,0 0 15,0 42 1,0 21-16,0-21 16,-21 22-16,-1-1 0,22 0 0,-21 1 15,21-1-15,0 0 0,0 1 16,0-1-16,-21 0 0,21 1 0,0-1 15,0 0-15,0 1 0,0-1 0,0-21 16,0 22-16,21-22 0,-21 0 16,21 0-16,1-21 0,-1 21 0,0-21 15,0 0-15,0 0 16,22 0-16,-22 0 0,0-21 16,0 0-16,0 21 0,22-21 0,-22 0 15,0-1-15,0-20 0,21 21 0,-20 0 16,-1-22-16,0 22 0,0 0 15,0-21-15,0 21 0,1-22 0,-22 22 16,0 0-16,21 0 0,-21 0 0,0 42 47,0 0-47,0 21 16,0-21-16,-21 1 0,21-1 0,0 21 15,-22-21-15,22 0 0,0 22 16,0-22-16,0 0 0,0 0 0,0 0 15,0 1-15,22-1 0,-1-21 0,0 21 16,0-21-16,21 21 0,-20-21 16,-1 0-16,21 0 0,-21 0 0,0 0 15,22 0-15,-22-21 0,0 0 0,0 0 16,0-1-16,1 1 0,-1 0 16,0 0-16,0 0 0,-21-22 0,21 22 15,-21 0-15,21 0 0,1-21 16,-22 20-16,0 1 0,0 0 15,21 0-15,-21 0 0,21 21 16,-21-21-16,0 42 16,0 0-16,0 0 15,0 0-15,0 22 0,0-22 16,0 0-16,0 0 0,0 21 0,0-20 16,0-1-16,0 21 0,0-21 0,0 0 15,0 1-15,0-1 16,0 0-16,21-21 0,0 0 15,0 0-15,1 0 0,-1 0 0,0 0 16,0 0 0,0-21-16,0 0 0,1-1 0,-1 1 15,-21 0-15,0 0 0,21 0 0,-21 0 16,0-22-16,0 22 0,0-21 0,-21 21 16,21-1-16,-21-20 0,-1 21 15,1 0-15,0 0 0,0-1 0,-21 22 16,20 0-16,1 0 0,0-21 0,0 21 15,42 0 17,0 0-32,0 0 15,1 0-15,-1 0 0,21 0 16,0 0-16,-20 0 0,20 0 16,0-21-16,22 21 0,-22 0 0,0 0 15,1 0-15,-1 0 0,-21 0 16,0 0-16,22 21 0,-22 0 15,-21 1-15,21-1 0,-21 0 0,0 0 16,0 0-16,0 0 0,0 1 16,0-1-16,0 0 0,0 0 0,0 21 15,0-20-15,-21-1 0,21 0 0,-21 0 16,21 0-16,0 0 0,0 1 16,0-1-16,0 0 0,-21-21 0,21 21 15,0 0-15,0 0 16,0-42 15,0 0-31,0 0 16,0 0-16,0 0 0,0-1 0,21 1 15,0-21-15,0 0 0,0 20 16,0-20-16,22 0 0,-22-1 0,64-41 16,-43 41-16,0 1 0,1 0 15,-1-1-15,0 1 0,1 21 16,-1 0-16,0 0 0,1 21 0,-1 0 15,-21 0-15,0 0 0,22 21 0,-22 21 16,0-21-16,0 22 16,-21-22-16,0 21 0,0 0 0,0 1 15,0-22-15,0 21 0,0 1 0,-21-22 16,0 21-16,21-21 0,0 0 16,-21 1-16,-1-1 0,22 0 0,-21 0 15,21 0-15,-21 0 16,0-21-1,21-21 1,-21 0-16,21 0 0,-21 21 0,-1-21 16</inkml:trace>
  <inkml:trace contextRef="#ctx0" brushRef="#br0" timeOffset="62200.91">8467 9483 0,'0'0'0,"-22"0"0,22 21 15,-21-21-15,21 21 16,-21-21 31</inkml:trace>
  <inkml:trace contextRef="#ctx0" brushRef="#br0" timeOffset="62380.81">7218 10012 0,'0'0'0,"0"21"0,21-21 16,0 0-16,21 0 15,-20 0-15,20 0 0,0 0 16,22 0-16,-22 0 0,22-21 0,-22 0 16,21 21-16,-20-21 0,-1 21 15</inkml:trace>
  <inkml:trace contextRef="#ctx0" brushRef="#br0" timeOffset="64545.86">11451 9694 0,'0'-42'0,"0"84"0,21-105 16,-21 21-16,0-1 0,0 22 0,0-21 15,0-1-15,0 22 0,0 0 16,0 0-16,0 0 0,0 0 0,-21 42 31,21 21-31,0 0 16,0 1-16,-21-1 0,0 22 0,21 20 16,-21-20-16,-1-1 0,1 1 0,0-1 15,0 1-15,0-1 0,0 1 16,-22-1-16,22 1 0,-21-1 0,21-20 15,-22 20-15,22-21 0,-21 1 0,21-1 16,-22 0-16,22-20 0,0-1 16,0 0-16,0-21 0,-1 0 15,1 0-15,0 0 16,21-21-16,0-22 0,0 22 16,-21-21-16,21 0 0,0-1 15,0 1-15,0 0 0,0-22 0,0 22 16,0-22-16,0 22 0,0-22 0,0 22 15,21 0-15,-21-1 0,0 1 16,0 0-16,0 21 0,0-1 0,0 44 31,0 20-15,0-21-16,21 21 0,-21-20 0,21 20 16,-21 0-16,22 1 0,-22-1 0,21 0 15,-21 1-15,21-1 0,0 0 16,0 1-16,0-1 0,1 0 0,-1-21 15,0 1-15,21 20 0,-21-21 0,22-21 16,-1 21-16,-21-21 0,22 0 16,-1 0-16,0 0 0,1 0 0,-1 0 15,0 0-15,1-21 0,-1 0 0,0 0 16,1 0-16,-22-22 0,21 1 16,0 21-16,1-22 0,-22 1 0,21 0 15,-21 21-15,1-22 0,-1 1 16,-21 0-16,0-1 0,0 1 15,0 21-15,0-22 0,0 22 0,0 0 16,-21 21-16,-1 0 16,1 0-16,21 21 15,-21 0-15,0 22 0,21-22 0,-21 0 16,21 21-16,0-20 0,-21 20 0,21 0 16,0-21-16,0 22 0,0-22 15,0 21-15,0-21 0,0 1 0,0-1 16,21 0-16,0 0 0,0 0 0,21-21 15,-20 0-15,20 0 0,-21 0 16,21 0-16,1 0 0,-22 0 16,21 0-16,1-21 0,-1 0 0,0 0 15,1 0-15,-22-22 0,21 22 16,0 0-16,-20-21 0,-1 20 0,0-20 16,0 21-16,0-21 0,-21 20 0,0-20 15,0 21-15,0 0 0,-21 21 31,0 21-31,21 0 16,0 21-16,0-20 0,-21-1 0,21 0 16,-21 21-16,21-21 15,0 1-15,0 20 0,-22-21 0,22 0 16,0 0-16,0 22 0,0-22 0,0 0 16,0 0-16,22-21 31,-22-21-16,21 0-15,0 0 0,-21 0 16,21-1-16,0 1 0,-21 0 0,21 0 16,1-21-16,-1 20 0,0-20 0,0 21 15,-21-21-15,21 20 0,0-20 0,1 21 16,-1 0-16,0 0 0,0 21 16,0 0-16,0 0 0,1 21 15,-22 0-15,0 0 0,0 0 16,0 0-16,0 1 15,0-1-15,0 21 0,0-21 0,0 0 16,0 22-16,0-22 0,0 0 0,0 21 16,21-20-16,-21-1 0,21 0 0,0 0 15,0 0-15,0 0 0,1-21 16,20 0-16,0 22 0,-21-22 0,22 0 16,20 0-16,-20 0 0,-1-22 0,21 1 15,-20 0-15,-1 0 0,22 21 16,-22-21-16,21-22 0,-20 22 0,-1 0 15,0 0-15,-20 0 0,20-22 16,-21 22-16,0-21 0,-21 21 0,0-22 16,0 22-16,0-21 0,0 21 15,-21 0-15,-21 21 16,21 0-16,-1 0 0,-20 0 0,21 21 16,-21-21-16,20 21 0,-20 0 15,0 0-15,-1 22 0,1-22 0,21 0 16,0 0-16,0 21 0,-1-20 0,22-1 15,0 0-15,0 0 0,0 0 16,0 0-16,0 1 0,22-22 0,-1 0 16,21 0-16,-21 0 0,22 0 0,-22 0 15,21 0-15,0 0 0,-20-22 16,20 22-16,-21-21 0,21 0 16,-20 0-16,-1 0 0,0 21 0,0-21 15,-21-1-15,21 1 0,-21 0 0,21 0 16,-21 0-16,0 0 15,0-1-15,22 22 0,-22 22 47,0-1-47,0 0 0,0 0 16,-22 0-16,22 0 0,0 1 0,0 20 16,-21-21-16,21 21 0,-21 1 0,21-1 15,0 22-15,-21-22 0,21 21 16,0-20-16,0 20 0,0-20 15,0 20-15,0 1 0,0-1 0,0 1 16,0-1-16,21 1 0,-21 20 0,21-20 16,-21-1-16,21 22 0,-21-22 15,0 1-15,0-1 0,22 1 0,-22-22 16,0 22-16,21-1 0,-21-20 0,0 20 16,0-21-16,0 1 0,0-1 0,0-21 15,0 22-15,0-22 0,-21 0 16,-1 0-16,1-21 0,0 0 0,0 0 15,0 0-15,0 0 0,-22 0 0,22-21 16,-21 0-16,21 0 0,-22-1 0,22-20 16,0 0-16,-21-1 15,20 1-15,1-21 0,0 20 0,21-20 16,0-1-16,0 1 0,-21-1 0,21-20 16,0 20-16,0-21 0,0 1 15,21 20-15,0-20 0,0 20 0,-21 1 16,43-1-16,-22 1 0,0-1 0,0 22 15,22-22-15,-22 22 0,0 0 16,21-1-16,-21 1 0,1 0 0,20-1 16,-21 1-16,0 21 0,0-22 0,22 22 15,-22 0-15,0 0 0,-21 0 16,21 0-16,-21-1 0,21 1 0,-21 0 16,0 0-16</inkml:trace>
  <inkml:trace contextRef="#ctx0" brushRef="#br0" timeOffset="64869.69">14668 9335 0,'0'0'0,"0"-22"0,0 1 15,-21 21 1,0 21-1,0 1-15,0 20 0,0-21 0,-1 43 16,1-22-16,0 21 0,21 1 16,-21-1-16,21 1 0,-21-1 0,21 1 15,0-1-15,0 1 0,0-1 0,0-20 16,0-1-16,0 22 0,0-22 16,0 0-16,0-21 0,0 22 0,0-22 15,0 0-15,0 0 0,0 0 0,0-42 31,21 0-31,0 0 16,0 0-16,22-22 0,-22 22 0,0-21 16</inkml:trace>
  <inkml:trace contextRef="#ctx0" brushRef="#br0" timeOffset="65381.16">15092 9440 0,'0'0'16,"0"-42"-16,0 21 0,0 0 0,0 0 15,0-1-15,-21 22 16,-1 0-16,22 22 0,0-1 16,0 0-16,-21 0 0,21 21 0,0 1 15,-21-1-15,21 0 16,0 1-16,0 20 0,0-20 0,0 20 16,-21-21-16,21 22 0,-21-22 0,0 1 15,21-1-15,0 0 0,0-21 16,-22 22-16,22-22 0,0 21 0,0-21 15,-21 1-15,21-1 0,0-42 47,0-1-47,0 1 16,0 0-16,0 0 0,0 0 0,0 0 16,21-22-16,1 22 0,-1-21 15,0-1-15,0 1 0,21 0 16,-20-22-16,20 22 0,21 21 15,-20-22-15,20 22 0,-20 0 0,20 0 16,-21 21-16,22 0 0,-43 21 0,21 0 16,-20 22-16,-1-1 0,-21 0 15,0 1-15,0-1 0,0 0 0,0 1 16,0 20-16,0-21 0,-21-20 0,-1 20 16,22 0-16,-21-21 0,0 1 15,0-1-15,21 0 0,-21 0 0,0 0 16,21 0-16,-22-21 0,22 22 15,-21-22-15,0 0 16,21-22 0,0 1-16,0 0 0,-21 21 0,21-21 15</inkml:trace>
  <inkml:trace contextRef="#ctx0" brushRef="#br0" timeOffset="65628.02">14245 9758 0,'0'0'15,"0"21"1,21-21-16,0 0 16,1 0-16,20 0 0,0 0 0,1 0 15,-1 0-15,0 0 0,1 0 0,-1 0 16,0 0-16,1 0 0,-1 0 15,0 0-15,-21 0 0,22 0 0,-22 0 16,0 0-16,0 0 0,0 0 0</inkml:trace>
  <inkml:trace contextRef="#ctx0" brushRef="#br0" timeOffset="66672.13">1651 12086 0,'0'0'0,"0"-21"0,21 0 0,-21 0 15,0 0-15,0-1 0,0 1 0,0 0 16,0 0-16,21 0 0,-21 0 16,21-1-16,-21 1 0,0 0 15,22 21-15,-1 0 0,0 0 16,0 0-16,0 0 0,0 21 15,1 0-15,-1 22 0,0-1 16,21 0-16,-21 1 0,1 20 16,-22-20-16,0 20 0,21-21 15,-21 22-15,0-22 0,0 22 0,-21-22 16,-1 0-16,1 1 0,-21 20 16,0-20-16,20-22 0,-20 21 0,0 0 15,-22-20-15,22-1 0,0 0 16,-1 0-16,1-21 0,0 0 0,-1 0 15,1 0-15,21 0 0,-22 0 16,22-21-16,-21 0 0,21-22 0,0 22 16,21 0-16,0-21 0,0-1 15,0 22-15,0-21 0,0 0 16,0-1-16,21 22 0,0-21 16,0 21-16,21-1 0,1 22 0,-22 0 15,21 0-15,1 0 0,-1 0 16,0 0-16,1 22 0,-22-1 0,21 21 15,0-21-15,-20 0 0,-1 1 16,0 20-16,0-21 0,-21 0 0,0 22 16,21-22-16,-21 0 0,0 0 15,21 0-15,-21 0 0,0 1 0,0-1 16,22-21-16,-1 0 16,0 0-16</inkml:trace>
  <inkml:trace contextRef="#ctx0" brushRef="#br0" timeOffset="66869.02">2646 12383 0,'0'0'16,"21"0"-16,0 0 0,-42-22 78,21 1-62</inkml:trace>
  <inkml:trace contextRef="#ctx0" brushRef="#br0" timeOffset="68532.25">4339 11790 0,'0'0'15,"-21"-21"-15,0 0 0,21-1 0,0 1 0,-21 0 16,21 0-16,0 0 16,0 0-16,0-1 0,0 1 15,0 42 1,0 1-16,0-1 16,0 0-16,0 21 0,0 1 0,-22-1 15,22 21-15,-21-20 0,0 20 16,21 1-16,-21-1 0,0 1 15,-22-1-15,22 1 0,0-1 0,-21-20 16,-1 20-16,22-21 0,-21 1 16,0-1-16,-1-21 0,22 22 0,-21-22 15,21 0-15,-1 0 0,1-21 0,0 0 16,0 0-16,0 0 0,21-21 16,-21 0-16,21-22 0,0 22 15,-22-21-15,22 21 0,0-22 16,0 1-16,0 0 0,0-22 0,0 22 15,0-22-15,0 22 0,0-21 0,22 20 16,-22 1-16,0 21 0,0-22 16,0 22-16,21 21 15,0 21 1,0 1-16,0 20 0,-21 0 0,21 1 16,1-1-16,-1 0 0,0 1 0,0-1 15,0 0-15,0 1 0,1-1 16,-1 0-16,0-21 0,21 22 0,-21-22 15,1 21-15,20-21 0,-21 1 16,21-1-16,1 0 0,-1-21 0,0 0 16,1 0-16,20 0 0,-20 0 0,20-21 15,1 21-15,-1-21 16,1-22-16,-1 22 0,1 0 0,-1-21 0,-21-1 16,22 1-16,-22 0 0,1-1 15,-1 1-15,-21-22 0,0 1 16,0-1-16,-21 1 0,0-1 0,0 22 15,0-21-15,-21-1 0,0 22 0,0-1 16,-21-20-16,-1 21 0,1-1 16,0 1-16,-1 0 0,-20 20 0,20 1 15,-20 0-15,21 21 0,-1 0 16,-20 0-16,20 21 0,1 0 0,0 22 16,-1-1-16,22 0 0,-21 1 0,21 20 15,0 1-15,21-1 0,0 1 16,0-1-16,0 22 0,0-22 0,0 1 15,21-1-15,0-20 16,21 20-16,1-20 0,-1-1 0,0 0 16,22-21-16,-1 22 0,1-22 0,-1 0 15,1-21-15,-1 0 0,1 0 16,-1 0-16,1 0 0,20 0 0,-20 0 16,-1-21-16,1 0 0,-1 0 0,1-1 15,-1 1-15,-20 0 0,20-21 16,-20 21-16,-1-22 0,0 1 0,-21 21 15,1-22-15,-22 1 0,0 0 16,0-1-16,0 1 0,-22 0 0,1 21 16,-21-1-16,21 1 0,-22 0 15,22 21-15,-21 0 0,21 0 0,-22 0 16,22 21-16,0-21 0,-21 43 16,21-22-16,-1 21 0,1-21 0,0 22 15,21-1-15,-21 0 0,21 1 0,-21-22 16,21 21-16,0 0 0,0-20 15,0-1-15,0 21 0,0-21 16,21 0-16,0-21 0,0 0 16,0 0-16,1 0 0,-1 0 0,21 0 15,-21 0-15,0 0 0,22-21 16,-22 21-16,21-21 0,-21 0 0,1 0 16,20 0-16,-21-22 0,0 22 15,0 0-15,1-21 0,-22-1 0,0 22 16,21-21-16,-21-1 0,0 22 15,0-21-15,0 21 0,0 0 0,0-1 16,0 44 0,-21-1-16,21 0 15,-22 0-15,22 21 0,0-20 0,0 20 16,0-21-16,0 21 0,0-20 0,0-1 16,0 21-16,0-21 0,0 0 15,22 1-15,-1-1 0,0 0 0,0 0 16,0-21-16,0 0 0,1 21 15,-1-21-15,0 0 0,0 0 16,21 0-16,-20 0 0,-1-21 0,21 0 16,-21 21-16,0-21 0,22 0 0,-22-22 15,0 22-15,0-21 0,0 21 16,-21-22-16,22-20 0,-1 20 0,0 1 16,-21-21-16,0 20 0,0-20 0,21 20 15,-21 1-15,21 0 0,-21-1 16,0 1-16,0 0 0,21-1 0,-21 1 15,22 21-15,-22 0 0,0 0 0,0-1 16,0 44 0,0-1-16,0 21 15,0-21-15,0 22 0,0 20 0,0-21 16,0 22-16,0-22 0,-22 22 16,22-1-16,0 1 0,-21-1 0,21-20 15,0 20-15,0-21 0,0 1 0,0-1 16,0-21-16,0 22 0,0-22 15,0 0-15,0 0 0,0 0 0,21 0 16,1-21-16,-1 0 0,0 0 16,0 0-16,0 0 15,0 0-15,1-21 0,-22 0 0,21 0 16,0 0-16,0 0 0</inkml:trace>
  <inkml:trace contextRef="#ctx0" brushRef="#br0" timeOffset="68753.16">6138 11959 0,'21'0'32,"1"0"-32,-1 0 0,21 0 0,-21 0 15,22 0-15,-1 0 0,0 0 16,1 0-16,-1-21 0,0 0 0,1 21 15,20 0-15,-21-21 0,1 21 16,-1 0-16,-21 0 0,22-21 0,-22 21 16,21 0-16,-21 0 0,0 0 0</inkml:trace>
  <inkml:trace contextRef="#ctx0" brushRef="#br0" timeOffset="69352.81">7366 12340 0,'0'0'16,"0"21"0,21-21-16,0 0 0,0 0 15,1-21-15,-22 0 16,21 0-16,-21 0 0,21 0 16,-21-1-16,0 1 0,0-21 0,0 21 15,0-22-15,0 1 0,0 0 0,0 21 16,0-22-16,-21 1 0,0 21 15,-1-22-15,1 22 0,0 21 0,0-21 16,0 21-16,-22 0 0,22 0 0,-21 0 16,21 21-16,-22 0 0,1 1 15,0 20-15,-1 0 0,1 1 0,21-1 16,-21 0-16,20 22 0,1-22 16,0 0-16,21 1 0,0-1 15,0 0-15,0 1 0,0-22 0,0 0 16,0 0-16,21 0 0,0 1 0,1-22 15,-1 0-15,0 0 0,21 0 0,-21 0 16,22 0-16,-22 0 0,21 0 16,-21-22-16,1 1 0,20 0 0,-21 0 15,0 0-15,22 0 0,-22-22 0,0 22 16,0-21-16,0-1 0,0 1 16,1 0-16,-1-1 0,-21-20 0,0 21 15,21-1-15,-21 1 0,0 21 16,21 0-16,-21-1 0,0 1 15,0 42 1,0 1-16,0-1 0,0 0 0,-21 21 16,21 1-16,0-1 0,-21 0 15,21 1-15,0-1 0,0 0 0,0 1 16,0-1-16,0-21 0,0 21 0,0-20 16,0-1-16,0 0 0,21 0 15,0-21-15,0 0 0,-21 21 0,21-21 16,22 0-16,-22 0 0,0-21 0,0 21 15,22-21-15,-1 0 0,-21 0 16</inkml:trace>
  <inkml:trace contextRef="#ctx0" brushRef="#br0" timeOffset="69640.64">8297 11642 0,'0'0'15,"0"-43"-15,0 1 0,0 0 0,0-1 0,0 22 16,0 0-16,0 0 0,0 0 15,-21 21-15,21 21 16,0 0-16,-21 0 0,21 22 0,-21-1 16,21 0-16,0 1 0,-21-1 15,21 0-15,0 22 0,-22-22 16,22 22-16,-21-1 0,0-21 0,21 22 0,0-22 16,0 22-16,-21-22 0,21-21 15,0 22-15,0-22 0,0 0 16,0 0-16,0 0 0,0 0 0,21-21 15,0 0-15,0 0 16,1 0-16,-1 0 0,0-21 16,0 0-16,0 21 0,0-21 0,-21 0 15,22-22-15,-1 22 0</inkml:trace>
  <inkml:trace contextRef="#ctx0" brushRef="#br0" timeOffset="70373.23">8149 11875 0,'-21'0'15,"42"0"-15,-63 0 0,21 0 0,-1 0 16,44 0 15,-1 0-31,0-22 0,21 22 0,1 0 16,-1-21-16,0 21 0,1 0 16,-1-21-16,21 21 0,-20 0 0,-1 0 15,0-21-15,-20 21 0,20 0 0,-21 0 16,0 0-16,0 0 0,1 0 15,-22 21 1,0 0-16,0 0 0,0 1 16,-22-1-16,1 0 15,0 21-15,21-21 0,0 1 0,-21-1 16,0 21-16,21-21 0,0 0 0,0 1 16,0-1-16,0 0 0,0 0 15,0 0-15,21 0 0,0-21 0,0 22 16,22-22-16,-1 0 0,-21 0 0,43 0 15,-22 0-15,0 0 0,1 0 16,20 0-16,-21-22 0,1 1 0,-1 21 16,0-21-16,-20 0 0,20 0 0,-21-22 15,0 22-15,0-21 0,-21 21 16,0-22-16,22 1 0,-22 21 16,0 0-16,21-22 0,-21 22 0,0 0 15,-21 21 16,-1 21-31,22 0 0,0 1 16,-21-1-16,21 21 0,-21-21 0,0 22 16,21-1-16,-21 0 0,21 1 15,0 20-15,0-21 0,0 1 0,0 20 16,0-20-16,0 20 0,0 1 0,21-22 16,0 21-16,0 1 0,-21-1 15,21 1-15,-21-1 0,22 1 16,-22-1-16,21 1 0,-21-22 0,0 22 15,0-22-15,0 0 0,0 22 0,0-22 16,0-21-16,0 22 0,0-22 16,-43 21-16,22-21 0,-21 1 0,21-22 15,-22 21-15,1-21 0,-21 0 0,20 0 16,-20 0-16,-1-21 0,22-1 16,-22 1-16,22 0 0,-21 0 0,20 0 15,1 0-15,21-1 0,-22-20 0,22 21 16,21 0-16,0 0 0,0-22 0,0 22 15,0 0-15,21-21 0,1 20 16,-1-20-16,21 0 0,0-1 16,1-20-16,-1 21 0</inkml:trace>
  <inkml:trace contextRef="#ctx0" brushRef="#br0" timeOffset="70711.94">9864 11705 0,'0'0'16,"-22"0"-16,1-21 0,0 21 0,0 0 15,0 0-15,21 21 16,0 0-16,0 22 0,0-22 16,0 21-16,0 22 0,0-1 0,0 1 15,0-1-15,0 1 0,0 20 16,0-20-16,0-1 0,0 1 0,0 21 15,0-22-15,0 1 0,-21 20 0,-1-20 16,1-1-16,21 1 0,-21-1 16,0 1-16,0-22 0,21 22 0,-21-22 15,-1-21-15,22 21 0,-21-20 0,21-1 16,0 0-16,0 0 0,0-42 31,0 0-31,21 0 16,1-1-16,-22 1 0,21-21 15,0 0-15</inkml:trace>
  <inkml:trace contextRef="#ctx0" brushRef="#br0" timeOffset="71024.75">9737 12065 0,'0'0'16,"-22"-63"-16,22-1 0,0 22 0,0-1 15,0 1-15,0 21 0,0-21 0,0 20 16,0-20-16,0 21 0,22 0 0,-1 0 15,21 21-15,-21-22 0,22 22 16,-1 0-16,0 0 0,1 0 0,-1 0 16,21 22-16,-20-1 0,-1 0 15,-21 0-15,22 21 0,-22-20 16,0-1-16,-21 21 0,0-21 0,0 22 16,0-1-16,-21-21 0,0 21 0,-22-20 15,22 20-15,-21-21 0,-1 0 16,1 0-16,0 1 0,-1-1 0,1-21 15,0 21-15,21-21 0,-1 0 0,1 0 16,0 0-16,0 0 0,42-21 31,0 0-31,0-1 0,22 1 16,-1 21-16</inkml:trace>
  <inkml:trace contextRef="#ctx0" brushRef="#br0" timeOffset="71637.41">10414 12002 0,'0'0'0,"63"0"31,-41 0-31,-1-22 0,0 22 0,0-21 16,0 0-16,0 0 0,1 0 0,-1 0 16,0-1-16,-21 1 0,21 0 0,-21-21 15,21 21-15,-21-1 0,0 1 16,0 0-16,0 0 0,0 0 0,-21 21 15,0 0 1,0 0-16,0 0 0,-1 0 16,1 21-16,0 0 0,0 21 15,0-20-15,21-1 0,-21 21 0,21 0 16,-22 1-16,22-1 0,0-21 16,0 22-16,0-1 0,0 0 0,0-21 15,22 22-15,-1-22 0,21 0 0,-21 21 16,22-42-16,-22 22 0,21-1 15,0-21-15,1 0 0,-22 0 16,21 0-16,1 0 0,-22 0 0,21-21 0,-21-1 16,22 1-16,-22 0 0,21-21 15,-21 21-15,22-22 0,-22 1 16,0 0-16,0-22 0,0 22 0,0-1 16,1 1-16,-1 0 0,-21 21 15,0-22-15,0 22 0,0 0 0,-21 21 16,-1 0-16,1 0 15,0 0-15,-21 21 0,21 0 16,-1 0-16,1 1 0,0-1 0,21 0 16,0 21-16,0-21 0,0 22 0,21-22 15,0 21-15,1-21 16,-1 22-16,0-22 0,0 0 0,21 0 16,-42 0-16,22 1 0,-22-1 0,0 0 15,0 0-15,0 0 0,0 0 16,0 1-16,-22-22 0,1 21 15,0-21-15,0 21 0,0-21 0,0 0 16,-22 21-16,22-21 0,0 0 16,-21 21-16,-1-21 0,1 21 0,0-21 15,-1 22-15</inkml:trace>
  <inkml:trace contextRef="#ctx0" brushRef="#br0" timeOffset="72656.84">1482 14161 0,'-22'-22'15,"44"44"-15,-65-44 0,22 22 0,21-21 16,-21 21-16,21-21 0,0 0 16,0 0-16,0 0 0,21 21 15,0-22-15,0 1 0,22 0 16,-22 21-16,0-21 0,21 21 15,-20 0-15,20 0 0,-21 0 16,21 0-16,-20 0 0,20 21 0,-21 0 16,-21 0-16,21 1 0,-21 20 15,0-21-15,0 21 0,0-20 0,-21 20 16,0 0-16,0 1 0,-22-22 16,22 21-16,-21 0 0,0 1 0,-1-22 15,1 0-15,21 21 0,-22-42 16,22 22-16,0-1 0,0-21 15,0 0-15,21-21 16,0-1-16,0 1 16,21 0-16,-21 0 15,42 0-15,-21 21 0,1-21 16,20-1-16,-21 22 0,21 0 0,1-21 16,-1 21-16,0 0 0,1 0 15,-1 0-15,0 21 0,1 1 0,-1-1 16,-21 0-16,0 0 0,1 21 15,-1-20-15,-21 20 0,0-21 0,0 21 16,0 1-16,0-22 0,-21 21 16,-1-21-16,-20 22 0,0-22 0,-1 21 15,1-21-15,0 1 0,-1-1 16,-20 0-16,-1 0 0,22-21 16,-21 21-16,20-21 0,1 0 15,0 0-15,-1 0 0,22 0 0,0 0 16,-21-21-16,20 21 0,1-21 15,21 0-15,-21 0 0,0-1 16,21 1-16,0 0 0,0 0 16,0 0-16,21 21 0,0-21 15,0-1-15,1 22 0,20-21 16,0 0-16,1 0 0</inkml:trace>
  <inkml:trace contextRef="#ctx0" brushRef="#br0" timeOffset="72852.28">2328 14478 0,'43'0'0,"-86"0"0,107 0 15,-43 0 79</inkml:trace>
  <inkml:trace contextRef="#ctx0" brushRef="#br0" timeOffset="73520.91">4000 14097 0,'0'-21'16,"0"42"-16,-21-63 0,21 21 0,0-22 15,0 22-15,-21-21 0,21 21 0,0-22 16,0 22-16,0 0 0,-21-21 15,21 20-15,-21 22 0,21-21 0,-21 21 16,-1 0-16,1 0 0,0 21 16,21 1-16,-21-1 0,0 21 15,0-21-15,-1 22 0,1 20 0,0-21 16,0 22-16,0-22 0,21 22 16,-21 20-16,-1-20 0,1-1 0,0 1 15,21-1-15,-21 1 0,21-1 16,0-20-16,0-1 0,0 0 15,0 1-15,0-1 0,21-21 0,0 0 16,0 1-16,22-22 0,-22 0 16,21 0-16,-21 0 0,22 0 0,-22 0 15,21 0-15,1-22 0,-1 1 16,-21 0-16,21 0 0,-20-21 0,20 20 16,-21-20-16,21 0 0,-20-1 0,-1 1 15,0 0-15,0-22 0,0 1 16,-21 20-16,0-20 0,0-1 0,0 22 15,0-21-15,0-1 0,-21 22 16,-21-1-16,21-20 0,-1 21 0,1-1 16,-21 22-16,21 0 0,-22 0 15,1 0-15,0 21 0,21 0 16,-22 0-16,1 21 0,21 0 0,-22 0 16,22 21-16,-21 1 0,21-1 15,0 0-15,21 1 0,0-1 0,0 0 16,-22 22-16,22-22 0,0 1 15,0 20-15,0-21 0,0 1 0,22-1 16,-22 0-16,21 1 0,0-22 16,21 0-16,-21 21 0,22-42 0,-22 22 15,21-22-15,1 0 0,20 0 16</inkml:trace>
  <inkml:trace contextRef="#ctx0" brushRef="#br0" timeOffset="73948.61">4445 14520 0,'-21'-21'0,"-43"-42"16,64 42-16,0-22 15,0 22-15,0 0 0,0 0 16,0 0-16,0-1 0,0 1 16,0 0-16,21 21 15,1 0-15,-1 0 0,0 0 0,0 0 16,21 0-16,-20 21 0,-1 0 15,0 22-15,0-22 0,0 21 16,0-21-16,1 22 0,-22-1 0,0 0 16,0 1-16,0-22 0,0 21 15,0 1-15,0-22 0,0 0 0,0 21 16,0-21-16,0 1 0,-22-1 16,1-21-16,21-21 31,0-1-31,0 1 15,0 0-15,0-21 0,0 21 16,0-1-16,0-20 0,21 21 0,1-21 16,-22-1-16,21 22 15,0-21-15,0-1 0,-21 22 0,21 0 16,0 0-16,1 0 0,-1 0 0,0 21 16,0 0-16,0 0 15,0 0-15,1 0 0,-1 0 0,0 0 16,0 0-16</inkml:trace>
  <inkml:trace contextRef="#ctx0" brushRef="#br0" timeOffset="74553.74">5651 14436 0,'0'0'0,"0"-21"16,22-1-16,-22 1 0,0 0 15,0 0-15,0 0 0,0 0 0,-22-22 16,1 22-16,21 0 0,-21 0 0,0 21 16,0-21-16,-22-1 0,22 22 15,0 0-15,-21 0 0,21 0 0,-22 0 16,22 22-16,-21-1 0,21 0 0,-22 21 16,22-21-16,-21 22 0,21-1 15,-1 0-15,1 1 0,0-1 0,0 0 16,21 1-16,0-1 0,0 0 15,0-20-15,0 20 0,0-21 16,0 0-16,0 0 0,21 1 0,0-22 16,0 0-16,1 0 0,-1 0 15,21 0-15,-21 0 0,0 0 0,22 0 16,-22-22-16,0 1 0,21 0 0,-20 0 16,-1 0-16,21-22 0,-21 22 15,22-21-15,-22 0 0,0-1 0,0 1 16,0-22-16,0 22 0,-21-21 0,0 20 15,22-20-15,-22 20 0,0-20 16,0 21-16,0-22 0,0 22 0,0-1 16,0-20-16,0 42 0,0-22 15,0 22-15,0 0 0,0 42 16,0 22 0,0-22-16,0 21 0,0 0 15,0 1-15,0-1 0,0 22 0,0-22 16,0 21-16,0-20 0,0 20 0,0-20 15,0 20-15,0-21 0,0 1 16,0 20-16,0-20 0,0-22 0,0 21 16,0-21-16,0 22 0,21-22 15,0 0-15,0 0 0,0-21 16,0 0-16,1 0 0,-1 0 16,0-21-16,21 0 15</inkml:trace>
  <inkml:trace contextRef="#ctx0" brushRef="#br0" timeOffset="74916.55">6138 14393 0,'21'0'47,"1"0"-47,-1 0 0,0 0 16,0-21-16,0 21 0,0-21 15,1 0-15,-22 0 0,21 21 16,-21-21-16,21-1 0,-21 1 16,0 0-16,0 0 15,0 0-15,-21 21 0,0 0 16,-1 0-16,1 0 0,0 0 16,21 21-16,-21 0 0,0 0 15,0 22-15,21-22 0,0 0 0,-22 21 16,22-21-16,0 22 0,-21-22 0,21 0 15,0 21-15,0-20 0,0-1 16,0 0-16,21 0 0,1 0 0,-1-21 16,21 21-16,-21-21 0,0 0 15,22 0-15,-22 0 0,0 0 16,21 0-16,-20 0 0,20-21 0,-21 0 16,0 21-16</inkml:trace>
  <inkml:trace contextRef="#ctx0" brushRef="#br0" timeOffset="75304.47">6710 14288 0,'0'-22'0,"0"44"0,0-65 16,0 22-16,0 0 0,0 0 15,0 0-15,21-1 16,0 22-16,0 0 0,0-21 16,1 21-16,-1 0 0,0 0 15,0 0-15,0 0 0,0 0 0,1 0 16,-1 21-16,0 1 0,0-1 0,0 0 15,-21 0-15,0 21 0,0 1 16,0-22-16,0 21 0,0 1 0,0-1 16,0-21-16,0 21 0,0 1 0,0-22 15,0 0-15,0 0 0,-21 0 16,21 1-16,-21-1 16,0-21-16,21-21 31,0-1-31,0 1 0,0 0 15,0-21-15,0 21 0,21-1 16,0 1-16,0-21 0,-21 0 16,21 20-16,1-20 0,20 0 0,-21-1 15,0 22-15,0 0 0,1-21 0,-1 21 16,21-1-16,-21 1 0,0 21 16,1-21-16,-1 0 0,0 21 0,0-21 15</inkml:trace>
  <inkml:trace contextRef="#ctx0" brushRef="#br0" timeOffset="76494.77">8043 14626 0,'0'0'15,"-21"0"-15,21 21 0,-21-21 16,0 0-16,0 0 16,21-21-16,-22 0 15,22 0-15,0 0 0,0 0 16,0-1-16,0-20 0,0 21 0,22-21 15,-22-1-15,21 1 0,0 0 0,0-1 16,0 1-16,0 0 0,1-1 16,-1 1-16,0 21 0,0-22 0,-21 22 15,21 0-15,-42 42 32,0 22-32,21-22 0,-21 0 15,0 21-15,-1 1 0,22-1 16,0 0-16,-21 1 0,21-1 15,-21 0-15,21-21 0,0 22 0,0-1 16,0 0-16,0-20 0,0-1 0,21 0 16,0 0-16,1 0 0,-1 0 15,0-21-15,0 0 0,0 0 0,0 0 16,22 0-16,-22 0 0,0 0 16,0 0-16,0-21 0,22 0 0,-22 0 15,0 0-15,-21-22 0,0 22 0,0-21 16,0 21-16,0-22 0,0 1 15,0 0-15,0 21 0,-42-22 0,21 22 16,-1 0-16,-20 0 0,21 21 16,-21 0-16,-1-21 0,22 21 15,-21 0-15,21 0 0,-1 0 0,1 0 16,0 0-16,42 0 31,22 0-31,-22 0 0,21 0 0,-21 0 16,22 0-16,20 0 0,-21 0 15,1-22-15,-1 1 0,22 21 0,-1-21 16,1 0-16,-22 0 0,21 0 0,1-1 16,-22 1-16,1 0 0,84-85 31,-127 85 0,-22 21-31,1 0 0,0 0 16,21 21-16,-21 0 0,21 1 15,0-1-15,0 21 0,0-21 0,0 22 16,0-1-16,0 0 0,0 22 0,0-22 16,0 22-16,0-1 0,21 1 15,-21-1-15,21 1 0,-21 20 0,0-20 16,0 20-16,21-20 0,-21 21 0,22-1 16,-22 1-16,21 0 0,-21-1 15,0 1-15,0 21 0,0-22 0,0 1 16,0 0-16,0-1 0,0 1 15,0 0-15,0-1 0,0 1 0,0 0 16,0-22-16,0 1 0,0-1 16,0 1-16,0-22 0,21 0 0,-21 1 15,0-22-15,0 0 0,0 0 0,0 0 16,0-42 0,0 0-16,0 0 15,0-21-15,0 20 0,0-20 0,-21 0 16,0-1-16,-1-20 0,1 21 15,0-22-15,-21-21 0,21 22 0,-22-22 16,1 22-16,21-22 0,-22 0 0,22 1 16,0-1-16,0 0 15,21 1-15,0-1 0,0 0 0,0 22 16,21-1-16,0 1 0,0-1 0,22 22 16,-22-21-16,21 20 0,1 1 15,-1 0-15,-21 20 0,21-20 0,1 0 16,-22 21-16,0-1 0,21-20 0,-20 21 15,-1 0-15,0-22 0,0 22 16,0 0-16,0-21 0,22-1 0,-22 22 16</inkml:trace>
  <inkml:trace contextRef="#ctx0" brushRef="#br0" timeOffset="80349.06">10710 13504 0,'-21'-21'0,"42"42"0,-63-63 0,21 21 0,0 0 16,-22 0-16,22-1 0,0 22 0,0-21 15,0 0-15,-1 21 0,1 0 16,0 0-16,0 0 0,0 0 0,0 0 15,-1 0-15,1 0 0,0 21 16,0 22-16,0-22 0,21 21 16,-21 22-16,-1-22 0,1 21 0,21 1 15,-21-1-15,0 1 0,21-1 16,0 1-16,-21-1 0,21 1 0,0-1 16,0 1-16,0-22 0,0 22 0,0-22 15,21 0-15,0 1 0,21-1 16,-20-21-16,20 0 0,0 1 0,-21-22 15,22 0-15,-1 0 0,0 0 0,1-22 16,20 1-16,-20 0 0,20 0 16,-21-21-16,22-1 0,-22 22 0,22-21 15,-22-1-15,0 1 0,1-21 16,-22 20-16,21 1 0,-42-22 16,0 1-16,0-1 0,0 1 0,0-1 15,0 1-15,-42-1 0,21 1 0,-22 21 16,22-1-16,-21-20 0,0 42 15,-22-22-15,22 22 0,-1 0 16,1 21-16,0 0 0,-1 0 0,1 0 16,0 21-16,21 0 0,-22 0 0,1 22 15,21-1-15,-22 0 0,22 22 0,0 21 16,-21-22-16,42 1 0,0-1 16,0 22-16,0-22 0,0-20 15,0 20-15,0 1 0,21-22 0,21 21 16,-21-20-16,1-1 0,20 0 15,-21-20-15,21-1 0,1 0 0,-1 0 16,0-21-16,1 0 0,-1 0 0,22 0 16,-22-21-16,0 0 0,22 0 15,-22-1-15,0-20 0,22 21 0,-22-21 16,1 20-16,-22-20 0,21 0 16,0-1-16,-20 1 0,20 0 0,-21-1 15,21 1-15,-20 0 0,-1 21 0,0-22 16,0 22-16,-21 0 15,0 0-15,21 21 0,0 0 16,-21 21-16,0 0 16,0 0-16,0 0 0,0 1 15,0-1-15,0 0 0,0 0 0,0 0 16,0 0-16,0 1 0,0-1 16,22-21 15,-22-21-31,0-1 15,0 1-15,0 0 16,0 0-16,0 0 0,0 0 16,0-1-16,0 1 0,0 0 15,0-21-15,-22 21 0,22-1 0,-21 1 16,0 0-16,0 21 0,0 0 16,0 21-1,21 0-15,-22 1 0,22 20 0,0-21 16,0 21-16,0 1 0,0-22 0,0 21 15,0-21-15,0 22 0,0-22 16,0 21-16,0-21 0,0 1 0,0-1 16,0 21-16,22-42 0,-1 21 0,0 0 15,0-21-15,0 0 16,0 0-16,1 0 0,-1 0 0,0 0 16,0 0-16,0 0 0,0-21 15,-21 0-15,22 21 0,-1-21 16,0-21-16,0 20 0,0 1 0,0-21 15,1 21-15,-22-22 0,21 22 16,0-21-16,0 0 0,0 20 0,0-20 16,-21 21-16,22 0 0,-1 0 0,0 21 15,0 0-15,0 0 16,-21 21-16,0 0 16,0 0-16,0 0 15,0 0-15,0 1 0,0-1 16,0 0-16,0-42 47,0 0-32,0-1-15,0 1 16,0 0-16,0 0 0,0 0 16,0 0-16,0-1 0,-21 22 0,21-21 15,-21 0-15,0 21 16,0 0-16,-1 0 15,22 21-15,-21-21 0,21 43 0,-21-22 16,0 0-16,21 0 0,0 21 16,0 1-16,-21-22 0,21 21 15,0-21-15,-21 22 0,21-1 0,0-21 16,0 0-16,0 22 0,0-22 16,0 0-16,0 0 0,21 0 0,0 1 15,21-22-15,-21 0 0,1 21 0,20-21 16,-21 0-16,0 0 0,22 0 15,-1-21-15,-21 21 0,21-22 0,-20 1 16,20 0-16,-21 21 0,21-21 16,-20 0-16,20 0 0,-21-22 0,0 22 15,0 0-15,1-21 0,-22 20 16,21-20-16,-21 21 0,21-21 16,-21 20-16,0 1 0,21 0 0,-21 0 15,0 0-15,0 0 0,0 42 31,0 0-31,-21 0 0,21 0 16,-21 0-16,0 22 0,21-22 0,0 21 16,0-21-16,0 1 0,-22 20 15,22-21-15,0 0 0,0 0 0,0 1 16,0-1-16,0 0 0,22 0 0,-22 0 16,21-21-16,0 0 0,-21 21 15,21-21-15,0 0 0,0 0 16,1 0-16,-1 0 0,-21-21 0,21 0 15,0 21-15,0-21 0,0 0 16,1 0-16,-1-1 0,0 1 0,0 0 16,21 0-16,-20-21 0,-1-1 0,0 22 15,0-21-15,0-1 0,-21 22 16,0-21-16,21 21 0,-21-22 0,0 22 16,0 0-16,0 42 31,-21 0-31,21 1 0,-21-1 0,21 0 15,-21 0-15,21 21 0,0-20 16,-21 20-16,21-21 0,0 0 16,0 0-16,0 22 0,0-22 0,0 0 15,0 0-15,0 0 16,21-21-16,0 0 0,-21 22 0,21-22 16,0 0-16,1 0 0,20 0 0,-21 0 15,0 0-15,0-22 0,1 1 16,20 21-16,-21-21 0,0 0 0,22 0 15,-22 0-15,0-1 0,-21-20 16,21 21-16,-21 0 0,0-22 0,0 22 16,0 0-16,0 0 0,0 0 0,0 0 15,-21 21-15,0 0 0,0 0 16,-1 0 0,44 0 15,-1 0-31,0 0 15,0 0-15,0 0 0,0 0 0,1 0 16,-1-22-16,0 22 0,0 0 16,0 0-16,0 0 0,1-21 0,-1 21 15,-21 21 1,0 1-16,0-1 0,0 0 16,0 0-16,0 21 0,0-20 15,0-1-15,0 0 0,-21 0 0,21 0 16,-22 0-16,22 1 15,0 20-15,0-21 0,0 0 16,0 0-16,0 1 0,22-22 0,-1 21 16,0-21-16,0 0 0,0 21 15,0-21-15,1 0 0,20 0 0,-21 0 16,21 0-16,-20 0 0,20 0 0,0-21 16,1 21-16,-1-21 0,0-1 15,1 22-15,-1-21 0,0 0 0,1-21 16,-22 21-16,0-1 0,0-20 15,0 0-15,-21 21 0,0-22 0,0 1 16,0 0-16,0-1 0,-21 1 0,0 21 16,0 0-16,0-1 15,-1 1-15,1 21 0,-21 0 0,21 0 16,-22 0-16,22 21 0,-21 1 0,0-1 16,-1 21-16,22 0 0,-21-20 15,21 20-15,-1 0 0,22 1 0,0-1 16,0 0-16,0-21 0,0 22 0,0-22 15,0 0-15,22 0 0,-1 0 16,-21 1-16,21-22 0,0 0 0,0 0 16,0 0-16,1 0 0,-1 0 0,0 0 15,0 0-15,0 0 0,0-22 16,1 1-16,-1 0 0,0 0 16,0 0-16,0 0 0,0-1 0,1-20 15,-1 21-15,0-21 0,-21-1 16,21 1-16,0 0 0,-21-1 0,0 22 15,0-21-15,0 21 0,21-1 16,-21 44 0,-21-1-16,21 0 15,-21 21-15,21-21 0,-21 22 16,21-22-16,0 21 0,0 1 0,0-22 16,0 21-16,0-21 0,0 0 0,0 22 15,21-22-15,0 0 16,22-21-16,-22 21 0,0-21 0,0 0 0,21 0 15,-20 0-15,20 0 0,-21 0 16,21 0-16,-20 0 0,20 0 16,-21-21-16,21 21 0,-20-21 0,20 0 15,-21 0-15,0-1 0,0-20 0,1 21 16,-1-21-16,0 20 0,-21-20 16,0 0-16,0 21 0,0-22 0,0 22 15,0 0-15,0 42 16,-21 0-1,21 0-15,-21 1 0,-1 20 16,22-21-16,0 21 0,-21-20 0,0 20 16,0-21-16,21 21 0,-21-20 15,21-1-15,0 0 0,0 0 0,0 0 16,-21 0-16,21-42 47,21 0-47,-21 0 15,21 0-15,0 0 0,0-22 16,0 22-16,-21 0 0,22-21 0,-1 20 16,0-20-16,0 21 0,-21-21 15,21 20-15,-21 1 0,21 0 16,1 42 0,-22 0-1,0 22-15,0-22 0,21 0 0,-21 0 16,0 22-16,21-22 0,0 0 0,-21 0 15,21 0-15,0 0 0,1 1 16,-22-1-16,21-21 0,0 0 0,0 21 16,0-21-16,0 0 0,1 0 0,-1 0 15,0 0-15,0-21 16,0 0-16,0 21 0,-21-22 0,22 1 16,-1 0-16,0 0 0,0-21 0,0 20 15,0-20-15,1 21 16,-1-21-16,21-1 0,-21 1 0,0 0 15,1-1-15,-1 22 0,0-21 16,0 21-16,-21-1 0,21 22 16,-21 22-1,0-1-15,0 0 16,0 0-16,0 21 0,0-20 0,0-1 16,0 0-16,0 0 0,0 0 15,0-42 32,0 0-31,0 0-16,0 0 0,0-1 15,0 1-15,0 0 16,0 0-16,-21 0 0,21 0 0,0-1 16,-21 22-1,21 22-15,-21-1 16,0 0-16,21 0 0,-22 0 0,1 0 15,21 22-15,-21-22 0,21 21 16,-21-21-16,21 22 0,0-22 0,0 21 16,0-21-16,0 1 0,0 20 0,0-21 15,21 0-15,0 0 0,0-21 16,1 22-16,-1-1 0,21-21 16,-21 0-16,22 21 0,-1-21 0,-21 0 15,21 0-15,22 0 0,-22 0 16,1 0-16,-1 0 0,-21-21 0,21 21 15,1-21-15,-22-1 0,21 1 0,-21 0 16,1 0-16,20-21 0,-21 20 16,0-20-16,-21 0 0,0-22 0,0 22 15,0 0-15,0-1 0,0 1 16,0 0-16,0 20 0,-21 1 0,21 0 16,-21 21-16,0 0 0,0 0 0,-1 21 15,1 0-15,0 1 16,0 20-16,0-21 0,21 21 0,0 1 15,0-1-15,0 0 0,0-20 0,0 20 16,0-21-16,0 21 0,21-20 16,0-1-16,0 0 0,0 0 0,1-21 15,-1 21-15,0-21 0,0 0 0,0 0 16,22 21-16,-22-21 0,0 0 16,0 0-16,0 0 0,22 0 0,-22 0 15,0-21-15,0 21 0,0-21 16,0 21-16,1-21 0,-1 21 15,0-21-15,21 0 0,-21-1 0</inkml:trace>
  <inkml:trace contextRef="#ctx0" brushRef="#br0" timeOffset="80552.94">17293 14139 0,'0'0'0,"-21"22"0,0-22 0,0 0 31,-1 0 1,1 0-32,0-22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3T01:41:33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6943 13229 0,'21'0'78,"-21"-21"-78</inkml:trace>
  <inkml:trace contextRef="#ctx0" brushRef="#br0" timeOffset="1479.92">7683 14309 0,'22'0'31,"-22"-21"1,-22 21 30,1 0-62,0 0 0,0 0 16,0 0-16,0 0 0,-1 0 0,1 0 15,0 0-15,-21 0 0,-1 0 16,22 0-16,-21 0 0,0 0 0,-22 0 16,22 0-16,-1 0 0,-20 0 15,-1 0-15,22 0 0,-21 0 16,20 0-16,-20 0 0,20 0 0,-20 0 15,21 0-15,-1-22 0,1 22 16,0 0-16,20 0 0,-20 0 0,21 0 16,0 0-16,0 0 0,21-21 15,-22 21-15,44 0 63,-1 0-63,0 0 15,0 0-15,0 0 0,0 0 16,22 0-16,-22 0 0,21 0 0,1 0 16,-1 0-16,0 0 0,22 0 15,-22 0-15,0 0 0,22 0 0,-22 0 16,22 0-16,-22 0 0,0 0 16,22 0-16,-22 0 0,1 0 0,20 0 15,-21 0-15,22 0 0,-1 0 0,1 0 16,-22 0-16,22 0 0,-1 0 15,1 0-15,-1 0 0,1 0 0,-22 0 16,22 0-16,-22 0 0,0 0 16,1-21-16,-22 21 0,21 0 0,-21 0 15,0 0-15,1 0 0,-1 0 16,0 0 0,-21-21 93,-21 21-93,21-21-1,0 0-15,-21-1 16</inkml:trace>
  <inkml:trace contextRef="#ctx0" brushRef="#br0" timeOffset="2489.34">8022 13928 0,'-21'0'0,"42"0"0,-63-21 16,21 21-1,21-22-15,-22 22 16,22 22 31,0-1-32,0 0-15,22 0 16,-1-21-16,-21 21 16,21-21-16,0 21 0,0-21 15,0 22-15,1-22 0,-1 0 0,0 21 16,21 0-16,-21-21 0,22 0 0,-22 21 16,0-21-16,21 0 0,-20 21 15,20-21-15,-21 0 0,0 21 0,22-21 16,-22 0-16,0 0 0,21 0 15,-21 22-15,1-22 0,20 0 0,-21 0 16,0 0-16,0 0 0,22 0 0,-22 0 16,0 0-16,-21 21 47,-21-21-32,0 0-15,0 0 0,-1 21 16,1-21-16,0 21 15,0-21-15,0 21 0,0-21 0,-1 21 16,1 1-16,0-1 0,-21 0 0,21 0 16,-22 0-16,1 0 0,0 1 15,-1-1-15,1 21 0,0-21 0,-1 0 16,1 22-16,0-22 0,20 0 16,-20 0-16,0 0 0,21 1 0,-22-1 15,22 0-15,0 0 0,0-21 16,0 21-16,-1-21 0,1 21 15,0 1-15,42-22 63,0-22-63,1 1 0,20 0 16,-21 21-16,0-21 0,22 0 0,-22 0 15,21-1-15,0-20 0,1 21 16,-1-21-16,0-1 0,-20 22 0,20-21 15,0 21-15,1-22 0,-22 22 16,21 0-16,-21 0 0,0 0 16,22 21-16,-43-22 0,21 22 0,0 0 15,-21-21-15,0 0 16,21 21-16,-21-21 16,21 21-16,-21-21 109,0 0-78,0-1-15,22 1-16</inkml:trace>
  <inkml:trace contextRef="#ctx0" brushRef="#br0" timeOffset="3347.46">8022 13949 0,'0'0'0,"-21"0"16,21-21-16,-21 21 31,21 21 31,21 0-62,0-21 16,0 21-16,0 0 0,1-21 0,20 22 16,-21-1-16,0-21 15,22 21-15,-22 0 0,21-21 0,-21 21 16,0-21-16,22 21 0,-22-21 0,0 22 15,21-22-15,-20 0 0,-1 21 16,0-21-16,21 21 0,-21-21 0,1 0 16,-1 21-16,0-21 15,0 0 1,-42 21 31,0-21-16,0 0-31,21 21 0,-22 1 0,1-22 16,0 21-16,0-21 15,0 21-15,0 0 0,-1-21 0,-20 21 16,21 0-16,0 1 0,0-22 0,-22 21 16,22 0-16,0 0 0,-21 0 15,20 0-15,1 1 0,0-22 16,-21 21-16,21 0 0,-1-21 0,1 21 15,0-21-15,0 21 0,0-21 16,21 21 0,0-42 46</inkml:trace>
  <inkml:trace contextRef="#ctx0" brushRef="#br0" timeOffset="6619.57">8213 16552 0,'21'0'16,"-42"0"62,-1 0-63,1 0-15,0 0 0,0 0 16,0 0-16,0 0 0,-22 0 16,22 0-16,-21 0 0,-1 0 0,1 0 15,-21 0-15,20 0 0,1 0 16,0 0-16,-1 0 0,1 0 0,0 0 15,-1 0-15,22 0 0,-21 0 0,21 0 16,-1 0-16,1 0 0,0 0 16,0 0-16,0 0 15,0 0-15,42 0 78,0-21-78,0 21 0,0 0 16,0 0-16,1 0 0,20 0 0,-21-21 16,0 21-16,22 0 0,-22-21 15,21 21-15,0 0 0,1 0 0,-1 0 16,22 0-16,-22 0 0,0-21 16,1 21-16,20 0 0,-21 0 0,1 0 15,-1 0-15,0 0 0,1 0 16,-22 0-16,21 0 0,-21 0 0,1 0 15,-1 0-15,0 0 0,0 0 16,0 0-16,0 0 16,1 0-1,-44-21 48,1 21-48,0-22-15,0 22 16,0-21-16,0 0 16,-1 21-16,1-21 0,0 21 0,0-21 15,0 0-15,0 21 0,-1-22 16,1 22-16,0-21 0,21 0 0,-21 21 16,0 0-16,0-21 0,-1 21 15,1-21-15,0 21 16,21 21 46,21-21-46,-21 21-16,21-21 16,1 21-16,-1-21 0,-21 21 15,21-21-15,0 0 0,0 22 0,0-22 16,1 21-16,-1-21 0,0 21 15,0-21-15,0 21 0,0 0 0,1-21 16,-1 21-16,0 1 16,0-22-16,0 21 0,0-21 0,-21 21 15,22-21-15,-1 21 0,-21 0 16,21-21-16,0 0 31,-21 21-15,-21-21-1,0 0-15,21 22 16,-21-22-16,-1 21 0,1-21 0,0 21 16,0-21-16,0 21 0,-22 0 15,22-21-15,0 21 0,0 1 16,-21-22-16,20 21 0,1 0 0,-21-21 16,21 21-16,0 0 0,-1-21 15,1 21-15,0-21 0,0 0 0,0 22 16,0-22-16,21 21 31,21-42 16,0 21-47,0-22 16,0 1-16,22 21 0,-22-21 0,0 0 15,0 21-15,21-21 0,-20 0 16,-1-1-16,21 22 0,-21-21 0,0 0 15,1 0-15,-1 21 0,0-21 16,0 0-16,0-1 0,0 22 0,-21-21 16,22 21-16,-22-21 15,0 0 63,-22 21-62,1 0 0,0 0-16,0 0 15,21-21-15,-21 21 16,0-21-16,-1 21 16,1-22-16,21 1 0,-21 21 15,0-21-15,0 21 0,21-21 16,-21 0-16,-1 21 0,1-21 15,21-1-15,-21 1 0,0 0 0,0 21 16,21-21-16,0 0 0,-21 21 16,-1-21-16,1 21 0,21-22 15,-21 22 1,21-21-16,0 42 31,0 1-15,0-1-16,21-21 0,0 21 15,-21 0-15,22 0 0,-1 0 16,0-21-16,0 22 0,0-1 16,22 0-16,-22 0 0,0-21 0,0 21 15,21 0-15,-20-21 0,-1 22 16,0-22-16,0 21 0,0-21 0,22 21 16,-22-21-16,0 21 15,0-21-15,0 0 0,-21 21 16,21-21-16,-21 21 15,0 1 1,-21-22-16,0 0 0,21 21 16,-21-21-16,-21 21 0,20 0 15,1-21-15,0 21 0,-21 0 0,-1-21 16,22 22-16,-21-1 0,21 0 16,-22 0-16,1 0 0,21 0 15,-21-21-15,-1 22 0,22-1 0,-21 0 16,21-21-16,-1 21 0,1-21 15,0 21-15,0-21 0,0 0 0,0 21 16,-1-21-16,1 0 16,21 22-16,0-44 62,21 1-46,1 21-16,-1-21 0,0 0 15,0 0-15</inkml:trace>
  <inkml:trace contextRef="#ctx0" brushRef="#br0" timeOffset="8075.64">11239 16976 0,'-21'0'16,"0"0"15,0 0-15,0 0-1,0 0 1,-1 0-16,1 0 16,0 0-16,0 0 15,42 0 32,0 0-47,0 0 16,1 0-16,-1 0 0,0 0 0,0 0 15,0 0-15,22 0 0,-22 0 16,0 0-16,0 0 0,0 0 16,0 0-16,22 0 0,-22 0 15,0 0-15,0 0 0,0 0 31</inkml:trace>
  <inkml:trace contextRef="#ctx0" brushRef="#br0" timeOffset="9120.56">12446 16976 0,'-42'0'31,"20"0"-16,1 0-15,0 0 16,0 0 0,0 0-16,0 0 15,21 21-15,-22-21 16,1 0 0,42 0 109,1 0-110,-1 0 1,0 0-16,0 0 0,0 0 15,0 0-15,22 0 0,-22 0 16,0 0-16,0 0 0,22 0 16,-22 0-16,21 0 0,0 0 0,-20 0 15,20 0-15,0 0 0,-21 0 16,22 0-16,-22 0 0,21 0 16,-21-21-16,22 21 0,-22 0 15,0 0-15,0 0 0,0 0 16,1 0-16,-22-21 125</inkml:trace>
  <inkml:trace contextRef="#ctx0" brushRef="#br0" timeOffset="10579.25">13801 16976 0,'0'0'0,"-22"0"0,22 21 0,-21-21 31,21 21-31,-21-21 0,0 0 16,21 21-16,-21-21 0,0 0 15,-1 0 17,44 0 30,-1 0-62,0 0 16,0 0-16,0 0 0,0 0 15,1 0-15,20 0 0,0 0 0,1 0 16,-1 0-16,21 0 0,-20 0 16,20 0-16,1 0 0,-1 0 0,1 0 15,-1 0-15,1 0 0,-1 0 16,-20 0-16,-1 0 0,21 0 0,-41 0 15,20 0-15,0 0 0,-21 0 16,22 0-16,-22 0 0,0 0 0,0 0 16,0 0-1,-21-21 626,0 0-625</inkml:trace>
  <inkml:trace contextRef="#ctx0" brushRef="#br0" timeOffset="15016.11">15790 16531 0,'0'21'188,"21"-21"-173,-21 22-15,0-1 16,22-21-16,-1 0 0,0 21 16,0 0-1,0-21-15,0 0 16,1 0-16,-1 0 0,0 0 16,0 0-16,0 0 15,0 0-15,1 0 16,-1 0-16,0 0 0,0 0 0,0 0 15,0 0-15,1 0 0,20 0 16,-21 0-16,0 0 0,0 0 0,22 0 16,-22 0-16,0 0 0,21 0 0,-20 0 15,20 0-15,-21 0 0,21 0 16,1 0-16,-22 0 0,21 0 0,1 0 16,-1 0-16,-21 0 0,21 0 0,1 0 15,-1 0-15,0 0 0,1 0 16,-1 0-16,22 0 0,-22 0 15,0 0-15,22 0 0,-22 0 0,22 0 16,-22 0-16,21 0 0,-20 0 16,20 0-16,-20 0 0,20 0 0,1 0 15,-22 0-15,21 0 0,-20 0 0,20 0 16,-20 0-16,20 0 0,1 0 16,-1 0-16,1 0 0,-1 0 0,1 0 15,-1 0-15,1 0 0,20 0 16,-20 0-16,-1 0 0,1 0 15,-1-21-15,1 21 0,-1 0 0,1 0 0,-1 0 16,1 0-16,-1-21 0,1 21 16,-1 0-16,22 0 0,-22 0 15,1 0-15,21 0 0,-22-21 0,22 21 16,-22 0-16,1 0 0,20 0 16,-20 0-16,-1-22 0,1 22 0,21 0 15,-1 0-15,-20 0 0,20 0 0,1 0 16,-21-21-16,20 21 0,1 0 15,-22 0-15,1 0 0,21 0 0,-22 0 16,1 0-16,20-21 0,-20 21 0,-1 0 16,22 0-16,0 0 0,-22 0 15,22 0-15,-1-21 0,-20 21 0,21 0 16,-22 0-16,22 0 0,-22-21 0,1 21 16,-1 0-16,22 0 15,-22-21-15,1 21 0,21 0 0,-22-22 16,22 1-16,-22 21 0,22 0 0,-22-21 15,22 21-15,-21-21 0,-1 21 16,22-21-16,-22 21 0,1-21 0,-1-1 16,1 22-16,-1-21 0,22 0 0,-22 21 15,1-21-15,-1 0 0,1 0 16,-1-1-16,22 1 0,-43 0 0,22 0 16,-1 0-16,-20 0 0,20-1 15,-20 1-15,20-21 0,-21 21 16,1 0-16,-1-22 0,0 22 0,1 0 15,-1 0-15,0 0 0,1-1 16,-1 1-16,0-21 0,-20 21 0,20 0 16,-21-1-16,21 1 0,-20-21 0,-1 21 15,21 0-15,-21-22 0,0 22 16,1-21-16,-1 21 0,0-22 0,0 1 16,-21 21-16,21-22 0,0 1 15,-21 0-15,22-1 0,-1 22 0,-21-21 16,21 0-16,-21-1 0,21 22 15,-21-21-15,21-1 0,-21 22 0,21-63 16,-21 41-16,22 1 16,-22 21-16,21-22 0,-21-20 0,0 21 15,0-1-15,21 1 0,-21 0 0,0-1 16,21-20-16,-21 20 0,0 1 16,0 0-16,0-1 0,0 1 0,0 0 15,0-22-15,0 22 0,0 0 0,0-22 16,0 22-16,0-22 0,0 1 15,0 20-15,0-20 0,0 21 16,0-22-16,0 22 0,0-1 0,0-20 0,0 21 16,0-1-16,0-20 0,0-1 15,0 22-15,0-22 0,0 1 16,0-1-16,0 1 0,0-1 0,0 22 16,0-21-16,0-1 0,0 22 15,0-22-15,0 1 0,0-1 0,0 22 16,0-22-16,-21 1 0,21-1 0,0 1 15,0-1-15,0 22 0,0-21 16,0-1-16,0 22 0,0-22 0,0 22 16,0-22-16,0 1 0,0 21 0,0-22 15,0 1-15,0-1 0,0 1 16,0-1-16,0 22 0,0-22 0,0 1 16,0 20-16,-21-20 0,21-1 0,0 1 15,0 21-15,0-22 0,0 1 16,-21-1-16,21 1 0,-22-1 0,22 1 15,0-1-15,0 1 0,-21 20 16,21-20-16,-21-1 0,0 1 16,21 20-16,0-20 0,-21-1 0,21 1 15,-21-1-15,-1 1 0,1-1 0,21 1 16,-21 21-16,0-22 0,21 1 16,-21 20-16,0-20 0,21-1 0,-22 22 15,1-22-15,0 1 0,21-1 0,-21 1 16,0-1-16,0 22 0,21-21 15,-22-1-15,1 22 0,0-22 0,0 22 16,0-22-16,0 1 0,-1 21 16,1-22-16,0 1 0,0-1 15,0 22-15,0-22 0,-1 22 0,1-22 16,-21 22-16,21 0 0,0-22 0,-22 22 16,22 0-16,0-1 0,0-20 15,-22 20-15,22 1 0,0-21 0,0 20 16,-21 1-16,20 0 0,1-22 15,0 22-15,-21 21 0,21-22 0,-1 1 16,-20 21-16,21-22 0,0 22 0,-22-21 16,1 21-16,21-22 0,-21 22 15,-1-21-15,1 21 0,0-22 16,-1 1-16,1 21 0,0-21 0,-1-1 0,1 22 16,0-21-16,-1-1 0,1 22 15,0-21-15,20 21 0,-20-22 16,21 22-16,0 0 0,-22-21 0,22 21 15,0-1-15,0 1 0,-21 0 0,20 0 16,-20 0-16,21 0 0,-21-1 16,-1 1-16,-20-21 0,20 21 15,1 0-15,0-1 0,-1 1 16,1 0-16,0 0 0,21 0 0,-22 0 16,22-1-16,0 1 0,-21 0 15,20 0-15,1-21 0,-21 20 16,21 1-16,-22 0 0,22 0 0,-21 0 15,21 0-15,-22-1 0,22-20 0,-21 21 16,0 0-16,-1 0 0,22-1 16,-21 1-16,-1 21 0,22-21 0,-21 0 15,0 0-15,20 0 0,-20-1 16,21 22-16,-21-21 0,-1 0 16,22 21-16,-21-21 0,21 0 0,-22 21 15,1-21-15,21 21 0,-22-22 0,1 22 16,21-21-16,-21 21 0,-1-21 15,1 0-15,21 21 0,-22-21 0,22 21 16,-21-21-16,0 21 0,20 0 16,1 0-16,0-22 0,0 22 0,0 0 15,0 0-15,-1 0 0,1 0 16,0 0-16,0 0 0,0 0 16,21 22-16,-21-22 0,-1 0 0,1 21 15,0-21-15,0 21 0,21 0 16,-21-21-16,0 21 0,-1-21 0,1 21 15,0-21-15,0 22 0,0-1 16,0-21-16,-1 21 0,1 0 0,0-21 16,0 21-16,0 0 0,21 1 15,-21-22-15,-1 21 0,1 0 16,0 0-16,0 0 0,0 0 0,0 1 16,21-1-16,-22 0 0,22 21 15,-21-21-15,0 1 0,21-1 16,0 0-16,-21 0 0,0 21 0,21-20 15,-21-1-15,21 0 0,0 0 16,-22 21-16,22-20 0,-21-1 0,21 0 16,-21 0-16,21 0 0,0 22 15,-21-22-15,21 0 0,-21 0 16,21 0-16,-21 0 0,21 1 0,0-1 0,0 0 16,-22 0-16,22 0 0,-21 0 15,21 1-15,0-1 0,0 0 0,0 21 16,-21-21-16,21 1 15,-21 20-15,21-21 0,-21 0 0,21 22 16,0-22-16,0 0 0,-21 21 0,21-21 16,-22 1-16,22 20 0,0-21 15,-21 0-15,21 0 0,0 22 0,0-22 16,0 0-16,0 0 0,-21 0 0,21 22 16,-21-22-16,21 0 0,0 0 15,0 22-15,0-22 0,-21 0 0,21 21 16,0-21-16,-21 1 0,21 20 0,0-21 15,0 0-15,0 22 0,0-22 16,0 0-16,0 21 0,0-21 16,0 1-16,0-1 0,0 0 0,0 0 15,-22 0-15,22 0 0,0 1 16,0-1-16,0 0 0,0 0 0,0 0 16,0 0-16,0 1 15,0-1 1,0 0-1,0 0 1,-21-21 78,21-21-94,0 0 15,-21 21-15,21-21 16,-21 21-16</inkml:trace>
  <inkml:trace contextRef="#ctx0" brushRef="#br0" timeOffset="15547.87">19452 7451 0,'-42'0'16,"21"-21"0,42 21 15,0 0-16,0 0-15,0 21 0,0-21 16,1 21-16,-1-21 0,0 21 0,0 0 16,0 0-16,0-21 0,1 22 15,-1-1-15,0 0 0,0 0 16,0 0-16,0-21 0,1 21 0,-22 1 16,21-1-16,-21 0 0,21 0 0,-21 0 15,21 0-15,-21 1 16,21-1-16,-21 0 0,0 0 15,0 0-15,0 0 0,0 1 16,21-22-16,-21 21 0,0 0 16,22-21-16,-22 21 15,21-21 17,-21-21-17,0 0 16,0 0-31,0-1 16,21 1-16,0 0 16,-21 0-16,0 0 15,21 0-15,0 21 0</inkml:trace>
  <inkml:trace contextRef="#ctx0" brushRef="#br0" timeOffset="15931.64">20426 7493 0,'63'-42'31,"-42"42"-31,-21-21 16,0-1-16,22 22 16,-44 0 30,1 0-46,0 22 0,0-1 16,0-21-16,0 21 0,-1 0 0,1 0 0,-21 22 16,21-22-16,-22 0 15,1 0-15,21 0 0,-21 0 0,20 22 16,-20-22-16,21 0 0,0 0 0,0 0 16,-1 1-16,1-22 0,0 21 15,0 0-15,21 0 0,-21-21 16,21 21-16,-21 0 15,21 1 1</inkml:trace>
  <inkml:trace contextRef="#ctx0" brushRef="#br0" timeOffset="17656.73">15557 7345 0,'0'-21'0,"0"42"0,0-63 16,0 20 0,0 1-16,0 42 47,0 1-32,0-1-15,0 0 0,0 21 16,0-21-16,0 1 0,0 20 0,0-21 15,0 21-15,0-20 0,0-1 16,0 21-16,0-21 0,0 22 0,-21-22 16,21 0-16,0 0 0,-21 0 0,21 0 15,0 1-15,0-1 16,0 0-16,0-42 62,0 0-46,0-1-16,21 1 16,0 0-16</inkml:trace>
  <inkml:trace contextRef="#ctx0" brushRef="#br0" timeOffset="18641.07">15896 7408 0,'0'0'0,"0"-21"0,0 0 15,0 0 1,0 42 31,-21 0-47,21 0 15,0 1-15,0-1 0,0 0 0,-21 0 16,21 0-16,-21 0 0,21 1 0,0-1 16,0 0-16,0 21 0,0-21 15,0 1-15,0-1 0,0 0 16,0 0-16,0 0 16,0 0-16,21-21 0,0 0 15,0 0 1,0 0-16,0 0 15,1 0-15,-1 0 0,0 0 16,0-21-16,0 21 0,-21-21 0,21 0 16,1 21-16,-22-21 0,0 0 15,21-1-15,0 1 0,-21 0 0,0-21 16,0 21-16,21-1 0,-21-20 0,0 21 16,0-21-16,0 20 0,0-20 15,0 21-15,0 0 0,0 0 16,0-1-16,0 1 0,-21 21 15,21-21-15,-21 21 0,0 0 0,-1 0 16,1 0-16,0 21 16,0 0-16,0-21 0,0 22 15,-1-1-15,1 0 0,21 0 0,-21 0 16,0 22-16,21-22 0,-21 0 16,21 0-16,0 21 0,-21-20 0,21-1 15,-22 0-15,22 0 0,0 0 0,0 0 16,0 1-16,0-1 0,0 0 15,0 0-15,0 0 0,0 0 16,22-21-16,-1 0 0,0 0 16,0 22-1,0-22-15,0 0 0,1 0 16,-1 0-16,0 0 0,0-22 16,0 22-16,0-21 0,1 21 15,-1-21-15,0 0 0,0 0 0,0 0 16,0-1-16,-21-20 0,0 21 15,0 0-15,0 0 0,0-1 16,0-20-16,0 21 0,0 0 0,0 0 16,0-1-16,-21 1 0,0 0 15,0 0-15,0 0 0,0 21 16,-1 0-16,1 0 0,0 0 16,0 0-16,0 0 15,0 21-15,-1 0 0,1 0 16,0 0-16,21 1 0,0 20 15,-21-21-15,0 0 0,21 0 16,-21 22-16,21-22 0,0 0 0,0 0 16,0 0-16,0 1 0,0-1 15,0 0-15,0 0 0,0 0 16,21 0-16,0-21 0,-21 22 0,21-22 16,0 21-16,0 0 15,1-21 1,-1 0-16,0 0 0,0 0 15,0-21-15,0 0 16,-21-1-16</inkml:trace>
  <inkml:trace contextRef="#ctx0" brushRef="#br0" timeOffset="20293.54">18161 7218 0,'0'-21'47,"0"0"-31,0-1 0,0 1-1,21 21-15,0-21 16,-21 0-16,21 21 0,1 0 15,-1 0 1,0 0-16,0 21 16,-21 0-16,0 22 0,0-22 15,0 21-15,0 0 0,0 1 0,0-1 16,0 0-16,-21 1 0,0-1 0,0 0 16,-1-20-16,1 20 15,0-21-15,0 0 0,0 22 0,0-22 0,-1-21 16,1 21-16,0 0 0,0-21 15,0 0-15,0 0 32,21-21-17,0 0-15,0 0 0,0-1 0,0 1 16,0 0-16,0 0 0,0 0 0,0 0 16,0-1-16,0 1 0,21 0 15,-21 0-15,0 0 0,0 0 0,21 21 16,0 0-1,0 21 1,0 0-16,-21 0 0,22 0 16,-22 0-16,21 1 15,0-1-15,-21 0 0,21 0 0,0 0 16,0 0-16,1-21 16,-1 0-16,0 0 15,0 0-15,0 0 0,0 0 16,1 0-16,-1 0 0,0 0 15,21 0-15,-21-21 0,1 0 0,-1 21 16,0-21-16,0 0 0,0 0 0,0-1 16,1-20-16,-22 21 0,0 0 15,0-22-15,21 22 0,-21 0 0,0 0 16,0 0-16,21 0 16,-21 42 15,0 0-31,0 0 0,-21 21 15,21-20-15,-21-1 0,21 21 0,0-21 16,-22 0-16,22 1 0,0-1 16,0 0-16,0 0 0,0 0 0,0 0 15,0 1-15,22-22 16,-1 0-16,0 0 16,0 0-16,0 0 0,0 0 15,1 0-15,-22-22 0,21 22 16,0-21-16,0 21 0,0-21 15,-21 0-15,0 0 0,21 0 0,-21-22 16,0 22-16,0-21 0,0 21 16,0-1-16,0-20 0,0 21 0,0 0 15,0 0-15,0-1 16,-21 22-16,0 0 0,0 0 16,0 22-16,0-22 0,21 21 15,0 0-15,-22 0 0,1 0 16,21 0-16,-21-21 0,21 22 0,-21-1 15,21 0-15,0 0 0,0 0 16,0 0 0,21-21-16,0 0 15,0 0-15</inkml:trace>
  <inkml:trace contextRef="#ctx0" brushRef="#br0" timeOffset="20535.75">19092 7514 0,'-21'0'109,"21"-21"-77</inkml:trace>
  <inkml:trace contextRef="#ctx0" brushRef="#br0" timeOffset="20971.5">19410 7345 0,'0'0'0,"-21"0"31,-1 21-15,1-21-16,0 21 0,21 0 0,-21 1 16,21-1-16,-21 0 0,0 0 15,21 0-15,-22 0 0,22 1 0,0-1 16,-21 0-16,21 0 0,0 0 0,0 0 15,0 1-15,0-1 0,0 0 16,21 0 0,1-21-16,-1 0 15,0 0-15,0 0 0,0 0 16,0 0-16,1 0 0,-1-21 0,0 21 16,0-21-16,0 0 0,0-1 15,1 1-15,-22 0 0,0 0 16,21 0-16,-21-22 0,0 22 0,0 0 15,0-21-15,0 21 0,0-1 16,-21 1-16,21 0 0,-22 21 0,1 0 16,21-21-16,-21 21 0,0 0 15,0 0-15,0 0 0,-1 0 0,1 21 16,0-21-16,0 21 0,21 0 16,-21-21-16,21 22 15</inkml:trace>
  <inkml:trace contextRef="#ctx0" brushRef="#br0" timeOffset="21835.76">21251 7154 0,'0'0'0,"-21"-42"31,0 42-31,21-21 16,0 0-16,21 21 16,0-21-1,0 21-15,1 0 0,-1 0 16,0 0-16,0 0 0,0 0 16,0 0-16,1 0 0,-1 21 0,0-21 15,-21 21-15,0 0 0,21 0 16,-21 0-16,0 1 0,0-1 15,0 21-15,0-21 0,-21 0 0,0 1 16,0-1-16,-1 0 0,1-21 16,0 21-16,0 0 0,0-21 0,0 0 15,-1 0-15,1 0 0,21-21 47,21 0-31,1 21-1,-1 0-15,0 0 0,0 0 16,0 0-16,0 0 16,1 0-16,-1 0 0,0 0 0,0 0 15,0 21-15,0 0 0,1-21 0,-22 21 16,21 1-16,-21-1 0,0 0 16,0 0-16,0 0 0,0 0 15,-21 1 1,-1-22-16,1 0 0,-21 0 0,21 21 15,0-21-15,-1 0 0,-20 0 0,21 0 16,0 0-16,0 0 16,-1 0-16,1 0 0,0 0 15,0 0-15,21-21 16,0-1 0,0 1-16,0 0 0,21 21 15</inkml:trace>
  <inkml:trace contextRef="#ctx0" brushRef="#br0" timeOffset="22304.49">21907 7154 0,'0'0'0,"22"-21"0,-44 21 31,1 0-16,0 21-15,0 1 16,0-1-16,21 21 0,-21-21 0,-1 0 16,1 22-16,21-22 0,0 21 15,-21-21-15,21 22 0,-21-22 0,21 0 16,0 0-16,0 0 0,0 1 0,0-1 16,0 0-16,21 0 0,0-21 15,-21 21-15,21-21 0,1 0 0,-1 0 16,0 0-16,0 0 0,0 0 15,0 0-15,1 0 0,-1 0 16,0-21-16,0 21 0,-21-21 0,21 0 16,-21 0-16,21-1 0,-21 1 15,0-21-15,0 21 0,0-22 0,0 1 16,0 21-16,0-21 0,0-1 0,0 1 16,-21 21-16,21 0 0,-21-1 15,21 1-15,-21 21 0,21-21 16,-21 21-16,0 0 15,21 21-15,-22-21 16,22 21-16,0 1 0,0-1 0,0 0 16,0 0-16,0 0 15,0 0-15,0 1 16</inkml:trace>
  <inkml:trace contextRef="#ctx0" brushRef="#br0" timeOffset="22491.36">22161 7345 0,'22'0'94,"-1"0"-94</inkml:trace>
  <inkml:trace contextRef="#ctx0" brushRef="#br0" timeOffset="22992.07">22669 7154 0,'0'-21'0,"0"42"0,0-63 15,0 21-15,0 0 16,-21 21-16,0 0 16,0 0-16,0 0 0,0 0 0,-1 0 15,1 0-15,0 0 0,0 0 0,0 21 16,0 0-16,-1-21 0,1 21 16,0 0-16,21 1 0,0-1 15,0 0-15,0 0 0,0 0 16,0 0-1,21-21-15,0 0 16,1 0-16,-1 0 0,0 0 16,0 0-16,0 0 0,22 0 0,-22-21 15,0 21-15,0 0 0,0-21 16,0 21-16,1 0 16,-22 21 15,0 0-31,0 1 0,-22-1 15,22 21-15,-21-21 0,21 22 0,-21-22 16,0 0-16,21 0 0,-21 21 0,21-20 16,0-1-16,-21 0 0,-1 0 15,22 0-15,0 0 16,0-42 31,22 21-47,-1-21 15</inkml:trace>
  <inkml:trace contextRef="#ctx0" brushRef="#br0" timeOffset="23443.82">23050 7218 0,'22'0'0,"-44"0"0,44-21 15,-44 21 1,1 21-1,0-21-15,21 21 0,-21 0 0,0 0 16,0 1-16,-1-1 0,22 21 16,-21-21-16,0 0 0,21 22 15,0-22-15,-21 21 0,21-21 0,-21 1 16,21-1-16,0 0 0,0 0 16,0 0-16,0 0 0,0 1 15,21-22-15,0 0 0,-21 21 0,21-21 16,0 0-16,22 0 0,-22 0 15,0 0-15,0 0 0,0 0 0,22 0 16,-22-21-16,0 21 0,0-22 16,0 1-16,1 0 0,-1 0 15,0-21-15,0 20 0,-21-20 0,0 0 16,21-1-16,-21-20 0,0 21 16,0-1-16,0 1 0,0 21 0,0 0 15,0-22-15,-21 43 0,0-21 16,0 21-16,-22 0 0,22 0 15,0 0-15,0 0 0,0 21 0,-22-21 16,22 21-16,0 1 0,0-22 16,0 21-16,0-21 0,-1 21 0,22 0 15,0 0-15,-21-21 16,0 21-16,0-21 0,0 22 16</inkml:trace>
  <inkml:trace contextRef="#ctx0" brushRef="#br0" timeOffset="25095.23">15409 9398 0,'-21'0'0,"-21"0"31,21 0-15,-1 0-1,44 0 48,-1 0-48,0 0-15,0 0 0,0 0 0,0 0 16,1 0-16,-1 0 0,21 0 16,-21 0-16,0 0 0,1 0 0,-1 0 15,0 0-15,0 0 0,0 0 16,0 0-16,-21-21 406</inkml:trace>
  <inkml:trace contextRef="#ctx0" brushRef="#br0" timeOffset="26520.45">16129 9356 0,'0'21'31,"-21"-21"188,0 0-157,42 0 32,0 0-94,0 0 15,0 0-15,0 0 0,1 0 16,20 0-16,-21 0 0,0 0 0,0 0 16,1 0-16,-1 0 0,0 0 15,0 0-15,0 0 0,0 0 16,1 0 0,-44 0 155,22-21-155</inkml:trace>
  <inkml:trace contextRef="#ctx0" brushRef="#br0" timeOffset="27848.46">16976 9419 0,'0'21'31,"-22"-21"-31,44 0 31,-1 0-31,0 0 16,0 0-16,0 0 0,22 0 16,-22 0-16,0 0 0,0 0 0,21 0 15,-20 0-15,-1 0 0,0 0 0,0 0 16,0 0-16,0-21 15,-42 21 79,0 0-94</inkml:trace>
  <inkml:trace contextRef="#ctx0" brushRef="#br0" timeOffset="28852.52">3598 8128 0,'0'0'0,"0"-21"0,0 0 15,0 0 1,0-1 0,-21 1-16,0 21 15,0 0-15,0 0 16,-1 0-16,1 21 0,0 1 0,0-1 15,0 0-15,0 0 0,-1 21 16,1-20-16,0 20 0,0 0 0,0 1 16,21 20-16,0-21 0,-21 1 15,21-1-15,-22 0 0,22 1 0,0-1 16,0 0-16,0 1 0,0-1 0,0 0 16,0 1-16,22-22 0,-1 21 15,0-21-15,0 1 0,21-1 0,1 0 16,-22 0-16,21-21 0,1 0 15,-1 0-15,0 0 0,1 0 16,-1 0-16,0-21 0,-21 21 0,22-21 16,-22 0-16,0-1 0,0 1 15,0 0-15,-21 0 0,0-21 0,0 20 16,0 1-16,0-21 0,-21 21 0,0-22 16,0 22-16,0 0 0,0 0 15,-1 0-15,-20 0 0,21 21 0,-21 0 16,20-22-16,1 22 0,0 0 15,-21 0-15,21 0 0,-1 22 0,-20-22 16,21 21-16,0 0 0,0 0 0,-1 0 16,22 0-16,0 1 15,-21-1-15,21 0 0,0 21 0,0-21 16,0 1-16,0-1 16,21 0-16,1-21 0,-1 0 0,0 0 15,21 0-15,-21 0 0,22 0 0</inkml:trace>
  <inkml:trace contextRef="#ctx0" brushRef="#br0" timeOffset="29308.26">4381 8276 0,'0'-21'0,"0"42"0,0-63 15,-21 42-15,0 0 16,0 0-16,0 21 0,0 0 15,-1 0-15,1 1 0,0-1 16,0 21-16,0 0 0,0-20 0,-1 20 16,22 0-16,-21-21 0,21 22 0,0-22 15,0 21-15,0-21 0,0 22 16,0-22-16,0 0 0,0 0 0,21 0 16,-21 1-16,22-22 0,-1 0 15,0 21-15,21-21 0,-21 0 0,1 0 16,-1 0-16,21-21 0,-21-1 0,0 22 15,22-21-15,-22 0 16,0 0-16,0 0 0,-21 0 0,21-22 16,-21 22-16,0-21 0,0 21 0,0-22 15,0 22-15,0-21 0,-21 21 16,0-22-16,0 22 0,0-21 0,0 21 16,-1 21-16,1-22 0,0 22 0,-21 0 15,21 0-15,-1 0 0,1 0 16,0 0-16,0 22 0,0-1 0,0-21 15,21 21-15,0 0 16,-22 0-16,22 0 0,0 1 0,0-1 0,0 0 16,0 0-16,0 0 15,22-21-15,-1 0 16,21 0-16</inkml:trace>
  <inkml:trace contextRef="#ctx0" brushRef="#br0" timeOffset="29516.06">4932 8573 0,'-21'0'63,"21"-22"-32,0 1 0,21 21-31,0-21 0</inkml:trace>
  <inkml:trace contextRef="#ctx0" brushRef="#br0" timeOffset="30139.54">5651 8382 0,'0'-21'0,"0"42"0,0-63 15,0 21-15,0-1 0,0 1 16,-21 0-16,21 0 16,-21 0-16,0 0 0,0 21 15,0-22-15,-1 22 0,1 0 16,0 0-16,0 22 16,0-1-16,0 0 0,-1 0 0,1 0 15,21 0-15,-21 1 0,21-1 0,-21 0 16,21 0-16,0 0 0,0 0 15,0 1-15,21-22 16,0 21-16,0-21 16,1 0-16,-1 0 0,0 0 0,21 0 15,-21 0-15,1-21 0,-1 21 16,0-22-16,0 22 0,-21-21 16,21 21-16,-21-21 0,0 0 15,0 42 32,0 0-47,0 0 0,0 1 16,0-1-16,0 0 0,0 0 15,0 0-15,0 0 0,0 1 0,0-1 16,0 21-16,0-21 0,0 0 16,0 1-16,0-1 0,0 0 0,0 0 15,0 0-15,0 0 0,0 1 16,-21-1-16,21 0 0,-21 0 0,21 0 15,-21 0-15,0-21 0,-1 0 16,1 22-16,0-22 0,0 0 16,0 0-16,0 0 0,-1 0 0,1 0 15,0 0-15,0 0 0,0 0 0,21-22 16,-21 22-16,-1-21 0,1 21 16,21-21-16,-21 21 0,21-21 0,0 0 15,0 0 16,21-1-15,0 1-16</inkml:trace>
  <inkml:trace contextRef="#ctx0" brushRef="#br0" timeOffset="30635.9">6308 8403 0,'0'0'0,"-22"0"31,1 0-15,0 0-16,0 0 0,0 21 16,0 1-16,21-1 0,-22 0 15,1 0-15,21 0 0,-21 0 0,21 1 16,-21 20-16,21-21 0,-21 0 0,21 0 15,0 22-15,0-22 0,0 0 16,0 0-16,0 0 0,0 1 0,21-1 16,0 0-16,0-21 0,0 21 15,1-21-15,-1 0 0,0 0 0,21 0 16,-21 0-16,1 0 0,-1 0 16,0 0-16,0 0 0,0 0 0,0-21 15,1 0-15,-1 0 0,0-1 16,-21 1-16,21 0 0,0 0 0,-21 0 15,0-22-15,0 22 0,0-42 16,0 20-16,0 1 0,0 21 16,0 0-16,0-22 0,0 22 0,-21 0 15,0 21-15,0-21 0,0 21 0,-1 0 16,-20 0-16,21 0 16,0 0-16,-22 0 0,1 0 0,21 0 15,-21 21-15,20-21 0,1 0 0,21 21 16,21-21-1,22 0-15,-22 0 0,21 0 16</inkml:trace>
  <inkml:trace contextRef="#ctx0" brushRef="#br0" timeOffset="33611.97">7747 17568 0,'-21'0'47,"0"0"-32,-1 0-15,1 0 16,21-21-16,-21 21 0,0 0 16,0 0-16,0 0 0,-1 0 15,1 0-15,0 0 0,-21 0 0,21 0 16,-22 0-16,22 0 0,0 0 15,0 0-15,-22 0 0,22 0 16,0 0-16,0 0 0,0-21 0,0 21 16,-1 0-16,1 0 0,0 0 15,0 0-15,0 0 0,0 0 16,42 0 31,0 0-32,0 0-15,0 0 0,0 0 16,1 0-16,-1 0 0,0 0 0,21 0 16,-21 0-16,22 0 0,-22 0 15,21 0-15,1 0 0,20 21 0,-21-21 16,22 0-16,-1 0 0,1 0 16,-1 0-16,1 0 0,-1 0 15,1 0-15,-22 0 0,22 0 16,-22 0-16,0 0 0,1 0 0,-1 0 15,-21 0-15,0 0 0,1 0 16,-22-21 31,0 0-31,-22 0-1,1 0 1,0 21-16,0-22 0,0 22 15,0-21-15,-1 21 0,-20-21 16,21 0-16,0 21 0,-22-21 0,22 21 16,0-21-16,0-1 0,0 22 15,0-21-15,-1 21 0,1 0 0,21-21 16,-21 21 0,21 21 15,21-21-16,0 21-15,1 1 16,-1-22-16,0 21 16,0-21-16,21 0 0,-20 21 0,-1-21 15,21 0-15,-21 21 0,22-21 16,-22 0-16,0 0 0,21 21 16,-21-21-16,1 0 0,-1 0 0,0 21 15,0-21-15,0 22 16,-21-1-1,0 0 1,0 0-16,-21 0 16,0-21-16,0 21 15,0 1-15,-1-1 0,1 0 0,-21 0 16,21 0-16,-22 0 16,1 22-16,0-22 0,21 0 0,-22 21 15,1-20-15,0-1 0,20 0 16,-20 0-16,21 0 0,-21 0 0,20 1 15,1-1-15,0 0 16,0-21-16,21 21 16,0-42 31,21 21-32,0-21-15,0 0 16,1-1-16,-1 22 0</inkml:trace>
  <inkml:trace contextRef="#ctx0" brushRef="#br0" timeOffset="37628.25">18076 17568 0,'0'0'0,"-21"0"15,0 0-15,21-21 16,-21 21 0,42 0 62,0 0-78,0 0 15,0 0-15,1 0 0,20 21 16,-21-21-16,0 22 0,0-22 16,22 0-16,-1 21 0,-21-21 0,22 0 15,-1 21-15,0-21 0,1 0 16,-1 21-16,0-21 0,1 0 0,-1 0 16,0 21-16,-21-21 0,22 0 15,-1 0-15,-21 0 0,22 21 0,-22-21 16,21 0-16,-21 0 15,22 0-15,-22 0 0,21 22 0,-21-22 16,22 0-16,-22 0 0,21 0 16,-21 0-16,22 0 0,-1 0 0,-21 0 15,21 0-15,-20 0 0,20 0 16,-21 0-16,21 0 0,1 0 0,-1 0 16,22 0-16,-1 0 15,-21 0-15,22 0 0,-1 0 0,1 0 0,-1 0 16,1 0-16,21 21 0,-22-21 15,1 0-15,-1 0 0,1 0 0,20 21 16,-20-21-16,-1 0 16,1 0-16,20 0 0,-20 0 0,-1 0 15,-20 0-15,20 0 0,1 0 16,-1 0-16,1 0 0,-1 0 0,1 0 16,-1 0-16,1 0 0,-1 0 15,1-21-15,-1 21 0,1 0 0,-22-21 16,22 21-16,-1-22 0,-21 1 15,22 21-15,-22-21 0,22 21 0,-22-21 16,-21 21-16,22-21 16,-1 21-16,0-21 0,-21 21 0,22-22 15,-22 1-15,21 21 0,1-21 16,-22 0-16,21 0 0,-21 21 0,22-21 16,-1-1-16,-21 1 0,21 21 15,1-21-15,-1 0 0,-21 0 0,22 21 16,-1-21-16,-21-1 0,21 1 15,1 0-15,-1 0 0,-21 21 0,22-21 16,-1 0-16,-21-1 0,21-20 16,-20 21-16,20 0 0,-21 0 0,21-22 15,-20 22-15,-1-21 0,0 21 0,0-22 16,0 1-16,22 0 16,-22 20-16,0-20 0,0 0 0,0-1 15,0 1-15,1 0 0,-1 21 0,0-22 16,21 1-16,-21 0 0,22-1 15,-22 1-15,21 0 0,-21-22 0,22 22 16,-1-22-16,0 22 0,-20-22 16,20 22-16,0 0 0,1-22 0,-22 22 15,21 0-15,0-1 0,1-20 0,-22 20 16,21 1-16,-21 0 0,1-22 16,20 22-16,-21-22 0,0 22 15,22 0-15,-22-22 0,0 22 0,21-22 16,-21 22-16,1 0 0,20-1 15,-21-20-15,21 21 0,-20-1 0,-1 1 16,21 0-16,-21-22 0,22 22 0,-22-1 16,0-20-16,21 21 0,-21-22 15,22 22-15,-22-22 0,0 22 0,21 0 16,-20-1-16,-1 1 0,0 0 16,21-22-16,-21 22 0,1-1 15,-1 1-15,0 0 0,21-64 0,-42 64 16,21-22-16,1 22 15,-1-22-15,0 22 0,0 0 0,0-1 16,0-20-16,1 20 0,-1 1 0,0 0 16,0-1-16,0 1 0,0-21 15,1 20-15,-1-20 0,0 20 0,0-20 16,21 21-16,-20-22 0,-1 1 0,0 20 16,0 1-16,0-22 0,0 22 15,22-21-15,-22 20 0,0-20 0,0-1 16,0 1-16,-21-1 0,22 1 0,-1 20 15,-21-20-15,21-1 0,-21 1 16,0-1-16,0 1 0,0 21 0,0-22 16,0 1-16,0-1 0,0 1 0,0-1 15,-21 1-15,0-1 0,-1 1 16,22-1-16,-21 1 0,0-1 0,0 1 16,0 20-16,21-20 0,-21-1 15,-1 1-15,1-1 0,21 1 16,-21-1-16,0 1 0,0-1 0,0 1 15,21-1-15,-22 22 0,1-22 16,0 1-16,0-1 0,0 1 0,0-1 16,-1 1-16,1-1 0,21 1 0,-21-1 15,0 1-15,0-1 0,0 1 16,-1 21-16,1-22 0,21 1 0,-63-43 16,42 42-16,-1 1 0,1-1 15,0 1-15,-21-1 0,-22-42 16,43 43-16,-21-1 0,21 1 15,-64-43-15,64 43 16,-22 20-16,22-20 0,0-1 0,0 22 16,0-22-16,0 1 0,-1-1 15,1 22-15,0-21 0,21 20 0,-21 1 16,0-22-16,21 22 0,-21 0 16,21-22-16,-43-42 0,43 64 15,0-21-15,-21 20 0,0-20 0,21-1 16,-21 22-16,21 0 0,0-22 15,0 22-15,0-1 0,0 1 0,0 0 16,0-1-16,0 1 0,0-21 16,0 20-16,0 1 0,0 0 0,0-1 15,0-20-15,0 20 0,0 1 16,0-21-16,0 20 0,0 1 0,0 0 16,0-1-16,0 1 0,21 0 0,-21-1 15,21-20-15,-21 20 0,21 1 16,0 0-16,-21-22 0,22 22 0,-22-22 15,21 22-15,0-21 0,0 20 0,-21 1 16,21 0-16,0-1 0,1-20 16,-1 20-16,-21 1 0,21 0 0,21-43 15,-21 22-15,1 20 16,-22-20-16,21 20 0,0 1 16,-21-21-16,0 20 0,0-20 0,0 20 15,0 1-15,0 0 0,21-22 16,-21 22-16,0 0 0,0-1 15,0-20-15,0 20 0,0 1 0,0-21 0,0 20 16,0-20-16,0 20 0,0-20 16,0 21-16,0-1 0,0 1 0,0 0 15,-21-1-15,0 1 0,21 0 16,-21-22-16,-1 22 0,1-1 16,0 1-16,-21-21 0,21 20 0,-1-20 0,-20 20 15,21-20-15,0 21 0,-22-1 16,22 1-16,0 0 0,-21 20 15,21-20-15,-1 21 0,-41-43 16,21 22-16,20 21 0,1 0 16,-42-43-16,42 43 0,-22 0 15,22 0-15,-21 0 0,-1-1 16,1 1-16,0 0 0,-1 0 16,22 0-16,-21 21 0,0-21 0,-1-1 15,1 22-15,0 0 0,20-21 16,-20 21-16,0 0 0,-1-21 0,1 21 15,21 0-15,-21-21 0,-1 21 16,22 0-16,-21 0 0,-1 0 0,22 0 16,-21 0-16,0 0 0,20 0 15,1 0-15,-21 0 0,21 0 0,0 0 16,-1 0-16,1 21 0,-21-21 16,21 21-16,0-21 0,-1 21 0,1-21 15,0 22-15,0-1 0,-21-21 16,20 21-16,1 0 0,0 0 0,-21-21 15,21 21-15,-22 1 16,22-1-16,-21 0 0,21 21 0,-1-21 0,-20 1 16,21 20-16,0-21 15,0 0-15,-1 22 0,1-22 0,0 21 16,0 0-16,0 43 0,0-43 16,21 1-16,-22-1 0,22 43 15,0-43-15,-21 0 0,21 1 16,0-22-16,0 21 0,-21-21 15,21 22-15,0-22 0,0 0 0,0 0 16,0 0-16,0 1 0,0-1 16,0 0 15,-21-21 0,0-21-31,21 0 16,0-1-16,0 1 15,0 0-15</inkml:trace>
  <inkml:trace contextRef="#ctx0" brushRef="#br0" timeOffset="37937.08">22140 3323 0,'-21'-21'31,"21"42"-15,21 0 0,0-21-16,-21 22 0,22-1 0,-1 0 15,0 0-15,0 0 16,21 22-16,-20-22 0,-1 0 0,0 0 16,0 0-16,0 0 0,0 1 0,-21-1 15,0 0-15,22 0 0,-22 0 16,0 0-16,0 1 0,0-1 15,0-42 48,21-1-63</inkml:trace>
  <inkml:trace contextRef="#ctx0" brushRef="#br0" timeOffset="38155.96">22881 3366 0,'0'0'0,"21"0"16,-42 21 15,0 0-31,0 0 0,0 0 16,-1 0-16,-20 22 0,21-22 0,0 0 15,-22 21-15,22-20 0,0-1 16,0 0-16,-21 0 0,20 0 15,1 0-15,21 1 0,-21-1 16,21 0 0</inkml:trace>
  <inkml:trace contextRef="#ctx0" brushRef="#br0" timeOffset="40388.75">15388 3831 0,'-21'0'46,"21"-21"64,0 0-79</inkml:trace>
  <inkml:trace contextRef="#ctx0" brushRef="#br0" timeOffset="40751.54">15536 3577 0,'0'-21'31,"0"0"-31,-21 42 63,21 0-63,0 0 0,0 1 15,-21-1-15,21 0 0,0 0 16,0 21-16,0-20 0,0-1 0,0 0 16,0 0-16,-21 0 0,21 0 15,0 1-15,-21-1 0,21 0 0,0 0 16,0 0-16,0 0 16,0 1-16,0-44 46,0 1-46</inkml:trace>
  <inkml:trace contextRef="#ctx0" brushRef="#br0" timeOffset="41203.29">15833 3620 0,'0'0'0,"0"-22"31,0 44-15,0-1-16,-22 0 16,22 0-16,-21 0 0,21 0 0,0 1 15,0-1-15,0 0 0,0 0 16,-21 21-16,21-20 0,0-1 0,0 0 16,0 0-16,0 0 0,0 0 15,0 1-15,0-1 0,0 0 16,21 0-16,0 0 0,1-21 0,-1 0 15,0 0-15,0 0 0,0 0 16,22 0-16,-22 0 0,0 0 0,0-21 16,21 0-16,-20 21 0,-1-21 0,0 0 15,0-1-15,0-20 0,-21 21 16,0 0-16,21 0 0,-21-22 0,0 22 16,0-21-16,0 21 0,0-1 15,0-20-15,-21 21 0,21-21 0,-21 20 16,0 1-16,0 21 0,0-21 0,-1 21 15,1 0-15,-21 0 16,21 0-16,0 0 0,-1 21 16,1-21-16,0 21 0,0 1 15,21-1-15,0 0 0,-21 0 0,21 0 16,0 0-16,0 1 16</inkml:trace>
  <inkml:trace contextRef="#ctx0" brushRef="#br0" timeOffset="42120.76">18055 3493 0,'0'0'0,"21"0"16,-21-22-16,0 1 15,21 0-15,1 0 16,-1 21 0,-21-21-16,21 21 0,0-21 15,0 21-15,0 0 16,1 0-16,-1 0 0,-21 21 0,21 0 15,-21 0-15,21 0 0,-21 0 16,0 1-16,0-1 0,0 0 0,0 0 16,0 0-16,-21 0 15,0 1-15,0-1 0,-1 0 0,1 0 16,-21-21-16,21 21 0,0 0 0,-1-21 16,44-21 30,-1 21-46,0 0 16,0-21-16,0 21 16,0 0-16,1 0 0,-1 0 0,21 0 15,-21 0-15,0 0 0,1 0 0,20 0 16,-21 21-16,0 0 0,0-21 16,-21 22-16,0-1 0,0 0 15,0 0-15,0 0 0,0 0 16,-21-21-16,0 22 0,0-1 15,-21-21-15,-1 21 0,1-21 0,21 0 16,-22 21-16,1-21 0,21 0 16,-21 0-16,20 0 0,1 0 0,0 0 15,0 0-15,0 0 16,21-21-16,-21 21 16,21-21-16,0 0 15,0-1-15,21 22 16,0-21-16,0 0 0,0 0 15,0 0-15</inkml:trace>
  <inkml:trace contextRef="#ctx0" brushRef="#br0" timeOffset="42523.53">18732 3471 0,'0'0'0,"-21"22"31,0-22-31,0 21 0,0 0 0,0 0 15,-1 0-15,1 22 0,21-22 16,-21 0-16,0 0 0,0 21 0,21-20 16,0-1-16,0 0 0,0 0 15,0 0-15,0 0 0,0 1 16,0-1-16,21 0 0,0-21 16,0 0-16,0 0 0,1 0 15,-1 0-15,0 0 0,0 0 0,0 0 16,0-21-16,22 21 0,-22-21 15,0-1-15,21 22 0,-42-21 0,22 0 16,-22 0-16,0-21 0,0 20 0,0 1 16,0 0-16,0-21 0,0 21 15,-22-1-15,1 1 0,0 21 0,0-21 16,0 21-16,-22 0 0,22 0 16,0 0-16,0 0 0,0 0 15,0 0-15,-1 21 0,1 0 16,21 1-16,0-1 0,0 0 15,0 0-15,0 0 16,21 0-16,1-21 0,-1 22 0,0-22 16</inkml:trace>
  <inkml:trace contextRef="#ctx0" brushRef="#br0" timeOffset="42700.43">19008 3747 0,'0'-22'31,"0"1"-31,-22 21 16,1 0-16,42-21 63,1 21-63</inkml:trace>
  <inkml:trace contextRef="#ctx0" brushRef="#br0" timeOffset="43180.16">19240 3577 0,'0'-21'0,"0"0"31,0 0-31,0 0 16,22 21-16,-1 0 15,0-22-15,0 22 16,0 0-16,-21 22 15,0-1-15,0 0 16,0 0-16,0 0 16,-21 0-16,0-21 15,0 22-15,0-22 0,21 21 0,-22-21 16,1 0-16,0 21 0,42-21 62,0 21-62,1-21 0,20 0 16,-21 0 0,0 21-16,0-21 0,1 0 0,-22 21 15,0 1 1,0-1-16,-22-21 16,1 0-16,0 21 15,0-21-15,0 21 0,-22-21 16,22 0-16,0 0 0,0 0 0,0 21 0,0-21 15,-1 0-15,1 0 16,42 0 15,1-21-15</inkml:trace>
  <inkml:trace contextRef="#ctx0" brushRef="#br0" timeOffset="43575.93">19685 3535 0,'0'0'0,"21"-21"31,-21 42-15,-21 0-16,0-21 0,21 21 15,0 0-15,-21 1 0,-1-1 0,22 0 16,-21-21-16,21 21 0,0 0 15,0 0-15,0 1 0,0-1 16,0 0 0,21-21-16,1 0 0,-1 0 0,0 0 15,0 0-15,0 0 0,0 0 16,22 0-16,-22-21 0,0 21 0,21-21 16,-20-1-16,-1 22 0,0-21 15,0 0-15,-21 0 0,0 0 16,0 0-16,0-1 0,0 1 15,0 0-15,0 0 0,-21 21 16,0 0-16,0 0 0,-1 0 16,1 0-16,0 0 15,0 0-15,0 21 0,0-21 0,21 21 16</inkml:trace>
  <inkml:trace contextRef="#ctx0" brushRef="#br0" timeOffset="44235.55">21294 3366 0,'0'0'15,"21"-22"-15,0 22 0,-21-21 16,21 0-16,-21 0 0,21 0 16,-21 0-16,0-1 15,0 1 1,-21 21-16,0 0 16,0 0-16,0 0 0,-22 0 0,22 0 15,0 21-15,-21 1 0,20-1 0,1 0 16,0 0-16,0 0 0,21 0 15,0 1-15,0 20 0,0-21 16,0 0-16,0 0 0,21 1 0,0-1 16,0 0-16,1 0 0,-1 0 15,0 0-15,0 1 0,0-22 0,0 21 16,1-21-16,-1 21 0,0-21 16,-21 21-16,0 0 15,-21-21 16,0 0-31,-1 0 0,1 0 16,0 0-16,0 0 0,0 0 16,0 0-16,-1 0 15,1 0 17,21-21-17,0 0 1</inkml:trace>
  <inkml:trace contextRef="#ctx0" brushRef="#br0" timeOffset="44547.37">21421 3260 0,'-22'-21'0,"44"42"0,-65-42 0,43-1 16,-21 1-16,0 21 0,0 0 15,21-21-15,-21 21 16,-1 0-16,1 21 16,21 0-16,0 1 0,0-1 15,0 21-15,0 0 0,0 1 0,0-1 16,0 0-16,0-20 0,0 20 16,0 0-16,0-21 0,0 22 15,0-22-15,0 0 0,0 0 16,0 0-16,0 1 0,0-1 15,0-42 17,0-1-17</inkml:trace>
  <inkml:trace contextRef="#ctx0" brushRef="#br0" timeOffset="44812.22">21484 3239 0,'0'0'15,"0"-43"-15,0 22 0,0 0 16,0 0-16,0 0 0,0 42 31,0 0-31,0 0 0,0 21 16,0 1-16,0-1 0,0 22 16,0-22-16,0 0 0,0 22 0,0-22 15,-21 0-15,21 1 0,-21-22 0,21 21 16,-21-21-16,21 1 0,0-1 15,0 0-15,0 0 0,0 0 16,-22-21 15,22-21-15,0 0-16</inkml:trace>
  <inkml:trace contextRef="#ctx0" brushRef="#br0" timeOffset="44989.12">21124 3556 0,'-21'0'0,"42"0"0,-21 0 47,21 0-47,1 21 16,-1-21-16,21 0 0,-21 0 0,22 0 16,-22 0-16,21 0 0,-21 0 0,22 0 15,-1 0-15,0 0 16,-21 0-16,22 0 0,-22 0 0</inkml:trace>
  <inkml:trace contextRef="#ctx0" brushRef="#br0" timeOffset="45319.93">21675 3577 0,'-22'0'0,"44"0"47,-1 0-47,0 0 0,0 0 15,0-21-15,0 21 0,1 0 0,-1-21 16,0 0-16,0 21 16,-21-21-16,21 21 0,-21-22 15,-21 22 1,0 0-16,0 0 0,0 0 0,-1 0 16,-20 0-16,21 22 0,0-1 15,-22 0-15,22 0 0,0 0 0,0-21 16,0 21-16,21 1 0,0-1 0,-21 0 15,21 0-15,0 0 16,0 0-16,21 1 16,0-22-16,0 0 15,0 0-15,0 0 0,1 0 0,-1 0 16,0 0-16,0 0 16</inkml:trace>
  <inkml:trace contextRef="#ctx0" brushRef="#br0" timeOffset="45599.77">22077 3217 0,'0'0'0,"0"-21"15,0 0-15,0 0 0,0 42 32,0 0-32,-21 22 15,21-22-15,-22 21 0,22 0 16,-21 1-16,21-1 0,0-21 15,-21 22-15,0-1 0,21-21 16,-21 21-16,21-20 0,0 20 0,0-21 16,-21 0-16,21 0 0,-22-21 0,22 22 15,0-1-15,22-42 47,-1-1-47</inkml:trace>
  <inkml:trace contextRef="#ctx0" brushRef="#br0" timeOffset="45869.61">22288 3112 0,'0'21'31,"0"0"-31,0 21 0,0-21 16,-21 22-16,21-22 0,0 21 15,-21 1-15,0-1 0,0-21 0,21 21 16,-21 1-16,21-22 0,-22 0 16,22 21-16,-21-20 0,0-1 15,21 0-15,0 0 0,-21 0 16,21 0-16,-21-21 16,21 22-16</inkml:trace>
  <inkml:trace contextRef="#ctx0" brushRef="#br0" timeOffset="46211.42">22246 3641 0,'0'42'31,"-21"-21"-31,21 0 0,0 1 16,0-1-1,21-21 1,0 0 0,0 0-16,1 0 0,-1 0 15,0 0-15,0 0 0,0 0 16,0-21-16,1 21 0,-1-22 0,-21 1 16,0 0-16,0 0 0,0 0 15,0 0-15,0-1 0,0 1 16,0 0-16,-21 21 0,-1 0 15,1 0-15,0 0 16,0 0-16,0 0 0,0 21 16,21 0-16,-22 1 15,22-1-15,0 0 0,0 0 16,22-21 0,-1 0-1</inkml:trace>
  <inkml:trace contextRef="#ctx0" brushRef="#br0" timeOffset="47155.87">23537 3344 0,'0'-21'0,"-21"-42"32,21 42-32,0-1 15,0 1-15,21 21 0,-21-21 0,21 21 16,1-21-16,-1 0 0,21 21 16,-21 0-16,0-21 0,1 21 15,-1 0-15,0 0 0,0 0 0,0 0 16,0 21-16,-21 0 0,0 0 15,0 0-15,0 22 0,0-1 0,-21 0 16,0 1-16,0-1 0,-21 0 16,20 1-16,-20-1 0,21-21 0,-21 21 15,20-20-15,-20 20 0,21-21 16,0-21-16,0 21 0,-1 0 0,1-21 16,0 0-16,0 0 0,0 0 15,0 0-15,21-21 31,0 0-31,0 0 16,0 0-16,0 0 0,0-1 16,21 1-16,0 21 0,0-21 15,0 21 1,0 21 0,-21 0-16,22-21 15,-22 22-15,0-1 0,21 0 16,0-21-16,0 21 0,0-21 15,0 0-15,1 21 0,20-21 16,-21 0-16,0 0 16,22 0-16,-22 0 0,21 0 15,0 0-15,22 0 0,-22 0 16,1-21-16,-1 21 0,0-21 0,-21 0 16,22 21-16,-22-21 0,0-1 15,-21 1-15,21 0 0,-21-21 0,21 21 16,-21-1-16,0 1 0,0 0 15,0 0-15,-21 21 16,0 21 0,0 0-16,0 0 0,0 1 0,-1-1 15,-20 0-15,42 21 0,-21-21 16,0 1-16,21-1 0,-21 0 16,21 0-16,0 0 0,0 0 0,0 1 15,21-22-15,0 21 16,0-21-16,0 0 0,22 0 0,-22 0 15,0 0-15,0 0 0,21-21 16,-20-1-16,-1 22 0,0-21 0,0 0 16,0 0-16,0 0 0,-21-22 15,0 22-15,22-21 0,-22 21 0,21-22 16,-21 1-16,0 21 0,0 0 16,0-22-16,0 22 0,0 0 15,-21 21-15,-1 0 0,1 0 16,0 0-16,0 21 0,0 0 0,0 1 15,-1-1-15,1 0 0,0 0 16,0 0-16,0 0 0,0 1 16,-1-22-16,22 21 0</inkml:trace>
  <inkml:trace contextRef="#ctx0" brushRef="#br0" timeOffset="47303.79">24426 3852 0,'-21'22'0,"0"-22"0,0 0 16,0 0-16,-1 0 16,1 21-16,0-21 0,0 0 0,-21 0 15,20 0-15,-20 0 0,0 0 16</inkml:trace>
  <inkml:trace contextRef="#ctx0" brushRef="#br0" timeOffset="48612.55">1037 3683 0,'0'-21'0,"0"0"16,0 0 0,0-1 15,0 44 16,0-1-47,0 0 15,0 0-15,0 0 0,0 0 0,0 22 16,0-1-16,0 0 0,0 1 16,0-1-16,0 22 0,0-22 0,0 0 15,0 1-15,0-1 0,0 0 16,0-21-16,0 22 0,0-22 16,0 0-16,0 0 0,0 0 15</inkml:trace>
  <inkml:trace contextRef="#ctx0" brushRef="#br0" timeOffset="49100.27">1630 3641 0,'0'0'0,"0"-21"31,0 42-31,-21-21 0,-1 21 0,1 0 16,0 0-16,0 0 15,0 1-15,0 20 0,-1-21 0,1 21 16,21-20-16,0 20 0,-21-21 16,21 21-16,-21 1 0,21-1 0,0-21 15,0 22-15,0-1 0,0-21 16,0 0-16,0 22 0,21-22 0,0-21 15,0 21-15,1-21 0,20 0 16,-21 0-16,21 0 0,-20 0 0,20 0 16,0-21-16,-21 0 15,22-1-15,-22 1 0,21 0 0,-21 0 16,22-21-16,-22-1 0,0 1 0,0 21 16,-21-22-16,0 1 0,0 0 15,0-1-15,0 1 0,0 21 16,0-21-16,-21 20 0,0 1 15,0 0-15,0 0 0,-1 0 0,-20 21 16,21 0-16,-21 0 0,20 0 16,1 0-16,-21 21 0,21-21 0,0 21 15,-1 0-15,22 0 0,0 1 16,0-1-16,0 0 0,0 0 16,22 0-16,-1 0 0,0 1 15,0-1-15,0-21 0,22 21 0</inkml:trace>
  <inkml:trace contextRef="#ctx0" brushRef="#br0" timeOffset="49464.06">2413 3683 0,'0'21'15,"0"0"-15,0 1 0,0-1 16,0 0-16,0 21 0,0-21 15,0 22-15,0-1 0,0 0 0,-21-20 16,21 20-16,0 0 0,0 1 16,-21-22-16,21 21 0,-22-21 0,22 0 15,-21 1-15,21-1 0,0 0 16</inkml:trace>
  <inkml:trace contextRef="#ctx0" brushRef="#br0" timeOffset="49679.94">2159 3958 0,'0'0'0,"0"-21"16,21 21 15,0 0-31,0 0 0,1 0 15,20-21-15,-21 21 0,21 0 0,-20 0 16,20-21-16,0 21 16,1-21-16,-22 21 0,21-22 0,0 22 15,1-21-15,-1 0 0,0 21 16</inkml:trace>
  <inkml:trace contextRef="#ctx0" brushRef="#br0" timeOffset="50172.64">3069 3704 0,'0'-21'16,"21"0"15,0 21-31,1 0 16,-1 0-16,0 0 15,0 0-15,0 0 16,-21 21-16,0 0 15,0 0-15,0 1 0,0-1 16,0 0-16,0 0 16,-21-21-16,0 21 0,0 0 0,0-21 15,-1 22-15,1-22 0,21 21 16,-21-21-16,0 0 0,42 0 47,0 0-47,0 0 15,1 0-15,-1 0 0,0 0 16,21 0-16,-21 21 0,1 0 0,-1 0 16,0 0-16,0-21 0,0 22 15,-21 20-15,21-21 0,-21 0 0,0 0 16,0 1-16,0-1 0,-21 0 16,-21 0-16,21 0 0,0 0 0,-1 1 15,-20-22-15,21 21 16,-21 0-16,20-21 0,-20 0 0,21 0 15,0 0-15,0 0 0,-1 0 16,22-21-16,0 0 16,0-1-16,0 1 0,22 0 15,-1 0-15</inkml:trace>
  <inkml:trace contextRef="#ctx0" brushRef="#br0" timeOffset="50564.9">3704 3683 0,'0'0'0,"0"-21"0,21 21 16,-21 21 0,-21 0-16,21 0 0,-21 1 15,0-1-15,0 0 0,21 0 16,-22 21-16,1 1 0,21-22 0,-21 21 16,21 1-16,0-1 0,0 0 15,0-21-15,0 22 0,0-22 0,0 0 16,21 0-16,0 0 0,1 1 15,20-22-15,-21 0 0,21 0 0,-20 0 16,20 0-16,-21-22 0,21 1 16,-20 21-16,-1-21 0,0 0 0,0-21 15,0 20-15,-21-20 0,0 21 16,0-21-16,0-1 0,0 22 0,0-21 16,-21-1-16,0 22 0,0-21 0,-22 21 15,22-22-15,0 22 16,-21 21-16,21-21 0,-1 21 0,-20 0 15,21 0-15,0 0 0,0 0 16,-1 21-16,1-21 0,21 21 0,0 1 16,0-1-16,0 0 15,0 0-15,21 0 0,1-21 0,20 21 16,0-21-16,1 0 0</inkml:trace>
  <inkml:trace contextRef="#ctx0" brushRef="#br0" timeOffset="50787.78">4530 3725 0,'-22'0'15,"1"22"1,21-1-16,0 0 0,0 0 0,-21 0 16,21 22-16,-21-22 0,21 21 15,0 0-15,-21-20 0,21 20 0,0 0 16,0-21-16,0 22 0,0-22 15,0 0-15,0 0 0,0 0 0,21-21 32</inkml:trace>
  <inkml:trace contextRef="#ctx0" brushRef="#br0" timeOffset="50967.75">4254 3979 0,'0'0'0,"0"-21"0,0 0 15,22 21 1,-1 0-16,21-21 0,-21 21 0,22 0 16,-1-21-16,21 21 0,-20-21 15,20 21-15,1-22 0,-1 1 0,22 21 16,-22-21-16,1 0 16,21 21-16,-43-21 0,21 0 0,-20-1 0,-1 1 15,0 0-15</inkml:trace>
  <inkml:trace contextRef="#ctx0" brushRef="#br0" timeOffset="51155.64">5355 3598 0,'0'-21'0,"-42"85"0,84-107 0,-63 43 32,0 22-32,21-1 15,-21 0-15,-1 21 0,22-21 16,-21 22-16,21-22 0,0 21 0,-21-21 16,21 22-16,-21-22 0,21 21 0,0-21 15,0 22-15,0-22 0,0 0 16,0 0-16,0 0 0,0 1 15,21-22 1,0 0-16,0-22 16,1 1-16</inkml:trace>
  <inkml:trace contextRef="#ctx0" brushRef="#br0" timeOffset="51385.88">5800 3535 0,'0'-42'0,"0"84"0,0-106 0,0 43 15,0 42 1,-22 22-16,1-22 16,21 21-16,-21 1 0,0-22 15,21 21-15,-21 0 0,0 1 16,21-1-16,-22 0 0,22 1 0,-21-1 16,21 0-16,0-20 0,0 20 15,0-21-15,0 0 0,0 0 0,0 1 16,0-1-16</inkml:trace>
  <inkml:trace contextRef="#ctx0" brushRef="#br0" timeOffset="51542.07">5270 3916 0,'0'0'0,"-21"0"0,21-21 0,21 21 31,1-21-31,-1 21 0,0 0 16,0 0-16,21-22 0,-20 22 16,20-21-16,0 21 0,1-21 0,-1 21 15</inkml:trace>
  <inkml:trace contextRef="#ctx0" brushRef="#br0" timeOffset="51879.88">5905 3747 0,'22'0'31,"-1"0"-15,0 0-16,0 0 16,0-22-16,0 22 0,1-21 0,-1 21 15,-21-21 1,-21 21-1,-1 0-15,1 21 16,0 0-16,0-21 16,0 22-16,0-1 0,-1 0 0,1 0 0,0 21 15,0-20-15,21-1 0,0 0 16,0 0-16,0 0 0,0 0 16,0 1-16,0-1 0,0 0 0,21 0 15,0-21-15,0 0 16,1 0-16,-1 0 0,21 0 0,-21-21 15,22 0-15,-22 21 0</inkml:trace>
  <inkml:trace contextRef="#ctx0" brushRef="#br0" timeOffset="52132.72">6498 3429 0,'0'0'0,"0"-21"0,0 0 0,-21 42 31,0 0-31,21 0 0,-21 22 16,-1-1-16,22-21 0,-21 21 0,0 1 16,21-1-16,-21 0 0,0 1 0,21-1 15,0 0-15,-21 1 0,21-1 16,-22 0-16,22-20 0,-21 20 0,21-21 16,0 0-16,0 0 0,0 1 15,21-22 1,1 0-16,-1 0 0,0-22 15,0 1-15,0 0 16</inkml:trace>
  <inkml:trace contextRef="#ctx0" brushRef="#br0" timeOffset="52368.59">6794 3366 0,'0'0'0,"-21"21"0,21 0 0,-21 0 15,0 21-15,21 1 0,-21-22 16,0 21-16,-1 1 0,22-1 0,0 0 16,-21 1-16,0-1 0,21-21 15,-21 21-15,21 1 0,0-22 16,0 0-16,0 0 0,0 0 0,0 1 16,0-1-16,0 0 0,21-21 31,0 0-31,0-21 15</inkml:trace>
  <inkml:trace contextRef="#ctx0" brushRef="#br0" timeOffset="52699.47">7048 3789 0,'-42'63'15,"42"-41"1,-21-1-16,21 0 0,-21-21 0,21 21 15,0 0-15,0 0 16,21-21-16,0 0 0,0 0 16,0 0-16,1 0 0,-1 0 15,0 0-15,0 0 0,0-21 0,22 0 16,-22 21-16,0-21 0,0 21 0,-21-21 16,0 0-16,21-1 15,-21 1-15,0 0 0,0 0 0,0 0 0,0 0 16,-21 21-1,0 0-15,0 0 0,-22 0 16,22 0-16,0 0 0,0 0 16,0 0-16,0 21 0,-1-21 15,1 0-15,0 21 0,42-21 32</inkml:trace>
  <inkml:trace contextRef="#ctx0" brushRef="#br0" timeOffset="53003.94">7662 3556 0,'-21'-21'0,"42"42"0,-63-42 16,42 42-1,-21 0-15,21 0 0,-21 1 16,21-1-16,0 0 0,0 21 0,0-21 16,-22 22-16,22-22 0,0 0 15,0 21-15,-21-20 0,21-1 0,0 0 16,0 0-16,0 0 0,0 0 0,0 1 16,0-1-16,21-21 46,-21-21-46</inkml:trace>
  <inkml:trace contextRef="#ctx0" brushRef="#br0" timeOffset="53175.84">7493 3852 0,'0'0'0,"21"0"46,0 0-46,0 0 0,1 0 16,20 0-16,-21 0 0,0 0 16,22-21-16,-22 21 0,21 0 15,0-21-15,-20 21 0,20 0 0</inkml:trace>
  <inkml:trace contextRef="#ctx0" brushRef="#br0" timeOffset="53534">8170 3620 0,'-21'0'0,"21"-22"31,0 1-15,21 21-16,0 0 15,1 0-15,-1 0 16,0 0-16,0 0 0,-21 21 0,21 1 15,-21-1 1,0 0-16,0 0 0,0 0 16,-21 0-16,0-21 0,0 22 0,0-1 15,-1-21-15,1 21 16,0-21-16,0 21 0,0-21 0,0 0 0,21 21 16,21-21 30,0 0-46,0 0 16,0 0-16,22-21 0,-22 21 0,0-21 16,21 21-16,-21-21 0</inkml:trace>
  <inkml:trace contextRef="#ctx0" brushRef="#br0" timeOffset="53887.97">8742 3556 0,'0'0'0,"-21"0"15,-1 0-15,1 0 0,0 0 16,21 21-16,-21 0 0,0 1 16,0-22-16,-1 21 0,1 0 0,21 0 15,-21 0-15,21 0 0,-21 1 16,21-1-16,0 0 0,0 0 0,0 0 16,0 0-16,21 1 15,0-22-15,0 0 0,1 0 0,20 0 16,-21 0-16,0 0 0,22 0 0,-22 0 15,21 0-15,-21-22 0,0 1 16,1 21-16,-1-21 0,0 0 16,-21 0-16,0 0 0,0-1 15,0 1-15,0 0 0,0 0 16,0 0-16,0 0 0,-21 21 16,0 0-16,-1 0 0,1 0 15,0 0-15,0 0 0,0 0 0,0 21 16,-1-21-16,1 21 0,0 0 15,0-21-15,0 21 16</inkml:trace>
  <inkml:trace contextRef="#ctx0" brushRef="#br0" timeOffset="56819.46">3450 5503 0,'0'0'0,"0"-21"0,21 21 0,-21-21 15,0 0 1,0 0-1,-21 21 1,0 0-16,0 0 0,0 21 16,-1 0-16,1 0 0,0 22 15,0-1-15,-21 21 0,20-20 16,-20-1-16,21 22 0,-21-22 0,20 21 16,1-20-16,0-1 0,21 0 0,0-20 15,0 20-15,0-21 0,0 21 0,0-20 16,21-22-16,0 21 15,1 0-15,-1-21 0,21 0 0,0 0 16,1 0-16,-1 0 0,-21-21 16,22 0-16,-1 21 0,0-22 0,1 1 15,-22 0-15,0 0 0,0 21 0,-21-21 16,0 0-16,0-1 0,0 1 16,-21 0-16,0 21 0,0-21 0,-22 0 15,22 21-15,-21 0 0,-1-21 16,1 21-16,21 0 0,-21 0 0,-1 0 15,22 0-15,0 21 0,0 0 16,0-21-16,-1 21 0,1 0 0,21 0 16,-21-21-16,21 22 0,0-1 15,21-21 1,0 0-16,22 0 0,-1 0 0,0 0 16</inkml:trace>
  <inkml:trace contextRef="#ctx0" brushRef="#br0" timeOffset="57236.22">4000 5673 0,'22'-43'0,"-44"86"0,65-86 16,-43 22-16,0 0 0,-21 42 31,-1 0-31,1 1 0,21-1 16,-21 0-16,0 21 0,21-21 15,0 22-15,0-1 0,0-21 16,0 22-16,0-22 0,0 21 0,0-21 15,0 0-15,0 22 0,0-22 0,21 0 16,0 0-16,0 0 16,1-21-16,-1 0 0,0 0 0,0 0 15,0 0-15,0 0 0,1 0 16,-1 0-16,21-21 0,-21 0 0,0 0 16,1 21-16,-1-21 0,0-22 15,-21 22-15,0 0 0,0-21 0,0 21 16,0-22-16,0 1 0,0 21 0,-21-22 15,0 1-15,-1 21 16,22-21-16,-21 20 0,0 1 0,0 0 16,0 0-16,0 21 0,-1 0 0,1 0 15,0 0-15,21 21 0,-21 0 16,0 0-16,21 1 0,0-1 0,0 0 16,0 0-16,0 21 0,0-20 15,21-22-15,0 21 0,0 0 0,0-21 16,22 0-16,-22 0 0</inkml:trace>
  <inkml:trace contextRef="#ctx0" brushRef="#br0" timeOffset="57471.6">5228 5398 0,'0'0'15,"0"21"1,-21-21-16,0 21 0,21 21 15,-21-21-15,21 22 0,0-1 0,0 0 16,0 1-16,0-1 0,0-21 16,0 22-16,0-1 0,0 0 0,0-21 15,0 22-15,0-22 0,-22 0 0,22 0 16,0 0-16,0 1 0,0-1 16,22-42-1</inkml:trace>
  <inkml:trace contextRef="#ctx0" brushRef="#br0" timeOffset="57689.84">5524 5461 0,'0'-21'0,"0"42"0,0-63 16,0 63 0,0 0-1,0 0-15,0 0 0,0 22 16,0-22-16,0 21 0,0 1 15,0-1-15,0-21 0,0 21 0,0 1 16,0-22-16,-21 0 0,21 21 0,-21-20 16,21-1-16,0 0 0,-21 0 15,0 0-15,0-21 0,-1 0 16,1 0-16</inkml:trace>
  <inkml:trace contextRef="#ctx0" brushRef="#br0" timeOffset="57873.74">5080 5884 0,'0'0'0,"0"-21"16,21 21 15,0 0-31,0 0 0,1-21 16,20 21-16,0 0 0,-21-21 16,22 0-16,20 21 0,-20-21 0,-1-1 15,0 22-15,1-21 0,-1 0 16,0 0-16,1 0 0,-1 21 0,0-21 15,1-1-15</inkml:trace>
  <inkml:trace contextRef="#ctx0" brushRef="#br0" timeOffset="58192.76">5969 5609 0,'0'0'0,"21"0"16,0 0-1,0 0-15,1 0 16,-1-21-16,0 0 0,0 0 15,0 0-15,0-1 16,-21 1-16,-21 21 31,0 0-31,-21 0 0,21 0 16,-1 21-16,1 1 0,0-1 0,0 21 16,0-21-16,0 22 0,-1-1 15,22 0-15,0 1 0,-21-1 0,21-21 16,0 21-16,0-20 0,0 20 15,0-21-15,0 0 0,0 0 16,21 1-16,1-22 0,-1 0 0,21 0 16,-21 0-16,0 0 0,22 0 0,-22 0 15,21 0-15,-21-22 0,22 1 16,-22 0-16,21 0 0,-21 0 0</inkml:trace>
  <inkml:trace contextRef="#ctx0" brushRef="#br0" timeOffset="58425.16">6583 5376 0,'0'-42'32,"0"84"-32,0-63 15,0 42-15,0 1 0,-21 20 16,21-21-16,0 21 0,0 1 16,0-1-16,-22 0 0,22-20 0,-21 20 15,21 0-15,0 1 0,0-22 16,0 21-16,-21-21 0,21 0 0,0 1 15,0-1-15,0 0 0,0 0 0,21-21 32,0-21-32,1 21 15,-1-21-15,0 0 0</inkml:trace>
  <inkml:trace contextRef="#ctx0" brushRef="#br0" timeOffset="58663.02">7154 5355 0,'0'0'15,"0"-21"-15,0 0 0,0 0 0,0 42 32,-21 0-32,21 0 15,-21 0-15,0 22 0,0-22 0,21 21 16,-22 1-16,1-1 0,21 0 0,0 1 16,-21-1-16,0-21 0,21 21 15,-21 1-15,21-22 0,0 21 0,-21-21 16,21 1-16,-22-1 0,22 0 0,0 0 15,22-21 1,-1 0 0,0-21-16,0 21 0,21-21 0</inkml:trace>
  <inkml:trace contextRef="#ctx0" brushRef="#br0" timeOffset="58987.95">7408 5736 0,'0'0'16,"0"21"-1,0 1-15,0-1 0,0 0 0,0 0 16,0 0-16,-21-21 0,21 21 16,0 1-16,0-1 0,0 0 0,0 0 15,21-21 1,0 21-16,1-21 16,-1 0-16,0 0 0,0-21 15,0 21-15,0-21 0,1 0 0,-1 21 16,0-21-16,0-1 0,0 1 15,-21-21-15,0 21 0,0 0 0,0-22 16,0 22-16,0-21 0,-21 21 16,0-1-16,0 1 0,21 0 0,-21 21 15,-1 0-15,1 0 0,0 0 0,0 0 16,0 0-16,0 21 16,21 0-16,0 1 0,-22-1 0,22 0 15,0 0-15,0 0 16,0 0-16,0 1 0</inkml:trace>
  <inkml:trace contextRef="#ctx0" brushRef="#br0" timeOffset="59145.86">7980 6160 0,'0'0'0,"0"21"16,0 0-16,0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2E19-4F5F-44A1-8875-2E1C8239A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02F25-97F5-4325-A532-DE7FF9FC7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B104-7042-475D-9CBC-170390EB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50F0-416F-4834-8B7C-4938ED92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FE04-F8F8-4A82-A754-DEE8F0BE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8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375D-4722-41CB-B2E5-8B897946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EA2B6-C072-4437-B4A1-1F48DF70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AA25-C497-4919-BF30-1C9A98F6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BED1-5053-4B4F-A0AB-DB16966F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37EFC-2D27-4C7E-BB46-417F6589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33715-5712-403B-87F2-02A149F38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9588B-F590-4322-94DA-9B5E55E8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F8DA-6361-497C-951D-FB9DBF1B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F2559-AB3A-47AC-84A6-AD1B190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B493-1989-49EB-9DDD-B6E9CAC1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2EE2-5C45-4115-800E-2140DBB3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E1A8-7D77-4734-B660-FBE756D0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A364-DD24-40E8-B02E-587F1FAD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9EA6-0371-4DE4-B366-AD14488B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75AA-B1E1-4507-BC7F-7DFDC5E9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85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4BCF-4D74-41E7-A278-7AF720AB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99A35-B4FC-464F-B27C-F57E01E8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872-D725-40C6-91AB-3BAB520D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D1AA-8372-4420-B30B-EF80E254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E46A-6B41-4AB6-A808-0CF6194F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9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0A96-92B3-4F17-8BEE-E2B3B597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5132-DC57-4916-AE10-22F61D120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4DA0D-8CB0-4A27-B9A8-F24BBB43C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E517A-1CB7-42B4-AA1C-31234EE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8DA3A-C8E9-48C3-BE04-5D92B8E1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73B67-EFF3-451A-AC29-7C99C636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2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E92B-05FA-4BB1-A697-BC513001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B40A3-5505-412C-BEB8-F12D3310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9626D-2C7E-4402-8FFF-45D203034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69C52-D52D-494D-8C66-105E2E6B6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6D918-B9E8-4040-BB82-0E5B05F3A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5E2AF-884D-42E7-9C3E-25C22775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C3D12-2278-4EA4-B4B5-8FFE68D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8A629-E1B0-4CE0-A715-0427BD92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9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F336-35BF-4167-88F5-23528CEF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1068-D53E-4491-A5DC-D40FF24F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A551-E30D-4841-AC49-04CAA48D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EA8E9-D631-4720-8655-D7DB4015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BA48B-472D-4FEF-9FF0-B473C90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CA8C4-B510-4CC6-83F5-3C4A5713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3FBF9-0F1E-44F8-9806-30FF58D2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0395-AB97-4753-B0FE-21806248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53D6-AD8F-43EA-9E96-285759BF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A9FA8-76CA-47CD-BA10-75569036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E08F-DF05-4ABF-82EB-4843AD06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3492F-CB50-4ED5-AA0B-60C424C3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98A59-5F79-4D02-B6BA-11573FE4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4992-6A93-42DF-9657-7898D181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7A471-F564-46D6-AB85-0A6543A51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8374A-890E-462F-A4B6-3E60FF82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A126-42B6-48D9-90C8-4E3C4FEC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46290-7716-4C0F-ACA1-8AFF2D39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484C7-84E0-4A90-B1C6-F5ED27E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1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8E8BB-729F-4725-B71A-96DAC97D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EFE2-33A7-454D-B567-60E5285C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B7DC-D378-4410-A5B1-955A477A5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561C-A599-4FDE-BC08-92B2C7C5D4F6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EC2BE-1083-4BCA-BE96-B28A00767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6D92-BC4C-46E0-8039-858EBC2DD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2C03-E57D-4DC2-A4D3-9BBF8939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7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A60DF4-5261-4A49-AC5A-1C4867535FFD}"/>
                  </a:ext>
                </a:extLst>
              </p14:cNvPr>
              <p14:cNvContentPartPr/>
              <p14:nvPr/>
            </p14:nvContentPartPr>
            <p14:xfrm>
              <a:off x="502920" y="182880"/>
              <a:ext cx="4435200" cy="251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A60DF4-5261-4A49-AC5A-1C4867535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73520"/>
                <a:ext cx="445392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5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1B3DE-B436-4006-99E4-473987F5477C}"/>
                  </a:ext>
                </a:extLst>
              </p14:cNvPr>
              <p14:cNvContentPartPr/>
              <p14:nvPr/>
            </p14:nvContentPartPr>
            <p14:xfrm>
              <a:off x="1165680" y="449640"/>
              <a:ext cx="360" cy="83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1B3DE-B436-4006-99E4-473987F547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440280"/>
                <a:ext cx="19080" cy="8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58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D674EA-3372-4E73-97CB-895677DD2867}"/>
                  </a:ext>
                </a:extLst>
              </p14:cNvPr>
              <p14:cNvContentPartPr/>
              <p14:nvPr/>
            </p14:nvContentPartPr>
            <p14:xfrm>
              <a:off x="236160" y="213480"/>
              <a:ext cx="8610840" cy="35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D674EA-3372-4E73-97CB-895677DD2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04120"/>
                <a:ext cx="8629560" cy="35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99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E7AE73-EEB0-485C-A93C-62F0C4594055}"/>
                  </a:ext>
                </a:extLst>
              </p14:cNvPr>
              <p14:cNvContentPartPr/>
              <p14:nvPr/>
            </p14:nvContentPartPr>
            <p14:xfrm>
              <a:off x="129600" y="380880"/>
              <a:ext cx="657648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E7AE73-EEB0-485C-A93C-62F0C4594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71520"/>
                <a:ext cx="659520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8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D6584-C773-4D8F-A2B2-5BAF45CF0FAB}"/>
                  </a:ext>
                </a:extLst>
              </p14:cNvPr>
              <p14:cNvContentPartPr/>
              <p14:nvPr/>
            </p14:nvContentPartPr>
            <p14:xfrm>
              <a:off x="190440" y="198000"/>
              <a:ext cx="8153640" cy="599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D6584-C773-4D8F-A2B2-5BAF45CF0F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88640"/>
                <a:ext cx="8172360" cy="60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53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26F7BF-D5B8-4649-932F-B19596678905}"/>
                  </a:ext>
                </a:extLst>
              </p14:cNvPr>
              <p14:cNvContentPartPr/>
              <p14:nvPr/>
            </p14:nvContentPartPr>
            <p14:xfrm>
              <a:off x="0" y="343080"/>
              <a:ext cx="914436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26F7BF-D5B8-4649-932F-B195966789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33720"/>
                <a:ext cx="916308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32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8F4860-8CB7-4E47-B5B0-9E7BB3AC28A8}"/>
                  </a:ext>
                </a:extLst>
              </p14:cNvPr>
              <p14:cNvContentPartPr/>
              <p14:nvPr/>
            </p14:nvContentPartPr>
            <p14:xfrm>
              <a:off x="594360" y="243720"/>
              <a:ext cx="8229960" cy="33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8F4860-8CB7-4E47-B5B0-9E7BB3AC2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234360"/>
                <a:ext cx="824868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34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ECD0A6-1367-44A0-9C3A-78D2A54B4E86}"/>
                  </a:ext>
                </a:extLst>
              </p14:cNvPr>
              <p14:cNvContentPartPr/>
              <p14:nvPr/>
            </p14:nvContentPartPr>
            <p14:xfrm>
              <a:off x="45720" y="190440"/>
              <a:ext cx="1165140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ECD0A6-1367-44A0-9C3A-78D2A54B4E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81080"/>
                <a:ext cx="1167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47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A35EA5-BE69-42B6-AD78-1C57F63A3D97}"/>
                  </a:ext>
                </a:extLst>
              </p14:cNvPr>
              <p14:cNvContentPartPr/>
              <p14:nvPr/>
            </p14:nvContentPartPr>
            <p14:xfrm>
              <a:off x="0" y="198000"/>
              <a:ext cx="9250920" cy="462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A35EA5-BE69-42B6-AD78-1C57F63A3D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9269640" cy="46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8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AEB9EF-C6C0-42AE-975A-6DDEB0219F7A}"/>
                  </a:ext>
                </a:extLst>
              </p14:cNvPr>
              <p14:cNvContentPartPr/>
              <p14:nvPr/>
            </p14:nvContentPartPr>
            <p14:xfrm>
              <a:off x="83880" y="0"/>
              <a:ext cx="7140240" cy="432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AEB9EF-C6C0-42AE-975A-6DDEB0219F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715896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55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865A9B-81AD-46C5-BF69-CA53FFC9F15E}"/>
                  </a:ext>
                </a:extLst>
              </p14:cNvPr>
              <p14:cNvContentPartPr/>
              <p14:nvPr/>
            </p14:nvContentPartPr>
            <p14:xfrm>
              <a:off x="457200" y="792360"/>
              <a:ext cx="669060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865A9B-81AD-46C5-BF69-CA53FFC9F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783000"/>
                <a:ext cx="670932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66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5FE4BB-D759-4F88-BECF-1BC04033EB2B}"/>
                  </a:ext>
                </a:extLst>
              </p14:cNvPr>
              <p14:cNvContentPartPr/>
              <p14:nvPr/>
            </p14:nvContentPartPr>
            <p14:xfrm>
              <a:off x="640080" y="1112400"/>
              <a:ext cx="5181840" cy="387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5FE4BB-D759-4F88-BECF-1BC04033EB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103040"/>
                <a:ext cx="520056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95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CC74D2-08CF-42DD-90D5-08FC07EC94A0}"/>
                  </a:ext>
                </a:extLst>
              </p14:cNvPr>
              <p14:cNvContentPartPr/>
              <p14:nvPr/>
            </p14:nvContentPartPr>
            <p14:xfrm>
              <a:off x="548640" y="1059120"/>
              <a:ext cx="2758680" cy="41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CC74D2-08CF-42DD-90D5-08FC07EC94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049760"/>
                <a:ext cx="277740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26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ACB7A-7ECE-402A-8BC8-FFE7B7D1B027}"/>
                  </a:ext>
                </a:extLst>
              </p14:cNvPr>
              <p14:cNvContentPartPr/>
              <p14:nvPr/>
            </p14:nvContentPartPr>
            <p14:xfrm>
              <a:off x="68400" y="388800"/>
              <a:ext cx="9060840" cy="561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ACB7A-7ECE-402A-8BC8-FFE7B7D1B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379440"/>
                <a:ext cx="9079560" cy="56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64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986-230E-43A6-886D-4208C0F13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D5B2-E37E-454C-B486-7EB83B1F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9DC1D-E171-453E-B1FE-999102B84B25}"/>
              </a:ext>
            </a:extLst>
          </p:cNvPr>
          <p:cNvSpPr txBox="1"/>
          <p:nvPr/>
        </p:nvSpPr>
        <p:spPr>
          <a:xfrm>
            <a:off x="3048000" y="-218152"/>
            <a:ext cx="6096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Test8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Test8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Test8();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(10,20.0,30.90);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(10,30.0,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,20);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FABACF-6314-4472-8A2A-758B3317950E}"/>
                  </a:ext>
                </a:extLst>
              </p14:cNvPr>
              <p14:cNvContentPartPr/>
              <p14:nvPr/>
            </p14:nvContentPartPr>
            <p14:xfrm>
              <a:off x="373320" y="906840"/>
              <a:ext cx="8999640" cy="558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FABACF-6314-4472-8A2A-758B331795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897480"/>
                <a:ext cx="901836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84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2022-01-13T01:58:01Z</dcterms:created>
  <dcterms:modified xsi:type="dcterms:W3CDTF">2022-01-13T01:58:29Z</dcterms:modified>
</cp:coreProperties>
</file>