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1:49:44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1545 0,'0'-21'63</inkml:trace>
  <inkml:trace contextRef="#ctx0" brushRef="#br0" timeOffset="3982.56">1270 741 0,'-21'-85'31,"0"85"-31,21-21 16,0 42 31,0 0-32,0 1-15,0-1 0,0 0 16,0 0-16,0 0 0,0 22 0,0-22 15,0 0-15,0 0 0,0 0 16,21 0-16,0 1 0,0-22 16,0 0-16,22 21 0,-22-21 15,21 0-15,-21 0 0,22 0 16,-1-21-16,-21 21 0,21-22 0,1 1 16,-1 0-16,-21 0 0,0 0 15,22 0-15,-22-1 0,0 1 16,0 0-16,0-21 0,-21 21 0,0-1 15,0 1-15,22 0 0,-22 0 16,0 0-16,0 0 0,0-1 16,0 1-1,-22 21 17,22 21-32,0 1 15,0-1-15,-21 0 16,21 0-16,-21 21 0,21-20 15,0 20-15,-21 0 0,21 1 16,0-1-16,0 0 0,0 22 0,0-22 16,0 0-16,-21 22 0,21-22 15,0 1-15,0-1 0,0 0 16,0 1-16,0-1 0,-21 0 0,21 1 16,0-1-16,0-21 0,0 21 15,0-20-15,0 20 0,0-21 16,0 0-16,0 0 0,0 1 15,-22-22 1,1 0-16,0 0 16,0-22-16,0 1 0,0 0 15,-1 21-15,1-21 0,-21 0 0,21 0 16,0-1-16,-1 1 0,1 0 16,0 0-16,21 0 0,-21 21 0,21-21 15,-21 21-15,0 0 16,21 21 15,0 0-15,0 0-16,21-21 15,0 21-15,-21 0 0,21 1 0,0-1 16,0-21-16,1 21 0,-1 0 16,21-21-16,-21 0 0,0 21 0,1-21 15,-1 0-15,21 0 0,-21 0 16,0 0-16,22-21 0,-22 0 15,0 21-15,21-21 0,-20 0 0,-1-1 16,21 1-16,-21 0 0,0 0 16,1 0-16,-1-22 0,-21 22 0,21-21 15,0 21-15,-21 0 0,21-22 16,-21 22-16,0 0 0,0 0 16,0 0-16,0-1 15,-21 22 16,21 22-31,-21-1 16,21 21-16,-21-21 0,21 0 0,0 22 16,0-22-16,0 21 0,0-21 15,0 22-15,0-22 0,0 0 0,0 21 16,0-20-16,0-1 0,0 0 16,0 0-16,0-42 46,21 0-46,-21 0 16,0-1-16,21-20 0,-21 21 16,0 0-16,0-22 0,21 22 0,0 0 15,1-21-15,-1 21 0,0-1 16,-21 1-16,21 0 0,0 0 0,0 21 16,1 0-16,-1 0 15,0 0 1,-21 21-16,21 0 0,-21 0 15,21 1-15,-21-1 0,0 0 16,0 0-16,21 0 0,-21 0 0,0 1 16,0-1-16,22 0 0,-1 0 15,0 0-15,0 0 16,0-21-16,0 0 0,22 0 16,-22 0-16,0 0 0,21 0 0,1 0 15,-22 0-15,21-21 0,-21 0 16,22 0-16,-22 0 0,21 0 0,-21-1 15,1 1-15,-1-21 0,0 21 16,0-22-16,0 1 0,0 0 16,1-22-16,-22 22 0,21-22 0,-21 22 15,0-21-15,0 20 16,0 1-16,0 0 0,0-1 0,-21 22 0,-1 0 16,22 0-16,-21 0 0,0 21 15,0 0 1,21 21-1,0 21-15,0-21 16,0 22-16,0-1 0,0 0 0,0 22 16,0-22-16,0 0 0,0 22 15,0-22-15,0 1 0,0-1 0,0 0 16,-21 1-16,21-1 0,0-21 16,-21 21-16,21-20 0,0-1 0,0 0 15,0 0-15,0 0 16,0 0-16,0-42 31,0 0-31,0 0 16,0 0-16,21 0 15,-21-22-15,21 22 0,-21 0 0,21 0 16,0-22-16,-21 22 0,21 0 16,1 0-16,-22 0 0,21 21 15,-21-21-15,21 21 0,0 0 16,0 0-1,-21 21-15,0 0 0,0 0 0,21 0 16,-21 0 0,0 1-16,22-1 0,-22 0 0,21 0 15,-21 0-15,0 0 0,21 1 16,0-1-16,0-21 0,-21 21 0,21-21 16,1 21-16,-1-21 0,0 0 15,0 0-15,21 0 0,-20 0 16,-1 0-16,0 0 0,21-21 15,-21 21-15,1-21 0,-1 0 0,0-1 16,0 1-16,0 0 0,0 0 16,1-21-16,-22 20 0,0 1 0,0-21 15,0 21-15,0 0 0,0-1 16,0 1-16,0 0 0,0 0 16,-22 21-1,1 0-15,0 21 16,0 0-16,21 0 15,-21 1-15,0-1 16,21 21-16,0-21 0,0 0 0,0 1 16,-22-1-16,22 0 0,0 0 15,0 21-15,0-20 0,0-1 0,0 0 16,0 0-16,22 0 16,-1 0-16,0-21 0,-21 22 0,21-22 15,21 0-15,-20 0 0,-1 0 16,21 0-16,-21 0 0,22 0 15,-22 0-15,21-22 0,-21 1 16,22 0-16,-22 0 0,21 0 0,-21 0 16,0-1-16,1 1 0,-1 0 15,0 0-15,0 0 0,-21-22 0,21 22 16,-21 0-16,0 0 16,0 0-16,-21 21 15,0 0 1,0 21-1,21 0-15,0 0 16,0 0-16,0 1 16,21-22-1,-21 21-15,0 0 0,21-21 0,0 21 16,0 0-16,-21 0 16,22 1-16,-22-1 15,21 0 1,0-21-16,-21 21 0,21-21 15,0 0-15,0 0 16,1 0-16,-1 0 0,0 0 16,0 0-16,0 0 15,0 0-15,1 0 0,-1-21 0,-21 0 16,21 0-16,0 21 0,0-22 16,-21 1-16,21-21 0,-21 21 0,22 0 15,-1-1-15,-21 1 0,0 0 16,0 0-16,0 0 15,0 0 1,0 42 15,0 0-31,-21 0 0,21 0 0,0 0 16,0 1-16,-22-1 0,22 0 0,0 0 16,0 0-16,-21 0 0,21 1 15,0-1-15,0 0 0,0 0 16,0 0-1,21-21-15,1 0 0,-1 21 0,0-21 16,0 0-16,0 0 0,0 0 16,1 0-16,20 0 0,-21 0 0,0-21 15,0 21-15,22-21 0,-22 0 16,0 21-16,0-21 0,0 0 0,1-22 16,-1 22-16,0-21 0,0 21 15,0-22-15,0 1 0,-21-22 0,22 22 16,-22 0-16,21-22 0,-21 22 15,0-22-15,0 22 0,0 0 0,21-1 16,-21 22-16,0-21 0,0 21 16,0 0-16,0-1 0,0 1 15,0 0-15,-21 21 16,0 0 0,21 21-16,-22 0 0,22 1 15,0 20-15,0-21 0,0 21 0,0 22 16,0-22-16,-21 1 0,21 20 15,0-21-15,-21 1 0,21 20 0,0-20 16,0-1-16,0 0 0,-21 1 16,21-1-16,0-21 0,0 21 0,0-20 15,0 20-15,0-21 0,0 0 16,21 0-16,-21 1 0,21-1 0,0-21 16,1 21-16,-1-21 15,0 0-15,0 0 0,0 0 0,0 0 16,1 0-16,-1 0 0,-21-21 15,21 21-15,0-21 0,0-1 0,0 1 16,-21 0-16,22 0 16,-22 0-16,21 0 0,-21-22 0,0 22 15,0 0-15</inkml:trace>
  <inkml:trace contextRef="#ctx0" brushRef="#br0" timeOffset="4223.03">4953 1143 0,'0'0'0,"42"0"16,-21 0-16,1 0 16,-1 0-16,0 0 0,0 0 0,0-21 15,0 21-15,1-21 0,-1 21 16,0-21-16,0 21 0,0 0 0,0-22 15,1 22-15,-1 0 0,-21-21 16,0 0-16</inkml:trace>
  <inkml:trace contextRef="#ctx0" brushRef="#br0" timeOffset="4450.92">4381 1058 0,'-21'0'16,"42"0"30,1 0-46,-22-21 0,21 21 16</inkml:trace>
  <inkml:trace contextRef="#ctx0" brushRef="#br0" timeOffset="6470.73">5673 1418 0,'0'0'16,"21"-21"-16,-21 0 0,21 0 16,-21 0-16,21 21 0,-21-22 15,0 1-15,0 0 0,0 0 16,0 0-16,0 0 0,0-1 0,0 1 16,0 0-16,-21 0 0,0 21 15,0-21-15,21 0 0,-22 21 16,-20 0-16,21 0 0,0 0 15,0 0-15,-22 0 0,22 21 0,0 0 16,-21 0-16,20 0 0,1 0 16,0 1-16,0 20 0,0-21 0,0 0 15,-1 22-15,22-22 0,-21 21 16,21-21-16,0 0 0,0 1 0,0-1 16,0 0-16,0 0 0,21 0 15,1-21-15,-1 0 0,0 0 16,0 0-16,0 0 0,0 0 15,22 0-15,-22 0 0,0-21 16,0 0-16,22 21 0,-22-21 16,0 0-16,0-1 0,0 1 0,0 0 15,1-21-15,-22 21 0,0-22 16,21 22-16,0-21 0,-21 21 0,0-1 16,21-20-16,-21 21 15,0 0-15,0 42 31,-21-21-31,21 21 0,-21 0 0,0 22 16,21-22-16,0 0 0,0 0 16,0 21-16,0-20 0,0-1 15,0 21-15,0-21 0,0 0 0,0 1 16,0-1-16,21 0 0,0-21 16,0 21-16,0-21 0,0 0 0,1 0 15,-1 0-15,21 0 0,-21 0 16,0 0-16,22 0 0,-22-21 0,0 21 15,0-21-15,22 0 0,-22-1 16,0 1-16,0 0 0,0 0 0,-21 0 16,21-22-16,-21 22 0,22-21 15,-22 21-15,0 0 0,0-1 0,0 1 16,0 0-16,0 42 31,0 0-31,-22 1 16,1-1-16,21 0 0,-21 21 15,0-21-15,21 1 0,0 20 0,0-21 16,0 0-16,-21 0 0,21 1 16,0-1-16,0 0 0,0 0 0,0 0 15,21-21 17,0 0-17,-21-21-15,0 0 0,0 0 16,21 0-16,-21-1 0,21 1 15,-21 0-15,22-21 0,-22 21 0,0-1 16,21-20-16,0 21 0,-21 0 16,0 0-16,21 21 15,0 0-15,0 21 16,-21 0 0,22 0-16,-22 21 0,21-20 0,-21-1 15,0 21-15,21-21 0,0 0 16,-21 1-16,21-1 0,0 0 0,1 0 15,-1 0-15,-21 0 0,21-21 16,0 0-16,0 22 0,0-22 0,1 0 16,-1 0-16,0 0 0,0 0 15,0-22-15,-21 1 0,21 21 16,1-21-16,-1 0 0,0 0 16,-21 0-16,21-1 0,0-20 0,0 21 15,1-21-15,-1 20 0,21-20 16,-21 21-16,0-21 0,1 20 0,-1 1 15,0 0-15,0 0 0,0 21 16,-21 21 0,0 0-1,0 0-15,0 1 0,0-1 16,0 0-16,0 0 16,0 0-1,21-42 16,-21 0-15,0 0-16,0 0 16,0-1-16,0 1 0,0 0 15,0 0-15,-21 0 16,0 21-16,0 0 16,0 0-16,0 0 15,21 21-15,-22 0 0,1-21 16,0 21-16,0 0 0,0 22 0,0-22 15,21 0-15,0 0 0,-22 0 16,22 1-16,-21-1 0,21 0 16,0 21-16,0-21 0,0 1 0,0-1 15,0 0-15,21 0 16,1 0-16,-1 0 0,0-21 0,0 22 16,0-22-16,0 0 0,1 0 15,20 0-15,-21 0 0,21 0 0,-20 0 16,20 0-16,-21 0 0,0 0 15,22-22-15,-22 1 0,21 21 0,-21-21 16,0 0-16,22 0 0,-22 0 16,0-1-16,0 1 0,-21-21 0,21 21 15,-21 0-15,22-1 16,-22 1-16,0-21 0,0 21 0,0 0 16,0-1-16,0 1 15,-22 21-15,1 0 0,0 0 16,0 21-16,0 1 15,0-1-15,21 0 0,0 0 0,-22 21 16,22-20-16,0 20 0,-21-21 0,21 0 16,0 0-16,0 1 0,0-1 15,21 0-15,1 0 0,-22 0 0,21 0 16,0-21-16,0 0 0,0 22 16,22-22-16,-22 0 0,0 0 0,0 0 15,21 0-15,-20 0 16,-1 0-16,21-22 0,-21 22 0,-21-21 15,0 0-15,0 0 16,0 0-16,0 0 0,0-1 16,0 1-16</inkml:trace>
  <inkml:trace contextRef="#ctx0" brushRef="#br0" timeOffset="8022.65">9123 1270 0,'0'0'0,"-43"-21"0,22 21 0,0 0 15,-21 0-15,21 0 0,-22 0 0,22 0 16,-21 0-16,21 0 0,-1 0 16,1 0-16,0 0 0,0 0 0,0 0 15,42 0 16,21 0-31,-21 0 16,22 0-16,20 0 0,-20 0 0,20 0 16,22 0-16,-22 0 0,22 0 15,-22 0-15,22 0 0,0 0 0,-1 0 16,-20 0-16,21 0 0,-1 0 16,1 0-16,-22 0 0,1 0 0,-1 0 15,1 0-15,-22 0 0,-21 0 16,22-21-16,-22 21 0,-21-21 15,-42-1 1,20 1-16,-20 21 16,21-21-16,-21 21 0,-22-21 15,22 21-15,-22 0 0,22-21 16,-22 21-16,22-21 0,0 21 16,-1 0-16,22 0 0,0 0 0,0 0 15,63 0 1,-21 0-1,22 0-15,-22 0 0,21 0 16,22 0-16,-22 0 0,22 0 0,-22 0 16,0 0-16,1 0 0,-1-22 15,0 22-15,1 0 0,-22 0 16,0 0-16,0 0 0,0 0 0,-21 22 16,0-1-16,-21-21 15,0 21-15,0 0 16,0-21-16,-22 21 0,22 0 0,-21 1 15,-1 20-15,1-21 0,0 0 16,21 0-16,-22 1 0,1 20 0,21-21 16,0 0-16,-22 0 0,22 1 0,21-1 15,-21 0-15,21 0 0,-21 0 16,21 0-16,21-21 16</inkml:trace>
  <inkml:trace contextRef="#ctx0" brushRef="#br0" timeOffset="8590.33">11197 995 0,'0'-21'0,"0"42"0,0-63 16,0 20-16,0 1 16,0 0-16,-21 21 0,21-21 15,-21 21-15,0 0 0,-1 0 16,1 0-16,0 0 15,0 21-15,21 0 0,0 0 16,-21 22-16,21-1 0,-21 0 0,21 22 16,0-22-16,0 1 0,0-1 0,-22 0 15,22 1-15,0-1 0,0 0 16,0 1-16,-21-1 0,21 0 0,-21-21 16,21 22-16,0-22 0,0 0 15,0 0-15,0 0 0,0 1 0,0-44 47,0 1-47,0 0 16,21 0-16</inkml:trace>
  <inkml:trace contextRef="#ctx0" brushRef="#br0" timeOffset="10294.42">10964 1080 0,'0'0'16,"0"-22"-16,0-20 0,0 21 0,0 0 0,0 0 15,0-1-15,0 1 0,0 0 16,0 0-16,21 0 0,1 0 16,-22-1-16,21 1 0,0 0 0,0 21 15,0-21-15,22 21 0,-22 0 16,21 0-16,-21 0 0,0 0 16,22 0-16,-22 0 0,0 21 0,21 0 15,-20 22-15,-1-1 0,0 0 16,-21-21-16,0 22 0,0-1 15,0 0-15,0 1 0,0-1 0,-21-21 16,0 22-16,-22-22 0,1 0 0,0 0 16,-1 0-16,1 0 0,0 1 15,-1-22-15,1 21 0,0-21 0,20 0 16,1 0-16,0 0 16,0 0-16,0 0 0,0 0 0,21-21 15,-22 21-15,22-22 0,-21 22 16,21-21-16,0 0 0,0 0 15,21 21 1,1 0 0,-1 0-16,0 21 0,-21 0 15,21 0-15,0 1 0,0-1 0,1 0 16,-1 0-16,0 0 0,0 0 16,0 1-16,0-1 0,1 0 0,-1 0 15,0 0-15,0 0 0,21 1 16,-20-1-16,-1 0 0,21-21 0,-21 0 15,22 21-15,-22-21 0,21 0 16,0 0-16,1 0 0,-22-21 16,21 21-16,1-21 0,-1 0 0,0-1 15,1 1-15,-22 0 0,21 0 16,-21-21-16,0 20 0,1 1 0,-1-21 16,-21 21-16,0 0 0,0-22 15,0 22-15,0 0 0,0 0 0,-21 0 16,-1-1-16,1 22 0,0 0 15,0-21-15,0 21 0,0 0 16,-1 0-16,1 21 0,21 1 16,-21-1-16,0 0 0,21 0 0,-21 0 15,21 22-15,0-22 16,0 0-16,0 0 0,0 21 0,0-20 16,0-1-16,0 0 0,0 0 0,0 0 15,0 0-15,0 1 0,21-1 16,0 0-16,0-21 0,-21 21 0,21-21 15,1 0-15,-1 0 0,21 0 16,-21 0-16,0 0 0,22 0 0,-22 0 16,21-21-16,1 21 0,-1-21 15,-21 0-15,21-1 0,1 1 0,-1 0 16,0 0-16,1-21 0,-1 20 16,0 1-16,1 0 0,-22 0 15,21 0-15,-21 0 0,1-1 16,-22 1-16,-22 21 15,1 0 1,0 0-16,-21 0 0,21 21 16,-1-21-16,-20 22 0,21-1 0,0 0 15,21 0 1,0 0-16,0 0 0,0 1 16,21-1-16,0-21 15,0 21-15,0 0 0,1 0 16,-1 0-16,0 1 15,0-22-15,-21 21 0,21 0 16,-21 0 0,-21-21-1,0 0 1,0 0-16,0 0 0,21-21 0,-22 21 16,1-21-16,0 0 0,0 21 0,0-22 15,0 1-15,-1 0 16,22 42 15,0 0-31,0 1 16,22-1-1,-1 0-15,0-21 0,0 21 16,0 0-16,0-21 0,22 0 16,-22 0-16,21 0 0,-21 0 0,22 0 15,-1 0-15,-21 0 0,22 0 16,-1-21-16,-21 21 0,21-21 0,-20 0 15,-1 0-15,21-1 0,-21 1 0,-21 0 16,21 0-16,-21 0 0,22 0 16,-22-22-16,0 22 0,0-21 0,0 21 15,0-1-15,0-20 0,0 21 16,0 0-16,0 0 16,-22 21-16,22-22 0,-21 22 0,21 22 15,-21-1 1,0-21-16,21 21 0,0 0 15,0 21-15,-21-20 0,21-1 0,0 0 16,-21 21-16,21-21 0,0 1 0,0-1 16,0 21-16,0-21 0,0 0 15,0 1-15,21-1 0,0 0 16,0-21-16,0 21 16,0-21-16,1 0 0,-1 0 0,0 0 15,21 0-15,-21-21 16,1 0-16,20 0 0,-21 21 0,21-22 15,-20 1-15,-1 0 0,0-21 16,0 21-16,0-1 0,0 1 0,1-21 16,-22 21-16,0 0 0,0-1 15,0 1-15,0 0 0,0 0 16,-22 42 15,1 0-31,0 0 0,21 1 16,0-1-16,-21 0 0,21 21 15,-21-21-15,21 1 0,0-1 0,0 0 16,0 0-16,0 0 16,0 0-16,0 1 0,0-1 0,21 0 15,0 0-15,-21 0 0,21-21 16,0 21-16,1-21 0,-1 0 0,0 0 16,0 0-16,21 0 0,-20 0 15,20 0-15,-21-21 0,21 0 0,-20 21 16,20-21-16</inkml:trace>
  <inkml:trace contextRef="#ctx0" brushRef="#br0" timeOffset="10838.52">14097 1291 0,'0'0'0,"-21"-21"16,0 0-16,-1 0 0,1 21 0,0-21 15,0-1-15,0 22 0,0 0 16,-1-21-16,1 21 0,0 0 0,0 0 15,0 0-15,0 0 0,-1 0 16,1 21-16,0 1 0,0-1 0,0 0 16,0 0-16,-1 0 0,22 22 15,-21-22-15,21 0 0,-21 21 0,21-21 16,0 1-16,-21 20 0,21-21 16,0 0-16,0 0 0,0 1 0,0 20 15,0-21-15,21 0 16,0 0-16,0-21 15,1 0-15,-1 0 0,0 0 16,0 0-16,0-21 0,0 0 16,1 0-16,-1 0 0,21 0 0,-21-1 15,0 1-15,1-21 0,-1 21 16,0-22-16,-21 22 0,21-21 0,-21 21 16,21-22-16,-21 22 0,0 0 15,0 0-15,0 0 0,0 0 0,-21 21 31,0 0-31,0 21 0,21 0 0,-21 0 16,-1 0-16,1 0 0,21 22 16,0-22-16,-21 0 0,21 21 15,0-20-15,0-1 0,0 0 0,0 0 16,0 0-16,0 22 0,0-22 16,21 0-16,-21 0 0,21-21 15,1 0-15,-1 21 0,0-21 16,0 0-16,0 0 0,22 0 0,-22 0 15,21-21-15,-21 0 0,22 0 16,-22 0-16,21-1 0,-21 1 0,0-21 16</inkml:trace>
  <inkml:trace contextRef="#ctx0" brushRef="#br0" timeOffset="13103.42">14478 910 0,'0'0'0,"0"-21"0,-21 21 15,0 21 1,-1 0-16,1 1 0,21 20 0,-21-21 16,21 21-16,-21 1 0,0-1 15,21 0-15,0 1 0,0-1 0,-21-21 16,21 22-16,-22-1 0,22-21 0,0 21 16,0-20-16,0-1 0,0 0 15,0 0-15,0 0 0,0 0 0,0 1 16,0-44 31,22 22-47,-22-21 0,0 0 15,0 0-15,21 0 0,-21 0 16,21-1-16,0 22 0,-21-42 0,21 42 16,0-21-16,1 0 0,-1 0 15,-21-1-15,42 1 0,-21 21 16,0-21-16,1 21 0,-1 0 0,0 0 15,0 0-15,-21 21 0,21 0 16,0 1-16,-21-1 0,0 0 0,22 0 16,-22 0-16,21 0 0,-21 1 15,0-1-15,0 0 0,0 0 16,0 0-16,0 0 0,0 1 16,-21-1-16,-1-21 0,1 21 0,0-21 15,0 21-15,0-21 16,0 0-16,-1 0 0,1 0 15,0-21-15,21 0 16,-21 0-16,0-1 0,21 1 16,-21 21-16,21-21 15,-22 21 1,22 21 15,0 0-15,22-21-1,-1 0-15,-21 22 0,21-22 0,0 0 16,0 0-16,22 0 0,-22 21 16,0-21-16,0 0 0,21 0 0,-20 0 15,-1 0-15,21 0 0,-21-21 16,0-1-16,1 22 0,-1-21 0,0 0 16,0 21-16,0-21 0,0 0 0,1-22 15,-22 22-15,0 0 0,21 0 16,-21-21-16,21 20 0,-21 1 15,0 0-15,0 0 0,-21 42 47,21 0-47,-21 0 16,21 22-16,-22-22 0,22 0 16,0 0-16,0 0 0,0 1 0,0-1 15,0 0-15,0 0 0,0 0 16,0 0-16,0 1 0,22-22 15,-1 0-15,0 0 0,0 0 0,0 0 16,0 0 0,22 0-16,-22-22 0,0 22 0,0-21 15,0 0-15,1 0 0,-1 0 16,0-22-16,0 22 0,21-21 0,-20 0 16,-1-1-16,0 1 0,0 0 15,0-22-15,0 22 0,-21-1 0,22-20 16,-22 42-16,0-22 0,21 1 15,-21 21-15,0 0 0,0 0 0,-21 21 32,-1 0-32,1 21 0,0 0 15,21 21-15,-21 1 0,0-1 16,0 0-16,-1 1 0,1-1 16,21 0-16,0 1 0,-21-1 15,21 0-15,0 1 0,-21-1 0,21-21 16,0 21-16,0-20 0,0-1 15,0 0-15,0 21 0,21-21 0,0-21 16,0 22-16,1-1 0,-1-21 16,0 0-16,0 0 0,0 0 0,0 0 15,1 0-15,20 0 0,-21-21 16,21 21-16,-20-22 0,-1 1 0,0 0 16,0 0-16,21 0 0,-42-22 0,22 22 15,-1 0-15,-21-21 0,0 21 16,21-1-16,-21 1 0,0 0 15,21 0-15,-21 42 32,-21 0-17,21 0-15,-21 22 0,21-22 0,0 0 16,0 0-16,-21 0 0,21 1 16,0-1-16,0 0 0,0 0 0,0 0 15,0 0-15,0 1 16,21-22-16,-21 21 0,21-21 15,0 0-15,0 0 0,0 0 16,1 0-16,-1-21 0,0-1 0,0 22 16,0-21-16,0-21 0,1 21 0,-1 0 15,0-22-15,0 1 16,-21 0-16,21-1 0,0 1 0,1-22 16,-22 22-16,0-21 0,21 20 15,-21 1-15,0 0 0,21-1 0,-21 22 16,0-21-16,0 21 0,0-1 15,0 1-15,0 42 32,-21 1-32,21-1 0,-21 21 15,21 0-15,0 1 0,0-1 16,-22 0-16,22 1 0,0 20 0,-21-20 16,21-1-16,0 0 0,0-21 15,0 22-15,0-1 0,0-21 16,0 0-16,0 1 0,0-1 0,0 0 15,0 0-15,21 0 0,1 0 16,-1-21-16,0 0 0,0 0 16,0 0-16,0 0 0,1 0 15,-1 0-15,0-21 0,21 0 0,-21 0 16,22 0-16,-22 0 0,0-1 16,21 1-16,-20 0 0,-1-21 0,0 21 15,0-1-15,0 1 16,-21 0-16,0 0 0,0 42 31,0 0-31,-21 0 16,0 1-16,21-1 0,-21 0 15,21 0-15,0 0 0,0 0 16,0 1-16,0-1 0,0 0 16,0 0-16,0 0 15,21-21-15,0 0 16,0 0-16,0 0 0,1 0 15,-1 0-15,21 0 0,-21-21 0,0 0 16,1 21-16,-1-21 0,21 0 16,-21-1-16,0 1 0,1 0 0,-1-21 15,-21 21-15,21-22 16,0 22-16,-21 0 0,0 0 0,0 0 16,0-1-16,0 44 46,0-1-46,-21-21 0,0 42 0,21-21 16,-21 0-16,-1 1 0,22 20 16,-21-21-16,21 0 0,0 22 0,0-1 15,0-21-15,0 21 0,0 1 16,0-1-16,0 22 0,0-22 16,0 0-16,0 1 0,0-1 15,0 0-15,0 1 0,0 20 0,0-21 16,0 1-16,0-1 0,0 0 0,0 1 15,0-1-15,0 22 0,0-22 16,0 0-16,-21 1 0,21-1 0,-21 0 16,0 1-16,21-1 0,0-21 15,0 21-15,-21-20 0,21-1 0,-22-21 16,22 21-16,-21-21 0,0 0 0,0 0 16,0 0-1,0 0-15,-1 0 0,1-21 16,0 0-16,0 21 15,21-22-15,-21 1 0,21 0 0,-21 0 16,21 0-16,0 0 0,0-1 0,0-20 16,0 21-16,0-21 0,0-1 15</inkml:trace>
  <inkml:trace contextRef="#ctx0" brushRef="#br0" timeOffset="13422.96">15896 1122 0,'21'0'0,"0"0"0,1 0 15,-1 0-15,0 0 16,21 0-16,-21 0 0,1 0 0,20 0 16,-21 0-16,0-21 0,0 21 15,1 0-15,-1 0 0,0 0 0,0 0 16,0 0-16,-21-21 16,0-1 15,-21 22-31,0-21 0</inkml:trace>
  <inkml:trace contextRef="#ctx0" brushRef="#br0" timeOffset="13686.81">15642 995 0,'0'0'0,"-21"0"94,0 0-79,0 0-15</inkml:trace>
  <inkml:trace contextRef="#ctx0" brushRef="#br0" timeOffset="13918.68">14626 995 0,'0'0'0</inkml:trace>
  <inkml:trace contextRef="#ctx0" brushRef="#br0" timeOffset="17543.02">1651 2709 0,'0'-21'0,"0"0"16,0 0-16,0 0 15,0 0 1,0-1-16,-21 22 0,0-21 16,-1 21-16,1 0 15,21 21 1,-21 1-16,21 20 0,-21 0 0,21 1 16,0-1-16,0 21 15,0 1-15,0-1 0,0 1 0,0 21 16,0-22-16,0 1 0,-21 20 15,21-20-15,-21-1 0,-1 1 0,22-1 16,0-20-16,-21-1 0,0 0 16,21 1-16,0-22 0,0 0 15,0 0-15,0 0 0,0 0 0,0-42 32,0 0-32,0 0 15,21 0-15,-21 0 0,0-22 16</inkml:trace>
  <inkml:trace contextRef="#ctx0" brushRef="#br0" timeOffset="17923.14">1333 2815 0,'0'0'16,"0"-21"-16,0-21 0,-21 21 0,21-22 15,0 22-15,0 0 0,0-21 0,0 20 16,21 1-16,1 0 0,-1 0 15,0 0-15,21 0 0,-21-1 16,22 1-16,-1 0 0,0 21 0,1 0 16,-1 0-16,0 0 0,1 0 15,-1 0-15,0 21 0,-20 0 16,20 22-16,-21-1 0,0 0 16,0 1-16,-21 20 0,22-20 0,-22 20 15,0-21-15,0 22 0,-22-22 16,1 1-16,-21-1 0,0 0 15,20 1-15,-20-1 0,0-21 0,21 21 16,-22-20-16,22-1 0,0 0 16,0-21-16,0 21 0,-1-21 15,22-21 17,0 0-32,22 21 15,-1-21-15,0-1 0,0 22 16,0-21-16,0 21 0</inkml:trace>
  <inkml:trace contextRef="#ctx0" brushRef="#br0" timeOffset="19406.91">2201 3006 0,'0'0'0,"0"21"31,0 0-31,-21 0 16,0 0-16,21 1 0,0 20 16,-21-21-16,21 21 0,-21 1 15,21-22-15,-22 21 0,22 1 16,0-1-16,0 0 0,0 1 0,0-22 16,0 21-16,0-21 0,0 0 15,0 1-15,0-1 0,22 0 0,-1-21 16,21 0-16,-21 0 15,0 0-15,22-21 0,-1 21 0,0-21 16,-20-1-16,20-20 0,0 21 16,1-21-16,-1-1 0,0 1 0,-21 0 15,1-1-15,-1 1 16,-21 0-16,0-1 0,0 1 0,0 0 16,-21-1-16,-1 22 0,1-21 15,-21 21-15,21-22 0,-22 22 0,1 21 16,21-21-16,-21 21 0,-1 0 15,1 0-15,0 0 0,-1 0 16,22 21-16,-21-21 0,21 21 0,-1 0 16,1 22-16,0-22 0,0 21 15,0 1-15,21-22 0,-21 21 0,21 0 16,0 1-16,0-1 0,0 0 16,0 1-16,0-1 0,21-21 15,0 0-15,-21 1 0,21-1 16,21 0-16,-20-21 0,20 0 0,-21 0 15,21 0-15,1 0 0,-1 0 16,0-21-16,22 21 0,-22-21 0,1-22 16,20 22-16,-21 0 0,1-21 15,20-1-15,-20 1 0,-22 0 0,21-1 16,0-20-16,-20 20 0,-1 1 16,0-21-16,0 20 0,-21 1 0,21-22 15,-21 22-15,0 0 0,0-1 16,0 22-16,0 0 0,0-21 15,-21 42-15,0-21 0,0 21 16,0 0-16,-1 21 16,22 0-16,-21 0 15,21 21-15,0 1 0,0-1 0,0 0 16,0 1-16,0-1 0,0 22 16,0-22-16,0 0 0,0 22 15,0-22-15,0 0 0,0 22 0,0-22 16,0 1-16,0-22 0,0 21 15,0-21-15,21 0 0,1 1 0,-1-1 16,0 0-16,0-21 0,0 0 16,0 0-16,1 0 0,20 0 15,-21 0-15,0-21 0,0 0 0,22-1 16,-22 1-16,0 0 0,0-21 16,0 21-16,1-22 0,-1 1 15,0 21-15,0-22 0,0 22 0,-21 0 16,21 0-16,-21 0 0,0 0 15,0 42 17,0 0-32,-21 0 0,21 0 15,-21 22-15,21-22 0,0 0 16,-21 21-16,21-21 0,0 1 0,0 20 16,0-21-16,0 0 15,0 0-15,0 1 0,0-1 16,21-21-16,0 0 0,0 0 15,1 0-15,-1 0 0,0 0 0,0 0 16,21 0-16,-20 0 0,-1-21 0,21-1 16,-21-20-16,22 21 0,-22 0 15,0-22-15,21 22 0,-21-21 0,-21 21 16,22-22-16,-22 22 0,21-21 16,-21 21-16,0 0 0,0-1 15,0 1-15,-21 21 47,21 21-47,-22 1 16,22-1-16,0 0 0,0 21 15,0-21-15,-21 22 0,21-1 0,0 22 16,-21-22-16,21 0 0,-21 22 16,21-22-16,0 22 0,0-22 0,0 21 15,-21 1-15,21-1 0,0 1 0,-21-1 16,21 1-16,0 21 0,0-22 15,0 1-15,0 20 0,0-20 0,-22-1 16,22 1-16,-21-1 0,0 1 16,21 20-16,-21-20 0,0-22 15,0 22-15,-1-22 0,1 22 0,-21-22 16,21-21-16,-22 21 0,22-20 16,-21-1-16,0 0 0,20-21 0,-20 0 15,0 0-15,-1 0 0,1-21 16,0 0-16,-1-22 0,1 1 0,0 0 15,-22-1-15,22-20 0,0 20 16,-1-20-16,1-1 0,0 1 0,20-1 16,1 22-16,0-21 0,21 20 0,0-20 15,0 20-15,0 1 16,0 0-16,0-1 0,21 1 0,0 0 0,1-1 16,-1 1-16,0 0 15,0 21-15,0-22 0</inkml:trace>
  <inkml:trace contextRef="#ctx0" brushRef="#br0" timeOffset="20314.74">3916 3006 0,'-43'42'31,"43"-21"-31,0 0 0,0 1 16,-21-1-16,21 21 0,-21 0 15,21-20-15,-21 20 0,21 0 0,0 1 16,0-22-16,0 21 0,-21-21 16,21 0-16,0 1 0,0-1 0,0 0 15,0-42 32,0 0-47,0-1 0,0 1 0,0-21 16,0 21-16,0-22 0,21 22 15,-21-21-15,0 0 0,21-1 0,-21 22 16,0-21-16,21 21 0,-21-22 16,21 22-16,1 0 0,-22 0 15,21 0-15,0 21 16,0 0-16,0 0 15,0 21-15,1 0 0,-1 0 16,-21 21-16,21-20 0,0-1 16,-21 21-16,0 0 0,21-20 0,-21 20 15,21-21-15,-21 21 0,0-20 16,0 20-16,0-21 0,0 0 0,0 0 16,0 1-16,0-44 46,0 1-30,0 0-16,0-21 0,0 21 0,0-22 16,0 1-16,0 21 0,0-22 15,22 1-15,-1 0 0,-21-1 0,21 22 16,0 0-16,0-21 0,0 21 16,22-1-16,-22 22 0,0 0 0,0 0 15,0 0-15,1 0 0,-1 0 16,0 22-16,0-1 0,0 0 0,0 0 15,1 0-15,-22 22 0,0-1 16,0-21-16,0 21 0,0 1 0,0-22 16,0 21-16,0-21 0,0 22 15,0-22-15,0 0 0,0 0 16,-22 0-16,22 1 16,0-44-1,0 1 1,0 0-16,22 0 15,-22 0-15,21-22 0</inkml:trace>
  <inkml:trace contextRef="#ctx0" brushRef="#br0" timeOffset="20750.73">4889 2942 0,'0'0'0,"-21"0"16,0 21-1,0 1-15,0-1 0,0 0 16,-1 21-16,22-21 0,0 1 16,-21 20-16,21 0 0,-21-21 0,21 22 15,0-1-15,0-21 0,0 22 16,0-22-16,0 21 0,0-21 0,0 0 16,21 1-16,0-22 0,1 21 15,-1-21-15,0 0 0,0 0 0,0 0 16,0 0-16,22-21 0,-22 21 0,21-22 15,-21 1-15,22 0 16,-22-21-16,0 21 0,0-22 0,0 22 16,1-21-16,-22-1 0,0 22 15,0-21-15,0 0 0,0 20 0,0-20 16,-22 21-16,1 0 0,0 21 16,0-21-16,0 21 0,0 0 0,-1 0 15,-20 0-15,21 0 0,0 0 0,0 21 16,-1 0-16,1-21 0,0 21 15,0 0-15,21 0 0,0 1 0,0-1 16,0 21-16,0-21 0,0 0 16,0 1-16,0-1 0,21 0 15,0-21-15,0 0 0,1 0 16,20 0-16</inkml:trace>
  <inkml:trace contextRef="#ctx0" brushRef="#br0" timeOffset="21522.72">5313 3366 0,'0'-22'32,"0"1"-32,21 0 15,0 0 1,0 0-16,0 0 0,1-1 0,-1 1 15,0 0-15,0 0 0,0-21 16,0 20-16,1 1 0,-1 0 0,-21 0 16,0 0-16,0 0 0,-21 21 15,-1 0 1,1 0-16,0 0 0,0 0 0,0 21 16,0-21-16,21 21 0,-22 0 15,22 0-15,0 0 0,0 1 0,0-1 16,0 0-16,0 0 0,0 0 15,0 0-15,22 1 16,-22-1-16,21 0 0,0 0 0,0 0 16,-21 0-16,21 1 15,-21-1-15,21 0 16,1 0 0,-1-21-16,0 0 15,0 0-15,0-21 16,0 0-16,1 21 0,20-21 15,-21-1-15,0 1 0,22-21 16,-1 21-16,-21-22 0,0 22 0,0 0 16,1-21-16,-1 21 0,0-22 0,-21 22 15,21 0-15,-21 0 16,0 0-16,-21 21 31,0 21-31,21 0 16,-21 0-16,21 0 0,0 22 0,0-22 15,-22 21-15,22 0 0,-21 22 16,21-22-16,-21 22 0,21-1 0,0-20 16,0 20-16,0 1 0,-21 20 15,0-20-15,21-1 0,-21 22 0,21 0 16,-22-1-16,1 1 0,0 0 16,21-1-16,-21-20 0,0 20 0,0-20 15,-1 21-15,1-22 0,0 1 16,0-1-16,0 1 0,21-22 0,0-21 15,0 21-15,0-20 0,0-1 16,0 0-16,0-42 16,0 0-16,0-1 15,0-20-15,21 0 0,0-1 16,0 1-16,0 0 0,1-22 0,-1 1 16,0-1-16,0-20 0,0 20 0</inkml:trace>
  <inkml:trace contextRef="#ctx0" brushRef="#br0" timeOffset="21886.86">6011 3069 0,'0'-21'0,"0"42"0,0-63 16,0 21-16,0 0 0,0-1 0,0 1 16,0 0-1,21 21 1,1 0-1,-1 0-15,0 0 0,0 0 0,0 0 16,22 0-16,-22 0 0,0 21 16,0 0-16,21 1 0,-20-22 0,-1 42 15,-21-21-15,0 0 0,0 0 16,0 1-16,0-1 0,0 21 16,0-21-16,-21 0 0,-22 1 0,22-1 15,0 0-15,-21-21 0,20 21 16,-20 0-16,0-21 0,21 0 0,-22 0 15,22 0-15,0 21 0,0-21 16,0 0-16,-1 0 0,22-21 31,22 0-15,-1 21-16,0-21 0,0 0 0,21 0 0,-20-1 16</inkml:trace>
  <inkml:trace contextRef="#ctx0" brushRef="#br0" timeOffset="22578.77">6689 2646 0,'-64'21'15,"64"0"1,-21-21-16,0 21 0,21 22 0,-21-22 0,21 0 15,0 21-15,-22-20 16,22 20-16,-21-21 0,21 21 0,0-20 16,0-1-16,0 21 0,-21-21 15,21 0-15,0 22 0,-21-22 0,21 0 16,0 0-16,0 0 16,0 1-16,0-44 31,21 1-16,-21 0-15,21 0 0,0 0 16,1 0-16,-22-1 0,21 1 16,0 0-16,0 0 0,0 21 0,-21-21 15,21 21-15,1-21 16,-1 21 0,0 21-1,-21 0-15,0 0 0,0 0 16,0 0-16,0 1 0,0-1 0,0 0 15,21 0-15,-21 0 0,21 0 16,-21 1-16,21-1 0,1-21 16,-1 0-16,0 0 15,0 0-15,21 0 0,-20 0 0,-1 0 16,0-21-16,0-1 16,0 1-16,22 0 0,-22 0 0,-21 0 0,21-22 15,0 22-15,-21 0 0,21-21 16,-21 21-16,0-1 0,0 1 15,0 0-15,0 42 32,0 0-32,-21 1 15,21-1-15,-21 21 0,21-21 16,0 0-16,0 1 0,0-1 0,0 0 16,0 0-16,0 0 0,0-42 46,21 21-30,-21-21-16,21 0 0</inkml:trace>
  <inkml:trace contextRef="#ctx0" brushRef="#br0" timeOffset="22774.53">7175 2667 0,'0'0'0,"-21"0"15,0 0 1,21 21-16,-21 0 0,21 1 16,0-1-1,0 0 17,21-21-32,0 0 0,0 0 15</inkml:trace>
  <inkml:trace contextRef="#ctx0" brushRef="#br0" timeOffset="23214.46">7556 2836 0,'22'0'16,"-44"0"15,1 0-16,0 0-15,0 0 0,0 0 0,0 0 16,-1 22-16,22-1 0,-21-21 16,21 21-16,-21 0 15,21 0-15,21-21 16,0 21 0,1-21-16,-1 0 0,0 0 0,0 22 15,0-22-15,0 0 0,1 21 16,-1-21-16,0 0 0,-21 21 15,0 0-15,21-21 0,-21 21 0,0 0 16,-21 1 0,0-22-16,0 21 0,-1-21 0,1 0 15,0 21-15,-21 0 0,21-21 16,-1 0-16,1 0 0,0 0 0,0 0 16,0 0-16,0 0 0,-1 0 15,1 0-15,0 0 16,21-21 31,21 21-47</inkml:trace>
  <inkml:trace contextRef="#ctx0" brushRef="#br0" timeOffset="23938.6">7874 2836 0,'0'0'0,"0"-21"16,0 42 15,-21 1-31,21-1 16,-21 0-16,-1 0 16,22 0-16,-21 22 0,21-22 0,0 0 15,0 0-15,0 0 0,-21 0 16,21 1-16,0-1 0,0 0 15,-21-21-15,21 21 0,0-42 63,0 0-63,0 0 0,0-1 16,21 1-16,0 0 0,-21 0 15,21 0-15,1-22 0,-1 22 0,0 0 16,0 0-16,0 0 0,0 0 15,1-1-15,-1 22 0,0 0 16,0 0-16,0 0 16,-21 22-16,0-1 15,0 0-15,0 0 0,0 0 0,0 0 16,0 22-16,0-22 0,0 0 16,0 21-16,0-20 0,0-1 0,0 0 15,0 0-15,0 0 0,0 0 16,0 1-16,0-1 15,0-42 17,-21-1-32,21 1 15,0 0-15,0 0 0,0 0 16,0 0-16,0-1 0,0 1 0,21-21 16,0 21-16,1 0 0,-1-22 15,0 1-15,21 21 0,-21 0 0,22-22 16,-22 22-16,21 21 0,1-21 15,-22 21-15,21 0 0,-21 0 0,22 0 16,-22 21-16,0-21 0,0 21 16,-21 0-16,21 22 0,-21-22 0,0 0 15,0 21-15,0-20 0,0-1 0,0 21 16,0-21-16,0 0 16,-21 22-16,21-22 0,0 0 0,-21 0 15,21 0-15,-21-21 0,21 22 16,-21-22-1</inkml:trace>
  <inkml:trace contextRef="#ctx0" brushRef="#br0" timeOffset="24610.91">9271 2942 0,'0'0'0,"-21"0"0,21-21 0,-21 21 0,-1 0 16,1 0-16,0 0 0,0 0 16,0 0-1,42 0 16,0 0-31,0 0 0,22 21 16,-22-21-16,21 0 0,22 0 16,-22 0-16,21 0 0,1 0 0,-1 0 15,22 0-15,0 0 0,-22 0 16,22 0-16,0 0 0,-22 0 0,1 0 16,-22 0-16,21 0 0,-20-21 15,-22 21-15,21 0 0,-21 0 0,-21-21 16,0 0 15,-21 21-31,0 0 16,0-21-16,0 21 0,0 0 15,-1-22-15,1 22 0</inkml:trace>
  <inkml:trace contextRef="#ctx0" brushRef="#br0" timeOffset="25066.06">9969 2709 0,'0'22'16,"22"-22"-16,-1 21 15,0-21-15,0 0 0,0 21 0,0-21 16,1 21-16,20-21 0,-21 21 15,21-21-15,-20 21 0,20-21 0,-21 0 16,21 0-16,-20 22 0,-1-22 0,0 0 16,0 0-16,0 0 0,0 0 15,1 0-15,-1 0 16,-42 0 15,-1 0-15,1 0-16,0 21 0,0 0 0,-21-21 15,20 21-15,1 0 0,-21 0 0,21 1 16,-22-1-16,22 21 0,-21-21 16,0 22-16,20-22 0,-20 21 0,21-21 15,-21 22-15,20-22 0,1 21 16,0-21-16,0 0 0,0 1 0,21-1 16,0 0-16,0-42 46,0 0-46</inkml:trace>
  <inkml:trace contextRef="#ctx0" brushRef="#br0" timeOffset="27527.05">11430 2985 0,'21'0'0,"-21"-22"15,0 1-15,0 0 16,0 0-16,0 0 16,0 0-16,0-1 0,0 1 15,-21 0-15,0 0 0,0 21 16,-1-21-16,1 21 16,0-21-16,0 21 0,0 0 0,-22 0 15,22 0-15,-21 0 0,21 0 16,-22 21-16,22 0 0,-21 0 0,0-21 15,20 21-15,1 0 0,-21 22 0,21-22 16,0 0-16,21 21 0,0-20 16,0 20-16,0-21 0,0 21 0,0-20 15,0 20-15,0-21 0,21 0 16,0 0-16,0 1 0,0-1 0,22 0 16,-22-21-16,21 0 0,-21 0 15,22 0-15,-22 0 0,21 0 0,0 0 16,-20 0-16,20-21 15,-21 0-15,21-1 0,-20-20 0,-1 21 16,21 0-16,-21-22 0,0 22 0,1-21 16,-1 0-16,0-1 0,0 1 15,-21-22-15,21 22 0,-21 0 0,21-22 16,-21 22-16,22-22 0,-22 22 16,0 0-16,0-1 0,0 1 0,0 21 15,0-21-15,0 20 16,0 1-16,-22 42 15,1 1 1,0-1-16,0 21 0,0 22 0,21-22 16,-21 21-16,-1-20 15,1 20-15,21-20 0,0 20 0,0-21 16,0 1-16,0-1 0,0 0 0,0-20 16,21 20-16,-21-21 0,22 0 15,-1 0-15,0 1 0,0-22 0,0 21 16,0-21-16,1 0 0,-1 0 15,0 0-15,21 0 0,-21 0 0,22-21 16,-22 21-16,0-22 0,21 1 16,-20 21-16,-1-21 0,0 0 0,0 0 15,0 0-15,-21-1 0,0 1 0,0 0 16,0 0-16,0 0 0,-21 21 31,0 0-31,0 21 16,0 0-16,21 0 0,-22 0 15,22 1-15,0-1 0,0 0 16,-21 0-16,21 0 0,0 0 16,0 1-1,21-22 1,1 0-16,-1-22 16,0 22-16,0-21 15</inkml:trace>
  <inkml:trace contextRef="#ctx0" brushRef="#br0" timeOffset="27669.97">12001 2582 0,'0'0'0,"0"22"0,0-1 16</inkml:trace>
  <inkml:trace contextRef="#ctx0" brushRef="#br0" timeOffset="28890.78">12319 3006 0,'0'0'0,"21"0"0,0 0 0,0 0 15,22 0-15,-22 0 0,0 0 16,0-21-16,22-1 0,-22 22 0,21-21 16,-21 0-16,0 0 0,22 0 15,-22-22-15,0 22 0,21-21 0,-20 21 16,-1-22-16,-21 1 16,21 0-16,-21 21 0,0-22 0,0 1 15,0 21-15,0 0 0,0-1 16,-21 1-16,0 21 0,-1 0 15,1 0-15,0 0 16,0 21-16,0 22 0,0-1 0,21 0 16,-22 1-16,22-1 0,-21 0 15,21 22-15,0-22 0,0 22 0,0-1 16,-21-20-16,21 20 0,-21 1 0,21-1 16,-21 1-16,21-1 0,-21 22 15,-1-22-15,22 1 0,-21-1 0,0 1 16,21 20-16,-21-20 15,0-1-15,0 1 0,-1-1 0,1 1 16,21-22-16,-21 22 0,21-22 0,-21 0 16,21 1-16,0-22 0,0 21 15,0-21-15,21-21 16,0 0-16,0 0 0,1-21 16,20 0-16,-21 0 0,21-21 15,-20 20-15,20-20 0,-21-21 0,21 20 16,-20 1-16,-1 0 0,21-22 15,-21 22-15,-21-22 0,0 22 0,0-22 16,0 22-16,0-21 0,0-1 0,0 22 16,-21-22-16,-21 22 15,21-22-15,-1 22 0,1 21 0,-21-21 16,21 20-16,0 1 0,-1 21 16,22-21-16,0 0 0,0 0 15,22 21 1,-1 0-16,0 0 0,0-21 15,0 21-15,22-22 0,-1 22 0,0-21 16,22 0-16,-22 0 0,22 0 16,-22 0-16,21-1 0,1-20 0,-22 21 15,22-21-15,-22-1 0,0 1 16,1 0-16,-1-1 0,-21 1 0,0 0 16,1-1-16,-22 1 0,0 0 15,0 20-15,0 1 0,0 0 16,0 0-16,-22 0 0,1 21 15,0 0-15,0 21 16,0 0-16,0 0 0,-1 22 0,1-1 16,21 0-16,-21 22 0,0-22 15,21 22-15,-21-1 0,21 1 0,0-1 16,-21 1-16,21 20 0,-22-20 16,22 20-16,-21 1 0,21-21 0,0 20 15,0-20-15,-21 20 0,0-20 0,21-1 16,-21 1-16,0 21 0,-1-22 15,1 1-15,21 20 0,-21-20 16,0-1-16,0 1 0,0-1 0,-1-20 16,22 20-16,0-21 0,0-20 15,0 20-15,0-21 0,22 0 0,-1 0 16,21-21-16,-21 0 0,22 0 0,-22 0 16,21 0-16,0 0 0,1-21 15,-1 0-15,0 0 0,1-21 0,-1 20 16,0-20-16,1 0 0,-1-1 0,-21 1 15,0-21-15,1 20 0,-1-20 16,-21 20-16,0-20 0,0-1 0,0 22 16,0-21-16,-21 20 0,-1-20 15,1-1-15,-21 22 0,21-22 16,-22 22-16,1 0 0,0-1 0,21 1 16,-22 0-16,1 21 0,21-1 15,0 1-15,-1 0 0,1 21 0,21-21 16,-21 21-16,21-21 15,0 0-15,21 21 16,0 0-16,1-22 0,-1 22 16,21 0-16,-21-21 0,0 21 0,22-21 15,-22 0-15,0 21 0,0-21 0,22 21 16,-22-21-16,0-1 16,0 22-16,-21-21 0</inkml:trace>
  <inkml:trace contextRef="#ctx0" brushRef="#br0" timeOffset="29286.55">13758 2815 0,'-21'0'16,"0"0"-16,0 21 16,42-21 15,0 0-16,0 0-15,0 0 0,1 0 0,-1 0 16,0-21-16,0 21 0,21-21 16,-20 21-16,-1-21 0,0 0 15,0 0-15,-21-1 16,-21 22 0,0 0-16,0 0 15,-1 0-15,1 0 0,0 22 16,0-1-16,0 0 0,0 0 15,21 0-15,0 22 0,0-22 0,0 0 16,0 0-16,0 0 0,0 0 16,0 1-16,0-1 15,21 0-15,21-21 16,-21 0-16,0 0 16,1 0-16,20 0 0,-21 0 0,21 0 15,-20-21-15,20 0 0</inkml:trace>
  <inkml:trace contextRef="#ctx0" brushRef="#br0" timeOffset="29654.34">14309 2773 0,'0'0'0,"-22"-21"0,22 0 0,-21 21 16,21-22-16,0 1 0,0 0 16,0 0-16,0 0 0,21 21 15,1-21-15,-1 21 0,0 0 16,0 0-16,0 0 0,0 0 15,1 0-15,-1 21 0,0 0 16,0 0-16,0 21 0,-21-20 0,0 20 16,0-21-16,0 21 0,0 1 15,0-22-15,0 21 0,0-21 0,0 22 16,-21-22-16,21 0 0,-21 0 16,0-21-16,21-21 46,0 0-46,0 0 0,0 0 0,21-1 16,0 1-16,0-21 0,-21 21 0,21-22 16,1 22-16,-1-21 0,-21 21 15,21-22-15,0 22 0,0 0 16,0 21-16,1-21 0,-1 21 16,0 0-16</inkml:trace>
  <inkml:trace contextRef="#ctx0" brushRef="#br0" timeOffset="30674.8">14922 2858 0,'0'0'0,"43"0"31,-22 0-31,-21-22 0,21 1 0,0 21 16,-21-21-16,21 21 0,1-21 0,-22 0 15,0 0-15,0-1 16,0 1-16,0 0 0,0 0 16,0 0-16,-22 21 15,1 0-15,0 0 0,0 0 0,0 21 16,0 0-16,-1 0 0,1 0 16,21 22-16,-21-22 0,21 21 15,-21-21-15,21 1 0,0 20 0,0-21 16,0 0-16,0 0 0,0 1 15,0-1-15,21 0 0,0 0 16,0-21-16,1 0 0,20 0 16,0 0-16,-21 0 0,22 0 0,20 0 15,-20 0-15,-1 0 0,21 0 0,-20-21 16,-1 0-16,0 0 0,1-1 16,-1 1-16,-21-21 0,0 21 0,1-22 15,-22 1-15,0 21 0,0-21 16,0 20-16,0 1 0,0 0 0,0 0 15,-22 21 1,1 21 0,0 0-16,21 0 0,-21 1 0,0-1 15,21 21-15,-21-21 0,21 0 16,0 1-16,-22-1 0,22 0 0,0 0 16,-21 0-16,21 0 0,0 1 15,0-1-15,0 0 31,0-42-15,21 0-16,-21-1 16,22 1-16,-1 0 15,0 0-15,0 0 0,0 0 0,0-1 16,1 1-16,-1 0 0,21 0 16,-21 0-16,0 21 0,1-21 15,-1 21-15,-21 21 16,21 0-16,-21 0 15,0 0-15,0 0 0,0 1 16,0-1-16,21 0 0,-21 0 0,21 0 16,-21 0-16,21-21 0,1 22 0,-22-1 15,21-21-15,0 21 16,0-21-16,0 0 0,0 0 0,1 0 0,-1 0 16,0 0-16,0 0 15,0 0-15,0 0 0,1-21 0,-22 0 16,21-22-16,0 22 0,-21-21 15,21 21-15,-21-43 0,0 22 0,21-1 16,0-20-16,1-1 0,-22 22 16,21-21-16,-21 20 0,21 1 0,-21 21 15,0 0-15,21-1 0,-21 1 0,0 0 16,-21 42 15,0 22-31,0-22 0,-1 21 16,22 0-16,-21 1 0,0-1 0,21 22 15,-21-22-15,21 0 16,0 1-16,0-1 0,0-21 0,0 21 16,0-20-16,0 20 0,0-21 15,0 0-15,0 0 0,0 1 0,0-1 16,21-21 0,0 0-16,0 0 15,1 0-15,-1-21 0,-21-1 0,21 22 16,0-21-16</inkml:trace>
  <inkml:trace contextRef="#ctx0" brushRef="#br0" timeOffset="30870.95">16129 2646 0,'0'0'0,"21"0"31,0 21-16,0-21-15,1 0 0,-1 0 16,0 0-16,0 0 0,0 0 0,0 0 16,1 0-16,-1 0 15,-21-21-15,0 0 16</inkml:trace>
  <inkml:trace contextRef="#ctx0" brushRef="#br0" timeOffset="34950.94">17420 2223 0,'0'-22'16,"0"44"-16,0-65 0,-21 43 31,0 0-31,0 0 0,-1 0 16,1 21-16,0 1 0,21-1 16,-21 21-16,21-21 0,-21 22 0,0 20 15,21-21-15,0 1 0,-22 20 16,22 1-16,-21-22 0,0 22 0,21-22 15,0 0-15,-21 1 0,21-1 16,-21 0-16,21 1 0,-21-1 0,21-21 16,0 21-16,0-20 0,0-1 15,-22 0-15,22 0 16,0-42 0,0 0-1,0 0-15,0-1 0,0 1 0,0 0 16,0 0-16,22 0 0,-1-22 15,0 22-15,0 0 0,0-21 0,0 21 16,22-1-16,-22 1 0,21 0 16,-21 21-16,22 0 0,-1 0 0,-21 0 15,22 0-15,-22 0 0,21 0 16,-21 0-16,0 21 0,1 0 0,-1 1 16,0-1-16,0 0 0,-21 0 0,0 0 15,0 0-15,0 1 0,0-1 16,0 0-16,0 0 0,-21-21 0,0 21 15,0-21-15,-1 0 16,1 0-16,0 0 0,-21 0 0,21 0 16,-1 0-16,1 0 0,-21 0 0,21 0 15,0-21-15,-1 0 0,1 21 16,21-21-16,-21 0 0,21-1 0,-21 22 16,21-21-16,0 0 0,0 0 15,0 42 16,0 0-31,0 0 16,0 1-16,0-1 16,21 0-16,0-21 0,0 21 15,1 0-15,20-21 16,-21 0-16,0 0 0,22 0 16,-1 0-16,0 0 0,-21 0 0,22 0 15,-1-21-15,0 0 0,1 21 16,-1-21-16,-21 0 0,22-1 0,-22 1 15,0 0-15,0 0 0,0 0 16,0-22-16,1 22 0,-22-21 0,0 21 16,0 0-16,0-22 0,0 22 15,0 0-15,0 0 0,0 0 16,-22 21-16,1 0 16,0 21-16,0 0 0,0 0 15,21 21-15,0-20 0,-21-1 16,21 21-16,0 0 0,0-20 15,0-1-15,0 21 0,0-21 0,0 0 16,0 1-16,21-1 0,0 0 16,0 0-16,0-21 0,22 0 15,-22 0-15,0 0 0,21 0 16,-21 0-16,22 0 0,-1 0 0,-21-21 16,22 0-16,-1 0 0,-21-1 0,21 1 15,1-21-15,-22 21 0,21-22 16,-21 1-16,1-21 0,-1 20 0,0-20 15,0-1-15,0 1 0,0-1 16,-21 22-16,0-22 0,0 22 16,0 0-16,0-1 0,0 22 15,0 0-15,0 0 0,0 0 0,0 0 16,-21 21-16,0 0 16,0 21-16,21 0 0,-21 0 0,0 21 15,-1 1-15,1-1 0,0 0 16,0 1-16,0 20 0,0 1 0,-1-22 15,1 22-15,21-22 0,-21 21 16,21-20-16,-21-1 0,21-21 0,-21 22 16,21-22-16,0 21 0,0-21 15,0 0-15,0 1 0,21-22 47,0 0-47,-21-22 0,21 1 0,0 0 16,1 0-16,-22 0 0,21 0 15,0-1-15,0-20 0,0 21 0,0-21 16,1 20-16,-1 1 0,0 0 16,0 21-16,0 0 15,-21 21 1,0 0-16,0 1 0,21 20 16,-21-21-16,22 0 0,-22 0 15,21 22-15,-21-22 0,21 0 0,0 0 16,0 0-16,0 1 0,1-22 0,20 21 15,-21-21-15,21 21 0,-20-21 16,20 0-16,-21 0 0,21 0 0,1 0 16,-1 0-16,0 0 0,-20 0 15,20 0-15,0-21 0,1 0 0,-22-1 16,21 1-16,-21 0 0,0-21 16,1 21-16,-22-22 0,0 1 0,0 0 15,0 20-15,0-20 0,0 0 16,0 21-16,-22-1 0,1 1 15,0 21-15,0 0 0,0 0 16,0 0-16,-22 0 0,22 0 0,0 21 16,0 1-16,0-1 0,-1 0 15,1 21-15,0-21 0,0 1 0,21 20 16,0-21-16,0 0 0,-21 0 16,21 22-16,0-22 0,0 0 15,0 0-15,21 0 16,0 1-16,0-22 0,0 0 15,1 0-15,-1 0 16,0 0-16,0 0 0,0-22 0,0 1 16,1 0-16,-1 21 0,-21-21 15,21 0-15,0-22 0,-21 22 16,0 0-16,0 0 0,0-21 0,0 20 16,21 1-16,-21 0 0,0 0 15,0 42 16,-21 0-31,21 0 0,0 1 16,-21-1-16,21 21 0,0-21 16,0 22-16,0-22 0,0 0 0,0 0 15,0 0-15,0 0 0,0 1 16,21-1-16,0 0 0,0-21 16,1 21-16,-1-21 0,0 0 15,21 0-15,-21 0 0,22 0 0,-22 0 16,21 0-16,-21 0 0,22-21 0,-22 0 15,0 0-15,0-1 0,0 1 16,1 0-16,-1-21 0,0-1 0,-21 1 16,0 21-16,21-21 0,-21-1 15,21 1-15,-21 0 0,0 20 0,0 1 16,0 0-16,21 0 0,-21 42 31,0 0-31,0 22 16,-21-22-16,21 21 0,-21-21 0,21 22 15,0-1-15,0-21 16,-21 21-16,21-20 0,0-1 0,0 0 16,0 0-16,0 0 0,0 0 15,0 1-15,0-1 0,21-21 0,0 21 16,0-21-16,1 0 16,-1 0-16,0 0 0,0 0 0,0 0 15,0 0-15,1-21 0,-22 0 0,21-1 16,0 1-16,0 0 0,0 0 15,-21-21-15,0 20 0,0-20 0,0 21 16,0-21-16,0 20 0,0 1 16,0 0-16,0 0 0,0 0 15,0 0 1,0 42 15,21-21-31,1 21 16,-1-21-16,0 0 15,0 0-15,0 0 0,0 0 0,1 0 16,-1 0-16,0 0 0,0-21 16,0 21-16,0-21 0,1-1 0,-1 22 15,-21-21-15,0 0 0,21 0 16,-21 0-16,21 0 16,-21 42 15,-21 0-16,0 0-15,0 0 0,21 22 0,0-22 16,-22 21-16,22-21 0,-21 22 0,21-22 16,-21 0-16,21 21 0,0-21 15,0 1-15,0-1 0,0 0 0,0 0 16,21 0-16,0-21 0,1 21 16,-1-21-16,0 0 0,0 0 0,0 22 15,22-22-15,-22 0 0,21 0 16,-21 0-16,22 0 0,-22-22 0,21 1 15,-21 21-15,0-21 16,22 0-16,-22 0 0,0 0 0,0-1 16,-21-20-16,21 21 0,-21 0 15,22 0-15,-22-1 0,0 44 47,-22-1-47,1 0 0,21 0 16,-21 0-16,21 0 0,0 1 15,0-1-15,0 0 0,0 0 16,0 0-16,0 0 0,21-21 16,0 22-16,1-22 15,-1 0-15,0 21 0,0-21 16,0 0-16,0 0 0,1 0 0,-1 0 16,0 0-16,0 0 0,0-21 15,0-1-15,1 22 0,-22-21 0,0 0 16,0-21-16,21 21 0,-21-22 0,0 22 15,0-21-15,0-1 0,0 1 16,0 0-16,0 21 0,0-22 0,0 22 16,0-21-16,-21 21 0,-1 21 15,22-22-15,-21 22 0,0 0 16,0 0-16,0 0 0,0 22 16,-1-1-16,1 0 0,-21 0 15,21 0-15,0 22 0,-1-1 16,1-21-16,21 21 0,0-20 0,0 20 15,-21-21-15,21 21 0,0-20 16,0-1-16,0 0 0,0 0 0,21 0 16,0 0-16,1 1 15,-1-22-15,0 0 0,0 0 0,0 0 16,0 0-16,22 0 0,-22 0 16,0 0-16,0 0 0,0-22 0,22 1 15,-22 21-15,0-21 0,21-21 16,-20 21-16,-1-1 0,0-20 15,0 21-15,0-21 0,-21 20 0,0-20 16,21 21-16,-21 0 0,0 0 16,22-1-16,-22 1 0,0 42 47,-22 1-47,1-1 0,21 0 15,0 0-15,-21 0 0,21 0 0,-21 1 16,21 20-16,-21-21 0,21 0 15,0 0-15,0 1 0,0-1 0,0 0 16,0 0-16,0 0 16,21 0-16,0-21 15,0 0-15,0 0 0,1 0 16,-1 0-16,0 0 0,0 0 16,0 0-16,0 0 0,1 0 0,-1-21 15,0 21-15,0-21 16,0 0-16,0 0 0,-21 0 0,22-1 15,-1-20-15,0 21 0,0 0 16,-21-22-16,0 22 0,21 0 0,-21 0 16,0 0-16,0 0 0,0 42 47,-21 0-47,0 0 15,21 0-15,-21 0 0,21 1 16,0 20-16,-21-21 0,21 0 0,0 0 15,-22 1-15,22-1 0,0 0 16,0 0-16,0 0 0,0 0 16,22-21-16,-1 22 0,0-22 15,0 0-15,0 0 0,0 21 16,1-21-16,-1 0 0,0 0 0,0 0 16,0 0-16,0-21 0,22 21 15,-22-22-15,0 1 0,0 0 0,0 0 16,-21 0-16,22 0 15,-1-1-15,0-20 0,-21 21 0,0-21 16,0 20-16,0 1 0,0 0 16,0 0-16,0 0 0,-21 21 31,0 0-31,-1 0 16,44 0 15,-1 0-16,0 0-15,0 0 16,0 0 0,0 0-1,-21 21 1,0 0-16,0 0 0,0 0 0,0 22 16,0-22-16,0 0 0,0 21 15,-21-20-15,21-1 0,-21 21 0,21-21 16,0 0-16,0 1 15,0-1-15,21-21 0,0 21 16,1-21-16,-1 0 0,0 0 16,21 0-16,-21 0 0,22 0 0,-22-21 15,21 21-15,-21-21 0,22-1 16,-22 22-16,0-21 0,21 0 0,-20 0 16,-1 0-16,0 0 15,0-22-15,-21 22 0,21 0 0,0 0 16,-21 0-16,0-1 0,0 1 15,0 0-15,0 0 0,0 0 16</inkml:trace>
  <inkml:trace contextRef="#ctx0" brushRef="#br0" timeOffset="35286.35">20214 2096 0,'0'0'0,"-21"0"31,21 21 47</inkml:trace>
  <inkml:trace contextRef="#ctx0" brushRef="#br0" timeOffset="37042.81">1820 5292 0,'0'-21'16,"-21"42"31,0 0-32,0 21-15,0 1 0,-1-1 16,1 0-16,0 22 0,0-1 0,0 1 16,0-1-16,-22 1 0,22-1 15,0 1-15,0-1 0,-22-20 0,22-1 16,0 0-16,0 1 0,0-1 15,0-21-15,21 0 0,0 0 16,0 1-16,-22-1 0,22-42 31,0-1-15,22 1-16,-1 0 0,0-21 16,0 21-16,0-22 0,0-20 0,1 20 15,20-20-15,-21-1 0,21 1 16,1-1-16,-22-20 0,21 20 0,-21 1 15,22-1-15,-22 1 0,0 20 16,21 1-16,-20 0 0,-22-1 16,21 22-16,-21 0 0,21 21 15,-21 21 1,0 22-16,0-1 0,0-21 16,0 43-16,0-22 15,0 0-15,0 22 0,0-1 0,0 1 16,0-22-16,0 22 0,0-22 15,0 21-15,0-20 0,0-1 0,0-21 16,0 22-16,0-22 0,0 0 16,0 0-16,0 0 0,0 0 0,0 1 15,0-44 17,0 1-17,0 0-15,0 0 0,-21 0 16</inkml:trace>
  <inkml:trace contextRef="#ctx0" brushRef="#br0" timeOffset="38067.08">1545 5842 0,'0'0'0,"-21"0"16,0 0 0,0 0-1,-1 0 1,1 0-1,42 0 79,1 0-94,20-21 16,-21 21-16,21-21 0,1 0 15,-1 21-15,0-22 0,1 22 16,-1-21-16,22 0 0,-43 21 0,21-21 16,0 21-16,1-21 0,-1 0 15,-21 21-15,22 0 0,-22 0 0,0-22 16</inkml:trace>
  <inkml:trace contextRef="#ctx0" brushRef="#br0" timeOffset="38703.92">2752 5313 0,'0'0'0,"-22"-21"0,-20-43 31,21 64-31,0 0 16,0 0 0,21 21-1,-22 1-15,22 20 0,-21-21 16,21 21-16,0 1 0,-21-1 0,21 0 15,0 22-15,0-22 0,0 22 16,0-22-16,0 0 0,0 22 16,0-22-16,0 1 0,0-1 0,0-21 15,-21 21-15,21-20 0,0-1 16,0 0-16,0 0 0,0-42 47,0 0-47,0 0 15,0-1-15,0 1 0,21 0 16,0 0-16,-21-21 0,21 20 0,1-20 16,-1 21-16,0-21 0,0 20 15,0 1-15,22-21 0,-22 21 0,21 0 16,-21 21-16,22-22 0,-22 22 16,21 0-16,-21 0 0,0 0 15,1 22-15,-1-1 0,0 0 0,0 0 16,0 0-16,-21 0 0,0 22 0,0-22 15,0 21-15,0 1 16,0-22-16,-21 0 0,0 21 0,0-21 16,-22 1-16,1-1 0,21 0 15,-21 0-15,-1 0 0,1 0 0,21-21 16,-22 0-16,22 22 0,0-22 16,0 0-16,0 0 0,0 0 0,-1 0 15,22-22 1,0 1-16,22 0 15,-1 0-15,0 0 16,0 21-16</inkml:trace>
  <inkml:trace contextRef="#ctx0" brushRef="#br0" timeOffset="39251.04">3641 5715 0,'0'0'0,"21"-21"0,0 21 0,-21-21 16,21 21-16,-21-21 0,0-1 15,21 22-15,0-21 0,-21 0 0,0 0 16,0 0-16,0 0 16,0-1-16,0 1 0,0 0 15,-21 21 1,-21 0-16,21 0 0,0 0 15,-22 0-15,22 21 0,-21 0 0,21 1 16,-1-1-16,1 0 0,0 0 16,0 0-16,21 0 0,-21 22 0,21-22 15,0 0-15,0 0 0,0 0 16,0 1-16,0-1 0,21 0 16,0 0-16,0-21 0,0 21 15,1-21-15,-1 21 0,0 1 0,0-22 16,21 21-16,-20-21 0,-1 21 15,0 0-15,0-21 0,0 21 16,-21 0-16,21-21 0,-21 22 16,0-1-16,-21 0 0,0 0 15,0-21-15,-21 21 0,20 0 0,-20-21 16,0 0-16,21 22 0,-22-22 16,1 0-16,21 0 0,-22 0 0,22 0 15,-21 0-15,21 0 0,0 0 16,-1 0-16,1-22 0,21 1 0,-21 21 15,0-21-15,21 0 16,0 0 0,0 0-1,0-1-15,21 1 0,0 0 16,0 21-16,1-21 0</inkml:trace>
  <inkml:trace contextRef="#ctx0" brushRef="#br0" timeOffset="39643.81">4339 5059 0,'0'-21'16,"0"42"-16,0-63 0,0 20 0,0 1 15,-21 21-15,0 0 16,0 0 0,21 21-16,-22 22 15,1-22-15,21 21 0,-21 1 16,21 20-16,0-21 0,0 1 0,-21 20 16,0 1-16,21-22 0,-21 22 15,21-1-15,-22 1 0,22-22 0,-21 21 16,21-20-16,-21-1 0,21-21 0,0 22 15,0-22-15,0 0 16,0 0-16,0 0 0,21-21 16,0 0-16,1 0 0,-1 0 15,0 0-15,0 0 0,-21-21 16,21 0-16,0 0 16,-21 0-16,0-22 0</inkml:trace>
  <inkml:trace contextRef="#ctx0" brushRef="#br0" timeOffset="39858.68">4064 5630 0,'-21'0'32,"42"0"-17,0 0-15,0 0 16,0 0-16,1 0 0,-1 0 0,0 0 15,0 0-15,0-21 0,22 21 16,-22-21-16,0 21 0,0 0 0,0-21 16,0 21-16,1 0 0,-1-21 15</inkml:trace>
  <inkml:trace contextRef="#ctx0" brushRef="#br0" timeOffset="40426.87">4720 5736 0,'0'0'0,"-42"-84"32,42 62-32,0 1 0,21 0 15,-21 0-15,21 0 0,0 0 16,0 21-16,22-22 0,-22 1 0,0 21 16,0 0-16,22 0 0,-22 0 0,21 0 15,-21 0-15,0 0 0,1 21 16,20 1-16,-21-1 0,0 21 0,-21-21 15,21 22-15,-21-22 0,22 21 16,-22-21-16,0 22 0,0-22 0,0 0 16,0 21-16,0-21 0,0 1 15,0-1-15,-22 0 16,1-21-16,0 0 16,0 0-1,0 0-15,21-21 0,0 0 16,0-1-16,0 1 0,0 0 15,0 0-15,0 0 0,0-22 0,21 22 16,-21-21-16,21 21 0,0-22 16,-21 22-16,21-21 0,-21 21 0,22 0 15,-1-1-15,0 1 0,-21 0 0,21 21 16,0-21-16,0 21 0,1 0 16,-1-21-16,0 21 15,0 0 1,0 0-16</inkml:trace>
  <inkml:trace contextRef="#ctx0" brushRef="#br0" timeOffset="41235.08">5821 5715 0,'0'0'0,"21"0"0,0 0 16,0-21-16,-21 0 0,21 0 16,-21-1-16,22 22 0,-22-21 15,0 0-15,0 0 0,0 0 0,0 0 16,0-22-16,-22 22 0,1 0 15,0 0-15,0 0 0,0-1 0,0 1 16,-22 21-16,22-21 0,0 21 0,-21 0 16,20 0-16,-20 0 0,21 0 15,0 0-15,-22 21 0,22 0 0,-21 1 16,21-1-16,0 0 16,-1 21-16,1 1 0,0-22 0,0 21 15,0 0-15,21 1 0,0-1 16,0 0-16,0-20 0,0 20 0,0-21 15,0 21-15,0-20 0,0-1 0,0 0 16,21-21-16,0 0 0,0 0 16,0 0-16,22 0 0,-22 0 0,21 0 15,1 0-15,-22-21 0,21 0 16,0 21-16,-20-22 0,20 1 0,-21 0 16,21 0-16,-20 0 0,-1-22 15,0 22-15,0 0 0,-21-21 0,0 21 16,0-22-16,21 22 0,-21 0 15,0 0-15,0 0 0,0-1 0,0 1 16,-21 21 0,0 0-1,21 21-15,0 1 0,0-1 16,-21 0-16,21 21 0,0-21 16,0 22-16,0-22 0,0 21 0,0-21 15,0 1-15,0-1 0,0 0 0,0 0 16,0 0-16,0 0 0,21 1 15,0-22-15,0 0 0,0 0 16,1 0-16,-1 0 0,0 0 16,0 0-16,0 0 0,0-22 15,1 1-15,-1 0 0</inkml:trace>
  <inkml:trace contextRef="#ctx0" brushRef="#br0" timeOffset="41542.17">6477 5461 0,'0'0'0,"0"-21"0,0 0 16,0 0-16,0-1 16,-21 22-1,0 0-15,-1 0 16,1 0-16,0 0 0,0 0 16,0 22-16,0-1 0,-1 0 0,1 0 15,0 21-15,0-20 0,0 20 16,21-21-16,0 21 0,-21 1 0,21-22 15,0 21-15,0-21 0,0 22 16,0-22-16,0 0 0,0 0 0,0 0 16,21-21-16,0 22 0,0-22 0,0 0 15,0 0-15,22 0 0,-22 0 16,21 0-16,-21-22 0,22 1 0,-1 0 16,22 0-16,-22 0 0,0 0 15,22-22-15,-22 1 0,0 0 0,22-1 16</inkml:trace>
  <inkml:trace contextRef="#ctx0" brushRef="#br0" timeOffset="41866.15">7154 4911 0,'0'-21'0,"0"42"0,0-64 16,0 22-16,0 0 0,0 0 0,-21 21 31,21 21-31,-21-21 0,0 42 16,21-20-16,-21 20 0,-1 0 15,22 1-15,-21-1 0,0 0 0,21 1 16,0-1-16,-21 0 0,0 1 16,21-1-16,-21 21 0,21-20 15,0-1-15,0 0 0,0 1 0,-22-1 16,22-21-16,0 22 0,0-1 16,0-21-16,0 21 0,0-20 0,0-1 15,0 0-15,0 0 0,0 0 16,0 0-16,22-21 0,-1 0 15,0 0-15,0 0 16,0 0-16,0-21 16,1 0-16,-1 0 0,0 0 0,0 0 15,0-1-15,22-20 0</inkml:trace>
  <inkml:trace contextRef="#ctx0" brushRef="#br0" timeOffset="42138.02">7535 5313 0,'0'0'0,"-21"0"32,0 21-32,21 0 0,-21 0 15,0 1-15,21-1 0,-22 0 0,22 0 16,0 21-16,-21-20 0,21 20 16,-21-21-16,21 21 0,0-20 0,0 20 15,0-21-15,0 0 0,0 22 16,0-22-16,0 0 0,0 0 15,0 0-15,21-21 16,0 0 0,1 0-16,-1 0 0,0 0 15,-21-21-15,21 21 0,0-21 16,0 0-16,1 0 0,-1-1 0,0-20 16,21 21-16</inkml:trace>
  <inkml:trace contextRef="#ctx0" brushRef="#br0" timeOffset="42995.06">7959 5334 0,'0'21'15,"0"0"1,0 1-16,-22-1 0,1 0 0,0 0 16,0 0-16,0 22 0,21-1 0,-21-21 15,-1 21-15,22-20 0,-21 20 16,21-21-16,0 0 0,0 0 0,0 1 15,0-1-15,0 0 0,0 0 16,21-21-16,1 21 0,-1-21 16,0 0-16,0 0 0,0 0 15,0 0-15,1 0 0,-1-21 0,0 0 16,0 0-16,0 0 0,-21-1 16,21 1-16,-21-21 15,0 21-15,0 0 0,0-22 0,0 22 16,0 0-16,-21 0 0,0 0 15,0-1-15,0 1 0,0 0 0,21 0 16,-22 21-16,22-21 0,-21 21 16,21-21-1,21 21-15,1 0 16,-1 0-16,0-22 0,21 22 16,-21 0-16,22 0 0,-22 0 0,21 0 15,-21 0-15,1 0 0,-1 0 0,0 0 16,0 0-16,0 22 0,0-22 15,-21 21-15,0 0 0,0 0 16,0 0-16,0 0 0,0 1 0,0 20 16,0-21-16,0 0 0,0 22 15,0-22-15,0 0 0,0 0 0,0 0 16,0 0-16,0 1 0,0-1 16,0 0-16,0 0 0,0 0 0,0 0 15,0 1 1,-21-22 15,21-22-31,-21 1 16,21 0-16,0 0 15,0 0-15,0 0 0,0-1 0,0-20 16,0 0-16,0 21 0,21-22 16,0 1-16,1 0 0,-1 20 0,0-20 15,0 0-15,0 21 0,22-1 16,-22-20-16,21 21 0,0 0 0,1 0 15,20 21-15,-20 0 0,20 0 16,-21 0-16,22 0 0,-22 0 0,1 21 16,-1 0-16,-21 0 0,0 0 0,0 22 15,-21-1-15,0 0 0,0 1 16,0-1-16,0 0 0,-21-21 0,21 22 16,-21-1-16,0-21 0,21 22 15,-21-22-15,21 0 0,0 0 16,-21 0-16,21 0 0,-22-21 0,22 22 15,-21-22 1,21-22 0,0 1-16,-21 21 15,21-21-15,0 0 0,-21 0 16</inkml:trace>
  <inkml:trace contextRef="#ctx0" brushRef="#br0" timeOffset="43442.71">8170 4678 0,'0'0'0,"-21"0"0,0 0 0,0 0 15,0 0-15,-1 0 16,1 0-16,21 21 31,21 0-15,1-21-16,-1 0 16,0 0-16,21 0 0,-21 0 0,1 0 15,-1 0-15,0 0 0,-21-21 31,0 0-31,-21 21 16,0 0-16,-1-21 16,1 21-16,0 0 0,0 0 15,0 0-15,0 0 16,-1 21-16,1 0 16,0-21-16,0 21 0,21 0 15,0 1 1</inkml:trace>
  <inkml:trace contextRef="#ctx0" brushRef="#br0" timeOffset="43734.98">6921 5355 0,'43'0'0,"-86"0"0,107-21 15,-22 21-15,1 0 0,-22 0 0,21 0 16,-21 0-16,0 0 0,1 0 15,-1 0-15,0 0 0,0 0 0</inkml:trace>
  <inkml:trace contextRef="#ctx0" brushRef="#br0" timeOffset="44870.2">2180 6625 0,'0'0'0,"-21"0"0,21-21 0,-21 21 16,0 0-16,21-21 16,0 0-16,-22 21 15,1 0-15,21-21 16,21 21 46,1 0-62,-1 0 16,0 0-16,0 0 0,21 0 16,-20 0-16,20 0 0,0 0 0,22 0 15,-22 0-15,0 0 0,22 0 16,-1 0-16,1 0 0,-22 0 0,22 0 16,-1 0-16,1 0 15,-1 0-15,-20 0 0,20 0 0,1 0 16,-1 0-16,1 0 0,-1 0 15,1 0-15,20 0 0,-20 0 0,20-22 16,1 22-16,0 0 0,21 0 16,-22-21-16,1 21 0,0 0 0,20 0 15,1-21-15,0 21 0,0 0 0,0 0 16,21 0-16,-21 0 0,-22 0 16,22-21-16,0 21 0,0 0 0,0 0 15,21 0-15,-22 0 0,1 0 16,0 0-16,0-21 0,0 21 0,-22 0 15,22 0-15,-21 0 0,21 0 16,-22 0-16,22 0 0,0 0 16,-21 0-16,21 0 0,-1 0 0,-20 0 15,0-21-15,21 21 0,-22 0 16,22 0-16,-21 0 0,21 0 0,-1 0 16,1 0-16,-21 0 0,21 0 15,-22 0-15,1 0 0,0 0 0,-22 0 16,22 0-16,-22 0 0,1 0 15,-22 0-15,22 0 0,-22 0 0,0-22 16,1 22-16,-1 0 0,-21 0 0,22 0 16,-22 0-16,0 0 15,0 0-15,-21-21 125</inkml:trace>
  <inkml:trace contextRef="#ctx0" brushRef="#br0" timeOffset="44998.16">9186 6371 0,'0'0'16,"-21"0"15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25:22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 656 0,'0'0'0,"0"-21"0,0 0 0,0 0 16,0 0-16,0-1 15,0 1-15,0 0 16,0 42 15,-21 0-31,21 1 0,0-1 0,-21 21 16,0 0-16,21 1 0,-21 20 15,-1-20-15,22 20 0,-21 1 0,0-1 16,0 1-16,0-1 0,0 1 16,-1-1-16,22-21 0,-21 22 15,0-22-15,21-21 0,-21 22 0,21-22 16,0 0-16,0 0 0,0-42 31,21 0-15,0 0-16,0 0 0,-21-22 0,22 1 15,-1 0-15,0-1 0,0 1 16</inkml:trace>
  <inkml:trace contextRef="#ctx0" brushRef="#br0" timeOffset="267.83">1524 550 0,'21'85'15,"0"-43"1,0-20-16,-21 20 0,22 21 0,-22-20 0,0 20 16,21-20-16,-21 20 0,21-21 15,-21 22-15,0-22 0,0 1 16,0-1-16,0 0 0,0-21 16,0 22-16,0-22 0,0 0 0,21 0 15,-21 0-15,0 1 0,0-1 16,0-42 15,-21-1-15</inkml:trace>
  <inkml:trace contextRef="#ctx0" brushRef="#br0" timeOffset="484.08">1249 1249 0,'0'0'0,"-21"0"31,42 0-15,0 0-16,0 0 0,0 0 15,22 0-15,-22 0 0,0 0 16,21 0-16,1-21 0,-22 21 16,21 0-16,0-21 0,-20-1 0,20 22 15,-21-21-15,21 21 0,-20-21 16,-1 0-16,21 21 0,-21-21 15</inkml:trace>
  <inkml:trace contextRef="#ctx0" brushRef="#br0" timeOffset="1064.08">2180 635 0,'0'0'0,"-21"0"15,0 0-15,0 0 16,21 21 0,0 0-16,0 1 0,0 20 15,0-21-15,0 21 0,0 1 16,0-1-16,0 0 0,0 1 0,0-1 16,0 0-16,0 1 0,0-1 15,0 0-15,0-20 0,0 20 16,0-21-16,0 0 0,0 0 0,0 1 15,0-1-15,0-42 47,0-1-47,0 1 16,0 0-16,0 0 0,0 0 16,0 0-16,0-1 0,0-20 15,0 21-15,21-21 0,-21 20 16,21-20-16,0 21 0,0 0 0,0 0 15,1-1-15,20 22 0,-21 0 16,0 0-16,22 0 0,-22 0 16,21 0-16,-21 22 0,22-1 0,-22 0 15,0 0-15,0 21 0,0-20 16,-21-1-16,0 21 0,0-21 0,0 0 16,0 1-16,-21 20 15,0-21-15,-21 0 0,20 0 0,-20 1 0,0-22 16,-1 21-16,22 0 0,-21-21 15,21 0-15,-22 0 0,22 0 16,0 0-16,0 0 0,0 0 16,0 0-16,21-21 15,0 0-15,0-1 16,0 1-16,21 21 0,21-21 16</inkml:trace>
  <inkml:trace contextRef="#ctx0" brushRef="#br0" timeOffset="1552.12">3090 995 0,'0'0'0,"21"-21"0,-21 0 0,0-1 0,22 1 15,-22 0-15,0 0 0,0 0 16,0 0-16,-22 21 15,1 0-15,0 0 16,0 0-16,0 0 0,0 21 16,-22 0-16,22-21 0,0 21 0,0 0 15,0 0-15,-1 1 0,22-1 16,-21 0-16,21 0 0,0 0 0,0 0 16,0 1-16,21-22 15,1 21-15,-1-21 0,0 21 16,21-21-16,-21 0 0,1 21 15,-1-21-15,21 21 0,-21-21 0,0 21 16,1-21-16,-22 22 0,21-1 16,-21 0-16,21-21 0,-21 21 15,0 0-15,-21 0 16,0-21-16,-1 22 0,1-22 0,-21 21 16,0-21-16,20 0 0,-20 0 15,21 21-15,-21-21 0,-1 0 0,22 0 16,0 0-16,-21 0 0,20 0 15,1 0-15,0-21 16,0 0-16,21-1 16,0 1-16,0 0 15,21 0-15,0 0 0,0 0 16,1-1-16</inkml:trace>
  <inkml:trace contextRef="#ctx0" brushRef="#br0" timeOffset="1835.42">3514 529 0,'0'0'0,"-22"0"0,1 0 16,0 0-16,0 21 16,21 1-16,0-1 15,0 21-15,0-21 0,0 22 16,-21-1-16,21 21 0,0-20 0,-21-1 15,21 22-15,0-22 0,0 0 16,0 1-16,-22-1 0,22 0 0,0-21 16,0 22-16,0-22 0,0 0 15,0 0-15,0 0 0,22-21 16,-1 0 0,0 0-1,0 0-15,0-21 0</inkml:trace>
  <inkml:trace contextRef="#ctx0" brushRef="#br0" timeOffset="2032.05">3217 1080 0,'0'0'0,"-21"-22"31,42 1-31,0 21 15,22-21-15,-22 21 0,0 0 16,21-21-16,1 0 0,-22 21 0,21-21 16,1-1-16,-1 22 0,0 0 15</inkml:trace>
  <inkml:trace contextRef="#ctx0" brushRef="#br0" timeOffset="2475.82">3768 995 0,'0'0'0,"0"-21"0,0 0 16,0-1-16,0 1 0,0 0 16,21 0-16,0 21 15,0-21-15,0 21 16,0 0-16,1 0 0,-1 0 0,0 0 15,0 21-15,0 0 0,-21 0 16,21 0-16,1 1 0,-1 20 0,0-21 16,-21 21-16,0-20 0,21 20 15,-21-21-15,21 21 0,-21-20 0,0-1 16,0 21-16,0-21 0,0 0 16,0 1-16,0-1 0,0 0 15,-21-21 1,0 0-16,21-21 15,0 0 1,0-1-16,0 1 16,0 0-16,0 0 0,0 0 0,0 0 15,0-22-15,0 22 0,0 0 16,0 0-16,0 0 0,0-1 0,21 1 16,0 0-16,0 0 0,-21 0 15,22 21-15,-1-21 0,0-1 16</inkml:trace>
  <inkml:trace contextRef="#ctx0" brushRef="#br0" timeOffset="3091.49">4889 1249 0,'0'0'0,"0"-21"0,22 21 16,-22-21-16,0-1 0,21 22 15,0-21-15,-21 0 0,0 0 0,21-21 0,-21 20 16,21 1-16,-21-21 16,0 21-16,0-22 0,0 22 0,0-21 15,-21 0-15,0 20 0,0 1 16,0-21-16,-1 21 0,1 21 0,0-21 15,-21 21-15,21 0 0,-22 0 16,22 0-16,-21 0 0,-1 21 0,1 0 16,0 21-16,21 1 0,-22-1 15,1 0-15,21 1 0,0-1 0,-1 21 16,1-20-16,0-1 0,21 0 16,0-20-16,0 20 0,0-21 0,0 0 15,0 0-15,0 1 16,21-22-16,0 0 0,1 21 0,-1-21 15,21 0-15,-21 0 0,22 0 16,-1 0-16,-21-21 0,21-1 0,1 1 16,-1 0-16,-21 0 0,22 0 15,-1 0-15,-21-22 0,21 22 0,-20-21 16,-1 21-16,0-22 0,-21 1 16,0 21-16,21-22 0,-21 22 0,0 0 15,0 42 16,-21 22-31,21-22 16,-21 0-16,21 21 0,0 1 0,0-22 16,0 21-16,0-21 0,0 22 15,0-22-15,0 0 0,0 0 0,0 0 16,0 0-16,0 1 0,21-22 16,0 0-16,0 21 0,0-21 0,1 0 15,-1 0-15,21 0 0,-21 0 0</inkml:trace>
  <inkml:trace contextRef="#ctx0" brushRef="#br0" timeOffset="3638.07">5524 804 0,'0'0'0,"-127"22"31,106-1-31,0 0 15,21 0-15,-21 21 0,0-20 16,0 20-16,21 0 0,0-21 0,0 22 16,0-22-16,0 21 0,0-21 15,0 1-15,0-1 0,0 21 0,21-21 16,-21 0-16,21-21 16,21 0-16,-21 22 0,1-22 15,20 0-15,0 0 0,-21 0 0,22-22 16,-1 22-16,0-21 0,1 0 15,-22 0-15,21 0 0,1-22 0,-22 1 16,0 0-16,0-1 0,0 1 16,0-21-16,1 20 0,-22-20 0,21 20 15,-21-20-15,21 21 0,-21-1 16,0 1-16,0 0 0,0 20 0,0 1 16,0 0-16,-21 21 15,0 0-15,-1 21 16,22 0-16,0 22 0,-21-22 15,21 21-15,-21 1 0,0-1 0,21 0 16,0 22-16,-21-22 0,21 0 16,-21 22-16,21-22 0,0 1 0,0-1 15,0 0-15,0 1 0,0-22 0,0 21 16,0-21-16,0 0 0,0 1 16,21-22-16,0 21 0,0-21 0,0 21 15,0-21-15,1 0 16,20 0-16,-21 0 0,0-21 0,0 0 15,1 21-15,20-22 0,-21 1 16,0 0-16,0 0 0</inkml:trace>
  <inkml:trace contextRef="#ctx0" brushRef="#br0" timeOffset="3811.24">5842 974 0,'0'0'0,"-85"21"31,106-21-15,1 0-16,-1 0 0,21 0 0,-21 0 15,22 0-15,-22 0 0,21-21 16,-21 21-16,22 0 0,-22-21 0</inkml:trace>
  <inkml:trace contextRef="#ctx0" brushRef="#br0" timeOffset="4736.76">7197 931 0,'0'0'0,"21"-21"0,-21-63 32,0 105-1,0 0-31,21 21 0,-21-21 16,0 22-16,0-1 0,0 0 15,0-20-15,0 20 0,0 0 0,0 1 16,0-22-16,0 21 0,0-21 15,0 0-15,0 1 0,0-1 0,0 0 16,0-42 15,0 0-15,0-22-16,21 22 16,-21 0-16,21-21 0,0 20 0,-21-20 15,22 0-15,-1-1 0,0 1 16,0 0-16,0-1 0,0 1 0,1 21 15,-1-21-15,0 20 0,0 22 16,0 0-16,0 0 0,1 0 0,-1 0 16,0 22-16,0 20 0,0-21 15,0 21-15,-21-20 0,0 20 0,22 0 16,-22 1-16,0-1 0,0-21 16,0 21-16,0-20 0,0 20 0,0-21 15,0 0-15,0 0 0,0 1 16,0-1-16,0-42 47,0-1-47,0 1 0,0 0 0,21 0 15,0 0-15,0-22 0,0 1 16,0 0-16,1-1 0,20 1 0,-21 0 16,0-1-16,22 1 0,-22 0 15,0 21-15,0-1 0,0 1 0,0 21 16,1 0-16,-1 0 0,0 0 15,-21 21-15,0 22 0,0-22 0,0 21 16,21 1-16,-21-1 0,0 0 16,0 1-16,0-1 0,0-21 0,0 21 15,0-20-15,0 20 16,0-21-16,0 0 0,0 0 0,0 1 16,0-1-1,21-21-15,0 0 0,1 0 16,-1 0-16,-21-21 0,21 21 15</inkml:trace>
  <inkml:trace contextRef="#ctx0" brushRef="#br0" timeOffset="5128.54">8467 1101 0,'0'0'16,"0"21"-16,21-21 47,0 0-47,0-21 0,21 21 0,-20-21 15,-1 21-15,0-22 0,0 1 16,21 21-16,-20-21 0,-1 0 0,-21 0 16,0 0-16,0-1 15,0 1-15,0 0 0,-21 0 16,-1 21-16,1 0 15,0 0-15,-21 0 0,21 0 0,-22 21 16,22 0-16,0 0 0,0 1 16,0 20-16,-1-21 0,1 21 0,21 1 15,-21-22-15,21 21 0,0 1 16,0-22-16,0 0 0,0 21 0,0-21 16,21 1-16,0-1 0,1-21 15,-1 21-15,0-21 0,0 0 0,21 0 16,-20 0-16,20 0 0,0 0 0,1 0 15,-1-21-15,0 0 0,1 21 16</inkml:trace>
  <inkml:trace contextRef="#ctx0" brushRef="#br0" timeOffset="5379.75">9377 550 0,'0'0'16,"0"-21"-16,-21 21 0,-1 0 15,1 0-15,21 21 0,-21 1 0,0 20 16,21-21-16,-21 21 0,0 22 16,21-22-16,-22 22 0,1-1 0,21-20 15,0 20-15,-21-21 0,0 1 16,0-1-16,21 0 0,0 1 0,0-22 16,0 0-16,0 0 0,0 0 0,0 1 15,21-22 1,0 0-1,0 0-15,0-22 0,1 1 16,-1 0-16</inkml:trace>
  <inkml:trace contextRef="#ctx0" brushRef="#br0" timeOffset="5833.85">9567 550 0,'0'22'16,"0"-44"-16,-21 86 0,21-22 0,-21 1 0,0 20 16,21-21-16,0 22 0,-21-1 15,21-20-15,-22 20 0,22-20 0,0-1 16,0 0-16,0 1 0,-21-22 16,21 0-16,0 0 0,0 0 0,0 0 15,0 1 1,0-44-1,0 1 1,0 0-16,0 0 0,0-21 16,21 20-16,-21-20 0,22 21 0,-1-21 15,0-1-15,0 1 16,0 0-16,22-1 0,-22 22 0,0 0 16,21 0-16,-21 21 0,22 0 15,-22 0-15,0 21 0,0 0 0,-21 21 16,0-20-16,0 20 0,0 0 15,0 1-15,0-22 0,0 21 0,0 0 16,0-20-16,0-1 0,-21 0 16,0 0-16,21 0 0,-21 0 0,21 1 15,-21-22 1,21-22 0,0 1-1</inkml:trace>
  <inkml:trace contextRef="#ctx0" brushRef="#br0" timeOffset="6011.74">9059 847 0,'0'0'0,"-21"0"0,42 0 31,0 0-15,22 0-16,-22 0 15,21 0-15,1 0 0,-1 0 0,0 0 0,22 0 16,-22 0-16</inkml:trace>
  <inkml:trace contextRef="#ctx0" brushRef="#br0" timeOffset="6411.51">10308 847 0,'-63'0'16,"63"21"0,-22 0-16,1 0 0,0 0 15,0 1-15,0 20 0,0-21 0,-1 21 16,22 1-16,-21-22 0,21 21 16,-21-21-16,21 1 0,0 20 0,0-21 15,0 0-15,0 0 0,21 1 16,0-22-16,1 21 0,-1-21 0,0 0 15,0 0-15,0 0 0,22 0 0,-22 0 16,0 0-16,21 0 0,-21 0 16,1-21-16,-1-1 0,21 22 0,-21-21 15,0-21-15,-21 21 0,22 0 16,-22-22-16,0 22 0,0-21 16,0 21-16,0-22 0,0 1 15,0 21-15,-22 0 0,1-1 0,0 22 16,0 0-16,-21 0 0,20 0 15,-20 0-15,21 0 0,-21 22 0,20-1 16,1 0-16,0 0 0,21 0 16,0 0-16,0 1 0,0-1 15,21 0-15</inkml:trace>
  <inkml:trace contextRef="#ctx0" brushRef="#br0" timeOffset="6943.42">11091 1037 0,'0'0'0,"0"-21"0,-21 0 0,0 0 15,0 0-15,0 21 0,-22 0 0,22-22 16,0 22-16,-21 0 0,20 0 16,1 22-16,-21-1 0,21 0 0,0 0 15,-1 0-15,1 0 0,0 22 16,0-22-16,0 21 0,21-21 0,0 22 15,-21-22-15,21 0 0,0 0 0,0 22 16,0-22-16,0 0 16,0 0-16,21 0 0,21-21 15,-21 21-15,0-21 16,22 0-16,-22 0 0,21 0 0,1-21 16,-22 21-16,21-21 0,0 0 0,1 0 15,-22 0-15,21-1 0,-21 1 16,1-21-16,20 0 0,-21-1 0,0 1 15,-21-22-15,21 22 0,1-21 16,-22 20-16,0-20 0,21 20 0,-21 1 16,0 21-16,0 0 0,0 0 15,0-1-15,-21 22 16,21 22 0,-22-1-16,1 21 0,21 0 0,0 1 15,-21-1-15,21 22 0,-21-22 0,21 21 16,0-20-16,0-1 0,0 0 15,0 1-15,0-1 0,0-21 0,0 22 16,21-22-16,0 0 0,-21 0 16,21 0-16,1-21 0,20 0 0,-21 21 15,0-21-15,22 0 0,-22 0 16,21 0-16,-21 0 0,22-21 0,-22 21 16,21-21-16</inkml:trace>
  <inkml:trace contextRef="#ctx0" brushRef="#br0" timeOffset="7763.69">1587 2138 0,'0'0'0,"-63"0"0,-1 0 0,-190 0 31,212 0-31,0 0 0,-1 0 0,22 0 16,0 0-16,0 0 0,0 0 15,0 0-15,21-21 16,21 21-16,0 0 16,0 0-16,21 0 0,1-21 0,20 21 15,1-22-15,20 22 0,1 0 16,21-21-16,0 21 0,-22 0 0,22 0 15,21-21-15,0 21 16,21 0-16,1 0 0,20 0 0,0-21 16,1 21-16,20 0 0,1 0 15,20 0-15,1-21 0,21 21 0,21 0 16,-21 0-16,21-21 0,0 21 16,0 0-16,0 0 0,0-22 0,-22 22 15,22 0-15,0 0 0,0-21 16,-21 0-16,21 21 0,0 0 0,-21-21 15,21 21-15,-21 0 0,21-21 16,-21 21-16,21 0 0,-21-21 0,-1 21 16,-20 0-16,21-22 0,-21 1 15,-22 21-15,1 0 0,-22 0 16,0-21-16,1 21 0,-43 0 0,0 0 16,-43 0-16,1-21 0,-22 21 15,-20 0-15,-1 0 0,-21-21 0,0 21 16,-21-21-1,-42 21 1,0 0-16,-1 0 0</inkml:trace>
  <inkml:trace contextRef="#ctx0" brushRef="#br0" timeOffset="9595.91">1164 3112 0,'0'0'0,"-21"0"0,21 21 0,21-21 47,0 0-47,0-21 16,1 21-16,-1-22 0,0 1 16,21 21-16,-21-21 0,-21 0 15,22 21-15,-22-21 0,0 0 0,0-1 16,0 1-16,0 0 15,-22 0-15,1 0 0,0 0 16,-21-1-16,21 1 0,-22 21 0,1 0 16,0 0-16,20 0 0,-20 0 15,0 0-15,-1 0 0,1 21 0,21 1 16,-21-1-16,-1 21 0,22-21 16,0 22-16,0-22 0,0 21 15,21 0-15,-22-20 0,22 20 16,0 0-16,0-21 0,0 22 15,0-22-15,22 0 0,-1 0 0,0 0 16,0-21-16,21 0 0,-20 0 16,20 0-16,-21 0 0,21 0 0,1-21 15,-1 0-15,0 0 0,1 0 16,-1-22-16,0 22 0,1 0 0,-1-21 16,-21 21-16,22-1 0,-22-20 15,0 21-15,0 0 0,0 0 16,-21-22-16,0 22 0,0 0 15,0 0-15,0 42 32,0 0-32,0 0 15,0 0-15,0 22 0,0-22 0,0 0 16,0 21-16,0-20 0,0 20 16,0-21-16,0 21 0,21-20 0,1-1 15,-1 0-15,0 0 0,21 0 16,-21-21-16,22 0 0,-22 0 15,21 0-15,1 0 0,-22-21 0,21 0 16,0 0-16,1 0 0,-1-1 16,-21 1-16,0-21 0,1 21 0,-1 0 15,0-22-15,-21 22 16,21 0-16,-21 0 0,0-22 0,0 22 16,0 0-16,0 42 31,-21 0-31,21 1 15,0-1-15,-21 0 0,21 21 0,0-21 16,0 1-16,0 20 0,0-21 16,-21 0-16,21 22 0,0-22 0,0 0 15,-22 0-15,22 0 16,0-42 0,0 0-1,22 0-15,-22-22 16,21 22-16,0 0 0,-21 0 15,0-21-15,0 20 0,21 1 0,-21-21 16,21 21-16,-21 0 0,0-1 16,0 1-16,21 21 0,1 0 15,-22 21 1,0 1-16,21-1 0,-21 0 0,0 0 16,21 21-16,-21-20 0,0 20 15,21-21-15,-21 21 0,0-20 16,21-1-16,0 0 0,1 0 15,-1 0-15,0 0 0,0-21 0,21 0 16,-20 0-16,20 0 0,0 0 16,-21 0-16,22-21 0,-1 0 0,0 0 15,-20 0-15,20 0 0,-21-1 16,0-20-16,0 21 0,1 0 0,-22 0 16,0-22-16,21 22 0,-21 0 15,0 0-15,0 0 16,0 42-1,0 0-15,-21-21 0,21 21 16,0 0-16,0 0 16,0 1-16,0-1 0,0 0 0,0 0 15,0 0-15,21-21 16,0 0-16,0 21 0,0-21 0,0 0 16,1 0-16,-1 0 0,0-21 15,21 0-15,-21 0 0,1 21 0,-1-21 16,0 0-16,0-1 0,0 1 15,-21-21-15,0 21 0,21 0 0,-21-1 16,0 1-16,0 0 0,0 0 16,0 0-16,0 0 0,0-1 0,0 44 47,0-1-47,0 21 0,-21-21 15,21 22-15,0-22 0,0 21 16,0 0-16,0 1 0,0 20 0,0 1 15,0-1-15,0 1 0,0-1 16,0 1-16,0 20 0,0-20 0,0-1 16,0 22-16,0 0 0,0-1 15,0 1-15,0 0 0,0-1 0,0 1 16,0-21-16,0 20 0,0-20 0,0-1 16,-21-20-16,21 20 0,-21-21 15,21 1-15,-21-22 0,0 0 0,-1 0 16,1-21-16,-21 0 15,21-21-15,0 0 0,-22 0 16,1 0-16,0-22 0,-1 1 0,1 21 16,0-43-16,-1 22 0,1 0 15,0-22-15,20 1 0,-20 20 0,21-20 16,21 20-16,0 1 0,0 0 16,0-1-16,0 1 0,0 0 0,0-1 15,21 22-15,0-21 0,0 0 16</inkml:trace>
  <inkml:trace contextRef="#ctx0" brushRef="#br0" timeOffset="10711.78">4614 2879 0,'0'-21'0,"-84"-43"31,84 43-31,-22 21 0,1 0 16,0 0 0,21 21-16,0 0 15,0 22-15,0-22 0,0 0 0,0 21 16,0-21-16,0 22 15,0-22-15,0 21 0,-21-21 0,21 22 16,0-22-16,0 0 0,0 0 16,0 0-16,-21-21 0,21-21 31,0 0-31,0-21 16,0 21-16,21-1 0,-21-20 0,21 21 15,0-21-15,-21-1 0,21 1 16,1 0-16,-1-1 0,0 1 0,-21 21 15,21-22-15,0 22 0,0-21 16,1 42-16,-1-21 0,0 21 16,0 0-16,0 21 0,0 0 0,1 0 15,-1 0-15,0 1 0,-21-1 16,21 21-16,0-21 0,0 22 0,-21-22 16,0 21-16,22-21 0,-22 22 15,21-22-15,-21 0 0,21 0 0,-21 0 16,0 0-16,21-21 15,-21 22-15,21-22 0,0 0 16,1 0-16,-1-22 0,-21 1 0,21 21 16,0-21-16,0 0 0,0 0 15,-21 0-15,22-1 0,-1-20 0,0 21 16,0-21-16,0 20 0,-21-20 16,21 0-16,1 21 0,-1-22 0,-21 22 15,0 0-15,21 21 16,0 0-1,-21 21-15,0 0 0,0 22 16,0-22-16,0 0 0,0 21 16,0-21-16,0 22 0,0-22 0,0 21 15,0-21-15,21 1 0,-21 20 16,21-21-16,-21 0 0,22 0 0,-1-21 16,0 22-16,0-22 0,0 0 15,0 0-15,1 0 0,20 0 0,0 0 16,-21 0-16,22 0 0,-1-22 15,0 1-15,1 0 0,-22 21 16,21-21-16,1-21 0,-22 20 0,0 1 16,0 0-16,-21 0 0,0-21 0,0 20 15,0-20-15,0 21 0,0-21 16,0 20-16,0 1 0,0 0 0,0 0 16,-21 21-16,0 0 0,0 0 15,-1 0-15,1 21 0,0 0 16,21 22-16,-21-22 0,0 21 15,21-21-15,0 22 0,0-1 0,0-21 16,0 21-16,0-20 0,0-1 16,0 21-16,0-21 0,0 0 0,21 1 15,0-22-15,0 21 0,0-21 16,1 0-16,20 0 0,-21 0 16,21 0-16,1 0 0,-1-21 0,0-1 15,-20 1-15,20 0 0</inkml:trace>
  <inkml:trace contextRef="#ctx0" brushRef="#br0" timeOffset="10967.63">6710 2307 0,'0'0'0,"0"-21"0,-21 21 0,-1 0 0,1 0 16,0 21-16,0 0 15,21 22-15,-21-22 0,0 21 16,21 1-16,-22 20 0,1-21 15,21 1-15,-21 20 0,21-20 0,0-1 16,-21 0-16,21 1 0,-21-22 0,21 21 16,0-21-16,0 22 0,0-22 15,0 0-15,0 0 0,0 0 16,21-21-16,0 0 0,0 0 16,0 0-16,1 0 0,-1-21 0,0 0 15,21 0-15,-21 0 0,22-22 16</inkml:trace>
  <inkml:trace contextRef="#ctx0" brushRef="#br0" timeOffset="11395.6">7027 2307 0,'0'0'0,"0"-42"32,0 63-32,-21 0 0,21 22 0,0-22 0,0 21 15,-21 0-15,21 22 0,-21-22 0,0 1 16,21-1-16,0 21 0,0-20 15,-22-1-15,22 0 0,-21-20 0,21 20 16,-21-21-16,21 0 16,0 0-16,0 1 0,0-1 0,0-42 47,0-1-47,0 1 0,0 0 15,21 0-15,0 0 0,1-22 16,-1 22-16,0-21 0,0 0 0,21-1 15,-20 1-15,20 0 0,-21-1 0,0 22 16,22 0-16,-22 21 0,0 0 16,0 0-16,0 21 0,-21 0 0,0 0 15,21 22-15,-21-1 0,0-21 16,0 22-16,0-1 0,0 0 16,0 1-16,0-22 0,0 21 0,-21-21 15,0 0-15,21 1 0,0-1 16,-21 0-16,0 0 0,0-21 31,-1-21-15</inkml:trace>
  <inkml:trace contextRef="#ctx0" brushRef="#br0" timeOffset="11583.81">6308 2625 0,'0'0'16,"-22"0"-16,1 0 0,0 0 0,21 21 31,42-21-31,-20 0 0,-1 0 16,42 0-16,-20 0 0,20 0 16,1 0-16,-1 0 0,22 0 0,-1 0 15,1-21-15</inkml:trace>
  <inkml:trace contextRef="#ctx0" brushRef="#br0" timeOffset="11975.59">7789 2561 0,'-21'0'0,"0"0"16,-21 0-16,20 21 0,1 1 0,0-1 15,-21 0-15,21 0 0,-1 0 16,1 0-16,0 22 0,0-22 0,0 0 15,0 21-15,21-20 0,0 20 0,0-21 16,0 0-16,0 22 0,0-22 16,0 0-16,0 0 0,21-21 0,0 21 15,0-21-15,0 0 0,0 0 16,22 0-16,-22 0 0,21 0 0,1 0 16,-22 0-16,21-21 0,-21 0 0,22 21 15,-22-21-15,0 0 16,0-1-16,0 1 0,0-21 0,-21 21 15,0 0-15,0-22 0,0 22 0,0-21 16,-21 21-16,0-22 0,0 22 16,-21 0-16,20 21 0,-20 0 0,21 0 15,-21 0-15,20 0 0,-20 0 16,21 0-16,0 0 0,0 21 0,21 0 16,0 0-16,0 1 15,0-1-15,0 0 16,42-21-16</inkml:trace>
  <inkml:trace contextRef="#ctx0" brushRef="#br0" timeOffset="12491.3">8763 2688 0,'0'0'0,"-21"-21"0,21 0 0,-21 0 16,-1 0-16,-20 21 0,21-22 0,0 22 15,0-21-15,-1 21 0,1 0 16,0 0-16,0 21 0,-21 1 16,20-1-16,1 0 0,0 0 15,0 0-15,0 0 0,21 22 0,-21-22 16,-1 21-16,22-21 0,-21 1 0,21 20 16,0-21-16,0 0 0,0 0 15,0 1-15,0-1 0,0 0 0,0 0 16,21-21-16,1 0 0,-1 0 15,0 0-15,0 0 0,21 0 0,-20 0 16,20-21-16,-21 21 0,21-21 0,1 0 16,-22-1-16,21 1 0,1-21 15,-22 21-15,21-22 0,-21 22 0,22-21 16,-22 0-16,0-22 0,0 22 16,0-1-16,0-20 0,1 21 15,-22-1-15,0 1 0,0 0 0,0 20 16,0 1-16,0 0 0,0 0 15,-22 42 1,22 0-16,-21 22 0,0-1 16,0 21-16,21 1 0,0-22 15,-21 22-15,21-1 0,-21 1 0,21-22 16,0 0-16,0 1 0,0-1 16,0 0-16,0-20 0,21 20 0,0-21 15,0 0-15,0-21 0,22 0 16,-22 0-16,0 0 15,0 0-15,0 0 0</inkml:trace>
  <inkml:trace contextRef="#ctx0" brushRef="#br0" timeOffset="14000.43">11218 2477 0,'0'0'0,"0"-22"0,0-126 31,-21 148-31,21 21 32,0 1-32,-21-1 0,21 21 0,-21 0 0,21-20 15,-21 41-15,21-21 0,0 1 16,-22-1-16,1 0 0,21-20 15,-21 20-15,21-21 0,0 21 0,-21-20 16,21-1-16,-21-21 0,21 21 16,0-42-1,0 0 1,21-1-16,0 1 0,0 0 16,22-21-16,-22 21 0,0-22 0,21 1 15,-21 21-15,1-22 16,-1 1-16,21 0 0,-21 21 0,-21-1 15,21 1-15,1 0 0,-1 21 16,-21 21-16,0 0 16,0 1-16,21 20 0,-21-21 0,0 21 15,0-20-15,0 20 0,0 0 16,0-21-16,0 22 0,0-22 0,0 0 16,21 21-16,0-20 0,-21-1 0,21-21 15,-21 21-15,22-21 0,-1 0 16,0 0-16,0 0 0,0 0 0,0 0 15,1 0-15,20-21 0,-21 21 16,21-21-16,1-1 0,-22 1 16,21 0-16,-21-21 0,22 21 0,-22-22 15,0 1-15,0 0 0,0 20 16,-21-20-16,0 0 0,0-1 0,0 1 16,0 21-16,0-21 0,0 20 15,0 1-15,-21 21 16,21 21-16,-21 1 0,0-1 15,21 0-15,-21 21 0,21 1 16,-21-1-16,21 0 0,0 1 0,0-1 16,0 0-16,0 1 0,0-22 15,0 21-15,0-21 0,0 0 0,21 1 16,0-22-16,21 21 0,-21-21 16,1 0-16,20 0 0,-21 0 15,21 0-15,1 0 0,-22-21 0,21-1 16,1 1-16,-22 0 0,21 0 0,-21 0 15,22-22-15,-22 22 0,0-21 16,0 0-16,0-22 0,0 22 0,1-22 16,-22 22-16,0 0 0,21-22 15,-21 22-15,0-1 0,21 1 0,-21 0 16,0-1-16,0 22 0,0 0 16,0 0-16,0 42 15,-21 0-15,21 0 0,-21 22 16,21-1-16,-22 0 15,22 1-15,0-1 0,-21 22 0,21-22 16,-21 21-16,0-20 0,21 20 16,0-20-16,0-1 0,-21-21 0,21 21 15,0-20-15,-21-1 0,21 0 0,0 0 16,0 0 0,0-42-1,21 0 1,0 0-16,-21 0 0,21-1 15,0 1-15,-21 0 0,21 0 0,1-21 16,-1 20-16,-21-20 16,21 21-16,0 0 0,-21 0 0,0-1 0,21 22 15,0 0 1,-21 22-16,0-1 0,0 0 0,0 0 16,0 21-16,0-20 0,0 20 0,0-21 15,0 0-15,22 22 0,-22-22 16,21 0-16,-21 0 0,21 0 0,-21 0 15,21-21-15,0 22 0,0-22 16,1 0-16,-1 0 0,21 0 0,-21 0 16,22 0-16,-1 0 0,-21-22 0,21 22 15,1-21-15,-22 0 0,21 0 16,-21 0-16,22 0 0,-22-1 16,0-20-16,0 21 0,0-21 15,-21-1-15,0 22 0,0-21 0,0 21 16,0-1-16,0 1 0,0 0 0,0 42 31,-21 22-31,21-22 0,-21 0 16,0 21-16,21 1 0,0-22 15,0 21-15,0-21 0,0 0 0,0 22 16,0-22-16,0 0 0,0 0 16,21-21-1,0 0-15,0 0 0,1 0 0,-1 0 16,0 0-1,0-21-15,-21 0 0,21 0 16</inkml:trace>
  <inkml:trace contextRef="#ctx0" brushRef="#br0" timeOffset="14151.34">13356 2350 0,'0'0'16,"0"-43"-16,0 22 0,-21 21 0,0-21 15,0 21-15,-1 0 16,22 21-1,0 0 1,0 0-16,22-21 16,-1 22-16</inkml:trace>
  <inkml:trace contextRef="#ctx0" brushRef="#br0" timeOffset="14428.08">13906 2265 0,'0'0'16,"-21"0"-16,0-21 0,0 21 16,0-21-16,0 21 0,-1 0 15,1 0-15,0 21 0,0 0 16,0 0-16,21 0 0,-21 0 0,-1 22 16,1-1-16,0 0 0,21 1 15,-21-1-15,0 0 0,21 1 16,0-1-16,0-21 0,0 22 0,0-22 15,0 0-15,0 0 0,21 0 16,0-21-16,0 21 0,0-21 0,1 0 16,-1 0-16,21 0 0,-21 0 0,22-21 15,-1 21-15,0-21 0,1 0 16,-1 0-16</inkml:trace>
  <inkml:trace contextRef="#ctx0" brushRef="#br0" timeOffset="14892.01">14351 1969 0,'0'0'0,"-21"-22"0,0 22 0,-1 22 15,1-1-15,21 0 16,0 0-16,-21 0 0,21 22 0,-21-1 16,21 0-16,-21 1 0,21-1 15,-21 21-15,21-20 0,0 20 0,-22-20 16,1-1-16,21 0 0,0 1 0,0-22 15,-21 21-15,21-21 0,-21 0 16,21 1-16,0-1 0,0-42 47,0-1-47,0 1 0,0 0 16,0 0-16,21-21 0,0 20 15,0-20-15,1 0 0,-1 21 0,21-22 16,-21 1-16,22 21 0,-1-22 15,-21 22-15,21 0 0,-20 0 0,20 21 16,-21 0-16,0 0 0,0 0 0,1 21 16,-1 0-16,0 22 0,-21-22 15,21 21-15,-21 0 0,0 1 0,0-1 16,0-21-16,0 22 0,0-1 16,0-21-16,0 0 0,-21 22 15,0-22-15,0-21 0,21 21 0,0 0 16,-22-21-16,22 21 15,22-42 1,-1 21 0</inkml:trace>
  <inkml:trace contextRef="#ctx0" brushRef="#br0" timeOffset="15155.84">15642 2265 0,'-21'21'16,"0"0"-1,0 0-15,21 1 0,-22 20 16,1-21-16,21 21 0,0 1 0,-21-22 16,21 21-16,-21-21 0,21 22 15,0-22-15,0 0 0,0 0 0,0 0 16,0 1-16,0-1 0,21-21 31,0 0-15,22 0-16,-22-21 15</inkml:trace>
  <inkml:trace contextRef="#ctx0" brushRef="#br0" timeOffset="15511.65">16129 2265 0,'0'0'15,"-21"0"1,0 0-16,-1 0 0,1 0 16,0 0-16,0 21 0,-21-21 15,42 21-15,-22 0 0,1 1 16,21-1-16,-21 0 0,21 0 0,0 0 16,0 0-16,0 1 0,0-1 0,21-21 15,0 21-15,1 0 16,-1-21-16,0 21 0,0 0 0,21-21 15,-20 22-15,-1-22 0,0 21 0,0-21 16,0 21-16,0-21 0,1 21 16,-22 0-16,0 0 0,0 1 15,0-1-15,-22-21 0,1 21 16,0-21-16,0 21 0,0-21 0,-22 0 16,22 21-16,-21-21 0,21 21 0,0-21 15,-22 0-15,22 0 16,0 0-16,0 0 0,0 0 15,21-21 1,0 0-16,0 0 0</inkml:trace>
  <inkml:trace contextRef="#ctx0" brushRef="#br0" timeOffset="15687.58">15642 2159 0,'0'0'15,"-21"0"-15,21-21 0,-21 21 32,0 0-17,-1 0 1,1 0 0</inkml:trace>
  <inkml:trace contextRef="#ctx0" brushRef="#br0" timeOffset="16540.09">17759 2667 0,'63'-21'31,"-42"21"-31,1-21 0,-1 0 0,0-1 0,0 1 16,0 0-16,0-21 0,1 21 15,20-1-15,-21-20 0,-21 21 0,0 0 16,21-22-16,-21 22 0,0 0 15,0-21-15,-21 21 0,0-1 0,-21 1 16,20 0-16,-20 0 0,0 0 16,-1 21-16,1 0 0,0 0 15,-22 0-15,22 0 0,-22 21 0,1 0 16,21 0-16,-1 0 0,-20 1 16,20 20-16,22 0 0,-21 1 0,21-1 15,0 0-15,21 1 0,0-1 16,0 0-16,0-21 0,0 22 0,0-22 15,21 0-15,0 0 0,0 0 16,21-21-16,-20 0 0,20 0 0,0 0 16,1 0-16,20-21 0,-21 0 0,1 0 15,20 0-15,-20-22 0,-1 1 16,21 21-16,-20-21 0,-1-1 0,0 1 16,1 0-16,-1-1 15,-21 1-15,22 0 0,-22-1 0,0 1 16,0-22-16,0 22 0,-21 0 15,0-22-15,0 22 0,0 0 0,0-1 16,0 22-16,0 0 0,-21 0 16,0 21-16,0 21 0,0 0 15,-1 21-15,22 1 0,-21-1 16,0 0-16,21 22 0,-21-22 0,21 22 16,0-22-16,-21 22 0,21-1 15,-21-21-15,21 22 0,0-1 0,0-20 16,0-1-16,0 0 0,0 1 15,0-22-15,21 0 0,0 0 16,0 0-16,0 1 0,0-22 0,1 0 16,-1 0-16,21 0 0,-21 0 15,22-22-15,-1 1 0</inkml:trace>
  <inkml:trace contextRef="#ctx0" brushRef="#br0" timeOffset="17419.59">18500 2392 0,'0'0'0,"0"-21"31,21 21 0,0 0-15,0-21-16,0 21 0,0 0 16,1 0-16,-1-22 0,21 22 0,-21 0 15,0-21-15,1 21 0,-22-21 16,21 21-16,-21-21 0,0 0 15,-21 21 1,-1 0-16,1 0 0,-21 0 16,21 0-16,-22 0 0,22 0 15,-21 0-15,21 0 0,-22 21 0,22 0 16,-21 0-16,21 0 0,0 1 0,-1-1 16,22 0-16,0 0 0,-21 21 15,21-20-15,0-1 0,0 0 16,0 0-16,0 0 15,0 0-15,0 1 16,21-22 0,-21 21-1,22-21 1,-22-21 93,0-1 251</inkml:trace>
  <inkml:trace contextRef="#ctx0" brushRef="#br0" timeOffset="18719.86">17484 2371 0,'0'0'0,"-22"0"0,1 0 15,42 0 17,1 0-32,20 0 15,0 0-15,1 0 0,-1 0 0,0 0 16,22-21-16,-1 21 0,1 0 15,-1 0-15,1-22 0,20 22 0,-20-21 16,21 21-16,-22 0 0,1 0 16,-22 0-16,0 0 0,1 0 0,-22 0 15,-42 0 1,-22 0 0,22 0-16,-21 0 0,21 0 0,-22 0 15,1-21-15,0 21 0,-1 0 16</inkml:trace>
  <inkml:trace contextRef="#ctx0" brushRef="#br0" timeOffset="18959.72">17272 2498 0,'0'0'0,"0"21"0,63-21 16,-41 0-16,20 0 15,0 0-15,1 0 0,-1 0 0,0 0 16,22 0-16,-22 0 0,22 0 16,-1 0-16,-21-21 0,22 21 0,-22 0 15,1 0-15,-1 0 0,-21-21 16,0 21-16,0 0 0,1-22 0,-1 22 16,0 0-16,0-21 0,0 21 15,22 0-15</inkml:trace>
  <inkml:trace contextRef="#ctx0" brushRef="#br0" timeOffset="21963.88">19156 2561 0,'0'0'0,"21"0"16,0 0-16,0-21 15,0 21-15,22-21 16,-1 0-16,0 0 0,1-1 0,-1-20 16,0 21-16,1 0 0,-1-22 15,0 22-15,-20-21 0,20 0 0,-21-1 16,21 1-16,-20 0 0,-1-1 16,-21 1-16,21 0 0,0-22 0,-21 22 15,0-22-15,0 22 0,0 0 16,0 20-16,0 1 0,0 0 0,-21 42 31,0 0-31,0 22 0,-1-1 0,1 0 16,0 22-16,0-22 15,0 22-15,0-1 0,-1-20 0,1-1 16,0 21-16,0-20 0,0 20 16,21-20-16,0-1 0,-21 0 0,21 1 15,0-22-15,0 0 0,0 0 0,0 0 16,0 0-16,21-21 15,0 0-15,0 0 0,0-21 16,22 0-16,-22 21 0,0-42 16,21 21-16,-21-1 0,22 1 0,-22 0 15,0-21-15,0 21 0,0-1 16,22 1-16,-43 0 0,21 0 0,0 0 16,0 21-16,-21-21 15,21 21 1,-21 21-16,0 0 15,0 0-15,0 0 0,22 0 16,-22 1-16,0-1 0,0 0 0,21 0 16,0 0-16,0 0 0,-21 1 15,21-1-15,0-21 0,1 21 0,-1-21 16,21 0-16,-21 0 0,22 0 16,-22 0-16,21 0 0,0-21 0,1 21 15,-1-21-15,0-1 16,1 1-16,-22 0 0,21-21 0,-21 21 15,1-1-15,-1-20 0,0 21 0,-21-21 16,0 20-16,0-20 0,0 21 16,0-21-16,0 20 0,0 1 0,0 0 15,-21 0-15,0 21 0,-1 0 16,1 0-16,0 0 0,0 0 0,-21 21 16,20 0-16,-20 0 0,21 22 15,-21-22-15,20 21 0,1-21 0,0 22 16,0-22-16,0 21 0,21 1 15,0-22-15,0 21 0,0-21 0,0 0 16,0 22-16,0-22 16,21 0-16,0-21 0,0 0 15,0 0-15,1 0 0,-1 0 0,0-21 16,21 21-16,-21-21 0,1 0 16,-1-1-16,21 1 0,-21-21 0,0 21 15,1 0-15,-1-22 0,-21 22 16,21 0-16,0-21 0,-21 20 0,0 1 15,21 0-15,-21 0 0,21 0 16,-21 42 15,0 0-31,0 0 0,0 0 0,0 1 16,0-1-16,0 0 0,0 0 16,0 21-16,0-20 0,0-1 15,0 0-15,0 0 0,22 0 0,-22 0 16,21 1-16,0-1 0,0-21 15,0 0-15,0 0 0,1 0 0,-1 0 16,21 0-16,-21-21 0,0 21 16,1-22-16,-1 1 0,0 0 0,-21-21 15,21 21-15,0-1 0,0-20 16,-21 21-16,22 0 0,-22-22 0,0 22 16,21 0-16,-21 0 0,21 0 15,-21 0-15,0 42 31,0 0-31,0 0 16,0 0-16,0 0 0,0 1 0,-21-1 16,21 21-16,0-21 0,0 0 15,0 22-15,0-22 0,0 0 0,0 0 16,0 0-16,21 1 0,0-1 16,-21 0-16,21-21 0,0 0 15,1 0-15,-1 0 0,0 0 0,0-21 16,0 0-16,-21-1 15,21 1-15,-21 0 0,22 0 0,-1 0 16,-21-22-16,0 22 16,21-21-16,0 21 0,0-22 0,-21 22 15,21 0-15,-21 0 0,22 0 16,-22 0-16,0-1 0,21 22 16,-21 22-1,0-1-15,0 0 16,0 0-16,0 0 0,0 0 0,0 1 15,0 20-15,0-21 0,0 0 16,-21 0-16,21 1 0,0-1 0,0 0 16,0 0-16,0 0 0,0 0 15,21-21 1,0 0-16,0 0 16,0 0-16,0-21 0,1 21 15,-1-21-15,0 0 0,0 0 16,0 0-16,0-1 0,1 1 0,-1 0 15,0 0-15,-21-21 0,21 20 16,0 1-16,-21 0 0,21 0 16,1 21-16,-22 21 31,0 0-31,0 0 0,0 1 0,0-1 16,0 0-16,0 0 0,0 21 15,0-20-15,0-1 0,0 0 0,0 0 16,0 0-16,21 0 15,0-21-15,0 22 0,0-22 0,0 0 16,22 0-16,-22 0 0,0 0 16,21 0-16,-20-22 0,20 22 0,-21-21 15,0 0-15,0 0 0,1 0 16,-1 0-16,0-1 0,0-20 0,0 21 16,0 0-16,1 0 0,-22-1 0,0-20 15,21 21-15,-21 0 16,-21 21-1,-1 21 1,22 0-16,-21 0 0,0 0 0,21 1 16,0-1-16,-21 0 15,21 0-15,-21 0 0,21 0 0,0 1 16,-21-1-16,21 0 0,0 0 0,0 0 16,0 0-1,0-42 1,0 0-1,21 21-15,0-21 0,-21 0 0,21 0 16,0-1-16,0 1 0,1 0 16,-1 0-16,0 0 0,0 0 0,21-1 15,-20 1-15,-1 0 0,0 0 16,0 0-16,0 21 0,0 0 16,1 0-16,-22 21 15,0 0-15,0 0 16,0 0-16,21 1 0,-21-1 0,21 0 15,-21 0-15,21 0 0,0 0 16,0 1-16,1-1 0,-1-21 0,0 21 16,0 0-16,21 0 0,-20-21 15,20 0-15,0 0 0,-21 0 0,22 0 16,-1 0-16,0 0 0,-20-21 16,20 0-16,0 0 0,-21 21 0,1-21 15,20-22-15,-21 22 16,0 0-16,0 0 0,1-22 0,-1 22 15,0-21-15,-21 21 0,0-22 0,0 22 16,0-21-16,0 21 0,0 0 16,-21-1-16,0 22 0,-1 0 0,1 0 15,0 0-15,0 0 0,-21 22 16,20-22-16,1 21 0,-21 21 0,21-21 16,0 0-16,-1 1 0,1-1 15,21 21-15,0-21 0,0 0 0,0 1 16,0-1-16,0 0 15,21-21-15,1 21 0,-1-21 16,0 0-16,0 0 0,0 0 16,0 0-16,1 0 0,-1 0 0,0 0 15,-21-21-15,21 0 16,0 21 0,-21-21-16,0 42 31,-21 0-31,0 0 0,0 21 15,0 1-15,-22-1 0,22 0 16,0 22-16,-21-1 0,20-20 0,-20 20 16,42 1-16,-21-1 0,21 1 15,-21-1-15,21-20 0,0 20 0,0 1 16,0-1-16,0 1 0,0-1 0,0 1 16,0-22-16,0 21 0,0-20 15,0-1-15,0 0 0,0 1 16,0-1-16,-21-21 0,-1 22 0,-20-22 15,21 0-15,-21-21 0,20 21 16,-20-21-16,0 0 0,-1 0 0,22 0 16,-21 0-16,21 0 0,0 0 15,-1 0-15,1-21 0,0 21 0,0-21 16,21 0-16,-21-1 0,21-20 0,0 21 16,0-21-16,0-1 0,0 1 15,0 0-15,0-22 0</inkml:trace>
  <inkml:trace contextRef="#ctx0" brushRef="#br0" timeOffset="22163.76">22288 1863 0,'-21'0'0,"42"0"0,-63 0 16,21 0-1,0 0 1,21 21-16,0 0 16,-21-21-16,-1 0 0,1 21 15,-21 0-15</inkml:trace>
  <inkml:trace contextRef="#ctx0" brushRef="#br0" timeOffset="25436.94">17462 1418 0,'0'-21'0,"-21"0"16,0 0-16,21 0 15,0-1-15,0 1 0,0 0 16,-21 21-16,21 21 31,0 0-31,0 1 0,0 20 16,0-21-16,0 21 0,0 1 0,0-22 15,0 21-15,0 1 0,0-1 16,0-21-16,0 21 0,0 1 0,0-22 16,0 0-16,0 0 0,0 0 15,0 1-15,0-44 47,0 1-47,0 0 0,0 0 0,21 0 16,-21 0-16,0-22 0,21 22 15,0-21-15,1 21 0,-1-1 0,0-20 16,0 21-16,0-21 0,0 20 16,1 1-16,-1 0 0,0 0 0,21 0 15,-21 21-15,1 0 0,-1 0 16,0 0-16,0 0 0,0 21 0,-21 0 16,21 0-16,-21 0 0,22 1 15,-22 20-15,0-21 0,0 0 16,0 22-16,0-22 0,0 0 0,0 0 15,0 21-15,-22-20 0,1-22 16,21 21-16,-21 0 0,21 0 0,0-42 47</inkml:trace>
  <inkml:trace contextRef="#ctx0" brushRef="#br0" timeOffset="25847.76">18097 1312 0,'0'0'0,"0"-21"0,0 0 16,0 42 15,-21 0-31,0 1 0,0 20 16,21-21-16,-21 0 0,21 0 15,-21 22-15,21-22 0,0 21 0,-22-21 16,22 1-16,0 20 0,0-21 15,0 0-15,0 0 0,0 1 0,0-1 16,22-21-16,-1 0 16,21 0-16,-21 0 0,0 0 15,22-21-15,-22-1 16,21 1-16,1 0 0,-22 0 0,21-21 16,-21 20-16,0 1 0,1-21 15,-1 21-15,-21 0 0,0-22 0,0 22 16,0-21-16,0 21 0,-21-1 0,-1-20 15,1 21-15,-21 0 0,21 21 16,-22-21-16,22 21 0,0 0 16,0 0-16,-21 0 0,20 0 0,1 0 15,0 0-15,0 0 0,21 21 16,0 0 0,21-21-1,0 0-15,22 0 0,-22 0 16,21 0-16</inkml:trace>
  <inkml:trace contextRef="#ctx0" brushRef="#br0" timeOffset="26119.6">18711 953 0,'0'0'0,"0"-22"0,0 1 0,0 0 16,0 42-1,0 0 1,0 22-16,0-22 0,0 21 15,0 1-15,0-1 0,-21 0 16,21 1-16,0-1 0,0 0 0,0 1 16,0-1-16,-21 0 0,21-21 15,0 22-15,0-22 0,0 21 0,0-21 16,0 1-16,0-1 0,0 0 16,0 0-16,21-21 0,0 0 15,0 0-15,1 0 0,-1 0 16,0 0-16,0-21 0,0 0 15,0 0-15,-21-1 0</inkml:trace>
  <inkml:trace contextRef="#ctx0" brushRef="#br0" timeOffset="26316.49">18584 1270 0,'0'0'0,"-21"0"0,21-21 16,21 0-1,22 21 1,-22 0-16,21 0 0,0 0 16,1-21-16,-1 21 0,0 0 0,1 0 15,-1 0-15,0-22 0,1 22 16,-22 0-16,0 0 0,0 0 16,0 0-16</inkml:trace>
  <inkml:trace contextRef="#ctx0" brushRef="#br0" timeOffset="27619.67">1799 4466 0,'0'0'0,"0"-21"0,0-21 0,0 21 0,0-1 15,0 1-15,-21 0 0,21 0 16,-21 21-16,21-21 16,0 42-1,0 0-15,0 0 0,0 22 0,0-1 16,0 0-16,0 22 0,0-22 15,0 22-15,0-1 0,0 1 0,0-1 16,0 22-16,0-43 0,0 22 16,0-1-16,0-21 0,0 1 0,0-1 15,0-21-15,0 0 0,0 1 16,0-1-16,-21 0 0,21-42 31,0 0-31,0-1 0,0 1 16,0 0-16,0-21 0,0 21 15,21-22-15,-21 1 0,0 0 0,21-1 16,0 1-16,0 0 0,0-1 16,1 22-16,-1-21 0,0 21 0,21-1 15,-21 1-15,1 0 0,20 21 16,-21 0-16,21 0 0,-20 0 16,20 21-16,0 0 0,-21 22 0,22-22 15,-22 21-15,-21 1 0,0-1 16,0-21-16,0 21 0,0 1 15,-21-1-15,-22 0 0,1-20 0,21 20 16,-21-21-16,-1 21 0,1-20 16,0-22-16,20 21 0,-20 0 0,0-21 15,21 0-15,-1 0 0,1 0 16,0 0-16,0 0 0,21-21 16,0 0-16,0-1 15,21 1-15,0 0 16,22 21-16,-22-21 0,0 0 0,21 0 15,1-1-15,-1 1 0</inkml:trace>
  <inkml:trace contextRef="#ctx0" brushRef="#br0" timeOffset="29031.86">2561 4699 0,'21'0'31,"-21"21"-31,0 0 0,0 1 15,0-1-15,0 21 0,-21-21 0,21 22 16,0-22-16,0 21 0,0 0 16,-21-20-16,21-1 0,-21 21 0,21-21 15,0 0-15,0 1 0,0-1 16,21-21 0,0 0-16,0 0 15,0 0-15,22-21 0,-22-1 0,0 1 16,0 21-16,0-21 0,1-21 15,-1 21-15,0-1 0,-21 1 0,0-21 16,0 21-16,0 0 0,0-22 16,0 22-16,-21 0 0,0 0 0,-1 0 15,1-1-15,0 22 0,0 0 16,0 0-16,0 0 0,42 0 31,0 0-31,0 0 16,21 0-16,1 0 15,-1 0-15,0 0 0,1-21 0,-1 21 16,22-21-16,-1 0 0,1 21 16,-22-21-16,21 21 0,1-21 0,-22 21 15,1 0-15,-1 0 0,-21 0 0,0-22 16,-63 44 0,21-22-1,0 21-15,-22 0 0,22-21 16,-21 42-16,21-21 0,-22 1 0,22 20 15,-21 0-15,21-21 0,-1 22 16,1-1-16,0 0 0,0 1 0,0-22 16,21 21-16,-21-21 15,21 1-15,0-1 0,0 0 0,0 0 16,21-21-16,0 0 16,0 0-16,0 0 0,0 0 0,1 0 15,20-21-15,-21 0 0,21 0 0,-20-1 16,20 1-16,0-21 0,-21 21 15,22-22-15,-22 1 0,21-21 0,-21 20 16,1 1-16,-1-22 0,0 22 16,-21 0-16,0-1 0,21-20 0,-21 21 15,0-1-15,0 1 0,0 0 16,0-1-16,0 1 0,0 21 0,0 0 16,0-1-16,0 44 31,-21-1-31,0 21 0,21 0 15,0 1-15,0-1 0,-21 0 0,21 1 16,-22 20-16,22 1 0,0-22 16,0 22-16,0-22 0,0 0 0,0 22 15,0-22-15,0-21 0,0 22 0,0-22 16,0 0-16,22 0 0,20 0 16,-21-21-16,0 0 0,22 0 0,-1 0 15,-21 0-15,21-21 0,1 0 16,-22 0-16,21 0 0,-21-1 15,22-20-15,-22 21 0,0-21 16,0 20-16,0-20 0,1 21 0,-1 0 16,-21 0-16,0-1 0,0 1 0,0 42 31,0 1-15,-21-1-16,21 0 0,0 0 15,0 21-15,-22-20 0,22 20 0,0-21 16,0 0-16,0 22 0,0-22 15,0 0-15,0 0 0,22 0 16,-1-21-16,0 0 0,0 0 0,21 0 16,-20 0-16,20 0 0,-21 0 15,21-21-15,1 0 0,-22 0 16,21 0-16,-21-1 0,22-20 16,-22 21-16,0-21 0,0 20 0,0-20 15,-21 21-15,22-21 0,-22 20 0,0 1 16,0 0-16,0 0 0,0 0 15,-22 42 1,1-21 0,21 21-16,-21 0 0,21 22 0,-21-22 15,21 21-15,-21 0 0,21-20 16,0 20-16,-21 21 0,21-20 0,-22-1 16,22 0-16,0 1 0,0-1 15,0 22-15,0-22 0,0 0 16,0 22-16,0-22 0,0 22 0,0-1 15,0 1-15,0-1 0,0 1 0,0-1 16,0 1-16,0-1 0,0-21 16,-21 22-16,0-22 0,21 22 0,-21-22 15,0-21-15,0 22 0,-1-22 0,1 0 16,21 0-16,-21-21 0,0 0 16,0 0-16,0 0 0,-1-21 15,1 0-15,0 0 0,21-1 0,-21 1 16,0 0-16,0 0 0,-1 0 15,1 0-15,0-22 0,0 22 16,0 0-16,0 0 0,21-22 0,0 22 16,0-21-16,0 21 0,0-22 15</inkml:trace>
  <inkml:trace contextRef="#ctx0" brushRef="#br0" timeOffset="29632.52">6265 4382 0,'0'0'0,"-21"0"16,0 21-1,0 0-15,0 0 16,21 0-16,-22 0 0,1 22 0,0-22 15,0 21-15,21-21 0,0 22 0,-21-1 16,21-21-16,0 22 0,0-22 16,0 21-16,0-21 0,0 0 0,21 1 15,0-1-15,0-21 0,0 0 16,22 0-16,-22 0 0,21 0 0,-21-21 16,22 21-16,-1-22 0,0 1 0,1-21 15,-1 21-15,-21 0 16,22-1-16,-1-20 0,-21 21 0,0-21 15,-21 20-15,0-20 0,0 21 0,0-21 16,0-1-16,-21 22 0,0 0 16,0-21-16,0 42 0,-1-22 0,1 1 15,-21 21-15,21 0 0,0 0 16,-1 0-16,-20 21 0,21-21 0,-21 85 31,42-64-31,0 0 0,0 1 0,0-1 16,21 0-16,0 0 0,0-21 0,0 21 15,0-21-15,22 0 0,-22 0 16,21 21-16</inkml:trace>
  <inkml:trace contextRef="#ctx0" brushRef="#br0" timeOffset="29987.31">6837 4445 0,'0'-21'0,"0"42"0,0-63 16,0 21-16,0-1 0,21 1 15,0 0-15,0 21 16,0-21-16,1 21 0,-1 0 16,21 0-16,-21 0 0,0 21 0,22 0 15,-22 0-15,0 1 0,0-1 16,0 0-16,1 21 0,-22-21 16,21 1-16,-21-1 0,0 21 0,0-21 15,0 0-15,0 1 0,-21-1 16,-1-21-16,1 21 0,0-21 0,0 0 15,21 21-15,-21-21 0,0 0 16,-1 0-16,22-21 16,0 0-16,0 0 0,0-1 15,0 1-15,0 0 0,0 0 0,0 0 16,0 0-16,0-1 0,22-20 16,-22 21-16,0-21 0,21 20 0,0 1 15,-21 0-15,21-21 0,0 21 16,-21-1-16,21 1 0,1 0 15,-22 0-15</inkml:trace>
  <inkml:trace contextRef="#ctx0" brushRef="#br0" timeOffset="30532">7218 3852 0,'0'0'15,"-21"-21"-15,-22 0 0,1 0 0,-22 21 0,22-21 16,-21 21-16,-1 0 0,1 0 15,-22 0-15,21 0 0,-20 0 0,20 0 16,-20 0-16,20 21 0,1 21 0,-1-21 16,1 22-16,-1-1 15,1 0-15,20 22 0,-20-1 0,20 1 16,1-1-16,21-20 0,-21 20 16,-1 1-16,22-1 0,0 1 0,21-1 15,0 1-15,0-1 0,0 1 16,0-1-16,21 1 0,0-1 0,22 1 15,-1-22-15,0 0 0,1 22 0,20-22 16,1-21-16,-22 22 0,21-22 16,1 0-16,-1 0 0,22 0 0,-21-21 15,20 0-15,1 0 0,0 0 0,-1 0 16,1-21-16,0 21 0,-1-21 16,1 0-16,-22-21 0,22 20 15,-21-20-15,-1 0 0,1-1 0,-22-20 16,0 21-16,1-22 0,-1 1 15,-21-1-15,0 1 0,0 20 0,-21-20 16,0-1-16,0 1 0,0-1 16,-21 1-16,-21-1 0,21 1 0,-22-1 15,1 22-15,0-22 0,-22 1 16,1 21-16,20-1 0,-20 22 0,-1-21 16,1 21-16,-1 21 0,-20-22 0,20 22 15,1 0-15,20 0 0,-20 0 16,21 22-16,-1-22 0,1 42 0,0-21 15,20 0-15,-20 22 16,42-22-16,0 21 0,0 0 0,0-20 16,0 20-16,0-21 0,21 0 0,0 22 15</inkml:trace>
  <inkml:trace contextRef="#ctx0" brushRef="#br0" timeOffset="31231.6">8932 4339 0,'0'0'16,"0"-21"-16,0 0 0,0-21 0,0 20 15,0 1-15,0-21 0,0 21 0,0 0 16,21-1-16,1 1 0,-1 0 16,0 21-16,21 0 0,-21 0 15,1 0-15,20 21 0,-21-21 16,21 43-16,-20-22 0,20 21 15,-21 0-15,0 1 0,0-1 0,1 0 16,-22 1-16,0-1 0,0 0 16,0-20-16,0 20 0,0 0 0,0-21 15,0 1-15,0-1 0,-22 0 0,22 0 16,-21 0-16,0-21 0,0 0 16,0 0-1,0 0-15,21-21 16,0 0-16,0 0 15,0 0-15,0-1 0,0-20 0,21 21 0,0-21 16,0-1-16,0 22 16,0-21-16,1-1 0,-1 1 0,0 0 15,21-1-15,-21 1 0,22 21 0,-22-21 16,21 42-16,-21-22 0,22 22 16,-22 0-16,0 22 0,0-22 0,0 42 15,1-21-15,-1 21 0,-21-20 16,21 20-16,-21 0 0,0 1 0,0-22 15,0 21-15,0 0 0,0-20 16,-21-1-16,21 21 0,-21-21 16,-1 0-16,22 1 0,0-1 15,-21 0-15,21 0 16,21-42 15,-21 0-31,22 21 16,-1-21-16,0-1 0,21 1 0</inkml:trace>
  <inkml:trace contextRef="#ctx0" brushRef="#br0" timeOffset="31687.34">10329 4128 0,'0'-22'0,"0"44"0,0-65 0,-21 43 31,0 0-31,21 21 0,-21 1 15,0-1-15,-1 0 0,22 0 16,0 21-16,0 1 0,-21-22 0,21 21 16,0 1-16,-21-22 0,21 21 0,0-21 15,0 22-15,0-22 0,0 0 16,0 21-16,0-21 0,21-21 0,0 22 16,-21-1-16,22 0 0,-1-21 15,0 0-15,0 21 0,0-21 0,0 0 16,1 0-16,-1 0 0,0 0 15,21-21-15,-21 0 0,1 21 0,-1-21 16,0-1-16,0 1 0,21 0 16,-20-21-16,-22 21 0,21-22 0,-21 1 15,21 21-15,-21-22 0,0 1 16,0-21-16,0 20 0,0 22 0,-21-21 16,0-1-16,-1 22 0,1 0 15,-21 21-15,21 0 0,-22 0 0,22 0 16,-21 21-16,0 0 0,20 1 0,-20-1 15,21 21-15,0-21 0,0 22 16,-1-1-16,1-21 0,0 21 0,21 1 16,-21-22-16,21 0 0,0 21 15,0-20-15,0-1 0,0 0 16,21-21-16,0 21 0,0-21 0,1 0 16</inkml:trace>
  <inkml:trace contextRef="#ctx0" brushRef="#br0" timeOffset="36195.03">12319 4233 0,'0'0'0,"21"0"16,0 0-16,0 0 0,1-21 15,-1 21-15,0-21 0,-21 0 16,21 21-16,0-21 0,-21 0 0,21-1 15,-21 1-15,0 0 0,0 0 16,0 0-16,0 0 0,-21-1 16,0 22-16,0-21 0,0 0 15,-22 0-15,22 21 0,-21 0 0,0 0 16,20 0-16,-20 0 0,0 0 0,-1 0 16,22 21-16,-21 0 0,0 0 15,20 22-15,-20-1 0,21 0 0,0 1 16,0 20-16,21-20 0,0-1 15,-22 0-15,22 1 0,0-1 0,0 0 16,0-21-16,0 22 0,0-22 0,0 0 16,22 0-16,-1 0 0,21-21 15,-21 0-15,22 0 0,-22 0 0,21 0 16,0 0-16,1-21 16,-1 21-16,0-21 0,1 0 0,-1 0 15,0-22-15,1 22 0,-1-21 0,-21 0 16,22-1-16,-22 1 0,0 0 15,0-22-15,0 22 0,0-22 0,1 1 16,-22 20-16,0 1 0,21-21 16,-21 20-16,0 1 0,21 0 0,-21-1 15,0 22-15,0-21 0,0 21 16,0-1-16,-21 22 16,0 22-16,-1-1 0,1 0 0,21 0 15,-21 21-15,0 1 0,21-1 16,-21 22-16,21-1 0,-21-21 15,21 22-15,-22-1 0,22-20 16,0 20-16,0-20 0,0-1 0,0 0 16,0-21-16,0 22 0,22-22 0,-1 0 15,0 0-15,0 0 0,0-21 16,22 0-16,-1 0 0,0 0 0,1 0 16,-1 0-16,0-21 0,1 0 15,20 0-15,-21 0 0,22 0 0,-22-1 16,1-20-16,-1 21 0,-21 0 15,21-22-15,-20 1 0,-22 21 0,0-21 16,0 20-16,0 1 0,0 0 0,0 0 16,0 0-16,-22 21 15,1 0-15,-21 0 0,21 21 0,-22 0 16,1 0-16,21 0 0,0 1 16,-22 20-16,22 0 0,21-21 0,0 22 15,-21-1-15,21-21 0,0 22 0,0-22 16,0 0-16,21 21 0,0-21 15,1-21-15,-1 22 0,21-1 0,-21-21 16,22 0-16,-1 0 0,0 0 16,1 0-16,20 0 0,-21 0 0,1 0 15,-1 0-15,0-21 0,22-1 0,-43 1 16,21 0-16,1-21 0,-1 21 16,-21-22-16,0 1 0,1 0 15,-1-1-15,0 1 0,-21 0 16,0-22-16,0 22 0,21-1 0,-21 1 15,0 0-15,0-1 0,0 22 0,0-21 16,0 21-16,0 0 16,0 42-16,-21 21 15,21-21-15,0 22 16,-21-1-16,21 21 0,-21 1 0,-1-1 16,22 1-16,0-1 0,-21-20 0,21 20 15,-21 1-15,0-1 0,21 1 16,0-1-16,0 22 0,-21-22 0,21 22 15,0 0-15,-21-22 16,21 22-16,0 0 0,0-1 0,0 1 16,0 0-16,0-1 0,0 1 0,0 0 15,0-1-15,0 1 0,0-22 16,0 1-16,0-1 0,0-20 0,0-1 16,0 0-16,0-20 0,0-1 0,0 0 15,21-21-15,0 0 16,0 0-16,0 0 0,0-21 0,1 0 15,20-1-15,-21-20 0,21 21 0,1-21 16,-1 20-16,-21-20 0,22 0 0,-1-22 16,0 22-16,-21-22 0,22 1 15,-22 21-15,0-22 0,-21 1 16,0-1-16,0 1 0,0-22 0,-21 21 16,-21 1-16,20-22 0,1 1 15,-21 20-15,0 1 0,-1-1 0,1 22 16,0-1-16,-1 1 0,22 21 15,-21-21-15,21 20 0,-22 22 0,22-21 16,0 0-16,0 21 0,42-21 47,0 21-47,21 0 0,-20 0 16,20-21-16,0 21 0,1-21 0,-1 21 15,0-22-15,22 1 0,-1 0 16,-20 21-16,-1-21 0,21-21 15,-20 20-15,-22 1 0,21 0 0,-21-21 16,1 21-16,-1-1 0,0-20 16,-21 21-16,0 0 0,0 0 0,0-1 15,0 1-15,0 0 0,-21 21 16,0 0-16,-1 21 16,22 0-16,0 1 0,-21-1 0,21 0 15,-21 21-15,21-21 0,0 22 16,0-22-16,0 21 0,0-21 0,0 1 15,21-1-15,-21 0 0,21 0 16,1 0-16,-1 0 0,0-21 16,0 0-16,0 0 0,0 0 0,1 0 15,-1 0-15,21 0 0,-21 0 16,0-21-16,1 21 0,-1-21 0,0 0 16,0 0-16,0 0 0,-21-1 15,0-20-15,21 21 0,-21 0 0,0-22 16,0 22-16,0 0 0,0 0 0,0 0 15,0 42 17,0 0-32,0 0 0,0 22 0,0-22 15,0 0-15,0 21 0,0-21 16,0 22-16,0-22 0,-21 0 0,21 0 16,0 0-16,0 1 0,0-1 15,0-42 16,0-1-15,21 1-16,1 0 0,-1 0 0,-21 0 16,21 0-16,0-22 0,0 22 15,-21 0-15,21-21 0,1 20 0,-1 1 16,-21 0-16,21 21 16,0 0-16,-21 21 15,0 0-15,0 1 0,0-1 16,0 0-16,21 0 0,-21 0 15,0 0-15,21 1 0,-21-1 0,0 0 16,22 0-16,-1 0 0,-21 0 16,21-21-16,0 22 0,0-22 0,0 0 15,1 0-15,20 0 0,-21 0 0,21 0 16,-20 0-16,20 0 0,0 0 16,-21-22-16,22 1 0,-22 21 0,0-21 15,0 0-15,0-21 0,1 20 16,-22 1-16,0-21 0,0 0 15,0 20-15,0-20 0,0 21 0,0-21 16,0 20-16,0 1 0,0 0 16,0 42-1,-22 0 1,22 1-16,-21 20 0,21-21 0,0 21 16,-21-20-16,21 20 0,0 0 15,0-21-15,0 1 0,0 20 0,0-21 16,21 0-16,0 0 0,1-21 0,-1 22 15,0-22-15,0 0 0,0 0 16,0 0-16,1 0 0,-1 0 16,21 0-16,-21 0 0,0 0 15,1-22-15,-1 1 0,0 0 0,21 0 16,-42-21-16,21 20 0,1-20 0,-1 0 16,0-1-16,0 1 0,0-21 15,-21 20-15,21-20 0,-21 20 0,22 1 16,-22 0-16,0-1 0,21 1 15,-21 0-15,0-1 0,0 22 0,0 0 16,0 0-16,0 42 16,0 0-1,0 22-15,-21-22 0,21 21 0,-22 0 16,22 1-16,0-1 16,0 0-16,-21 22 0,21-22 0,-21 1 15,21-1-15,0 0 0,0 1 16,0-1-16,0-21 0,0 21 0,0-20 15,0-1-15,0 0 0,0 0 16,21-21-16,0 0 0,1 0 16,-1 0-16,0 0 0,0 0 0,21-21 15,-20 0-15,-1 0 0,0-1 16,21 1-16,-21 0 0,22 0 0,-22 0 16,0-22-16,21 22 0,-20-21 15,-1 21-15,0 0 0,0-1 16,-21 1-16,0 42 31,0 1-31,0-1 0,0 0 0,-21 0 16,21 0-16,0 0 0,-21 1 15,21-1-15,0 0 0,-21 21 0,21-21 16,0 1-16,0-1 16,0 0-16,21-21 0,0 0 15,0 0-15,0 0 0,0 0 0,1 0 16,-1 0-16,0 0 0,0 0 15,0-21-15,22 0 0,-22 21 0,0-22 16,0 1-16,0-21 0,0 21 16,1-22-16,-1 22 0,0-21 15,-21 21-15,21-22 0,-21 22 16,21-21-16,-21 21 0,0 0 0,21-1 16,-21 44-1,0-1 1,0 0-16,0 0 0,-21 21 0,21-20 15,0 20-15,-21-21 0,21 21 16,-21-20-16,21 20 0,0-21 0,0 0 16,0 0-16,0 1 0,0-1 15,21 0-15,0-21 0,0 21 16,1-21-16,-1 0 0,0 0 16,0 0-16,0 0 0,0-21 15,-21 0-15,22 0 0,-1 21 16,-21-22-16,0 1 0,0 0 15,0-21-15,0 21 0,0-1 0,0-20 16,0 21-16,0-21 0,-21 20 16,-1 1-16,1 0 0,0 0 0,0 21 15,0 0-15,0 0 16,-1 0-16,1 0 0,42 0 47,1 0-47,-1 0 15,-21-21-15,21 21 0,21-21 16,-21-1-16,1 22 0,-1-21 0,0 21 16,21 0-16,-21 0 0,1-21 15,20 21-15,-21 0 0,0 0 0,0 0 16,-21 21-16,0 0 0,22 1 16,-22 20-16,0-21 0,0 21 0,0-20 15,0 20-15,0 0 0,0-21 0,0 22 16,0-22-16,0 21 0,-22-21 15,22 1-15,0-1 0,-21 0 0,0 0 16,21 0-16,-21-21 0,21 21 16,0-42 31,0 0-47,21 0 0,0 0 15,0 0-15,1-1 0,-1 1 16,21-21-16,-21 0 0,0 20 0,22-20 15,-1 0-15,-21 21 0,0-22 16,22 22-16,-22 0 0,0 0 0,0 0 16,0 21-1,-21 21-15,0 0 0,0 0 0,0 0 16,0 22-16,0-22 0,0 21 16,0-21-16,0 22 0,0-22 15,0 21-15,0-21 0,0 0 0,0 1 16,0-1-16,0 0 0,0 0 15,22-21-15,-22 21 0,21-21 0,0 0 16,0 0-16,0 0 0,0 0 16,1 0-16,-1 0 0,0 0 0,21 0 15,-21-21-15,22 21 0,-22-21 16,21 0-16,-21 0 0,22-22 0,-22 22 16,21-21-16,-21-1 0,1 1 0,-1 0 15,0 21-15,0-22 16,-21 1-16,0 21 0,0 0 0,0-1 15,0 1-15,-21 21 0,0 0 16,0 0-16,-1 0 0,1 0 0,0 21 16,0 1-16,21-1 0,-21 21 15,21-21-15,0 0 0,0 22 0,0-22 16,0 21-16,0-21 0,0 22 0,0-22 16,0 0-16,0 0 0,0 0 15,21 1-15,-21-1 0,0 0 0,0 0 16,0 0-16,0 0 15,0 1-15,-21-22 16,0 0 0,-1 0-16,1 0 15,0 0 1,0-22-16,0 1 16,0 21-16,21-21 0</inkml:trace>
  <inkml:trace contextRef="#ctx0" brushRef="#br0" timeOffset="36428.89">16976 3747 0,'-22'-22'0,"44"44"0,-65-44 0,22 22 0,0 0 16,0 0-16</inkml:trace>
  <inkml:trace contextRef="#ctx0" brushRef="#br0" timeOffset="36643.78">16023 3874 0,'0'0'0,"-21"0"0,0 21 31,42-21-31,0 0 16,0 0-16,22 0 0,-22 0 0,21 0 15,0 0-15,1 0 0,-1 0 16,0 0-16,1 0 0,-1 0 0,-21 0 15,0 0-15,1 0 0,-22-21 16,0-1 0</inkml:trace>
  <inkml:trace contextRef="#ctx0" brushRef="#br0" timeOffset="36847.68">15303 3725 0,'0'0'16,"-42"0"-16,21 0 0,0 0 0,0 0 62,-1 0-46,1 0-16</inkml:trace>
  <inkml:trace contextRef="#ctx0" brushRef="#br0" timeOffset="36987.61">14880 3747 0,'0'0'0,"-21"0"31,0 0-31</inkml:trace>
  <inkml:trace contextRef="#ctx0" brushRef="#br0" timeOffset="38007.82">2455 7662 0,'0'0'0,"0"-21"0,0 0 16,0 0-16,21 21 0,-21-21 15,22 21 1,-1-21 15,0 21-15,0 0 0,0 0-16,0-22 0,1 22 0,-1-21 15,0 0-15,0 21 0,21-21 16,-20 0-16,-1 0 0,0-1 0,21 1 15,-21 0-15,1 21 0,-1-21 0,-21 0 16,0 0-16,0-1 0,0 1 16,0 0-16,0 0 0,-21 21 0,-1-21 15,1 21-15,-21 0 16,0 0-16,-1 0 0,-20 21 0,20 0 16,-20 0-16,-1 0 0,22 1 15,-21 20-15,20-21 0,1 21 0,0 1 16,20-1-16,1 0 0,0-20 15,21 20-15,0 0 0,0-21 0,21 1 16,0-1-16,22 0 0,-1 0 16,0-21-16,22 0 0,-1 21 0,-20-21 15,20 0-15,1 0 0,-1 0 16,-20 0-16,-1 0 0,0-21 0,1 21 16,-22 0-16,0 0 0,-42 0 31,-22 0-31,22 0 0,-42 0 15,20 0-15,-20 0 0,-1 21 16,1-21-16,-1 21 0,1 1 0,21-1 16,-22 0-16,22 21 0,-22-21 15,43 22-15,-21-1 0,21 0 0,-1 1 16,1-1-16,21-21 0,0 22 16,0-22-16,0 21 0,0-21 0,21 0 15,1 1-15,-1-1 0,21-21 16,0 21-16,1-21 0,-1 0 15,22 0-15,-22 0 0,21 0 0,1-21 16,-1 21-16</inkml:trace>
  <inkml:trace contextRef="#ctx0" brushRef="#br0" timeOffset="38715.41">3641 7789 0,'0'0'16,"0"-42"-16,0 21 0,0 0 0,0 0 0,0-1 15,-22 1-15,-20 21 0,21 0 16,-21 0-16,20 0 0,-20 0 0,0 0 16,-1 21-16,1-21 0,0 22 15,21-1-15,-22 21 0,22-21 16,-21 0-16,21 22 0,-1-22 0,1 21 16,21-21-16,0 22 0,-21-1 15,21-21-15,0 22 0,0-22 0,0 0 16,0 0-16,21 0 0,0-21 15,1 0-15,20 0 0,0 0 0,-21 0 16,22-21-16,20 21 0,-20-21 16,-1 0-16,0 0 0,1-1 0,-1 1 15,0-21-15,-21 21 0,1 0 16,-1-1-16,0 1 0,0 0 16,0 0-16,0 0 0,-21 0 0,0-1 15,22 22 1,-22 22-1,0-1 1,0 21-16,0-21 0,0 22 16,0-1-16,0 0 0,0 1 0,0 20 15,0-21-15,0 22 0,0-22 16,0 22-16,0-1 0,0-20 0,0 20 16,0 1-16,0-1 0,0 22 15,0-22-15,0 1 0,0 20 0,0-20 16,0 21-16,0-22 0,0 1 15,0 20-15,-22-20 0,1 20 16,0-20-16,0 21 0,0-22 0,0 1 16,-22-1-16,22 1 0,0-22 0,0 21 15,-22-41-15,22 20 0,0-21 16,0 0-16,21 0 0,-21 1 0,0-22 16,-1 0-16,1 0 0,0-22 15,0 1-15,0 0 0,0 0 16,-1 0-16,1-22 0,0 1 0,0-21 15,21 20-15,0-20 0,-21-1 0,21 1 16,-21-1-16,21-20 0,0 41 16,0-20-16,0-1 0,0 1 15,0 20-15,0-20 0,21 21 0,0-22 16,0 22-16,21-22 0,-20 22 16,-1 0-16,21-22 0,0 22 0,1-1 15,-1-20-15,0 21 0</inkml:trace>
  <inkml:trace contextRef="#ctx0" brushRef="#br0" timeOffset="38932.28">4276 7684 0,'0'0'0,"0"-22"15,0 44 48,0-1-48,-22 0-15,22 0 16,0 0-16</inkml:trace>
  <inkml:trace contextRef="#ctx0" brushRef="#br0" timeOffset="39087.18">4276 8065 0,'0'0'16,"0"21"-16,-22-21 47</inkml:trace>
  <inkml:trace contextRef="#ctx0" brushRef="#br0" timeOffset="39708.31">7451 7557 0,'0'0'0,"0"-22"0,0-20 15,0 21-15,-22 0 0,22 0 16,0-1-16,0 1 0,0 0 0,0 0 16,0 0-1,0 42-15,0 0 16,0 0-16,0 22 15,-21-1-15,21 0 0,0 22 0,0-1 16,0 1-16,0 20 0,0 1 0,0 0 16,0-1-16,0 1 0,-21 21 15,21-21-15,-21 20 0,21-20 0,0 21 16,-21 0-16,0 0 0,21-22 0,-22 22 16,22 0-16,-21 0 0,0-22 15,21 22-15,-21 0 0,0-21 0,0-1 16,21 1-16,-22-21 0,22 20 0,-21-41 15,21-1-15,0 0 0,0 1 0,0-22 16,0 0-16,0-42 31,0 0-31,0-1 0,0-20 16,0 0-16,0-1 0,21 1 16,1-21-16,-22-1 0,21-21 0,-21 1 15,21 20-15</inkml:trace>
  <inkml:trace contextRef="#ctx0" brushRef="#br0" timeOffset="40083.91">7070 7938 0,'0'0'0,"-22"-43"0,-62-168 16,84 168-1,0 1-15,0 0 0,0-1 16,0 22-16,21-21 0,0 21 0,21-22 15,1 22-15,-1 0 0,0 0 16,22 0-16,-1-1 0,1 22 0,21 0 16,-22 22-16,22 20 0,-1 0 0,1 1 15,-21-1-15,-1 0 0,-21 22 16,1-22-16,-22 22 0,-21-22 0,0 21 16,0-20-16,-21 20 0,-22-20 15,1 20-15,0-21 0,-1 1 0,-20-1 16,21-21-16,-1 22 0,1-22 0,0 0 15,-1 0-15,22-21 16,0 0-16,0 0 0,0 0 0,-1 0 16,22-21-1,0 0-15,0 0 16,22-1-16,-1-20 0,0 21 16,0 0-16,0 0 0,22-22 15,-22 22-15</inkml:trace>
  <inkml:trace contextRef="#ctx0" brushRef="#br0" timeOffset="40559.64">8213 7535 0,'0'0'0,"21"0"0,0-21 15,-21 0-15,0 42 32,0 0-32,0 1 15,0-1-15,-21 21 0,21-21 16,-21 22-16,21-1 0,-22-21 0,22 21 15,0 1-15,0-1 0,0-21 0,0 22 16,0-22-16,0 21 0,0-21 16,0 0-16,22 1 0,-1-1 0,-21 0 15,21-21-15,0 0 0,0 0 0,22 0 16,-22 0-16,148-106 31,-127 85-31,-20-21 0,20 20 16,-21-20-16,21 0 0,-20 21 0,-1-22 15,0 1-15,0 0 0,-21-1 0,21 1 16,-21 0-16,0-1 0,0 22 16,0-21-16,0 21 0,-21 42 31,0 0-31,0 0 0,0 21 0,-1-20 16,22 20-16,0 43 0,-21-64 15,21 21-15,0 0 16,0-20-16,0 20 0,0 0 0,0-21 0,0 1 15,0-1-15,0 0 0,21 0 16,1 0-16,-1-21 0,0 0 16,0 0-16,0 0 0,22 0 0,-1 0 15,-21-21-15,21 0 0,1 0 16,-22 0-16,21-1 0,1-20 0</inkml:trace>
  <inkml:trace contextRef="#ctx0" brushRef="#br0" timeOffset="42067.33">9377 7154 0,'0'0'0,"0"-42"0,-43 0 31,22 42-31,21 21 0,-21 0 0,0 0 16,21 22-16,0-1 0,0 21 16,0-20-16,0 20 0,0 1 0,0-22 15,0 22-15,0-1 0,0-21 0,0 1 16,0-1-16,0 0 0,0 1 15,0-1-15,0 0 0,0 1 0,0-22 16,0 0-16,0 0 0,0 0 0,0 1 16,0-44 15,0 1-31,0 0 0,0-21 0,0 21 16,0-1-16,0-20 15,0 21-15,21-21 0,-21-1 0,21 22 16,0-21-16,1 21 0,-1-22 0,0 22 15,0 0-15,0 0 0,0 21 16,1 0-16,-1 0 0,0 0 0,0 0 16,21 0-16,-20 21 0,-1 0 15,0 0-15,0 22 0,0-22 0,0 0 16,1 21-16,-1-21 0,-21 1 0,0 20 16,0-21-16,0 21 0,0-20 15,0-1-15,-21 0 0,-22 0 0,22 0 16,0 0-16,0 1 0,-22-1 15,22-21-15,0 0 0,0 0 16,-21 0-16,20 0 0,1 0 0,0 0 16,0 0-16,0-21 0,21-1 0,-21 1 15,-1 0-15,22 0 16,0 42 15,22 0-15,-1 0-16,0-21 0,0 22 15,0-22-15,0 21 0,1-21 16,-1 0-16,21 0 0,-21 0 0,22 0 16,-1 0-16,0 0 0,1 0 15,-1-21-15,0 21 0,1-22 16,-1 1-16,0 0 0,-21 0 0,22-21 16,-22 20-16,21-20 0,-21 21 15,1-21-15,-1-1 0,0 1 0,0-22 16,0 22-16,0-21 0,1-1 0,-1 22 15,-21-22-15,21 1 0,-21 20 16,21 1-16,-21 0 0,0 21 0,0-22 16,0 22-16,0 42 31,0 0-31,-21 22 0,21-1 0,-21 0 16,21 22-16,-21-22 0,-1 22 0,22-22 15,0 22-15,0-22 16,-21 0-16,21 22 0,0-22 0,0 0 15,0 1-15,0-22 0,0 21 0,0 1 16,0-22-16,21 0 0,1 0 16,-1 0-16,-21 0 0,21-21 0,0 0 15,21 0-15,-20 0 0,-1 0 16,0-21-16,0 0 0,0 21 0,0-21 16,1-21-16,-1 20 0,0 1 0,0 0 15,0-21-15,-21 21 0,21-22 16,1 22-16,-22-21 0,21 21 0,-21-22 15,0 22-15,0 0 0,0 0 0,0 42 32,0 0-17,0 0-15,0 0 0,0 1 0,0 20 16,0-21-16,0 0 0,0 22 0,0-22 16,0 0-16,0 0 0,21 0 15,0 0-15,0 1 0,0-1 16,1-21-16,-1 0 0,0 0 15,0 0-15,0 0 0,0 0 0,22-21 16,-22-1-16,0 22 0,0-21 16,0 0-16,1 0 0,20 0 0,-21-22 15,0 22-15,0-21 0,1 21 16,20-22-16,0-20 0,-21 21 16,1 20-16,20-20 0,-42 21 15,21 21-15,0-21 0,0 21 16,-21 21-1,0 0 1,0 0-16,0 0 16,0 1-16,22-22 31,-1-22-15,-21 1-16,0 0 15,0 0-15,0 0 16,0 0-16,0-1 0,0 1 15,-21 21-15,-1 0 0,1 0 0,0 0 16,0 0-16,0 0 0,0 21 16,-22 1-16,22-1 0,0 21 0,0-21 15,0 22-15,-1-22 0,1 21 16,0-21-16,21 22 0,-21-1 0,21-21 16,0 21-16,0-20 0,0-1 0,21 21 15,0-21-15,0 0 0,1 1 16,-1-22-16,21 21 0,-21 0 15,22-21-15,-1 0 0,0 0 0,-21 0 16,22 0-16,-22 0 0,0-21 16,21 0-16,-20-1 0,-1 22 0,0-21 15,-21 0-15,21 0 0,0-21 0,-21 20 16,21-20-16,-21 0 0,0 21 16,0-22-16</inkml:trace>
  <inkml:trace contextRef="#ctx0" brushRef="#br0" timeOffset="42240.23">10985 7197 0,'-21'-21'0,"42"42"0,-63-42 0,21 21 16,0 0-16,0 0 0,-1 0 0,22-22 16,-21 22-16,42 0 46,1 0-46</inkml:trace>
  <inkml:trace contextRef="#ctx0" brushRef="#br0" timeOffset="42748.93">12658 7472 0,'0'0'0,"0"-21"0,42-149 31,-21 149-31,0 0 0,0 21 0,1 0 16,-1 0-16,0 0 0,0 0 15,0 0-15,0 21 0,1 0 0,-1 22 16,0-1-16,0 0 0,0 1 0,0-1 15,-21 0-15,0 22 0,0-22 16,0 1-16,0-1 0,0-21 0,0 21 16,0 1-16,0-22 0,0 21 15,0-21-15,-21 1 0,21-1 16,0 0-16,0 0 0,0-42 31,21 0-15,1 0-16,-1-1 0,0 1 0,0-21 15,0 21-15,22-22 0</inkml:trace>
  <inkml:trace contextRef="#ctx0" brushRef="#br0" timeOffset="42975.8">13525 7260 0,'0'0'0,"0"-21"16,-21 21-1,0 21-15,0 0 16,0 1-16,0 20 0,-22 0 15,22 1-15,0-22 0,0 21 0,0 0 16,-22 1-16,22-1 0,0-21 0,0 22 16,0-1-16,-1-21 0,1 0 15,21 0-15,-21 1 0,21-1 0,0 0 16,0 0-16,21-21 16,0 0-16,1 0 0,20 0 15,-21 0-15,21-21 0,-20 0 0,20 0 16,0 21-16</inkml:trace>
  <inkml:trace contextRef="#ctx0" brushRef="#br0" timeOffset="43403.56">13885 7324 0,'0'0'0,"0"-21"0,-21 21 16,0 21-1,0 0-15,0 0 0,-22 0 0,22 0 16,0 22-16,-21-22 0,20 21 0,1 1 15,0-1-15,0-21 0,0 21 16,0 1-16,-1-22 0,22 21 0,0-21 16,0 1-16,0-1 0,0 0 0,0 0 15,22 0-15,-1-21 16,0 0-16,21 0 0,-21 0 0,1 0 16,20 0-16,0 0 0,1 0 0,-22-21 15,21 21-15,0-21 0,1 0 16,-1 0-16,0-1 0,1-20 0,-22 21 15,0-21-15,0 20 0,0-20 16,-21 0-16,0-1 0,0 1 0,0 21 16,-21-21-16,0-1 0,0 22 0,-21 0 15,20 0-15,-20 21 0,0 0 16,-1 0-16,22 0 0,-21 0 16,0 21-16,20 0 0,-20 21 0,21-20 15,0-1-15,0 21 0,-1-21 16,22 22-16,0-22 0,0 21 0,0-21 15,0 0-15,0 1 0,0-1 16,0 0-16,22 0 0,-1 0 0,0-21 16,21 0-16,-21 0 0,22 0 0</inkml:trace>
  <inkml:trace contextRef="#ctx0" brushRef="#br0" timeOffset="43655.42">14478 7345 0,'0'0'0,"0"-21"0,-21 42 31,21 0-31,-21 21 0,21-20 0,-22 20 16,22-21-16,0 21 0,0-20 16,0 20-16,-21-21 0,21 21 0,0-20 15,-21-1-15,21 0 0,0 0 0,0 0 16,0 0-16,21-21 31,-21-21-15,21 21-16,-21-21 0,22 0 15</inkml:trace>
  <inkml:trace contextRef="#ctx0" brushRef="#br0" timeOffset="43823.32">14478 7218 0,'0'0'0,"0"-21"0,0 0 15,-21-1-15,0 1 0,-1 21 16,1 0 0,0 0-16,21 21 15,0 1 1,21-1-16,0-21 0,1 21 0,-1 0 16,21 0-16,-21 0 0</inkml:trace>
  <inkml:trace contextRef="#ctx0" brushRef="#br0" timeOffset="44447.75">15727 7641 0,'0'0'0,"0"-21"15,0 0-15,0 0 16,0 0-16,-21-1 15,21 1-15,-22 0 0,1 0 0,0 0 16,0 0-16,0-1 0,0 1 16,-1 0-16,1 0 0,-21 21 0,0 0 15,20 0-15,-20 0 0,0 0 16,-1 0-16,1 0 0,0 0 0,-22 42 16,22-21-16,21 1 0,-22-1 0,1 21 15,21 0-15,0-20 0,0 20 16,-1 0-16,22-21 0,-21 22 0,21-22 15,0 0-15,0 0 0,0 0 16,21 1-16,1-1 0,-1 0 0,0-21 16,0 0-16,21 21 0,-20-21 15,20 0-15,-21 0 0,21 0 0,1 0 16,-1-21-16,0 21 0,1-21 16,-22 0-16,21-1 0,1 1 0,-1 0 15,-21-21-15,21 21 0,-20-22 16,-1 1-16,0-22 0,0 22 0,0-21 15,0-1-15,1 1 0,-1-1 0,-21 1 16,0-1-16,21 22 0,-21-22 16,21 22-16,-21-22 0,0 22 0,0 0 15,0-1-15,0 1 0,0 21 16,0 0-16,0 0 0,-21 21 16,0 21-16,0 0 0,21 0 0,-22 21 15,1 1-15,0 20 16,21-20-16,0 20 0,-21 22 0,21-22 15,-21 1-15,21 20 0,0-20 16,0-1-16,0 1 0,0-22 0,0 22 16,0-22-16,21 0 0,0-20 0,0 20 15,-21-21-15,21 0 0,22 0 16,-22 1-16,0-22 0,0 0 0,22 0 16,-1 0-16,0 0 0</inkml:trace>
  <inkml:trace contextRef="#ctx0" brushRef="#br0" timeOffset="45067.44">17843 7451 0,'0'0'0,"0"-21"0,0-1 16,0-20-16,0 21 0,-21-21 15,0 20-15,0 1 0,0-21 0,0 21 16,-1 0-16,1 21 16,-21 0-16,21 0 0,-22 0 0,1 0 0,21 0 15,-21 21-15,-1 0 0,1 21 16,21-21-16,-22 22 0,22-1 16,-21 0-16,21 1 0,0-1 0,-1 0 15,1 1-15,0-1 0,21-21 16,0 22-16,0-22 0,0 21 0,0-21 15,21 0-15,0 1 0,22-22 0,-22 21 16,21 0-16,1-21 0,-1 0 16,0 0-16,-21 0 0,43 0 0,-22 0 15,1-21-15,-1 0 0,0-1 0,-21 1 16,22 0-16,-1-21 16,-21-1-16,22 1 0,-22 0 0,0-1 15,0-20-15,0-1 0,0 1 16,1-22-16,-1 22 0,0-1 0,-21 1 15,0-1-15,0 1 0,0 20 0,0-20 16,0 21-16,0-1 0,0 1 16,0 21-16,0 0 0,-21 21 0,0 0 15,-1 0-15,1 21 16,0 0-16,0 21 0,0 1 0,0-1 16,21 0-16,-22 1 0,22 20 0,-21-21 15,21 22-15,-21-1 0,21 1 16,0-1-16,0-20 0,0 20 15,0-20-15,0-1 0,0 0 0,0 1 16,0-22-16,0 0 0,21 0 16,0 0-16,1 0 0,-1 1 0,0-22 15,0 0-15,0 0 0,0 0 16,1 0-16,-1 0 0,0 0 0,21-22 16,-21 1-16</inkml:trace>
  <inkml:trace contextRef="#ctx0" brushRef="#br0" timeOffset="45411.27">18182 7493 0,'0'-21'32,"0"0"-32,21 0 15,0 21-15,-21-22 16,22 22-16,-1-21 0,0 21 0,0-21 16,0 0-16,22 0 0,-22 0 0,0-1 15,0 1-15,0 0 0,0 0 16,-21 0-16,22 21 0,-22-21 0,0-1 15,-22 22-15,1 0 16,0 0-16,-21 0 0,21 0 0,-1 22 16,-20-1-16,21 0 0,-21 0 15,20 0-15,1 0 0,0 22 16,0-22-16,0 21 0,21-21 0,0 22 0,0-22 16,0 0-16,0 21 15,0-20-15,0-1 0,0 0 0,21 0 16,0-21-16,0 21 0,22 0 0,-22-21 15,21 0-15,0 0 0,1 0 16,-1 0-16,0 0 0,22 0 0,-22-21 16,1 0-16,-22 0 0,21 0 15,-21 0-15</inkml:trace>
  <inkml:trace contextRef="#ctx0" brushRef="#br0" timeOffset="46071.33">18796 7451 0,'42'-106'0,"-84"212"16,105-254-16,-63 126 0,22-20 0,-22 21 15,0 0-15,0 0 0,0 42 31,0 21-31,-22-21 16,22 0-16,-21 22 0,0-22 16,21 21-16,0-21 0,0 22 0,-21-22 15,21 0-15,-21 21 0,21-20 0,0-1 16,0 0-16,0 0 0,0 0 16,0 0-16,0-42 46,0 0-46,0 0 0,0 0 16,0 0-16,0-22 16,21 22-16,0-21 0,-21 21 0,21-22 15,0 1-15,1 0 0,-1 20 0,21-20 16,-21 21-16,0 0 0,1 0 16,-1-1-16,21 1 0,-21 21 0,0 0 15,1 0-15,-1 0 16,-21 21-16,21 1 0,-21 20 0,0-21 15,0 21-15,0-20 0,0 20 0,0-21 16,0 21-16,0-20 0,0 20 16,0-21-16,0 0 0,0 0 0,0 1 15,0-1-15,0 0 0,0 0 16,-21-42 15,21 0-15,0 0-16,0-1 0,0 1 15,0 0-15,0 0 0,21 0 0,0 0 16,0-22-16,-21 22 0,43-21 16,-22-1-16,0 22 0,21-21 0,-21 21 15,1 0-15,20-1 0,-21 1 16,21 21-16,-20 0 0,-1 0 0,-21 21 16,0 1-16,0-1 0,0 0 15,0 21-15,0-21 0,0 22 16,0-1-16,0-21 0,0 22 15,-21-22-15,21 21 0,-22-21 0,1 0 16,21 1-16,0-1 0,0 0 16,-21-21-16,21 21 15,21-42 17,0 21-32,1-21 0</inkml:trace>
  <inkml:trace contextRef="#ctx0" brushRef="#br0" timeOffset="46423.08">20024 7091 0,'0'0'0,"-22"0"16,-20 0 0,21 0-16,0 0 0,0 0 0,-1 21 15,22 0-15,-21 0 0,0 22 0,0-22 16,0 21-16,21-21 0,0 22 15,-21-1-15,21-21 0,-22 22 0,22-22 16,0 0-16,0 0 0,0 0 0,0 0 16,0 1-16,22-22 0,-1 0 15,0 0-15,0 0 0,0 0 0,22 0 16,-22 0-16,0 0 0,21-22 16,-21 22-16,1-42 0,-1 21 15,0 0-15,0-22 0,-21 22 0,0-21 16,21 21-16,-21-22 0,0 1 15,0 21-15,0 0 0,0 0 0,0-1 16,-21 22-16,0 0 0,0 0 16,-22 0-16,22 0 0,0 0 15,0 0-15,-21 22 0,20-22 0,1 0 16</inkml:trace>
  <inkml:trace contextRef="#ctx0" brushRef="#br0" timeOffset="47051.94">20849 6689 0,'0'0'0,"-42"0"32,21 0-32,-1 21 0,-20 0 0,21-21 0,0 21 15,-22 22-15,22-22 0,0 0 16,0 21-16,0-21 0,0 22 0,-1-1 16,1 0-16,0 1 0,21-1 15,-21 0-15,21 1 0,0-22 0,0 21 16,0 1-16,0-1 0,0-21 15,0 21-15,0-20 0,21-1 16,0 0-16,0 0 0,1 0 0,-1 0 16,0-21-16,21 0 0,-21 0 15,22 0-15,-22 0 0,21 0 0,1-21 16,-22 0-16</inkml:trace>
  <inkml:trace contextRef="#ctx0" brushRef="#br0" timeOffset="47383.89">21315 6668 0,'42'-22'0,"-84"44"0,105-65 16,-42 43-16,1 0 0,20 21 15,-21 1-15,0-1 0,0 0 16,22 0-16,-22 21 0,0 1 0,21-22 15,-20 21-15,-1 1 0,0-1 16,0 0-16,-21 22 0,0-22 0,0 0 16,0 22-16,0-22 0,-21 1 15,-21-1-15,20 0 0,-20 1 16,0-22-16,-1 0 0,1 0 0,0 0 0,-1 0 16,22 1-16,-21-1 15,21-21-15,0 0 0,-1 0 0,1 0 16,42-21 15,1-1-31,-1 1 0</inkml:trace>
  <inkml:trace contextRef="#ctx0" brushRef="#br0" timeOffset="48092.56">22818 6795 0,'0'0'0,"-22"0"0,22 21 46,22-21-46,-1 0 16,0 0-16,0 0 0,0 0 0,0 0 16,1 0-1,-1 0-15,-21-21 0,0-1 16,0 1 0,0 0-16,-21 21 15,-1-21-15,1 21 0,0 0 16,0 0-16,0 0 0,0 0 0,-1 0 15,22 21-15,-21-21 0,21 21 0,-21-21 16,21 21-16,0 1 16,0-1-16,21-21 15,0 21-15,1-21 16,-1 0-16,0 0 0,0 0 16,0 0-16,0-21 15,-21 0 1,0-1-16,0 1 15,0 0 1,-21 21-16,0 0 16,21 21-1,0 0 1,0 1 0,21-22 46,-21-22-31,21 22-15,1 22 0,-1-1-1,-21 0-15</inkml:trace>
  <inkml:trace contextRef="#ctx0" brushRef="#br0" timeOffset="48859.78">23008 7430 0,'21'0'16,"-21"-22"-16,21 22 0,1 0 16,-1 0-16,0 0 15,0 0-15,-21 22 32,0-1-32,0 0 15,0 0-15,-21 0 16,0-21-16,0 21 0,-1 1 15,1-22-15,0 21 0,0-21 0,0 0 16,0 21-16,-1-21 0,1 0 16,0 0-16,0 0 0,21-21 31,0 0-15,0-1-16,0 1 0,0 0 15,21 21-15,0-21 0,-21 0 16,21 21-16,-21-21 0,22 21 15,-1 0-15,-21-22 0,21 22 16,0 0-16,-21 22 47,-21-22-47,0 21 0,0-21 16,-1 0-16,22 21 0,-21-21 15,0 0-15,0 0 0,0 21 16,21-42 15,21 0-15,0 0-1,0 21-15,0-22 0,-21 1 0,22 21 16,-1 0-16,0-21 0,0 21 16,0 0-16,0 0 0,1 0 0,-1 0 15,-21 21-15,21 0 16,-21 1-16,0-1 0,0 0 0,0 0 15,0 21-15,0-20 0,0 20 0,0 0 16,0 1-16,-21-1 0,0 0 16,-1 1-16,1-1 0,0 21 0,-21-20 15,-1-1-15,1 22 16,-21-22-16,-1 0 0,22 1 0,-22-1 0,1-21 16,-1 21-16,22-20 0,-22-1 0,1-21 15,21 21-15,-1-21 16,1 0-16,-22 0 0,22 0 0,0-21 15</inkml:trace>
  <inkml:trace contextRef="#ctx0" brushRef="#br0" timeOffset="49737.75">22945 6773 0,'-22'0'16,"1"0"-1,0 0-15,21 22 0,0-1 16,0 0 0,21 0-1,0-21 1,1 0-16,-1 0 0,0 0 15,0 0-15,0 0 0,0-21 16,1 0-16,-1 21 0,-21-21 16,21 21-16,-21-22 0,0 1 15,21 21-15,-21-21 0,0 0 16,-21 21 0,0 0-16,0 0 15,-1 0-15,1 0 0,0 21 16,0 0-16,0-21 0,21 21 0,-21 1 15,-1-1 1,22 0-16,0 0 0,0 0 16,22-21-1,-1 0-15,0 0 0,0 0 16,0 0-16,22 0 0,-22 0 0,0 0 16,0-21-16,0 21 0,0-21 15,-21 0-15,22 21 0,-22-21 16,0-1-16,0 1 15,0 0-15,0 0 0,-22 21 16,1 0-16,0 0 16,0 0-16,0 0 0,0 0 0,-1 0 15,1 21-15,0-21 16,0 21-16,21 0 0,0 1 16,-21-1-16,21 0 0,0 0 15,0 0-15,0 0 16,0 1-16,21-22 0,0 21 0,-21 0 15</inkml:trace>
  <inkml:trace contextRef="#ctx0" brushRef="#br0" timeOffset="50575.27">23199 7493 0,'0'0'0,"-64"0"16,43 0 0,0 0-16,0 0 0,-1 0 15,1 0 1,21 21-16,0 0 15,21-21 17,1 0-32,-1 0 15,0 0 1,-21-21 0,0 0-16,0 0 15,0 0-15,0 0 16,-21 21-16,0-22 15,-1 22-15,1 0 0,0 0 16,0 0-16,0 0 0,0 0 0,-1 0 16,22 22-16,-21-22 0,0 21 15,21 0-15,0 0 0,0 0 16,0 0 0,21-21-1,0 22-15,1-22 16,-1 0-16,0 0 0,0 0 0,0 0 15,0 0-15,-21-22 0,22 1 16,-22 0 0,0 0-16,0 0 15,0 0-15,-22 21 16,1 0-16,0 0 16,0 0-16,0 21 0,0-21 15,21 21-15,0 0 0,0 0 16,0 0-16,0 1 31,21-22-31,0 0 0,0 0 0,0 0 16,0 0-16,1 0 15,-1 0-15,0 0 0,-21-22 16,21 22-16,-21-21 0,21 21 16,-21-21-16,0 0 0</inkml:trace>
  <inkml:trace contextRef="#ctx0" brushRef="#br0" timeOffset="52203.42">23072 6731 0,'0'-21'15,"0"0"-15,0 0 16,-22 21-1,1 0 1,0 0-16,0 0 0,0 0 16,0 0-16,21 21 0,-22-21 15,1 21-15,0 0 0,21 0 0,0 0 16,-21-21-16,21 22 0,-21-1 16,21 0-16,0 0 0,0 0 15,21-21 1,0 0-16,0 0 0,0 0 15,1 0-15,20 0 0,-21 0 16,0 0-16,22 0 0,-22-21 16,0 0-16,0 21 0,0-21 0,-21 0 15,21-1-15,-21 1 0,22 0 16,-22 0-16,0 0 0,0-22 0,0 22 16,0 0-16,0 0 0,-22 0 15,1 21-15,0-21 0,0 21 16,0 0-16,0 0 0,-1 0 15,1 21-15,0 0 0,21 0 0,-21 0 16,0 0-16,0 1 0,21-1 0,-22 0 16,22 0-16,-21 0 15,21 0-15,0 1 16,0-1-16,0 0 16,21-21-16,1 0 0,-1 0 15,0 0-15,0 0 0,0 0 16,0 0-16,1 0 0,-1 0 15,-21-21-15,21 0 0,-21-1 16,0 1-16,0 0 0,0 0 16,0 0-16,-21 0 15,0-1-15,-1 22 16,1 0-16,0 0 0,0 0 0,0 0 16,0 0-16,-1 22 0,22-1 15,-21-21-15,0 21 0,21 0 16,0 0-16,0 0 0,0 1 15,0-1-15,0 0 16,21-21 0,0 0-16,1 0 15,-1 0-15,0 0 0,0 0 0,0-21 16,0 21-16,-21-21 16,22 21-16,-22-22 0,0 1 15,0 0-15,0 0 0,0 0 16,0 0-16,0-1 0,-22 22 15,1 0-15,0-21 0,0 21 16,0 0-16,0 0 16,-1 0-16,1 21 0,0 1 0,21-1 15,-21-21-15,21 21 0,-21 0 16,21 0-16,0 0 0,0 1 16,21-22-1,0 0-15,0 21 0,0-21 16,1 0-16,-1 0 0,0 0 0,0 0 15,0 0-15,0 0 0,-21-21 16,22 21-16,-1-22 0,-21 1 16,0 0-1,0 0-15,0 0 0,0 0 0,-21 21 16,-1-22-16,22 1 16,-21 21-16,0 0 0,0 0 0,0 0 15,0 0-15,-1 0 0,1 0 16,0 0-16,0 21 0,0 1 15,21-1-15,0 0 16,0 0-16,0 0 16,21-21-16,0 21 0,0-21 15,0 0-15,22 0 0,-22 0 16,0 0-16,0 0 0,0 0 16,1 0-16,-1 0 0,0 0 0,0 0 15,-21-21-15,21 21 16,-21-21-16,0 0 0,0 0 15,0 0-15,0-1 0,0 1 16,-21 0-16,0 21 0,0 0 16,21-21-16,-21 21 0,-1 0 15,1 0-15,0 0 0,0 21 0,0 0 16,0-21-16,-1 21 0,1 1 16,0-22-16,21 21 0,-21 0 0,21 0 15,0 0-15,0 0 16,21 1-16,0-22 15,0 0-15,1 0 0,-1 0 0,0 0 16,0 0-16,21 0 0,-20 0 16,-1 0-16,0 0 0,0-22 15,-21 1-15,0 0 16,0 0-16,0 0 0,0 0 16,0-1-16,0 1 0,-21 21 15,0-21-15,0 21 16,-1 0-16,1 0 0,0 0 0,0 21 15,0 0-15,0-21 0,-1 22 16,1-1-16,21 0 0,-21-21 0,0 21 16,21 0-16,-21 0 15,21 1-15,0-1 0,0 0 16,0 0 0,0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26:45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 1228 0,'22'0'16,"-1"0"15,0-21-15,-21-1-16,21 22 15,-21-21-15,21 21 16,-21-21-16,21 0 0,-21 0 0,0 0 16,22-1-1,-22 1-15,0 0 0,0 0 16,0 0-16,0 0 0,-22 21 15,1-22-15,0 1 0,0 21 16,0 0-16,0-21 0,-1 21 0,1 0 16,-21 0-16,21 0 0,-22 0 15,1 21-15,0 0 0,-1 1 16,1-1-16,0 21 0,-1-21 0,22 22 16,-21-1-16,0 0 0,20 1 15,1-1-15,-21 0 0,21 1 16,0-1-16,21 21 0,-22-20 0,22 20 15,-21-20-15,21 20 16,0-21-16,0 1 0,0 20 0,0-20 16,0-1-16,21-21 0,1 21 15,-1-20-15,0 20 0,0-21 0,21 0 16,-20-21-16,20 21 0,0-21 16,1 0-16,20 0 0,-21 0 0,1 0 15,20 0-15,-20-21 0,-1 0 16,0 0-16,1 21 0,-22-21 15,21 0-15,-21-1 0,22-20 0,-22 21 16,0 0-16</inkml:trace>
  <inkml:trace contextRef="#ctx0" brushRef="#br0" timeOffset="516.14">2053 1461 0,'0'0'15,"0"-22"-15,21 1 0,-21 0 0,21 0 16,-21 0-1,-21 21 17,0 21-32,0-21 0,21 21 15,-21 0-15,21 22 0,-21-22 16,21 0-16,0 21 0,-22 1 0,1-22 16,21 21-16,-21 0 0,21 1 15,0-22-15,0 21 0,0 1 16,0-22-16,0 0 0,0 0 15,21 0-15,0 0 0,1 1 0,-1-22 16,0 0-16,21 0 0,1 0 16,-22 0-16,21 0 0,0-22 0,1 1 15,-1 0-15,0 0 0,1 0 16,-22 0-16,21-22 0,-21 1 16,22 0-16,-22 20 0,-21-20 0,0 0 15,0-1-15,0 1 0,0 0 16,0-1-16,-21 22 0,0-21 0,-1 21 15,1-22-15,-21 43 16,21-21-16,-22 0 0,22 21 0,-21 0 16,21 0-16,-22 0 0,22 21 15,-21-21-15,21 21 0,0 1 0,-1-1 16,1 21-16,0-21 0,0 0 16,0 22-16,21-22 0,0 21 0,0-21 15,0 22-15,0-22 0,0 0 16,0 21-16,0-20 0,0-1 0,0 0 15,0 0-15,21-21 0,0 0 16,21 0-16,-20 0 0,20 0 0,0 0 16</inkml:trace>
  <inkml:trace contextRef="#ctx0" brushRef="#br0" timeOffset="1056.2">2857 1418 0,'0'0'0,"0"-21"0,0-42 31,0 41-31,-21 22 16,0 0-1,21 22-15,-21-1 0,21 0 0,0 0 16,0 0-16,0 0 0,0 22 16,0-22-16,0 0 0,0 21 15,0 1-15,-21-22 0,21 21 16,0-21-16,0 22 0,-21-22 0,21 0 15,0 0-15,0 0 0,0 1 16,0-1-16,0 0 16,-22-21-1,22-21-15,0 0 16,0-1-16,0-20 16,0 21-16,0 0 0,0-22 0,0 1 15,0 0-15,0 21 0,0-22 16,22 1-16,-1 21 0,0-22 0,0 22 15,0 0-15,22 0 16,-22 0-16,0 0 0,21-1 0,1 22 16,-22 0-16,21 0 0,0 0 15,-20 0-15,20 22 0,-21-1 0,21 0 16,-20 0-16,-1 0 0,0 22 16,-21-22-16,0 21 0,0 0 0,0 1 15,0-22-15,0 21 0,0-21 16,0 22-16,-21-22 0,21 0 0,0 0 15,-21 0-15,-1 1 16,22-1-16,0-42 31,0-1-31,0 1 16,0 0-16,0 0 16</inkml:trace>
  <inkml:trace contextRef="#ctx0" brushRef="#br0" timeOffset="2535.94">3810 1312 0,'0'0'0,"0"-21"0,0 0 16,-21 21-1,0 0 1,-1 0-16,1 0 15,0 21-15,21 0 0,-21 1 16,0-1-16,0 0 16,-1 0-16,22 21 0,-21-20 0,21-1 15,-21 0-15,21 21 0,0-21 16,0 22-16,0-22 0,0 0 0,0 21 16,0-20-16,0-1 0,0 0 15,0 0-15,0 0 0,21-21 0,-21 21 16,21-21-16,22 0 0,-22 0 15,0 0-15,0 0 0,22 0 0,-22 0 16,21-21-16,-21 0 16,0 0-16,22 0 0,-22 0 0,21-1 15,-21 1-15,1-21 0,20 21 16,-21-22-16,0 22 0,0 0 0,-21 0 16,0-21-16,0 20 0,0 1 15,0 0-15,-21 21 16,0 0-16,0 0 15,0 0-15,21 21 16,0 0-16,0 1 16,0-1-16,21-21 15,0 21-15,0 0 16,0 0-16,1-21 16,-22 21-16,21 1 0,0-1 15,-21 0-15,0 0 0,0 0 16,0 0-16,0 1 0,0-1 15,0 0-15,21 0 0,-21 0 16,21 0-16,0-21 0,1 0 16,-1 0-16,0 0 15,0 0-15,0 0 0,22 0 0,-22 0 16,0-21-16,21 21 0,-21-21 16,22 0-16,-22 0 0,21 0 0,-21-1 15,22-20-15,-22 21 0,0 0 16,0 0-16,0-22 0,-21 22 15,0 0-15,22 0 0,-22 0 0,0-1 16,0 1-16,0 0 16,-22 21-1,1 0 1,0 0-16,0 0 0,0 21 16,0 0-16,-1 1 0,1-1 15,0 0-15,21 0 0,0 0 0,-21 0 16,21 22-16,0-22 0,0 0 15,0 0-15,0 0 0,0 1 16,0-1-16,0 0 0,21 0 0,0 0 16,0 0-16,1-21 0,-1 0 15,0 22-15,0-22 0,0 0 0,22 0 16,-22 0-16,0 0 0,21 0 16,-21-22-16,22 1 0,-22 21 0,0-21 15,0 0-15,22 0 0,-22 0 16,0-22-16,0 22 0,-21-21 0,21 21 15,0-22-15,1 1 0,-22 0 16,0 20-16,0-20 0,21 0 0,-21-22 16,0 22-16,21 0 0,-21-1 15,0 22-15,0-21 0,0-1 16,0 22-16,0 0 0,0 0 0,0 0 16,0 0-16,0 42 31,0 0-31,0 0 15,0 21-15,0-20 0,-21 20 0,21 0 16,-21 1-16,21-1 0,0-21 16,0 21-16,0 1 0,-22-1 0,22 0 15,0-20-15,0 20 16,0 0-16,0-21 0,0 22 0,0-22 0,0 21 16,0-21-16,0 1 0,22-1 15,-22 0-15,21 0 0,0 0 16,0-21-16,0 21 0,22-21 15,-22 0-15,21 0 0,-21 0 0,22 0 16,-1 0-16,0 0 0,-21 0 0,22-21 16,-1 0-16,0 21 0,-20-21 15,20 0-15,-21-22 0,0 22 0,22 0 16,-22-21-16,-21 21 0,21-1 16,-21-20-16,21 21 0,-21 0 0,0 0 15,0-1-15,0 1 16,-21 21-1,0 0-15,0 0 16,-1 21-16,1-21 0,21 22 16,-21-1-16,0 0 0,21 21 0,0-21 15,-21 1-15,21-1 0,-21 21 16,21-21-16,0 0 0,0 22 0,0-22 16,0 0-16,0 0 0,21 0 15,0 1-15,0-22 0,0 0 16,22 0-16,-22 0 0,0 0 0,21 0 15,-21 0-15,22 0 0,-1 0 16,-21-22-16,22 22 0,-22-21 0,0 0 16,0 21-16,0-21 0,0-21 15,1 20-15,-1 1 0</inkml:trace>
  <inkml:trace contextRef="#ctx0" brushRef="#br0" timeOffset="2911.84">4868 1207 0,'0'0'0,"0"21"16,21-21-16,1 0 16,20 0-16,-21 0 0,21 0 0,1 0 15,-1 0-15,0 0 0,1-21 16,20-1-16,-20 22 0,20 0 0,-21-21 16,22 21-16,-1 0 0,-20-21 15,-1 21-15,0 0 0,-20 0 0,20 0 16,-21 0-16,-21-21 0,21 21 15,-42 0 32</inkml:trace>
  <inkml:trace contextRef="#ctx0" brushRef="#br0" timeOffset="5296.12">7366 1461 0,'0'0'0,"0"-22"0,0 1 15,21 0-15,0 0 16,-21 0-16,0 0 0,0-1 16,0 1-16,0 0 0,0 0 15,0 0-15,-21 21 16,0 0-1,0 21-15,0-21 0,-1 21 16,1 0-16,0 0 0,0 1 0,0-1 16,0 21-16,-1-21 0,1 0 15,0 22-15,21-1 0,-21-21 0,21 22 16,0-1-16,0 0 0,0 1 16,0-22-16,0 21 0,0 0 15,0-20-15,21-1 0,0 21 0,0-21 16,1-21-16,20 21 0,-21 1 15,0-22-15,22 0 0,-22 0 0,21 0 16,-21 0-16,22 0 0,-1 0 16,0 0-16,1-22 0,-1 1 0,0 0 15,1 0-15,-22-21 0,21 20 0,0-20 16</inkml:trace>
  <inkml:trace contextRef="#ctx0" brushRef="#br0" timeOffset="5612.04">8149 953 0,'0'0'0,"0"-43"0,21-105 31,-42 148-15,0 0-16,0 21 16,0-21-16,21 43 0,0-22 15,-22 21-15,1 0 0,21 1 0,-21 20 16,0-20-16,21 20 0,0-21 15,0 1-15,-21 20 0,21-20 0,0-1 16,-21 0-16,21 1 0,0-1 0,0 0 16,0 1-16,0-1 0,0-21 15,0 21-15,0-20 0,0-1 16,0 0-16,0 0 0,0 0 16,0 0-16,21-21 15,0 0 1,0 0-16,0-21 15,0 0-15,1 21 0</inkml:trace>
  <inkml:trace contextRef="#ctx0" brushRef="#br0" timeOffset="6203.71">8636 1503 0,'0'0'0,"63"-42"31,-41 20-31,-22 1 0,0 0 16,0 0-16,0 0 16,0 0-16,-22-1 0,1 1 15,0 21-15,0 0 0,0-21 16,0 21-16,-1 0 0,1 0 0,0 0 16,-21 21-16,21 0 0,-1-21 15,1 22-15,-21 20 0,21-21 16,0 0-16,-1 0 0,1 22 0,0-1 0,0-21 15,0 22-15,21-1 0,0-21 16,0 21-16,0-20 0,0-1 16,0 21-16,0-21 0,0 0 15,21-21-15,0 22 0,0-1 0,0-21 16,1 0-16,-1 0 0,0 0 0,0 0 16,0 0-16,0 0 0,1 0 15,20-21-15,-21-1 0,0 1 0,0 0 16,1 0-16,-22 0 0,21 0 15,0-22-15,-21 22 0,21-21 0,-21 21 16,0-22-16,0 1 0,0 21 16,0 0-16,0-22 0,0 22 0,0 0 15,0 0-15,0 0 16,0 42 0,0 0-16,0 0 15,0 0-15,0 0 0,-21 22 0,21-1 16,0-21-16,-21 22 0,21-1 15,0 0-15,0 1 0,0-22 0,0 21 16,0-21-16,0 22 0,0-22 16,21 0-16,-21 0 0,21 0 0,0-21 15,0 21-15,1-21 0,-1 0 16,0 0-16,0 0 16,0 0-16,0 0 0,1-21 15,-1 21-15,21-21 0</inkml:trace>
  <inkml:trace contextRef="#ctx0" brushRef="#br0" timeOffset="6728.59">9483 1439 0,'0'-21'15,"0"0"-15,0 0 16,0 0-1,-22 21-15,1 0 0,0 0 16,0 0-16,0 0 0,0 0 0,-1 0 16,1 21-16,0 0 0,0-21 15,0 21-15,21 0 0,-21-21 0,21 22 16,-22-1-16,22 0 0,0 0 16,0 0-16,0 0 15,22-21-15,-22 22 16,21-22-16,0 0 0,0 21 15,0-21-15,0 21 0,1-21 0,-1 21 16,0-21-16,0 21 16,0-21-16,0 21 0,1 1 0,-1-1 15,0-21-15,-21 21 0,0 0 0,21 0 16,-21 0-16,0 1 16,0-1-16,0 0 0,0 0 15,-21-21-15,0 21 0,0-21 16,-1 0-16,1 0 0,0 0 0,0 0 15,0 0-15,0 0 0,-1 0 0,-20 0 16,21 0-16,0 0 0,0 0 16,-22 0-16,22 0 0,0 0 0,21-21 15,-21 21-15,0 0 0,-1 0 16,22-21-16,0 0 31,22 21-15,-1-21-16,0 21 0,0-22 0,0 22 15</inkml:trace>
  <inkml:trace contextRef="#ctx0" brushRef="#br0" timeOffset="7220.31">10266 1461 0,'0'0'0,"21"-22"0,42-41 31,-41 42-31,-22 0 0,0-1 16,-22 22 0,1 0-1,-21 0-15,21 0 0,-22 0 0,22 22 16,-21-22-16,0 21 0,20 0 16,-20 0-16,21 0 0,-21 0 0,20 1 15,1-1-15,21 0 0,0 0 16,0 0-16,0 0 15,0 1-15,21-22 0,1 21 16,-1-21-16,21 0 0,0 21 0,-20-21 16,20 0-16,-21 0 0,21 21 15,1-21-15,-22 21 0,0-21 0,21 21 16,-20-21-16,-1 22 0,0-22 16,0 21-16,-21 0 0,21-21 15,-21 21-15,0 0 0,0 0 16,-21-21-16,21 22 15,-21-22-15,0 0 0,-22 21 0,22-21 16,0 0-16,0 0 0,-21 21 16,20-21-16,1 0 0,-21 0 0,21 0 15,-22 0-15,22 0 0,0 21 16,0-21-16,0 0 0,0 0 0,-1 0 16,1 0-16,0 0 15,0 0-15,0 0 0,0 0 16,-1 0-16</inkml:trace>
  <inkml:trace contextRef="#ctx0" brushRef="#br0" timeOffset="8247.21">2117 2350 0,'0'0'0,"-22"0"0,1 0 0,-21 0 16,21 0-16,0 0 0,-1-22 0,1 22 16,0 0-16,42 0 62,0 0-62,1 0 0,-1 0 16,21 0-16,-21-21 0,22 21 0,-1 0 15,21 0-15,-20 0 0,20-21 0,22 21 16,0 0-16,-22 0 16,43 0-16,-21-21 0,-1 21 0,22 0 15,0 0-15,0 0 0,0-21 16,21 21-16,0 0 0,0-21 0,0 21 16,21 0-16,0 0 0,0 0 15,0 0-15,22 0 0,-22-22 0,21 22 16,0-21-16,1 21 0,20 0 0,-20 0 15,-1 0-15,0 0 0,22 0 16,-22 0-16,22-21 0,-1 21 0,-21 0 16,22 0-16,-1 0 0,-20 0 15,20 0-15,1-21 0,-22 21 16,0 0-16,1 0 0,-1 0 0,0 0 16,1-21-16,-22 21 0,0 0 15,0 0-15,-21 0 0,-21 0 0,0-21 16,0 21-16,-22 0 0,1 0 15,0 0-15,-22 0 0,-20 0 0,-1-22 16,0 22-16,-21 0 0,1 0 0,-1 0 16,-42 0 46,-1 0-46,1 0-16</inkml:trace>
  <inkml:trace contextRef="#ctx0" brushRef="#br0" timeOffset="8376.73">10202 2074 0,'0'0'0,"21"0"0,1 0 31,-44 0 16</inkml:trace>
  <inkml:trace contextRef="#ctx0" brushRef="#br0" timeOffset="18196.03">1143 3429 0,'0'0'0,"0"21"0,21-21 15,0 0 17,0 0-17,-21-21-15,0 0 16,0 0-16,0 0 0,0-1 0,0 1 16,0 0-16,0 0 0,0-21 15,0 20-15,0-20 0,-21 21 16,0 0-16,0 0 0,0-1 0,-22 1 15,22 0-15,-21 21 0,21 0 16,0 0-16,-22 0 0,1 0 0,21 0 16,-22 21-16,1 0 0,0 1 15,21-1-15,-22 21 0,22 0 16,-21 1-16,21-1 0,21 0 0,0 1 16,-22-1-16,22 0 0,0 1 15,0-1-15,0-21 0,22 0 16,-22 22-16,21-22 0,0 0 15,21-21-15,-21 21 0,22-21 0,-22 0 16,21 0-16,1 0 0,-22 0 16,21-21-16,0 0 0,-20 0 0,20 0 15,0-1-15,-21-20 0,22 0 16,-22 21-16,21-22 0,-21 1 16,1 0-16,-1-1 0,-21 1 0,0 0 15,0 20-15,0 1 16,0 0-16,0 0 0,0 0 0,-21 21 31,21 21-31,-22 0 0,1 0 16,21 0-16,-21 22 0,21-1 15,0-21-15,0 22 0,0-1 16,0-21-16,0 21 0,0-20 0,0 20 16,0-21-16,0 0 0,0 0 15,21 1-15,0-22 0,22 0 0,-22 0 16,21 0-16,-21 0 0,22 0 15,-1-22-15,0 1 0,1 0 16,-1 0-16,0 0 0,-20-22 16,20 22-16,-21-21 0,0 0 15,0-1-15,1 1 0,-22 21 0,21-22 16,-21 22-16,0-21 0,0 21 16,0 0-16,0 42 15,0 0 1,-21 0-16,21 0 0,-22 0 0,22 22 15,0-22-15,0 21 0,-21-21 16,21 22-16,0-1 0,-21-21 0,21 22 16,0-22-16,0 0 0,0 0 15,0 0-15,0 0 0,0-42 47,21 21-47,0-21 0,-21 0 16,0-21-16,22 20 0,-1-20 15,-21 21-15,21-21 0,-21 20 0,21-20 16,0 0-16,-21 21 0,21-1 16,-21 1-16,22 0 0,-22 0 0,21 21 15,-21 21 1,21 0-16,-21 0 16,0 22-16,0-22 0,0 0 15,0 21-15,0-20 0,0 20 0,0-21 16,0 0-16,0 22 15,0-22-15,0 0 0,0 0 0,21-21 16,0 21-16,0-21 0,1 0 16,-1 0-16,0 0 0,0 0 0,21 0 15,1 0-15,-22-21 0,21 0 16,1 21-16,-1-21 0,-21-22 0,21 22 16,-20 0-16,20 0 0,-21-21 15,0 20-15,0-20 0,-21 21 0,0 0 16,22 0-16,-22-1 0,0 1 15,0 42 17,-22 1-32,22-1 0,-21 0 15,21 0-15,0 0 0,0 0 16,0 22-16,0-22 0,0 0 0,0 0 16,0 22-16,0-22 15,0 0-15,21 0 0,1-21 0,-1 0 16,0 0-16,21 0 0,-21 0 15,1 0-15,20 0 0,-21 0 0,21-21 16,-20 21-16,20-21 0,-21 0 16,0-1-16,0-20 0,1 21 0,-1 0 15,-21 0-15,0-22 0,21 22 16,-21 0-16,21-21 0,-21 20 16,21 1-16,-21 0 0,0 0 15,0 0-15,0 42 47,0 0-47,0 0 0,0 0 16,0 1-16,0 20 0,0 0 0,0 1 15,0-1-15,0 0 0,0 1 0,0-1 16,0 21-16,21-20 0,-21 20 16,0 1-16,0-1 0,0 1 0,0 20 15,0 1-15,0 0 0,0-1 16,22 1-16,-22 21 0,0-21 0,0 20 15,0 1-15,0 0 0,0 21 16,0-42-16,0 21 0,0-1 16,0 1-16,21-21 0,-21 0 0,0-1 15,0 1-15,0-22 0,0 22 16,21-43-16,-21 22 0,0-22 0,0-21 16,21 1-16,-21-1 0,0 0 0,0-42 31,0 0-31,0-1 0,0-20 15,-21 0-15,0-1 0,0 1 0,-1-21 16,-20-1-16,21 1 16,-21-1-16,20 1 0,-20-22 0,0 0 0,-1 1 15,1-1-15,21-21 16,-21 21-16,20 1 0,1-1 0,21 22 16,0-22-16,0 21 0,0 1 15,21-22-15,22 22 0,-22-1 0,0 1 16,21-22-16,1 22 0,-1 20 15,0-20-15,1-1 0,-1 22 0,0 0 16,1-1-16,-1 1 0,-21 21 0,0-22 16,22 22-16,-43 0 0,21 21 15,-21-21-15,0 0 16,0 0 0</inkml:trace>
  <inkml:trace contextRef="#ctx0" brushRef="#br0" timeOffset="18764.27">4720 2963 0,'0'0'16,"21"-42"-1,-21 21-15,-21 0 16,0 21-16,0 0 16,0 0-16,-1 0 0,1 0 0,-21 0 15,21 21-15,0-21 0,-22 21 0,22 0 16,0 0-16,0 22 0,0-22 15,-1 21-15,1 1 0,0-1 0,21 0 16,-21 1-16,21-1 0,0 0 16,0 1-16,0-1 0,0-21 0,0 21 15,0-20-15,0-1 0,21 0 16,0 0-16,22 0 0,-22-21 0,0 0 16,21 0-16,1 0 15,-1 0-15,0 0 0,1 0 0,-1 0 16,0-21-16,1 0 0,-1 0 0,0 0 15,1-1-15,-1-20 0,0 21 16,1-21-16,-22-1 0,21 1 0,0 0 16,-20-1-16</inkml:trace>
  <inkml:trace contextRef="#ctx0" brushRef="#br0" timeOffset="19009.12">5334 2815 0,'0'0'0,"0"-42"0,0 21 0,0 0 15,0 42 16,0 0-31,-21 0 16,21 0-16,-21 0 0,21 22 16,0-1-16,-22-21 0,1 22 0,21-1 15,-21 0-15,21 1 0,0-1 16,-21 0-16,0 1 0,21-1 0,-21-21 16,21 21-16,0 1 0,0-22 15,0 0-15,0 0 0,0 0 0,0 1 16,0-1-16,0 0 15,21-21 1,0-21-16</inkml:trace>
  <inkml:trace contextRef="#ctx0" brushRef="#br0" timeOffset="19583.8">6054 3048 0,'0'-21'0,"0"42"0,0-63 0,0 21 0,0-1 15,-22 1-15,1 21 0,0-21 16,0 21-16,0 0 16,0 0-16,-1 0 0,1 0 0,0 0 15,0 0-15,-21 0 0,20 21 16,1-21-16,-21 21 0,21 1 0,-22-1 15,22 21-15,0-21 0,0 22 0,0-22 16,0 21-16,-1 0 0,1 1 16,21-1-16,-21-21 0,21 22 0,0-22 15,0 21-15,0-21 0,0 0 16,0 1-16,0-1 0,21-21 16,0 0-16,22 0 0,-22 0 0,0 0 15,0 0-15,22-21 16,-22 21-16,21-22 0,-21 1 0,22 0 0,-1-21 15,-21 21-15,0-1 0,22-20 16,-22 0-16,0 21 0,0-22 16,0 1-16,0 21 0,-21-22 0,0 22 15,0 0-15,0 0 0,22 0 16,-22 0-16,-22 21 31,22 21-31,-21 21 16,0-21-16,0 0 0,21 22 15,0-22-15,-21 21 0,21-21 0,-21 22 16,21-22-16,0 21 0,0-21 16,0 1-16,0-1 0,0 0 15,0 0-15,0 0 0,0 0 16,21-21-16,0 0 16,0 0-16,0 0 0,0 0 0,1 0 15,-1-21-15,0 0 0,0 21 0</inkml:trace>
  <inkml:trace contextRef="#ctx0" brushRef="#br0" timeOffset="20075.52">6689 2985 0,'0'0'0,"42"-64"31,-63 64-15,0 0-16,-1 0 0,1 0 15,0 21-15,0-21 0,-21 21 0,20 1 16,1-22-16,0 21 0,0 0 16,0-21-16,0 21 0,-1 0 0,1 0 15,21 1-15,0-1 16,21 0 0,1-21-16,-1 0 15,0 0-15,21 21 0,-21-21 16,1 0-16,20 0 0,-21 21 15,21-21-15,-20 21 0,-1-21 16,0 22-16,21-22 0,-21 21 0,1-21 16,-1 21-16,0 0 0,-21 0 15,0 0-15,0 1 0,0-1 16,-21 0-16,0 0 0,-1-21 16,1 21-16,-21 0 0,0-21 15,20 0-15,-20 22 0,0-22 0,21 0 16,-22 0-16,22 0 0,-21 0 15,21 0-15,-1 0 0,1 0 0,0 0 16,0-22-16,0 1 0,0 21 16,21-21-1,0 0-15,0 0 16,21 0 0,0-1-16,0 22 0,0-21 0,0 21 15,22-21-15</inkml:trace>
  <inkml:trace contextRef="#ctx0" brushRef="#br0" timeOffset="20578.23">7578 2963 0,'0'0'0,"0"-21"16,-22 21-1,1 0-15,0 0 0,0 0 16,0 0-16,0 0 0,-1 0 0,1 0 16,0 0-16,-21 21 0,21 1 15,-1-22-15,1 21 0,0 0 0,21 0 16,0 0-16,-21 0 0,21 1 0,0-1 16,0 0-16,0 0 15,21 0-15,0-21 0,0 0 16,1 21-16,-1-21 0,0 0 15,0 0-15,0 0 0,0 22 16,22-22-16,-22 0 0,0 0 16,0 0-16,0 21 0,1-21 0,-1 21 15,0-21-15,-21 21 0,21 0 16,-21 0-16,0 1 16,-21-1-16,0-21 0,0 21 15,-1-21-15,1 21 0,-21 0 16,21-21-16,-22 0 0,22 0 0,-21 21 15,21-21-15,-22 22 0,22-22 16,0 0-16,0 0 0,0 0 0,0 0 16,-1 0-16,1 0 0,0 0 0,21-22 47,0 1-32,21 21-15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28:09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9250 2858 0,'0'-22'140,"0"1"-140,0 0 16,0 0-16,0 0 15,0 0 1,0 42 31,0 0-47,0 0 16,0 21-16,0-20 15,0-1-15,0 21 0,-21-21 0,21 0 16,-22 22-16,22-1 0,0-21 0,0 22 15,-21-22-15,21 21 0,0-21 16,0 0-16,0 22 0,0-22 16,0 0-16,21-21 15,1 0-15,-1 0 16,0 0-16,0-21 0,-21 0 0,21 0 16,0-1-16,-21 1 0,22 0 15,-22 0-15,21 0 0,-21 0 0,21-22 16,-21 22-16,21 0 15,0 0-15,-21 0 0,0-1 0,21 1 16,1 0-16,-22 0 16,21 21-16,0 0 15,-21 21-15,0 0 16,0 0-16,0 1 0,0-1 16,0 0-16,0 0 0,0 0 0,0 0 15,0 1-15,0-1 0,0 21 16,21-21-16,0 0 0,-21 1 0,21-1 15,1-21-15,-1 21 0,0 0 0,21-21 16,-21 0-16,22 0 0,-22 0 16,21 0-16,1-21 0,-1 0 0,-21 0 15,21-1-15,-20 1 0,20 0 16,-21 0-16,0 0 0,0 0 16,1-22-16,-1 22 0,-21 0 0,21-21 15,-21 20-15,0-20 0,0 21 16,0 0-16,0 0 0,0-1 0,0 1 15,0 42 17,-21 1-32,21-1 0,-21 0 0,-1 0 15,22 0-15,0 22 0,0-22 16,-21 0-16,21 0 0,0 21 16,0-20-16,0-1 0,0 0 0,0 0 15,0 0-15,21 0 0,1 1 16,-1-22-16,0 0 0,0 0 0,21 0 15,-20 0-15,-1 0 0,21 0 16,-21 0-16,0-22 0,22 1 0,-22 0 16,21 0-16,-21 0 0,1-22 15,-1 22-15,0-21 0,0 21 0,0-22 16,0 1-16,1 0 0,-1-1 0,0 1 16,-21 0-16,21-1 0,-21 1 15,0 21-15,0 0 0,0 0 0,0-1 16,0 44-1,0-1 1,0 0-16,-21 21 0,0-21 0,21 22 16,-21-1-16,21 0 0,-22 1 15,22-1-15,0-21 0,0 22 0,0-22 16,0 21-16,0-21 0,0 0 16,0 1-16,0-1 0,0 0 0,0 0 15,0 0 1,0-42-1,0 0-15,22 0 16,-1 0-16,-21-1 0,21 1 16,0 0-16,-21 0 0,21-21 15,0 20-15,-21-20 0,22 21 0,-1 0 16,0 0-16,-21-1 0,21 22 16,0 0-16,0 22 15,-21-1 1,22 0-16,-22 0 0,0 0 15,0 22-15,0-22 0,0 0 0,0 0 16,0 0-16,0 0 0,21 1 16,0-22-16,0 21 0,-21 0 0,21-21 15,0 0-15,1 0 0,-1 0 16,0 0-16,0 0 0,21 0 0,-20 0 16,-1 0-16,0-21 0,0 0 15,0-1-15,0 22 0,1-21 16,-1 0-16,0 0 0,-21-21 0,0 20 15,0 1-15,21 0 0,-21-21 0,0 21 16,21-1-16,-21 1 16,0 42-1,0 1-15,0-1 16,0 0-16,-21 0 0,21 0 0,0 22 16,-21-22-16,21 0 0,0 0 0,0 0 15,0 0-15,0 1 0,0-1 16,0 0-16,0 0 0,21 0 15,0-21 1,0 0 0,1-21-16,-1 0 15,-21 0-15,0 0 0,0-1 0,0 1 16,0 0-16,0 0 0</inkml:trace>
  <inkml:trace contextRef="#ctx0" brushRef="#br0" timeOffset="167.9">11430 2646 0,'-21'0'16,"0"0"-16,-1 21 15,22 0 1,0 0-16,0 1 16,0-1-1,0 0 1</inkml:trace>
  <inkml:trace contextRef="#ctx0" brushRef="#br0" timeOffset="487.71">11917 2709 0,'0'0'0,"0"-21"0,0 0 16,-21 21-16,-1-21 0,1 21 15,21-21-15,-21 21 16,0 0-16,0 0 0,0 21 16,21 0-16,0 0 0,-22 0 15,1 1-15,21 20 0,0-21 0,0 21 16,-21 1-16,21-22 0,0 21 0,0-21 16,0 1-16,0 20 0,0-21 15,0 0-15,0 0 0,21 1 0,-21-1 16,21-21-16,1 21 0,-1-21 15,0 0-15,21 0 0,1 0 16,-22 0-16,21 0 0,0-21 0,-20 21 16,20-21-16,0-1 0,1 1 15,-22 0-15,21 0 0,-21-21 0,22 20 16</inkml:trace>
  <inkml:trace contextRef="#ctx0" brushRef="#br0" timeOffset="936.45">12361 2688 0,'0'0'15,"21"-42"-15,-21-22 0,0 22 0,0 0 0,0-1 16,0 1-16,0 21 0,0 0 15,0 0-15,0-1 0,-21 44 32,21-1-32,0 21 0,0 0 0,0 1 15,0-1-15,0 22 0,-21-22 16,21 0-16,-21 22 0,21-22 16,-21 0-16,21 1 0,0-1 0,0 0 15,-21-20-15,21 20 0,-22-21 0,22 0 16,0 0-16,0 1 15,0-44 17,0 1-32,22 0 15,-1 0-15,-21 0 0,21-22 0,0 22 16,0-21-16,0 21 0,1-22 16,20 1-16,-21 0 0,21-1 0,-20 22 15,20-21-15,0 21 0,-21 0 16,22 21-16,-22 0 0,21 0 15,-21 21-15,1 0 0,20 21 0,-21-21 16,-21 22-16,0-1 0,0-21 16,0 22-16,0-22 0,0 21 0,0-21 15,0 22-15,0-22 0,0 0 0,-21 0 16,0 0-16,0 0 16,21 1-16,21-44 46,21 1-46</inkml:trace>
  <inkml:trace contextRef="#ctx0" brushRef="#br0" timeOffset="1215.83">13801 2709 0,'0'0'0,"-22"0"31,22 22-15,0-1-16,-21 0 0,21 0 15,0 21-15,0-20 0,0-1 16,0 0-16,0 21 0,0-21 0,0 1 16,0-1-16,-21 0 0,21 0 15,-21 0-15,21 0 16,21-21 15,0-21-31,0 0 16,1 21-16,-1-21 0</inkml:trace>
  <inkml:trace contextRef="#ctx0" brushRef="#br0" timeOffset="1582.98">14351 2646 0,'0'0'16,"21"-42"-1,-42 42 1,-21 0 0,20 21-16,1 0 0,0 0 0,0 0 15,0 0-15,0-21 0,-1 22 0,1-1 16,21 0-16,0 0 0,0 0 16,0 0-16,21 1 15,22-22-15,-22 21 16,21-21-16,-21 0 0,22 0 0,-1 21 15,-21-21-15,22 0 0,-22 21 16,0-21-16,0 21 0,0-21 16,-21 21-16,0 1 0,0-1 15,-21 0-15,-21-21 16,21 21-16,-22-21 0,22 0 16,-21 21-16,-1-21 0,1 0 0,21 0 15,-21 0-15,20 0 0,-20 0 0,21 0 16,0 0-16,0 0 0,21-21 31,0 0-31,0 0 16</inkml:trace>
  <inkml:trace contextRef="#ctx0" brushRef="#br0" timeOffset="1763.87">13885 2350 0,'0'0'0,"-21"0"0,0-22 16,0 22-16,0 0 16,-1 0-1,1 0-15,21 22 16,-21-22 0</inkml:trace>
  <inkml:trace contextRef="#ctx0" brushRef="#br0" timeOffset="3639.15">15684 2900 0,'0'0'0,"-42"42"16,42-21-16,21-21 47,0-21-47,22 0 0,-22 0 15,0-21-15,21 20 0,1-20 0,-1 0 16,0-22-16,22 22 0,-22-22 15,1 1-15,-22-1 0,21 22 0,-21-21 16,0-1-16,-21 22 0,0-22 16,0 1-16,0 20 0,0 1 0,-21-21 15,0 20-15,0 22 0,0-21 16,0 21-16,21-1 0,-22 1 0,1 21 16,0 0-16,0 0 0,21 21 15,-21 22-15,0-1 0,-1 0 16,1 1-16,21 20 0,0-20 0,-21 20 15,0 1-15,21 20 0,-21-20 16,21 20-16,0-20 0,0-1 0,0 1 16,0-1-16,0-20 0,0-1 15,0 0-15,0-20 0,0 20 0,0-21 16,0 0-16,21-21 31,0-21-31,0 0 0,0 0 0,1 0 16,20-1-16,-21-20 0,0 0 15,22 21-15,-22-22 0,0 1 16,0 0-16,0-1 0,0 22 16,1 0-16,-1 0 0,0 0 0,0 42 31,-21 0-31,21 0 0,0 21 0,-21-20 16,22 20-16,-22-21 0,21 21 0,0 1 15,-21-22-15,21 21 0,0-21 16,0 1-16,1-1 0,20 21 0,-21-42 15,0 21-15,22 0 0,-22-21 16,21 0-16,0 0 0,1 0 0,-1 0 16,-21 0-16,22 0 0,-1-21 15,0 21-15,1-21 0,20-21 16,-21 21-16,-20-22 0,20 22 0,0-21 16,-21-1-16,1 1 0,-1 0 15,-21-22-15,0 22 0,0 0 0,0-1 16,0 22-16,-21-21 0,-1 21 0,1-1 15,-21 22-15,21 0 0,0 0 16,-22 0-16,22 0 0,-21 0 0,21 22 16,-22-1-16,22 21 0,-21-21 15,21 22-15,-1-1 0,1 0 0,0 22 16,21-22-16,0-21 0,0 22 16,0-1-16,0-21 0,0 21 15,0-20-15,0-1 0,21 0 0,0-21 16,1 21-16,-1-21 0,21 0 15,-21 0-15,22 0 0,-22 0 0,21-21 16,-21 0-16,22 21 0,-1-21 0,-21-22 16,0 22-16,0 0 0,1-21 15,-1 20-15,0-20 0,0 0 0,-21-1 16,21 22-16,-21-21 0,0 0 16,0 20-16,0 1 0,0 0 0,0 42 31,0 0-16,0 22-15,-21-22 0,21 21 0,0 1 0,0-22 16,0 21-16,-21 0 16,21-20-16,0 20 0,0-21 0,0 0 15,0 0-15,0 1 0,0-1 16,21 0-16,0-21 0,0 0 16,1 0-16,-1 0 0,21 0 0,-21 0 15,0 0-15,1-21 0,20 0 16,-21-1-16,21 1 0,-20-21 0,-1 0 15,21 20-15,-21-20 0,0 0 16,1-1-16,-22-20 0,21 42 0,-21-22 16,21 22-16,-21-21 0,21 42 0,-21-21 15,0 42 17,0 0-32,0 21 0,0-20 15,0 20-15,-21-21 0,21 21 0,0-20 16,-21 20-16,21-21 0,0 21 15,0-20-15,0-1 0,0 0 0,0 0 16,21-21-16,0 21 0,0-21 0,0 0 16,1 0-16,-1 0 15,0 0-15,0-21 0,21 0 0,-20 0 16,-1 0-16,0-1 0,0 1 16,0-21-16,0 21 0,1-22 0,-1 1 15,0 0-15,0 21 0,-21-22 16,0 22-16,21 0 0,-21 0 15,21 21-15,-21 21 32,0 0-32,-21 21 0,21-20 0,-21 20 15,21 0-15,-21-21 0,21 22 16,0-1-16,0 0 0,0-20 0,0-1 16,0 21-16,0-21 0,0 0 0,21 1 15,0-1-15,0-21 0,22 0 16,-22 21-16,0-21 0,21 0 0,-20 0 15,20 0-15,0-21 0,-21 21 16,22-21-16,-22-1 0,21 1 16,-21-21-16,22 21 0,-22 0 0,0-22 15,0 1-15,0 21 0,-21-22 16,0 22-16,22-21 0,-22 21 0,0 0 16,0 42-1,0 0 1,0 21-16,0-21 0,0 1 15,0 20-15,-22-21 0,22 21 0,0-20 16,0-1-16,0 0 0,0 0 0,0 0 16,0 0-1,22-21-15,-1 0 0,0 0 16,0 0-16,0 0 0,0-21 16,-21 0-16,0 0 0</inkml:trace>
  <inkml:trace contextRef="#ctx0" brushRef="#br0" timeOffset="3959.39">18796 2074 0,'0'0'0,"-64"43"15,43-43-15,21 21 16,0 0-1,21-21-15,1 0 0,-1 0 16,0 0-16,0 0 0,0 0 16,0 0-16,1-21 0,-1 21 15,-21-21-15,0 0 0,0-1 32,-21 22-17,-1 22-15,1-22 16,21 21-16,0 0 0,-21-21 15,21 21-15,-21 0 0,21 0 0,0 1 16,-21-22-16,21 21 0,0 0 16,0 0-16</inkml:trace>
  <inkml:trace contextRef="#ctx0" brushRef="#br0" timeOffset="4447.28">19219 2392 0,'0'-21'0,"-42"21"31,21 21-31,21 0 0,0 21 16,0-20 0,0-1-16,0 21 0,0 0 0,0-20 15,-21 20-15,21-21 0,0 21 0,0-20 16,0-1-16,0 0 0,0 0 15,-22 0-15,22 0 0,-21-21 16,21 22-16,0-44 31,0 1-31,0-21 16,0 21-16,21 0 0,1-22 16,-22 1-16,21 0 0,21-1 15,-21 1-15,0 0 0,22 20 0,-22-20 16,21 0-16,1 21 0,-22-1 0,21 22 15,-21 0-15,22 0 0,-22 0 16,0 0-16,0 0 0,0 43 0,-21-22 16,0 0-16,21 21 0,-21 1 15,0-1-15,0 0 0,0 1 0,0-1 16,0-21-16,0 22 0,0-1 16,-21-21-16,21 0 0,0 0 0,0 1 15,0-1-15,0 0 0,21-21 16,1 21-16,20-21 15,-21 0-15,21 0 0,-20 0 0,20-21 16,0 0-16,1 21 0</inkml:trace>
  <inkml:trace contextRef="#ctx0" brushRef="#br0" timeOffset="5031.14">20616 2455 0,'0'0'0,"21"-42"0,-21 21 15,0 0-15,0 0 0,0-1 16,-21 1-16,0 0 0,-21 21 0,21 0 15,-22 0-15,1 0 0,0 0 0,-1 21 16,1 0-16,0 1 0,-1-1 16,1 21-16,21-21 0,-22 22 15,22-1-15,-21 0 0,21 1 16,0-1-16,-1-21 0,22 21 0,0-20 16,0-1-16,0 21 0,22-21 15,-1 0-15,0-21 0,0 0 16,21 0-16,1 0 0,-22 0 0,21 0 15,1-21-15,-1 0 0,0 0 16,1 0-16,-1 0 0,0-22 0,-21 22 16,1-21-16,20 21 0,-21-22 15,-21 22-15,21-21 0,0 21 0,-21-1 16,0 1-16,0 42 31,0 1-31,0-1 0,0 0 16,-21 21-16,0 1 0,21-1 15,-21 0-15,0 1 0,21 20 0,-21-21 16,-1 1-16,1 20 0,0-20 16,21 20-16,-21 1 0,21-1 0,-21 1 15,21-1-15,0 22 0,0-22 0,0 1 16,0 20-16,0-20 0,0-1 16,0 22-16,0-21 0,0 20 0,0-20 15,-21 20-15,21-20 0,-22-1 0,1-20 16,21-1-16,-21 0 0,0 1 15,-21-22-15,20 0 0,-20 0 16,21 0-16,-21-21 0,-1 0 0,1 0 16,21 0-16,-22 0 0,1-21 15,21 0-15,-21 0 0,20 0 0,1 0 16,0-1-16,0 1 0,0-21 0,21 21 16,-21-22-16,21 1 0,0 0 0,0-1 15,0 1-15,0-21 0</inkml:trace>
  <inkml:trace contextRef="#ctx0" brushRef="#br0" timeOffset="6863.4">22521 2201 0,'21'-21'0,"-42"42"0,42-63 0,-21 21 16,0 0-16,-21 0 15,0 21-15,0 0 0,0 0 0,0 0 16,-1 0-16,1 0 0,-21 0 16,21 21-16,0 0 0,-1 0 0,1 0 15,0 22-15,0-1 0,0 0 16,21 22-16,0-1 0,0-20 0,0 20 15,0 1-15,0-22 16,0 21-16,0-20 0,0-22 0,21 21 16,0-21-16,0 1 0,22-1 0,-22 0 15,21-21-15,0 0 0,1 0 16,-1 0-16,0 0 0,22-21 0,-22 0 16,22-1-16,-22-20 0,22 21 15,-22-21-15,0-1 0,1 1 0,-22 0 16,0-22-16,0 22 0,-21-1 15,0-20-15,0 21 0,0-1 0,-42 1 16,21 0-16,-1-1 0,-20 22 16,0 0-16,-1 0 0,1 0 0,0 21 15,-1 0-15,-20 0 0,21 0 16,-1 21-16,1 0 0,0 0 16,20 0-16,1 0 0,0 22 0,0-1 15,21 0-15,0 1 0,0-1 16,0 0-16,0 1 0,42-1 0,-21 0 15,22-20-15,-1-1 0,0 0 16,22 0-16,-22 0 0,22-21 0,-1 0 16,1 0-16,-1 0 0,1 0 0,-22 0 15,22-21-15,-22 0 0,21 0 16,-20 0-16,-22-1 0,21 1 0,-21-21 16,22 21-16,-22-22 0,-21 22 15,21 0-15,-21-21 0,0 21 16,0-1-16,0 44 31,0-1-31,-21 0 0,21 0 0,0 21 16,-21-20-16,21 20 0,-21 0 15,21-21-15,0 22 0,0-22 0,-22 0 16,22 21-16,0-20 0,0-1 16,22-42 30,-1-1-46,-21 1 0,21-21 16,0 21-16,0-22 0,0 1 16,1 21-16,-1-21 0,0-1 0,0 1 15,21 21-15,-20-22 0,-1 22 16,0 21-16,0 0 0,0 0 16,-21 21-16,0 1 15,0-1-15,21 21 0,-21 0 0,0-20 16,0 20-16,22 0 0,-22-21 15,0 22-15,21-22 0,0 21 0,-21-21 16,21 1-16,0-1 0,0-21 0,1 21 16,20-21-16,-21 0 0,0 0 15,22 0-15,-22 0 0,21 0 16,-21-21-16,0 0 0,1-1 16,-1 1-16,0-21 0,0 21 0,0-22 15,0 1-15,1-21 0,-22 20 0,0 1 16,21-22-16,-21 22 0,21 0 15,-21-22-15,0 22 0,0 0 0,0-1 16,0 22-16,0 0 0,0 0 16,0 42-1,0 0-15,0 0 0,0 22 16,-21-1-16,21 0 0,-21 1 0,-1-1 16,22 21-16,0-20 0,0 20 15,-21-20-15,21 20 0,0-21 16,0 1-16,0-1 0,0-21 0,0 22 15,0-22-15,21 0 0,-21 0 16,22 0-16,-1 0 0,21-21 0,-21 0 16,0 0-16,22 0 0,-1 0 15,-21 0-15,22-21 0,-1 0 0,-21 0 16,0 0-16,22-22 0,-22 22 0,0-21 16,0 21-16,0-22 0,0 22 15,-21-21-15,0 21 0,22 0 0,-22-1 16,0 44-1,-22 20 1,22-21-16,-21 0 16,0 22-16,21-22 0,0 0 0,-21 21 15,21-21-15,0 1 0,-21 20 0,21-21 16,0 0-16,0 0 0,21 1 16,0-22-16,0 0 0,22 0 15,-22 0-15,21 0 0,-21 0 16,22 0-16,-1 0 0,0 0 0,-21-22 15,22 1-15,-1 0 0,-21 0 16,0-21-16,1 20 0,-1 1 0,0-21 16,-21 21-16,0-22 0,0 22 15,0 0-15,0 0 0,0 0 16,0 42 0,0 0-1,-21 21-15,0 1 0,21-22 0,-22 21 16,1 1-16,0 20 0,21-21 15,-21 1-15,0 20 0,0 1 0,-1-1 16,1 1-16,21 20 0,-21-20 0,0 21 16,0-1-16,-22-20 0,22 20 15,0 1-15,-21-21 0,21 20 0,-22 1 16,1-22-16,21 22 0,-22-21 16,1-1-16,0-21 0,-1 22 0,22-22 15,-21 1-15,0-22 0,20 0 16,1 0-16,-21 0 0,21-21 0,0 0 15,-1 0-15,1-21 0,21 0 0,-21 0 16,0-22-16,0 22 0,0-21 16,21 0-16,-22-1 0,1 1 0,21 0 15,0-22-15,0 22 0,-21-22 0,21 22 16</inkml:trace>
  <inkml:trace contextRef="#ctx0" brushRef="#br0" timeOffset="9527.34">26945 2159 0,'0'0'0,"42"-85"16,-42 64-16,0 0 15,0 0-15,-21 0 16,0 21-16,0 0 0,-21 0 16,20 0-16,-20 0 0,21 21 15,-21 0-15,-1 0 0,1 22 0,21-1 16,-22 0-16,22 1 0,0 20 15,0 1-15,0-1 0,21-21 0,0 22 16,0-1-16,0-20 0,0-1 16,0 0-16,21 1 0,0-22 0,0 21 15,0-21-15,22-21 0,-22 22 16,21-22-16,1 0 0,-1 0 0,21 0 16,-20 0-16,20-22 0,-20 22 15,20-21-15,-21 0 0,1-21 0,-1 21 16,0-1-16,1-20 0,-1 0 15,-21-1-15,0 22 0,1-21 16,-1 0-16,-21 20 0,21 1 0,-21 0 16,0 0-16,0 0 0,-21 42 31,21 0-31,-21 21 0,-1-20 16,22 20-16,0 0 0,-21-21 0,21 22 15,-21-1-15,21-21 0,0 22 16,0-22-16,0 0 0,0 0 0,0 0 15,21 0-15,0-21 0,1 0 16,-1 22-16,0-22 0,0 0 0,21 0 16,-20 0-16,20 0 0,0-22 15,1 1-15,-22 0 0,21 21 16,0-42-16,-20 21 0,20-1 0,-21 1 16,0-21-16,-21 0 0,0 20 15,0-20-15,0 0 0,0-1 0,0 1 16,-21 21-16,-21-21 0,21 20 15,-22 1-15,22 21 0,-21 0 0,-1 0 16,1 0-16,0 0 0,21 0 16,-22 21-16,1 22 0,21-22 0,0 21 15,-1-21-15,1 22 0,0-1 16,21-21-16,0 22 0,0-22 0,0 21 16,0-21-16,21 0 0,0 1 15,1-1-15,20-21 0,-21 21 16,43-21-16,-22 0 0,21 0 0,1 0 15,-1 0-15,1-21 0,-1 0 16,1-1-16,-1 1 0,-20 0 0,20 0 16,-20 0-16,-1-22 0,0 22 15,-21-21-15,1 0 0,-1 20 0,0-20 16,-21 21-16,0 0 0,0 0 16,0-1-16,0 44 15,0-1 1,0 0-16,0 0 0,0 21 15,0 1-15,0-22 0,0 21 16,0 1-16,0-22 0,0 0 16,0 21-16,-21-21 0,21 1 0,0-1 15,0 0-15,21-21 32,-21-21-32,21 21 15,-21-21-15,21-1 0,-21-20 16,21 21-16,-21-21 0,22 20 0,-1-20 15,0 0-15,-21-1 0,21 1 16,0 21-16,-21-21 0,21 20 0,1 1 16,-1 21-1,0 21-15,-21 1 16,21-1-16,0 21 0,0 0 16,-21-20-16,22 20 0,-1 0 0,0 1 15,-21-1-15,21-21 0,0 21 0,0-20 16,-21-1-16,22 0 0,-1-21 15,-21 21-15,21-21 0,0 0 0,0 0 16,0 0-16,1 0 16,-1-21-16,0 0 0,0 0 0,0-1 15,22 1-15,-22-21 0,0 21 16,0-22-16,21 1 0,-20 0 0,20-1 16,-21 1-16,21 0 15,-20 21-15,-1-1 0,0 1 0,0 0 16,0 0-16,-21 42 31,0 0-31,0 0 0,0 1 0,0-1 16,0 0-16,0 0 15,0 0-15,0 0 0,0 1 16,0-44 15,0 1-15,0 0-16,21 0 15,-21 0-15,0 0 0,0-1 16,0 1-16,0 0 0,0 0 16,-21 21-1,0 21 1,0 0-16,0 0 16,21 22-16,-21-22 0,-1 21 15,1 1-15,0-1 0,0-21 0,21 21 16,0 1-16,-21-1 0,21-21 15,0 22-15,0-22 0,0 0 0,0 0 16,21 0-16,-21 0 0,21-21 0,21 0 16,-20 22-16,-1-22 0,21 0 15,0 0-15,-20 0 0,20 0 16,0-22-16,-21 1 0,22 0 16,-1 0-16,0 0 0,-20 0 0,20-22 15,0 22-15,-21-21 0,1-1 16,-1 22-16,0-21 0,0 21 0,-21 0 15,0-1-15,0 1 0,0 0 16,0 42 0,0 0-16,0 1 0,0-1 0,0 0 15,0 0-15,0 21 0,0-20 16,0-1-16,0 21 0,0-21 0,0 0 16,0 1-16,21-1 0,0 0 15,1 0-15,-1-21 16,21 0-16,-21 0 0,0 0 15,22 0-15,-22 0 0,21 0 0,-21 0 16,22 0-16,-22-21 0,21 0 16,-21 21-16,1-21 0,-1-1 0,0-20 15,0 21-15,0-21 0,0 20 0,1-20 16,-22 0-16,0 21 0,21-22 16,-21 22-16,21-21 0,-21 21 0,0-1 15,0 44 16,-21-1-31,0 21 0,-1-21 16,1 22-16,21-1 0,0 0 16,0 1-16,-21-22 0,21 21 15,0-21-15,0 22 0,0-22 0,0 0 16,0 0-16,21 0 0,0-21 16,1 21-16,-1-21 0,0 0 0,0 0 15,21 0-15,-20 0 0,-1 0 0,21-21 16,-21 0-16,0 0 0,1 0 15,-1 0-15,21-22 0,-21 1 0,0 0 16,1-1-16,-1 1 0,0-22 16,0 22-16,0-21 0,0 20 0,-21 1 15,0-22-15,22 22 0,-22 0 16,21-1-16,-21 22 0,0 0 16,0 0-16,0 0 0,0 42 15,-21 0 1,-1 21-16,1-20 0,0 20 15,0 0-15,0 1 0,21 20 0,0-21 16,-21 1-16,21 20 0,0-20 16,0-1-16,0 0 0,0 1 0,0-1 15,0-21-15,21 0 0,0 22 16,0-43-16,0 21 0,0 0 0,1-21 16,20 0-16,0 0 0,-21 0 15,22 0-15,-1-21 0,0 0 16,1 21-16,-1-22 0,0 1 15,-20 0-15,20-21 0,-21 21 0,0-22 16,0 22-16,1-21 0,-22-1 16,21 22-16,-21 0 0,0-21 0,0 21 15,-21 21-15,-1 0 16,1 0-16,0 21 0,0 0 0,0 0 16,0 21-16,21-20 0,0 20 15,0 0-15,0-21 0,0 1 0,0 20 16,0-21-16,21 0 15,0 0-15,0 1 0,0-1 0,22-21 0,-22 21 16,21-21-16,-21 0 16,22 0-16,-1 0 0,-21 0 0,21 0 15,1 0-15,-22-21 0,0 21 16,21-21-16,-20-1 0,-1 1 0,0 0 16,0 0-16,0-21 0,-21 20 15,0-20-15,0 21 0</inkml:trace>
  <inkml:trace contextRef="#ctx0" brushRef="#br0" timeOffset="9742.94">31030 2138 0,'-21'21'0,"42"-42"0,-63 42 0,63-21 31,0 0-31,22 0 0,-1 0 15,0 0-15,1 0 0,20 0 0,1 0 16,-22 0-16,21 0 0,-20 0 16,-1 21-16,0-21 0,-20 0 0,-1 0 15,-21 21-15,-21-21 16,-22 0-16</inkml:trace>
  <inkml:trace contextRef="#ctx0" brushRef="#br0" timeOffset="12455.2">4022 4466 0,'-22'-21'16,"22"0"-16,0 0 15,0 0-15,0-1 0,0 1 16,0 0-16,0 0 16,22 42-1,-1 0-15,0 0 16,0 1-16,0 20 15,-21 0-15,21-21 0,-21 22 0,22-1 16,-22 0-16,0 1 0,0-1 0,0 0 16,0 1-16,0-1 0,0-21 15,0 22-15,0-22 0,0 0 0,0 0 16,0-42 15,0 0-31,0 0 0,0-1 0,0-20 16,0 21-16,0 0 0,21-22 15,-21 22-15,21-21 0,0 0 0,-21 20 16,21-20-16,0 0 0,1 21 16,-1-22-16,0 22 0,0 0 15,0 0-15,0 0 0,1 21 16,-1 0-16,21 0 0,-21 21 0,0 0 16,-21 21-16,22-21 0,-1 1 0,0 20 15,-21 0-15,0-21 0,0 22 16,0-1-16,21 0 0,-21 1 0,0-22 15,0 21-15,0-21 0,0 22 16,0-22-16,0 0 0,21-21 16,-21-21-1,0 0-15,21 0 16,1-1-16,-22-20 0,21 21 16,0-21-16,0-1 0,0 22 15,22-21-15,-22-1 0,0 1 0,0 0 16,0-1-16,22 22 0,-22-21 0,0 21 15,0 0-15,0-1 0,0 22 16,1 0-16,-22 22 0,21-1 16,-21 0-16,21 21 0,-21-21 0,0 22 15,0-22-15,0 21 0,0-21 16,0 22-16,0-1 0,0 0 0,0-20 16,-21 20-16,21-21 0,0 0 15,0 0-15,0 1 0,0-1 0,0 0 16,21-21-1,0-21 1,0 0-16,0 21 0,-21-22 0,22 1 16</inkml:trace>
  <inkml:trace contextRef="#ctx0" brushRef="#br0" timeOffset="12811.99">5355 4636 0,'0'0'0,"42"-22"31,-20 22-31,-1 0 0,-21-21 16,21 21-16,0-21 0,0 0 0,0 0 16,22 21-16,-22-21 0,0-1 15,21 1-15,-20 0 0,-1 0 16,0 0-16,-21 0 0,0-1 16,-21 22-16,0 0 0,-1 0 15,-20 22-15,0-22 0,21 21 16,-22 0-16,1 21 0,21-21 0,-22 1 15,22 20-15,0 0 0,0-21 16,0 22-16,21-1 0,0-21 0,0 22 16,0-22-16,0 21 0,0-21 15,21 0-15,0 1 0,0-1 0,0-21 16,1 0-16,20 0 0,-21 0 0,21 0 16,1 0-16,-1 0 15,0-21-15,1-1 0,-1 1 0,22 0 16,-22-21-16,0 21 0,1-1 0,-1-20 15,0 0-15,-21 21 0</inkml:trace>
  <inkml:trace contextRef="#ctx0" brushRef="#br0" timeOffset="13038.89">6181 4170 0,'0'0'16,"0"-42"-16,0 20 0,-22 22 16,1 22-1,21 20-15,-21-21 0,21 21 0,-21 22 16,21-22-16,0 1 0,0-1 0,0 21 15,0-20-15,-21-1 16,21 0-16,0 1 0,0-22 0,0 21 16,0 1-16,0-22 0,0 0 15,0 0-15,0 0 0,0 0 0,21-21 16,0 0-16,0-21 16,0 0-16,1 21 0,-1-42 15,0 21-15,0-1 0,21-20 0,-20 21 16,-1-21-16</inkml:trace>
  <inkml:trace contextRef="#ctx0" brushRef="#br0" timeOffset="13459.65">6583 4022 0,'0'0'0,"0"-21"0,0 63 16,0-21 0,0 0-16,0 22 0,0-1 15,0 0-15,-21 1 0,21 20 0,0-21 16,0 1-16,0-1 0,-22 0 0,22 1 15,0-22-15,0 21 0,0 1 16,0-22-16,0 0 0,0 0 0,0 0 16,0 0-16,0 1 0,22-44 31,-1 1-15,-21 0-16,21 0 0,0 0 15,-21 0-15,21-1 0,0-20 16,1 21-16,-1-21 0,0 20 0,0-20 15,0 21-15,0 0 0,1 0 16,-1-1-16,0 1 0,0 21 0,0 0 16,0 21-16,1 1 0,-22-1 15,0 0-15,0 0 0,0 21 16,0-20-16,0-1 0,0 21 0,0-21 16,0 22-16,0-22 0,-22 0 0,1 0 15,21 0-15,-21 0 0,0 1 16,0-1-16,0-21 15,-1 0-15,1 0 16,0-21-16,0-1 16</inkml:trace>
  <inkml:trace contextRef="#ctx0" brushRef="#br0" timeOffset="13644.08">5905 4466 0,'-21'0'0,"42"0"0,-63 0 15,63 0 1,0 0-16,1 0 16,-1 0-16,21 0 0,0 0 15,1 0-15,-1 0 0,0 0 0,1 0 16,20 0-16,1 0 0,-1 0 16,1-21-16,-1 21 0,1-21 0,-1 21 15</inkml:trace>
  <inkml:trace contextRef="#ctx0" brushRef="#br0" timeOffset="14047.99">7239 4339 0,'0'0'0,"0"21"47,-21 1-32,0-1-15,21 0 0,-22 0 0,22 0 16,0 22-16,-21-22 0,21 0 0,-21 0 15,21 21-15,0-20 0,0-1 16,0 0-16,0 0 0,0 0 0,0 0 16,0 1-16,21-22 0,0 21 0,1-21 15,-1 0-15,0 0 0,21 0 16,-21 0-16,22 0 0,-1-21 0,-21 21 16,22-22-16,-1 1 0,-21 21 0,21-21 15,-20 0-15,20 0 0,-21 0 16,-21-22-16,0 22 0,0 0 0,0 0 15,0 0-15,-21-22 0,21 22 16,-42 0-16,20 0 0,1 0 16,-21-1-16,21 22 0,0 0 0,-22 0 15,22 0-15,0 0 0,0 0 16,0 0-16,-1 22 0,1-1 0,21 0 16,0 0-16,0 0 0,0 0 15,0 1-15,0-1 16,21 0-16,22 0 0</inkml:trace>
  <inkml:trace contextRef="#ctx0" brushRef="#br0" timeOffset="14583.7">8403 4339 0,'0'0'0,"0"-21"16,0 0-16,0 0 0,0 0 0,-21-1 15,0 1-15,21 0 0,-21 0 0,-1 21 16,1 0-16,0 0 0,0 0 16,0 0-16,-22 0 0,22 21 0,0 0 15,0 0-15,0 22 0,-22-22 0,22 21 16,0-21-16,0 22 0,0-1 16,0-21-16,-1 22 0,1-22 15,21 21-15,0-21 0,-21 22 0,21-22 16,0 0-16,0 0 0,0 0 15,21-21-15,-21 21 0,21-21 0,22 0 16,-22 0-16,0 0 0,21 0 16,-20 0-16,20-21 0,0 21 0,1-21 15,-22 0-15,21 0 0,0 0 0,1-22 16,-22 22-16,21-21 0,-21 21 16,22-22-16,-22-20 0,0 20 0,21 1 15,-20-21-15,-1-1 0,-21 22 0,21-22 16,-21 1-16,0 20 0,0 1 15,0 21-15,0 0 0,0 0 16,0-1-16,-21 22 0,0 0 16,-1 22-16,22-1 0,-21 21 15,0 0-15,0 1 0,21 20 0,0-20 16,0 20-16,0-21 0,0 22 16,0-22-16,0 22 0,0-22 0,21 0 15,0-20-15,-21 20 0,21-21 0,1 0 16,-1 0-16,0 1 0,0-1 15,0-21-15,0 0 0,1 0 0,20 0 16,-21 0-16,0 0 0,22 0 0,-22-21 16</inkml:trace>
  <inkml:trace contextRef="#ctx0" brushRef="#br0" timeOffset="15343.29">677 2328 0,'0'0'0,"-21"0"0,0 0 15,0-21-15,0 21 0,-1 0 16,1 0-16,0 21 16,21 1-16,0-1 15,-21 0-15,21 0 0,0 0 16,0 0-16,0 1 15,21-22-15,0 0 0,0 21 16,1-21-16,-1 0 0,0 0 0,0 0 16,-21-21-16,21-1 0</inkml:trace>
  <inkml:trace contextRef="#ctx0" brushRef="#br0" timeOffset="15483.21">931 2265 0,'21'0'31,"-21"21"-31,0 0 0,22 0 0,-22 1 16,0 20-16,0-21 0,0 21 16,21-20-16,-21 20 0,21-21 15,0 0-15,0 22 0,0-22 0</inkml:trace>
  <inkml:trace contextRef="#ctx0" brushRef="#br0" timeOffset="16054.84">9080 3831 0,'22'0'0,"-1"0"16,-21 21-1,0 1 1,0-1-16,0 0 16,0 0-16,0 0 0,0 0 0,0 1 15,0-1-15,0 0 16,-21-21-16</inkml:trace>
  <inkml:trace contextRef="#ctx0" brushRef="#br0" timeOffset="16215.74">9313 3895 0,'0'0'0,"0"21"46,-21 0-46,0 0 0,21 0 16,0 1-16,0-1 0,-21 0 0,0 0 16,21 0-16,-22 22 0</inkml:trace>
  <inkml:trace contextRef="#ctx0" brushRef="#br0" timeOffset="17070.95">1333 6922 0,'0'0'0,"-21"0"16,42 0 15,1 0-31,-1 0 0,0-22 15,0 1-15,21 21 0,-20-21 16,20 0-16,0 21 0,-21-21 0,22 0 16,-22-1-16,0 22 0,0-21 15,-21 0-15,0 0 16,-21 0-16,0 21 16,-21 0-16,-1 0 0,-20 0 15,20 0-15,-20 21 0,-1 0 16,22 0-16,-21 0 0,20 1 15,22-1-15,-21 0 0,21 0 0,-1 0 16,22 0-16,0 1 0,0-1 16,0 0-16,0 0 0,22 0 0,-1-21 15,0 21-15,21-21 0,1 0 16,-1 0-16,0 0 0,1 0 0,-1 0 16,0 0-16,1 0 0,-22 0 15,21 0-15,-21 0 0,0-21 0,-42 21 31,-21 0-31,0 0 0,-22 21 16,22-21-16,-22 22 0,1-22 16,20 21-16,-20 0 0,21 21 15,-1-21-15,22 1 0,0 20 0,0-21 16,21 21-16,-21-20 0,21 20 16,0-21-16,0 0 0,21 0 0,0 1 15,0-22-15,0 21 0,22-21 16,-1 0-16,21 0 0,-20 0 0,20 0 15,1-21-15,-1-1 0,1 1 16,20 0-16</inkml:trace>
  <inkml:trace contextRef="#ctx0" brushRef="#br0" timeOffset="17676.03">2244 7027 0,'0'0'0,"-43"-42"31,22 42-31,0 0 0,-21 0 0,20 0 15,1 0-15,-21 21 0,21 0 16,0 1-16,-1-22 0,1 42 0,0-21 16,0 0-16,0 0 0,21 1 15,-21 20-15,21-21 0,0 0 0,0 0 16,21 1 0,0-22-16,0 0 0,0 0 15,0-22-15,1 1 0,20 0 0,-21 0 16,21 0-16,1 0 0,-22-1 15,21 1-15,1 0 0,-22 0 0,0 0 16,0 0-16,0-1 0,-21 1 16,21 21-16,-21 21 47,0 22-47,0-22 0,0 21 15,0 22-15,0-22 0,0 22 0,0-1 16,0 22-16,0-22 0,0 1 15,0 20-15,22 1 0,-22 0 16,21-1-16,0 1 0,-21 21 0,21-21 16,-21-1-16,21 22 0,-21-21 15,0-1-15,0 1 0,0 0 0,0-1 16,0-20-16,0-1 0,0 1 16,-21-1-16,21-20 0,-21-22 0,21 0 15,-21 0-15,0-21 16,-1 0-16,22-21 0,-21 0 15,0 0-15,0-22 0,-21 1 0,20 0 16,1-22-16,-21 1 0,21-1 16,-22 1-16,22-1 0,0-20 15,0-1-15,0 0 0,21 1 0,0-22 16,0 21-16,0 22 0,0-22 16,0 21-16,21 1 0,0-1 0,0 22 15,0-21-15,22 20 0,-1 1 16,0 0-16,1-1 0,-1 1 0,0 0 15</inkml:trace>
  <inkml:trace contextRef="#ctx0" brushRef="#br0" timeOffset="17863.91">3133 6922 0,'0'0'15,"0"21"48,0 0-48,-22-21-15,22 21 0,0 0 16</inkml:trace>
  <inkml:trace contextRef="#ctx0" brushRef="#br0" timeOffset="18022.82">3154 7366 0,'0'0'0,"0"21"0,0 0 16,0-42 46</inkml:trace>
  <inkml:trace contextRef="#ctx0" brushRef="#br0" timeOffset="18547.43">7514 5398 0,'-85'-22'32,"64"22"-32,0 0 0,0 0 15,0 0-15,-22 43 0,22-22 0,0 21 16,-21 1-16,21-1 0,-1 0 0,1 22 15,0-22-15,0 22 0,21-22 16,0 21-16,0-20 0,0-1 16,0 0-16,0 1 0,0-1 0,0-21 15,21 0-15,0 1 0,0-1 16,1 0-16,20 0 0,-21-21 0,21 0 16,1 0-16,-1 0 0,0 0 15,22 0-15,-22-21 0,22 0 0,-22 0 16,22-1-16,-22 1 0,0-21 0</inkml:trace>
  <inkml:trace contextRef="#ctx0" brushRef="#br0" timeOffset="18792.3">8149 5482 0,'0'0'0,"21"-42"0,-21 0 16,0-1-16,0 1 0,0 21 16,0 0-16,0-1 0,0 1 0,0 42 31,0 1-31,0-1 0,0 0 0,0 21 15,0 1-15,0-1 0,-21 0 0,21 22 16,0-22-16,0 22 0,-21-22 16,0 21-16,21-20 0,0-1 0,-21 0 15,21 1-15,-22-1 0,22-21 0,0 22 16,0-22-16,0 0 16,0 0-16,22-21 0,-1 0 15,0 0-15,0 0 0,0 0 0,22 0 16,-22-21-16</inkml:trace>
  <inkml:trace contextRef="#ctx0" brushRef="#br0" timeOffset="19939.98">8869 5736 0,'0'0'16,"42"-21"-16,-21 0 0,0-21 0,-21 20 0,0-20 16,0 21-16,0 0 0,0-22 15,0 22-15,-21 0 0,0 21 0,0-21 16,0 0-16,0 21 0,-1 0 15,-20 0-15,21 0 0,0 0 16,-22 21-16,22 0 0,-21 21 0,21-20 16,0 20-16,-22 0 0,22 1 15,0-1-15,0 21 0,0-20 0,21-1 16,0 0-16,-22-20 0,22 20 0,0-21 16,0 21-16,0-20 0,0-1 15,22 0-15,-1-21 0,0 0 16,0 0-16,21 0 0,1 0 0,-22 0 15,21-21-15,1 0 0,-1 21 16,0-22-16,-21 1 0,22-21 0,-1 21 16,-21 0-16,22-22 0,-22 22 15,0-21-15,0-1 0,-21 1 16,0 0-16,21 21 0,-21-22 0,21 1 16,-21 21-16,0 0 0,22-1 0,-22 1 15,0 42 1,0 1-16,0-1 15,-22 0-15,1 21 0,21-21 16,-21 22-16,0-1 0,0 0 0,21 1 16,0-22-16,-21 21 0,21 1 0,-22-22 15,22 0-15,0 0 0,0 0 16,0 0-16,22 1 0,-1-22 16,0 0-16,0 0 0,21 0 15,-20 0-15,20 0 0,0-22 16,-21 22-16,22-21 0,-1 0 0,0 0 15,1 0-15,-22-22 0,21 22 0,1-21 16,-22 21-16,21-22 0,0 1 16,-20 0-16,-1 21 0,0-1 0,-21 1 15,0 0-15,0 0 0,-21 21 16,0 0 0,-1 21-16,1 0 0,0-21 0,21 21 15,0 22-15,-21-22 0,21 0 16,0 0-16,0 22 0,0-22 15,0 0-15,0 0 0,0 21 0,21-20 16,-21-1-16,21 0 0,0 0 16,1-21-16,-1 21 0,0 0 0,0-21 15,-21 22-15,21-22 0,0 0 0,-42 0 47,0 0-47,0 0 0,0-22 16,0 22-16,-1 0 0,1-21 15,0 21-15,0 0 0,0 0 0,0 0 16,-1 0-16,1 0 16,21 21-1,0 1-15,0-1 16,0 0-16,21-21 16,1 0-16,-1 21 0,0-21 15,0 0-15,21 0 0,-20 0 0,20 0 16,0 0-16,1 0 0,-1 0 0,21 0 15,-20-21-15,-1 21 0,22-21 16,-22 0-16,0-1 0,1 1 0,-1 0 16,0-21-16,1 21 0,-22-22 0,0 22 15,0-21-15,0-1 0,-21 22 16,0-21-16,0 21 0,0 0 0,0-1 16,0 1-16,0 0 0,-21 21 15,0 0-15,21 21 16,0 0-16,-21 1 0,21-1 0,0 0 15,0 21-15,0-21 0,0 22 0,0-22 16,0 0-16,0 21 0,0-20 16,21-1-16,-21 0 0,0 0 0,0 0 15,0 0-15,0 1 0,0-1 16,0 0-16,-21 0 16,0-21-16,-1 0 0,1 0 0,0 21 15,0-21-15,0 0 0,0 0 0,-1 0 16,1 0-16,0 0 0,0 0 15,21-21-15,0 0 16</inkml:trace>
  <inkml:trace contextRef="#ctx0" brushRef="#br0" timeOffset="20630.89">11917 5186 0,'0'0'16,"0"-42"-16,21 20 0,-21 1 0,0 0 16,0 0-16,0 42 31,0 0-31,0 0 0,0 22 0,0-1 16,0 0-16,0 1 0,0 20 0,0-20 15,-21-1-15,0 21 16,-1-20-16,1-1 0,21 22 0,-21-22 15,21 0-15,-21 1 0,21-22 0,0 21 16,0-21-16,-21 22 0,21-22 16,0 0-16,21-21 31,-21-21-31,21 0 16,-21-22-16,21 22 0,0-21 0,1-1 15,-22 1-15,21-21 0,0 20 16,0 1-16,0-22 0,0 22 0,22-21 15,-22 20-15,0-20 0,21-1 16,-20 22-16,20-22 0,-21 22 16,21 0-16,-20-1 0,20 22 0,-21 0 15,0 0-15,0 21 0,1 0 16,-1 21-16,0 21 0,0-20 0,0 20 16,0 21-16,-21-20 0,0 20 0,22-20 15,-1 20-15,-21-21 0,0 22 16,0-22-16,0 22 0,21-22 0,-21 0 15,0 1-15,0-22 0,0 21 0,0-21 16,0 1-16,0-1 0,0 0 16,0 0-16,-21-21 31,0 0-31,-1-21 0,-20 0 16</inkml:trace>
  <inkml:trace contextRef="#ctx0" brushRef="#br0" timeOffset="20807.79">11896 5609 0,'-22'-21'0,"44"42"0,-65-42 0,22 21 16,21-21-16,0 0 15,21 21-15,22 0 16,-22-21-16,21-1 16,0 22-16,1-21 0,20 21 0,1-21 15,-1 0-15,1 0 0,-1 21 16,1-21-16,-1-1 0,1-20 15,-1 21-15,1 0 0</inkml:trace>
  <inkml:trace contextRef="#ctx0" brushRef="#br0" timeOffset="21419.8">14478 4445 0,'0'-21'0,"0"42"0,0-63 15,0 21-15,0-1 0,0 1 0,0 0 16,0 0-16,0 0 16,-21 21-16,0 0 0,-22 0 0,1 0 15,0 0-15,-1 0 0,1 0 16,-22 21-16,22 0 0,0 0 0,-1 0 16,1 22-16,0-22 0,-1 0 15,22 0-15,0 0 0,0 1 0,21-1 16,0 0-16,0 0 0,0 0 0,0 0 15,21-21-15,0 22 0,0-1 16,22-21-16,-22 21 0,21 0 0,1-21 16,-1 21-16,0 0 0,1 1 15,-22-1-15,21 21 0,-21-21 16,0 22-16,1-22 0,-22 21 0,0 0 16,0 1-16,-22-1 0,1 0 15,0-20-15,-21 20 0,-1 0 0,1-21 16,0 1-16,-1-1 0,1 0 0,-21 0 15,41 0-15,-20-21 0,21 21 16,-21-21-16,20 0 0,44 0 31,-1 0-31,21 0 0,0 0 16,1-21-16,-1 21 0,0 0 0,22 0 16,-22 0-16,1 0 15,-1 0-15,0 0 0,-21 0 0,22 21 16,-22 1-16,0-1 0,-21 0 0,0 21 15,0-21-15,0 22 0,0-1 16,0 0-16,-21 1 0,0-1 0,0-21 16,-22 22-16,22-1 0,0-21 0,-21 21 15,20-20-15,1-1 0,0 0 16,21 0-16,0 0 0,0 0 16,21-21-1,0 0 1,1 0-16</inkml:trace>
  <inkml:trace contextRef="#ctx0" brushRef="#br0" timeOffset="22463.95">14668 15304 0,'0'0'0,"-21"0"0,0 21 16,0-21-16,0 0 0,0 0 15,21-21 1,0-1 0,21 22-16,0-21 0,0 21 0,0-21 15,0 21-15,22-21 16,-22 21-16,0 0 0,0 0 0,0 0 16,1 0-16,-1 21 0,-21 0 0,0 0 15,0 22-15,0-22 0,-21 0 16,-1 21-16,-20 1 0,0-22 0,-1 21 15,-20 1-15,-1-22 0,-20 21 0,20 0 16,-20 1-16,20-1 0,1 0 16,-1 1-16,1-1 0,20-21 0,1 22 15,21-1-15,0 0 0,21-21 0,0 22 16,0-22-16,21 21 0,21-21 16,-21 1-16,22 20 0,20-21 15,-21 0-15,22 0 0,-22 1 16,22-1-16,-22 0 0,22 0 0,-22 0 15,0 0-15,1 1 0,-22-1 0,0 0 16,0 0-16,0 0 0,0 0 16,-21 1-16,0 20 0,0-21 0,0 21 15,0 1-15,0-22 0,0 21 0,0 1 16,0-1-16,0 0 0,-21 1 16,0-1-16,0 0 0,0 1 0,-22-1 15,1-21-15,0 0 0,-22 0 16,1 1-16,-1-1 0,-20-21 0,20 0 15,-21 0-15,1 0 0,20-21 16,-20-1-16,-1 1 0,21-21 16,-20-22-16,-1 1 0</inkml:trace>
  <inkml:trace contextRef="#ctx0" brushRef="#br0" timeOffset="23159.84">8403 8149 0,'0'-42'0,"0"84"0,0-105 15,-21 42-15,21-22 0,0 22 0,-21 21 16,21-21-16,-21 21 0,21 21 16,0 0-16,0 22 0,0-1 15,0 0-15,0 22 0,0-1 0,0 1 16,0-1-16,0 1 0,0-1 15,0 22-15,0-22 0,0 22 0,0 0 16,0-22-16,0 1 0,0 20 0,0-41 16,0 20-16,0 1 0,-22-22 15,22 0-15,0 1 0,-21-22 16,21 0-16,0 0 0,0 0 0,0-42 31,0 0-31,0-21 16</inkml:trace>
  <inkml:trace contextRef="#ctx0" brushRef="#br0" timeOffset="23475.65">8191 8615 0,'0'0'0,"-21"-42"0,21-22 0,-21 1 16,0 20-16,0-20 0,0-1 0,21 1 0,0 20 16,0-20-16,0 21 0,0-1 15,0 1-15,0 0 0,21 20 16,21-20-16,-21 21 0,22 0 0,-22 21 15,21 0-15,0 0 0,1 0 16,20 0-16,-20 0 0,20 42 0,-21-21 16,1 22-16,-1 20 0,0-21 15,-20 22-15,-22-1 0,0-20 0,0 20 16,-22-20-16,-20-1 0,21 0 0,-21 1 16,-1-1-16,1-21 0,21 21 15,-22-20-15,1-1 0,21-21 0,0 21 16,0-21-16,-1 0 0,1 0 0,21-21 15,0 0 1,0-1-16,21 1 16,1 0-16,-1 0 0,0 0 0,21 0 15,-21-1-15</inkml:trace>
  <inkml:trace contextRef="#ctx0" brushRef="#br0" timeOffset="23911.4">9017 7938 0,'0'0'15,"0"-22"-15,0 44 16,0-1 0,0 0-16,0 21 0,0 1 15,0-22-15,0 21 0,0 0 16,0 1-16,0-1 0,21 0 0,-21 1 16,0-22-16,21 21 0,0-21 0,-21 22 15,22-22-15,-1-21 0,0 21 16,0 0-16,0-21 0,0 0 0,1 0 15,-1 0-15,0 0 0,21 0 0,-21-21 16,22 0-16,-22 0 0,0 0 16,21-22-16,-20 22 0,-1-21 0,21 21 15,-21-22-15,0 1 0,-21 0 16,0-1-16,0 1 0,0 0 0,0 20 16,0-20-16,0 21 0,0 0 15,-21 21 1,21 21-16,-21 0 0,21 21 15,-21-20-15,21 20 0,0 0 0,0 1 16,0 20-16,0-42 0,0 22 16,0-1-16,0 0 0,0-21 0,0 1 15,0 20-15,21-42 0,0 21 0,0 0 16,1-21-16,20 0 0,-21 0 16,21 0-16,-20 0 0,20 0 0,0-21 15,1 0-15,-1 0 0,21 0 0,-20-22 16</inkml:trace>
  <inkml:trace contextRef="#ctx0" brushRef="#br0" timeOffset="24403.3">10329 7705 0,'0'0'0,"-21"-43"16,21 22-16,-21 0 0,0 0 0,0 21 16,-1 0-16,1 0 0,0 0 0,21 21 15,-21 0-15,21 0 0,-21 22 16,21-1-16,0 0 0,0 1 0,0 20 15,0-20-15,0 20 0,0 1 0,0-22 16,0 21-16,0-20 0,21-1 16,-21 0-16,0-20 0,0 20 15,21-21-15,-21 0 0,0 0 0,0-42 47,0 0-47,0 0 0,0 0 16,0-22-16,0 22 0,21-21 15,0 0-15,-21 20 0,22-20 0,-1 0 16,0-1-16,0 22 0,0 0 0,0 0 16,1 0-16,-1 21 0,21 0 15,-21 0-15,0 0 0,22 21 0,-22 0 16,0 0-16,0 22 0,22-22 16,-22 21-16,0 0 0,-21-20 15,0 20-15,0-21 0,0 0 0,0 22 16,-21-22-16,0 0 0,-1 0 0,-20 0 15,21 0-15,-21-21 0,-1 22 16,1-1-16,0-21 0,-1 0 0,1 0 16,21 0-16,-22 0 0,22 0 0,0 0 15,0 0-15,21-21 16,0-1-16,21 1 16,21 0-16,-20 0 0,-1 0 0,21 0 15,-21-1-15,22-20 0</inkml:trace>
  <inkml:trace contextRef="#ctx0" brushRef="#br0" timeOffset="25238.82">10943 7726 0,'0'0'0,"42"-42"0,-20 20 0,-22 1 15,0-21-15,0 21 16,-22 42 0,1 0-16,0 0 0,21 22 15,0-22-15,-21 21 0,0 0 16,21 1-16,0 20 0,0-20 0,0-1 15,-21 21-15,21-20 0,0-1 0,0 0 16,0 1-16,0-1 0,0-21 16,21 0-16,-21 1 0,21-1 15,0 0-15,0-21 0,22 21 0,-22-21 16,21 0-16,-21 0 0,22-21 16,-1 0-16,0 21 0,-21-21 0,22-1 15,-22-20-15,0 21 0,21-21 0,-42 20 16,22-20-16,-1 0 0,-21 21 15,21-22-15,-21 1 0,0 21 0,0 0 16,0-1-16,0 44 16,0 20-1,0-21-15,0 0 0,0 22 16,0-1-16,0-21 0,0 21 0,0 1 16,0-22-16,0 0 0,0 21 15,0-20-15,0-1 0,21 0 16,0-21-16,0 21 0,1 0 15,-1-21-15,0 0 0,0 0 0,21 0 16,-20-21-16,-1 0 0,0 21 16,21-21-16,-21 0 0,1-22 0,20 22 15,-21-21-15,0 21 0,0-22 0,1 1 16,-1 0-16,0-1 0,0 1 16,-21 0-16,21 20 0,0 1 0,-21 0 15,22 0-15,-22 0 0,21 21 16,-21 21 15,0 0-31,0 0 0,0 0 16,21-21-1,0 0-15,0 0 16,0 0-16,1 0 16,-22-21-16,0 0 15,0 0 1,-22 21-1,1 0-15,0 0 0,0 0 16,-21 21-16,20 0 0,1 0 16,0 1-16,0 20 0,0-21 0,0 21 15,-1 1-15,1-1 16,21 0-16,0-20 0,0 20 0,0 0 16,0-21-16,0 1 0,0-1 0,0 0 15,21 0-15,1 0 0,-1 0 16,0-21-16,21 0 0,-21 0 0,22 0 15,-1 0-15,-21 0 0,22 0 0,-1-21 16,0 0-16,1 0 0,-22 0 16,21 0-16,-21-1 0,0 1 0,1 0 15,-22-21-15,0 21 0,0-22 16,0 1-16</inkml:trace>
  <inkml:trace contextRef="#ctx0" brushRef="#br0" timeOffset="25423.71">11642 7557 0,'0'0'0,"-22"0"0,1 0 15,0 0-15,21 21 0,-21-21 16,21 21 0,0 0-1,21-21-15,-21 21 16</inkml:trace>
  <inkml:trace contextRef="#ctx0" brushRef="#br0" timeOffset="25868.46">13758 7832 0,'21'-21'0,"-42"42"0,64-64 0,-43 22 15,21 0-15,0-21 0,0 21 16,-21-1-16,21 1 0,0 21 0,1-21 16,-1 21-16,0 0 0,-21 21 15,21 0-15,0 1 16,-21-1-16,21 21 0,1-21 16,-22 22-16,21-1 0,0 0 0,-21 1 15,0-1-15,0 0 0,0 1 16,0-1-16,0 0 0,0 1 0,0-22 15,0 21-15,0-21 0,0 0 0,0 1 16,0-1-16,21-21 16,0 0-1,0-21-15,1-1 0,-1-20 16,0 21-16</inkml:trace>
  <inkml:trace contextRef="#ctx0" brushRef="#br0" timeOffset="26087.34">14605 7705 0,'0'0'0,"0"-21"0,0-1 0,-21 22 32,0 0-32,-1 0 0,-20 22 0,21-1 15,-21 0-15,20 0 0,-20 0 0,0 22 16,21-22-16,-22 21 0,22 0 16,0-20-16,0 20 0,0 0 0,-1-21 15,22 22-15,-21-22 0,21 21 0,0-21 16,0 1-16,21-1 15,1-21-15,20 0 0,-21 0 0,21 0 16,-20 0-16,20 0 0,0-21 16,1-1-16,-1 22 0</inkml:trace>
  <inkml:trace contextRef="#ctx0" brushRef="#br0" timeOffset="26483.1">14880 7811 0,'0'0'0,"0"-22"0,0 1 0,0 0 16,0 0-16,0 0 0,0 42 31,-21 0-31,21 0 0,-21 0 16,0 22-16,21-22 0,0 21 0,0 1 15,-22-1-15,22-21 0,0 21 16,0 1-16,0-22 0,0 21 16,0-21-16,0 1 0,0-1 0,22 0 15,-1-21-15,21 0 16,-21 0-16,22 0 0,-22 0 15,21 0-15,0-21 0,1 0 0,-22-1 16,21 1-16,1 0 0,-1-21 16,-21 21-16,0-1 0,0-20 0,1 21 15,-22-21-15,0 20 0,0-20 0,-22 21 16,1 0-16,-21-22 0,21 22 16,-22 0-16,1 21 0,-21-21 0,20 21 15,1 0-15,0 0 0,-1 0 0,1 0 16,21 21-16,-22 0 15,22 0-15,0 1 0,0-1 0,21 21 16,0-21-16,0 22 0,0-22 0,0 0 16,0 21-16,21-21 0,0 1 15,0-1-15,1-21 0,20 0 0</inkml:trace>
  <inkml:trace contextRef="#ctx0" brushRef="#br0" timeOffset="26726.88">15748 7789 0,'0'0'0,"-21"0"31,0 22-15,-1-1-16,22 0 0,0 0 16,0 21-16,-21-20 0,21 20 15,0-21-15,-21 21 0,21-20 0,0 20 16,0-21-16,0 0 0,0 0 15,0 1-15,0-1 0,0 0 0,21-21 32,0-21-17,-21 0-15</inkml:trace>
  <inkml:trace contextRef="#ctx0" brushRef="#br0" timeOffset="26899.78">15790 7726 0,'0'-42'0,"0"84"0,0-106 15,-21 22-15,0 21 0,0 0 0,21 0 16,-21-1-16,-1 22 16,1 0-16,21 22 31,0-1-31,0 0 0,21 0 16,1 0-16,-1-21 0,0 21 0,0 1 15,0-1-15</inkml:trace>
  <inkml:trace contextRef="#ctx0" brushRef="#br0" timeOffset="27407.49">16531 7853 0,'0'0'0,"0"-21"0,0 0 0,0-1 16,0 1-16,-21 0 15,0 0-15,0 0 0,-1 21 16,1-21-16,0 21 0,0 0 15,-21 0-15,20 0 0,1 21 16,0 0-16,0 0 0,0 0 0,0 22 16,-22-22-16,22 21 0,21 0 15,-21 1-15,21-1 0,-21 0 16,21 1-16,0-22 0,0 21 0,0-21 16,0 1-16,21-1 0,0 0 15,0 0-15,0-21 0,1 0 0,-1 0 16,21 0-16,-21 0 0,22-21 0,-22 0 15,21 0-15,-21-1 0,22 1 16,-22-21-16,0 0 0,21 20 0,-21-20 16,1 0-16,-1-1 0,0-20 15,0 21-15,0-22 0,-21 22 0,0-22 16,0 1-16,0-1 0,0 1 0,0 20 16,0-20-16,0-1 0,-21 22 0,0 21 15,0-21-15,21 20 16,-21 22-16,-1 0 0,1 0 0,0 22 15,0-1-15,21 21 0,0 22 0,-21-22 16,21 21-16,0 1 0,0-22 16,0 22-16,0-1 0,0 1 0,21-22 15,-21 22-15,0-22 0,21 21 0,-21-20 16,21-1-16,-21 0 0,0-20 16,0 20-16,21-21 0,-21 0 0,0 0 15,22-21-15,-1 0 0</inkml:trace>
  <inkml:trace contextRef="#ctx0" brushRef="#br0" timeOffset="28091.1">18351 7853 0,'22'0'32,"-1"0"-32,0 0 0,0 0 15,0-21-15,0 21 0,1-21 0,-1-1 16,0 22-16,-21-21 0,0 0 15,21 0-15,-21 0 0,0-22 0,0 22 16,0 0-16,0-21 0,-21 21 0,0-1 16,0 1-16,-1 0 0,-20 0 15,0 21-15,-1 0 0,1 0 0,0 21 16,-1 0-16,1 22 16,0-22-16,-1 21 0,1 0 0,0 1 15,-1-1-15,22 0 0,0 1 0,0 20 16,21-20-16,0-1 0,0 0 15,0-21-15,0 22 0,21-22 0,0 0 16,0 0-16,22-21 0,-22 0 0,21 0 16,1 0-16,20 0 0,-21-21 15,22 0-15,-22-21 0,1 20 0,-1-20 16,21 0-16,-20 21 0,-22-22 0,21-20 16,-21 20-16,1 1 0,-1-21 15,0-1-15,0 1 0,0-22 0,-21 21 16,0-20-16,0 20 0,0 1 15,0-1-15,0 22 0,0 0 16,0-1-16,0 22 0,0 0 0,-21 21 16,0 0-16,21 21 15,-21 21-15,0 1 0,21 20 0,-22 1 16,22-1-16,0 1 0,0 20 0,0-20 16,0-1-16,0 1 0,0-1 15,0 1-15,0-1 0,22-20 0,-1 20 16,-21-20-16,21-1 0,0 0 15,0-21-15,-21 22 0,21-22 0,1 0 16,-1-21-16,0 0 0,0 0 16,0 0-16,0 0 0</inkml:trace>
  <inkml:trace contextRef="#ctx0" brushRef="#br0" timeOffset="28426.93">19008 7895 0,'0'0'0,"0"-21"16,21 21-16,0-21 15,0 21 1,0-21-16,0 21 16,1-21-16,-1-1 0,0 22 0,21-21 15,-21 21-15,1-21 0,-1 0 0,0 0 16,0 0-16,0 21 0,-21-22 16,0 1-16,-21 21 15,0 0-15,0 0 0,0 0 16,-22 0-16,22 0 0,-21 21 15,21 1-15,-1-1 0,-20 0 0,21 0 16,0 0-16,0 0 0,-1 22 16,22-22-16,0 0 0,0 21 0,0-20 15,0-1-15,0 0 0,0 0 0,0 0 16,22 0-16,-1 1 0,21-22 16,-21 0-16,22 0 0,-1 0 0,0 0 15,1 0-15,-1 0 0,0 0 0,22-22 16,-22 1-16,0 0 0,1 0 15</inkml:trace>
  <inkml:trace contextRef="#ctx0" brushRef="#br0" timeOffset="29059.57">19770 7684 0,'0'0'0,"0"-43"0,0 22 0,0 0 0,0 0 16,-22 21 0,1 0-16,0 21 0,21 0 15,-21 0-15,0 0 0,21 1 0,0-1 16,-21 0-16,21 21 0,-22-21 15,22 1-15,0 20 0,0-21 0,0 0 16,0 22-16,0-22 0,0 0 0,0 0 16,0 0-16,0 0 15,0 1-15,-21-22 16,0 0 0,21-22-16,0 1 0,0 0 15,0 0-15,0 0 0,0 0 0,0-22 16,0 22-16,0-21 0,21 21 0,0-22 15,1 22-15,-1-21 0,0-1 16,0 22-16,21-21 0,-20 21 0,-1 0 16,0-1-16,0 22 0,0 0 15,0 0-15,1 0 0,-1 22 16,0-1-16,0 0 0,0 0 0,0 0 0,-21 22 16,22-22-16,-22 21 0,21-21 15,-21 22-15,0-22 0,0 21 16,0-21-16,0 0 0,0 1 0,0-1 15,0 0-15,0 0 0,0-42 47,0 0-47,0 0 16,0-1-16,21 1 0,0 0 0,0 0 16,0 0-16,1 0 0,-1-22 0,0 22 15,0 0-15,21-21 0,-20 20 16,20 1-16,-21 0 0,0 0 0,22 21 15,-22 0-15,0 0 16,-21 21-16,0 21 16,0-20-16,0-1 0,0 21 0,-21-21 15,0 22-15,21-22 0,-22 21 16,1-21-16,21 0 0,0 1 0,-21-1 16,21 0-16,-21 0 0,21 0 15,21-21 1,0 0-1,0-21-15,1 0 0</inkml:trace>
  <inkml:trace contextRef="#ctx0" brushRef="#br0" timeOffset="29448.35">20870 7599 0,'0'0'0,"0"-42"0,0 20 0,0 1 0,-21 21 31,0 0-31,0 21 0,0 1 15,-1-1-15,-20 0 0,21 21 0,0 1 16,0-22-16,-1 21 0,1 0 16,0-20-16,0 20 0,21 0 0,0-21 15,0 22-15,0-1 0,0-21 0,0 0 16,0 1-16,0-1 16,21 0-16,0 0 0,0-21 0,22 0 15,-22 0-15,21 0 0,-21 0 0,22 0 16,-1-21-16,-21 0 0,0 0 15,1-1-15,-1 1 0,0 0 0,0-21 16,0 21-16,-21-22 0,21 22 0,-21-21 16,0-1-16,0 1 0,0 21 15,0-21-15,0-1 0,0 22 0,0 0 16,-21 0-16,0 0 0,0 21 0,0 0 16,0 0-16,-1 0 0,-20 0 15,21 21-15,0 0 0,0 0 0,-1 0 16,1 0-16,0 1 0,21-1 15,0 0-15,0 0 0,0 0 0,0 0 16</inkml:trace>
  <inkml:trace contextRef="#ctx0" brushRef="#br0" timeOffset="29727.19">21675 7260 0,'0'0'0,"0"-21"0,0 0 16,-22 21-16,1 0 15,0 21-15,0 0 0,0 22 16,0-1-16,-22 0 0,22 1 0,0-1 16,0 21-16,0-20 0,-1 20 0,22-20 15,0-1-15,-21 0 0,21 1 16,0-1-16,0 0 0,0 1 0,0-1 15,0-21-15,0 0 0,0 0 0,21 1 16,1-1-16,-1-21 0,0 0 16,0 0-16,21 0 0,-20 0 0,20 0 15,-21-21-15</inkml:trace>
  <inkml:trace contextRef="#ctx0" brushRef="#br0" timeOffset="30001.03">22161 7239 0,'0'0'0,"22"-42"0,-22-1 0,21 22 16,0 0-16,-21 0 0,21 0 0,0 21 15,0 0-15,1 0 0,-1 21 16,0 0-16,0 0 0,0 22 0,0 20 16,1-21-16,-1 22 0,0-1 0,0 1 15,-21-1-15,0 1 0,0-1 16,0 1-16,0-22 0,-21 1 0,0 20 15,-22-21-15,22 1 0,-21-22 16,21 21-16,-22-21 0,22 1 16,-21 20-16,0-21 0,-1 0 0,22-21 15,-21 21-15,-1 1 0,1-22 0,-21 21 16,20-21-16,-20 0 0</inkml:trace>
  <inkml:trace contextRef="#ctx0" brushRef="#br0" timeOffset="30647.66">13737 9356 0,'0'0'0,"0"-21"16,-21 21-16,0-22 0,21 1 0,-21 0 15,-1 21-15,1-21 0,0 21 16,0 0-16,0 0 0,0-21 16,-1 21-16,1 0 15,42 21 1,1 0 0,-1-21-16,0 21 0,0 0 0,0 1 15,0 20-15,1-21 0,-1 21 16,-21 1-16,0-1 0,0 0 0,0 1 15,-21-22-15,-1 21 0,1 1 16,-21-22-16,0 21 0,-1-21 16,1 0-16,0 1 0,-1-22 0,22 21 15,0-21-15,0 21 0,42-21 32,0-21-32,0 0 0,22 21 0,-22-22 15,21 1-15,0 0 0,1 21 0,-1 0 16,-21-21-16,22 21 0,-22 0 15,21 0-15,-21 21 0,-21 0 0,0 0 16,21 1-16,-21-1 0,0 0 0,0 21 16,-21-21-16,0 1 0,0 20 15,0-21-15,0 21 0,-1-20 16,1 20-16,0-21 0,0 0 0,21 22 16,0-22-16,0 0 0,0 21 0,0-21 15,0 22-15</inkml:trace>
  <inkml:trace contextRef="#ctx0" brushRef="#br0" timeOffset="31031.44">13779 12277 0,'22'42'31,"-1"-21"-31,0-21 0,0 21 16,0-21-16,0 22 0,1-1 0,-1 0 15,0 21-15,-21-21 0,0 1 16,0 20-16,0 0 0,0-21 0,-21 22 15,0-1-15,-1-21 0,1 22 0,0-1 16,-21-21-16,21 21 0,-1-20 16,1-1-16,0 0 0,0 0 15,0 0-15,0-21 0,-1 0 0,22 21 16,-21-21-16,0 0 0,0 0 0,0 0 16,21-21-16,-43 0 0,22 0 15,0-21-15,0 20 0,0-20 0</inkml:trace>
  <inkml:trace contextRef="#ctx0" brushRef="#br0" timeOffset="31487.21">14584 10901 0,'0'0'0,"21"-21"0,0 0 0,-21-1 16,0 1-16,0 0 0,0 0 15,-21 21-15,-21 0 16,20 0-16,1 0 0,-21 0 16,21 0-16,-22 21 0,22-21 15,-21 21-15,21 0 0,0 1 0,-1-1 16,22 0-16,0 0 0,0 0 0,0 0 15,0 1-15,22-1 0,-1 0 16,21 0-16,0-21 0,1 21 0,-1 0 16,0 1-16,1-1 0,-22 0 0,21 0 15,1 0-15,-22 22 0,0-22 16,0 0-16,-21 0 0,0 21 0,0-20 16,0-1-16,-42 0 0,21 0 0,-22 0 15,-20 0-15,-1-21 0,1 22 16,-1-22-16,1 0 0,20 21 15,-20-21-15,21 0 0,-1 0 0,1 0 16,21 0-16,0 0 0,21-21 16,0-1-16,0 1 0,21 0 15,0-21-15,0 21 0,21-22 0,1 22 16</inkml:trace>
  <inkml:trace contextRef="#ctx0" brushRef="#br0" timeOffset="31870.99">15261 10647 0,'0'0'0,"0"21"16,-21 21-1,-21-20-15,20 20 0,1-21 0,-21 21 16,21 22-16,-22-22 0,22 1 16,-21-1-16,21 21 0,0-20 0,21-1 15,0 0-15,0 22 0,0-43 0,0 21 16,21-20-16,0-1 0,21 0 15,-21 0-15,22-21 0,-1 0 0,0 0 16,1 0-16,20 0 0,-20 0 0,-1-21 16,0 0-16,-21 0 0,22-22 15,-1 22-15,-21-21 0,0-1 0,1 1 16,-22 0-16,0-1 0,0 1 0,0 0 16,0-1-16,-22 1 15,-20 0-15,21-1 0,-21 22 0,20 0 16,-20 0-16,0 0 0,-1 21 0,1 0 15,0 0-15,21 0 0,-22 0 16,22 21-16,0 0 0,21 0 0,-21 0 16,21 1-16,0-1 0,0 0 0,21 0 15,21 0-15,-21 0 0,22 1 16,-1-1-16,0-21 0</inkml:trace>
  <inkml:trace contextRef="#ctx0" brushRef="#br0" timeOffset="32111.85">16192 10689 0,'0'0'0,"0"-42"16,0-64-1,0 127 1,-21 22-16,21-1 16,-21-21-16,0 43 0,21-22 15,-21 0-15,0 22 0,-1-22 0,22 22 16,-21-1-16,21-21 0,-21 1 0,21 20 15,-21-20-15,21-1 0,0 0 16,0-21-16,0 22 0,0-22 0,0 0 16,21-21-16,0 0 0,0 0 15,1 0-15,-1-21 16</inkml:trace>
  <inkml:trace contextRef="#ctx0" brushRef="#br0" timeOffset="32327.73">16065 10922 0,'0'0'15,"0"-63"-15,0 20 0,0-20 0,0-1 16,0 22-16,0-22 0,0 22 0,22 0 16,-1-1-16,21 22 0,-21 0 15,22 0-15,-1 21 0,0 0 0,1 21 16,-1 21-16,0-20 0,-21 20 0,22 0 16,-22 1-16,0-1 15,0 0-15,-21 1 0,0-1 0,0 0 16,-21 1-16,-21-22 0,21 21 0,-22-21 15,1 0-15,-43 22 16,64-43-16,-21 21 0,-1-21 0</inkml:trace>
  <inkml:trace contextRef="#ctx0" brushRef="#br0" timeOffset="32732.02">17716 10118 0,'0'-21'16,"0"42"-16,0-64 0,0 22 0,-21 21 15,0 0-15,0 0 16,0 0-16,0 21 0,-22 1 0,22 20 16,0 0-16,0 1 0,-22 20 15,22 1-15,-21 20 0,21-20 0,0 20 16,-1-20-16,-20 21 0,21-22 16,21 22-16,-21-22 0,21 22 15,-21 0-15,21-22 0,0 22 0,0-22 16,0 1-16,21-1 0,0 1 0,0-22 15,0 0-15,0-20 0,22-1 16,-22 0-16,21 0 0,1-21 0,-1 0 16,0 0-16,1-21 0,-1 0 0,21 0 15,-20-1-15,-1-20 0</inkml:trace>
  <inkml:trace contextRef="#ctx0" brushRef="#br0" timeOffset="33114.78">18076 10435 0,'0'0'0,"-21"0"0,21-21 16,-21 21-16,21 21 31,-21 0-31,21 1 0,-21-1 16,21 0-16,0 0 0,0 0 0,0 0 15,0 22-15,0-22 0,0 0 0,-22-21 16,22 21-16,0 0 0,22-21 31,-1 0-15,0-21-16,-21 0 15,21 0-15,0 0 0,0 0 16,1-22-16</inkml:trace>
  <inkml:trace contextRef="#ctx0" brushRef="#br0" timeOffset="33275.68">18203 10414 0,'0'0'0,"0"-21"0,0 0 0,0 42 31,0 0-15,0 0-16,0 0 0,0 22 0,0-22 16,-21 0-16,21 21 0,0-20 15,0-1-15,0 21 0,0-21 0,0 0 16,0 1-16,0-1 0,0 0 16,21-21-16,0 0 15</inkml:trace>
  <inkml:trace contextRef="#ctx0" brushRef="#br0" timeOffset="33535.07">18775 10329 0,'0'0'0,"0"-21"0,0 0 16,0 42-1,0 0 1,0 1-16,0 20 0,0 0 15,0 1-15,-21-1 0,21 0 0,-22 1 16,1 20-16,21-21 0,0 1 16,-21 20-16,21-20 0,-21-1 0,0 0 15,21 1-15,0-1 0,0 0 0,-21-21 16,21 22-16,0-22 0,0 0 16,0 0-16,0 0 0,21-21 15,0 0-15,0 0 0,0-21 16</inkml:trace>
  <inkml:trace contextRef="#ctx0" brushRef="#br0" timeOffset="33778.94">19177 10414 0,'0'0'0,"0"-21"0,0-21 0,21 20 16,-21 1-16,0 42 15,0 1-15,-21 20 16,21 0-16,-21 1 0,0 20 0,21-21 15,0 1-15,0 20 0,-22-20 0,22-1 16,0 0-16,0 1 0,0-1 16,-21 0-16,21 1 0,0-22 0,0 21 15,0 0-15,0-20 0,0-1 0,0 0 16,0 0-16,0 0 0,0 0 16</inkml:trace>
  <inkml:trace contextRef="#ctx0" brushRef="#br0" timeOffset="33967.83">18732 10901 0,'22'0'31,"-1"0"-31,0 0 0,0 21 0,21-21 16,-20 0-16,-1 0 0,21 0 15,0 0-15,1 0 0,-1 0 16,0 0-16,1 0 0,-1 0 0,0-21 16,1 21-16,-1-21 0,0 21 0</inkml:trace>
  <inkml:trace contextRef="#ctx0" brushRef="#br0" timeOffset="34339.61">19537 10795 0,'0'0'0,"-21"0"0,21 21 16,-22-21-16,44 0 31,-1 0-31,0 0 16,0 0-16,0 0 0,22 0 0,-22 0 16,21-21-16,-21 21 0,0-21 15,22 0-15,-22 21 0,0-21 0,0-1 16,-21 1-16,0 0 0,0 0 15,-21 0 1,0 21-16,-21 0 0,20 0 0,-20 21 16,21-21-16,-21 21 0,-1 0 0,1 22 15,21-22-15,-22 0 0,22 21 16,0-21-16,0 1 0,21 20 0,0-21 16,0 0-16,0 0 0,0 1 15,0-1-15,21 0 0,21 0 16,-20 0-16,20-21 0,-21 21 0,21-21 15,1 0-15,-1 0 0,0 0 0,1 0 16,-1 0-16,-21 0 0,22 0 16,-1-21-16,0 0 0</inkml:trace>
  <inkml:trace contextRef="#ctx0" brushRef="#br0" timeOffset="34595.47">20278 10499 0,'0'0'0,"0"-64"0,0 22 0,0 0 0,0 20 15,0-20-15,0 21 0,-22 21 16,1 21 0,21 21-16,0 1 0,-21-1 15,21 0-15,-21 1 0,21 20 16,0-20-16,0 20 0,-21-21 0,21 1 16,-21-1-16,21 0 0,-22 1 0,22-1 15,-21-21-15,21 22 0,0-22 0,0 0 16,0 0-16,0 0 0,0 0 15,21-21 1,1 0-16,-1 0 0,0 0 16,0-21-16,0 0 15</inkml:trace>
  <inkml:trace contextRef="#ctx0" brushRef="#br0" timeOffset="34867.31">20659 10266 0,'0'-42'0,"0"84"0,0-106 0,0 22 0,0 21 16,-22 21 0,1 21-16,0 0 15,21 22-15,-21-1 0,0 0 0,21 22 16,0-1-16,-21 1 0,21-1 16,-22-20-16,22 20 0,-21 1 15,21-22-15,0 0 0,0 1 0,-21-1 16,21-21-16,0 21 0,0-20 0,0-1 15,0 0-15,0 0 0,0 0 16,0 0-16,21-21 16,0 0-1,1 0-15,-1-21 16,0 0-16</inkml:trace>
  <inkml:trace contextRef="#ctx0" brushRef="#br0" timeOffset="35255.08">21082 10583 0,'0'0'0,"-42"22"15,20-1-15,1 0 0,0 21 16,-21-21-16,21 22 0,-1-22 0,1 21 16,0-21-16,0 1 0,21 20 15,0-21-15,0 0 0,0 0 0,0 1 16,0-1-16,21 0 0,-21 0 15,42-21-15,-20 0 0,-1 0 16,21 0-16,-21 0 0,0 0 0,22 0 16,-22 0-16,21 0 0,1 0 15,-22-21-15,0 0 0,21 0 0,-21-1 16,1 1-16,-22 0 0,0 0 16,21-21-16,-21-1 0,0 22 0,0-21 15,0-1-15,-21-20 0,-1 42 0,1-22 16,0 22-16,0-21 0,0 21 15,0 21-15,-1 0 0,-20 0 0,21 0 16,0 0-16,0 21 0,-1 0 16,1 0-16,21 0 0,0 1 0,-21 20 15,21-21-15,0 0 0,0 0 0,0 1 16,0-1-16,21-21 16</inkml:trace>
  <inkml:trace contextRef="#ctx0" brushRef="#br0" timeOffset="35599.89">21802 10202 0,'-43'0'31,"43"22"16,-21-22-47,21 21 16,0 0-16,-21-21 0,21 21 0,0 0 15,0 0-15,-21 1 16,21-1-16,-21-21 15,21 21-15,-22-21 16,1 21-16</inkml:trace>
  <inkml:trace contextRef="#ctx0" brushRef="#br0" timeOffset="35816.75">21886 10287 0,'0'-21'0,"0"42"0,0-63 16,21 42-16,-21-21 0,0 42 47,0 0-31,0 0-16,0 0 0,0 0 0,0 1 15,0-1-15,-21 0 0,0 0 16,21 0-16,0 0 0</inkml:trace>
  <inkml:trace contextRef="#ctx0" brushRef="#br0" timeOffset="36247.72">22140 9885 0,'0'0'0,"0"-21"0,0-22 31,21 43-31,1 0 0,-1 0 16,0 22-16,21-1 0,1 0 15,-22 0-15,21 0 0,0 22 0,-20-22 16,20 21-16,-21-21 0,0 22 0,0-1 15,1 21-15,-1-20 0,-21 20 16,0 1-16,0-1 0,0 1 0,0-1 16,-21 1-16,-1-1 0,22 1 0,-21-22 15,0 22-15,0-1 16,21-21-16,-21 22 0,0-22 0,-1 22 16,1-22-16,21 0 0,-42 1 0,21-22 15,0 21-15,-22-21 0,22 1 16,-21-1-16,-1 0 0,1 0 0,0-21 15,21 0-15,-22 21 0,1-21 0,21 0 16,0 0-16,-1 0 0,22-21 31,22 21-31,-1-21 16,0 21-16,0-21 0</inkml:trace>
  <inkml:trace contextRef="#ctx0" brushRef="#br0" timeOffset="36547.68">23368 10626 0,'0'0'0,"0"-21"31,0-1-31,-21 22 16,0 0 15,21 22 1,0-1-17,0 0-15,0 0 16,0 0-16</inkml:trace>
  <inkml:trace contextRef="#ctx0" brushRef="#br0" timeOffset="36813.37">23410 11049 0,'0'0'0,"-21"64"31,21-43-31,0 0 0,0 0 0,0 21 16,0-20-16,21 20 0,-21-21 0,0 21 15,0-20-15,0 20 0,0-21 16,0 21-16,0-20 0,-21 20 16,0-21-16,-21 0 0,-1 0 0,1 1 15,0-1-15,-22-21 0,1 21 16,-1 0-16,22-21 0,-1 0 0,1 0 15,0 0-15,-1 0 0,22 0 0</inkml:trace>
  <inkml:trace contextRef="#ctx0" brushRef="#br0" timeOffset="37371.05">23220 10605 0,'0'0'0,"-43"0"31,22 0-31,21 21 0,-21-21 16,21 21-16,0 0 0,0 0 15,0 0-15,21-21 16,0 0-16,1 0 16,-1 0-16,0 0 0,0 0 0,0 0 15,0 0-15,-21-21 16,0 0-16,0 0 16,0 0-16,0 0 0,0-1 15,0 1-15,-21 0 0,0 0 0,21 0 16,-21 21-16,0 0 15,0 0-15,-1 21 16,1 0-16,21 0 16,-21 0-16,21 1 0,0-1 15,0 0-15,0 0 0,0 0 0,0 0 16,0 1-16</inkml:trace>
  <inkml:trace contextRef="#ctx0" brushRef="#br0" timeOffset="37951.71">23199 11091 0,'0'0'0,"0"22"0,0-1 15,0 0-15,-22-21 0,22 21 16,0 0 0,22-21-16,-1 0 15,0 0 1,0-21 0,-21 0-16,21 0 15,-21 0-15,0-1 0,0 1 16,-21 21 15,0 0-31,0 0 16,21 21-16,0 1 15,0-1-15,0 0 0,0 0 16,21-21 0,0 0-1,0 0-15,0-21 16,1 21-16,-22-21 15,0 0-15,21 21 0,-21-22 0,21 1 16,-21 0-16,0 0 0,0 0 16,0 0-1,-21 21-15,0 0 0,-1 0 16,1 0-16,0 0 0,21 21 16,-21-21-16,21 21 0,-21-21 15,21 21-15,-21 0 0,21 0 16,0 1-16,0-1 0,0 0 15,21-21 1,0 0-16,0 0 0</inkml:trace>
  <inkml:trace contextRef="#ctx0" brushRef="#br0" timeOffset="38899.44">23220 10647 0,'-21'0'15,"-1"0"1,1 0-16,21-21 156,21 21-124</inkml:trace>
  <inkml:trace contextRef="#ctx0" brushRef="#br0" timeOffset="39984.93">24786 7176 0,'0'-22'16,"0"1"-1,21 21 1,0 0 0,1 0-16,-22-21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28:54.3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 635 0,'0'0'0,"-21"0"15,0-21-15,0 0 16,0 0-16,0 21 0,-1 0 0,1 0 16,0 0-16,21 21 15,-21 0-15,21 21 0,0-21 16,-21 22-16,21 20 0,0-20 16,0 20-16,0 1 0,0-1 0,-21 1 15,-1-1-15,1-21 0,0 22 16,0-22-16,21 22 0,-21-22 15,0 0-15,-1 1 0,22-22 0,-21 21 16,21-21-16,0 1 0,0-44 31,0 1-31,0 0 16,0 0-16,21 0 0,1-22 0,-1 1 16,0 0-16,0-1 0,-21 1 15</inkml:trace>
  <inkml:trace contextRef="#ctx0" brushRef="#br0" timeOffset="232.79">1122 508 0,'0'-21'0,"0"42"0,0-21 15,21 42-15,-21 1 16,21-1-16,-21 0 16,0 1-16,0 20 0,21 1 0,-21-1 15,21-20-15,-21 20 0,0 1 16,0-22-16,0 0 0,0 1 0,0-1 15,0 0-15,0-21 0,0 22 16,0-22-16,0 0 0,0 0 16,0 0-16,0-42 31,0 0-31,0 0 16</inkml:trace>
  <inkml:trace contextRef="#ctx0" brushRef="#br0" timeOffset="447.68">698 1207 0,'0'0'0,"-21"0"0,64 0 31,-22 0-31,0 0 0,21 0 16,-21-22-16,22 22 0,20-21 0,-20 0 15,20 21-15,1-21 0,-1 0 16,22-22-16,-1 22 0,1 0 15,0-21-15,-1 21 0,1-22 16,-21 1-16,-1 0 0,-21 20 0,1-20 16,-1 21-16,-21-21 0</inkml:trace>
  <inkml:trace contextRef="#ctx0" brushRef="#br0" timeOffset="907.42">1968 677 0,'22'-21'0,"-44"42"0,44-63 0,-22 21 16,0 0-16,0 0 0,0-1 16,-22 22-16,1 0 15,0 0-15,0 22 0,0-1 16,21 0-16,0 21 0,-21-21 15,21 22-15,0 20 0,0-20 0,0-1 16,0 21-16,0-20 0,0 20 16,0-20-16,0 20 0,-22-21 15,22 1-15,0-1 0,0 0 16,0 1-16,0-22 0,0 21 0,0-21 16,0 1-16,0-1 0,0 0 15,0 0-15,0-42 31,0 0-31,0 0 16,0-1-16,0-20 0,22 21 16,-1 0-16,0-22 0,0 1 15,0 21-15,0-21 0,22-1 0,-22 22 16,21 0-16,-21-21 0,22 20 16,-1 22-16,0 0 0,1 0 15,-1 0-15,-21 0 0,22 0 16,-1 22-16,-21 20 0,0-21 0,0 0 15,-21 22-15,0-22 0,0 21 16,0-21-16,-21 22 0,-21-22 0,0 21 16,-1-21-16,1 22 0,0-22 15,-22 21-15,22-21 0,-1 0 0,1 1 16,0-22-16,21 21 0,-22-21 16,22 0-16,0 0 0,0 0 0,21-21 15,0-1 1,0 1-16,21-21 0,-21 21 15</inkml:trace>
  <inkml:trace contextRef="#ctx0" brushRef="#br0" timeOffset="1372.16">3069 1080 0,'0'0'15,"0"-22"-15,21 22 0,-21-21 0,21 0 16,-21 0-16,0 0 16,22 0-16,-22-1 0,-22 22 31,1 0-31,0 0 16,-21 0-16,-1 22 0,1-1 15,0 0-15,-1 21 0,22-21 0,-21 1 16,0 20-16,20-21 0,1 0 15,0 0-15,21 1 0,0-1 0,0 0 16,21 0-16,22 0 16,-22-21-16,21 21 0,0-21 0,1 0 15,-1 22-15,0-22 0,1 21 16,-1-21-16,0 21 0,-20-21 0,-1 21 16,0-21-16,0 21 0,-21 0 15,0 1-15,0-1 16,-21-21-16,0 21 0,-22 0 0,1-21 15,-21 21-15,20 0 0,1-21 16,-22 22-16,22-22 0,0 0 0,-1 0 16,1 0-16,0 0 0,21 0 15,-1 0-15,1 0 0,21-22 0,0 1 16,0 0-16,43-21 16,-22 21-16,0-1 0,21 1 0</inkml:trace>
  <inkml:trace contextRef="#ctx0" brushRef="#br0" timeOffset="1655.99">3492 635 0,'0'0'0,"0"-42"0,22 21 16,-22-1-16,0 1 0,0 0 0,0 42 31,0 0-15,0 22-16,0-22 0,0 42 15,0-20-15,0 20 0,0 1 0,-22-1 16,22 1-16,0-1 0,-21 1 16,0-22-16,0 22 0,0-22 0,0 21 15,21-20-15,0-22 0,0 21 0,-22-21 16,22 1-16,0-1 16,0 0-16,0 0 0,22-21 15,-1 0-15,0 0 0,0-21 16,0 0-16,0 21 0,1-21 15</inkml:trace>
  <inkml:trace contextRef="#ctx0" brushRef="#br0" timeOffset="1839.89">3281 1207 0,'-21'0'0,"42"0"0,-42-22 46,42 22-46,0 0 16,21-21-16,-21 21 0,22 0 16,-1-21-16,-21 21 0,22-21 0,-1 21 15,0-21-15,-21 21 0</inkml:trace>
  <inkml:trace contextRef="#ctx0" brushRef="#br0" timeOffset="2299.73">3789 1207 0,'0'0'0,"-21"0"0,21-22 32,0 1-32,0 0 0,21 0 15,0 0-15,0 0 16,0 21-16,0-22 0,1 22 0,20 0 15,-21 0-15,0 0 0,22 0 16,-22 0-16,0 0 0,0 22 0,0-1 16,0 21-16,1-21 0,-1 0 15,0 22-15,-21-22 0,0 21 16,0-21-16,0 1 0,0 20 0,0-21 16,0 0-16,0 0 0,0 1 15,0-1-15,0 0 0,-21 0 0,0-21 16,-1 0-1,22-21 1,0 0 0,0 0-16,0-1 0,0 1 0,0 0 15,0 0-15,0 0 0,0-22 16,0 22-16,0 0 0,22-21 0,-1 21 16,0-22-16,0 22 0,0 0 15,0-21-15,1 20 0,-1 1 16,0 0-16,0 21 0,0-21 0,0 21 15,1 0-15,-1 0 0,0 0 16,0 0-16</inkml:trace>
  <inkml:trace contextRef="#ctx0" brushRef="#br0" timeOffset="2863.67">5101 1291 0,'0'0'0,"21"-21"16,-21 0-16,21 0 0,-21 0 16,22-1-16,-22 1 0,21 0 15,-21 0-15,0-21 0,0 20 0,0 1 16,0-21-16,0 21 0,0-22 16,0 22-16,-21 0 0,-1 0 0,1 21 15,0 0-15,-21 0 0,21 0 16,-1 0-16,-20 21 0,0 0 0,21 22 15,-22-22-15,1 21 0,21 0 16,-22 1-16,22-1 0,-21 0 0,21 1 16,0-1-16,-1 0 0,1 1 15,21-22-15,0 21 0,0-21 16,0 1-16,0-1 0,0 0 0,21 0 16,1-21-16,-1 0 0,0 0 15,21 0-15,-21 0 0,22 0 0,-22 0 16,21-21-16,-21 0 0,22 21 0,-1-21 15,-21-1-15,22-20 0,-22 21 16,0 0-16,21-22 0,-21 22 0,-21-21 16,22 0-16,-1-1 0,-21 22 15,21-21-15,-21-1 0,0 22 0,0 0 16,0 0-16,0 42 31,-21 0-31,21 22 16,-21-22-16,21 21 0,0 0 0,0-20 15,0 20-15,0 0 0,0-21 0,0 1 16,0 20-16,0-21 0,0 0 16,0 0-16,0 1 0,21-22 0,0 21 15,0-21-15,0 0 0,0 0 16,1 0-16,20 0 0,-21 0 0,0 0 16,22-21-16</inkml:trace>
  <inkml:trace contextRef="#ctx0" brushRef="#br0" timeOffset="3400.38">5905 995 0,'0'0'0,"0"-21"0,0 0 0,-21-1 15,21 1-15,-21 21 0,0 0 16,0 0-16,0 0 0,-1 0 0,1 0 16,0 21-16,0 1 0,21 20 15,-21-21-15,0 21 0,21-20 0,-22 20 16,22 0-16,0-21 0,0 22 15,0-1-15,0-21 0,0 0 0,0 22 16,0-22-16,0 0 0,0 0 16,22 0-16,-1 1 0,0-22 15,0 0-15,0 21 0,22-21 0,-22 0 16,21 0-16,0 0 0,-20 0 16,20-21-16,0-1 0,1 22 0,-22-21 15,21 0-15,-21 0 0,22 0 0,-22-22 16,0 22-16,0-21 0,0 0 15,0-1-15,-21 1 0,0-22 0,22 1 16,-22 21-16,0-22 0,21 1 16,-21 20-16,0 1 0,0-22 0,0 43 15,0-21-15,0 21 0,0 0 16,0-1-16,0 44 16,0-1-1,-21 0-15,21 21 0,0-21 0,-22 43 16,22-22-16,0 1 0,0 20 15,0 1-15,0-22 0,0 21 0,-21-20 16,21-1-16,0 0 0,-21 1 0,21-1 16,0-21-16,0 22 0,0-22 15,0 0-15,0 0 0,0 0 0,21 0 16,0-21 0,1 0-16,-1 0 0,0-21 15,0 0-15,21 0 0,-20 21 16,-1-21-16,0 0 0</inkml:trace>
  <inkml:trace contextRef="#ctx0" brushRef="#br0" timeOffset="3583.9">6181 974 0,'0'0'0,"0"21"0,21-21 31,0 0-31,0 0 0,0 0 16,0 0-16,22 0 0,-22 0 16,21 0-16,-21 0 0,22 0 0,-22-21 15,0 21-15</inkml:trace>
  <inkml:trace contextRef="#ctx0" brushRef="#br0" timeOffset="4099.6">8064 1164 0,'0'0'15,"22"-21"-15,-1 0 0,-21 0 0,0 0 16,0-1-16,0 1 15,0 0-15,0 0 0,0 0 0,0 0 16,-21-1-16,-1 1 0,1 21 16,-21 0-16,21 0 0,0 0 15,-1 21-15,-20 1 0,21-1 0,0 0 16,0 21-16,-22 1 0,43-1 16,-21 0-16,0 1 0,21-22 0,0 21 15,-21 0-15,21 1 0,0-1 16,0-21-16,0 22 0,0-22 0,0 21 15,21-21-15,0 0 0,21 1 16,-20-1-16,-1-21 0,21 0 0,0 0 16,1 0-16,-1 0 0,22 0 15,-22-21-15,0-1 0,1 1 16,20 0-16,-21 0 0</inkml:trace>
  <inkml:trace contextRef="#ctx0" brushRef="#br0" timeOffset="4356.46">8699 847 0,'0'0'16,"0"-43"-16,0 1 0,0 21 0,0 0 16,0 0-16,-21 21 0,0 0 15,21 21 1,-21 21-16,0 0 0,0 1 0,21-1 16,0 22-16,-22-22 15,1 21-15,0-20 0,21 20 0,-21-20 16,21-1-16,-21 0 0,0 1 0,21-1 15,-22-21-15,22 21 0,0-20 16,0-1-16,0 0 0,0 0 0,22 0 16,-1-21-1,0 0-15,0 0 0,21 0 0,1-21 16,-22 0-16,21 21 0,1-21 0</inkml:trace>
  <inkml:trace contextRef="#ctx0" brushRef="#br0" timeOffset="5424.71">9229 1207 0,'0'0'0,"21"-22"0,-21-126 32,0 127-32,-21 0 0,-1 0 15,1 21-15,0-21 0,0 21 0,0 0 16,0 0-16,-22 0 0,22 21 16,-21-21-16,21 21 0,-22 0 0,22 21 15,-21-20-15,21 20 0,-1 0 16,1-21-16,0 22 0,0-1 0,21-21 15,0 22-15,0-22 0,0 0 0,0 0 16,0 21-16,0-20 16,21-1-16,0-21 0,0 0 0,1 0 15,-1 0-15,21 0 16,-21 0-16,22 0 0,-22 0 0,21 0 16,0-21-16,-20-1 0,20 1 0,-21 0 15,0 0-15,0 0 0,1-22 16,-1 22-16,0-21 0,0 21 0,-21-22 15,0 22-15,21-21 0,-21 21 16,21 0-16,-21-1 0,0 1 0,0 42 31,0 1-31,-21-1 16,21 21-16,-21-21 0,21 0 16,0 22-16,-21-22 0,21 0 15,-21 21-15,21-20 0,0-1 0,0 21 16,0-21-16,0 0 0,0 1 15,0-1-15,21 0 0,0-21 16,0 0-16,0 21 0,22-21 0,-22 0 16,0 0-16,21 0 0,1 0 15,-22-21-15,21 21 0,1-21 0,-1 0 16,0-1-16,1 1 0,-1 0 16,0 0-16,-21 0 0,22-22 0,-1 22 15,-21-21-15,0 21 0,1 0 0,-22-22 16,0 22-16,0 0 15,-43 21 1,22 0-16,0 21 16,0 0-16,0 0 0,-1 1 0,22-1 15,0 0-15,0 0 0,0 0 0,0 0 16,0 1-16,0-1 0,0 0 16,0 0-16,22 0 0,-22 0 0,21-21 15,0 22-15,0-1 0,0-21 16,-21 21-16,21-21 0,-42 0 31,0 0-31,0 0 16,0 0-16,0-21 0,-1 21 0,1 0 15,0 0-15,0 0 0,0 0 16,0 0-16,42 0 47,0 0-47,21 0 0,-21 0 0,22 0 15,-22 0-15,21 0 0,1 0 16,-1 0-16,0 0 0,1-21 0,-1-1 16,0 22-16,1-21 0,-1 0 0,0 21 15,-21-21-15,22 0 0,-22 0 16,0-22-16,0 22 0,0-21 16,1 21-16,-1-22 0,-21 22 15,0-21-15,21 21 0,-21-1 0,0 1 16,0 0-16,0 0 0,0 42 15,0 0 1,0 0-16,0 22 0,0-22 0,0 21 16,0-21-16,0 22 0,0-1 15,0-21-15,0 0 0,0 22 0,0-22 16,0 0-16,0 0 0,0 0 16,0 1-16,0-1 15,0 0 1,-21-21-1,-22 0 1,22 0-16</inkml:trace>
  <inkml:trace contextRef="#ctx0" brushRef="#br0" timeOffset="6007.96">1841 2582 0,'0'0'16,"-42"0"-16,0 0 0,21 0 0,-22 0 16,22-21-16,0 21 0,42 0 31,0 0-31,22 0 16,-1-21-16,0 21 0,22 0 15,-1 0-15,1 0 0,20 0 16,1 0-16,21 0 0,21-21 15,0 21-15,21-21 0,0 21 0,22-21 16,-1 21-16,21-22 0,22 22 0,0-21 16,21 21-16,21-21 0,0 21 15,0-21-15,21 0 0,-21 21 0,21-21 16,0 21-16,21-22 0,-20 22 16,-1-21-16,21 21 0,-21-21 0,0 21 15,1 0-15,-22-21 0,0 21 16,0 0-16,-22-21 0,-20 0 0,0 21 15,-22 0-15,-20 0 0,-1-22 16,-21 22-16,-42 0 0,0-21 16,-22 0-16,-20 21 0,-22 0 0,-21-21 15,22 21-15,-43-21 16,-43 21 0,1 0-16,0 0 15,-43 0-15,22 0 0</inkml:trace>
  <inkml:trace contextRef="#ctx0" brushRef="#br0" timeOffset="6547.66">1397 3069 0,'0'0'0,"0"-21"0,21-21 15,-21 21 1,0-1-16,0 1 0,-21 21 0,0-21 16,0 0-16,-1 0 0,1 21 15,-21 0-15,0 0 0,-1 0 0,1 0 16,0 0-16,-1 0 15,1 21-15,0 0 0,-1 0 0,1 22 16,0-1-16,20 0 0,1 1 16,0 20-16,0-21 0,21 22 0,0-1 15,0-20-15,0-1 0,0 0 16,0 1-16,21-1 0,0-21 16,0 22-16,22-43 0,-22 21 0,21 0 15,1-21-15,-1 0 0,0 0 16,1-21-16,20 0 0,1-1 0,-1 1 15,1 0-15,-1-21 0,-21-1 16</inkml:trace>
  <inkml:trace contextRef="#ctx0" brushRef="#br0" timeOffset="6780.53">1820 2921 0,'0'-42'0,"0"84"0,0-105 0,0 41 0,0 1 15,0 0-15,-21 21 16,0 21-16,0 0 0,21 1 15,0 20-15,-21-21 0,-1 21 16,22 1-16,-21 20 0,21-20 0,0-1 16,0 21-16,-21-20 0,21-1 15,0 22-15,0-22 0,0-21 0,0 21 16,0 1-16,0-22 0,21 0 16,0-21-16,-21 21 0,43-21 15,-22 0-15,0 0 0,21 0 16,-20-21-16,-1 21 0,21-21 0,-21 0 15</inkml:trace>
  <inkml:trace contextRef="#ctx0" brushRef="#br0" timeOffset="7767.68">2286 3239 0,'21'-43'15,"-42"86"-15,63-107 0,-21 43 0,-21-21 0,0 20 16,0 1-16,0 0 16,-21 21-16,0 0 0,0 0 15,-21 0-15,20 21 0,1 0 16,0 1-16,-21-1 0,21 0 0,-1 21 15,1 1-15,0-1 16,0 0-16,0 1 0,0-1 0,-1-21 16,22 21-16,0 1 0,0-22 15,0 0-15,0 0 0,0 0 0,22-21 16,-1 0 0,0 0-16,0 0 0,0 0 0,22-21 15,-22 0-15,21 0 0,-21-21 16,22 20-16,-22-20 0,21 21 0,-21-21 15,0-1-15,1 1 0,-1 0 16,-21 20-16,21-20 0,-21 21 0,0 0 16,0 0-16,0-1 0,-21 22 31,21 22-31,-21-1 0,21 0 16,0 0-16,-22 21 0,22-20 15,-21 20-15,21 0 0,0-21 0,0 22 16,0-22-16,0 0 0,0 21 15,0-20-15,21-22 0,1 21 0,-1-21 16,0 0-16,0 0 0,21 0 16,1 0-16,-22 0 0,21-21 0,22-1 15,-22 1-15,0 0 0,1 0 16,-1 0-16,0-22 0,-20 22 0,20-21 16,-21 21-16,0-22 0,0 22 15,1-21-15,-22 21 0,0 0 16,-22 21-1,1 21 1,0 0-16,0 0 0,21 21 16,0-20-16,0-1 0,0 21 15,0-21-15,0 0 0,0 22 0,0-22 16,0 0-16,0 0 0,21 0 16,0 1-16,0-22 0,-21 21 0,22-21 15,-44 0 16,1 0-31,0 0 16,0 0-16,0-21 0,0 21 16,-1 0-16,1 0 0,0 0 0,0 0 15,0 0 1,21 21 0,21-21-1,0 0-15,0 0 0,0 0 0,1 0 16,20 0-16,-21 0 0,21 0 15,-20 0-15,20 0 0,0 0 0,-21-21 16,22-1-16,-1 1 0,0 0 16,1 0-16,-1 0 0,-21 0 15,22-1-15,-22 1 0,21 0 0,-42-21 16,21 21-16,-21-1 0,0-20 16,0 21-16,0 0 0,0 0 0,-21 21 15,0-22-15,0 22 16,0 0-16,21 22 0,-22-22 15,22 42-15,0-21 0,0 0 16,0 0-16,0 22 0,0-22 0,0 21 16,0-21-16,0 1 0,22 20 15,-22-21-15,0 0 0,21 0 16,-21 1-16,0-1 16,-21-21-1,21-21 1</inkml:trace>
  <inkml:trace contextRef="#ctx0" brushRef="#br0" timeOffset="8543.64">5059 2985 0,'0'0'0,"0"-22"0,-21 1 0,-1 21 0,22-21 16,-21 21-16,0 0 15,0 0-15,21 21 0,0 0 16,0 1-16,-21-1 0,21 21 16,-21-21-16,21 22 0,-22-22 15,22 21-15,0 0 0,-21 1 0,21-1 0,-21-21 16,21 22-16,-21-22 16,21 21-16,0-21 0,0 0 15,21-21 1,0 0-16,0-21 0,1 0 15,-1 0-15,0 0 0,0 0 0,21-22 16,-20 22-16,-1-21 0,21 21 16,-21-22-16,0 22 0,22-21 0,-22 21 15,0-1-15,0 1 0,0 0 16,1 0-16,-22 42 16,0 0-16,0 0 15,0 1-15,0-1 16,0 21-16,0-21 0,0 22 0,0-22 15,0 21-15,0 0 0,0-20 16,0 20-16,0-21 0,21 0 0,0 0 16,-21 1-16,21-22 0,0 0 0,22 0 15,-22 0-15,21 0 0,-21 0 16,22 0-16,-1-22 0,0 1 0,1 0 16,-1 0-16,0-21 0,22-1 15,-43 22-15,21-21 0,1-1 0,-22 1 16,0 0-16,0-1 0,-21 22 15,0-21-15,0 0 0,-21-1 16,0 22-16,0-21 0,-22 21 0,22-1 16,-21 22-16,-1 0 0,22 0 0,-21 0 15,0 0-15,20 0 0,-20 22 16,21-22-16,0 21 0,0 0 0,21 21 16,0 1-16,0-22 15,0 0-15,21 0 0,0 0 16,21-21-16,1 0 0,-1 0 0,0 0 15,1 0-15,20 0 0</inkml:trace>
  <inkml:trace contextRef="#ctx0" brushRef="#br0" timeOffset="9143.26">6519 2582 0,'0'0'0,"0"-21"15,-63 0 1,42 42-16,21 0 15,0 22-15,-22-22 0,1 21 16,21 1-16,-21-1 0,21 0 0,0 1 16,0 20-16,-21-21 0,21 1 0,-21-1 15,21 0-15,-21 1 0,21-22 16,-22 21-16,22 1 0,0-22 0,0 0 16,0 0-16,0 0 15,22-42 1,-1 0-1,0 0-15,0 0 0,0-22 16,-21 22-16,21 0 0,1-21 0,-22 20 16,21 1-16,0-21 0,0 21 15,-21 0-15,21 21 0,-21-22 0,21 22 16,1 0-16,-22 22 16,0-1-16,0 0 0,0 0 15,0 0-15,0 0 0,0 1 0,0-1 16,0 21-16,0-21 0,21 0 15,-21 22-15,0-22 0,21-21 16,0 21-16,0 0 0,0-21 0,1 0 16,20 0-16,-21 0 0,0 0 15,22 0-15,-22 0 0,21-21 0,0 0 16,-20 0-16,20-22 0,-21 22 16,21 0-16,-20 0 0,-1-21 0,0 20 15,0-20-15,0 21 0,0 0 0,-21 0 16,0-1-16,0 1 0,0 42 31,0 1-31,0-1 0,0 0 16,0 0-16,0 0 0,0 22 15,0-22-15,0 0 0,0 0 16,0 0-16,0 0 0,0 1 16,0-1-16,0-42 31</inkml:trace>
  <inkml:trace contextRef="#ctx0" brushRef="#br0" timeOffset="9316.16">7281 2773 0,'0'0'0,"-21"-21"16,0 0-1,0 21-15,0 21 16,21 0-16,0 0 15,0 0-15,0 0 16,0 1-16,21-22 0,0 0 0,0 21 16,0-21-16</inkml:trace>
  <inkml:trace contextRef="#ctx0" brushRef="#br0" timeOffset="9577.35">7853 2731 0,'0'0'0,"0"-22"0,-106-41 31,85 63-31,-22 0 0,22 0 0,0 21 16,-21 0-16,21 22 0,-1-22 15,1 21-15,0 0 0,0 1 0,21-1 16,0-21-16,-21 22 0,21-1 16,0 0-16,0 1 0,0-1 0,0 0 15,0-21-15,0 22 0,21-22 0,21 0 16,-21-21-16,22 0 0,-1 0 15,0 0-15,1 0 0,20-21 0,-20 0 16,20 0-16,-21-1 0,22-20 16,-22 21-16,1-21 0,-1 20 0</inkml:trace>
  <inkml:trace contextRef="#ctx0" brushRef="#br0" timeOffset="9984.07">8340 2498 0,'0'0'0,"-22"-43"31,22 65-31,0-1 0,-21 0 0,0 21 16,21 22-16,-21-22 0,21 0 16,0 1-16,-21-1 0,0 22 0,21-22 15,-22 0-15,1-21 0,21 22 16,0-1-16,-21-21 0,21 0 0,0 1 16,-21-1-16,21 0 0,0-42 46,0 0-46,21-1 0,0 1 0,0 0 16,1 0-16,-22 0 0,21 0 16,21-22-16,-21 22 0,0-21 0,22 21 15,-22-1-15,21-20 0,-21 21 16,22 21-16,-22 0 0,0 0 0,0 0 16,0 0-16,1 21 0,-22 0 0,0 0 15,21 1-15,-21 20 0,0-21 16,0 0-16,0 22 0,0-22 0,0 0 15,0 0-15,0 0 0,-21 0 0,21 1 16,0-1-16,-22 0 16,22 0-16,-21-21 0,21 21 15,0-42 1,21 21-16,1-21 16</inkml:trace>
  <inkml:trace contextRef="#ctx0" brushRef="#br0" timeOffset="10228.16">9673 2604 0,'0'0'0,"0"-22"0,0 44 32,0-1-17,0 0-15,0 21 0,-21-21 0,21 1 16,-21 20-16,21 0 0,0-21 15,0 22-15,-21-22 0,21 0 0,-22 21 16,22-20-16,0-1 0,0 0 0,0 0 16,0 0-16,22-21 15,-1 0 1,0 0-16,21 0 0</inkml:trace>
  <inkml:trace contextRef="#ctx0" brushRef="#br0" timeOffset="10571.34">10329 2646 0,'0'0'0,"21"-42"0,-21-22 31,-21 64-31,-21 0 0,21 0 16,-22 21-16,22 0 0,-21 1 0,0-1 16,20 21-16,1-21 0,0 0 15,21 1-15,0-1 0,0 0 0,0 0 16,0 0-16,21 0 0,22-21 15,-22 22-15,21-22 16,-21 0-16,22 21 0,-1-21 0,-21 21 16,21-21-16,-20 21 0,-1-21 0,0 21 15,0 0-15,-21 1 16,0-1-16,0 0 0,-21 0 16,0-21-16,0 0 0,-22 0 15,22 21-15,-21-21 0,-1 0 16,1 0-16,21 0 0,-21 0 0,-1 0 15,1 0-15,21 0 0,-22-21 16,22 0-16,0 21 0,0-21 0,-21 0 16,42-1-16,-22 1 0</inkml:trace>
  <inkml:trace contextRef="#ctx0" brushRef="#br0" timeOffset="10743.91">9588 2371 0,'0'0'0,"-21"0"0,0 0 16</inkml:trace>
  <inkml:trace contextRef="#ctx0" brushRef="#br0" timeOffset="11528.47">12023 2180 0,'0'0'0,"0"-42"16,21-43 0,-21 64-16,0 0 0,0 0 0,-21 42 31,21 0-31,-22 21 0,1 1 15,21-1-15,0 0 0,-21 1 0,0 20 16,21 1-16,-21-1 0,21-20 16,0 20-16,-21-21 0,21 22 0,-22-22 15,1 1-15,21-1 0,0 0 16,-21-21-16,21 1 0,-21-1 0,21 0 16,0-42 15,0 0-16,0-22-15,0 22 0,21 0 0,0-21 16,0-1-16,1 1 0,-1 0 16,21-1-16,-21 1 0,22 0 0,-1-1 15,0 22-15,22 0 0,-22 0 16,0 0-16,22 21 0,-22 0 0,1 21 16,20 0-16,-21 0 0,-20 21 0,20-20 15,-21 20-15,21 0 0,-42 1 16,0-1-16,0 0 0,0 1 0,0-1 15,-21-21-15,0 0 16,-21 22-16,-1-22 0,-20 0 0,21 0 16,-1-21-16,1 21 0,0-21 0,-1 0 15,1 0-15,21 0 0,-22 0 16,22 0-16,0 0 0,0-21 0,21 0 16,0 0-16,0 0 0,0-1 15,21 1-15,21 0 16,-20 0-16,20 0 0,0 0 0</inkml:trace>
  <inkml:trace contextRef="#ctx0" brushRef="#br0" timeOffset="11916.24">12933 2328 0,'0'0'0,"21"0"0,0-21 0,-42 42 31,0 1-31,0-1 0,-1 0 16,1 21-16,0 1 0,-21-1 15,21 0-15,-1 1 0,1-1 0,0 0 16,21 1-16,0-22 0,-21 21 16,21 0-16,0-20 0,0-1 0,0 0 15,21 0-15,0-21 0,22 21 0,-22-21 16,21 0-16,0 0 0,1 0 16,-1 0-16,0-21 0,1 21 15,-1-21-15,0 0 0,1 0 0,-1-1 16,-21 1-16,22-21 0,-22 21 15,0-22-15,-21 1 0,0 0 0,0-1 16,0 1-16,-21 0 0,0-1 16,-1 1-16,1 21 0,-21-21 0,0 20 15,20 1-15,-20 21 0,21 0 0,-21 0 16,-1 0-16,22 21 0,-21 1 16,21-1-16,-1 21 0,1-21 0,0 22 15,21-22-15,0 21 0,0-21 16,0 22-16,0-22 0,21 0 0,0-21 15,1 21-15,20-21 0</inkml:trace>
  <inkml:trace contextRef="#ctx0" brushRef="#br0" timeOffset="12180.12">13864 2032 0,'0'0'0,"0"-21"0,0 0 0,0 0 15,-21 42 1,21 0-16,-21 0 0,0 21 16,21 1-16,-22-1 0,1 0 0,21 1 15,-21 20-15,21 1 0,-21-22 16,0 22-16,21-22 0,0 21 16,0-20-16,0-1 0,-21 0 0,21-20 15,0-1-15,0 21 0,0-21 16,21-21-16,0 0 0,0 0 15,0 0-15,0 0 0,1 0 0,-1-21 16,21 0-16</inkml:trace>
  <inkml:trace contextRef="#ctx0" brushRef="#br0" timeOffset="12615.87">14203 2138 0,'0'0'0,"21"-42"0,-21-1 15,21 1-15,-21 0 16,0 20-16,0 1 0,0 0 0,0 42 15,0 0-15,0 1 16,-21 20-16,21-21 0,-21 43 16,21-22-16,-21 0 0,21 22 0,0-22 15,-22 22-15,1-1 0,21-21 16,0 22-16,-21-22 0,0 1 0,21-1 16,-21-21-16,21 21 0,-21-20 0,21-1 15,0 0-15,0-42 31,0 0-31,0-1 0,21-20 16,0 21-16,0 0 16,0-22-16,0 1 0,1 0 0,-1 21 15,21-22-15,-21 1 0,22 0 16,-22 20-16,21 1 0,-21 0 0,22 0 16,-22 21-16,0 0 0,0 21 0,0 0 15,0 0-15,1 22 0,-22-1 16,0 0-16,0 1 0,0-1 0,0 0 15,0 1-15,0-22 0,0 21 16,0-21-16,0 22 0,-22-22 0,1 0 16,21 0-16,-21 0 0,0-42 31,0 21-15,21-21-16,-21 0 0</inkml:trace>
  <inkml:trace contextRef="#ctx0" brushRef="#br0" timeOffset="12787.49">13568 2265 0,'0'0'15,"-21"0"-15,-1 0 0,22-21 0,22 21 32,-1 0-32,0 0 15,21 0-15,1-21 0,-1 21 0,0 0 16,22-22-16,-22 22 0,22-21 15,-1 0-15,1 0 0</inkml:trace>
  <inkml:trace contextRef="#ctx0" brushRef="#br0" timeOffset="13500.09">16976 2582 0,'0'-21'0,"-22"-106"32,44 106-32,-22-21 0,21 21 15,0-22-15,0 22 0,0-21 16,-21-1-16,21 22 0,-21-21 16,0 0-16,0-1 0,0 1 0,0 0 15,0 20-15,-21-20 0,-21 21 0,21 0 16,-22 0-16,1 21 0,0 0 15,-1 0-15,1 0 0,0 21 0,-22 21 16,22-21-16,0 22 0,-1 20 16,1-21-16,21 1 0,-22-1 0,22 22 15,21-22-15,0 0 0,0 22 16,0-22-16,0 0 0,0-20 0,21 20 16,22-21-16,-22-21 0,21 21 15,-21-21-15,22 0 0,-1 0 16,0 0-16,1-21 0,-1 21 0,0-21 15,1-21-15,-1 20 0,0 1 16,1-21-16,-1 21 0,0-22 0,-20 22 16,-1-21-16,0 0 0,0-1 15,0 1-15,-21 21 0,21-22 0,-21 1 16,0 21-16,0-21 0,0 20 16,-21 44-1,0-1-15,21 21 0,0-21 16,-21 22-16,0-1 0,21 0 15,-21 1-15,21-1 0,0 0 0,0 1 16,0-22-16,0 21 0,0-21 16,0 22-16,42-22 15,-21 0-15,0-21 0,0 0 0,22 0 16,-1 0-16,0-21 0,1 0 16,-1-1-16,0-20 0,1 21 0,-22 0 15</inkml:trace>
  <inkml:trace contextRef="#ctx0" brushRef="#br0" timeOffset="13947.83">17738 2053 0,'0'0'0,"0"-42"0,0 0 0,21-22 16,-21 22-16,0-1 0,0 1 16,0 0-16,0 21 0,0-1 0,-21 1 15,-1 21-15,1 0 16,0 43-16,0-22 0,0 21 16,0 0-16,21 22 0,-22-22 15,1 22-15,21-22 0,0 22 0,-21-22 16,0 0-16,21 1 0,-21-1 15,21 0-15,0-21 0,0 22 0,0-22 16,0 0-16,0 0 0,0 0 0,0-42 31,0 0-15,0 0-16,21 0 0,0 0 16,0-1-16,0 1 0,1-21 15,20 21-15,-21 0 0,21-22 0,-20 22 16,20 0-16,0 21 0,-21 0 15,22 0-15,-1 0 0,-21 0 0,22 0 16,-22 21-16,21 0 0,-21 0 16,0 1-16,1 20 0,-22-21 0,0 0 15,0 22-15,0-22 0,-22 21 16,1-21-16,0 0 0,-21 1 0,-1-1 16,1 0-16,0 0 0,-1 0 0,1 0 15,-21-21-15,41 0 0,-20 0 16,0 0-16,21 0 0,-1 0 0,22-21 15,0 0 1,22 0-16,20 0 0,-21 0 16,21-1-16,1-20 0,-1 21 0</inkml:trace>
  <inkml:trace contextRef="#ctx0" brushRef="#br0" timeOffset="14316.62">18605 2074 0,'43'-21'0,"-86"42"0,107-42 16,-22 0-16,-42 0 0,0 0 0,0 0 15,-21 21 1,0 0-16,0 0 0,-22 0 16,22 21-16,-21 0 15,0 0-15,-1 0 0,22 0 0,-21 1 16,21-1-16,-1 0 0,1 0 0,21 0 16,0 0-16,0 1 0,0-1 15,0 0-15,21 0 0,1-21 0,-1 21 16,21-21-16,0 21 0,1-21 15,-1 22-15,-21-1 0,22-21 0,-1 21 16,-21 0-16,0-21 0,0 21 16,1 0-16,-22 1 0,0-1 15,0 0-15,-22-21 0,1 21 0,-21-21 16,0 0-16,-1 21 0,1-21 16,-22 0-16,22 0 0,0 0 15,-22 0-15,43 0 0,-21 0 16,21 0-16,-1 0 0,22-21 15,0 0-15,0 0 0,22 0 0,-1-1 16,21 1-16,-21-21 0,22 21 16,-1-22-16</inkml:trace>
  <inkml:trace contextRef="#ctx0" brushRef="#br0" timeOffset="14551.66">18859 1884 0,'43'-42'0,"-86"84"0,128-148 0,-43 64 15,-20-1-15,-1 1 0,0 21 0,0 0 16,-21 42-1,0 0-15,0 21 0,0 1 16,0-1-16,-21 22 0,0-22 0,0 21 16,-1 1-16,22-22 0,-42 22 15,42-22-15,-21 0 0,0 22 0,0-22 16,21 1-16,-22-1 0,22-21 16,0 21-16,0-20 0,0 20 0,0-21 15,0 0-15,22-21 0,-1 0 16,0 0-16,0 0 15,-21-21-15,21 21 0,-21-21 0,21 0 16,-21 0-16</inkml:trace>
  <inkml:trace contextRef="#ctx0" brushRef="#br0" timeOffset="14723.4">18690 2180 0,'0'-21'31,"21"21"-31,0-21 0,1 21 16,20 0-16,0 0 0,-21 0 0,22-21 16,-1 21-16,0 0 0,1 0 0,20 0 15,-20 0-15,-1 0 0,-21 0 16,21 0-16</inkml:trace>
  <inkml:trace contextRef="#ctx0" brushRef="#br0" timeOffset="15112.18">19325 2180 0,'0'-42'31,"0"21"-31,21 0 0,0-1 16,1 1-16,20 21 0,-21 0 0,21-21 15,-20 21-15,20 0 0,-21 0 16,21 21-16,-20 0 0,-1-21 0,0 43 15,0-22-15,0 0 0,0 0 16,-21 22-16,0-22 0,0 21 16,0-21-16,0 22 0,0-1 0,0-21 15,0 21-15,-21-20 0,0-1 16,0 0-16,0-21 0,21 21 0,-21-21 16,-1 0-1,22-21-15,0 0 0,0 0 16,0-1-16,0 1 0,0-21 15,0 21-15,22 0 0,-1-1 0,-21-20 16,21 21-16,0 0 0,0-22 0,22 22 16,-22-21-16,0 21 0,0 0 15,21-1-15,-20 1 0,20 0 16,-21 21-16,0 0 0,0 0 16,1 0-16</inkml:trace>
  <inkml:trace contextRef="#ctx0" brushRef="#br0" timeOffset="15612.34">20383 2265 0,'0'0'0,"22"0"0,-1 0 0,0 0 15,0 0-15,-21-21 0,21 21 0,0-21 16,-21-1-16,22 1 0,-22 0 16,0 0-16,0 0 0,0 0 0,0-1 15,0 1-15,-22 0 16,1 0-16,0 0 0,0 21 0,-21 0 15,20 0-15,-20 0 0,21 0 0,-21 21 16,-1 0-16,22 21 0,0-20 16,-21-1-16,20 21 0,1-21 0,0 22 15,0-1-15,21-21 0,-21 21 16,21 1-16,0-22 0,0 21 0,0-21 16,0 1-16,0-1 0,21 0 15,0-21-15,0 0 0,0 0 0,1 0 16,20 0-16,-21 0 0,0-21 0,22 0 15,-22-1-15,21 1 16,-21 0-16,22 0 0,-22 0 0,0-22 16,0 22-16,0 0 0,-21-21 15,0 21-15,21-1 0,-21-20 0,0 21 16,0 0-16,-21 42 31,0 0-31,21 0 0,-21 0 0,0 1 16,21-1-16,0 0 0,-21 21 15,21-21-15,-22 1 0,22 20 0,0-21 16,0 0-16,0 0 0,0 1 16,0-1-16,22-21 0,-1 21 0,0-21 15,0 0-15,21 0 0,1 0 16,-1 0-16,0-21 0,1 0 16,-1 21-16</inkml:trace>
  <inkml:trace contextRef="#ctx0" brushRef="#br0" timeOffset="16064.08">21082 2138 0,'0'0'0,"0"-85"32,-21 85-32,0 0 15,-1 0-15,1 0 0,0 21 16,-21 1-16,21-1 0,-1 21 0,1-21 16,0 0-16,21 22 0,0-22 15,-21 21-15,21-21 0,0 22 16,0-22-16,0 21 0,21-21 15,-21 1-15,42-1 0,-20 0 0,-1 0 16,21 0-16,0-21 0,1 0 0,-1 0 16,0 0-16,1-21 0,-1 0 15,-21 0-15,22 0 0,-22-1 0,21-20 16,-21 0-16,0 21 0,1-22 16,20 1-16,-21 0 0,0-1 0,0 1 15,1-22-15,-22 22 0,21-21 16,0 20-16,-21 1 0,21 0 0,-21-1 15,0 22-15,-21 42 32,0 22-32,0-22 0,-1 21 15,1 0-15,21 1 0,-21-1 16,0 0-16,0 1 0,0-1 0,21 0 16,0 1-16,0-22 0,0 21 15,0 1-15,0-22 0,0 21 0,0-21 16,0 0-16,21 1 0,0-22 0,0 0 15,0 0-15,0 0 0,1 0 16,-1 0-16,0-22 0,0 22 16,0-21-16</inkml:trace>
  <inkml:trace contextRef="#ctx0" brushRef="#br0" timeOffset="16223.99">21357 2138 0,'0'0'0,"-21"0"15,42-21 17,0 21-32,22 0 15,-22-21-15,21 21 0,0-22 0,-20 1 16,20 21-16</inkml:trace>
  <inkml:trace contextRef="#ctx0" brushRef="#br0" timeOffset="16995.66">23072 2011 0,'0'0'0,"21"0"0,0 0 0,0 0 15,0 0-15,0 0 0,1-21 0,-22 0 16,21 21-16,-21-22 0,0 1 15,0 0-15,0 0 16,0 0-16,-21 21 16,-1 0-16,1 0 0,0 0 0,0 0 15,0 0-15,0 0 0,-1 21 16,1-21-16,0 21 0,0 0 16,0 0-16,21 1 0,0-1 0,0 0 15,0 0-15,0 0 16,0 0-16,21-21 0,0 22 15,0-22-15,0 0 0,22 21 16,-22-21-16,21 21 0,-21-21 0,1 0 16,-1 0-16,0 0 0,0 0 15,-21 21 1,-42 0 0,21-21-16,-22 0 15,22 21-15,-21-21 0,-1 22 0,1-1 16,0-21-16,-1 21 0,1 0 15,21-21-15,0 21 0,21 0 16,21 1 0,0-22-16,0 0 15,22 0-15,-22 0 0,21 0 0,0 0 16,1 0-16,-1 0 0,0 0 16,-20 0-16,20 0 0,-21 0 0,0 0 15,0 21-15,-21 0 16,0 0-16,0 21 0,0-20 15,-21 20-15,0 0 0,0 1 0,0-1 16,-22 0-16,1 1 0,21-1 16,-21 0-16,20 1 0,-20-1 0,21-21 15,0 21-15,0-20 0,-1-1 0,22 0 16,0 0-16,22-21 16</inkml:trace>
  <inkml:trace contextRef="#ctx0" brushRef="#br0" timeOffset="19583.59">24850 2032 0,'127'-85'31,"-106"43"-31,0 21 0,0 0 16,-21 0-16,0-1 0,21 1 0,-21 0 15,0 0-15,0 0 0,-21 0 16,0 21-16,0 0 16,0 0-16,-1 21 0,-20 21 15,21-21-15,-21 22 0,-1-1 0,1 21 16,21-20-16,-22 20 15,22-20-15,-21 20 0,21-21 0,0 22 16,-22-1-16,43-20 0,-21-1 0,21 0 16,0 1-16,0-1 0,0-21 15,21 22-15,0-22 0,22-21 0,-1 21 16,0-21-16,1 0 0,-1 0 16,22 0-16,-22 0 0,21-21 0,-20 0 15,-1-1-15,0 1 0,1 0 16,-1-21-16,0 21 0,-20-22 0,20 22 15,-21-21-15,0 21 0,-21-1 16,0-20-16,0 21 0,0 0 16,-21 42 15,0 0-31,21 0 0,0 0 16,-21 22-16,21-22 0,-21 21 15,21-21-15,0 22 0,0-22 0,0 0 16,0 21-16,0-20 0,0-1 0,0 0 15,21 0-15,0-21 0,0 0 16,21 0-16,-20 0 0,20 0 0,0 0 16,1 0-16,-1 0 0,0-21 15,1 0-15,-1 0 0,0-1 0,1-20 16,-1 21-16,0 0 16,-21-22-16,1 22 0,-22-21 0,0 0 15,0 20-15,0-20 0,0 0 0,-22 21 16,1-1-16,-21-20 0,0 21 15,20 21-15,-20-21 0,0 21 0,-1 0 16,1 0-16,0 0 0,21 21 16,-22 0-16,22 0 0,-21 0 0,21 1 15,-1 20-15,1-21 0,21 21 16,-21-20-16,21 20 0,0-21 0,0 0 16,0 22-16,21-22 0,0 0 15,22 0-15,-22-21 0,21 21 0,1-21 16,-1 0-16,0 0 0,22 0 0,-1 0 15,-20 0-15,20-21 16,1 0-16,-1 0 0,-21 0 0,1-1 16,-1 1-16,0 0 0,1 0 15,-22 0-15,0-22 0,-21 22 0,0 0 16,0 0-16,0 0 0,0 0 16,0 42-1,0 0-15,-21 0 16,21 0-16,0 0 0,-21 1 15,0 20-15,21-21 0,-22 21 0,22-20 16,0-1-16,-21 0 0,0 0 16,21 0-16,-21 0 0,21 1 0,0-44 47,21 1-47,0 0 15,0 0-15,-21-21 0,22 20 16,-1-20-16,0 21 0,0-21 0,0 20 15,0 1-15,1-21 0,-1 42 16,0-21-16,0 0 0,0 21 16,0 0-16,-21 21 0,0 0 15,22 0-15,-22 0 0,21 0 0,-21 1 16,21-1-16,-21 21 0,0-21 0,0 22 16,0-22-16,21 0 0,-21 0 15,21 0-15,0 0 0,1 1 16,-1-22-16,0 0 15,0 0-15,0 0 0,0-22 16,1 22-16,-22-21 0,21 0 16,0 0-16,0 0 0,-21-22 15,21 22-15,0-21 0,1 21 0,-22-22 16,21 22-16,0-21 0,0 21 16,-21 0-16,21-1 0,0 1 0,1 0 15,-1 21 1,0 0-16,-21 21 15,0 0-15,0 1 0,0-1 16,0 0-16,0 0 16,0 0-16,0 0 0,-21-21 15,21-21 17,0 0-17,21 0-15,-21 0 16,0 0-16,0-1 0,0 1 15,0 0-15,0 0 0,0 0 16,-21 21 0,0 21-1,21 0-15,0 0 0,-22 0 16,1 1-16,0-1 0,21 0 16,-21 21-16,0-21 0,21 1 0,0 20 15,0-21-15,-21 21 0,21-20 0,0-1 16,0 0-16,0 0 0,0 0 15,0 0-15,21-21 0,0 22 0,0-22 16,0 0-16,0 0 0,22 0 16,-22 0-16,21 0 0,1-22 0,-1 22 15,-21-21-15,21 0 0,1 0 16,-1 0-16,0-22 0,-20 22 0,-1 0 16,0-21-16,0 21 0,0-1 15,-21 1-15,0 0 0,0 42 47,0 0-47,-21 1 0,21-1 0,0 0 16,0 0-16,0 0 0,0 0 15,0 1-15,0-1 0,0 0 0,0 0 16,0 0-16,21 0 16,0-21-16,1 0 0,-1 0 0,0 0 15,0 0-15,0 0 16,0 0-16,1 0 0,-1 0 15,0-21-15,0 0 0,0 21 0,22-21 16,-22 0-16,0 0 0,-21-22 16,21 22-16,0 0 0,0 0 0,-21-22 15,22 22-15,-22 0 0,0 0 16,-22 21 0,1 0-1,0 21-15,0 0 0,0 0 16,0 1-16,21 20 0,-22-21 0,22 0 15,-21 0-15,21 22 0,0-22 16,0 0-16,0 0 0,0 0 0,0 1 16,0-1-16,21 0 15,1-21-15,-1 21 0,21-21 0,-21 0 16,22 0-16,-22 0 0,21 0 0,0 0 16,1 0-16,-1-21 0,0 21 15,1-21-15,-1 0 0,-21-1 0,22 1 16,-22-21-16,21 0 0,-21 20 15,0-20-15,22 0 0,-22-1 0,0 1 16,-21-21-16,21 20 0,0 1 16,-21 0-16,22-1 0,-22 1 0,0 21 15,0 0-15,0-1 0,-22 44 32,1-1-32,0 0 15,0 0-15,0 21 0,-22 1 0,22-22 16,0 21-16,21 1 0,-21-22 0,21 21 15,-21 0-15,21-20 0,0 20 16,0 0-16,0-21 0,0 1 0,21 20 16,0-21-16,0-21 0,0 21 15,1 0-15,-1-21 0,21 0 0,-21 0 16,22 0-16,-22 0 0,21 0 16,-21 0-16,22-21 0,-1 0 0,-21 21 15,0-21-15,22 0 0,-22 0 16,0-22-16,0 22 0,-21 0 15,0 0-15,21 0 0,-21-1 0,0 1 16,-21 21 0,0 0-16,0 0 15,0 21-15,-1 1 0,1-1 16,0 0-16,21 0 0,0 0 0,-21 22 16,21-22-16,0 0 0,0 0 15,0 0-15,0 0 0,0 1 16,21-22-16,0 0 0,0 0 0,1 0 15,-1 0-15,21 0 0,-21 0 16,0 0-16,22-22 0,-1 22 0,-21-21 16,22 0-16,-22 0 15,0-21-15,0 20 0</inkml:trace>
  <inkml:trace contextRef="#ctx0" brushRef="#br0" timeOffset="19804.12">28003 2074 0,'0'0'0,"0"22"0,0-1 0,22-21 16,-1 0-16,21 21 0,0-21 16,1 0-16,-1 0 0,0 0 15,1 0-15,20 0 0,-20 0 16,-1 0-16,0 0 0,-21 0 0,22 0 15,-22 0-15,0-21 0,-21 0 16</inkml:trace>
  <inkml:trace contextRef="#ctx0" brushRef="#br0" timeOffset="20703.87">29824 2265 0,'0'0'15,"0"-21"-15,0 0 0,0-1 16,0 44 15,-21-1-31,21 0 16,-22 21-16,22-21 0,0 22 0,0-22 15,-21 21-15,21-21 0,0 22 16,0-22-16,0 0 0,0 0 0,0 0 16,0 1-16,0-1 0,21-42 46,-21-1-46,0 1 16,0 0-16,22 0 0,-1-21 0,-21 20 16,21-20-16,0 21 0,0-21 15,0 20-15,1-20 0,-1 21 0,21 0 16,-21-22-16,0 22 0,22 0 16,-22 21-16,0 0 0,21 0 0,-20 0 15,-1 0-15,0 0 0,0 21 16,0 0-16,0 1 0,1-1 0,-22 0 15,21 21-15,-21-21 0,0 22 0,0-22 16,0 21-16,0-21 16,0 22-16,0-22 0,0 0 0,0 0 15,0 0-15,0-42 47,0 0-47,21 0 0,0 0 0,0 0 16,0-22-16,1 22 0,-1-21 15,0 21-15,0-1 0,0-20 0,0 21 16,1 0-16,-1 0 0,0-1 16,0 22-16,0 0 0,0 0 15,1 22-15,-22-1 0,0 0 16,21 0-16,-21 0 0,0 22 16,0-22-16,0 21 0,0-21 0,0 22 15,0-22-15,0 21 0,0-21 16,0 0-16,0 1 0,0-1 0,0 0 15,21-21 17,0-21-32,0 21 15</inkml:trace>
  <inkml:trace contextRef="#ctx0" brushRef="#br0" timeOffset="21047.67">30946 2328 0,'21'0'16,"0"0"-16,-21-21 15,21 21-15,0 0 0,0-21 16,1 21-16,-1 0 0,21-21 16,-21 21-16,0-21 0,1 21 15,-22-21-15,21 21 0,-21-22 16,-21 22-1,-1 0 1,1 0-16,-21 22 0,21-1 0,0 0 16,-22 0-16,22 0 0,0 0 15,-21 22-15,20-22 0,1 0 0,21 21 16,0-20-16,-21-1 0,21 21 16,0-21-16,0 0 0,0 1 15,21-1-15,0-21 0,1 0 16,-1 0-16,21 0 0,0 0 0,1 0 15,-1-21-15,0-1 0,1 1 16</inkml:trace>
  <inkml:trace contextRef="#ctx0" brushRef="#br0" timeOffset="21279.6">31665 2074 0,'0'0'0,"0"-42"0,0 21 0,0-21 15,0 20-15,0 1 0,-21 21 31,0 21-31,21 22 0,-21-22 16,0 21-16,-1 1 0,1-1 0,0 0 16,0-21-16,0 22 0,21-1 15,-21 0-15,-1 1 0,1-1 0,21-21 16,0 22-16,0-22 0,0 0 16,0 0-16,0 0 0,0 0 15,21-21 1,1-21-16,-1 0 0,0 0 15</inkml:trace>
  <inkml:trace contextRef="#ctx0" brushRef="#br0" timeOffset="22052.12">31877 1969 0,'0'0'0,"-85"169"15,64-148 1,0 21-16,0 1 0,0-1 16,21-21-16,0 22 0,-22-1 0,1-21 15,21 21-15,0-20 0,0-1 16,0 0-16,0 0 0,0 0 16,21-42-1,1 0 1,-22 0-16,21 0 0,0-1 15,0 1-15,-21 0 0,21 0 16,0 0-16,-21 0 0,0-1 0,22 1 16,-1 21-1,-21 21 1,0 1 0,0-1-16,0 0 0,0 0 15,0 0-15,0 0 0,0 1 16,0-1-16,0 0 0,0 0 15,21-21 1,0 0-16,0 0 0,0 0 0,1 0 16,-1 0-16,0 0 0,21 0 15,-21-21-15,1 0 0,20 0 0,-21-1 16,0 1-16,0 0 0,1 0 16,-1 0-16,-21 0 15,21-1-15,-42 44 31,21-1-31,-21 0 16,-1 0-16,22 0 0,-21 0 0,21 1 16,0-1-16,0 0 0,0 0 15,0 0-15,0 0 16,21-21-16,1 0 0,-1 0 16,0 0-16,0 0 0,21 0 15,-20 0-15,20 0 0,-21 0 0,0-21 16,22 0-16,-22 0 0,0 0 15,-21 0-15,21-1 0,-21 1 16,0 0-16,0 0 0,0 0 16,0-22-16,-21 22 0,21 0 15,-21 21-15,0 0 0,-1 0 16,1 0-16,-21 0 0,21 0 16,0 0-16,-22 0 0,22 0 0,0 21 15,0 0-15,0-21 0,21 22 16,0-1-16,0 0 0,21 0 15,0-21 1,21 0-16</inkml:trace>
  <inkml:trace contextRef="#ctx0" brushRef="#br0" timeOffset="22811.92">32956 2265 0,'0'0'16,"22"-42"-16,-22 20 0,0 1 0,0 0 0,0 0 15,0 0-15,-22 21 16,1 0 0,0 0-16,0 21 0,0 0 0,0 0 15,-1 0-15,1 1 0,0-1 16,0 21-16,0-21 0,0 0 0,21 22 16,-22-22-16,22 21 15,0-21-15,0 1 0,0-1 0,0 0 16,0 0-16,22 0 15,-1-21-15,0 0 0,0 0 16,0 0-16,22-21 0,-22 0 16,0 0-16,0 0 0,0-1 15,0-20-15,1 21 0,-22-21 0,21-1 16,0 1-16,0 0 0,0-1 16,0-20-16,1 20 0,-22-20 0,21 21 15,-21-1-15,21 1 0,-21 0 16,0 20-16,0 1 0,0 0 15,0 42 1,0 0-16,-21 22 16,21-22-16,-21 21 0,-1 1 0,22-22 15,-21 21-15,0 0 0,21 1 16,0-22-16,0 21 0,-21 1 16,21-22-16,0 21 0,0-21 0,0 22 15,0-22-15,0 0 0,0 21 16,0-21-16,21-21 0,0 22 0,0-22 15,1 0-15,-1 0 0,0 0 16,0 0-16,21 0 0,1 0 16,-22 0-16,21 0 0,1-22 15,-1 1-15,0 0 0,-21 0 16,22 0-16,-22 0 0,0-1 0,0 1 16,0 0-16,-21 0 0,0 0 15,-21 21 1,0 0-16,0 0 15,0 21-15,0 0 0,-1-21 16,22 42-16,0-20 0,-21-1 0,21 0 16,0 0-16,0 0 0,0 22 15,0-22-15,0 0 0,0 0 16,0 0-16,0 0 0,-21 1 16,21-1-1,-21-21-15,0 0 16,0 0-16,-1 0 0,1 0 15,0 0-15,0-21 16,0-1-16,0 1 0,-1 0 0,1 0 16</inkml:trace>
  <inkml:trace contextRef="#ctx0" brushRef="#br0" timeOffset="23127.81">31538 2011 0,'0'0'0,"0"-21"0,0 0 15,21 21 1,22-22-16,-1 22 0,0 0 0,1-21 16,20 21-16,1-21 0,-1 21 15,1 0-15,-1 0 0,1 0 0,-22 0 16,22 0-16,-43-21 0,21 21 15,-21 0-15,-42 0 79,0 21-64</inkml:trace>
  <inkml:trace contextRef="#ctx0" brushRef="#br0" timeOffset="24511.86">7726 4128 0,'0'0'0,"0"-127"31,0 105-15,-21 1-16,-1 0 0,1 0 16,0 21-16,-21 0 0,21 0 0,-22 0 15,22 0-15,-21 0 0,21 21 0,-22 0 16,1 0-16,21 1 0,-22 20 16,22 21-16,0-20 0,-21 20 0,42-20 15,-21 20-15,-1-21 0,22 22 16,-21-22-16,21 22 0,0-22 0,0 0 15,0 1-15,0-1 0,21 0 16,1 1-16,-1-1 0,21-21 16,-21 0-16,22 1 0,-1-22 0,0 0 15,1 0-15,-1 0 0,21 0 0,-20 0 16,20-22-16,-20 1 0,20 0 16,1 0-16,-22-21 0,0 20 0,1-20 15,-1 0-15,0 21 0</inkml:trace>
  <inkml:trace contextRef="#ctx0" brushRef="#br0" timeOffset="24744.86">8318 4064 0,'0'0'0,"0"-42"0,22-1 0,-22 1 0,0 0 15,0 21-15,0-1 0,0 1 16,-22 21 0,22 21-16,0 1 0,-21-1 15,0 21-15,21 0 0,-21 22 0,21-22 16,-21 22-16,21-22 0,0 22 15,0-1-15,-21-21 0,-1 1 0,22-1 16,-21 0-16,21 1 0,-21-1 16,21 0-16,0-20 0,0 20 0,0-21 15,0 0-15,0 0 0,0 1 0,21-22 16,22 0-16,-22 0 16,21 0-16,-21 0 0</inkml:trace>
  <inkml:trace contextRef="#ctx0" brushRef="#br0" timeOffset="25880.04">8996 4403 0,'0'0'0,"21"-21"0,0-170 31,-21 170-31,-21 0 0,0 0 0,21-1 16,-21 22-16,-22 0 0,22 0 15,0 0-15,0 22 0,-22-1 0,22 0 16,0 0-16,0 21 0,-21-20 15,20 20-15,1 0 0,0-21 16,0 22-16,21-1 0,-21-21 0,21 22 16,-21-1-16,21-21 0,0 0 15,0 22-15,0-22 0,0 0 0,0 0 16,21-21-16,0 0 0,0 0 16,0 0-16,0 0 0,22 0 15,-22 0-15,21-21 0,-21 21 0,22-21 16,-22 0-16,21-1 0,-21 1 0,22 0 15,-22-21-15,0 21 0,0-22 16,0 22-16,-21-21 0,22 21 0,-22-22 16,0 1-16,0 21 0,0-22 15,0 22-15,0 0 16,0 42 0,-22 0-16,22 1 0,-21-1 15,0 0-15,21 21 0,0-21 0,0 22 16,-21-22-16,21 21 0,0-21 0,0 22 15,0-22-15,0 0 0,0 0 16,0 0-16,0 1 0,21-1 0,0-21 16,0 0-16,1 0 0,-1 0 0,21 0 15,-21 0-15,22 0 0,-1 0 16,-21-21-16,21 21 0,1-22 0,-22 1 16,21 0-16,1 0 15,-1-21-15,0 20 0,1-20 0,-1 21 16,0-21-16,-21-1 0,1 1 0,-1 21 15,-21-22-15,0 22 0,0 0 16,-21 21-16,-1 0 16,1 0-16,-21 21 0,21 0 15,0 1-15,21 20 0,-22-21 16,1 21-16,21-20 0,0-1 0,0 21 16,0-21-16,0 0 0,0 22 15,0-22-15,21 0 0,-21 0 0,22 0 16,-1 1-16,0-1 0,0 0 0,0-21 15,0 21-15,1-21 16,-1 0-16,-21 21 0,21-21 0,-42 0 31,0-21-31,-1 21 16,-20-21-16,21 21 0,0-21 0,0 21 16,-1-21-16,1 21 0,0-22 0,0 22 15,0 0-15,0 0 0,-1 0 16,22 22-1,0-1 1,0 0-16,0 0 0,22-21 16,-1 21-16,0-21 15,0 0-15,21 0 0,1 0 16,-22 0-16,21 0 0,1 0 16,20 0-16,-21-21 0,1 21 0,20-21 15,-20 0-15,20 0 0,-21-1 0,1 1 16,20 0-16,-20 0 0,-1 0 15,0 0-15,-21-22 0,22 22 0,-22 0 16,-21 0-16,21-22 0,-21 22 16,0 0-16,0 0 0,0 0 15,-21 21-15,0 0 16,0 21-16,-1 0 0,22 0 16,-21 0-16,21 1 0,-21 20 0,21-21 15,0 0-15,0 0 0,0 22 16,0-22-16,0 0 0,0 0 15,21 0-15,0 1 0,-21-1 0,0 0 16,22 0-16,-22 0 0,0 0 16,0 1-1,-22-22-15,1 0 0,0 0 16,-21 0-16,21 0 0,-22 0 16,22 0-16,-21 0 0,21 0 0,-1-22 15,1 1-15</inkml:trace>
  <inkml:trace contextRef="#ctx0" brushRef="#br0" timeOffset="26503.37">11642 3895 0,'0'0'0,"0"-21"0,0-1 0,0 1 16,-22 21-16,1 0 15,21 21-15,0 1 16,0-1-16,0 21 0,0 22 0,0-22 15,0 21-15,0-20 0,0 20 16,-21-20-16,21 20 0,0-21 0,0 1 16,-21-1-16,0 0 0,21 1 0,-21-1 15,21-21-15,0 22 0,-22-22 16,22 0-16,0 0 0,0-42 47,0 0-47,0 0 0,0-1 0,0 1 15,0-21-15,0 0 0,22-1 0,-1 1 16,0 0-16,-21-22 0,21 1 16,0-1-16,22 1 0,-22-1 0,0 1 15,21 20-15,-21 1 0,22 0 0,-22-1 16,21 22-16,1 0 0,-22 21 16,0 0-16,21 0 0,-21 21 0,1 21 15,-1 1-15,0-1 0,21 0 16,-42 22-16,21-1 0,1 1 0,-1-22 15,-21 22-15,21-22 0,-21 0 16,0 1-16,0-1 0,0 0 16,0-20-16,0 20 0,0-21 0,0 0 15,0 0-15,0 1 0,-21-22 32,0 0-17,-1-22-15</inkml:trace>
  <inkml:trace contextRef="#ctx0" brushRef="#br0" timeOffset="26676.28">11536 4424 0,'0'0'15,"0"-21"-15,0 0 16,21 21 0,0-22-16,0 22 0,22 0 15,-22-21-15,21 21 0,0-21 0,22 0 16,-22 21-16,22-21 0,20 0 15,-20 21-15,21-22 0,-1 1 0,-20-21 16,20 21-16</inkml:trace>
  <inkml:trace contextRef="#ctx0" brushRef="#br0" timeOffset="27263.94">13610 3662 0,'0'0'0,"21"-21"16,-21-22-1,0 22-15,-21 0 0,0 21 16,0 0-16,-22 0 0,1 0 0,0 0 16,-1 0-16,-20 0 0,21 0 15,-1 0-15,-20 21 0,20 0 0,1 1 16,0-1-16,-1 0 0,22-21 16,0 21-16,0 0 0,21 0 0,0 1 15,0-1-15,0 0 0,0 0 0,21-21 16,0 21-16,22 0 0,-1 1 15,0-1-15,1-21 0,-1 21 0,0 0 16,1 21-16,-1-20 0,0-1 16,1 0-16,-22 21 0,0 1 15,0-22-15,-21 21 0,0 0 0,0 1 16,0-22-16,-21 21 0,-21 1 16,20-1-16,-20-21 0,-21 21 0,-1-20 15,1-1-15,-1 0 0,22 0 0,-22 0 16,22-21-16,0 21 0,-1-21 15,22 0-15,0 0 0,0 0 0,42 0 32,21 0-32,-21 0 0,22 0 15,-1-21-15,0 21 0,1 0 0,20 0 16,-42 0-16,22 0 0,-1 0 16,-21 21-16,22 1 0,-22-1 15,0 0-15,-21 0 0,0 21 0,0 1 16,0-1-16,0 0 0,0 1 0,-21-1 15,0 22-15,-1-22 0,-20 0 16,21 1-16,0-1 0,0 0 0,-22-21 16,22 22-16,21-22 0,-21 0 15,21 21-15,-21-20 0,21-1 16,0 0-16,0 0 0,0 0 16,21-21-16,0 0 0,0 0 0,0 21 15,1-21-15,20 22 16</inkml:trace>
  <inkml:trace contextRef="#ctx0" brushRef="#br0" timeOffset="28495.12">13547 15960 0,'0'-21'0,"0"-43"16,0 43-16,0 0 15,0 0-15,0-1 0,21 1 16,-21 0-16,21 21 0,0 0 0,0-21 16,0 21-16,1 0 0,-1 0 15,0 0-15,0 0 0,0 0 16,0 0-16,1 21 0,-22 0 0,21 0 16,-21 1-16,21-1 0,-21 0 15,0 0-15,0 21 0,0-20 0,0 20 16,-21-21-16,-22 21 0,22 1 15,0-22-15,-21 21 0,-1 1 0,1-1 16,0-21-16,-22 21 0,1 1 0,20-22 16,-20 21-16,-1-21 0,1 22 15,21-22-15,-1 21 0,-20-21 0,42 22 16,-22-22-16,22 0 0,21 0 0,0 0 16,0 1-16,0-1 0,0 0 15,0 0-15,21 0 0,0 0 16,1 1-16,-1-1 0,0 0 15,0 0-15,0 0 0,22 0 0,-22 1 16,0-22-16,0 21 0,0 0 0,0-21 16,1 21-16,-1-21 0,0 21 15,0-21-15,0 21 0,0-21 0,1 22 16,-1-22-16,-21 21 0,21 0 16,0 0-16,0-21 0,-21 21 0,21 0 15,-21 1-15,0-1 0,0 21 16,0-21-16,0 0 0,-21 22 0,0-22 15,0 21-15,0-21 0,0 22 0,-1-1 16,-20-21-16,21 22 16,-21-22-16,-1 0 0,1 0 0,0 0 15,-1 0-15,1-21 0,0 0 16,-1 0-16,-20 0 0,20 0 0,1-21 16,-21-21-16,20 0 0,1-1 0</inkml:trace>
  <inkml:trace contextRef="#ctx0" brushRef="#br0" timeOffset="29563.86">6816 6710 0,'0'0'0,"-22"-21"0,22 0 15,-21 21-15,21-22 16,-21 22 0,21 22-1,-21-1-15,21 0 0,0 21 0,0-21 16,0 22-16,0 20 0,0-20 15,0 20-15,0 1 0,0-1 0,0 1 16,0-1-16,0 22 0,0-22 16,0 1-16,0-1 0,0 1 0,0-22 15,0 22-15,0-22 0,0 0 16,0-21-16,0 22 0,0-22 0,0 0 16,0 0-16,-21-21 31,21-21-31,-21 0 0,21 0 0,0 0 15,0-1-15,-22-20 0,22 21 0,0-21 16,-21-1-16,21-20 0,0 20 16</inkml:trace>
  <inkml:trace contextRef="#ctx0" brushRef="#br0" timeOffset="29835.72">6604 7176 0,'0'0'0,"0"-43"16,-21-20-16,21 20 0,0 1 16,0-21-16,0 20 0,0 1 0,0 0 15,0-1-15,0 1 0,0 21 16,21 0-16,21-1 0,-21 1 0,22 0 15,20 21-15,-20 0 0,-1 0 0,21 21 16,-20 0-16,20 1 0,-20 20 16,-1-21-16,-21 21 0,0 1 0,0-1 15,-21 0-15,0 1 0,0-22 0,-21 21 16,0 1-16,-21-1 16,-1 0-16,1 1 0,0-22 0,-1 21 15,1-21-15,0 0 0,-1 1 0,22-22 16,0 21-16,0-21 0,0 0 15,21-21 1,0-1-16,21 1 0,0 0 16,0 0-16,22-21 0,-22 20 0,21 1 15,0-21-15,1 21 0</inkml:trace>
  <inkml:trace contextRef="#ctx0" brushRef="#br0" timeOffset="30259.54">7324 6752 0,'0'0'0,"0"21"15,0 1 1,0-1-16,0 0 0,0 21 16,-22-21-16,22 22 0,0-22 15,0 21-15,0 1 0,0-22 0,0 21 16,0 0-16,0 1 0,0-22 16,0 21-16,0-21 0,0 1 0,0-1 15,22 0-15,-1-21 0,0 0 0,0 0 16,21 0-16,-20 0 0,-1-21 15,21 0-15,0-1 0,-20 1 0,20-21 16,0 21-16,1-22 0,-22 22 0,21-21 16,0 0-16,-20 20 15,-1-20-15,0 0 0,0 21 0,-21-22 16,0 1-16,0 21 0,0 0 0,0-1 16,0 1-16,-21 42 15,21 1 1,-21-1-16,0 21 0,21-21 15,0 22-15,0-22 0,-22 21 0,22-21 16,0 22-16,0-1 0,-21-21 0,21 21 16,0-20-16,0-1 0,0 0 15,0 0-15,0 0 0,21-21 0,1 0 16,-1 0-16,21 0 0,-21 0 0,22-21 16,-1 0-16,0 0 15,1 0-15,-1-22 0,0 22 0</inkml:trace>
  <inkml:trace contextRef="#ctx0" brushRef="#br0" timeOffset="30720.27">8424 6456 0,'0'0'15,"0"-42"-15,0 20 0,0 1 0,-21 0 16,0 21 0,21 21-16,-21 22 0,21-22 0,0 21 15,0 0-15,0 22 0,0-22 16,0 22-16,0-22 0,0 0 0,0 1 15,0-1-15,0 0 0,0 1 16,0-1-16,0-21 0,0 22 16,0-22-16,0 0 0,0 0 0,0 0 15,-21-21-15,21-21 16,0 0 0,0 0-16,0 0 0,0-1 15,0-20-15,21 21 0,-21 0 16,21 0-16,0-1 0,0 1 0,0 0 15,1 0-15,20 0 0,-21 21 16,21 0-16,-20 0 0,20 0 0,0 0 16,-21 21-16,22 0 0,-22-21 0,0 21 15,21 0-15,-20 1 0,-22-1 16,0 0-16,0 21 0,0-21 16,0 1-16,-22-1 0,1 0 0,-21 21 15,0-21-15,20 1 0,-20-1 0,0 0 16,-1 0-16,22-21 0,-21 21 15,21-21-15,0 0 0,-22 0 0,22 0 16,21-21-16,0 0 16,0 0-16,0-22 15,21 22-15,0 0 0,1-21 0,-1 21 16</inkml:trace>
  <inkml:trace contextRef="#ctx0" brushRef="#br0" timeOffset="31560.33">9102 6329 0,'0'0'0,"0"-21"0,0 0 16,0 42 0,-22-21-1,22 42-15,0-21 0,-21 22 0,21-1 16,-21 0-16,21 1 0,0 20 16,0-21-16,0 1 0,0-1 0,0 0 15,0 1-15,0-22 0,0 21 0,0-21 16,0 1-16,0-1 0,0 0 15,42 0-15,-20-21 0,-1 0 0,0 0 16,21 0-16,-21 0 0,22 0 16,-22 0-16,21 0 0,-21-21 15,1 0-15,20 0 0,-21-1 0,0 1 16,0 0-16,-21 0 0,0 0 0,22-22 16,-22 22-16,0 0 0,0-21 15,0 21-15,0-1 0,0 44 31,0-1-31,0 0 16,0 0-16,0 21 0,0-20 0,0-1 16,0 0-16,0 21 0,0-21 15,-22 1-15,22-1 0,0 0 16,0 0-16,0 0 0,0 0 0,22 1 16,-1-22-16,0 0 15,21 0-15,-21 0 16,1-22-16,20 1 0,-21 0 0,21 0 15,-20 0-15,20 0 0,0-1 0,-21 1 16,22-21-16,-22 21 0,0-22 16,0 1-16,22 21 0,-22-21 0,-21 20 15,21-20-15,0 21 0,0 21 0,0 0 32,-21 21-17,0 0-15,0 0 0,0 1 0,0-1 16,0 0-16,0 0 15,0 0-15,0-42 47,0 0-47,22 0 16,-22 0-16,0-1 0,0 1 16,0 0-16,0 0 0,0 0 15,0 0-15,-22 21 16,1 0-16,0 21 15,0 0-15,21 0 0,-21 0 16,0 22-16,-1-22 0,22 21 0,0 0 16,-21-20-16,0 20 0,21-21 0,0 21 15,0-20-15,0-1 0,0 0 16,0 0-16,0 0 0,21 0 0,0-21 16,1 0-16,-1 0 0,21 0 0,-21 0 15,0 0-15,22 0 0,-22 0 16,21 0-16,-21-21 0,1 0 0,-1 21 15,0-21-15,0 0 0,0 0 0,-21-1 16,0 1-16,0 0 16</inkml:trace>
  <inkml:trace contextRef="#ctx0" brushRef="#br0" timeOffset="31724.24">9842 6371 0,'0'0'0,"-21"0"0,-21 0 0,21 0 0,0 0 15,-1 0-15,1 0 16,0 0-16,42 0 31,0 0-15,1 0-16</inkml:trace>
  <inkml:trace contextRef="#ctx0" brushRef="#br0" timeOffset="32255.44">11578 6519 0,'0'0'15,"0"-21"-15,-21 0 0,21-21 0,0 21 16,0-22-16,0 22 0,0 0 0,21 0 16,0 21-16,0 0 0,1 0 15,-1 0-15,0 0 0,21 21 0,-21 0 16,22 21-16,-22 1 0,21-1 0,-21 0 15,22 1-15,-22-1 0,0 22 16,-21-22-16,0 0 0,0-21 0,0 22 16,0-1-16,0-21 0,0 0 15,0 1-15,0-1 16,-21-21-16,21-21 16,0-1-16,0 1 15,0 0-15,0 0 0,21 0 16,0-22-16,-21 22 0,21-21 0,1 0 15,-1-1-15,0 1 0,0 0 0,-21-1 16,21 1-16,0 0 0,-21 20 16,0-20-16,22 21 0,-1 0 15,0 21-15,0 0 16,-21 21 0,21-21-16,-21 21 0,21-21 15,1 21-15,-1 0 0</inkml:trace>
  <inkml:trace contextRef="#ctx0" brushRef="#br0" timeOffset="32684.2">12488 6392 0,'21'-21'0,"-21"0"0,22 21 15,-22-21-15,0 0 0,0 0 16,-22 21 0,1 0-16,0 21 15,21 0-15,-21 0 0,0 21 0,21-20 16,-21 20-16,-1 0 0,22 1 15,0 20-15,-21-21 0,21 1 16,-21-1-16,21-21 0,0 22 0,0-22 16,0 21-16,0-21 0,0 0 15,21 1-15,0-22 0,1 0 16,20 0-16,-21 0 0,21 0 0,1 0 16,-1-22-16,0 22 0,-20-21 15,20 0-15,0 0 0,1-21 0,-1 20 16,0-20-16,-21 21 0,1-21 0,-22-1 15,0 1-15,0 0 0,0-1 16,0 1-16,-22 0 0,-20-1 0,21 22 16,-21-21-16,20 21 0,-20 21 15,0 0-15,21 0 0,-22 0 16,1 0-16,21 21 0,-22 0 0,22 0 16,0 21-16,0 1 0,21-1 15,0 0-15,0 1 0,0-1 0,0-21 16,0 22-16,0-1 0,21-21 0,0 21 15,0-20-15,1-22 0,-1 21 16,21-21-16,-21 0 0,22 0 0</inkml:trace>
  <inkml:trace contextRef="#ctx0" brushRef="#br0" timeOffset="32916.07">13441 6477 0,'0'0'0,"0"-21"16,0 0-16,0 0 0,0 42 31,0 0-31,-21 0 0,-1 21 16,22-20-16,-21 20 0,21 0 15,-21-21-15,21 22 0,0-22 0,0 0 16,-21 21-16,21-20 0,-21-1 0,21 0 16,0 0-16,21-21 31,0-21-31,0 0 15,-21 0-15</inkml:trace>
  <inkml:trace contextRef="#ctx0" brushRef="#br0" timeOffset="33079.98">13462 6329 0,'0'0'0,"0"-21"0,0-22 16,-21 22-16,0 0 0,21 0 0,-22 0 15,1 0-15,0 21 16,21 21-1,0 0 1,21 0-16,0-21 0,1 21 16,-1 0-16,0 1 0,0-1 0,0 0 15</inkml:trace>
  <inkml:trace contextRef="#ctx0" brushRef="#br0" timeOffset="33603.68">14287 6519 0,'0'0'0,"0"-21"0,0-21 15,0 21-15,0 0 0,-21-1 0,21 1 16,-21 0-16,0 0 0,21 0 16,-21 21-16,0-21 0,-1 21 0,1 0 15,0 0-15,-21 0 16,21 21-16,-1 0 0,-20 0 0,21 21 15,-21 1-15,20-1 0,1 0 16,0 1-16,0-1 0,0 0 0,0 1 16,21-1-16,0-21 0,0 22 15,0-22-15,0 0 0,0 0 0,0 0 16,0 0-16,21-21 0,0 0 0,0 0 16,0 0-16,22 0 0,-22 0 15,21-21-15,-21 0 0,22 0 0,-1-21 16,0 20-16,1-20 0,-1 0 15,0-22-15,-21 22 0,22-22 16,-22 1-16,21 21 0,-21-22 0,1 1 16,-22 20-16,0-20 0,0-1 0,0 22 15,0-22-15,0 22 0,0 0 16,0-1-16,0 1 0,-22 21 0,1 21 16,0 0-16,0 21 15,0 0-15,0 22 0,21-1 0,0 0 16,0 22-16,-22-22 0,22 22 0,0-1 15,0 1-15,0-1 0,0 1 16,22-1-16,-1-21 0,0 22 0,0-22 16,0 1-16,0-22 0,1 0 15,-1 21-15,21-42 0,-21 21 16,0-21-16,1 0 0,-1 0 0</inkml:trace>
  <inkml:trace contextRef="#ctx0" brushRef="#br0" timeOffset="34356.24">16764 6498 0,'0'-21'16,"21"-42"-1,-21 41 1,0 1-16,0 0 0,0-21 0,0 21 16,0-1-16,0 1 0,-21 0 15,0 0-15,0 0 0,-1 0 0,1 21 16,-21-22-16,21 22 0,-22 0 0,1 0 16,0 0-16,-1 0 0,-20 22 15,21-22-15,-1 21 0,1 21 0,0 0 16,-1 1-16,1-1 0,0 22 15,-1-22-15,22 21 0,-21 1 0,21-22 16,21 1-16,0 20 0,0-42 0,0 22 16,0-22-16,0 0 0,0 0 15,21 0-15,21-21 0,-21 0 16,0 0-16,22 0 0,-1 0 0,0 0 16,1-21-16,20 0 0,-20 0 15,20-22-15,1 1 0,-22 0 0,0-1 16,22 1-16,-22-21 0,-21-1 0,22 1 15,-22 20-15,0-20 0,0-1 16,0 22-16,-21-22 0,0 1 0,21 21 16,-21-22-16,0 1 0,0 20 15,0 1-15,0 0 0,0 20 0,0 1 16,0 42 0,-21 1-16,0 20 0,21 0 0,0 1 15,-21-1-15,0 21 0,21-20 16,-21 20-16,21-20 0,0 20 15,0 1-15,0-1 0,0-21 0,0 22 16,0-22-16,0 22 0,0-22 0,0 0 16,21-20-16,-21 20 0,21-21 15,0 0-15,0-21 0,0 0 0,1 0 16,20 0-16,-21 0 0,0 0 0</inkml:trace>
  <inkml:trace contextRef="#ctx0" brushRef="#br0" timeOffset="34712.04">17166 6604 0,'0'-21'31,"21"0"-15,0 21 0,1-21-16,-1-1 0,0 22 0,21-21 15,-21 0-15,22 0 0,-22 0 16,0-22-16,0 22 0,0 0 0,-21 0 15,22 21-15,-22-21 0,0 0 0,-22 21 16,1-22-16,-21 22 16,21 0-16,-22 0 0,22 0 15,-21 22-15,21-1 0,-22 0 0,22 21 16,0-21-16,0 22 0,0-1 16,0 0-16,21-20 0,0 20 0,0 0 15,0-21-15,0 1 0,0 20 16,21-21-16,0 0 0,0 0 0,0-21 15,0 22-15,22-22 0,-1 21 0,0-21 16,1 0-16,-1 0 0,22 0 16,-22-21-16,21-1 0,-20 22 0,-1-21 15,22-21-15,-22 21 0</inkml:trace>
  <inkml:trace contextRef="#ctx0" brushRef="#br0" timeOffset="35368.11">17992 6350 0,'0'0'0,"0"-42"0,0 21 0,0-22 16,0 22-16,0-21 0,0 21 15,0-1-15,0 1 0,-22 21 16,1 21 0,21 1-16,0-1 0,-21 21 15,21-21-15,0 22 0,0-1 0,0 0 16,0 1-16,0 20 0,-21-21 16,21 1-16,0-1 0,-21-21 0,21 22 15,0-22-15,0 21 0,0-21 16,0 0-16,0 1 0,0-44 47,0 1-47,0 0 0,0 0 0,0 0 15,0 0-15,0-22 0,21 22 0,-21-21 16,21-1-16,0 1 0,-21 0 16,21-1-16,1 1 0,-1 0 0,0-1 15,0 22-15,21-21 0,-20 21 16,-1 21-16,21 0 0,-21 0 0,22 0 15,-22 0-15,0 0 0,0 21 0,0 0 16,0 0-16,1 22 16,-1-22-16,-21 21 0,21 0 0,-21 1 15,21-1-15,-21 0 0,0 1 0,0-1 16,0-21-16,0 0 0,0 22 16,0-22-16,0 0 0,-21 0 15,0-21 1,21-21-1,0 0-15,0 0 0,0 0 0,0-1 16,21 1-16,0-21 0,0 0 16,0 20-16,22-20 0,-22 0 0,0-1 15,21 1-15,1 0 0,-22-1 16,21 22-16,1-21 0,-22 21 0,21 0 16,-21 21-16,22 0 0,-22 0 0,0 0 15,0 21 1,-21 0-16,21 21 0,-21-21 0,0 22 15,0-1-15,0 0 0,0 1 0,0-1 16,0 0-16,0-20 0,-21 20 16,21-21-16,-21 0 0,21 0 0,-21 1 15,21-1-15,21-21 32,0 0-32,0 0 0</inkml:trace>
  <inkml:trace contextRef="#ctx0" brushRef="#br0" timeOffset="35799.87">19452 6244 0,'0'0'15,"0"-42"-15,0 21 0,0 0 0,0-1 16,-21 22-16,0 0 0,0 0 16,21 22-16,-22-1 0,1 0 15,0 0-15,0 21 0,0 1 0,21-22 16,-21 21-16,-1 1 0,22-1 0,0 0 15,0 1-15,0-1 0,0 0 16,0-21-16,0 1 0,22 20 0,20-21 16,-21-21-16,0 21 0,22 0 15,-1-21-15,0 0 0,1 0 0,-1 0 16,-21 0-16,21-21 0,1 0 16,-1 0-16,-21 21 0,22-42 15,-22 20-15,21 1 0,-21-21 0,0 0 16,-21-1-16,0 1 0,0 0 0,0-22 15,0 22-15,0 21 0,0-22 16,-21 1-16,0 21 0,0 0 0,0-1 16,-22 22-16,1 0 0,21 0 15,-21 0-15,-1 0 0,1 22 0,21-1 16,-22 0-16,22 21 0,-21-21 0,21 22 16,21-22-16,-21 21 15,21-21-15,0 22 0,0-22 0,0 0 0,0 21 16,0-20-16,21-22 0,21 21 15,-21-21-15,0 0 0,22 0 16,-1 0-16</inkml:trace>
  <inkml:trace contextRef="#ctx0" brushRef="#br0" timeOffset="36092.68">20913 5948 0,'0'0'0,"-22"-21"0,1 21 16,0 0-16,0 0 0,0 0 0,0 0 16,-1 0-16,-20 21 0,21 0 0,0 0 15,-22 0-15,22 22 0,0-1 16,0 0-16,0 1 0,21-1 0,-21 0 16,21 1-16,-22 20 0,22-20 15,0-1-15,0 0 0,0 1 0,0-1 16,0 0-16,22-21 0,-1 22 0,0-22 15,0 0-15,0 0 0,0-21 16,22 0-16,-22 21 0,21-21 0,-21 0 16,22 0-16,-1-21 0,-21 0 15,22 21-15,-22-21 0,21 0 16</inkml:trace>
  <inkml:trace contextRef="#ctx0" brushRef="#br0" timeOffset="36380.18">21336 5863 0,'0'-21'16,"0"42"-16,21-42 0,0 21 0,0 0 15,1 0-15,-1 0 0,0 21 16,0 0-16,21 22 0,-20-22 0,-1 21 16,21 1-16,-21-1 0,0 0 15,1 1-15,-22-1 0,0 21 16,0-20-16,0-1 0,0 22 0,-22-22 15,22 0-15,-42 1 0,21-1 16,0-21-16,0 21 0,-22-20 0,22-1 16,-21 0-16,21 0 0,-1-21 0,-20 21 15,21-21-15,0 0 16,42 0 0,-21-21-1,42 0-15</inkml:trace>
  <inkml:trace contextRef="#ctx0" brushRef="#br0" timeOffset="36739.98">22691 6117 0,'0'0'0,"-22"0"0,1 0 15,21 21-15,0 1 16,21-22 15,1 0-31,-1 0 0,21 0 0,-21 0 0,0 0 16,1 0-16,-1-22 0,0 22 16,-21-21-16,0 0 0,0 0 15,0 0-15,-21 0 16,0 21-1,-1 0-15,1 0 0,0 0 16,0 0-16,0 21 0,0-21 0,-1 21 16,22 0-16,-21 0 15,0 0-15,21 1 0,0-1 16,0 0-16,0 0 16</inkml:trace>
  <inkml:trace contextRef="#ctx0" brushRef="#br0" timeOffset="37235.68">22691 6731 0,'-22'21'16,"44"-21"30,-1 0-30,-21 21 0,0 1-16,0-1 15,0 0-15,0 0 16,0 0-16,0 0 16,0-42 15,0 0-16,0 0-15,0 0 16,0 0-16,0-1 0,0 1 0,21 0 16,0 0-16,-21 0 15,21 21-15,0 0 0,1 0 16,-1 0-16,0 0 0,0 0 0,0 0 16,-21 21-16,0 0 0,21 0 0,-21 0 15,0 22-15,0-22 0,0 0 16,0 21-16,-21 1 0,0-1 0,-21 22 15,-1-22-15,1 21 0,0 1 16,-22-1-16,1 22 0,-1-21 0,1-22 16,-1 21-16,-20-20 0,20-1 0,-21 0 15,22-20-15,-1-1 0,-20 0 0,41 0 16,-20-21-16,-1 0 16,1 0-16</inkml:trace>
  <inkml:trace contextRef="#ctx0" brushRef="#br0" timeOffset="38048.05">6921 9462 0,'0'0'0,"0"42"0,0 0 15,0 22-15,0-1 0,0 1 16,22-1-16,-22 22 0,0-22 0,0 1 16,0-1-16,0 22 0,0-21 15,-43 20-15,22-20 0,0-1 0,0 1 16,0-1-16,-1-20 0,1-1 0,21 0 16,0 1-16,0-22 0,0 0 0,0 0 15,21-21 1,1-21-16,-22 0 15,21-22-15,-21 22 0,21-21 0,-21 0 16</inkml:trace>
  <inkml:trace contextRef="#ctx0" brushRef="#br0" timeOffset="38379.86">6689 9504 0,'0'0'16,"-43"-42"-16,22-1 0,0 22 0,0-21 15,21 21-15,0-22 0,0 22 0,0-21 16,21 21-16,21-1 0,1 1 0,-1 0 16,21 0-16,-20 21 0,20 0 15,22 0-15,-22 0 0,1 21 0,-22 0 16,22 22-16,-22-22 0,22 21 16,-43 0-16,0 1 0,0-22 0,-21 21 15,0 1-15,-21-1 0,0 0 16,0 1-16,-22-1 0,1 0 15,0-21-15,-1 1 0,1 20 0,0-21 16,-1 0-16,22-21 0,0 21 0,0-21 16,0 0-16,42-21 15,-21 0 1,21 0-16,21 0 0,-21 0 0,1-22 16,20 22-16,-21-21 0,21 21 15,-20-22-15</inkml:trace>
  <inkml:trace contextRef="#ctx0" brushRef="#br0" timeOffset="38796.4">7641 9229 0,'21'0'0,"-42"0"0,63 0 0,-42 21 15,0 0-15,0 0 16,0 0-16,0 1 0,0-1 0,-21 0 16,0 21-16,21 1 0,-21-22 0,21 21 15,0 0-15,-21 1 0,21-22 16,0 21-16,0-21 0,0 22 0,0-22 15,0 0-15,0 0 0,0 0 16,21-21-16,0 0 0,0 0 0,0 0 16,1 0-16,20 0 0,0 0 15,-21-21-15,22 0 0,-1 0 16,0 0-16,1-22 0,-22 22 0,21-21 16,1 0-16,-22 20 0,21-20 0,-21 0 15,0-1-15,-21 1 0,22 21 16,-22-21-16,0 20 0,0 1 0,-22 42 31,1 1-15,21 20-16,0-21 0,-21 21 0,21 1 15,-21-1-15,21 0 0,0 1 0,0-1 16,0 0-16,0 1 0,0-1 16,0-21-16,0 0 0,0 1 15,21-1-15,0-21 0,0 0 0,1 0 16,-1 0-16,21 0 0,-21-21 15,0-1-15,22 1 0,-1 0 0,0-21 16</inkml:trace>
  <inkml:trace contextRef="#ctx0" brushRef="#br0" timeOffset="40175.67">8911 8975 0,'0'0'0,"-21"-21"0,0 21 0,0 0 0,-1 0 16,1 0-16,0 0 0,0 0 0,21 42 15,-21-21-15,21 21 0,-21 1 16,21-1-16,0 0 0,0 1 16,0-1-16,0 22 0,0-22 0,0 0 15,0 1-15,0 20 0,0-21 0,-22 1 16,22-1-16,0-21 0,0 22 16,-21-22-16,21 0 0,0 0 0,0-42 46,0 0-46,0 0 0,0-22 0,0 22 16,21-21-16,1 21 0,-1-22 16,0 1-16,0 21 0,0-22 15,0 22-15,22 0 0,-22 0 0,0 0 16,21 21-16,-20 0 0,-1 0 0,21 0 16,-21 0-16,0 21 0,1 0 15,-1 0-15,0 22 0,-21-22 0,21 21 16,-21-21-16,0 22 0,0-22 0,0 21 15,0-21-15,0 0 0,0 22 16,-21-22-16,0 0 0,0 0 0,-1-21 16,-20 21-16,21 1 0,0-22 0,-22 0 15,22 0-15,0 0 0,-21 0 16,21 0-16,-1 0 0,1-22 0,-21 1 16,21 0-16,0 0 0,-1 0 0,22 0 15,-21-1 1,42 22-1,-21 22 1,22-1-16,-1-21 0,0 21 16,0 0-16,0-21 0,22 21 0,-1-21 15,-21 0-15,21 0 0,1 0 16,20 0-16,-20 0 0,-1-21 0,21 0 16,-20 0-16,-1 0 0,0-1 0,1 1 15,-1 0-15,0-21 0,-20 21 16,20-22-16,-21 1 0,0 0 15,0 20-15,1-20 0,-1 0 0,-21-1 0,0 1 16,0-21-16,0 20 16,0 1-16,0 0 0,0 20 0,0-20 15,0 21-15,0 0 0,0 0 0,0 42 32,0 0-32,-21 21 0,21 1 0,0-1 15,0 0-15,-22 1 0,22-1 0,0 0 16,0 1-16,0-1 0,0 0 15,0 1-15,0-1 0,0 0 0,0 1 16,0-1-16,0-21 0,0 0 0,22 0 16,-1 1-16,0-22 15,0 0-15,0 0 0,0 0 0,22 0 0,-22 0 16,0 0-16,0-22 0,22 1 16,-22 0-16,0 0 0,0-21 15,0 20-15,0-20 0,-21 21 0,22-21 16,-22 20-16,21 1 0,-21 0 0,0-21 15,0 21-15,0 42 32,0 0-32,0 21 0,0-21 15,0 1-15,0 20 0,0-21 16,0 21-16,0-20 0,0 20 0,0-21 16,0 0-16,0 0 0,0 1 15,21-1-15,0-21 0,0 0 0,0 0 16,1 0-16,-1 0 0,21 0 15,-21-21-15,0-1 0,1 1 0,20 0 16,-21 0-16,0-21 0,0 20 16,1-20-16,20 21 0,-21-21 0,0-1 15,0 1-15,1 21 0,-1-22 0,0 1 16,0 21-16,0 0 0,-21 0 16,0-1-16,21 22 0,-21 22 15,0-1 1,0 0-16,0 0 15,0 0-15,0 0 16,22-21 15,-22-21-15,0 0 0,0 0-16,0 0 15,0 0-15,-22 21 16,1 0-16,0 0 15,0 21-15,0 0 0,0 0 0,-1 0 16,1 0-16,0 1 0,21 20 16,-21-21-16,0 21 0,21-20 15,0 20-15,0-21 0,0 0 0,0 22 16,0-22-16,21 0 0,0 0 0,0-21 16,22 21-16,-22-21 0,0 0 15,21 0-15,1 0 0,-22 0 0,21 0 16,0-21-16,-20 0 0,-1 0 0,21 0 15,-21-1-15,-21 1 0,0-21 16,21 21-16</inkml:trace>
  <inkml:trace contextRef="#ctx0" brushRef="#br0" timeOffset="40347.68">10266 9038 0,'0'0'0,"-21"0"0,-43 0 15,43 0-15,0 0 0,0 0 16,-1 21-16,1-21 0,21 22 16,-21-22-16,0 21 0,0 0 15,0 0-15,-1-21 0</inkml:trace>
  <inkml:trace contextRef="#ctx0" brushRef="#br0" timeOffset="40855.41">11917 9081 0,'0'-22'0,"0"44"0,-21-65 16,21 1-16,0 21 0,0 0 16,0-1-16,0 1 0,0 0 15,21 21-15,0 0 16,0 0-16,21 0 0,-20 0 0,20 21 16,0 0-16,1 1 0,-22 20 0,21 0 15,-21 1-15,0-1 0,1 21 16,-1-20-16,-21-1 0,0 0 0,0 1 15,0-1-15,0 0 0,0 1 0,0-1 16,0-21-16,0 22 0,0-22 16,0 0-16,0-42 15,0 0-15,0-1 16,0 1-16,0-21 0,21 21 16,0-22-16,-21 1 0,21 21 15,0-21-15,1-1 0,-1-20 0,0 20 16,0 1-16,21-21 0,-20 20 15,-1-20-15,-21 20 0,21 22 0,-21-21 16,21 21-16,-21 0 0,0 42 31,0 0-31,21 0 16,-21 0-16</inkml:trace>
  <inkml:trace contextRef="#ctx0" brushRef="#br0" timeOffset="41300.15">12996 9017 0,'0'0'0,"21"-21"0,-21 0 16,0 0-1,-21 21 1,0 0-16,0 0 0,0 21 16,21 0-16,-21 21 0,-1-21 15,1 22-15,0-1 0,0-21 0,0 22 16,0-1-16,21 0 0,-22 1 0,22-22 15,0 21-15,0-21 0,0 22 16,0-22-16,22 0 0,-1 0 0,0 0 16,21-21-16,1 0 0,-1 0 0,0 0 15,1 0-15,20 0 16,1-21-16,-22 0 0,21 0 0,-20 0 16,-1-1-16,0 1 0,1 0 0,-22 0 15,0-21-15,0 20 0,-21-20 16,0 21-16,0-21 0,0-1 0,-21 1 15,0 0-15,-21-1 0,20 22 0,-20-21 16,-21 21-16,20-1 0,1 1 16,0 21-16,-22 0 0,22 0 0,-1 21 15,1 1-15,0-1 0,21 21 0,-22-21 16,22 22-16,0-1 0,0 0 16,21-21-16,0 22 0,0-1 0,0-21 15,0 22-15,0-22 0,21 0 16,0 0-16,0 0 0,22 0 15,-1-21-15,0 0 0,1 0 0,-1 0 16,21 0-16</inkml:trace>
  <inkml:trace contextRef="#ctx0" brushRef="#br0" timeOffset="41520.36">13779 9144 0,'0'-42'15,"0"84"-15,0-105 0,0 41 0,0 1 0,0 0 16,0 42-1,-21 0 1,21 1-16,0-1 0,0 21 16,-21-21-16,21 22 0,-21-22 0,21 0 15,-21 21-15,21-21 0,-21 1 0,21 20 16,0-21-16,0 0 0,-22 0 16</inkml:trace>
  <inkml:trace contextRef="#ctx0" brushRef="#br0" timeOffset="41684.37">13716 9038 0,'0'0'0,"-21"-42"0,21 0 16,-21-1-16,21 1 0,0 21 16,-22-22-16,22 22 0,-21 0 15,21 42 1,0 0-16,0 1 15,0-1-15,21 0 0,1 21 0,-22-21 16,21 1-16,0-1 0,0 21 0</inkml:trace>
  <inkml:trace contextRef="#ctx0" brushRef="#br0" timeOffset="42184.23">14605 9186 0,'0'0'0,"0"-21"0,0 0 0,0 0 16,0 0-16,0 0 0,0-1 16,-21 1-16,21 0 0,-43 0 0,22 0 15,0 0-15,0-1 0,-21 22 0,20 0 16,-20 0-16,0 0 0,21 22 16,-22-1-16,1 0 0,21 0 0,0 21 15,-22-20-15,22 20 0,0 0 16,0 1-16,21-1 0,0-21 0,0 21 15,0-20-15,0 20 0,0-21 16,21 0-16,-21 0 0,42 1 0,-21-22 16,1 0-16,20 0 0,-21 0 15,21 0-15,1 0 0,-22-22 0,21 22 16,1-21-16,-1 0 0,-21 0 0,21-21 16,-20 20-16,20-20 0,-21 0 15,21-1-15,-20 1 0,-1 0 0,0-22 16,0 1-16,0-1 0,0 1 0,1-1 15,-1 22-15,-21-22 16,0 22-16,0 0 0,0-1 0,0 1 0,0 21 16,-21 21-16,-1 0 15,22 21-15,-21 0 16,21 0-16,-21 22 0,21-1 0,0 22 16,0-1-16,0-21 0,0 22 0,0-1 15,0-20-15,0 20 0,0-20 16,0-1-16,0 0 0,0 1 0,0-22 15,21 0-15,0 0 0,-21 0 0,22 0 16,-1-21-16</inkml:trace>
  <inkml:trace contextRef="#ctx0" brushRef="#br0" timeOffset="43763.2">16849 9250 0,'0'-21'32,"0"0"-32,0-1 0,0 1 0,0 0 15,0 0-15,0-21 0,0 20 0,0-20 16,0 0-16,0-1 0,0 1 16,0 0-16,-22-1 0,1 22 0,0-21 15,0 21-15,0 0 0,-22-1 16,1 22-16,0 0 0,-1 22 0,1-1 15,0 0-15,-1 21 0,-20 1 16,21 20-16,-1-21 0,1 22 0,21-22 16,-22 22-16,22-22 0,0 0 15,21 1-15,0-1 0,0 0 0,0-20 16,0 20-16,21-21 0,0-21 16,22 21-16,-22-21 0,21 0 0,1 0 15,-1 0-15,0 0 0,1-21 0,-1 21 16,0-21-16,1 0 0,-1 0 15,-21-1-15,21-20 0,-20 21 0,20-21 16,-21-1-16,-21 1 0,21 0 0,-21-1 16,21 1-16,-21-22 0,0 22 15,0 21-15,22 0 0,-22 0 0,0-1 16,0 44 0,0-1-16,0 21 0,-22 0 0,22 1 15,-21-22-15,21 21 0,0 1 16,0-1-16,0 0 0,0 1 0,0-22 15,21 21-15,1-21 0,-1 0 16,21 1-16,0-1 0,-20 0 0,41 0 16,-21-21-16,1 0 0,20 0 0,1 0 15,-1 0-15,1 0 0,20 0 16,-20 0-16,-1-21 0,1 0 0,-22 0 16,22-1-16,-22 1 0,0 0 15,1 0-15,-22-21 0,0 20 0,0-20 16,-21 0-16,0-1 0,0 1 15,0 0-15,-21-1 0,0 22 0,0-21 16,0 21-16,-22-22 0,22 43 16,-21 0-16,21 0 0,-22 0 0,22 0 15,-21 22-15,-1-1 0,22 0 16,-21 21-16,21-21 0,-22 22 0,22-1 16,0 0-16,0-20 0,0 20 0,21 0 15,0-21-15,0 22 0,0-22 16,0 0-16,0 0 0,21-21 0,0 21 15,0-21-15,0 0 0,22 0 0,-1 0 16,0 0-16,-20 0 0,20-21 16,0 21-16,1-21 0,-22 0 15,21 0-15,-21-22 0,22 22 0,-22-21 16,-21 21-16,21-43 0,0 22 16,-21 0-16,21-22 0,-21 22 0,0-22 15,21 22-15,-21 0 0,0-1 16,22 1-16,-22 0 0,0 20 0,0 1 15,0 42 1,0 1-16,0 20 16,0 0-16,0 1 0,0-1 0,-22 21 15,22-20-15,0 20 0,-21 1 0,21-22 16,0 0-16,0 1 16,0-1-16,0 0 0,0 1 0,0-22 15,21 0-15,22 21 0,-22-42 0,21 22 16,1-1-16,-1-21 0,21 0 15,1 0-15,-1 0 0,1 0 0,-1 0 16,1 0-16,-1-21 0,1-1 0,-22 1 16,22 0-16,-43 0 0,21 0 15,-21-22-15,1 22 0,-1-21 0,-21 0 16,0-1-16,0 1 0,0 0 0,0-1 16,-21 22-16,-1-21 0,1 21 15,-21 21-15,21-22 0,-22 22 16,1 0-16,0 0 0,-1 22 15,1-1-15,21 21 0,-21-21 0,-1 22 16,22-1-16,0 0 0,0 1 0,0-22 16,-1 21-16,22 0 0,0-20 15,0 20-15,0-21 0,0 0 0,0 0 16,22 1-16,-1-1 0,0-21 0,0 0 16,21 0-16,-20 0 0,20 0 15,0 0-15,1 0 0,-1 0 0,0-21 16,1-1-16,-22 1 0,21 0 0,-21 0 15,22-21-15,-22 20 0,0-20 16,0-21-16,0 20 0,0-20 0,-21-1 16,22 22-16,-1-22 0,-21 1 0,0-1 15,0 22-15,0-21 16,0 20-16,21 1 0,-21 21 0,0 0 16,0-1-16,0 44 15,-21-1-15,0 0 16,21 21-16,0 1 0,-22 20 0,1-21 15,0 22-15,21-1 0,0 1 16,0-22-16,-21 22 0,21-22 0,0 22 16,0-22-16,0-21 0,0 21 0,0-20 15,21 20-15,0-21 0,0 0 16,1 0-16,20-21 0,-21 0 16,0 0-16,22 0 0,-22 0 0,21-21 15,-21 21-15,22-21 16</inkml:trace>
  <inkml:trace contextRef="#ctx0" brushRef="#br0" timeOffset="44028.05">20045 8467 0,'0'0'0,"0"-43"0,0 22 16,0-21-16,0 21 0,0 0 15,0-1-15,-21 22 0,-1 0 0,1 0 16,0 22-16,0-1 0,0 21 15,-22-21-15,22 22 0,0-1 0,0 0 16,0 22-16,0-22 0,-1 22 16,1-1-16,21-21 0,0 22 15,-21-22-15,21 22 0,0-22 0,0 0 16,0-20-16,0 20 0,21-21 0,0 0 16,1 0-16,-1 1 0,0-22 15,0 0-15,21 0 0,-20 0 0,-1 0 16,21 0-16,-21 0 0,22-22 0</inkml:trace>
  <inkml:trace contextRef="#ctx0" brushRef="#br0" timeOffset="44271.91">20447 8446 0,'0'0'0,"0"-43"0,85-20 31,-64 63-31,0 0 0,0 0 0,0 21 15,0 0-15,1 21 0,-1-20 0,21 20 16,-21 0-16,0 1 0,-21 20 16,22-21-16,-22 1 0,0 20 0,0-20 15,0-1-15,0 0 0,-22 1 0,1-1 16,0 0-16,-21 1 0,-1-22 16,22 0-16,-42 21 0,20-21 0,1 1 15,0-1-15,-22 0 0,22 0 0,-22 0 16,1 0-16</inkml:trace>
  <inkml:trace contextRef="#ctx0" brushRef="#br0" timeOffset="44915.56">12446 10710 0,'0'0'15,"-21"-21"-15,-22-21 0,22 21 0,0 0 0,0-1 16,0 1-16,0 0 0,-1 0 16,1 21-16,0 0 0,0 0 15,-21 0-15,20 0 0,-20 0 16,0 21-16,-1 0 0,22 0 0,-21 1 16,21-1-16,0 0 0,-1 0 0,22 0 15,0 0-15,22 1 16,-1-1-16,0-21 0,42 21 0,-20 0 15,20 0-15,1 0 0,-1 1 0,-20-1 16,20 0-16,-21 0 0,22 21 16,-43-20-16,21-1 0,-20 21 0,-22-21 15,0 22-15,0-22 0,0 21 0,-43-21 16,22 0-16,-42 1 0,20-1 16,-20 0-16,-1 0 0,22 0 15,-22-21-15,22 0 0,21 21 0,-21-21 16,20 0-16,1 0 0,21-21 15,43 0 1,-22 21-16,21-21 0,0 21 0,1 0 16,-1-21-16,0 21 0,1 0 15,-1 0-15,0 21 0,-20-21 0,20 21 16,-21 0-16,0 0 0,-21 1 0,0 20 16,0-21-16,0 0 0,0 22 0,-21-22 15,-21 21-15,21-21 0,-1 22 16,-20-22-16,21 21 0,0-21 15,0 0-15,-1 22 0,1-22 0</inkml:trace>
  <inkml:trace contextRef="#ctx0" brushRef="#br0" timeOffset="45400.28">12488 13568 0,'0'-21'16,"0"0"-1,0-1-15,21 22 16,1 0-16,-1 0 15,0 22-15,-21-1 16,0 0-16,0 0 0,0 0 16,-21 0-16,0 1 0,-22 20 15,1-21-15,0 0 0,-22 0 0,22 1 16,-22-1-16,22 0 0,0 21 0,20-21 16,-20 1-16,21-1 15,21 21-15,0-21 0,0 0 0,42 1 16,-21 20-16,22-21 0,20 0 0,-20 0 15,20 22-15,1-22 0,-1 21 16,-21-21-16,22 22 0,-1-22 0,-20 21 16,-22-21-16,21 22 0,-21-22 0,-21 0 15,0 21-15,0-20 0,-21-1 16,-21-21-16,21 21 0,-22 0 0,1-21 16,0 0-16,-1 0 0,1 0 0,0 0 15,-1-21-15,1-21 0,0 20 16,21-20-16,-1 0 0</inkml:trace>
  <inkml:trace contextRef="#ctx0" brushRef="#br0" timeOffset="45892.2">13504 11980 0,'0'0'0,"0"-21"0,0 0 16,0 0 0,-21 0-16,0 21 0,21-21 15,-21 21 1,0 0-1,-1 21-15,22 0 0,-21 0 0,21 21 16,-21 1-16,21-22 0,0 21 0,0 1 16,0-1-16,0 0 0,0 1 15,0-22-15,21 21 0,0-21 0,22 22 16,-22-22-16,21 0 0,-21 0 0,22 21 16,-1-20-16,-21-1 0,22 0 15,-22 0-15,0 0 0,0 0 16,-21 1-16,0-1 0,0 0 15,-21 0-15,-21-21 0,-1 21 16,1 0-16,-22-21 0,1 0 0,-1 0 16,22 0-16,-21 0 0,-1 0 15,1 0-15,20 0 0,1 0 0,21-21 16,0 21-16,21-21 0,0 0 0,0 0 16,0 0-16,21-1 0,21-20 15,0 21-15,1-21 0,-1 20 0,22-20 16</inkml:trace>
  <inkml:trace contextRef="#ctx0" brushRef="#br0" timeOffset="46284.25">14266 11938 0,'-42'42'31,"21"-20"-31,-22-1 0,22 21 0,0-21 0,0 22 16,-21-1-16,20 0 0,1-21 15,21 22-15,0-1 0,-21 0 0,21-20 16,0 20-16,0-21 0,0 0 0,21 0 16,0 1-16,1-1 0,20-21 15,0 0-15,1 0 0,-1 0 16,0 0-16,1 0 0,20 0 0,-21-21 16,22-1-16,-22 1 0,1 0 0,-1 0 15,0-21-15,1 20 0,-22-20 16,-21 0-16,0-1 0,0 1 0,0 0 15,0-22-15,-21 22 0,-1 0 16,1 20-16,-21-20 0,21 21 0,-22 0 16,1 21-16,0 0 0,21 0 0,-22 0 15,1 42-15,21-21 0,0 0 16,-22 22-16,22-22 0,0 21 0,21 1 16,0-1-16,0-21 0,0 21 0,0-20 15,42-1-15,-21 0 16,22 0-16,-1 0 0,0-21 0,1 0 15,-1 0-15</inkml:trace>
  <inkml:trace contextRef="#ctx0" brushRef="#br0" timeOffset="46528.35">15303 11959 0,'0'0'16,"0"-42"-16,0 0 0,0 20 0,0-20 15,0 21-15,0 0 0,0 0 0,-21 21 16,0 21-1,0 0-15,21 0 0,0 21 16,-21 1-16,21 20 0,-21-20 16,21 20-16,0 1 0,-22-22 0,22 0 15,0 22-15,0-22 0,0-21 16,0 22-16,0-1 0,0-21 0,0 0 16,0 0-16,22 1 0,-1-22 15,0 0-15,0 0 16,0 0-16,-21-22 0,0 1 0</inkml:trace>
  <inkml:trace contextRef="#ctx0" brushRef="#br0" timeOffset="46743.84">15282 12023 0,'0'-43'16,"0"86"-16,0-128 0,21 22 0,1 41 0,-1-20 16,0 0-16,21 21 0,-21-1 15,22 1-15,-22 21 0,21 0 0,-21 0 16,22 0-16,-22 0 0,0 21 0,-21 1 15,0-1-15,0 21 0,0-21 16,0 22-16,0-1 0,-21-21 0,0 21 16,0 1-16,-22-22 0,1 0 0,0 21 15,-1-20-15,1-1 0,21 0 16,-22-21-16,1 21 0,21-21 0,0 0 16,0 0-16</inkml:trace>
  <inkml:trace contextRef="#ctx0" brushRef="#br0" timeOffset="47100.64">17230 11367 0,'0'0'0,"-106"-22"32,63 44-32,1-1 15,21 0-15,-21 0 0,-1 21 0,1 1 16,0 20-16,20-20 0,-20 20 16,0-21-16,21 22 0,-22-1 0,22 22 15,-21-21-15,21-1 0,-1 1 16,1-1-16,0 1 0,21-1 0,0-21 15,21 128 1,0-128-16,22-21 0,-22 0 0,21 1 16,1-22-16,-1 0 15,0 0-15,1 0 0,20 0 0,-21-22 16,22 1-16,-22 0 0</inkml:trace>
  <inkml:trace contextRef="#ctx0" brushRef="#br0" timeOffset="47315.61">17420 11769 0,'0'0'0,"0"-43"0,0 22 16,-21 0-16,0 0 0,0 21 15,-1 0 1,22 21-16,-21-21 0,21 21 0,0 0 16,0 1-16,0-1 0,0 0 15,0 0-15,0 0 16,0 0-16,0 1 0,21-22 31,1-22-15,-1 22-16</inkml:trace>
  <inkml:trace contextRef="#ctx0" brushRef="#br0" timeOffset="47483.6">17589 11663 0,'0'0'0,"0"-21"15,0 42 1,-21-21-1,0 21-15,21 0 0,-21 0 0,21 1 16,-21-22-16,21 21 0,0 0 0,0 0 16,0 0-16,0 0 15,21 1-15,0-22 16,0 0-16,0 0 0,1 0 0,-1 0 16</inkml:trace>
  <inkml:trace contextRef="#ctx0" brushRef="#br0" timeOffset="47827.64">18076 11430 0,'0'0'0,"0"21"31,0 0-16,0 1-15,0-1 16,0 0 0,0 0-16,0 0 0,0 0 15,-21 22-15,21-22 0,-21 21 0,21-21 16,0 22-16,-21-1 0,21 0 16,-21 22-16,-1-22 0,22 22 15,0-22-15,-21 22 0,21-22 0,-21 0 16,21 1-16,0-1 0,0-21 15,0 21-15,0-20 0,0-1 0,21-21 16,0 0 0,1 0-16,-1-21 0,21-1 15</inkml:trace>
  <inkml:trace contextRef="#ctx0" brushRef="#br0" timeOffset="48043.68">18436 11663 0,'0'0'0,"0"-42"0,0-1 15,0 1-15,0 21 0,0 0 0,0-1 16,-21 44 0,21-1-16,-21 21 0,21 0 15,0-20-15,0 20 0,0 0 0,0 22 16,0-22-16,0 0 0,0 22 16,0-22-16,-21 1 0,21 20 0,0-21 15,0-20-15,-22 20 0,22-21 0,0 21 16,0-20-16,0-1 15,-21-21-15</inkml:trace>
  <inkml:trace contextRef="#ctx0" brushRef="#br0" timeOffset="48212.21">17886 12086 0,'0'-21'0,"0"42"0,0-63 15,0 21 1,21 21-16,0 0 0,0 0 0,22-21 15,-1 21-15,0 0 0,22 0 0,-1-22 16,1 22-16,-1-21 0,22 21 16,-22-21-16,1 21 0,-1-21 0,1 21 15,-1-21-15,-20 0 0</inkml:trace>
  <inkml:trace contextRef="#ctx0" brushRef="#br0" timeOffset="48551.67">18775 11811 0,'0'0'0,"-21"0"0,-1 0 0,1 0 15,21 21-15,0 0 16,21-21 0,1 0-1,-1 0-15,21 0 0,-21 0 16,0 0-16,1 0 0,-1 0 0,21-21 16,-21 21-16,0-21 0,-21 0 0,22 21 15,-22-21-15,0 0 16,0-1-16,0 1 15,-22 21-15,1 0 16,0 0-16,0 0 0,0 0 16,0 21-16,-22 1 0,22-1 0,0 0 15,0 0-15,21 21 0,-21-20 0,21 20 16,0-21-16,0 21 0,0 1 16,0-22-16,0 0 0,0 21 0,21-20 15,0-1-15,0 0 0,0-21 16,22 21-16,-22-21 0,21 0 0,-21 0 15,22 0-15,-1-21 0,0 0 0,1 0 16,-1-1-16</inkml:trace>
  <inkml:trace contextRef="#ctx0" brushRef="#br0" timeOffset="48787.66">19537 11494 0,'0'0'15,"0"-43"-15,0 1 0,0 0 0,0 20 0,0 1 16,-21 21-16,-1 21 15,1 1-15,0-1 0,0 21 0,21 0 16,-21 1-16,0 20 0,-1-20 0,1-1 16,21 21-16,-21-20 0,21 20 15,-21-20-15,21-1 0,0 21 0,0-20 16,0-22-16,0 21 0,0 1 0,0-22 16,0 0-16,0 0 15,21-21 1,0 0-16,-21-21 0,21 0 0,1 0 15,-1-1-15,0 1 0</inkml:trace>
  <inkml:trace contextRef="#ctx0" brushRef="#br0" timeOffset="49024.16">19875 11324 0,'0'0'0,"0"-42"0,0 21 0,0 0 0,0-1 15,0 65 1,-21-22-16,0 21 15,21 1-15,0-1 0,-21 0 0,0 1 16,21 20-16,-21-21 0,21 1 0,0-1 16,0 0-16,-22 22 0,22-22 15,0 1-15,0-1 0,0 0 0,0-21 16,0 22-16,0-22 0,0 0 0,0 0 16,0 0-16,22-21 0,-1 0 15,0 0-15,0 0 0,0 0 0,0 0 16,22 0-16,-22-21 0</inkml:trace>
  <inkml:trace contextRef="#ctx0" brushRef="#br0" timeOffset="49383.47">20172 11853 0,'21'-63'0,"-42"126"15,42-147-15,-21 63 0,-21 21 32,0 0-32,-1 21 0,22 0 15,0 0-15,-21 0 0,21 0 16,-21 1-16,21-1 0,0 21 0,0-21 15,0 0-15,0 1 0,0-1 0,0 0 16,21 0-16,0-21 0,1 0 16,-1 21-16,0-21 0,21 0 0,-21 0 15,1 0-15,20-21 0,-21 0 0,0 21 16,0-21-16,22 0 0,-22-22 16,0 22-16,0 0 0,-21-21 0,0 20 15,21-20-15,-21 21 0,0 0 16,0-22-16,0 22 0,0 0 15,-21 0-15,0 0 0,0 21 0,-21 0 16,20 0-16,1 0 0,0 0 0,-21 0 16,21 0-16,-1 21 0,1 0 15,0 0-15,0-21 0,21 21 0,-21 1 16,21-1-16,0 0 0,21-21 16,0 0-16,0 0 15,0 0-15</inkml:trace>
  <inkml:trace contextRef="#ctx0" brushRef="#br0" timeOffset="49608.35">20680 11388 0,'0'0'16,"0"-21"-16,21-1 0,-21 1 0,0 0 0,0 42 31,0 0-15,-21 1-16,21-1 0,0 0 0,0 0 15,-21 0-15,21 0 0,-22 1 16,22-1-16,0 0 0,-21-21 0,21 21 16,0-42 31</inkml:trace>
  <inkml:trace contextRef="#ctx0" brushRef="#br0" timeOffset="49787.24">20828 11303 0,'21'0'0,"-42"0"0,42 21 32,-21 0-17,0 1-15,0-1 0,0 0 0,0 0 16,0 0-16,-21 0 16,21 1-16,0-1 0,-21 0 15</inkml:trace>
  <inkml:trace contextRef="#ctx0" brushRef="#br0" timeOffset="50132.04">21018 10943 0,'0'0'0,"0"-42"31,22 42-31,-1 0 0,0 0 0,0 0 16,0 21-16,0 0 0,22 0 15,-22 22-15,21-22 0,1 21 0,-1 1 16,0 20-16,1-21 0,-1 1 0,-21 20 16,0 1-16,0-22 0,-21 0 15,0 22-15,0-22 0,0 22 0,-21-22 16,0 0-16,-21 1 0,21-1 0,-22 22 15,1-22-15,21 0 0,-22-21 16,1 22-16,21-1 0,-21-21 0,20 0 16,-20 1-16,21-1 0,0 0 0,0-21 15,-1 0 1,44-21 0,20 0-16,-21-1 15,0-20-15,22 21 0</inkml:trace>
  <inkml:trace contextRef="#ctx0" brushRef="#br0" timeOffset="50356.49">22246 11472 0,'0'0'0,"-21"0"0,0 0 15,0 0 1,-1 0-1,22 22 17,22-22-17,-22 21-15,21-21 16,-21 21-16,0 0 0</inkml:trace>
  <inkml:trace contextRef="#ctx0" brushRef="#br0" timeOffset="50571.37">22288 12023 0,'0'21'0,"0"-42"0,0 63 0,0-21 16,0 0-16,0 1 0,0-1 0,0 0 16,0 21-16,0-21 0,0 1 0,-21-1 15,21 0-15,-21 21 0,0-21 16,0 1-16,-22-1 0,22 0 0,-21 0 15,0 0-15,20-21 0,-20 21 0,0-21 16,-1 0-16,1 0 0,0 0 0,21 0 16,-1 0-16</inkml:trace>
  <inkml:trace contextRef="#ctx0" brushRef="#br0" timeOffset="51568.12">24363 6392 0,'0'0'0,"-21"22"0,-1-22 0,1 0 16,0 21-16,21 0 0,0 0 31,42-21-31,1 0 0,-1 0 16,43 0-16,-1 0 0,22 0 0,0 0 15,21 0-15,0 0 16,21-21-16,0 21 0,1 0 0,20-21 16,0 21-16,1 0 0,-22 0 15,0 0-15,-21 0 0,-21 0 0,0 0 16,-43 0-16,1 0 0,-22 0 16,-21 0-16,0-21 0,-21-1 15,-21 1-15,0 0 16,0 21-16,0-21 0,-1 0 15,-20 21-15,21-21 0,0 21 0,0-22 16,-1 1-16,1 0 16,0 0-16</inkml:trace>
  <inkml:trace contextRef="#ctx0" brushRef="#br0" timeOffset="51827.97">26374 6160 0,'0'21'31,"21"-21"-31,0 0 16,0 0-16,0 0 0,22 0 16,-22 0-16,21 21 0,-21-21 15,22 21-15,-1 0 0,-21-21 0,0 21 16,22 1-16,-43 20 0,0-21 0,0 21 16,0-20-16,0 20 0,0 0 15,-22-21-15,1 22 0,-21-1 16,0-21-16,-1 22 0,1-22 15,0 21-15,-1-21 0,1 0 0,0 1 16,-1-1-16,22 0 0,-21-21 0,-1 0 16,22 21-16,0-21 0,0 0 15</inkml:trace>
  <inkml:trace contextRef="#ctx0" brushRef="#br0" timeOffset="52880.04">27538 5376 0,'0'0'15,"63"-63"1,-84 63 0,0 0-1,0 21-15,0 0 0,-22 0 0,22 1 16,0-1-16,0-21 0,0 21 15,-1 0-15,1 0 0,0-21 16,21 21-16,-21-21 0,42 0 47,0 0-47,0-21 16,-21 0-16,0 0 15,0 0-15,0 0 0,0-1 16,-21 1-16,0 21 0,0-21 15,0 21-15,0 0 0,-1 0 16,1 0-16,0 0 0,-21 0 0,21 21 16,-1 0-16,1 1 15,0-1-15,0 21 0,0-21 0,0 22 16,-1-1-16,22 0 0,0-21 0,0 22 16,0-1-16,0-21 0,0 0 15,0 1-15,0 20 0,22-42 0,-1 21 16,0-21-16,21 0 0,-21 0 15,22 0-15,-1 0 0,-21 0 0,22 0 16,-22-21-16,21 0 0,-21 0 0,22-1 16,-22-20-16,0 21 0,0 0 15,-21-22-15,0 1 0,21 21 0,-21-21 16,21-1-16,-21 22 0,0-21 16,0 21-16,0-1 0,0 1 15,0 42 1,0 1-1,0-1-15,0 21 0,0-21 0,0 22 16,0-1-16,-21-21 0,21 21 16,-21-20-16,21 20 0,0-21 0,0 0 15,0 0-15,0 1 0,0-1 0,21 0 16,0-21-16,1 0 0,-1 0 16,0 0-16,21 0 0,-21-21 0,22 0 15,-22-1-15</inkml:trace>
  <inkml:trace contextRef="#ctx0" brushRef="#br0" timeOffset="53324.28">28067 5313 0,'0'0'0,"0"-42"0,0-1 0,0-20 15,0 42-15,0-22 0,0 22 0,0 0 16,0 0-16,-21 21 0,0 0 16,21 21-16,-22 0 0,22 0 15,-21 22-15,0-1 0,21 0 16,0 1-16,0-22 0,-21 21 0,21 0 15,-21 1-15,21-1 0,-21 0 16,21 1-16,0-1 0,0-21 0,-22 22 16,22-22-16,0 0 0,0 0 0,-21-21 15,21 21-15,0-42 32,0 0-17,21 0-15,1 0 0,-1-1 0,0-20 16,21 21-16,-21 0 0,22 0 0,-1-1 15,0 1-15,-20 0 0,20 21 16,0 0-16,-21 0 0,22 0 0,-22 0 16,0 0-16,0 0 0,0 21 15,-21 0-15,0 1 0,0-1 0,0 0 16,0 0-16,-21 0 0,0 0 0,0 1 16,-21-1-16,-1 0 15,1 0-15,-22 0 0,22-21 0,0 21 16,21-21-16,-22 0 0,22 22 15,0-22-15,42 0 16,0-22-16,22 22 0,-22-21 0,21 0 16,0 0-16,22-21 0</inkml:trace>
  <inkml:trace contextRef="#ctx0" brushRef="#br0" timeOffset="53628.11">28765 5334 0,'0'0'0,"0"-21"31,-21 21-31,0 0 0,-21 0 0,21 0 16,-1 21-16,1 0 0,-21-21 0,21 21 16,0 1-16,-22-1 0,22-21 15,21 21-15,0 0 0,0 0 0,0 0 16,0 1-16,21-1 16,0-21-16,1 21 0,-1-21 15,21 21-15,-21-21 0,0 21 0,1-21 16,-1 21-16,0-21 0,0 22 15,-21-1-15,0 0 16,-21 0 0,0-21-16,0 0 0,-22 0 15,22 0-15,0 0 0,0 0 16,-22 0-16,22 0 0,21-21 16,0 0-1,0 0-15</inkml:trace>
  <inkml:trace contextRef="#ctx0" brushRef="#br0" timeOffset="53859.98">29146 4995 0,'0'0'0,"0"-21"0,0 0 32,0 42-32,-21 0 0,21 1 0,-21-1 15,0 21-15,0 0 0,21-20 16,-21 20-16,-1 0 0,1 1 15,21-1-15,0 0 0,-21 1 0,0-1 16,21 0-16,-21 1 0,21-22 0,0 21 16,0-21-16,0 0 0,0 1 15,0-1-15,0 0 0,21 0 0,0-21 16,0 0-16,0 0 0,1 0 16</inkml:trace>
  <inkml:trace contextRef="#ctx0" brushRef="#br0" timeOffset="54015.89">28871 5503 0,'0'0'0,"-21"-21"0,0-21 31,21 21-31,21 21 0,0 0 16,0-21-16,1 21 0,20 0 0,-21-22 16,43 22-16,-22 0 0,21 0 0,1-21 15,-1 21-15,1 0 0,-1 0 16</inkml:trace>
  <inkml:trace contextRef="#ctx0" brushRef="#br0" timeOffset="54379.88">29633 5355 0,'0'0'16,"0"-21"-16,0 0 0,0 0 15,0 0-15,0-1 16,21 1-16,1 21 0,-1 0 15,0 0-15,0 0 0,0 0 0,0 0 16,1 21-16,-1 1 0,0-1 16,0 21-16,0-21 0,0 22 0,-21-1 15,0-21-15,0 21 0,0 1 16,0-22-16,0 0 0,0 21 0,-21-20 16,0-1-16,0 0 15,0-21-15,0 0 0,-1 0 16,1 0-16,21-21 15,0 0-15,0-1 0,0 1 16,0 0-16,0 0 0,0 0 0,0 0 16,0-1-16,21-20 0,1 21 15,-1 0-15,0 0 0,21-22 0,-21 22 16,22 0-16,-22 0 0,21 0 16,1-1-16,-1 1 0,-21 21 0,21 0 15,1 0-15</inkml:trace>
  <inkml:trace contextRef="#ctx0" brushRef="#br0" timeOffset="54815.56">30522 5313 0,'0'0'0,"-21"0"31,0-21-31,21 0 16,-21 21-16,0-22 0,-1 22 0,1 0 15,21-21-15,-42 21 0,21 0 16,0 0-16,-1 0 0,1 0 0,0 21 15,-21 1-15,21-1 0,-1 0 16,-20 0-16,21 21 0,0-20 0,21 20 16,0-21-16,-21 21 0,21-20 15,0-1-15,0 21 0,0-21 16,21 0-16,0-21 0,0 22 0,0-22 16,0 0-16,22 0 0,-22 0 15,21 0-15,-21 0 0,1-22 0,20 1 16,-21 0-16,0 0 0,0 0 15,1 21-15,-1-21 0,0-22 0,0 22 16,0 0-16,-21 0 0,21 0 16,-21-1-16,22 1 0,-22 0 0,0 0 15,-22 42 1,1-21 0,21 21-16,-21 0 0,0 1 15,21-1-15,-21 0 0,21 0 16,0 0-16,0 0 0,0 1 0,0-1 15,0 0-15,0 0 0,21 0 16,0 0-16,0-21 0,22 0 0,-1 22 16,-21-22-16</inkml:trace>
  <inkml:trace contextRef="#ctx0" brushRef="#br0" timeOffset="55283.38">31115 5419 0,'0'0'16,"21"-21"-16,-21-22 0,0 22 0,0 0 15,0 0-15,-21 21 16,0 0-16,0 0 16,-1 21-16,1 0 0,0 0 15,0 0-15,21 1 0,-21-1 0,21 21 16,-21-21-16,21 0 0,0 1 16,0 20-16,0-21 0,0 0 0,0 0 15,0 1-15,21-1 0,0-21 16,0 0-16,0 0 0,22 0 0,-22 0 15,21 0-15,-21 0 0,22-21 16,-1 21-16,-21-22 0,21 1 0,-20 0 16,-1 0-16,21-21 0,-21 20 15,22-20-15,-22 21 0,21-21 16,-21-1-16,0 1 0,22 0 16,-22-22-16,0 22 0,0-22 0,0 22 15,1 0-15,-1-1 0,-21 22 16,21 0-16,-21 0 0,0 42 15,-21 0-15,0 0 16,-1 22-16,1-1 0,21 0 0,-21 1 16,0-1-16,0 0 0,0 22 15,21-22-15,0 0 0,0-20 0,0 20 16,0 0-16,0 1 0,0-22 16,0 21-16,0-21 0,0 22 15,0-22-15,21-21 0,0 21 0,0 0 16,0-21-16,0 0 15</inkml:trace>
  <inkml:trace contextRef="#ctx0" brushRef="#br0" timeOffset="55460.27">31432 5461 0,'0'-21'0,"0"42"0,0-63 15,22 42-15,-1 0 16,21-21-16,-21 21 0,22 0 0,-1 0 15,0 0-15,1 0 0,-1 0 16,0 0-16,1 0 0,-1 0 16,0-22-16,1 22 0,-1-21 0,0 21 15,1 0-15</inkml:trace>
  <inkml:trace contextRef="#ctx0" brushRef="#br0" timeOffset="56474.68">25908 9335 0,'0'0'0,"-148"-64"32,127 43-32,-1 0 0,22 0 15,0-22-15,0 22 0,0 0 16,22 0-16,20 0 0,0-1 0,1 1 16,20 0-16,-21 21 0,22 0 0,-1 0 15,1 0-15,-1 0 0,-20 0 16,20 21-16,-20 0 0,-1 22 0,-21-1 15,0 0-15,-21 1 0,0 20 16,0-20-16,0 20 0,-21 1 0,0 20 16,-21-20-16,-22-1 0,1 22 0,-1-22 15,1 1-15,-22-1 0,21 1 16,-20-1-16,20 1 0,1-22 16,-1 22-16,22-1 0,0 1 0,-1-22 15,22 22-15,21-22 0,0 0 16,0 1-16,0-1 0,21 0 0,22-21 15,-22 22-15,21-22 0,0 0 0,22 0 16,-22 22-16,22-22 0,-1 0 16,1 0-16,-1 0 0,1-21 0,-22 21 15,22 1-15,-22-1 0,-21-21 0,0 21 16,0 0-16,-21 0 16,0 0-16,-21 22 0,0-22 15,0 21-15,-21 1 0,-1-1 0,-20 0 16,20 22-16,-20-1 0,-1 1 0,-20-1 15,20 1-15,1 20 0,20-20 16,-20 21-16,21-1 0,20 22 0,-20-21 16,21-1-16,21 1 0,0 0 0,0-1 15,21 1-15,21 0 0,-20-1 16,20 1-16,21 0 0,-20-22 0,-1 1 16,22 20-16,-22-41 0,-21 20 0,0-20 15,-21 20-15,0-21 0,0-20 16,-21 20-16,-21-21 0,-1 0 15,1 0-15,0 1 0,-22-22 0,1 0 16,-1 0-16,1 0 0,-22 0 0,22-22 16,-22 1-16,0 0 0,1-21 15,-1-1-15,0 1 0,22-21 0,-1-1 16,1 1-16</inkml:trace>
  <inkml:trace contextRef="#ctx0" brushRef="#br0" timeOffset="57667.59">27157 9948 0,'-21'0'0,"42"0"0,-64-21 0,22 21 0,0 0 15,0 0-15,0 0 0,0 0 16,-1 0-16,-20 21 0,21 1 0,0-1 16,-22 21-16,22-21 0,21 22 0,-21-1 15,21-21-15,-21 21 0,21 1 16,0-1-16,0-21 0,0 22 15,0-22-15,0 21 0,21-21 0,0 0 16,0 1-16,22-1 0,-22-21 16,21 0-16,-21 21 0,22-21 0,-1 0 15,0 0-15,-20 0 0,20-21 16,0 0-16,1 21 0,-22-22 0,21 1 16,-21-21-16,22 21 0,-22 0 0,0-1 15,-21-20-15,21 21 0,-21 0 16,0-22-16,21 22 0,-21 0 0,0 0 15,0-21-15,0 20 0,0 1 16,-21 21 0,0 0-16,0 21 15,0 1-15,21-1 0,-22 0 16,1 0-16,21 0 0,0 22 16,0-22-16,0 0 0,0 0 0,0 21 15,0-20-15,0-1 0,0 0 16,21 0-16,1-21 0,-1 0 15,0 0-15,0 0 0,0 0 16,0 0-16,-21-21 0,22 0 16,-1 21-16,-21-21 0,0-1 0,21 1 15,-21 0-15,0 0 0,0 0 16,0 0-16,0-1 0,-21 1 16,0 0-16,21 0 0,-22-21 0,1 20 15,21 1-15,0 0 0,0 0 16,0 0-1,21 21-15,1 0 16,-1 0-16,0 0 0,21 0 0,-21 0 16,1 0-16,-1 0 0,0 21 15,0 0-15,0 0 0,0 0 0,1-21 16,-1 22-16,0-1 0,-21 0 0,0 0 16,0 0-16,0 0 0,0 1 15,0-1-15,0 0 0,0 0 0,0 0 16,0 0-16,0 1 15,-21-22 17,21-22-17,0 1-15,0 0 16,0 0-16,0 0 0,0 0 16,0-1-16,21-20 0,0 21 0,0 0 15,0 0-15,1-1 0,20 1 16,-21 0-16,21 0 0,-20 21 0,-1 0 15,21 0-15,-21 0 0,0 21 16,1 0-16,-1 0 0,-21 1 0,0 20 16,0-21-16,0 0 0,0 22 15,0-22-15,0 0 0,0 0 16,-21 0-16,21 22 0,0-22 0,-22-21 16,22 21-16,-21 0 0,21 0 15,21-21 1,1 0-1,-1-21-15,0 0 0,0 21 0</inkml:trace>
  <inkml:trace contextRef="#ctx0" brushRef="#br0" timeOffset="58859.96">28723 10012 0,'0'-21'0,"0"42"0,21-63 0,-21 20 15,0 1-15,0 0 0,-21 21 16,0 0-16,0 0 15,0 21-15,-1 0 0,1 1 16,0 20-16,0-21 0,0 21 0,0-20 16,21-1-16,-22 21 0,1-21 15,21 22-15,0-22 0,0 0 0,0 21 16,0-21-16,0 1 0,0-1 0,0 0 16,21 0-16,1-21 0,-1 0 15,-21 21-15,21-21 0,21 0 0,-21 0 16,1 0-16,-1-21 0,21 0 15,-21 21-15,22-21 0,-22 0 0,21-1 16,-21 1-16,22-21 0,-22 21 16,0 0-16,0-1 0,0 1 15,0 0-15,-21 0 0,22 21 16,-22 21 0,0 0-1,0 0-15,0 1 16,0-1-16,0 0 0,0 0 15,0 0-15,21 0 16,0-21-16,0 0 16,0 0-16,0 0 0,1 0 15,-1 0-15,21 0 0,-21-21 16,0 21-16,1-21 0,-1 21 0,0-21 16,0 0-16,0 0 0,0-1 15,1 1-15,-1 0 0,0 0 0,0 0 16,-21 0-16,21-1 0,0 1 0,1 0 15,-22 0-15,0 0 16,21 21-16,-21-21 0,0-1 16,-21 22-1,-1 0 1,1 22-16,0-1 0,0 0 0,21 0 16,-21 0-16,0 0 15,-1 1-15,22-1 0,0 0 0,-21 0 16,21 0-16,0 0 0,0 1 0,0-1 15,0 0-15,21-21 16,-21 21-16,22-21 0,-1 0 0,0 21 16,0-21-16,21 0 0,-20 0 15,20 0-15,-21 0 0,0 0 0,22 0 16,-22 0-16,21-21 0,-21 21 0,0-21 16,1 0-16,-1 0 0,21-1 15,-21 1-15,0 0 0,1-21 0,-1-1 16,-21 22-16,21-21 0,0 0 15,0-1-15,0 1 0,-21-22 16,22 22-16,-1 0 0,0-1 0,-21 1 16,0 21-16,21 0 0,-21 0 15,0-1-15,0 44 16,-21-1-16,0 0 16,0 0-16,-1 21 0,1-20 0,0 20 15,21 0-15,-21 1 0,0-1 0,0 0 16,21 1-16,-22-22 0,22 21 15,0-21-15,22 106 16,-1-106 0,0 1-16,0-1 0,0-21 15,22 21-15,-22-21 0,21 0 0,0 0 16,1 0-16,-1 0 0,0 0 16,-20 0-16,20 0 0,0 0 0,-21-21 15,22 0-15,-22-1 0,0 22 0,21-21 16,-20 0-16,-22 0 0,21-21 15,-21 20-15,0 1 0,0 0 0,0 0 16,-21 21 0,-1 0-16,1 21 0,0 0 15,0-21-15,0 21 0,0 22 16,21-22-16,0 0 0,-22 0 0,22 0 16,0 1-16,0-1 0,0 0 0,0 0 15,22 0-15,-22 0 16,21-21-16,0 22 0,0-22 0,0 0 15,0 21-15,22-21 0,-22 0 16,0 0-16,0 0 0,22 0 0,-22-21 16,0 21-16,-21-22 0,21 1 0,0 0 15,0 0-15,1 0 0,-1 0 16,0-22-16,-21 22 0,21-21 0,-21 21 16</inkml:trace>
  <inkml:trace contextRef="#ctx0" brushRef="#br0" timeOffset="59123.81">29951 9652 0,'-43'0'0,"86"0"0,-107 0 0,43 0 0,42 0 31,0 0-31,22 0 0,20 0 16,-20 0-16,20 0 0,22 0 15,-22 0-15,1 0 0,-1 0 0,1 0 16,-22 0-16,0 21 0,1-21 16,-22 0-16,0 0 0,0 0 0,-21-21 47,-21 21-47,0 0 0,0-21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1:41:50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3683 0,'0'-21'16,"0"0"-1,-22 21 1,1-21 0,0 21 15,21 21-16,-21-21-15,21 21 0,0 0 16,0 0-16,0 0 0,0 1 16,0-1-16,0 0 0,0 0 0,0 21 15,0 1-15,0-1 0,0 0 16,0 22-16,0-22 0,-21 22 16,21-22-16,-21 22 0,21-1 0,-22-21 15,22 22-15,0-1 0,-21-20 16,0 20-16,0 1 0,21-1 15,0 1-15,-21-22 0,21 22 0,-21-1 16,21 1-16,-22-1 0,22 1 16,0-22-16,0 21 0,0-20 15,-21-1-15,21 0 0,0 1 0,0 20 16,0-20-16,-21-1 0,21 0 16,0 1-16,0-1 0,0 0 0,0-21 15,-21 22-15,21-1 16,0-21-16,-21 0 0,21 1 0,0 20 15,0-21-15,0-42 32,0 0-17</inkml:trace>
  <inkml:trace contextRef="#ctx0" brushRef="#br0" timeOffset="1864.93">1037 3662 0,'0'-21'0,"21"21"31,0 0-15,1 0-16,-1 0 0,0 0 15,0 0-15,0 0 0,0 0 16,22 0-16,-22 0 0,21 0 15,1 0-15,-1 0 0,0 0 16,1 0-16,-1 0 0,0 0 0,1 0 16,-1 0-16,0 0 0,22 0 15,-22 0-15,0 0 0,22 0 16,-22 0-16,22 0 0,-1 21 0,1-21 16,-1 0-16,22 0 0,0 0 15,-1 21-15,1-21 0,0 0 0,-22 0 16,22 0-16,-22 0 0,22 0 15,-22 0-15,1 0 0,-1 21 0,22-21 16,-21 0-16,-1 0 0,22 0 16,-22 0-16,1 0 0,-1 0 15,1 0-15,-1 0 0,1 0 0,-1 0 16,-20 0-16,20 0 0,-21 0 16,1 0-16,20 0 0,-20 0 0,-1 0 15,0 0-15,-21 0 0,22 0 16,-1 0-16,0 0 0,-20 0 0,20 0 15,-21 0-15,0 0 0,22 0 16,-22 0-16,0 0 0,0 0 0,0 0 16,0 0-1,-21 21 1,0 1 15,0-1-31,0 0 16,0 0-16,0 0 15,0 0-15,0 1 16,22-1-16,-22 0 0,0 0 16,0 21-16,0-20 0,0-1 0,0 21 15,0-21-15,0 22 0,0-22 16,0 21-16,0 0 0,0-20 0,0 20 16,0 0-16,0-21 0,0 22 15,0-1-15,0-21 0,0 22 0,0-22 16,0 21-16,0-21 0,0 22 15,-22-1-15,22-21 0,0 21 16,0 1-16,0-1 0,0 0 0,-21-20 16,21 20-16,0 0 0,0 1 15,0-1-15,0-21 0,0 21 0,0-20 16,0 20-16,0-21 0,0 0 16,-21 22-16,21-22 0,0 0 0,0 0 15,0 21-15,-21-20 0,21-1 16,-21 0-16,21 0 0,-21 0 0,21 0 15,0 1-15,0-1 0,-22 0 0,1 0 16,21 0-16,0 0 16,-21 1-16,21-1 0,-21 0 0,0 0 15,21 0-15,0 0 16,-21-21-16,21 22 16,-22-22-16,22 21 0,-21 0 15,0 0 1,0 0-1,0-21 1,21 21 0,-21-21-16,-1 0 0,1 0 15,0 0-15,0 0 16,0 22-16,0-22 16,-1 0-16,1 0 0,-21 0 0,21 0 0,0 0 15,-22 21-15,22-21 16,-21 0-16,-1 0 0,1 0 0,0 0 15,-1 0-15,1 0 0,-21 0 0,20 0 16,1 0-16,-22 0 0,1 0 16,21 21-16,-22-21 0,22 0 0,-22 0 15,22 0-15,0 0 0,-22 0 16,22 0-16,-1 0 0,-20 0 0,21 0 16,-22 0-16,22 0 0,-22 0 15,1 0-15,-1 0 0,22 0 16,-22 0-16,1 0 0,21 0 0,-22 0 15,22 0-15,-1 0 0,-20 0 16,21 0-16,20 0 0,-20 0 0,0 0 16,-1 0-16,22 0 0,-21 0 15,0 0-15,20 0 0,-20-21 0,0 21 16,-1 0-16,1 0 0,0 0 16,21 0-16,-22 0 0,1 0 0,0 0 15,-1 0-15,22 0 0,-21 0 16,-1 0-16,22 0 0,0 0 15,-21 0-15,21 0 0,-1 0 0,-20 0 16,21 0-16,0 0 16,0 0-16,-1 0 0,-20 0 0,21 0 0,0 0 15,0 0-15,-1 0 16,1 0-16,0 0 0,0 0 0,0 0 16,0 0-16,-1 0 0,1 0 15,0 0-15,0 0 0,0-21 16,0 21-16,-1 0 15,1 0-15,0 0 16,0 0-16,0-22 0,0 22 0,-1 0 16,1 0-1,0 0-15,0 0 32,0 0-1,21-21 16,21 21-47</inkml:trace>
  <inkml:trace contextRef="#ctx0" brushRef="#br0" timeOffset="3764.79">1990 3979 0,'0'0'0,"-22"0"15,22-21-15,-21 21 16,21-21 0,-21 21-16,21 21 31,0 0-31,0 1 16,0 20-16,-21-21 0,21 21 0,-21 1 15,0-1-15,21 0 0,-22 1 16,1-1-16,0 0 0,0 1 0,-21-1 15,20 0-15,1 1 0,0-22 16,0 21-16,0-21 0,0 1 16,-1-1-16,22 0 0,-21-21 31,21-21-31,0 0 16,0-1-16,0-20 15,0 21-15,0 0 0,0-22 0,0 22 16,21 0-16,-21-21 0,22 21 15,-1-22-15,0 22 0,-21 0 0,21 0 16,0 0-16,0-1 0,1 22 16,-1 0-16,0 0 15,-21 22-15,21-22 16,0 21-16,-21 21 0,0-21 0,0 0 16,21 1-16,-21 20 0,22-21 15,-22 0-15,0 22 0,0-22 0,21 0 16,0 0-16,0 0 15,-21 0-15,21 1 0,0-22 16,1 0-16,-1 0 16,0 0-16,0 0 0,0-22 15,0 22-15,1-21 0,-1 0 16,-21-21-16,21 21 0,0-22 0,-21 22 16,0-21-16,0-22 0,21 22 15,-21-22-15,0 22 0,21-21 0,-21 20 16,0 1-16,0 0 0,0-1 15,0 1-15,-21 21 0,0 0 0,0-1 16,0 1-16,0 0 16,-22 21-16,22 0 0,0 0 0,0 0 15,-22 0-15,22 21 0,0 0 16,0 1-16,0-1 0,0 0 0,21 0 16,-22 21-16,22 1 0,0-22 15,0 21-15,0 1 0,0-22 0,0 21 16,22-21-16,-22 0 0,21 1 15,0-1-15,0 0 0,-21 0 0,21 0 16,0-21-16,1 0 0,-1 0 16,0 0-16,0 0 0,0 0 15,0 0-15,1 0 0</inkml:trace>
  <inkml:trace contextRef="#ctx0" brushRef="#br0" timeOffset="4147.72">2392 4360 0,'0'0'0,"21"0"0,0 0 16,0 0-16,0 0 0,22-21 0,-22 0 15,0 21-15,0-21 0,0 0 16,1 21-16,-22-21 0,0-1 15,0 1-15,0 0 0,0 0 16,0 0-16,-22 21 0,1 0 16,0 0-16,0 0 0,0 0 15,0 0-15,-1 21 0,1 0 16,0 0-16,0 0 0,0 1 0,0-1 16,-1 0-16,22 21 0,0-21 15,0 1-15,0-1 0,0 0 0,0 0 16,0 0-16,0 0 0,22 1 15,-1-1-15,0-21 0,0 0 16,0 0-16,22 0 0,-22 0 16,0 0-16,21 0 0,-21 0 15,1-21-15,20-1 0,-21 22 16,0-21-16,22 0 0</inkml:trace>
  <inkml:trace contextRef="#ctx0" brushRef="#br0" timeOffset="4796.34">2921 4212 0,'0'0'0,"0"21"32,-21-21-32,21 22 0,-21-1 15,-1 0-15,22 0 0,0 0 0,0 0 16,-21 1-16,21-1 0,-21 0 16,21 0-16,0 0 0,0 0 15,0 1-15,0-1 16,0-42 31,0-1-47,0 1 0,0 0 15,0 0-15,0 0 0,0-22 16,0 22-16,0 0 0,21 0 0,0 0 16,-21-22-16,22 22 0,-1 21 15,21-21-15,-21 0 0,0 21 0,1 0 16,-1 0-16,0 0 0,0 0 15,0 0-15,0 0 0,1 0 16,-22 21-16,21 0 0,-21 22 0,21-22 16,-21 0-16,0 0 0,0 0 15,0 22-15,0-22 0,0 0 0,0 0 16,0 0-16,0 0 16,0 1-16,0-44 46,0 1-46,0 0 0,0 0 16,0 0-16,0 0 16,21-22-16,-21 22 0,21 0 0,0 0 15,1 0-15,-1-1 0,0 1 16,21 0-16,-21 0 0,1 21 0,-1 0 16,0 0-16,0 0 0,0 0 15,-21 21-15,21 0 0,-21 0 16,0 1-16,0 20 0,0-21 0,0 0 15,0 0-15,0 1 0,-21-1 16,0 0-16,21 0 0,0 0 0,-21-21 16,0 21-16,21 1 15,0-44 32</inkml:trace>
  <inkml:trace contextRef="#ctx0" brushRef="#br0" timeOffset="5232.16">3725 4170 0,'-21'21'0,"21"0"0,-21 0 0,21 1 15,-21-1-15,0 0 16,21 21-16,0-21 0,0 1 0,-22-1 16,22 0-16,0 0 0,0 0 0,0 0 15,0 1-15,0-1 16,0 0-16,0 0 0,22-21 16,-22 21-16,21-21 15,0 0-15,0 0 0,0 0 0,0 0 16,1 0-16,-1 0 0,21-21 0,-21 0 15,0 21-15,1-21 0,-1 0 16,0-1-16,0-20 0,0 21 0,0-21 16,-21 20-16,0-20 0,0 0 15,0 21-15,0-22 0,0 22 16,-21 0-16,0-21 0,0 42 0,0-22 16,0 1-16,-1 21 0,-20 0 15,21 0-15,0 0 0,0 0 0,-1 0 16,1 0-16,21 21 15,-21-21-15,21 22 0</inkml:trace>
  <inkml:trace contextRef="#ctx0" brushRef="#br0" timeOffset="6584.27">4276 3450 0,'0'-21'15,"0"0"1,-22 21 31,1 0-47,0 0 0,0 21 15,0 0-15,0 0 16,21 1-16,-22-1 0,1 0 0,21 0 16,-21 0-16,21 0 0,0 1 0,0-1 15,0 0-15,0 0 0,0 0 16,0 0-16,21-21 16,0 0-16,1 0 15,-1 0-15,0 0 0,0 0 16,0 0-16,22 0 0,-22-21 0,0 21 15</inkml:trace>
  <inkml:trace contextRef="#ctx0" brushRef="#br0" timeOffset="7147.95">4508 3196 0,'0'0'0,"-21"0"0,21-21 15,-21 0-15,0 21 0,0-21 16,0 21-16,-1-21 0,1 21 16,0 0-16,0 0 0,0 0 15,0 0-15,-1 0 0,1 0 16,0 0-16,0 0 0,0 21 0,-22 0 16,22 0-16,0 0 15,0 0-15,-21 1 0,20 20 0,1-21 16,0 21-16,0 1 0,0-22 15,0 21-15,21 1 0,-22-22 0,22 21 16,0-21-16,0 22 0,0-22 16,0 0-16,0 0 0,22 0 0,-1 0 15,-21 1-15,42-22 0,-21 21 0,0-21 16,22 0-16,-22 21 0,21-21 16,-21 0-16,22 0 0,-1 0 0,-21 0 15,22 0-15,-1 0 0,0 0 16,1 0-16,-22-21 0,21 21 15,0-21-15,1-1 0,-22 22 0,21-21 0,-21 0 16,22 0-16,-22 0 16,0 0-16,0-22 0,-21 22 0,0-21 15,0-1-15,0 22 0,0-21 16,0 0-16,0-1 0,0 1 0,-21 0 16,0 20-16,0-20 0,0 21 0,-1 0 15,-20 0-15,21-1 0,-21 1 16,20 21-16,-20-21 0,0 21 0,21 0 15,-22 0-15,1 0 0,21 0 16,-22 0-16,22 0 0,0 0 16,-21 0-16,21 0 0,-1 21 0,1-21 15,0 0-15,-21 0 0,21 21 16,-1-21-16,1 0 0</inkml:trace>
  <inkml:trace contextRef="#ctx0" brushRef="#br0" timeOffset="8003.82">1355 762 0,'0'-21'16,"0"42"-16,-22-63 0,22 21 0,-21-1 15,21 1-15,-21 21 0,21-21 0,0 0 16,0 0 0,-21 21-16,0 0 15,0 21 17,21 0-32,-22 0 0,22 0 15,-21 1-15,21 20 0,0 0 16,0 22-16,0-1 0,-21-20 15,21 41-15,0-20 0,-21-1 0,21 1 16,0 20-16,0 1 0,-21-21 16,21 20-16,-21 1 0,-1 0 0,22-22 15,0 22-15,-21-22 0,21 1 16,-21-1-16,21-20 0,0-1 16,0 0-16,0 1 0,0-22 0,0 21 15,0-21-15,0 0 16,0-42 15,21 0-31,-21 0 0,21 0 16,-21 0-16,0-22 0,0 1 15,22 0-15</inkml:trace>
  <inkml:trace contextRef="#ctx0" brushRef="#br0" timeOffset="9244.91">1333 550 0,'0'-21'16,"0"0"-1,22 21 1,-1-21-16,0 21 16,0 0-16,0 0 0,22 0 15,-22-21-15,21 21 0,0 0 16,22 0-16,-22-21 0,22 21 15,-1 0-15,1 0 0,-1-22 16,22 22-16,0 0 0,-1 0 0,22 0 16,-21 0-16,21 0 0,-1 0 15,22 0-15,-21 0 0,-21 0 0,21 0 16,0 0-16,-1 0 0,1 0 16,0 0-16,0 0 0,0 0 0,0 0 15,-22 0-15,1 0 0,0 0 16,-1 0-16,-20 0 0,-1 0 15,1 0-15,-1 0 0,1 0 16,-22 0-16,22 0 0,-22 0 16,0-21-16,-21 21 0,22 0 0,-22 0 15,0 0-15,0 0 0,0 0 16,1 0-16,-1 0 0,0-21 0,0 21 16,-21 21 15,0 0-16,0 1-15,0-1 0,-21 0 16,21 0-16,0 0 16,0 0-16,-21 1 0,21-1 0,-21 21 15,21-21-15,0 0 0,0 22 16,-22-1-16,22 0 0,-21 1 0,21-1 16,-21 0-16,21 1 0,0-1 15,0 0-15,0 22 0,-21-22 0,21 1 16,-21-1-16,21-21 0,0 21 15,-21 1-15,21-1 0,-22 0 0,22-20 16,-21 20-16,21-21 0,0 21 16,0-20-16,-21 20 0,21-21 0,-21 0 15,21 22-15,-21-22 0,21 0 16,0 0-16,0 0 0,0 0 16,-21 1-16,21-1 15,-22 0-15,22 0 16,0 0-16,-21-21 15,0 21 1,0-21-16,0 22 16,0-22-16,-1 0 0,1 0 15,0 0-15,-21 0 0,21 21 16,-1-21-16,1 0 0,-21 0 16,21 0-16,-22 0 0,1 0 0,0 0 15,-1 0-15,1 0 0,-21 0 16,20 0-16,-41 0 0,20 0 15,-21 0-15,22 0 0,-22 0 0,1 0 16,-1 0-16,21 0 0,-20 0 16,20 0-16,1 0 0,-1 21 0,-20-21 15,20 0-15,1 0 0,-22 0 16,21 0-16,-20 0 0,-1 0 0,22 0 16,-1 0-16,-21 0 0,22 0 15,-22 21-15,1-21 0,20 0 0,-21 0 16,22 0-16,-1 0 0,1 21 15,21-21-15,-22 0 0,22 0 0,-1 0 16,1 0-16,0 0 16,21 0-16,-22 0 0,22 0 15,0 0-15,-21 21 0,20-21 0,1 0 16,0 0-16,-21 0 0,21 0 16,-1 0-16,1 0 0,0 0 15,21-21 32,0 0-47,-21 0 16,21 0-16</inkml:trace>
  <inkml:trace contextRef="#ctx0" brushRef="#br0" timeOffset="9904.08">1397 931 0,'21'0'0,"21"-21"16,-20 21 0,-1-21-16,0 21 0,0 0 15,0-21-15,0 21 0,22-21 0,-22 0 16,21-1-16,-21 22 0,22-21 16,-22 0-16,0 21 0,0-21 15,0 21-15,1 0 0,-22-21 0,-22 21 31,1 0-31,0 0 0,-21 0 16,-1 0-16,1 21 0,0 0 16,-1-21-16,1 21 0,0 0 15,21 1-15,-22-22 0,22 21 16,0 0-16,21 0 0,0 0 16,0 0-16,0 1 0,0-1 15,0 0-15,21 0 0,21 0 16,-20 0-16,-1 1 15,0-1-15,21 0 0,-21 0 0,22 0 16,-22 0-16,0 1 0,0-1 16,0 0-16,1-21 0,-22 21 0,0 0 15,0 0-15,0 1 16,-43-1-16,22-21 0,-21 21 0,-1-21 16,-20 0-16,21 21 15,-1-21-15,-20 0 0,20 0 16,1 0-16,21 0 0,-21 0 0,20 0 15,1 0-15,0 0 0,0-21 16,21 0-16,0 0 0,0-1 16,0 1-1,0 0-15,21 21 16,0-21-16,0 21 0</inkml:trace>
  <inkml:trace contextRef="#ctx0" brushRef="#br0" timeOffset="10446.76">1926 1228 0,'21'0'16,"-21"-21"-16,21 21 0,-21-22 15,0 1-15,0 0 16,0 0-16,0 0 15,0 0-15,-21-1 0,0 22 16,0 0-16,0 0 16,0 0-16,-1 0 0,1 0 0,0 0 15,0 22-15,-21-1 0,20 0 16,1 0-16,21 0 0,-21 0 0,0 22 16,0-22-16,21 0 0,-21 0 15,21 0-15,0 1 0,0-1 16,0 0-16,0 0 0,21-21 15,0 0 1,0 0-16,0 0 0,0 0 16,22-21-16,-22 21 0,0-21 15,0 0-15,0-1 0,1 22 0,-1-21 16,0-21-16,0 21 16,-21 0-16,0-1 0,21 1 0,0 0 15,-21 0-15,0 42 31,0 0-31,-21 0 16,21 1-16,-21-1 0,21 0 16,-21 0-16,21 0 0,0 0 0,0 1 15,0-1-15,0 0 16,21-21-16,0 0 16,0 0-16,1 0 15,-1 0-15,0-21 0,0 0 16</inkml:trace>
  <inkml:trace contextRef="#ctx0" brushRef="#br0" timeOffset="11044.26">2244 1101 0,'0'21'15,"-22"0"-15,22 0 0,0 0 16,-21 1-16,0-1 0,21 0 15,-21 0-15,21 0 0,0 0 16,0 1-16,0-1 16,0-42 46,0-1-62,0 1 16,0 0-16,0 0 0,21 0 0,0 0 15,-21-1-15,0 1 0,21 21 16,1-21-16,-1 0 0,0 21 16,0 0-1,0 0-15,0 0 0,-21 21 16,0 0-16,0 0 16,0 1-16,0-1 0,0 0 15,0 0-15,0 0 16,0 0-1,0-42 32,22 21-47,-22-21 0,21 0 16,0 0-16,-21 0 0,21 21 0,0-22 16,0 1-16,-21 0 0,22 21 15,-1 0-15,-21-21 0,21 21 0,0 0 16,-21 21-1,0 0-15,0 0 16,0 1-16,0-1 16,0 0-16,0 0 0,0 0 15,-21-21-15,21 21 0</inkml:trace>
  <inkml:trace contextRef="#ctx0" brushRef="#br0" timeOffset="11344.08">2836 1122 0,'0'0'0,"-21"21"0,0 0 15,21 0-15,-21 22 0,21-1 0,-21-21 16,-1 22-16,1-1 0,0 0 16,0 1-16,0 20 0,0-21 0,-1 22 15,1-1-15,0-20 0,0-1 16,21 22-16,0-43 0,-21 21 16,21-21-16,0 22 0,0-22 15,0 0-15,21-42 31,-21 0-15</inkml:trace>
  <inkml:trace contextRef="#ctx0" brushRef="#br0" timeOffset="11644.91">2752 1207 0,'0'0'0,"0"-22"0,0 1 15,0 0-15,21 0 16,0 21-16,0-21 16,0 21-16,22-21 0,-22 21 15,0 0-15,0 0 0,0 0 16,0 0-16,1 0 0,-1 0 0,0 21 16,-21 0-16,0 0 15,0 0-15,0 0 0,0 1 0,-21-1 16,0 0-16,-1 0 0,1 0 15,-21 0-15,21 1 0,-22-22 0,22 21 16,0 0-16,0-21 16,0 0-16,0 0 0,-1 0 15</inkml:trace>
  <inkml:trace contextRef="#ctx0" brushRef="#br0" timeOffset="11936.47">3302 656 0,'0'21'31,"-21"22"-15,21-22-16,0 21 0,-21 1 0,-1-1 15,22 0-15,0 1 0,0-1 16,-21 0-16,21 1 0,-21-1 16,21-21-16,-21 0 0,21 0 0,0 1 15,0-1-15,0 0 0,0 0 16,21-21 15,0-21-31</inkml:trace>
  <inkml:trace contextRef="#ctx0" brushRef="#br0" timeOffset="12316.25">3365 1143 0,'85'0'16,"-64"0"-1,0-21-15,1 21 0,-1 0 16,0-21-16,0 0 0,-21-1 16,21 1-16,-21 0 15,-21 0 1,0 21-16,0 0 16,0 0-16,-1 0 0,1 0 15,0 0-15,0 21 0,0 0 16,0 0-16,21 1 15,0-1-15,0 0 0,0 0 0,-22 0 16,22 0-16,0 1 16,0-1-16,0 0 0,0 0 15,22-21 1,-1 0-16,0 0 0,0 0 16,0 0-16,0 0 15,1 0-15,20 0 0,-21-21 0,21 0 16,1 21-16</inkml:trace>
  <inkml:trace contextRef="#ctx0" brushRef="#br0" timeOffset="12608.08">4297 720 0,'0'0'0,"-21"0"0,-1 0 16,1 0-16,0 21 16,0 0-16,21 0 15,-21 0-15,0 1 0,21-1 0,-22 0 16,22 0-16,0 0 16,0 0-16,0 1 0,0-1 15,0 0-15,0 0 16,22-21-1,-1 0-15,0 0 16,0 0-16,0-21 0,0 0 16</inkml:trace>
  <inkml:trace contextRef="#ctx0" brushRef="#br0" timeOffset="13171.76">4508 550 0,'0'0'0,"-21"0"16,0-21-16,0 21 0,0 0 15,-22 0-15,22 0 0,0 0 16,0 0-16,0 0 0,0 0 0,-1 21 16,1-21-16,-21 22 0,21-1 15,0-21-15,-1 21 0,1 0 16,0 0-16,0 0 0,0 1 0,0 20 15,-1-21-15,22 21 0,-21-20 16,21-1-16,-21 21 0,21-21 16,0 22-16,0-22 0,0 0 0,0 0 15,0 21-15,0-20 0,21-1 16,0 0-16,1 0 0,-1-21 16,0 21-16,21-21 0,1 0 15,-22 0-15,21 0 0,0 0 0,-20 0 16,20 0-16,0-21 0,1 21 15,-1-21-15,-21 0 0,21 0 16,1-1-16,-1 1 0,0 0 16,1 0-16,-22-21 0,21 20 0,-21-20 15,22 0-15,-22 21 0,0-22 16,-21 22-16,0-21 0,0 21 0,0-1 16,0 1-16,0-21 0,-21 21 15,0 0-15,0-1 0,-1 1 0,1 21 16,-21-21-16,21 0 0,0 21 15,-22 0-15,22 0 0,-21 0 0,-1 0 16,22 0-16,-21 0 0,0 0 16,20 21-16,-20-21 0,0 21 15,21-21-15,-1 21 0,-20 1 16,21-22-16,0 21 0,0 0 0,-1 0 16,22 0-16,-21-21 0,0 21 15</inkml:trace>
  <inkml:trace contextRef="#ctx0" brushRef="#br0" timeOffset="13964.02">2053 2180 0,'0'-21'16,"0"42"46,0 0-62,0 1 0,0 20 16,0-21-16,0 21 0,0 1 16,0-1-16,0 0 0,21 22 15,-21-22-15,0 22 0,0-1 16,0 1-16,0-1 0,0 1 0,0-1 15,0 1-15,0 20 0,0-20 16,-21-1-16,21 22 0,0-21 0,0-1 16,0 1-16,0-1 0,0 1 15,0-22-15,0 0 0,0 1 0,0-22 16,0 21-16,0-21 0,0 0 16,0-42 15,21 0-31,-21 0 15,21 0-15,-21-22 0,0 22 0</inkml:trace>
  <inkml:trace contextRef="#ctx0" brushRef="#br0" timeOffset="14643.88">2074 2053 0,'-21'0'31,"0"0"-31,0 21 16,21 1-16,-21-1 15,-1 21-15,1-21 0,0 0 16,21 1-16,-21 20 0,0-21 16,0 21-16,-1-20 0,22-1 15,-21 21-15,0-21 0,0 0 16,21 1-16,0-1 0,-21-21 15,21-21 17,0-1-32,21 1 15,-21 0-15,21 0 0,-21 0 16,21 0-16,0-1 0,1 1 0,-22 0 16,21-21-16,0 21 0,0-1 15,0 1-15,0 0 0,1 0 0,-1 0 16,0 0-16,0-1 15,0 1-15,0 21 0,1-21 16,-1 21-16,0 0 16,0 21-1,0 0-15,-21 1 16,21-1-16,1 0 0,-22 0 0,21 0 16,0 22-16,0-22 0,0 0 15,0 0-15,1 21 0,-1-20 0,21-1 16,-21 0-16,0 0 0,1 0 15,-1 0-15,0-21 0,0 22 0,0-22 32,0 0-17,-21-22 1,22 1-16</inkml:trace>
  <inkml:trace contextRef="#ctx0" brushRef="#br0" timeOffset="15416.23">6181 529 0,'0'21'62,"0"1"-62,0-1 0,0 21 16,0-21-16,0 22 0,0 20 16,0-21-16,-22 22 0,22-1 0,0 1 15,-21-1-15,21 1 0,0-1 16,0 1-16,-21-1 0,0 1 16,0 21-16,21-22 0,-21 1 15,-1-1-15,1 1 0,21-1 0,-21-21 16,0 1-16,21-1 0,0 0 15,-21 1-15,21-22 0,0 0 0,-21 0 16,21 0-16,0-42 31,21 0-15,0-21-16,-21 21 0,0-1 16,21-20-16,0 0 0</inkml:trace>
  <inkml:trace contextRef="#ctx0" brushRef="#br0" timeOffset="16724.36">6308 508 0,'0'0'0,"21"0"0,0 0 15,0 0 32,0 0-31,0 0-1,1 0-15,-1 0 16,0 0-16,0 0 0,21 0 0,1 0 16,-1 0-16,22 0 0,-1 0 15,22 0-15,-22 0 0,22 0 16,0 0-16,-1 0 0,22 0 0,-21 0 15,21 0-15,-1 0 0,22 0 16,-21 0-16,21 0 0,-21 0 0,21 0 16,-42 0-16,21 0 0,-1 0 15,-20 0-15,21 0 0,-21 0 0,-1 0 16,1 0-16,-22 0 0,22 0 16,-21 0-16,-22 0 0,21 0 0,-20 0 15,-1 0-15,0 0 0,1 0 16,-22 0-16,0 0 0,21 0 15,-20 0-15,-1 0 0,0 21 16,0-21 0,-21 21 31,0 1-32,0-1 1,0 0-16,0 0 15,0 0-15,0 0 16,0 1-16,0-1 0,0 0 0,0 0 16,0 21-16,0-20 0,0 20 15,-21 0-15,21 1 0,-21-1 16,21 0-16,0 1 0,0-1 16,0 0-16,0 1 0,-21 20 0,21-21 15,0 1-15,0-1 0,0 0 16,0 1-16,0-1 0,0 22 0,0-22 15,0 0-15,0 1 0,0-1 0,0 0 16,0 1-16,0-1 0,-22 0 16,22-21-16,-21 22 0,21-22 0,0 0 15,0 0-15,-21 0 0,21 1 16,0-1-16,-21 0 0,21 0 0,0 0 16,0 0-1,-21-21 1,21 22-16,-21-22 0,-1 0 31,1 0-31,0 0 0,0 21 16,0-21-16,0 0 0,-1 0 0,1 0 15,0 0-15,-21 0 0,21 0 16,-22 0-16,1 0 0,0 21 0,-1-21 16,1 0-16,0 0 0,-1 0 15,-20 0-15,20 0 0,-20 0 0,-1 0 16,1 0-16,-22 0 0,1 0 0,-22 0 15,0 0-15,0 0 16,0 0-16,0 0 0,1 0 0,20 0 16,0 0-16,1 0 0,20-21 0,-21 21 15,22 0-15,-1 0 0,1 0 16,-22 0-16,22 0 0,-1 0 0,-20 0 16,20-21-16,-21 21 0,22 0 15,-1 0-15,1 0 0,-1-22 0,22 22 16,-21 0-16,20 0 0,1-21 15,0 21-15,-1 0 0,1 0 0,21-21 16,-22 21-16,22 0 0,0 0 0,0 0 16,0-21-16,0 21 0,-1 0 15,1 0 1,0 0-16,21-21 16,0 0-1,0-1 1,21 1-16,0 0 15,-21 0-15,22 21 0,-1-42 0,0 20 16,-21 1-16</inkml:trace>
  <inkml:trace contextRef="#ctx0" brushRef="#br0" timeOffset="17392.98">6244 550 0,'21'0'47,"0"0"-32,1 0-15,-1-21 0,0 21 16</inkml:trace>
  <inkml:trace contextRef="#ctx0" brushRef="#br0" timeOffset="17851.71">6392 1058 0,'0'0'0,"-21"0"16,63 0 15,-20 0-31,-1 0 0,21-21 0,-21 21 16,22 0-16,20 0 16,-21 0-16,1 0 0,-1 0 0,0 0 15,1 0-15,-22 0 0,0 0 16,21 0-16,-20 0 15,-44 0 1,1 0-16</inkml:trace>
  <inkml:trace contextRef="#ctx0" brushRef="#br0" timeOffset="18096.58">6667 1037 0,'-21'85'31,"0"-64"-31,21 0 16,0 0-16,-21 1 0,21-1 0,-21 0 16,21 21-16,0-21 0,-21 22 15,21-22-15,-22 0 0,22 21 0,-21-20 16,21 20-16,0-21 0,-21 21 0,21-20 16,-21-1-16,21 0 0,0 0 15,0 0-15,0 0 0,0 1 16,-21-22-16</inkml:trace>
  <inkml:trace contextRef="#ctx0" brushRef="#br0" timeOffset="18536.32">6731 1545 0,'0'-21'0,"0"42"0,0-63 16,0 21-16,0 0 0,0-1 16,0 1-16,21 0 15,0 21-15,0 0 0,1-21 16,-1 21-16,0 0 0,0-21 0,0 21 16,22 0-16,-22 0 15,0 0-15,0 0 0,0 21 0,0-21 16,1 21-16,-1 0 0,0-21 15,-21 21-15,0 1 0,0-1 0,0 0 16,0 0-16,0 0 0,0 0 16,-21 1-16,0-1 0,-1 0 15,1-21-15,0 0 16,21-21 0,0 0-1,0-1-15,0 1 16,21 0-16,-21 0 0,21 0 15,-21 0-15,22-1 16,-1 1-16,0 0 0,0 0 16,0 21-16,0 0 15,-21-21-15,22 21 0,-1 0 16,0 0 0</inkml:trace>
  <inkml:trace contextRef="#ctx0" brushRef="#br0" timeOffset="18904.14">7302 1482 0,'22'0'15,"-1"0"-15,0 0 0,0 0 16,0-21-16,0 21 0,1-22 15,-1 1-15,0 0 16,-21 0-16,0 0 16,-21 21-1,0 0 1,-1 0-16,1 0 0,0 0 16,0 21-16,0-21 15,0 21-15,-1 0 0,1 0 0,21 1 16,-21-1-16,21 0 15,0 0-15,0 0 0,0 0 16,0 1-16,0-1 16,21-21-16,0 21 0,1-21 15,-1 0-15,0 0 16,0 0-16,0 0 0</inkml:trace>
  <inkml:trace contextRef="#ctx0" brushRef="#br0" timeOffset="19280.41">7705 1461 0,'21'0'16,"0"0"-16,0 0 0,0 0 0,0 0 15,-21-22-15,22 22 0,-1 0 16,0 0-16,0-21 0,-21 0 16,0 0-1,0 0-15,-21 21 16,0 0 0,0 0-16,-1 0 0,1 0 0,-21 0 15,21 0-15,0 21 0,-1-21 0,1 21 16,0 0-16,0 0 0,21 1 15,0-1-15,0 0 0,0 0 16,0 0-16,0 0 16,21 1-16,0-22 15,0 0-15,22 0 0,-22 0 16,21 0-16,1 0 0,-1 0 16</inkml:trace>
  <inkml:trace contextRef="#ctx0" brushRef="#br0" timeOffset="19620.34">8784 741 0,'-21'0'0,"0"0"15,0 21 1,21 0-16,0 0 0,-22 1 0,1-1 16,21 0-16,-21 21 0,21-21 15,0 1-15,0-1 0,0 0 0,-21 0 16,21 0-16,0 0 0,0 1 15,0-1-15</inkml:trace>
  <inkml:trace contextRef="#ctx0" brushRef="#br0" timeOffset="19867.72">8530 1101 0,'0'0'0,"0"21"16,21-21 0,0 0-1,1 0-15,-1 0 0,0 0 16,0 0-16,0 0 0,0 0 15,1 0-15,-1 0 0,0 0 0,-21-21 16,21 21-16,-21-21 0,0-1 16,0 1-16</inkml:trace>
  <inkml:trace contextRef="#ctx0" brushRef="#br0" timeOffset="20052.61">8594 826 0,'0'-22'16,"21"22"15,0 0-31,0-21 16,0 21-16,0 0 0,1 0 16,-1 0-16,0-21 0,0 21 15,0 0-15</inkml:trace>
  <inkml:trace contextRef="#ctx0" brushRef="#br0" timeOffset="20624.08">8953 572 0,'0'0'0,"-21"0"0,-21 0 0,21 0 15,-22 0-15,22 0 0,-21 0 0,21 0 16,-22 0-16,22 0 0,0 0 16,0 0-16,-21 0 0,20 21 0,1 0 15,0-21-15,0 21 0,0 0 16,0 0-16,-1 1 0,1-1 16,21 21-16,-21-21 0,0 22 0,21-22 15,0 21-15,0 0 0,0 1 16,0-22-16,0 21 0,0-21 0,0 22 15,0-22-15,0 21 0,0-21 16,21 1-16,-21-1 0,21 0 0,22 0 16,-22 0-16,0-21 0,0 21 15,21-21-15,-20 22 0,20-22 0,-21 0 16,21 0-16,-20 0 0,20 0 16,-21 0-16,21 0 0,1-22 0,-1 1 15,0 0-15,1 21 0,-1-21 16,0 0-16,1-22 0,-1 22 0,-21 0 15,22-21-15,-22-1 0,0 1 16,0 0-16,0-1 0,-21 1 16,0-21-16,0 20 0,0 1 0,0 21 15,0-22-15,-21 22 0,0-21 16,-21 21-16,20 0 0,-20-1 0,0 22 16,-1-21-16,1 21 0,0 0 15,-1 0-15,1 0 0,0 0 0,-1 0 16,1 0-16,0 0 0,21 21 15,-22 1-15,22-22 0,-21 21 0,21 0 16,-1-21-16,1 21 0,0 0 16,0-21-16,0 21 0,-22 1 15</inkml:trace>
  <inkml:trace contextRef="#ctx0" brushRef="#br0" timeOffset="21440.61">6223 1947 0,'-21'0'0,"0"22"15,-1-1-15,1 0 16,0-21-16,0 21 0,0 0 15,0 0-15,-1 1 0,-20-1 0,21 0 16,-21 0-16,-1 21 0,22 1 16,-42-22-16,20 21 0,1 22 0,0-22 15,-22 0-15,22 22 0,-22-22 16,22 22-16,-22-22 0,22 0 16,-21 22-16,20-22 0,-20 1 0,20 20 15,-20-21-15,-1 1 0,22 20 16,-21-20-16,-1 20 0,22-21 0,-22 1 15,22 20-15,0-20 0,-1-1 16,1 0-16,21-21 0,-22 22 0,22-22 16,0 0-16,0 0 0,21 0 15,0-42 32,0 0-47,0 0 0,21 0 0,0 0 16</inkml:trace>
  <inkml:trace contextRef="#ctx0" brushRef="#br0" timeOffset="22276.4">5842 2032 0,'-21'21'0,"42"-42"0,-63 42 0,20 0 0,1-21 15,0 22-15,-21-22 0,21 21 16,-1-21-16,1 21 0,-21-21 0,21 0 16,0 21-16,-1-21 0,1 21 15,0-21-15,42 0 47,0 0-47,22 0 0,-22 0 16,0 0-16,21 0 0,1-21 15,-1 21-15,-21-21 0,22 21 0,-1-21 16,0 21-16,1 0 0,-1-21 16,-21 21-16,21 0 0,-20-22 0,20 22 15,-21 0-15,0 0 0,0-21 16,1 21-16,-22 21 47,0 1-47,0 20 15,0-21-15,0 0 0,-22 0 16,22 22-16,0-1 0,-21 0 0,21-20 16,0 20-16,0 0 0,0 1 0,0-22 15,0 21-15,0-21 0,0 22 16,0-22-16,0 0 0,0 0 0,0 0 15,0 0-15,0 1 16</inkml:trace>
  <inkml:trace contextRef="#ctx0" brushRef="#br0" timeOffset="26140.31">6858 3577 0,'0'-21'31,"0"0"-31,0 0 16,0 0-16,0-1 16,-21 22-1,0 0-15,-1 0 0,-20 0 16,21 0-16,0 0 0,0 0 0,-22 0 15,22 22-15,-21-1 16,21 0-16,-22 0 0,22 0 0,0 0 16,-21 22-16,20-22 0,1 0 15,0 21-15,0 1 0,0-22 0,21 21 16,0 1-16,-21-1 0,21 0 0,0 1 16,0-1-16,0 21 0,0-41 15,0 20-15,0 0 0,21-21 0,0 1 16,0 20-16,0-42 0,0 21 15,22 0-15,-22-21 0,21 0 0,1 0 16,-1 0-16,0 0 0,-21 0 16,22-21-16,-1 0 0,0 0 0,-20 0 15,20-1-15,0 1 0,-21 0 16</inkml:trace>
  <inkml:trace contextRef="#ctx0" brushRef="#br0" timeOffset="26442.13">7387 3366 0,'0'0'15,"0"-22"-15,0 1 0,0 0 0,-21 21 32,21 21-17,-21 0-15,0 1 0,21 20 0,0 0 16,0 1-16,-22-1 0,22 0 0,-21 22 15,0-22-15,21 0 0,0 22 16,-21-22-16,0 22 0,0-22 0,21 22 16,0-22-16,0 0 0,-22 1 15,22-1-15,0-21 0,0 21 0,0-20 16,0-1-16,0 0 0,0 0 16,22-21-1,-1 0 1,-21-21-16</inkml:trace>
  <inkml:trace contextRef="#ctx0" brushRef="#br0" timeOffset="27028.2">7683 4022 0,'0'0'0,"22"0"0,-22-21 0,21-1 16,0 1-16,-21 0 15,21 21-15,-21-21 0,0 0 16,0 0-16,0-1 16,0 1-16,0 0 0,0 0 15,0 0-15,-21 21 16,0 0-16,0 0 0,-1 0 16,1 0-16,0 0 0,0 21 0,0-21 15,0 21-15,-1 0 0,-20 0 16,21 1-16,0-1 0,0 21 0,-1-21 15,1 22-15,0-22 0,21 21 16,-21-21-16,21 0 0,0 22 0,0-22 16,0 0-16,0 0 0,0 0 0,0 1 15,21-22 1,0 0-16,0 0 16,1 0-1,-1-22-15,0 1 0,0 0 0,0 0 16,0 0-16,1 0 0,-1-22 0,0 22 15,0 0-15,0-21 0,0 20 16,-21 1-16,0 0 0,22 0 0,-22 0 16,21 0-16,-21-1 15,0 44 17,0-1-32,0 0 0,0 0 15,0 0-15,-21 0 0,21 22 0,0-22 16,-22 21-16,22-21 0,0 22 0,0-22 15,0 0-15,0 21 0,0-20 16,0-1-16,0 0 16,0 0-16,22-21 31,-1 0-31,0 0 0,0 0 0</inkml:trace>
  <inkml:trace contextRef="#ctx0" brushRef="#br0" timeOffset="27484.17">8276 3916 0,'0'0'0,"0"-21"0,0 0 16,0-1-16,0 1 16,-21 21-1,0 0-15,0 0 0,-1 0 16,1 0-16,-21 0 0,21 21 0,-22 1 15,22-22-15,0 21 0,0 0 0,0-21 16,21 21-16,0 0 16,0 0-16,0 1 0,21-1 31,0-21-31,0 0 0,0 0 0,1 21 16,-1-21-16,0 0 0,0 0 0,21 21 15,-20-21-15,-1 0 0,-21 21 16,21-21-16,0 0 0,0 21 0,0 1 15,-21-1-15,0 0 16,0 0-16,0 0 16,-21-21-16,0 21 0,-21-21 15,21 22-15,-22-22 0,22 0 16,-21 21-16,21-21 0,-1 0 0,-20 0 16,21 0-16,0 0 0,0 0 15,-1 0-15,1 0 0,0 0 16,21-21-16,0-1 31,21 1-31,0 21 16</inkml:trace>
  <inkml:trace contextRef="#ctx0" brushRef="#br0" timeOffset="27935.94">8911 3874 0,'0'0'0,"21"-22"16,-42 22 0,0 0-16,0 0 0,-22 0 15,22 0-15,0 0 0,-21 0 0,21 0 16,-22 0-16,22 22 0,0-22 0,-21 21 15,20 0-15,1-21 0,21 21 16,0 0-16,-21-21 0,21 21 0,0 1 16,0-1-1,21-21-15,0 21 0,1-21 0,-1 21 16,0-21-16,0 0 0,0 21 16,0 0-16,1-21 0,-1 0 0,0 0 15,0 22-15,0-1 0,0-21 16,-21 21-16,0 0 15,-21-21 1,21 21-16,-21-21 0,-21 0 16,21 21-16,-1-21 0,1 0 15,-21 0-15,21 0 0,0 0 0,-1 0 16,1 0-16,0 0 0,0 0 0</inkml:trace>
  <inkml:trace contextRef="#ctx0" brushRef="#br0" timeOffset="28489.05">9969 3514 0,'0'0'0,"0"-21"15,-21 21 1,0 0-16,0 0 0,21 21 0,-21 0 16,0 0-16,21 0 0,0 22 15,-22-22-15,1 21 0,21 0 0,0 1 16,-21-22-16,0 21 0,21 1 0,-21-1 16,21 0-16,-21 1 0,21-22 15,0 21-15,0-21 0,0 0 16,-22 1-16,22-1 0,0 0 0</inkml:trace>
  <inkml:trace contextRef="#ctx0" brushRef="#br0" timeOffset="28916.1">9610 3471 0,'-22'-21'16,"44"42"-16,-44-63 0,1 21 0,21 0 0,0 0 15,0-1-15,0 1 0,0 0 0,0 0 16,0 0-16,21 21 16,1-21-16,-1 21 0,0 0 15,21 0-15,1 0 0,-1 0 0,21 0 16,-20 0-16,20 0 0,1 0 15,-1 21-15,1 0 0,-1 21 0,-20-21 16,20 22-16,-21-1 0,1-21 0,-1 22 16,-21-1-16,0 0 0,1-21 15,-22 22-15,0-1 0,0 0 0,0-20 16,0 20-16,-43-21 0,22 21 16,-21 1-16,-1-22 0,-20 21 15,-1-21-15,1 22 0,-22-22 0,22 0 16,-1 0-16,1 0 0,-1 1 15,22-1-15,0-21 0,-1 0 0,22 21 16,0-21-16,0 0 0,0 0 16,21-21-1,0 0-15,21 21 16,0-22-16,0 1 0,0 21 0,22-21 16,-22 21-16</inkml:trace>
  <inkml:trace contextRef="#ctx0" brushRef="#br0" timeOffset="29340.98">10499 3916 0,'21'-21'47,"0"21"-47,0-21 0,0 21 16,-21-22-16,21 1 0,1 21 15,-1-21-15,-21 0 0,0 0 16,0 0 0,-21 21-1,-1 0-15,1 0 0,0 0 16,0 21-16,0-21 0,0 21 15,-1 0-15,1 0 0,0 0 0,0 1 16,0-1-16,21 0 0,0 0 0,0 0 16,0 0-16,0 1 0,0-1 15,0 0-15,0 0 0,0 0 16,21 0-16,0-21 0,0 0 16,0 0-16,1 0 0,-1 0 0,0 0 15,0 0-15,0 0 0,22 0 16,-22 0-16,0-21 0,0 21 0,0-21 15,0 0-15,22 0 0</inkml:trace>
  <inkml:trace contextRef="#ctx0" brushRef="#br0" timeOffset="30087.46">10880 3789 0,'0'-21'16,"-22"42"-1,1 0 1,21 0-16,-21-21 15,21 21-15,0 1 0,0-1 16,0 0-16,0 0 0,0 0 0,0 22 16,-21-22-16,21 0 0,0 0 0,0 0 15,0 0-15,0 1 0,0-1 16,0 0-16,0-42 47,0 0-47,0-1 15,0 1-15,0 0 0,0 0 0,0 0 16,21 0-16,-21-1 16,0-20-16,21 21 0,0 0 0,-21 0 0,22-1 15,-1 1-15,0 0 0,0 21 16,0-21-16,0 21 0,1 0 16,-1 0-16,0 0 0,0 0 0,0 0 15,0 0-15,1 0 0,-1 0 16,-21 21-16,21 0 0,0 0 15,-21 1-15,21-1 0,-21 0 0,0 0 16,0 0-16,0 0 0,0 1 16,0-1-16,0 0 0,0 0 0,0 0 15,0 0-15,-21 1 16,0-22 0,21-22-1,0 1 1,0 0-16,0 0 15,0 0-15,0 0 0,0-22 0,0 22 16,21 0-16,0 0 0,-21 0 16,21-1-16,1 1 0,-1 0 0,0 0 15,0 0-15,0 21 0,0-21 0,1 21 16,-1 0-16,0 0 0,0 0 16,0 0-16,0 0 0,-21 21 15,22 0-15,-1 0 0,-21 0 16,0 22-16,0-22 0,0 0 15,0 0-15,0 0 0,0 0 16,0 1-16,0-1 0,0 0 0,0 0 16,0 0-1,-21-21-15,21-21 47,0 0-47,0 0 16,0 0-16,0-1 15</inkml:trace>
  <inkml:trace contextRef="#ctx0" brushRef="#br0" timeOffset="30612.39">11832 3768 0,'-42'0'31,"42"21"-31,-21-21 0,-1 21 16,22 0-16,-21 0 0,0 1 15,0-1-15,0 0 16,21 0-16,0 0 0,0 0 0,0 1 16,0-1-16,0 0 0,0 0 15,0 0-15,0 0 16,0 1-16,0-1 0,21-21 15,0 0-15,0 0 0,0 0 16,1 0-16,20 0 0,-21 0 16,0 0-16,0-21 0,1 21 0,20-22 15,-21 1-15,0 21 0,0-21 16,1 0-16,-1 0 0,-21 0 0,0-22 16,21 22-16,-21 0 0,0 0 0,0-22 15,0 22-15,0 0 0,0 0 16,-21 0-16,21 0 0,-21-1 0,-1 1 15,1 21-15,0 0 0,0 0 16,-21 0-16,20 0 0,1 0 16,0 0-16,0 0 0,-21 21 0,20 1 15,1-1-15,0 0 0,0 0 0,0 0 16,21 0-16,0 22 0,-21-22 16,21 0-16,0 0 0,0 0 0,0 1 15,0-1-15,0 0 0,0 0 16,21 0-16,0-21 0,-21 21 15,21-21-15,0 0 0,0 0 16,1 0-16,-1 0 0,0-21 16</inkml:trace>
  <inkml:trace contextRef="#ctx0" brushRef="#br0" timeOffset="32771.58">12594 3937 0,'-42'42'31,"21"-42"-31,21 22 16,-22-22-16,44-22 47,-1 22-31,0-21-16,-21 0 0,21 21 0,0-21 15,0 0-15,1 0 0,-1 21 16,0-22-16,0 1 0,0 0 0,0 0 15,1 0-15,-22 0 0,0-1 16,0 1-16,0 0 0,0 0 16,-22 21 15,22 21-31,-21-21 0,0 21 16,0 0-16,21 1 0,0 20 0,0-21 15,-21 0-15,21 22 0,0-22 16,0 21-16,0-21 0,0 22 15,0-22-15,0 0 0,21 0 0,-21 0 16,21 0-16,0-21 0,0 22 16,1-22-16,-1 0 0,0 0 15,0 0-15,0 0 16,0 0-16,1-22 0,-22 1 0,21 0 16,0 0-16,-21 0 0,21-22 15,0 22-15,-21 0 0,21 0 16,1-21-16,-1 20 0,0-20 0,0 21 15,0 0-15,22 0 0,-22-1 0,0 1 16,21 0-16,-21 21 16,22 0-16,-22 0 0,0 0 0,0 0 15,0 0-15,1 0 0,-1 0 16,0 21-16,-21 0 0,0 1 0,0-1 16,0 0-16,0 21 0,0-21 0,0 1 15,-21-1-15,0 21 0,-1-21 16,22 0-16,-21 1 0,0-1 0,0 0 15,0-21-15,21 21 0,0 0 0,0-42 47,0 0-47,21 21 0,0-21 16,-21 0-16,21-1 0,0 1 16,1-21-16,-1 21 0,0 0 0,0-1 15,0 1-15,0 0 0,1-21 16,-1 42-16,-21-21 0,21-1 0,-21 1 15,-21 42 17,0 1-17,-1-1-15,1 0 16,0 21-16,21-21 0,0 1 0,0-1 16,-21 0-16,21 21 0,0-21 0,0 1 15,0-1-15,0 0 0,0 0 16,0 0-16,21-21 0,0 21 15,0-21-15,1 0 0,-1 0 16,21 0-16,-21 0 0,22 0 16,-22 0-16,21-21 0,-21 0 0,22 21 15,-22-21-15,21 0 0,-21-22 16,22 22-16,-22 0 0,0-21 0,0 21 16,0-22-16,0 22 0,-21-21 0,22-1 15,-22 1-15,21 0 0,0-1 16,-21 1-16,0 21 0,0-21 0,21-1 15,-21 22-15,0 0 0,21 0 16,-21 42 0,-21 0-1,0 21-15,0-20 0,21 20 16,-21 0-16,-1 1 0,1-1 0,21-21 16,-21 21-16,21 1 0,-21-1 0,21-21 15,-21 22-15,21-1 0,0-21 16,0 21-16,0-20 0,0 20 0,0-21 15,0 0-15,0 0 0,0 1 0,21-1 16,0-21-16,0 0 16,0 0-16,1 0 0,-1-21 15,0 21-15,0-22 16,0 1-16</inkml:trace>
  <inkml:trace contextRef="#ctx0" brushRef="#br0" timeOffset="32980.46">14033 3725 0,'0'0'15,"-21"0"-15,0 0 16,42 0 15,0 0-31,1 0 0,-1 0 16,0 0-16,0 0 0,0 0 0,22 0 15,-22 0-15,0 0 0,0 0 16,0 0-16,0 0 0</inkml:trace>
  <inkml:trace contextRef="#ctx0" brushRef="#br0" timeOffset="33960.76">14266 3895 0,'0'0'16,"0"21"-16,21-21 16,1 0-16,-1 0 15,0 0-15,0 0 16,0 0-16,0-21 0,1 21 0,-1-21 16,21 21-16,-21-22 0,0 22 15,1-21-15,-1 0 0,-21 0 16,0 0-16,21 21 0,-21-21 0,0-1 15,0 1 1,-21 21-16,0 0 0,-1 0 0,1 0 16,0 0-16,0 21 0,0-21 15,0 22-15,-1-1 0,22 0 16,0 0-16,-21-21 0,0 21 16,21 0-16,0 1 0,-21-1 0,21 0 15,0 0-15,0 0 0,0 0 16,0 1-16,0-1 0,21 0 15,0-21-15,0 21 16,1-21-16,-1 0 0,0 0 16,21 0-16,-21 0 0,1 0 0,-1 0 15,21 0-15,-21 0 0,0 0 16,22-21-16,-22 0 0,0 21 0,21-21 16,-20-1-16,20 1 0,-21 0 15,0 0-15,0 0 0,1 0 0,-22-1 16,0 1-16,0 0 0,21 0 0,-21 0 15,0 0 1,-21 21 0,-1 0-1,1 0-15,21 21 0,0 0 16,-21 0-16,0 0 0,21 0 16,0 1-16,0-1 0,0 0 0,-21 0 15,21 0-15,0 0 16,0 1-16,0-1 0,-21-21 15,21 21 1,0 0-16,0 0 16,0 0-1,-22-21 1,22-21 15,0 0-31,0 0 16,0 0-16,0 0 0,0-1 15,0 1-15,0 0 16,22 0-16,-1-21 0,-21 20 0,21 1 16,0 0-16,0 0 0,0 0 0,1 0 15,-1-1-15,21 1 0,-21 0 16,0 21-16,22 0 0,-22 0 16,0 0-16,0 0 0,0 0 0,1 0 15,-22 21-15,0 0 0,0 1 16,0-1-16,21 0 0,-21 0 0,0 21 15,0-20-15,0-1 0,0 21 16,0-21-16,0 0 0,0 22 0,0-22 16,0 0-16,0 0 0,-21-21 0,21 21 15,0 1-15,0-1 16,-22-21-16,1 0 16,21-21 15,0-1-31,0 1 15,0 0-15,21 21 0</inkml:trace>
  <inkml:trace contextRef="#ctx0" brushRef="#br0" timeOffset="34704.33">15790 3916 0,'0'-21'16,"0"0"0,0-1-16,21 1 0,-21 0 15,0 0-15,0 0 0,0 0 16,0-1-16,0 1 16,0 0-16,0 0 0,-21 21 15,0 0-15,0 0 16,0 0-16,0 0 0,-1 0 0,-20 0 15,21 0-15,-21 21 0,20 0 0,-20-21 16,21 21-16,0 1 0,-22-1 16,22 21-16,0-21 0,0 0 0,21 1 15,0-1-15,-21 0 0,21 0 16,0 21-16,0-20 0,0-1 0,0 0 16,21-21-16,0 21 0,-21 0 15,21-21-15,0 0 0,1 0 16,-1 0-16,0 0 0,0 0 0,0 0 15,0 0-15,1 0 0,-1 0 0,0-21 16,0 0-16,0 21 0,0-21 16,1 0-16,-1-1 0,0-20 0,0 21 15,0 0-15,0-22 0,1 1 16,-1 21-16,-21-21 0,21-1 0,0 1 16,0 0-16,0-1 0,-21 1 0,22 0 15,-22-1-15,21 1 0,-21 21 16,0-22-16,0 22 0,0 0 0,0 0 15,21 0-15,-21 0 16,0-1-16,0 44 16,0-1-16,-21 0 15,21 0-15,-21 0 0,21 22 0,0-22 16,-22 21-16,22 0 0,-21 1 0,21-1 16,0-21-16,-21 22 0,21-1 15,-21 0-15,21-21 0,-21 22 0,21-1 16,0-21-16,0 0 0,0 22 15,0-22-15,0 0 0,0 0 16,0 0-16,0 1 0,0-1 0,0 0 0,0 0 16,0 0-16,0 0 31,21-21-15,0 0-16,0 0 0,0 0 15,1-21-15,-1 0 0,0 0 16,0 0-16,0 21 0,0-21 15</inkml:trace>
  <inkml:trace contextRef="#ctx0" brushRef="#br0" timeOffset="35232.04">16446 3747 0,'0'-64'15,"0"43"1,-21 21 15,0 0-31,0 0 0,0 0 0,0 21 16,-1 0-16,1-21 0,0 21 15,0-21-15,0 22 0,0-1 0,21 0 16,-22-21-16,22 21 16,0 0-1,22-21-15,-1 0 16,0 0-16,0 21 0,0-21 15,0 0-15,1 0 0,20 0 16,-21 0-16,0 22 0,0-22 0,1 0 16,-1 0-16,0 21 0,0-21 15,0 0-15,-21 21 0,21-21 16,-21 21-16,0 0 16,0 0-16,-21-21 15,0 0-15,0 22 0,0-22 0,-22 21 16,22-21-16,-21 0 0,21 0 15,0 21-15,-22-21 0,22 0 0,0 0 16,0 0-16,0 21 0,-1-21 16,1 0-16,0 0 15,0 0 1,0 0 15</inkml:trace>
  <inkml:trace contextRef="#ctx0" brushRef="#br0" timeOffset="38027.6">17526 3408 0,'0'21'16,"21"-21"0,21 0-1,-20 0-15,20 0 0,0-21 0,1 0 16,-22 21-16,21-21 0,0 21 15,1-22-15,-1 1 0,0 0 0,1 21 16,-22-21-16,0 0 0,21 0 16,-42-1-16,22 1 0,-22 0 15,0 0-15,-22 0 16,1 21-16,0-21 0,-21 21 16,21 0-16,-22 0 0,1 0 0,0 0 15,-22 0-15,22 0 0,-1 0 0,-20 21 16,21 0-16,-1 0 0,1 0 15,21 0-15,-22 1 0,22 20 0,21-21 16,0 21-16,0-20 0,0 20 16,0-21-16,21 21 0,22-20 0,-22-1 15,21 21-15,-21-21 0,22 0 16,-1 1-16,-21-1 0,22 0 16,-22 0-16,0 0 0,0-21 0,21 21 15,-42 1-15,22-1 0,-1 0 16,-21 0-16,0 0 0,0 0 15,0 1-15,-21-1 16,-1-21-16,-20 21 0,0 0 0,-1-21 16,1 21-16,0-21 0,-1 0 0,1 0 15,0 0-15,-1 0 0,1 0 16,21 0-16,-21 0 0,20-21 0,1 21 16,-21-21-16,42 0 0,-21 21 15,0-21-15,-1-1 0,22 1 16,-21 21-16,21-21 0,0 0 15,0 0 1,21 21 0,1 0-16,-1 0 0,0 0 0,0 0 15,0 0-15,22 0 0,-22 0 16,0 0-16,21 0 0,-21 0 0</inkml:trace>
  <inkml:trace contextRef="#ctx0" brushRef="#br0" timeOffset="38604.26">18224 3810 0,'64'0'31,"-64"-21"-31,0 0 16,21 21-16,-21-21 0,0-1 15,0 1-15,0 0 0,0 0 16,0 0-16,-21 21 16,0-21-16,0 21 0,-1 0 15,1 0-15,0 0 0,-21 0 16,21 0-16,-22 21 0,22 0 0,0-21 16,-21 21-16,20 0 0,1 0 15,0 1-15,0-1 0,0 21 16,0-21-16,21 0 0,-22 1 0,22-1 15,0 0-15,0 0 0,0 0 0,0 0 16,22-21-16,-1 22 0,0-22 16,0 0-16,0 0 0,0 0 0,1 0 15,20 0-15,-21 0 0,0-22 16,22 1-16,-22 21 0,0-21 0,0 0 16,21 0-16,-20 21 0,-1-21 0,0-1 15,-21 1-15,21 0 0,0 0 16,-21 0-16,21 0 0,-21-1 0,0 1 15,0 42 17,0 1-17,0-1-15,0 0 0,-21 0 16,21 0-16,0 0 0,0 1 16,0-1-16,0 0 0,0 0 15,0 0-15,21-21 16,1 0-16,-1 21 0,0-21 0,0 0 15,0 0-15,0 0 0,1-21 16,-1 0-16,21 21 0</inkml:trace>
  <inkml:trace contextRef="#ctx0" brushRef="#br0" timeOffset="39312.86">18754 3683 0,'-64'0'16,"43"0"-1,0 21-15,21 0 0,-21-21 16,21 22-16,-22-1 0,22 0 0,0 0 16,-21 0-16,21 0 15,0 1-15,0-1 16,0 0-16,0 0 0,0 0 31,0-42 0,0 0-31,-21 21 16,21-21-16,0 0 0,0-1 16,0 1-16,0 0 0,0 0 15,21 0-15,0 0 0,-21-1 0,22 1 16,-1 0-16,0 21 0,0-21 16,0 21-16,0 0 0,1 0 0,-1 0 15,0 0-15,0 0 0,0 0 16,0 0-16,1 21 15,-22 0-15,0 0 0,0 1 0,0-1 16,21 0 0,-21 0-16,0 0 0,0 0 0,0 1 15,0-1-15,0 0 32,-21-21-17,21-21 1,0 0-1,0-1-15,0 1 0,0 0 16,0 0 0,0 0-16,21 0 0,0-1 0,-21 1 15,21 0-15,0 0 0,0 0 0,1 0 16,-1 21-16,0-22 0,21 22 16,-21 0-16,1 0 0,-1 0 0,21 0 15,-21 22-15,0-22 0,1 21 16,-1 0-16,-21 0 0,0 0 0,0 0 15,0 1-15,0-1 0,0 0 16,0 0-16,0 0 0,0 0 0,0 1 16,-21-22-16,21 21 0,-22-21 0,1 21 15,0-21 1,21-21 31</inkml:trace>
  <inkml:trace contextRef="#ctx0" brushRef="#br0" timeOffset="39712.37">19664 3641 0,'0'0'0,"-21"21"47,21 0-47,-22 0 0,1 0 0,21 1 16,-21-1-16,0 0 0,21 0 15,-21 0-15,0 0 0,21 22 0,0-22 16,-22 21-16,1-21 0,21 22 16,-21-1-16,21 22 0,0-22 0,0 0 15,-21 22-15,21-22 0,-21 22 0,0-22 16,21 0-16,-22 1 0,1 20 15,0-21-15,0 22 0,0-22 0,21 1 16,-21 20-16,21-21 0,-22 1 0,22-1 16,-21-21-16,21 0 0,0 1 15,0-1-15,0 0 0,0 0 16,0-42 15,21 0-15,-21 0-16,22-1 0,-1 1 0,0-21 15,-21 21-15,21-22 0</inkml:trace>
  <inkml:trace contextRef="#ctx0" brushRef="#br0" timeOffset="40072.19">19579 3768 0,'0'0'16,"0"-21"-16,0-85 15,0 85-15,0-1 16,0 1-16,21 21 0,0-21 0,1 0 16,-1 21-16,0 0 0,0 0 15,0 0-15,0 0 0,22 0 16,-22 0-16,0 0 0,21 0 0,-20 21 16,-1 0-16,0-21 0,0 21 15,-21 1-15,21-1 0,-21 0 0,0 0 16,0 0-16,0 0 0,0 1 15,0-1-15,-21 0 0,0 0 16,0 0-16,0-21 0,-1 21 0,-20-21 16,21 0-16,-21 22 0,20-22 15,1 0-15,0 0 0,0 0 0,0 0 16,21-22 15,0 1-15,21 0-16</inkml:trace>
  <inkml:trace contextRef="#ctx0" brushRef="#br0" timeOffset="40408.01">20278 2985 0,'0'0'0,"0"-22"0,-22 22 16,1 22-1,21-1 1,-21 21-16,0-21 0,21 22 0,-21-22 16,0 21-16,21 0 0,0 1 15,-22-1-15,22 0 0,-21 1 0,21-1 16,-21 0-16,21 1 0,0-22 15,0 21-15,0-21 0,-21 22 0,21-22 16,0 0-16,-21 0 0,21 0 0,0 1 16,0-1-16,0 0 15</inkml:trace>
  <inkml:trace contextRef="#ctx0" brushRef="#br0" timeOffset="40824.51">20214 3683 0,'21'0'32,"0"0"-32,1 0 0,-1 0 15,0-21-15,0 21 16,0 0-16,0-21 0,1 0 0,20 21 15,-21-22-15,0 22 0,0-21 0,1 0 16,-1 0-16,-21 0 16,0 0-16,0-1 15,-21 22 1,-1 0-16,1 0 0,-21 0 16,21 0-16,0 0 0,-22 22 0,22-22 15,0 21-15,-21 0 0,20 0 16,1 0-16,0 0 0,21 1 0,-21-1 15,21 0-15,0 0 0,0 0 16,0 0-16,0 1 0,0-1 0,0 0 16,0 0-16,21 0 0,0-21 15,0 0-15,1 21 0,-1-21 16,0 0-16,0 0 0,0 0 0,0 0 16,22 0-16,-22 0 0,0 0 15,0 0-15,22-21 0,-22 0 16,0 21-16,0-21 0,0 21 0</inkml:trace>
  <inkml:trace contextRef="#ctx0" brushRef="#br0" timeOffset="43859.91">21823 3175 0,'-43'-21'31,"22"21"-31,0 0 16,0 0-1,0 21-15,21 0 16,0 0 0,21-21-1,0 0-15,0 0 16,0 0-16,1 0 0,20-21 0,-21 21 16,21-21-16,-20 21 0,-1-21 15,0 21-15,0-21 0,0 0 16,0 21-16,-21-22 0,0 1 0,0 0 15,0 0-15,0 0 16,0 0-16,-21 21 0,0 0 16,0 0-16,0 0 15,0 0-15,-1 0 0,-20 21 16,21 0-16,0 0 0,0 0 0,-1 22 16,1-22-16,0 21 0,21 0 15,-21 22-15,0-22 0,21 1 16,-21-1-16,21 21 0,0-20 0,-22-1 15,22 0-15,-21 1 0,21-1 16,-21 0-16,21-20 0,0 20 0,-21-21 16,0 0-16,21 0 0,-21 1 15,21-1-15,-22 0 0,1-21 16,0 0-16,0 0 16,0 0-16,0 0 0,-1 0 0,1 0 15,0-21-15,0 21 0,0-21 0,0-1 16,21 1-16,-22 0 0,1 0 15,21-21-15,-21 20 0,21 1 0,0 0 16,0 0-16,0 0 0,0 0 16,-21 21-16,21 21 31,0 0-15,0 0-16,0 0 0,21 0 0,-21 1 15,0-1-15,21 0 0,-21 0 16,21-21-16,1 21 0,-22 0 0,21 1 15,0-22-15,0 21 0,0-21 0,0 0 16,1 21-16,-1-21 0,0 0 16,21 0-16,-21 0 0,22 0 0,-22 0 15,0 0-15,21-21 0,-20 21 16,20-21-16,-21-1 0,0 22 16,22-21-16,-22 0 0,0 0 0,0 0 15,-21 0-15,21-1 0,-21 1 16,21 21-16,-21-21 0,0 0 0,0 42 47,0 0-47,0 0 0,0 1 0,0-1 15,-21-21-15,21 21 0,0 0 16,-21-21-16,21 21 0,0 0 0,0 1 16,0-44 46,21 1-62,0 0 0,1 0 16,-22 0-16,21 0 15,0-1-15,-21 1 0,21 0 0,0 0 16,-21 0-16,21 21 0,1 0 16,-1 21-1,-21 0-15,0 0 16,0 0-16,21 1 0,-21-1 15,0 0-15,0 0 0,0 0 16,0 0-16,21-21 0,-21 22 16,21-22-1,0 0 1,1 0 0,-22-22-16,21 1 0,0 0 15,0 0-15,0 0 16,0 0-16,-21-1 0,22 1 15,-1 0-15,0 21 0,-21-21 0,21 21 16,0 0 0,-21 21-1,0 0-15,0 0 0,0 1 16,0-1-16,0 0 16,0 0-16,0 0 0,0 0 0,0 1 15,21-22 1,1 0-1,-1 0-15,0 0 0,0 0 16,0 0-16,0 0 0,22 0 16</inkml:trace>
  <inkml:trace contextRef="#ctx0" brushRef="#br0" timeOffset="44204.73">22923 3577 0,'0'0'0,"0"-21"31,0 42-15,-21 0-16,21 1 0,-21-1 16,0 0-16,21 0 0,-21 0 0,0 0 15,-1 22-15,1-22 0,0 21 0,0-21 16,0 22-16,0 20 0,-1-20 16,1 20-16,0-21 0,0 22 0,0-1 15,0 22-15,-22-21 0,22-1 0,0 1 16,-21-1-16,20 1 0,-20-1 15,21 1-15,0-1 0,0-21 0,-1 1 16,1-1-16,0 0 0,21-20 0,-21 20 16,21-21-16,0 0 15,0-42 32,0 0-47,21 21 0,0-42 0,0 20 16,1-20-16,-1 21 0,21-21 0,-21-1 15</inkml:trace>
  <inkml:trace contextRef="#ctx0" brushRef="#br0" timeOffset="44540.54">22881 3620 0,'0'0'0,"0"-22"0,0 1 0,0 0 0,0 0 16,0 0-16,21 21 0,-21-21 15,21-1-15,1 22 0,-1-21 16,0 21-16,0 0 0,0 0 16,0 0-16,1 0 0,-1 0 0,0 0 15,0 0-15,0 21 0,0 1 0,1-1 16,-1 0-16,-21 0 0,0 0 16,0 0-16,0 22 0,0-22 0,0 0 15,-21 0-15,21 0 0,-22 1 16,-20-22-16,21 21 0,0-21 15,-22 0-15,22 21 0,-21-21 0,21 21 16,-22-21-16,22 0 0,0 0 16,0 0-16,21-21 31,0 0-31,21 0 16,0 21-16,0-22 0</inkml:trace>
  <inkml:trace contextRef="#ctx0" brushRef="#br0" timeOffset="44857.05">23728 2815 0,'0'-21'0,"0"42"0,0-63 16,0 21-16,-21 21 15,-1 0-15,1 21 16,0-21-16,0 42 0,21-21 15,-21 22-15,0-1 0,-1 0 0,22 1 16,-21-1-16,0 0 0,21 22 0,-21-1 16,21-20-16,-21 20 0,0-20 15,21 20-15,0-21 0,0 1 0,-22-1 16,22 0-16,-21-20 0,21 20 16,0-21-16,0 0 0,0 0 15,0 1-15,21-22 31,1 0-31,-1 0 16,0 0-16,-21-22 0,21 22 0</inkml:trace>
  <inkml:trace contextRef="#ctx0" brushRef="#br0" timeOffset="45235.82">23685 3577 0,'-21'0'15,"0"0"1,21 21-1,0 1 1,21-22 15,0 0-31,1 0 0,-1 0 0,21 0 16,-21 0-16,0-22 0,1 22 16,-1-21-16,0 0 0,-21 0 15,0 0-15,0 0 16,-21-1-16,0 22 15,-1 0-15,1 0 0,0 0 0,-21 0 16,21 22-16,-1-22 16,-20 21-16,21 0 0,0-21 0,0 21 15,-1 0-15,22 0 0,0 1 16,0-1-16,0 0 0,0 0 0,0 0 16,0 0-16,22 1 15,-1-22-15,0 0 16,21 0-16,-21 0 0,1 0 15,-1 0-15,21 0 0,-21 0 16,22 0-16,-22-22 0,21 1 0,-21 0 16</inkml:trace>
  <inkml:trace contextRef="#ctx0" brushRef="#br0" timeOffset="45892.01">24151 3408 0,'0'21'16,"0"0"-1,-21 0-15,21 1 0,-21 20 16,0-21-16,21 0 0,0 0 0,0 1 16,-22-1-16,22 0 0,-21 0 15,21 0-15,0 0 0,-21 1 0,21-1 16,0-42 46,0-1-62,0 1 16,0 0-16,21 0 0,0 0 0,1 0 16,-22-1-16,21-20 0,0 21 15,0 0-15,0 0 0,0-1 0,1 1 16,-1 0-16,0 21 0,0-21 16,0 21-16,0 0 0,1 0 0,-1 0 15,0 21-15,0 0 16,-21 0-16,0 22 0,0-22 15,0 0-15,0 0 0,0 22 0,0-22 16,0 0-16,0 0 16,0 0-16,0 0 0,-21-21 0,21 22 15,-21-22-15,21 21 0,0-42 47,0-1-31,0 1-16,0 0 0,0 0 15,21 0-15,0 0 0,0-1 0,0 1 16,22 0-16,-22-21 0,0 21 16,0-1-16,22 1 0,-22 21 0,0 0 15,21 0-15,-21 0 0,1 0 16,-1 0-16,-21 21 0,0 1 16,0-1-16,0 0 0,0 0 0,0 0 15,0 0-15,0 1 0,-21-1 16,21 0-16,-22 0 0,1 0 0,0 0 15,21 1-15,-21-22 16,21 21 0,21-21-1,0 0 1</inkml:trace>
  <inkml:trace contextRef="#ctx0" brushRef="#br0" timeOffset="46700.67">24934 3598 0,'0'0'0,"21"0"31,-21-21-15,22 21-16,-1 0 0,0 0 0,0-21 16,0 0-16,0 21 0,1-21 15,-1 21-15,0-21 0,-21-1 16,21 22-16,-21-21 0,-21 21 31,0 0-31,0 0 16,-22 0-16,22 21 0,-21-21 0,21 22 15,-1-1-15,-20 0 0,21 0 16,0 21-16,0-20 0,-1-1 0,22 0 16,0 0-16,0 0 0,0 0 15,0 1-15,0-1 16,22-21-16,-1 0 0,0 0 15,0 0-15,21 0 0,-20 0 16,-1 0-16,21 0 0,-21 0 0,22 0 16,-22-21-16,21-1 0,-21 1 15,0 0-15,22 0 0,-22 0 0,0 0 16,0-1-16,0-20 0,1 21 16,-1 0-16,-21 0 0,0-1 15,0 44 16,-21-1-31,-1 0 0,1 0 16,21 0-16,-21 0 0,0 1 16,21-1-16,-21 0 0,21 0 0,0 0 15,-21 0-15,-1 1 0,22-1 16,0-42 31,0-1-32,0 1-15,0 0 0,0 0 16,22 0-16,-1 0 0,-21-22 16,21 22-16,0-21 0,21 21 0,-20-22 15,-1 22-15,0 0 0,21 0 16,-21 0-16,1-1 0,20 1 0,-21 21 16,0 0-16,22 0 0,-22 0 0,0 21 15,-21 1-15,0-1 0,21 21 16,-21 0-16,0-20 0,0 20 0,0 0 15,0-21-15,0 22 0,-21-22 16,21 0-16,-21 0 0,21 0 0,-21 1 16,-1-1-16,22 0 15,-21-21-15,21-21 47,0 0-47,21-1 16,1 22-16,-22-21 0,21 0 0</inkml:trace>
  <inkml:trace contextRef="#ctx0" brushRef="#br0" timeOffset="46972.51">26204 2985 0,'0'0'16,"-21"21"-16,0-21 0,0 21 15,0 0-15,-1 21 0,1-20 16,0 20-16,0 0 0,0 22 0,0-22 16,-1 22-16,-20-22 0,42 0 0,-21 1 15,0-1-15,0 0 0,-1 1 16,22-22-16,0 0 0,0 0 0,-21 0 16,21 0-16,0 1 15,21-22 16,1 0-31,-1 0 0,0 0 16,21-22-16</inkml:trace>
  <inkml:trace contextRef="#ctx0" brushRef="#br0" timeOffset="47316.02">26395 3471 0,'0'0'16,"0"-21"-16,0 0 15,-21 21 1,-1 0-16,1 0 0,0 0 15,0 21-15,-21-21 0,20 21 0,1 1 16,0-22-16,0 21 0,0 0 16,21 0-16,0 0 15,0 0-15,0 1 16,21-22-16,0 21 16,0-21-16,0 0 0,22 21 0,-22-21 15,0 0-15,0 21 0,0-21 16,1 0-16,-22 21 0,0 0 15,0 1-15,-22-1 32,1-21-32,0 0 0,0 0 0,-21 0 15,20 0-15,1 21 0,0-21 16,0 0-16,0 0 0,0 0 16,21-21-1,0 0 1</inkml:trace>
  <inkml:trace contextRef="#ctx0" brushRef="#br0" timeOffset="47515.91">25993 3239 0,'0'0'0,"0"-22"16,21 22-1,0 0 1,0 0-16,0 0 0,0 0 0,1 0 16,-1 0-16,0 0 0,0 0 15,0 0-15,0-21 0,1 21 0,-1 0 16</inkml:trace>
  <inkml:trace contextRef="#ctx0" brushRef="#br0" timeOffset="48060.62">27390 3006 0,'0'0'0,"-22"0"0,1 0 0,21-21 16,-21 21-16,42 0 16,0 0-1,1 0-15,-1 0 0,21 0 16,0 0-16,-20 0 0,41 0 15,-21 0-15,1 0 0,20 0 0,-20 0 16,20 0-16,1 0 0,-22 0 16,0 0-16,1 0 0,-1 0 0,-21 0 15,0 0-15,0 0 0,-42 0 32,0 0-32,-21 0 0,21 0 15,-22 0-15,22 0 0,-21 0 0</inkml:trace>
  <inkml:trace contextRef="#ctx0" brushRef="#br0" timeOffset="48324.47">27749 3027 0,'0'21'47,"-21"-21"-47,21 21 15,0 0-15,-21-21 0,21 43 16,0-22-16,0 21 0,-21 1 15,0-1-15,0 0 0,21 1 0,0-1 16,-22 0-16,1 22 0,21-22 16,-21-21-16,21 22 0,0-1 0,-21-21 15,21 21-15,-21-20 0,21-1 0,0 0 16,0 0-16,0 0 16,-21-21-16,42 0 31,0 0-31</inkml:trace>
  <inkml:trace contextRef="#ctx0" brushRef="#br0" timeOffset="48768.89">28003 3683 0,'0'-21'16,"0"0"-16,0 0 0,0-1 15,22 1-15,-22 0 16,21 0-16,-21 0 15,21 0-15,0 21 0,0-22 16,0 22-16,22 0 16,-22 0-16,0 0 0,0 0 0,22 0 15,-22 0-15,0 0 0,21 22 16,-21-22-16,1 21 0,-1 0 0,0 0 16,0 0-16,-21 0 0,0 1 15,0 20-15,0-21 0,0 0 0,0 0 16,0 1-16,0-1 0,0 0 15,-21-21-15,21 21 0,-21 0 0,0-21 16,-1 0-16,1 0 16,0 0-1,21-21 1,0 0 0,0 0-16,0 0 0,21-1 15,0 1-15,1 0 0,-1 0 16,0 0-16,0-22 0,0 22 0,0 0 15,1 0-15,-1 21 0,0-21 16,-21 0-16,21 21 0,0 0 0,0 0 16,1 0-16,-1 0 15,0 0-15</inkml:trace>
  <inkml:trace contextRef="#ctx0" brushRef="#br0" timeOffset="49111.69">28871 3662 0,'21'0'47,"1"0"-31,-1-21-16,0 21 0,0-21 15,0 21-15,0 0 0,1-22 16,-22 1-16,0 0 15,21 21-15,-21-21 0,0 0 16,-21 21 0,-1 0-16,1 0 15,0 0-15,0 21 0,0 0 16,0 0-16,-1 0 0,-20 1 0,21 20 16,0-21-16,0 0 0,-1 22 0,1-22 15,21 0-15,0 0 0,0 0 16,0 0-16,0 1 0,21-22 15,1 21-15,-1-21 16,0 0-16,21 0 0,-21 0 0,22 0 16</inkml:trace>
  <inkml:trace contextRef="#ctx0" brushRef="#br0" timeOffset="49548.44">29485 3768 0,'0'0'15,"-21"0"-15,0 0 0,0 0 0,-1-21 16,1 21-16,0 0 16,42 0 15,0 0-15,1 0-16,-1 0 15,21 0-15,-21 0 0,0-22 0,1 22 16,-1-21-16,0 21 0,-21-21 15,21 21-15,0-21 0,0 0 16,-21 0-16,0-1 16,0 1-16,-21 21 15,0 0-15,-21 0 0,21 0 16,-22 0-16,22 0 0,-21 0 0,-1 21 16,1 1-16,0-1 0,21 0 15,-1 0-15,-20 0 0,42 0 0,-21 1 16,21-1-16,0 0 0,0 0 15,0 0-15,0 0 0,21-21 16,0 22-16,0-1 0,22-21 0,-22 21 16,0-21-16,21 0 0,-20 0 15,20 0-15,-21 0 0,21 0 0,-20 0 16,20 0-16,-21 0 0,21 0 16,-20 0-16,-1-21 0,0 0 0,21 21 15</inkml:trace>
  <inkml:trace contextRef="#ctx0" brushRef="#br0" timeOffset="96140.18">1164 13018 0,'0'-22'16,"21"22"-16,-21-21 0,0 0 15,0 0-15,0 0 16,0 0-16,0-1 16,0 1-16,0 0 15,0 0 1,0 42 15,0 0-31,0 0 16,0 1-16,0-1 0,0 0 15,0 0-15,0 21 0,0-20 16,0 20-16,0-21 0,0 21 0,0 1 16,0-1-16,0 0 0,0 1 15,0-1-15,0 0 0,0 22 0,0-22 16,0 22-16,0-1 15,0 1-15,0-1 0,0 1 0,0-1 0,0 1 16,0-1-16,0 22 16,0-22-16,-21 22 0,21-21 0,-21 20 15,21-20-15,0 20 0,0-20 16,0 21-16,0-22 0,0 1 16,0-1-16,0 1 0,0-1 0,0 1 15,0-1-15,0-21 0,0 22 16,0-22-16,0 22 0,0-22 0,0 0 15,21 1-15,0-22 0,0 21 16,-21-21-16,0 1 0,22-1 0,-1-21 16</inkml:trace>
  <inkml:trace contextRef="#ctx0" brushRef="#br0" timeOffset="97732.65">1270 12573 0,'0'0'0,"-21"0"0,0 0 15,-1 0-15,1 0 16,0 0-1,21 21-15,0 0 32,21-21-17,0 0 1,1 22-16,20-22 0,0 0 0,22 0 16,-1 0-16,1 0 0,-1 0 15,1 0-15,20 0 0,-20 0 0,21 0 16,-22 0-16,22 0 0,-1 0 15,1 0-15,21 0 0,0 0 0,0 0 16,-22 0-16,22 0 0,-21 0 16,-1 0-16,1-22 0,0 22 0,-1 0 15,1 0-15,-21-21 0,20 21 16,1 0-16,-22 0 0,22 0 0,-21 0 16,-1 0-16,22 0 0,-22 0 0,1 0 15,-1 0-15,-20 0 16,20-21-16,-21 21 0,22 0 0,-22 0 15,1-21-15,-1 21 0,0 0 16,1 0-16,-22 0 0,0 0 0,0 0 16,0 0-16,0 0 0,1 0 0,-1 0 15,0 0-15,0 0 0,0 0 16,0 0 0,1 0-1,-22 21 1,21-21-16,-21 21 15,0 0 1,0 1 0,0-1-16,0 0 15,0 0-15,0 0 0,0 22 16,0-22-16,0 0 0,0 0 16,21 21-16,-21-20 0,0 20 0,0 0 15,0-21-15,21 22 0,-21-1 16,0-21-16,0 22 0,0-1 0,0-21 15,0 21-15,21-20 0,-21 20 0,0 0 16,0 1-16,0-22 0,0 21 16,0 22-16,0-22 0,0 0 15,0 1-15,-21-1 0,21 21 16,-21-20-16,21-1 0,-21 0 0,0 1 16,21 20-16,-22-20 0,22-1 0,0 0 15,0 1-15,-21-1 0,21 0 16,0 1-16,0-1 0,0 0 0,-21 22 15,21-22-15,0 0 0,0 1 16,0-1-16,0 0 0,0 1 0,0-1 16,0-21-16,0 22 0,0-1 0,0-21 15,0 0-15,0 0 0,0 22 16,0-22-16,0 0 0,0 0 16,0 0-1,0 1-15,0-1 31,-21-21-15,0 0 0,0 21-16,-1-21 0,1 0 15,0 0-15,0 21 16,0-21-16,0 21 0,-1-21 0,1 0 16,0 0-16,0 21 0,0-21 15,0 0-15,-1 22 0,1-22 0,0 0 16,-21 21-16,21-21 0,-22 0 15,1 21-15,0-21 0,-1 0 16,1 21-16,-22-21 0,1 21 0,21-21 16,-22 0-16,1 0 0,-1 21 15,1-21-15,-1 0 0,22 0 0,-22 0 16,1 0-16,20 0 0,-20 0 0,-1 0 16,1 0-16,-1 0 0,1 0 15,-1 0-15,-20 0 0,20 0 0,1 0 16,-22 0-16,22 0 0,-1 0 15,1 0-15,-1-21 0,1 21 0,20 0 16,-20 0-16,20-21 0,-20 21 16,21-21-16,-1 21 0,-20 0 15,20-21-15,1 21 0,0 0 16,-1 0-16,1 0 0,21-21 0,-21 21 16,20 0-16,1 0 0,0 0 15,0 0 1,21-22-1,0 1-15,0 0 16,0 0-16</inkml:trace>
  <inkml:trace contextRef="#ctx0" brushRef="#br0" timeOffset="98252.8">1122 12594 0,'21'0'62,"0"0"-46,0 0-16,0 0 15</inkml:trace>
  <inkml:trace contextRef="#ctx0" brushRef="#br0" timeOffset="98984.99">1397 15113 0,'0'0'0,"0"21"0,-21 0 16,0-21-16,-1 0 0,1 22 15,0-1-15,0-21 0,0 0 16,-22 21-16,1-21 0,21 0 15,-21 0-15,-1 0 0,1 0 0,21 0 16,-22 0-16,1 0 0,21 0 16,0 0-16,0 0 0,42 0 31,21 0-31,-21 0 16,22 0-16,-1 0 0,0 0 15,22 0-15,-22 0 0,22 0 16,-22 0-16,21 0 0,-20 0 0,-1 0 15,0 0-15,1-21 0,-22 21 16,0 0-16,-21-21 16</inkml:trace>
  <inkml:trace contextRef="#ctx0" brushRef="#br0" timeOffset="99939.52">1799 13208 0,'0'-21'15,"0"0"1,0 42 15,0 0-15,0 0-16,0 0 0,0 22 15,0-22-15,0 21 0,0 1 0,-21-1 16,21 0-16,-21 22 0,21-22 16,0 0-16,-21 22 0,21-22 0,-22-21 15,22 22-15,0-22 0,0 0 16,0 0-16,0 0 0,22-21 31,-22-21-31,21 0 0,0 0 0,-21-21 16</inkml:trace>
  <inkml:trace contextRef="#ctx0" brushRef="#br0" timeOffset="100516.27">1757 13250 0,'0'0'0,"-21"-21"0,-1 0 16,1 21-1,21-21-15,0 0 16,0 0-16,21 21 15,1-22-15,20 22 0,-21 0 16,21-21-16,1 21 0,-22 0 16,21 0-16,1 0 0,-1 0 15,0 0-15,-21 21 0,22 1 16,-22-1-16,0 0 0,0 0 0,-21 0 16,0 22-16,0-22 0,-21 0 15,-21 21-15,21-21 0,-22 22 0,1-22 16,0 0-16,-1 21 0,1-20 15,0-1-15,-1-21 0,22 21 0,0-21 16,0 0-16,21-21 16,0 0-1,21-1-15,0 1 0,0 21 16,0-21-16,1 0 0,20 21 0,-21-21 16,21 21-16,1 0 15,-1 0-15,0 0 0,1 0 0,-1 0 16,0 0-16,1 0 0,-1 21 15,0-21-15,-20 21 0,20 0 0,-21 0 16,0 1-16,-21 20 0,0-21 16,0 0-16,0 22 0,-21-22 0,-21 21 15,21-21-15,-22 0 0,1 22 16,0-22-16,-22 0 0,22 0 0,-1 0 16,-20 1-16,21-22 0,-1 0 15,1 21-15,0-21 0,-1 0 16,1 0-16,21 0 0,-22 0 0,22 0 15,0 0-15,0-21 0,21-1 16,0 1-16,0 0 16,21 0-16,0 0 15,0 21-15,1-21 0,20-1 16</inkml:trace>
  <inkml:trace contextRef="#ctx0" brushRef="#br0" timeOffset="101316.81">2582 13399 0,'-21'0'16,"21"21"-1,-21-21-15,0 21 0,21 0 0,-21 0 16,-1 0-16,22 1 0,-21 20 15,21-21-15,-21 21 0,0-20 0,21-1 16,0 21-16,0-21 0,0 0 16,0 1-16,0-1 0,0 0 0,0 0 15,0 0-15,21-21 16,0 0-16,0 0 0,1 0 16,-1 0-16,0 0 0,21-21 0,-21 0 15,1 0-15,-1 21 16,0-21-16,0-22 0,0 22 0,-21 0 15,0 0-15,0-22 0,0 22 16,0 0-16,0 0 0,-21 0 0,0 0 16,-21-1-16,20 22 0,1 0 15,-21-21-15,21 21 0,0 0 0,-22 0 16,22 0-16,21-21 31,21 21-31,0 0 16,22 0-16,-22 0 0,21-21 0,1 21 0,-1 0 15,0 0-15,1 0 0,-1 0 16,-21-21-16,21 21 0,1 0 16,-22 0-16,21 0 0,-21 0 0,1 0 15,-1 0-15,0 0 0,-21 21 16,0 0-16,0 0 16,0 0-16,0 1 15,-21-1-15,0 21 0,-1-21 0,1 0 16,0 1-16,21-1 0,-21 21 15,21-21-15,-21 0 0,21 1 0,0-1 16,0 0-16,21-21 16,0 0-16,0 21 15,0-21-15,1 0 0,-1 0 0,0 0 16,0 0-16,0-21 0,22 0 16,-22 21-16,0-21 0,0-1 0,0 1 15,0 0-15,1-21 0,-22 21 16,0-22-16,0 22 0,0-21 0,0 21 15,0-22-15,0 1 0,-22 21 16,1 0-16,21-22 0,-21 22 0,0 0 16,0 21-16,0-21 0,-1 21 0,22-21 15,-21 21-15,0 0 0,0 0 16,0 0-16,0 0 0,-1 21 16,1 0-16,0 0 15,21 0 1</inkml:trace>
  <inkml:trace contextRef="#ctx0" brushRef="#br0" timeOffset="101956.44">3641 13102 0,'0'0'0,"-22"0"0,22-21 15,-21 21-15,0 0 0,21-21 0,-21 21 16,0 0 0,0 21-16,21 0 0,-22 0 15,22 1-15,0-1 0,0 21 16,0-21-16,0 22 0,0-22 0,0 21 16,0 0-16,0 1 0,-21-1 0,21 0 15,0 1-15,-21-1 0,21 0 16,0 1-16,0-22 0,0 21 0,0-21 15,0 1-15,0-1 0,0 0 16,0-42 15,0 0-15,0-1-16,0 1 0,0 0 0,0 0 16,21-21-16,-21-1 0,21 22 15,1-21-15,-1 21 0,0-22 0,0 22 16,0 0-16,0-21 0,22 42 15,-22-22-15,0 1 0,0 21 0,0 0 16,1 0-16,-1 0 0,-42 0 31,-1 21-31,1-21 16,0 0-16,0 22 0,-21-22 16,20 0-16,1 21 0,-21-21 15,21 0-15,0 21 0,21 0 16,-22-21-16,22 21 0,0 0 15,0 1-15,0-1 0,22 0 16,-22 0-16,21 0 16,0 0-16,0-21 0,0 22 0,0-1 15,1-21-15,-1 21 0,0-21 16,0 0-16,0 21 0,0-21 16,1 0-16,-1 0 15,0 0-15,0-21 16,0 0-16,-21 0 15</inkml:trace>
  <inkml:trace contextRef="#ctx0" brushRef="#br0" timeOffset="102259.78">4424 12869 0,'0'0'0,"-21"0"16,-22-21-1,22 21-15,0 0 0,0 0 0,0 0 16,21 21-16,-22-21 0,1 22 16,0-1-16,21 0 0,-21 0 0,21 21 15,0-20-15,0-1 0,0 0 0,0 21 16,0-21-16,0 1 0,0-1 15,0 0-15,0 0 0,21-21 16,0 21-16,0-21 16,1 0-16,-1 0 0,0 0 15,0-21-15</inkml:trace>
  <inkml:trace contextRef="#ctx0" brushRef="#br0" timeOffset="102745.93">4487 12700 0,'-21'0'0,"42"0"0,-63 0 16,21 0-16,0 0 0,-1 0 0,1 0 16,0 0-16,0 0 0,0 21 15,0 0-15,-1 1 0,1-1 16,21 0-16,-21 21 0,0-21 15,21 22-15,-21-1 0,21 0 0,0 1 16,-21-22-16,21 21 0,-22 1 16,22-1-16,0-21 0,0 21 0,0-20 15,0-1-15,0 0 0,0 0 0,22 0 16,-1 0-16,0-21 0,0 22 16,0-22-16,0 0 0,22 0 0,-1 0 15,-21 0-15,22 0 0,-1 0 16,0 0-16,1 0 0,-1-22 0,0 22 15,1-21-15,-1 0 0,0 0 0,-21 0 16,1-22-16,-1 22 0,-21-21 16,0 0-16,0-1 0,0 22 0,0-21 15,0-1-15,-21-20 16,-22 42-16,22-22 0,-21 1 0,-1 0 16,1 21-16,0-1 0,-1 1 0,1 0 15,21 21-15,-21 0 0,20 0 16,-20 0-16,21 0 0,0 0 0,0 0 15,-1 21-15,1 0 0,0-21 16,21 22-16,0-1 0,0 0 16</inkml:trace>
  <inkml:trace contextRef="#ctx0" brushRef="#br0" timeOffset="103623.48">656 8890 0,'0'0'16,"0"-42"0,0 21-16,0-1 0,0 1 31,-21 21-15,0 21-16,21 1 15,0-1-15,-21 21 16,21 0-16,-22 1 0,22-1 15,0 0-15,0 22 0,0-22 16,0 22-16,-21-1 0,21 1 0,0-1 16,0 1-16,0-1 0,0 1 15,0 20-15,-21-20 0,21-1 0,0-20 16,0 20-16,0-20 0,0-1 16,0 0-16,0 1 0,0-1 0,0-21 15,0 21-15,0-20 0,0-1 16,0 0-16,21-21 15,-21-21 1,0 0 0,0-1-16,0-20 0,0 21 15</inkml:trace>
  <inkml:trace contextRef="#ctx0" brushRef="#br0" timeOffset="104639.9">762 8615 0,'0'0'0,"-21"-21"31,0 0-31,42 21 63,0 0-63,21 0 15,-21 0-15,22 0 0,-1 0 0,0 0 16,22 0-16,-1-22 0,22 22 16,0 0-16,21 0 0,-1-21 15,1 0-15,0 21 0,0 0 0,21 0 16,-21 0-16,21-21 0,0 21 15,0 0-15,21 0 0,-42 0 16,21 0-16,-21 0 0,-1 0 0,1 0 16,0 0-16,-21 0 0,-1 0 15,1 0-15,0 0 0,-1 0 0,-20 0 16,-1 0-16,1 0 0,-22 0 16,22 0-16,-22 0 0,-21 0 0,22 0 15,-22 0-15,0 0 0,0 0 16,-21 21-16,0 0 15,0 0 1,0 1-16,0-1 16,0 0-16,0 0 0,0 0 15,0 0-15,0 22 0,0-22 16,0 21-16,0 1 0,0-1 16,0 0-16,0 1 0,0-1 0,0 0 15,0 1-15,0-1 0,0 0 16,0 1-16,0-1 0,0 0 0,0 1 15,0-1-15,0 0 0,0 22 16,0-22-16,0 0 0,0 1 0,0-1 16,0 0-16,0 1 0,0-1 0,0 0 15,0 1-15,0-22 16,0 21-16,0-21 0,0 1 0,0-1 16,0 21-16,-21-21 0,21 0 0,-21 1 15,21-1-15,0 0 16,-21-21-16,-1 21 15,1-21-15,0 0 0,0 21 16,0-21-16,0 0 16,-1 0-16,1 0 0,0 0 0,0 21 15,-21-21-15,20 0 0,-20 0 0,0 0 16,-1 0-16,1 0 0,-21 22 16,20-22-16,-20 0 0,20 0 0,-20 0 15,-1 0-15,-20 0 0,20 0 16,-20 0-16,20 0 0,-21 0 15,1 0-15,-22 0 0,21 0 0,1 0 0,-22 0 16,21 0-16,-21-22 16,22 22-16,-22 0 0,21 0 0,-21 0 15,0 0-15,22 0 0,-22 0 16,21 0-16,22 0 0,-22 0 0,22 0 16,20 0-16,-20 0 0,20 0 15,1 0-15,21 0 0,-21 0 0,20 0 16,-20 0-16,21 0 0,0 0 15,0 0-15,-1 0 16,22-21 0,0 0-1,0 0-15,0 0 16</inkml:trace>
  <inkml:trace contextRef="#ctx0" brushRef="#br0" timeOffset="105132.92">741 8636 0,'0'0'15,"-21"0"-15,-1 0 0,1 0 16,0 0-16,0 0 15,21 21 1,0 0 0,0 1-16,0-1 15,0 0-15,0 21 0</inkml:trace>
  <inkml:trace contextRef="#ctx0" brushRef="#br0" timeOffset="105572.33">487 10139 0,'42'21'15,"-21"-21"1,0 0-16,1 0 0,-1 0 16,21 0-16,-21 0 0,0 0 15,22 0-15,-22-21 0,0 0 0,0 21 16,0-21-16,1-1 0</inkml:trace>
  <inkml:trace contextRef="#ctx0" brushRef="#br0" timeOffset="105904.17">1016 9144 0,'0'0'16,"0"-21"-16,0 0 0,-21 0 0,21 42 31,0 0-31,0 0 16,0 21-16,0-20 0,0 20 15,0 0-15,0-21 0,0 22 16,0-1-16,0 0 0,0 1 15,0-22-15,0 21 0,0 1 0,0-22 16,0 0-16,0 21 0,0-21 16,0 1-16,0-1 0,0-42 31,0-1-31</inkml:trace>
  <inkml:trace contextRef="#ctx0" brushRef="#br0" timeOffset="106223.98">974 9250 0,'0'0'0,"-22"-42"16,22 20-16,0 1 15,0 0-15,0 0 16,0 0-16,22 0 0,-1 21 0,-21-22 16,21 1-16,0 21 0,0-21 15,22 21-15,-22 0 0,0 0 0,21 0 16,-21 0-16,22 0 0,-22 21 15,21 0-15,-21 1 0,1-1 0,-22 0 16,0 21-16,0-21 0,-22 22 16,1-22-16,-21 21 0,0 1 15,-22-22-15,22 0 0,-1 21 0,1-21 16,0 1-16,21-1 16,-22-21-16,22 21 0,42-21 46,0 0-46,1 0 0,-1 0 16,0-21-16</inkml:trace>
  <inkml:trace contextRef="#ctx0" brushRef="#br0" timeOffset="106584.78">1312 9631 0,'0'0'0,"21"0"16,1 0-16,-1 0 0,0 0 16,0-21-16,0 0 0,0 21 15,22-22-15,-22 1 0,0 0 16,0 0-16,-21 0 0,0 0 16,0-1-16,0 1 15,-21 21-15,0 0 0,0 0 16,0 0-16,-1 0 15,-20 0-15,21 21 0,0 1 0,0-1 16,-1 0-16,1 0 0,0 0 16,21 0-16,0 1 0,0 20 15,0-21-15,0 0 0,0 0 0,21 1 16,0-22-16,1 21 0,-1-21 16,0 0-16,0 21 0,0-21 0,22 0 15,-22 0-15,21 0 0,0-21 16,-20 21-16,20-21 0,0-1 0,-21 1 15,22 0-15</inkml:trace>
  <inkml:trace contextRef="#ctx0" brushRef="#br0" timeOffset="107016.55">1884 9419 0,'0'0'0,"0"-21"32,0 42-1,0 0-31,0 1 0,0-1 15,0 0-15,0 0 0,0 21 16,0-20-16,0-1 0,0 0 0,0 0 16,0 0-16,0 0 0,0 1 15,0-1-15,0-42 47,0-1-31,0 1-16,0 0 0,0 0 15,0-21-15,0 20 0,0-20 0,21 21 16,0-21-16,0 20 0,0-20 16,22 21-16,-22 0 0,21 0 0,1-1 15,-1 22-15,21 0 0,-20-21 16,-1 21-16,0 0 0,1 0 0,-1 21 16,-21 1-16,22-1 0,-22 0 15,0 0-15,-21 0 0,0 0 0,0 1 16,0 20-16,0-21 0,0 0 15,0 0-15,-21 1 0,0-1 16,-1 0-16,22 0 0,-21-21 16,21-21 15</inkml:trace>
  <inkml:trace contextRef="#ctx0" brushRef="#br0" timeOffset="107328.37">3302 8805 0,'0'0'15,"-21"0"-15,0 0 0,-1 0 0,1 0 16,0 0-16,0 0 0,0 0 0,-22 0 15,22 22-15,21-1 0,-21 0 0,0 0 16,0 0-16,21 0 0,-21 22 16,21-22-16,0 0 0,0 21 0,0-20 15,0-1-15,0 0 0,0 0 16,21 0-16,-21 0 0,21-21 16,0 0-16,0 0 15,0 0-15,1 0 0,-1 0 16,0 0-16,0-21 0,0 21 0,0-21 15</inkml:trace>
  <inkml:trace contextRef="#ctx0" brushRef="#br0" timeOffset="107836.08">3387 8615 0,'-22'0'0,"44"0"0,-65-21 16,1 21-16,21 0 0,0 0 0,-22 0 0,22 0 15,-21 0-15,21 0 16,-22 21-16,22-21 0,-21 21 0,21 0 16,-1 0-16,-20 22 0,21-22 15,0 21-15,0-21 0,-1 22 0,1-1 16,0 0-16,0 1 0,0-1 0,21 0 16,0-20-16,0 20 0,0 0 15,0-21-15,0 1 0,0 20 0,21-21 16,0 0-16,0 0 0,0 1 15,1-1-15,20-21 0,-21 21 0,21 0 16,1-21-16,-1 0 0,0 0 16,22 21-16,-22-21 0,1 0 0,20 0 15,-21 0-15,22 0 0,-22-21 16,22 0-16,-22 21 0,0-21 16,-20 0-16,20-1 0,-21-20 0,0 21 15,0 0-15,1-22 0,-22 1 16,0 0-16,0-1 0,0 1 0,0 0 15,0-1-15,-22-20 0,1 21 0,-21-1 16,21 1-16,-22 0 0,1 20 16,0 1-16,-1-21 0,-20 42 0,21-21 15,-1 0-15,1 21 16,0 0-16,20 0 0,-20 0 0,21 0 0,0 0 16,0 21-16,-1-21 0,1 21 15,0 0-15,0 0 0,0 0 16,21 1-16,-21 20 0,21-21 0,-22 0 15,1 22-15</inkml:trace>
  <inkml:trace contextRef="#ctx0" brushRef="#br0" timeOffset="108476.54">1101 10605 0,'0'0'0,"0"-22"0,0 1 0,0 0 16,0 0-16,0 0 16,0 0-16,0-1 15,0 44 32,0-1-47,0 21 0,0 0 16,0 1-16,0-1 0,21 0 0,-21 22 15,21-22-15,-21 22 0,0-1 16,21 22-16,0-22 0,-21 22 0,21-21 16,-21 20-16,22 1 0,-22-22 15,21 22-15,-21 0 0,21-22 16,0 22-16,-21 0 0,0-1 0,21-20 16,-21 20-16,21-20 0,-21-1 15,0 1-15,0-1 0,0-20 0,0-1 16,0-21-16,0 22 0,0-22 15,22-21-15</inkml:trace>
  <inkml:trace contextRef="#ctx0" brushRef="#br0" timeOffset="109064.3">1079 10329 0,'0'0'15,"-21"0"-15,0-21 0,0 21 0,0 0 16,0 21-16,-1 1 0,1-1 15,0 0-15,0 0 0,0 21 0,21 1 16,-21-1-16,-1 0 0,1 1 16,0-1-16,21 0 0,-21 1 15,0-1-15,21 0 0,0 1 0,-21-22 16,21 21-16,-22-21 0,22 1 16,0-1-16,22-42 46,-1-1-46,-21 1 16,21 0-16,0-21 0,-21 21 0,21-22 16,0 1-16,1 0 0,-22-1 15,21 1-15,0-22 0,0 22 0,0 0 16,0-1-16,1 1 0,-1 21 16,0 0-16,0-22 0,0 22 15,0 21-15,1 0 16,-1 0-16,0 21 0,0 1 15,-21-1-15,42 21 16,-20 0-16,-1 1 0,0-1 0,0 0 16,0 1-16,22-22 0,-22 21 15,-21 1-15,21-1 0,0-21 0,0 21 16,-21-20-16,0-1 0,0 0 16,21 0-16,1 0 0,-1-21 15,0 0-15,0 0 16</inkml:trace>
  <inkml:trace contextRef="#ctx0" brushRef="#br0" timeOffset="109803.75">5080 8657 0,'0'0'0,"0"-21"15,0 42 32,0 22-31,0-22-16,0 42 0,0-20 0,-21 20 15,21 1-15,0 20 0,-21-20 16,21-1-16,0 22 0,0-22 0,0 1 16,0 21-16,0-22 0,0 1 15,0-1-15,0 1 0,0-1 0,0-21 16,0 22-16,0-22 0,0-21 0,0 22 15,0-22-15,0 0 0,0 0 16,0 0-16,0 1 0,0-44 31,0 1-15,0 0-16,21 0 0,-21-21 16,21-1-16,-21 22 0,21-42 0,-21 20 15,0-20-15</inkml:trace>
  <inkml:trace contextRef="#ctx0" brushRef="#br0" timeOffset="110748.21">5101 8594 0,'0'0'0,"0"-21"47,21 21-16,0 0-31,22 0 0,-1 0 0,0 0 16,1-22-16,20 22 0,22-21 15,0 21-15,-1 0 0,22 0 0,-21 0 16,21-21-16,-1 21 0,1 0 15,0 0-15,0 0 0,21 0 0,0 0 16,-21 0-16,0 0 0,-1 0 16,1 0-16,-21 0 0,0 0 15,-22 0-15,22 0 0,-43 0 0,22 0 16,-22 0-16,0 0 0,1 0 16,-1 0-16,0 0 0,1 0 0,-22 0 15,21 0-15,-21 0 0,0 0 0,22 0 16,-22 0-16,0 0 0,0 0 15,0 0-15,1 0 0,-1 0 32,-21 21-1,21-21-15,-21 21-16,0 1 15,0-1-15,0 0 16,21 0-16,-21 0 0,0 22 0,0-22 15,0 21-15,0 0 0,0 1 16,0-1-16,0 0 0,0 22 0,-21-22 16,21 1-16,-21-1 0,21 21 0,0-20 15,-21-1-15,21 0 0,0 1 16,0-1-16,0 22 0,0-22 0,0 0 16,0 22-16,0-22 0,0 0 15,0 1-15,-22-1 0,22 0 16,0 1-16,0-1 0,0-21 0,-21 22 0,21-22 15,0 0-15,0 0 16,0 0-16,0 0 0,0 1 0,-21-22 16,21 21-16,-21 0 0,0-21 15,21 21-15,-21-21 0,-1 0 16,1 0-16,0 0 0,0 0 0,0 21 16,-22-21-16,22 0 0,-21 0 0,0 0 15,-1 0-15,1 0 0,0 0 16,-22 0-16,1 0 0,-22 0 0,0 0 15,-21-21-15,1 21 0,-22-21 0,21 21 16,-21 0-16,21 0 0,-21-21 16,0 21-16,21 0 0,0 0 0,0 0 15,22 0-15,-1 0 0,0 0 16,22 0-16,-1 0 0,1-21 16,21 21-16,-1 0 0,1 0 0,0 0 15,20 0-15,1 0 0,0 0 0,21-22 16,0 1-1,0 0 1,0 0-16,0 0 16,0 0-16,0-1 0</inkml:trace>
  <inkml:trace contextRef="#ctx0" brushRef="#br0" timeOffset="111319.74">7175 8043 0,'0'-21'31,"0"42"-16,0 1-15,0-1 0,0 0 16,0 0-16,-21 21 0,21-20 0,-21-1 16,21 0-16,0 0 0,0 0 15,0 0-15,0 1 0,0-1 0,0 0 16,0 0-16,0 0 16</inkml:trace>
  <inkml:trace contextRef="#ctx0" brushRef="#br0" timeOffset="111535.99">6921 8340 0,'0'42'31,"22"-21"-31,-1-21 15,0 0-15,0 0 0,0 0 0,0 0 0,1 0 16,-1 0-16,0 0 16,21 0-16,-21 0 0,1 0 0,-1 0 15,0 0-15,0 0 0,0-21 16,0 0-16,1 0 16</inkml:trace>
  <inkml:trace contextRef="#ctx0" brushRef="#br0" timeOffset="111762.03">6964 7959 0,'0'0'0,"21"0"31,0 0-31,0 0 15,0 0-15,1 0 0,-1 0 16,0 0-16,0 0 0,21 0 16,-20-21-16,-1-1 15,0 22-15,0 0 0</inkml:trace>
  <inkml:trace contextRef="#ctx0" brushRef="#br0" timeOffset="112400.92">7387 7662 0,'0'0'0,"-21"0"0,0 0 0,0 0 16,-1 0-16,1 0 0,0 0 0,0 0 16,0 0-16,0 0 0,-22 0 15,22 0-15,0 22 0,-21-22 0,20 21 16,-20-21-16,0 21 15,21 0-15,-22 0 0,22 0 0,0 1 16,-21 20-16,20-21 0,1 21 0,21 1 16,0-1-16,-21-21 0,21 22 15,0-1-15,0 0 0,0 1 0,0-1 16,0-21-16,0 21 0,21-20 0,-21 20 16,21-21-16,1 0 0,-1 0 15,0 1-15,21-1 0,-21 0 0,22 0 16,-22-21-16,21 21 0,-21-21 15,22 0-15,-1 21 0,0-21 0,-20 0 16,20 0-16,0 0 0,1 0 0,-1 0 16,0 0-16,-21-21 0,22 21 15,-1-21-15,0 21 0,-20-21 0,20 0 16,-21 0-16,21-1 0,-20 1 16,-1 0-16,0 0 0,0-21 15,0 20-15,0-20 0,-21 0 0,0-1 16,0 1-16,0 0 0,0-1 0,0 1 15,0 0-15,0-1 0,-21 1 16,0 21-16,0-21 0,0 20 0,0-20 16,-1 21-16,-20 0 0,21 0 15,0-1-15,-22 22 0,22-21 0,-21 21 16,21 0-16,-22 0 0,1-21 0,0 21 16,-1 0-16,1 0 0,0 0 15,-1 0-15,1 0 0,0 21 16,-1-21-16,1 21 0,0-21 0,-1 22 15,22-1-15,-21 0 0,21 0 16,0 0-16,21 0 0,0 22 0,0-22 16,-22 21-16,22 1 0,0-1 15,0-21-15,0 21 0,0-20 0,0-1 16,0 21-16,0-21 0</inkml:trace>
  <inkml:trace contextRef="#ctx0" brushRef="#br0" timeOffset="114101.47">4995 10181 0,'0'0'0,"21"-21"0,-21 0 31,-21 21-15,0 0-16,0 21 0,-21 0 16,20 0-16,-20 1 0,0 20 0,-1-21 15,1 43-15,0-22 0,-1 21 0,1-20 16,-21 20-16,20 1 15,1 20-15,0-20 0,-1-1 0,1 22 16,0 0-16,-22-1 0,22 1 0,-1-21 16,22 20-16,-21-20 0,0 20 15,-1-20-15,22-1 0,-21-20 0,21-1 16,-22 22-16,22-43 0,0 21 0,-21 0 16,42-20-16,-22-1 0,1-21 15,0 0-15,21-21 31,0-1-31,0-20 0,0 21 0,0 0 16,21-22-16</inkml:trace>
  <inkml:trace contextRef="#ctx0" brushRef="#br0" timeOffset="114620.09">4868 10097 0,'-63'0'32,"20"0"-32,22 0 0,-21 21 0,0 0 15,-1-21-15,1 21 0,0 0 16,-1 0-16,1 1 0,21 20 15,-22-21-15,1 0 0,21 0 0,0 1 16,0-1-16,-1 0 0,22 0 0,-21 0 16,42-21 15,1-21-31,-1 0 0,0 21 0,21-21 16,-21 0-16,22-1 0,-22 1 15,21 0-15,1 0 0,-1 0 0,0-22 16,1 22-16,-1 0 0,0 0 15,1 21-15,-1-21 0,-21 0 16,21 21-16,-20 0 0,-1-22 0,21 22 16,-21 0-16,0 0 15,1 22-15,-1-1 0,-21 0 16,0 0-16,21 0 0,-21 0 0,21 1 16,-21-1-16,0 21 0,0-21 15,21 22-15,-21-22 0,0 21 0,0-21 16,0 22-16,21-22 0,-21 0 0,0 0 15,0 0-15,0 0 0</inkml:trace>
  <inkml:trace contextRef="#ctx0" brushRef="#br0" timeOffset="115116.81">5461 9208 0,'-21'-22'0,"0"22"47,21 22-47,0-1 0,0 0 0,0 0 15,0 0-15,0 22 0,0-22 16,0 21-16,0-21 0,0 22 0,0-1 16,0 0-16,0 1 0,0-22 0,-22 21 15,22-21-15,0 22 0,0-22 16,0 0-16,0 0 0,0 0 15,0-42 17,0 0-32</inkml:trace>
  <inkml:trace contextRef="#ctx0" brushRef="#br0" timeOffset="115411.64">5313 9208 0,'0'0'0,"0"-43"0,0 22 0,0-21 15,0 21-15,0-1 0,0-20 0,0 21 16,0 0-16,0 0 0,21-1 16,0 1-16,0 0 0,0 21 0,1-21 15,20 21-15,-21 0 0,21 0 16,-20 0-16,20 0 0,0 0 16,-21 21-16,1 0 0,-1 0 0,0 1 15,-21 20-15,0 0 0,0-21 16,0 22-16,-21-1 0,0-21 0,-22 22 15,22-1-15,-21-21 0,21 0 0,-22 0 16,22 22-16,0-43 0,0 21 16,0 0-16,21 0 0,-22-21 0,22 21 15,22-21 1,-1 0 0,0 0-16</inkml:trace>
  <inkml:trace contextRef="#ctx0" brushRef="#br0" timeOffset="115895.88">5990 9483 0,'0'0'16,"0"-21"0,0-1-16,0 1 15,0 0-15,-21 21 16,21-21-16,-21 21 0,0 0 0,-1-21 15,1 21-15,0 0 0,-21 0 16,21 0-16,-1 0 0,1 0 0,-21 21 16,21 0-16,0-21 0,-1 21 0,1 0 15,0 1-15,0 20 16,0-21-16,21 0 0,0 0 0,0 1 16,0-1-16,0 0 0,0 0 0,0 0 15,21-21 1,0 0-16,0 0 0,0 0 0,1 0 15,-1 0-15,0-21 0,0 0 0,0 21 16,22-21-16,-22 0 0,0-1 16,21 1-16,-21 0 0,1 0 0,-1 0 15,-21 0-15,21-1 16,-21 1 0,-21 42-1,0-21-15,21 22 16,-22-1-16,22 0 0,-21 0 15,21 0-15,0 0 0,0 1 16,0-1-16,21-21 16,1 0-16,-1 0 0,0 0 15,0 0-15,0 0 0,0 0 0,1 0 16</inkml:trace>
  <inkml:trace contextRef="#ctx0" brushRef="#br0" timeOffset="116152.25">6286 9335 0,'0'0'0,"-21"0"31,21 21-15,0 0-16,0 0 0,0 0 0,0 0 16,0 22-16,0-22 0,0 21 15,0 1-15,0-1 0,0 0 0,0 1 16,-21-1-16,21 0 0,0 1 0,0-1 15,-21-21-15,21 21 0,0 1 16,0-22-16,0 0 0,0 0 0,0 0 16,0 1-16,0-44 31</inkml:trace>
  <inkml:trace contextRef="#ctx0" brushRef="#br0" timeOffset="116448.08">6244 9525 0,'0'0'0,"0"-21"0,0-21 0,0 20 0,0 1 16,0 0-16,0 0 0,0 0 15,0 0-15,0-1 16,21 1-16,0 21 0,1-21 0,-1 0 0,0 21 16,0 0-16,0 0 0,0 0 15,22 0-15,-22 0 0,0 0 16,0 21-16,0-21 0,-21 21 0,0 0 15,0 1-15,0-1 0,-21 0 16,21 0-16,-42 0 0,21 0 0,0-21 16,-1 22-16,-20-1 0,21 0 0,0-21 15,0 21-15,-1-21 0,1 0 16,42 0 15,1 0-15,-1-21-16,0 21 0</inkml:trace>
  <inkml:trace contextRef="#ctx0" brushRef="#br0" timeOffset="116803.87">6646 9440 0,'0'0'0,"21"0"15,1 0-15,-1 0 16,0-21-16,0 21 0,0 0 15,0-21-15,1 21 0,-1-21 0,0 21 16,0-21-16,0 0 0,0 21 0,-21-22 16,0 1-1,-21 21 1,0 0-16,0 0 0,0 0 0,0 0 16,-1 0-16,1 21 0,-21 1 15,21-1-15,0-21 0,-1 21 0,1 0 16,21 0-16,0 0 0,0 1 0,-21-1 15,21 0-15,0 0 0,0 0 16,0 0-16,0 1 0,21-22 0,-21 21 16,21-21-16,1 0 0,-1 0 15,0 0-15,0 0 0,0 0 0,0 0 16,1 0-16,-1 0 0,21 0 16,-21-21-16,0 21 0,1-22 0,-1 1 15,0 0-15</inkml:trace>
  <inkml:trace contextRef="#ctx0" brushRef="#br0" timeOffset="117164.18">7070 9377 0,'0'0'0,"0"-21"0,21 0 0,-21-1 0,0 1 16,21 0-16,0 0 15,0 21-15,0 0 16,1 0-16,-1 0 0,0 0 16,0 0-16,0 0 0,0 0 0,1 21 15,-1-21-15,-21 21 16,0 0-16,21 1 0,-21-1 0,0 0 15,0 0-15,0 0 0,0 0 16,0 22-16,0-22 0,-21-21 16,21 21-16,-21 0 0,-1 0 0,1-21 15,0 22-15,0-22 0,0 0 0,0 0 16,21-22 15,0 1-31,0 0 16,0 0-16,0 0 0,21 0 0,0-1 15,-21-20-15,21 21 0,0 0 0,0 0 16,-21-1-16,22 1 0,-1 0 16,0 0-16,-21 0 0,21 21 0,0-21 15,0 21-15,1 0 16,-1 0-16,0 0 16,0 0-16,0 0 0</inkml:trace>
  <inkml:trace contextRef="#ctx0" brushRef="#br0" timeOffset="118044.03">4551 12488 0,'0'0'0,"-21"22"0,-1-22 0,22 21 16,22-21 31,-1 0-47,0 0 0,0-21 15,21 21-15,1-22 0,20 1 16,1 0-16,-1 0 0,1-21 15,20 20-15,1-20 0,21-21 0,0 20 16,21-20-16,0 20 0,0-20 0,21-1 16,-21 22-16,21-21 0,-21-1 15,21 22-15,-21-22 0,0 1 0,0 20 16,0 1-16,-21-21 0,0 20 0,0 1 16,-22 21-16,-20-22 0,21 22 15,-22-21-15,1 21 0,-22 0 16,21-1-16,-41 1 0,20 0 0,-21 0 15,0 0-15,-21 0 16,0-1-16,0 1 16,-21 21-16,0 0 0,0 0 15,0 0-15,-1 0 16,1 0 0,21-21-16,-21 21 0,0 0 0</inkml:trace>
  <inkml:trace contextRef="#ctx0" brushRef="#br0" timeOffset="118368.85">7387 11028 0,'21'0'31,"0"-21"-31,1 21 16,-1 0-16,0 0 0,0-21 0,21 21 15,-20-22-15,20 22 0,0 0 0,-21 0 16,22-21-16,-22 21 0,0 0 16,0 0-16,0 0 0,1 0 15,-22 21-15,0 1 0,0-1 16,-43 0-16,22 21 16,0 1-16,0-22 0,-22 21 0,22 0 15,0 1-15,-21-1 0,21 0 0,-1 1 16,1-1-16,0-21 0,0 22 15,0-22-15,0 0 0,21 0 0,0 0 16</inkml:trace>
  <inkml:trace contextRef="#ctx0" brushRef="#br0" timeOffset="118975.9">8742 9694 0,'0'-21'31,"0"42"-31,0 1 16,0-1-16,0 0 0,0 21 0,0 1 15,0-1-15,0 21 0,0-20 16,0 20-16,0-20 0,-21 20 0,21 1 15,-22-1-15,1 1 0,0-1 0,21 1 16,-21-1-16,0 1 0,0-1 16,-1-21-16,22 22 0,0-22 0,-21 1 15,0-1-15,21-21 0,0 21 0,0-20 16,0-1-16,0 0 16,0-42 15,0 0-31,21 21 0,-21-22 15,0-20-15,21 21 0,1-21 0,-1-1 16,-21 1-16,21 0 0</inkml:trace>
  <inkml:trace contextRef="#ctx0" brushRef="#br0" timeOffset="119793.45">8721 9716 0,'0'0'0,"0"-22"0,-22 1 0,22 0 0,-21 21 15,21-21-15,0 0 0,0 0 32,21 21-32,22 0 0,-22 0 0,21-22 15,22 22-15,-1 0 0,1-21 16,20 21-16,-20 0 0,21 0 0,-1-21 16,22 21-16,0-21 0,0 21 0,21 0 15,-21 0-15,21 0 0,0 0 16,0 0-16,0 0 0,0 0 0,-22-21 15,22 21-15,-21 0 0,0-21 16,0 21-16,0 0 0,-22 0 0,1-22 16,-21 22-16,-1 0 0,1 0 0,-22-21 15,0 21-15,1-21 0,-1 21 16,0 0-16,-21 0 0,22 0 16,-22 0-16,0 0 0,0 0 0,0 0 15,1 0 1,-22 21-1,0 0 1,0 1-16,0-1 16,-22 21-16,22-21 0,0 0 15,0 22-15,0-1 0,0-21 0,0 22 16,0-1-16,0 21 0,0-20 16,0-1-16,0 0 0,0 1 0,0-1 15,0 22-15,0-22 0,0 0 0,0 1 16,0 20-16,0-21 15,22 1-15,-22-1 0,0 22 0,0-22 16,0 0-16,0 1 0,0-22 0,0 21 16,0 0-16,0-20 0,0 20 15,0-21-15,0 0 0,0 0 0,0 1 16,-22-1-16,22 0 0,-21 0 16,21 0-16,-21-21 0,21 21 15,-21-21-15,0 0 0,0 22 16,-1-22-16,1 0 0,0 21 15,0-21-15,0 0 0,0 0 16,-22 0-16,1 0 0,0 0 0,-1 21 16,-20-21-16,-1 0 0,1 0 15,-22 0-15,0 0 0,1 0 0,-22 0 16,0 0-16,0 0 0,-21 0 16,0 0-16,0 0 0,0 0 0,0 0 15,21 0-15,1 21 0,-22-21 0,42 0 16,-21 21-16,0-21 0,0 21 15,1-21-15,-1 0 0,0 22 0,21-22 16,-21 0-16,22 21 0,20-21 0,1 0 16,-1 0-16,22 21 0,0-21 0,20 0 15,1 0-15,0 0 0,21-21 16,0 0-16,0-1 16,0 1-16,21 0 0</inkml:trace>
  <inkml:trace contextRef="#ctx0" brushRef="#br0" timeOffset="120260.19">10689 8530 0,'0'85'16,"0"-64"-16,0 0 15,0 0-15,0 22 0,0-22 16,0 0-16,-21 0 0,21 0 0,0 1 15,0-1-15,0 0 0,0 0 16,-21 0-16,21 0 16</inkml:trace>
  <inkml:trace contextRef="#ctx0" brushRef="#br0" timeOffset="120484.25">10499 8975 0,'0'0'0,"0"21"31,21-21-31,0 0 16,0 0-16,0 0 0,0 0 0,1 0 15,20 0-15,-21 0 0,0-21 16,22 21-16,-22 0 0,0-21 0,0 21 15,0-22-15,0 22 0,-21-21 16,0 0-16,0 0 16</inkml:trace>
  <inkml:trace contextRef="#ctx0" brushRef="#br0" timeOffset="120694.06">10604 8594 0,'0'0'0,"0"-21"0,-21 21 0,21-22 31,21 22 0,1 0-31,-1 0 0,0-21 16,0 21-16,21 0 0,-20 0 0,20 0 16,0-21-16,1 21 0,-1 0 15,0-21-15,1 21 0,-1-21 0,-21 21 16,21-21-16</inkml:trace>
  <inkml:trace contextRef="#ctx0" brushRef="#br0" timeOffset="121196.04">11112 8192 0,'0'0'0,"-42"-22"0,0 1 16,-1 21-16,1 0 0,0-21 0,21 21 0,-22 0 15,1 0-15,0 0 0,-1 0 16,1 21-16,0 0 0,-1-21 15,1 22-15,0 20 0,-1-21 0,1 21 16,-22-20-16,22 20 0,0 0 16,21 1-16,-22-1 0,1 21 0,21-20 15,0 20-15,21 1 0,0-22 0,0 22 16,0-1-16,0-21 0,0 1 16,21-1-16,0 0 0,0 1 0,0-1 15,0-21-15,1 22 0,20-22 0,0 0 16,-21 0-16,22 0 15,20-21-15,-20 0 0,-1 21 0,21-21 16,1 0-16,-1 0 0,1 0 0,-1-21 16,1 21-16,-1-21 0,22 0 15,-21 0-15,-1 0 0,-21-1 0,22-20 16,-22 0-16,1 21 0,-1-43 0,0 22 16,-21-1-16,1-20 0,-1 21 15,-21-22-15,0 22 0,0-22 0,0 1 16,-21 20-16,-1-20 0,-20 21 15,0-1-15,-22 1 0,-20 0 0,20-1 16,-21 22-16,1-21 0,-1 21 0,0-1 16,22 22-16,-1 0 0,1 0 15,21 0-15,-22 0 0,22 22 16,-1-1-16,22 0 0,0 21 0,-21-21 16,21 22-16,-1-1 0,1 0 15,21 1-15,-21-1 0,21 0 0,-21 1 16,0 20-16,21-20 0</inkml:trace>
  <inkml:trace contextRef="#ctx0" brushRef="#br0" timeOffset="121832.67">8721 10033 0,'0'0'0,"21"0"0,-21-21 0,21 0 0,-21 0 16,0-1-16,0 1 16,21 21-16,0 0 15,-21 21-15,0 1 0,0-1 16,0 0-16,0 21 0,0-21 15,0 22-15,0-22 0,0 21 0,0-21 16,0 1-16,0 20 0,0-21 0,0 0 16,0 0-16,0 1 0,0-1 15,0 0-15,0 0 16,21-42 15,-21 0-15,0 0-16,0-1 0,0 1 15</inkml:trace>
  <inkml:trace contextRef="#ctx0" brushRef="#br0" timeOffset="122284.09">8890 10012 0,'0'0'15,"-21"0"-15,0 0 0,21-21 0,-22 0 16,1-1-16,21 1 15,0 0 1,0 0-16,21 21 0,1-21 0,-1 21 16,0 0-16,21-21 0,1 21 0,-1 0 15,0 0-15,1 0 16,-1 0-16,0 0 0,1 0 0,-1 21 16,-21 0-16,0 0 0,0 0 0,-21 0 15,0 1-15,0-1 0,-21 21 16,0-21-16,0 0 0,-21 1 0,-1-1 15,-20 0-15,20 0 0,-20 0 16,21 0-16,-1 1 0,1-1 0,0-21 16,20 0-16,1 21 0,42-21 31,22-21-31,-22 0 16,21 21-16</inkml:trace>
  <inkml:trace contextRef="#ctx0" brushRef="#br0" timeOffset="122783.64">9652 9885 0,'-42'-21'32,"84"42"-32,-106-42 0,43 21 15,21 21-15,0 0 0,0 0 16,0 0-16,-21 1 0,21 20 0,0-21 0,0 21 15,0-20-15,0 20 16,-21-21-16,21 21 0,0 1 0,0-1 16,0-21-16,0 22 0,0-1 0,0-21 15,0 21-15,0-20 0,0-1 16,0 0-16,0 0 0,0 0 16,-21-21-1,21-21 1,-21 0-16,21 0 0,0 0 0,0-1 15,0 1-15,0 0 0,0-21 16,0 21-16,21-1 0,0-20 16,-21 21-16,21 0 0,0 0 0,0-1 15,1 1-15,-1 0 0,0 0 16,21 21-16,-21 0 0,1 0 0,20 0 16,-21 0-16,0 0 0,22 0 0,-22 0 15,0 21-15,0 0 0,-21 0 16,0 1-16,0-1 0,0 0 0,0 0 15,0 0-15,0 0 0,-21 1 0,0-1 16,0 0-16,21 0 0,-22-21 16,1 21-16,0-21 0,21 21 15,0-42 1,21 21 0</inkml:trace>
  <inkml:trace contextRef="#ctx0" brushRef="#br0" timeOffset="123588.19">10329 10097 0,'-21'0'16,"0"0"-16,0 0 16,0 21-16,-1-21 0,-20 21 0,21 0 15,0 0-15,0 0 0,-1 1 0,1-1 16,21 0-16,0 21 15,-21-21-15,21 1 0,0-1 0,0 0 16,0 0-16,0 0 0,0 0 0,21-21 16,0 0-16,1 0 0,-1 0 15,21 0-15,-21 0 0,0 0 0,1 0 16,20-21-16,-21 21 0,0-21 0,0 0 16,-21 0-16,22 0 0,-22-1 15,0 1-15,0 0 0,0 0 0,0 0 16,0 0-16,-22-1 0,22 1 0,-21 0 15,0 0-15,0 21 0,0-21 16,0 21-16,-1 0 0,1 0 16,42 0-1,1 0 1,-1 0-16,0 0 0,0-21 0,0 21 16,0 0-16,1 0 0,-1 0 15,0 0-15,0 0 0,21 0 0,-20 0 16,-1 0-16,0 0 0,0 0 15,0 21 1,-21 0-16,0 0 0,0 0 16,0 0-16,0 1 0,0-1 15,0 0-15,0 0 0,0 0 16,0 0-16,0 1 0,0-1 16,0 0-16,-21-21 15,21 21 1,-21-21-16,0 0 15,21-21 1,0 0 0,0 0-16,0-1 0,0 1 15,0 0-15,0 0 0,0-21 16,21 20-16,0 1 0,-21 0 0,21 0 16,0 21-16,-21-21 0,22 0 0,-1-1 15,0 22-15,0 0 0,0 0 16,0 0-16,22 0 0,-22 0 0,0 0 15,0 22-15,0-22 0,1 21 16,-1 0-16,-21 0 0,0 0 16,0 22-16,0-22 0,0 0 0,0 0 15,0 0-15,0 0 0,0 1 0,0-1 16,-21 0-16,21 0 0,-22-21 16,22 21-16,-21-21 0,21 21 0,0-42 31,21 0-16,1 21-15,-1-21 0</inkml:trace>
  <inkml:trace contextRef="#ctx0" brushRef="#br0" timeOffset="124007.95">11091 10181 0,'0'21'15,"21"-21"1,1 0-16,-1 0 16,0 0-16,0-21 15,0 21-15,0 0 0,1-21 16,-1 0-16,0 21 0,0-21 0,0 0 16,-21-1-16,0 1 0,0 0 15,0 0-15,0 0 16,0 0-1,-21 21-15,0 0 0,0 0 0,0 0 16,-1 21-16,1 0 0,0 0 0,0 0 16,0 0-16,0 1 0,-1 20 15,1-21-15,0 0 0,0 22 0,21-22 16,0 0-16,0 0 0,0 21 0,0-20 16,0-1-16,21 0 15,0-21-15,0 0 0,1 21 16,20-21-16,-21 0 0,0 0 0,0 0 0,22 0 15,-22 0-15,0 0 0,0-21 16,0 21-16,1-21 0,-1 0 16,0-1-16,-21 1 15</inkml:trace>
  <inkml:trace contextRef="#ctx0" brushRef="#br0" timeOffset="124149.87">11451 10308 0,'0'21'16,"0"-42"-16,0 64 0,-21-43 0,21 21 15,0 0 17,-21-21-32,0 0 15,-1 0-15,1 0 16</inkml:trace>
  <inkml:trace contextRef="#ctx0" brushRef="#br0" timeOffset="128084.76">5715 12721 0,'0'0'0,"21"-21"0,0 21 0,0 0 16,22-21-16,-22 0 0,0 21 0,0-21 16,0-1-16,-21 1 0,22 21 15,-22-21-15,-22 21 16,1 0-16,0 0 16,0 0-16,0 0 0,-22 0 15,22 0-15,-21 21 0,0 0 0,20 1 16,-20-1-16,21 21 0,0-21 15,-22 22-15,22-1 0,0 0 16,0 1-16,0-1 0,0 0 0,21 1 16,0-1-16,0-21 0,0 21 15,0-20-15,0-1 0,0 0 0,21 0 16,0 0-16,0-21 0,0 0 0,22 21 16,-22-21-16,0 0 0,21 0 15,1 0-15,-22 0 0,21-21 0,0 0 16,-20 21-16,20-21 0,0 0 15,-21 0-15</inkml:trace>
  <inkml:trace contextRef="#ctx0" brushRef="#br0" timeOffset="128349.61">6286 12531 0,'0'-21'0,"0"42"0,0-64 15,0 22-15,0 42 31,-21 1-31,21-1 16,-21 0-16,21 0 0,0 21 0,-21 1 16,21-22-16,-21 21 0,21 1 0,-21-1 15,21 0-15,0 22 0,0-43 16,-22 21-16,22 1 0,-21-1 0,21-21 16,-21 21-16,21-20 15,0-1-15,0 0 0,0 0 16,21-21-16,0 0 15,1 0-15,-1 0 0,0-21 16,0 21-16</inkml:trace>
  <inkml:trace contextRef="#ctx0" brushRef="#br0" timeOffset="128847.97">6731 12869 0,'0'0'0,"21"-21"0,0 0 0,-21 0 0,0 0 16,0 0-16,0-1 0,0 1 15,0 0-15,-21 21 0,0 0 16,0 0-16,0 0 0,-1 0 16,1 0-16,0 0 0,0 0 0,-21 21 15,20 0-15,1 22 0,-21-22 16,21 0-16,0 21 0,-1 1 0,1-22 16,0 21-16,21 1 0,0-22 0,0 21 15,0-21-15,0 0 0,0 1 16,0-1-16,0 0 0,0 0 0,21-21 15,0 0 1,1 0-16,20 0 0,-21 0 16,0-21-16,22 0 0,-22 0 15,0-1-15,21 1 0,-21 0 16,1 0-16,20-21 0,-21 20 0,-21-20 16,21 21-16,-21-21 0,21-1 0,-21 22 15,0 0-15,0 0 0,0 0 16,0-1-16,0 44 31,-21-1-31,0 21 0,21-21 16,0 0-16,0 22 0,-21-22 0,21 21 15,-21-21-15,21 22 0,0-22 16,0 0-16,0 0 0,0 0 16,0 1-16,0-1 0,21 0 15,0-21-15,0 0 16,0 0-16,1 0 0,20 0 0,-21 0 15,0 0-15,0-21 0,22 0 16,-22-1-16</inkml:trace>
  <inkml:trace contextRef="#ctx0" brushRef="#br0" timeOffset="129216.76">7302 12806 0,'0'0'0,"22"-21"16,-1 0-16,-21-1 0,0 1 0,0 0 15,-21 21 1,-1 0-16,1 0 0,0 0 15,-21 0-15,21 0 0,-1 21 0,1 0 16,0 1-16,0-1 0,21 0 16,0 0-16,0 0 0,0 0 0,0 1 15,0-1-15,0 0 16,21 0-16,0-21 0,0 21 0,1-21 16,-1 0-16,0 21 0,21-21 0,-21 22 15,1-22-15,-1 0 0,-21 21 16,21 0-16,-21 0 15,0 0-15,-21 0 16,0-21 0,-22 0-16,22 22 0,-21-22 0,21 0 15,-22 0-15,1 0 0,0 0 16,20 0-16,-20 0 0,21 0 0,0 0 16,0 0-16,-1 0 0,1 0 15,42-22 16,1 22-31,20 0 0,-21 0 0</inkml:trace>
  <inkml:trace contextRef="#ctx0" brushRef="#br0" timeOffset="129624.52">7789 12848 0,'21'-21'16,"-42"42"-16,64-63 0,-22 42 0,-21-21 0,0 0 15,0-1 1,-21 22-16,-1 0 0,1 0 16,-21 0-16,21 0 0,0 0 15,-22 0-15,22 0 0,-21 22 0,21-1 16,-1-21-16,1 21 0,21 0 0,0 0 16,-21 0-16,21 1 0,0-1 15,0 0-15,0 0 0,0 0 16,21-21-16,0 21 0,1-21 15,-1 22-15,0-22 0,0 21 16,0-21-16,0 21 0,1-21 0,-1 21 16,0-21-16,0 0 0,-21 21 15,0 0-15,-21-21 16,0 22-16,0-22 16,-22 0-16,22 0 0,-21 21 15,21-21-15,-22 0 0,22 0 0,0 0 16,0 0-16,0 0 15</inkml:trace>
  <inkml:trace contextRef="#ctx0" brushRef="#br0" timeOffset="130131.91">8932 12383 0,'0'-22'0,"0"44"0,0-86 0,0 43 16,21 0-16,-21 0 0,0-1 15,0 65 17,-21-22-32,21 0 15,0 21-15,0 1 0,-21-1 0,21-21 16,-21 22-16,21-1 0,0 0 16,-21 22-16,21-22 0,0 0 0,0 1 15,-21-22-15,21 21 0,0-21 0,0 22 16,0-22-16,0 0 0,0 0 15,-22-21-15,22 21 0,0-42 32,0 0-32,0 0 15,0 0-15</inkml:trace>
  <inkml:trace contextRef="#ctx0" brushRef="#br0" timeOffset="130707.58">8742 12510 0,'0'0'0,"-21"-22"0,-1 1 0,22-21 15,-21 21-15,0 0 0,21-1 0,-21 1 16,21 0-16,0 0 0,0 0 16,0 0-16,21-1 0,21 22 15,-20-21-15,20 0 0,0 21 0,22 0 16,-1 0-16,1 0 16,-1 0-16,1 21 0,-1-21 0,1 21 15,-22 22-15,0-22 0,1 21 0,-22-21 16,0 22-16,-21-22 0,0 21 15,0-21-15,0 1 0,-21 20 0,-21-21 16,-1 0-16,1 0 0,0 22 0,-22-22 16,1 0-16,20-21 0,-20 21 15,20 0-15,22-21 0,-21 0 0,21 0 16,0 0-16,-1 0 0,22-21 31,22 0-31,-1 21 0,0 0 16,21 0-16,1-21 15,-22 21-15,21 0 0,0 0 0,1 0 16,-1 0-16,0 0 0,1 21 16,-1-21-16,0 21 0,1 0 0,-22 1 15,0-1-15,0 0 0,0 0 0,1 0 16,-22 0-16,0 22 0,0-22 16,0 0-16,0 0 0,-22 0 0,1 1 15,0-1-15,-21 0 0,21 0 0,-22 0 16,-20-21-16,20 21 0,1 1 15,0-22-15,-22 0 0,22 21 0,0-21 16,-1 0-16,22 0 0,-21 0 16,21 0-16,-1 0 0,1 0 15,0-21-15,0-1 0,0 22 0,21-21 16,0 0-16,0 0 0,0 0 16,0 0-16,0-1 15,0 1 1,21 21-16,0 0 0,21 0 15,-20-21-15</inkml:trace>
  <inkml:trace contextRef="#ctx0" brushRef="#br0" timeOffset="131524.85">9779 12637 0,'-21'-22'16,"0"22"-16,-1 0 16,1 22-16,0-1 0,-21 0 15,21 0-15,-1 0 0,1 22 0,0-1 16,0-21-16,0 21 0,21 1 16,-21-1-16,21-21 0,0 0 0,0 22 15,0-22-15,0 0 0,0 0 16,21-21-16,0 0 15,0 0-15,0 0 16,0 0-16,22 0 0,-22 0 16,0-21-16,0 0 0,0 0 0,1 21 15,-1-21-15,0-22 0,-21 22 0,0 0 16,0 0-16,0-22 0,0 22 16,0 0-16,0-21 0,0 21 0,-21-1 15,0 1-15,-1 0 0,1 21 0,0 0 16,0-21-16,0 21 0,0 0 15,42 0 17,0 0-32,0 0 0,21 0 15,1 0-15,-22-21 0,21 21 16,1 0-16,-1 0 0,0-21 0,1 21 16,-22 0-16,21 0 0,0 0 15,-20 0-15,-1 0 0,0 0 0,0 0 16,0 0-16,-21 21 15,0 0-15,0 0 0,0 0 16,-21 0-16,0 1 0,0-1 0,0 0 16,-1 0-16,1 0 0,0 0 15,0 1-15,0 20 0,21-21 16,0 0-16,0 0 0,0 1 0,0-1 16,0 0-16,21-21 15,0 21-15,0-21 0,0 0 16,22 0-16,-22 0 0,0 0 0,21 0 15,-20 0-15,20-21 0,-21 0 16,21 21-16,-20-21 0,-1-1 0,0 1 16,0 0-16,0 0 0,-21-21 15,0 20-15,0-20 0,0 21 0,0-21 16,-21 20-16,0 1 0,0-21 0,-22 21 16,1 0-16,0-1 0,-1 1 15,1 21-15,21 0 0,-21-21 0,-1 21 16,22 0-16,0 0 0,0 0 15,0 0-15,21 21 0,21 0 32,0-21-32,0 0 0,21 0 0,-20 0 15,20 0-15,-21 0 0,21 0 16,1 0-16,-22 0 0</inkml:trace>
  <inkml:trace contextRef="#ctx0" brushRef="#br0" timeOffset="132163.99">10922 12361 0,'21'-21'16,"-42"42"-16,42-63 0,-21 21 0,0 0 16,-21 0-16,0 21 0,0 0 15,-1 0-15,1 0 0,0 0 16,0 0-16,0 0 0,21 21 0,-21 0 16,21 0-16,-22 0 0,22 22 0,0-22 15,0 21-15,0 0 0,0-20 16,0 20-16,-21 0 0,21 1 0,0-1 15,0 0-15,-21 1 0,21-22 0,-21 21 16,21-21-16,0 0 0,0 22 16,0-22-16,-21 0 0,21 0 15,0-42 17,0 0-17,0 0-15,0-22 0,21 22 16,0 0-16,-21 0 0,21 0 15,0-22-15,-21 22 0,22 0 0,-1 0 16,0 21-16,0-21 0,0 0 16,0 21-16,1 0 0,-1 0 15,0 0-15,-21 21 32,0 0-32,0 0 0,-21-21 15,0 0-15,-1 21 0,1 0 16,0-21-16,0 0 15,-21 0-15,20 0 0,1 0 0,0 0 0,0 0 16,0 0 0,0 0-1,21 22 17,21-1-32,-21 0 15,21-21-15,-21 21 0,0 0 0,21 0 16,0 1-16,-21-1 0,21 0 15,1 0-15,-22 0 0,21-21 0,0 21 16,-21 1-16,21-22 0,0 0 0,0 21 16,1-21-16,-1 0 0,0 0 15,0 0-15,0 0 0,0 0 16,1 0-16,-1-21 0,0-1 16,0 1-16</inkml:trace>
  <inkml:trace contextRef="#ctx0" brushRef="#br0" timeOffset="133452.46">11599 12996 0,'85'0'16,"-64"0"-1,0 0-15,0 0 0,1-21 16,20 0-16,-21 0 0,21 21 0,-20-21 16,20 0-16,0-22 0,-21 22 0,22 0 15,-22 0-15,0 0 0,-21-22 16,0 22-16,0 0 0,0 0 0,0 0 15,0-1-15,0 1 0,0 0 16,-21 21-16,0 0 0,0 0 0,-1 0 16,1 0-16,0 0 0,0 21 15,0 0-15,0 1 0,-1 20 0,1-21 16,21 0-16,-21 22 0,21-1 16,-21-21-16,21 21 0,0-20 0,0 20 15,0-21-15,0 0 0,0 0 16,21 1-16,0-1 0,0-21 0,1 0 15,-1 21-15,0-21 0,0 0 0,0 0 16,0 0-16,1 0 0,-1-21 16,0 21-16,21-21 0,-21-1 0,1 22 15,-1-21-15,0 0 0,0 0 0,0-21 16,0 20-16,22 1 0,-22-21 16,0 21-16,0 0 0,0-1 15,1 1-15,-1 0 0,0 0 0,0 21 16,0 0-16,0 0 15,1 21-15,-22 0 16,21 0-16,-21 1 0,0-1 16,0 0-16,0 21 0,0-21 0,0 1 15,-21-1-15,-1 21 0,22-21 0,-21 0 16,0-21-16,21 22 0,0-1 16,-21-21-16,0 0 0,21 21 0,-21-21 15,21-21 16,0 0-31,21-1 16,0 1-16,0-21 0,0 21 16,0 0-16,1-1 0,-1-20 0,0 21 15,0-21-15,0 20 0,0 1 0,1-21 16,-1 21-16,-21 0 16,21 21-16,-42 21 31,0 0-31,21 0 0,-22 0 15,1 22-15,21-22 0,-21 0 0,21 21 16,0-21-16,0 1 0,0-1 16,0 21-16,0-21 0,0 0 15,0 1-15,21-22 0,0 21 16,1-21-16,-1 0 16,0 0-16,0 0 0,0 0 0,0 0 15,1-21-15,-1 21 0,0-22 0,0 1 16,0 0-16,0 0 0,1 0 15,-22-22-15,21 22 0,0-21 0,0 0 16,-21-1-16,21 1 0,0 0 0,1-1 16,-22 22-16,21-21 0,0-1 15,-21 1-15,0 0 0,0 21 0,21-22 16,-21 22-16,0 0 0,0 0 16,-21 42-1,0 0-15,21 0 16,0 22-16,-21-22 0,-1 21 15,22 0-15,-21 1 0,21-1 0,0 0 16,-21 1-16,21 20 0,-21-20 0,21-1 16,0 0-16,0-21 0,0 22 15,0-22-15,0 21 0,0-21 0,0 1 16,21-1-16,0-21 0,-21 21 16,21-21-16,1 0 0,-1 0 15,0 0-15,0 0 0,0-21 0,0 0 16,1 21-16,-1-22 0</inkml:trace>
  <inkml:trace contextRef="#ctx0" brushRef="#br0" timeOffset="133648.14">12933 12637 0,'-21'21'16,"42"-42"-16,-21 42 15,21-21 1,0 0-16,0 0 0,22 0 0,-22 0 16,21 0-16,0 0 0,-20 0 15,20 0-15,0-21 0,1 21 16,-22 0-16,21 0 0</inkml:trace>
  <inkml:trace contextRef="#ctx0" brushRef="#br0" timeOffset="134023.92">13377 12869 0,'0'0'0,"0"22"0,0-1 15,0 0-15,21-21 32,1 0-32,-1 0 0,21 0 0,-21 0 15,0-21-15,22 21 0,-22-21 16,21-1-16,-21 22 0,1-21 0,-1 0 15,0 0-15,0 0 0,-21-22 0,21 22 16,-21 0-16,0 0 0,0 0 16,0 0-16,0-1 0,-21 22 0,0 0 15,0 0-15,0 0 0,-1 0 16,1 0-16,0 0 0,0 22 0,0-22 16,-22 21-16,43 21 0,-21-21 0,0 0 15,21 22-15,-21-22 0,21 21 16,0-21-16,0 1 0,0-1 15,0 0-15,21 0 0,0 0 0,0 0 0,22-21 16,-22 0-16,0 22 16,21-22-16,-20 0 0,20 0 0,0 0 15,-21-22-15,22 1 0,-1 21 16,-21-21-16,22 0 0</inkml:trace>
  <inkml:trace contextRef="#ctx0" brushRef="#br0" timeOffset="134443.68">14097 12615 0,'0'0'15,"-21"0"1,0 0 0,-1 22-16,22-1 0,0 0 0,0 0 15,-21 0-15,21 22 0,-21-22 0,21 0 16,0 0-16,0 21 0,-21-20 16,21-1-16,-21 0 0,21 0 0,-21 0 15,21 0-15,0-42 47,0 0-47,0 0 16,21 0-16,0-22 0,0 22 15,0 0-15,0 0 0,1-21 16,-1 20-16,0 1 0,21 0 16,1-21-16,-22 21 0,21 21 0,0-22 15,1 22-15,-1 0 0,0 0 16,-20 0-16,20 0 0,-21 0 0,0 22 15,0-1-15,1 0 0,-22 0 16,21 21-16,-21-20 0,0 20 0,0-21 16,0 0-16,0 22 0,0-22 0,-21 0 15,-1 0-15,1 0 0,0 0 16,0-21-16,0 22 0,0-22 0,-1 0 16,44 0 15,-1 0-31</inkml:trace>
  <inkml:trace contextRef="#ctx0" brushRef="#br0" timeOffset="134935.4">15113 12700 0,'0'0'0,"-21"0"0,0-21 0,-1 0 16,1 21-16,0-21 0,0-1 0,0 22 15,0 0-15,-1-21 0,1 21 16,-21 0-16,21 0 0,0 0 0,-1 0 16,-20 21-16,21 1 0,0-1 15,0 0-15,-1 0 0,-20 0 16,42 0-16,-21 22 0,21-22 0,-21 0 16,21 0-16,0 22 0,0-22 15,0 0-15,0 0 0,21-21 0,-21 21 16,21 0-16,0-21 0,0 0 0,1 0 15,20 0-15,-21 0 0,0 0 16,0 0-16,22-21 0,-22 21 0,0-21 16,0 0-16,0 0 0,1 0 15,-1-22-15,0 22 0,0-21 0,0-1 16,-21 1-16,0 0 0,21-1 0,1 1 16,-22 0-16,21-1 0,-21 1 15,0 0-15,0-1 0,0 1 16,0 21-16,0 0 0,0 0 0,0 42 31,0 0-31,-21 21 16,21-21-16,-22 22 0,22-1 0,-21-21 15,21 22-15,0-1 0,0 0 16,-21 1-16,21-1 0,-21 0 0,21-21 16,0 22-16,0-22 0,0 21 15,0-21-15,0 1 0,0-1 0</inkml:trace>
  <inkml:trace contextRef="#ctx0" brushRef="#br0" timeOffset="135359.82">15642 12658 0,'0'0'0,"0"-21"0,0-43 31,-42 64-31,21 0 16,-1 0-16,1 0 0,-21 0 16,21 21-16,0-21 0,-1 21 0,1 1 15,21-1-15,0 0 0,0 0 16,0 0-16,0 0 16,21 1-16,1-22 0,-1 21 15,0-21-15,0 21 0,0-21 0,0 21 16,1-21-16,-1 0 0,0 21 15,0-21-15,0 0 0,0 0 0,-21 21 16,22-21-16,-1 22 16,-21-1-1,-21-21 1,-1 0-16,1 21 16,-21-21-16,21 0 0,-22 0 0,22 0 15,-21 0-15,0 0 0,-1 21 0,22-21 16,-21 0-16,-1 0 0,22 0 15,0 0-15,-21 0 0,21 0 0,-1 0 16,1 0-16,21-21 0,0 0 16</inkml:trace>
  <inkml:trace contextRef="#ctx0" brushRef="#br0" timeOffset="135875.94">16595 12192 0,'0'0'0,"0"-42"16,21 21-16,-21-22 0,0 22 15,0-21-15,0 21 0,0-1 0,0 1 16,0 0-16,0 0 0,-21 21 0,-1 0 15,1 21 1,21 0-16,0 22 0,0-1 0,0 0 16,-21 1-16,21 20 0,0 1 15,0-1-15,-21-21 0,21 22 0,0-1 16,-21-20-16,21 20 0,0-20 0,0 20 16,0-21-16,0 1 15,0-1-15,0 0 0,0-20 0,0-1 16,0 0-16,0 0 0,0 0 0,21-21 31,-21-21-15,21 0-16,0 0 15</inkml:trace>
  <inkml:trace contextRef="#ctx0" brushRef="#br0" timeOffset="136215.75">16573 12234 0,'0'0'0,"-21"-42"0,21 21 0,-21-21 0,21-1 16,0 22-16,0-21 0,0 21 16,0-22-16,0 22 0,21 0 0,0 0 15,22-22-15,-22 22 0,0 21 16,21-21-16,-20 0 0,20 0 0,0 21 16,-21 0-16,22 0 0,-22 0 0,21 0 15,-21 0-15,1 0 0,-1 21 16,21 0-16,-21 21 0,-21-20 0,21 20 15,-21 0-15,0 1 0,0 20 16,0-21-16,-21 1 0,0 20 16,-21-20-16,21-1 0,-22 0 0,1-21 15,0 22-15,-1-22 0,1 0 16,0 0-16,-1 0 0,1 1 0,21-1 16,0-21-16,-1 21 0,1-21 0,21 21 15,0 0 1,21-21-16,1 0 0,-1 0 15,0 0-15,0 0 0,21 0 0</inkml:trace>
  <inkml:trace contextRef="#ctx0" brushRef="#br0" timeOffset="137008.29">16976 12658 0,'0'21'0,"21"-21"47,0 0-47,0-21 0,0 21 15,22-21-15,-22-1 0,0 22 16,0-21-16,0 21 0,-21-21 0,21 0 16,-21 0-16,0 0 0,-21 21 31,0 0-31,0 0 0,0 0 15,0 0-15,-1 0 0,1 21 0,-21 0 16,21 0-16,0 0 0,21 0 16,-22 1-16,22-1 0,0 0 0,0 21 15,0-21-15,0 1 0,0-1 16,0 0-16,22 0 0,-1 0 16,0-21-16,21 0 0,-21 0 0,1 0 15,20 0-15,-21 0 0,21 0 16,-20 0-16,20 0 0,0-21 0,1 0 15,-1 0-15,-21 0 0,21-1 16,1 1-16,-22 0 0,0-21 0,21 21 16,-20-1-16,-22 1 0,0-21 15,21 21-15,-21 0 0,0-1 16,-21 22 0,-1 22-1,22-1-15,0 0 0,-21 0 16,0 0-16,21 0 0,0 1 0,0-1 15,0 0-15,-21 0 0,21 0 16,0 22-16,0-22 0,-21 0 0,21 0 16,0 0-16,0 0 15,0-42 32,0 0-47,0 0 16,0 0-16,0 0 0,0-1 0,0 1 15,21-21-15,0 21 0,0-22 16,0 22-16,22-21 0,-22 21 0,21-22 16,1 22-16,-1 0 0,-21 0 0,21 0 15,1 21-15,-22 0 0,21 0 16,-21 21-16,1 0 0,20 0 0,-42 0 16,0 1-16,21 20 0,-21 0 0,0-21 15,0 22-15,0-1 0,0 0 16,-21-20-16,21 20 0,-21-21 0,21 0 15,-21 0-15,-1 1 0,22-1 16,-21-21-16,0 0 16,0 0-16,21-21 15,0-1-15</inkml:trace>
  <inkml:trace contextRef="#ctx0" brushRef="#br0" timeOffset="141032.13">19071 11980 0,'21'22'16,"-21"-1"-16,21 0 31,1-21-31,-1 0 0,0 0 0,0 0 16,0 0-16,22 0 0,-22 0 0,21-21 16,0 21-16,1-21 0,-1-1 15,0 22-15,1-21 0,-1 0 0,0 0 16,1 0-16,-22 0 0,0-1 15,21 1-15,-20 0 0,-22 0 0,0 0 16,21 0-16,-21-22 0,0 22 16,0 0-16,0 0 0,0 0 0,-21-1 15,-1 1-15,22 0 0,-21 21 16,0 0-16,0 0 0,0 0 16,0 21-16,-1 0 0,-20 22 0,21-1 15,0-21-15,0 43 0,-22-22 16,43 22-16,-21-22 0,0 21 0,21 1 15,-21-1-15,21 1 0,0-1 16,0 1-16,0-22 0,0 22 0,0-22 16,0 0-16,0 1 0,0-1 0,0-21 15,21 22-15,-21-22 0,0 0 16,0 0-16,0 0 0,-21-21 31,0 0-31,-1-21 16,1 0-16,0 0 0,0 0 15,0-1-15,0 1 0,-1 0 16,1-21-16,21 21 0,-21-1 0,0-20 16,0 21-16,0 0 0,21 0 0,-22 21 15,1 0 1,21 21-16,0 21 16,0-21-16,0 0 15,0 1-15,0-1 0,0 0 0,21 0 16,1 21-16,20-20 0,-21-22 0,21 21 15,1 0-15,-1 0 0,0-21 16,22 0-16,-22 0 0,22 0 0,-22 0 16,22 0-16,-22 0 15,21-21-15,-20 21 0,-1-21 0,0 0 16,-20-1-16,20 1 0,-21 0 0,0 0 16,0 0-16,1 0 0,-22-22 15,0 22-15,0 0 0,0-21 0,0 20 16,0 1-16,0 0 15,0 42 1,-22-21-16,22 21 0,-21 1 0,21-1 16,-21 21-16,21-21 0,0 0 15,-21 1-15,21-1 0,-21 21 0,21-21 16,0 0-16,0 1 16,0-1-16,0 0 15,21-21 1,0 0-16,0 0 15,0-21-15,-21 0 0,22-1 0,-1 1 16,0 21-16,-21-21 0,21-21 0,-21 21 16,21-1-16,-21 1 0,0 0 15,21 0-15,-21 0 0,22 0 0,-22-1 16,0 44 15,0-1-31,0 0 0,0 0 0,0 0 16,0 0-16,0 1 15,0-1-15,0 0 0,0 0 16,0 0-16,21 0 0,0-21 16,0 0-16,0 0 15,0 0-15,1 0 0,20 0 0,-21 0 16,0 0-16,22 0 0,-1 0 0,-21-21 16,21 21-16,-20-21 0,20 0 15,-21 0-15,0 21 0,0-21 0,1-22 16,-1 22-16,-21 0 0,0 0 15,21 0-15,-21-1 0,0 44 32,0-1-32,-21-21 15,0 21-15,21 0 0,-22 0 16,22 0-16,0 1 0,0-1 16,0 0-16,0 0 0,0 0 15,22-21-15,-1 0 0,-21 21 0,21-21 16,21 0-16,-21 0 0,22 0 15,-22 0-15,21 0 0,1 0 0,-22 0 16,21-21-16,0 21 0,-20-21 16,-1 0-16,21 0 0,-21 0 0,0-1 15,-21 1-15,22 0 0,-1-21 16,0 21-16,-21-1 0,0 1 0,0 0 16,0 0-16,0 0 0,-21 42 46,0 0-46,21 21 0,0-20 0,0 20 16,0-21-16,-22 21 0,22 1 16,-21-1-16,21 0 0,-21 1 0,21 20 15,-21-20-15,21 20 0,-21 1 0,0-1 16,-1 22-16,1-22 0,0 1 16,0-1-16,-21 22 0,20 0 0,-20-22 15,21 22-15,-21-22 0,20 1 16,1-1-16,0 1 0,0-22 0,21 0 15,0-20-15,0 20 0,0-21 16,21-21 0,0-21-1,0 0-15,1-22 0,20 22 16,-21-21-16,21-22 0,-20 22 0,20-21 0,-21-1 16</inkml:trace>
  <inkml:trace contextRef="#ctx0" brushRef="#br0" timeOffset="141358.16">21251 12171 0,'0'0'16,"0"-21"-16,0 0 0,0-1 0,0 1 16,0 0-16,21 0 0,1 21 15,-1 0-15,0 0 0,21 0 0,-21 0 16,22 0-16,-1 0 0,-21 0 15,22 21-15,-22 0 0,0 0 0,0 1 16,-21 20-16,0-21 0,0 0 16,0 22-16,-21-22 0,-21 21 0,20-21 15,1 0-15,-21 1 0,0-1 16,-1 0-16,22-21 0,-21 21 0,-1-21 16,22 0-16,0 21 0,0-21 0,0 0 15,0 0 1,21-21-1,21 0-15,0 0 16,0 0-16,21-1 0</inkml:trace>
  <inkml:trace contextRef="#ctx0" brushRef="#br0" timeOffset="141647.99">22098 11472 0,'0'-21'15,"0"42"-15,0-63 0,0 21 0,-21 21 0,0 0 16,-1 0-16,1 21 16,0 0-16,0 22 0,0-22 15,-22 42-15,22-20 0,0-1 0,0 21 16,-21 1-16,20-1 0,1 1 16,0-1-16,0 1 0,0-1 0,0 1 15,-1-1-15,1-20 0,0-1 0,0 0 16,21 1-16,0-22 0,0 0 15,0 0-15,-21 0 0,21 1 0,0-1 16,0 0-16,21-21 16,0 0-16,0 0 15,0 0-15,1 0 0,-1-21 0,21 0 0,-21 21 16,22-22-16</inkml:trace>
  <inkml:trace contextRef="#ctx0" brushRef="#br0" timeOffset="142032.25">22013 12319 0,'0'21'47,"21"-21"-31,1 0-16,-1 0 16,0 0-16,21 0 0,-21 0 15,1 0-15,-1 0 0,0-21 0,21 21 16,-42-21-16,21 21 0,1-21 15,-22 0-15,0-1 0,0 1 16,0 0-16,0 0 0,-22 21 16,1 0-16,0 0 0,0 0 15,0 0-15,0 0 0,-1 0 0,1 21 16,0 0-16,0 0 0,0 1 16,21-1-16,0 21 0,0-21 0,0 0 15,0 1-15,0-1 0,0 0 16,0 0-16,0 0 0,21 0 15,0-21-15,0 22 0,0-22 16,22 0-16,-22 0 16,0 0-16,0 0 0,22 0 0,-22 0 15,21 0-15,-21-22 0,22 22 0,-22-21 16,0 0-16,0 0 0,0 0 16</inkml:trace>
  <inkml:trace contextRef="#ctx0" brushRef="#br0" timeOffset="143755.88">22648 12192 0,'0'-21'0,"-42"127"0,84-191 0,-42 43 0,0 21 15,0 42 1,0 0 0,-21 0-16,21 0 0,-21 0 0,21 22 15,-21-22-15,21 0 16,0 0-16,0 22 0,0-22 0,-21 0 16,21 0-16,0 0 0,0 0 15,0 1-15,0-1 16,0-42 15,0-1-15,0 1-16,21 0 0,-21 0 15,0 0-15,21 0 0,0-1 16,-21 1-16,21-21 0,0 21 16,1-22-16,-1 22 0,0 0 0,0 0 15,0 0-15,0 21 0,1 0 16,-1 0-16,0 0 0,-21 21 15,21 0 1,-21 0-16,0 22 0,21-22 0,-21 0 16,0 0-16,0 21 0,0-20 15,0-1-15,0 0 0,0 0 0,0 0 16,0 0-16,0 1 16,21-22 15,1-22-16,-22 1-15,21 21 0,0-21 0,0 21 16,-21-21-16,21 0 0,0 0 16,22-1-16,-22-20 0,0 21 15,0 0-15,0-22 0,22 22 0,-22 0 16,0 0-16,0 0 0,0 21 16,-21-21-16,22 21 0,-22 21 15,0 0-15,-22 0 16,22 21-16,-21-20 15,21-1-15,-21 0 0,21 0 0,-21 0 16,21 0-16,0 1 0,0-1 16,0 0-16,0 0 0,0 0 15,21 0-15,0-21 0,0 22 0,1-22 16,-1 0-16,0 0 0,0 21 16,0-21-16,22 0 0,-22 0 0,21 0 15,0 0-15,1 0 0,-1 0 16,0 0-16,22-21 0,-22-1 0,1 1 15,-1 0-15,-21 0 0,21 0 0,1 0 16,-22-1-16,0 1 0,0-21 16,-21 21-16,0 0 0,0-1 0,0 1 15,-42 21-15,21 0 16,0 0-16,-1 0 0,1 0 0,-21 21 16,21 1-16,0-1 0,21 0 15,0 0-15,-22 0 0,22 0 16,0 1-16,0 20 0,0-21 0,0 0 15,22 0-15,-22 1 16,21-22-16,0 21 0,0-21 0,21 0 16,-20 0-16,-1 0 0,21 0 0,-21 0 15,22 0-15,-22 0 0,0 0 16,21 0-16,-21 0 0,1-21 0,20-1 16,-21 1-16,0 0 0,0 0 15,1 0-15,-1 0 0,-21-1 0,0 1 16,21 0-16,-21 0 0,-21 21 31,0 0-31,21 21 16,-22 0-16,1 0 0,0 1 15,0-1-15,0 0 0,21 0 16,-21-21-16,21 21 0,-22-21 0,1 21 16,42-42 30,1 21-46,-1-21 16,0 0-16,0 0 0,0 21 16,0-43-16,1 22 0,-1 0 15,0 0-15,0 0 0,0 0 0,0-1 0,1 22 16,-1 0-16,0 0 16,-21 22-1,0-1-15,0 0 0,0 0 16,0 0-16,0 0 0,0 1 15,0-1-15,0 0 0,0 0 0,0 0 16,0 0-16,21 1 0,0-1 16,0-21-16,1 0 0,-1 0 15,0 0-15,0 0 0,0 0 0,22 0 16,-22-21-16,0 21 0,0-22 16,21 1-16,-20 0 0,-1 0 15,0-21-15,0-1 0,0 1 0,0 0 16,1-1-16,-1-20 0,0 20 15,21-20-15,-21-1 0,1 22 0,-1 0 16,21-1-16,-42 1 0,21 0 16,0-1-16,-21 22 0,0 0 0,0 0 15,-21 21 1,0 21-16,0 0 16,0 0-16,0 1 0,-1 20 0,-20 0 15,21 1-15,-21-1 0,20 21 16,1-20-16,0 20 0,0-20 15,0-1-15,21 0 0,-21 1 0,21-1 16,0-21-16,0 21 0,0-20 16,0-1-16,0 0 0,0 0 0,21-21 15,0 21-15,0-21 0,0 0 16,0 0-16,22 0 0,-1 0 0,-21 0 16,22 0-16,-1 0 0,0 0 0,1-21 15,-22 0-15,21 21 0,-21-21 16,22 0-16,-22-1 0,0 1 0,0-21 15,0 21-15,-21 0 0,0-1 16,0 1-16,-21 21 31,0 21-31,0-21 0,0 22 0,-1-1 16,22 21-16,-21-21 0,21 0 0,0 1 16,0-1-16,0 0 0,0 0 15,0 0-15,0 0 0,0 1 0,0-1 16,0-42 31,0-1-47,0 1 0,0 0 15,0 0-15</inkml:trace>
  <inkml:trace contextRef="#ctx0" brushRef="#br0" timeOffset="143959.76">24617 11896 0,'0'0'16,"21"21"-16,0-21 15,21 0-15,1 21 0,-1-21 16,22 0-16,-1 0 0,-21 21 0,22-21 16,-1 0-16,-20 0 0,-1 0 15,0 0-15,1 0 0,-1 0 0,-21 0 16,0 0-16,1-21 0,-22 0 15,21 0-15</inkml:trace>
  <inkml:trace contextRef="#ctx0" brushRef="#br0" timeOffset="144567.76">27072 11472 0,'0'0'0,"0"-21"0,0 0 0,21 0 16,-21 0-16,0 0 0,0-1 15,-21 22 1,0 0-16,0 22 0,0-1 0,-1 21 16,1 0-16,0 1 0,0-1 15,0 0-15,0 22 0,-1-1 0,1-20 16,21 20-16,-21 1 0,0-1 15,0 1-15,0-1 0,21-20 16,-22 20-16,1-21 0,0 1 0,21-1 16,-21-21-16,0 22 0,21-22 0,0 0 15,0 0-15,0 0 0,0 0 16,21-42 15,-21 0-31,21 0 0,-21 0 16,0 0-16</inkml:trace>
  <inkml:trace contextRef="#ctx0" brushRef="#br0" timeOffset="144892.59">26691 11938 0,'-21'-63'0,"42"126"0,-63-169 15,42 64-15,-21 0 0,21-22 0,0 22 16,0-1-16,-22-20 0,22 21 16,0-22-16,0 22 0,0-1 0,0 1 15,0 0-15,22-1 0,-1 22 16,0 0-16,21 0 0,1 0 0,-1 0 15,0 21-15,22 0 0,-1 0 16,1 21-16,-1 0 0,1 0 0,-1 21 16,-20 1-16,20 20 0,-42-20 15,22 20-15,-43 1 0,0-1 0,0-21 16,0 22-16,-22-22 0,1 1 0,0-1 16,-21 0-16,-1 1 15,-20-1-15,21-21 0,-22 0 0,22 0 16,-1 1-16,-20-1 0,21 0 0,20 0 15,-20-21-15,21 0 0,0 21 16,0-21-16,42 0 31,0 0-15</inkml:trace>
  <inkml:trace contextRef="#ctx0" brushRef="#br0" timeOffset="145731.81">27326 12277 0,'0'0'0,"21"0"0,22 0 0,-22 0 16,21 0-16,-21 0 0,0 0 0,1 0 15,-1 0-15,0 0 0,0-21 16,-21-1-16,0 1 0,0 0 16,0 0-16,0 0 0,0 0 0,0-1 15,0-20-15,-21 21 0,0 0 16,0-22-16,-1 22 0,1 0 0,-21 0 15,21 21-15,0 0 0,-1 0 16,1 0-16,0 0 0,0 0 16,0 42-16,0-21 0,-1 1 0,1 20 0,0-21 15,0 21-15,21 1 0,0-22 16,0 21-16,0-21 0,0 22 16,0-22-16,0 0 0,0 0 0,21-21 15,0 21-15,0-21 0,1 0 16,-1 0-16,21 0 0,-21 0 0,22 0 15,-22 0-15,0 0 0,21 0 16,-21 0-16,1-21 0,-1 0 0,0 0 16,0 0-16,0 0 0,-21-1 0,0 1 15,0-21-15,21 21 16,-21-22-16,0 22 0,0 0 0,0 0 16,0 42-1,0 0 1,0 0-16,-21 22 0,21-22 0,0 0 15,0 0-15,0 0 0,0 1 16,0-1-16,0 0 0,0 0 0,21 0 16,1-21-16,-1 21 0,0-21 15,21 0-15,-21 0 0,22 0 0,-1 0 16,-21 0-16,22 0 0,-1 0 0,-21-21 16,21 21-16,-20-21 0,-1 0 15,0 0-15,0 0 0,-21-22 0,0 22 16,21-21-16,-21 21 15,0-22-15,21 1 0,-21 21 0,0-22 16,0 22-16,0 0 0,0 0 16,0 42-1,0 21-15,-21-20 0,0 20 16,0 0-16,21 1 0,-21-1 16,0 0-16,21 1 0,-22 20 0,1-21 15,0 1-15,0-1 0,0 0 16,21 22-16,-21-22 0,-1 22 0,1-1 15,0 1-15,-21-1 0,21 1 0,-1-1 16,-20 1-16,21-1 16,-21-20-16,20 20 0,-20-21 0,21 22 15,0-22-15,0 1 0,-1-1 0,1-21 16,0 21-16,21-20 0,0-1 16,0 0-16,0-42 15,21 0 1,0-1-16,1-20 15,-1 21-15,0-21 0,0 20 0,21-20 16,-20-21-16,20 20 0,-21-20 0</inkml:trace>
  <inkml:trace contextRef="#ctx0" brushRef="#br0" timeOffset="146031.64">27898 12361 0,'0'0'0,"0"-84"0,0 20 0,0 1 15,0-1-15,0 22 0,0 0 0,0-1 16,0 1-16,0 21 0,0 0 0,21-1 15,0 1-15,0 0 0,0 21 16,0 0-16,22 0 0,-1 0 0,-21 0 16,22 0-16,-1 21 0,-21 0 15,21 1-15,-20 20 0,-1-21 0,-21 21 16,0-20-16,0 20 0,0 0 16,0-21-16,-21 22 0,-22-22 0,22 21 15,0-21-15,0 1 0,0-1 0,-1-21 16,1 21-16,0-21 15,0 0-15,0 0 0,0 0 16,21-21 15,21 21-15,0-21-16,0-1 0,0 22 16</inkml:trace>
  <inkml:trace contextRef="#ctx0" brushRef="#br0" timeOffset="146351.48">28427 12129 0,'0'0'0,"21"0"0,-21-22 15,21 1-15,0 0 16,0 0-16,1 0 16,-22 0-16,21-1 0,0 1 0,0 0 15,-21 0-15,21 0 16,-42 21-1,0 0-15,0 21 16,0 0-16,-1 0 16,1 0-16,0 1 0,0-1 0,0 21 15,21-21-15,0 0 0,-21 22 16,21-22-16,0 0 0,0 0 0,0 0 16,0 1-16,0-1 15,21 0-15,0-21 16,0 21-16,0-21 0,0 0 0,1 0 15,-1 0-15,0 0 0,0 0 16,21 0-16,-20-21 0</inkml:trace>
  <inkml:trace contextRef="#ctx0" brushRef="#br0" timeOffset="146668.29">28787 12171 0,'21'-21'16,"-21"-22"-16,-64 170 0,107-190 0,-1-22 0,-42 64 0,0-21 16,21 21-16,0-22 0,-21 22 0,21 0 15,1 0-15,-1 0 0,0 21 16,0 0-16,0 0 15,0 0-15,22 0 0,-22 0 16,0 0-16,0 21 0,-21 0 16,21 0-16,-21 21 0,22-20 0,-22 20 15,0-21-15,0 21 0,0-20 16,0 20-16,0-21 0,0 0 0,0 0 16,-22 1-16,1-22 0,0 21 0,0-21 15,0 0 1,0 0-16,21-21 15,0-1 1,0 1-16,0 0 0,21 0 0,-21 0 16,21 0-16,0-1 0,-21-20 15,21 21-15,0 0 0,-21 0 16,0-1-16,22-20 0,-22 21 0,21 0 16,-21 0-16,21-1 0</inkml:trace>
  <inkml:trace contextRef="#ctx0" brushRef="#br0" timeOffset="147136.25">30565 11345 0,'0'0'0,"21"-21"0,-21 0 0,0 0 15,0 0-15,0 0 0,0-1 16,-21 44 0,21-1-1,-22 0-15,22 21 0,-21 1 16,21 20-16,-21-21 0,0 22 0,21-22 16,0 22-16,0-1 0,-21-20 15,21 20-15,-21-21 0,21 22 0,-22-22 16,22 22-16,0-22 0,-21 0 0,21-20 15,-21 20-15,21-21 0,0 21 16,0-20-16,0-1 0,21-21 16,0 0-1</inkml:trace>
  <inkml:trace contextRef="#ctx0" brushRef="#br0" timeOffset="147504.04">30268 11642 0,'0'0'16,"-21"-43"-16,21 1 0,0 0 0,-21-1 0,21 1 16,0 21-16,0-21 0,0-1 15,21 1-15,-21 21 0,21-22 0,22 22 16,-22-21-16,21 21 0,0 0 16,1-1-16,-1 1 0,22 0 0,-22 0 15,21 0-15,-20 21 16,20 0-16,1 0 0,-22 0 0,22 21 15,-22 0-15,0 21 0,1 1 16,-22-1-16,0 22 0,-21-22 0,0 21 16,0 1-16,-21-22 0,0 22 15,-22-22-15,1-21 0,0 22 0,-1-22 16,-20 0-16,-1 0 0,22 0 0,-22 0 16,22-21-16,-21 0 0,20 22 15,1-22-15,21 0 0,0 0 0,-1 0 16,1 0-16,21 21 15,21-21 1,1 0 0,-1 0-16,0 0 0,21 0 0,-21-21 15,22 21-15</inkml:trace>
  <inkml:trace contextRef="#ctx0" brushRef="#br0" timeOffset="147991.82">31327 11451 0,'84'-84'16,"-168"168"-16,189-190 0,-83 64 0,-1 21 16,-21 0-16,0 0 0,0 42 15,0 21 1,-21-21-16,-22 43 16,22-22-16,0 0 0,0 22 0,-22-22 15,22 1-15,0 20 0,0-21 16,0 1-16,0-1 0,21 0 0,-22 1 15,1-1-15,21-21 0,-21 22 16,21-22-16,0 0 0,0 0 0,-21 0 16,21 0-16,0-42 31,0 0-15,21 21-16,0-42 0,0 21 15,1-1-15,-1 1 0,0-21 0,0 21 0,21 0 16,-20-22-16,-1 22 15,21 0-15,-21 0 0,0 21 0,1-21 16,-1 21-16,0 0 0,0 0 16,-21 21-16,0 0 0,0 21 15,0-21-15,0 1 16,0-1-16,0 21 0,0-21 0,0 0 16,0 1-16,0-1 0,0 0 15,0 0-15,21-21 16,0 21-16,1-21 15,-1 0-15,21 0 0,-21 0 16,0 0-16,22 0 0,-22-21 16,21 21-16,1-21 0</inkml:trace>
  <inkml:trace contextRef="#ctx0" brushRef="#br0" timeOffset="148677.51">32131 11811 0,'0'0'0,"0"-21"0,0 0 0,0 0 15,-21 21-15,0 0 16,-22 0-16,22 0 15,0 21-15,0-21 0,-22 21 0,22 0 16,0 0-16,0 0 0,0 1 16,0-1-16,21 0 15,0 0-15,0 0 0,0 0 16,0 1-16,0-1 0,21-21 16,0 0-16,0 21 0,0-21 15,0 0-15,1 0 0,-1-21 16,-21 0-1,21-1-15,-21 1 0,0-21 16,0 21-16,0 0 0,0-1 16,0 1-16,0-21 0,0 21 0,21 0 15,0 21-15,-21-22 0,21 1 16,1 21-16,-1-21 0,0 21 16,0 0-16,21 0 15,-20 0-15,-1 0 0,0 0 0,0 0 16,21 0-16,-42 21 0,22 0 15,-22 1-15,21-1 0,-21 0 0,0 0 16,0 0-16,0 0 0,0 1 16,-21-1-16,-1 0 0,1 0 0,0 0 15,21 0-15,-21 1 0,0-22 16,21 21-16,-21 0 0,-1-21 16,1 0-1,21-21 1,0 0-16,0-1 15,0 1-15,0 0 0,21 0 16,1 0-16,-1 0 0,0-1 16,21-20-16,-21 21 0,22 0 15,-1 0-15,-21-1 0,22 1 0,-1 0 16,0 21-16,-21 0 0,22 0 16,-22 0-16,-21 21 0,0 0 15,0 1-15,0-1 0,0 21 16,0-21-16,0 0 0,-21 22 0,0-22 15,-1 0-15,22 0 0,-21 0 16,0 1-16,21-1 0,-21-21 16,21 21-16,21-21 47,0 0-47,0 0 15,1 0-15</inkml:trace>
  <inkml:trace contextRef="#ctx0" brushRef="#br0" timeOffset="149008.32">32808 11896 0,'21'0'62,"1"0"-62,-1 0 0,0-21 16,0 21-16,0 0 0,0-22 15,1 22-15,-1-21 0,0 0 16,-21 0-16,0 0 0,0 0 16,0-1-16,-21 22 15,-22 0-15,22 0 16,0 0-16,0 22 0,0-1 16,-22 0-16,22 0 0,21 0 0,-21 0 15,21 1-15,0-1 0,0 0 16,0 0-16,0 0 0,0 0 15,21 1-15,-21-1 16,21-21-16,22 0 0,-22 21 16,0-21-16,21 0 0,-20 0 0,20 0 15,-21-21-15,21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2:02:14.8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3133 64 0</inkml:trace>
  <inkml:trace contextRef="#ctx0" brushRef="#br0" timeOffset="923.56">1545 847 0,'0'-21'0,"0"42"0,-21-42 15,0-1-15,21 1 16,-21 21-16,21-21 16,0 0-16,-22 21 15,22 21 16,0 0-31,0 0 0,0 1 0,0 20 16,0 0-16,0 1 0,0-1 16,0 21-16,0-20 0,0 20 15,0-20-15,0-1 0,0 0 16,0 22-16,0-22 0,0-21 16,-21 22-16,21-1 0,-21-21 0,21 0 15,0 0-15,0 1 0,0-1 16,0 0-16,-21-21 15,21-21 1,-21 0-16</inkml:trace>
  <inkml:trace contextRef="#ctx0" brushRef="#br0" timeOffset="1540.21">1143 974 0,'0'0'0,"0"-21"0,-21-1 15,21 1-15,0 0 0,-21 0 16,21-21-16,0 20 0,0 1 0,0 0 16,0 0-16,0 0 0,21 21 15,0-21-15,0-1 0,21 1 16,1 0-16,-22 0 0,42 21 0,-20 0 16,-1 0-16,0 0 15,22 0-15,-22 0 0,1 21 0,-1 0 16,0 22-16,-21-1 0,22 0 0,-22 1 15,0-1-15,0 21 0,0-20 16,-21 20-16,0-20 0,0-1 16,0 0-16,0 1 0,0-1 0,0-21 15,0 21-15,0-20 0,0-1 16,0 0-16,0 0 0,0-42 31,0 0-15,-21 0-16,21-1 0,0 1 0,0 0 15,0-21-15,0-1 0,0 1 16,0-21-16,0 20 0,0-20 0,21-1 16,1 22-16,-1-22 0,0 22 15,0 21-15,21-21 0,-20-1 16,20 22-16,0 0 0,1 21 16,-1 0-16,0 0 0,1 0 0,20 0 15,-42 21-15,22 21 0,-1-20 16,-21 20-16,0 0 0,0 1 0,-21 20 15,0-21-15,0 22 0,0-1 16,0-20-16,0-1 0,0 0 16,-21 1-16,0-1 0,0 0 0,21 1 15,-21-22-15,0 21 0,21-21 16,-22 22-16,22-22 0,0 0 0,-21 0 16,21 0-16,0 1 15,0-44 16,0 1-31,21 0 16</inkml:trace>
  <inkml:trace contextRef="#ctx0" brushRef="#br0" timeOffset="2772.05">2667 1143 0,'0'0'0,"21"-21"0,0-21 31,0 20-31,-21 1 0,0 0 15,0 42 1,0 0 0,0 1-16,0-1 0,0 21 15,0-21-15,0 22 0,0-1 0,0-21 16,0 21-16,0-20 0,0 20 16,0-21-16,0 21 0,0-20 0,0-1 15,0 0-15,0 0 0,0 0 16,22 0-16,-1-21 0,0 0 15,0 0-15,0 0 0,0 0 16,1-21-16,-1 21 0,21-21 0,-21 0 16,0 0-16,1 0 0,-1-22 15,0 22-15,0-21 0,0-1 16,0 1-16,1 0 0,-1 21 16,-21-22-16,0 22 0,0-21 0,0 21 15,21 21-15,-21-22 0,0 1 16,0 42 15,-21 1-31,21 20 0,0-21 0,0 0 16,-21 22-16,21-22 0,0 21 15,0-21-15,0 22 0,0-22 0,0 0 16,0 0-16,0 0 0,0 0 16,21 1-16,-21-1 0,21 0 0,0-21 15,0 0-15,0 21 16,1-21-16,-1 0 0,0 0 0,21 0 15,-21 0-15,22-21 0,-22 0 16,21 0-16,1-1 0,-1 1 0,-21-21 16,21 21-16,-20-22 0,20 1 15,-21 0-15,0-22 0,0 22 0,1-22 16,-1 1-16,-21-1 0,0 22 16,0 0-16,0-1 0,0 1 0,0 0 15,0 21-15,0-1 0,0 1 16,-21 42 15,-1 22-31,22-22 0,-21 21 16,21 22-16,0-22 0,-21 0 0,21 22 15,0-22-15,-21 22 0,21-22 16,0 0-16,0 1 0,0-1 0,0 0 16,0-20-16,0 20 0,21-21 15,0 0-15,-21 0 0,21 1 0,1-1 16,-1 0-16,0-21 0,0 0 15,0 0-15,0 0 0,1 0 0,20 0 16,-21 0-16,21-21 0,-20 21 16,-1-21-16,21-22 0,-21 22 15,0-21-15,1-1 0,-1 1 0,0 0 16,0-22-16,0 22 0,-21-22 16,21 1-16,-21 21 0,22-1 0,-22-20 15,0 42-15,0-22 0,0 22 16,0 0-16,0 0 0,0 0 0,0-1 15,0 44 1,-22-1 0,22 0-16,0 21 0,-21 1 15,21-1-15,-21 0 0,21 1 0,-21 20 16,21-21-16,0 1 0,0-1 16,0 22-16,-21-22 0,21-21 0,0 21 15,0 1-15,0-22 16,0 0-16,0 0 0,0 0 0,21 1 15,0-22-15,-21 21 0,21-21 16,22 0-16,-22 0 0,0 0 0,21 0 16,-21 0-16,22 0 0,-1-21 15,-21-1-15,22 22 0,-1-21 0,-21 0 16,0 0-16,22-21 0,-22 20 0,0 1 16,0 0-16,-21-21 0,21 21 15,-21-1-15,21 1 0,-21 0 16,0 42 15,0 0-31,0 1 16,0-1-16,-21 0 0,21 0 0,0 0 15,0 0-15,0 1 0,0-1 16,0 0-16,0 0 16,21-21-16,1 0 0,-1 0 15,0 0-15,0 0 16,0-21-16,0 21 0</inkml:trace>
  <inkml:trace contextRef="#ctx0" brushRef="#br0" timeOffset="2964.94">4974 783 0,'0'0'0,"-21"0"0,0-21 0,0 21 16,-1 0-16,1 0 0,0 0 15,0 0 1,21 21-16,0 0 31,-21 1-15</inkml:trace>
  <inkml:trace contextRef="#ctx0" brushRef="#br0" timeOffset="3164.83">4149 1122 0,'0'0'15,"-22"21"-15,1-21 0,21 21 0,21-21 32,22 0-17,-22 0-15,0 0 0,21 0 16,1-21-16,20 21 0,-20-21 15,20 21-15,1-21 0,-22 21 16</inkml:trace>
  <inkml:trace contextRef="#ctx0" brushRef="#br0" timeOffset="3511.63">5334 1016 0,'-21'0'16,"21"21"-16,-21-21 0,21 21 16,0 1-16,0 20 0,-22-21 15,22 0-15,0 22 0,-21-1 16,21 0-16,-21 1 0,21-1 0,0 0 16,0 22-16,-21-22 0,21 22 0,-21-1 15,21 1-15,-21 20 0,21-20 16,0-1-16,-22 22 0,1-22 0,0 1 15,21 21-15,-21-22 0,0 1 0,21-1 16,0-21-16,0 22 0,-21-22 16,21 1-16,0-22 0,0 0 0,-22 0 15,22 0-15,0-42 32,22 0-32,-22-21 0,21 20 15,-21-20-15,21 0 0,0-22 16,0 22-16</inkml:trace>
  <inkml:trace contextRef="#ctx0" brushRef="#br0" timeOffset="3823.36">5228 1355 0,'0'0'16,"0"-21"-16,0-22 0,0 1 0,-21 21 0,21-22 16,0 1-16,0 21 0,0 0 15,0 0-15,0-1 0,21-20 0,0 21 16,0 21-16,1-21 0,-1 0 15,21-1-15,-21 22 0,22 0 16,-22 0-16,21 0 0,0 0 16,-20 22-16,-1-1 0,0 0 0,0 0 15,0 0-15,-21 22 0,0-1 16,0-21-16,0 21 0,0 1 0,-21-22 16,0 0-16,0 21 0,-22-20 15,22-1-15,0 0 0,-21-21 0,21 21 16,-1 0-16,1-21 0,0 0 0,0 0 15,21-21 1,0 0 0,21 0-16,-21 0 15</inkml:trace>
  <inkml:trace contextRef="#ctx0" brushRef="#br0" timeOffset="4080.73">6011 593 0,'0'42'15,"-21"-21"1,0 0-16,21 22 0,-21-1 0,0 22 0,-1-22 16,22 21-16,-21 1 15,0-22-15,0 1 0,21 20 0,0-21 16,-21 1-16,21-22 0,-21 21 15,21-21-15,0 1 0,0-1 0,0 0 16,0 0-16,21-21 16,0 0-16,0 0 15,0 0-15,0 0 0</inkml:trace>
  <inkml:trace contextRef="#ctx0" brushRef="#br0" timeOffset="4427.53">6096 1228 0,'0'21'31,"21"-21"-15,0 0 0,0 0-16,1-21 0,-1 21 0,0-21 15,0-1-15,0 22 0,0-21 16,-21 0-16,0 0 0,22 0 15,-22 0-15,0-1 0,-22 22 32,1 0-32,0 0 15,0 22-15,0-1 0,0 21 16,-1-21-16,1 0 0,0 22 0,21-22 16,0 0-16,0 21 0,0-20 15,0-1-15,0 0 0,0 0 16,21-21-16,0 21 0,22-21 15,-22 0-15,0 0 0,21 0 16,1-21-16,-1 0 0,-21 21 0</inkml:trace>
  <inkml:trace contextRef="#ctx0" brushRef="#br0" timeOffset="8800.26">7387 847 0,'0'21'0,"21"-21"31,0 0-31,1 0 0,-1-21 15,21 21-15,-21-21 0,22-1 16,-1 1-16,0 0 0,1 0 0,-22 0 16,21 0-16,0-1 0,1-20 15,-22 21-15,0 0 0,21-22 16,-20 1-16,-22 21 0,0-21 0,0-1 16,0 22-16,0-21 0,0 21 15,0-1-15,0-20 0,0 21 16,-22 21-16,1 0 0,0 0 15,0 0-15,21 21 0,-21 0 0,0 0 16,-1 22-16,22-1 0,-21 0 16,0 1-16,21 20 0,-21-20 0,21 20 15,0 1-15,-21-1 0,0 22 16,21-22-16,0 1 0,0-1 0,-22 1 16,22-22-16,0 0 0,-21 22 15,21-43-15,0 21 0,0 1 16,0-22-16,0 0 0,-21 0 0,21 0 15,-21 1-15,0-22 0,0 0 16,-1 0-16,1 0 16,0 0-16,21-22 0,-21 1 15,0 0-15,0 0 0,-1 0 0,22 0 16,-21-22-16,21 22 0,-21-21 16,0 21-16,21-1 0,0 1 0,-21 21 15,0 0 1,21 21-1,0 1-15,0-1 0,0 0 0,0 0 16,0 0-16,0 0 0,0 1 16,0 20-16,0-21 0,21 0 15,0 0-15,0 1 0,0-22 16,0 0-16,22 21 0,-1-21 0,-21 0 16,22 0-16,-1 0 0,0 0 0,1-21 15,20-1-15,-21 22 0,1-21 16,-1 0-16,0 0 0,1-21 0,-1 20 15,-21 1-15,22-21 0,-22 0 16,0 20-16,-21-20 0,0 0 0,21 21 16,-21-1-16,0 1 15,0 0-15,0 42 32,-21 0-32,21 22 0,-21-22 0,21 0 15,0 21-15,-21 1 0,21-22 0,-22 21 16,22-21-16,0 1 0,0 20 15,-21-21-15,21 0 0,0 0 16,0 1-16,21-22 31,-21-22-31,22 22 16,-1-21-16,0 0 0,0 0 16,-21-21-16,21 20 0,0-20 15,1 21-15,-22 0 0,21-22 16,-21 22-16,21 21 0,-21-21 0,21 21 15,-21 21 1,0 0-16,0 22 16,0-22-16,0 0 0,0 0 0,0 0 15,0 1-15,0-1 0,0 0 16,0 0-16,0 0 0,21-21 0,0 21 16,1-21-16,-1 0 15,0 0-15,0 0 0,0 0 0,0 0 16,22 0-16,-22 0 0,21-21 0,1 0 15,-22 0-15,21-21 16,0 20-16,1-20 0,-22 0 0,21-1 16,-21 1-16,1-21 0,20-1 15,-21 1-15,0-1 0,0 22 0,-21-22 16,0 1-16,0 20 0,0 1 16,0 21-16,0-21 0,0 20 0,0 1 15,0 0-15,-21 21 16,0 0-16,0 0 0,21 21 0,-21 0 15,0 1-15,-1 20 0,22 0 0,-21 1 16,0 20-16,21-21 16,-21 22-16,21-1 0,0 1 0,-21-22 15,21 22-15,0-22 0,-21 0 16,21 1-16,0-1 0,0-21 0,0 22 16,0-22-16,0 0 0,0 0 15,0 0-15,21-42 47,-21 0-47,21 0 0,-21 0 0,0-1 16,21 1-16,0 0 0,-21 0 15,21 0-15,1 0 0,-22-1 0,21 1 16,0 21-16,-21-21 0,21 21 16,0 0-1,-21 21-15,0 0 16,0 1-16,0-1 0,21 0 15,-21 0-15,22 0 0,-22 0 0,21-21 16,-21 22-16,21-1 0,0 0 0,0 0 16,0-21-16,1 0 15,-1 21-15,0-21 0,0 0 0,0 0 16,0 0-16,22 0 0,-22 0 16,0-21-16,21 0 0,-20 21 0,-1-21 15,21 0-15,-21-1 0,0 1 16,1 0-16,-1-21 0,0 21 15,0-1-15,-21-20 0,0 21 0,0 0 16,0 0-16,0-1 0,0 1 16,0 0-16,-21 21 15,21 21 1,-21 0-16,21 1 0,-21-1 16,21 0-16,0 0 0,0 0 15,0 0-15,0 1 0,0-1 0,0 21 16,0-21-16,0 0 0,0 1 15,0-1-15,0 0 0,0 0 16,21-21-16,0 0 0,0 0 16,0 0-16,0 0 15,22 0-15,-22 0 0,0 0 16,0 0-16,22 0 0,-22-21 0,21 0 16,-21 0-16,22-1 0,-22 1 15,0 0-15,0 0 0,0 0 0,0 0 16,1-1-16,-1 1 15,-21 0-15,0 42 32,0 0-17,0 1-15,0-1 0,0 0 16,0 0-16,0 0 16,0 0-16,0 1 0,0-1 15,0 0-15,21-21 0,0 0 16,0 21-16,0-21 15,1 0-15,-1 0 0,0 0 16,0 0-16,0 0 0,0-21 16,1 0-16,-1 21 0,-21-21 0,21-1 15,0 1-15,0 0 0,0-21 0,-21 21 16,22-1-16,-1 1 0,-21 0 16,0 0-16,21 0 0,-21 42 31,0 0-16,0 0-15,0 0 0,0 1 0,-21-1 16,21 0-16,0 0 0,0 0 16,0 0-16,0 1 0,0-1 0,0 0 15,0 0-15,0 0 16,21-21-16,0 0 0,0 0 16,0 0-16,1 0 0,-1 0 0,0 0 15,0 0-15,0 0 0,22-21 16,-22 21-16,0-21 0,0 0 0,0-22 15,22 22-15,-22 0 0,0-21 16,21-1-16,-21 1 0,1-21 0,-1 20 16,0-20-16,0 20 0,0-20 15,-21 21-15,0-1 0,0 1 16,0 21-16,0 0 0,0-1 0,0 1 16,-21 21-16,0 0 15,0 0-15,0 0 0,21 21 16,-22 1-16,1-1 0,0 21 0,0 0 15,21 1-15,-21-1 0,21 0 16,-21 22-16,21-22 0,0 1 0,0-1 16,0 0-16,0-21 0,0 22 15,0-1-15,0-21 0,0 0 0,0 22 16,21-22-16,0 0 0,0-21 0,0 21 16,0 0-16,22 1 15,-22-22-15,21 0 0,1 0 0,-1 0 16,0 0-16,1 0 0,-1 0 0,0 0 15,1 0-15,-1 0 0,0 0 16,-21-22-16,22 1 0,-1 21 0,-21-21 16,0 0-16,1-21 0,-1 20 15,0 1-15,-21 0 0,0-21 0,0 21 16,0-1-16,0-20 0,0 21 0,0 0 16,-21 0-16,0 21 15,-1 0-15,1 0 0,0 0 16,0 21-16,0 0 15,-22-21-15,22 21 0,0 0 0,0 22 16,21-22-16,-21 0 0,0 0 0,21 0 16,-22 22-16,22-22 0,0 0 15,0 0-15,0 0 0,0 0 16,0 1-16,22-22 16,-1 0-16,0 0 0,0 0 15,0 0-15,0 0 0,1 0 0,-1-22 16,0 1-16,0 21 0,0-21 15,0 0-15,1 0 0,-1 0 0,0-22 16,-21 22-16,21 0 0,0-21 0,-21 20 16,0 1-16,21 0 0,-21 0 15,0 0 1,0 42 0,0 0-16,0 0 15,0 0-15,0 1 0,0-1 0,0 0 16,0 0-16,0 0 0,0 0 15,0 1-15,0-1 0,0 0 16,0 0-16,22-21 16,-1 0-16,0 0 15,0 0-15,0 0 0,0 0 0,1 0 16,-1 0-16,0-21 16,0 0-16,21 0 0,-20 21 0,-1-22 0,0-20 15,0 21-15,0 0 0,0 0 16,1-22-16,-22 22 0,21 0 15,-21 0-15,0 42 32,-21-21-32,-1 21 0,1 0 15,21 0-15,-21 22 0,0-22 0,21 0 16,0 0-16,0 0 0,-21 1 16,21-1-16,0 0 0,0 0 15,0 0-15,0-42 47,21 0-31,0 0-16,0 0 0,-21-1 15,21 1-15,1 0 0,-1 0 0,0 0 16,0-22-16,0 22 0,0 0 16,1 21-16,-1-21 0,0 21 15,0 0-15,-21 21 16,0 0-16,21-21 0,-21 21 15,21 22-15,-21-22 0,0 0 0,0 0 16,22 0-16,-1 1 16,-21-1-16,0 0 0,21-21 0,0 21 15,0-21 1,0 0-16,1 0 0,-1 0 16,0 0-16,0 0 0,0-21 15,0 21-15,1-21 0,-1 0 0,0-1 16,0 1-16,21 0 0,-20-21 15,-1 21-15,0-22 0,21 22 0,-21-21 16,-21-1-16,22 22 0,-1 0 16,-21 0-16,21 0 0,-21 42 31,0 0-31,0 0 16,0 0-16,0 1 0,-21-1 0,21 0 15,0 0 1,0 0-16,0 0 15,21-21 17,-21-21-32,0 0 0,21 0 15,-21 0-15,21 0 16,-21-1-16,0 1 0,0 0 0,0 0 16,0 0-16,0 0 0,-21 21 46,0 21-46,21 0 0,-21 0 16,0 0-16,-1 0 0,22 1 0,-21 20 16,21-21-16,-21 0 0,21 0 0,0 22 15,0-22-15,0 0 0,0 0 16,0 0-16,0 1 0,0-1 0,0 0 16,21-21-16,0 21 15,1-21-15,-1 0 0,0 0 0,0 0 16,0 0-16,22 0 0,-1 0 0,-21 0 15,21 0-15,1 0 0,-1 0 16,0-21-16,1 0 0,-1 0 16,0 21-16,1-43 0,-22 22 0,21 0 15,-21 0-15,1-22 0,-1 22 16,0 0-16,-21 0 0,0 0 0,0 0 16,0-1-16,-21 22 15,0 0 1,-1 22-16,1-22 0,0 21 15,21 0-15,0 0 0,-21 21 16,21-20-16,0-1 0,-21 0 0,21 0 16,0 0-16,0 0 0,0 1 15,0-1-15,0 0 0,0 0 16,21-21 0,0 21-16,0-21 15,0 0-15,22 0 0,-22 0 16,0 0-16,0 0 0,0-21 0,22 21 15,-22-21-15,21 0 0,-21 0 16,22 21-16,-22-43 0,21 22 0,1 0 16,-22 0-16,0-22 0,0 1 15,0 21-15,0-21 0,-21 20 0,22 1 16,-22 0-16,0 0 0,0 0 0,-22 21 16,1 0-16,0 0 15,0 0-15,0 0 0,-22 21 0,43 21 16,-21-21-16,0 1 15,21 20-15,-21-21 0,21 0 0,0 22 16,0-22-16,0 0 0,0 0 0,0 0 16,0 0-16,0 1 0,0-1 15,0 0-15,0 0 16,0 0 0,0 0-1,-21-21-15,0 0 16,-1 0-1,1 0-15,0-21 16,0 21-16,-21-21 0</inkml:trace>
  <inkml:trace contextRef="#ctx0" brushRef="#br0" timeOffset="9091.67">10943 826 0,'0'0'16,"21"0"-16,0 0 0,1-22 0,-1 22 0,0 0 15,0 0-15,0-21 0,22 21 16,-22 0-16,0 0 0,0-21 0,0 21 16,0 0-16,1 0 0,-22-21 15,21 21-15,-21-21 16</inkml:trace>
  <inkml:trace contextRef="#ctx0" brushRef="#br0" timeOffset="9316.32">9969 699 0,'-21'0'0,"42"0"0,-42 21 16,0-21-16,0 0 0,0 0 47</inkml:trace>
  <inkml:trace contextRef="#ctx0" brushRef="#br0" timeOffset="10239.35">2222 2286 0,'0'0'0,"-21"0"0,0 0 31,42 0 1,0 0-32,1 0 15,20-21-15,0 21 0,22 0 16,-22 0-16,22-21 0,20 21 0,-20 0 16,-1 0-16,22 0 0,0-21 15,-22 21-15,22 0 0,-1 0 0,1 0 16,21 0-16,0 0 0,0 0 0,21 0 15,-22-22-15,22 22 0,0 0 16,0 0-16,22 0 0,-1 0 0,-21 0 16,21 0-16,0 0 0,0 0 15,0 0-15,22 0 0,-22 0 0,0 0 16,0 0-16,0 0 0,22 0 0,-22 0 16,21-21-16,1 21 15,-1 0-15,0 0 0,1 0 0,-1 0 16,0 0-16,1 0 0,-1 0 0,21 0 15,-20 0-15,-1-21 0,0 21 16,1 0-16,-1 0 0,-21 0 0,22 0 16,-22-21-16,21 21 0,-21 0 0,0 0 15,1 0-15,-1 0 0,0-21 16,-21 21-16,0 0 0,0 0 0,-21 0 16,21-21-16,-21 21 0,-1 0 15,1 0-15,-21 0 0,0-22 0,-1 22 16,1 0-16,-22 0 0,1 0 15,-1 0-15,1 0 0,-22-21 16,1 21-16,-1 0 0,-21 0 0,0 0 16,0 0-16,1 0 0,-1 0 15,-21-21 1</inkml:trace>
  <inkml:trace contextRef="#ctx0" brushRef="#br0" timeOffset="10384.28">11917 2011 0,'0'0'0,"0"21"0,21-21 15,0 0 17,0 0-17</inkml:trace>
  <inkml:trace contextRef="#ctx0" brushRef="#br0" timeOffset="15120.21">6011 9208 0,'0'0'0,"0"-22"0,-21 1 15,21 0-15,-21 21 16,21-21-16,0 0 0,0 0 15,-21 42 17,21 0-17,0 21-15,0-21 16,0 22-16,0-22 0,0 21 0,0 1 16,0 20-16,0-21 0,0 22 15,0-1-15,0 22 0,0-21 0,0-1 16,0 22-16,0-22 0,0 1 0,0 20 15,0-20-15,0 21 0,0-1 16,-21-20-16,21 20 0,-22 1 0,22-21 16,-21 20-16,0-20 0,21-1 0,0 22 15,-21-22-15,0 1 0,21-1 16,-21 22-16,21-21 0,0-22 0,0 21 16,-22 1-16,22-22 0,0 22 15,-21-22-15,21 0 0,0 1 16,0-1-16,0-21 0,0 22 0,0-22 15,0 0-15,0 0 0,0 0 0,0 0 16,0 1-16,21-44 31,1 1-31,-22 0 16,0 0-16,21 0 0,0-22 0,-21 1 16,21-21-16,-21 20 0,21-20 15</inkml:trace>
  <inkml:trace contextRef="#ctx0" brushRef="#br0" timeOffset="17331.93">6011 8911 0,'-42'0'15,"21"21"-15,21 1 16,0-1 15,0 0-15,21 0-1,0-21-15,0 0 16,0 0-16,1 0 16,-1 21-16,0-21 0,0 0 0,0 0 15,0 0-15,1 0 0,-1 0 16,21 0-16,-21 0 0,22 0 15,-22 0-15,21 0 0,0 0 0,1 0 16,20 0-16,-20 0 0,20 0 16,1 0-16,-1 0 0,1 0 0,-1 0 15,1 0-15,-1 0 0,1 0 0,-1 0 16,1 0-16,-1 0 0,1 0 16,-1 0-16,22 0 0,-22 0 0,22-21 15,0 21-15,20 0 0,-20 0 16,0 0-16,-1 0 0,1-21 0,0 21 15,-22 0-15,22 0 0,0 0 16,-1 0-16,1-21 0,0 21 16,-1 0-16,1 0 0,-22 0 0,22 0 15,-21 0-15,-1-21 0,1 21 16,-1 0-16,1 0 0,-22 0 0,21 0 16,-20-22-16,20 22 0,-20-21 15,20 21-15,-21 0 0,22 0 0,-22 0 16,1 0-16,20-21 0,-21 21 15,1 0-15,-1 0 0,0 0 0,1 0 16,-22 0-16,21-21 0,-21 21 0,22 0 16,-22 0-16,0 0 0,21 0 15,-20 0-15,-1 0 0,0 0 0,0 0 16,0 0 0,0 0-1,-21 21 48,0 0-63,0 0 15,0 1-15,0-1 16,0 0-16,-21 0 0,21 0 0,0 0 16,0 1-16,0-1 0,-21 0 15,21 0-15,0 21 0,0-20 0,0 20 16,0-21-16,0 21 0,0 1 15,0-1-15,0 0 0,0 1 16,0-1-16,0 22 0,0-22 0,21 21 16,0-20-16,-21 20 0,0-20 0,22 20 15,-22-21-15,21 22 0,-21-22 16,0 1-16,21-1 0,-21 21 0,21-20 16,-21 20-16,21-20 0,-21 20 0,0 1 15,0-22-15,0 21 0,21-20 16,-21-1-16,0 22 0,0-22 0,0 0 15,0 1-15,0-1 0,0 0 0,0 1 16,0-1-16,0 21 0,0-20 16,0-1-16,0 0 0,0 1 15,0-1-15,0 0 0,0 1 0,0-1 16,0-21-16,0 22 0,0-1 16,0-21-16,0 0 0,-21 22 0,21-22 15,0 0-15,-21 0 0,21 0 0,0 0 16,0 1-16,-21-1 15,21 0-15,-21-21 0,21 21 16,0 0 0,-21-21-1,-1 0-15,1 0 16,0 0 0,0 0-16,0 0 0,0 21 15,-1-21-15,1 0 16,0 0-16,-21 0 0,21 0 0,-1 0 15,-20 0-15,0 0 0,21 0 0,-22 0 16,1 0-16,-22 0 0,22 0 16,0 0-16,-1 0 0,1 0 0,0 0 15,-22 0-15,22 0 0,0 0 0,-1 0 16,1 0-16,0 0 0,-1 0 16,1 0-16,-22 0 0,22 0 0,0 0 15,-22 0-15,22-21 0,-22 21 0,22 0 16,-21 0-16,20 0 0,1 0 15,-22 0-15,22 0 0,-21 0 16,20 0-16,1 0 0,0 0 0,-1 0 16,1 0-16,0 0 0,-1 0 0,1 0 15,0 0-15,-1 0 0,1 0 16,0 0-16,-1 0 0,1 0 0,0 0 16,-1 0-16,1 0 0,-22 0 0,22 0 15,0 0-15,-1 0 0,-20 0 16,21 0-16,-1 0 0,1 0 0,0 0 15,-1 0-15,1 0 0,0 0 0,20 0 16,-20 0-16,0 0 0,-1 0 0,22 0 16,-21 0-16,21 0 0,-22 0 15,1 0-15,21 0 0,-21 0 16,20 0-16,-20 0 0,21 0 0,0 0 16,-22 0-16,22 0 0,-21 0 15,21 0-15,0 0 0,-22 0 0,22 0 16,-21 0-16,21 0 0,-1 0 0,1 0 15,-21 0-15,21 0 0,0 0 16,-1 0-16,1 0 0,0 0 0,0 0 16,-21 0-16,20 0 0,1 0 0,0 0 15,0 0-15,0 0 16,0 0-16,-1 0 0,1 0 16,0 0-16,0 0 15,0 0 1,0 0-1,-1 0-15,1 0 0,0 0 32,0 0-32,21-21 0,-21 21 15,0 0-15,-1 0 16,1 0 0,21-21-16,-21 21 0,0 0 15,0 0 1,0 0-1,-1 0-15,22-21 0,-21 21 16,0 0 0,0 0-16,0 0 31,0 0-31,21-21 94,-22 21-79</inkml:trace>
  <inkml:trace contextRef="#ctx0" brushRef="#br0" timeOffset="18939.68">2159 3641 0,'0'0'0,"-21"-21"0,0-1 0,-1 1 15,1 0-15,21 0 16,-21 21 0,0-21-16,21 42 31,0 0-16,0 0-15,0 0 0,0 1 16,0-1-16,-21 21 0,21-21 16,0 22-16,0-1 0,0 21 0,0 1 15,0-1-15,0 22 0,0-21 16,-21 20-16,21-20 0,0 20 0,0 1 16,0-21-16,0 20 0,-22 22 15,1-21-15,21-1 0,-21 22 0,21-21 16,0 0-16,0-1 0,0 1 15,0 0-15,0-1 0,0-20 0,0 20 16,0 1-16,0-21 16,0-1-16,0 22 0,0-43 0,0 22 15,0-1-15,0-21 0,21 1 16,-21-1-16,0 0 0,21 1 0,-21-1 16,0-21-16,0 22 0,0-22 15,0 0-15,0 0 0,22-21 0,-22-21 31,0 0-15,0-22-16,0 22 0,0-21 16,0 21-16,21-22 0</inkml:trace>
  <inkml:trace contextRef="#ctx0" brushRef="#br0" timeOffset="20411.84">2011 3725 0,'0'0'0,"21"0"0,0 0 16,0 0-1,22 0-15,-22 0 0,21 0 0,-21-21 16,43 21-16,-22 0 0,0 0 16,22 0-16,-22-21 0,22 21 15,-1 0-15,1 0 0,-1 0 0,1-21 16,-1 21-16,1 0 0,-1 0 15,1 0-15,20-21 0,1 21 0,0 0 16,21 0-16,-1 0 0,-20-21 16,21 21-16,-21 0 0,-1 0 0,22 0 15,-21 0-15,-1 0 0,22 0 16,-21 0-16,21 0 0,0 0 0,-1 0 16,1 0-16,-21 0 15,0 0-15,-1 0 0,1 0 0,0 0 16,-22 0-16,1 0 0,-1 0 0,1 0 15,-1 0-15,1 0 0,-22 0 16,21 0-16,-20 0 0,-1 0 0,0 0 16,-20 0-16,20 0 0,-21 0 15,0 0-15,0 0 0,1 0 0,-1 0 16,0 0 0,0 21-16,-21 0 15,0 0 1,0 0-16,0 0 15,0 1-15,0-1 16,0 0-16,0 0 0,0 0 0,0 22 16,0-22-16,0 21 0,0 0 15,-21 1-15,21-1 0,0 22 0,-21-22 16,21 0-16,-21 1 0,21 20 16,0-21-16,-22 1 0,22 20 0,-21-20 15,21-1-15,-21 21 0,21-20 0,0 20 16,0 1-16,0-22 0,0 22 15,0-1-15,0-21 0,0 22 0,0-1 16,0-20-16,0-1 0,0 22 16,0-22-16,0 0 0,0 1 0,0-1 15,0 21-15,0-20 0,0-1 16,0 22-16,0-22 0,0 0 16,0 22-16,0-22 0,0 0 0,21-20 15,-21 20-15,21 0 0,-21-21 16,0 22-16,0-22 0,22 0 0,-22 0 15,0 0-15,0 1 0,21-1 0,-21 0 16,0 0-16,0 0 16,0 0-16,-21 1 15,-1-22-15,1 0 0,0 0 0,0 21 16,0-21-16,-22 21 16,22-21-16,-21 0 0,0 0 0,-1 21 0,22-21 15,-42 0-15,20 0 16,1 0-16,0 0 0,-1 21 0,1-21 15,-22 0-15,22 0 0,0 0 0,-22 0 16,22 0-16,-22 0 0,1 0 16,-1 21-16,1-21 0,-22 0 0,22 0 15,-22 0-15,22 0 0,-1 0 16,-21 0-16,22 0 0,-1 0 0,22 0 16,-21 0-16,-1 0 0,1 0 0,-1 0 15,1 0-15,-1 0 0,1 0 16,-1 0-16,1 22 0,-1-22 15,1 0-15,-1 0 0,22 0 0,-22 21 16,22-21-16,-22 0 0,22 21 16,0-21-16,-1 0 0,-20 0 0,21 0 15,-1 0-15,-20 0 0,20 0 16,-20 0-16,-1 0 0,1 0 0,-1 0 16,1 0-16,-1 0 0,22 0 15,-21 0-15,20 0 0,1 0 0,21 0 16,-22 0-16,22 0 0,0 0 15,0 0-15,0 0 0,0 0 0,-1 0 16,1 21-16,0 0 16,0-21-16,0 0 0,0 21 0,-1-21 15,1 0-15,21 22 0,-21-22 16,0 21-16,0-21 0,42-21 62,21-1-62,-21-20 0,22 21 0</inkml:trace>
  <inkml:trace contextRef="#ctx0" brushRef="#br0" timeOffset="21280.09">7599 3662 0,'0'0'16,"-21"0"-16,-1 0 0,1-21 16,0 21-16,0 0 15,0 21-15,0 0 16,-1 0-16,22 0 0,0 1 16,-21-1-16,21 21 0,-21-21 15,21 22-15,0 20 0,0-21 16,0 22-16,0-1 0,0 1 0,0-1 15,0 1-15,0-1 0,0 1 16,0-1-16,-21 1 0,21-1 0,0 22 16,-21 0-16,21-22 0,-21 22 15,-1 0-15,22-1 0,0 1 0,0-22 16,-21 22-16,21 0 0,0-1 0,-21 1 16,21-21-16,0 20 0,0-20 15,0 20-15,0-20 0,0-1 0,0-20 16,0 20-16,0-20 0,0-1 15,0 0-15,0 1 0,0-1 16,0 0-16,0-21 0,21 22 0,-21-22 16,0 0-16,0 0 0,0 0 0,0 1 15,0-44 17,0 1-32,0-21 15,0 21-15,0 0 0,21-22 0,-21 22 16,22-21-16,-22-1 0,0 1 0,0 0 15,21-22-15</inkml:trace>
  <inkml:trace contextRef="#ctx0" brushRef="#br0" timeOffset="22636.11">7641 3704 0,'0'0'0,"21"0"47,0 0-47,1 0 0,-1 0 0,0 0 15,0 0-15,21 0 16,-20-21-16,20 21 0,0 0 0,22 0 16,-22 0-16,22-21 0,-22 21 15,21 0-15,1 0 0,-1-21 0,22 21 16,0-21-16,-1 21 0,1 0 16,21 0-16,-21-22 0,20 22 0,-20 0 15,0 0-15,21 0 0,-43 0 16,43 0-16,-21-21 0,-1 21 0,22 0 15,0 0-15,-21 0 0,20 0 16,-20 0-16,0 0 0,-1 0 0,-20 0 16,-1 0-16,1 0 0,-1 0 15,1 0-15,-1 0 0,1 0 16,-1 0-16,-20 0 0,20 0 0,-20 0 16,-1 0-16,0 0 0,1 0 15,-22 0-15,0 0 0,0 0 0,0 0 16,0 21-16,1-21 0,-22 22 15,0-1-15,21-21 16,-21 21-16,0 0 16,0 0-16,0 0 0,0 1 0,0-1 15,0 21-15,0-21 16,0 0-16,0 1 0,21 20 0,-21-21 16,0 21-16,0 1 0,0-1 15,0 0-15,0 1 0,0-1 16,0 0-16,0 1 0,0-1 15,0 0-15,0 1 0,0-1 0,0 0 16,0 1-16,0 20 0,0-20 0,0-1 16,0 21-16,0 1 0,0-22 15,-21 22-15,21-1 0,-21 1 0,21-1 16,-22-20-16,22 20 0,0-21 16,-21 22-16,21-22 0,-21 22 0,21-22 15,0 22-15,0-22 0,0 21 0,-21 1 16,21-22-16,0 22 0,0-22 15,-21 0-15,21 22 0,0-22 16,0-21-16,-21 22 0,21-1 0,0 0 16,0-20-16,0 20 0,-22-21 15,22 0-15,-21 22 0,21-22 0,0 0 16,-21 0-16,0 0 0,21 0 16,-21 1-16,0-1 0,21 0 0,-22 0 15,1 0-15,0 0 0,0-21 16,0 0-16,0 0 0,-1 22 15,1-22-15,0 0 0,-21 0 0,21 0 16,-22 0-16,22 0 0,-21 0 0,21 21 16,-22-21-16,1 0 0,0 0 15,-1 0-15,1 0 0,-22 0 0,22 0 16,-21 0-16,-1 0 0,1 21 16,-1-21-16,-21 0 0,22 0 15,-1 0-15,1 0 0,-1 0 0,1 0 16,-1 0-16,-20 0 0,20 0 0,1 0 15,-1 0-15,-20 0 0,20 0 16,-21 0-16,22 0 0,-1 0 0,1 0 16,-1 0-16,1 0 0,-1 0 0,1-21 15,-22 21-15,22 0 0,-1 0 16,-20 0-16,20 0 0,-21 0 0,22 0 16,-22 0-16,22 0 15,-1 0-15,1 0 0,20 0 0,-20 0 0,21 0 16,-1 0-16,1 0 0,0 0 15,-1 0-15,1 0 0,0 0 16,20 0-16,-20 0 0,0 0 0,21 0 16,-1 0-16,-20 0 0,21 0 15,0 0-15,21-21 32,21-1-17,0 1-15,0 0 0,0 0 0,22-21 16</inkml:trace>
  <inkml:trace contextRef="#ctx0" brushRef="#br0" timeOffset="23408.38">12848 3683 0,'0'0'0,"-21"0"0,0-21 15,0 21-15,-1 0 16,1 0-16,0 0 0,21 21 16,0 0-16,-21 0 0,21 1 15,-21-1-15,21 0 0,0 21 0,0 1 16,0-1-16,0 21 15,0 1-15,0-1 0,0 22 0,0-21 16,-21 20-16,21-20 0,0 20 16,-22 1-16,22 0 0,-21-1 0,21 1 15,0 0-15,0-1 0,-21 1 0,21 0 16,-21-1-16,21 1 0,0 0 16,0-22-16,-21 22 0,21 0 0,0-22 15,0 1-15,0-1 0,-21 1 0,21-1 16,0-21-16,0 22 0,0-22 15,0 1-15,0-22 0,0 21 0,-22 0 16,22 1-16,0-22 0,0 21 16,0-21-16,0 1 0,0-1 15,0 0-15,0 0 0,0-42 47,0 0-47,0 0 0,0-1 0,0 1 16,0-21-16,0 21 0,0-22 15,0 1-15,0 0 0</inkml:trace>
  <inkml:trace contextRef="#ctx0" brushRef="#br0" timeOffset="24908.02">12785 3768 0,'21'0'15,"0"0"-15,0-21 0,0 21 16,0 0-16,1 0 0,-1-22 0,21 22 15,-21 0-15,0-21 0,22 21 16,-1 0-16,-21-21 0,22 0 0,-1 21 16,0 0-16,1-21 0,-1 21 15,0 0-15,22-21 0,-22 21 16,0 0-16,22-22 0,-1 22 16,1 0-16,21-21 0,-1 21 0,22-21 15,0 21-15,0 0 0,0 0 16,-1 0-16,1 0 0,0-21 0,0 21 15,21 0-15,-21 0 0,21 0 16,0 0-16,0 0 0,-21 0 0,21 0 16,-22 0-16,1 0 0,0 0 15,0 0-15,21 0 0,-21 0 0,0 0 16,-22 0-16,22 21 16,-42-21-16,20 0 0,-20 0 0,-1 0 15,-20 0-15,-1 0 0,0 0 16,1 0-16,-1 0 0,0 0 0,-21 0 15,1 0-15,-1 0 0,0 0 16,0 0-16,0 0 0,-21 21 31,0 0-31,0 1 16,0-1-16,0 0 16,0 0-16,0 21 0,0-20 0,0-1 15,-21 21-15,21-21 0,0 22 16,-21-1-16,21 21 0,0-20 15,-21 20-15,21-20 0,0 20 16,0 1-16,-21-22 0,-1 21 0,22 1 16,-21-22-16,21 22 0,0-1 15,0 1-15,0-1 0,0 1 0,-21 20 16,21-20-16,0-1 0,-21 1 16,21 21-16,0-43 0,0 21 0,0 1 15,0-1-15,0-20 0,0 20 16,0 1-16,0-22 0,0 22 0,0-22 15,0 0-15,0 22 0,0-22 0,0 0 16,0 1-16,0-22 0,0 21 16,-21-21-16,21 22 0,-21-22 0,21 0 15,-22 0-15,1 0 16,21 1-16,-21-1 0,0 0 0,0-21 16,0 21-16,-1 0 0,1-21 0,0 21 15,0-21-15,0 22 16,0-22-16,-22 0 0,22 0 0,0 21 15,-21-21-15,-1 0 0,1 0 0,0 0 16,-22 0-16,22 0 0,-22 0 16,1 0-16,-1 0 0,1 0 0,-22 0 15,22 0-15,-1 0 0,-21 0 16,1 0-16,20 0 0,-20 0 0,20 0 16,-21 0-16,22 0 0,-22 0 15,22 0-15,-1 0 0,-20 21 16,20-21-16,1 0 0,-1 0 0,1 0 15,-1 0-15,-21 0 0,22 0 0,-22 0 16,1 0-16,20 0 0,-21 0 16,1 0-16,20 0 0,1 0 0,-1 0 15,22 21-15,-22-21 0,22 0 16,0 0-16,-1 0 0,22 0 0,-21 0 16,0 21-16,-1-21 0,1 0 15,-22 0-15,22 0 0,0 0 0,-1 0 16,-20 21-16,21-21 0,-1 0 0,1 0 15,0 0-15,-1 0 16,1 0-16,0 0 0,-1 22 0,1-22 16,0 0-16,20 0 0,-20 0 15,21 21-15,-21-21 0,20 0 0,1 0 16,-21 0-16,21 0 0,-22 0 0,22 21 16,0-21-16,-21 0 0,21 0 15,-1 0-15,-20 0 0,21 0 0,0 0 16,0 0-16,-1 0 0,-20 0 0,21 0 15,0 0-15,0 0 16,-1 0-16,1 0 16,0 0 31,0 0-32,0 0 1,0 0-1</inkml:trace>
  <inkml:trace contextRef="#ctx0" brushRef="#br0" timeOffset="25872.18">4149 6562 0,'-22'-21'0,"44"42"0,-44-64 15,22 22-15,0 0 0,-21 21 16,21-21-16,0 0 15,21 42 17,1 0-32,-1 0 0,0 0 0,21 22 15,1-22-15,20 21 0,-21 1 16,22-1-16,-1 0 0,-20 1 0,20-1 16,1 0-16,-1 1 0,-20 20 15,20-21-15,1 22 0,-1-1 16,1 1-16,-1-1 0,1 1 0,-1-1 0,1 1 15,20-1-15,1 1 16,0-1-16,-1 1 0,1-22 0,0 22 16,-1-1-16,1 1 0,0-1 0,-1 1 15,-20-1-15,20 1 0,1-22 16,0 0-16,-22 22 0,22-22 0,-22 1 16,22-22-16,-21 21 0,-22 0 0,21 1 15,-20-22-15,20 21 0,-42-21 16,22 22-16,-1-22 0,-21 21 0,0-21 15,1 1-15,-1-1 0,0 0 0,0-21 16,-21 21-16,21-21 16,-21-21 15,0 0-15,0 0-16,0-1 0,0 1 15,0-21-15</inkml:trace>
  <inkml:trace contextRef="#ctx0" brushRef="#br0" timeOffset="26552.15">9356 6244 0,'0'21'47,"-22"-21"-47,22 22 0,-21 20 16,21-21-16,0 21 0,-21 1 0,0-1 15,21 22-15,-21-1 0,0 1 16,21-22-16,-22 21 0,1 1 16,21 21-16,-21-22 0,0 22 0,21-22 15,-21 22-15,21 0 0,-21-1 0,-1 1 16,22-22-16,0 22 0,0-21 15,-21 20-15,21-20 0,-21 20 0,0-20 16,21 21-16,-21-22 0,0 1 0,21 20 16,-22-41-16,1 20 0,0 1 15,21-22-15,-21 0 0,0 1 0,21-22 16,0 21-16,0-21 0,-21 0 0,21 1 16,0-1-16,21-42 46,0 21-46,0-22 0,0 1 16,22 0-16,-22 0 0,0-21 0</inkml:trace>
  <inkml:trace contextRef="#ctx0" brushRef="#br0" timeOffset="27283.73">13758 6414 0,'0'0'16,"0"21"0,0 0-16,-21 0 0,0 0 15,0 22-15,-22-22 16,22 21-16,-21 0 0,0 1 0,-22 20 15,-21-20-15,1 20 0,-1 1 16,0-1-16,-20 22 0,20-22 0,-21 22 16,21 0-16,1-1 0,-1 1 0,0 0 15,1-1-15,-1-20 0,22 20 16,-22 1-16,21 0 0,1-1 0,-22-20 16,22 21-16,-1-22 0,1 22 0,-1-22 15,1 1-15,-1-1 0,1 1 16,-1-1-16,1 1 0,-1-1 15,1-20-15,-1 20 0,1-21 0,-1 1 16,22-1-16,0 0 0,-1-20 16,1 20-16,0-21 0,20 21 0,1-20 15,0-1-15,0 0 0,0 0 0,21 0 16,-21-21-16,21 21 0,21-42 47,0 0-47,0 0 0,0-21 0,22-1 15,-1 1-15</inkml:trace>
  <inkml:trace contextRef="#ctx0" brushRef="#br0" timeOffset="28067.48">13483 6562 0,'-21'0'0,"0"21"0,0 0 15,-1-21-15,1 21 0,-21 0 16,0 1-16,-1-1 0,1 0 0,0 0 16,-1 0-16,1-21 0,0 21 0,-1 1 15,1-1-15,21-21 0,0 21 16,-1-21-16,1 0 0,0 0 15,42 0 1,0 0 0,1-21-16,20 21 15,-21-21-15,21-1 0,1 1 0,-1 0 16,0 0-16,1 0 0,20 0 0,-20-22 16,-1 22-16,0-21 0,22 21 15,-22-1-15,-21-20 0,22 21 0,-22 0 16,21 0-16,-21-1 0,0 1 15,1 0-15,-1 21 16,-21 21 0,0 0-1,0 22-15,0-1 0,0 0 16,0 1-16,-21 20 0,21-20 0,0 20 16,-22-21-16,22 22 0,0-22 15,0 1-15,0-1 0,0 21 16,0-20-16,0-1 0,0-21 0,22 22 15,-22-1-15,21-21 0,-21 0 16,21 22-16,-21-22 0,0 0 16</inkml:trace>
  <inkml:trace contextRef="#ctx0" brushRef="#br0" timeOffset="29011.94">9080 6329 0,'0'0'0,"0"21"16,0 0-16,0 0 15,0 1-15,-21 20 0,0-21 0,0 21 16,0-20-16,0 20 0,-1 0 0,-20-21 15,21 22-15,-21-1 16,20-21-16,1 22 0,-21-22 0,21 0 16,0 0-16,-1 0 0,22 0 15,0 1-15,-21-22 0,21 21 16,-21-21-16,42 0 31,0-21-31,1-1 0,-1 22 16,0-21-16,0 0 0,21 0 15,-20 0-15,-1-22 0,0 22 0,0-21 16,21 21-16,-20-22 0,-1 1 16,0 0-16,0-1 0,0 22 0,0-21 15,-21 21-15,0 0 0,22-1 16,-1 1 0,-21 42-16,0 1 15,21-1-15,-21 0 0,21 0 16,0 21-16,-21 1 0,21-22 0,1 21 15,-1 1-15,0-1 0,0-21 16,21 21-16,-20-20 0,-1 20 0,21-21 16,-21 0-16,22 0 0,-22 1 0,21-1 15,-21-21-15,0 21 0,1-21 16,-1 0-16,0 21 0,0-21 16,0 0-16,0 0 0,-42 0 31</inkml:trace>
  <inkml:trace contextRef="#ctx0" brushRef="#br0" timeOffset="30069.89">4233 6350 0,'-21'0'0,"42"0"0,-42-21 0,0 21 32,21 21-32,-21 0 0,21 0 15,0 1-15,-21-1 0,21 21 16,0 0-16,0 1 0,0-1 15,0 0-15,0 22 0,0-22 0,0 1 16,0-1-16,0-21 0,0 21 16,0 1-16,-22-22 0,22 21 0,0-21 15,0 1-15,0-1 0,0 0 16,-21 0-16,21 0 0,0 0 16,0-42 15,0 0-31,0 0 15,0 0-15,0 0 0,0-22 16,0 22-16,0 0 0,0-21 16,0-1-16,0 22 0,0-21 0,0-22 15,0 22-15,0 0 0,-21-1 16,21-20-16,0 20 0,0 1 16,0 0-16,0 21 0,0-22 0,0 22 15,0 0-15,0 0 16,21 21-16,0 0 15,1 0-15,-1 21 16,0-21-16,0 21 0,21 0 16,-20 0-16,20 1 0,-21-1 15,21 0-15,-20-21 0,20 21 0,0 0 16,1 0-16,-1 1 0,-21-1 16,21 0-16,1-21 0,-1 21 0,-21 0 15,22-21-15,-22 21 16,0-21-16,0 0 0,0 0 0,0 22 15,1-22-15,-1 0 16,0 0-16</inkml:trace>
  <inkml:trace contextRef="#ctx0" brushRef="#br0" timeOffset="30215.8">5101 6625 0,'21'0'0,"-42"0"0,63 0 31,-42 21 0,0 1-15</inkml:trace>
  <inkml:trace contextRef="#ctx0" brushRef="#br0" timeOffset="32312.56">6964 9948 0,'0'0'0,"0"-21"15,0 0-15,0 0 0,0 0 16,0 0-16,0-1 16,-21 22-16,-1 0 0,1 0 15,-21 0-15,21 0 0,-22 0 16,22 22-16,-21-1 0,0 0 15,-1 0-15,1 21 0,0 1 0,-1-1 16,1 0-16,21 1 0,-22 20 16,22-20-16,0 20 0,0 1 0,0-1 15,21 1-15,0-22 0,0 21 16,0-20-16,0-1 0,0 0 0,0-20 16,0-1-16,21 0 0,0 0 15,0 0-15,22 0 0,-22-21 0,21 0 16,0 0-16,1 0 0,-1 0 0,0-21 15,22 0-15,-22 0 0,1 0 16,20 0-16,-21-22 0,1 1 0,-1 0 16,22-1-16</inkml:trace>
  <inkml:trace contextRef="#ctx0" brushRef="#br0" timeOffset="32808.29">7302 9779 0,'-21'106'32,"21"-85"-32,0 21 0,-21 1 0,21 20 15,-21-20-15,0-1 0,21 21 0,0-20 16,0 20-16,0 1 0,-21-22 16,21 22-16,0-22 0,0 0 15,0 1-15,0-1 0,0-21 0,0 21 16,0-20-16,0-1 0,0 0 15,0 0-15,0-42 47,0 0-47,0 0 0,0-1 0,0 1 16,21-21-16,-21 21 0,21-22 16,-21 1-16,21 0 0,0-1 0,0 1 15,1 0-15,-1 21 0,0-22 16,0 22-16,21 0 0,-20 0 0,-1 21 15,21 0-15,-21 0 0,0 0 16,1 0-16,-1 21 0,0 0 16,0 0-16,0 0 0,-21 22 0,0-22 15,21 21-15,-21-21 0,0 22 16,0-1-16,0-21 0,0 22 0,0-22 16,0 0-16,0 0 0,0 0 0,0 0 15,0 1-15,0-1 16,-21-21-16,21-21 31,0-1-31,0 1 16</inkml:trace>
  <inkml:trace contextRef="#ctx0" brushRef="#br0" timeOffset="33060.14">8043 10224 0,'0'21'16,"0"0"-16,0 0 16,0 0-16,0 0 0,0 1 0,0 20 15,0-21-15,0 21 0,0-20 16,-21 20-16,21-21 0,0 21 0,0-20 16,-21-1-16,21 0 0,0 0 15,0 0-15,0-42 47,0 0-47,0 0 16,0 0-16</inkml:trace>
  <inkml:trace contextRef="#ctx0" brushRef="#br0" timeOffset="33488.47">8022 9843 0,'-63'63'15,"63"-42"-15,-22 0 0,22 1 16,-21-1-16,21 0 0,0 0 16,0 0-16,0 0 0,0 1 15,21-22-15,1 21 0,-1-21 16,0 0-16,0 0 0,0 0 15,0 0-15,1 0 0,-1 0 0,0 0 16,0-21-16,0-1 16,0 22-16,1-21 0,-1 0 0,-21 0 15,0 0-15,0 0 16,0-1-16,0 1 0,0 0 0,0 0 16,-21 0-16,-1 0 0,-20-1 0,21 22 15,0 0-15,-22 0 0,22 0 16,-21 0-16,21 0 0,-22 0 0,22 22 15,0-1-15,0 0 0,0 0 16,0 21-16,21-20 0,0-1 0,0 0 16,0 0-16,0 0 0,0 0 15,0 1-15,21-1 0,0-21 0,0 21 16,21-21-16,-20 0 0,-1 0 0,21 0 16,-21 0-16</inkml:trace>
  <inkml:trace contextRef="#ctx0" brushRef="#br0" timeOffset="33788.3">8594 9779 0,'0'0'0,"0"21"31,0 0-31,0 1 0,0-1 16,0 21-16,-22 0 0,22 1 15,-21-1-15,21 0 0,-21 1 16,21-1-16,0 0 0,0 22 0,-21-22 16,21 1-16,-21 20 0,21-21 15,0 1-15,0-22 0,0 21 0,0-21 16,0 1-16,0-1 0,0 0 0,0 0 16,0 0-1,0-42 1,21 0-1,0 0-15,-21 0 0,21-1 0</inkml:trace>
  <inkml:trace contextRef="#ctx0" brushRef="#br0" timeOffset="34416.87">9398 10202 0,'0'0'0,"0"-21"16,0 0-16,-21 21 15,21-21-15,-21 21 0,-1 0 16,1 0-16,0 0 0,0 0 0,0 0 16,0 0-16,-22 0 0,22 21 0,-21-21 15,21 21-15,-22 0 0,22 1 16,-21 20-16,-1-21 0,22 21 15,0 1-15,0-22 0,0 21 0,0 1 16,21-22-16,0 21 0,0-21 16,0 0-16,0 1 0,0-1 0,0 0 15,21 0-15,0-21 0,0 21 0,21-21 16,-20 0-16,-1 0 0,21 0 16,-21 0-16,22 0 0,-22 0 0,21-21 15,0 0-15,-20 21 0,20-21 16,0-22-16,-21 22 0,22 0 0,-22-21 15,21-1-15,-21 1 0,1 0 0,-1-22 16,0 22-16,0 0 16,0-1-16,0-20 0,1 20 0,-22 1 15,0-21-15,0 20 0,0 1 16,0 0-16,0-1 0,0 1 0,0 21 16,0-22-16,0 22 0,0 0 15,0 42 1,0 22-16,0-22 0,0 21 15,-22 0-15,22 22 0,0-22 16,0 22-16,0-22 0,0 22 0,0-22 16,0 21-16,0-20 0,0 20 15,0-20-15,0-1 0,0 0 0,22 1 16,-22-1-16,21-21 0,0 0 16,21 0-16,-21 1 0,1-1 15,20-21-15,0 0 0,1 0 0,-1 0 16,0 0-16,-21-21 0,22-1 15,-1 1-15,-21-21 0,22 21 0,-22-22 16</inkml:trace>
  <inkml:trace contextRef="#ctx0" brushRef="#br0" timeOffset="35352.83">2582 4382 0,'0'0'0,"0"-22"0,0 1 15,0 42 17,0 22-17,0-22-15,0 21 0,0 1 0,0-1 16,0 21-16,0 1 0,-21-1 16,0 1-16,21 21 0,-21-22 15,21 1-15,-21-1 0,21 1 0,-22-1 16,22-21-16,-21 1 0,21-1 15,0 0-15,0-20 0,0-1 0,0 0 16,0 0-16,0 0 0,0-42 31,21 0-15,-21 0-16,22 0 0,-22-1 16</inkml:trace>
  <inkml:trace contextRef="#ctx0" brushRef="#br0" timeOffset="35667.65">2519 4530 0,'0'0'0,"-21"-21"0,-22-85 15,22 85 1,21-1-16,0 1 0,0 0 16,0 0-16,21 0 0,0 21 15,22-21-15,-22 21 0,21 0 16,-21 0-16,22 0 0,-1 0 0,0 0 15,1 0-15,-1 21 0,0 21 16,-20-21-16,20 22 0,-21-22 0,-21 21 16,0 0-16,0-20 0,0 20 15,0 0-15,-21 1 0,0-22 0,-22 21 16,22-21-16,-21 22 0,0-1 16,-1-21-16,1 0 0,0 22 0,20-22 15,1 0-15,0-21 0,0 21 16,42-21 15</inkml:trace>
  <inkml:trace contextRef="#ctx0" brushRef="#br0" timeOffset="36347.99">3048 5313 0,'0'0'0,"0"-21"0,0 0 16,21-1-16,-21 1 0,0 0 0,0 0 15,0 0-15,0 0 0,0-1 16,0 1-16,-21 0 0,0 0 0,21 0 16,-21 21-16,-1 0 0,1 0 15,-21 0-15,21 0 0,0 0 16,-22 21-16,22 0 0,0 0 15,-21 0-15,20 1 0,1-1 0,0 21 16,0-21-16,0 22 0,21-22 16,0 21-16,-21-21 0,21 0 0,0 22 15,0-22-15,0 0 0,21 0 16,-21 0-16,21-21 0,0 0 16,0 0-16,22 0 0,-22 0 15,0 0-15,21-21 0,-21 0 0,22 21 16,-22-21-16,0 0 0,0 0 15,22-1-15,-22 1 0,0 0 16,-21 0-16,21-21 0,-21 20 16,21 1-16,-21 0 0,0 0 0,0 0 15,0 0-15,0-1 0,0 44 32,0-1-17,0 21-15,0-21 0,0 0 0,0 1 16,0-1-16,0 0 0,0 0 15,0 0-15,0 0 0,0 1 0,0-1 16,0 0-16,21 0 16,1-21-16,-1 0 15,0 0-15,0 0 16,0 0-16,-21-21 0</inkml:trace>
  <inkml:trace contextRef="#ctx0" brushRef="#br0" timeOffset="36745.76">3260 5186 0,'0'0'0,"0"-21"0,0 0 0,0-1 16,0 1-16,0 0 0,0 0 15,21 21-15,-21-21 0,21 21 16,0 0-16,0 0 16,0 0-16,1 0 0,-1 0 15,0 21-15,0 0 0,0 0 16,0 0-16,1 1 0,-1-1 0,0 0 15,0 0-15,-21 0 0,0 0 16,0 1-16,0 20 0,0-21 0,0 0 16,0 0-16,0 1 15,-21-22-15,0 0 16,21-22 0,0 1-1,0 0-15,0 0 0,0 0 16,21 0-16,0-1 15,-21 1-15,0 0 0,21-21 0,0 21 16,1-1-16,-22 1 0,21 0 16,0 0-16,0 21 0,-21-21 0,21 21 15,0 0-15,-21-21 0,22 21 16,-1 0-16,-21 21 16</inkml:trace>
  <inkml:trace contextRef="#ctx0" brushRef="#br0" timeOffset="37100.41">3789 5249 0,'0'0'0,"0"22"0,0-1 16,21-21-16,0 0 15,0 0-15,0 0 16,1-21-16,-1 21 0,0-22 16,0 1-16,0 21 0,0-21 0,1 0 15,-22 0-15,21 0 0,-21-1 16,0 1-16,0 0 0,0 0 15,0 0-15,-21 21 16,-1 0-16,1 0 16,0 0-16,0 21 0,0 0 15,0-21-15,21 42 0,-22-20 0,22-1 16,-21 0-16,21 0 0,0 0 16,0 0-16,0 1 0,0-1 15,0 0-15,0 0 0,0 0 16,21-21-16,1 21 15,-1-21-15,0 0 0,0 0 0,0 0 16,0 0-16,1 0 0,-1-21 16,0 21-16,21-21 0,-21 0 0,1 21 15,-1-21-15,21-22 0,-21 22 16,0 0-16,1 0 0,-22-21 0</inkml:trace>
  <inkml:trace contextRef="#ctx0" brushRef="#br0" timeOffset="37516.18">4318 4974 0,'0'21'31,"-21"-21"-31,21 22 0,-21-1 16,21 0-16,-22 0 0,22 0 0,0 0 15,0 1-15,0 20 0,0-21 16,0 0-16,0 0 0,0 1 16,0-1-16,-21 0 15,21-42 32,0 0-47,0-1 16,0 1-16,0 0 0,0 0 0,21-21 15,1 20-15,-22 1 0,21-21 16,0 21-16,0-22 0,0 22 16,0 0-16,1 0 0,-1 0 0,0 21 15,0 0-15,0 0 0,0 0 16,1 0-16,-22 21 0,0 0 0,21 21 15,-21-20-15,0-1 0,0 21 16,0-21-16,0 0 0,0 22 0,0-22 16,0 0-16,0 0 0,-21 43 31,42-64 0,0 0-31,-21-21 0,21-1 16,21 1-16</inkml:trace>
  <inkml:trace contextRef="#ctx0" brushRef="#br0" timeOffset="37784.01">4911 4530 0,'-43'84'16,"22"-41"-1,21-22-15,0 42 0,-21-20 0,0-1 16,21 22-16,-21-22 0,21 0 16,0 1-16,0-1 0,0 0 15,-22 1-15,22-22 0,0 21 0,0-21 16,0 0-16,0 1 0,22-22 16,-1 0-1,0 0-15,0 0 16,0-22-16,0 22 0,-21-21 15,0 0-15,22 0 0</inkml:trace>
  <inkml:trace contextRef="#ctx0" brushRef="#br0" timeOffset="37963.92">4657 4890 0,'0'0'0,"0"-22"16,21 22-1,0-21-15,0 21 16,21 0-16,-20 0 0,-1-21 16,21 21-16,-21 0 0,0 0 0,22-21 15,-22 21-15,0 0 0,21 0 16</inkml:trace>
  <inkml:trace contextRef="#ctx0" brushRef="#br0" timeOffset="38644.65">4424 5906 0,'0'-22'0,"0"44"0,0-65 16,0 22-16,0 0 0,0-21 15,0 20-15,0 1 0,0 0 0,0 0 16,0 0-16,0 0 16,0 42-1,0 0-15,0 21 16,0-21-16,0 1 0,0 20 16,0 0-16,0-21 0,0 22 0,0-22 15,0 21-15,0-21 0,0 1 16,0-1-16,0 0 0,0 0 0,0 0 15,0 0-15,0 1 0,0-1 16,0 0 0,-21 0-1,-1-21 1,1 0-16,0 0 0,0 0 16,0 0-16,-22 0 0,22 0 15,0 0-15,21 21 0,-21-21 0,0 0 16,42 0 15,0 0-15,0 0-16,0 0 0,22 0 15,-22 0-15,21-21 0,1 21 0,-22 0 16,21 0-16,0-21 0,1 21 16,-22 0-16,21 0 0,1 0 0,-22-21 15,21 21-15,-21 0 0,0-21 16,22 21-16,-22-22 0</inkml:trace>
  <inkml:trace contextRef="#ctx0" brushRef="#br0" timeOffset="39264.01">7874 4403 0,'0'0'0,"0"21"31,0 0-31,-21 0 0,21 0 16,0 22-16,0-22 15,0 21-15,-21 22 0,-1-22 0,22 22 16,-21-22-16,21 21 0,0-20 16,-21-1-16,21 22 0,-21-22 0,21 0 15,0-21-15,0 22 0,0-22 0,0 0 16,0 0-16,0 0 0,0-42 47</inkml:trace>
  <inkml:trace contextRef="#ctx0" brushRef="#br0" timeOffset="39571.83">7768 4741 0,'0'0'0,"0"-42"0,-21 0 16,21-1-16,0 1 0,0 0 16,0-1-16,0 22 0,0-21 15,0 0-15,21 20 0,0-20 0,22 21 16,-22 0-16,21 0 0,0-1 15,1 1-15,-1 21 0,0 0 0,-20 0 16,20 21-16,0 1 0,1-1 0,-22 0 16,0 21-16,0 1 0,-21-1 15,0 0-15,0 1 0,0-1 0,-21 0 16,-21-21-16,20 22 16,-20-1-16,0 0 0,-22 1 0,22-1 15,0-21-15,-1 22 0,-20-22 0,42 0 16,-22 0-16,22 0 0,0 0 15,0 1-15,21-1 16,21-21 0,0 0-16,0 0 0,0 0 0,1 0 15</inkml:trace>
  <inkml:trace contextRef="#ctx0" brushRef="#br0" timeOffset="40100.12">8467 5038 0,'21'-21'0,"-42"42"0,42-64 0,0 43 15,-21-21-15,0 0 0,0 0 16,0 0-16,0 0 0,-21-1 16,0 1-16,-1 0 0,1 21 15,0 0-15,0 0 0,0 0 16,0 0-16,-1 21 0,1 0 15,0 1-15,-21 20 0,21-21 0,-1 21 16,1 1-16,0-22 0,21 21 16,-21-21-16,21 22 0,-21-22 0,21 21 15,0-21-15,0 1 0,0-1 16,21-21 0,0 0-16,0 0 0,0 0 0,1 0 15,-1 0-15,0 0 0,0 0 16,0-21-16,0 21 0,22-22 0,-22 1 15,0 0-15,0 0 0,0 0 0,1-22 16,-1 22-16,0 0 0,0-21 16,-21 21-16,0-1 0,0 1 0,0 0 15,21 0-15,-21 42 16,0 0 0,-21 0-16,21 1 0,0 20 15,-21-21-15,21 0 0,0 0 16,0 22-16,0-22 0,0 0 0,0 0 15,0 0-15,0 1 16,0-1-16,21 0 16,0-21-16,0 0 0,1 0 15,-1 0-15,0 0 0,0 0 16,0 0-16,0-21 0,1 0 0</inkml:trace>
  <inkml:trace contextRef="#ctx0" brushRef="#br0" timeOffset="40457.03">8721 5017 0,'0'0'0,"0"-22"0,0 1 16,21 0-16,0 0 0,-21 0 16,21 0-16,0-1 0,0 1 0,1 21 15,-1 0-15,0 0 0,0 0 16,0 0-16,0 0 0,1 21 16,-1 1-16,0-1 0,0 0 0,-21 21 15,0-21-15,21 1 0,-21-1 16,0 21-16,0-21 0,0 0 0,0 1 15,0-1-15,0 0 0,0 0 16,-21 0-16,21 0 0,-21-21 0,0 0 16,21-21 15,0 0-31,0 0 16,0 0-16,0 0 15,21-22-15,0 22 0,0 0 0,-21-21 16,0 20-16,21 1 0,1-21 15,-22 21-15,21 0 0,0-1 0,0 1 16,0 0-16,0 21 0,-21-21 16,22 21-16,-1 0 0,0 0 0,0 0 15</inkml:trace>
  <inkml:trace contextRef="#ctx0" brushRef="#br0" timeOffset="40803.6">9334 5101 0,'22'21'16,"-1"-21"-16,0 0 16,0 0-16,0 0 0,0-21 15,-21 0-15,22 21 0,-1-21 16,0 0-16,0 0 0,0-1 0,-21 1 16,21 0-16,-21 0 0,0 0 15,22 0-15,-22-1 0,0 1 16,-22 21-1,1 0-15,0 0 0,0 0 0,0 21 16,0 1-16,-1-1 16,1 0-16,21 0 0,0 0 0,0 0 15,-21 22-15,21-22 0,0 0 0,0 0 16,0 0-16,0 1 0,0-1 16,0 0-16,21-21 0,0 0 15,1 21-15,-1-21 16,0 0-16,21 0 0,-21 0 0,1 0 15,20-21-15,-21 0 0,0 21 0,22-21 16,-22-1-16,0-20 0</inkml:trace>
  <inkml:trace contextRef="#ctx0" brushRef="#br0" timeOffset="41215.55">9927 4763 0,'0'0'0,"0"21"31,-21-21-31,21 21 15,0 0-15,0 0 0,-21 0 0,21 22 16,0-22-16,-21 0 0,21 21 0,0-20 16,0-1-16,-22 0 0,22 0 15,0 0-15,-21 0 0,21 1 16,21-44 31,1 1-47,-22 0 0,21 0 15,0 0-15,-21 0 0,21-1 0,0 1 16,0 0-16,1-21 0,-1 21 16,21-22-16,-21 22 0,0 0 0,22 0 15,-22 0-15,0 21 0,0 0 16,0 0-16,1 0 0,-1 0 0,-21 42 16,0-21-16,0 0 15,0 22-15,0-22 0,0 21 16,-21-21-16,21 0 0,-22 22 15,1-22-15,0 0 0,0 0 16,21 0-16,-21-21 0,21 22 0,-21-1 16,42-21 15,0-21-31</inkml:trace>
  <inkml:trace contextRef="#ctx0" brushRef="#br0" timeOffset="41497.35">10647 4445 0,'0'21'16,"0"0"-16,-21 1 16,21-1-16,-22 21 0,22-21 15,0 0-15,0 22 0,-21-1 0,21 0 16,-21 1-16,0-1 0,21-21 0,0 22 15,-21-1-15,21-21 0,0 21 16,0-20-16,0-1 0,0 0 0,0 0 16,0 0-16,21-21 15,0 21-15,0-21 0,0 0 16,1 0-16,-1-21 16,0 0-16,0 0 15,-21 0-15</inkml:trace>
  <inkml:trace contextRef="#ctx0" brushRef="#br0" timeOffset="41687.24">10541 4699 0,'0'0'0,"-21"0"0,42 0 47,0 0-47,21 0 0,-20 0 16,-1 0-16,21 0 15,-21 0-15,22-21 0,-22 21 0,21 0 16,-21 0-16,0 0 0,1 0 0,-1 0 16</inkml:trace>
  <inkml:trace contextRef="#ctx0" brushRef="#br0" timeOffset="42288.08">8869 5779 0,'0'-22'0,"0"44"0,0-65 0,21 22 16,-21 0-16,21 21 0,0-21 15,0 0-15,1 21 16,-1 0-16,0 0 0,0 0 0,0 0 15,0 0-15,1 0 0,-1 0 0,0 21 16,0 0-16,-21 0 0,0 0 16,0 22-16,0-22 0,0 0 0,0 0 15,0 0-15,-42 22 0,21-22 16,-1 0-16,-20 0 0,0 0 0,-1 0 16,1 1-16,21-1 0,-21-21 0,-1 21 15,22-21-15,-21 21 16,21-21-16,-1 0 0,1 0 0,42 0 47,22 0-47,-22 0 15,21 0-15,-21 0 0,22 0 16,-1 0-16,0 0 0,1 0 0,-1 0 16,0 0-16,1 0 0,-1 0 0,0-21 15,-20 21-15,-1 0 0,0 0 16,0 0-16,0 0 0,0-21 0,1 21 15,-22-21-15</inkml:trace>
  <inkml:trace contextRef="#ctx0" brushRef="#br0" timeOffset="42952.3">13229 4318 0,'0'0'0,"-21"-21"0,21-21 0,0 20 0,0 1 15,0 0-15,-21 0 0,21 0 16,0 42 15,0 21-31,0-21 0,0 22 0,0 20 16,0-20-16,0-1 0,0 21 16,0 1-16,0-22 0,0 22 0,0-1 15,-21-20-15,-1 20 0,22-21 16,-21 1-16,0-1 0,21 0 0,-21-20 15,0 20-15,21-21 0,-21 0 16,21 0-16,0-42 31</inkml:trace>
  <inkml:trace contextRef="#ctx0" brushRef="#br0" timeOffset="43308.06">12996 4509 0,'0'0'0,"-21"-22"0,21-20 16,0 0-16,0-1 0,0 1 0,0 0 16,0 21-16,0-22 0,0 22 15,21-21-15,0 21 0,1-1 0,-1 1 16,0 0-16,21 0 0,-21 0 16,22 21-16,-1 0 0,0 0 0,1 21 15,-1 0-15,0 0 16,1 0-16,-1 1 0,0 20 0,1-21 0,-22 21 15,0 1-15,-21-22 0,0 21 16,0-21-16,0 22 0,-21-22 16,0 21-16,-22-21 0,22 1 0,-21 20 15,0-21-15,-1 0 0,1-21 16,0 21-16,-1 1 0,1-1 0,21-21 16,0 21-16,-22-21 0,22 21 15,0 0-15,21 0 16,0 1-16,21-1 15,0 0-15,0 0 16,22-21-16,-22 21 0,0-21 16</inkml:trace>
  <inkml:trace contextRef="#ctx0" brushRef="#br0" timeOffset="43844.24">13652 4995 0,'0'0'0,"43"0"31,-43-21-31,0 0 0,0 0 16,0 0-16,0 0 0,0-1 15,0 1-15,0 0 0,0 0 16,0 0-16,0 0 0,0-1 16,-21 22-16,-1 0 15,1 0-15,-21 0 0,21 0 16,0 0-16,-22 22 0,22 20 15,-21-21-15,21 0 0,-1 22 0,1-22 16,0 21-16,0-21 0,21 22 16,0-22-16,0 0 0,0 0 0,0 0 15,0 0-15,0 1 0,21-1 16,0-21-16,0 0 16,1 0-16,-1 0 0,0 0 0,0-21 15,21-1-15,-20 22 0,-1-21 16,0 0-16,21 0 0,-21 0 0,1 0 15,-1-1-15,0-20 0,0 21 16,0 0-16,0-22 0,-21 22 16,0 0-16,22 0 0,-22 0 15,0 0-15,21 21 0,-21 21 32,0 0-32,0 0 0,0 0 15,0 22-15,0-22 0,0 0 0,0 0 16,0 0-16,0 22 0,0-22 15,0 0-15,0 0 0,0 0 16,0 0-16,21-21 16,0 0-16,0 0 15,0 0-15,1 0 16,-1 0-16,0 0 0</inkml:trace>
  <inkml:trace contextRef="#ctx0" brushRef="#br0" timeOffset="44208.39">14033 4890 0,'0'0'0,"0"-85"16,0 64-16,0 0 0,0-1 16,0 1-16,22 0 15,-1 21-15,0-21 0,21 21 0,-21 0 16,1 0-16,20 0 0,-21-21 0,21 21 16,-20 0-16,20 0 15,-21 0-15,0 21 0,22 0 0,-22 0 16,0 0-16,-21 1 0,0-1 15,21 0-15,-21 21 0,0-21 0,0 1 16,0-1-16,0 21 0,0-21 16,-21-21-16,0 21 0,21 1 0,-21-22 31,21-22-15,0 1-16,0 0 15,0 0-15,21 0 0,-21 0 16,21-22-16,-21 22 0,21 0 0,0-21 15,-21 20-15,21 1 16,1 0-16,-22 0 0,21 0 0,-21 0 16,21 21-16,-21-22 0,21 22 15,0 0-15,0 0 0</inkml:trace>
  <inkml:trace contextRef="#ctx0" brushRef="#br0" timeOffset="44597.26">14838 4911 0,'0'0'0,"21"0"0,0 0 0,0 0 15,0 0-15,1 0 16,-1 0-16,0 0 16,0-21-16,0-1 0,0 1 0,1 21 15,-22-21-15,21 0 0,0 0 16,-21 0-16,0-1 0,0 1 0,0 0 15,0 0-15,0 0 16,-21 0-16,0 21 0,-1-22 16,1 22-16,0 0 0,0 0 15,0 0-15,0 22 0,-1-1 0,1-21 16,21 21-16,0 21 0,-21-21 0,21 1 16,0 20-16,0-21 15,0 0-15,0 22 0,0-22 0,0 0 16,0 0-16,21 0 0,0 0 15,1-21-15,20 0 0,-21 22 0,21-22 16,-20 0-16,20 0 0,0 0 16,-21 0-16,22-22 0,-1 1 0,0 21 15,-20-21-15,20 0 0,-21-21 16,21 20-16,-20 1 0</inkml:trace>
  <inkml:trace contextRef="#ctx0" brushRef="#br0" timeOffset="45019.51">15579 4636 0,'0'21'31,"0"0"-31,-22 0 16,1 0-16,21 22 0,-21-22 15,21 0-15,-21 21 0,21-21 0,0 1 16,-21-1-16,21 0 0,-21 0 16,21 0-16,-22 0 0,22 1 0,0-1 15,0-42 16,0-1-15,0 1-16,0 0 0,0 0 16,0 0-16,22 0 0,-1-22 0,0 22 15,0-21-15,21 21 16,-20-22-16,20 22 0,-21 0 0,21-21 16,1 20-16,-1 22 0,-21-21 15,22 21-15,-22 0 0,0 0 0,0 0 16,0 21-16,-21 22 15,0-22-15,0 0 0,0 21 0,0-20 16,0 20-16,0-21 0,0 21 0,0-20 16,0-1-16,0 0 0,-21 0 15,21 0-15,-21 0 0,21 1 0,21-44 63,0 1-63,0 0 0,-21 0 0</inkml:trace>
  <inkml:trace contextRef="#ctx0" brushRef="#br0" timeOffset="45297.35">16341 4149 0,'0'21'16,"0"0"-16,0 21 15,0-20-15,0 20 0,-22 0 16,1 1-16,21-1 0,-21 0 16,0 1-16,21-1 0,0 0 0,-21 1 15,21-1-15,-21 0 0,21 1 16,0-1-16,0-21 0,0 21 0,0-20 16,0-1-16,0 0 0,0 0 0,0 0 15,21-21 1,0 0-16,0-21 15,43-42 1</inkml:trace>
  <inkml:trace contextRef="#ctx0" brushRef="#br0" timeOffset="45515.24">16235 4509 0,'0'0'0,"-21"0"0,42 0 31,0 0-31,0 0 0,0 0 16,22 0-16,-22 0 0,21 0 15,0-22-15,1 22 0,-22 0 0,21 0 16,1 0-16,-1-21 0,-21 21 16,21 0-16,-20 0 0,-1 0 0</inkml:trace>
  <inkml:trace contextRef="#ctx0" brushRef="#br0" timeOffset="46408.3">14330 5609 0,'0'0'0,"0"-21"0,0 0 31,21 21-31,0-21 15,0 21 1,0 0-16,1 0 0,-1 0 16,0 0-16,0 0 0,0 0 15,0 0-15,1 0 0,-1 0 0,0 0 16,0 21-16,0 0 0,-21 0 16,0 0-16,0 1 15,0-1-15,0 0 0,0 0 16,0 0-16,-21 0 0,-21 1 0,21-1 15,-22 0-15,22 0 0,-21 0 0,-1 0 16,1-21-16,21 22 0,0-22 16,-22 0-16,22 0 0,21 21 15,21-42 17,1 21-32,-1-22 0,0 22 15,0-21-15,21 21 0,-20-21 0,-1 21 16,21 0-16,-21 0 0,0-21 15,22 21-15,-22 0 0,0 0 16,0 0-16,0 0 0,1 0 0,-1 0 16,0 0-16,0 0 0,0 21 15,-21 0-15,21-21 0,-21 21 0,22 1 16,-22-1-16,0 0 16,0 0-16,0 0 0,-22 0 15,1-21-15,0 22 0,0-1 16,-21-21-16,20 21 0,-20-21 0,0 0 15,-1 21-15,1-21 0,21 0 0,-21 0 16,-1 0-16,1 0 0,21 0 16,-22 0-16,22 0 0,0 0 0,0 0 15,0 0-15,0 0 16,21-21 46</inkml:trace>
  <inkml:trace contextRef="#ctx0" brushRef="#br0" timeOffset="47392.1">4339 3112 0,'0'0'0,"-21"0"31,0 0-31,0 21 16,-1 0-16,1-21 15,21 21-15,-21 21 0,0-20 0,21-1 16,0 21-16,-21-21 0,21 22 15,-21-22-15,21 0 0,0 21 0,0-21 16,0 1-16,0-1 0,0 0 16,0 0-16,21-21 0,0 0 15,0 0-15,0 0 16,0 0-16,1 0 0,-1 0 0,0 0 16,0 0-16,0-21 0,22 21 15,-22-21-15,0 0 0,0-1 0,0 1 16,0 0-16,1 0 0</inkml:trace>
  <inkml:trace contextRef="#ctx0" brushRef="#br0" timeOffset="47907.83">4445 2858 0,'-42'0'0,"84"0"0,-106 0 0,22 0 0,21 0 15,-21 21-15,20 0 0,-20 0 16,0 0-16,21 0 0,-22 1 0,22 20 16,-21-21-16,21 21 0,-22 1 15,22-1-15,0 0 0,-21 1 0,20-1 16,1 0-16,21 1 0,0-1 16,0 0-16,0 1 0,0-22 0,0 21 15,21-21-15,1 1 0,-1-1 0,21 0 16,-21 0-16,22-21 0,-1 0 15,-21 21-15,21-21 0,1 0 0,-1 0 16,0 0-16,1 0 16,20 0-16,-20-21 0,20 0 0,-21 21 15,22-21-15,-1 0 0,1-1 16,-1-20-16,1 21 0,-22 0 0,22-22 16,-22 1-16,-21 0 0,22-1 15,-22 1-15,0 0 0,-21-1 0,0 1 16,0 21-16,-21-21 0,0-1 15,-1 22-15,-20-21 0,0 21 0,-1-22 16,1 22-16,-21 21 0,-1-21 16,22 21-16,-22 0 0,1 0 0,-1 0 15,22 0-15,-22 0 16,22 21-16,0 0 0,-1 0 0,1 1 16,0-1-16,-1 21 0,22-21 0,0 22 15,-21-1-15,21-21 0,21 21 16,0 1-16,0-22 0,0 0 0,0 21 15,0-20-15</inkml:trace>
  <inkml:trace contextRef="#ctx0" brushRef="#br0" timeOffset="48456.34">9948 3006 0,'0'0'0,"-21"21"0,21 0 0,-21 0 15,21 0-15,-21 1 0,21 20 16,0-21-16,0 21 0,0-20 0,0 20 15,0-21-15,0 0 0,0 0 16,0 1-16,0-1 0,0 0 0,21-21 16,-21 21-16,21-21 0</inkml:trace>
  <inkml:trace contextRef="#ctx0" brushRef="#br0" timeOffset="48659.53">9673 3450 0,'0'0'0,"21"0"0,0 0 0,1 0 16,-1 21-16,0-21 0,0 0 0,21 0 16,-20 0-16,-1 0 0,21 0 15,-21 0-15,0 0 0,22-21 0,-22 21 16,0-21-16,0 0 15,0 21-15,1-21 0</inkml:trace>
  <inkml:trace contextRef="#ctx0" brushRef="#br0" timeOffset="49336.15">10350 2731 0,'0'0'16,"-21"0"-16,0 0 0,-21 0 0,21 0 0,-22 0 15,1 0-15,0 0 0,-22 0 16,22 21-16,-1-21 0,-20 21 0,21 0 16,-1 0-16,1 0 0,-22 22 15,22-22-15,0 21 0,21 1 16,-22-1-16,22 0 0,-21 1 0,21 20 15,21-21-15,0 22 0,0-22 16,0 1-16,0-1 0,0 0 0,0 1 16,21-1-16,0-21 0,21 0 15,-21 0-15,22 1 0,-1-1 0,0-21 16,1 0-16,20 21 0,-20-21 16,20 0-16,-21 0 0,22 0 0,-22 0 15,22-21-15,-22 0 0,22 21 16,-22-22-16,21 1 0,-20 0 0,-1 0 15,0-21-15,1 20 0,-1-20 16,-21 0-16,0-1 0,1 1 16,-1 0-16,-21-1 0,0 1 0,0 0 15,0-1-15,0 1 0,-21 21 16,-1-21-16,1-1 0,-21 22 0,21 0 16,-43 0-16,22 0 0,-22-1 15,22 1-15,-43 21 0,22 0 0,-1 0 16,1 0-16,-22 0 0,22 0 15,-1 0-15,22 21 0,0 1 0,-1-1 16,1 0-16,0 0 0,20 0 0,1 22 16,0-22-16,21 0 0,0 0 15,0 0-15,21 0 0,0 1 16</inkml:trace>
  <inkml:trace contextRef="#ctx0" brushRef="#br0" timeOffset="50231.63">9779 3027 0,'-21'-21'31,"42"21"-15,0 0 0,0 0-16,22 0 0,-22 0 0,21 0 15,22-21-15,-22 21 0,21 0 16,1 0-16,-1-22 0,1 1 0,-22 21 16,22-21-16</inkml:trace>
  <inkml:trace contextRef="#ctx0" brushRef="#br0" timeOffset="50824.41">16150 2836 0,'0'0'0,"0"-21"0,0 42 31,-21 1-15,0-1-16,21 0 0,-21 0 15,21 0-15,-22 0 0,22 22 0,0-22 16,0 0-16,-21 0 0,21 0 15,0 1-15,0-1 0,0 0 0,0 0 16,0 0-16,21-21 16</inkml:trace>
  <inkml:trace contextRef="#ctx0" brushRef="#br0" timeOffset="51064.27">15917 3281 0,'0'0'0,"21"0"16,1 0-16,-1 0 0,0 0 0,0 0 16,0 0-16,22 0 15,-22 0-15,21 0 0,-21 0 0,22 0 16,-22 0-16,0 0 0,21 0 15,-21 0-15,1-21 0,-22 0 16,21-1-16,-21 1 16,0 0-16</inkml:trace>
  <inkml:trace contextRef="#ctx0" brushRef="#br0" timeOffset="51252.16">15938 2963 0,'0'0'0,"22"0"32,-1 0-32,0 0 0,0 0 15,0-21-15,0 21 0,22 0 16,-22 0-16,21 0 0,1-21 0,-22 21 16,21 0-16,0-21 0,-20 0 15,-1 21-15,0-21 0</inkml:trace>
  <inkml:trace contextRef="#ctx0" brushRef="#br0" timeOffset="51751.94">16362 2498 0,'-43'-21'0,"86"42"0,-128-42 15,43 21-15,-1 0 0,1 0 0,0 0 16,-1 0-16,1 0 0,0 0 15,-1 21-15,1 0 0,-21 0 0,20 0 16,-20 22-16,20-22 0,1 21 16,0 0-16,-1 1 0,22-1 0,0 0 15,0 22-15,21-22 0,0 1 16,0-1-16,0 21 0,0-20 0,21-1 16,0 22-16,0-22 0,22 0 15,-22 1-15,0-1 0,21-21 16,1 21-16,-1-20 0,0-1 0,1 0 15,-1 0-15,0-21 0,1 0 16,20 0-16,-20 0 0,20 0 0,-21 0 16,22-21-16,-1 0 0,-20 0 15,20-1-15,-20 1 0,20-21 0,-21 21 16,1-22-16,-22 1 0,21 0 16,-21-1-16,22-20 0,-43 21 0,0-1 15,21-20-15,-21-1 16,0 22-16,0-22 0,-21 1 0,0-1 15,-1 22-15,1-21 0,-21 20 0,0 22 16,-1-21-16,-20 21 0,20-1 16,-20 22-16,-22 0 0,22 0 15,-22 22-15,22 20 0,-22-21 0,21 21 16,1 1-16,-1-1 0,1 0 16,-1 1-16,1-1 0,21 22 0,-1-22 15,-20 0-15,20 1 0</inkml:trace>
  <inkml:trace contextRef="#ctx0" brushRef="#br0" timeOffset="60624.25">1016 13145 0,'-21'0'0,"21"-22"47,0 1-32,21 21-15,-21-21 16,0 0-16,0 0 0,0 0 16,-21 21-1,0 0-15,-1 0 16,-20 0-16,21 0 0,-21 0 0,-1 0 15,1 21-15,0 0 0,-1 0 16,1 21-16,0-20 0,-1 20 16,-20 0-16,20 1 0,1 20 0,0 1 15,21-1-15,-22 1 0,22-1 16,0 1-16,21-1 0,0 1 16,0-22-16,21 0 0,21 1 15,-20-22-15,20 21 0,21-21 16,-20-21-16,20 21 0,-20-21 0,20 0 15,1 0-15,-22 0 0,21 0 16,-20-21-16,20 21 0,1-21 16,-22 0-16,22 0 0,-22 0 0,21-22 15,-20 1-15,20 21 0,-20-22 16,-1 1-16,0-21 0,-21 20 0,22 1 16,-22-22-16,0 22 0,-21 0 15,0-1-15</inkml:trace>
  <inkml:trace contextRef="#ctx0" brushRef="#br0" timeOffset="61076.99">1545 13102 0,'0'0'0,"0"-21"16,0 0-16,-21 21 0,0 0 16,0 0-16,-1 0 0,22 21 15,0 0-15,-21 0 0,21 22 16,-21-1-16,21 0 0,0-20 0,0 41 16,0-21-16,0 1 0,0 20 15,0 1-15,0-22 0,0 22 0,-21-22 16,21 0-16,0 1 0,-21-1 15,21-21-15,0 21 0,0-20 16,0-1-16,0 0 0,0-42 47,0 0-47,0-1 0,21-20 16,-21 21-16,21-21 0,0-1 15,0 1-15,1 0 0,-1-1 0,21 1 16,-21 0-16,22-1 0,-22 22 15,21 0-15,-21 0 0,22 21 0,-22 0 16,0 0-16,0 0 0,0 0 16,-21 21-16,21 0 0,-21 0 15,0 22-15,0-1 0,0-21 0,0 21 16,0 1-16,0-22 16,0 21-16,0-21 0,0 22 0,0-22 0,0 0 15,0 0-15,0 0 16,0 1-16,22-22 15,-1-22 1,0 1 0,0 0-16,-21 0 0,21 0 15,0 0-15</inkml:trace>
  <inkml:trace contextRef="#ctx0" brushRef="#br0" timeOffset="61327.9">2159 13377 0,'0'0'0,"0"-21"0,0 42 32,0 1-32,0-1 15,0 0-15,0 21 0,0 1 16,0-1-16,0-21 0,0 21 16,0 1-16,0-1 0,0-21 0,0 0 15,0 22-15,0-22 0,0 0 16,0 0-16,0-42 47,0-21-47,0 21 15,0-1-15,21-20 0</inkml:trace>
  <inkml:trace contextRef="#ctx0" brushRef="#br0" timeOffset="61738.44">2159 13039 0,'-21'0'0,"42"0"0,-63 21 0,20 0 15,22 0-15,-21 0 0,21 1 16,-21-1-16,21 0 0,0 0 16,0 0-16,0 0 15,21-21 1,0 0-16,1 0 0,-1 0 15,0 0-15,0-21 0,0 21 16,22-21-16,-22 21 0,0-21 0,0 0 16,-21 0-16,0-1 0,0 1 15,0 0-15,0 0 0,0 0 16,0 0-16,-21-1 0,0 22 16,-22 0-16,22 0 0,0 0 15,0 0-15,0 0 0,0 0 0,-1 0 16,1 22-16,0-1 0,0 0 15,21 0-15,-21 0 0,21 0 16,0 22-16,0-22 0,0 0 16,0 0-16,0 0 0,0 1 0,0-1 15,21-21-15,0 21 0,0-21 16,22 0-16,-22 0 0,21 0 0,0 0 16,-20 0-16</inkml:trace>
  <inkml:trace contextRef="#ctx0" brushRef="#br0" timeOffset="62032.37">2773 12933 0,'0'0'0,"0"-21"0,0 0 16,0 42 0,0 0-1,0 21-15,0-21 0,0 22 0,-21-1 16,21 0-16,0 1 0,-22-1 15,22 0-15,0 1 0,0-1 0,0 0 16,0 1-16,-21-1 0,21 0 16,0 1-16,-21-1 0,21-21 0,0 22 15,0-22-15,0 21 0,0-21 16,0 0-16,0 1 0,0-1 16,0-42 15,21-1-16,0 1-15</inkml:trace>
  <inkml:trace contextRef="#ctx0" brushRef="#br0" timeOffset="62667.37">3429 13377 0,'0'0'0,"21"-21"0,-21 0 16,0 0-16,0 0 16,0 0-16,-21 21 0,0-22 15,0 22-15,-1 0 0,1 0 16,0 0-16,0 0 0,0 0 0,-22 0 16,22 0-16,0 22 0,0-1 15,-21 0-15,20 0 0,1 0 0,0 0 16,0 22-16,0-22 0,0 21 15,-1 1-15,1-1 0,21 0 0,0 1 16,0-22-16,0 21 0,0-21 16,0 22-16,0-22 0,0 0 0,0 0 15,0 0-15,21-21 16,1 21-16,-1-21 0,0 0 16,0 0-16,0 0 0,22 0 15,-22-21-15,0 0 0,21 0 0,-21 0 16,22-22-16,-22 22 0,21-21 15,-21 0-15,22-22 0,-22 22 0,21-1 16,-21-20-16,1 21 0,20-22 16,-21 22-16,0-1 0,-21-20 0,21 21 15,-21-22-15,22 22 0,-22-1 16,0 1-16,0 0 0,0 21 0,0-1 16,0 1-16,0 0 15,-22 21-15,22 21 0,-21 0 16,0 22-16,0-22 0,21 21 15,0 22-15,-21-22 0,0 22 0,21-1 16,0-21-16,0 22 0,0-22 16,0 22-16,0-22 0,0 0 0,0 22 15,21-43-15,0 21 0,0 1 16,0-22-16,0 0 0,1 0 0,20 0 16,-21-21-16,21 0 0,1 0 15,-1 0-15,-21 0 0,22 0 0,-1-21 16,0 21-16,-21-21 0,22-21 15,-22 21-15,0-22 0,0 22 16,0-21-16</inkml:trace>
  <inkml:trace contextRef="#ctx0" brushRef="#br0" timeOffset="65532.28">5143 13758 0,'-21'0'16,"21"22"-16,-21-22 16,21 21-1,21-42 32,0 21-31,-21-22-16,22 1 0,-1 0 15,0-21-15,-21 21 0,21-1 0,0-20 16,0 21-16,1-21 0,-1 20 16,-21-20-16,0 21 0,0 0 0,0-22 15,0 22-15,0 0 0,0 0 16,0 0-16,0 0 0,-21-1 0,21 1 15,-22 21 1,1 0-16,0 0 0,0 0 16,21 21-16,-21 1 0,21-1 15,-21 21-15,21-21 0,0 22 0,0-1 16,0 0-16,0 1 0,0 20 16,0-21-16,0 1 0,0-1 0,0-21 15,0 22-15,0-22 0,0 21 16,0-21-16,21 0 0,0 1 15,0-22 1,0 0-16,0 0 0,-21-22 16,22 22-16,-1-21 0,0 0 0,0 0 15,0 0-15,0-22 16,1 22-16,20-21 0,-21 0 0,21 20 16,1-20-16,-22 0 0,21-1 15,1 22-15,-1-21 0,0 21 0,1 21 16,-22-21-16,0-1 0,21 22 15,-21 0-15,1 0 0,-22 22 16,21-1-16,-21 0 0,0 0 16,0 21-16,0 1 0,0-22 0,0 21 15,0 1-15,-21-1 0,-1-21 16,22 21-16,0-20 0,-21-1 0,21 21 16,-21-21-16,21 0 15,21-21 16,0-21-31,1 0 0,-1 0 16,0 0-16,0-22 0,0 22 0,-21-21 16,21 0-16,1-1 0,-1 22 15,0-21-15,0-1 0,-21 1 0,0 21 16,21 0-16,-21 0 0,21-1 0,-21 44 47,-21-1-47,21 21 0,0-21 15,-21 22-15,0-22 0,21 21 0,0 0 16,-21-20-16,21 20 16,0-21-16,0 21 0,0-20 0,0-1 15,0 0-15,21 0 0,0 0 0,0-21 16,0 0-16,1 0 16,-1 0-16,21 0 0,-21 0 0,0-21 15,22 21-15,-22-21 0,21 0 16,-21-22-16,1 22 0,20-21 0,-21 0 15,0 20-15,0-20 0,1 0 16,-1-1-16,-21-20 0,0 21 0,21-1 16,-21 1-16,0 0 0,0-1 15,0 1-15,0 0 0,0 20 16,0-20-16,0 21 0,0 0 0,0 0 16,0-1-16,0 44 15,-21-1-15,21 0 0,-21 0 16,21 21-16,0 1 0,0-1 15,0 0-15,0 1 0,0-1 0,0 0 16,0 1-16,0-1 0,0 22 16,0-22-16,0 0 0,0 1 0,0-1 15,0-21-15,21 21 0,0-20 16,0-1-16,0 0 0,0-21 0,1 0 16,-1 0-16,0 0 0,21 0 15,-21 0-15,1 0 0,20-21 16,-21 21-16,0-43 0,0 22 0,1 0 15,-22 0-15,0-21 0</inkml:trace>
  <inkml:trace contextRef="#ctx0" brushRef="#br0" timeOffset="65740.17">6519 13377 0,'0'0'0,"-21"22"16,0-22-16,21 21 0,21-21 31,0 0-31,0 0 16,1 0-16,-1 0 0,0 0 15,21 0-15,-21 0 0,22 0 0,-22 0 16,21 0-16,1-21 0,-22-1 0,21 22 16,0 0-16,-20-21 0</inkml:trace>
  <inkml:trace contextRef="#ctx0" brushRef="#br0" timeOffset="66572.78">7154 13420 0,'0'0'0,"0"21"0,0 0 0,0 0 15,0 0-15,0 1 16,21-22 15,1 0-31,-1 0 0,0-22 16,0 22-16,0-21 0,0 21 15,1-21-15,-1 0 0,0 0 0,0 0 16,0 21-16,0-22 0,1 1 16,-22 0-16,0 0 0,0 0 0,0 0 15,-22 21 1,1 0 0,0 0-16,0 21 0,0-21 0,0 21 15,-1 0-15,-20 0 0,21 0 16,0 1-16,21 20 0,-21-21 0,21 21 15,0-20-15,0 20 0,0-21 16,0 21-16,0-20 0,0-1 0,0 0 16,21 0-16,0 0 0,0-21 0,0 21 15,0-21-15,1 0 0,-1 0 16,21 0-16,-21 0 0,22 0 0,-1-21 16,-21 0-16,21 21 0,1-21 15,-1-21-15,0 20 0,-20 1 0,20 0 16,0-21-16,-21 21 0,1-22 15,-1 22-15,0 0 0,-21 0 0,0 0 16,0-1-16,0 1 0,0 42 47,-21-21-47,21 22 0,-21-1 16,21 0-16,0 0 0,-22 21 0,22-20 15,0-1-15,0 21 0,0-21 0,0 22 16,0-22-16,0 0 0,0 0 15,0 0-15,-21-21 0,21 21 0,0 1 16,0-44 15,0 1-31,21 21 16,-21-21-16,0 0 0,22 0 16,-1 0-16,0-22 0,-21 22 0,21-21 15,0 21-15,0-1 0,1 1 16,-1 0-16,0 0 0,0 0 0,0 21 15,0 0-15,1 0 16,-22 21 0,0 0-16,0 0 0,0 0 15,0 1-15,0-1 0,0 0 16,0 0-16,0 0 0,0 0 16,21 1-16,0-22 15,-21 21-15,21-21 16,0 0-16,0 0 15,-21-21 1,0-1 0</inkml:trace>
  <inkml:trace contextRef="#ctx0" brushRef="#br0" timeOffset="68323.88">8805 13377 0,'0'-21'32,"0"0"15,-21 21-32,21-21-15,-21 21 16,0 0-1,21-21-15,-21 21 0,-1 0 32,1 0-32,0 0 0,0 0 31,0 0-31,0 0 0,-1 0 0,1 0 16,0 0-16,0 0 15,0 0-15,0 21 0,-1 0 16,1-21-16,0 21 0,21 0 15,-21 1-15,0-1 0,21 0 16,0 0-16,-21 0 0,-1 22 0,22-1 16,0-21-16,0 21 0,0-20 15,0 20-15,0-21 0,0 0 0,0 0 16,0 1-16,0-1 0,0 0 0,22 0 16,-1-21-16,0 0 15,0 21-15,0-21 0,0 0 0,1 0 16,-1 0-16,21 0 0,-21-21 15,0 0-15,22 21 0,-22-21 0,21 0 16,-21-22-16,1 22 0,20-21 0,-21 21 16,0-22-16,0 1 0,1 0 15,-1-1-15,0 1 0,0 0 0,-21-1 16,21 1-16,0 0 0,1-1 16,-22-20-16,21 20 0,0 1 0,-21-21 15,21 20-15,-21 1 0,0 0 16,0-1-16,0 22 0,0 0 15,0 0-15,0 0 0,0 42 16,-21 0-16,0 0 16,0 21-16,-1 1 0,1-1 15,0 22-15,0-22 0,21 21 0,0 1 16,-21-22-16,21 22 0,0-22 0,0 0 16,0 22-16,0-22 0,0 1 15,0-1-15,21 0 0,-21-21 0,21 22 16,0-22-16,0 0 0,1 0 15,-1-21-15,0 21 0,0-21 0,0 0 16,0 0-16,22 0 0,-22 0 16,21-21-16,-21 0 0,22 0 0,-22 0 15</inkml:trace>
  <inkml:trace contextRef="#ctx0" brushRef="#br0" timeOffset="69156.5">10139 12658 0,'0'0'0,"0"-21"0,0 63 31,0-21-16,0 21-15,0 22 0,0-1 0,0 1 16,0-1-16,0 1 0,0-1 0,0 1 16,0-22-16,0 22 0,0-1 15,0 1-15,0-1 0,0-20 0,0 20 16,0-21-16,0 1 0,-21-1 16,21-21-16,0 22 0,0-22 0,0 0 15,0 0-15,0-42 31,0 0-31</inkml:trace>
  <inkml:trace contextRef="#ctx0" brushRef="#br0" timeOffset="69472.32">9991 13123 0,'0'0'0,"0"-63"0,-22 21 0,22-22 15,0 22-15,0-22 0,0 22 0,0 0 16,22-1-16,-1 22 0,0 0 15,21-21-15,-21 20 0,22 1 0,-1 21 16,0-21-16,22 21 0,-22 0 16,1 0-16,20 0 0,-21 21 15,1 0-15,-1 22 0,0-1 0,-20 22 16,-1-22-16,-21 21 0,0 1 16,0-22-16,-21 22 0,-1-22 0,-20 0 15,21 1-15,-21-1 0,-1-21 16,1 22-16,-22-22 0,22 0 0,21 0 15,-21 0-15,20 0 0,-20-21 16,21 22-16,42-22 16,0 0-1,0 0-15,1 0 0,20 0 16,-21 0-16,0 0 0</inkml:trace>
  <inkml:trace contextRef="#ctx0" brushRef="#br0" timeOffset="69980.14">11261 13166 0,'0'0'0,"-43"0"0,22 0 15,-21 0-15,21 0 0,-22 0 16,1 21-16,0 0 0,-1 0 0,1 0 15,0 1-15,20-1 0,-20 21 16,21-21-16,0 22 0,0-1 16,-1-21-16,22 21 0,-21 1 0,21-1 15,0-21-15,0 0 0,0 1 16,0-1-16,21 0 0,1 0 0,-1-21 16,0 0-16,0 0 0,21 0 15,-20 0-15,20 0 0,0-21 0,1 0 16,-22 0-16,21-1 0,0 1 0,1 0 15,-1-21-15,-21 21 0,22-22 16,-22 1-16,0 21 0,0-22 0,-21 22 16,0-21-16,21 21 0,-21 0 15,0-1-15,-21 44 32,21-1-32,-21 0 15,21 0-15,-21 0 0,21 22 0,0-22 16,0 21-16,0 0 0,0-20 15,0 20-15,0-21 0,0 21 0,21-20 16,0-1-16,-21 0 0,21 0 16,0 0-16,1-21 0,20 21 0,-21-21 15,0 0-15,0 0 0,22 0 16,-22 0-16,0 0 0,21-21 0,-20 21 16</inkml:trace>
  <inkml:trace contextRef="#ctx0" brushRef="#br0" timeOffset="70348.45">11684 13335 0,'0'0'0,"0"-42"16,-21 21-16,21-1 0,0-62 31,21 63-31,0 21 0,0 0 16,22 0-16,-22 0 0,0 0 0,0 0 15,21 21-15,-20 0 0,20 0 16,-21 0-16,0 0 0,0 22 0,22-22 15,-22 21-15,-21-21 0,21 22 16,-21-22-16,21 21 0,-21-21 16,0 22-16,0-22 0,0 0 0,0 0 15,-21 0-15,0 1 0,0-22 16,0 0-16,-1 0 16,22-22-1,0 1-15,0 0 0,0 0 0,0 0 16,0-22-16,0 22 0,22-21 0,-1 21 15,0-22-15,0 22 0,0-21 16,0 0-16,1 20 0,-1-20 0,0 21 16,21 0-16,-21 0 15,1-1-15,20 1 0,-21 21 0,0 0 16,0-21-16,1 21 0</inkml:trace>
  <inkml:trace contextRef="#ctx0" brushRef="#br0" timeOffset="70715.66">12467 13504 0,'0'0'0,"21"0"0,85 0 32,-85 0-32,0-21 0,1 0 0,-1 21 15,21-21-15,-21 0 0,22 0 0,-22-1 16,21 1-16,-21 0 0,0 0 15,1 0-15,-22-22 0,0 22 0,0 0 16,0 0-16,-22 21 16,1-21-16,-21 21 0,21 0 0,0 0 15,-22 21-15,22 0 0,-21 0 0,21 0 16,-1 1-16,1-1 0,0 0 16,21 0-16,-21 0 0,21 22 0,0-22 15,0 0-15,0 0 0,21 0 16,0 0-16,0 1 0,1-1 15,-1 0-15,0 0 0,0-21 0,21 0 16,-20 0-16,20 0 0,-21 0 16,21 0-16,1 0 0,-1 0 0,0-21 15,1 0-15,20 0 0,-20-1 16,-1 1-16</inkml:trace>
  <inkml:trace contextRef="#ctx0" brushRef="#br0" timeOffset="71144.35">13377 13187 0,'0'0'0,"0"-21"0,-42 21 31,21 21-31,0 0 0,21 0 0,-22 0 16,22 1-16,-21-1 15,21 0-15,-21 0 0,21 21 0,0-20 16,0-1-16,0 0 0,-21 21 16,21-21-16,0 1 0,0-1 0,-21-21 15,21 21-15,0 0 0,0-42 47,0 0-47,0 0 0,0-1 16,0 1-16,0 0 0,21-21 0,0 21 15,0-22-15,0 22 0,1-21 16,20 21-16,-21-22 0,21 22 0,-20 0 16,20 0-16,-21 0 0,21 21 15,-20 0-15,-1 0 0,0 0 16,0 21-16,0 0 0,0 21 0,-21-21 15,22 1-15,-22 20 0,0-21 16,0 21-16,0 1 0,0-22 0,0 0 16,0 21-16,0-20 0,0-1 15,0 0-15,0 0 0,0 0 16,0-42 0,21 0-1,0 21-15,0-21 0,-21 0 0,42-1 16,-20-20-16</inkml:trace>
  <inkml:trace contextRef="#ctx0" brushRef="#br0" timeOffset="71384.31">14160 12637 0,'0'0'15,"-21"0"-15,0 21 0,0 21 0,0 0 16,0 1-16,-1-1 0,1 22 0,21-1 15,-21 1-15,0-1 0,21-21 0,-21 22 16,21-22-16,0 22 0,0-22 16,0 0-16,0 1 0,0-1 0,0-21 15,0 22-15,0-22 16,0 21-16,21-21 0,0-21 0,-21 21 16,21-21-16,0 0 0,1 0 15,-1 0-15,0-21 0,-21 0 16</inkml:trace>
  <inkml:trace contextRef="#ctx0" brushRef="#br0" timeOffset="71564.19">13906 13187 0,'-21'0'0,"42"0"0,-63 0 16,21 0-16,42 0 31,0 0-16,0 0-15,22 0 0,-22 0 0,42-21 16,-20 21-16,-1 0 0,22-21 16,-22-1-16,21 22 0</inkml:trace>
  <inkml:trace contextRef="#ctx0" brushRef="#br0" timeOffset="72092.8">14817 13123 0,'21'-21'16,"0"21"0,-21-21-16,21 0 0,-21 0 15,21-22-15,0 22 0,-21-21 0,0 21 16,22 0-16,-22-22 0,21 22 16,-21 0-16,0 0 0,0 42 31,0 0-31,0 0 0,-21 22 0,21-22 15,-22 21-15,22 0 0,0 1 0,0-1 16,-21 0-16,21 1 0,0-22 16,0 21-16,0 1 0,0-22 0,0 21 15,0-21-15,0 22 0,0-22 16,0 0-16,0 0 0,0 0 16,0 0-16,0 1 0,0-1 0,0 0 15,0 0-15,-21-21 31,0 0-15,0 0-16,0 0 0,-1 0 0,1 0 16,0-21-16,-21 21 0,21 0 15,-1 0-15,1 0 0,0 0 0,0 0 16,42 0 15,21 0-31,-20 0 16,20 0-16,0 0 0,1 0 15,-1 0-15,-21 0 0,21 0 0,1 0 16,-1 0-16,-21 0 0,0 0 0,1 0 16,-1 0-16,0-21 15,-21 0-15,0-1 16</inkml:trace>
  <inkml:trace contextRef="#ctx0" brushRef="#br0" timeOffset="72540.61">15833 13229 0,'0'0'0,"0"-21"16,21 0-1,0 0-15,-42 42 32,21 0-32,-21 0 15,21 0-15,-22 1 0,22-1 0,0 0 16,0 0-16,-21 0 16,21 0-16,0 1 0,-21-1 0,21 0 15,0 0-15,0 0 0,0 0 16</inkml:trace>
  <inkml:trace contextRef="#ctx0" brushRef="#br0" timeOffset="72908.41">15833 12742 0,'-22'-21'0,"44"42"0,-65-63 15,22 42-15,0 0 0,0 0 16,21 21 0,-21-21-16,21 21 0,0 1 0,0-1 15,0 0-15,21-21 16,0 21-16,0-21 0,0 0 16,0 0-16,1 0 0,-1 0 15,0-21-15,0 21 0,0-21 0,0 0 16,-21-1-16,0 1 0,0 0 15,0 0-15,0 0 0,0 0 0,-21-1 16,0 1-16,0 21 0,0-21 16,0 21-16,-1 0 15,1 0-15,0 0 0,21 21 16,-21 0-16,21 22 16,0-1-16,0 0 0,0 1 0,0-1 15,0 0-15,0 1 0,0-1 16,21 0-16,-21 1 0,21-1 0,0-21 15,1 0-15,20 22 0</inkml:trace>
  <inkml:trace contextRef="#ctx0" brushRef="#br0" timeOffset="73815.78">16425 13208 0,'-106'21'16,"106"0"-1,-21-21-15,0 22 0,21-1 0,-21-21 16,21 21-16,0 0 0,0 0 16,-21 0-16,21 1 15,21-22 32,-21-22-47,0 1 0,21 21 16,-21-21-16,21 0 0,0 0 15,-21 0-15,22-22 0,-1 22 16,0 0-16,0-21 0,0 20 0,0 1 16,22 0-16,-22 0 0,0 21 15,0 0-15,0 0 0,1 0 0,-1 0 16,0 21-16,0 0 0,-21 0 0,0 22 16,0-22-16,0 0 0,0 0 15,0 22-15,0-22 0,0 0 0,0 0 16,0 0-16,0 0 15,0 1-15,21-22 0,0 0 16,1 0 0,-1-22-1,0 22-15,-21-21 0,21 0 0,0 21 16,0-21-16,-21 0 0,22 0 16,-1-22-16,0 22 0,-21 0 0,21 0 15,0 0-15,-21-1 0,0 1 0,21 21 16,1 0-16,-22 21 15,0 1-15,0-1 0,21 0 16,-21 0-16,0 0 0,0 0 16,21 1-16,-21-1 0,0 0 0,0 0 15,21 0-15,0-21 16,0 0-16,1 21 0,20-21 0,-21 0 16,21 0-16,1 0 0,-1 0 0,0 0 15,1-21-15,-1 21 16,-21-21-16,22 0 0,-22 0 0,0 0 15,0-1-15,0 1 0,-21-21 16,21 21-16,-21-22 0,0 22 0,0 0 16,0 0-16,0 0 0,0 0 0,0-1 15,0 44 1,0-1 0,-21 0-16,21 21 0,0-21 15,-21 22-15,21-1 0,0 0 0,0 22 16,0-1-16,-21 1 0,21 21 15,0-1-15,0 1 0,0 0 0,0-1 16,0 22-16,0-21 0,0 21 16,0-1-16,0 1 0,0-21 15,-21 0-15,0-1 0,-1 1 0,-20 0 16,21-22-16,-21 1 0,20-22 0,1 21 16,-21-20-16,21-22 0,0 0 15,21 0-15,0-42 16,0-21-16,0 21 15,21-22-15,0 1 0,0 0 16,0-1-16,0-20 0,1-1 16,20 1-16,-21-22 0,0 22 0</inkml:trace>
  <inkml:trace contextRef="#ctx0" brushRef="#br0" timeOffset="74115.6">17611 13377 0,'0'0'16,"0"-63"-16,0-1 0,0 22 0,0-21 0,0 20 15,0 1-15,0 0 0,0-1 16,0 1-16,21 0 0,0 20 0,21-20 16,-21 21-16,22 0 0,20 0 15,-20 21-15,20 0 0,-21 0 0,1 21 16,-1 0-16,0 21 0,-20 1 16,-1-1-16,-21 0 0,0 1 15,0 20-15,0-21 0,-21 1 0,-1-1 16,-20-21-16,21 22 0,-21-22 15,-1 0-15,-20 0 0,20 0 0,1-21 16,0 0-16,-1 21 0,1-21 0,21 0 16,-21 0-16,20 0 0,22-21 15,0 0-15,0 0 16,0 0-16,22 0 0,-1-22 16,0 22-16,0-21 0,21-1 0</inkml:trace>
  <inkml:trace contextRef="#ctx0" brushRef="#br0" timeOffset="74371.47">18415 12340 0,'0'0'0,"21"-21"0,-21 0 15,0 0-15,0 0 0,-21 42 32,0 0-32,-22 0 0,22 21 0,0 1 15,0-1-15,0 22 0,0-1 16,21 1-16,-22 20 0,1-20 0,0-1 15,0 22-15,21-22 0,0 1 16,-21-22-16,21 1 0,0-1 0,0 0 16,0 1-16,0-22 0,0 0 15,21 0-15,0 0 0,0-21 16,0 0-16,1 0 0,-1 0 0,0 0 16,0 0-16,0 0 0,22-21 0,-22 0 15</inkml:trace>
  <inkml:trace contextRef="#ctx0" brushRef="#br0" timeOffset="76036.05">18500 13187 0,'0'0'0,"21"0"31,0 0-31,0 0 16,21 0-16,-20 0 16,-1-21-16,0 0 0,21 21 0,-21-22 15,1 1-15,20 0 0,-21 0 16,0 21-16,0-21 0,-21 0 15,0-1-15,0 1 16,-21 21-16,0 0 0,0 0 0,-21 0 16,-1 21-16,1 1 0,0-1 15,-1 0-15,1 0 0,21 0 0,-22 22 16,22-22-16,0 0 0,21 0 16,0 0-16,0 22 0,0-22 0,21 0 15,0 0-15,1 0 16,-1-21-16,21 0 0,-21 21 15,22-21-15,-1 0 0,-21 0 0,21 0 16,1 0-16,-22 0 0,21-21 16,1 0-16,-22 21 0,21-21 0,-21 0 15,0 0-15,22-1 0,-22-20 16,0 21-16,0-21 0,0 20 0,1 1 16,-1 0-16,-21 0 0,0 0 0,0 42 31,-21-21-31,21 42 15,-22-21-15,1 1 0,21-1 16,-21 0-16,21 0 0,0 21 0,-21-20 16,21-1-16,0 0 15,0 0-15,0 0 16,0-42 15,21 0-15,0 0-16,-21 0 0,21-1 0,1 1 15,-1 0-15,-21-21 0,21 21 16,0-1-16,0 1 0,0 0 0,1 0 16,-1 21-1,-21 21 1,0 0-16,0 0 0,0 1 16,0-1-16,0 0 0,21 0 15,-21 0-15,0 0 0,0 1 0,21-22 16,0 21-16,0-21 15,-21 21-15,22-21 0,-1 0 0,0 0 16,0 0-16,0 0 0,0 0 0,22 0 16,-22 0-16,0-21 0,21 0 15,-20 21-15,-1-22 0,0 1 0,0 0 16,0-21-16,0 21 0,1-1 16,-1-20-16,0 21 0,-21 0 0,0 0 15,0-1-15,0 44 31,0-1-31,0 0 16,0 0-16,0 0 0,0 0 16,0 1-16,0-1 0,0 0 0,0 0 15,0 0-15,0 0 0,0 1 16,21-22-16,-21 21 0,21-21 0,0 0 16,22 21-16,-22-21 0,0 0 0,21 0 15,-20 0-15,20 0 0,0 0 16,1 0-16,-1 0 0,0-21 0,-21 0 15,22 21-15,-1-22 0,-21 1 16,22-21-16,-22 21 0,-21 0 0,21-1 16,-21 1-16,0 0 0,0 0 15,0 0-15,-21 21 16,0 0-16,-1 0 0,1 0 0,0 21 16,0 0-16,0 0 0,0 0 15,-1 1-15,1-1 0,21 0 0,-21 0 16,21 0-16,0 0 0,0 1 15,0-1-15,0 0 0,0 0 16,21-21-16,0 0 16,1 0-16,-1 0 15,0 0-15,0 0 0,0-21 0,0 21 16,1-21-16,20 0 0,-21-1 16,0 1-16,0 0 0,22 0 15,-22 0-15,0 0 0,0-1 0,0 22 0,-21-21 16,22 21-1,-22 21-15,0 1 16,0-1-16,0 0 16,0 0-16,0 0 0,0 0 15,21 1-15,0-22 0,-21 21 16,21-21-16,0 0 0,0 0 16,1 0-16,20 0 0,-21 0 15,0 0-15,22 0 0,-22 0 16,21 0-16,-21-21 0,0-1 15,22 1-15,-22 0 0,0 0 0,0-21 16,0-1-16,1 1 0,-1-22 16,-21 22-16,21-21 0,0-1 0,0 22 15,-21-22-15,0 22 0,21 21 16,-21-22-16,0 22 0,0 0 0,-21 21 31,0 21-31,0 0 0,21 22 16,-42-1-16,20 0 0,1 1 0,0 20 15,21-20-15,-21-1 0,0 21 16,21-20-16,0-1 0,0 0 0,0-20 16,0 20-16,0-21 15,0 0-15,0 0 0,21 1 0,0-1 16,0-21-16,0 0 0,1 0 16,-1 0-16,0 0 0,0 0 15,0 0-15,22-21 0,-22-1 0,0 1 16,0 0-16,0 0 0,0 0 15,1 0-15,-1-1 0,0 1 0,-21 0 16,0 42 0,0 0-1,0 1-15,0-1 0,0 0 0,-21 0 16,21 0-16,0 0 0,0 1 16,-21-22-16,21 21 0,0 0 0,0 0 15</inkml:trace>
  <inkml:trace contextRef="#ctx0" brushRef="#br0" timeOffset="76203.97">20849 12975 0,'0'-21'16,"0"42"-16,21-42 15,0 21-15,1 0 0,-1 0 0,21 0 0,-21 0 16,0 0-16,22 0 16,-22 0-16,21-21 0,-21 21 0,1-21 15,20 21-15,-21-21 0</inkml:trace>
  <inkml:trace contextRef="#ctx0" brushRef="#br0" timeOffset="76696.12">22458 12510 0,'0'-22'16,"0"44"-16,0-65 0,21 22 0,-21 0 15,21 21-15,-21-21 0,0 42 16,0 0 0,0 0-16,0 22 0,0-22 15,0 21-15,0 22 0,0-22 0,0 21 16,0-20-16,0 20 0,-21 1 16,21-22-16,0 0 0,-21 22 0,21-22 15,0-21-15,0 22 0,0-22 16,0 0-16,0 21 0,0-20 15,0-1-15,0-42 32</inkml:trace>
  <inkml:trace contextRef="#ctx0" brushRef="#br0" timeOffset="76995.97">22331 12827 0,'0'0'0,"0"-42"0,0-191 31,42 191-31,-21-1 0,0 1 0,22 21 16,-1-22-16,0 22 0,1 0 16,-1 0-16,22 21 0,-1 0 0,-21 0 15,22 0-15,-22 0 16,1 21-16,-1 0 0,0 0 0,-21 1 16,1 20-16,-22-21 0,0 21 15,0 1-15,0-22 0,-22 21 0,-20-21 16,0 22-16,-1-1 0,1-21 0,0 22 15,-22-22-15,22 0 0,0 0 16,-1 0-16,1 0 0,21 1 0,-22-22 16,22 21-16,0-21 0,42 0 47,0 0-47,22 0 0,-22 0 15,21 0-15</inkml:trace>
  <inkml:trace contextRef="#ctx0" brushRef="#br0" timeOffset="77680.23">23199 13102 0,'-22'0'15,"1"0"1,21-21-16,0 0 15,0 0-15,0 0 16,0-1-16,21 22 0,1-21 0,-1 0 16,0 0-16,21 21 0,-21-21 15,1 21-15,20 0 0,-21 0 0,0 0 16,0 0-16,1 21 0,-1 0 16,-21 0-16,0 22 0,0-22 15,0 0-15,0 21 0,-21-21 0,-1 1 16,-20 20-16,21-21 0,-21 0 15,-1 0-15,1 1 0,0-1 0,-1 0 16,22-21-16,-21 21 0,21-21 16,21 21-16,21-21 15,0 0 1,0 0-16,21 0 0,1-21 16,-1 21-16,0 0 0,1-21 0,-1 21 15,22 0-15,-1-21 0,-21 21 16,22-21-16,-1 21 0,1-22 0,21 22 15,-22-21-15,1 21 0,-1-21 16,-21 0-16,22 21 0,-22-21 16</inkml:trace>
  <inkml:trace contextRef="#ctx0" brushRef="#br0" timeOffset="78056.02">24955 12361 0,'0'0'0,"0"22"15,0-1-15,0 0 16,0 21-16,0 1 0,0-1 0,0 21 16,-21-20-16,0 20 0,0 1 15,0-1-15,21 1 0,-21-22 0,-1 0 16,22 1-16,-21-1 0,21-21 0,0 22 16,0-22-16,0 0 0,0 0 15,0 0 1,21-42-1,-21 0 1,22 0-16,-22 0 0,0-1 16</inkml:trace>
  <inkml:trace contextRef="#ctx0" brushRef="#br0" timeOffset="78335.86">24786 12827 0,'42'148'0,"-105"-338"0,84 232 0,-42-148 16,0 64-16,21 0 0,0-22 0,0 22 0,0-1 15,0 1-15,21 0 16,0-1-16,21 1 0,1 0 0,-1-1 0,0 22 15,22-21-15,-1 21 16,1 0-16,-1 21 0,1 0 0,-22 0 16,1 21-16,-1 0 0,0 21 15,-21-21-15,1 22 0,-22-1 0,0 0 16,0 1-16,0-22 0,-22 21 0,1 1 16,-21-22-16,0 21 0,-22-21 15,22 0-15,-22 1 0,1-1 0,-1 0 16,22 0-16,0 0 0,-1 0 15,1-21-15,21 22 0,0-1 0,21 0 16,0 0 0,21 0-16,0-21 0,0 21 15,21-21-15,-20 22 0,20-22 16</inkml:trace>
  <inkml:trace contextRef="#ctx0" brushRef="#br0" timeOffset="78759.61">25379 12996 0,'21'-42'32,"0"21"-32,0 21 15,0 0-15,1 0 0,20 21 16,-21 0-16,0-21 0,0 21 16,22 22-16,-22-22 0,0 0 15,-21 0-15,0 22 0,0-22 0,0 0 16,-21 0-16,-21 0 0,20-21 15,-20 21-15,0-21 0,-1 0 0,1 22 16,0-22-16,21 21 0,-22-21 16,22 0-16,0 0 0,0 0 0,21 21 15,0 0-15,21 0 16,0 0-16,21-21 16,-20 22-16,20-1 0,0 0 0,1 0 15,-22 0-15,21 0 0,0 1 16,-20-1-16,-1 0 0,21 0 15,-42 0-15,0 0 0,0 1 0,0-1 16,0 0-16,-21 0 16,0-21-16,-22 0 0,22 0 0,-21 0 15,-22 0-15,22 0 0,0 0 16,-22 0-16,22 0 0,0 0 0,-22 0 16,22-21-16,-1 21 0,22-21 0,-21 21 15,21-21-15,0-1 0,-1 22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2:11:49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6159 4487 0,'-21'0'31,"0"0"-31,0 0 0,0 0 0,21 22 16,21-22-1</inkml:trace>
  <inkml:trace contextRef="#ctx0" brushRef="#br0" timeOffset="859.06">3133 5525 0,'0'-22'0,"0"44"0,0-65 0,-22 22 0,22 0 16,-21 0-16,21 0 0,0-1 15,0 1-15,0 0 16,0 0-16,-21 21 16,21-21-16,-21 21 0,0 0 15,0 0 1,21 21-16,0 0 16,-22 0-16,22 0 0,-21 1 15,21-1-15,0 21 16,0-21-16,0 22 0,0-1 0,0 0 15,0 1-15,0 20 0,0-21 16,0 22-16,0-1 0,0 1 0,0-1 16,-21 1-16,21-1 0,0 22 15,0 0-15,0-1 0,0 1 0,0 21 16,0-21-16,0-1 0,0 1 0,0 21 16,-21-22-16,21 22 0,-21-21 15,21 21-15,-21-22 0,-1 22 0,1-21 16,21 0-16,-21-22 0,0 22 15,0-1-15,21 1 0,-21-21 16,-1-1-16,1 1 0,21-1 0,-21 1 16,21-22-16,-21 0 0,21-21 15,0 1-15,0-1 0,0-42 16,0-1 0,0-20-16</inkml:trace>
  <inkml:trace contextRef="#ctx0" brushRef="#br0" timeOffset="2708.03">2540 5630 0,'0'0'0,"0"-21"16,21 21-16,-21-21 0,21 21 0,-21-21 15,21 0-15,1 0 16,-1-1-16,0 22 0,-21-21 16,21 21-16,0 0 15,0-21-15,1 21 0,-1 0 0,21 0 16,-21 0-16,0 0 16,1 0-16,20 0 0,-21 0 0,21 0 15,1 0-15,-1 0 0,0 0 16,22 0-16,21 0 0,-1 0 0,22-21 15,-21 21-15,21 0 0,21 0 16,-22-21-16,1 21 0,21 0 16,-21 0-16,21-21 0,21 21 0,-21 0 15,0-22-15,0 22 0,-21 0 16,21 0-16,0 0 0,21 0 0,-21-21 16,0 21-16,0 0 0,0 0 15,-21 0-15,21 0 0,-21 0 0,0 0 16,0 0-16,-1 0 0,1 0 15,0 0-15,-21 0 0,-1 0 0,-20 0 16,21 0-16,-43 0 0,21 0 0,-20 0 16,-1 0-16,0 0 0,1 0 15,-22 0-15,21 0 0,-21 0 0,22 0 16,-22 0-16,0 0 16,0 0-16,0 0 0,1 0 0,-1 0 15,0 0-15,0 0 0,0 0 16,-21 21 31,0 1-32,0-1-15,0 0 16,0 21-16,0-21 16,0 1-16,0 20 0,0 0 0,0 1 15,0-1-15,0 0 0,0 22 16,0-22-16,0 0 0,0 22 15,0-22-15,0 22 0,0-22 0,0 22 16,0-22-16,0 21 0,0 1 16,0 21-16,0-22 0,0 1 0,0-1 15,0 1-15,21-1 0,-21 1 16,0-1-16,0 1 0,22-22 0,-1 21 16,-21 1-16,0-1 0,21-20 0,-21 20 15,21 1-15,0-22 0,-21 0 16,0 22-16,21-22 0,1 1 0,-22-1 15,0 0-15,21-21 0,0 22 0,-21-1 16,0-21-16,0 0 0,0 22 16,0-22-16,0 21 0,0-21 15,0 1-15,0-1 0,0 21 0,0-21 16,0 0-16,0 1 0,0-1 16,0 0-16,0 0 0,-21-21 0,0 21 15,21 0-15,-22 1 0,1-22 0,21 21 16,-21 0-16,0-21 0,21 21 15,-21-21-15,0 21 0,-1-21 16,22 21-16,-21-21 0,0 0 16,0 22-16,0-22 15,0 0-15,-1 0 0,1 21 16,0-21-16,0 0 0,0 0 0,-22 0 16,22 0-16,-21 0 0,0 0 15,-1 21-15,1-21 0,0 0 16,-1 0-16,1 0 0,0 0 0,-1 0 15,1 0-15,21 0 0,-22 0 0,1 0 16,-21 0-16,20 0 0,1 0 16,0 0-16,-22 0 0,1 0 0,-1 0 15,1 0-15,-1 0 0,-21 0 0,22 0 16,-1 0-16,-20 0 0,20 0 16,1 0-16,-1 0 0,-20 0 0,20 0 15,1 0-15,-1 0 0,22 0 16,-22 0-16,1 0 0,-1 0 0,22 0 15,-22 0-15,1 0 0,-1 0 16,22 0-16,-43 0 0,22 0 0,-1 21 16,1-21-16,-1 0 0,1 0 15,-1 0-15,22 0 0,-21 0 0,20 0 16,1 0-16,0 0 0,-1 0 0,1 0 16,0 0-16,-1 0 0,1 0 15,0 0-15,-1 0 0,1 0 0,-22 0 16,22 0-16,0 0 0,-1 0 0,22 0 15,-21 0-15,0 0 16,20-21-16,-20 21 0,0 0 0,21 0 16,-1 0-16,-20 0 0,21 0 0,-21 0 15,20 0-15,1 0 0,-21 0 16,21 0-16,0 0 0,-1 0 0,1 0 16,0 0-16,0 0 15,0 0-15,0 0 0,-1 0 16,1 0-16,0 0 0,0 0 15,0-21-15,0 21 16,-1 0-16,1 0 0,0 0 16,0 0-16,0 0 0,0 0 15,-1 0-15,1 0 0,0 0 16,0 0-16,0 0 16,0 0-1,-1 0 1,1 0 46,21-21-46,-21 21 0,0 0 30,21-22-30,0 1 0,0 0-16,0 0 0,21 0 15,0 0-15,0-1 0</inkml:trace>
  <inkml:trace contextRef="#ctx0" brushRef="#br0" timeOffset="3620.51">3746 6096 0,'0'0'0,"22"0"0,-22 21 47,0 0-47,-22 1 15,22-1-15,0 0 0,-21 0 16,21 0-16,0 0 0,0 22 16,0 20-16,0-20 0,0-1 15,0 21-15,0-20 0,0 20 0,0-20 16,0-1-16,0 21 0,0-41 0,0 20 15,0 0-15,0-21 0,-21 1 16,21-1-16,0 0 0,-21 0 16,0-21 15,21-21-31,0 0 16,-21 21-16,-1-21 0,22-1 0,0-20 15</inkml:trace>
  <inkml:trace contextRef="#ctx0" brushRef="#br0" timeOffset="4224.16">3492 6181 0,'-21'-43'0,"42"86"0,-42-107 0,0 43 16,21 0-16,0 0 0,0 0 16,0-1-16,0 1 0,0 0 0,21 0 15,0 0-15,22 0 16,-22 21-16,21-22 0,1 22 0,20 0 15,-21 0-15,1 0 0,20 0 16,-20 0-16,-1 0 0,21 22 0,-20-1 16,-1 0-16,-21 0 0,22 0 15,-22 22-15,0-22 0,-21 21 16,0 0-16,0 1 0,-21-1 0,-22 0 16,22 1-16,-21-1 0,0 0 15,-1 1-15,1-1 0,0 0 0,-1-20 16,1-1-16,21 0 0,0 0 15,-1-21-15,1 0 0,0 0 16,21-21 0,0 0-16,0 0 15,21-1-15,0 1 0,1 21 0,-1-21 16,0 0-16,0 0 0,21 21 16,1-21-16,-22 21 0,21 0 15,1 0-15,-22 0 0,21 0 16,0 0-16,1 21 0,-22 0 0,21 0 15,-21 0-15,1 0 0,-1 22 16,0-22-16,0 0 0,-21 21 0,0-20 16,0 20-16,0-21 0,-21 21 0,0-20 15,-22 20-15,22-21 16,-21 0-16,0 0 0,-1 1 0,-20-1 0,20 0 16,1 0-16,0 0 15,-22-21-15,22 21 0,21-21 0,-22 0 16,1 0-16,21 0 0,0 0 0,0 0 15,-1 0-15,22-21 0,-21 21 16,21-21-16,0 0 0,0 0 16,0 0-16,43 21 0,-22-22 15,0 22-15,0-21 0,0 21 0,22-21 16,-22 0-16,21 21 0,0-21 0</inkml:trace>
  <inkml:trace contextRef="#ctx0" brushRef="#br0" timeOffset="4967.83">4614 6456 0,'0'0'0,"21"0"0,1-21 31,-22 42-31,-22-21 16,1 21-16,0 0 0,0 0 15,0 22-15,0-22 0,-1 0 0,1 21 16,0-20-16,21 20 0,0-21 15,-21 21-15,21-20 0,0-1 0,0 0 16,0 0-16,0 0 0,0 0 16,0 1-16,21-22 0,0 0 15,0 0-15,1 0 0,-1 0 16,0 0-16,21 0 0,-21 0 16,22-22-16,-22 1 0,21 0 0,-21 21 15,1-21-15,-1 0 0,0 0 0,-21-1 16,0 1-16,0 0 0,0 0 15,0 0-15,0 0 0,-21-1 0,0 1 16,-22 0-16,22 0 0,0 0 16,0 21-16,0-21 0,-1 21 0,1 0 15,21-22-15,0 1 16,21 0 0,1 21-16,20-21 0,-21 21 0,0 0 15,22-21-15,-1 21 16,-21-21-16,21 21 0,-20 0 0,20 0 15,-21 0-15,0 0 0,0 0 16,1 21-16,-1 0 0,0 0 0,-21 0 16,0 0-16,0 22 0,0-22 0,0 0 15,0 21-15,0-20 0,0-1 16,-21 21-16,21-21 0,-21 0 0,21 22 16,-22-22-16,22 0 0,0 0 0,0 0 15,0 1-15,0-1 16,22-21-16,-1 0 15,0 0-15,0 0 0,0 0 16,0 0-16,1 0 0,-1 0 16,0-21-16,0-1 0,0 1 0,0 0 15,1 0-15,-1 0 0,-21 0 16,0-1-16,0 1 0,0 0 0,0-21 16,-21 21-16,-22-1 0,22 1 0,0 0 15,0 0-15,-22 21 0,22-21 16,-21 21-16,21 0 0,-22 0 0,22 0 15,0 0-15,0 0 0,42 0 47,0 0-47,0-21 16,22 21-16</inkml:trace>
  <inkml:trace contextRef="#ctx0" brushRef="#br0" timeOffset="5575.59">5694 6096 0,'0'0'0,"0"-21"0,0 0 0,0 0 16,0-1-16,0 1 0,-21 21 15,-1 0-15,1 0 16,0 21-16,0 1 0,21-1 16,0 21-16,0-21 0,-21 22 0,21-1 15,0 21-15,0-20 0,0 20 16,0 1-16,0-22 0,0 22 15,-21-22-15,21 21 0,0-20 0,0-1 16,0 0-16,0 1 0,0-22 16,0 21-16,-22-21 0,22 1 0,0-1 15,0 0-15,0 0 16,0-42 0,0 0-1,0 0-15,0-1 0,22 1 0,-22 0 16,21-21-16,0-1 0,0 1 15,-21 0-15,21-1 0,0 1 0,1 0 16,20-1-16,-21 1 16,0 0-16,22 21 0,-22-1 0,0-20 15,0 42-15,0-21 0,0 21 0,1 0 16,-1 0-16,-21 21 16,-21 0-1,-1 0-15,1-21 0,-21 22 16,0-1-16,20 0 0,-20 0 0,0 0 15,21 0-15,-22 1 0,22-22 0,0 21 16,-21 0-16,20 0 0,22 0 16,-21 0-16,21 1 0,0-1 15,0 0-15,0 0 0,21 0 16,1-21-16,-1 21 16,21 1-16,-21-22 0,22 21 0,-22 0 15,0-21-15,21 0 0,-21 0 0,22 0 16,-22 0-16,0 0 0,0 0 15,22 0-15,-22 0 0,0 0 0,0 0 16,0 0-16,0 0 0,1 0 0,-1-21 16,0 0-16,-21-1 0,21 1 15,0 0-15</inkml:trace>
  <inkml:trace contextRef="#ctx0" brushRef="#br0" timeOffset="5859.43">6689 5800 0,'0'0'0,"0"21"47,0 0-47,0 0 0,0 0 0,0 1 16,-22-1-16,22 21 0,0-21 15,0 0-15,0 1 0,0 20 0,0-21 16,0 0-16,0 0 0,0 1 16,0-1-16,0 0 0,0 0 15</inkml:trace>
  <inkml:trace contextRef="#ctx0" brushRef="#br0" timeOffset="6111.29">6413 6244 0,'0'21'16,"0"1"-16,0-1 15,22-21 1,-1 0-16,0 0 0,0 0 15,0 0-15,0 0 0,1 0 0,-1 0 16,21 0-16,-21 0 0,0 0 0,1 0 16,-1 0-16,0 0 0,21-21 15,-21-1-15,1 22 0,-22-21 16,21 21-16,-21-21 0,0 0 16</inkml:trace>
  <inkml:trace contextRef="#ctx0" brushRef="#br0" timeOffset="6335.78">6413 5842 0,'0'0'0,"22"0"31,-1 0-31,0 0 16,21 0-16,-21 0 0,22 0 16,-22-21-16,21 21 0,-21-21 15,22 21-15,-1-21 0,-21 21 0,22 0 16</inkml:trace>
  <inkml:trace contextRef="#ctx0" brushRef="#br0" timeOffset="6615.62">6858 5482 0,'0'0'0,"-21"0"0</inkml:trace>
  <inkml:trace contextRef="#ctx0" brushRef="#br0" timeOffset="8011.53">6646 5927 0,'0'0'0,"0"-21"16,0-1 0,0 1-16,0 0 15,21 0-15,1 0 16,-1 21-16,0 0 0,-21-21 0,42 21 16,-21 0-16,1 0 0,-1-22 15,0 22-15,0 0 0,0 0 16,0 0-16,1 0 0,-1 0 15,0 22-15,0-1 0,-21 0 16,21-21 0,-21 21-1,-21-42 32,0 21-31,0-21-16,0 21 0,-1 0 15,1 0 1,0 0-16,0 0 0,0 0 0,0 0 16,-1 0-16,1 0 0,0 0 0,0 0 15,0 21-15,0 0 0,-1 0 16,1 0-16,21 1 0,-21-1 0,0 0 16,0 0-16,21 0 0,0 0 15,-21 1-15,21-1 0,0 0 0,0 0 16,0 0-16,0 0 0,0 1 15,0-1-15,0 0 16,21-21-16,0 21 0,0-21 16,0 21-16,0-21 0,1 0 15,-1 0-15,21 0 0,-21 0 0,0 0 16,1 0-16,-1 0 0,0 0 0,0 0 16,0 0-16,0 0 0,1 0 15,-1 0-15,0 0 16,-42 0 15,0 0-15,-1 0-16,1 0 15,0 0-15,0 0 0,0 0 0,0 21 16,-1-21-16,1 0 0,0 0 16,0 0-16,0 0 0,0 0 15,-1 0-15,1 0 0,21-21 16,-21 21-16,0-21 0,0 0 15,21 0-15,0 0 16,0-1-16,0 1 0,0 0 0,0-21 16,0 21-16,0-1 0,0-20 15,0 21-15,0 0 0,21 0 0,0-1 16,0 1-16,0 0 0,1 0 16,-1 0-16,0 21 0,0 0 15,0 0-15,0 0 0,1 0 16,-1 0-1,0 0-15,-21 21 16,0 0 0,0 0-1,-21-21 17,0 0-32,-1 0 15,1 0-15,0 0 16,0 0-16,0 0 0,0 0 15,-1 0-15,1 0 0,0 0 0,0 0 16,0 0-16,0 0 0,-1 21 16,1-21-16,0 22 0,0-22 15,0 21-15,0 0 0,-1 0 16,1 0-16,21 0 0,0 1 0,0-1 16,0 0-16,0 0 0,0 0 15,0 0-15,0 1 0,0-1 0,0 0 16,21-21-16,1 21 0,-1 0 0,0-21 15,0 0-15,0 0 0,22 0 16,-22 0-16,21 0 0,-21 0 0,22 0 16,-1 0-16,-21 0 0,21 0 15,-20-21-15,20 21 0,-21-21 0,0 21 16,0-21-16,1 21 0,-1-21 0,-21-1 16,21 1-1,-21 0-15,21 0 0,-21 0 16,0 0-16</inkml:trace>
  <inkml:trace contextRef="#ctx0" brushRef="#br0" timeOffset="8775.09">7070 5546 0,'0'0'0,"-22"0"0,1-21 15,0-1-15,0 22 16,0 0-16,0-21 16,-1 21-16,1 0 0,0 0 0,0 0 15,0 0-15,0 0 0,-22 0 16,22 0-16,0 0 0,-21 0 0,20 0 15,-20 21-15,0 1 0,-1-1 16,22 0-16,-21 0 0,21 0 0,-22 0 16,22 22-16,0-1 0,0-21 15,0 22-15,0-1 0,-1 0 16,1 1-16,21-1 0,-21 0 0,21-21 16,0 22-16,0-1 0,0 0 0,0-20 15,0 20-15,0 0 0,0-21 16,0 22-16,0-1 0,0-21 0,21 22 15,0-22-15,1 21 0,-1-21 16,0 0-16,0 1 0,21-1 0,-20 0 16,20 0-16,0 0 0,1-21 0,-1 0 15,21 21-15,-20-21 0,20 0 16,1 0-16,-22 0 0,22 0 16,-1 0-16,-21-21 0,22 0 15,-22 0-15,1 0 0,20 0 0,-42-1 16,22 1-16,-1-21 0,0 21 0,-21-22 15,1 22-15,20-21 0,-21 0 16,0 20-16,0-20 0,-21 0 0,0-1 16,22-20-16,-22 21 0,0-1 15,0-20-15,0 20 0,0 1 0,0-21 16,-22 20-16,1 1 0,0 0 0,0-1 16,0 1-16,0 21 0,-22 0 15,22-22-15,-21 22 0,-1 21 16,1-21-16,0 0 0,-1 21 15,1 0-15,-21 0 0,20 0 0,-20 0 16,20 0-16,1 0 0,-21 0 0,20 21 16,1-21-16,0 21 0,-1 0 15,1 0-15,0-21 0,-1 22 0,22-1 16,-21 0-16,21 0 0,-1 0 16,22 0-16,0 1 0,-21-1 0,21 0 15,0 0-15,0 0 16,0 0-16,0 1 0,0-1 15</inkml:trace>
  <inkml:trace contextRef="#ctx0" brushRef="#br0" timeOffset="9454.95">6562 5906 0,'0'0'0,"-22"0"16,1 21-1,21 0 1,-21 0-16,21 0 15,0 0-15,0 1 0,0-1 16,0 0-16,0 0 0,0 0 16,0 0-16,0 1 15,0-1 1,21-21 0,0 0-1,-21-21 63,0-1-62,0 1 0,0 0-1</inkml:trace>
  <inkml:trace contextRef="#ctx0" brushRef="#br0" timeOffset="10262.98">2307 2477 0,'-21'-22'0,"42"44"0,-63-65 16,42 22-16,-21 21 0,-1-21 16,22 0-16,0 0 0,-21 21 0,0-22 15,0 22 1,21-21-16,0 42 31,0 1-15,0-1-16,0 21 0,21 0 0,0 1 15,0 20-15,22-20 0,-22 20 16,21 1-16,1-1 0,-22 1 0,21-1 16,22 1-16,-22 20 0,0-20 15,1 20-15,-1 1 0,0 0 0,22-22 16,-22 22-16,0 0 0,1-22 16,-1 22-16,0-1 0,1 1 0,-1 0 15,0-1-15,1-20 16,-1 21-16,0-22 0,1 22 0,-1-22 15,0 1-15,1-1 0,-1-20 16,0 20-16,-20 1 0,-1-22 0,0 0 16,0 1-16,0-1 0,0 0 15,1-21-15,-22 1 0,0-1 0,0 0 16,21 0-16,-21-42 31,0 0-31,21 0 0,-21-1 0,21-20 16,0 0-16</inkml:trace>
  <inkml:trace contextRef="#ctx0" brushRef="#br0" timeOffset="10900.43">7895 2011 0,'0'0'0,"42"0"0,-20 0 0,-1-21 16,0 0-16,0 21 15,0 0 1,-21 21-1,0 0-15,-21 0 16,0 0-16,0 0 0,0 22 0,-1-1 16,-20-21-16,21 43 0,-21-22 0,-1 0 15,1 22-15,0-1 0,-1 22 16,1-21-16,-22 20 0,22-20 0,-21 20 16,-1-20-16,22 21 0,-22 20 15,1-20-15,-1 0 0,1-1 0,20 1 16,-20 0-16,-1-1 0,1 1 0,-1 0 15,22 21-15,-21-22 0,20 1 16,-20-22-16,20 22 0,1 0 16,0-22-16,21 1 0,-22-1 0,22 1 15,0-1-15,-21-20 0,20-1 16,1 0-16,21 1 0,-21-1 0,0-21 16,21 0-16,-21 0 0,21 1 0,-21-22 15,-1 0-15,1 0 0,21-22 16,0-20-16,-21 21 0,21-21 15</inkml:trace>
  <inkml:trace contextRef="#ctx0" brushRef="#br0" timeOffset="11646.95">1164 804 0,'0'0'0,"0"-21"0,0 0 0,0-21 31,-21 42-15,0 0-16,21 21 0,-21 0 16,21 0-16,0 22 0,0-1 15,0 0-15,0 22 0,-22-1 16,22 22-16,0-22 0,-21 22 16,21 0-16,0-1 0,0 22 15,0-21-15,0 21 0,0-22 0,0 22 16,-21-21-16,21 0 0,0-1 15,0-20-15,-21 20 0,21-20 0,0-1 16,0 1-16,-21-22 0,21 1 16,0-1-16,-21-21 0,21 21 0,0-20 15,0-1-15,0-42 32,0-1-32,-22 1 0,22-21 15,0 0-15,0-1 0,0 1 16,0-22-16,0 1 0,0-1 15</inkml:trace>
  <inkml:trace contextRef="#ctx0" brushRef="#br0" timeOffset="12575.42">1058 804 0,'0'0'0,"-21"-21"0,21 0 0,0 0 0,-21 21 15,21-21-15,0 0 0,-21 21 16,21-22 0,0 1-1,21 21-15,0 0 16,21 0-16,1-21 0,-1 21 16,22 0-16,-1 0 0,22-21 0,-1 21 15,22 0-15,0-21 0,0 21 16,21-21-16,0 21 0,21 0 15,21-22-15,-20 22 0,20 0 0,-21 0 16,21-21-16,1 21 0,-22 0 16,21 0-16,-42 0 0,21 0 0,-42 0 15,21 0-15,-21 0 0,-21 0 16,-1 0-16,1 21 0,-21-21 16,-1 0-16,1 0 0,-22 22 15,0-22-15,1 0 0,-1 0 0,-21 21 16,0-21-16,0 21 0,1-21 15,-1 0-15,-21 21 0,21 0 0,-21 0 16,0 1-16,0 20 16,0-21-16,0 21 0,0 1 0,-21 20 15,0-20-15,21 20 0,-22-21 16,1 22-16,21-22 0,-21 22 0,0-1 16,21-20-16,0 20 0,-21-21 15,21 22-15,-21-1 0,21 1 0,0-22 16,-22 22-16,22-1 0,0 1 15,0-22-15,0 22 0,0-22 16,0 0-16,0 1 0,-21-1 0,0 0 16,21-21-16,-21 22 0,0-22 15,21 0-15,-21 21 0,-1-20 0,1-1 16,21 0-16,-21 0 0,0 0 0,21 0 16,-21-21-16,0 22 0,-1-1 15,1-21-15,0 21 0,0-21 0,-21 21 16,20-21-16,1 0 0,-21 21 15,0-21-15,-1 0 0,-20 0 0,20 21 16,-20-21-16,-22 0 0,22 0 16,-22 0-16,0 0 0,1 0 15,-22 0-15,21 0 0,-21 0 0,1 0 16,-1 0-16,0 0 0,-21 22 16,0-22-16,0 0 0,0 0 0,0 21 15,0-21-15,0 0 0,0 21 16,0-21-16,0 0 0,21 21 15,0-21-15,22 0 0,-22 0 0,42 0 16,-20 21-16,20-21 0,1 0 16,-1 0-16,22 0 0,-1 0 0,1 21 15,0-21-15,21 0 0,-1 0 16,1 0-16,0 0 0,0 0 0,0 0 16,0 0-16,21 22 15,-22-22-15,1 0 0,0 0 31,21-22-15,21 22 0,-21-21-16,21 0 0,22 0 15,-22 0-15</inkml:trace>
  <inkml:trace contextRef="#ctx0" brushRef="#br0" timeOffset="13703.46">1482 1312 0,'-22'0'15,"1"0"-15,21-21 157</inkml:trace>
  <inkml:trace contextRef="#ctx0" brushRef="#br0" timeOffset="14691.28">1587 1228 0,'0'0'0,"0"-21"0,0-1 16,0 1-16,0 0 0,0 0 0,0 0 16,0 0-16,0-1 15,-21 22 1,21 22-1,-21-1-15,21 21 0,-21 0 16,21 1-16,0 20 0,-21-20 16,0 20-16,21 1 0,-22 20 0,1-20 15,21-1-15,-21 1 0,0-1 16,21 1-16,0-1 0,-21-20 0,21-1 16,-21-21-16,21 21 0,0-20 15,0-1-15,0 0 16,21-42 15,0 0-31,-21-1 0,0 1 0,21 0 16,-21-21-16,21 21 0</inkml:trace>
  <inkml:trace contextRef="#ctx0" brushRef="#br0" timeOffset="15001.12">1376 1397 0,'0'0'0,"0"-42"0,-64-85 31,64 106-31,0-1 0,0-20 16,0 21-16,0 0 0,43 0 16,-22-1-16,0 22 0,21-21 0,1 0 15,-1 21-15,21 0 0,-20 0 16,-1 0-16,22 21 0,-22 0 16,0 22-16,1-22 0,-22 21 0,21-21 15,-42 22-15,0-1 0,0 0 16,0-20-16,0 20 0,0 0 0,-21-21 15,-21 22-15,-1-22 0,1 21 16,0 1-16,-22-22 0,22 0 0,-1 0 16,1 0-16,0 0 0,-1 1 15,22-1-15,0-21 0,0 0 16,42 0 15,0 0-31</inkml:trace>
  <inkml:trace contextRef="#ctx0" brushRef="#br0" timeOffset="15851.63">1714 1842 0,'0'0'0,"0"21"0,0 0 16,22-21 0,-1 0-1,0 0-15,21 0 16,-21-21-16,1 21 0,-1-21 15,21-1-15,-21 22 0,0-21 16,22 0-16,-22 0 0,-21 0 0,0 0 16,21 21-16,-21-22 0,0 1 15,0 0-15,-21 21 0,0 0 0,0 0 16,-1 0-16,1 0 0,-21 0 16,21 0-16,-22 21 0,22 0 15,0 1-15,0-1 0,0 21 0,0-21 16,21 0-16,0 22 0,0-22 15,0 0-15,0 21 0,0-20 0,0-1 16,21 0-16,0-21 16,0 21-16,21 0 0,-20-21 0,-1 0 15,21 0-15,-21 0 0,0 0 16,22 0-16,-22 0 0,21 0 0,1 0 16,-22-21-16,21 21 0,0-21 15,-20 0-15,20 0 0,-21-1 0,0 1 16,22 0-16,-22-21 0,0 21 15,-21-22-15,21 22 0,0-21 0,-21-1 16,21 22-16,-21-21 0,0 21 16,0 0-16,0-1 0,0 44 47,0-1-47,0 21 0,-21-21 15,21 22-15,-21-22 0,21 21 0,0 0 16,-21 1-16,21-22 0,0 21 15,0-21-15,0 1 0,0 20 0,0-21 16,0 0-16,0 0 16,0 1-16,-21-22 31,21-22-15,0 1-16,0 0 15,0 0-15,0 0 0,0-22 0,0 22 16,0-21-16,21 0 15,0-1-15,0 1 0,22-22 0,-22 22 16,21 0-16,22 21 0,-22-22 16,21 22-16,-20 0 0,20 21 0,-20 0 15,-1 0-15,0 0 0,1 0 16,-22 21-16,21 0 0,-21 22 0,0-22 16,1 21-16,-22 0 0,0-20 15,0 20-15,0 0 0,0-21 0,0 22 16,-22-22-16,1 0 0,0 0 15,21 0-15,-21 1 0,21-1 16,-21-21-16,21 21 0,-21-21 0,21-21 47,0 0-47,0-1 0,0 1 16</inkml:trace>
  <inkml:trace contextRef="#ctx0" brushRef="#br0" timeOffset="16331.35">3704 804 0,'0'0'0,"-21"22"62,21 20-62,0-21 0,0 0 16,-21 0-16,21 22 0,-21-22 16,-1 21-16,22-21 0,0 1 0,0 20 15,-21-21-15,21 0 0,0 0 16,-21 1-16,21-1 0,0 0 15,0 0-15</inkml:trace>
  <inkml:trace contextRef="#ctx0" brushRef="#br0" timeOffset="16575.21">3387 1228 0,'-22'21'0,"44"-42"0,-65 42 0,43 0 16,-21-21-16,21 21 0,0 0 15,21-21 1,0 0-16,22 0 16,-22 0-16,21 0 0,1 0 15,-1 0-15,0 0 0,1 0 16,-22 0-16,21 0 0,0 0 0,-20 0 15,-1 0-15,0 0 0,0-21 16,0 21-16,0-21 0,1 21 0,-22-21 16,0 0-16,0 0 0,0-1 15</inkml:trace>
  <inkml:trace contextRef="#ctx0" brushRef="#br0" timeOffset="16807.08">3514 931 0,'0'0'0,"0"-21"31,21 21-31,0 0 16,0-21-16,0 21 0,22 0 15,-22 0-15,21-21 0,0 0 0,-20 21 16,20 0-16,0-21 0,-21 21 15,22 0-15,-22-22 0,0 1 16,0 21-16,-21-21 0</inkml:trace>
  <inkml:trace contextRef="#ctx0" brushRef="#br0" timeOffset="17427.75">3937 550 0,'0'0'0,"-85"0"15,64 0 1,0 0-16,-21 0 0,20 0 16,-20 0-16,0 0 0,21 0 0,-22 0 15,1 22-15,0-1 0,20-21 16,-20 21-16,0 0 0,21 0 0,-22 0 15,1 22-15,21-1 0,0-21 16,-22 22-16,22 20 0,0-21 0,0 1 16,0-1-16,21 22 0,0-22 15,0 0-15,-22 1 0,22-1 0,0 0 16,0 1-16,0-1 0,22-21 16,-1 21-16,0-20 0,0-1 0,0 21 15,22-21-15,-1 0 16,0 1-16,1-1 0,-1-21 0,21 21 15,1-21-15,-1 0 0,-20 0 16,20 0-16,1 0 0,-1 0 0,-20-21 16,20 0-16,-21 21 0,1-22 15,-1 1-15,0 0 0,1 0 0,-1 0 16,-21 0-16,22-22 0,-22 22 16,0-21-16,0 21 0,0-22 0,0 1 15,-21-22-15,0 22 0,0-21 16,0 20-16,0-20 0,0-1 0,0 22 15,-21-22-15,0 22 0,0 0 16,0-22-16,0 43 0,-1-21 16,-20 21-16,21-1 0,0-20 15,-22 42-15,22-21 0,-21 21 0,21 0 16,-22 0-16,22 0 0,-21 0 16,0 0-16,-1 0 0,1 0 15,21 21-15,-22 0 0,1 0 0,0 1 16,21-1-16,-1 0 0,1 0 15,0 0-15,21 0 0,0 1 0,0-1 16,21 0-16,0-21 0</inkml:trace>
  <inkml:trace contextRef="#ctx0" brushRef="#br0" timeOffset="18103.37">7387 699 0,'0'0'0,"21"-22"0,0 1 16,1 21-1,-22-21-15,0 42 31,0 0-31,0 1 0,0 20 16,0 21-16,0 1 0,-22-1 16,1 1-16,21 21 0,-21-22 0,0 22 15,21-1-15,-21-20 0,0 21 16,21-1-16,-22 1 0,22-22 0,-21 22 16,0-21-16,21-1 15,0-21-15,0 1 0,0-1 0,0 0 16,0 1-16,0-22 0,0 0 15,0 0-15,0 0 0,0-42 47,0 0-47,21 0 0,0 0 0,1-22 16,-1 1-16,-21 0 0,21-1 16</inkml:trace>
  <inkml:trace contextRef="#ctx0" brushRef="#br0" timeOffset="18923.9">7493 804 0,'0'0'0,"0"-21"0,-21-21 16,21 21-16,0 0 0,0-1 16,21 1-1,21 21-15,1-21 16,20 21-16,1 0 0,20-21 15,1 21-15,21 0 0,0 0 0,21-21 16,21 21-16,0 0 0,0 0 16,21 0-16,1 0 0,-1 0 15,22 0-15,-22 0 0,0 0 16,-21 0-16,1 0 0,-1 0 0,-21 0 16,-21 0-16,-1 0 0,-20 0 15,21 0-15,-21 0 0,-22 0 0,22 0 16,-22 21-16,-20-21 0,20 0 15,-21 0-15,1 0 0,-22 21 0,0-21 16,0 0-16,0 21 0,-21 0 16,0 1-16,0-1 15,0 0 1,0 0-16,0 0 0,0 22 16,0-22-16,0 0 0,0 21 15,0-21-15,0 22 0,0-1 0,0 0 16,0 1-16,0-1 0,0 0 15,0 22-15,0-22 0,0 1 0,0 20 16,22-21-16,-22 22 0,21-1 16,0 1-16,-21-1 0,0 1 0,21-1 15,-21-20-15,21 20 0,-21 1 0,0-22 16,0 22-16,0-22 0,0 0 16,0 1-16,0-1 0,0 21 0,0-20 15,0-22-15,0 21 16,0 1-16,0-1 0,-21-21 0,0 0 15,0 22-15,21-22 0,-21 0 0,-1-21 16,-20 21-16,21 0 0,-21-21 16,-1 0-16,1 21 0,0-21 0,-22 0 15,1 0-15,-1 0 0,1 0 16,-1 0-16,-21 0 0,1 0 0,-1 0 16,-21 0-16,0 0 0,-21-21 0,0 21 15,0-21-15,-21 0 0,0 0 16,-21 21-16,-1-21 0,1-1 0,0 1 15,21 0-15,-22 0 0,22 21 16,21-21-16,0 0 0,21 21 16,0 0-16,22-22 0,-1 22 0,22 0 15,-1-21-15,22 21 0,-1 0 16,1-21-16,0 21 0,21 0 0,-22 0 16,22-21-16,0 21 0,0-21 15,0 21-15,-1 0 0,22-21 16,0-1-16,0 1 15,0 0-15,22 0 16,-1 0-16,0 0 0</inkml:trace>
  <inkml:trace contextRef="#ctx0" brushRef="#br0" timeOffset="19223.52">7874 1080 0,'-64'21'31,"43"0"-31,0 0 16,21 21-16,-21-20 0,21 20 0,0 0 0,-21 1 15,21 20-15,-21-21 0,21 22 16,0-1-16,0-20 0,0 20 15,-22-20-15,22-1 0,0 0 0,0 1 16,0-1-16,0-21 0,0 21 16,0-20-16,0-1 0,22-21 15,-1 0 1,0-21-16,-21-1 0</inkml:trace>
  <inkml:trace contextRef="#ctx0" brushRef="#br0" timeOffset="19784.2">7832 1503 0,'0'0'0,"0"-42"16,0-1-16,0 1 0,0 0 0,0 20 16,0-20-16,0 0 0,0 21 15,21-22-15,-21 22 0,21 0 0,0 0 16,0 0-16,0-1 0,1 22 16,-1-21-16,21 21 0,0 0 0,-20 0 15,20 0-15,0 21 0,1-21 16,-1 22-16,-21 20 0,21-21 0,-20 0 15,-1 22-15,0-1 0,-21-21 16,0 21-16,0-20 0,0 20 0,-21-21 16,-22 0-16,22 22 0,-21-22 15,0 0-15,-1 0 0,1 0 0,0 0 16,-22-21-16,43 22 0,-21-22 16,20 0-16,1 0 0,0 0 15,42-22 16,22 22-31,-22 0 0,21 0 16,0-21-16,1 21 0,-1 0 0,0 0 16,1 0-16,20 0 0,-20 0 0,-1 21 15,0 1-15,1-1 0,-1 0 16,-21 0-16,21 21 0,-20-20 0,-1-1 16,0 21-16,-21-21 15,0 0-15,0 22 0,0-22 0,-21 0 16,-22 0-16,22 0 0,-21 1 15,0-1-15,-1-21 0,-20 21 0,20 0 16,-20-21-16,-1 0 0,1 21 0,-1-21 16,1 0-16,21 0 0,-22 0 15,22 0-15,-1 0 0,22 0 0,-21 0 16,21 0-16,0 0 16,42 0-1,0 0 1,0 0-16,21-21 0,1 0 0,-1 21 15,0-21-15,22 0 0</inkml:trace>
  <inkml:trace contextRef="#ctx0" brushRef="#br0" timeOffset="20547.77">8848 1609 0,'0'0'0,"42"-21"0,-21-1 0,21 22 0,-20-21 15,-22 42 16,-22 1-31,1-1 0,0 0 16,0 21-16,0-21 0,0 1 16,-22 20-16,22-21 0,0 21 0,0-20 15,0 20-15,-1-21 0,1 0 16,21 0-16,-21 1 0,21-1 16,0 0-16,0 0 0,21 0 15,0-21-15,1 0 16,-1 0-16,21 0 0,-21 0 0,0 0 15,22 0-15,-1 0 0,-21-21 16,22 0-16,-22 21 0,21-21 0,-21 0 16,22-1-16,-22 1 0,-21-21 0,21 21 15,-21 0-15,0-22 0,0 22 16,0-21-16,0 21 0,0-22 0,-21 22 16,0 0-16,21 0 0,-22 0 15,1 21-15,21-22 0,-21 22 16,21-21-16,21 21 31,0-21-31,1 21 0,-1 0 0,21 0 16,-21 0-16,22 0 0,-22 0 15,21 0-15,-21 0 0,22 21 0,-22-21 16,21 21-16,-21 1 0,0-1 16,-21 0-16,22 0 0,-22 0 15,0 0-15,0 1 0,0-1 0,0 21 16,-22-21-16,1 0 0,0 1 15,0 20-15,0-21 0,21 0 0,-21 0 16,-1 1-16,22-1 0,-21 0 16,21 0-16,0 0 0,0 0 15,21-21-15,1 0 16,-1 0-16,21 0 0,-21 0 0,0 0 16,22 0-16,-22 0 0,21-21 15,-21 21-15,1-21 0,20 0 0,-21 21 16,-21-21-16,21 0 0,-21-1 15,0-20-15,0 21 0,0-21 0,0-1 16,-21 1-16,0-22 0,0 22 0,0 21 16,-22-21-16,22-1 0,0 22 15,0 0-15,0 0 0,-1 21 0,1 0 16,0 0-16,0 0 16,0 0-16,21 21 15,0 0-15,0 0 16,0 0-16,0 1 15,21-1-15,0-21 0,0 0 16,0 0-16</inkml:trace>
  <inkml:trace contextRef="#ctx0" brushRef="#br0" timeOffset="21119.44">10181 1249 0,'21'-21'16,"-21"-43"-1,-21 85 17,0 1-32,0-1 0,21 0 0,-21 21 15,-1-21-15,1 22 0,0-22 0,0 21 16,0 1-16,0-1 0,-1 21 16,1-20-16,0-1 0,0 0 0,0 1 15,0-1-15,21-21 0,0 22 16,0-22-16,-22 0 0,22 0 0,0 0 15,0 0-15,-21-21 0,21 22 16,0-44 15,0 1-31,0 0 16,0 0-16,0-21 0,21 20 0,1 1 16,20-21-16,-21 0 0,21 20 15,-20-20-15,20 21 0,0-21 0,1 20 16,-1 1-16,0 0 0,-21 0 0,1 0 15,20 21-15,-21-21 16,-42 42 15,0 0-31,0-21 0,-22 21 0,22-21 16,-21 21-16,21 0 0,-1-21 0,1 22 16,0-1-16,21 0 15,0 0-15,0 0 0,0 0 0,0 1 16,0-1-16,0 21 0,0-21 15,0 0-15,21 1 0,0-1 0,1 0 16,-1-21-16,0 21 0,-21 0 16,21-21-16,0 0 0,0 21 0,1-21 15,-1 0-15,0 0 0,0 0 0,0 0 16,0 0-16,1 0 0,-1-21 16,0 0-16,0 0 0,0 0 0,0 0 15</inkml:trace>
  <inkml:trace contextRef="#ctx0" brushRef="#br0" timeOffset="21399.28">10922 910 0,'0'0'0,"0"-21"0,0 0 15,0 0 1,-21 21-1,21 21-15,0 0 0,0 0 0,-21 0 16,-1 1-16,22 20 0,-21-21 16,0 21-16,21 1 0,-21-22 0,21 0 15,-21 21-15,21-20 16,0-1-16,0 0 0,0 0 0,0 0 16,0 0-16,21-21 15,0 0 1,0 0-1</inkml:trace>
  <inkml:trace contextRef="#ctx0" brushRef="#br0" timeOffset="21619.15">10668 1312 0,'0'0'0,"-21"22"0,0-22 16,-1 0-16,22 21 15,0 0 1,22-21-16,-1 0 0,0 0 16,0 0-16,0 0 0,0 0 0,1 0 15,20 0-15,-21 0 0,21 0 16,-20 0-16,20 0 0,-21-21 0,0 21 16,0-21-16,1-1 0</inkml:trace>
  <inkml:trace contextRef="#ctx0" brushRef="#br0" timeOffset="21820.04">10753 889 0,'0'0'0,"-22"0"0,-20 0 16,21 0-16,0 0 15,42 0 16,0 0-31,0 0 16,0 0 0,1 0-16,-1 0 0,21-21 0,-21 21 15</inkml:trace>
  <inkml:trace contextRef="#ctx0" brushRef="#br0" timeOffset="22379.73">11239 677 0,'0'0'0,"-21"-21"0,0 21 16,0 0-16,0 0 0,0 0 16,-1-21-16,-20 21 0,21 0 0,-21 0 15,20 0-15,-20 0 16,0 0-16,-1 0 0,1 0 0,21 21 16,-21 0-16,-1 1 0,1-1 15,0 0-15,-1 0 0,1 21 0,21 1 16,-22-1-16,1 0 0,0 1 15,21-1-15,-1 0 0,1 22 0,0-22 16,0 1-16,21-1 0,0 0 16,0 1-16,0-1 0,0-21 0,21 21 15,0-20-15,0 20 0,1-21 0,-1 21 16,21-20-16,-21-1 0,22 0 16,-22 0-16,21-21 0,0 21 0,-20-21 15,20 0-15,0 0 16,1 0-16,20 0 0,-21 0 0,1-21 15,20 21-15,-20-21 0,-1 0 16,0 0-16,1-1 0,-1 1 0,0-21 16,-21 21-16,22-22 0,-22 22 15,0-21-15,0 0 0,0-1 0,1-20 16,-1-1-16,-21 22 0,0-22 16,0 1-16,0-1 0,0 22 0,0 0 15,-21-1-15,-1 22 0,1-21 16,0 21-16,-21 0 0,-1-1 0,1 1 15,0 21-15,-1 0 0,-20-21 0,21 21 16,-1 0-16,1 0 16,0 0-16,-1 0 0,1 0 0,21 0 15,0 21-15,-22-21 0,22 21 16,0-21-16,21 22 0,-21-1 16,21 0-16,-21-21 0,21 21 15,-22 0-15,22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2:15:18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466 0,'0'0'16,"0"-21"-16,0-1 0,0 1 0,0 0 0,0-21 15,0 21-15,21-1 16,-21 1-16,0 0 0,0 42 31,0 0-15,0 22-16,0-1 0,0-21 0,0 43 15,0-22-15,-21 0 0,0 22 16,0-1-16,0 22 0,-22-21 0,22 20 16,-21-20-16,21 20 0,-22-20 15,22-1-15,-21 1 0,21-22 0,-1 1 16,1-1-16,21-21 0,0 0 15,-21 0-15,21 1 0,0-44 32,0 1-32,21-21 0,-21 21 15,21-22-15,1 1 0,-1 0 16,-21-22-16,21 1 0</inkml:trace>
  <inkml:trace contextRef="#ctx0" brushRef="#br0" timeOffset="253.43">2709 318 0,'0'0'0,"21"-43"0,1 22 0,-22 0 16,0 0-16,0 0 0,21 21 16,-21 21-16,0 0 0,0 0 15,21 21-15,-21 1 0,0 20 0,0-20 16,21 20-16,-21 1 16,21-1-16,-21 1 0,21 20 0,-21-20 15,0 20-15,0 1 0,0-21 16,0-1-16,0 1 0,0-22 15,0 21-15,0-20 0,0-22 0,0 21 16,0-21-16,0 1 0,0-1 16,22-21-16,-22 21 0,21-21 15,-21-21 1,0 0-16,-21-1 0</inkml:trace>
  <inkml:trace contextRef="#ctx0" brushRef="#br0" timeOffset="445.27">2138 1164 0,'0'0'0,"21"0"16,21 0 0,1 0-16,-1-21 0,0 21 0,1-21 15,20 21-15,-21 0 0,1-21 16,-1 21-16,0 0 0,1 0 0,-22-21 15,0 21-15,0 0 0,0-22 16</inkml:trace>
  <inkml:trace contextRef="#ctx0" brushRef="#br0" timeOffset="937.38">3175 974 0,'0'0'16,"0"-21"-16,21-1 0,0 22 0,-21-21 16,21 0-16,-21 0 15,22 0-15,-22 0 0,0-1 16,-22 22 15,1 0-31,0 0 0,0 0 0,0 22 16,0-1-16,-1 0 0,1 0 15,-21 0-15,21 0 0,0 1 0,-1-1 16,1 0-16,21 0 0,0 0 16,0 0-16,0 1 0,0-1 15,0 0-15,21-21 0,1 21 16,-1-21-16,0 0 0,0 21 0,21-21 16,1 21-16,-22-21 0,21 22 15,-21-22-15,22 21 0,-1-21 16,-21 21-16,0 0 0,1-21 15,-1 21-15,-21 0 0,0 1 16,0-1-16,-21 0 16,-1-21-16,1 21 0,-21-21 0,21 0 15,-22 21-15,22-21 0,-21 0 16,21 21-16,0-21 0,-22 0 0,22 0 16,0 0-1,21-21 1,0 0-1,21 0-15</inkml:trace>
  <inkml:trace contextRef="#ctx0" brushRef="#br0" timeOffset="1349.37">4085 804 0,'0'0'0,"21"-21"0,-21 0 15,-21 21-15,0 0 16,0 0-16,0 0 0,-22 0 16,22 0-16,-21 0 0,21 21 0,-22 0 15,22-21-15,0 22 16,0-1-16,0 0 0,-1 0 0,22 0 16,0 0-16,0 1 15,0-1-15,22 0 0,-1 0 16,0 0-16,0 0 0,21-21 15,-20 22-15,20-1 0,-21-21 0,21 21 16,-20 0-16,20-21 0,-21 21 16,0-21-16,0 21 0,1 1 0,-1-22 15,-21 21-15,0 0 16,0 0-16,-21-21 0,-1 21 16,1-21-16,-21 21 0,0-21 15,-1 0-15,-20 22 0,20-22 16,1 0-16,0 0 0,-1 21 15,22-21-15,0 0 0,0 0 0,0 0 16,0 0-16,21-21 16,21-1-1</inkml:trace>
  <inkml:trace contextRef="#ctx0" brushRef="#br0" timeOffset="1613.59">4614 868 0,'0'0'0,"0"21"31,0 0-15,0 0-16,0 22 0,-21-22 16,21 0-16,0 21 0,0-20 0,0-1 15,0 21-15,-21-21 0,21 0 16,0 1-16,-21-1 0,21 0 0,-21 0 15,21 0-15,0 0 0,-22 1 16,22-1-16,-21-21 16,21-21-1,0-1-15</inkml:trace>
  <inkml:trace contextRef="#ctx0" brushRef="#br0" timeOffset="2001.81">4635 402 0,'0'0'16,"-21"-21"-16,0 21 0,0 0 15,0 0-15,0 0 0,-1 0 16,1 21-16,0-21 0,21 21 16,0 1-16,0-1 0,0 0 0,0 21 15,0-21-15,0 1 0,0-1 16,21 0-16,-21 0 0,43-21 0,-22 21 15,0-21-15,0 0 16,21 0-16,-20 0 0,-1 0 0,21 0 16,-21-21-16,0 0 0,1 0 15,-1 0-15,-21-1 0,21 1 0,-21 0 16,0 0-16,0 0 0,-21 0 16,0-22-16,-1 22 0,-62-21 15,63 42-15,-1 0 16,-20 0-16,21 0 0,0 0 0,-22 21 15,22 0-15,0 0 0,0 0 16,21 1-16,0 20 0,0-21 16,0 21-16,0-20 0,0 20 15,0-21-15,0 21 0,21-20 0,0 20 16,22-21-16,-22 21 0</inkml:trace>
  <inkml:trace contextRef="#ctx0" brushRef="#br0" timeOffset="2737.35">5503 953 0,'0'0'15,"0"-22"-15,0 1 0,0 0 16,0 0-16,0 0 0,0 0 16,-21-1-16,0 22 0,0-21 0,0 21 15,-1 0-15,1 0 0,0 0 16,-21 0-16,21 0 0,-1 0 0,-20 21 15,21 1-15,0-1 0,-22 0 16,22 0-16,0 21 0,0-20 0,0 20 16,21-21-16,0 0 0,0 0 15,0 1-15,0 20 0,0-21 16,0 0-16,21-21 0,0 0 16,0 0-16,0 0 0,1 0 0,-1 0 15,0 0-15,21-21 0,-21 21 16,1-21-16,20 0 0,-21 0 15,0-1-15,0 1 0,1 0 16,-1-21-16,0 21 0,0-1 0,0 1 16,-21 0-16,21 0 15,1 21-15,-22-21 0,0 42 32,0 0-32,0 0 15,0 0-15,0 22 0,0-22 16,0 21-16,0 1 0,0-1 0,0 0 15,0 22-15,0-22 0,0 22 16,0-1-16,21 1 0,0-1 0,0 1 16,-21 20-16,21 1 0,0-22 15,-21 22-15,22 0 0,-22-1 16,21 1-16,0 0 0,-21 21 0,0-22 16,21 22-16,0-21 0,-21-1 0,21 1 15,-21 0-15,0-22 0,22 1 16,-22-1-16,0 1 0,0-22 0,0-21 15,0 22-15,0-22 0,-22 0 0,1-21 16,0 21-16,-21-21 0,-1 0 16,1 0-16,-21 0 0,20-21 15,-20 0-15,-22 0 0,22-1 0,-1-20 0,-21 0 16,22-1-16,-1-20 16,1-1-16,-1 1 0,1-1 0,21-20 15,20 20-15,-20-20 0,42-1 0,0 0 16,0 1-16,0 20 0,21-21 15,0 22-15,1-1 0,20 1 0,0-1 16,1 1-16,20-1 0,1 1 16,-22-1-16,21 1 0,1 21 0,-1-22 15,22 1-15,-21 20 0</inkml:trace>
  <inkml:trace contextRef="#ctx0" brushRef="#br0" timeOffset="4657.93">6117 804 0,'0'0'0,"21"-21"0,-21 0 16,0 42 15,0 0-31,0 1 16,0-1-16,-21 21 0,21 0 16,0-20-16,0 20 0,-21 0 0,21-21 15,-21 22-15,21-22 0,0 0 16,0 0-16,-21 0 0,21 1 0,0-1 15,0 0 1,0-42 15,0 0-31,0-1 0,21 1 16,-21 0-16,0 0 0,21-21 0,-21 20 16,21-20-16,-21 21 0,21 0 15,-21 0-15,21-1 0,-21 1 0,0 0 16,22 21-16,-1 0 15,-21 21 1,21 0-16,-21 1 0,21 20 16,-21 0-16,0-21 0,0 22 0,21-22 15,-21 21-15,21-21 16,-21 1-16,22-1 0,-1 0 0,0 0 16,0 0-16,0-21 15,0 0-15,1 0 0,20 0 0,-21 0 16,21 0-16,-20 0 0,20-21 15,-21 21-15,21-21 0,-20 0 0,-1 0 16,0-1-16,0 1 0,0-21 16,0 21-16,-21-22 0,0 1 0,0 21 15,0 0-15,0-22 0,0 22 16,0 0-16,0 42 16,0 0-1,0 1-15,0-1 0,-21 0 16,0 21-16,21 1 0,-21-22 0,21 21 15,0-21-15,0 0 0,0 22 16,-21-22-16,21 0 0,0 0 0,0 0 16,0 1-16,0-44 47,21 22-47,-21-21 0,0 0 0,0 0 15,21 0-15,0-22 0,0 22 16,-21-21-16,22 0 0,-1 20 0,0-20 15,-21 21-15,21 0 0,0 0 16,0 21-16,1 21 16,-22 0-1,21 21-15,-21-21 0,0 1 16,0 20-16,0-21 0,0 0 0,21 0 16,-21 1-16,21-1 0,-21 0 15,21 0-15,-21 0 0,0 0 16,21-21-16,1 0 0,-1 0 15,0 0-15,0 0 16,0 0-16,-21-21 0,21 0 16,1 0-16,-1 0 0,0 0 0,0-1 15,0 1-15,-21-21 0,21 0 16,1 20-16,-1-20 0,0 21 16,-21-21-16,0 20 0,21 1 15,-21 42 16,0 1-31,0-1 0,0 0 0,-21 21 16,21-21-16,0 22 0,0-22 16,0 21-16,0-21 0,0 1 0,0 20 15,0-21-15,0 0 0,0 0 16,21-21-16,0 22 0,0-1 0,1-21 16,-1 0-16,21 0 0,-21 0 0,22 0 15,-22 0-15,21 0 16,0 0-16,1-21 0,-1 21 0,0-22 15,1 1-15,-22 0 0,21-21 16,1 21-16,-22-22 0,0 22 0,0-21 16,-21-1-16,0 22 0,0-21 15,0 0-15,0 20 0,0 1 0,0 0 16,-21 0-16,0 21 0,0 0 16,-1 0-16,1 0 0,0 0 0,0 0 15,-21 21-15,20 0 0,1 0 16,0 22-16,21-22 0,0 21 0,0-21 15,0 22-15,0-22 0,0 0 16,0 21-16,21-20 0,0-1 16,1 0-16,-1-21 0,0 21 0,21-21 15,-21 21-15,22-21 0,-22 0 16,21 0-16,-21 0 0,1 0 0,20 0 16,-21-21-16,0 0 0,22 0 15,-22 0-15,0-1 0,0 1 0,0 0 16,0-21-16,-21 21 0,22-22 15,-22 22-15,21-21 0,-21 21 0,0-1 16,0 1-16,0 0 0,0 42 31,0 0-31,0 1 16,0-1-16,-21 21 0,-1-21 0,22 22 16,0-22-16,0 21 0,0-21 0,0 0 15,-21 22-15,21-22 0,0 0 16,0 0-16,21-21 31,-21-21-15,22 21-16,-1-21 15,0 0-15,0-22 0,-21 22 0,21 0 16,22-21-16,-22-1 0,0 1 16,0 21-16,-21-21 0,21 20 0,0 1 15,-21 0-15,22 21 16,-22 21-1,0 0-15,0 1 0,0-1 16,0 0-16,0 21 0,0-21 0,0 1 16,0 20-16,0-21 0,21 0 0,0 0 15,0-21-15,-21 22 0,21-1 16,22-21-16,-22 0 0,0 0 0,21 0 16,-21 0-16,22 0 0,-22 0 15,21 0-15,-21 0 0,1-21 0,20-1 16,-21 1-16,0 0 0,0 0 15,1-21-15,-1-1 0,-21-20 0,21 20 16,-21-20-16,21 21 16,0-22-16,-21 1 0,0 20 0,0-20 15,0 20-15,0-20 0,21 21 0,-21 20 16,0-20-16,0 21 0,0 0 16,-21 42-1,0 0-15,0 0 0,21 22 16,-21-1-16,0 0 0,-1 1 0,22-1 15,0 0-15,-21 22 0,21-22 16,0 22-16,0-22 0,0 0 0,0 1 16,0-1-16,0-21 0,0 21 15,0-20-15,21-1 0,-21 0 0,22 0 16,-1-21 0,0 0-16,0 0 0,0 0 15,0-21-15,-21 0 0,22 0 0</inkml:trace>
  <inkml:trace contextRef="#ctx0" brushRef="#br0" timeOffset="4865.32">8911 720 0,'0'0'0,"-21"0"0,0 0 16,0 0-16,21 21 0,0 0 31,21-21-31,0 0 15,0 0-15,0 0 0,22 0 0,-1 0 16,-21 0-16,21 0 0,1 0 16,-1-21-16,0 21 0,-20-21 0,20 21 15,0-21-15,-21-1 0,22 22 16</inkml:trace>
  <inkml:trace contextRef="#ctx0" brushRef="#br0" timeOffset="5105.17">9864 953 0,'-22'0'0,"44"0"0,-44 21 16,1-21-16,0 0 15,42 0 16,0 0-31,1 0 0,-1-21 16,0 21-16,0 0 0,0-22 16,0 1-16,1 21 0,-1-21 0,0 21 15,21-21-15</inkml:trace>
  <inkml:trace contextRef="#ctx0" brushRef="#br0" timeOffset="5373.36">10372 699 0,'0'0'0,"0"-22"0,-22 22 47,22 22-31,0-1-16,0 0 0,0 0 0,0 0 16,-21 22-16,21-1 0,0-21 15,0 21-15,-21 1 0,21-1 16,0 0-16,0 1 0,0-1 0,0-21 15,0 22-15,0-22 0,0 0 16,0 0-16,0 0 0,0 0 16,0 1-16,0-1 15,-21-21 1</inkml:trace>
  <inkml:trace contextRef="#ctx0" brushRef="#br0" timeOffset="5569.43">9948 1376 0,'0'0'0,"-21"0"0,42 0 31,0 0-15,22 0-16,-22 0 0,21 0 0,1 0 16,-1 0-16,0 0 0,1-21 0,-1 21 15,0 0-15,-21 0 0,22 0 16,-22 0-16,0 0 0,0 0 0,0 0 15,1 0-15</inkml:trace>
  <inkml:trace contextRef="#ctx0" brushRef="#br0" timeOffset="6373.61">2095 1990 0,'0'0'0,"0"-21"15,-21-1 1,0 22-16,0 0 0,0 0 16,0 0-1,42 0 32,-21 22-47,42-22 0,-21 0 0,22 0 16,-22 21-16,42-21 0,1 0 15,-1 0-15,1 0 0,20 0 0,22 0 16,0 0-16,-21 0 0,42 0 16,-21 0-16,21 0 0,21 0 0,0 0 15,21 0-15,-21 0 0,43 0 16,-22 0-16,22 0 0,20 0 16,-20 0-16,21-21 0,-1 21 0,1 0 15,0 0-15,20 0 0,-20-22 16,21 22-16,0 0 0,0 0 0,-1-21 15,1 21-15,0 0 0,0 0 16,0 0-16,0 0 0,-1-21 0,1 21 16,0 0-16,-21 0 0,-1 0 15,1 0-15,0 0 0,-22-21 0,1 21 16,-22 0-16,0 0 0,-42 0 16,22 0-16,-22 0 0,-43-21 0,22 21 15,-42 0-15,-1 0 0,-21 0 16,-20 0-16,-1 0 0,-42 0 31,-1 0-31,1 0 16,-21 0-16,21 0 0,-22 0 0,1 0 15,0 0-15,-1 0 0,1-21 16,0 21-16,-1 0 0</inkml:trace>
  <inkml:trace contextRef="#ctx0" brushRef="#br0" timeOffset="7165.68">6371 2815 0,'0'-21'0,"0"42"0,21-84 0,-21 42 15,0-1-15,0 1 0,0 0 16,0 0-16,0 0 0,0 42 31,0 0-31,0 0 16,0 22-16,0-22 0,0 21 15,-21 22-15,0-22 0,0 0 0,21 22 16,-21-22-16,-1 22 0,1-1 0,0-21 16,-21 22-16,21-22 0,-1 1 15,1-1-15,21 0 0,-21-21 0,21 1 16,0-1-16,-21 0 0,21 0 16,21-21-1,0-21-15,-21 0 0,21 0 16,1-1-16,-1-20 0,0 21 15,0-21-15,0-1 0,0 1 0,1 0 16,-1-22-16,0 22 16,0-22-16,0 22 0,22-22 0,-22 22 0,0-21 15,-21 20-15,21-20 16,0 20-16,-21 22 0,21-21 0,-21 21 16,0 0-16,0-1 0,0 44 15,0-1-15,0 0 16,0 21-16,0-21 0,0 22 0,0-1 15,0 22-15,0-22 0,0 0 16,0 1-16,-21-1 0,21 0 0,0 1 16,0-1-16,0 0 0,0 1 15,0-22-15,0 21 0,0-21 0,0 0 16,0 1-16,0-1 0,0 0 16,-21-42 15,0 21-31</inkml:trace>
  <inkml:trace contextRef="#ctx0" brushRef="#br0" timeOffset="7377.34">5969 3239 0,'-21'0'32,"42"0"-17,0 0-15,0 0 0,0 0 16,22 0-16,-22 0 0,21-22 0,1 1 15,20 21-15,-21-21 16,22 0-16,-22 21 0,22-21 0,-1 0 16,1-1-16,-1 1 0,1 0 0,-22 0 15,22 0-15,-22-22 0,0 22 16,1-21-16,-1 0 0,-21 20 0</inkml:trace>
  <inkml:trace contextRef="#ctx0" brushRef="#br0" timeOffset="7854.07">7070 2667 0,'0'0'0,"21"-42"0,-21-64 16,0 85-16,-21 21 15,-1 21 1,22 0-16,-21 0 0,0 0 0,21 22 16,0-1-16,-21 0 0,21 1 15,-21-1-15,21 0 0,-21 1 16,21-1-16,0 22 0,0-22 16,0 0-16,0 1 0,0-1 0,0 0 15,0 22-15,0-22 0,0-21 0,0 22 16,0-22-16,0 21 0,0-21 15,0 0-15,0 1 0,0-44 47,0 1-47,0 0 16,0 0-16,0-21 0,0 20 16,0-20-16,21 0 0,0 21 0,0-22 15,0 1-15,0 21 0,1 0 16,-1-22-16,21 22 0,-21 0 0,22 21 15,-22-21-15,21 21 0,-21 0 0,0 0 16,1 0-16,-1 0 0,0 21 16,0-21-16,0 21 0,0 21 0,-21-20 15,0-1-15,0 21 0,0-21 16,0 22-16,-21-22 0,0 21 0,0-21 16,0 0-16,-22 1 0,22-1 0,-21 0 15,21 0-15,-22 0 16,22 0-16,0-21 0,0 0 0,0 22 15,21-44 1,0 1 0,21 0-16,0 0 0,0 0 0,0 0 15,22-22-15</inkml:trace>
  <inkml:trace contextRef="#ctx0" brushRef="#br0" timeOffset="8233.85">7916 2985 0,'0'0'0,"21"-64"16,-21 43 0,-21 21-1,0 0-15,0 0 0,-21 0 16,20 0-16,1 21 0,-21 0 16,21-21-16,0 21 0,-1 1 0,22-1 15,0 0-15,0 0 0,0 0 16,0 0-16,0 1 0,22-1 15,20-21-15,-21 21 0,0 0 16,22-21-16,-1 21 0,-21 0 16,21-21-16,-20 22 0,-1-1 0,21 0 15,-21 0-15,-21 0 16,0 0-16,0 1 0,0-1 16,-42 0-16,21 0 0,-22-21 15,1 21-15,0-21 0,-1 0 16,22 0-16,-21 21 0,0-21 0,20 0 15,1 0-15,0 0 0,0 0 0,0 0 16,21-21-16,0 0 16,0 0-16,21-21 0,0 20 15,0-20-15,22 0 0</inkml:trace>
  <inkml:trace contextRef="#ctx0" brushRef="#br0" timeOffset="8486.7">8445 2604 0,'0'0'0,"0"-22"16,0 1-16,0 42 31,-21 1-31,0-1 0,21 21 16,-21-21-16,0 22 0,21-1 16,-21 0-16,-1 22 0,22-22 0,0 0 15,-21 1-15,21 20 0,-21-20 0,21-1 16,-21 0-16,21 1 0,0-22 15,0 21-15,0-21 0,0 0 0,0 1 16,0-1-16,21-21 0,0 0 16,0 0-16,1 0 15</inkml:trace>
  <inkml:trace contextRef="#ctx0" brushRef="#br0" timeOffset="8661.61">8086 3112 0,'0'0'0,"0"-22"16,21 22-1,0 0-15,21-21 0,-21 21 16,22 0-16,-1-21 0,-21 21 16,22-21-16,-1 21 0,0-21 15,1 0-15,-22 21 0,0-22 16</inkml:trace>
  <inkml:trace contextRef="#ctx0" brushRef="#br0" timeOffset="9231.35">8509 3027 0,'-21'-21'31,"21"0"-31,0-1 0,0 1 16,0 0-16,21 0 15,0 21-15,0 0 0,0-21 0,1 21 16,-1 0-16,0 0 0,21 0 16,-21 0-16,1 0 0,20 21 15,-21 0-15,0 0 0,0 0 0,1 22 16,-22-22-16,0 21 0,21-21 16,-21 22-16,0-1 0,0 0 0,0-20 15,0 20-15,0 0 0,-21-21 0,21 1 16,0-1-16,-22 0 0,1 0 15,21 0-15,-21-21 0,21-21 32,0 0-32,0 0 15,0 0-15,0-1 0,0-20 16,0 21-16,21-21 0,0 20 16,1-20-16,-1 0 0,0 21 0,0-22 15,0 1-15,0 21 0,1-22 0,20 22 16,-21-21-16,0 21 0,0 21 15,1-21-15,-1-1 0,0 22 0,0 0 16,0 0 0,0 0-16,-21 22 0,22-1 15</inkml:trace>
  <inkml:trace contextRef="#ctx0" brushRef="#br0" timeOffset="9781.04">9631 3154 0,'21'0'0,"-21"-21"15,21 0-15,-21-1 0,0 1 16,0 0-16,0 0 0,0 0 0,0 0 16,0-1-16,0 1 0,0-21 15,0 21-15,0 0 0,0-1 0,0 1 16,-21 0-16,0 21 0,0 0 0,-1 0 15,1 0-15,0 0 0,0 21 16,0-21-16,0 21 0,-1 22 0,-20-22 16,21 0-16,0 21 0,0-20 15,-1 20-15,1 0 0,21-21 16,0 22-16,-21-1 0,21-21 0,0 22 16,0-22-16,0 21 0,0-21 15,0 0-15,21 1 0,0-1 16,1-21-16,-1 0 0,0 0 15,0 0-15,0 0 0,0-21 0,1-1 16,-1 22-16,0-21 0,21 0 0,-21-21 16,1 21-16,-1-1 0,0-20 15,0 21-15,0-21 0,0 20 16,-21-20-16,22 0 0,-22 21 0,21-1 16,-21 1-16,0 0 0,0 0 15,0 42 1,0 0-1,0 0-15,-21 1 0,21 20 0,-22-21 16,22 21-16,0-20 0,0 20 0,0-21 16,0 0-16,0 22 0,0-22 15,0 0-15,0 0 0,0 0 0,22 0 16,-1 1-16,0-22 0,21 21 16,-21-21-16,1 0 0,-1 0 15,0 0-15,21-21 0</inkml:trace>
  <inkml:trace contextRef="#ctx0" brushRef="#br0" timeOffset="11345.72">10477 2879 0,'0'0'0,"0"-21"0,0-22 16,0 22-16,0 0 0,0 0 0,0 0 16,-21 21-16,0 0 15,0 0-15,0 0 0,0 21 16,-1 0-16,-20 0 0,21 0 0,0 22 15,0-22-15,-1 21 16,1 0-16,21 1 0,-21-22 0,21 21 16,-21 1-16,21-22 0,0 21 0,0-21 15,0 22-15,0-22 0,21 0 16,0 0-16,0 0 0,1-21 0,20 21 16,-21-21-16,0 0 0,22 0 15,-22 0-15,21 0 0,0 0 0,-20 0 16,20-21-16,0 0 0,-21 0 15,22 0-15,-22 0 0,21-22 0,-21 22 16,22-21-16,-22 21 0,0-22 0,0 1 16,0 0-16,1-1 0,-1-20 15,0 20-15,0-20 0,-21 21 16,21-1-16,-21 1 0,0 0 0,0-1 16,0 22-16,0 0 0,0 0 15,-21 21 1,0 21-16,0 21 15,21-21-15,0 22 0,0-1 0,-21 0 16,21 1-16,0 20 0,0-20 16,0-1-16,0 0 0,0 1 0,0-1 15,0 0-15,0 1 0,0-22 0,0 21 16,0-21-16,21 0 0,0 22 16,0-22-16,0 0 0,0 0 15,1-21-15,20 0 0,-21 0 16,0 0-16,0 0 0,1 0 15,20-21-15,-21 0 0,0 0 0,0 0 16,22-1-16,-22-20 0,0 21 16,0-21-16,0 20 0,1-20 0,-1 0 15,0 21-15,0-22 0,0 1 0,-21 21 16,0 0-16,0-1 0,21 22 16,-21 22-1,0-1 1,0 0-16,0 0 0,-21 21 0,21-20 15,0 20-15,0-21 0,0 0 0,0 22 16,0-22-16,0 0 16,0 0-16,0 0 0,0 0 0,0 1 15,21-1-15,1-21 0,-1 0 16,0 0-16,0 0 0,0 0 16,0 0-16,1 0 0,-1-21 0,0 21 15,0-22-15,0 1 0,0 0 16,1 0-16,-1 0 0,0-22 0,-21 22 15,21 0-15,0-21 0,0 21 16,1-1-16,-1-20 0,0 21 0,-21 0 16,0 42-1,0 0-15,0 0 16,0 0-16,0 1 0,-21-1 16,21 0-16,-21 21 0,21-21 0,-22 1 15,22-1-15,0 0 0,0 0 16,0 0-16,0 0 0,0 1 0,0-1 15,22-21-15,-1 0 16,0 0-16,0 0 0,0 0 16,0 0-16,1-21 0,-1-1 0,0 22 15,0-21-15,0 0 0,-21 0 16,0 0-16,21-22 0,-21 22 0,0-21 16,0 21-16,0-22 0,0 22 15,0 0-15,0-21 0,0 21 0,-21-1 16,0 1-16,0 0 0,0 21 15,0-21-15,-1 21 16,22-21-16,22 21 47,20 0-47,-21 0 16,0 0-16,22 0 0,-1 0 0,-21 0 15,21 0-15,1 0 0,-22 0 0,0 0 16,21 0-16,-20 0 0,-1 0 15,0 0-15,0 0 0,-21 21 16,21 0-16,-21 0 16,0 0-16,0 1 0,0-1 0,0 21 15,0-21-15,0 0 0,0 1 0,0 20 16,0-21-16,0 0 0,0 0 16,0 1-16,0-1 0,0 0 0,-21 0 15,21 0-15,0 0 0,-21 1 16,21-1-16,0-42 47,0-1-47,0 1 15,0 0-15,21 0 16,-21 0-16,21-22 0,0 22 0,22-21 16,-22 21-16,0-22 0,21 1 15,-20 0-15,20 21 0,-21-22 0,21 1 16,-20 0-16,20 20 0,-21-20 0,0 21 15,22 21-15,-22 0 16,0 0-16,0 21 0,-21 0 0,21 0 16,-21 22-16,0-1 0,0 0 15,0 1-15,0-1 0,0 0 0,0-20 16,0 20-16,0 0 0,0-21 0,-21 1 16,21-1-16,0 0 0,0 0 15,-21 0-15,21 0 0,-21-21 0,21 22 16,21-44 15,0 22-31,0-21 16,0 0-16,22 0 0</inkml:trace>
  <inkml:trace contextRef="#ctx0" brushRef="#br0" timeOffset="11748.9">13737 2709 0,'0'0'0,"0"-21"0,0 0 0,0 0 15,0 0-15,-21 21 16,0 0-16,0 0 16,-1 0-16,-20 21 0,21 0 15,-21 0-15,20 0 0,-20 1 0,0-1 16,21 0-16,-1 0 0,1 0 16,0 0-16,21 1 0,0-1 0,0 0 15,21 0-15,0 0 16,1-21-16,20 21 0,0-21 0,-21 0 15,22 0-15,-1 22 0,0-22 16,1 0-16,-22 0 0,21 21 0,-21-21 16,1 0-16,-1 0 0,0 0 0,-21 21 15,21-21-15,-21 21 16,0 0-16,0 0 16,0 1-16,-21-1 15,0 0-15,0-21 16,-1 21-16,1-21 0,-21 21 0,21-21 15,-22 21-15,22-21 0,-21 0 16,21 0-16,0 22 0,-22-22 0,22 0 16,0 0-16,0 0 0,-22 0 15,22 0-15,0-22 0,0 22 0,0-21 16,21 0-16,-21 0 0</inkml:trace>
  <inkml:trace contextRef="#ctx0" brushRef="#br0" timeOffset="12001.75">12234 2328 0,'0'0'0,"-21"0"0,0 0 16,0 0-16,0 0 0,-1 0 15,1 0 1,0 0-16,0 0 31,0 0-31,0 0 16,-1 0-16,1 0 0</inkml:trace>
  <inkml:trace contextRef="#ctx0" brushRef="#br0" timeOffset="12193.65">10922 2688 0,'63'21'31,"-20"-21"-31,-22 0 0,21 0 16,22-21-16,-22 21 0,0-21 0,22 0 15,-22 21-15,22-21 0,-22 0 0,0 21 16</inkml:trace>
  <inkml:trace contextRef="#ctx0" brushRef="#br0" timeOffset="15645.57">1545 4466 0,'0'-21'0,"0"0"0,-21 0 0,21 0 16,-21 21-16,21-22 0,0 1 0,0 0 15,0 0 1,-21 21 0,21 21-16,0 0 15,0 22-15,0-22 0,0 21 16,0 0-16,0 1 0,0-1 0,0 22 16,0-22-16,0 21 0,0 1 15,0-1-15,0 1 0,-22-1 0,1-20 16,21 20-16,-21-20 0,21-1 15,0 0-15,-21 1 0,21-22 0,-21 21 16,21-21-16,0 0 0,0 1 16,0-44 15,0 1-15,0 0-16,0 0 0,0 0 15</inkml:trace>
  <inkml:trace contextRef="#ctx0" brushRef="#br0" timeOffset="16128.79">1799 5038 0,'0'21'0,"0"-42"0,0 63 15,0-21-15,0 0 0,0 1 0,21-22 16,-21 21-16,21-21 16,1 0-16,-1 0 15,0 0-15,-21-21 16,0-1 0,0 1-16,0 0 0,0 0 15,0 0-15,-21 0 16,0 21-1,-1 0-15,1 0 16,21 21-16,0 0 16,-21 0-16,21 0 15,21-21 17,0 0-17,1 0-15,-1 0 16,-21-21-16,21 21 0,-21-21 15,0 0-15,0 0 32,-21 21-17</inkml:trace>
  <inkml:trace contextRef="#ctx0" brushRef="#br0" timeOffset="17158.28">3662 4466 0,'0'0'0,"0"-21"0,-21 21 47,-1 21-47,22 0 0,-21 22 16,0-22-16,0 21 0,21 1 0,-21-1 15,0 0-15,-1 22 0,-20-1 16,21 1-16,0-1 0,-22-20 0,1 20 16,0 1-16,-1-22 0,22 0 15,-21 1-15,0-1 0,20 0 16,-20-21-16,21 1 0,0-1 0,21 0 16,-21-21-16,-1 0 15,22-21 1,0 0-16,0-1 0,0 1 15,0-21-15,0 21 0,0-22 0,0 1 16,0 0-16,0-1 0,22-20 16,-1 21-16,-21-1 0,0 1 0,21 0 15,0 20-15,0-20 0,-21 21 16,21 21-16,1 0 16,-1 0-16,-21 21 0,21 0 15,0 0-15,0 22 0,-21-1 0,21-21 16,1 22-16,-22-1 0,0 0 15,21-21-15,0 22 0,85 84 32,-85-106-32,21 0 0,-21 0 15,1-21-15,20 0 0,-21 0 0,21 0 16,-20 0-16,20 0 0,-21 0 16,21-21-16,-20 0 0,-1 21 0,21-21 15,-21-22-15,0 22 0,1 0 16,-1-21-16,0-1 0,-21 1 0,21 0 15,-21-22-15,0 1 0,0 20 0,0-20 16,-21-1-16,0 22 0,0-21 16,-1 20-16,-20 1 0,0 0 0,21-1 15,-22 1-15,1 21 16,0 0-16,-1 21 0,1 0 0,0 0 16,20 0-16,-20 0 0,21 0 15,0 42-15,-22-21 0,43 0 0,-21 22 16,21-22-16,0 21 0,0 0 15,0 1-15,0 20 0,21-20 0,1-1 16,-1 0-16,0 1 16,0-1-16,0 0 0,22-21 0,-1 22 15,-21-22-15,21 0 0,1-21 16,-1 21-16,-21-21 0,22 0 0,-22 0 0,21 0 16,-21 0-16,22 0 0,-22-21 15,0 0-15,0 21 0</inkml:trace>
  <inkml:trace contextRef="#ctx0" brushRef="#br0" timeOffset="17533.28">4170 4932 0,'0'21'32,"21"-21"-1,0 0-16,0 0-15,0-21 0,1 0 0,-1 21 16,0-21-16,0-1 0,0 1 0,0 21 16,1-21-16,-22 0 0,0 0 15,0 0-15,0-1 0,0 1 16,-22 21 0,1 0-16,0 21 0,0 1 15,0-22-15,0 42 0,-1-21 16,-20 0-16,21 22 0,0-22 0,21 21 15,-21-21-15,-1 22 0,22-22 16,-21 0-16,21 21 0,0-21 16,0 1-16,0-1 0,0 0 15,21-21-15,1 21 16,-1-21-16,0 0 0,0 0 0,0 0 16,0 0-16,1 0 0,-1 0 15,0 0-15,0-21 0,21 21 0</inkml:trace>
  <inkml:trace contextRef="#ctx0" brushRef="#br0" timeOffset="17985.03">4953 4826 0,'21'-42'16,"-42"84"-16,63-105 0,-42 41 0,0 1 16,0 0-16,0 0 0,-21 21 31,-21 0-31,21 0 0,-1 0 15,1 0-15,-21 21 0,21 0 0,0-21 16,-1 21-16,1 1 0,0-1 16,0 0-16,21 0 0,-21-21 0,21 21 15,0 0-15,0 1 0,0-1 16,21 0-16,0-21 16,21 21-16,-20-21 0,-1 0 0,0 21 15,21 0-15,-21-21 16,1 0-16,-1 22 0,0-22 0,0 21 15,0-21-15,0 21 0,1-21 16,-22 21-16,21 0 0,-21 0 16,0 1-16,-21-1 0,-1-21 15,-20 21-15,21 0 0,-21-21 16,20 21-16,-20-21 0,0 0 0,-1 0 16,22 21-16,-21-21 0,21 0 15,0 0-15,-1 0 0,1 0 0,0 0 16,0 0-16,0 0 0,21-21 31,0 0-15,0 0-16,21 0 15,0 21-15,21-21 0,-20-1 0</inkml:trace>
  <inkml:trace contextRef="#ctx0" brushRef="#br0" timeOffset="18253.15">5313 4741 0,'0'22'47,"0"-1"-47,0 0 0,0 0 16,0 0-16,0 22 0,0-22 15,0 21-15,0-21 0,0 0 0,-21 22 16,21-22-16,0 0 0,-22 0 15,22 0-15,0 1 0,0-1 0,0 0 16,0 0 0,0-42-1,0 0 1,22 0-16</inkml:trace>
  <inkml:trace contextRef="#ctx0" brushRef="#br0" timeOffset="18666.29">5461 4509 0,'0'0'0,"0"-43"16,0 22-16,0 0 15,-21 21-15,0 0 16,-1 0-16,1 0 0,21 21 16,-21-21-16,21 21 0,-21 0 0,21 1 15,0-1-15,0 0 0,0 0 16,0 0-16,0 0 0,0 1 15,21-22-15,0 21 0,0-21 16,1 0-16,-1 0 0,0 0 16,0 0-16,0 0 0,0 0 0,1 0 15,-1 0-15,0-21 0,0 21 16,0-22-16,-21 1 0,21 21 0,-21-21 16,0 0-16,0 0 0,0 0 15,0-1-15,-21 1 0,0 0 16,0 21-16,21-21 0,-21 21 15,0 0-15,-1 0 0,1 0 0,0 0 16,0 0-16,21 21 0,-21-21 16,0 21-16,-1 0 0,22 1 0,0-1 15,-21 0-15,21 0 0,-21 0 16,21 0-16,0 1 0,0-1 16,0 0-16,0 0 0,0 0 0,21 0 15,0 1-15,1-1 0,-1 0 16,0-21-16</inkml:trace>
  <inkml:trace contextRef="#ctx0" brushRef="#br0" timeOffset="19417.73">6075 4847 0,'0'0'0,"21"0"0,0-21 0,0 21 16,-21-21-16,0 0 0,21 21 15,-21-21-15,0-1 0,0 1 16,0 0-16,-21 21 15,0 0-15,0-21 0,0 21 16,0 0-16,-1 0 0,1 0 0,0 21 16,-21 0-16,21 0 0,-1 1 0,-20-1 15,21 0-15,0 21 0,0-21 16,-1 22-16,1-22 0,21 21 0,-21-21 16,21 1-16,0-1 0,0 0 15,0 0-15,0 0 0,21 0 0,0-21 16,1 0-16,-1 0 0,21 0 15,-21 0-15,0 0 0,22 0 0,-22 0 16,21-21-16,-21 21 0,1-21 0,-1 0 16,0 21-16,0-21 15,0 0-15,0-1 0,-21 1 0,0 0 16,0 0-16,22 0 0,-22 0 16,0-1-16,0 1 0,0 42 46,-22 1-46,22-1 0,-21 0 16,21 0-16,0 21 0,-21-20 16,21 20-16,-21 0 0,0 1 15,21-1-15,0 0 0,0 1 0,-21-1 16,21 21-16,0-20 0,0 20 16,0-20-16,0 20 0,0 1 0,0-1 15,21 1-15,-21-1 0,0 1 0,21-1 16,0-21-16,-21 22 0,21-1 15,-21-20-15,0 20 0,0 1 0,0-22 16,0 22-16,0-22 0,0 21 0,0-20 16,0-1-16,0 0 0,-21 1 15,0-22-15,0 21 0,0-21 0,-1 1 16,-20-1-16,0 0 0,21 0 0,-22 0 16,1-21-16,-22 0 0,22 0 0,-21 0 15,-1 0-15,1 0 0,-22 0 16,21 0-16,1-21 0,-22 0 15,22 0-15,20-22 0,-20 22 0,21-21 16,20 0-16,-20-1 0,21-20 16,21 20-16,0-20 0,0-1 0,0 22 15,0-21-15,0-1 0,0 1 0,21 20 16,21-20-16,-20-1 0,-1 22 16,21-22-16,0 1 0,1 21 0,-1-22 15,0 1-15,22-1 0,-1 1 0,1 20 16</inkml:trace>
  <inkml:trace contextRef="#ctx0" brushRef="#br0" timeOffset="19885.47">6329 4763 0,'0'21'16,"0"0"-16,0 0 0,0 0 15,0 0-15,0 1 0,0-1 16,0 21-16,0-21 0,0 0 0,0 22 16,0-22-16,0 0 0,0 0 0,0 0 15,0 1-15,0-1 0,0 0 16,0 0-16,-21-21 47,21-21-47,0 0 15,0 0-15,0-1 0,0 1 16,0 0-16,0 0 0,0-21 0,0 20 16,21-20-16,-21 0 0,21-1 15,21 22-15,-21-21 0,1 21 0,20 0 16,-21-1-16,21 1 0,1 0 0,-1 21 16,0 0-16,-20 0 0,20 0 15,0 0-15,-21 21 0,1 0 0,-1 22 16,0-22-16,0 21 0,-21 1 15,21-1-15,-21-21 0,0 21 16,0 1-16,0-1 0,0-21 0,-21 22 16,0-22-16,0 0 0,21 0 15,-21 0-15,21 0 0,-22-21 0,22 22 16</inkml:trace>
  <inkml:trace contextRef="#ctx0" brushRef="#br0" timeOffset="20441.55">9080 4530 0,'0'0'0,"22"-21"0,-1-1 0,0 1 0,-21 0 16,0 0-16,21 0 0,-21 0 15,0-1-15,0 1 0,0 0 16,-21 21-16,0-21 0,0 21 0,-1 0 16,-20 0-16,0 21 0,21 0 15,-22 0-15,1 1 0,0-1 0,-1 0 16,22 21-16,-21 1 0,21-22 15,-1 21-15,1 0 0,0 1 16,0-1-16,0 22 0,21-22 0,0 0 16,0 1-16,0 20 0,0-21 15,0 1-15,21-22 0,0 21 0,0 1 16,22-22-16,-22 0 0,21 21 0,0-21 16,1-21-16,-1 22 0,0-22 15,1 0-15,-1 0 0,22 0 0,-22 0 16,0 0-16,22 0 0,-22-22 15,0 1-15,22 0 0,-22 0 0</inkml:trace>
  <inkml:trace contextRef="#ctx0" brushRef="#br0" timeOffset="21169.48">9737 4847 0,'0'0'0,"0"-21"0,0-21 16,0-1-16,0 1 0,0 21 16,0 0-16,0 0 0,-22-1 0,1 1 15,0 0-15,0 21 0,0 0 16,0 0-16,-1 0 0,1 0 15,21 21-15,-21 0 0,0 1 0,0 20 16,0 0-16,-1 1 0,22-1 16,-21 0-16,0 1 0,21-1 15,-21 0-15,21 1 0,0-1 0,0-21 0,0 0 16,0 0-16,0 1 16,0-1-16,21-21 0,0 0 0,0 0 15,22 0-15,-22 0 0,0 0 0,21 0 16,-20-21-16,-1 21 0,21-22 15,-21 1-15,0 0 0,22 0 0,-22-21 16,-21 20-16,21-20 0,0 0 16,0-1-16,-21 1 0,0 0 0,0-1 15,0 1-15,0 0 0,0-1 0,0 22 16,0 0-16,0 0 16,-21 42-1,21 0-15,-21 0 16,0 1-16,21 20 0,-21-21 15,21 21-15,0 1 0,0-1 0,0 0 16,0 1-16,0-22 0,0 21 16,0 1-16,0-22 0,0 0 0,21 0 15,0 0-15,0 0 0,0 1 0,1-22 16,-1 0-16,21 0 0,-21 0 16,22 0-16,-1 0 0,0-22 0,-21 1 15,22 0-15,-1 0 0,0 0 16,1-22-16,-22 1 0,21 0 0,1-1 15,-22 1-15,0 0 0,21-22 0,-21 22 16,1-22-16,-22 1 0,21 21 16,-21-22-16,0 22 0,0-22 15,0 22-15,0 0 0,0-1 0,0 22 16,0 0-16,0 0 0,-21 21 16,-1 0-16,22 21 15,0 0-15,-21 21 0,0 1 16,21-1-16,-21 0 0,21 1 0,0 20 15,-21-20-15,0-1 0,21 21 16,-22-20-16,22-1 0,0 22 0,0-22 16,0 0-16,0 1 0,0-1 15,0 0-15,0-21 0,0 1 0,0 20 16,22-21-16,-22 0 0,21 0 16,0-21-16,0 0 0,0 0 15,0 0-15,1 0 16,-1-21-16,0 0 0</inkml:trace>
  <inkml:trace contextRef="#ctx0" brushRef="#br0" timeOffset="22145.72">11049 4657 0,'0'0'0,"0"-21"0,0-22 0,0 22 0,0 0 16,0 0-16,0 0 0,-21-1 15,0 22-15,-1 0 0,1 0 16,0 0-16,0 0 0,0 0 15,0 22-15,21-1 0,-22 0 16,1 0-16,0 0 0,21 22 0,-21-1 16,0-21-16,21 21 0,0 1 15,-21-1-15,21 0 0,0 1 0,0-22 16,0 21-16,0-21 0,0 1 0,21-1 16,-21 0-16,21 0 0,0-21 15,0 0-15,0 21 0,22-21 0,-22 0 16,21 0-16,1 0 0,-1-21 0,0 21 15,1-21-15,-1 0 0,0 0 16,1-1-16,-22-20 0,21 0 0,0 21 16,1-22-16,-22 1 0,0 0 15,21-1-15,-20 1 0,-1 0 16,0 20-16,0 1 0,-21 0 0,0 0 16,0 0-16,21 21 0,-42 0 31,0 21-16,0 0-15,21 0 0,-21 0 0,-1 22 16,22-22-16,0 0 0,-21 21 0,21-20 16,-21 20-16,21-21 0,0 21 15,0-20-15,0-1 0,0 0 16,0 0-16,0 0 0,21 0 0,0 1 16,1-22-16,-1 0 0,0 0 15,0 0-15,0 0 0,0 0 0,22 0 16,-22-22-16,0 22 0,0-21 15,22 0-15,-22 0 0,0 0 0,0-22 16,0 22-16,0-21 0,1 21 0,-22-22 16,21 1-16,-21 21 0,21 0 15,-21 0-15,0-1 0,0 1 0,0 0 16,0 42 15,-21-21-31,0 21 0,21 1 16,-22 20-16,22-21 0,0 0 15,0 0-15,0 22 0,0-22 16,0 21-16,0-21 0,0 1 0,0-1 16,22 0-16,-22 0 0,21 0 15,0 0-15,21-21 0,-21 0 0,1 0 16,20 0-16,0 0 0,1 0 0,-1-21 16,0 21-16,1-21 0,-1 0 15,0 0-15,-21-22 0,22 22 0,-1-21 16,-21 0-16,22-1 0,-22 1 15,0 0-15,0-22 0,0 22 16,0-1-16,1-20 0,-22 21 0,0-22 16,0 22-16,0-1 0,0 22 15,0 0-15,0 0 0,0 0 0,-22 21 16,1 0 0,21 21-16,-21 0 0,0 0 0,0 22 15,0-1-15,21 0 0,-22 1 0,22-1 16,-21 0-16,21 1 0,0-1 15,0 0-15,0 1 0,-21-1 0,21-21 16,0 21-16,0 1 0,0-22 16,0 21-16,0-21 0,0 1 0,0-1 15,0 0-15,21-21 16,0 21-16,1-21 0,-1 0 16,0 0-16,0 0 0,0-21 0,22 21 15</inkml:trace>
  <inkml:trace contextRef="#ctx0" brushRef="#br0" timeOffset="22637.84">13081 4614 0,'0'0'16,"21"-42"-16,0 21 0,-21 0 0,0-22 15,0 22-15,0 0 0,0 0 0,0 0 16,0 0-16,-21-1 16,0 22-16,0 0 0,0 0 15,-22 0-15,22 0 0,0 22 0,0-1 16,0 0-16,-1 0 15,1 0-15,0 22 0,0-22 0,0 21 16,0-21-16,-1 22 0,22-1 0,-21-21 16,21 21-16,0-20 0,0 20 15,0-21-15,0 0 0,0 0 0,0 1 16,0-1-16,21 0 0,1-21 16,-1 0-16,0 0 0,0 0 15,21 0-15,-20 0 0,-1 0 0,21-21 16,-21 0-16,22-1 0,-22-20 15,21 21-15,-21 0 0,0-22 0,22 1 16,-22 21-16,0-21 0,0 20 16,0-20-16,1 21 0,-1 0 15,-21 0-15,-21 42 32,-1 0-32,1 0 0,21 0 15,-21 22-15,21-22 0,-21 0 0,21 21 16,0-21-16,0 22 0,0-22 15,0 21-15,0-21 0,0 1 0,21-1 16,0 0-16,0 0 0,1 0 16,20-21-16,-21 21 0,21-21 15,-20 0-15,20 0 0,0 0 0,1-21 16,-1 0-16,0 0 16,1 0-16,-22 0 0</inkml:trace>
  <inkml:trace contextRef="#ctx0" brushRef="#br0" timeOffset="22929.75">14076 4106 0,'0'0'0,"0"-42"0,0 0 0,0-1 15,0 22-15,0 0 0,0 0 0,0 0 16,-21 21-16,-1 0 0,1 0 16,0 21-16,0 0 15,21 0-15,0 22 0,-21-1 0,0 0 16,21 22-16,-22-22 0,22 22 15,0-22-15,0 21 0,0 1 16,0-22-16,0 22 0,0-22 0,0 0 16,0 1-16,0-1 0,0 0 15,0 1-15,0-1 0,0-21 0,0 0 16,0 1-16,0-1 0,0 0 0,22-21 31,-1-21-15,0 0-16,21-1 0,-21 1 15</inkml:trace>
  <inkml:trace contextRef="#ctx0" brushRef="#br0" timeOffset="23364.87">14605 4403 0,'0'-21'0,"0"42"0,-21-42 15,0 21-15,-1 0 0,1 21 16,0 0-16,0-21 0,0 21 0,0 0 15,-22 22-15,22-22 0,0 0 16,0 0-16,21 21 0,-21-20 0,21-1 16,-22 21-16,22-21 0,0 0 15,0 22-15,0-22 0,0 0 16,0 0-16,22 0 0,-1 1 0,0-1 0,0-21 16,21 0-16,-20 21 15,20-21-15,0 0 0,-21 0 0,22 0 16,-22-21-16,0 0 0,21 21 15,-20-22-15,-1 1 0,0 0 0,0-21 16,-21 21-16,0-22 0,21 22 0,-21-21 16,0-1-16,0 1 0,0 21 15,0-21-15,-21 20 0,0 1 0,0 0 16,0 0-16,-1 21 0,1 0 16,-21 0-16,21 0 0,-22 0 0,22 0 15,-21 21-15,21 0 0,-22 0 0,22 1 16,0-1-16,0 0 15,0 0-15,21 0 0,-21 0 0,21 1 16,0-1-16,0 0 0,0 0 0,21 0 16,0-21-16,0 21 0,0-21 15,0 0-15,1 22 0,-1-22 0,21 0 16</inkml:trace>
  <inkml:trace contextRef="#ctx0" brushRef="#br0" timeOffset="23840.61">14880 4636 0,'0'0'0,"64"-85"32,-64 64-32,21 0 15,0-1-15,0 1 0,0 0 16,0 0-16,1 21 0,-22-21 16,42 21-16,-21 0 0,0 0 0,22-21 15,-22 21-15,21 0 0,0 0 0,1 0 16,-1 0-16,0 21 0,1 0 15,-22-21-15,21 21 0,-21 0 0,1 22 16,-1-22-16,-21 0 0,0 0 16,0 0-16,0 22 0,0-22 0,0 0 15,0 21-15,-21-21 0,-1 1 16,1-1-16,0 0 0,21 0 16,-21 0-16,0 0 0,21 1 0,-21-22 15,21 21-15,-22-21 16,22-21-1,0-1 1,0 1-16,0 0 0,0 0 0,0 0 16,22 0-16,-1-22 0,-21 22 0,21-21 15,0 21-15,21-22 0,-20 1 16,-1 21-16,0-22 0,21 1 0,-21 21 16,22-21-16,-22 20 0,0 1 15,0 0-15,22 0 0,-22 0 0,0 21 16,0 0-1,0-21-15,0 21 16,1 0-16</inkml:trace>
  <inkml:trace contextRef="#ctx0" brushRef="#br0" timeOffset="24220.9">13885 4106 0,'0'0'0,"-42"0"0,21 0 0,0 0 16,-1 0-16,44 0 15,20 0 1,-21-21-16,21 21 0,22 0 0,-22 0 15,22 0-15,-1 0 0,22-21 16,-22 21-16,1 0 0,-1 0 0,-20 0 16,20 0-16,-20-21 0,-1 21 15,0 0-15,1 0 0,-22 0 16,0 0-16,0 0 0,-21 21 47,0 0-32,0 0 1,0 1-16,0-1 16</inkml:trace>
  <inkml:trace contextRef="#ctx0" brushRef="#br0" timeOffset="27061.82">1101 7387 0,'0'0'0,"-22"0"31,1-21 0,0 21-15,21-21-16,-21 0 16,21 0-1,0-1-15,0 1 0,0 0 0,0 0 16,0 0-16,0 0 16,0-1-16,0 1 0,21 21 0,0-21 15,0 0-15,1 21 0,-1 0 16,21 0-16,-21 0 0,0 0 0,22 0 15,-22 21-15,0 0 0,0 0 16,0 22-16,1-22 0,-1 21 16,-21 22-16,21-22 0,-21 22 0,0-22 15,0 21-15,0-20 0,-42 20 16,20-20-16,1 20 0,0-21 0,-21 22 16,-1-22-16,1 22 0,0-1 15,-1-20-15,1 20 0,-21-21 16,20 1-16,1-22 0,0 21 15,20-21-15,-20 1 0,21-22 0,0 0 16,0 0-16,-22 0 0,22 0 16,0 0-16,0-22 0,0 1 15,-1 0-15,22 0 0,0 0 0,0-22 16,0 22-16,0-21 0,0 0 16,0-1-16,0 1 0,22 0 0,-1-1 15,0 22-15,0 0 0,21-21 16,-20 42-16,-1-22 0,0 22 0,0 0 15,0 0-15,0 22 16,1-22-16,-1 42 0,0-21 0,0 21 16,0 1-16,-21-22 0,21 21 0,-21 1 15,22-1-15,-22 0 16,0-21-16,0 1 0,21-1 0,-21 0 16,21 0-16,-21 0 0,0 0 15,21-21-15,0 0 16,0 0-16,1-21 15,-1 0-15</inkml:trace>
  <inkml:trace contextRef="#ctx0" brushRef="#br0" timeOffset="27228.72">1693 7811 0,'0'0'0,"21"0"0,1 0 31,-22 21-15,21-21 15,0 0-31</inkml:trace>
  <inkml:trace contextRef="#ctx0" brushRef="#br0" timeOffset="28208.18">3302 7387 0,'0'0'0,"21"-42"0,0 21 15,0-22-15,1 22 0,-22 0 16,21-21-16,-21 21 0,21-1 0,-21 1 15,0 0-15,-21 42 32,0 22-32,-1-22 0,-20 21 15,21 0-15,0 22 0,21-22 16,-21 22-16,-1-1 0,1 1 0,0-22 16,21 22-16,-21-22 0,0 0 15,0 22-15,-1-22 0,1 0 0,0 22 16,0-22-16,0-21 0,0 22 15,-1-22-15,1 0 0,21 0 0,0 0 16,-21-21 0,21-21-16,0 0 0,0 0 15,0 0-15,0-22 0,0 22 16,21-21-16,-21 0 0,21 20 0,-21-20 16,22 0-16,-1-1 0,0 1 0,-21 21 15,21-21-15,0 20 0,-21 1 16,21 0-16,-21 0 0,22 21 0,-1 0 31,-21 21-31,21 0 0,-21 0 0,0 1 16,21 20-16,0-21 0,0 0 15,-21 22-15,22-22 0,-1 21 0,-21-21 16,21 22-16,0-22 0,0 0 0,0 0 16,1 0-16,20 0 0,-21 1 15,0-22-15,22 0 0,-22 0 0,21 0 16,-21 0-16,22 0 0,-1 0 15,0 0-15,1-22 0,-22 1 0,21 0 16,0 0-16,-20-21 16,-1 20-16,0 1 0,0-21 0,-21 0 15,0 20-15,0-20 0,0 0 0,0-22 16,0 22-16,-21-22 0,0 22 16,-22-21-16,22-1 0,-21 1 0,0-1 15,20 22-15,-20-1 0,0 1 16,-1 0-16,1 21 0,0-1 0,21 1 15,-22 21-15,22 0 0,-21 0 16,21 0-16,-22 21 0,22 1 0,0-1 16,0 21-16,0 0 0,21 22 15,0-22-15,0 22 0,0-22 0,0 22 16,21-22-16,0 21 0,21-20 16,-21-22-16,22 21 0,-1 1 15,0-22-15,1 0 0,-1 0 0,-21-21 16,22 21-16,-1-21 0,0 0 15,1 0-15,-1 0 0,0 0 0,-21 0 16,1-21-16,-1 21 0,21-21 0</inkml:trace>
  <inkml:trace contextRef="#ctx0" brushRef="#br0" timeOffset="28592.97">4170 7641 0,'0'21'16,"21"-21"15,0 0-31,0 0 16,0 0-16,1 0 15,-1-21-15,0 0 0,0 0 16,0 21-16,-21-21 0,0 0 16,21-1-16,-21 1 0,0 0 0,0 0 15,0 0-15,0 0 0,-21 21 0,21-22 16,-21 22-16,0 0 0,0 0 15,0 0-15,-1 22 0,1-1 16,21 0-16,-21 21 16,0-21-16,0 22 0,21-22 0,0 21 15,-21 1-15,21-22 0,-22 21 0,22-21 16,-21 22-16,21-22 0,0 0 16,0 21-16,0-21 0,0 1 0,0-1 15,21 0-15,1-21 16,-1 0-16,0 0 0,21 0 0,-21 0 15,22 0-15,-1-21 0,0 21 16,1-21-16,20-1 0,-20 1 0,-1 0 16,21-21-16,-20 21 0</inkml:trace>
  <inkml:trace contextRef="#ctx0" brushRef="#br0" timeOffset="28976.74">5016 7472 0,'0'0'0,"0"-21"0,0 0 15,0-1-15,0 1 0,-21 21 16,0 0-16,0 0 15,0 0-15,-22 21 0,22 1 16,-21-1-16,21 0 0,0 0 0,-1 0 16,1 0-16,0 1 0,21-1 15,0 0-15,0 0 0,0 0 16,21 0-16,0-21 0,22 22 16,-22-22-16,0 0 0,21 21 15,-20-21-15,20 21 0,-21-21 0,0 21 16,22-21-16,-22 21 0,0-21 15,0 21-15,0-21 0,-21 22 16,0-1-16,0 0 0,0 0 16,-21-21-16,0 21 0,-21 0 15,20-21-15,-20 0 0,21 22 16,-21-22-16,-1 0 0,1 0 0,21 0 16,-22 0-16,1 0 0,21 0 15,0 0-15,0 0 0,-1 0 0,1 0 16,0 0-16,21-22 0,-21 22 15,21-21-15,0 0 0,21 0 16,0 21-16,0-21 0,22 0 16,-22-1-16,21 22 15,1-21-15</inkml:trace>
  <inkml:trace contextRef="#ctx0" brushRef="#br0" timeOffset="29221.6">5419 7557 0,'0'21'32,"0"0"-32,0 0 0,0 0 0,0 0 0,0 1 15,0-1-15,0 0 0,0 0 0,0 0 16,-22 0-16,22 1 16,0-1-16,0 0 0,-21-21 15,21 21-15,0 0 0,0-42 47,0 0-31,21 0-16,1 0 0</inkml:trace>
  <inkml:trace contextRef="#ctx0" brushRef="#br0" timeOffset="29561.41">5524 7345 0,'0'0'0,"0"-42"0,0-1 16,0 22-16,0 0 0,-21 0 15,0 21-15,0 0 16,0 0-16,0 0 0,21 21 16,0 0-16,0 0 15,0 0-15,0 1 16,21-22-16,0 0 16,0 0-16,0 0 15,0 0-15,1 0 0,-1-22 0,0 1 16,-21 0-16,0 0 15,0 0-15,0 0 16,-21-1-16,0 1 0,-1 21 0,1-21 16,0 21-16,-21 0 0,21 0 15,-1 0-15,1 0 0,0 0 0,0 0 16,0 21-16,0 0 0,-1 1 16,22-1-16,0 21 0,0 0 0,0-20 15,0 20-15,0 0 0,0 1 16,0-22-16,22 0 0,20 21 0,-21-21 15,0-21-15</inkml:trace>
  <inkml:trace contextRef="#ctx0" brushRef="#br0" timeOffset="30217.26">6350 7472 0,'0'0'0,"0"-21"0,0 0 16,-21-1-1,-22 22-15,22 0 16,0 0-16,0 22 0,-21-22 0,-1 21 16,22 0-16,-21 0 0,-1 0 0,22 0 15,-21 1-15,21-1 0,0 0 16,-1 0-16,22 0 0,-21 0 0,21 1 16,0-1-16,0 0 0,0 0 0,21-21 15,1 0-15,-1 21 0,0-21 16,0 0-16,21 0 0,-20 0 15,20 0-15,0 0 0,-21 0 0,22-21 16,-1 0-16,-21 21 0,0-21 16,22 0-16,-22 21 0,0-22 0,0 1 15,-21 0-15,21 0 0,-21 0 16,0 0 0,0 42 15,-21 0-31,21 0 0,-21 0 15,21 0-15,0 22 0,0-22 0,-21 21 16,21-21-16,-21 22 0,21-1 16,0 0-16,0 1 0,0 20 0,0-20 15,0 20-15,0 1 0,0-1 16,21-21-16,0 22 0,-21-1 16,21 1-16,0-22 0,-21 22 0,22-1 15,-22 1-15,0-1 0,0-20 0,0 20 16,0 1-16,0-22 0,0 21 0,0-20 15,0-1-15,-22 0 0,1 1 16,0-22-16,-21 21 0,-1-21 0,1 1 16,0-22-16,-1 0 0,1 0 0,0 0 15,-22 0-15,22-22 0,-22 1 0,1-21 16,21 21-16,-22-22 16,22 1-16,-22 0 0,22-1 0,21-20 15,0 21-15,-1-22 0,22 22 0,0-1 16,0 1-16,0 0 0,0-1 15,22 1-15,-1-21 0,0 20 0,21 1 16,-21 0-16,43-1 0,-22 1 0,1-22 16,20 22-16,1-21 0</inkml:trace>
  <inkml:trace contextRef="#ctx0" brushRef="#br0" timeOffset="30669">7070 7303 0,'-22'0'16,"22"21"-16,-21 0 15,0 0-15,21 0 0,0 22 0,-21-22 16,21 0-16,-21 21 0,21-21 0,-21 22 16,21-22-16,0 0 0,0 0 15,-22 22-15,22-22 0,-21 0 16,21 0-16,0 0 15,-21-21 1,21-21 0,0 0-1,0 0-15,0 0 0,0-1 16,0 1-16,21 0 0,0-21 0,1 21 16,-1-22-16,21 1 0,-21 0 15,22-1-15,-1 22 0,0-21 0,1 21 16,-1-22-16,0 22 0,22 21 0,-22 0 15,0 0-15,1 0 0,-22 21 16,21 0-16,-21 22 0,-21-1 16,0-21-16,0 22 0,0-1 0,0 0 15,0 1-15,0-1 0,-21-21 0,21 21 16,-21-20-16,0-1 0,0 0 16,0 0-16,-1 0 0,22 0 0,-21-21 15,0 0-15,0 0 16</inkml:trace>
  <inkml:trace contextRef="#ctx0" brushRef="#br0" timeOffset="31145.73">9292 6985 0,'0'0'0,"21"-21"0,-21 0 0,21 21 0,1-21 0,-1-1 16,0 1-16,0 0 0,-21 0 16,21 0-16,-21 42 47,0 0-47,0 21 0,0-20 0,0 20 15,0 21-15,0-20 0,0 20 0,0 1 16,0-1-16,0 1 0,0-1 15,0 1-15,0-22 0,0 22 0,0-22 16,0 0-16,0 1 0,-21-1 0,21 0 16,-21-21-16,21 1 0,0-1 15,0 0-15,0 0 0,0-42 32,0 0-17</inkml:trace>
  <inkml:trace contextRef="#ctx0" brushRef="#br0" timeOffset="31477.84">9313 7260 0,'0'0'0,"-21"-42"0,21 0 0,-21-22 0,0 22 15,21-1-15,0 22 0,-21-21 16,21 0-16,0-1 0,0 22 0,0-21 16,0 21-16,21-22 0,0 22 0,0-21 15,21 21-15,-20-1 16,20 1-16,21 21 0,-20 0 0,-1 0 15,22 0-15,-1 0 0,1 0 16,-22 21-16,21 22 0,-20-22 0,-1 21 16,0 1-16,-20-22 0,-1 21 0,-21 0 15,0 1-15,0-22 0,0 21 16,-43-21-16,22 22 0,-21-1 0,-22-21 16,22 0-16,0 1 0,-1 20 0,1-21 15,0-21-15,21 21 0,-22 0 16,22 1-16,0-22 0,21 21 15,0 0 1,21-21 0,0 0-16,0 0 0,1 0 0,-1 0 15,21 0-15</inkml:trace>
  <inkml:trace contextRef="#ctx0" brushRef="#br0" timeOffset="32697.6">10308 7408 0,'0'0'0,"42"0"0,-20 0 15,20 0-15,-21 0 0,0 0 0,0 0 16,-21-21-16,22 0 16,-22 0-16,0 0 0,0 0 15,0-1-15,0 1 0,0 0 16,0 0-16,-22 0 0,22 0 16,-21-1-16,0 1 0,0 21 0,0 0 15,-22 0-15,22 0 0,-21 0 16,0 21-16,-1 1 0,1 20 0,0-21 15,-1 21-15,1 1 0,0-1 0,20 0 16,-20 1-16,21-1 0,21 0 16,0-20-16,0 20 0,0-21 0,0 21 15,0-20-15,0-1 0,21 0 0,0-21 16,0 21-16,1-21 0,-1 0 16,21 0-16,0 0 0,-20 0 0,20 0 15,0-21-15,1 21 0,-22-21 16,21 0-16,-21-1 0,22 1 15,-22 0-15,21 0 0,-21 0 0,0-22 16,1 22-16,-1-21 0,0 21 16,-21-22-16,0 1 0,0 21 0,21-21 15,-21 20-15,0 1 0,0 0 0,0 0 16,0 42 0,-21 0-16,21 0 15,-21 1-15,21-1 0,-21 21 0,-1-21 16,22 22-16,0-22 0,0 21 15,0-21-15,0 0 0,0 22 0,0-22 16,0 0-16,0 0 16,0 0-16,22-21 0,-1 0 15,0 0-15,21 0 0,-21 0 16,22 0-16,-22 0 0,21-21 0,1 21 16,-22-21-16,21 0 0,0 0 15,-20 0-15,20-1 0,0 1 0,-21-21 16,1 21-16,-1-22 0,21 1 15,-21 21-15,-21-21 0,21 20 0,1 1 16,-22 0-16,21 0 0,-42 42 31,-1 0-31,1 0 16,21 1-16,-21-1 0,0 0 16,0 0-16,0 21 0,21-20 15,0-1-15,0 21 0,0-21 0,0 0 16,0 1-16,0-1 0,21-21 15,0 21-15,0 0 0,21-21 0,1 0 16,-22 0-16,42 0 0,-20 0 0,-1 0 16,0 0-16,1-21 0,-1 0 15,0 0-15,1-1 0,-22 1 0,21 0 16,-21 0-16,1 0 0,-1 0 0,0-22 16,0 22-16,-21-21 15,21 21-15,-21-1 0,0 1 0,0 0 0,0 0 16,0 0-16,0 0 15,-21 42 17,0 0-32,21 0 15,0 0-15,-21 22 0,21-22 0,0 21 16,0 0-16,-21 1 0,21 20 0,-22-20 16,22 20-16,0-21 0,0 22 15,0-22-15,-21 22 0,21-1 0,-21 1 16,21-1-16,0 22 0,0-22 0,0 1 15,0-1-15,0 22 0,0-21 0,0-1 16,0 1-16,0 20 0,0-20 16,0 20-16,0-20 0,0-1 15,0 22-15,0-21 0,0-1 0,0-21 16,0 22-16,0-22 0,0 22 0,0-22 16,0 0-16,0 1 0,-21-1 15,0-21-15,0 22 0,-22-22 0,22 0 16,0-21-16,0 0 0,-22 0 0,22 0 15,-21 0-15,21 0 0,0-21 0,-22 0 16,22-1-16,0 1 0,-21-21 16,20 21-16,1-22 0,0 1 0,0 0 15,0-22-15,0 22 0,-1-22 0,1 1 16,21-1-16,0 22 0,0-21 16,-21-1-16,21 22 0,0-22 15,0 22-15,0 0 0,0-1 0,0 1 16,0 0-16,0-1 0,0 22 0,0-21 15,0-1-15,0 1 0,0 0 16,21-1-16</inkml:trace>
  <inkml:trace contextRef="#ctx0" brushRef="#br0" timeOffset="34565.16">12107 7387 0,'0'0'0,"21"-21"0,43-64 32,-43 64-32,-21 42 47,0 1-47,-21-1 0,0 0 15,21 0-15,-21 21 0,21-20 0,0-1 16,-22 0-16,22 0 0,-21 0 15,21 0-15,0 1 0,0-1 16,0 0-16,0-42 47,0 0-47,0-1 0,0 1 16,0 0-16,0 0 15,0 0-15,0-22 0,0 22 0,0-21 16,0 0-16,21-1 0,1 1 0,-22 21 15,21-22-15,0 22 0,0-21 16,-21 21-16,21 0 0,0 21 0,1 0 16,-1 0-16,0 0 0,0 0 15,0 21-15,0 0 0,1 0 16,-22 0-16,21 22 0,-21-1 0,21-21 16,0 21-16,-21 1 0,0-22 15,0 21-15,0-21 0,21 1 0,-21-1 16,21 0-16,-21 0 0,0 0 0,0 0 31,22-21-31,-22-21 16,21 0-1,-21 0-15,21 0 0,-21 0 16,0-1-16,21 1 0,0-21 0,0 21 16,1-22-16,-22 1 0,21 0 0,0-1 15,0 22-15,0-21 0,0 21 16,1 0-16,-1-1 0,0 22 0,0 0 15,0 0 1,-21 22-16,0-1 16,0 0-16,0 0 0,0 0 0,0 22 0,0-1 15,0-21-15,0 21 16,0-20-16,0 20 0,21-21 0,-21 0 16,22 0-16,-1 1 0,-21-1 0,21-21 15,0 21-15,0-21 0,22 0 16,-22 0-16,21 0 0,-21 0 0,22 0 15,-1 0-15,0 0 0,1-21 16,-1 0-16,0-1 0,-21 1 0,22 0 16,-1 0-16,0 0 0,-20-22 0,-1 1 15,0 0-15,0 21 0,0-22 16,-21 1-16,0 0 0,0 20 16,0 1-16,0 0 0,0 0 0,0 0 15,-21 0-15,0 21 0,0 0 16,0 0-16,-1 0 0,-20 0 0,21 21 15,0 0-15,0 0 0,-1-21 16,1 42-16,0-20 0,21-1 0,-21 21 16,21-21-16,0 22 0,0-22 0,0 21 15,0-21-15,21 0 0,0 22 16,0-22-16,1 0 0,-1-21 0,21 21 16,-21 0-16,0-21 0,22 0 15,-22 0-15,21 0 0,-21 0 0,22 0 16,-1 0-16,-21-21 0,22 0 15,-1 0-15,-21 21 0,21-42 16,-20 20-16,20 1 0,-21 0 0,0-21 16,22 21-16,-22-1 0,-21-20 0,21 21 15,-21 0-15,0 0 0,0-1 16,0 1-16,-21 21 31,0 21-31,-1 1 0,22-1 16,-21 21-16,21-21 0,-21 0 0,21 1 15,0 20-15,0-21 0,0 0 16,0 0-16,0 1 0,0-1 0,0 0 16,0 0-16,0-42 62,21 0-62,0 0 0,1-1 0,-22 1 16,42 0-16,-21-21 0,0 21 0,22-1 15,-22-20-15,21 21 0,0-21 16,1 20-16,-22 1 0,21 0 0,-21 21 16,1 0-16,-1 0 15,-21 21-15,0 0 16,0 1-16,0 20 0,21-21 16,-21 0-16,0 0 15,0 1-15,21 20 0,0-21 0,0 0 16,1 0-16,-1 1 0,21-22 15,-21 21-15,22-21 0,-22 0 0,21 0 16,-21 0-16,22 0 0,-22 0 0,21 0 16,-21 0-16,0 0 0,22-21 15,-22-1-15,0 1 0,0 0 0,0 0 16,1-21-16,-1 20 0,0-20 16,-21 0-16,21-1 0,-21 1 15,21 0-15,-21-1 0,0-20 0,21 21 16,-21-22-16,22 1 0,-22 20 0,21 1 15,-21 0-15,0 20 0,0 1 16,0 0-16,0 42 16,0 0-16,-21 1 15,-1 20-15,1 0 0,0 1 0,0-1 16,0 21-16,0-20 0,-1-1 16,22 0-16,-21 1 0,21-1 0,-21 0 15,21 1-15,0-1 0,0 0 16,0 1-16,0-22 0,0 21 0,0-21 15,0 1-15,0-1 0,21 0 0,0 0 16,1-21 0,-1 21-16,0-21 0,0 0 0,0 0 15,0-21-15,1 0 16,-1 21-16,0-21 0,0 0 16,0-1-16,0 22 0,1-21 0,20 0 15,-21-21-15,0 42 0,0-21 16,-21-1-16,0 1 0,0 0 15,0 0-15,0 0 0</inkml:trace>
  <inkml:trace contextRef="#ctx0" brushRef="#br0" timeOffset="34828.17">14880 6900 0,'0'0'0,"-42"0"0,21-21 0,-1 21 0,22-21 15,22 21-15,-1 0 16,0 0-16,0 0 0,21 0 15,-20-21-15,20 21 0,0 0 0,1 0 16,-1-21-16,0 21 0,1 0 16,20 0-16,-21 0 0,1 0 0,-1-21 15,0 21-15,1 0 0,-22 0 16,0 0-16,0 0 0,0 0 0,-21-22 16,0 1 15,0 0-16,0 0 1</inkml:trace>
  <inkml:trace contextRef="#ctx0" brushRef="#br0" timeOffset="46288.98">7091 3620 0,'0'0'0,"-21"0"0,-1 21 16,1-21-16,0 0 0,0 0 0,0 21 16,0-21-1,-1 0-15,22 21 16,22-21-1,-1 21 1,0-21-16,0 0 0,21 0 0,-20 0 16,-1 0-16,21 0 0,-21 0 15,22 0-15,-22 0 0,21 0 0,0 0 16,1 0-16,-1 0 0,0 0 16,22 0-16,-1 0 0,1 0 15,21 0-15,20 0 0,-20 0 0,21 0 16,0 0-16,0 0 0,-1 0 15,22 0-15,0 0 0,0 0 0,22 0 16,-22 0-16,0 0 0,0 0 16,21 0-16,-21 0 0,21 0 0,-21 0 15,21 0-15,0 0 0,0 0 16,-21 0-16,0 0 0,22 21 16,-22-21-16,21 0 0,-21 0 0,0 0 15,0 0-15,-21 0 0,-1 0 16,1 0-16,-21 0 0,21 0 0,-22 0 15,1 0-15,0 0 0,-22 0 16,1 0-16,-1 0 0,1 0 0,-22 0 16,22 0-16,-43 0 0,21 0 15,0 0-15,-20 0 0,-1 0 0,0 0 16,-21-21 15,-21 21-15,0 0-16</inkml:trace>
  <inkml:trace contextRef="#ctx0" brushRef="#br0" timeOffset="47017.58">7260 3852 0,'0'0'0,"-21"0"0,0 0 0,0 0 16,-1 0-16,1 0 15,0 0 1,0 0 0,42 0 15,0 0-15,22 0-16,-22 0 0,0 0 15,21 0-15,1 0 0,-1 0 0,21 0 16,1 0-16,-1 0 0,43 0 15,0 0-15,0 0 0,21 0 0,-21 0 16,42 0-16,-21 0 0,42 0 16,-21 0-16,22-21 0,-1 21 0,-21 0 15,22 0-15,20 0 0,-21 0 16,1 0-16,-1 0 0,-21 0 0,0 0 16,1 0-16,-1 0 0,-21 0 15,21 0-15,-21 0 0,-21 0 0,21 0 16,-43 0-16,22 0 15,-21 0-15,0 0 0,-22 0 0,1 0 16,-1 0-16,-21 0 0,22 0 16,-22 0-16,1-21 0,-22 21 0,21 0 15,-21 0-15,0-21 0,1 21 16,-22-21 0,21 21-1,0 0 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2:16:07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3111 339 0,'0'0'0,"0"-21"16,-21-1 0,0 22-1,0 22-15,0-1 0,0 21 16,-1-21-16,1 22 0,0-1 15,0 0-15,0 1 0,0-1 0,-1 21 16,-20 1-16,21-1 0,-21 1 16,-1-1-16,1 1 0,0-1 15,-1 1-15,-20-1 0,20-20 16,22-1-16,-21 0 0,21-20 0,0-1 16,-1 0-16,22 0 0,-21-21 15,42 0 1,1 0-16,-1 0 0,0-21 15,21-21-15,1 20 0,-1 1 16,0-21-16,1 0 0,-1-1 0,0-20 16</inkml:trace>
  <inkml:trace contextRef="#ctx0" brushRef="#br0" timeOffset="259.85">3027 487 0,'0'0'0,"21"-21"0,-21-22 0,0 22 0,0 0 16,0 0-16,0 0 0,21 21 15,-21 21 1,0 21-16,0-21 0,0 22 0,0 20 16,0-20-16,0 20 0,0 1 15,0-1-15,0 1 0,0-1 0,0 1 16,0-1-16,0-21 0,0 1 16,0-1-16,-21 0 0,21 1 15,0-22-15,0 0 0,0 0 0,0 0 16,0 1-16,0-1 15,0-42 17,-21-1-32,0 1 15</inkml:trace>
  <inkml:trace contextRef="#ctx0" brushRef="#br0" timeOffset="440.74">2582 1080 0,'0'0'0,"-21"0"0,-21-22 15,63 22 1,21 0 0,-21-21-16,22 21 0,-1-21 15,0 21-15,1-21 0,-1 21 16,22-21-16,-22 21 0,0-21 16,1 21-16,-1-22 0,0 1 15,1 0-15,20 0 0</inkml:trace>
  <inkml:trace contextRef="#ctx0" brushRef="#br0" timeOffset="875.49">4127 699 0,'0'0'0,"0"-22"16,0 1-16,-21 21 31,0 0-31,0 0 0,-21 0 0,20 0 15,-20 0-15,0 0 0,-1 0 16,1 21-16,0 1 0,-1-22 0,1 21 16,21 0-16,-21 0 0,20 0 15,1 0-15,0 1 0,21-1 16,0 0-16,0 0 0,0 0 0,21 0 16,0 1-16,1-1 0,20-21 15,0 21-15,-21 0 0,22-21 16,-1 21-16,0 0 0,1-21 15,-22 22-15,21-1 0,-21-21 0,1 21 16,-22 0-16,0 0 16,0 0-16,-22 1 15,1-22-15,-21 21 0,0-21 0,-1 21 16,1-21-16,0 0 0,-1 0 16,1 21-16,0-21 0,-1 0 0,22 0 15,-21 0-15,21 0 0,-1 0 16,1 0-16,0 0 0,21-21 15,0 0-15,0 0 16,0-1-16,0 1 16,21 0-16</inkml:trace>
  <inkml:trace contextRef="#ctx0" brushRef="#br0" timeOffset="1323.95">4593 677 0,'0'0'0,"0"-21"0,-21 21 16,0 0-1,0 0-15,-1 0 0,1 0 0,0 0 16,0 0-16,-21 0 0,20 21 16,1-21-16,0 22 0,0-1 15,0-21-15,0 21 0,21 0 16,-22 0-16,22 0 0,0 1 0,0-1 15,0 0-15,0 0 0,22-21 16,20 21-16,-21 0 0,0-21 0,22 22 16,-1-1-16,0-21 0,1 21 15,-1-21-15,0 21 0,1 0 16,-1-21-16,0 21 0,-21-21 0,22 22 16,-22-22-16,0 21 0,-21 0 15,0 0-15,-42 0 16,21-21-16,-22 21 15,-20-21-15,20 0 0,-20 22 0,21-22 16,-22 0-16,22 0 0,-1 0 16,1 21-16,21-21 0,-21 0 0,20 0 15,1 0-15,0 0 0,0 0 16,21-21 0,21-1-1,-21 1-15,21 0 16</inkml:trace>
  <inkml:trace contextRef="#ctx0" brushRef="#br0" timeOffset="1571.8">5059 741 0,'0'21'31,"0"0"-31,0 0 0,0 1 15,-21-1-15,21 21 0,-22-21 0,22 22 16,0-22-16,0 0 0,0 21 16,0-21-16,0 1 0,0-1 0,0 0 15,0 0-15,0 0 16,22-21 15,-1-21-31,0 0 16</inkml:trace>
  <inkml:trace contextRef="#ctx0" brushRef="#br0" timeOffset="1971.57">5016 381 0,'0'0'0,"0"21"0,0 0 0,0 1 16,0-1-16,0 0 0,0 0 16,22 0-16,-1 0 0,0-21 0,0 0 15,0 0-15,0 0 0,22 0 16,-22 0-16,0 0 0,0 0 0,22 0 16,-22-21-16,0 21 0,0-21 15,0 0-15,-21 0 0,0 0 16,0-1-16,0 1 0,0 0 15,-21 0-15,21 0 0,-21 21 16,0-21-16,0-1 0,-1 22 0,1 0 16,0 0-16,-21 0 15,21 0-15,-1 0 0,-20 22 0,21-1 16,0 0-16,-22 0 0,22 21 16,0-20-16,21 20 0,0-21 0,0 21 15,0-20-15,0 20 0,0-21 16,0 21-16,21-20 0,0-1 0,1 21 15,-1-21-15</inkml:trace>
  <inkml:trace contextRef="#ctx0" brushRef="#br0" timeOffset="2652.53">5736 910 0,'0'0'15,"21"-21"-15,-21 0 0,0 0 0,21 0 16,-21-1-16,0 1 0,0 0 15,0 0-15,-21 0 16,-21 21-16,21 0 0,0 0 16,-1 0-16,1 0 0,-21 21 15,21 0-15,0 0 0,-1 22 0,1-22 16,0 0-16,0 21 0,21-21 16,0 1-16,0 20 0,0-21 15,0 0-15,0 0 0,21 1 16,0-22-16,0 0 0,1 0 15,-1 0-15,21 0 0,-21 0 16,22 0-16,-22 0 0,21-22 16,-21 1-16,22 21 0,-22-21 0,0 0 15,0 0-15,0 0 0,0-1 16,-21 1-16,0 0 0,22 21 16,-22 21 15,0 0-31,0 1 15,-22-1-15,22 21 16,0-21-16,0 22 0,-21-22 0,21 21 16,-21 0-16,21-20 0,0 20 15,0 0-15,0-21 0,-21 22 0,21-1 16,0 0-16,0 1 0,0 20 16,0-20-16,0 20 0,0 1 0,0 20 15,0-20-15,0-1 0,21 1 0,-21-1 16,0-20-16,0 20 0,0 1 15,0-22-15,0 21 0,0-20 0,0-1 16,0 0-16,0-20 0,-21 20 16,0-21-16,0 0 0,-1-21 0,-20 21 15,0-21-15,-1 0 0,1 0 16,0 0-16,-1 0 0,-20 0 0,-22 0 16,22-21-16,-22-21 0,0 21 0,22 0 15,-22-22-15,22 1 16,-1 21-16,22-22 0,21 1 0,-22 0 15,43-1-15,0 1 0,0 0 16,0-1-16,22 1 0,-1 0 0,21-22 16,0 22-16,1 0 0,-1-22 15,22 22-15,-1-22 0,1 22 0,-1-22 16</inkml:trace>
  <inkml:trace contextRef="#ctx0" brushRef="#br0" timeOffset="4711.68">6265 868 0,'0'0'0,"21"-21"0,-21 0 0,0-1 16,0 1-16,0 0 0,0 0 15,0 42 1,0 0-16,-21 0 16,21 1-16,0-1 0,0 21 15,0-21-15,0 22 0,-21-1 0,21-21 16,0 21-16,0-20 0,-21-1 15,21 0-15,0 0 0,0 0 16,0 0-16,0-42 47,21 0-47,-21 0 0,21 0 0,-21 0 16,0-1-16,0 1 0,21-21 15,-21 21-15,22-22 0,-22 22 16,21-21-16,-21 21 0,0 0 0,21-1 15,0 1-15,0 21 16,0 0-16,1 0 16,-1 21-16,-21 1 0,0 20 15,21-21-15,0 21 0,-21-20 16,0 20-16,21 0 0,-21-21 16,21 22-16,1-22 0,-22 0 0,21 0 0,0 0 15,-21 1-15,21-1 16,0-21-16,22 0 0,-22 0 0,0 0 15,21 0-15,-21 0 0,22-21 16,-1-1-16,0 22 0,-20-21 0,20-21 16,-21 21-16,21 0 0,-20-22 15,-1 1-15,0 0 0,0 20 16,-21-20-16,0 0 0,21-1 0,-21 1 16,21 21-16,-21 0 0,0 0 15,0-1-15,0 44 31,0-1-31,-21 21 0,21-21 16,-21 22-16,21-1 16,0 0-16,0 1 0,0-1 0,-21-21 15,21 21-15,0-20 0,0-1 16,0 21-16,0-21 0,0 0 16,0 1-1,0-44 1,0 1-1,0 0-15,21 0 0,-21 0 16,21-22-16,-21 22 16,21-21-16,1 0 0,-1-1 0,-21 22 15,21-21-15,0-1 0,0 22 16,0 0-16,1 0 0,-22 0 0,21 21 16,0 0-16,0 0 15,-21 21-15,21 21 16,-21-21-16,21 22 0,-21-22 15,0 21-15,0 1 0,22-22 16,-22 21-16,0-21 0,21 22 0,0-22 16,0 0-16,-21 0 0,21 0 15,0-21-15,1 0 32,-1 0-17,-21-21-15,0 0 0,21 0 0,0 0 16,0-1-16,0-20 0,1 21 15,-1-21-15,21-1 0,-21 22 16,22-21-16,-1-1 0,-21 22 0,21 0 16,-20 0-16,-1 0 0,0 0 15,0 21-15,0 0 0,-21 21 16,0 0 0,0 0-16,0 21 0,0-20 0,-21 20 15,0-21-15,21 21 0,-21-20 16,21 20-16,-21 0 0,21-21 15,0 1-15,0 20 0,0-21 16,0 0-16,0 0 0,21 1 0,0-22 16,0 21-16,21-21 0,-20 0 15,-1 21-15,21-21 0,-21 0 0,22 0 16,-22 0-16,21 0 0,0-21 16,-20 21-16,20-21 0,-21-1 0,21 1 15,1 0-15,-22 0 0,0 0 16,21-22-16,-20 22 0,-1-21 15,0 21-15,0-22 0,0 1 16,-21 21-16,0-21 0,0 20 0,0 1 0,0 0 16,-21 0-1,0 21-15,0 0 0,0 0 16,-1 21-16,1-21 0,0 21 16,0 0-16,0 22 0,0-22 0,-1 0 15,22 21-15,0-20 0,0 20 16,0-21-16,0 0 0,0 22 0,0-22 15,0 0-15,22 0 0,-1 0 16,21 0-16,-21-21 0,0 0 16,22 0-16,-22 0 0,21 0 15,1 0-15,-22 0 0,21 0 0,0-21 16,-20 21-16,20-21 16,0 0-16,-21 0 0,22 0 0,-22-22 15,21 22-15,-21-21 0,1-1 16,-1 22-16,0-21 0,0 21 0,-21-22 15,21 22-15,-21 0 16,-21 42 0,0-21-16,0 43 0,21-22 15,-21 0-15,-1 21 0,1-21 16,0 22-16,21-22 0,0 21 0,-21-21 16,21 1-16,0-1 0,-21 0 15,21 0-15,0 0 0,21-21 47,0 0-47,-21-21 16,21 0-16,0 0 0,1 0 0,-1-1 15,0 1-15,0 0 0,0-21 16,22-1-16,-22 22 0,0-21 0,21 21 16,-21 0-16,1-1 0,-1 22 15,0 0-15,-21 22 16,0 20-1,0-21-15,0 0 0,0 0 0,0 22 16,0-22-16,0 0 16,21 0-16,-21 0 0,21 1 0,-21-1 15,21 0-15,1-21 0,-22 21 16,21-21-16,0 0 0,0 0 0,0 0 16,0 0-16,1 0 0,-1 0 15,0-21-15,0 0 0,0 0 0,0-1 16,1 1-16,-1-21 0,0 21 15,0-22-15,0 1 0,-21 0 16,21-22-16,1 22 0,-22 0 0,21-1 16,-21-20-16,21 20 0,0 1 15,-21 0-15,21 21 0,-21-22 16,21 22-16,-21 0 0,0 42 31,0 0-31,-21 22 0,0-22 16,21 21-16,-21 0 0,21-20 0,0 20 15,-21 0-15,0 1 0,21 20 16,0-21-16,0 1 0,-22-1 0,22 0 16,0 1-16,0-22 0,0 21 15,0-21-15,0 1 0,0-1 0,0 0 16,0 0-16,22-21 16,-1 0-16,0 0 15,0 0-15,0-21 16,0 21-16,1-21 0,20 0 15</inkml:trace>
  <inkml:trace contextRef="#ctx0" brushRef="#br0" timeOffset="4935.55">9779 783 0,'0'0'0,"-42"0"0,20 0 0,1 0 16,42 0 15,1-21-31,-1 21 16,0 0-16,0 0 0,21 0 0,-20 0 15,20 0-15,-21 0 0,21 0 16,-20 0-16,20 0 0,-21-21 0,0 21 16,22-21-16,-22 21 0,0 0 15,0-21-15</inkml:trace>
  <inkml:trace contextRef="#ctx0" brushRef="#br0" timeOffset="5164.42">10626 931 0,'0'0'16,"0"22"0,21-22-16,0 0 15,0 0-15,0 0 16,0 0-16,1 0 0</inkml:trace>
  <inkml:trace contextRef="#ctx0" brushRef="#br0" timeOffset="5711.11">11303 741 0,'0'0'16,"-21"-21"-16,21 0 0,0-1 15,0 1-15,0 0 0,0 0 16,21 21-16,0 0 0,0 0 15,0 0-15,1 0 0,-1 0 16,0 0-16,0 21 16,-21 0-16,21 0 0,-21 1 0,0-1 15,0 0-15,0 0 0,0 21 16,0 1-16,0-22 0,-21 21 16,0 1-16,0-1 0,0-21 0,-1 21 15,-20 1-15,0-22 0,21 21 16,-22-21-16,1 1 0,21-1 0,-22 0 15,22 0-15,-21 0 0,21-21 0,0 0 16,-1 21-16,1-21 0,0 0 16,0 0-16,21-21 15,0 0 1,0 0-16,21 0 16,0 21-16,0-21 0,1-1 15,-1 22-15,0 0 0,0-21 0,0 21 16,0 0-16,1 0 15,20 0-15,-21 21 0,0-21 0,0 22 16,1-22-16,20 21 0,-21 0 16,0-21-16,22 21 0,-22 0 0,21-21 15,-21 21-15,0-21 0,22 0 16,-22 22-16,0-22 0,0 0 0,0 0 16,1 0-16,-1 0 15,0 0-15,0 0 0,0-22 0,0 22 16,1-21-16,-1 21 15</inkml:trace>
  <inkml:trace contextRef="#ctx0" brushRef="#br0" timeOffset="6775.84">2582 1926 0,'0'0'0,"-169"0"31,127 0-31,20 0 0,1 0 16,21 21-16,-21-21 16,42 0-1,0 22 1,22-22-16,-22 0 0,21 0 0,1 0 15,20 0-15,-21 0 16,22 0-16,-1-22 0,22 22 0,-21-21 16,20 21-16,-20-21 0,20 21 15,22-21-15,0 21 0,0-21 0,0 21 16,21 0-16,0-21 0,-21 21 16,21 0-16,0 0 0,0 0 0,21-22 15,-21 22-15,21 0 0,-21 0 16,0 0-16,0 0 0,-21 0 0,21 0 15,0 0-15,-21 0 16,21 0-16,-22 0 0,1 0 0,0 0 16,0 0-16,-21 0 0,-1 0 0,22 0 15,-21 0-15,21 0 0,-22 0 16,22 0-16,-21 0 0,-1 0 16,22 0-16,-21 0 0,0 0 0,-1-21 15,1 21-15,0 0 0,-1 0 16,1-21-16,21 21 0,-22 0 0,22 0 15,-21 0-15,21 0 0,-22 0 16,1 0-16,-21 0 0,20 0 0,1 0 16,0 0-16,-1 0 0,1 0 15,21 0-15,-22 0 0,22 0 0,-21 0 16,0 0-16,-1 0 16,1 0-16,0 0 0,-1 0 0,22 0 15,-21 0-15,-1 0 0,1 0 16,21 0-16,-21 0 0,-1 0 0,1-21 15,0 21-15,-22 0 0,22 0 16,-1 0-16,-20 0 0,21 0 0,-22 0 16,22 0-16,-22 0 0,22 0 15,-22 0-15,1 0 0,-1 0 0,-20 0 16,-1-21-16,0 21 0,1 0 16,-1 0-16,-21 0 0,22-21 0,-22 21 15,0 0-15,0 0 0,-21-22 16,21 22-16,0 0 15,-21-21 32,0 0-31</inkml:trace>
  <inkml:trace contextRef="#ctx0" brushRef="#br0" timeOffset="9844.14">2371 10287 0,'0'-21'0,"0"0"16,0 0-1,0-1-15,0 1 31,0 42 16,0 1-31,0-1-16,0 21 0,0-21 16,0 22-16,0-22 0,0 21 15,0 0-15,0 1 0,0 20 0,0-20 16,0-1-16,0 0 0,0 1 15,0 20-15,0-21 0,0 1 0,0-1 16,0 22-16,0-22 0,0 21 0,0 1 16,0-1-16,0 1 0,0-1 15,0 1-15,-22-1 0,22 1 0,-21-1 16,21 1-16,0-1 0,0 1 16,-21 21-16,21-22 0,-21 1 0,21-1 15,0 22-15,0-22 0,0 1 16,0-1-16,0-20 0,0 20 15,0-21-15,0 22 0,0-22 0,0 22 16,0-22-16,0 0 0,0 1 16,0-1-16,0-21 0,0 22 0,0-22 15,0 0-15,0 0 16,0-42 15,0 0-31,0 0 16,0-22-16,0 22 15,0-21-15,0 21 0</inkml:trace>
  <inkml:trace contextRef="#ctx0" brushRef="#br0" timeOffset="12055.83">2434 10202 0,'0'0'0,"-21"0"0,0 0 16,42 0 62,0 0-78,0 0 15,0 0-15,1 0 0,20 0 16,-21 0-16,0 0 0,22 0 16,-22 0-16,21 0 0,0 0 0,1 0 15,-1 0-15,0 0 0,22 0 16,-22 0-16,1 0 0,20 0 16,-21 0-16,22 0 0,-1-21 0,1 21 15,-1 0-15,1 0 0,-1 0 16,22 0-16,-21 0 0,-1 0 0,1 0 15,-1 0-15,1 0 0,-1 0 16,-21 0-16,22 0 0,-22 0 0,22 0 16,-1 0-16,-20 0 0,20 0 0,1 0 15,-1 0-15,1 0 0,-1 0 16,-21 0-16,22 0 0,-1 0 0,1 0 16,-1 0-16,-20 0 0,20 0 15,1 0-15,-22 0 0,22 0 0,-22 0 16,21 0-16,-20 0 0,20 0 0,1 0 15,-1 0-15,1 0 16,-1 0-16,1 0 0,-1 0 0,22 0 16,-22 0-16,1 0 0,-1 0 0,-20 0 15,20 0-15,-20 0 0,20 0 16,-21 0-16,1 0 0,20 0 0,-20 0 16,-22 0-16,21 0 0,0 0 0,-20 0 15,-1 0-15,21 0 0,-21 0 16,0 0-16,1 0 0,-1 0 0,0 0 15,0-21-15,0 21 0,0 0 16,1 0-16,-1 0 0,0 0 16,-21 21 46,0 0-46,0 1-16,0-1 0,-21 0 15,21 0-15,0 0 0,0 0 0,0 1 16,0-1-16,0 21 0,-21 0 16,21-20-16,0 20 0,0 0 0,0 1 15,0-1-15,0 0 0,0 1 16,0-1-16,0 0 0,0 1 16,0-1-16,0 0 0,0 1 0,0-1 0,0 21 15,21-20-15,-21 20 0,21-20 16,-21 20-16,0-21 0,0 1 15,21 20-15,-21-20 0,21-1 0,-21 21 16,0-20-16,0-1 0,21 0 0,-21 1 16,22-1-16,-22 0 0,21 1 15,-21 20-15,0-20 0,0-1 0,0 0 16,0 1-16,0-1 0,0-21 16,0 21-16,0 1 0,0-22 0,0 0 15,0 0-15,0 0 0,0 1 16,-21-1-16,21 0 0,-22 0 15,22 0-15,0 0 0,-21-21 16,21 22-16,-21-22 0,0 21 16,0-21-16,21 21 15,-21 0-15,-1 0 16,1-21-16,21 21 16,-21-21 30,0 22-30,0-22 0,0 0-1,-1 0 1,1 21-16,0-21 16,0 0-16,0 0 0,0 0 15,-1 0-15,1 0 0,0 0 0,0 21 16,0-21-16,0 0 0,-1 0 15,1 0-15,0 0 0,-21 0 0,21 0 16,-22 0-16,22 0 0,-21 0 0,-1 0 16,1 0-16,0 0 0,-1 0 15,-20 0-15,21 0 0,-1 0 0,-20 0 16,20 0-16,-20 0 0,21 0 16,-1 0-16,-20 0 0,20 0 15,1 0-15,-21 0 0,20 0 0,-20 0 16,20 0-16,-20 0 0,-1 0 0,1 0 15,-1 0-15,1 0 0,-1 0 16,1 0-16,-1 0 0,1 0 0,-1 0 16,1 0-16,-1 0 0,1 0 0,-1-21 15,1 21-15,21 0 0,-22 0 16,1 0-16,20 0 0,-20 0 0,20 0 16,-20 0-16,21 0 0,-22 0 15,22 0-15,-22 0 0,22 0 0,0 0 16,-1 0-16,1 0 0,0 0 15,-1 0-15,1 0 0,0 0 16,20 0-16,-20 21 0,21-21 0,-21 0 16,20 0-16,1 0 0,0 0 15,0 0-15,0 21 0,0-21 0,-1 0 16,1 0-16,0 0 0,0 0 0,0 0 16,0 21-16,-1-21 15,1 0-15,0 0 0,0 0 0,0 0 16,0 0-1,-1 0-15,1 0 0,0 0 0,0 0 0,0 0 16,0 0-16,-1 0 16,1 0-16,0 0 0,0 0 15,0 0-15,0 0 0,-22 0 16,22 0-16,0 0 0,-21 0 0,20 0 16,1 0-16,0 21 0,-21-21 15,21 0-15,-1 0 0,1 0 0,0 0 16,0 0-16,0 0 15,42 0 32,0 0-47,0 0 0,0-21 16,1 21-16,-22-21 16,21 21-1</inkml:trace>
  <inkml:trace contextRef="#ctx0" brushRef="#br0" timeOffset="13213.39">6202 10583 0,'0'-21'32,"0"0"-17,0 0 16,-21 21-15,-1 0-16,1 0 0,0 0 0,0 0 16,-21 0-16,20 21 0,-20-21 0,0 21 15,21-21-15,-22 21 16,22 1-16,0-1 0,0 0 0,0 0 16,-1 0-16,1 0 0,0 1 0,21-1 15,-21 0-15,21 0 0,0 0 16,0 0-16,0 1 0,0-1 15,21 0-15,0-21 0,0 21 16,1-21-16,-1 0 0,0 0 16,0 0-16,21 0 0,-20 0 0,-1 0 15,0 0-15,0 0 0,0 0 0,0 0 16,22 0-16,-22 0 0,0-21 16,0 21-16,0-21 0,1 0 0,-1 21 15,0-22-15,0 22 0,0-21 16,0 0-16,-21 0 0,22 21 15</inkml:trace>
  <inkml:trace contextRef="#ctx0" brushRef="#br0" timeOffset="14970.43">6413 10266 0,'0'0'0,"-21"-21"0,21 0 16,-21 21-16,0 0 0,21-22 15,-21 22-15,0 0 0,-1 0 0,22-21 16,-21 21-16,0 0 0,0 0 16,0 0-16,0 0 0,-1 0 15,1 0-15,0 0 0,0 0 0,0 0 16,0 0-16,-22 21 0,22-21 15,0 22-15,-21-22 0,20 21 0,1 0 16,0 0-16,0-21 0,-21 21 16,20 22-16,1-22 0,0 0 0,0 0 15,-21 0-15,20 22 0,22-22 0,-21 0 16,0 21-16,0-21 16,0 1-16,21-1 0,-21 21 0,21-21 15,0 0-15,-22 1 0,22-1 0,0 0 16,-21 0-16,21 0 0,0 22 15,0-22-15,0 0 0,0 0 0,0 0 16,0 0-16,0 1 0,21-1 16,-21 0-16,22 0 0,-22 0 0,21 0 15,-21 1-15,21-1 0,0 0 16,-21 0-16,21 0 0,0 0 16,1-21-16,-1 22 0,0-1 0,0-21 15,0 0-15,0 21 0,22-21 0,-22 0 16,21 0-16,1 0 15,-22 0-15,21 0 0,0 0 0,1 0 16,-1 0-16,0 0 0,1 0 0,-1-21 16,-21 21-16,22 0 0,-1-21 15,-21 21-15,21-22 0,-20 22 0,-1-21 16,21 0-16,-21 21 0,0-21 0,1 0 16,-1 21-16,0-21 0,-21-1 15,21 1-15,0 0 0,0 0 0,-21 0 16,0 0-16,0-1 0,22 1 0,-22-21 15,21 21-15,-21 0 0,0-1 16,0 1-16,0 0 0,0 0 0,0 0 16,0 0-16,0-1 0,0 1 15,0 0-15,0 0 0,0 0 16,0 0-16,0-1 0,-21 1 0,21 0 16,-22 0-16,22 0 0,-21 0 0,21-1 15,0 1-15,-21 0 0,0 0 16,0 0-16,21 0 0,-21 21 0,-1-22 15,1 1-15,0 21 0,0-21 16,0 21-16,0 0 0,-1-21 16,1 21-16,0 0 0,0-21 15,0 21-15,0 0 16,-1 0-16,1 0 0,21-21 0,-21 21 16,0 0-16,0 0 15,0 0-15,-1 0 16,1 0-16,0 0 0,0 0 15,0 0-15,0 0 0,-1 21 16,1-21-16,0 0 16,0 21-16,0-21 0,0 21 15,-1-21-15,1 21 0,0-21 0,21 21 16,-21 1-16,0-22 0,0 21 16,-1-21-16,1 21 0,0 0 15,0 0-15,0-21 0,0 21 0,21 1 16,-22-1-16,1 0 0,21 0 0,0 0 15,0 0-15,-21 1 0,21-1 16,-21 0-16,21 0 16,0 0-16,0 0 0,0 1 0,0-1 15,0 0-15,0 0 0,0 0 16,0 0-16,0 1 0,0-1 16,0 0-16,0 0 0,0 0 15,0 0-15,0 1 0,0-1 16,0 0-16,0 0 0,0 0 15,21-21-15,-21 21 0,0 1 16,21-1 0,0 0-16,1 0 0,-22 0 15,21-21-15,-21 21 0,21-21 16,0 0-16,-21 22 0,21-22 16,0 0-16,-21 21 0,22-21 0,-1 0 15,0 0-15,0 21 0,0-21 16,0 0-16,1 0 0,-1 21 15,0-21-15,0 0 0,0 0 16,0 0-16,1 0 0,-1 0 0,0 0 16,0 0-16,0 0 0,0 0 15,1 0-15,-1-21 0,0 21 0,0 0 16,0-21-16,0 21 0,1 0 16,-1-21-16,-21-1 0,21 22 0,0 0 15,0-21-15,0 21 0,1 0 16,-22-21-16,21 21 0,0 0 0,0-21 15,-21 0-15,21 21 0,0-21 16,-21-1-16,22 22 0,-1-21 16,-21 0-16,21 0 0,0 0 15,0 0-15,-21-1 16,0 1-16,21 0 0,-21 0 16,0 0-16,0 0 0,22-1 15,-22 1-15,0 0 16,0 0-16,0 0 0,0 0 15,0-1-15,0 1 16,0 0-16,0 0 0,0 0 16,0 0-16,0-1 0,0 1 0,0 0 15,0 0-15,0 0 0,0 0 16,0-1-16,0 1 0,-22 0 0,22 0 16,-21 21-16,21-21 0,0 0 0,0-1 15,-21 1-15,0 0 16,0 0-16,0 0 0,-1 21 15,1-21-15,0 21 0,0 0 16,0 0-16,0-22 16,-1 22-16,1 0 0,0 0 0,0 0 15,0 0-15,0 0 0,-1 0 16,1 0-16,0 0 16,0 0-1,0 0 16</inkml:trace>
  <inkml:trace contextRef="#ctx0" brushRef="#br0" timeOffset="17515.8">2222 7260 0,'0'-21'0,"0"0"15,0 0-15,0 0 0,0-1 16,0 1-16,0 0 16,0 42 30,0 0-30,-21 1-16,21 20 16,0-21-16,-21 0 0,21 0 0,0 22 15,0-22-15,0 21 0,0-21 16,0 22-16,0-22 0,0 21 0,21 1 16,0-22-16,1 21 0,-1-21 15,0 22-15,0-22 0,0 21 0,0 0 16,1-20-16,20 41 15,-21-21-15,21 1 0,-20 20 0,20-20 16,-21 20-16,21-21 0,1 22 16,-1-1-16,-21-20 0,22 20 0,-22 1 15,21-22-15,0 22 0,-20-1 16,20 1-16,0-1 0,-21-21 0,22 22 16,-22-1-16,21 1 0,1-1 0,-22-20 15,21 20-15,-21-20 0,0 20 16,22-21-16,-22 1 0,0-1 0,21 0 15,-20 22-15,-1-22 0,0 1 16,0-1-16,0 0 0,0 1 16,1-1-16,-1-21 0,-21 21 0,0-20 15,21-1-15,0 21 0,-21-21 16,0 0-16,0 1 0,0-1 16,21-21-16,-42 0 46,0 0-30,0-21-16,21-1 16,-21 1-16,21 0 0,0 0 0,0-21 15,0 20-15</inkml:trace>
  <inkml:trace contextRef="#ctx0" brushRef="#br0" timeOffset="18379.48">7133 7070 0,'0'0'0,"42"-43"16,-42 22-1,22 0-15,-1 0 0,-21 0 16,0 0 0,-21 21 15,-1 21-31,1 0 16,0-21-16,0 42 0,0-21 0,0 1 15,-22 20-15,22 0 16,0 22-16,-21-22 0,20 22 0,-20-1 15,21 1-15,-21-1 0,20 1 0,1-1 16,-21 1-16,21-1 0,0 1 16,-1 20-16,-20-20 0,21 20 0,0 1 15,0-21-15,-22-1 0,22 1 16,0-1-16,-21 1 0,-1-1 0,22 1 16,-21-1-16,-1 1 0,22-1 0,-21 1 15,0-1-15,-1 1 16,1-22-16,0 21 0,-1 1 0,1-22 15,0 1-15,-1-1 0,1 21 0,-22-20 16,22-1-16,0-21 0,-1 22 16,1-1-16,0 0 0,-1 1 0,1-22 15,21 21-15,-21-21 0,20 22 0,-20-22 16,21 0-16,0 21 0,0-21 16,-1-21-16,22 22 0,0-1 0,-21 0 15,0-21 1,21-21 15,0 0-31,0-1 16,0 1-16,0 0 0,0 0 0</inkml:trace>
  <inkml:trace contextRef="#ctx0" brushRef="#br0" timeOffset="19361.91">847 5271 0,'0'-22'0,"0"44"0,-22-44 0,22 1 0,0 0 16,-21 0-16,21 0 15,0 0-15,0-1 16,0 1 0,-21 21-16,21-21 15,-21 21 1,21 21-1,-21 0-15,0 1 16,21-1-16,-22 21 0,22 0 16,0 1-16,-21 20 0,21 1 15,-21-1-15,21 22 0,-21-22 0,21 22 16,-21 0-16,21-22 0,-21 22 16,21-22-16,0 1 0,0-1 0,-22 22 15,22-21-15,0-1 0,-21 22 16,21-22-16,0 1 0,0-1 15,-21-20-15,21 20 0,-21-21 16,21 1-16,-21-1 0,21-21 16,0 22-16,0-22 0,0 0 0,0 0 15,0 0-15,0 0 16,0-42 31,0 0-47,0 0 0,0 0 0,0 0 15,0-22-15,0 22 0,0-21 16,0-22-16</inkml:trace>
  <inkml:trace contextRef="#ctx0" brushRef="#br0" timeOffset="20648.18">783 5249 0,'21'0'62,"0"0"-46,22 0-16,-22 0 0,0 0 0,21-21 15,1 21-15,-1 0 0,0 0 16,22-21-16,-1 21 0,1 0 16,21 0-16,-1 0 0,1-21 15,0 21-15,-1 0 0,1 0 0,0 0 16,20 0-16,1-21 0,0 21 0,0 0 15,21 0-15,0 0 16,-21 0-16,21 0 0,-21-21 0,-1 21 16,-20 0-16,21 0 0,-21 0 15,20 0-15,-20 0 0,0 0 0,-1 0 16,1 0-16,-21 0 0,20 0 16,-20 0-16,-1 0 0,-20 0 0,20 0 15,-21 0-15,1 0 0,-1 0 16,22 0-16,-22 0 0,0 0 0,1 0 15,-1 0-15,0 0 0,1 0 16,-1 0-16,0 0 0,-21 0 16,22 0-16,-22 0 0,0 0 0,0 0 15,0 0-15,1 0 0,-1 0 16,-21 21 0,0 0-1,0 0 1,0 0-16,0 0 15,-21 1-15,-1-22 0,22 21 0,-21 0 16,21 21-16,-21-21 0,21 1 16,-21 20-16,0 0 0,21-21 0,0 43 15,0-22-15,-21 1 16,21-1-16,-22 21 0,22-20 0,-21 20 16,21-20-16,0 20 0,0-21 0,-21 1 15,21-1-15,-21 22 0,21-22 16,0 0-16,0 22 0,-21-1 0,21-20 15,-21 20-15,-1-21 0,22 1 16,-21-1-16,21 0 0,0 1 0,-21-1 16,0 0-16,21-20 0,-21 20 0,21-21 15,0 0-15,-21 0 0,21 1 16,-22-1-16,22 0 0,-21 0 0,21 0 16,0 0-16,-21-21 0,21 22 15,-21-22-15,0 21 0,21 0 16,-21-21-16,21 21 0,-22-21 15,1 0-15,21 21 0,-21-21 16,0 0-16,0 21 0,0-21 16,-1 0-16,1 0 0,-21 22 15,21-22-15,0 0 0,-22 0 0,1 0 16,0 0-16,-1 0 0,1 0 0,0 0 16,-22 0-16,22 0 0,-22 0 15,1 0-15,-1 0 0,1 0 0,-1 0 16,1 0-16,-22 0 0,22 0 15,-1 0-15,-21 0 0,22 0 0,-22 0 16,1 0-16,20-22 16,-21 22-16,22 0 0,-22 0 0,22 0 15,-22 0-15,22 0 0,-1 0 16,1 0-16,-1 0 0,-21 0 0,22 0 16,-22 0-16,22 0 0,-22 0 15,22 0-15,-22 0 0,21 0 0,22 0 16,-21 0-16,-1 0 0,22 0 15,-1 0-15,-20 0 0,21 0 16,-1 0-16,1 0 0,0 0 0,-1 0 16,-20 0-16,20 0 0,1 22 15,0-22-15,-1 0 0,1 0 0,0 0 16,-1 0-16,1 0 16,21 0-16,-21 0 0,20 0 0,1 0 15,0 0-15,0 0 0,0 0 16,0 0-16,-1 0 15,22-22 17,22 1-32,-1 0 0,21 0 15,0 0-15,1-22 0</inkml:trace>
  <inkml:trace contextRef="#ctx0" brushRef="#br0" timeOffset="21299.81">3704 5525 0,'0'0'0,"0"-22"15,0 1-15,-21 21 16,0 0-16,0 0 0,-22 0 15,22 0-15,0 0 0,-21 0 0,20 0 16,-20 0-16,21 21 0,-21 1 16,-1-1-16,22 0 0,0 0 15,0 0-15,-22 22 0,43-22 0,-21 21 16,0-21-16,21 22 0,-21-22 16,21 0-16,0 21 0,0-21 0,0 1 15,0-1-15,0 0 0,0 0 16,21 0-16,0 0 0,0 1 0,1-22 15,-1 21-15,21-21 0,-21 0 16,22 0-16,-1 0 0,0 0 16,1 0-16,-1 0 0,0 0 0,1 0 15,-1-21-15,0 21 0,-21-22 16,22 1-16,-22 0 0,21 21 0,-21-21 16,-21 0-16,22 0 0</inkml:trace>
  <inkml:trace contextRef="#ctx0" brushRef="#br0" timeOffset="22001.41">3979 5249 0,'-21'0'15,"42"0"-15,-63-21 0,21 21 0,0-21 16,-22 21-16,22-21 0,0 21 0,-21 0 15,-1 0-15,22-21 0,-21 21 16,-1 0-16,1 0 0,0 0 0,-1 0 16,1 0-16,0 0 0,-1 21 15,1-21-15,0 21 0,21 0 0,-22 0 16,1 1-16,21-1 16,-22 0-16,22 0 0,-21 0 0,21 0 0,0 22 15,-22-22-15,22 21 16,0 1-16,0-1 0,0 0 0,21 1 15,0-1-15,-22 0 0,22 1 16,0-1-16,0 0 0,0-21 0,0 22 16,22-1-16,-1-21 0,0 0 15,0 22-15,0-22 0,0 0 0,22 0 16,-22 0-16,0-21 0,21 22 0,-20-1 16,20-21-16,0 0 0,-21 21 15,22-21-15,-1 0 0,22 0 16,-22 0-16,0 0 0,1 0 0,20 0 15,-21 0-15,22 0 0,-22 0 16,1-21-16,-1 0 0,0 21 16,1-22-16,-22 22 0,21-21 0,0 0 15,-20 0-15,-1 0 0,0 0 0,0-1 16,0 1-16,0-21 0,1 21 16,-1-22-16,-21 1 0,21 0 0,-21-1 15,21 1-15,-21-21 16,0 20-16,0 1 0,21 0 0,-21-1 0,0 1 15,0 21-15,0-22 0,0 1 16,-21 21-16,0 0 0,21 0 16,-21-1-16,-22 1 0,22 0 15,0 0-15,0 0 0,-21 0 0,20 21 16,1-22-16,-21 22 0,21-21 16,0 21-16,-22 0 0,22 0 0,0-21 15,-21 21-15,20 0 0,1 0 16,0 0-16,-21 0 0,21 0 0,-1 0 15,-20 21-15,21-21 0,0 0 16,0 0-16,-1 21 0,22 1 16</inkml:trace>
  <inkml:trace contextRef="#ctx0" brushRef="#br0" timeOffset="22755.53">6794 5440 0,'0'0'0,"0"-21"0,-21 0 0,21-1 0,-21 1 15,21 0-15,0 0 16,0 0-16,-21 21 16,0 0-1,21 21-15,0 0 16,0 0-16,-21 0 16,21 22-16,-22-1 0,22 0 0,0 22 15,-21-22-15,21 22 0,0-1 16,0 1-16,0 20 0,0-20 0,-21-1 15,21 1-15,-21-1 0,21 1 0,0 21 16,0-22-16,-21 1 0,21-1 16,-21 1-16,21-1 0,0 1 0,0-22 15,0 0-15,0 22 0,0-43 16,0 21-16,0 1 0,0-22 0,0 0 16,0 0-16,0 0 0,0 0 0,0 1 15,21-22-15,0 21 16,0-21-16,0-21 15,-21-1 1,21 1-16,-21 0 16,0 0-16,0 0 0,0-22 0</inkml:trace>
  <inkml:trace contextRef="#ctx0" brushRef="#br0" timeOffset="23975.14">6837 5292 0,'0'0'0,"-21"-21"31,21-1-31,21 22 16,0 0-1,0 0-15,0-21 0,22 21 0,-22 0 16,21 0-16,0-21 0,1 21 0,20 0 16,-20-21-16,20 0 0,1 21 15,20 0-15,-20-21 0,42 21 16,-22-22-16,22 22 0,0 0 0,0 0 16,0-21-16,-1 21 0,22 0 15,-21 0-15,21 0 0,0 0 16,0 0-16,0 0 0,-21 0 0,21 0 15,0 0-15,0 0 0,0 0 16,0 0-16,0 0 0,0 0 0,0 0 16,0 21-16,-21-21 0,0 0 0,-22 0 15,1 0-15,0 22 0,-1-22 16,1 0-16,0 0 0,-22 0 0,22 0 16,-22 0-16,1 0 0,-1 0 15,-20 0-15,20 0 0,-20 0 16,-1 0-16,0 0 0,1 0 0,-1-22 15,-21 22-15,21 0 0,-20 0 16,-1 0-16,0 0 0,0 0 16,0 0-16,0 0 15,-21 22 17,0-1-17,0 0-15,0 0 16,0 0-16,0 0 0,0 1 0,0-1 15,-21 0-15,21 0 0,0 0 16,-21 0-16,21 22 0,0-22 16,-21 21-16,21-21 0,0 22 0,0-1 15,0 22-15,0-22 0,0 0 16,0 22-16,0-22 0,-21 0 0,21 22 16,-21-22-16,21 22 0,0-22 15,0 0-15,-22 22 0,1-22 0,21 1 16,-21 20-16,21-21 0,-21 1 15,0-1-15,21 0 0,-21 1 0,-1-1 16,1-21-16,21 22 0,-21-22 0,0 21 16,0-21-16,21 0 0,-21 1 15,-1-1-15,1 0 0,21 0 16,-21 0-16,21 0 16,-21-21-16,0 22 15,0-22-15,21 21 0,-22-21 16,1 0-16,0 0 0,0 0 0,0 21 15,0-21-15,-1 0 0,1 0 16,0 0-16,-21 0 0,21 0 0,-22 0 16,1 0-16,21 21 0,-22-21 0,1 0 15,0 0-15,-1 0 0,-20 0 16,21 0-16,-22 0 0,1 0 0,-1 0 16,1 0-16,-22 0 0,0 0 0,1 0 15,-1 0-15,0 0 0,-21 0 16,22 0-16,-1 0 0,-21 21 15,22-21-15,-22 0 0,0 0 0,0 0 16,0 0-16,0 0 0,1 0 16,-1 0-16,0 0 0,0 0 0,21 0 15,1 0-15,-1 0 0,0 0 0,1 0 16,-1 0-16,0 0 0,22 0 16,-22 0-16,22 0 0,-22 0 0,22 21 15,-1-21-15,1 0 0,-1 0 0,1 0 16,20 22-16,-20-22 0,20 0 15,-20 0-15,21 21 0,-22-21 0,22 0 16,-1 0-16,1 0 0,0 0 16,-1 21-16,1-21 0,0 0 15,21 0-15,-22 0 0,22 0 0,0 0 16,0 0-16,0 0 16,21-21 15,21 21-31,-21-21 0,21-1 15,0 1-15,21 21 0,-20-21 0</inkml:trace>
  <inkml:trace contextRef="#ctx0" brushRef="#br0" timeOffset="24615.86">10075 5525 0,'0'0'0,"0"-22"0,0 1 16,0 42 31,0 1-47,0-1 0,0 0 15,0 0-15,0 21 0,0-20 16,0 20-16,0-21 0,0 21 0,0-20 16,0-1-16,0 21 0,0-21 0,0 0 15,0 1-15,0-1 0,0 0 16,0 0-16,0 0 16,0 0-1,0 1 1</inkml:trace>
  <inkml:trace contextRef="#ctx0" brushRef="#br0" timeOffset="24923.76">9758 6054 0,'0'0'0,"0"21"16,21-21-1,0 0-15,0 0 16,22 0-16,-22 0 0,0 0 0,21 0 16,1 0-16,-1 0 0,0 0 15,1 0-15,-22 0 0,21 0 0,0 0 16,1 0-16,-22 0 0,21 0 0,-21 0 15,1 0-15,-1 0 0,0-21 16,0 21-16,0 0 0,0 0 16,1-21-16,-1-1 0,0 1 15,-21 0 1,0 0-16,0 0 16,-21 0-16</inkml:trace>
  <inkml:trace contextRef="#ctx0" brushRef="#br0" timeOffset="25207.08">9779 5503 0,'0'0'0,"0"-42"31,42 42-16,-21 0-15,1-21 0,20 21 16,0 0-16,1 0 0,-1 0 16,0 0-16,1 0 0,-1-21 0,0 21 15,1 0-15,-1 0 0,-21 0 16,21 0-16,-20 0 0,-1 0 16,-21-21-16,0-1 15</inkml:trace>
  <inkml:trace contextRef="#ctx0" brushRef="#br0" timeOffset="25932.64">10393 5165 0,'0'0'0,"-85"-43"31,64 43-31,0-21 0,0 21 16,-1-21-16,1 21 0,-21 0 0,21 0 16,-22 0-16,1 0 0,0 0 15,-1 0-15,1 21 0,0 0 0,-22-21 16,22 22-16,0-1 0,-1 0 16,1 21-16,0-21 0,-1 1 0,22 20 15,-21-21-15,21 21 0,-1 1 16,1-22-16,0 21 0,0 1 0,21-1 15,0 0-15,0 1 0,0-1 0,0 0 16,0 1-16,0-1 0,0 0 16,0 1-16,0-22 0,0 21 0,21-21 15,0 0-15,0 22 0,1-22 16,-1 0-16,21 0 0,-21-21 16,22 21-16,-22 1 0,21-22 0,0 21 15,1-21-15,-1 0 0,0 0 16,22 21-16,-22-21 0,1 0 0,-1 0 15,21 0-15,-20 0 0,-1 0 0,0 0 16,22 0-16,-22 0 0,1 0 16,-1-21-16,0 21 0,1 0 0,-1-21 15,-21 21-15,21-22 0,1 1 0,-1 21 16,-21-21-16,22 0 0,-22 0 16,0 0-16,0-1 0,0-20 0,0 21 15,1-21-15,-1-1 16,-21 1-16,0 0 0,0-1 0,0 1 15,0 0-15,0-1 0,0 1 0,0 21 16,0-22-16,0 1 0,-21 21 16,-1-21-16,1-1 0,21 22 0,-21 0 15,0-21-15,0 20 0,0-20 16,-1 21-16,-20 0 0,21 0 0,0-1 16,0 22-16,-1-21 0,-20 21 15,21 0-15,-21 0 0,-1 0 0,1 0 16,0 0-16,-1 0 0,1 0 0,0 0 15,-1 0-15,1 21 0,0-21 16,-1 0-16,1 22 0,0-22 16,20 21-16,-20-21 0,21 21 0,0-21 15,21 21-15,-21 0 16,21 0-16,0 1 16,21-22-16,-21 21 15</inkml:trace>
  <inkml:trace contextRef="#ctx0" brushRef="#br0" timeOffset="27123.62">15981 9948 0,'0'0'0,"0"-21"16,0 0-16,0 0 0,0 0 15,0 0-15,0-1 0,0 1 16,-21 21 0,-1 0-16,1 0 15,0 21 1,0 22-16,21-22 15,0 0-15,0 21 0,0-20 16,0 20-16,0 0 0,0 1 0,0-1 16,0 0-16,0 1 0,-21 20 15,21-21-15,0 22 0,0-1 0,0-20 16,0 20-16,0 1 0,0-1 16,0 1-16,0-22 0,0 22 0,0-1 15,0 1-15,0-1 0,0 1 0,0-1 16,0 22-16,0-22 0,0 1 15,0-1-15,0 1 0,0-1 0,-21 1 16,21-1-16,0-20 0,0 20 0,0 1 16,-22-22-16,22 21 0,-21-20 15,21 20-15,-21-20 0,21-1 16,0-21-16,0 21 0,-21-20 0,21 20 16,-21-21-16,21 0 0,0 0 15,0-42 16,0 0-31,0 0 16,0 0-16,0-22 0,21 22 0,-21-21 16,21 0-16</inkml:trace>
  <inkml:trace contextRef="#ctx0" brushRef="#br0" timeOffset="28639.63">15833 10012 0,'0'0'0,"-22"0"31,44 0-15,-1 0-16,0 0 16,0 0-16,0 0 0,0 0 15,22 0-15,-22 0 0,21 0 0,1 0 16,-1-21-16,21 21 0,1 0 0,21-21 15,-1 21-15,1 0 0,0-22 16,-1 22-16,22-21 0,-21 21 0,21 0 16,-1 0-16,22-21 0,-21 21 15,0 0-15,21 0 0,-21 0 16,0 0-16,21-21 0,-21 21 16,21 0-16,0 0 0,21 0 0,-21 0 15,0-21-15,0 21 0,0 0 0,21 0 16,0 0-16,0 0 0,-21 0 15,21 0-15,-21 0 0,0 0 0,0 0 16,0 0-16,0 0 0,0 0 16,22 0-16,-44 21 0,22-21 0,0 0 15,-21 0-15,-21 0 0,21 0 16,0 0-16,-22 0 0,1 0 0,21 0 16,-43 0-16,22 0 0,-22 0 0,1 0 15,-22 0-15,22 0 0,-22 0 16,-21 0-16,22 0 0,-22-21 0,0 21 15,0 0-15,0 0 16,-21-21-16,21 21 0,1 0 16,-1 0-16,-21-22 0,21 22 15,-21 22 32,0-1-47,0 0 0,0 0 16,-21 0-16,0 0 0,21 1 15,0-1-15,-22 21 0,22-21 0,-21 0 16,21 22-16,-21-1 0,0 0 0,21 1 16,0-1-16,-21 22 15,0-22-15,21 21 0,-22 1 0,22-1 16,0 1-16,0-1 0,-21 1 0,21-1 16,0 1-16,0-1 0,0 1 15,0-1-15,0 1 0,0-1 0,0 1 16,0-1-16,0 1 0,0-22 15,21 22-15,-21-22 0,0 0 0,0 22 16,0-22-16,0 1 0,0-1 0,0 0 16,0 1-16,0 20 0,0-21 15,0 1-15,0-1 0,0 0 0,0 1 16,0-22-16,0 21 0,0 1 16,0-22-16,-21 21 0,21-21 0,-21 0 15,0 1-15,21 20 0,0-21 16,0 0-16,-21-21 0,0 21 15,21 1-15,-22-1 0,1 0 16,0-21-16,0 0 0,0 21 0,0 0 16,-1-21-16,-20 0 0,21 0 15,-21 0-15,20 21 0,-20-21 0,0 0 16,21 0-16,-22 0 0,1 0 0,0 0 16,-1 0-16,1 0 0,0 0 15,-1 0-15,1 0 0,-22 0 16,22 0-16,-21 0 0,-22 0 0,21 0 0,-20-21 15,-1 21-15,0 0 0,1 0 16,20 0-16,-20 0 0,-1 0 16,0 0-16,1 0 0,-1 0 0,0 0 15,1 0-15,-1 0 0,-21 0 0,21 0 16,-20-21-16,20 21 0,0 0 16,-21-21-16,22 21 0,-1 0 0,-21 0 15,22 0-15,-1 0 0,0 0 0,1 0 16,-1 0-16,0 0 0,22 0 15,-1 0-15,-20 0 0,20 0 0,1 0 16,-1 0-16,1 0 0,-22 0 16,0 0-16,22 0 0,-22-21 0,0 21 15,1 0-15,-1 0 0,22 0 16,-22-21-16,21 21 0,1 0 0,-1 0 16,1 0-16,21-22 0,-22 22 0,22 0 15,-1 0-15,-20 0 0,21 0 16,-22-21-16,1 21 0,-1 0 0,22 0 15,-22 0-15,1-21 0,20 21 0,1 0 16,0 0-16,-1-21 0,1 21 16,21 0-16,0 0 0,0 0 0,21-21 15,-22 21-15,1 0 16,0 0 0,0 0-16,0 0 15,0-21 1,21-1 15,21 1-31,0 21 0,0-21 16,21 0-16,1 0 0,-1 0 15,0-1-15</inkml:trace>
  <inkml:trace contextRef="#ctx0" brushRef="#br0" timeOffset="29271.5">20976 10224 0,'0'0'0,"0"-22"16,0 1-16,0 0 15,-21 21-15,0 0 0,0 0 16,-1 0-16,1 0 0,0 0 15,0 0-15,0 0 0,0 0 0,-1 0 16,-20 0-16,21 0 0,-21 21 16,-1 0-16,1 1 0,21-1 0,-22 0 15,22 21-15,-21-21 0,21 22 0,0-22 16,-1 21-16,22-21 0,0 1 16,0 20-16,0-21 0,0 0 0,0 0 15,0 1-15,22-1 0,20 0 16,-21 0-16,0-21 0,22 21 15,-22-21-15,21 21 0,0-21 0,1 0 0,-1 0 16,-21 0-16,22 0 0,-1 0 16,0 0-16,-21 0 0,22 0 15,-22-21-15,21 0 0,-21 0 0</inkml:trace>
  <inkml:trace contextRef="#ctx0" brushRef="#br0" timeOffset="29879.3">21167 9991 0,'0'0'0,"-22"-21"15,-62-22 1,63 43-16,-22 0 0,22 0 16,-21 0-16,-1 0 0,22 0 0,-21 0 15,0 0-15,-1 0 0,1 21 16,0 1-16,-1-1 0,1 0 0,0 0 15,-1 0-15,22 0 0,-21 1 16,-1 20-16,22-21 0,-21 21 0,0 1 16,20-22-16,1 21 0,-21 22 0,21-22 15,0 0-15,-1 1 0,1-1 16,21-21-16,0 22 0,0-1 16,0-21-16,0 21 0,0-20 0,0-1 15,0 0-15,21 21 0,1-21 16,-1 1-16,21-22 0,0 21 0,1 0 15,-1-21-15,0 21 0,22-21 0,-22 0 16,22 0-16,-1 0 0,1 0 16,-22 0-16,22 0 0,-1 0 0,1 0 15,-22 0-15,21 0 0,-20-21 0,-1 21 16,-21-21-16,22 0 0,-1-1 16,-21 1-16,0 0 0,22 0 0,-22 0 15,0-22-15,0 1 0,0 0 16,0-1-16,1 1 0,-22 0 15,21-22-15,-21 22 0,21-22 0,-21 22 16,0 0-16,0-1 0,0 1 16,0-21-16,0 20 0,-21 22 0,0-21 15,-1-1-15,1 22 0,0 0 0,-21 0 16,21 0-16,-1 21 0,-20-21 16,21 21-16,-21 0 0,20 0 0,-20 0 15,21 0-15,-21 0 0,20 0 16,1 0-16,-21 0 0,21 0 0,0 21 15,-1-21-15,1 0 0,0 0 0,0 21 16,0-21-16,0 0 16,-1 0-16,1 0 0</inkml:trace>
  <inkml:trace contextRef="#ctx0" brushRef="#br0" timeOffset="30718.96">15938 6985 0,'0'0'16,"0"-21"-16,0 0 16,0 0-1,22 42 17,-1-21-32,-21 21 15,21 0-15,-21 0 0,0 0 0,21 22 16,-21-1-16,21 0 0,-21 1 15,21-1-15,1 22 0,-1-22 0,-21 21 16,21 1-16,0-22 0,21 22 16,-20-1-16,20 1 0,-21-1 0,21 1 15,1 20-15,-1-20 0,0 21 0,1-1 16,-1-20-16,0 20 16,-20-20-16,20-1 0,0 22 0,-21-21 15,22-1-15,-22 1 0,21-1 16,-21 22-16,1-43 0,-1 22 0,0-1 15,0-21-15,0 1 0,0-1 0,-21 0 16,0 1-16,22-22 0,-1 0 16,-21 0-16,0 0 0,0 1 0,0-1 15,21-21-15,0 0 32,-21-21-17,0-1-15,0-20 16,0 21-16,0 0 0,0 0 15,-21-22-15</inkml:trace>
  <inkml:trace contextRef="#ctx0" brushRef="#br0" timeOffset="31484.08">13525 4699 0,'0'0'0,"0"-21"16,0 0-1,22 21 1,-22 21 0,0 0-16,0 0 15,0 22-15,0 20 0,0-21 0,0 22 16,0-1-16,0 1 0,0-1 16,0 1-16,0-1 0,0 22 0,0-21 15,0 20-15,0 1 0,0-22 0,0 22 16,-22-21-16,22 20 0,0-20 15,0-1-15,0 1 0,0-22 0,0 22 16,0-1-16,0-21 0,0 22 16,0-22-16,0 1 0,0-1 15,0 0-15,0 1 0,0-22 0,0 0 16,0 0-16,0 0 0,0-42 31,0 0-15,0 0-16,0 0 0,0-22 15,0 1-15,0 0 0,0 20 0,0-41 16,0 21-16</inkml:trace>
  <inkml:trace contextRef="#ctx0" brushRef="#br0" timeOffset="32523.62">13674 4805 0,'0'-21'0,"0"42"0,-22-63 0,22 20 0,-21 1 16,21 0-1,21 21 1,1 0-16,-1 0 16,0 0-16,0 0 0,21 0 0,1 0 15,20 0-15,-20 0 0,41 0 0,-20 0 16,20-21-16,22 21 0,-21 0 15,21 0-15,0 0 0,-1 0 16,22 0-16,22 0 0,-22 0 16,21 0-16,-21 0 0,21 0 0,-21 0 15,21 0-15,-21 0 0,0 0 16,21 0-16,-21-21 0,0 21 0,0 0 16,0 0-16,-21 0 0,0 0 0,0 0 15,0 0-15,-1 0 0,-20 0 16,0 0-16,-1 0 0,-20 0 0,-1 0 15,-20 0-15,-1 0 0,-21 0 16,0 0-16,1 0 0,-1 0 16,-21 21 15,0 0-31,-21 0 0,21 0 16,0 1-16,-22 20 0,22-21 0,0 21 15,0 1-15,0-1 0,0 0 0,0 1 16,-21-1-16,21 22 0,-21-22 15,21 0-15,0 1 0,0-1 0,-21 21 16,21-20-16,-21 20 0,21 1 16,-21-1-16,21 1 0,0-1 0,0 1 15,-22-1-15,22-20 0,0 20 16,-21 1-16,21-22 0,0 21 0,0-20 16,0-1-16,0 22 0,0-22 0,0 0 15,0 22-15,0-22 16,0 0-16,-21 1 0,21-1 0,-21 0 15,21 1-15,-21-22 0,21 21 0,0 1 16,0-22-16,0 0 0,-21 0 16,21 21-16,0-20 0,-22-22 0,22 21 15,0 0-15,0 0 0,-21 0 16,0-21-16,0 0 16,21 21-16,-21-21 0,0 0 0,-1 0 15,1 0-15,0 0 0,-21 0 16,21 0-16,-22 0 0,22 0 15,-21 0-15,-1 0 0,1 0 0,-21 0 0,20 0 16,-20 0-16,-1 0 0,-20 0 16,20-21-16,-21 21 0,22 0 15,-22 0-15,22 0 0,-22 0 0,22-21 16,-1 21-16,1 0 0,-22 0 0,21 0 16,-20 0-16,-1 0 0,0 0 15,-20-21-15,-1 21 0,0 0 0,0 0 16,21 0-16,-20 0 0,20 0 0,21 0 15,-20 0-15,20 0 0,1 0 16,-1 0-16,1 0 0,-1 0 16,1-21-16,-1 21 0,1 0 0,-1 0 15,-20 0-15,20 0 0,1 0 16,-1 0-16,1 0 0,-1 0 0,22 0 16,-1 0-16,1 0 0,0 0 0,21-21 15,-22 21-15,22 0 0,0 0 16,0 0-16,0 0 15,21-22-15,-22 22 16,22-21 0,0 0-16,22 0 0,-1 0 15,0 0-15,0-22 0,0 22 16</inkml:trace>
  <inkml:trace contextRef="#ctx0" brushRef="#br0" timeOffset="33138.96">16531 5017 0,'0'0'0,"0"-22"16,-21 22 15,21 22-31,-21-1 0,21 0 16,0 0-16,-21 0 0,21 22 15,-22-22-15,22 21 0,-21-21 0,21 22 16,0-1-16,0-21 0,0 21 0,0-20 16,0-1-16,0 21 15,0-21-15,0 0 0,0 1 0,0-1 16,0 0-16,0 0 0,0 0 15,0-42 17</inkml:trace>
  <inkml:trace contextRef="#ctx0" brushRef="#br0" timeOffset="33395.06">16108 5630 0,'0'0'0,"-21"22"0,21-1 16,21-21-1,0 0-15,0 0 16,0 0-16,22 0 0,-22 0 0,21 0 16,0 0-16,1 0 0,-1 0 15,0 0-15,1 0 0,-1 0 0,0 0 16,1 0-16,-22 0 0,0 0 15,21-21-15,-20 21 0,-1-22 16,-21 1-16,0 0 16,0 0-16,0 0 15,0 0-15,0-1 0</inkml:trace>
  <inkml:trace contextRef="#ctx0" brushRef="#br0" timeOffset="33623.93">16277 5122 0,'0'0'0,"0"-21"15,21 21 17,0 0-32,1 0 0,20-21 15,-21 21-15,21 0 0,1 0 0,-22 0 16,21-21-16,1 21 0,-1 0 15,0 0-15,-21-21 0,22 21 0,-22-21 16,0 21-16,0-22 0,-21 1 16</inkml:trace>
  <inkml:trace contextRef="#ctx0" brushRef="#br0" timeOffset="34234.83">16849 4741 0,'-106'-42'32,"63"21"-32,22 21 15,0 0-15,-21 0 0,-1 0 16,22 0-16,-21 0 0,0 0 0,-1 0 16,-20 21-16,20 0 0,1 0 0,0 1 15,-1-1-15,1 21 0,0-21 16,-1 22-16,1-1 0,0 21 0,21-20 15,-1-1-15,1 0 0,0 1 16,21 20-16,-21-20 0,21-1 0,0 0 16,0 1-16,0-1 15,0 0-15,0 1 0,21-1 0,0 0 16,0-21-16,1 22 0,-1-1 0,21-21 16,-21 0-16,0 22 0,22-22 15,-1 0-15,-21 0 0,22 0 0,20-21 16,-21 22-16,1-22 0,-1 21 15,22-21-15,-22 0 0,21 0 0,-20 0 16,-1 0-16,22 0 0,-22-21 0,0-1 16,1 1-16,-1 0 0,0 0 15,-21 0-15,22 0 0,-22-22 0,21 22 16,-21-21-16,1-1 0,-1-20 16,0 21-16,-21-1 0,0-20 15,21 20-15,-21-20 0,0 21 16,0-22-16,0 1 0,0 20 0,0-20 15,-21 20-15,0-20 0,0 21 0,-1-1 16,1 1-16,-21 0 0,21 20 16,-22 1-16,1 0 0,0 0 15,21 0-15,-43 0 0,22 21 0,-1 0 16,1-22-16,0 22 0,-1 0 0,1 0 16,0 0-16,-1 0 0,22 0 15,-21 0-15,21 22 0,0-22 0,-1 21 16,1 0-16,21 0 0,0 0 15,0 0-15,0 1 16,21-1-16</inkml:trace>
  <inkml:trace contextRef="#ctx0" brushRef="#br0" timeOffset="35159.75">20299 6117 0,'0'0'0,"21"-21"0,0 21 0,0 0 15,-21-21-15,21 21 0,-21-21 16,-21 21 31,21 21-47,-21 0 0,0-21 0,0 21 15,0 0-15,-1 22 0,1-22 0,0 21 16,0 1-16,0-1 0,-22 0 16,22 22-16,0-22 0,-21 22 15,21-1-15,-1 1 0,-20-1 0,21 1 16,-21-1-16,20 1 0,-20-1 16,21 1-16,-21 20 0,20-20 0,-20 20 15,21-20-15,-21 21 0,-1-22 16,22 1-16,-21-1 0,-1 22 0,22-22 15,-21 1-15,0-1 0,20 22 0,1-22 16,-21 1-16,21 21 0,0-22 16,-22 1-16,22 20 0,-21-20 0,21-1 15,-22 1-15,22-1 0,-21 1 0,21-1 16,-22 1-16,22-1 0,0-20 16,0-1-16,-22 0 0,43-21 15,-21 22-15,21-22 0,-21-21 0,21 21 16,-21 0-16,21 0 15,0-42 17,21 0-32,0 0 15,0-21-15,-21 20 0,22-20 16,-1 0-16,21-1 0</inkml:trace>
  <inkml:trace contextRef="#ctx0" brushRef="#br0" timeOffset="35831.37">19516 4657 0,'0'0'0,"0"-21"16,-22-1-1,22 1 1,-21 21-1,21 21-15,-21 1 16,0-1-16,0 21 0,21 0 16,0 1-16,-21 20 0,-1 1 0,1 20 15,21-20-15,-21-1 0,0 22 16,21-21-16,-21 20 0,0 1 0,-1 0 16,1-22-16,21 22 0,-21-22 0,21 1 15,-21-1-15,21 1 16,0-22-16,-21 22 0,21-22 0,0-21 15,-21 21-15,21-20 0,0 20 0,0-21 16,0 0-16,0 0 16,0-42 15,0 0-15,0 0-16,0 0 0,0 0 0,0-22 15,0 1-15,21 21 0,0-43 0,0 22 16,0-22-16</inkml:trace>
  <inkml:trace contextRef="#ctx0" brushRef="#br0" timeOffset="36859.31">19431 4763 0,'0'0'0,"0"-22"0,0 1 0,0 0 15,0 0-15,0 0 0,0 0 0,21-1 16,0 22-1,0-21-15,1 21 0,-1 0 0,0 0 16,21-21-16,1 21 0,-1 0 16,0 0-16,22 0 0,-1 0 0,1-21 15,-1 21-15,22 0 0,0 0 16,20 0-16,22 0 0,-21 0 16,21 0-16,0 0 0,0 0 0,0 0 15,0 0-15,0 0 0,0 0 16,0 0-16,0 0 0,0 0 0,-21-21 15,21 21-15,-21 0 0,0 0 16,0 0-16,-22 0 0,22 0 0,-21-21 16,-1 21-16,1 0 0,-21 0 15,-1 0-15,1 0 0,-1 0 0,-21 0 16,1 0-16,-1 0 0,-21 0 16,22 0-16,-22 0 0,0 0 0,0 0 15,0 0 1,-21 21 15,0 0-31,0 0 16,0 0-16,0 0 0,-21 1 0,21-1 15,-21 21-15,21 0 0,0-20 16,-21 20-16,21 21 0,-21-20 0,-1-1 16,22 0-16,-21 22 0,21-22 15,0 1-15,-21 20 0,21-21 0,-21 1 16,21-1-16,0 22 0,-21-22 15,0 21-15,21-20 0,-22 20 0,22 1 16,0-22-16,-21 22 0,0-22 0,21 0 16,-21 1-16,21-1 0,0 0 15,0 1-15,-21-1 0,21-21 16,-21 21-16,21-20 0,-22-1 16,22 0-16,0 0 0,-21 0 0,21 0 15,-21 1-15,21-1 0,-21-21 16,0 0-16,0 21 0,-1-21 15,1 0-15,0 0 0,0 0 16,0 0-16,0 0 0,-1 0 16,1 0-16,0 0 0,0 0 0,-21 0 15,20 0-15,-20 0 0,0 0 0,-1 0 16,1 0-16,0 0 16,-22 0-16,22 0 0,-22 0 0,1 0 15,-1 0-15,1 0 0,-1 0 0,1 0 16,-22 0-16,22 0 0,-1 0 15,-20 0-15,-1 0 0,21-21 0,-20 21 16,20 0-16,-20 0 0,-1 0 16,0 0-16,1 0 0,-1 0 0,-21 0 15,21 0-15,1 0 0,-1-21 0,22 21 16,-22 0-16,0 0 0,22 0 16,-1 0-16,1 0 0,-1 0 0,22 0 15,-22 0-15,22 0 0,0 0 16,-1 0-16,1 0 0,0 0 15,-1 0-15,22 0 0,-21 0 0,0 0 16,20 0-16,-20 0 0,0 0 0,21 0 16,-1 0-16,-20 0 0,21 0 15,0 0-15,0 0 0,-1 0 0,1 0 16,0 0-16,0 0 16,21-22-1,0 1 1,21 0-16,0 0 15,0 21-15,1-21 0,20 0 16,0-1-16</inkml:trace>
  <inkml:trace contextRef="#ctx0" brushRef="#br0" timeOffset="37255.08">22077 4847 0,'0'0'0,"21"0"0,-21-21 16,21 21-16,-21 21 31,0 0-31,0 1 0,0-1 0,0 0 16,-21 0-16,21 0 0,0 22 15,-21-22-15,0 0 0,21 21 0,-22-21 16,22 1-16,0 20 0,0-21 16,0 0-16,-21 0 0,21 1 0,0-1 15,0 0-15,0 0 16,0 0-1</inkml:trace>
  <inkml:trace contextRef="#ctx0" brushRef="#br0" timeOffset="37515.93">21780 5440 0,'0'0'0,"0"21"0,0 0 31,22 0-15,-1-21-16,0 0 0,0 0 16,0 0-16,0 0 0,22 0 15,-22 0-15,0 0 0,0 0 0,0 0 16,22 0-16,-22 0 0,0 0 15,0-21-15,0 21 0,1 0 0,-1-21 16,0 21-16,0-21 0,-21 0 0,21 21 16,-21-21-16,21-1 0,-21 1 15</inkml:trace>
  <inkml:trace contextRef="#ctx0" brushRef="#br0" timeOffset="37743.32">21929 4995 0,'0'0'0,"-22"0"15,22-21-15,22 21 16,-1 0 0,21 0-16,-21 0 0,0 0 15,1 0-15,20 0 0,-21 0 16,21 0-16,-20 0 0,-1 0 0,21 0 15,-21-21-15,0 0 0,1 21 16,-1-21-16,0 21 0,-21-21 16</inkml:trace>
  <inkml:trace contextRef="#ctx0" brushRef="#br0" timeOffset="38359.37">22288 4572 0,'0'0'0,"-42"0"0,21 0 16,-21 0-16,20-21 0,-20 21 0,0 0 15,-1 0-15,1 0 0,-21 0 0,20 0 16,-20 0-16,20 21 0,-20-21 16,-1 21-16,22 0 0,-21 1 0,20-1 15,1 21-15,0 0 0,-1-20 16,1 20-16,0 21 0,20-20 0,1 20 15,0-20-15,0 20 0,21-21 16,-21 22-16,21-22 0,0 1 0,0 20 16,0-21-16,0 1 0,0-1 0,21 22 15,0-22-15,0 0 0,0 1 16,22-1-16,-22 0 0,21-21 16,-21 22-16,22-22 0,-1 21 15,0-21-15,1 1 0,-1-1 0,0 0 16,22-21-16,-22 0 0,1 21 0,20-21 15,-21 0-15,1 0 0,20 0 16,-20 0-16,-1 0 0,0 0 0,1 0 16,-22-21-16,21 0 0,0 0 15,-20-1-15,20 22 0,-21-42 0,0 21 16,22 0-16,-22-22 0,0 1 0,21 0 16,-21-1-16,1 1 0,-1 0 15,21-1-15,-21 1 0,0-21 0,1 20 16,-22 1-16,0-22 15,0 22-15,0-21 0,0 20 0,0-20 16,-22 20-16,1-20 0,0 21 16,-21-1-16,21 1 0,-22 21 0,22-22 15,-21 22-15,21 0 0,-22 0 0,22 0 16,0 0-16,-21 21 0,20 0 16,1-22-16,0 22 0,0 0 0,-21 0 15,20 0-15,1 0 0,0 0 16,0 0-16,-21 0 0,20 0 0,-20 0 15,21 0-15,0 0 0,-22 0 0,22 0 16</inkml:trace>
  <inkml:trace contextRef="#ctx0" brushRef="#br0" timeOffset="40723.6">21950 9737 0,'-21'21'0,"42"-42"0,-64 63 0,22-42 0,0 21 16,0 0-1,42-42 16,-21 0-31,21 21 0,22-21 16,-22 0-16,0 0 0,21-1 16,-21 1-16,22 0 0,-22-21 0,21 21 15,1-22-15,-1 22 0,0-21 16,22-1-16,-22 22 0,22-21 16,-22 0-16,21-1 0,1 1 0,-22-22 15,22 22-15,-1-21 0,-20 20 0,20-20 16,-21 20-16,22-20 0,-22 21 15,22-22-15,-22 22 0,0-1 0,22-20 16,-22 21-16,22-1 0,-1 1 16,1-22-16,-1 1 0,1 21 0,-1-22 15,22 1-15,-22-1 0,1 1 0,-1 20 16,1-20-16,-1-1 0,1 1 16,-1 20-16,-20-20 0,20 21 15,-20-22-15,-1 22 0,21-22 0,-20 22 16,-1-22-16,0 22 0,1 0 15,-1-22-15,0 22 0,1 0 0,-1-1 16,-21 1-16,22 0 0,-1 20 16,0-20-16,1 21 0,-22 0 0,21-22 15,-21 22-15,0 0 0,1 0 0,-1 0 16,0 21-16,-21-21 0,0-1 16,21 22-16,-21-21 15,0 0-15,0 0 0,0 0 16,0 0-1,0-1-15,0 1 0,0 0 0</inkml:trace>
  <inkml:trace contextRef="#ctx0" brushRef="#br0" timeOffset="41299.48">25231 5059 0,'0'0'0,"21"0"15,-21-21 1,0 0 0,0-1-16,-21 22 0,-1 0 31,1 22-16,0-1-15,21 21 0,-21-21 0,21 22 16,-21-1-16,0 21 0,-1-20 16,22 20-16,-21 1 0,0-1 0,0 22 15,0-22-15,0 22 0,-1 0 16,22-1-16,0 1 0,0-21 0,0 20 16,0-20-16,0 20 0,0-20 0,0 21 15,0-22-15,0 1 16,0-1-16,0-21 0,0 22 0,0-43 15,0 21-15,0 1 0,0-22 0,0 0 16,0 0-16,0-42 31,0 0-31,22 0 16,-1 0-16,-21-1 0,21-20 0,0 21 16,-21-21-16,21-1 0</inkml:trace>
  <inkml:trace contextRef="#ctx0" brushRef="#br0" timeOffset="42407.59">25315 4932 0,'0'0'0,"-21"-21"0,21 0 0,0-22 0,-21 22 16,21 0-16,-21 21 0,21-21 15,0 0-15,0-1 16,0 1 0,21 21-16,0 0 0,0 0 15,0 0-15,1-21 0,20 21 0,0 0 16,1 0-16,-1 0 16,21 0-16,22-21 0,0 21 0,-1 0 15,1 0-15,21 0 0,0 0 16,-22 0-16,22 0 0,0 0 0,21 0 15,-21 0-15,21 0 0,0 0 16,0 0-16,-21 0 0,21 0 0,-21 0 16,21 0-16,-22 0 0,1 0 15,0 0-15,0 0 0,0 0 0,-22 0 16,1 0-16,0 0 0,-1 0 16,1 0-16,-21 0 0,20 0 0,-20 0 15,-1 0-15,1 0 0,-1 0 0,1 0 16,-1 0-16,-20 0 15,20-21-15,-21 21 0,22 0 0,-22 0 16,1 0-16,-1 0 0,0 0 16,1 0-16,-22 0 0,21 0 0,-21 0 15,0 0-15,1 0 0,-1 0 16,0 0-16,0 0 0,0 0 0,0 0 16,1 0-1,-22 21 1,21-21-16,-21 21 15,0 0-15,0 0 0,0 1 16,0-1-16,0 21 0,0-21 16,-21 22-16,-1-22 0,22 21 15,-21 0-15,0 1 0,21-1 16,-21 0-16,0 1 0,0 20 0,21-20 16,-22-1-16,22 21 0,-21 1 15,21-1-15,-21 1 0,21-1 0,0 1 16,0 21-16,0-22 0,0 1 0,0-1 15,0 1-15,0-1 0,0 1 16,0-1-16,0 1 0,0-1 0,0 1 16,0-22-16,-21 21 0,0-20 15,21-1-15,-21 0 0,-1 1 0,1-1 16,0 0-16,0-20 0,-21-1 16,20 0-16,1 21 0,-21-21 15,21-21-15,-22 22 0,22-1 16,-21 0-16,21-21 0,-22 21 0,22-21 15,-21 21-15,0-21 0,20 0 0,-20 21 16,0-21-16,-1 0 0,1 0 16,0 22-16,-1-22 0,-20 0 0,21 0 15,-22 0-15,-21 0 0,1 0 0,-1 0 16,0 0-16,1 0 0,-22 0 16,21 0-16,-21 0 0,22 0 0,-22-22 15,0 22-15,0 0 0,0-21 16,1 21-16,-1 0 0,0 0 15,0-21-15,21 21 0,-20 0 0,-1 0 16,21 0-16,-21-21 0,22 21 16,-22 0-16,21 0 0,0 0 0,22 0 15,-22 0-15,22 0 0,-1 0 0,1-21 16,-1 21-16,22 0 0,-22 0 16,22 0-16,-21-21 0,-1 21 0,22-22 15,-1 22-15,-20 0 0,21 0 0,-1 0 16,22-21-16,-21 21 0,21 0 15,-1 0-15,1 0 0,21-21 32,0 0-17,21 0-15,1 0 16,20-1-16,0 1 0</inkml:trace>
  <inkml:trace contextRef="#ctx0" brushRef="#br0" timeOffset="42827.8">28257 5059 0,'0'0'15,"22"-21"-15,-1 21 0,-21-21 16,0 42 31,0 0-47,0 0 0,-21 21 15,21-20-15,-22 20 0,22-21 16,-21 0-16,21 22 0,-21-22 16,0 21-16,21-21 0,0 0 0,0 1 15,-21-1-15,21 0 0,-21 0 16,21 0-16,-22 0 0,22 1 0,0-1 16,0 0-16,22-21 31,-1 0-31</inkml:trace>
  <inkml:trace contextRef="#ctx0" brushRef="#br0" timeOffset="43087.66">27919 5525 0,'0'0'0,"-21"21"0,-1-21 16,1 0-16,21 21 15,21-21 1,1 0 0,-1 0-16,0 21 0,21-21 15,-21 0-15,22 0 0,-22 0 0,0 0 16,21 0-16,1 0 0,-22 0 16,21 0-16,-21 0 0,22 0 0,-22-21 15,0 21-15,0-21 16,0 0-16,1 21 0,-22-22 0</inkml:trace>
  <inkml:trace contextRef="#ctx0" brushRef="#br0" timeOffset="43299.54">28088 5165 0,'-42'-43'31,"63"43"-15,0 0-16,0-21 0,0 21 0,1 0 16,20 0-16,-21 0 0,21 0 15,-20 0-15,20 0 0,0 0 0,1 0 16,-1-21-16,-21 21 0,21 0 16,1-21-16,-22 21 0</inkml:trace>
  <inkml:trace contextRef="#ctx0" brushRef="#br0" timeOffset="43883.39">28596 4678 0,'0'0'0,"-21"0"0,0 0 0,-22 0 0,22 0 15,-21 0-15,0 0 0,-1 0 16,1 0-16,0 0 0,-22 21 0,1-21 15,-1 21-15,22 0 0,-22 1 16,1-1-16,-1 21 0,22-21 0,0 22 16,-1-1-16,22 0 0,-21 22 15,21-22-15,-1 0 0,22 22 16,0-22-16,0 1 0,0 20 0,0-21 0,0 1 16,0-1-16,0 22 15,0-22-15,22 0 0,-1 22 0,0-22 16,0 0-16,0-20 0,-21 20 15,43 0-15,-22-21 0,0 1 0,0 20 16,21-42-16,-20 21 0,20 0 16,0-21-16,1 0 0,-1 0 0,0 21 15,22-21-15,-22 0 0,0 0 0,22 0 16,-22-21-16,1 0 0,-1 21 16,21-21-16,-20 0 0,-22-22 0,21 22 15,1-21-15,-1 0 16,0-1-16,-21 1 0,22 0 0,-1-1 15,-21 1-15,22-22 0,-22 22 16,21 0-16,-21-1 0,-21 1 0,0 0 16,0-1-16,0 1 0,0 0 15,0-1-15,-21 1 0,0 0 0,-21-1 16,20 1-16,-20 21 0,0-21 16,-1-1-16,1 22 0,0-21 0,-1 21 15,1-1-15,21 1 0,-21 21 0,20 0 16,-20 0-16,21 0 0,0 0 15,0 0-15,-1 0 0,1 0 0,0 21 16,0 1-16,0-1 16,0 0-16,-1 0 0,22 0 0,-21 0 15</inkml:trace>
  <inkml:trace contextRef="#ctx0" brushRef="#br0" timeOffset="44959.29">17018 9229 0,'21'0'47,"-21"21"-32,0 0-15,21 0 0,-21 0 0,21 1 16,-21-1-16,22 0 16,-1 21-16,-21 1 0,0-1 0,21 0 15,0 1-15,-21-1 0,21 0 0,-21 1 16,21-22-16,-21 21 0,22-21 16,-22 0-16,0 1 0,0-1 0,21 0 15,0 0-15,0-21 0,0 0 16,0 0-16,1 0 0</inkml:trace>
  <inkml:trace contextRef="#ctx0" brushRef="#br0" timeOffset="46479.34">2095 2836 0,'0'0'15,"0"22"1,0-1 0,0 0-16,0 0 15,0 0-15,0 0 0,0 1 16,0-1-16,0 0 0,0 0 0,0 0 16,0 0-16,0 1 15,-21-22-15</inkml:trace>
  <inkml:trace contextRef="#ctx0" brushRef="#br0" timeOffset="47008.18">2286 2625 0,'0'0'0,"21"-21"16,-63-106-1,21 105-15,-1 1 16,-20 21-16,21 0 0,-21 0 16,20 0-16,-20 0 0,0 21 15,-1 1-15,1-1 0,0 0 0,-1 21 16,1 1-16,0-22 0,-1 42 16,1-20-16,0-1 0,-1 0 0,22 1 15,0 20-15,0-21 0,21 1 16,-21 20-16,21-20 15,0 20-15,0 1 0,21-22 0,0 0 16,21 22-16,-20-22 0,20-21 16,0 22-16,1-22 0,-1 0 0,0 0 15,1 0-15,-1-21 0,0 0 16,22 0-16,-22 0 0,22 0 0,-1 0 16,1-21-16,-22 0 0,21 0 15,22 0-15,-43-22 0,22 22 0,-1-21 16,1-1-16,-22 1 0,1 0 15,-22-22-15,0 22 0,0 0 0,-21-22 16,0 22-16,0-22 16,0 1-16,-21 20 0,0-20 0,-22-1 15,1 22-15,-21-21 0,-1 20 16,1 1-16,-1 0 0,1 20 0,-1-20 16,1 42-16,-1-21 0,22 21 15,-22 0-15,22 0 0,0 21 16,-1 0-16,1 0 0,0 22 0,-1-22 15,1 21-15,21 1 0,-22-1 16,22 0-16,0 1 0,0-1 0,21-21 16,0 21-16,0-20 0</inkml:trace>
  <inkml:trace contextRef="#ctx0" brushRef="#br0" timeOffset="47896.11">16997 2371 0,'0'0'0,"0"-21"16,0-1-1,0 1 1,0 0-16,0 0 16,0 0-16,21 21 0,0 0 15,0-21-15,0 21 16,1 0-16,20 0 0,-21 0 0,21 0 16,1 0-16,-1 21 15,-21-21-15,22 21 0,-1 0 0,-21 21 0,-21-20 16,0 20-16,0 0 0,0 1 15,-42-1-15,21 0 0,-22-21 16,-20 22-16,20-1 0,1-21 16,0 0-16,-1 1 0,1-1 0,21 0 15,-21 0-15,20-21 0,22 21 16,-21-21-16,0 0 0,21 21 16,21-21-1,0 0-15,1 0 16,-1 0-16,0 0 0,0 0 0,21 0 15,-20-21-15,20 21 0,0 0 16,1-21-16,-1 0 0,0 21 0,-21-21 16,22 0-16,-22-1 15,0 1-15,0 0 0,0 0 0</inkml:trace>
  <inkml:trace contextRef="#ctx0" brushRef="#br0" timeOffset="48564.77">17653 1947 0,'0'0'0,"-42"-21"0,-1 0 15,1 21-15,0-21 0,20 0 0,-20 21 16,-21 0-16,20-21 0,1 21 16,0 0-16,-22 0 0,22 0 0,-1 0 15,-20 0-15,21 21 0,-22-21 16,22 21-16,-1 0 0,-20 21 0,21-20 16,-22 20-16,22-21 0,-1 21 15,1 1-15,0-1 0,-1 0 16,22 1-16,-21-1 0,21 22 0,0-1 15,21 1-15,0-1 0,0-21 16,0 22-16,0-1 0,0-20 0,0-1 16,0 0-16,21 1 0,21-1 15,-21-21-15,22 22 0,-22-22 0,21 0 16,22 0-16,-22 0 0,0 0 16,22 1-16,-22-22 0,22 0 0,-22 0 15,21 0-15,1 0 0,-1 0 16,1 0-16,-1 0 0,1-22 0,-1 1 15,1 21-15,-1-21 0,1 0 0,-1-21 16,1 20-16,-22 1 0,22-21 16,-22 0-16,0-1 0,1 1 15,-1-22-15,0 22 0,-20-21 16,20 20-16,-21-20 0,21-1 0,-20 22 16,-22 0-16,0-22 0,21 22 15,-21-1-15,0 1 0,0 0 0,-21-1 16,-1-20-16,1 21 0,0 20 15,-21-20-15,-1 0 0,1 21 0,0-1 16,-22 1-16,22 0 0,-22 0 16,-20 21-16,20 0 0,-20 0 0,20 0 15,1 0-15,-1 21 16,1 0-16,-1 0 0,22 1 0,-22-1 0,22 0 16,0 0-16,-1 0 15,1 0-15,21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2:16:57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 1185 0,'0'0'0,"-21"0"15,0 0 1,-1 0-16,22-21 15,-21 21-15,21-21 0,0 0 16,0 0-16,0 0 16,0-1-16,21 1 15,1 21-15,-1 0 16,0 0-16,21 0 0,-21 0 0,1 0 16,-1 0-16,0 21 0,0 1 15,0-1-15,-21 0 0,0 0 0,0 21 16,0-20-16,0 20 0,-21-21 15,0 0-15,-21 0 0,20 22 16,1-22-16,-21-21 0,21 21 16,0 0-16,-22-21 0,22 0 15,21 21-15,-21-21 0,0 0 0,21-21 47,21 0-31,0 21-16,0 0 0,0 0 15,22 0-15,-22 0 0,21 0 0,1 0 16,-1 0-16,0 0 0,1 0 16,-1 21-16,0 0 0,-21 1 15,22-1-15,-22-21 0,-21 21 0,0 21 16,0-21-16,0 1 16,0-1-16,-42 0 0,20 0 0,-20 0 15,0 0-15,-22 1 0,22-1 16,-22 0-16,22-21 0,-21 21 0,20-21 15,1 0-15,0 0 0,20 0 16,-20 0-16,21 0 0,0 0 16,0 0-16,-1-21 0,1 21 0,21-21 15,0 0-15,0-1 0,0 1 16,0 0-16,0-21 0</inkml:trace>
  <inkml:trace contextRef="#ctx0" brushRef="#br0" timeOffset="636.78">1672 550 0,'-42'0'0,"84"0"0,-148 0 0,64 0 0,0 0 15,-22 0-15,22 0 0,-22 22 16,22-1-16,-22 0 0,22 0 16,0 0-16,-1 22 0,1-22 15,21 42-15,-21-20 0,20-1 16,1 21-16,-21 1 0,21-22 0,0 22 16,-1-1-16,1 1 0,0-22 15,0 22-15,0-1 0,0 1 0,-1-1 16,22 1-16,0 20 0,0-20 15,0-1-15,0 1 0,0-22 16,0 22-16,22-22 0,-1 0 0,21 1 16,-21-1-16,22-21 0,-1 0 15,21 0-15,-20-21 0,20 0 0,1 0 16,20 0-16,-20 0 16,21 0-16,-1-21 0,1 21 0,-22-21 15,22 0-15,-21-21 0,20 20 16,-20 1-16,-1-21 0,-20 0 0,20 20 15,1-41-15,-22 21 0,21-1 16,-20-20-16,-1-1 0,-21 1 0,22 20 16,-22-20-16,0-1 0,0 1 15,-21-1-15,0-20 0,0 20 16,-21 1-16,0-1 0,-22-20 0,1 20 16,0 22-16,-22-22 0,22 22 15,-22 0-15,1 20 0,-22-20 0,22 21 16,-22 0-16,0 21 15,1 0-15,-1 0 0,0 0 0,1 0 16,-1 0-16,22 0 0,-1 21 16,22 0-16,-1 21 0,1-20 15,0 20-15,-1 0 0,22 1 0,0 20 16,0-21-16,0 1 0,21-1 16,0 22-16</inkml:trace>
  <inkml:trace contextRef="#ctx0" brushRef="#br0" timeOffset="1608.51">5884 9567 0,'0'0'0,"21"-21"15,-21 0-15,0 0 0,0 0 16,0 0-16,-21 21 31,0 0-15,21 21-16,0 0 0,0 0 0,0 0 15,0 22-15,0-22 0,-21 21 16,21 22-16,0-22 0,-21 0 0,21 22 16,0-22-16,0 0 0,0 22 15,-21-1-15,21-20 0,-22 20 16,1 22-16,21-22 0,-21 22 0,21-21 15,0 20-15,-21 1 0,0 0 0,21-1 16,-21 1-16,21 0 0,0-1 16,-22 22-16,1-21 0,21-1 0,0 1 15,-21 0-15,21-1 0,-21-20 0,21 21 16,0-22-16,-21 1 0,21-1 16,0 1-16,0-1 0,0-21 15,0 1-15,0-1 0,0-21 0,0 0 16,0 1-16,0-1 0,0-42 31,0-1-31,0 1 0,0-21 16,0 21-16,0-22 0,0 1 0,21-21 15,-21 20-15</inkml:trace>
  <inkml:trace contextRef="#ctx0" brushRef="#br0" timeOffset="2952.74">5778 9462 0,'0'0'15,"43"-22"1,-43 1 0,21 21 30,0 0-30,0 0-16,0 0 0,1 0 16,20 0-16,-21 0 0,21 0 0,-20 0 15,20 0-15,0 0 0,22 0 16,-22 0-16,22 0 0,20 0 0,1 0 16,21 0-16,-22 0 0,22 0 0,0-21 15,21 21-15,-21 0 16,0 0-16,21-21 0,0 21 0,0 0 15,0-21-15,0 21 0,0 0 0,-21-21 16,-1 21-16,22-22 0,-21 22 16,21 0-16,-21 0 0,0 0 0,0 0 15,0 0-15,-1 0 0,-20 0 16,0 0-16,-1 0 0,1 0 0,-21 0 16,20 0-16,-20 0 0,-1 0 0,1 0 15,-1 0-15,1 0 0,-22 0 16,0 0-16,1 0 0,-1 0 0,-21 0 15,0 0-15,1 0 0,-1 0 0,-21 22 47,0-1-31,0 0 0,0 0-16,0 0 0,0 0 15,0 1-15,0-1 0,0 0 16,0 0-16,0 21 0,0 1 0,0-1 15,0 0-15,0 1 0,0-1 0,0 22 16,0-22-16,0 0 0,0 22 16,0-22-16,0 22 0,0-1 0,0 1 15,0-1-15,0 1 0,0-1 0,0 22 16,0-22-16,0 1 16,0-1-16,0 1 0,0-22 0,0 22 15,0-1-15,0-21 0,0 22 0,0-22 16,0 22-16,0-22 0,0 22 15,0-22-15,0 0 0,0 22 0,0-22 16,0 0-16,0 1 0,0-1 0,0 0 16,0 1-16,0-22 0,0 21 0,-21 1 15,21-22-15,-22 21 0,1-21 16,21 22-16,0-22 0,-21 0 0,0 21 16,0-21-16,0 1 0,21-1 0,-22 0 15,1 0-15,0 0 0,0 0 16,0-21-16,21 22 0,-21-1 15,-1-21-15,1 21 0,0 0 16,0-21-16,0 0 0,0 0 16,-1 21-16,1-21 0,-21 21 0,21-21 15,0 0-15,-22 0 0,1 0 0,21 0 16,-22 0-16,1 0 0,0 22 0,-1-22 16,-20 0-16,21 0 0,-22 0 15,22 0-15,-22 0 0,1 0 0,-22 21 16,22-21-16,-22 0 0,21 0 0,-20 0 15,20 0-15,1 0 0,-22 0 16,22 0-16,-22 0 0,21 0 0,-20 0 16,-1 0-16,22 21 0,-22-21 15,0 0-15,1 0 0,-1 0 0,21 0 16,-20 0-16,20 0 0,-20 0 16,20 0-16,-21-21 0,22 21 0,-22 0 15,1-21-15,-1 21 0,0 0 0,22-22 16,-22 22-16,0-21 0,22 21 15,-22 0-15,22 0 0,-1 0 0,1-21 16,-1 21-16,1 0 0,-1 0 0,22 0 16,-22 0-16,22 0 0,-21 0 15,20 0-15,1 0 0,21 0 0,-22 0 16,22 0-16,0 0 0,0 21 0,0-21 16,42-21 15,0 0-31,0 21 15,22-21-15,-22 0 0,21-22 16,-21 22-16,22-21 0</inkml:trace>
  <inkml:trace contextRef="#ctx0" brushRef="#br0" timeOffset="3608.36">9821 9779 0,'-63'-21'16,"42"21"-16,-1-21 0,1 21 0,0 0 16,0 0-16,-21 0 15,20 0-15,-20 0 0,21 0 0,0 0 16,-22 21-16,22-21 0,-21 21 0,21 0 15,0 0-15,-22 1 0,22-1 16,0 21-16,0-21 0,0 22 0,-1-22 16,1 0-16,0 21 0,21-21 0,0 22 15,-21-22-15,21 0 0,0 21 16,0-20-16,0-1 0,0 0 0,0 0 16,0 0-16,21 0 0,0 1 0,0-1 15,1-21-15,20 21 16,-21-21-16,21 0 0,-20 0 0,20 0 0,0 0 15,1 0-15,-1 0 0,0 0 16,22-21-16,-22 0 0,22-1 16,-22 1-16,0 0 0,22 0 0,-22 0 15,-21 0-15,22-1 0</inkml:trace>
  <inkml:trace contextRef="#ctx0" brushRef="#br0" timeOffset="4208.34">10118 9716 0,'0'0'15,"0"-22"-15,-22-20 0,1 21 0,0-21 16,0 20-16,0 1 0,0-21 0,-22 21 16,1 0-16,21 21 0,-22-22 15,1 1-15,0 21 0,-1 0 16,22 0-16,-21 0 0,0 0 0,-1 0 16,1 0-16,0 0 0,20 0 0,-20 21 15,0 1-15,-1-1 0,22 21 16,-21-21-16,0 22 0,20-1 0,-20 0 15,0 1-15,21-1 0,-22 21 0,22-20 16,-21-1-16,21 0 0,-1 22 16,22-22-16,0 1 0,-21-1 0,21 0 15,0 1-15,0-1 0,0 0 0,0 1 16,0-22-16,21 21 0,1 0 16,-1-20-16,0-1 0,0 21 15,0-21-15,0 0 0,22 1 0,-22-1 16,21 0-16,1-21 0,-1 21 15,0-21-15,1 0 0,-1 0 0,0 0 16,22 0-16,-1 0 0,1 0 0,-1 0 16,1-21-16,-1 0 0,22 0 15,-22-1-15,1 1 0,-1 0 0,-20 0 16,20-21-16,-20 20 0,-1-20 0,-21 21 16,21-21-16,-20-1 0,-1 1 15,0 0-15,-21-1 0,0 1 0,0 0 16,0-1-16,0 1 0,0-22 15,0 22-15,0-21 0,0 20 16,-21-20-16,0 20 0,-1 1 0,1 0 16,0-1-16,-21 22 0,21 0 0,-22 0 15,22 21-15,-21 0 0,-1-21 16,-20 21-16,21 0 0,-1 0 0,-20 0 16,20 0-16,1 0 0,0 0 0,-1 0 15,1 0-15,21 0 0,0 0 16,0 0-16,-1 0 0,1 0 15,21-21 1,-21-1 0</inkml:trace>
  <inkml:trace contextRef="#ctx0" brushRef="#br0" timeOffset="4820.99">6265 7493 0,'-21'21'63,"21"0"-48,0 1-15,0-1 0,0 0 16,0 0-16,0 21 0,0 1 0,0-1 16,0 0-16,0 1 0,0-1 15,21 22-15,0-1 0,-21 1 0,22-1 16,-1 1-16,-21-1 0,21 1 0,0 20 15,0-20-15,0-1 0,1 1 16,-1-1-16,21 1 0,-21-1 16,0-20-16,22 20 0,-22 1 0,21-22 15,-21 21-15,1-20 0,-1-1 0,21-21 16,-21 22-16,0-22 0,1 0 16,-22 0-16,0 0 0,21 0 0,-42-21 31,-1 0-16,1-21-15,0-21 0,0 21 0,0 0 16</inkml:trace>
  <inkml:trace contextRef="#ctx0" brushRef="#br0" timeOffset="5512.53">3260 4911 0,'0'0'0,"0"-21"0,-22-22 0,1 22 16,21-21-16,0 21 0,-21-1 15,0-20-15,21 21 0,-21-21 0,21 20 16,0 1-16,0 0 0,0 0 16,0 0-16,-21 21 15,-1 21 1,22 0-16,0 0 0,0 22 15,0-1-15,0 21 0,0 1 16,0-1-16,0 22 0,0-21 0,0 20 16,0 1-16,0 0 0,0-1 15,0 1-15,0 0 0,0-1 0,0 1 16,0-22-16,0 22 0,0-21 16,0-1-16,0 1 0,0-1 15,0-21-15,0 22 0,0-22 0,-21 1 16,21-22-16,0 21 0,-21-21 15,21 0-15,0 1 0,0-1 16,0-42 0,0-1-16,0 1 15,0 0-15,0 0 0,0-21 16,0 20-16,0-20 0,21 0 0,0-22 16,-21 22-16</inkml:trace>
  <inkml:trace contextRef="#ctx0" brushRef="#br0" timeOffset="6463.98">3238 4657 0,'0'0'16,"0"-43"-16,0 22 0,-21 0 0,21 0 16,-21 0-16,21 0 0,0-1 15,0 1 1,21 0-16,22 0 15,-1 21-15,21-21 16,1 21-16,21-21 0,-1 21 0,1-22 0,0 1 16,20 21-16,-20-21 0,42 0 15,-21 21-15,21-21 0,21 21 16,-21-21-16,0 21 0,21-22 0,-21 22 16,0 0-16,21-21 0,1 21 15,-22 0-15,21-21 0,0 21 0,0 0 16,-21 0-16,21 0 0,-21 0 15,0 0-15,0 0 0,0 0 0,-21 0 16,0 21-16,0-21 0,-22 0 16,1 21-16,-21-21 0,-1 0 0,1 0 15,-1 22-15,1-22 0,-22 0 16,0 0-16,1 0 0,-22 21 16,0-21-16,21 0 0,-21 0 0,-21 21 15,22-21-15,-22 21 0,21 0 16,-21 0-16,0 1 0,0-1 15,0 21-15,0-21 0,0 0 16,-21 22-16,-1-1 0,1-21 0,21 43 16,-21-22-16,21 0 0,-21 22 0,21-1 15,-21 1-15,21-1 0,0-20 16,0 20-16,0 1 0,0-1 0,0 1 16,0-1-16,0 1 0,0-1 15,-21 1-15,21-1 0,-22 22 16,22-22-16,0 1 0,-21-1 0,0 1 15,0-22-15,0 22 0,0-22 16,21 22-16,-22-22 0,1 21 0,0-20 16,0-1-16,0 0 0,0 22 0,21-22 15,-22 1-15,22-1 0,-21-21 16,21 21-16,-21-20 0,21 20 0,-21-21 16,21 0-16,0 0 0,0 1 15,-21-1-15,21 0 0,-21 0 0,-1 0 16,1-21-16,0 0 15,0 21-15,0-21 0,0 0 16,-1 0-16,1 0 0,0 0 16,0 0-16,-21 0 0,-1 0 0,1 0 15,-22 0-15,22 0 0,-21 0 0,-1 0 16,-21 0-16,22-21 0,-22 21 16,1 0-16,-22 0 0,21 0 0,-42-21 15,21 21-15,-21 0 0,0 0 16,21 0-16,-21 0 0,22 0 0,-22 0 15,0 0-15,0 0 0,0 0 0,-22 0 16,22 0-16,0 0 0,-21 0 16,21 21-16,0-21 0,-21 0 0,21 0 15,21 0-15,-21 21 0,21-21 0,22 0 16,-1 0-16,22 0 16,20 0-16,1 0 0,21 0 0,-22 0 15,43-21 1,0 0-1,22 21-15,-1 0 0,0-21 0,0 21 16,0-21-16,0 0 0,1-1 16,-1 1-16</inkml:trace>
  <inkml:trace contextRef="#ctx0" brushRef="#br0" timeOffset="7072.82">6583 4593 0,'0'0'0,"0"-21"31,-21 21-31,21-21 0,-22 21 0,1 0 16,0 0-16,0 0 0,0 0 15,0 0-15,-1 0 0,1 0 0,-21 0 16,21 0-16,-22 21 0,22 0 0,-21 0 15,21 1-15,0-1 0,-22 0 16,22 21-16,21-21 0,-21 22 0,21-1 16,-21-21-16,21 22 0,0-22 15,0 21-15,0-21 0,0 0 0,0 1 16,0-1-16,21 0 0,0-21 0,0 21 16,0-21-16,1 0 0,20 0 15,-21 0-15,21 0 0,1 0 0,-1 0 16,0-21-16,22 0 0,-22 21 15,1-21-15,-1-1 0,-21 1 16,21 0-16</inkml:trace>
  <inkml:trace contextRef="#ctx0" brushRef="#br0" timeOffset="7636.49">6837 4445 0,'-21'-21'0,"42"42"0,-42-84 0,-1 41 0,1-20 16,0 21-16,0 0 0,0 0 0,-22-1 15,1 22-15,21-21 0,-21 21 16,-1 0-16,1 0 0,0 0 0,-22 0 16,22 21-16,-1-21 15,1 22-15,-21-1 0,20 0 0,1 21 16,-22-21-16,22 1 0,-21 20 0,20 0 16,1 1-16,0-1 0,20 0 15,-20 1-15,21-1 0,0 21 0,0-20 16,-1 20-16,22 1 0,0-22 15,0 0-15,0 22 0,0-22 0,22 1 16,-1-22-16,0 21 0,21 0 16,-21-20-16,22 20 0,-22-21 0,21 0 15,1 0-15,20 1 0,-21-1 0,1-21 16,20 21-16,-20-21 0,-1 0 16,21 0-16,1 0 0,-22 0 15,22 0-15,-1 0 0,1-21 0,-1 21 16,1-21-16,-22-1 0,22 1 15,-22 0-15,21 0 0,-20 0 0,-1-22 16,-21 22-16,22-21 0,-22 0 0,0-22 16,0 22-16,0-22 0,-21 1 15,0 20-15,0-20 0,0-1 0,0 1 16,0-1-16,0 22 0,-21-21 16,0-1-16,0 22 0,0-22 0,-22 22 15,22 0-15,-42-1 0,20 1 16,1 21-16,-22 0 0,1-1 0,-1 22 15,1 0-15,-1 0 0,22 0 16,-21 0-16,20 22 0,1-1 16,0 0-16,-1 0 0,1 21 0,21-20 15,0 20-15,-1 0 0,22-21 0,0 22 16,0-1-16,0-21 0,0 22 16,22-22-16</inkml:trace>
  <inkml:trace contextRef="#ctx0" brushRef="#br0" timeOffset="8380.06">9885 6562 0,'0'0'0,"63"-64"32,-63 43-32,0 42 47,0 0-47,-21 1 0,0-1 0,0 21 15,0 0-15,-1-20 0,1 20 16,0 0-16,0 22 0,-21-22 0,20 0 15,-20 22-15,21-22 0,-21 22 0,-1-1 16,22 22-16,-21-22 16,-1 1-16,22 21 0,-21-22 0,0 1 15,20 20-15,-20-20 0,21 20 0,-21 1 16,20 0-16,-20-22 0,0 22 0,21 0 16,-22-1-16,1 1 0,21-22 15,-22 22-15,1-21 0,0-1 0,21 1 16,-22-1-16,1 1 0,21-1 0,0-21 15,-1 1-15,1-1 0,0-21 0,21 0 16,21-21 0,22-21-1,-22 0-15,0-21 0,0 21 0,21-22 16,-20 1-16,20 0 0,0-1 16</inkml:trace>
  <inkml:trace contextRef="#ctx0" brushRef="#br0" timeOffset="9208.68">9567 4403 0,'0'0'0,"-42"0"16,42 21-16,-21 0 15,21 0-15,-21 0 0,-1 22 0,22-1 16,0 0-16,0 22 0,-21-1 16,21 1-16,-21 21 0,21-1 15,0 1-15,0-22 0,-21 22 0,0 0 0,0-1 16,21 1-16,-22 0 15,22-1-15,0-20 0,0 21 0,0-22 16,-21 1-16,21-22 0,0 21 0,0-20 16,0-1-16,0-21 0,0 22 15,0-22-15,0 0 0,0 0 0,0 0 16,0 0-16,0 1 16,0-44-1,0 1 1,0 0-16,0 0 0,0 0 15,0-22-15,21 22 0,-21-21 16,0 0-16,22-1 0,-22 1 0</inkml:trace>
  <inkml:trace contextRef="#ctx0" brushRef="#br0" timeOffset="10136.15">9610 4530 0,'0'0'0,"-22"-21"0,22-22 0,-21 22 16,21-21-16,0 21 0,0-1 0,0 1 16,0 0-16,0 0 0,21 21 15,1-21-15,20 21 16,0 0-16,1-21 0,20-1 0,22 22 16,-22-21-16,43 21 15,-21 0-15,21-21 0,-22 21 0,22 0 16,21-21-16,0 21 0,0 0 0,21 0 15,-21 0-15,21 0 0,-21-21 16,22 21-16,-1 0 0,21 0 0,-21 0 16,0 0-16,1 0 0,-22 0 15,0 0-15,21 0 0,-21 0 0,0 0 16,-21 0-16,-1 21 0,1-21 16,-21 0-16,0 21 0,-22-21 15,1 0-15,-1 21 0,-21-21 16,1 21-16,-22-21 0,21 22 0,-21-1 0,1-21 15,-1 21-15,0 0 16,0 0-16,-21 0 16,0 1-16,0-1 15,0 0-15,0 0 0,0 0 16,0 0-16,-21 1 0,0-1 0,21 0 16,0 21-16,-21 1 0,-1-1 0,22 0 15,-21 22-15,21-22 0,-21 22 16,21-1-16,0-21 0,0 22 0,0-1 15,-21-20-15,21 20 0,0 1 16,-21-22-16,21 22 0,0-22 16,0 21-16,-21-20 0,21 20 0,-22-20 0,22 20 15,-21-21-15,21 1 16,0-1-16,-21 0 0,21 1 0,-21-1 16,0-21-16,0 22 0,21-22 0,-22 0 15,1 0-15,0 0 0,21 0 16,-21 1-16,0-22 0,0 21 0,-1-21 15,1 21-15,-21-21 0,21 0 16,0 0-16,-22 21 0,1-21 0,21 0 16,-22 0-16,1 0 0,0 21 0,-1-21 15,-20 0-15,21 0 0,-22 0 16,22 0-16,-22 0 0,1 0 16,-1 0-16,1 0 0,-1 0 0,-20 0 15,-1 0-15,0 0 0,1 0 0,-22 0 16,21 0-16,-21 0 0,0 0 15,22 0-15,-22 0 0,0 0 0,0 0 16,0 0-16,1 0 0,20 0 0,-21 0 16,0 0-16,22 0 0,-22 0 15,0 0-15,0 0 0,0 0 0,0 0 16,1 0-16,-1 0 0,0 0 0,0 0 16,21 0-16,1-21 0,20 21 15,1 0-15,-1 0 0,22-21 16,-22 21-16,22 0 0,0 0 0,-1-21 15,1 21-15,0 0 0,21 0 16,-22 0-16,22-21 0,0 21 0,0 0 16,0 0-16,21-22 31,21 1-31,0 0 0,21 21 16,-21-21-16</inkml:trace>
  <inkml:trace contextRef="#ctx0" brushRef="#br0" timeOffset="10627.88">12658 4551 0,'0'21'31,"0"0"-31,0 0 0,0 1 16,0-1-16,0 0 0,0 0 0,0 21 15,-22-20-15,22-1 0,0 21 0,-21-21 16,21 0-16,0 22 0,0-22 15,0 0-15,0 0 0,0 0 16,0 1-16,0-1 0</inkml:trace>
  <inkml:trace contextRef="#ctx0" brushRef="#br0" timeOffset="10848.76">12467 5080 0,'0'0'16,"0"21"-16,0 0 15,21-21 17,0 0-32,1 0 0,-1 0 0,0 0 15,0 0-15,0 0 0,22 0 0,-22 0 16,21 0-16,-21 0 0,22 0 15,-22-21-15,21 21 0,-21 0 0,22-21 16,-22 0-16,0 21 0,-21-21 0,0 0 16,0-1-16</inkml:trace>
  <inkml:trace contextRef="#ctx0" brushRef="#br0" timeOffset="11068.64">12552 4614 0,'0'0'0,"-21"-21"31,42 21-15,0 0-16,0 0 16,0-21-16,0 21 15,1 0-15,-1 0 0,21 0 0,-21 0 0,22-21 16,-22 21-16,21 0 0,-21-21 15,22 21-15,-22 0 0,21-21 16</inkml:trace>
  <inkml:trace contextRef="#ctx0" brushRef="#br0" timeOffset="11640.51">13081 4212 0,'-21'-21'0,"42"42"0,-63-63 0,-1 42 0,22-21 15,-21 21-15,21 0 0,-22 0 16,1 0-16,0 0 0,-1 0 0,1 0 16,21 21-16,-22 0 0,1 0 15,0 0-15,-1 1 0,1 20 16,0-21-16,-1 21 0,1 1 0,0-1 16,-1 0-16,1 1 0,0-1 15,21 0-15,-22 22 0,22-22 0,0 1 16,0 20-16,0 1 0,21-22 15,0 21-15,0-20 0,0-1 0,0 22 16,0-22-16,21 0 0,0 1 0,21-22 16,-21 21-16,22-21 0,20 0 15,-20 22-15,-1-22 0,21-21 0,-20 21 16,-1 0-16,22-21 0,-22 0 0,21 0 16,1 0-16,-1 0 15,1 0-15,-1 0 0,1 0 0,-1-21 16,1 21-16,-1-21 0,1 0 0,-22 0 15,22-1-15,-22-20 0,0 21 16,-20-21-16,20-1 0,-21 1 0,0 0 16,0-22-16,-21 1 0,0-1 15,0 1-15,0-1 0,0 1 0,0 20 16,0-20-16,0-1 0,-21 22 0,0-22 16,-21 22-16,21 0 15,-22-1-15,1 1 0,0 0 0,-22-1 0,22 22 16,-22-21-16,1 21 15,-1 0-15,1-1 0,-1 22 0,22 0 16,-22 0-16,22 0 0,0 0 0,-1 22 16,1-1-16,0 0 0,-1 0 15,22 21-15,0-20 0,-21 20 0,21 0 16,21 1-16,-22-1 0,1-21 16,21 21-16,-21 1 0</inkml:trace>
  <inkml:trace contextRef="#ctx0" brushRef="#br0" timeOffset="12448.57">10054 8805 0,'0'0'16,"-21"22"-16,21-1 0,-21 0 0,0-21 16,21 21-16,0 0 0,0 0 0,0 1 15,0-1-15,0 0 16,21-21-1,0 0-15,21 0 0,-21 0 0,22-21 16,-1 0-16,0-1 0,22 1 0,-22 0 16,22-21-16,20 21 15,1-22-15,0 1 0,21 0 0,21-1 16,0 1-16,0 0 0,0-1 0,21-20 16,0-1-16,21 1 0,1-1 15,-22 1-15,21-1 0,0 1 0,-20-1 16,20 1-16,0 20 0,-21 1 0,1 0 15,-22-1-15,0 1 0,-22 21 16,1-21-16,-21 20 0,0-20 0,-1 21 16,-20-21-16,20 20 0,-20-20 0,-22 21 15,22-21-15,-22 20 0,22-20 16,-43 21-16,21-21 0,-21 20 0,0 1 16,1 0-16,-22 0 0,0 0 15,-22 21 1,1 0-16,0-21 0,0 21 0,-21 0 15,20 0-15,1 0 0,0 0 16,0 0-16</inkml:trace>
  <inkml:trace contextRef="#ctx0" brushRef="#br0" timeOffset="12984.24">13843 7176 0,'0'0'0,"0"21"31,-21-21-15,21 21 93,21-21-93,0 0-16,0 21 16,0-21-1,1 0-15,-1 0 0,0 0 0,0 21 16,0-21-16,0 0 0,1 0 0,-1 0 15,0 0-15,0 0 0,21 0 16,-20 0-16,-1 0 0,0 0 16,0 0-16,0 21 15,-21 1 1,0-1-16,0 0 16,0 0-16,-21 0 15,0 0-15,0 22 0,0-1 0,-1-21 16,1 22-16,0-1 0,-21 0 0,21 1 15,-22-1-15,22 0 0,-21 1 16,21-1-16,-22 0 0,22-21 0,0 22 16,0-22-16,0 0 0</inkml:trace>
  <inkml:trace contextRef="#ctx0" brushRef="#br0" timeOffset="13535.95">14711 5207 0,'0'0'0,"21"-63"31,0 63-31,-21 21 32,-21 21-32,0-21 0,21 22 0,-21-1 15,-1 21-15,22 1 0,-21-1 16,0 22-16,0-21 0,0 20 16,21 1-16,-21-22 0,-1 22 0,22-21 15,0-1-15,-21 1 0,21-1 16,-21 1-16,21-1 0,0-21 0,-21 22 15,21-22-15,0 1 0,0-1 0,0 0 16,0-21-16,0 1 0,0-1 16,0 0-16,21-21 31,-21-21-31,21 0 0,0-22 16,-21 22-16,22-21 0,-1-1 0,0-20 15,-21 21-15,21-1 0</inkml:trace>
  <inkml:trace contextRef="#ctx0" brushRef="#br0" timeOffset="14416.19">14901 5313 0,'0'0'0,"0"-42"0,0-1 16,-21 1-16,21-22 0,-21 22 16,21 0-16,0 21 0,0-22 0,0 1 15,0 21-15,0-22 0,21 22 16,0 0-16,22 0 0,-22 0 0,21 0 15,22 21-15,-22-22 0,21 22 16,1-21-16,21 21 0,-1 0 16,1-21-16,0 0 0,-1 21 0,1 0 15,21-21-15,0 21 0,21 0 16,0 0-16,0-21 0,0 21 0,0 0 16,0 0-16,0-22 0,0 22 15,21 0-15,-21-21 0,0 21 0,0 0 16,0 0-16,-21 0 0,-1 0 15,1 0-15,-21 0 0,21 0 0,0 0 16,-22 0-16,1 0 0,0 0 0,-22 0 16,22 0-16,-43 0 0,22 0 15,-22 0-15,0 0 0,1 21 0,-1-21 16,-21 0-16,0 22 16,-21-1-16,0 0 15,0 0 1,0 0-16,0 0 0,0 1 0,0-1 15,0 0-15,0 21 0,0-21 16,0 22-16,-21-1 0,21 0 0,0 1 16,0 20-16,-21-20 0,21-1 15,0 21-15,0-20 0,0 20 0,-21-20 16,21 20-16,-21 1 0,21-1 0,0 1 16,0-1-16,-22 1 0,22-1 15,-21 1-15,21-1 0,0 1 0,0-1 16,0-21-16,-21 22 15,21-1-15,0-20 0,0 20 0,0 1 16,0-22-16,0 0 0,0 22 0,0-22 16,-21 1-16,21-22 0,0 21 15,-21-21-15,21 22 0,-21-22 0,-1 0 16,22 0-16,-21 0 0,0-21 0,0 21 16,-21 1-16,20-22 0,-20 21 15,21-21-15,-21 0 0,-1 21 0,1-21 16,0 0-16,-22 0 0,22 21 15,-22-21-15,1 0 0,-1 0 0,1 0 16,-1 0-16,-20 0 0,-22 0 0,0 0 16,0 0-16,-21 0 0,0 0 15,-21 0-15,0 0 0,0-21 16,-1 21-16,-20-21 0,21 21 0,21 0 16,-21 0-16,42-21 0,-21 21 0,21 0 15,-21 0-15,42 0 0,-20 0 16,-1 0-16,21 0 0,0 0 0,22 0 15,-1 0-15,1 0 0,21 0 16,-1 0-16,22 0 0,-21 0 0,21 0 16,21-22 15,0 1-31,0 0 16,0 0-16,0 0 15,0 0-15,21-1 0,-21 1 16,21-21-16</inkml:trace>
  <inkml:trace contextRef="#ctx0" brushRef="#br0" timeOffset="14807.82">17484 4995 0,'0'0'0,"-22"22"46,1-1-46,0 0 0,0 0 0,21 21 0,-21-20 16,21-1-16,-21 21 0,21-21 16,-22 22-16,22-22 0,0 21 15,0-21-15,0 0 0,0 22 0,0-22 16,0 0-16,0 0 0,0 0 16,0 1-16,0-1 0,0 0 15,22-21 1,-22-21-1</inkml:trace>
  <inkml:trace contextRef="#ctx0" brushRef="#br0" timeOffset="15028.69">16976 5546 0,'0'0'16,"0"21"-16,0 0 0,21 0 15,0-21 1,0 0-16,0 0 0,22 0 0,-22 0 16,21 0-16,0 0 0,1 0 15,-1 0-15,0 0 0,1 0 0,-1 0 16,-21 0-16,22-21 0,-1 21 16,-21-21-16,0 21 0,0-21 0,-21 0 15,0-1-15</inkml:trace>
  <inkml:trace contextRef="#ctx0" brushRef="#br0" timeOffset="15240.57">17039 5059 0,'-21'-42'31,"42"42"-31,0 0 0,0 0 0,1 0 15,20 0-15,-21 0 0,21 0 0,1 0 16,-1 0-16,0 0 0,22 0 16,-22 0-16,1-22 0,-1 22 0,0-21 15,1 21-15,-1 0 16</inkml:trace>
  <inkml:trace contextRef="#ctx0" brushRef="#br0" timeOffset="15776.47">17695 4699 0,'0'0'0,"-42"0"0,21 0 0,-22 0 15,1 0-15,0 0 0,-1 0 16,-20 0-16,21 0 0,-1 0 0,-20 21 16,20 0-16,1 1 0,0-1 15,-22 21-15,22-21 0,0 22 16,20 20-16,-20-21 0,0 1 0,21-1 15,-22 22-15,22-22 0,0 0 16,0 1-16,21 20 0,0-21 0,0 1 16,0-1-16,0 0 0,0 22 15,0-22-15,0 1 0,21-22 0,0 21 16,0 0-16,22-20 0,-22 20 16,21-21-16,0 0 0,1 0 0,-1 1 15,22-1-15,-1-21 0,1 0 16,-1 0-16,1 0 0,-1 0 15,1 0-15,-1 0 0,-21 0 0,22-21 16,-22-1-16,22 1 0,-22 0 0,0 0 16,1-21-16,-1-1 0,0 1 15,1 0-15,-22-1 0,21-20 0,-21 20 16,22-20-16,-22-1 0,0 1 16,0-1-16,0-20 0,-21 20 0,0-20 15,0 20-15,0 1 0,-21-1 16,-21 1-16,21 20 0,-22 1 0,1 0 15,0-1-15,-22 22 0,22 0 16,-22 0-16,1 0 0,-1 21 0,22 0 16,-21 0-16,-1 0 0,1 0 15,-1 0-15,22 21 0,-22 0 16,22 0-16,0-21 0,-1 21 0,1 0 16,0 22-16,-1-22 0,1 0 15,-22 21-15</inkml:trace>
  <inkml:trace contextRef="#ctx0" brushRef="#br0" timeOffset="16760.65">9737 6583 0,'0'0'0,"-22"0"47,1 0-47,0 0 15,0 21-15,21 0 0,-21-21 0,0 21 16,-1 1-16,1-22 0,0 21 15,0 0-15,0 0 0,0 0 0,-1 0 16,1 1-16,0-1 0,0 0 16,0 0-16,21 0 0,-21-21 15,21 21-15,21-21 47,-21-21-47,21 0 0,0 0 0,0 0 16,0 0-16,1-1 0,-1 1 15,0 0-15,0 0 0,21-21 16,1-1-16,-22 22 0,21-21 0,1-1 16,-1 22-16,-21-21 0,21 21 15,-20 0-15,-1-1 0,0 1 0,0 21 16,0 0 0,0 0-16,1 21 15,-22 22-15,21-22 0,-21 0 0,21 21 16,0-20-16,0 20 0,-21-21 15,21 21-15,1-20 0,-22 20 0,21-21 16,0 0-16,0 0 0,-21 1 0,21-1 16,0 0-16,-21 0 15,22 0-15,-1-21 16,-21 21-16</inkml:trace>
  <inkml:trace contextRef="#ctx0" brushRef="#br0" timeOffset="17769.13">6329 7133 0,'0'0'0,"21"-21"15,-21 0 1,21 21-16,-21 21 31,0 0-31,-21 0 16,21 1-16,-21 20 16,0 0-16,-1 1 0,1 20 0,0-21 15,-21 1-15,21-1 0,-1 0 0,-20 1 16,21-1-16,0 0 0,0-20 15,-1 20-15,1-21 0,21 0 0,0 0 16,-21 1-16,21-1 0,0 0 16,0-42 15,0 0-31,21 21 0,-21-22 16,0 1-16,0 0 0,21 0 15,-21 0-15,22 0 0,-22-22 16,21 22-16,-21-21 0,0-1 0,21 1 15,-21 0-15,21-1 0,-21 1 16,0-21-16,21 20 0,0 1 0,-21 21 16,22-22-16,-22 22 0,0-21 0,0 21 15,21 0-15,0 21 16,-21 21 0,21 0-16,0 0 0,0 0 15,-21 22-15,22-1 0,-1-21 0,0 21 16,0 1-16,0-1 0,0 0 0,1-20 15,-1 20-15,0-21 0,-21 21 16,21-20-16,0-1 0,0 0 16,-21 0-16,0 0 0,22-21 0,-22 21 15,21-21-15,-21 22 16</inkml:trace>
  <inkml:trace contextRef="#ctx0" brushRef="#br0" timeOffset="17928.03">6858 7599 0,'0'0'0,"0"21"47,0 0-32,21-21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1:50:36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974 656 0,'0'0'0,"0"-21"16,0 0-16,0 0 16,21 21-16,-21-21 0,0-1 15,21 22-15,-21-21 16,0 0-16,0 42 31,0 0-15,0 1-16,0-1 0,-21 0 15,21 21-15,-21-21 0,-1 22 0,22-1 16,-21 22-16,21-22 0,-21 0 16,0 22-16,21-1 0,-21-20 15,0 20-15,-1-21 0,1 22 16,21-22-16,-21 1 0,0 20 0,0-21 15,0-20-15,21 20 0,0-21 16,0 0-16,-22 0 0,22 1 16,0-44 15,0 1-31,22 0 16,-22 0-16,21 0 0,0-22 15,-21 22-15</inkml:trace>
  <inkml:trace contextRef="#ctx0" brushRef="#br0" timeOffset="319.38">952 720 0,'0'0'16,"22"-21"-16,-22-1 0,0-20 0,0 21 0,21 0 16,-21 0-16,21 21 0,-21-22 15,0 1-15,21 21 16,0 0-1,-21 21-15,0 1 0,0 20 16,21-21-16,-21 21 0,22 1 16,-22-1-16,0 22 0,0-1 15,0 1-15,0-22 0,0 21 16,0 1-16,0-1 0,0-20 0,0-1 16,0 22-16,0-22 0,0-21 15,0 21-15,0-20 0,0 20 16,0-21-16,0 0 0,0-42 31,0 0-15,0 0-16</inkml:trace>
  <inkml:trace contextRef="#ctx0" brushRef="#br0" timeOffset="552.25">720 1228 0,'0'0'0,"21"0"16,0 0-1,0 0-15,0 0 0,0 0 16,22 0-16,-22 0 0,0 0 0,0 0 16,22 0-16,-22 0 0,0-21 15,0 21-15,21 0 0,-20-22 16,-1 22-16,0 0 0,0 0 0,0-21 15,-21 0-15,21 0 16,1 21-16,-22-21 0</inkml:trace>
  <inkml:trace contextRef="#ctx0" brushRef="#br0" timeOffset="1395.96">1545 677 0,'0'0'0,"0"-21"172,0 0-157,0 0 16,0 42-15,0 0-16,0 0 16,0 1-16,0-1 0,-21 21 15,21 0-15,0 1 0,0 20 16,0-20-16,0-1 0,-21 21 0,21-20 16,0-1-16,0 22 0,-21-22 15,-1 0-15,22-21 0,-21 22 0,21-22 16,0 21-16,0-21 0,-21 1 15,21-1-15,0-42 47,0-1-47,0 1 16,0 0-16,0 0 0,0 0 16,0 0-16,21-1 0,-21 1 0,21 0 15,-21-21-15,22 21 0,-1-1 16,0 1-16,0 0 0,-21 0 15,21 0-15,0 0 0,1-1 0,20 22 16,-21 0-16,0 0 0,0 0 16,1 0-16,20 0 0,-21 0 0,0 22 15,0-1-15,1 0 16,-1 0-16,0 0 0,0 0 0,0 1 16,0-1-16,-21 21 0,22-21 15,-22 0-15,0 1 0,0 20 0,0-21 16,-43 0-16,22 0 0,0 1 15,-21-1-15,20 0 0,-20 0 0,21-21 16,-21 21-16,-1-21 0,1 21 16,21-21-16,-22 0 0,22 0 15,0 0-15,0 0 0,0 0 0,0 0 16,-1 0-16,22-21 16,0 0 15,0 0-31,22 21 0,-1-21 0</inkml:trace>
  <inkml:trace contextRef="#ctx0" brushRef="#br0" timeOffset="2123.54">2498 1122 0,'0'0'16,"21"-21"-16,0 21 0,-21-21 0,21 21 15,0-22-15,0 22 0,-21-21 0,0 0 16,0 0-16,0 0 15,-21 21 1,0 0-16,-21 0 16,21 0-16,-22 0 0,22 21 15,-21 0-15,21-21 0,-22 21 0,22-21 16,0 21-16,0 1 16,0-1-16,21 0 0,0 0 15,21-21-15,0 21 16,0-21-16,0 21 0,0-21 15,22 22-15,-22-1 0,21-21 16,-21 21-16,1 0 0,20 0 0,-21-21 16,0 21-16,0 1 0,1-1 15,-1-21-15,-21 21 0,0 0 0,0 0 16,0 0-16,0 1 16,-21-22-16,-1 21 0,1 0 0,-21-21 15,0 21-15,-1-21 0,1 0 16,0 0-16,-22 0 0,22 0 15,21 0-15,-22 0 0,1 0 16,21 0-16,-22 0 0,22 0 0,0-21 16,0 21-16,21-21 0,-21 0 15,21-1-15,0 1 16,0 0 0,21 0-16,0 0 0,0 0 15,22 21-15</inkml:trace>
  <inkml:trace contextRef="#ctx0" brushRef="#br0" timeOffset="2500.32">3048 445 0,'0'0'15,"0"-22"-15,-21 22 16,0 22 0,21-1-1,-22 0-15,22 21 0,-21-21 16,21 22-16,-21-1 0,21 0 0,0 22 16,0-1-16,-21 1 15,0-22-15,21 22 0,0-1 0,0 1 16,-21-22-16,21 0 0,0 1 15,-22-1-15,22 0 0,0 1 0,0-22 16,0 0-16,0 0 0,0 0 16,0 1-16,0-1 0,22-21 31,-1-21-31,-21-1 16,21 1-16,-21 0 15,21 0-15</inkml:trace>
  <inkml:trace contextRef="#ctx0" brushRef="#br0" timeOffset="2727.13">2709 1058 0,'0'22'31,"21"-22"-31,1 0 0,-1 0 16,0 0-16,0 0 0,21 0 15,-20 0-15,-1 0 0,0 0 16,21 0-16,-21-22 0,1 22 0,-1 0 16,0 0-16,0 0 15,0 0 17</inkml:trace>
  <inkml:trace contextRef="#ctx0" brushRef="#br0" timeOffset="3228.14">3217 1143 0,'-21'-42'31,"21"21"-31,0-1 15,0 1-15,0 0 16,21 0-16,0 21 0,-21-21 16,22 21-16,-1 0 0,0 0 0,0 0 15,21 0-15,-20 0 0,-1 0 16,0 21-16,0 0 0,0-21 0,0 21 16,1 22-16,-1-22 0,0 0 15,-21 0-15,0 21 0,0-20 0,0-1 16,0 21-16,0-21 0,0 0 15,0 22-15,0-22 0,0 0 16,0 0-16,-21-21 0,0 21 0,21 1 16,-22-22-16,1 21 15,0-21-15,0 0 16,21-21 0,0-1-16,0 1 15,0 0-15,0 0 0,0 0 16,0-22-16,21 22 0,0 0 0,-21-21 15,21 21-15,1-22 0,-1 22 16,-21-21-16,21 21 0,0-1 0,0 1 16,-21 0-16,21 21 0,1-21 15,-1 0-15,0 21 16,0-21-16,0 21 16</inkml:trace>
  <inkml:trace contextRef="#ctx0" brushRef="#br0" timeOffset="3999.7">4254 1312 0,'0'-21'31,"0"0"-15,22 21-16,-1-21 0,0 21 16,-21-21-16,21 0 0,0-1 15,-21 1-15,0 0 0,0 0 16,0 0-16,0 0 0,0-1 0,0 1 15,0 0-15,0-21 0,0 21 16,-21-1-16,0 1 0,21 0 16,-21 0-16,0 21 0,-1 0 15,1 0-15,0 0 0,0 0 16,0 0-16,-22 21 0,22 0 16,0 0-16,0 1 0,-21 20 0,20-21 15,1 21-15,0 1 0,0-22 16,0 21-16,0 1 0,21-22 0,-22 21 15,22-21-15,0 22 0,0-22 16,0 0-16,0 0 0,0 0 0,22 0 16,-1 1-16,0-22 0,0 0 15,0 0-15,0 0 16,1 0-16,-1 0 0,21 0 0,-21 0 16,0-22-16,22 22 0,-22-21 15,0 0-15,0 21 0,22-21 0,-22 0 16,0 0-16,0-1 0,0-20 15,0 21-15,1 0 0,-1-22 0,-21 22 16,0-21-16,0 21 0,0-22 16,0 22-16,0 0 0,0 0 0,0 0 15,0 42 1,-21 0 0,-1 0-16,22 0 0,-21 1 15,21 20-15,0 0 0,0-21 16,0 22-16,-21-22 0,21 21 0,0-21 15,0 1-15,0 20 0,0-21 16,0 0-16,0 0 0,0 1 16,21-22-16,0 0 15,1 21-15,-1-21 0,0 0 0,0 0 16,21 0-16,-20-21 0,-1 21 16,21-22-16,-21 1 0,0 0 0,22 21 15,-22-21-15</inkml:trace>
  <inkml:trace contextRef="#ctx0" brushRef="#br0" timeOffset="4295.53">4995 974 0,'0'0'15,"0"-21"-15,0-1 0,0 1 0,0 0 16,0 0-16,-21 21 16,0 0-1,0 21-15,21 0 0,-21 0 16,-1 1-16,1-1 0,21 0 15,-21 21-15,0-21 0,21 22 0,-21-1 16,21-21-16,-21 22 16,21-22-16,0 21 0,0-21 0,0 0 15,0 1-15,0-1 0,0 0 16,0 0-16,21 0 0,0-21 16,0 0-16,0 0 0,0 0 15,1 0-15,-1 0 0,0 0 0,0 0 16,0 0-16,0 0 0,22-21 0,-22 0 15,0 0-15,0 0 0,22-1 16,-22 1-16</inkml:trace>
  <inkml:trace contextRef="#ctx0" brushRef="#br0" timeOffset="4863.21">5482 423 0,'0'0'0,"0"-21"0,-21 21 16,0 0-16,0 0 16,21 21-16,-22 1 0,22-1 15,-21 21-15,21-21 0,-21 0 16,21 22-16,0-1 0,0 0 0,0 1 16,0-1-16,-21 22 0,21-22 15,0 0-15,-21 22 0,21-22 0,0 0 16,0 1-16,0-1 0,0 0 15,0-20-15,0 20 0,0-21 16,0 0-16,0 0 0,0 1 0,0-1 16,21-21-1,0 0 1,0 0-16,0-21 16,1 21-16,-1-22 0,0 1 0,0 0 15,0 0-15,0 0 0,1-22 0,-1 22 16,0 0-16,0-21 0,0 21 15,0-22-15,1 22 0,-22-21 0,0 21 16,21-1-16,-21 1 0,21 21 16,-21-21-16,0 42 47,0 0-47,-21 1 0,21-1 15,-21 0-15,21 21 0,-22-21 0,22 1 16,0 20-16,0-21 0,0 0 15,-21 0-15,21 1 0,0-1 0,0 0 16,0 0-16,0 0 0,0 0 16,21-21-16,1 0 15,-1 0-15,0 0 0,0 0 0,0 0 16,22 0-16,-22-21 0,0 0 16,21 0-16,-21 0 0</inkml:trace>
  <inkml:trace contextRef="#ctx0" brushRef="#br0" timeOffset="5795.67">6138 931 0,'0'0'0,"21"0"0,-21-21 16,-21 21 15,0 0-31,0 21 16,21 1-16,0-1 0,-21 0 15,21 21-15,-21-21 0,21 1 16,-22 20-16,22-21 0,0 0 0,0 0 15,0 1-15,0-1 0,0 0 16,0 0-16,0 0 0,0 0 16,22-21-16,-1 0 15,0 0-15,0 0 16,0 0-16,0 0 0,1 0 0,-1 0 16,0-21-16,0 21 0,0-21 15,0 0-15,-21 0 0,0 0 0,22-1 16,-22 1-16,0-21 0,0 21 15,0 0-15,0-22 0,0 22 16,-22 0-16,1 0 0,21 0 0,-21-1 16,0 1-16,0 21 0,-22 0 0,22 0 15,0 0 1,0 0-16,42 0 31,0 0-31,0 0 0,1 0 16,20 0-16,-21 0 0,21-21 15,-20 21-15,20 0 0,-21-21 0,0 21 16,22-21-16,-22 21 0,21 0 16,-21 0-16,0 0 0,1 0 0,-1 0 15,0 0-15,-21 21 16,21 0-16,-21 0 0,0 0 0,0 1 16,0-1-16,0 0 0,0 0 0,0 0 15,0 0-15,0 1 16,0-1-16,0 0 0,0 0 0,0 0 15,0 0-15,0 1 0,0-1 16,-21 0-16,21 0 0,0 0 0,0 0 16,-21 1-1,0-22 1,21-22 15,0 1-15,0 0-16,0 0 0,0 0 15,0-22-15,21 22 0,0-21 0,0 0 16,0 20-16,0-20 0,1 0 16,20-1-16,0 1 0,-21 0 15,22 21-15,-1-1 0,0 1 0,1 0 16,-1 21-16,0 0 0,1 0 16,-1 0-16,0 0 0,1 21 0,-22 22 15,0-22-15,0 21 0,0-21 16,-21 22-16,22-1 0,-22 0 0,0 1 15,0-22-15,0 21 0,0 0 16,0-20-16,0-1 0,0 21 0,-22-21 16,1 0-16,21 1 0,-21-22 15,21 21-15,0 0 0,-21-21 0,0 21 16,0-21 0,21-21 30,0 0-46,0 0 16,-22-1-16</inkml:trace>
  <inkml:trace contextRef="#ctx0" brushRef="#br0" timeOffset="6232.42">6265 402 0,'0'0'0,"-21"21"0,0-21 16,21 22-16,-21-22 0,21 21 15,-21 0-15,21 0 0,0 0 16,0 0-1,21-21 1,0 0-16,0 0 0,0 0 16,0 0-16,1 0 0,-1 0 15,0 0-15,0-21 0,-21 0 16,0 0-16,0 0 0,0 0 16,0-1-16,0 1 15,-21 0-15,0 0 0,0 21 16,-1 0-1,1 0-15,0 0 0,21 21 16,-21 0-16,0-21 0,21 21 16,-21 1-16,21-1 0,0 0 15,-22-21-15,22 21 0,-21-21 16,0 0 0</inkml:trace>
  <inkml:trace contextRef="#ctx0" brushRef="#br0" timeOffset="6519.26">4868 720 0,'0'0'0,"21"0"16,1 0-1,-1 0-15,0 0 0,21 0 0,-21 0 16,22 0-16,-22 0 0,21 0 16,1 0-16,-22-21 0,21 21 0,-21 0 15,22 0-15,-22 0 0,0 0 0,0-22 16,0 22-16,0 0 0</inkml:trace>
  <inkml:trace contextRef="#ctx0" brushRef="#br0" timeOffset="7723.57">593 1947 0,'0'-21'0,"-22"21"16,44 0 31,-1 0-31,0 0-16,0 0 0,0 0 15,22 0-15,-22 0 0,21 0 16,-21 0-16,22 0 0,-1 0 0,-21 0 15,21 0-15,1 0 0,-22 0 16,21 0-16,1 0 0,20 0 0,-21 0 16,22 0-16,-1 0 0,1 0 15,-1 0-15,1 0 0,-1 0 16,22 0-16,-21 0 0,20 0 16,-20 0-16,20 0 0,1-21 0,-21 21 15,20 0-15,1 0 0,0 0 16,-1 0-16,1 0 0,0 0 0,-1 0 15,1 0-15,-22 0 0,22 0 16,-21 0-16,20 0 0,-20 0 0,20 0 16,1 0-16,0 0 0,-1 0 15,1 0-15,0 0 0,-1 0 0,22 0 16,-21 0-16,0 0 16,-22 0-16,22 0 0,-1 0 0,1 0 0,0 0 15,-1 0-15,1 0 16,-21 0-16,20 0 0,1 0 0,0 0 15,-1 0-15,1 0 0,-22 0 0,1 0 16,21 0-16,-22-21 0,22 21 16,-22 0-16,22 0 0,0 0 0,-22-21 15,22 21-15,-22 0 0,22 0 16,-22 0-16,22 0 0,-21-21 0,-1 21 16,1 0-16,20 0 0,-20 0 15,-1 0-15,1-22 0,20 22 0,-20 0 16,21 0-16,-22 0 0,1 0 15,20 0-15,-20 0 0,-1 0 0,1-21 16,-22 21-16,22 0 0,-1 0 16,-21 0-16,22 0 0,-22 0 15,1 0-15,20 0 0,-21 0 0,1-21 16,-1 21-16,0 0 0,1 0 16,-1 0-16,-21 0 0,22-21 0,-22 21 15,0 0-15,0 0 0,0 0 16,0 0-1,-21-21 32,-21 21-31,21-21-16</inkml:trace>
  <inkml:trace contextRef="#ctx0" brushRef="#br0" timeOffset="7907.46">7980 1757 0,'0'0'0,"0"21"0,-21-21 32,-1 0 14</inkml:trace>
  <inkml:trace contextRef="#ctx0" brushRef="#br0" timeOffset="10803.96">931 2879 0,'0'-21'16,"21"21"-16,-21-22 0,0 1 15,0 0 1,22 21-16,-22-21 0,21 21 0,-21-21 16,0 0-16,0-1 15,0 1-15,0 0 16,0 42 31,0 0-47,-21 1 0,21 20 15,0-21-15,-22 21 0,22-20 0,0 20 16,0 0-16,0 1 0,0-1 16,0 0-16,-21 22 0,21-22 0,0 22 15,-21-22-15,21 21 16,0-20-16,-21 20 0,21-20 0,0-1 16,0-21-16,-21 21 0,21-20 15,0-1-15,0 0 0,0 0 16,0-42 15,0 0-31,21 0 16,-21-1-16,0-20 0,0 21 15,21 0-15,-21-22 0,21 1 0,0 0 16,-21-1-16,0 1 0,22 0 16,-22-1-16,21 22 0,-21-21 15,21 0-15,0 20 0,-21 1 16,21 0-16,0 0 0,-21 0 0,22 21 15,-1 0-15,0 0 16,0 0-16,0 0 0,-21 21 16,21 0-16,-21 0 0,0 22 15,22-22-15,-22 21 0,21 0 16,-21-20-16,0 20 0,21 0 0,-21-21 16,0 22-16,0-22 0,0 21 15,0-21-15,21 1 0,0-1 16,0-21-16,1 0 15,-1 0-15,0 0 16,0 0-16,0-21 0,0 21 16,1-22-16,-1-20 0,0 21 0,0 0 15,-21-22-15,21 22 0,0-21 16,1 21-16,-22-22 0,0 1 0,0 21 16,21 0-16,-21 0 0,0-1 15,21 22-15,-21 22 31,0-1-31,0 0 16,0 21-16,0-21 0,0 1 0,0 20 16,-21-21-16,21 0 0,0 22 15,0-22-15,0 0 0,0 0 16,0 0-16,0 0 16,0 1-16,21-22 31,0-22-16,-21 1-15,0 0 16,0 0-16,0 0 0,0 0 0</inkml:trace>
  <inkml:trace contextRef="#ctx0" brushRef="#br0" timeOffset="11011.84">1672 2836 0,'0'22'63,"0"-1"-47,0 0-1,0 0-15,0 0 16</inkml:trace>
  <inkml:trace contextRef="#ctx0" brushRef="#br0" timeOffset="11964.52">2455 3323 0,'0'0'0,"43"-42"16,-43 21 0,0 0-16,0-1 0,21 1 15,-21 0-15,0 0 0,0 0 0,0 0 16,0-1-16,0 1 0,-21 0 16,-1 0-16,1 0 0,0 21 15,0 0-15,-21 0 16,20 0-16,1 0 0,-21 0 15,21 0-15,-22 21 0,22-21 0,0 21 16,-21 0-16,21 0 0,-1 22 16,1-22-16,0 21 0,0-21 0,0 22 15,21-1-15,0 0 0,0-20 16,0 20-16,0-21 0,0 21 0,0-20 16,0-1-16,0 0 0,21 0 15,0 0 1,0-21-16,0 0 0,1 0 15,-1 0-15,21 0 0,-21-21 0,0 0 16,1 21-16,-1-21 0,21 0 16,-21-1-16,0-20 0,22 21 0,-22-21 15,0 20-15,0-20 0,0 0 16,1-1-16,-1 1 0,0 0 0,0-1 16,0 1-16,0 0 0,-21-1 15,22 22-15,-22-21 0,21 0 0,-21 20 16,0-20-16,0 21 0,21 0 15,-21 0-15,0 42 32,-21 0-17,0 0-15,21 0 0,0 0 16,-22 1-16,22 20 0,-21-21 0,21 21 16,0 1-16,0-22 0,0 21 15,0 1-15,-21-1 0,21 0 0,0 1 16,0-1-16,0-21 0,0 21 15,0-20-15,0-1 0,21 21 0,0-42 16,-21 21-16,22 0 0,-1-21 16,0 0-16,0 0 0,0 0 15,0 0-15,1 0 0,20 0 0,-21 0 16,0-21-16,0 0 0,1 0 16,20 0-16,-21 0 0,0-22 0,0 22 15,-21 0-15,22-21 0,-22 20 16,21 1-16,-21 0 0,21 0 0,-21 0 15,0 42 17,0 0-17,0 0-15,0 0 0,0 22 0,-21-22 16,21 0-16,0 0 0,0 0 16,0 1-16,0 20 0,0-21 15,0 0-15,21 0 0,0-21 16,0 22-16,0-22 15,1 0-15,-1 0 0,0 0 16,0 0-16,0-22 16,0 1-16,-21 0 0,22 0 15,-1 0-15,-21-22 0,21 22 16</inkml:trace>
  <inkml:trace contextRef="#ctx0" brushRef="#br0" timeOffset="12364.29">3238 2731 0,'0'0'0,"-21"-22"16,0 22-16,-21 0 15,21 0-15,-1 0 16,1 22-16,21-1 0,-21-21 16,21 21-16,0 0 0,0 0 15,0 0-15,0 1 0,21-1 16,0-21-1,1 0-15,-1 0 0,0 0 16,0 0-16,0 0 0,0 0 16,1-21-16,-1-1 15,0 22-15,-21-21 0,0 0 0,0 0 16,0 0-16,0 0 16,0-1-16,-21 22 0,0 0 15,-1 0-15,1 0 0,0 0 16,0 0-16,0 0 0,0 0 0,-1 22 15,1-22-15,0 21 0,21 0 16,-21 0-16,21 0 0,-21 0 0,21 1 16,0-1-16,0 0 0,0 0 15,0 0-15,0 0 0,0 1 0,21-1 16,0 0-16,0-21 0,0 21 16,1-21-16</inkml:trace>
  <inkml:trace contextRef="#ctx0" brushRef="#br0" timeOffset="13539.12">3598 3048 0,'0'21'16,"-21"-21"-16,21 21 15,-21 1-15,21-1 0,0 0 16,0 0-16,-21 0 0,21 0 0,0 1 15,-21-1-15,21 0 16,0 0-16,-22-21 0,22 21 0,0 0 16,0 1-16,0-1 0,0 0 15,-21-21 1,21-21 0,0 0-1,0-1-15,0 1 0,0 0 0,21 0 16,1 0-16,-22-22 0,21 22 15,0-21-15,-21 21 0,21 0 0,0-22 16,0 22-16,1 0 16,-1 0-16,0 0 0,0-1 0,21 22 15,-20 0-15,-1 0 0,0 0 0,0 0 16,0 0-16,0 22 16,-21-1-16,22 0 0,-22 0 0,0 0 15,21 0-15,-21 22 0,0-22 16,0 21-16,21-21 0,-21 1 0,21 20 15,-21-21-15,21 0 0,0 0 16,1 1-16,-1-1 0,0-21 0,0 21 16,0-21-16,0 0 0,22 0 0,-22 0 15,0 0-15,21 0 0,1 0 16,-22-21-16,21 21 0,1-21 16,-22-1-16,21 1 0,-21 0 15,22 0-15,-22 0 0,21-22 0,-21 22 16,-21 0-16,21-21 0,-21 21 0,0-1 15,0-20-15,0 21 0,0 0 16,0 0-16,0-1 0,-21 22 0,0-21 16,0 21-16,0 0 0,0 0 15,-1 0-15,1 0 0,-21 0 0,21 21 16,0-21-16,-22 22 0,22-1 0,0 0 16,0 0-16,0 0 0,-1 0 15,22 22-15,0-22 0,-21 0 0,21 21 16,0-20-16,0-1 15,0 0-15,0 0 0,21 0 16,1-21-16,-1 0 0,21 0 16,-21 0-16,0-21 0,22 21 15,-22-21-15,21 0 0,-21 0 0,22-1 16,-22 1-16,21-21 0,-21 21 16,1 0-16,-1-1 0,0 1 0,-21 0 15,21 0-15,-21 0 16,0 42 15,-21-21-31,21 21 16,0 0-16,0 0 15,-21 22-15,21-22 0,-21 0 16,21 21-16,0-20 0,-22 20 0,22-21 16,-21 21-16,0 1 0,21-1 0,-21 0 15,21 1-15,-21-1 0,0 0 16,21 1-16,0-1 0,-22 0 0,1 1 15,0-1-15,21 22 0,-21-1 0,21-21 16,0 22-16,-21-1 0,0 1 16,21-1-16,-22-20 0,22 20 0,0-20 15,-21 20-15,21-21 0,-21 1 16,21-1-16,-21 0 0,21 1 0,0-22 16,0 21-16,-21 1 0,0-22 15,-1 21-15,22-21 0,-21 0 0,0 1 16,0-1-16,0 0 0,0-21 15,-1 21-15,1-21 0,0 0 0,0 0 16,0 0-16,0 0 0,-1-21 16,1 0-16,0 0 0,0-1 0,0-20 15,0 21-15,-22-21 0,22-1 0,0 1 16,0 0-16,0-1 0,-1 22 16,22-21-16,-21 21 0,21-1 0,0-20 15,0 21-15,0 0 0,0 0 0,0-1 16,0 1-16,21 0 0,1 0 15,-1-21-15,0 20 0,0 1 16</inkml:trace>
  <inkml:trace contextRef="#ctx0" brushRef="#br0" timeOffset="14048.66">6011 2688 0,'0'0'16,"21"-21"-16,-21 0 0,22 21 15,-22-21-15,0 42 31,0 0-31,0 0 0,-22 0 16,1 22-16,21-22 0,-21 21 0,21 1 16,-21-1-16,0 0 0,0-21 15,21 22-15,-22-1 0,1 0 0,0 1 16,21-22-16,0 21 0,0-21 0,-21 1 16,21-1-16,0 0 0,0 0 15,0-42 16,0 0-15,0 0-16,0-1 0</inkml:trace>
  <inkml:trace contextRef="#ctx0" brushRef="#br0" timeOffset="14736.27">5609 2963 0,'0'0'16,"-21"0"-16,0 0 0,0 22 15,42-22 17,0 0-32,21 0 0,-21 0 0,22 0 15,-1 0-15,22 0 0,-22-22 0,21 22 16,1-21-16,-22 0 0,22 0 16,-1 21-16,1-21 0,-22 0 0,22-22 15,-1 22-15,-21 0 0,1 0 16,-22-22-16,21 22 0,-21 0 0,1 0 15,-22 0-15,0 0 0,0-1 16,0 1-16,0 0 0,0 0 0,-22 21 16,1 0-16,0 0 0,0 0 15,0 0-15,0 21 0,-1-21 16,1 21-16,0 0 0,21 22 16,-21-22-16,21 21 0,-21 1 15,21-1-15,0 0 0,-21-21 0,21 22 16,-22-1-16,22 0 0,-21 1 0,21-1 15,0 0-15,0-20 0,0 20 16,0-21-16,0 21 0,0-20 0,0-1 16,0 0-16,-21 0 15,21-42 17,0 0-32,0 0 0,0-1 15,0 1-15,0 0 0,21 0 0,-21 0 16,21-22-16,1 22 15,-1 0-15,0 0 0,0-21 0,0 20 16,22 1-16,-22 0 0,21 0 16,0 0-16,-20 21 0,20 0 0,-21 0 15,0 0-15,0 0 0,1 0 0,-1 21 16,0-21-16,0 21 0,-21 0 16,21 22-16,-21-22 0,0 0 0,0 0 15,0 0-15,0 0 0,0 1 16,0-1-16,0 0 0,-21 0 0,21 0 15,0 0-15,-21 1 0,21-1 16,0-42 31,0-1-47,0 1 16,0 0-16,21 0 0</inkml:trace>
  <inkml:trace contextRef="#ctx0" brushRef="#br0" timeOffset="15156.16">6943 3006 0,'42'0'15,"-21"0"-15,0 0 16,0 0-16,1 0 15,-1 0-15,21-21 0,-21 21 0,0-22 16,1 22-16,-1-21 0,0 0 0,0 0 16,0 0-16,-21 0 15,21-1-15,-21 1 0,0 0 16,-21 21 0,0 0-16,0 0 0,0 0 0,0 21 15,-1 0-15,1 1 0,-21-1 0,21 0 16,0 0-16,-1 21 0,1-20 15,0 20-15,0-21 0,21 21 16,0-20-16,0 20 0,0-21 16,0 0-16,0 22 0,0-22 0,21-21 15,0 21-15,0 0 0,1-21 0,-1 0 16,0 0-16,0 0 0,21 0 16,-20 0-16,-1 0 0,21 0 0,-21 0 15,0-21-15,1 0 0,-1 21 16,0-21-16,0-1 0,0 1 0,0-21 15,1 21-15</inkml:trace>
  <inkml:trace contextRef="#ctx0" brushRef="#br0" timeOffset="17275.78">8805 2434 0,'0'0'0,"64"-63"31,-64 42-31,0-1 15,0 1-15,0 0 16,0 0-16,-21 21 16,-1 0-16,1 0 0,0-21 0,0 21 15,0 0-15,-22 0 0,22 0 16,-21 0-16,0 21 0,20 0 0,-20 0 16,21 0-16,-21 1 0,-1 20 15,22 0-15,-21 1 0,21 20 0,-1-21 16,1 22-16,0-1 0,0-20 15,0 20-15,21-20 0,0 20 0,0-21 16,0 1-16,0-1 0,0-21 0,0 22 16,0-1-16,0-21 0,21 0 15,0 0-15,0 1 0,0-22 16,1 0-16,20 0 0,-21 0 0,21 0 16,1 0-16,-22-22 0,21 22 15,1-21-15,-1 0 0,0 0 0,1 0 16,-1-22-16,-21 22 0,21 0 15,1 0-15,-22-21 0,21 20 0,-21 1 16,1 0-16,-1-21 0,0 21 0,-21-1 16,0 1-16,21 0 15,-42 21 1,0 21 0,0 0-16,-1 1 0,22-1 15,-21 0-15,0 0 0,21 21 16,0-20-16,0-1 0,0 0 15,0 21-15,0-21 0,0 1 0,0-1 16,0 0-16,0 0 0,0 0 16,21-21-16,0 21 0,1-21 0,-1 0 15,0 0-15,21 0 0,-21 0 0,22 0 16,-22-21-16,21 21 0,-21-21 16,22 0-16,-22 0 0,21 0 0,-21-1 15,1 1-15,-1 0 0,0 0 16,0 0-16,-21 0 0,21-22 0,-21 22 15,0-21-15,0 21 0,0-22 16,0 22-16,-21 0 0,0 0 16,0 0-16,-22-1 0,22 1 0,0 21 15,-21 0-15,21 0 0,-22 0 0,22 0 16,-21 0-16,21 21 0,-22 1 16,22-1-16,0 0 0,-21 0 0,20 21 15,1-20-15,21 20 0,0-21 16,0 21-16,0-20 0,0-1 0,0 21 15,21-21-15,1 0 0,-1 1 0,0-1 16,0-21-16,21 21 16,-20-21-16,20 0 0,0 0 0,-21 0 0,22 0 15,-1 0-15,0 0 0,1-21 16,-1 0-16,-21 21 0,22-22 16,-1 1-16,0 0 0,1 0 0,-22 0 15,21 0-15,-21-1 0,0 1 16,1-21-16,-1 21 0,0 0 0,-21-1 15,21 1-15,-21 0 0,0 42 32,0 0-32,0 1 15,-21-1-15,0 0 0,21 21 16,0-21-16,0 1 0,-21-1 0,21 0 16,-22 21-16,22-21 0,0 1 15,-21-22-15,21 21 0,0 0 16,0 0-16,0-42 47,0 0-47,21 0 0,-21-1 15,22 1-15,-22 0 0,0 0 16,21 0-16,0 0 0,0-22 0,-21 22 16,21 0-16,0-21 0,1 20 0,-22 1 15,21 0-15,0 0 0,0 21 16,0-21-16,0 21 0,1 0 15,-1 21 1,0 0-16,0 0 16,-21 0-16,0 1 0,0 20 0,0-21 15,21 0-15,-21 0 0,0 1 16,0-1-16,21 0 0,-21 0 0,22 0 16,-22 0-16,0 1 0,21-22 31,0 0-31,0 0 15,0-22 1,0 22-16,-21-21 0,22 0 0,-1 0 16,-21 0-16,21 0 0,0-1 0,0 1 15,0 0-15,-21-21 16,22 21-16,-1-1 0,0 1 0,-21 0 16,21 0-16,-21 0 0,21 21 0,-21 21 31,0 0-16,0 0-15,0 0 0,0 1 16,0-1-16,0 0 0,0 0 0,0 0 16,0 0-16,0 1 0,0-1 0,0 0 15,0 0-15,0 0 0,21 0 16,1 1-16,-1-22 0,21 21 0,-21-21 16,0 0-16,1 0 0,20 0 15,-21 0-15,0 0 0,22 0 16,-22 0-16,0-21 0,0 21 0,21-22 15,-20 1-15,-1 21 0,0-21 0,-21 0 16,21 0-16,0-22 0,-21 22 16,0 0-16,0-21 0,21 21 0,-21-1 15,0 1-15,0-21 0,0 21 16,22 0-16,-22 42 47,0 0-47,-22 0 0,22 0 0,-21 22 15,21-22-15,-21 0 0,21 21 16,0-21-16,0 22 0,-21-1 16,21-21-16,-21 43 0,21-22 0,0 0 15,0 22-15,0-1 0,-21-20 16,21 20-16,-22 1 0,1-1 0,21 1 16,-21-1-16,0 1 0,0-1 0,21 22 15,-21-22-15,-1 1 0,1 21 16,0-22-16,21 1 0,-21-1 0,0 1 15,0-1-15,-1 1 0,22-22 0,-21 0 16,0 1-16,21-1 0,-21-21 0,21 21 16,0-20-16,0-1 15,0-42 1,0-1-16,21-20 16,-21 21-16,21 0 0,0-22 15,1 1-15,-1-21 0,21 20 0,-21-20 16,0-22-16,22 22 0,-22-22 0,21 0 15</inkml:trace>
  <inkml:trace contextRef="#ctx0" brushRef="#br0" timeOffset="17571.6">10901 2942 0,'0'0'0,"-21"-63"0,21 42 0,0-22 16,0 1-16,0 21 0,0-22 15,0 22-15,0 0 0,21 0 0,0 0 16,0 0-16,21-1 0,-20 1 15,20 21-15,-21-21 0,21 21 0,1 0 16,-1 0-16,0 0 0,-20 0 16,20 21-16,-21 0 0,0 1 0,0-1 15,1 21-15,-22-21 0,0 22 16,0-22-16,0 21 0,0 0 0,-22-20 16,-20-1-16,21 0 0,-21 21 0,-1-42 15,1 21-15,21 1 0,-22-1 16,1-21-16,0 21 0,21-21 0,-1 0 15,-20 0-15,21 21 0,0-21 16,21-21 0</inkml:trace>
  <inkml:trace contextRef="#ctx0" brushRef="#br0" timeOffset="19944.07">11515 3090 0,'0'0'16,"0"-21"0,21 0-1,0 0-15,0 0 16,0 0-16,0-1 0,1 1 0,-1 0 15,0-21-15,0-1 0,0 1 16,22 0-16,-22-1 0,0 1 0,0-21 16,0-1-16,0 22 0,-21-22 0,0 22 15,0 0-15,0-22 0,0 43 16,0-21-16,0 20 0,0-20 0,0 21 16,-21 0-16,0 21 0,0 0 15,0 0-15,0 0 0,-1 0 0,1 0 16,0 0-16,0 21 0,0 0 15,0 21-15,-1-20 0,1 20 16,0 0-16,21 22 0,0-22 0,-21 0 16,21 22-16,0-22 0,0 1 15,0-1-15,0 21 0,0-41 0,0 20 16,0 0-16,21-21 0,0 22 0,0-22 16,1 0-16,-1-21 0,0 21 15,21-21-15,-21 0 0,22 0 0,-22 0 16,21 0-16,1 0 0,-22 0 15,21 0-15,0-21 0,-20 0 0,20 21 16,0-21-16,-21 0 0,22-1 0,-22-20 16,0 21-16,0 0 15,-21 0-15,0-22 0,0 22 0,0-21 16,0 21-16,0-1 0,0 1 16,-21 21-16,0-21 0,0 21 15,0 0-15,-1 0 0,1 21 0,0 0 16,0 1-16,0-1 0,21 0 15,-21 0-15,21 21 0,-22-20 0,22-1 16,0 21-16,0-21 0,0 0 16,0 22-16,0-22 0,0 0 0,0 0 15,0 0-15,22-21 0,-1 0 16,0 22-16,0-22 16,0 0-16,0 0 0,1 0 15,-1 0-15,0 0 0,0-22 0,0 22 16,0-21-16,1 0 0,-1 0 15,0 0-15,0 0 0,0-1 0,0 1 16,1-21-16,-1 21 0,0 0 16,0-22-16,0 22 0,0 0 0,1 0 15,-1 0-15,0-1 0,0 1 0,0 21 16,0 0-16,1 0 0,-1 0 16,-21 21-16,0 1 0,0-1 0,0 0 15,21 0-15,-21 21 0,0-20 16,0 20-16,0-21 0,0 0 0,-21 22 15,0-22-15,21 0 0,0 0 16,-22 0-16,22 0 0,-21 1 16,21-1-16,0-42 47,0-1-47,21 22 0,1-21 15,-22 0-15,21 0 0,0-21 16,0 20-16,0 1 0,0-21 0,-21 21 15,22-22-15,-1 22 0,0-21 0,-21 21 16,0 0-16,21-1 16,-21 1-16,-21 21 31,21 21-31,-21 1 0,0-1 16,21 0-16,0 0 0,-22 21 0,1-20 15,21-1-15,-21 21 0,21-21 16,0 0-16,0 1 0,0 20 0,0-21 15,0 0-15,0 0 0,0 1 16,21-1-16,0-21 0,1 0 16,-1 21-16,21-21 0,-21 0 0,0 0 15,22 0-15,-1 0 0,-21 0 16,22 0-16,-1-21 0,-21 0 0,21 21 16,-20-22-16,20 1 0,-21 0 15,0 0-15,0 0 0,1 0 16,-1-1-16,0-20 0,-21 21 0,21 0 15,-21 0-15,0-22 0,0 22 0,0 0 16,0 0-16,0 42 31,0 0-31,-21 0 16,21 0-16,-21 1 0,21-1 0,-21 0 16,21 0-16,0 0 0,0 22 0,0-22 15,0 0-15,0 0 0,0 0 16,0 0-16,0 1 0,21-22 15,0 21-15,0-21 16,0 0-16,22 0 0,-22 0 16,0 0-16,0 0 0,0 0 0,22-21 15,-22-1-15,0 22 0,0-21 16,0 0-16,0-21 0,1 21 0,-1-22 16,0 1-16,0 0 0,0-22 0,0 22 15,1-22-15,-22 1 0,21 20 16,0-20-16,-21 21 0,0-1 0,21 1 15,0 0-15,-21-1 0,0 22 16,0 0-16,0 0 0,0 0 0,0 42 47,-21 0-47,0 0 0,21 21 0,-21-20 16,21 20-16,0 0 0,-21 1 15,-1 20-15,22-21 0,-21 1 0,21 20 16,0-20-16,0-1 0,0 0 0,-21 1 15,21-1-15,0-21 0,0 21 16,0-20-16,0 20 0,0-21 0,21 0 16,0-21-16,1 21 0,-1-21 0,0 0 15,0 0-15,0 0 0,0 0 16,1 0-16,20 0 0,-21 0 0,0 0 16,22-21-16,-22 21 0,0-21 15,0 0-15,0 0 0,0 0 16,1-1-16,-1 1 0,-21 0 0,0 0 15,21 0-15,-21 0 0,-21 42 47,21 0-47,-21 0 0,21 0 16,-22 0-16,22 1 0,0-1 0,0 0 16,0 0-16,0 0 0,0 0 15,0 1-15,0-1 0,22-21 16,-1 0-16,0 21 0,21-21 0,-21 0 15,22 0-15,-22 0 0,21 0 16,-21 0-16,22-21 0,-1 21 16,-21-21-16,22-1 0,-22 1 0,0-21 15,0 21-15,0 0 0,0-22 16,1 22-16,-22-21 0,0 21 0,21-1 16,-21 1-16,21 0 0,-21 0 15,0 0-15,0 42 31,0 0-31,0 0 16,-21 0-16,21 1 0,-21 20 16,21-21-16,0 21 0,-22-20 15,1 20-15,21-21 0,-21 21 0,21 1 16,0-1-16,-21 22 0,0-22 0,21 21 16,-21 1-16,21-1 0,0 1 15,0-1-15,0 22 0,0-21 0,0-1 16,0 1-16,0-1 0,0 22 0,0-22 15,0 22-15,0-22 0,0 1 16,0-1-16,0 1 0,0-22 0,0 22 16,0-22-16,0 0 0,0-20 0,0 20 15,0-21-15,0 0 0,0 0 16,-22-21-16,1 22 16,0-22-16,21-22 15,0 1 1,0 0-16,0 0 15,0 0-15,0 0 0,0-1 0,0-20 16,0 21-16,21-21 0,-21-1 0,21 1 16,-21-22-16,0 22 0</inkml:trace>
  <inkml:trace contextRef="#ctx0" brushRef="#br0" timeOffset="20192.14">13843 2413 0,'0'0'16,"21"0"-16,0 0 0,0 0 0,1 0 15,20-21-15,-21 21 0,21-21 0,1 21 16,-1 0-16,-21 0 0,22-21 15,-1 21-15,0 0 0,1 0 0,-22-22 16,0 22-16,0-21 0</inkml:trace>
  <inkml:trace contextRef="#ctx0" brushRef="#br0" timeOffset="20372.03">13441 2244 0,'0'0'0,"-21"0"0,21 21 0,-22-21 0,22 21 31,0 0-15,22-21 15</inkml:trace>
  <inkml:trace contextRef="#ctx0" brushRef="#br0" timeOffset="21519.44">16108 2328 0,'0'0'0,"0"-21"15,0 0-15,0 0 0,0 0 16,-21 21-16,-1 0 16,1 0-1,0 21-15,0-21 16,0 21-16,21 21 0,-21-20 0,-1 20 15,1 0-15,21 1 0,-21-1 16,0 0-16,0 1 0,21-1 0,0 0 16,-21 1-16,21-22 0,0 0 0,0 0 15,0 0-15,0 0 0,21-21 16,21 0 0,-21 0-16,0 0 0,22 0 15,-22 0-15,21 0 0,1-21 0,-1 0 16,21 0-16,-20 0 0,-1 0 0,-21-22 15,22 22-15,-22 0 0,0-21 16,0 20-16,-21-20 0,0 0 0,0 21 16,-21-22-16,0 22 0,-22-21 15,22 21-15,-21-1 0,0 1 0,-1 21 16,1 0-16,0 0 0,-1 0 16,22 0-16,-21 0 0,21 0 0,-1 0 15,1 0-15,21 21 0,-21-21 16,21 22-16,0-1 0,21-21 15,0 0-15,1 21 16,20-21-16,0 0 0,1 0 0,-1 0 16,0 0-16,22 0 0,-1 0 15,-20-21-15,20 0 0,1 21 0,-1-22 16,-21 1-16,1 21 0,-1-21 0,0 0 16,1 21-16,-22-21 0,0 0 15,-21-1-15,21 22 0,-21-21 16,0 42 31,0 1-47,0-1 0,-21 0 15,21 0-15,-21 21 0,21 1 0,0-1 16,0 22-16,-21-22 0,21 21 16,-21 1-16,-1-22 0,22 22 0,0-1 15,-21 1-15,21-1 0,-21 22 0,0-22 16,21 22-16,0-21 0,0 20 15,-21 1-15,21 0 0,-21-1 0,21-20 16,0 20-16,0 1 0,0-21 16,0-1-16,0 22 0,0-22 0,0-20 15,0 20-15,0-21 0,21 1 0,-21-1 16,0-21-16,0 0 0,0 1 16,0-1-16,-21-21 15,-1 0 1,1-21-16,0-1 0,-21 1 15,21 0-15,-1 0 0,-20-21 0,21 20 16,0-20-16,-22 0 0,22-1 0,-21 1 16,21 0-16,0 21 0,-1-22 15,-20 1-15,21 21 0,0 0 0,0-1 16,21 1-16,0 0 0,0 0 0,0 0 16,0 0-16,0-1 0,21 1 15,0 0-15,0 0 0,21 0 0,22 0 16,-22-22-16,22 1 0</inkml:trace>
  <inkml:trace contextRef="#ctx0" brushRef="#br0" timeOffset="22659.38">18288 2561 0,'0'0'0,"-21"0"0,0 0 16,21-21 31,0 0-47,42 0 16,-21 0-16,0-1 0,0 1 15,1 0-15,-1 0 0,21 0 0,-21-22 16,0 22-16,1 0 0,-22 0 0,21-21 15,0 20-15,-21-20 0,0 21 16,0-21-16,0 20 0,0-20 0,0 21 16,0 0-16,0 0 0,0-1 15,-21 22-15,0 0 16,-1 0-16,1 22 16,0 20-16,0-21 0,0 21 15,0 1-15,-1-1 0,22 0 16,0 1-16,-21-1 0,21 22 0,-21-22 15,21 21-15,0-20 0,0-1 0,0 0 16,0 1-16,21-22 0,-21 21 16,21-21-16,1 1 0,-1-1 0,21-21 15,-21 0-15,0 0 0,22 0 16,-1 0-16,-21 0 0,22 0 0,-1-21 16,-21-1-16,21 1 0,1 0 15,-1-21-15,-21-1 0,22 1 0,-22 0 16,0-1-16,0 1 0,21 0 15,-20-22-15,-1 22 0,-21 0 16,21-1-16,0 1 0,-21 21 0,0-22 16,0 22-16,0 0 0,0 0 15,-21 42 1,0 0 0,21 22-16,0-22 0,0 21 0,-21-21 15,21 22-15,-22-1 0,22 0 16,-21 1-16,21-1 0,-21 0 0,21 1 15,0-1-15,0 0 0,0-21 0,0 1 16,-21 20-16,21-21 0,0 0 16,0-42 31,0 0-47,0 0 0,0 0 15,21-1-15,-21-20 0,21 21 0,-21-21 16,21 20-16,1 1 0,-22-21 15,0 21-15,21 21 0,-21-21 0,21-1 16,0 22 0,-21 22-16,21-1 15,-21 0-15,0 0 0,0 0 0,0 0 16,0 22-16,21-22 16,-21 0-16,22 21 0,-1-20 0,-21-1 15,21-21-15,0 21 0,-21 0 16,21-21-16,0 0 0,1 0 0,-1 0 15,0 0-15,21 0 0,-21 0 0,22 0 16,-22 0-16,21-21 0,-21 0 16,22 0-16,-1-1 0,-21 1 0,0 0 15,22-21-15,-22 21 0,0-22 16,0 22-16,-21-21 0,0 21 0,21-1 16,-21-20-16,0 21 0,0 0 15,0 0-15,-21 21 16,0 0-16,0 21 15,0 0-15,0 0 0,-1 0 16,22 0-16,-21 22 0,0-22 0,21 21 16,-21-21-16,21 22 0,0-22 15,0 21-15,0-21 0,0 1 0,21-1 16,0 0-16,0-21 16,1 0-16,-1 0 0,0 0 0,0 0 15,0 0-15,22-21 0,-22 0 16,0-1-16,0 1 0,0 0 0,0 0 15,1-21-15,-22 20 0</inkml:trace>
  <inkml:trace contextRef="#ctx0" brushRef="#br0" timeOffset="22887.25">18182 2244 0,'-21'0'0,"42"0"0,-63 0 0,42 21 0,21-21 31,21 0-31,-21 21 16,1-21-16,20 0 0,0 0 15,-21 0-15,22 0 0,-1 0 16,-21 0-16</inkml:trace>
  <inkml:trace contextRef="#ctx0" brushRef="#br0" timeOffset="23800.58">20616 2477 0,'0'21'16,"21"-21"-1,1 0 1,-1 0-16,21-21 0,0 21 0,1-22 16,-1 1-16,0 0 0,1 0 15,-1-21-15,0 20 0,1 1 0,-1-21 16,0 21-16,1-22 0,-22 22 0,0-21 15,0 21-15,0-22 0,1 1 16,-22 21-16,0-21 0,0 20 0,0-20 16,0 21-16,0 0 0,0 0 15,-22 21-15,1 0 0,0 0 16,0 0-16,0 0 0,0 42 16,21-21-16,-22 21 0,1 1 0,0-1 15,0 22-15,0-22 16,0 21-16,-1 22 0,1 0 0,0-1 15,-21 1-15,21 0 0,-1-1 0,1 1 16,-21 21-16,21-21 0,-22 20 16,22 1-16,0 0 0,0-21 0,0 21 15,0-22-15,-1 22 0,1-21 16,21-1-16,-21 22 0,0-21 0,0-22 16,0 22-16,21-21 0,-22-1 0,1 1 15,0-22-15,21 0 0,0 1 16,0-22-16,0 0 0,0 0 0,0 0 15,0 0-15,21-21 0,0 0 16,22-21-16,-1 0 0,0 0 16,1 0-16,20-22 0,-20 1 15,20 0-15,-21-1 0,22-20 0,-22-1 16,1 1-16,-1-1 0,0 1 0,1-1 16,-22 1-16,0-22 0,-21 22 15,0-22-15,0 22 0,0-22 0,0 21 16,-21-20-16,0-1 0,-1 22 15,-20-1-15,0 1 0,21-1 0,-22 1 16,1 20-16,0-20 0,20 20 16,-20 22-16,0-21 0,21 21 15,-1 21-15,1-21 0,21-1 0,0 1 32,21 21-17,1-21-15,-1 21 0,0 0 16,0 0-16,21-21 0,-20 21 0,-1-21 15,0 21-15,21-21 0,-21-1 0,1 1 16,-1 0-16</inkml:trace>
  <inkml:trace contextRef="#ctx0" brushRef="#br0" timeOffset="24171.36">21294 2350 0,'0'0'0,"21"-22"32,0 22-32,21 0 15,-21-21-15,1 21 0,20-21 16,-21 21-16,21 0 0,-20-21 16,-1 21-16,21-21 0,-42 0 0,21 21 15,-21-22 1,0 1-16,-21 21 15,-21 0-15,21 0 16,-1 0-16,-20 0 0,21 0 0,-21 21 16,20 1-16,-20-22 0,21 21 0,0 0 15,0 0-15,21 0 0,0 22 16,-22-22-16,22 0 0,0 0 0,0 0 16,0 22-16,0-22 0,0 0 15,22-21-15,-22 21 0,42 0 0,-21-21 16,0 0-16,22 21 0,-1-21 15,-21 0-15,21 0 0,1 0 0,20 0 16,-20-21-16</inkml:trace>
  <inkml:trace contextRef="#ctx0" brushRef="#br0" timeOffset="25659.49">22331 2180 0,'0'0'0,"0"-21"15,-85-21 1,64 42-16,0 0 0,0 0 0,-22 0 16,22 0-16,0 0 0,-21 0 15,20 21-15,-20-21 0,21 21 0,0 0 16,0 0-16,-1 1 0,1 20 16,0-21-16,0 21 0,21-20 15,-21-1-15,21 21 0,0-21 0,0 22 16,0-22-16,0 0 0,21 0 15,0-21-15,0 21 0,0-21 0,1 21 16,20-21-16,-21 0 0,0 0 16,22 0-16,-22-21 0,0 0 0,21 0 15,-21 21-15,1-42 0,-1 20 16,0 1-16,0 0 0,0-21 0,0 21 16,1-1-16,-22-20 0,0 21 15,21 0-15,-21 0 0,0-1 0,0 1 16,0 0-16,-21 21 31,-1 21-31,22 0 0,-21 1 16,21-1-16,0 0 0,-21 21 15,21-21-15,0 1 0,0 20 0,0-21 16,0 0-16,0 22 0,0-22 16,0 0-16,21 0 0,0 0 15,1-21-15,-1 0 0,0 0 0,0 0 16,0 0-16,22 0 0,-22 0 15,0-21-15,0 0 0,21 0 0,-20-22 16,-1 22-16,0-21 0,0 21 16,0-22-16,0 1 0,1 0 15,-1-1-15,0 1 0,0 0 16,-21-1-16,21 1 0,0 0 0,1-1 16,-22 1-16,0 0 0,21-1 15,-21 1-15,0 21 0,0 0 0,0 0 16,-21 21-1,21 21-15,-22 0 0,1 21 16,0-21-16,0 22 0,0-1 16,21 0-16,-21 1 0,21-1 0,-22 0 15,22 1-15,0-1 0,0 0 0,0 1 16,0-22-16,0 21 0,0-21 16,0 22-16,22-22 0,-1 0 0,0 0 15,0 0-15,-21 1 16,21-22-16,0 0 0,1 0 0,20 0 15,-21 0-15,0 0 0,0 0 16,22-22-16,-22 1 0,0 0 0,0 0 16,0 0-16,1 0 0,-1-1 15,0 1-15,0 0 0,0-21 0,-21 21 16,0-1-16,0 1 0,0 0 16,0 0-16,0 42 15,0 0 1,-21 0-16,0 1 15,21 20-15,-21-21 0,21 0 16,0 22-16,-21-22 0,21 21 16,0 0-16,0-20 0,0-1 0,0 0 15,0 0-15,0 0 0,0 0 0,0 1 16,21-22-16,0 0 0,0 0 16,0 0-16,0 0 0,1 0 0,-1 0 15,0 0-15,0-22 0,21 1 16,-20 0-16,-1 0 0,21-21 0,-21 20 15,0 1-15,1-21 16,-1 21-16,0-22 0,0 22 0,-21 0 0,21 0 16,-21 0-16,0 0 15,-21 21 1,0 21 0,21 0-16,-21 0 0,21 0 15,0 0-15,-21 1 0,21-1 0,0 0 16,0 21-16,0-21 0,0 1 15,0-1-15,0 0 0,0 0 0,21 0 16,-21 0-16,21-21 0,0 0 16,0 22-16,0-22 15,1 0-15,-1 0 0,0 0 16,-21-22-16,21 1 16,0 0-16,-21 0 0,21 0 15,-21 0-15,22-22 0,-1 22 16,0 0-16,-21-21 0,21 20 0,0 1 15,0 0-15,22 0 0,-22 0 0,0 0 16,0-1-16,0 22 0,22 0 16,-22 0-16,0 0 0,0 0 0,0 0 15,1 22-15,-1-1 0,-21 0 16,0 0-16,21 21 0,-21-20 0,0-1 16,0 21-16,0-21 0,0 0 15,0 1-15,0-1 0,-21 0 0,21 0 16,-21-21-16,21 21 15,0-42 17,0 0-32,0 0 15,0 0-15,0-1 0,21 1 0,-21 0 16,21-21-16,0 21 0,-21-1 16,21 1-16,0 0 0,-21 0 0,0 0 15,22 0-15,-1 21 0,0-22 16,0 22-16,0 0 15,0 0-15,1 0 0</inkml:trace>
  <inkml:trace contextRef="#ctx0" brushRef="#br0" timeOffset="26031.27">24469 2477 0,'0'-22'31,"0"1"-31,0 0 16,21 21-16,0-21 0,0 0 16,0 0-16,0-1 0,1 1 0,-1 0 15,0 0-15,0 0 0,0 0 0,-21-1 16,21 22-16,-42 0 31,0 0-31,0 0 16,0 22-16,0-1 0,-1 0 0,1 0 15,-21 0-15,21 0 0,0 1 0,-1 20 16,22-21-16,0 0 0,-21 22 16,21-22-16,0 0 0,0 0 0,0 0 15,0 0-15,21-21 16,1 0-16,-1 0 0,0 0 0,0 0 16,0 0-16,0 0 0,22 0 15,-22 0-15,0-21 0,21 0 0,-20 0 16,-1 0-16,0 0 0,0-1 15,0 1-15</inkml:trace>
  <inkml:trace contextRef="#ctx0" brushRef="#br0" timeOffset="26307.12">23029 2032 0,'0'0'0,"-21"0"0,0 0 15,0 0-15,42 0 16,0-21-16,0 21 16,0 0-16,22 0 0,-1 0 0,0-21 15,1 21-15,-1 0 0,0 0 0,1 0 16,-1 0-16,0 0 0,1 0 15,-1 0-15,-21 0 0,0 0 0,1 0 16</inkml:trace>
  <inkml:trace contextRef="#ctx0" brushRef="#br0" timeOffset="28475.57">1503 5779 0,'21'0'16,"0"-22"-16,-21 1 15,0 0-15,21 0 16,-21 0-16,21 0 0,-21-1 0,0-20 16,0 21-16,0 0 0,0 0 15,0-22-15,-21 22 0,0-21 0,0 21 16,0-22-16,0 22 0,-22-21 15,1 21-15,0-1 0,20-20 16,-20 21-16,0 0 0,-1 21 0,1 0 16,0 0-16,21 0 0,-22 0 15,1 21-15,21 0 0,-22 21 16,1-20-16,0 20 0,21-21 16,-22 21-16,1 1 0,21 20 0,0-20 15,-1-1-15,22 0 0,0 22 16,0-22-16,0-21 0,0 22 0,22-22 15,-1 0-15,0 0 0,21 0 16,-21-21-16,22 0 0,-22 0 16,21 0-16,1-21 0,-22 0 0,21 0 15,22 0-15,-22-1 0,0-20 16,1 21-16,-1-21 0,0 20 0,1-20 16,-1 0-16,0 21 15,1-22-15,-22 22 0,0-21 0,0 21 16,-21-22-16,0 22 0,0 0 15,0 0-15,0 0 0,-21 42 32,21 0-32,-21 0 0,0 0 15,21 22-15,0-22 0,0 21 16,0 0-16,0 1 0,0-22 16,0 21-16,0 1 0,0-22 0,0 0 15,21 0-15,0 0 0,0 0 16,0-21-16,0 0 0,22 0 0,-22 0 15,21 0-15,-21 0 16,22-21-16,-22 0 0,21 0 0,-21 0 16,22 0-16,-22-1 0,21 1 15,-21-21-15,1 21 0,-22 0 0,0-22 16,21 22-16,-21 0 0,0-21 16,0 20-16,0 1 0,0 0 0,-21 42 31,21 22-16,0-22-15,0 0 16,0 0-16,-22 21 0,22-20 0,0 20 16,-21-21-16,21 0 0,0 22 15,0-22-15,0 0 0,0 0 16,0 0 0,0-42-1,0 0 1,21 0-16,1 0 0,-22-1 0,21 1 15,-21 0-15,21-21 0,-21 21 16,21-1-16,-21 1 0,0-21 0,21 21 16,-21 0-16,21-1 0,1 22 15,-22 22 17,21-1-32,-21 0 0,0 0 0,0 0 15,0 22-15,21-22 16,0 0-16,-21 0 0,21 21 0,0-20 15,1-1-15,-1 0 0,21 0 0,-21-21 16,22 21-16,-1-21 0,0 0 16,1 0-16,20 0 0,-21 0 0,22 0 15,-22-21-15,22 0 0,-22 21 16,0-21-16,1 0 0,-1-1 0,0 1 16,-20 0-16,-1-21 0,0 21 15,0-1-15,-21 1 0,0-21 16,0 21-16,0-22 0,0 22 0,0 0 15,0-21-15,-21 21 0,0-1 0,0 1 16,21 0-16,-22 0 0,1 21 16,0 0-16,0 0 0,0 0 15,0 21-15,-1 0 0,-20 0 0,21 1 16,0 20-16,0-21 0,-22 21 16,22-20-16,0 20 0,21 0 0,-21 1 15,21-22-15,0 21 0,0-21 16,0 0-16,0 1 0,0-1 0,21 0 15,0-21-15,0 0 0,0 0 16,1 0-16,-1 0 0,0-21 16,21 21-16,-21-21 0,1-1 15,20 1-15,-21 0 0,0 0 0,0-21 0,22 20 16,-22-20-16,0 21 0,0-21 16,0-1-16,1 1 0,-22-22 15,21 22-15,0-21 0,0 20 0,-21-20 16,0 20-16,0-20 0,0-1 15,21 22-15,-21 0 0,0-1 0,0 22 16,0 0-16,0 0 0,0 0 16,0 0-16,0 42 15,0 0-15,-21 0 0,21 21 16,0 1-16,0 20 0,0 1 16,0-1-16,0 1 0,0-1 15,0 1-15,0-22 0,0 22 0,0-22 16,0 0-16,0 1 0,21-1 15,-21-21-15,21 21 0,1-20 0,-1-1 16,0 0-16,0 0 0,0-21 0,0 0 16,1 0-16,-1 0 0,0 0 15,0 0-15,21-21 0,-20 21 0,-1-21 16,0 0-16,0-1 0</inkml:trace>
  <inkml:trace contextRef="#ctx0" brushRef="#br0" timeOffset="29875.02">4297 5440 0,'0'0'0,"63"21"31,-42-21-31,1 0 0,-1 0 16,0 0-16,0-21 0,0 0 15,0 0-15,1 21 0,20-22 16,-21 1-16,0 0 0,0 0 0,1-21 16,-1 20-16,0 1 0,-21 0 15,21-21-15,-21 21 0,0-22 16,0 22-16,0-21 0,0 21 0,-21-1 15,0 1-15,21 0 0,-21 21 16,-1 0-16,1 0 0,0 21 16,21 0-16,-21 1 0,21 20 0,-21-21 15,21 21-15,-21 1 0,21-1 16,0 0-16,0-20 0,0 20 0,0 0 16,0 1-16,0-22 0,0 21 15,21-21-15,-21 0 0,21 1 0,-21-1 16,0 0-16,21-21 0,0 0 15,0 0-15,1 0 16,-1 0-16,0-21 0,0 0 0,0 21 16,0-22-16,1 1 0,20-21 15,-21 21-15,0 0 0,22-22 0,-22 22 16,21-21-16,-21-1 0,22 22 0,-22-21 16,21 21-16,-21 0 0,22-1 15,-22 1-15,0 21 0,0 0 0,0 0 16,0 0-16,-21 21 15,22 1-15,-22-1 0,0 0 0,0 0 16,0 0-16,0 0 0,0 22 16,0-22-16,0 0 0,-22 21 0,22-20 15,-21-1-15,0 0 0,21 0 16,0 0-16,0 0 0,-21-21 16,21 22-16,0-44 15,0 1 1,21 21-16,0-21 0,0 0 15,1 0-15,-1 0 0,0-22 0,0 22 16,-21-21-16,21 21 0,0-22 16,1 1-16,-1 0 0,0 20 0,-21-20 15,21 21-15,-21 0 0,21 21 0,-21 21 32,0 0-17,-21 0-15,21 0 0,-21 1 16,0 20-16,21-21 0,0 21 0,-21-20 15,-1-1-15,22 21 0,-21-21 0,21 22 16,0-22-16,0 21 0,0-21 16,0 0-16,0 1 0,0 20 0,21-42 15,1 21-15,-1 0 0,21-21 16,-21 0-16,22 0 0,-1 0 0,0 0 16,22-21-16,-22 0 0,22 21 0,-22-21 15,0 0-15,22-1 0,-22 1 16,0-21-16,-20 21 0,20 0 0,-21-1 15,0-20-15,0 21 0,1-21 16,-22 20-16,21 1 0,-21-21 16,0 21-16,0 0 0,0-1 0,0 1 15,0 0-15,-21 21 16,-1 0 0,22 21-16,-21 0 0,21 1 15,-21-1-15,21 21 0,0 0 16,0-20-16,0 20 0,0 0 0,0 22 15,0-22-15,0 22 0,0-1 0,0 1 16,0-1-16,0 22 0,0-22 16,0 22-16,0-22 0,0 22 15,0 0-15,-21-1 0,21 1 0,0 0 16,-21-1-16,0 1 0,-1 0 0,1-1 16,21-20-16,-21 21 0,0-22 15,0 1-15,21-22 0,-21 21 0,-1-20 16,22 20-16,-21-20 0,0-22 0,0 21 15,21-21-15,0 0 0,0 1 16,-21-22-16,21-22 16,0-20-1,0 21-15,21-21 0,-21-1 0,21-20 16,0 20-16,0-20 0,1-1 16,-1 1-16,0-1 0,0-20 0,0 20 15,-21-20-15</inkml:trace>
  <inkml:trace contextRef="#ctx0" brushRef="#br0" timeOffset="30223.82">6117 5207 0,'0'-21'0,"0"42"0,0-84 0,0 41 0,-21 1 0,21 0 16,0 0-16,0 0 0,0 0 15,0-1-15,0 1 0,21 0 16,0 0-16,0 21 15,1 0-15,20-21 0,-21 21 16,21 0-16,-20 21 0,20-21 0,-21 42 16,0-21-16,22 1 0,-22 20 15,0 0-15,-21 1 0,0-1 0,0-21 16,0 21-16,0 1 0,-21-22 16,-22 21-16,22-21 0,-21 1 0,0-1 15,20 0-15,-20 0 0,0 0 0,21-21 16,-1 0-16,-20 21 0,21-21 15,0 0-15,21-21 32,0 0-32,21 21 15,-21-21-15,21 21 0,0-21 0,0 21 16,1-21-16,-1-1 0,0 1 0</inkml:trace>
  <inkml:trace contextRef="#ctx0" brushRef="#br0" timeOffset="30679.62">6773 4932 0,'0'0'0,"0"-21"0,0 0 15,-21 21 1,0 0 0,0 0-16,0 21 15,-1 0-15,22 21 0,-21-21 16,21 22-16,-21-22 0,21 21 0,-21 1 15,21-22-15,0 21 0,0 0 0,0-20 16,0-1-16,0 0 0,0 0 16,0 0-16,0 0 0,21 1 0,0-22 15,0 0-15,1 0 0,-1 0 16,0 0-16,21 0 0,-21 0 16,1 0-16,-1-22 0,0 1 0,0 21 15,0-21-15,0 0 16,1 0-16,-1-22 0,0 22 0,-21-21 0,0 21 15,0-22-15,0 1 0,0 0 16,0 21-16,0-22 0,-21 22 16,0-21-16,-1 21 0,1 21 0,0 0 15,0 0-15,-21 0 0,20 0 16,-20 0-16,21 0 0,0 21 0,-22 21 16,22-21-16,0 0 0,0 1 0,21 20 15,0-21-15,0 0 0,0 22 16,0-22-16,0 0 0,0 0 0,0 0 15,42-21-15,-21 21 0,1-21 0,20 0 16,-21 0-16,21 0 16</inkml:trace>
  <inkml:trace contextRef="#ctx0" brushRef="#br0" timeOffset="31468.1">7556 4911 0,'0'0'0,"-42"-43"31,21 43-31,0 0 0,0 0 0,-22 22 16,22-1-16,-21-21 0,21 21 15,-1 0-15,1 0 0,0-21 0,21 21 16,0 1-16,0-1 0,0 0 16,21 0-1,0-21-15,1 0 0,-1 21 16,0-21-16,21 0 0,-21 0 15,1 21-15,-1-21 0,21 0 0,-21 22 16,0-1-16,1-21 0,-1 21 0,0 0 16,-21 0-16,21-21 15,-21 21-15,0 1 0,0-1 0,0 0 16,0 0-16,-21-21 0,0 21 16,21 0-16,-21-21 0,-22 22 15,22-22-15,0 0 0,0 0 0,0 0 16,-1 0-16,1 0 0,0 0 15,0 0-15,0 0 0,0-22 16,-1 22-16,22-21 0,-21 21 16,21-21-16,0 0 0,0 0 15,-21 0-15,21-1 0,0 1 16,21 42 15,-21 1-15,21-1-16,-21 0 0,22 0 15,-1 0-15,0 0 0,0 1 16,0-22-16,0 21 16,1-21-16,-1 0 0,21 0 15,-21 0-15,0 0 0,22 0 0,-22 0 16,21-21-16,1-1 0,-22 22 16,21-21-16,0 0 0,1 21 0,-1-21 15,-21-21-15,0 20 0,22 1 0,-22-21 16,0 21-16,-21-22 0,21 1 15,-21 0-15,21 21 0,-21-22 0,0 22 16,0 0-16,-21 21 31,21 21-31,-21 0 0,21 22 0,-21-22 16,21 21-16,0-21 0,0 22 16,0-22-16,0 21 0,0-21 15,0 0-15,0 1 0,0-1 0,0 0 16,0 0-16,0 0 0,21 0 15,0-21-15,0 0 0,1 0 0,-1 0 16,0 0-16,0 0 0,0 0 16,0 0-16,1 0 0,-1-21 15,0 0-15,-21 0 0,21 21 0,-21-21 16,21-22-16</inkml:trace>
  <inkml:trace contextRef="#ctx0" brushRef="#br0" timeOffset="31875.87">8255 4487 0,'0'0'0,"-21"0"0,0 0 0,-22 0 16,22 22-16,0-22 0,0 21 16,0 0-16,21 0 0,0 0 0,-22 22 15,22-22-15,0 0 0,0 0 0,0 0 16,22 0-16,-1 1 0,0-1 15,0-21-15,21 0 0,-20 0 16,-1 0-16,0 0 0,0 0 16,0-21-16,0 21 0,1-22 0,-1 1 15,0 0-15,0 21 0,-21-21 16,0 0-16,0 0 0,0-1 16,0-20-16,0 21 0,0 0 0,0 0 15,-21 21-15,21-22 0,-21 1 0,0 21 16,-1 0-16,1 0 0,0 0 15,-21 0-15,21 21 0,-1 1 0,1-1 16,-21 0-16,21 0 0,0 0 16,21 22-16,-22-22 0,22 21 0,0-21 15,-21 22-15,21-1 0,0-21 0,0 0 16,0 22-16,0-22 0,21 0 16,1 0-16,-1-21 0,0 21 0,0 0 15,0-21-15</inkml:trace>
  <inkml:trace contextRef="#ctx0" brushRef="#br0" timeOffset="32379.58">8615 4953 0,'0'0'0,"0"-21"0,0 42 31,0 0-31,0 0 0,0 1 15,0 20-15,0-21 0,0 0 16,0 0-16,-21 1 0,21-1 16,-22 21-16,22-21 0,-21 0 0,21 1 15,0-1-15,-21 0 16,21 0-16,-21-21 0,0 0 16,21-21 15,0 0-31,0 0 0,0-1 15,0 1-15,21 0 0,-21-21 0,21 21 16,0-22-16,0 1 16,22 0-16,-22-1 0,21 1 0,1 21 0,-22-22 15,21 22-15,0 0 0,1 21 16,-22 0-16,21 0 0,-21 0 16,1 21-16,-1 0 0,0 1 0,0 20 15,-21 0-15,21-21 0,-21 22 16,0-1-16,0 0 0,0-20 0,0 20 15,0-21-15,0 21 0,-21-20 0,21-1 16,0 0-16,-21 0 0,21 0 16,-21-21-16,21 21 0,21-21 47,0-21-32,0 21-15,0-21 0,1 0 0</inkml:trace>
  <inkml:trace contextRef="#ctx0" brushRef="#br0" timeOffset="33335.91">9864 4953 0,'0'0'0,"0"-21"0,0 0 0,0 0 0,-43-1 16,22 1-1,0 21-15,0 0 0,0 0 0,-22 0 16,22 0-16,0 0 0,0 21 0,-22-21 16,22 43-16,-21-22 0,21 0 15,0 0-15,-1 22 0,-20-22 0,21 21 16,0-21-16,0 22 0,21-22 0,0 0 16,-22 21-16,22-21 0,0 1 15,0-1-15,0 0 0,22-21 16,-1 0-16,0 0 0,0 21 15,0-21-15,22 0 0,-22 0 0,21 0 16,-21-21-16,22 21 0,-1-21 0,-21 0 16,21 21-16,-20-22 15,-1 1-15,0 0 0,0 0 0,0 0 16,-21-22-16,0 22 0,21 0 0,-21 0 16,0 0-16,0 0 0,0-1 15,0 1-15,0 42 31,0 1-15,-21-1-16,21 0 0,0 21 0,0-21 16,-21 1-16,0 20 0,0 0 0,21-21 15,0 22-15,0-1 0,-21 0 16,21 1-16,0 20 0,-22-20 0,22 20 16,0 1-16,0-1 0,-21 1 15,21-1-15,0 1 0,0-1 16,0 1-16,-21-1 0,21 1 0,0-1 15,-21 22-15,21-22 0,0 1 0,0 20 16,0-20-16,0-1 0,-21 22 0,21-21 16,0-22-16,0 21 0,-21 1 15,21-1-15,0-20 0,0 20 0,0 1 16,0-22-16,0 0 0,0 1 0,-22-1 16,22 0-16,-21-20 0,21-1 0,0 0 15,0 0-15,-21-21 0,0 0 0,0 0 16,0 0-1,-1-21-15,22 0 0,0 0 16,-21-22-16,0 1 0,0 0 0,0-1 16,21 1-16,-21-22 0,-1 1 0,22-1 15,-21-20-15,0 20 0,0-20 16,21-22-16,-21 21 0,21 0 0,-21-20 16,21 20-16,0 0 0,0 1 0,0 20 15,21-21-15,0 22 0,0-1 16,0 22-16,0-21 0,1 20 0,-1 1 15,0 0-15,0 20 0,21-20 0,-20 21 16,-1 0-16,0 0 0,21-1 16,-21 1-16,22 21 0,-22-21 0,0 0 15,0 21-15,0-21 0,1 21 16,-1 0-16,0 0 0,-21-21 16</inkml:trace>
  <inkml:trace contextRef="#ctx0" brushRef="#br0" timeOffset="34179.78">11663 4614 0,'0'-21'0,"0"42"0,0-63 16,0 21-16,0 0 0,0 0 16,0-1-16,0 44 46,0-1-46,0 21 0,0-21 16,-21 22-16,21 20 0,0-21 0,-22 22 16,22-1-16,0 1 0,0-22 15,0 22-15,-21-22 0,21 0 0,-21 1 16,21-1-16,0-21 0,0 0 16,-21 22-16,21-22 0,0 0 15,0-42 16,0 0-31,0 0 16,0-1-16,0 1 0,0 0 0</inkml:trace>
  <inkml:trace contextRef="#ctx0" brushRef="#br0" timeOffset="34832.58">11282 4953 0,'-21'0'15,"42"0"-15,-64 0 0,22 0 0,42 0 31,1 0-15,20 0-16,-21 0 0,21 0 0,1 0 16,-1 0-16,0-21 0,1 0 15,20 21-15,-20-21 0,20-1 0,1 1 16,20 0-16,-20 0 0,-1 0 16,1-22-16,-1 22 0,1 0 0,-22 0 15,0 0-15,-20 0 0,20-22 16,-21 22-16,-21 0 0,0 0 15,0 0-15,0-1 0,0 1 0,0 0 16,-21 0-16,0 21 0,0 0 16,-1 0-16,1 0 0,0 0 15,0 21-15,0 0 0,21 0 0,-21 1 16,-1 20-16,1-21 0,0 21 16,0 1-16,21-1 0,0 0 0,-21 22 15,21-22-15,-21 1 0,21-1 0,0 0 16,0 1-16,-22-1 15,22 0-15,-21-21 0,21 1 0,-21-1 16,21 0-16,0 0 0,0-42 47,0 0-47,21 0 16,0-1-16,-21-20 0,22 21 0,-1 0 15,21-22-15,-21 1 0,0 0 0,22-1 16,-22 22-16,21-21 0,-21 0 15,22 20-15,-22 1 0,21 0 0,-21 21 16,1 0-16,20 0 0,-21 0 16,0 0-16,-21 21 0,21 0 15,-21 1-15,22 20 0,-22 0 0,0-21 16,0 22-16,0-1 0,0-21 16,0 22-16,-22-1 0,22-21 0,-21 0 15,21 0-15,-21 1 0,21-1 0,-21 0 16,21 0-16,21-21 31,0 0-15,-21-21-16,21 21 0,-21-21 15,22 0-15,-1-1 0</inkml:trace>
  <inkml:trace contextRef="#ctx0" brushRef="#br0" timeOffset="35200.11">12658 4974 0,'21'0'0,"0"21"15,0-21 1,0 0-16,0 0 0,1-21 16,-1 0-16,0 21 0,0-21 0,0 0 15,0 0-15,1-1 0,-1 22 16,0-21-16,0 0 0,-21 0 15,0 0-15,0 0 0,0-1 16,-21 22 0,0 0-16,0 0 0,-1 22 0,1-1 15,-21 0-15,21 0 0,0 0 16,-1 22-16,1-1 0,0-21 0,0 21 16,21 1-16,0-22 0,0 21 0,0-21 15,0 1-15,0-1 0,0 0 16,0 0-16,21 0 0,0 0 0,0-21 15,1 0-15,-1 0 0,0 0 0,0 0 16,21 0-16,-20 0 0,20 0 16,-21 0-16,0-21 0,0 0 0,22 0 15</inkml:trace>
  <inkml:trace contextRef="#ctx0" brushRef="#br0" timeOffset="35835.75">14436 4868 0,'-22'0'0,"44"0"0,-44-21 16,1 0-16,0 0 0,21 0 0,-21 0 15,21-1-15,0 1 0,0 0 16,0 0-16,0 0 0,21 0 15,0-1-15,0 22 0,1-21 16,20 21-16,-21 0 0,21 0 16,1 0-16,-1 0 0,-21 0 0,22 21 15,-1-21-15,0 22 0,1-1 0,-22 21 16,21-21-16,-21 22 0,0-1 16,1 0-16,-22-21 0,0 22 0,0-1 15,0-21-15,0 22 0,0-22 16,-22 0-16,1 0 0,0 0 0,21 0 15,-21 1-15,0-22 0,0 0 0,-1 0 32,22-22-32,0 1 0,0 0 15,0 0-15,0-21 16,22 20-16,-22-20 0,21 21 0,0-21 16,0-1-16,0 22 0,0-21 0,1 21 15,-1-22-15,0 22 0,21 0 16,-21 0-16,1 0 0,-1-1 0,0 22 15,0-21-15,0 21 0,0 0 0,1 0 16,-1 0-16,0 0 16,0 0-1,-21 21-15</inkml:trace>
  <inkml:trace contextRef="#ctx0" brushRef="#br0" timeOffset="36187.58">15282 4911 0,'0'0'0,"21"21"16,1-21-16,-1 0 0,0 0 16,0 0-16,0 0 0,0 0 0,1-21 15,-1 21-15,0-21 0,0-1 16,0 22-16,0-21 0,22 0 0,-43 0 16,21 0-16,0 0 0,-21-1 15,0 1-15,0 0 16,0 0-16,0 0 0,-21 21 15,0 0-15,0 0 0,-1 0 0,1 0 16,0 0-16,-21 0 0,21 21 16,-22 0-16,22 0 0,0 0 0,-21 22 15,20-22-15,1 21 0,21 1 16,0-22-16,-21 21 0,21 0 0,0-20 16,0-1-16,0 21 0,0-21 15,21 0-15,0 1 0,22-22 16,-22 0-16,0 0 0,21 0 0,1 0 15,-1 0-15,0 0 0,1 0 16,-1 0-16,22 0 0,-22-22 16,0 22-16,1-21 0</inkml:trace>
  <inkml:trace contextRef="#ctx0" brushRef="#br0" timeOffset="37492.06">16489 4657 0,'0'-21'0,"0"42"0,-21-42 0,-1-1 16,1 22-16,0 0 0,-21 0 0,21 0 16,-22 0-16,22 0 0,-21 0 0,-1 0 15,22 0-15,-21 22 0,0-1 16,-1 0-16,1 0 0,21 0 16,-22 22-16,22-22 0,0 21 0,0 0 15,0 1-15,21-22 0,0 21 16,0 1-16,0-22 0,0 21 0,0-21 15,0 0-15,0 1 0,21-1 16,21 0-16,-21-21 0,1 0 16,20 0-16,0 0 0,1 0 0,-22 0 15,21-21-15,0 21 0,1-21 16,-1-1-16,-21 1 0,22 0 0,-22 0 16,21 0-16,-21 0 0,0-1 15,1-20-15,-22 21 0,0 0 0,21-22 16,-21 22-16,0 0 0,0 0 15,0 0-15,0 42 32,0 0-32,0 0 15,-21 22-15,21-22 0,0 21 0,0 0 16,-22 1-16,1-1 0,0 0 0,21 22 16,-21-22-16,0 22 0,0-22 15,-1 22-15,22-1 0,-21 22 0,0-22 16,0 1-16,21 20 0,-21-20 0,0-1 15,21 1-15,-22-1 0,1 1 16,0-1-16,21-20 0,0 20 0,-21 1 16,21-22-16,-21 22 0,21-22 15,0 0-15,0-21 0,0 22 16,0-22-16,0 0 0,0-42 31,0 0-31,21 0 0,0-1 0,0-20 16,0 0-16,22-1 0,-22 1 15,21-21-15,1 20 0,-1-20 0,-21-1 16,21 1-16,1-1 0,-1 1 0,0-22 16,1 0-16,-22 1 0,21-1 15,-21 0-15,22 1 0,-22 20 0,0-20 16,0-1-16,0 0 0,1 22 16,-22-22-16,0 22 0,21-1 15,0 22-15,-21-1 0,0 1 0,0 21 16,0 0-16,0 0 0,0-1 15,0 44 1,0-1 0,-21 0-16,21 21 0,0-21 15,0 22-15,0-22 0,-21 21 16,21 1-16,0-22 0,0 21 0,0-21 16,0 22-16,0-22 0,0 0 0,0 0 15,0 0-15,21 0 16,0-21-16,0 0 0,0 0 15,0 0-15,1 0 0,-1 0 16,0 0-16,21 0 0,-21-21 16,1 0-16,20 0 0,-21 0 0,0 0 15,22-1-15,-22 1 0,0-21 16,21 21-16,-21-22 0,1 1 0,-1 21 16,0-21-16,0 20 0,0 1 15,-21-21-15,0 21 0,21 0 0,-21-1 16,0 1-16,-21 42 31,0 1-31,0-1 0,21 0 0,-21 0 16,0 0-16,21 22 15,0-1-15,0-21 0,0 21 0,0-20 16,0 20-16,0-21 0,0 0 0,0 0 16,21 1-16,0-1 0,0-21 15,0 21-15,0-21 0,1 0 16,-1 0-16,0 0 0,21 0 15,-21-21-15,1 0 0,20-1 0,-21 1 16,0 0-16,0 0 0,1 0 0,-1 0 16,0-22-16,0 22 0,-21-21 15,0 21-15,21-1 0,-21-20 0,0 21 16,0 0-16,-21 42 31,21 0-31,-21 0 0,21 0 16,0 22-16,-21-22 0,21 21 15,-21-21-15,21 22 0,0-22 0,-22 0 16,22 0-16,0 0 0,0 1 16,0-1-16,0 0 15,22-21 1,-1-21 0,-21 0-16,21-1 0,-21 1 0</inkml:trace>
  <inkml:trace contextRef="#ctx0" brushRef="#br0" timeOffset="37675.96">17843 4466 0,'0'0'0,"-42"0"32,21 0-32,21 21 31,0 1-16,21-22 1,0 0-16,-21 21 0</inkml:trace>
  <inkml:trace contextRef="#ctx0" brushRef="#br0" timeOffset="38115.75">18076 4741 0,'0'0'0,"-21"-42"16,21 21 0,0 0-1,21 21-15,0-21 0,1 21 16,-1 0-16,0 0 0,0 0 16,21 0-16,-20 0 0,-1 0 0,0 0 15,0 0-15,0 0 0,0 21 16,1 0-16,-22 21 0,21-21 15,-21 1-15,0 20 0,0 0 0,0-21 16,0 22-16,0-22 0,0 21 16,0-21-16,0 1 0,0-1 0,-21-21 15,-1 21-15,1-21 0,21-21 32,0 0-32,0-1 15,0 1-15,0 0 16,0-21-16,0 21 0,21-1 0,1-20 15,-22 21-15,21 0 0,0-22 16,0 22-16,0 0 0,0 0 16,1 0-16,-1 0 0,-21-1 0,21 22 15,0 0-15,0-21 0,0 21 16,1 0-16,-1 0 0,0 0 16,0 21-16</inkml:trace>
  <inkml:trace contextRef="#ctx0" brushRef="#br0" timeOffset="38459.55">18711 4826 0,'0'0'0,"21"0"0,22 0 31,-22 0-31,0 0 0,0-21 16,0 21-16,1-21 0,-1 0 15,0 21-15,21-22 0,-21 1 0,1 21 16,-1-21-16,0 0 0,0 0 0,0 0 15,-21-1 1,-21 22 0,0 0-16,0 0 0,-22 0 15,22 22-15,0-22 0,0 21 0,0 0 16,-22 0-16,43 0 0,-21 0 16,0 22-16,0-22 0,21 0 15,0 21-15,0-20 0,0-1 0,0 0 16,0 0-16,0 0 0,0 0 15,0 1-15,21-22 0,-21 21 0,21-21 16,0 0-16,22 0 0,-22 0 0,21 0 16,1 0-16,-1 0 0,0 0 15,1-21-15,-1 21 0</inkml:trace>
  <inkml:trace contextRef="#ctx0" brushRef="#br0" timeOffset="38944.25">19664 4720 0,'0'0'0,"0"-21"0,0 0 15,0 0-15,0 0 0,0-1 16,-21 22-16,-1 0 0,1 0 16,0 0-16,0 0 15,0 0-15,0 0 0,-1 0 0,-20 22 16,21-1-16,0 0 0,0 0 0,-1 0 16,1 22-16,0-22 0,0 21 15,0-21-15,21 22 0,0-22 0,-21 0 16,21 21-16,0-21 0,0 1 15,0-1-15,0 0 0,21 0 16,0-21-16,0 0 0,0 0 16,0 0-16,1 0 15,-1 0-15,0-21 0,0 0 0,0 0 16,0-1-16,22-20 0,-22 21 16,0-21-16,0-1 0,0 1 0,22 0 15,-22-1-15,0 1 0,0 0 0,0-22 16,-21 22-16,22-1 0,-22 1 15,21 21-15,0-21 0,-21-1 0,0 22 16,0 0-16,0 0 0,0 0 16,0 42-1,0 0-15,-21 21 16,0-21-16,21 22 0,-22-22 0,1 21 16,0 1-16,0-1 0,0 0 15,21-21-15,0 22 0,-21-1 16,21 0-16,0-20 0,0 20 0,0-21 15,0 0-15,0 0 0,0 1 16,0-1-16,21-21 0,0 0 16,0 0-16,0 0 0,0-21 0</inkml:trace>
  <inkml:trace contextRef="#ctx0" brushRef="#br0" timeOffset="40024.17">20786 4678 0,'0'0'0,"0"21"16,0 0-1,0 0-15,0 1 16,21-22-16,0 0 16,0 0-16,0 0 0,0 0 0,1 0 15,-1 0-15,21 0 0,-21 0 16,22-22-16,-1 1 0,-21 0 0,21 0 15,1 0-15,-1 0 0,0-1 0,-20-20 16,20 21-16,0-21 0,-21-1 16,1 1-16,-1 0 0,0-1 0,-21 1 15,0 0-15,0-1 0,0 1 16,0 0-16,0 20 0,0-20 0,-21 21 16,0 21-16,-1 0 15,1 0-15,0 0 0,0 42 0,0-21 16,0 22-16,-1-1 0,1 22 15,21-1-15,-21-21 0,0 22 16,0-1-16,0 1 0,21-1 0,-22 22 16,1-21-16,21 20 0,-21 1 15,0 0-15,21-22 0,-21 22 0,0-1 16,-1 1-16,22 0 0,-21-1 0,0 22 16,0-21-16,0 0 0,0-1 15,-22 1-15,22-22 0,0 22 0,-21-21 16,20-1-16,-20 1 0,21-1 15,0-21-15,0 1 0,21-1 0,0 0 16,0-20-16,0-1 0,21-21 16,21 0-16,-21 0 15,0 0-15,22 0 0,-1-21 0,0-22 16,1 22-16,-1 0 0,22-21 16,-22-1-16,0 1 0,22 0 0,-22-1 15,0 1-15,1-22 0,-22 1 0,21-1 16,-21 1-16,1-22 0,-22 22 15,0-22-15,0 0 0,0 1 0,0 20 16,-22-20-16,1 20 0,0 1 0,-21-1 16,-1 1-16,1 20 15,21 1-15,-21 0 0,-1 20 0,1 1 16,21 0-16,0 0 0,-1 21 0,44 0 31,-1 0-15,-21-21-16,42 21 0,-21 0 15,0 0-15,22-21 0,-22 21 0,21-22 16,-21 1-16,22 21 0,-1-21 16,0 0-16,1 0 0,-1 0 0,0-1 15,1 1-15,-22 0 0,21 0 0,1 0 16,-22 0-16,0-1 0,0-20 16,-21 21-16,0 0 0,0 0 15,0-1-15,0 1 16,-21 21-16,0 0 15,0 0-15,-1 0 0,1 21 0,0-21 16,0 22-16,21-1 0,-21 21 16,21-21-16,-21 0 0,21 1 0,0-1 15,0 0-15,0 0 0,0 21 16,0-20-16,0-1 0,21 0 16,-21 0-16,21-21 0,21 0 0,-21 21 15,1-21-15,20 0 0,0 0 16,1 0-16,-1 0 0,0-21 0</inkml:trace>
  <inkml:trace contextRef="#ctx0" brushRef="#br0" timeOffset="41544.71">22437 4530 0,'0'0'0,"0"-21"0,0-1 0,0 1 0,0 0 15,-22 0-15,22 0 0,-21 21 16,0-21-16,0 21 0,-21 0 15,20 0-15,1 0 0,0 0 0,0 0 16,-21 21-16,20-21 16,1 21-16,0 0 0,-21 0 0,21 22 15,-1-22-15,1 0 0,21 0 0,-21 21 16,21-20-16,0-1 0,0 0 16,0 0-16,0 0 0,0 0 0,0 1 15,0-1-15,21 0 0,0-21 16,22 21-16,-22-21 0,0 0 15,0 0-15,22 0 0,-22 0 16,0-21-16,21 0 0,-21 0 0,1 21 16,20-22-16,-21 1 0,0 0 0,0 0 15,1 0-15,-1-22 0,0 22 16,-21 0-16,0 0 0,0-21 0,0 20 16,0 1-16,0 0 0,0 0 15,-21 21 1,21 21-16,-21-21 15,21 21-15,-22 0 0,1 1 16,21 20-16,0-21 0,0 0 0,0 22 16,0-22-16,0 21 0,0-21 0,0 0 15,0 1-15,0-1 0,0 0 16,21 0-16,1 0 0,-1-21 0,0 0 16,0 0-16,21 0 15,-20 0-15,-1 0 0,0 0 0,21-21 16,-21 0-16,22 0 0,-22 0 15,0-22-15,21 22 0,-20-21 16,-1 21-16,21-22 0,-21 1 0,0 0 16,1-1-16,-1-20 0,0 20 15,0 1-15,0-21 0,-21 20 0,0-20 16,21 20-16,-21 1 0,22 0 16,-22 21-16,0-22 0,0 22 0,0 0 15,0 42 1,0 0-16,-22 22 15,1-1-15,21 0 0,-21 1 0,0-1 16,21 21-16,-21-20 16,0-1-16,-1 22 0,22-22 0,0 0 15,0 1-15,-21-1 0,21-21 0,0 21 16,0 1-16,0-22 0,0 21 16,0-21-16,0 1 0,21-1 0,1 0 15,-1-21-15,0 21 0,0-21 16,0 0-16,0 0 0,1 0 0,20 0 15,-21-21-15,0 0 0,22 21 16,-22-21-16,0-1 0,0-20 0,0 21 16,0 0-16,1 0 0,-1-22 15,-21 22-15,0 0 0,21 0 0,-21 0 16,0-1-16,-21 44 31,21-1-15,0 0-16,-21 0 0,21 0 15,-22 0-15,22 1 0,0-1 0,0 0 16,0 0-16,0 0 0,0 0 0,0 1 16,0-1-16,0 0 0,0 0 15,22-21-15,-1 0 0,-21 21 16,21-21-16,0 0 0,0 0 16,0 0-16,1 0 0,-1-21 0,0 0 15,21 0-15,-21 0 0,1-1 0,-22 1 16,21 0-16,0 0 15,0-21-15,-21 20 0,0 1 0,21 0 16,-21 0-16,21 0 0,-21 0 16,0 42 15,0 0-31,-21-21 0,21 21 16,-21 0-16,21 0 0,0 1 0,0-1 15,0 0-15,0 0 0,0 0 16,0 0-16,0 1 0,0-1 15,0 0-15,21-21 0,0 21 0,1-21 16,-1 0-16,0 0 16,0 0-1,-21-21-15,0 0 16,0 0-16,21-1 0,-21 1 16,21-21-16,1 21 0,-22 0 0,21-1 15,0-20-15,0 21 0,0 0 16,0-22-16,1 22 0,-1 0 0,0 0 15,0 21-15,0 0 0,0 0 16,22 0-16,-22 0 0,0 21 16,0-21-16,-21 21 0,0 0 15,21 22-15,-21-22 0,0 0 0,0 0 16,0 0-16,0 1 0,0-1 0,0 0 16,0 0-16,0 0 15,-21-21 1,21-21 15,0 0-31,0 0 16,0 0-16,0-1 15,0 1-15,21 21 0,1-21 0,-22-21 16,0 21-16,21-1 0,0 22 16,-21-21-16,21 0 0,-21 0 15,21 21-15,0 0 16,1 0-16,-1 0 15,0 0 1</inkml:trace>
  <inkml:trace contextRef="#ctx0" brushRef="#br0" timeOffset="41940.05">24469 4551 0,'21'0'31,"0"0"-31,0 0 16,0-21-16,0 0 0,1 21 16,-1-22-16,0 1 15,0 21-15,0-21 0,0 0 0,1 0 16,-22 0-16,0-1 0,0 1 16,-22 21-1,-20 0-15,21 0 0,0 21 16,0 1-16,-22-1 0,22 0 15,-21 0-15,21 0 0,-1 0 0,1 1 16,0-1-16,21 0 0,0 0 0,0 0 16,0 0-16,0 1 0,0-1 15,0 0-15,21-21 0,0 21 0,1 0 16,-1-21-16,21 0 0,0 0 16,-20 21-16,20-21 0,-21 0 15,21 0-15,1 0 0,-22-21 0,0 21 16,21-21-16,-20 0 0,-1 21 15,0-21-15,0 0 0,0-1 0,0 1 16,-21 0-16,0 0 0,0 0 16,0 0-16</inkml:trace>
  <inkml:trace contextRef="#ctx0" brushRef="#br0" timeOffset="42219.21">23135 4233 0,'0'0'15,"-42"22"-15,21-22 0,-1 0 0,44 0 32,-1 0-32,0 0 0,0 0 0,21 0 15,-20 0-15,20 0 0,0-22 16,-21 22-16,22 0 0,-1-21 0,0 21 15,1-21-15,-22 21 0,21 0 0,-21-21 16,22 21-16,-22 0 0,0 0 16,0 0-16,-21 21 31,-21 0-31,-21-21 0</inkml:trace>
  <inkml:trace contextRef="#ctx0" brushRef="#br0" timeOffset="43779.59">2688 7027 0,'0'0'0,"0"-21"0,0 0 16,0 0 0,-21 21-1,0 0-15,0 0 0,-22 0 16,22 0-16,0 21 0,0 0 15,-22 0-15,22 1 0,0-1 0,0 0 16,-21 21-16,20 1 0,1-1 16,21 0-16,-21 22 0,21-22 0,-21 0 15,21 22-15,0-22 0,0 1 16,0-22-16,0 21 0,21-21 0,-21 22 16,21-22-16,0 0 0,1-21 15,20 21-15,-21-21 0,21 0 0,-20 0 16,20 0-16,0 0 0,1-21 0,20 0 15,-21 0-15,1-1 16,-1 1-16,0-21 0,1 21 0,-1-22 16,-21 1-16,22 0 0,-22 21 15,0-22-15,-21-20 0,0 20 0,0 1 16,0 0-16,0 21 0,-21-22 16,0 1-16,-1 21 0,1-22 0,-21 22 15,21 0-15,-22 0 0,1 21 0,0 0 16,-1 0-16,1 0 0,0 0 15,-1 0-15,22 21 0,-21 0 0,21 0 16,-22 1-16,22-1 0,21 0 16,0 0-16,0 0 0,0 22 0,0-22 15,21 0-15,1 0 16,20-21-16,-21 21 0,43-21 0,-22 0 16,21 0-16,-20 0 0,20-21 15,1 21-15,-22-21 0,22 0 0,-1 0 16,-21-22-16,22 22 0,-22 0 0,22 0 15,-22 0-15,-21-1 0,22 1 16,-22 0-16,0 0 0,0 0 0,0 0 16,-21-1-16,0 1 0,0 0 15,0 0 1,-21 21-16,0 0 0,0 21 16,0 0-1,21 0-15,-22 22 0,22-22 16,0 21-16,0 1 0,0 20 15,0 1-15,0-1 0,0 1 0,0-1 16,0 22-16,0-22 0,0 22 16,0 0-16,0-1 0,0 1 0,0 0 15,0-1-15,0 22 0,0-21 0,0-1 16,0 1-16,22 0 0,-22-1 16,0 1-16,0 0 0,0-1 0,0-20 15,0 21-15,0-22 0,0 1 0,0-1 16,0-21-16,0 1 0,0-1 15,0 0-15,0-20 0,-22-1 16,22 0-16,0 0 0,-21-21 16,0 0-1,21-21-15,0 0 0,0 0 16,0-22-16,-21 1 0,0 0 0,0-1 16,21 1-16,-22-22 0,1 1 15,21-1-15,-21-20 0,0 20 0,21-20 16,-21-1-16,21 21 0,0-20 0,0-1 15,0 0-15,0 1 0,0 20 16,21-20-16,0 20 0,21 1 16,-20-1-16,-1 1 0,21-1 0,-21 22 15,22-22-15,-22 22 0,21 0 16,0-1-16,-20 1 0,20 21 0,-21-22 16,0 22-16,22 0 0,-22 0 15,-21 0-15,21 0 0,0-1 0,-21 1 16,21 21-16,-21-21 0,21 21 15,1 0-15</inkml:trace>
  <inkml:trace contextRef="#ctx0" brushRef="#br0" timeOffset="44128.02">5038 6731 0,'0'0'16,"0"-21"-16,0 0 0,0 0 0,0-1 15,-22 22-15,1 0 16,0 0-16,21 22 0,-21-1 16,0 0-16,0 0 0,21 21 15,-22 1-15,1-1 0,21 0 0,-21 1 16,21-1-16,0 0 15,-21 22-15,21-22 0,-21 1 0,21 20 16,0-21-16,0 1 0,-21-1 0,21-21 16,0 22-16,-22-22 0,22 0 15,0 0-15,0 0 0,0 0 0,0-42 47,22 21-47</inkml:trace>
  <inkml:trace contextRef="#ctx0" brushRef="#br0" timeOffset="44864.21">5186 6795 0,'0'0'0,"0"-22"0,-21 44 47,21-1-47,0 0 0,-22 21 0,22-21 15,-21 22-15,21-1 0,-21 0 16,21 1-16,0-1 0,-21 0 0,0 22 16,21-22-16,-21 1 0,21-1 0,0 0 15,-22 1-15,1-22 0,21 0 16,0 21-16,-21-42 0,21 21 16,0 1-16,21-44 31,0 22-31,1-21 0,-22 0 15,21-21-15,0 21 0,0-1 0,0-20 16,0 21-16,-21-21 0,22-1 16,-1 1-16,0 21 0,-21-22 0,21 22 15,-21 0-15,21 0 0,0 21 16,-21 21 0,0 0-16,0 22 15,0-22-15,0 21 0,0-21 16,0 0-16,0 22 0,0-22 15,0 21-15,22-21 0,-22 1 0,21-1 16,-21 0-16,21 0 0,0 0 16,0-21-16,0 21 0,1-21 0,20 0 15,-21 0-15,0 0 0,22 0 0,-1 0 16,-21 0-16,21-21 0,1 21 16,-1-21-16,-21 0 0,22 0 0,-1 0 15,-21-1-15,21 1 0,-20-21 0,-1 21 16,-21-22-16,21 1 0,-21 21 15,21-21-15,-21-1 0,0 22 0,0 0 16,0 0-16,0 0 0,0-1 16,-21 22-1,0 0-15,21 22 0,-21-22 16,21 21-16,-22 21 0,22-21 16,0 22-16,0-22 0,0 21 0,0 0 15,0-20-15,0 20 0,0-21 0,0 21 16,0-20-16,0-1 0,22 0 15,-1 0-15,0-21 0,0 21 0,0-21 16,0 0-16,1 0 0,-1 0 0,0 0 16,0 0-16,0-21 0,0 0 15,1 21-15,-1-21 0,-21 0 0,21-1 16,-21-20-16,21 21 0,-21-21 0,0 20 16,0-20-16</inkml:trace>
  <inkml:trace contextRef="#ctx0" brushRef="#br0" timeOffset="45108">4699 7070 0,'0'0'0,"-42"21"0,-22-21 31,85 0-15,0 0-16,22 0 0,-22 0 0,21-21 16,1 0-16,-1 21 0,0-22 0,1 22 15,-1 0-15,0-21 0,1 21 16,-1-21-16,0 21 0,-21 0 0,1-21 16,20 21-16</inkml:trace>
  <inkml:trace contextRef="#ctx0" brushRef="#br0" timeOffset="46196.87">7429 7281 0,'64'-42'16,"-64"21"-16,21 0 0,0 0 0,22-1 16,-22 1-16,0 0 0,0 0 0,0 0 15,0 0-15,-21-1 0,0 1 0,22 0 16,-22 0-16,0-21 0,0 20 16,-22 1-16,22 0 0,-42 0 0,21 0 15,0 0-15,-22 21 0,22 0 16,-21 0-16,0 0 0,20 0 0,-20 0 15,0 21-15,21-21 0,-22 21 16,22 21-16,-21-21 0,21 1 16,-1 20-16,1 0 0,0 1 0,0-1 15,0 0-15,21 1 0,-21-1 0,21 0 16,0 1-16,0-22 0,0 21 16,21-21-16,0 0 0,0 1 0,0-1 15,0-21-15,1 0 0,20 0 0,-21 0 16,21 0-16,-20 0 0,20 0 15,-21 0-15,21-21 0,1-1 0,-22 1 16,21 0-16,-21-21 0,22 21 16,-22-1-16,0-20 0,0 21 15,0-21-15,1 20 0,-1 1 0,-21-21 16,0 21-16,0 0 0,0-1 16,0 1-16,0 0 15,0 42 1,0 0-16,0 1 15,0-1-15,0 0 0,0 0 0,0 0 16,0 22-16,0-22 0,0 0 0,0 0 16,0 0-16,21 0 0,0 1 15,0-1-15,0 0 0,1-21 0,20 0 16,-21 0-16,21 0 0,1 0 16,-1 0-16,0-21 0,1 0 15,-1-1-15,0 1 0,-20 0 0,20 0 16,-21 0-16,21 0 0,-20-22 15,-1 22-15,0 0 0,-21 0 0,0 0 16,0-22-16,0 22 0,0 0 0,0 0 16,0 0-16,0-1 15,-21 22-15,0 22 16,21-1 0,-22 0-16,22 0 0,0 21 15,0 1-15,0 20 0,0-20 0,-21 20 16,21 1-16,0-1 0,0 1 0,-21-1 15,21 1-15,0-1 0,0 1 16,0 20-16,0-20 0,0-1 16,0 1-16,-21-1 0,21 1 0,-21-1 15,21 1-15,0-22 0,0 0 0,-21 1 16,21-1-16,-22 0 0,22-20 16,0-1-16,0 0 0,0 0 0,0-42 31,0 0-16,0 0-15,0-22 0,0 22 16,22-21-16,-1-1 0,0 1 0,0-21 16,-21 20-16,21-20 0,0-1 15</inkml:trace>
  <inkml:trace contextRef="#ctx0" brushRef="#br0" timeOffset="46511.84">8382 7218 0,'0'0'0,"0"-42"0,0-1 0,0 1 16,0 0-16,0 20 0,0 1 15,0 0-15,0 0 0,0 0 0,0 0 16,0-1-16,21 22 16,0-21-16,0 21 0,1 0 15,-1 0-15,21 0 0,-21 0 0,0 0 16,22 0-16,-22 21 0,21 1 16,-21-1-16,1 0 0,-1 0 0,0 21 15,-21-20-15,0 20 0,0 0 16,0-21-16,-21 22 0,-22-1 15,22-21-15,-21 22 0,21-22 0,-22 0 16,1 0-16,21 0 0,-21 0 0,-1-21 16,22 22-16,0-22 0,-21 0 15,20 0-15,44 0 32,-1-22-32,0 1 15,21 21-15,-21-21 0,1 0 0,-1 0 16</inkml:trace>
  <inkml:trace contextRef="#ctx0" brushRef="#br0" timeOffset="46863.73">9207 6900 0,'0'0'0,"0"22"31,-21-1-31,21 0 0,0 0 15,0 21-15,0-20 0,0 20 0,0 21 16,0-20-16,0 20 0,0-20 0,0 20 16,0 1-16,0-1 0,0 1 15,0-1-15,0 1 0,-21-22 16,0 21-16,21 22 0,-21-21 0,0-1 16,-1 1-16,1-22 0,21 21 15,-21 1-15,0-22 0,21 1 0,-21-1 16,21 0-16,0-21 0,0 22 0,0-22 15,0 0-15,0 0 0,0-42 32,0 0-32,21 21 15,0-42-15,0 20 0,0 1 0,-21-21 16,22 0-16,-1-1 0,0-20 16,0 20-16,0-20 0</inkml:trace>
  <inkml:trace contextRef="#ctx0" brushRef="#br0" timeOffset="47592.47">9229 7112 0,'0'0'0,"0"-42"0,0 21 0,0-1 15,0 1-15,0 0 0,0 0 16,21 0-16,0 21 16,0 0-16,21 0 15,-20 0-15,-1 0 0,0 0 0,21 0 16,-21 0-16,22 0 0,-22 21 15,0-21-15,0 21 0,0 0 0,1 22 16,-1-22-16,-21 0 0,21 21 16,-21-21-16,0 1 0,0 20 0,-21-21 15,0 0-15,-1 0 0,1 1 16,0-1-16,-21 0 0,21-21 0,-1 21 16,-20-21-16,21 0 0,-21 0 0,20 0 15,1 0-15,0 0 0,0 0 16,0-21-16,21 0 15,21 21 17,-21 21-17,21-21-15,0 21 0,0-21 0,1 21 16,-1-21-16,0 0 0,0 0 16,0 0-16,0 0 0,1 0 0,-1 0 15,21 0-15,-21 0 0,0 0 0,22-21 16,-22 21-16,21-21 0,1 0 15,-22 0-15,21-22 0,-21 22 0,22-21 16,-22 21-16,21-22 0,-21 1 0,22 0 16,-22-1-16,21 1 0,-21 0 15,0-1-15,22-20 0,-22 20 0,0-20 16,0 21-16,-21-1 0,0 1 16,21 0-16,-21 20 0,0 1 0,0 0 15,0 0-15,-21 21 16,0 0-16,0 21 0,0 0 15,0 0-15,-1 22 0,1-22 16,0 21-16,0 1 0,0-1 0,0 0 16,21 1-16,0-1 0,0 0 0,0 1 15,0-1-15,0 0 0,0 1 16,0-22-16,0 21 0,0-21 0,0 22 16,21-22-16,21 0 0,-21 0 15,0-21-15,22 21 0,-22-21 0,21 0 16,-21 0-16,22 0 0,-1 0 15,-21-21-15,0 21 0,22-21 16,-22 0-16,0 0 0,0-1 0,0 1 16,1 0-16,-1 0 0,0 0 0,0 0 15,0-22-15,0 22 0,1-21 0,-1 21 16</inkml:trace>
  <inkml:trace contextRef="#ctx0" brushRef="#br0" timeOffset="48135.16">10922 6223 0,'0'-21'16,"-21"21"0,21 21-16,0 0 15,-21-21-15,21 21 0,0 1 0,-22-1 16,22 0-16,0 0 0,0 21 15,0-20-15,0-1 0,0 21 0,0-21 16,0 0-16,-21 1 0,21-1 0,0 0 16,-21 0-16,21 0 0,0 0 15,-21 1 1,0-22 15,21-22-31,-21 1 16,21 0-16,0 0 0,0 0 15,0 0-15,0-1 0,0-20 16,21 21-16,-21-21 0,21 20 0,21 1 16,-21-21-16,1 21 0,20 0 15,0-1-15,1 1 0,-22 0 0,21 0 16,0 21-16,1 0 0,-22 0 0,21 0 16,-21 0-16,1 0 0,-1 0 15,0 21-15,-21 0 0,0 0 0,0 22 16,0-1-16,0 0 0,0-20 0,0 20 15,-21 0-15,0 1 16,21-1-16,-22-21 0,1 21 0,21-20 16,0-1-16,-21 0 0,21 0 0,-21 0 15,21 0-15,-21-21 0,21 22 16</inkml:trace>
  <inkml:trace contextRef="#ctx0" brushRef="#br0" timeOffset="48392.02">11769 7387 0,'0'0'15,"-22"0"-15,1 0 0,42-21 47,1 21-31,-22-21-16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8T02:17:17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2498 1884 0,'0'0'0,"0"-21"0,-22 42 31,22 0-31,0 21 16,0-20-16,-21 20 0,21 0 15,-21 1-15,0-1 0,21 0 0,0 1 16,-21-1-16,0 0 0,-1 1 16,22-1-16,-21 0 0,0 1 0,21-1 15,0-21-15,-21 0 16,21 0-16,0 1 0,-21-1 0,21-42 31,0-1-15,0 1-16,0-21 0,0 21 15,21-22-15,0 22 0</inkml:trace>
  <inkml:trace contextRef="#ctx0" brushRef="#br0" timeOffset="375.78">2434 2011 0,'0'0'0,"0"-21"0,0 0 0,0-1 0,-21 22 16,0 0-16,0 0 15,-1 0-15,1 22 0,-21-1 0,21 21 16,0-21-16,-22 22 0,22-22 15,-21 21-15,21 0 0,-22-20 16,22 20-16,0-21 0,0 21 0,0-20 16,-1-1-16,22 0 0,0 0 15,-21-21-15,21-21 32,0 0-32,21 0 0,1-1 15,-1 1-15,0 0 16,0 0-16,0 21 0,0-21 15,1 21-15,-1 0 0,0 0 16,0 0-16,21 0 0,-20 0 0,-1 0 16,21 21-16,-21-21 0,0 0 15,1 21-15,-1-21 0,0 0 16,0 0-16,-21 21 0,21-21 0,0 0 16,1 0-1,-1 0-15,0 0 16,0-21-16,0 0 15,-21 0-15,21 0 0</inkml:trace>
  <inkml:trace contextRef="#ctx0" brushRef="#br0" timeOffset="956.23">2900 1609 0,'0'0'0,"-21"-43"0,-1 22 16,-20 0-16,21 21 0,-21-21 0,-1 0 15,1 0-15,-22 21 0,22 0 16,-21 0-16,20 0 0,-20 0 0,-1 0 16,1 0-16,-1 21 0,22 0 15,-22 21-15,1-21 0,-1 22 16,22 20-16,-21-20 0,20 20 0,-20 1 16,20-1-16,1 1 15,21-1-15,0 1 0,0-1 0,-1 1 16,22-1-16,0 1 0,0-1 15,0-21-15,0 22 0,22-1 0,-1-20 16,0 20-16,21-20 0,1-1 16,-22 0-16,21-21 0,0 22 0,1-22 15,-1 0-15,0 0 0,1 0 16,20-21-16,-20 0 0,20 0 0,1 0 16,-1 0-16,22 0 0,-22-21 15,22 0-15,0 0 0,-22 0 0,22 0 16,-22-22-16,1 22 15,-1-21-15,-20-1 0,-1-20 0,0 21 16,-21-22-16,22 22 0,-22-22 16,-21 1-16,0-1 0,0 1 0,0-1 15,0 1-15,0-1 0,-21 1 16,0-22-16,-1 22 0,1-22 0,0 43 16,-21-22-16,-1 22 0,1-1 15,0 1-15,-1 21 0,-20 0 0,-1 0 16,1 21-16,-1 0 0,1 0 15,-1 0-15,1 0 0,-1 0 16,1 21-16,21 0 0,-22-21 0,22 21 16,21 0-16,-22-21 15,22 21-15,0 1 0,0-1 0,21 0 16,-21 21-16,21-21 0,0 1 16,0-1-16,0 0 0,0 0 0</inkml:trace>
  <inkml:trace contextRef="#ctx0" brushRef="#br0" timeOffset="2104.05">14266 12065 0,'0'0'0,"0"-21"0,-21-21 15,21 20-15,-21-20 0,0 21 16,21 0-16,-21 0 0,21-1 16,-22 22-16,1 0 15,0 0-15,21 22 16,0-1-16,0 21 0,0 0 0,0 1 15,0 20-15,0 1 0,0-1 16,0 22-16,0-22 0,0 22 0,0 0 16,0-1-16,0 22 0,0-21 15,0 21-15,0-22 0,0 22 16,0-21-16,0 21 0,0 0 0,-21-1 16,21-20-16,-21 21 0,0-21 15,21-1-15,-22 1 0,1-22 0,0 22 16,0 0-16,21-22 0,-21 22 0,0-22 15,-1 22-15,1-21 0,0-1 16,0-21-16,0 22 0,21-22 0,0 1 16,-21-1-16,21-21 0,0 0 0,0 0 15,0 1-15,0-44 16,0 1 0,0 0-16,0 0 0,0-21 0,0-1 15,0 1-15,0-22 16,0 1-16</inkml:trace>
  <inkml:trace contextRef="#ctx0" brushRef="#br0" timeOffset="3244.4">14287 12002 0,'0'0'16,"-21"0"-16,0 0 0,0 0 15,0 0-15,0 0 16,21 21 0,21-21 15,0 0-31,21 0 0,1 0 15,-1 0-15,0 0 0,1 0 16,20-21-16,1 21 0,-1-22 16,1 22-16,20-21 0,1 21 15,21-21-15,0 21 0,21-21 0,0 0 16,0 21-16,21-21 0,0 21 0,0 0 16,21-22-16,1 22 0,-1 0 15,0 0-15,1 0 0,-1 0 0,-21 0 16,22 0-16,-22 0 0,0 0 15,-21 0-15,0 0 0,0 0 0,-21 22 16,21-22-16,-21 0 0,-1 0 0,-20 21 16,0-21-16,-1 0 0,-20 0 15,-1 0-15,-20 21 0,20-21 0,-42 0 16,22 0-16,-22 0 16,0 0-16,-21 21 15,0 0 1,0 0-16,0 1 15,0-1-15,0 0 16,0 0-16,0 0 0,0 0 0,0 22 16,0-1-16,0-21 0,0 22 0,0-1 15,0 21-15,0-20 0,0-1 16,0 22-16,-21-1 0,21 1 0,-21-1 16,21 1-16,-21 20 0,-1-20 15,1 20-15,21-20 0,-21-1 0,0 22 16,21-21-16,-21-1 0,21 22 15,0-22-15,0 1 0,0 20 16,0-20-16,0-1 0,0 1 0,0-1 16,0 1-16,0-1 0,0-20 15,0 20-15,0 1 0,0-22 0,0 22 16,0-22-16,0 21 0,0-20 0,0 20 16,0-20-16,-21-1 0,-1 0 15,22 1-15,-21-1 0,0 0 0,0 1 16,0-22-16,0 21 0,-1 0 0,22-20 15,-21 20-15,0-21 0,0 21 16,0-20-16,-22-1 0,22 21 0,0-21 16,0 0-16,0 1 0,0-1 15,-1 0-15,1-21 0,-21 21 16,21 0-16,0-21 0,-22 21 0,22-21 16,-21 0-16,-1 0 0,1 0 0,0 0 15,-22 0-15,1 0 0,-1 0 16,1 0-16,-22 0 0,22 0 0,-22 0 15,0 0-15,22 0 0,-22-21 0,22 0 16,-22 21-16,0-21 0,22 21 16,-22-21-16,0 21 0,-20-21 0,20 21 15,-21 0-15,-21-22 0,21 22 16,0 0-16,-21 0 0,0 0 16,0 0-16,0 0 0,22 0 0,-22 0 15,21 0-15,0 0 0,21 0 16,1 0-16,-1 0 0,21 0 0,1 0 15,-22 0-15,22 0 0,20-21 0,-20 21 16,-1-21-16,1 21 0,-1 0 16,22-21-16,-21 21 0,20 0 0,1 0 15,0-21-15,20 21 0,1 0 0,0 0 16,0 0-16,21-21 0,0-1 16,0 1-1,21 0-15,0 21 0,0-42 0,22 21 16,-1-1-16,0 1 15,1-21-15</inkml:trace>
  <inkml:trace contextRef="#ctx0" brushRef="#br0" timeOffset="3816.11">18119 12488 0,'-22'-42'16,"1"42"-16,0-21 0,0 21 15,0 0-15,0-21 0,-1 21 16,-20 0-16,21 0 0,-21 0 0,-1 0 16,1 0-16,0 21 0,-1 0 0,1 0 15,0 0-15,-1 1 0,1-1 16,21 0-16,-22 21 0,22-21 0,0 22 16,21-22-16,0 21 0,0 1 15,0-22-15,0 21 0,0-21 0,0 0 16,21 22-16,0-22 0,1-21 0,-1 21 15,21 0-15,-21 0 16,22-21-16,-22 0 0,21 0 0,0 0 16,1 0-16,-22 0 0,21 0 0,1-21 15,-1 0-15,0 0 0,1 0 16,-1 0-16,0-22 0,-21 22 0</inkml:trace>
  <inkml:trace contextRef="#ctx0" brushRef="#br0" timeOffset="4392.24">18330 12234 0,'0'0'0,"-21"-21"0,-21 0 0,-1 0 15,22 0-15,-21 0 0,0-1 0,-1 1 16,1 21-16,0 0 0,-1-21 16,-20 21-16,20 0 0,1 0 0,-21 0 15,20 21-15,-20 0 0,20 1 16,1-1-16,-21 0 0,20 21 0,1 1 15,0-1-15,-1-21 0,1 43 0,0-22 16,-1 0-16,1 1 0,0-1 16,20 21-16,-20 1 0,21-22 0,0 22 15,0-22-15,-1 22 0,22-22 16,0 0-16,0 22 0,0-22 0,0-21 16,0 22-16,0-1 0,22-21 15,20 0-15,-21 22 0,0-22 16,22 0-16,-1-21 0,21 21 0,-20 0 15,20-21-15,1 0 0,-1 0 0,22 0 16,-22 0-16,1 0 0,21 0 16,169-21-1,-191 21-15,1-21 0,-1 0 16,1 0-16,-1-1 0,1-20 0,-22 21 16,0-21-16,22-1 0,-43 1 0,21 0 15,-21-1-15,22-20 16,-22-1-16,0 22 0,-21-22 0,0 1 0,0 21 15,0-22-15,0 22 0,0-22 16,0 22-16,-21-22 0,-21 22 16,20-21-16,-20 20 0,0 1 0,-1 21 15,-20-22-15,21 22 0,-1 0 16,-20 0-16,20 0 0,-20 21 0,21 0 16,-1 0-16,1 0 0,0 0 0,20 0 15,-20 0-15,0 0 0,21 0 16,-1 0-16,1 0 0,0 0 0,0 0 15,0 0-15,0 0 0,-1 0 16,1 0-16</inkml:trace>
  <inkml:trace contextRef="#ctx0" brushRef="#br0" timeOffset="5120.27">13547 9419 0,'0'0'0,"21"-21"0,-21 0 16,21 42 30,0 0-30,-21 22-16,21-22 0,0 21 0,1 0 16,-1 22-16,0-22 0,0 22 15,0-1-15,0 1 0,22-22 16,-22 22-16,0-1 0,21 1 0,-20-1 16,20 22-16,-21-22 0,0 1 0,22 20 15,-22-20-15,0-1 0,0 1 16,0 21-16,0-22 0,1 1 0,-1-1 15,0 22-15,0-22 0,0 1 0,22 20 16,-22-20-16,0-1 0,21 1 16,-21-1-16,22 1 0,-22-22 0,21 1 15,1-1-15,-1 0 0,0 1 0,-21-22 16,22 21-16,-22-21 0,0 0 0,0-21 16,0 0-16,1 0 15,-22-21 1,0 0-16,0 0 0,0 0 15,0 0-15</inkml:trace>
  <inkml:trace contextRef="#ctx0" brushRef="#br0" timeOffset="5915.9">8699 5800 0,'22'-43'16,"-22"22"0,0 0-1,0 42 17,0 22-32,0-22 0,0 21 0,0 0 15,0 22-15,0-22 0,0 22 0,0 20 16,0 1-16,0 0 15,0 21-15,0-22 0,0 22 0,0 0 0,0-21 16,-22 20-16,22-20 0,-21 21 16,0 0-16,21-22 0,-21 1 15,0 0-15,0-1 0,21 1 0,0 0 16,-22-22-16,22 22 0,-21-22 0,21 1 16,0-1-16,0-20 0,0 20 15,0-20-15,0-22 0,0 21 0,0-21 16,0 0-16,21-42 15,-21 0 1,22 0-16,-22 0 0,0-22 0,21 1 16,0 0-16,0-22 0,-21 22 15,21-22-15</inkml:trace>
  <inkml:trace contextRef="#ctx0" brushRef="#br0" timeOffset="6948.93">8975 5927 0,'0'0'15,"0"-21"-15,0-1 0,0 1 0,0 0 16,0 0-16,0 0 16,21 21-1,0 0-15,0 0 16,21 0-16,-20 0 0,20 0 15,-21 0-15,21 0 0,22 21 0,-22-21 16,22 0-16,20 0 0,1 0 0,42 0 16,-21 0-16,21 0 0,21 0 15,-21 0-15,21 0 0,-21 0 0,43 0 16,-22 0-16,21 0 0,-21 0 16,22 0-16,-22 0 0,21 0 0,0 0 15,-20 0-15,20 0 0,-21 0 16,-21 0-16,21 0 0,0 0 0,-21 0 15,0 0-15,0 0 0,0 0 16,-21 0-16,0 0 0,0 0 16,-21 0-16,-1 0 0,-20 0 0,20 0 15,-41 0-15,20 0 0,-20 0 16,-1 0-16,-21 0 0,0 0 0,0 0 16,1 0-16,-22 21 15,0 0 1,0 0-16,-22 1 0,1-1 0,0 0 15,21 21-15,-21-21 16,0 22-16,21-22 0,-21 21 0,-1 1 0,22-1 16,0 0-16,0 22 0,-21-1 15,21-20-15,0 41 0,-21-20 16,21-1-16,0 1 0,0-1 0,0 1 16,0 20-16,0-20 0,0-1 0,0 22 15,0-21-15,0 20 0,0-20 16,0 20-16,0-20 0,0-1 0,0 22 15,-21-21-15,21-1 0,0 1 0,0-1 16,0-21-16,0 22 0,0-1 16,-21 1-16,21-1 0,0 1 0,0-22 15,0 22-15,0-22 0,-21 22 0,21-22 16,0 0-16,0 1 16,0-1-16,-22 21 0,22-20 0,0-1 15,0 0-15,0 1 0,0-22 0,0 21 16,-21-21-16,21 22 0,-21-22 15,0 0-15,0-21 0,0 21 0,-1 0 16,-20-21-16,21 0 0,0 0 16,-22 0-16,1 0 0,0 0 0,-1 0 15,-20-21-15,-1 0 0,1 21 16,-1 0-16,1-21 0,-22 21 0,1 0 16,20-21-16,-21 21 0,-20 0 0,20-21 15,-21-1-15,0 22 0,0-21 16,-21 21-16,22-21 0,-22 21 0,0-21 15,-22 21-15,22 0 0,0 0 16,-21 0-16,21 0 0,0 0 16,0 0-16,0 0 0,0 0 0,21 0 15,-42 0-15,21 0 0,0 0 0,0 0 16,21 0-16,-21 0 0,22 0 16,-1 0-16,0 0 0,21 0 0,22 0 15,-22 0-15,22 0 0,20 0 0,1 0 16,0 0-16,-1 0 0,22-21 15,0 21-15,-21 0 0,20 0 0,1-21 16,0 21-16,0 0 0,0-22 16,0 22-16,-1 0 0,22-21 15,-21 21-15,21-21 16,0 0-16,0 0 0,0 0 16,21-1-16</inkml:trace>
  <inkml:trace contextRef="#ctx0" brushRef="#br0" timeOffset="7503.61">12213 6223 0,'0'0'0,"0"-21"0,0 0 16,0 0-16,-21 21 16,0-22-1,0 22-15,-22 0 0,22 0 0,-21 0 16,21 22-16,-22-1 0,1 0 15,0 0-15,20 0 0,-20 0 0,21 1 16,0 20-16,0-21 0,-1 21 16,1-20-16,21 20 0,0 0 15,0-21-15,0 1 0,0 20 0,0-21 16,0 0-16,21 0 0,1 1 16,-1-1-16,0-21 0,0 21 0,0-21 15,22 21-15,-1-21 0,-21 0 0,21 0 16,1 0-16,-1 0 0,22-21 15,-22 0-15,0 0 0,1-1 0</inkml:trace>
  <inkml:trace contextRef="#ctx0" brushRef="#br0" timeOffset="8047.42">12573 5990 0,'0'0'0,"-21"-21"0,0-21 0,-1 21 16,1-1-16,0-20 0,-21 21 0,21 0 15,-22 0-15,1 21 0,0 0 16,-1-22-16,1 22 0,0 0 0,-22 0 16,22 22-16,-22-1 0,22 0 15,-22 0-15,22 0 0,-21 22 0,20-1 16,1-21-16,0 21 0,-1 1 16,1-1-16,0 0 0,20 1 0,1 20 15,0-20-15,0 20 0,0-21 16,21 22-16,0-22 0,0 22 0,0-22 15,0 0-15,0 1 0,21-1 16,0 0-16,0 1 0,22-1 0,-22-21 16,21 0-16,0 22 0,1-22 0,-1 0 15,22-21-15,-1 21 0,-21 0 16,22-21-16,-1 0 0,1 0 0,-1 0 16,1 0-16,-1 0 0,1-21 0,-1 0 15,-20 0-15,20 0 0,-20 0 16,20-1-16,-21 1 0,1-21 0,-1 0 15,0-1-15,1-20 0,-1 20 16,0-20-16,-20-1 0,-1 1 0,0-1 16,-21 1-16,0-1 0,0 22 15,0-21-15,-21-1 0,-22 22 16,22-1-16,-21-20 0,0 21 0,-1-1 16,1 1-16,0 21 0,-22-22 0,1 22 15,-1 0-15,-21 21 0,22 0 16,-1 0-16,-20 0 0,20 0 0,1 21 15,20 0-15,-20 1 0,42 20 16,-22-21-16,22 21 0,0 1 0,0-1 16,21 0-16,0 1 0,0-1 0,21 0 15,0 1-15</inkml:trace>
  <inkml:trace contextRef="#ctx0" brushRef="#br0" timeOffset="8851.9">16870 9017 0,'0'0'0,"42"-63"31,-42 84 0,0 0-15,0 0-16,-21 0 0,0 22 0,0-1 16,-1 21-16,1-20 0,0 20 0,0 1 15,0-1-15,0 22 0,-22 0 16,22-1-16,-21 1 0,-1 0 0,22-1 16,-21 1-16,0 0 0,-1-1 15,22 22-15,-21-21 0,-1-1 16,1 22-16,21-21 0,-21 0 0,-1-1 15,22 1-15,-21 0 0,21-22 0,-22 22 16,22-1-16,0-20 0,0-1 16,0 1-16,-1-22 0,1 1 0,0-1 15,21-21-15,0 0 0,0 0 0,0 1 16,0-44 0,0 1-16,0 0 15,21-21-15,-21-1 0,21 1 0,1 0 16</inkml:trace>
  <inkml:trace contextRef="#ctx0" brushRef="#br0" timeOffset="9536.51">15325 6117 0,'0'0'0,"42"-42"31,-42 21-31,0 42 31,-21 0-31,0 0 0,-1 22 16,1-1-16,0 0 0,-21 22 15,21 20-15,-22 1 0,22 0 0,-21-1 16,21 1-16,-22 0 0,1 21 0,21-1 16,-22-20-16,1 21 15,21-21-15,-21 20 0,20-20 0,1-21 16,0-1-16,0 1 0,0-1 0,0 1 16,21-22-16,0 21 0,0-20 15,0-22-15,0 21 0,0-21 0,0 1 16,0-1-16,0 0 0,0-42 31,0 0-31,0-1 0,0 1 16,21-21-16,-21 0 0,21-1 0</inkml:trace>
  <inkml:trace contextRef="#ctx0" brushRef="#br0" timeOffset="10436.26">15240 6054 0,'0'0'0,"21"-43"0,-21 1 0,21 21 15,0 0-15,-21-22 0,22 22 16,-1 0-16,0 0 0,0 0 0,-21 0 16,21-1-16,0 22 0,1-21 15,20 0-15,-21 0 0,21 21 0,-20-21 16,20 0-16,21 21 15,-20-22-15,41 22 0,-20-21 0,42 21 16,0-21-16,-1 21 0,22-21 16,0 21-16,0 0 0,0 0 0,0-21 15,0 21-15,22 0 0,-1 0 16,-21 0-16,21 0 0,-21 0 0,0 0 16,0 0-16,0 0 0,-21 0 0,21 0 15,-21-21-15,21 21 0,-43 0 16,22 0-16,-21-22 0,-22 22 0,1-21 15,-1 21-15,-20 0 0,-1 0 16,0 0-16,-21 0 0,1 0 0,-1-21 16,-21 42 15,0 0-31,0 1 0,0-1 16,0 21-16,0 0 0,0 1 15,0-1-15,0 0 0,0 1 0,0 20 16,0-20-16,-21 20 0,21-21 15,-22 22-15,22-1 0,0 1 0,-21-1 16,21 22-16,-21 0 0,0-1 0,0 1 16,21 0-16,-21-22 15,-1 22-15,1 0 0,21-1 0,-21 1 0,0-22 16,0 22-16,21-21 0,0 20 16,-21-20-16,21-1 0,-22 1 15,22-22-15,0 22 0,0-22 0,0 0 16,0 1-16,0 20 0,0-21 15,-21 1-15,21-1 0,0-21 0,-21 22 16,21-1-16,0-21 0,0 21 0,-21-20 16,0-1-16,0 0 0,21 0 15,-22 0-15,1 0 0,0 1 0,0-22 16,0 21-16,0-21 0,-1 0 0,-20 21 16,0-21-16,-1 0 0,1 0 15,0 0-15,-1 0 0,1 0 0,-21 0 16,-1 0-16,1 0 0,-22 0 15,0 0-15,-21-21 0,1 21 16,-22-21-16,-22 21 0,1-22 0,-21 1 16,0 21-16,-1-21 0,-20 21 0,20 0 15,22 0-15,0 0 0,0 0 16,21 0-16,0 0 0,0 0 0,0 0 16,21 0-16,0 0 0,22 0 0,-1 0 15,0 0-15,22 0 0,-1 21 16,22-21-16,0 0 0,-1 0 0,1 0 15,21 0-15,0 0 0,21-21 16,0 0 0,21 0-16,-21 0 15,21-1-15,0 1 0,21 0 0,-20-21 16,-1 21-16</inkml:trace>
  <inkml:trace contextRef="#ctx0" brushRef="#br0" timeOffset="10917.34">17674 5884 0,'0'0'0,"21"-21"31,-21 42-15,0 1-1,0 20-15,0-21 0,0 21 0,0-20 16,0 20-16,0-21 0,0 21 16,0-20-16,-21 20 0,21-21 0,0 0 15,0 22-15,0-22 0,0 0 0,0 0 16,0 0-16,0 0 0,0 1 15</inkml:trace>
  <inkml:trace contextRef="#ctx0" brushRef="#br0" timeOffset="11128.22">17420 6435 0,'0'21'0,"0"-42"0,0 63 0,21-42 16,0 0-1,22 0-15,-22 0 0,0 0 16,21 0-16,1 0 0,-1 0 0,-21 0 16,22-21-16,-1 21 15,-21-21-15,21 0 0,-20 21 0,-1-22 16,0 22-16,0-21 0,0 0 0,-21 0 15,0 0-15</inkml:trace>
  <inkml:trace contextRef="#ctx0" brushRef="#br0" timeOffset="11344.09">17653 5906 0,'-21'0'0,"42"0"0,-63 0 16,20-22-16,1 22 0,21-21 47,21 21-47,22 0 0,-22 0 0,0 0 15,21 0-15,1-21 0,-22 21 16,21 0-16,1-21 0,-22 21 0,21-21 16,-21 0-16,0 21 0,1-22 0,-1 1 15,0 0-15</inkml:trace>
  <inkml:trace contextRef="#ctx0" brushRef="#br0" timeOffset="11831.87">18055 5503 0,'0'0'0,"-127"-21"31,106 21-31,-21 0 0,-1 21 0,1-21 16,0 22-16,-22 20 0,22-21 15,-22 21-15,22 1 0,-22-1 0,22 0 16,0 1-16,-22 20 0,22-20 15,0-1-15,20 21 0,-20-20 0,21 20 16,0 1-16,0-1 0,21 1 0,0-1 16,0 1-16,0-1 0,0 1 15,21-22-15,0 22 0,0-22 16,21 0-16,-20 1 0,20-22 0,0 21 16,1-21-16,-1 0 0,21 1 15,-20-1-15,20-21 0,-20 0 0,20 0 16,-21 0-16,22 0 0,-22 0 15,22 0-15,-22-21 0,22-1 0,-1 1 16,-21 0-16,22-21 0,-22-1 0,22 1 16,-22 0-16,0-1 0,-20-20 15,-1-1-15,0 1 0,0-22 0,-21 22 16,0-1-16,0-20 0,0 20 0,0-21 16,-21 22-16,0-22 0,-22 1 15,22 20-15,-21 1 0,0 20 16,-1-20-16,1 42 0,0-22 15,-1 22-15,1 0 0,0 21 0,-22 0 16,22 0-16,-22 21 0,22 0 16,-22 22-16,-20-1 0,20 0 0,-20 1 15,20-1-15,1 21 0,-1-20 0,22 20 16,-1-20-16,1-1 0,21 21 16,0-20-16,21 20 0,0-20 0</inkml:trace>
  <inkml:trace contextRef="#ctx0" brushRef="#br0" timeOffset="12479.93">18648 9419 0,'0'0'0,"0"-21"0,0 0 0,0 0 15,-21 0-15,21-1 0,0 1 16,0 0-16,0 0 16,0 0-16,0 42 46,0 0-46,-22 0 0,1 0 0,21 22 16,-21-1-16,21 0 0,-21 22 16,0-1-16,-22 22 0,22-21 0,0 20 15,0-20-15,-21 20 0,20 1 0,-20 0 16,21-1-16,-21 1 0,20 0 16,-20 21-16,21-22 0,-21 1 0,20 0 15,-20-22-15,21 22 0,-21-1 0,-1-20 16,1 21-16,0-22 0,-1 1 0,1-1 15,21 1-15,-22-1 16,1-21-16,21 1 0,-21-1 0,20-21 0,1 22 16,0-22-16,0 0 0,21 0 0,-21 0 15,21 0 1,-21-21-16,21-21 16,0 0-1,21 0-15,0-21 0,0 20 0,0-20 16,0 0-16</inkml:trace>
  <inkml:trace contextRef="#ctx0" brushRef="#br0" timeOffset="13504.13">18288 9377 0,'21'-21'31,"0"21"-31,0-21 16,1-1-16,20 22 0,-21-21 16,0 0-16,22 0 0,-22 0 0,21 0 15,-21-1-15,0 1 0,22 0 0,-43 0 16,21 0-16,0 0 0,-21-1 15,21 22-15,-21 22 16,0-1-16,0 0 16,0 21-16,0-21 15,0 22-15,0-1 0,0 0 0,0 1 16,0-22-16,0 21 0,0 1 0,0-1 16,0-21-16,0 21 0,0-20 15,0 20-15,0-21 0,0 0 0,0 0 16,21-21-16,-21 22 0</inkml:trace>
  <inkml:trace contextRef="#ctx0" brushRef="#br0" timeOffset="14136.17">16997 8657 0,'-64'85'15,"64"-64"-15,-21 21 0,0-20 16,0 20-16,0-21 0,-1 21 0,-20-20 15,21 20-15,0-21 0,-22 0 16,22 22-16,-21-22 0,21 0 0,-22 0 16,22 0-16,0-21 0,0 21 15,0-21-15,0 0 16,21-21 0,21 0-16,0 0 0,0 0 15,0 0-15,0-1 0,1-20 16,-1 21-16,21-21 0,-21-1 0,0 1 15,1 21-15,-1-22 0,0 1 16,0 21-16,0 0 0,-21 0 0,21 21 16,1 0-16,-1 21 15,-21 21-15,0-21 16,21 22-16,-21-1 0,21 0 0,-21 1 16,21-1-16,-21 0 0,0 1 15,21-22-15,1 21 0,-22-21 16,0 0-16,21 1 0,0-1 0,-21 0 15,21-21-15,-21 21 0,21-21 0</inkml:trace>
  <inkml:trace contextRef="#ctx0" brushRef="#br0" timeOffset="14888.03">13123 9229 0,'0'21'31,"0"0"-15,0 21-16,0-20 0,0-1 0,0 21 16,0-21-16,0 0 0,0 22 0,-21-1 15,0-21-15,21 22 0,-21-22 16,0 0-16,-1 21 0,22-21 0,0 1 15,0-1-15,-21-21 16,42-21 0,-21-1-16,22 1 15,-1 0-15,0 0 0,-21-21 16,21 20-16,0-20 0,0 21 0,1-21 16,-1 20-16,0-20 0,-21 0 0,21-1 15,0 1-15,0 0 16,1-1-16,-22 1 0,21 21 0,0-21 0,0 20 15,0 1-15,0 21 0,1 0 16,-1 0-16,0 0 16,0 21-16,0 22 0,22-22 0,-22 21 15,0 1-15,21-1 0,-21-21 0,22 21 16,-1 1-16,0-22 0,1 21 16,-1-21-16,0 1 0,1 20 0,-1-21 15,22 0-15,-22 0 0,21-21 0,-20 22 16,20-22-16,-20 0 0,20 0 15,-21 0-15,-20 0 0,20-22 0,-21 1 16,0 21-16</inkml:trace>
  <inkml:trace contextRef="#ctx0" brushRef="#br0" timeOffset="15747.73">19981 5884 0,'0'0'0,"21"0"0,1 0 16,-22 22-16,0-1 16,0 0-16,0 21 0,0-21 15,0 22-15,-22 20 0,1-20 0,0 20 16,-21 22-16,21-1 16,-22 22-16,22-21 0,-21 21 0,-1-22 15,22 22-15,-21 21 0,0-21 0,-1 0 16,1 0-16,0-22 0,-1 22 15,22-21-15,-21 0 0,-1-22 0,22 22 16,0-22-16,-21 22 0,21-43 0,-1 22 16,1-1-16,21-20 0,0-22 15,0 21-15,0-21 0,0 0 0,0 1 16,21-22 0,1 0-16,-22-22 15,21 1-15,0 0 0,0-21 16,0-1-16,0 1 0,1 0 0,-1-22 15,0 22-15</inkml:trace>
  <inkml:trace contextRef="#ctx0" brushRef="#br0" timeOffset="16667.3">19939 6117 0,'0'0'0,"0"-21"0,0-21 0,0 21 16,0-1-16,0 1 0,0 0 16,0 0-16,0 0 0,21 0 0,0-1 15,-21 1-15,21 0 16,1 21-16,-1 0 0,21-21 16,0 21-16,1 0 0,-1 0 15,22-21-15,-1 21 0,1 0 0,20 0 16,1 0-16,0 0 0,20-21 15,-20 21-15,0 0 0,-1 0 0,1 0 16,21-22-16,-21 1 0,20 21 16,1 0-16,0 0 0,0-21 0,0 21 15,-22 0-15,22-21 16,-21 21-16,21 0 0,-22 0 0,1-21 16,0 21-16,-1 0 0,1 0 15,0 0-15,-1 0 0,-20 0 0,-1 0 16,1-21-16,-1 21 0,1 0 15,-22 0-15,1 0 0,-1 0 0,0 0 16,-21 0-16,22 0 0,-22 0 16,0 0-16,0 0 0,0 0 0,1 0 15,-22 21-15,0 0 16,0 0-16,0 21 0,0-20 16,-22 20-16,1 0 0,0 1 0,21-1 15,-21 0-15,0 1 0,21-1 16,0 21-16,0-20 0,-21 20 0,21 1 15,-22-1-15,22 1 16,-21 20-16,21-20 0,-21-1 0,21 1 16,0-1-16,0 1 0,-21 21 0,0-22 15,21 1-15,-21-1 0,21 22 16,0-22-16,-22 1 0,22-1 0,-21 1 16,21-1-16,0-20 0,0 20 15,0-21-15,0 1 0,-21-1 0,21 0 16,-21-20-16,21 20 0,-21 0 0,21-21 15,-21 1-15,-1-1 0,1 21 16,0-21-16,0 0 0,0-21 0,0 22 16,-22-1-16,22 0 0,-21-21 15,21 21-15,-22-21 0,1 21 16,0-21-16,-1 0 0,1 0 0,-22 21 16,22-21-16,-21 0 0,-1 0 15,-21 0-15,1 0 0,-1 0 0,-21 0 16,0 0-16,-21 0 0,22 0 0,-22 0 15,21 0-15,-21 0 0,0 0 16,0 0-16,0 0 0,0 0 0,0 0 16,21 0-16,-21 0 0,0 0 0,21 0 15,-21 0-15,21 0 16,0 0-16,22 0 0,-1 22 0,22-22 0,20 0 16,1 0-16,0 21 0,20-21 15,1 21-15,0-21 0,42 0 31,0 0-31,1-21 0,-1 0 16,0-1-16,0 1 0,-21 0 16,21 0-16,0 0 0,1-22 0,-1 22 15,0-21-15</inkml:trace>
  <inkml:trace contextRef="#ctx0" brushRef="#br0" timeOffset="17111.55">22204 5927 0,'0'0'0,"21"0"0,-21 21 16,0 0-16,0 0 15,0 0-15,0 1 0,0-1 0,0 0 16,-21 0-16,0 21 0,21-20 16,-22-1-16,22 21 0,0-21 0,-21 0 15,21 1-15,-21-1 0,21 0 0,-21 0 16,21 0-16,0 0 16,0 1-16,0-1 0,0 0 0,0 0 15</inkml:trace>
  <inkml:trace contextRef="#ctx0" brushRef="#br0" timeOffset="17321.43">21802 6541 0,'0'0'0,"0"21"31,21-21-31,0 0 15,0 0-15,0 0 0,0 0 0,1 0 16,-1 0-16,21 0 0,-21 0 0,0 0 16,22 0-16,-22-21 0,0 21 15,0-22-15,0 1 0,1 21 0,-1-21 16,0 0-16,-21 0 0,21 0 16</inkml:trace>
  <inkml:trace contextRef="#ctx0" brushRef="#br0" timeOffset="17519.32">22161 6138 0,'0'0'0,"0"-21"32,22 21-1,-1 0-31,0 0 0,0 0 15,0-21-15,0 21 0,1-21 0,-1 21 16,0-21-16,21 21 0,-21-21 0</inkml:trace>
  <inkml:trace contextRef="#ctx0" brushRef="#br0" timeOffset="18016.07">22373 5715 0,'0'0'16,"-42"-21"-16,21 21 0,-22 0 0,1 0 15,21 0-15,-22 0 0,-20 0 0,21 21 16,-1-21-16,1 21 0,-22 22 0,22-22 16,0 21-16,-22-21 0,22 22 15,0-1-15,-22 0 0,22 1 0,-1-1 16,22 21-16,-21-20 0,0 20 16,20-20-16,1 20 0,0 1 0,21-22 15,0 21-15,0-20 0,0-1 16,0 22-16,0-43 0,0 21 15,0 0-15,21-20 0,22 20 0,-22-21 16,21 0-16,0 0 0,1 1 16,-1-22-16,0 21 0,22-21 0,-22 0 15,22 0-15,-22 0 0,22 0 0,-1 0 16,-21 0-16,1-21 0,20 21 16,-20-22-16,-1 1 0,0-21 0,1 21 15,-1-22-15,0 22 0,1-42 16,-1 20-16,-21-20 0,21-1 0,-20 1 15,-1-1-15,0 1 0,-21-1 16,0 1-16,0-1 0,0 22 0,-21-21 16,0-1-16,-1 22 0,-20-1 0,0 1 15,-1 0-15,1 21 16,-21-1-16,20 1 0,1 0 0,-22 21 16,22 0-16,-21 0 0,20 0 15,-20 21-15,20 0 0,1 1 0,0-1 16,21 0-16,-1 0 0,-20 21 0,42-20 15,0-1-15,0 0 0,0 0 16,0 0-16</inkml:trace>
  <inkml:trace contextRef="#ctx0" brushRef="#br0" timeOffset="18231.93">21780 6075 0,'-21'0'0,"0"0"0,0 0 16,42 0 15,21 0-31,-20 0 0,20 0 16,0 0-16,1 0 0,-1 0 15,21 0-15,-20-21 0,-1 21 0,0 0 16,1 0-16</inkml:trace>
  <inkml:trace contextRef="#ctx0" brushRef="#br0" timeOffset="19387.97">18415 11430 0,'0'0'0,"-21"21"0,21 0 16,-21 1-16,21-1 0,0 0 0,0 0 16,42-21 15,-21-21-31,0 0 0,22 0 0,-1-1 15,21 1-15,1-21 0,-1 0 0,1-1 16,21 1-16,20-22 16,1 22-16,0-21 0,42-1 0,-21 1 0,21-22 15,1 21-15,-1-20 0,42-1 16,-20 0-16,-1-20 0,21 20 16,1 0-16,-22 1 0,43-1 0,-22 21 15,-20-20-15,20-1 0,-20 22 0,-1-1 16,0 1-16,-21-1 0,1 1 15,-22 20-15,-22 1 0,-20 0 0,-21-1 16,-1 22-16,-21-21 0,1 21 0,-22-1 16,21-20-16,-42 21 0,21 21 15,-21-21-15,0 0 0,0-1 0,0 1 16,0 0 0,-21 21-1,0 0-15,0 0 0,0 0 16,-22 0-16,22 0 0,-21 0 15,21 0-15,-22 0 0,1 0 0,21 21 16,-21-21-16,20 0 0,-20 0 0,21 21 16,0-21-16,0 0 0,-1 0 15,1 0-15,21 22 16,21-22 15,1 0-31,-1 0 0,0 0 0,21-22 16,-21 22-16,22 0 15,-22 0-15,21-21 0,1 21 0,-22 0 16,0-21-16,21 21 0,-21 0 16,1 0-16,-1 0 0,-21 21 15,0 0-15,-21 1 16,-1-1-16,1 21 0,0-21 16,0 22-16,0-1 0,0-21 0,-22 21 15,22 1-15,0-1 0,0-21 0,0 22 16,-1-22-16,1 0 0,21 0 15,0 0-15</inkml:trace>
  <inkml:trace contextRef="#ctx0" brushRef="#br0" timeOffset="19934.9">24299 6900 0,'0'0'0,"21"0"16,-21 22-16,0 20 15,0-21-15,-21 21 16,0 22-16,0 21 0,0-22 0,0 43 16,-22-21-16,1-1 0,0 22 0,-1 0 15,1 0-15,-22 0 0,22 21 16,0-43-16,-1 22 0,1 0 0,0-21 16,-1-1-16,22 1 0,0 0 0,0-22 15,0 1-15,0-1 0,21 1 16,-22-22-16,22 0 0,0 1 0,0-22 15,0 0-15,0 0 0,0 0 0,0-42 32,0 0-32,0 0 15,22-22-15,-22 22 0,21-42 16,0 20-16</inkml:trace>
  <inkml:trace contextRef="#ctx0" brushRef="#br0" timeOffset="20856.4">24532 6922 0,'0'0'16,"0"-43"-16,0 22 0,0-21 0,0 21 16,0-22-16,0 22 0,0 0 15,0 0-15,0 0 0,0-1 16,0 1-1,21 21-15,0 0 0,22-21 16,-1 21-16,22 0 0,-1 0 16,22 0-16,-1 0 0,22 0 0,-21 0 15,21-21-15,0 21 0,-1 0 16,22 0-16,0 0 0,0 0 0,0 0 16,22 0-16,-22 0 0,0 0 15,0 0-15,0 0 0,-22 0 16,22-21-16,-21 21 0,0 0 15,0-21-15,-21 21 0,-22 0 0,1-22 16,-1 22-16,-21 0 0,1-21 16,-1 21-16,-21 0 0,0-21 0,1 21 15,-1 0-15,-21-21 0,21 21 32,-21 21-17,0 0 1,0 0-16,0 1 0,0-1 0,0 0 15,0 21-15,0 1 0,0-22 16,0 21-16,-21 0 0,21 1 0,0 20 16,0-20-16,-21 20 15,-1 1-15,22-1 0,-21 22 0,21-1 16,0 1-16,-21 0 0,0-1 0,21 1 16,0 0-16,0-1 0,0 22 15,0-21-15,0 21 0,0-22 0,0 1 16,0 0-16,0-1 0,0 1 15,0-21-15,0 20 0,21-20 0,-21 20 16,0-20-16,0-1 0,0 1 0,0-22 16,0 22-16,0-22 0,-21 0 15,0-20-15,0 20 0,-1-21 0,1 21 16,0-20-16,0-1 16,0 0-16,0 0 0,-1 0 0,1 0 15,0 1-15,0-1 0,-21-21 0,20 21 16,1 0-16,0-21 0,-21 21 15,-1-21-15,22 21 0,-21-21 0,0 0 16,-1 0-16,1 22 0,-22-22 0,1 0 16,21 0-16,-22 0 0,1 0 15,-22 0-15,21 0 0,-20 0 0,-1 0 16,0 0-16,-20 0 0,-1 0 0,0 0 16,0 0-16,-21 0 0,21-22 15,-21 22-15,0-21 0,-21 21 0,21 0 16,0 0-16,21-21 0,-21 21 15,21 0-15,22 0 0,-1 0 16,-21-21-16,43 21 0,-22 0 0,0 0 16,22-21-16,-1 21 0,-20-21 0,20 21 15,22 0-15,-22-22 0,22 22 0,0 0 16,21 0-16,-22 0 0,43-21 16,0 0-16,0 0 15,43 0-15,-22 21 0,21-21 16,22-22-16</inkml:trace>
  <inkml:trace contextRef="#ctx0" brushRef="#br0" timeOffset="21243.19">26014 7027 0,'0'0'0,"21"0"31,-21 22-15,0-1-16,0 0 0,0 0 16,0 21-16,0-20 0,0 20 15,0 0-15,0 1 0,0-22 0,0 21 16,0 0-16,0-20 0,0 20 16,0-21-16,0 0 0,0 0 0,0 1 15,0-1-15,0 0 0,21-21 16,-21 21-16</inkml:trace>
  <inkml:trace contextRef="#ctx0" brushRef="#br0" timeOffset="21460.32">25823 7662 0,'0'22'16,"21"-22"-1,1 0 1,-1 0-16,0 0 0,0 0 0,21 0 0,-20 0 16,-1 0-16,21 0 0,-21 0 15,22 0-15,-22 0 0,0 0 16,21 0-16,-21-22 0,1 22 0,-1 0 16,0-21-16,-21 0 15</inkml:trace>
  <inkml:trace contextRef="#ctx0" brushRef="#br0" timeOffset="21672.24">25993 7324 0,'0'-21'31,"0"-1"-31,21 22 0,0 0 15,0-21-15,0 21 0,22 0 0,-22 0 16,21-21-16,-21 21 0,22-21 16,-1 0-16,-21 21 0,21-21 0,-20 21 15,-1-22-15</inkml:trace>
  <inkml:trace contextRef="#ctx0" brushRef="#br0" timeOffset="22165.22">26437 6922 0,'0'0'0,"-21"0"0,-21-22 0,20 22 0,-20 0 16,0 0-16,-1 0 0,1 0 15,0 0-15,-1 0 0,1 0 0,-21 22 16,20-22-16,-20 21 0,20 0 0,-20 0 16,21 21-16,-22-20 0,22 20 15,-1 0-15,1 1 0,0 20 0,-1-21 16,22 22-16,0-22 0,0 1 15,0 20-15,21-21 0,0 1 0,0-1 16,0 0-16,0-20 0,21 20 16,0-21-16,0 21 0,22-20 15,-1 20-15,0-21 0,1 0 0,-1 0 16,21 1-16,1-1 0,-1-21 16,1 0-16,-1 21 0,1-21 0,-1 0 15,-20 0-15,20-21 0,1 0 16,-22 21-16,22-22 0,-1 1 0,-21 0 15,22 0-15,-22-21 0,1-1 0,-1 22 16,0-42-16,1 20 0,-22-20 16,21-1-16,-42 1 0,0-22 0,0 22 15,0-1-15,0 1 0,-21-1 16,0 22-16,-22-1 0,1 1 0,0 0 16,-1-1-16,-20 22 0,21 0 15,-22 0-15,1 0 0,-1 0 16,1 21-16,-1 0 0,1 0 0,-1 0 15,1 0-15,20 0 0,1 0 16,0 0-16,20 21 0,1-21 0,0 21 16,21 0-16,0 0 15</inkml:trace>
  <inkml:trace contextRef="#ctx0" brushRef="#br0" timeOffset="22553">26035 7281 0,'0'0'0,"-21"0"0,0 0 0,-1 0 15,1 0-15,0 0 0,0 0 16,21-21-1,21 21-15,0-21 0,22 21 16,-1 0-16,0-21 0,1 21 16,20-21-16,-21 21 0,22-21 0,-22 21 15,1-22-15,-1 22 0,-21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1:59:25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2392 11726 0</inkml:trace>
  <inkml:trace contextRef="#ctx0" brushRef="#br0" timeOffset="956.9">1990 10266 0,'0'0'0,"-22"0"0,1 0 15,0 0-15,0 0 16,0 0-16,0 0 0,-1 0 15,1 0-15,0 0 16,0 0-16,0 0 16,42 21 31,21-21-47,1 0 0,-1 0 0,21 0 15,1 0-15,21 0 0,-1 0 0,22 0 16,0 0-16,21 0 0,-21 0 15,21 0-15,-21 0 0,21 0 0,-22 0 16,22 0-16,0 0 0,-21 0 16,0 0-16,0 0 0,0 0 0,-22 0 15,-20 0-15,-1 0 0,1 0 0,-1 0 16,-20 0-16,-22 0 0,21 0 16,-21 0-16,1 0 0,-1 0 15,-42 0 32,-1 0-47,1 0 16,0 0-16,0 0 0,0 0 15,0 0-15,-1 0 0</inkml:trace>
  <inkml:trace contextRef="#ctx0" brushRef="#br0" timeOffset="1403.59">2222 10351 0,'-42'-22'15,"-43"22"1,85-21-1,22 21 17,20 0-17,0 0-15,1 0 0,20 0 0,1 0 16,20 0-16,1 0 0,0 0 16,20 21-16,-20-21 0,21 0 15,-21 22-15,20-22 0,1 0 0,0 0 16,0 0-16,0 21 0,0-21 15,-22 0-15,1 0 0,0 21 0,-22-21 16,1 0-16,-1 0 0,-21 21 0,1-21 16,-1 0-16,-21 0 0,22 0 15,-22 0-15,0 0 0,0 21 0,0-21 32,-42 0-1,21-21-31,-21 0 15</inkml:trace>
  <inkml:trace contextRef="#ctx0" brushRef="#br0" timeOffset="1940.82">4064 9927 0,'0'0'0,"-21"0"16,21 21-1,0 1 1,0-1-16,0 0 0,0 0 16,21 0-16,0 0 15,0 1-15,0-1 0,22 0 0,-22 0 16,21 0-16,1-21 0,-1 21 0,0 1 15,1-22-15,-1 21 0,0-21 16,1 0-16,-1 0 0,0 0 0,1 0 16,-1 0-16,-21 0 0,21 0 0,-20 0 15,20 0-15,-21 0 16,0 0-16,-21-21 31,-21 21-31,0 0 16,0 0-16,-22 0 0,22 0 0,-21 0 15,0 0-15,-1 21 0,-20-21 0,20 21 16,1 0-16,0 0 0,-1 22 16,1-22-16,0 21 0,-1 0 0,1 1 15,0-1-15,-1 0 0,1 1 16,0-1-16,21 0 0,-22 1 0,22-1 16,-21 0-16,21-20 0,-1 20 0,1-21 15,21 0-15,-21 22 16,21-22-16,-21 0 0,21 0 15,0 0-15,0 0 16,21-42 0</inkml:trace>
  <inkml:trace contextRef="#ctx0" brushRef="#br0" timeOffset="3740.44">6159 9419 0,'-21'0'16,"0"0"15,21 21-31,0 1 0,0-1 16,0 0-16,0 0 0,0 0 0,0 0 15,0 1-15,0-1 0,0 0 16,21 0-16,-21 0 0,21 0 15,1 1-15,-1-1 0,21-21 0,-21 0 16,0 0-16,22 0 0,-1 0 0,0 0 16,1 0-16,-1 0 0,22-21 15,-22-1-15,0 1 0,22 0 0,-22 0 16,0 0-16,-20-22 0,20 22 16,-21 0-16,0 0 0,0-21 0,-21 20 15,0 1-15,0-21 0,0 21 0,0 0 16,0-1-16,0 1 0,-21 0 15,0 21-15,21-21 0,-21 21 16,0 0-16,0 0 0,-1 0 16,1 21-16,0 0 15,21 0-15,-21 1 0,0-1 0,0 21 16,21 0-16,-22 1 0,22-1 16,-21 22-16,21-22 0,0 21 0,-21 1 15,21-22-15,-21 22 0,21-22 0,0 0 16,0 22-16,0-22 0,0 1 15,0-22-15,0 21 0,0-21 0,0 22 16,0-22-16,0 21 0,0-21 0,0 0 16,0 1-16,0-1 0,-21-21 15,21 21-15,-21-21 0,-1 0 0,1 0 16,0 0-16,0 0 16,0 0-16,0-21 0,-1 0 15,1-1-15,0 1 0,0 0 0,0-21 16,0 21-16,-1-1 0,1-20 0,0 21 15,0-21-15,0 20 0,0 1 16,-1 0-16,22 0 0,-21 21 16,21 21-1,0 0 1,0 0-16,0 1 0,0-1 16,21 0-16,-21 21 0,22-21 0,-1 1 0,0-1 15,0 0-15,0 0 16,0 0-16,1 0 0,-1 1 0,0-22 15,21 21-15,-21 0 0,1-21 0,20 0 16,0 0-16,1 0 0,-1 0 16,0 0-16,1-21 0,-1 0 0,0-1 15,1 1-15,-1 0 0,-21-21 0,21 21 16,-20-1-16,20-20 0,-21 21 16,0-21-16,0 20 0,1-20 0,-1 21 15,-21 0-15,0-22 0,21 22 16,-21 0-16,21 0 0,-21 42 47,-21 0-47,21 0 0,-21 1 15,21-1-15,0 0 0,0 0 0,-21 21 16,21-20-16,-22-1 0,22 0 16,0 0-16,0 21 0,0-20 0,0-1 15,0 0-15,0 0 0,0 0 16,0-42 31,0 0-47,0 0 0,0 0 15,22-1-15,-1 1 0,-21 0 0,21-21 16,0 21-16,0-22 0,0 22 0,1-21 16,-1-1-16,0 22 15,21-21-15,-21 21 0,22 0 0,-22-1 16,21 1-16,1 21 0,-22 0 0,0 0 15,0 0-15,0 21 0,0-21 16,-21 22-16,0 20 0,0-21 0,0 0 16,0 22-16,0-22 0,0 21 15,0-21-15,0 0 0,0 22 0,0-22 16,0 21-16,0-21 0,0 1 16,0-1-16,0 0 0,0 0 0,22 0 15,-1 0-15,-21 1 0,21-1 0,0-21 16,0 21-16,0-21 0,1 0 15,20 0-15,-21 0 0,0 0 16,22 0-16,-22-21 0,21 21 0,-21-21 16,22-1-16,-22 1 0,0 0 0,21-21 15,-21 21-15,1-22 0,-1 22 16,0-21-16,0-22 0,0 22 0,0 0 16,1-22-16,-1 1 0,0-1 0,0 1 15,-21-1-15,21 22 0,0-22 16,-21 22-16,0 21 0,0-22 0,0 22 15,22 0-15,-22 0 0,0 42 32,0 21-17,-22-20-15,22 20 0,0 0 16,0 22-16,-21-22 0,0 22 16,21-22-16,-21 21 0,0 1 0,21-22 15,-21 1-15,21-1 0,-22 0 0,22 1 16,0-1-16,0-21 0,0 21 15,0-20-15,0-1 0,0 0 0,0 0 16,22 0-16,-1-21 0,0 21 0,0-21 16,0 0-16,0 0 0,1 0 15,-1 0-15,21 0 0,-21 0 0,0-21 16,1 21-16,-1-21 0,0 0 16,21 0-16,-21 0 0</inkml:trace>
  <inkml:trace contextRef="#ctx0" brushRef="#br0" timeOffset="3996.11">8170 9821 0,'0'22'16,"21"-22"-1,1 0-15,-1 0 0,21 0 0,-21 0 16,0 0-16,1 0 0,20-22 16,-21 22-16,21 0 0,-20-21 0,20 21 15,-21-21-15,0 21 0,0 0 0,22 0 16,-22-21-16,0 21 16</inkml:trace>
  <inkml:trace contextRef="#ctx0" brushRef="#br0" timeOffset="4433.03">8848 10075 0,'21'0'0,"63"-21"31,-62 21-31,20-21 0,-21 0 0,0 21 0,22-21 16,-22 0-16,21-1 0,-21 1 15,0 0-15,1 0 0,-1 0 16,0 0-16,0-1 0,-21 1 0,0 0 0,0 0 16,-21 21-1,0 0 1,0 0-16,-1 0 0,1 21 0,0-21 15,0 21-15,-21 0 0,20 22 16,1-22-16,0 0 0,0 21 0,0-20 16,0 20-16,21-21 0,-22 0 0,22 22 15,0-22-15,0 0 0,0 0 16,0 0-16,22 0 0,-1 1 0,0-1 16,-21 0-16,21-21 0,0 21 15,22-21-15,-22 0 0,0 0 16,21 0-16,-21 0 0,1 0 0,20 0 15,-21 0-15,21 0 0,-20-21 0,-1 0 16,21 21-16,-21-21 0,22-1 16</inkml:trace>
  <inkml:trace contextRef="#ctx0" brushRef="#br0" timeOffset="4828.33">9715 9885 0,'0'-21'0,"0"0"0,0-22 16,0 22-16,0 0 15,22 0-15,-1 21 16,0-21-16,0 21 0,0 0 16,0 0-16,22 0 0,-22 0 0,0 0 15,0 0-15,22 0 0,-22 21 16,0-21-16,0 42 0,0-21 0,-21 0 16,0 1-16,21 20 0,-21-21 0,0 21 15,0-20-15,0 20 0,0-21 16,0 0-16,0 22 0,0-22 0,0 0 15,0 0-15,0 0 0,-21 0 0,21 1 16,0-1-16,-21-21 16,0 0-16,0 0 15,21-21 1,0-1 0,0 1-16,0 0 0,0-21 15,0 21-15,21-1 0,0-20 0,0 21 16,0-21-16,1 20 0,-1 1 15,0-21-15,0 21 0,21 0 0,-20-1 16,-1 1-16,0 0 0,0 0 0,21 21 16,-20-21-16,-1 0 0,0 21 15,0-22-15</inkml:trace>
  <inkml:trace contextRef="#ctx0" brushRef="#br0" timeOffset="5840.08">10710 10118 0,'-21'0'0,"42"0"0,-63 0 16,21 0-16,42 0 31,0 0-31,21-21 16,-20-1-16,20 22 0,0-21 0,1 0 15,-1 0-15,21 0 0,1 0 0,-22-1 16,22-20-16,-22 21 0,22-21 16,-22-1-16,0-20 0,1 20 15,-1 1-15,-21-21 0,0 20 0,0 1 16,-21-22-16,0 22 0,0 0 0,0-1 16,0 1-16,0 21 0,-21-21 15,0 20-15,0-20 0,0 21 0,-22 0 16,22 0-16,-21 21 0,21 0 15,-22 0-15,22 0 0,-21 0 0,21 0 16,0 21-16,-1 0 0,-20 0 16,21 21-16,0-20 0,0 20 0,21 21 15,-22-20-15,1 20 0,21 1 0,0-1 16,-21 1-16,0-1 0,21 22 16,-21-22-16,21 22 0,-21-21 15,21-1-15,0 22 0,-22-1 0,1-20 16,21 21-16,0-1 0,-21-20 15,0 20-15,0 1 0,21-21 0,-21 20 16,-1-20-16,1 20 0,0 1 0,0 0 16,0-1-16,0 1 0,-22 0 0,22-1 15,0 1-15,0 0 0,0-1 16,-1 1-16,1 0 0,0-1 0,0-20 16,0 21-16,0-22 0,21 1 0,0-1 15,-22-21-15,22 1 0,0-1 0,0 0 16,0 1-16,0-22 0,0 0 15,22 0-15,-22 0 0,21-21 16,0 0-16,0 0 0,0 0 0,0 0 16,22-21-16,-1 0 0,0 0 0,1-21 15,-1 20-15,22-20 0,-1-21 16,1-1-16,-1 1 0,22-1 0,-22 1 16,22-22-16,-22 0 0,1 22 0,-1-22 15,1 0-15,-1 1 0,-20-1 0,-1 0 16,0 1-16,-20-1 0,-1 0 15,-21 22-15,0-22 0,-21 22 0,-22-1 16,22-20-16,-42 20 0,20 1 0,-20-1 16,-1 1-16,1 20 0,-22 1 15,22 0-15,-1-1 0,1 1 16,-1 21-16,22 0 0,-1-1 0,1 1 16,21 0-16,0 21 0,0 0 15,63 0 1,-21 0-1,0 0-15,22 21 0,-22-21 16,21 0-16,0 0 0,1 0 0,20 0 16,-20 0-16,20 0 0,-21-21 0,22 0 15,-22 21-15,22-21 0,-22 0 16</inkml:trace>
  <inkml:trace contextRef="#ctx0" brushRef="#br0" timeOffset="6384.77">12319 9652 0,'0'0'0,"0"-21"0,-64-106 31,43 106-31,0 21 0,0 0 0,-21 0 16,20 0-16,-20 0 0,0 21 0,21-21 15,-22 21-15,22 21 0,-21-20 16,21 20-16,-22-21 0,22 21 0,0 1 15,0-1-15,0 0 16,-1 1-16,1-1 0,0 0 0,21 1 16,0-22-16,0 21 0,0-21 0,0 1 15,0-1-15,0 0 0,0 0 16,0 0-16,21 0 0,0-21 16,1 0-16,-1 0 0,21 0 0,-21 0 15,22 0-15,-22-21 0,21 21 16,0-21-16,1 0 0,-1 0 0,0-22 15,1 22-15,-1-21 0,-21 0 0,22 20 16,-22-20-16,0 0 0,0-1 16,0 1-16,0 21 0,-21-21 0,0 20 15,0 1-15,0 0 0,-21 21 32,0 0-32,0 0 0,0 0 0,0 21 15,-1 22-15,1-22 0,0 21 0,21-21 16,0 22-16,-21-1 0,21-21 15,0 21-15,0-20 0,0 20 0,0-21 16,0 21-16,0-20 0,0-1 0,0 0 16,21 0-16,0-21 0,0 21 15,1 0-15,-1-21 0,0 0 0,0 0 16,21 0-16,-20 0 0,20 0 0,-21 0 16,21 0-16,1 0 0,-1-21 15,-21 0-15,43 21 0,-22-21 16</inkml:trace>
  <inkml:trace contextRef="#ctx0" brushRef="#br0" timeOffset="6693.11">13356 9631 0,'0'-21'0,"0"42"0,0-63 0,0 20 0,0 1 16,0 0-16,-21 21 0,0-21 15,0 21-15,-1 0 0,1 0 16,0 0-16,0 21 0,0-21 0,0 21 15,-1 22-15,1-22 0,0 0 0,0 21 16,0 1-16,0-1 16,-1 0-16,1-21 0,21 22 0,0-1 15,-21 0-15,21-20 0,-21 20 0,21-21 16,0 0-16,0 22 0,0-22 0,0 0 16,0 0-16,0 0 15,21-21-15,0 0 0,0 21 0,1-21 16,-1 0-16,21 0 0,-21 0 15,0 0-15,22-21 0,-22 0 16,21 21-16,1-21 0,-1 0 0,0-22 16,22 22-16,-22 0 0</inkml:trace>
  <inkml:trace contextRef="#ctx0" brushRef="#br0" timeOffset="7219.75">13843 9800 0,'0'0'16,"0"21"-16,-21-21 0,0 22 0,21-1 16,-22-21-16,22 21 15,22-21 1,-1 0 0,0 0-16,0 0 0,0 0 15,22 0-15,-22-21 0,21 21 16,-21-21-16,22-1 0,-22 22 0,21-21 15,-21 0-15,0 0 0,1 0 16,-1 0-16,0-22 0,-21 22 0,0 0 16,0 0-16,0 0 0,0-1 15,-21 22-15,0-21 0,-1 21 0,-20 0 16,21 0-16,-21 0 0,20 0 0,-20 21 16,21 1-16,-21-1 0,20 21 15,-20-21-15,21 22 0,0-1 0,0 0 16,-1-21-16,1 22 0,21-1 0,0-21 15,0 22-15,0-22 16,0 21-16,0-21 0,0 0 0,0 1 16,21-1-16,1 0 0,-1 0 0,21-21 15,-21 21-15,0-21 0,22 0 16,-1 0-16,-21 0 0,22 0 0,-1 0 16,0 0-16,1 0 0,-22 0 0,21-21 15,-21 21-15,22-21 0,-1 0 16,-21 0-16,21-1 0,-20 1 0,-1 0 15,21 0-15,-21 0 0,0 0 0,1 21 16,-1-22-16,-42 22 47,-1 0-47</inkml:trace>
  <inkml:trace contextRef="#ctx0" brushRef="#br0" timeOffset="8004.32">6773 10732 0,'0'0'0,"-21"0"16,0 0-16,0 0 0,0 0 15,-1 0-15,44 0 47,-1 0-47,0 0 0,21 21 16,1-21-16,-1 0 0,21 0 0,1 0 15,-1 0-15,22 21 0,-21-21 16,20 0-16,1 0 0,21 0 16,0 21-16,-1-21 0,1 0 0,0 0 15,21 21-15,-21-21 0,0 0 16,0 0-16,21 0 0,-22 21 0,22-21 15,0 0-15,0 0 0,0 22 0,22-22 16,-22 0-16,21 0 0,0 0 16,0 21-16,21-21 0,-20 0 0,20 0 15,-21 0-15,21 0 0,1 21 0,20-21 16,-42 0-16,22 0 16,-22 0-16,0 0 0,21 0 0,-20 0 0,-22 0 15,21 0-15,-21 0 0,-21 0 0,-1 0 16,-20 0-16,-21 0 15,-1 0-15,1 0 0,-22 0 0,-21 0 16,0 0-16,0 0 0,-21-21 31,0 0-15,-21 21-16,0-22 16,0 22-16,-21 0 0,20-21 15,-20 21-15,0 0 0</inkml:trace>
  <inkml:trace contextRef="#ctx0" brushRef="#br0" timeOffset="8707.92">6773 10943 0,'0'0'0,"-21"0"0,0-21 15,42 21 48,0 0-63,0 0 0,1 0 15,-1 21-15,0-21 0,21 21 0,-21-21 16,22 0-16,-1 0 0,0 0 16,1 0-16,20 22 0,-20-22 15,-1 0-15,21 0 0,1 0 0,-22 0 16,22 0-16,20 21 0,1-21 15,0 0-15,-1 0 0,22 0 0,0 0 16,0 0-16,0 0 0,21 0 0,0 0 16,0 0-16,21 0 0,0 0 15,0 0-15,22 0 0,-22 0 0,21 0 16,0 0-16,1 0 0,-1 0 0,-21 0 16,22 0-16,-1 0 0,-21 0 15,21 21-15,-20-21 0,20 21 0,-42-21 16,21 0-16,-21 21 0,0-21 0,0 0 15,0 21-15,-21-21 16,0 0-16,-22 22 0,1-22 0,-21 0 16,-1 0-16,-21 0 0,1 21 0,-22-21 15,0 0-15,0 0 0,0 0 16,-21-21 15,0-1-15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1:51:40.5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3514 1588 0,'0'0'0,"0"-22"0,0 1 15,0 0 1,0 0-1,0 0 1,0 0-16,0 42 78,0 0-78,0 0 0,0 0 16,0 0-16,0 1 15,0-1-15,0 0 0,0 21 16,0-21-16,0 22 0,0-22 16,0 21-16,0 1 0,0-22 0,0 21 15,0 0-15,0 1 0,0-1 16,0 0-16,0 1 0,0-1 0,0 0 16,0 1-16,0-1 0,0 22 15,0-22-15,0 21 0,0 1 0,0-22 16,0 22-16,0-1 0,0-20 15,0 20-15,0-21 0,0 22 0,-22-22 16,22 22-16,0-22 0,0 22 16,0-1-16,0 1 0,0-22 0,0 21 15,0 1-15,0-1 0,0 1 16,0-1-16,-21 1 0,21-1 16,0 1-16,0-1 0,0 1 0,0-1 15,-21 22-15,21-21 0,0-1 16,0 22-16,0-22 0,0 22 0,0-22 15,0 1-15,0 21 0,0-1 16,-21 1-16,21 0 0,-21-22 0,21 22 16,0-1-16,-21 1 0,21 0 15,0-22-15,0 22 0,0 0 0,0-1 16,-22 1-16,22-22 0,0 22 0,0 0 16,0-22-16,0 22 0,0-22 15,0 22-15,0 0 0,0-1 16,0 1-16,0-21 0,0 20 15,0 1-15,0-22 0,0 22 0,22 0 16,-22-22-16,0 22 0,0 0 0,0-1 16,0 1-16,0-22 0,0 22 15,0-21-15,0-1 0,0 22 0,0-22 16,21 1-16,-21-1 0,0 1 16,21-1-16,-21-20 0,0 20 0,0-21 15,0 1-15,0-1 0,0 0 0,0-20 16,0-1-16,0 0 15,0 0-15,0 0 0,0-42 32</inkml:trace>
  <inkml:trace contextRef="#ctx0" brushRef="#br0" timeOffset="1383.14">3514 1482 0,'-22'0'0,"44"0"94,-1 0-94,0 0 15,0 0-15,0-21 16,0 21-16,1 0 0,-1 0 16,0 0-16,21 0 0,-21 0 15,22 0-15,-22 0 0,21 0 0,1 0 16,-1 0-16,0 0 15,1 0-15,-1 0 0,0 0 0,22 0 0,-22 0 16,22 0-16,-1 0 16,1 0-16,-1 0 0,1 0 0,20 0 15,-20 0-15,20 0 0,1 0 16,0 0-16,-1 0 0,-20 0 0,42 0 16,-22 0-16,1 0 0,0 0 15,21 0-15,-1 0 0,-20 0 0,21 0 16,-21 0-16,-1 0 0,22 0 15,-21-22-15,-1 22 0,22 0 0,-21 0 16,21-21-16,0 21 0,-1 0 16,1 0-16,0 0 0,-21 0 15,21-21-15,-22 21 0,22 0 0,0 0 16,-21 0-16,20 0 0,-20 0 16,0 0-16,21 0 0,-43-21 0,22 21 15,-1 0-15,-20 0 0,-1 0 16,1 0-16,-1 0 0,1-21 0,-22 21 15,22 0-15,-22 0 0,0 0 16,1 0-16,-22 0 0,21 0 0,-21 0 16,1 0-16,20-21 0,-21 21 15,0 0-15,0 0 16,-42 0 78</inkml:trace>
  <inkml:trace contextRef="#ctx0" brushRef="#br0" timeOffset="2504.01">8826 1355 0,'22'0'0,"-1"0"31,0 0-15,-21 21 47,0 0-48,0 0 1,0 0-16,0 1 0,0-1 15,0 0-15,0 0 16,0 0-16,0 0 0,-21 1 0,21 20 16,-21-21-16,-1 21 0,22-20 15,-21 20-15,21 0 0,0 1 0,-21-1 16,21 0-16,-21 1 0,21-1 16,0 0-16,0 1 0,-21-1 0,21 0 15,-21 1-15,21-1 0,0 21 0,0-20 16,0 20-16,0-20 15,0 20-15,0-21 0,0 22 0,0-22 16,0 22-16,0-22 0,0 0 0,0 22 16,0-22-16,0 1 0,0-1 15,0 21-15,0-20 0,0 20 0,0-20 16,0 20-16,0-21 0,0 22 16,0-22-16,21 22 0,-21-22 0,0 0 15,0 1-15,0-1 0,0 0 0,0 22 16,0-22-16,0 1 15,0 20-15,0-21 0,0 22 0,0-22 16,0 22-16,0-22 0,0 22 16,0-22-16,0 0 0,-21 22 0,21-22 15,0 0-15,-22 1 0,22-1 0,0 0 16,0 1-16,0 20 0,0-20 16,0-1-16,0 21 0,0-20 0,-21 20 15,21-20-15,0-1 0,0 21 0,0-20 16,-21-1-16,21 0 0,0 22 15,0-22-15,0 1 0,0-1 0,-21 21 16,21-20-16,0 20 0,-21-20 0,21 20 16,0-21-16,0 1 15,0 20-15,0-20 0,0-1 0,0 0 16,0 1-16,0-1 0,0 0 0,0 1 16,0-1-16,0 0 0,0 1 15,0-1-15,0 0 0,0 1 0,0-1 16,0 0-16,0 1 0,0-1 15,0 0-15,0 1 0,0-1 0,0 0 16,0 1-16,0-22 0,0 21 0,0 0 16,0-20-16,0 20 0,0 0 15,0-21-15,0 22 0,0-1 0,0 0 16,0-20-16,0 20 0,0 0 0,0 1 16,0-22-16,0 21 15,0 0-15,0-20 0,0 20 0,0-21 16,0 0-16,0 22 0,0-22 0,0 0 15,0 21-15,0-21 0,0 1 16,0-1-16,0 0 0,0 0 0,0 0 16,0 0-16,0 1 15,0-44 63,0 1-62,0 0 0</inkml:trace>
  <inkml:trace contextRef="#ctx0" brushRef="#br0" timeOffset="3772.78">3577 8213 0,'-85'0'31,"64"0"-15,0 0-1,0 0-15,0 0 16,0 0 0,-1 0-1,22 21 1,0 0-1,22-21 1,-1 0-16,0 0 16,0 0-16,0 0 0,0 0 15,1 0-15,-1 0 0,0 0 0,21 0 16,-21 0-16,22 0 0,-1 0 0,0 0 16,1 0-16,20 0 0,-20 0 15,20 0-15,1 0 0,-1 0 0,1 0 16,-1 0-16,22 0 0,-1 0 15,-20 0-15,21 0 0,20 0 0,-20 0 16,0 0-16,-1 0 0,1 0 0,-21 0 16,20 0-16,1 0 0,0 0 15,-22-21-15,22 21 0,-1 0 0,1 0 16,0 0-16,-1 0 0,1-21 0,-21 21 16,20 0-16,1 0 0,-22 0 15,1 0-15,21 0 0,-22 0 16,22 0-16,-22 0 0,22 0 0,-22 0 15,1 0-15,21 0 0,-22 0 16,1-21-16,-1 21 0,1 0 0,-22 0 16,21 0-16,-20 0 0,-1 0 0,0 0 15,1 0-15,-22 0 0,21 0 16,1 0-16,-22 0 0,21 0 0,-21 0 16,22 0-16,-22 0 0,0 0 0,21 0 15,-21 0-15,1-22 0,-1 22 16,0 0-16,0 0 0,0 0 0,0 0 15,1 0-15,-1 0 0,0 0 16,0 0-16,0 0 0,0 0 16,1 0-16,-1 0 0,0 0 0,0 0 15,0 0-15,22 0 0,-22 0 16,0 0-16,0 0 0,0 0 0,0 0 16,1 0-16,-1 0 0,0 0 0,0 0 15,0 0 1,0 0 93,-21-21-109,0 0 47,0 0-16</inkml:trace>
  <inkml:trace contextRef="#ctx0" brushRef="#br0" timeOffset="4671.91">8488 7747 0,'21'0'109,"0"0"-46,-21 21 31,0 0-79,0 1-15,0-1 16,0 0-16,0 0 16,0 0-16,0 0 0,0 1 15,0-1-15,0 0 0,0 0 16,0 0-16,0 0 15,0 1-15,0-1 0,0 0 16,0 0-16,0 0 0,0 0 16,0 1-1,0-1 32,0 0-16,-21-21-15,0 0-16,0 21 0,-1-21 16,1 0-16,0 0 0,0 0 0,0 21 15,-22-21-15,1 0 0,0 0 16,-22 0-16,22 0 0,-22 0 16,1-21-16</inkml:trace>
  <inkml:trace contextRef="#ctx0" brushRef="#br0" timeOffset="5668.13">4826 635 0,'0'21'31,"0"0"-31,0 1 16,0-1-16,0 21 0,0-21 0,0 22 15,-21-1-15,21 0 0,-21-21 16,-1 22-16,22-1 0,-21-21 0,21 22 15,0-22-15,-21 21 0,21-21 16,-21 0-16,21 1 0,0-1 16,0-42 31</inkml:trace>
  <inkml:trace contextRef="#ctx0" brushRef="#br0" timeOffset="5967.95">4741 741 0,'0'0'15,"0"-21"-15,0 0 0,0-1 16,21 22 0,1 0-16,-1-21 0,0 21 0,0 0 15,21 0-15,-20 0 16,20 0-16,-21 0 0,21 21 0,-20-21 15,-1 22-15,21-1 0,-21 21 16,0-21-16,1 22 0,-22-22 0,0 21 16,0-21-16,0 22 0,0-22 15,0 21-15,0-21 0,-22 0 0,22 1 16,-21-1-16,0 0 0,21 0 16,-21-21-16,21 21 0,-21-21 15,0 0 1,21-21-1</inkml:trace>
  <inkml:trace contextRef="#ctx0" brushRef="#br0" timeOffset="6187.83">4657 974 0,'0'0'0,"0"21"15,21-21 1,0 0 0,0 0-16,21 0 0,-20 0 15,-1 0-15,21-21 0,-21 21 0,22-21 16,-1 21-16,-21-22 0,21 22 16,-20-21-16,-1 21 0,0-21 0,0 21 15</inkml:trace>
  <inkml:trace contextRef="#ctx0" brushRef="#br0" timeOffset="6428.04">5270 699 0,'0'-22'15,"22"22"1,-1 0-16,0 0 0,0 0 15,21 0-15,-20-21 0,-1 21 16,21 0-16,-21 0 0,22 0 0,-22 0 16,21 0-16,-21 0 0,0 0 0,1 0 15,-1 0-15,0 0 0,-42 0 32</inkml:trace>
  <inkml:trace contextRef="#ctx0" brushRef="#br0" timeOffset="6690.42">5482 677 0,'0'0'16,"0"22"0,0-1-16,0 0 15,0 0-15,0 0 0,0 0 16,0 1-16,0-1 0,0 21 0,0-21 15,0 0-15,0 22 0,0-22 16,0 0-16,0 21 0,0-20 0,0-1 16,0 0-16,0 0 0,0 0 15,0 0-15,0 1 16</inkml:trace>
  <inkml:trace contextRef="#ctx0" brushRef="#br0" timeOffset="6944.27">5905 699 0,'-21'0'15,"21"21"-15,-21 0 16,21 0-16,0 0 0,-21 0 15,21 1-15,0 20 0,0-21 0,0 21 16,0-20-16,0 20 0,0-21 16,0 0-16,0 0 0,0 1 0,0-1 15,0 0-15,0 0 0,0 0 16,21-21 0,0 0-1</inkml:trace>
  <inkml:trace contextRef="#ctx0" brushRef="#br0" timeOffset="7164.15">5927 699 0,'21'63'31,"-21"-42"-31,21 0 0,0 22 15,-21-22-15,21 0 0,0 0 0,-21 0 16,22 1-16,-1-1 16,-21 0-16,21-21 15,0 0 1</inkml:trace>
  <inkml:trace contextRef="#ctx0" brushRef="#br0" timeOffset="7397.01">6456 677 0,'-21'0'16,"-1"0"-16,1 0 0,0 0 16,21 22-16,-21-1 0,0-21 0,0 21 15,-1-21-15,22 21 16,-21 0-16,0 0 0,0 1 0,0-22 15,21 21-15,-21 0 0,-1 0 16,1 0-16,21 0 16</inkml:trace>
  <inkml:trace contextRef="#ctx0" brushRef="#br0" timeOffset="7635.45">6456 656 0,'0'0'0,"0"-21"16,0 42 15,0 0-31,0 1 0,0-1 0,0 21 16,0-21-16,0 22 0,0-1 16,0 0-16,0-21 0,0 22 0,0-1 15,0-21-15,0 22 0,0-22 16,0 0-16,0 0 0,0 0 0,0 0 15,0 1-15,0-1 0,0 0 16</inkml:trace>
  <inkml:trace contextRef="#ctx0" brushRef="#br0" timeOffset="7823.34">6773 1164 0,'0'21'32,"0"-42"30</inkml:trace>
  <inkml:trace contextRef="#ctx0" brushRef="#br0" timeOffset="16768.34">4381 2604 0,'0'0'0,"0"-22"16,0 1-16,0 0 16,0 42 30,0 0-30,0 1-16,0-1 0,0 21 0,0-21 16,0 0-16,0 1 0,0 20 0,0-21 15,0 0-15,0 22 16,0-22-16,0 0 0,0 0 0,0 0 16,0 0-16,0 1 15,0-1-15,0-42 47,0-1-31,0 1-16,0 0 15</inkml:trace>
  <inkml:trace contextRef="#ctx0" brushRef="#br0" timeOffset="18119.57">4424 2540 0,'21'0'63,"0"0"-47,0 0-16,0 0 0,1 0 15,-1 0-15,0 0 0,0 0 0,21 0 16,-20 0-16,20 0 0,0 0 15,1 0-15,20 0 0,-21 0 0,22 0 16,-1 0-16,1 0 0,-1 0 16,1 0-16,21 0 0,-22 0 15,1 0-15,20 0 0,1 0 0,0 0 0,-1 0 16,-20 0-16,20 0 16,-20 0-16,21 0 0,-22 0 0,1 0 15,-1 0-15,1 0 0,-1 0 16,1 0-16,-1 0 0,22 0 0,-22 0 15,1 0-15,20 0 0,-20 0 16,-1 0-16,1 0 0,-1 0 0,1 0 16,-22 0-16,22 0 0,-22 0 15,0 0-15,22 0 0,-22 0 0,1 0 16,-1 0-16,0 0 16,1 0-16,-22 0 0,21 0 0,0 0 15,-20 0-15,-1 0 0,21 0 0,-21 0 16,0 0-16,1 0 15,-1 0 1,-21 21 93,0 0-109,0 1 16,0-1 0,0 0-16,0 0 0,0 0 15,0 0-15,0 1 0,0-1 16,0 0-16,0 0 16,21 0-16,-21 0 15,21-21-15,-21 22 16,0-1-1,-21-21 17,0 0-17,0 0 1,-1 0-16,1 0 0,0 0 16,0 0-16,0 0 0,0 0 15,-1 0-15,-20 0 0,21 0 0,-21 0 16,-1 0-16,22 0 0,-21 21 0,-1-21 15,1 0-15,0 0 0,-1 0 16,1 21-16,-21-21 0,20 0 0,-20 21 16,-1-21-16,1 0 0,-22 0 15,22 0-15,-22 0 0,21 0 0,1 0 16,-22 0-16,22 0 0,-22 0 16,22 21-16,-1-21 0,-21 0 0,22 0 15,-1 0-15,1 0 0,-1 0 16,1 0-16,-1 0 0,1 0 15,21 0-15,-1 0 0,-20 0 0,20 0 16,1 0-16,0 0 0,-1 0 16,1 0-16,21 0 0,-21 0 0,-1 0 15,22 0-15,-21 0 0,21 0 0,-1 0 16,-20 0-16,21 0 0,0 0 16,-22 0-16,22 0 0,0 0 0,-21 0 15,21 0-15,-1 0 0,-20 0 16,21 0-16,0 0 0,-22 0 15,22 0-15,0 0 0,0 0 0,0 0 16,0 0-16,-1 0 0,1 0 16,0 0-16,0 0 0,0 0 93,42 0-77</inkml:trace>
  <inkml:trace contextRef="#ctx0" brushRef="#br0" timeOffset="19112.16">9207 2582 0,'22'0'32,"-1"-21"-32,0 0 15,0 21-15,-21-21 16,21 21-16,0-21 0,1 0 0,-1-1 16,0 1-16,-21 0 15,21 0-15,-21 0 16,0 0-1,-21 21 1,0 0-16,0 0 0,-1 0 16,1 21-16,0-21 0,0 0 15,21 21-15,-21-21 0,0 21 0,-1-21 16,22 21-16,0 0 16,0 1-1,0-1 1,22-21-16,-22 21 15,21 0-15,0-21 0,0 21 16,0-21-16,-21 21 0,21-21 0,1 22 16,-1-22-16,0 21 0,0-21 0,0 21 15,0-21-15,1 21 0,-1 0 16,0-21-16,-21 21 0,21 1 16,-21-1-16,0 0 15,0 0-15,-21 0 16,0-21-16,0 21 0,-1-21 15,-20 22-15,0-22 0,-1 0 16,1 0-16,0 21 0,-1-21 0,1 0 16,0 0-16,-1 0 0,1 0 15,21 0-15,-21-21 0,-1 21 0,22-22 16,0 22-16,0-21 0,0 0 16,-1 21-16,22-21 0,0 0 15,0 0-15,0-1 16,22 1-16,-1 21 15,0-21-15,0 21 0,0-21 0,0 21 16,1 0-16</inkml:trace>
  <inkml:trace contextRef="#ctx0" brushRef="#br0" timeOffset="19455.41">9673 2180 0,'0'0'0,"0"-21"0,0 42 47,0 0-47,0 1 0,0-1 15,0 21-15,0-21 16,0 22-16,0-1 0,0-21 0,-21 21 15,21 1-15,-21-1 0,21-21 0,-21 22 16,21-22-16,0 21 0,0-21 16,0 0-16,-22 1 0,22-1 0,0 0 15,0-42 32,22 0-31</inkml:trace>
  <inkml:trace contextRef="#ctx0" brushRef="#br0" timeOffset="19940.37">9906 2392 0,'-21'21'0,"42"-42"0,0 21 0,-21-21 15,0 42 16,0 0-31,0 0 16,0 0-16,0 1 0,0 20 16,-21-21-16,21 0 15,-21 0-15,21 22 0,0-22 0,0 0 16,-21 0-16,21 0 0,0 1 16,0-1-16,0 0 0,0 0 0,0 0 15,0 0-15,21-21 16,0 0-16,0 0 15,0 0-15,0 0 0,1 0 0,-1 0 16,21 0-16,-21-21 0,0 0 16,1 21-16,-1-21 0,0 0 0,0 0 15,0-1-15,0 1 0,1 0 16,-22-21-16,0 21 0,0-22 0,0 22 16,0-21-16,0 21 0,0-22 15,0 22-15,-22 0 0,22 0 16,-21 0-16,0 21 0,0 0 0,0 0 15,0 0-15,-1 0 0,1 0 16,0 0-16,0 0 0,0 0 0,0 21 16,21 0-16,-22-21 0,22 21 15,-21 0-15,21 0 0,0 1 16,0-1-16,21-21 31</inkml:trace>
  <inkml:trace contextRef="#ctx0" brushRef="#br0" timeOffset="20287.49">10435 2138 0,'0'0'0,"21"-21"0,0 21 15,-21 21 16,0 0-15,0 0-16,0 0 0,0 1 0,0-1 16,0 0-16,0 21 0,-21 1 15,21-22-15,0 21 0,-21 0 16,21-20-16,0 20 0,0-21 16,0 21-16,0-20 0,0-1 0,0 0 15,0 0-15,0 0 0,0 0 0,0 1 16,21-22 15,0 0-31,1-22 16,-1 1-1,-21 0-15,0 0 16,21 0-16</inkml:trace>
  <inkml:trace contextRef="#ctx0" brushRef="#br0" timeOffset="20612.37">10414 2371 0,'0'0'0,"21"0"16,0 0-1,0 0-15,1 0 16,-1 0-16,0 0 0,0 0 15,0 0-15,0-21 0,1 21 16,-1 0-16,0 0 16,0 0-16,0 0 31,-21-22 31,-21 22-46</inkml:trace>
  <inkml:trace contextRef="#ctx0" brushRef="#br0" timeOffset="22483.4">4551 4149 0,'0'0'0,"0"-21"15,-21 21-15,21-22 0,-22 22 16,1 0 0,21 22-1,0 20 1,0-21-16,0 0 0,0 22 16,0-1-16,0 0 0,0 1 15,0-1-15,0 21 0,0-20 0,0 20 16,0 22-16,0 0 0,0-22 15,0 22-15,0-1 0,0 1 0,0 21 16,0-21-16,-21-1 0,21 1 16,0 21-16,-21-22 0,21 1 0,-21 0 15,21-1-15,-21 1 0,21 0 0,0-22 16,0 22-16,0-22 0,0 1 16,0 21-16,0-43 0,0 21 0,0-20 15,0 20-15,0-42 0,0 22 16,0-22-16,0 0 0,0 0 0,21-21 15,0 0-15,0-21 16</inkml:trace>
  <inkml:trace contextRef="#ctx0" brushRef="#br0" timeOffset="23396.4">4657 4318 0,'63'21'16,"-42"-21"-16,22 0 15,20 21-15,-21-21 0,22 0 16,-1 0-16,1 22 0,21-22 16,-22 0-16,43 0 0,0 0 15,0 0-15,-1 0 0,22 0 0,-21 0 16,21 0-16,-21 0 0,21 0 15,0 0-15,21 0 0,-21 0 0,0 0 16,0 0-16,0 0 0,-21 0 0,0 0 16,0 0-16,0 0 0,-1 0 15,-20 0-15,0 0 0,-1 0 0,-20 0 16,-1 0-16,-20 0 0,-1 0 16,0 0-16,-20 21 0,-1-21 0,0 0 15,0 21-15,-21 0 16,0 0-16,0 0 0,0 1 15,0-1-15,0 21 0,0-21 16,0 0-16,0 22 0,0-1 16,0 0-16,0 22 0,0-22 0,-21 22 15,21-22-15,0 22 0,0-1 16,0-21-16,0 22 0,0-22 0,0 22 16,0-1-16,0-20 0,0 20 0,0 1 15,0-22-15,0 21 0,0 1 16,21-1-16,-21-20 0,21 20 0,-21-20 15,0-1-15,0 0 0,21 1 0,-21-1 16,0 0-16,22-21 0,-22 22 16,0-22-16,0 0 0,0 21 0,0-20 15,0-1-15,0 0 16,-22 0-16,22 0 0,-21-21 16,0 21-16,0-21 0,0 0 0,0 22 15,-22-22-15,1 0 0,21 0 0,-22 0 16,-20 0-16,21 0 0,-22 0 15,1 0-15,-1 0 0,-21 0 0,1 0 16,-22 0-16,0 0 0,-21 0 16,-21 0-16,0 0 0,-22 0 0,1 0 15,0 21-15,-22 0 0,1-21 0,20 21 16,-20 0-16,42-21 0,-22 21 16,43 1-16,0-22 0,0 21 15,22-21-15,-1 0 0,21 0 0,22 0 16,-1 0-16,22 0 0,-1 0 15,1 0-15,21-21 0,0 21 0,0-22 16,21 1-16,0 0 0,0-21 16,0 21-16,21-22 0,-21 22 0,21-21 15,0-1-15,21 22 0</inkml:trace>
  <inkml:trace contextRef="#ctx0" brushRef="#br0" timeOffset="23688.23">5016 4657 0,'0'0'15,"0"21"1,0 0-1,0 21-15,0-20 0,0 20 16,0-21-16,0 21 0,0 1 0,0-1 16,0-21-16,0 22 0,0-22 0,0 21 15,0-21-15,0 0 16,0 1-16,0-1 0</inkml:trace>
  <inkml:trace contextRef="#ctx0" brushRef="#br0" timeOffset="24140.3">5503 4720 0,'0'0'0,"0"-21"15,0 0 1,21 0-16,1 21 16,-1 0-16,0 0 15,0-21-15,0 21 0,22 0 0,-22 0 16,21 0-16,-21 0 0,0 21 16,22 0-16,-22 0 0,0 0 0,-21 0 15,0 1-15,0-1 0,0 21 16,0-21-16,-21 22 0,0-22 0,0 21 15,-22-21-15,1 0 0,0 22 16,-1-22-16,22 0 0,-21 0 16,21-21-16,-1 21 0,1-21 0,0 0 15,42 0 17,0-21-32,1 21 15,-1 0-15,0-21 0,0 21 0,21 0 16,-20 0-16,20-21 0,-21 0 0,21 21 15,-20 0-15,20 0 0,-21-21 16,0 21-16,22 0 0,-22-22 0,0 22 16,0-21-16,0 21 0,-21-21 15</inkml:trace>
  <inkml:trace contextRef="#ctx0" brushRef="#br0" timeOffset="24675.99">6773 4614 0,'0'0'0,"21"-21"16,1 0-16,-1 21 16,0-21-16,0 21 15,0 0-15,0 0 16,1-21-16,-1 21 0,0 0 0,0 0 15,0 0-15,0 0 0,1 21 16,-22 0-16,21 0 0,-21 0 16,0 1-16,0-1 15,-21 0-15,-1 0 0,1 0 0,0 0 16,-21 1-16,21-1 0,-22 0 0,22 0 16,-21 0-16,21-21 0,-1 0 15,1 21-15,0-21 0,21-21 31,21 0-15,0 0-16,22 21 16,-22 0-16,0-21 0,21 21 0,-20 0 15,-1 0-15,21 0 0,-21 0 16,0 0-16,1 0 0,-1 21 0,0 0 16,0 0-16,0 0 0,-21 1 0,0-1 15,0 0-15,0 0 0,0 0 16,0 0-16,0 1 0,-21-1 0,0 0 15,-21 0-15,20 0 0,-20 0 16,0-21-16,-1 22 0,22-22 0,-21 21 16,0-21-16,20 0 0,1 0 0,-21 0 15,21 0-15,0 0 0,-1 0 16,1 0-16,0 0 16,0 0-16,-21 0 0</inkml:trace>
  <inkml:trace contextRef="#ctx0" brushRef="#br0" timeOffset="25252.37">5059 5376 0,'0'0'0,"0"-21"0,0 42 31,0 1-31,-21-1 0,-1 0 16,1 0-16,21 0 15,-21 0-15,0 1 0,0 20 0,0-21 16,-1 0-16,1 0 0,0 1 0,21-1 16,0 0-16,0 0 0,21-21 31,0 0-31,1 0 0,-1 0 16,21-21-16,-21 0 0,0 0 0,22-1 15,-22 22-15,21-21 0,-21 0 16,22 0-16,-22 0 0,0 21 0,0-21 15,0 21-15,1 0 0,-1 0 0,-21 21 32,0 0-17,0 0-15,0 21 16,0-20-16,0-1 0,0 0 0,-21 0 16,21 21-16,0-20 0,-22-1 0,22 0 15,0 0-15,0 0 0,0 0 16,0 1-1,22-44 1,-1 22 0,-21-21-16</inkml:trace>
  <inkml:trace contextRef="#ctx0" brushRef="#br0" timeOffset="25468.25">6117 5398 0,'0'0'0,"64"-22"32,-43 22-32,0 0 0,0-21 15,0 21-15</inkml:trace>
  <inkml:trace contextRef="#ctx0" brushRef="#br0" timeOffset="25836.08">6011 5419 0,'0'0'0,"0"21"15,0 0 1,21-21-16,1 21 0,-1-21 0,0 0 16,0 21-16,0-21 15,-21 22-15,21-22 0,1 21 16,-1-21-16,0 21 0,-21 0 16,21 0-16,-21 0 15,0 1-15,0-1 0,0 0 0,0 0 16,-21-21-16,0 21 0,0 0 15,-22 1-15,22-1 0,-21-21 0,-1 21 16,22-21-16,-21 0 0,21 21 16,0-21-16,-22 0 0,22 0 0,0 0 15,0 0-15,0 0 16,21-21-16,0 0 16,0 0-16,0-1 15,21 22-15,0-21 0,0 0 16,0 21-16,22-21 0</inkml:trace>
  <inkml:trace contextRef="#ctx0" brushRef="#br0" timeOffset="26267.38">7027 5271 0,'0'0'0,"-21"0"16,0 21 0,0-21-16,0 21 0,-1 0 15,-20 0-15,21 0 0,0 1 0,0 20 16,-1-21-16,1 21 0,21 1 16,0-22-16,0 21 0,0 1 0,0-1 15,0-21-15,0 21 0,0-20 0,21 20 16,1-21-16,-22 0 0,21-21 15,21 21-15,-21-21 0,0 0 0,22 0 16,-22 0-16,0 0 0,21 0 16,-20-21-16,-1 21 0,21-21 15,-21 0-15,-21 0 0,21 0 0,-21-1 16,0 1-16,0 0 0,0 0 0,0 0 16,0 0-16,-21 21 0,0-22 15,0 22-15,0 0 0,-22 0 0,1 0 16,21 0-16,-21 0 0,-1 22 15,22-22-15,-21 21 0,21 0 0,-1 0 16,1-21-16,21 21 0,-21 0 0,21 1 16,21-22-1</inkml:trace>
  <inkml:trace contextRef="#ctx0" brushRef="#br0" timeOffset="26995.45">9250 4868 0,'0'0'0,"0"22"15,0-1 1,0 0-16,0 0 0,0 0 0,0 0 15,0 22-15,0-1 0,0 0 16,0 1-16,21-1 0,-21 0 0,21 1 16,-21-1-16,21 0 0,-21 1 0,0-1 15,0 0-15,0 22 0,0-22 16,0 1-16,0-1 0,-21 0 0,0 1 16,0-1-16,21-21 0,0 21 0,-21-20 15,21-1-15,-22-21 0,22 21 16,0-42-1,0 0 1,0-1-16,0 1 0,0 0 16</inkml:trace>
  <inkml:trace contextRef="#ctx0" brushRef="#br0" timeOffset="27380.23">9229 4953 0,'0'-21'16,"0"42"-16,0-63 0,0 21 0,0-1 0,0 1 16,0 0-16,21 21 0,0-21 15,0 21-15,0 0 0,0-21 16,1 21-16,-1 0 0,0 0 16,0 0-16,21 0 0,-20 0 0,-1 0 15,21 0-15,-21 21 0,0 0 0,22 0 16,-43 0-16,21 1 0,-21 20 15,0-21-15,0 21 0,0-20 0,0 20 16,-21-21-16,0 0 0,-22 22 16,22-22-16,-21 0 0,21 0 0,-22 0 15,1 0-15,21 1 0,-22-22 0,22 21 16,0-21-16,0 0 0,0 0 16,0 0-1,42-21 16,0 21-31,0-22 0,0 22 16,0-21-16,1 21 0,-1-21 16,0 21-16,0-21 0</inkml:trace>
  <inkml:trace contextRef="#ctx0" brushRef="#br0" timeOffset="27636.09">10012 4911 0,'0'21'32,"0"0"-32,-21-21 0,21 21 15,0 0-15,0 1 0,-22-1 0,22 0 16,0 0-16,-21 21 0,21-20 16,0-1-16,0 0 0,0 0 15,0 0-15,0 0 0,0-42 63,0 0-63</inkml:trace>
  <inkml:trace contextRef="#ctx0" brushRef="#br0" timeOffset="28060.39">9906 4572 0,'0'0'0,"0"21"16,0 0-16,-21 1 16,21-1-16,0 0 15,0 0-15,21-21 31,0 0-31,0 0 0,0 0 16,1 0-16,-1 0 0,0 0 16,0 0-16,0 0 0,0-21 15,1 0-15,-22 0 16,0-1-16,0 1 16,0 0-16,-22 0 15,1 21-15,0 0 16,0-21-16,0 21 15,0 0-15,-1 21 16,22 0 0,0 0-16,0 0 15,0 1-15,0-1 0,0 0 16,22 0 0,-1 0-16,0-21 0,-21 21 15</inkml:trace>
  <inkml:trace contextRef="#ctx0" brushRef="#br0" timeOffset="28732.01">10499 4805 0,'0'63'31,"0"-41"-31,0-1 16,0 0-16,0 0 16,0 0-16,0 0 0,0 1 0,0-1 15,0 0-15,0 0 0,0 0 16,0 0-16,0 1 0,0-1 0,0 0 16,0 0-16,0 0 0,0 0 15,0 1 1,-22-22 31,1-22-47,21 1 15,0 0-15,0 0 16,0 0-16,0 0 0,0-1 16,0-20-16,0 21 0,0-21 0,0 20 15,0-20-15,21 21 0,1-21 16,-1 20-16,0-20 0,0 21 0,-21-21 15,21 20-15,0 1 0,1 0 16,-1 21-16,0 0 0,0 0 16,0 0-16,0 0 0,1 0 0,-1 0 15,0 21-15,0 0 0,0 1 16,0 20-16,-21-21 0,0 21 0,22 1 16,-22-1-16,0-21 0,21 22 15,-21-1-15,0-21 0,0 21 0,0-20 16,0-1-16,0 0 0,0 0 0,0 0 15,0 0-15,0 1 0,-21-22 16,21 21-16,-22-21 0,22 21 0,-21-21 16,21 21-1,-21-21 1,0 0 0,21-21 15,0 0-31,0 0 0,0-1 15,0 1-15,0 0 16</inkml:trace>
  <inkml:trace contextRef="#ctx0" brushRef="#br0" timeOffset="29815.48">2794 3598 0,'0'0'0,"-21"0"0,-43 22 31,43-1-31,42-21 47,0 0-47,1 0 15,20 0-15,21-21 0,1-1 16,-1 1-16,1 0 0,21 0 0,20 0 16,-20-22-16,21 22 15,0-21-15,-22 21 0,22-22 0,-21 1 16,0 21-16,-1-21 0,1 20 16,-22-20-16,1 21 0,-1 0 0,-20 0 15,-1-1-15,0 1 0,-20 21 16,-1-21-16,0 21 0,0 0 15,-21-21-15,-21 21 16,0 0 0,0 0-16,-1 0 15,1 0-15,0 0 16,0 0-16,0 0 0,0 0 16,-1 0-1</inkml:trace>
  <inkml:trace contextRef="#ctx0" brushRef="#br0" timeOffset="30044.35">4212 3027 0,'21'0'32,"0"0"-17,1 0-15,-1 0 0,0 0 16,0 0-16,0 21 15,0-21-15,1 21 16,-22 0-16,0 1 16,0-1-16,-22 0 0,1 0 15,-21 0-15,21 0 0,-22 1 0,1-1 16,0 0-16,21 0 0,-43 0 16</inkml:trace>
  <inkml:trace contextRef="#ctx0" brushRef="#br0" timeOffset="30588.14">1820 2794 0,'0'0'0,"0"-21"0,0 0 16,0 0-16,-21 21 15,0 0-15,0 0 0,0 0 16,-1 0-16,1 0 0,0 0 16,-21 0-16,21 21 0,-1 0 0,1 21 15,0-21-15,-21 1 0,42 20 16,-21 0-16,-1 1 0,22-22 0,-21 21 15,21 0-15,0 1 16,0-1-16,0 0 0,0-20 0,0 20 16,21-21-16,1 0 0,-1 0 15,21-21-15,-21 0 0,22 0 16,-22 0-16,21 0 0,0 0 0,1 0 16,-22-21-16,21 0 0,-21 0 15,22 0-15,-22 0 0,0-1 0,0 1 16,0 0-16,1 0 0</inkml:trace>
  <inkml:trace contextRef="#ctx0" brushRef="#br0" timeOffset="31015.89">2159 2815 0,'0'0'0,"-21"0"16,0 21-1,-1 1-15,22-1 16,-21 0-16,0 0 0,21 0 15,-21 22-15,21-22 0,0 0 16,0 0-16,0 0 0,0 0 0,0 1 16,0-1-16,0 0 15,21-21 1,0 0-16,0 0 0,1 0 16,-1 0-16,0-21 0,0 0 15,0 21-15,0-22 16,-21 1-16,0 0 0,22 0 0,-22 0 15,0 0-15,0-1 16,0 1-16,0 0 0,0 42 47,0 0-47,0 1 16,0-1-16,21-21 0,-21 21 0,0 0 15,21 0-15,0 0 16,0-21-16,0 0 15,1 0-15,-1 0 16,0 0-16,0 0 16,0 0-16,0 0 15,-21-21-15</inkml:trace>
  <inkml:trace contextRef="#ctx0" brushRef="#br0" timeOffset="31391.68">2455 2858 0,'0'0'0,"0"-22"31,21 1-31,1 21 0,-1 0 16,0 0-1,0-21-15,0 21 0,0 0 0,1 0 16,-1 0-16,0 0 0,0 0 16,0 21-16,0 0 0,1-21 0,-1 22 15,0-1-15,-21 0 0,21 0 16,-21 0-16,0 0 0,0 1 15,0-1 1,-21-21 15,21-21-15,0-1 0,-21 1-16,21 0 15,0 0-15,0 0 16,0 0-16,0-1 0,0 1 0,0 0 15,0 0-15,21 21 16,0-21-16,0 21 0,0-21 16,1 21-16,-1 0 15</inkml:trace>
  <inkml:trace contextRef="#ctx0" brushRef="#br0" timeOffset="31971.35">3238 2604 0,'0'0'0,"-21"0"0,0 0 16,0 0-16,0 0 0,0 0 16,-1 0-16,1 0 15,21 21-15,-21-21 0,0 21 0,0 0 16,21 0-16,-21 0 0,21 1 15,-22-1-15,22 0 0,0 0 0,-21 0 16,21 0-16,0 1 0,0-1 16,0 0-16,0 0 15,21 0-15,1-21 0,-1 0 16,0 0-16,0 0 16,0 0-16,0 0 0,1 0 15,-1-21-15,-21 0 16,21 0-16,-21 0 0,21 21 15,-21-22-15,21 1 0,-21 0 16,0 0-16,0-21 0,0 20 0,0 1 16,0-21-16,0 21 0,0-22 15,0 22-15,0-21 0,0 21 0,0-22 16,0 22-16,0 0 0,0 0 16,0 0-16,0 0 0,0-1 15,0 44 1,0-1-16,0 21 15,0 0-15,0 1 0,0-1 16,0 0-16,0 1 0,0-1 0,0 0 16,0 1-16,0-1 0,0 0 15,0-20-15,0-1 0,0 0 16,0 0-16,0 0 0,0 0 0,21-21 16,1 0-16,-1 0 15,0 0-15,0 0 16,-21-21-16,21 21 0</inkml:trace>
  <inkml:trace contextRef="#ctx0" brushRef="#br0" timeOffset="32967.78">5143 7133 0,'0'0'0,"22"-21"0,-22 0 0,0 0 15,0 0 17,-22 21-32,1 0 15,0 0-15,0 0 0,-21 0 0,20 21 16,-20 0-16,0-21 0,-1 42 15,1-21-15,0 1 0,-1 20 0,22 0 16,-21 1-16,21-1 0,0 0 16,-1 1-16,22-22 0,0 21 0,0-21 15,0 22-15,0-22 0,0 0 0,22 0 16,-22 0-16,42-21 0,-21 21 16,0-21-16,22 0 0,-22 0 0,21 0 15,-21 0-15,22 0 0,-1 0 16,-21 0-16,21 0 0,-20-21 0,20 0 15</inkml:trace>
  <inkml:trace contextRef="#ctx0" brushRef="#br0" timeOffset="33763.83">5461 7133 0,'0'0'0,"-21"0"31,0 0-31,-1 21 0,1 1 16,21-1-16,-21 0 0,0 0 0,0 0 16,21 22-16,-21-22 15,21 21-15,-22-21 0,22 22 0,0-22 16,0 0-16,-21 21 0,21-21 0,0 1 16,0-1-16,0 0 15,0 0-15,21-21 16,1 0-16,-1 0 15,0 0-15,0-21 0,0 21 16,0-21-16,1 0 0,-1-1 0,0 1 16,0 0-16,0 0 0,-21 0 15,21 0-15,1-1 0,-22 1 0,0 0 16,0-21-16,0 21 0,21 21 0,-21-22 16,0 1-16,0 42 46,0 1-46,0-1 16,0 0-16,0 0 0,0 0 16,0 0-16,0 1 0,0-1 15,0 0-15,0 0 0,0 0 16,0 0-16,21-21 0,0 0 16,-21 22-16,21-22 0,0 0 15,1 0-15,-1 0 0,0 0 0,0 0 16,0-22-16,22 1 0,-22 21 15,0-21-15,0 0 0,0 21 16,22-21-16,-22 0 0,-21-1 0,21 1 16,0 0-16,-21 0 0,21 0 0,-21 0 15,0-1-15,0 1 0,0 0 16,-21 21 0,0 0-16,0 0 0,0 21 15,21 0-15,0 1 16,0-1-16,0 0 0,0 0 0,0 0 15,0 0-15,21 1 0,-21-1 16,21-21-16,0 21 0,-21 0 0,0 0 16,21-21-16,-21 21 0,21-21 0,-21 22 15,0-1 1,0 0 0,-21-21-16,0 0 15,0 0-15,0 0 0,0 0 16,-1 0-16,1 0 0,0 0 15,21-21-15,-21 21 0,21-21 16,0-1-16,0 1 16,0 0-16,0 0 0,0 0 0,21 0 15</inkml:trace>
  <inkml:trace contextRef="#ctx0" brushRef="#br0" timeOffset="34268.49">6286 6943 0,'0'21'15,"0"0"-15,-21 0 16,21 0-16,-21 22 0,21-22 0,0 21 16,0 1-16,0-22 0,0 21 15,0 0-15,0-20 0,-21 20 0,21-21 16,0 0-16,0 22 0,0-22 15,0 0-15,0 0 0,0 0 16,0 0-16,0 1 16,0-44 15,0 1-15,0 0-16,0 0 0,0 0 15,0 0-15,0-22 0,0 22 16,21-21-16,0 21 0,-21-22 0,21 1 15,1 21-15,-1 0 0,0-22 16,21 22-16,-21 0 0,1 21 0,20-21 16,-21 21-16,0 0 0,22 0 15,-22 0-15,0 0 0,0 21 16,0 0-16,0 0 0,1 0 0,-1 22 16,-21-22-16,0 21 0,0-21 0,0 1 15,0 20-15,0-21 0,0 0 16,0 0-16,0 1 0,0-1 0,0 0 15,-21 0-15,-1 0 0,1-21 0,21 21 16,-21-21-16,0 0 16</inkml:trace>
  <inkml:trace contextRef="#ctx0" brushRef="#br0" timeOffset="34416.41">6667 7535 0,'-21'0'31,"0"0"-31</inkml:trace>
  <inkml:trace contextRef="#ctx0" brushRef="#br0" timeOffset="34988.39">5270 7091 0,'22'0'47,"-1"0"-47,-21 21 0,0 0 16,0 0-16,0 1 0,0-1 15,0 0 1,-21 0-16,21 0 0</inkml:trace>
  <inkml:trace contextRef="#ctx0" brushRef="#br0" timeOffset="38932.61">9123 1799 0,'0'0'0,"-21"0"0,-1 0 15,44 0 32,20 0-31,0 0-16,1 0 0,20 0 0,-21 0 15,43-21-15,0 21 0,21-21 16,21 0-16,21 21 0,-21-21 0,42 21 16,-21-22-16,22 1 0,20 21 15,-21-21-15,22 0 0,-22 21 0,1-21 16,-1 21-16,0-21 0,1 21 16,-22 0-16,-21-22 0,0 1 15,0 21-15,-21-21 0,-22 21 16,1-21-16,0 21 0,-1 0 0,-20-21 15,-1 21-15,1 0 0,-22 0 16,0-21-16,1 21 0,-22 0 0,0 0 16,0 0-16,0 0 0,1 0 15,-44 0 1,1 0-16,0 0 16,-21 0-16,21 0 0</inkml:trace>
  <inkml:trace contextRef="#ctx0" brushRef="#br0" timeOffset="39496.25">9207 1778 0,'43'0'0,"-86"0"0,107 0 0,-22 0 0,22 0 15,-22 0-15,43 0 16,-22 0-16,43 0 0,21 0 0,0 0 0,0 0 16,21-21-16,0 21 15,22 0-15,-1 0 0,22-21 0,-22 21 16,0-21-16,22 21 0,-22 0 15,0-22-15,1 22 0,-1-21 0,-42 21 16,21-21-16,-42 21 0,21-21 16,-21 0-16,-21 21 0,-1-21 0,-20 21 15,20-22-15,-41 22 0,20 0 16,-20 0-16,-1-21 0,-21 21 0,0 0 16,0 0-16,1 0 0,-22-21 15,0 0 32</inkml:trace>
  <inkml:trace contextRef="#ctx0" brushRef="#br0" timeOffset="40016.94">13187 1207 0,'0'0'0,"-21"-22"0,-1 22 0,1-21 15,-21 21-15,21 0 16,0 0-16,-1 0 0,1 0 16,21 21-1,0 1-15,0-1 0,0 0 0,0 0 16,21 0-16,1 0 0,20 1 15,-21-1-15,21 0 0,-20 0 0,20 0 16,0 0-16,1-21 0,-1 22 16,0-1-16,1-21 0,-22 21 0,21-21 15,0 0-15,-20 0 0,20 0 0,-21 0 16,21 0-16,-20 0 0,-1 0 16,0 0-16,0 0 0,0 0 15,-42 0 32,0 0-47,0 0 0,-22 0 0,22 0 16,-42 21-16,20 0 0,-20 0 0,-1 22 15,1-22-15,-1 21 0,1 1 16,-1-22-16,1 21 0,21 0 0,-22 1 16,22-1-16,-1-21 0,1 22 15,0-22-15,21 21 0,-22-21 0,22 0 16,0 1-16,21-1 15,-21 0-15,42-42 47</inkml:trace>
  <inkml:trace contextRef="#ctx0" brushRef="#br0" timeOffset="42471.33">15706 1461 0,'0'0'0,"21"-22"0,-21 1 0,0 0 16,0-21-16,0 21 0,0-1 0,0 1 15,0-21-15,0 21 0,0 0 16,-21-1-16,-1-20 0,1 21 16,21 0-16,-21 0 0,-21-1 0,21 1 15,-1 0-15,1 21 0,-21-21 16,21 21-16,-22 0 0,1 0 15,0 0-15,-1 0 0,1 0 0,0 0 16,-1 21-16,-20 0 0,21 0 16,-1 1-16,-20-1 0,20 0 0,1 0 15,-21 21-15,20-20 0,1 20 0,-22 0 16,22-21-16,0 22 0,-22-1 16,22 0-16,-22 22 0,22-1 0,-21-20 15,20 20-15,1 1 0,0-1 16,-1 1-16,22-1 0,0 1 0,0-1 15,0-20-15,-1 20 0,22-21 16,0 22-16,0-22 0,0 22 16,0-22-16,0 22 0,22-22 0,-1 0 15,0 1-15,21-1 0,1 0 16,-1 1-16,0-1 0,22-21 0,-1 21 16,1-20-16,-1-1 0,1 21 0,-1-21 15,1 0-15,-1 1 0,1-1 16,-1-21-16,1 21 0,-1-21 0,22 0 15,-22 21-15,1-21 0,-1 0 16,22 0-16,-21 0 0,-1 0 0,1 0 16,-1-21-16,1 21 0,-22-21 0,21 0 15,1 21-15,-22-22 16,1 1-16,20 0 0,-21 0 0,1-21 16,20 20-16,-20-20 0,-1 0 0,0-1 15,1 1-15,-1 0 0,21-1 16,-41-20-16,20 21 0,0-22 0,1 22 15,-1-1-15,-21-20 0,21 21 16,-20-1-16,-1 1 0,0-22 0,0 22 16,-21-21-16,0 20 0,0 1 15,0-22-15,0 22 0,-21-21 0,-21 20 16,20 1-16,1-22 0,0 22 16,-21 0-16,21 21 0,-1-22 0,-20 1 15,21 21-15,-21-22 0,-1 1 16,22 21-16,-21 0 0,-1-22 15,-20 22-15,21 0 0,-1 0 0,-20 0 16,20 0-16,-20-1 0,-1 1 16,1 21-16,-1 0 0,1 0 0,-1 0 15,1 0-15,-1 0 0,-20 0 16,20 21-16,1-21 0,-1 22 0,1-1 16,-1 0-16,22 21 0,-22-21 15,1 22-15,21-22 0,-1 21 16,-20 1-16,20-22 0,1 21 0,-21 22 15,20-22-15,1 21 0,21-20 16,-22 20-16,1 1 0,21-1 16,0 1-16,0-1 0,-1-20 0,22 20 15,-21-21-15,21 22 0,0-22 0,0 1 16,0 20-16,0-21 0,0 22 16,0-22-16,21 22 0,1-22 0,-1 22 15,21-22-15,-21 0 0,0 1 16,22-1-16,-1-21 0,0 21 0,1-20 15,-1 20-15,0-21 0,22 0 0,-1 0 16,-20-21-16,20 22 0,1-22 16,-1 0-16,22 0 0,-22 0 0,1 0 15,-1 0-15,1 0 0,-1 0 16,1 0-16,-1-22 0,1 1 16,-22 0-16,22 0 0,-22 0 0,22 0 15,-22-22-15,0 1 0,1 21 16,-1-43-16,21 22 0,-20 0 0,-1-22 15,0 22-15,1-22 0,-1 22 16,-21-22-16,22 22 0,-22 0 0,0-22 16,-21 22-16,0-22 0,0 22 0,0-21 15,0-1-15,0 22 0,-21-22 16,0 1-16,-1 20 0,1-20 0,-21 21 16,21-1-16,-22 1 0,1 21 15,21-22-15,-21 22 0,-1 0 16,1 0-16,0 0 0,-1 0 15,-20-1-15,20 22 0,-20-21 0,-1 21 16,1 0-16,-1 0 0,1 0 16,-1 0-16,1 0 0,-1 0 0,1 0 15,-1 21-15,22-21 0,-21 22 0,20-1 16,-20 0-16,20 0 0,1 21 16,0-20-16,-1 20 0,22 0 0,-21 1 15,21 20-15,0-21 0,-1 22 16,1-22-16,0 1 0,0 20 15,0-21-15,21 1 0,0-1 0,0 0 16,-21 1-16,21-1 0,0 0 16,0 1-16,0-22 0,0 21 0,0 1 15,21-1-15,-21-21 0,21 21 16,0-20-16,0 20 0,22-21 0,-22 0 16,21 22-16,0-22 0,1-21 15,-1 21-15,22 0 0,-1-21 0,1 0 16,-1 21-16,1-21 0,-1 0 0,1 0 15,-1 0-15,1 0 0,-1-21 16,-21 0-16,22 0 0,-22 0 16,1-22-16,-22 22 0,21-21 0,-21-1 15,0 1-15,1 0 0,-1-1 0,0 1 16,-21 0-16,0-1 16,0 1-16,0 0 0,0-1 0,0 1 15,0 0-15,-21 21 0,0-22 0,-1 1 16,1 0-16,0 20 0,21-20 15,-21 21-15,0 0 0,0 0 0,-1-1 16,1 1-16,0 0 0,0 21 16,-21 0-16,20 0 0,-20 0 0,0 0 15,-1 0-15,1 0 0,0 0 16,-1 21-16,-20 0 0,21 22 16,-1-22-16,-20 21 0,20-21 15,1 22-15,0-1 0,-1-21 0,22 22 16,0-1-16,0 0 0,0 1 0,0-1 15,21 0-15,0-21 0,0 22 16,0-1-16,0-21 0,0 22 0,0-22 16,0 21-16,0-21 0,21 0 15,-21 1-15,21-1 0,0 0 0,0-21 16,0 21-16,1-21 0,20 0 16,-21 0-16,21 0 0,-20 0 0,20 0 15,0 0-15,1 0 0,20 0 0,-21-21 16,1 0-16,-1 0 15,0-1-15,22 1 0,-22 0 0,-21 0 16,22 0-16,-1-22 0,-21 22 16,0-21-16,1 21 0,-1-22 0,-21 22 15,0-21-15,0 0 0,0 20 0,0-20 16,0 0-16,0 21 0,0-22 16,0 22-16,-21 0 0,-1 0 0,1 0 15,0-1-15,-21 22 0,21 0 16,-22 0-16,1 0 0,0 0 0,-1 22 15,1-1-15,0 0 0,-22 0 16,22 21-16,-1-20 0,-20 20 0,21 0 16,20-21-16,-20 22 0,21-1 15,-21-21-15,20 22 0,22-22 16,0 21-16,-21-21 0,21 0 0,0 1 16,0 20-16,0-21 0,21 0 15,1 0-15,-1 1 0,0-22 16,0 0-16,21 0 0,-20 0 0,20 0 15,-21 0-15,21 0 0,1-22 16,-22 22-16,21-21 0,-21 0 0,1 0 16,20-21-16,-21 20 0,0 1 15,-21 0-15,0-21 0,21 21 0,-21-1 16,0 1-16,0 0 0,0 0 16,0 0-16,-21 0 0,0 21 15,0 0-15,0 0 0,0 0 16,-1 0-16,1 0 0,0 0 15,0 21-15,0 0 0,0-21 0,-1 21 16,22 0-16,-21 0 0,0 1 16,21-1-16,0 0 15,0 0-15,0 0 16,0 0-16,0 1 16,0-1-16,0 0 15,0 0 1,0 0-1</inkml:trace>
  <inkml:trace contextRef="#ctx0" brushRef="#br0" timeOffset="53359.55">4297 2985 0,'-21'0'78,"-1"0"-78,1 0 0,0 0 16,0 0-16,0 0 16,0 0-16,-1 0 15,1 0-15,0 0 16,0 0-16,0 0 16,0 0-1,-1 0 16,44 0 32,-1 0-63,0 0 0,0 0 16,0 0-16,0 0 0,22 0 15,-22 0-15,0 0 0,21-22 16,-20 22-16,20 0 0,-21-21 0,21 21 15,-20 0-15,20 0 0,-21 0 16,0 0-16,0 0 0,1 0 0,-1 0 16,0 0-16,0 0 15,-42 0 32,0 0-47,0 0 0,-1 0 16,1 0-16,0 21 0,21 1 15,-21-22-15,0 21 0,0-21 16,-1 21-16,1 0 0,0-21 16,0 21-16,0 0 0,0 1 0,21-1 15,-22 0-15,1 0 0,0 0 16,0 0-16,21 1 0,0-1 0,-21 0 16,21 0-16,-21 0 0,-1 0 0,22 1 15,-21-1-15,21 0 0,0 0 16,-21-21-16,21 21 0,-21 0 0,21 1 15,0-1 1,-21-21 0,21 21-1,21-42 17,-21 0-17,21-1-15,0 22 0,0-21 16,-21 0-16,22 0 0,-1 0 15,-21 0-15,21-22 0,0 22 0,0 0 16,0-21-16,1 20 0,-1 1 16,0-21-16,0 21 0,0 0 0,0-1 15,1 22-15,-1-21 0,-21 0 16,21 21-16,0-21 0,-21 0 16,21 21-16,-21-21 15,21 21-15,-21-22 16,-21 22 218,0 0-218,0 0-16,21 22 15,-21-22-15,0 0 0,-1 0 0,22 21 16,-21-21-16,0 0 16,0 0-1,0 0 1,21-21 15,0-1 0,-21 22 32,-1 0-47,1 0-16,0 0 15,0 0-15,0 0 0,0 0 16,-1 0-16,1 0 15,0 0-15,0 0 0,0 0 16,0 0-16,-1 0 31,44 0 32,-1 0-63,0 0 15,0 0-15,0 0 0,0 0 16,22 0-16,-22 0 0,0 0 16,0 0-16,22-21 0,-22 21 0,0 0 15,21 0-15,-21 0 0,22 0 16,-22-21-16,0 21 0,0 0 0,0 0 16,1 0-16,-1 0 31,-42 0 0,-1 0-31,1 0 16,0 21-16,0-21 15,21 21-15,-21 1 0,0-22 0,-1 21 16,22 0-16,-21-21 0,0 21 16,0 0-16,0 0 0,0 1 0,-1-1 15,1 0-15,0 21 0,0-21 16,0 1-16,0 20 0,-1-21 0,1 0 15,0 0-15,21 1 0,0-1 16,-21-21-16,21 21 0,-21 0 0,21 0 31</inkml:trace>
  <inkml:trace contextRef="#ctx0" brushRef="#br0" timeOffset="127435.96">15430 3323 0,'0'0'0,"0"-21"16,0 0-16,0-21 0,0 20 16,0 1-16,0 0 0,0 0 15,0 0-15,0 0 0,0-1 16,0 1-16,-21 21 16,0 0-1,0 21 1,0 1-16,21-1 0,-21 21 15,21-21-15,0 22 0,0-1 0,0 0 16,0 22-16,0-22 0,0 0 16,0 22-16,0-22 0,0 1 0,0 20 15,0-21-15,0 22 0,0-22 0,0 22 16,0-1-16,0 1 0,0-1 16,0 1-16,0-1 0,0 1 0,0-1 15,-22 1-15,1-22 16,21 0-16,-21 1 0,21-1 0,0 0 15,-21 1-15,0-1 0,21-21 0,-21 0 16,21 22-16,-22-22 0,22 0 16,0 0-16,0-42 31,0 0-31,0-21 16,22 20-16,-22 1 0,21-21 0,0 0 15</inkml:trace>
  <inkml:trace contextRef="#ctx0" brushRef="#br0" timeOffset="127923.68">15473 3471 0,'0'0'0,"0"43"0,-21-1 0,21 0 15,0 1-15,0-1 0,-22 0 16,22 1-16,0-1 0,-21 22 0,21-22 16,0 21-16,0-20 0,0 20 0,0 1 15,0-22-15,0 22 0,0-22 16,0 0-16,21 1 0,-21-1 0,0 0 16,0 1-16,22-22 0,-22 21 15,0-21-15,0 0 0,0 22 0,0-22 16,0 0-16,0 0 0,0 0 15,0 1-15,0-1 0,0 0 16,0 0-16,0 0 0,0 0 16,-22-21-1,22-21 1,0 0-16,0 0 0,0 0 16,0-22-16</inkml:trace>
  <inkml:trace contextRef="#ctx0" brushRef="#br0" timeOffset="128612.31">15515 3006 0,'0'0'0,"-21"0"16,-64 42 0,64-21-16,-21 22 15,21-22-15,-1 21 0,1-21 16,-21 22-16,21-1 0,-22 0 0,22 1 15,-21-1-15,0 0 0,20 1 16,-20-1-16,0 0 0,21 1 0,-22-22 16,22 21-16,-21-21 0,21 0 0,-1 1 15,1-1-15,0 0 0,21 0 16,0-42 15,0 0-15,21 0-16,0-1 0,1 1 0,-1 0 15,21 0-15,-21-21 0,0 20 16,1-20-16,20 0 0,-21-1 0,0 1 16,22 0-16,-22-1 0,0 1 15,0 21-15,0-21 0,0-1 0,1 22 16,-1 0-16,0 0 0,-21 0 0,0-1 16,21 22-16,0 0 15,0 0 1,1 22-1,-1-1-15,-21 0 0,21 0 16,0 21-16,21 1 0,-20-1 16,-1-21-16,21 22 0,0-1 0,1 0 15,-1 1-15,-21-1 0,22 0 0,-1 1 16,-21-22-16,0 21 0,0-21 16,1 0-16,-1 1 0,-21-1 0,21 0 15,-21 0-15</inkml:trace>
  <inkml:trace contextRef="#ctx0" brushRef="#br0" timeOffset="128903.64">15642 3175 0,'0'0'0,"0"21"0,0 0 0,-21 22 15,21-22-15,0 21 0,0 1 16,0-1-16,0 0 0,0 1 0,0-1 15,0 0-15,0 1 0,0-22 16,0 21-16,-21-21 0,21 0 0,-21 22 16,21-22-16,0 0 0,-22-21 15,22 21-15,-21-21 0,21 21 0</inkml:trace>
  <inkml:trace contextRef="#ctx0" brushRef="#br0" timeOffset="132703.81">16023 4509 0,'0'0'0,"0"-22"16,0 1-16,0 0 15,0 0-15,0-21 0,0 20 0,0 1 16,0 0-16,0 0 16,21 21-16,-21-21 0,21 21 15,1 0-15,-1 0 0,0 21 16,0-21-16,0 42 0,0-21 16,1 1-16,-1 20 0,0-21 0,0 21 15,0 1-15,-21-1 0,21-21 16,-21 22-16,22-1 0,-22 0 0,0 1 15,0-22-15,0 21 0,0-21 16,0 22-16,0-22 0,0 0 16,0 0-16,0-42 31,0 0-15,0 0-16,0-1 0,0 1 15,21-21-15,0 21 0,0-22 0,-21 1 16,21 21-16,0-21 0,1-1 0,-1 1 15,21 0-15,-21-1 0,0 22 16,1-21-16,-1-1 0,0 1 0,0 21 16,0 0-16,0 0 0,-21-1 15,0 1-15,22 21 16,-1 0-16,-21 21 16,0 1-16,0-1 15,0 0-15,0 0 0,0 21 0,0-20 16</inkml:trace>
  <inkml:trace contextRef="#ctx0" brushRef="#br0" timeOffset="133067.94">16722 4826 0,'0'0'16,"21"0"-16,0 0 0,-21-21 0,21 21 15,0-21-15,0 21 0,-21-21 16,22-1-16,-1 1 0,-21 0 15,21 0-15,-21 0 0,21 0 0,0-1 16,-21 1-16,0 0 0,0 0 16,0 0-16,0 0 0,-21 21 31,0 0-31,0 0 0,21 21 16,-21 0-16,-1 0 0,1 0 0,21 0 15,0 1-15,0-1 0,0 0 16,0 0-16,0 0 0,0 22 0,0-22 15,0 0-15,0 0 0,21-21 16,1 21-16,-22 0 0,21 1 16,0-22-16,0 0 0,0 0 0,0 0 15,1 0-15,-1 0 0,0 0 16,0 0-16,0-22 0,0 1 16,1 0-16,-1 0 15,0-21-15,-21 20 0</inkml:trace>
  <inkml:trace contextRef="#ctx0" brushRef="#br0" timeOffset="133413.74">17166 4699 0,'21'-21'0,"-21"-21"0,-21 105 0,63-148 15,-42 64-15,0 0 0,0-21 0,22 21 16,-22-1-16,21 1 0,0 0 0,0 0 16,0 21-16,0 0 15,1 0-15,-1 0 16,0 0-16,0 0 0,-21 21 16,21-21-16,0 21 0,1 0 0,-1 1 15,-21 20-15,0-21 0,0 0 0,21 0 16,-21 22-16,0-22 0,0 0 15,0 0-15,0 22 0,0-22 0,0 0 16,0 0-16,-21-21 16,21 21-16,-21-21 15,21-21 1,0 0-16,0 0 16,0 0-16,0-1 15,21 1-15,-21-21 0,21 21 0,0 0 16,0-1-16,-21 1 0,21 0 15,1 0-15,-1 0 0,0 0 16,0-1-16,0 1 0,0 0 0,1 0 16,-1 21-16,0-21 0,0 21 15,21 0-15,-42-21 0,22 21 0,-1-22 16,0 22-16</inkml:trace>
  <inkml:trace contextRef="#ctx0" brushRef="#br0" timeOffset="133591.64">17949 4466 0,'0'0'0,"0"21"15,0 1-15,0-1 0,-42 63 16,42-62-16,0-1 16,0 21-16,0-21 0,0 0 0,0 1 15,0-1-15,0 0 0,0 0 16,0 0 0,0-42 15,0 0-31,21 21 0,-21-21 0,21 0 15</inkml:trace>
  <inkml:trace contextRef="#ctx0" brushRef="#br0" timeOffset="133756.54">17992 4212 0,'0'0'0,"-22"-21"0,22 0 15,-21 21 1,21 21 15,0 0-31,21 0 16,1 1-16</inkml:trace>
  <inkml:trace contextRef="#ctx0" brushRef="#br0" timeOffset="134611.84">18246 4509 0,'0'0'16,"21"0"0,0-22-16,0 1 0,-21 0 15,21 21-15,0-21 0,1 0 16,-1-22-16,0 22 0,-21 0 0,21 0 16,0-21-16,0 20 0,-21 1 15,0 0-15,0 0 0,0 0 0,0 0 16,-21 21-1,0 0 1,0 0-16,0 0 0,0 42 0,-1-21 16,1 0-16,21 22 0,-21-1 15,0 0-15,0 1 0,0-1 0,-1 21 16,22-20-16,0 20 0,-21 1 16,0-1-16,21 1 0,0 20 0,0-20 15,0 21-15,0-22 0,0 1 0,0 20 16,0-20-16,0-1 0,0 22 15,0-22-15,0 22 0,0-21 0,0-1 16,-21 1-16,21-1 0,0 1 0,0-22 16,0 21-16,0-20 0,0-22 15,21 21-15,0-21 0,-21 1 16,21-1-16,1 0 0,-1-21 16,0 0-16,0 0 15,0 0-15,0 0 0,1-21 0,-1 0 16,0-1-16,0 1 0,0 0 0,0 0 15,1-21-15,-22-1 0,0 1 16,0 0-16,0-1 0,0-20 0,0 20 16,-22-20-16,1-1 0,0 1 0,-21-1 15,21 22-15,-22-21 0,1 20 16,0-20-16,20 20 0,-20 1 0,21 21 16,-21-21-16,20 20 0,1 1 15,21 0-15,0 0 0,0 0 16,0 0-16,0-1 15,21 1-15,1 21 16,-1-21-16,0 0 0,21 21 0,-21-21 16,22 0-16,-1-1 0,0 1 15,22 0-15,-22 0 0,1 0 0,-1 0 16,0-1-16,-21 1 0,22 0 16,-22-21-16,21 21 0,-21-1 0,1 1 15,-1 21-15,-21-21 0,0 0 16,0 0-1,0 42 1,-21 0 0,-1 0-16,22 0 0,-21 1 0,21-1 15,-21 21-15,21-21 0,0 0 0,0 22 16,-21-22-16,21 0 0,-21 0 16,21 0-16,0 1 0,0-1 15,0-42 16,21-1-31,-21 1 16,21 0-16</inkml:trace>
  <inkml:trace contextRef="#ctx0" brushRef="#br0" timeOffset="134779.74">18838 4276 0,'0'-21'31,"-21"42"-15,21 0-16,0 0 15,0 0-15</inkml:trace>
  <inkml:trace contextRef="#ctx0" brushRef="#br0" timeOffset="135039.59">19240 4424 0,'22'-42'15,"-44"42"1,1 0-16,0 0 0,0 0 16,0 0-16,0 0 0,-1 21 15,1 0-15,0 0 0,0 0 0,0 0 16,0 22-16,-1-22 0,1 21 15,0-21-15,0 22 0,21-22 16,0 21-16,0-21 0,0 22 0,0-22 16,0 21-16,21-21 0,0 1 15,0-1-15,22-21 0,-22 21 0,21-21 16,1 0-16,-1 0 0,0 0 0</inkml:trace>
  <inkml:trace contextRef="#ctx0" brushRef="#br0" timeOffset="135527.91">19939 4509 0,'0'0'0,"0"-22"0,0 1 0,-42 21 16,20-21-16,1 21 0,-21 0 16,21 0-16,-22 0 0,22 21 0,-21 0 15,0-21-15,20 22 0,-20-1 16,21 0-16,-21 0 0,20 21 0,1-20 15,0-1-15,0 0 0,21 21 0,0-21 16,0 1-16,0 20 0,0-21 16,0 0-16,0 0 0,0 1 15,21-22-15,0 0 0,0 0 16,1 0-16,-1 0 0,0 0 0,0 0 16,21-22-16,-20 1 15,20 0-15,-21 0 0,21 0 0,-20 0 16,20-1-16,-21 1 0,0 0 0,22-21 15,-22 21-15,0-1 0,0 1 16,0 0-16,-21 0 0,0 0 0,21 21 16,-21 21-1,-21-21 1,0 21-16,21 0 0,-21 0 0,0 22 16,21-22-16,0 0 0,0 21 15,0-20-15,0 20 0,0-21 0,0 0 16,0 0-16,0 1 15,0-1-15,0 0 0,0 0 0,21-21 0,0 0 16,0 0-16,0 0 16,1 0-16,-1 0 0,0 0 15,0-21-15,0 0 0,22 0 0,-22-22 16</inkml:trace>
  <inkml:trace contextRef="#ctx0" brushRef="#br0" timeOffset="135816.75">20489 4001 0,'0'0'0,"-21"0"16,21 21-16,-21 0 0,0 0 0,21 21 16,-21-20-16,-1 20 0,22 0 0,-21 1 15,21 20-15,-21-21 0,0 1 16,21 20-16,0-20 0,0-1 0,0 0 15,-21-21-15,21 22 0,0-1 16,0 0-16,0-20 0,0-1 0,0 0 16,0 0-16,0 0 0,0 0 0,0 1 15,21-22 1,0 0-16,0 0 16,0-22-16,1 1 0,20 0 15,-21 0-15</inkml:trace>
  <inkml:trace contextRef="#ctx0" brushRef="#br0" timeOffset="136059.31">20913 4445 0,'-43'0'16,"22"0"-16,0 21 15,0-21-15,0 21 0,-1 1 0,1-1 16,0 0-1,0 0-15,21 0 0,0 0 16,-21 1-16,21-1 0,-21-21 0,21 21 16,0 0-16,0 0 15,21-21 17,0 0-32,0 0 0,0 0 15</inkml:trace>
  <inkml:trace contextRef="#ctx0" brushRef="#br0" timeOffset="136784.25">21167 4487 0,'0'-21'31,"0"42"-15,-22 1-16,1-22 0,0 21 15,0 0-15,0 0 0,21 0 16,-21 0-16,21 1 0,-22-22 0,22 21 15,0 0-15,0 0 0,0 0 16,0 0 0,22-21-1,-1 0 1,0-21 0,0 0-16,0 0 0,-21 0 15,0 0-15,21-1 16,1 1-16,-22 0 0,0 0 0,21 21 15,-21-21-15,21 0 0,0-1 16,-21 1-16,21 21 0,-21-21 0,21 21 16,1-21-16,-1 21 0,0 0 15,0 0 1,0 21-16,-21 0 0,0 0 16,0 1-16,0-1 0,0 0 15,0 0-15,0 0 0,0 0 0,0 1 16,0-1-16,-21 0 0,21 0 15,0 0-15,0 0 16,0 1-16,-21-22 0,21 21 16,-21-21 15,21-21-31,0-1 16,0 1-16,0 0 15,0 0-15,0 0 0,0 0 0,21-1 16,0 1-16,0 0 0,0 0 15,1 0-15,-1 0 0,0-1 0,21 1 16,-21 0-16,1 0 0,20 0 0,-21 0 16,21 21-16,-20 0 0,20 0 15,-21 0-15,21 0 0,-20 0 16,-22 21-16,0 0 16,0 0-16,0 21 0,0-20 0,0 20 15,-22-21-15,1 21 0,0-20 0,0 20 16,0-21-16,21 21 0,-21-20 15,-1-1-15,1 0 0,0 0 0,21 0 16,0 0-16,-21-21 16,21 22-16,0-44 15,0 1 1,0 0-16</inkml:trace>
  <inkml:trace contextRef="#ctx0" brushRef="#br0" timeOffset="136991.15">21272 3937 0,'0'0'15,"-21"0"-15,0 0 47</inkml:trace>
  <inkml:trace contextRef="#ctx0" brushRef="#br0" timeOffset="137223.01">20278 4128 0,'0'21'15,"21"-21"1,0 0-16,0 0 0,0 0 0,0 0 16,1 0-16,-1 0 0,0 0 15,0 0-15,-21-21 16,0-1-1</inkml:trace>
  <inkml:trace contextRef="#ctx0" brushRef="#br1" timeOffset="144671.53">12531 889 0,'0'-21'15,"0"0"1,0 0 15,21-1 0,-21 44 32,-21-22-63,21 21 16,-22 0-16,22 0 15,-21 0-15,21 0 0,-21 1 16,0-1-16,21 0 0,0 0 15,-21 0-15,21 0 0,-21 1 0,-1-1 0,22 0 16,0 0-16,-21 0 16,0 0-16,21 22 0,-21-22 0,21 0 15,0 0-15,-21 0 0,21 22 16,-21-22-16,21 0 0,-22 21 0,22-20 16,0 20-16,0 0 0,-21 1 15,21-1-15,-21 0 0,21 22 0,0-22 16,0 0-16,-21 22 0,0-22 0,21 1 15,-21-1-15,21 21 0,0-20 16,-22-1-16,22 0 0,-21 1 0,21-1 16,-21 22-16,21-22 0,-21 21 15,21-20-15,0 20 0,0-20 16,0-1-16,0 21 0,0-20 16,0-1-16,0 0 0,0 1 0,0-1 15,0 0-15,0-20 0,0 20 0,21 0 16,-21 1-16,21-22 0,0 21 15,-21 0-15,0-20 0,0 20 0,22 0 16,-22-21-16,0 22 0,0-22 16,0 0-16,0 21 0,0-20 0,0-1 15,0 21-15,0-21 0,0 0 0,0 1 16,0-1-16,0 0 16,0 0-16,0 0 0,-22 0 0,22 22 0,0-22 15,0 0-15,0 0 16,0 0-16,0 1 0,0-1 15,0 0-15,0 0 0,0 0 0,0 0 16,0 1-16,0-1 0,0 0 16,0 0-16,0 0 0,0 0 0,0 1 15,0-1-15,0 0 0,0 0 0,22 0 16,-22 0-16,21 1 0,-21-1 16,0 0-16,0 0 0,0 0 0,21-21 15,-21 21-15,0 1 0,21-1 0,-21 0 16,21 0-16,-21 0 15,0 0-15,21-21 0,-21 22 16,22-1-16,-22 0 0,21 0 16,0-21-1,-21 21-15,21 0 0,0-21 16,0 22-16,1-22 16,-1 21-16,0 0 15,0-21-15,0 0 0,0 21 16,1-21-16,-1 0 0,0 0 0,0 0 15,0 0-15,0 0 0,1 0 16,-1 0-16,0 0 0,0 0 0,21 0 16,1 0-16,-1 0 0,0 0 15,1 0-15,-1 0 0,22 0 16,-22-21-16,21 21 0,1-21 0,-1 0 16,-20-1-16</inkml:trace>
  <inkml:trace contextRef="#ctx0" brushRef="#br1" timeOffset="146555.68">19240 995 0,'-21'-42'31,"0"42"-31,21-22 0,0 1 16,-21 21 0,42 0 15,0 0-31,22 0 0,-1 0 16,0 0-16,22 0 0,-1 0 0,22 0 15,-22 0-15,1 0 0,21 0 16,-22 0-16,1 0 0,-1 0 0,1 0 15,-1 0-15,1 0 16,-1 0-16,1 0 0,-22 0 0,21 0 16,1 0-16,-1 0 0,-20 0 15,-1 21-15,22-21 0,-22 0 0,0 0 16,1 0-16,-22 0 0,21 22 16,-21-22-16,0 0 0,1 0 15,-1 0-15,-21 21 0,21 0 16,0 0-16,-21 0 15,0 0-15,21 1 0,-21-1 16,21 0-16,-21 21 0,22-21 16,-1 22-16,-21-22 0,21 21 15,-21-21-15,21 22 0,-21-22 16,0 21-16,0 1 0,21-1 0,-21 0 16,0 1-16,0 20 0,0-21 15,0 22-15,0-1 0,0-20 0,0 20 16,21 1-16,-21-22 0,0 22 15,0-22-15,0 0 0,0 22 0,0-22 16,0 22-16,0-1 0,0 1 16,0-22-16,0 21 0,0 1 0,0-22 15,0 1-15,0-1 0,0 0 16,0 1-16,0-1 0,-21 0 0,21-21 16,0 22-16,0-22 15,0 21-15,-21-21 0,21 22 0,-21-22 16,21 21-16,0-21 0,0 22 0,0-22 15,0 21-15,0-21 0,-21 1 16,21 20-16,0-21 0,0 0 0,0 0 16,0 22-16,-21-22 0,21 0 15,0 0-15,0 0 0,0 1 16,0-1-16,-22-21 0,22 21 16,-21 0-16,21 0 0,0 0 15,-21-21-15,0 22 0,0-22 16,21 21-16,-21-21 0,-1 21 15,1 0-15,0-21 0,0 21 0,0-21 0,0 21 16,-1-21-16,1 22 16,-21-22-16,0 0 0,-1 21 0,1-21 15,-22 0-15,1 21 0,-1-21 16,-20 0-16,-1 0 0,-21 0 0,0 0 16,1 0-16,-22 0 0,-22-21 0</inkml:trace>
  <inkml:trace contextRef="#ctx0" brushRef="#br1" timeOffset="147756.28">12700 699 0,'0'0'0,"21"0"16,0 0 0,22 0-16,-22 0 15,0 0-15,21 0 0,1 0 0,20 0 16,-21 0-16,22 0 0,-1 0 15,-20 0-15,20 0 0,1 0 0,-1 0 16,1 0-16,-1 0 0,1 0 16,-1 0-16,1 21 0,-1-21 0,22 0 15,-22 0-15,43 0 0,-21 0 16,0 0-16,20 0 0,-20 21 0,0-21 16,21 0-16,-22 0 0,22 21 15,0-21-15,0 0 0,21 21 0,0-21 16,0 21-16,-21-21 0,-1 0 15,1 0-15,0 22 0,21-22 16,-21 0-16,21 21 0,-21-21 16,21 0-16,0 21 0,-21-21 0,21 21 15,-22-21-15,22 21 0,-21-21 16,21 21-16,0-21 0,-21 22 16,21-22-16,-21 21 0,0-21 0,0 21 15,-1-21-15,1 21 0,21 0 16,-21-21-16,0 21 0,21-21 0,-21 22 15,-22-22-15,22 0 0,-21 21 16,0-21-16,-1 0 0,-20 0 0,20 21 16,-20-21-16,-1 0 0,22 0 15,-21 0-15,-22 21 0,21-21 16,-20 0-16,20 0 0,-20 0 16,-22 0-16,21 0 0,-21 0 0,0 0 15,1 0 1,-44 0 15,1 0-31,0 0 0,0 21 16,-21-21-16,-1 0 0</inkml:trace>
  <inkml:trace contextRef="#ctx0" brushRef="#br1" timeOffset="148600.87">13652 4445 0,'0'42'31,"22"-42"0,-1 0-31,0 0 0,21 0 0,1 0 16,-1 0-16,21 0 0,22 0 16,0 0-16,21 0 0,-1 0 0,22 0 15,0 0-15,0 0 0,22 0 0,20 0 16,0-21-16,1 21 15,-1 0-15,0 0 0,22 0 0,-1 0 0,-20 0 16,-1-21-16,0 21 0,1 0 16,-1 0-16,0-21 0,-21 21 15,22 0-15,-43-21 0,21 21 0,-21-21 16,0 21-16,0 0 0,-21 0 16,0 0-16,-1 0 0,-20 0 0,0 0 15,-1 0-15,-20 0 0,-1 0 0,-20 0 16,-1 0-16,0 0 0,1 0 15,-22 0-15,0 0 0</inkml:trace>
  <inkml:trace contextRef="#ctx0" brushRef="#br1" timeOffset="157336.84">15917 910 0,'21'0'0,"-21"-21"31,0 42 32,-21-21-63,0 21 0,0-21 15,21 22-15,-42-1 0,20-21 16,1 21-16,0 0 0,-21-21 0,-1 21 15,1 0-15,0 1 0,-1-1 16,1 0-16,0 0 0,-1 0 16,-20 0-16,21 1 0,-22-22 0,22 21 15,-1 0-15,1 0 0,-21 0 16,20 0-16,1 1 0,0-1 0,20-21 16,-20 21-16,0 0 0,-1 0 15,1 0-15,0 1 0,-1-1 16,1 0-16,-21 0 0,20 0 0,1 22 15,-22-22-15,22 0 0,-21 0 16,20 21-16,1-20 0,-22 20 0,22-21 16,0 0-16,-1 0 0,1 22 15,0-22-15,-1 0 0,1 21 0,21-20 16,-21-1-16,-1 0 0,1 0 16,21 21-16,-22-20 0,1-1 0,0 0 15,-1 0-15,22 0 0,-21 0 16,0-21-16,-1 22 0,1-1 0,0 0 15,-1 0-15,1-21 0,0 21 16,-1 0-16,1 1 0,0-1 0,-22-21 16,22 21-16,-1 0 0,1 0 15,0 0-15,-1-21 0,22 22 16,-21-1-16,21 0 0,0-21 0,-22 21 16,22 0-16,0-21 0,0 21 15,0 1-15,-1-1 0,1-21 0,0 21 16,0 0-16,0 0 15,0-21-15,21 21 0,-22 1 16,1-22 0,42 0 15,22 0-15,-22-22-16,0 1 0,21 0 15,1-21-15,20 21 0,1-22 0,-1 1 16,22 0-16,0-1 0</inkml:trace>
  <inkml:trace contextRef="#ctx0" brushRef="#br1" timeOffset="158200.84">17738 1376 0,'0'0'0,"42"-21"16,-21 21-16,0 0 0,0 0 0,85-21 31,-85 21-15,-21-22-16,-21 22 62,0 0-46,-21 22-16,21-22 0,-22 21 16,1 0-16,0-21 0,-22 21 0,1 0 15,-1 0-15,1-21 0,-1 22 16,-21 20-16,22-21 0,-22 0 0,1 22 16,20-1-16,-21-21 15,1 21-15,-22 22 0,21-22 0,-21 1 16,1-1-16,20 0 0,-21 1 15,21-1-15,1 0 0,-1-21 0,0 22 16,1-1-16,-1 0 0,0-20 16,-20 20-16,20 0 0,-21 1 0,21-1 15,1 0-15,-1 1 0,0-1 0,1-21 16,20 21-16,-20 1 0,20-1 16,1-21-16,-1 22 0,1-22 0,-1 21 15,-21 0-15,22-20 0,-1-1 16,1 21-16,-22-21 0,22 22 0,-1-22 15,1 0-15,-1 21 0,1-21 16,20 1-16,-20 20 0,21-21 16,-1 21-16,-20-20 0,20-1 0,1 21 15,0-21-15,-1 0 0,1 1 16,21 20-16,-21-21 0,-1 0 0,1 0 16,21 1-16,-22-22 0,1 21 15,21 0-15,-21 0 0,20 0 0,-20-21 16,21 21-16,0 1 0,0-22 0,-22 21 15,22 0-15,0-21 0,0 21 16,0-21-16,42-21 63,21 0-63,0 0 0,1-1 15,20 1-15,1-21 0,20 0 0,1-1 16</inkml:trace>
  <inkml:trace contextRef="#ctx0" brushRef="#br1" timeOffset="159064.37">19960 1630 0,'0'0'0,"0"-21"31,-42 21 1,21 0-32,-1 0 15,-20 0-15,21 0 0,-21 21 0,-22-21 16,22 21-16,-22 0 0,1 0 16,-1 1-16,1-1 0,-1 0 0,-20 21 15,20-21-15,-42 22 0,22-1 16,-43 0-16,21-20 0,-21 20 0,0 0 15,0 1-15,21-1 0,-21 0 16,0 1-16,21-1 0,-21 0 0,21 22 16,-21-22-16,21 0 0,1 1 15,20 20-15,-21-20 0,21-1 0,-20 0 16,20 1-16,0 20 0,-21-21 0,1 1 16,20-1-16,-21 0 15,0 1-15,0-1 0,22 0 0,-1 1 16,0-1-16,1 0 0,-1 1 15,0-1-15,1 0 0,-1 1 0,22-22 16,-1 21-16,-21-21 0,22 22 0,-1-22 16,1 0-16,-1 0 0,1 0 15,-1 1-15,22-1 0,-21 0 0,20 0 16,-20 0-16,20 0 0,1 1 16,-21-1-16,20-21 0,1 21 0,21 0 15,-22-21-15,1 21 0,21-21 16,-21 21-16,20-21 0,1 22 0,0-22 15,0 0-15,0 21 0,0-21 16,42 0 31,0 0-47,0-21 0,21-1 0,22 1 16,-22 0-16,22 0 0,-1-21 15,1-1-15</inkml:trace>
  <inkml:trace contextRef="#ctx0" brushRef="#br1" timeOffset="159843.74">18732 2773 0,'0'0'15,"-42"0"-15,0 21 0,-43 21 0,0-20 0,1 20 16,-22-21-16,21 21 0,-21 1 15,1-1-15,20 0 0,-21 1 0,0-1 16,0 0-16,22 1 0,-22-1 16,21 0-16,1 1 0,-1-22 0,0 21 15,1 1-15,-1-1 0,21-21 16,-20 21-16,20-20 0,1-1 16,-22 0-16,43 0 0,-22 0 0,1 0 15,20 1-15,1-1 0,0-21 16,-1 21-16,22-21 0,-21 21 0,21-21 15,-22 0-15,22 21 0,0-21 0,0 0 16,0 0-16,0 21 0,-1-21 16,1 0-16,0 0 0,21 22 15,0-44 17,21 22-17,0-21-15,1 0 16,20 0-16,0 0 0,22 0 0,-1-22 15,22 22-15</inkml:trace>
  <inkml:trace contextRef="#ctx0" brushRef="#br1" timeOffset="160555.31">21082 2667 0,'0'0'0,"21"0"0,-21-21 16,-21 21 15,-21 0-31,20 21 15,-20-21-15,0 0 0,-22 21 0,1 0 16,-1-21-16,1 22 0,-1-1 16,-20 0-16,-1 0 0,21 0 0,-20 0 15,-1 22-15,0-22 0,-20 21 16,20-21-16,-21 22 0,-21-1 0,21 0 16,0 1-16,1-1 15,-1 0-15,0 1 0,0-1 0,0 0 16,0 1-16,1-22 0,-1 21 0,21 1 15,-21-1-15,22-21 0,-1 21 16,0-20-16,22-1 0,-22 21 0,22-21 16,-1 0-16,-21 1 0,22-1 15,-1 0-15,1 0 0,-1 0 0,1-21 16,-1 21-16,1 1 0,21-1 0,-1-21 16,1 21-16,0 0 15,-1-21-15,22 21 0,0-21 0,0 21 16,0-21-16,-1 0 0,1 0 0,21 22 15,0-44 32,21 22-47,22-21 0,-22 0 16,21 21-16,1-21 0,-1 0 16,0 0-16,22-1 0,-1 1 0</inkml:trace>
  <inkml:trace contextRef="#ctx0" brushRef="#br1" timeOffset="161341.03">20955 3217 0,'-21'0'16,"0"22"-1,-1-22-15,1 0 0,0 21 0,-21 0 16,-1-21-16,1 21 0,0-21 16,-1 21-16,1 0 0,-21 1 0,20-22 15,-20 21-15,20 0 0,-20 0 16,-1 0-16,1 0 0,-1 1 0,1 20 15,-1-21-15,-20 0 0,20 0 16,-20 1-16,-1-1 0,21 0 0,-20 0 16,20 0-16,1 0 0,-1 1 0,1-1 15,-1 0-15,1 0 0,-1 0 16,1 0-16,-22 1 0,22 20 16,-1-21-16,1 0 0,-22 0 0,21 1 15,1 20-15,-1-21 0,22 0 16,-21 0-16,20 1 0,1-1 0,0 0 15,20-21-15,-20 21 0,21 0 16,-21-21-16,20 21 0,1 1 0,0-22 16,0 0-16,0 0 0,21 21 0,-21 0 15,21-42 32,0 0-47,42-1 16,-21 1-16,0-21 0,22 21 0,-1-22 15</inkml:trace>
  <inkml:trace contextRef="#ctx0" brushRef="#br1" timeOffset="162171.49">20807 2138 0,'-21'0'62,"-1"0"-62,-20 0 0,21 21 16,-21-21-16,-1 21 0,-20-21 0,20 21 15,-20 1-15,-1-22 0,-20 21 16,-1 0-16,0 0 0,1 21 0,-22-20 16,0 20-16,0 0 0,-21 1 0,21-1 15,1 21-15,-1-20 0,0-1 16,0 0-16,21 1 0,-20-1 0,-1 0 16,0-20-16,21 20 0,-21-21 15,22 21-15,-1-20 0,0 20 0,22-21 16,-1 0-16,1 22 15,-1-22-15,1 0 0,-1 21 0,22-21 16,0 1-16,-1-1 0,1 0 16,0 0-16,-1 0 0,1-21 0,0 21 15,21 1-15,-22-22 0,22 21 0,0-21 16,0 0-16,0 21 0,-1-21 16,1 0-16,0 21 15,0-21 48,21-21-32,0 0-15</inkml:trace>
  <inkml:trace contextRef="#ctx0" brushRef="#br1" timeOffset="180824.05">16595 8086 0,'0'21'15,"0"0"1,-22-21 62,1 0-62,0 0-16,0 0 0,0-21 15,0 21-15,-1 0 0,-20 0 16</inkml:trace>
  <inkml:trace contextRef="#ctx0" brushRef="#br1" timeOffset="181700.55">12827 6795 0,'21'-43'16,"-21"22"-16,0 0 16,0 0-16,-21 42 31,0 0-15,21 0-16,-21 22 0,-1-1 0,1 0 0,0 22 15,0-1-15,-21 1 0,20-1 16,1 22-16,0-22 0,0 22 15,-21-21-15,20 20 0,1-20 0,-21-1 16,21-20-16,0 20 0,-1-21 16,1 1-16,0-1 0,0-21 0,0 22 15,21-22-15,0 0 0,0-42 32,0 0-32,21-1 0,-21 1 15,21-21-15,0 21 0,-21-22 0,21 1 16,1 0-16,-22-22 0,21 22 15,0-22-15,0 1 0,-21-1 16,21 1-16,0-1 0,1 1 0,-22 21 0,21-22 16,0 22-16,-21-1 15,0 1-15,21 0 0,-21 21 0,21-1 16,-21 1-16,0 42 16,21 1-1,-21-1-15,0 21 0,22 0 0,-22 1 16,0 20-16,0-20 0,0 20 0,0 1 15,21-22-15,-21 21 0,0-20 16,21 20-16,-21-20 0,0-1 0,0-21 16,0 21-16,0 1 0,0-22 15,0 0-15,0 0 0,0 0 16,0 1-16,0-1 0,-21-21 31,0 0-31</inkml:trace>
  <inkml:trace contextRef="#ctx0" brushRef="#br1" timeOffset="182372.17">12150 7578 0,'-22'-21'16,"44"42"-16,-44-64 16,44 43-1,-1 0-15,21 0 0,-21-21 16,22 21-16,-1-21 0,0 21 0,1-21 15,20 21-15,-21-21 0,22 0 0,-1-1 16,1 22-16,-1-21 0,22-21 16,-21 21-16,20 0 0,-20-1 0,-1-20 15,1 21-15,-22 0 0,0-22 0,1 22 16,-22-21-16,0 21 0,-21 0 16,0-1-16,0 1 0,0 0 0,0 0 15,0 0-15,-21 21 0,0 0 16,0 0-16,-1 0 0,1 0 15,0 21-15,0 0 16,0 0-16,0 0 0,-1 43 16,1-22-16,0 1 0,21 20 0,-21 1 15,0-1-15,0 1 0,-1-1 0,1 1 16,21-22-16,-21 21 0,21-20 16,-21-1-16,21 0 0,0-20 0,0 20 15,0-21-15,0 0 0,0 0 0,0 1 16,0-1-16,21-42 31,0-1-15,-21 1-16,21 0 0,-21 0 15,22 0-15,-1 0 0,-21-22 16,21 22-16,0 0 0,21 0 0,-20-22 16,20 22-16,-21 0 0,21 0 15,1 21-15,-1-21 0,-21 21 0,22 0 16,-1 0-16,-21 0 0,21 0 0,-20 21 15,-1 0-15,0 0 0,0 0 16,0 1-16,0-1 0,-21 0 0,0 0 16,0 21-16,0-20 0,-21-1 0,0 21 15,-21-21-15,-1 0 0,1 22 16,-21-22-16,20 0 0,-20 0 0,20 0 16,-20 1-16,21-1 0,-1-21 15,1 0-15,21 21 0,0-21 16,-1 0-16,1 0 0,21-21 15,0 0-15,0-1 0,21 1 16,1 0-16,20-21 0,-21 21 16</inkml:trace>
  <inkml:trace contextRef="#ctx0" brushRef="#br1" timeOffset="182775.94">14118 7535 0,'0'0'0,"21"-21"0,0 0 0,1 0 16,-22 0-16,-22 21 16,1 0-1,0 0-15,0 0 0,-21 0 0,20 21 16,1-21-16,-21 21 0,21 0 0,0 0 16,-1 1-16,1-1 0,0 0 15,21 0-15,0 0 0,0 0 0,0 1 16,0-1-16,21-21 0,0 21 15,1 0-15,-1-21 0,0 21 16,21-21-16,-21 21 0,1 1 0,20-22 16,-21 21-16,0-21 0,0 21 0,1 0 15,-22 0-15,0 0 16,0 1-16,0-1 0,0 0 16,-22 0-16,-20-21 0,21 21 0,-21 0 15,-1 1-15,1-22 0,0 21 16,-1-21-16,1 0 0,21 0 0,-22 0 15,22 0-15,0 0 0,-21 0 0,21 0 16,-1 0 0,22-21-16,0-1 0,0 1 0,0-21 15,0 21-15,22 0 0,-1-22 0</inkml:trace>
  <inkml:trace contextRef="#ctx0" brushRef="#br1" timeOffset="183088.76">14690 6985 0,'21'-42'0,"-42"84"0,42-105 16,-21 41-16,0 44 31,0-1-31,0 0 0,-21 21 0,21 1 16,-22 20-16,1 1 0,21-1 15,0 1-15,-21-1 0,0 1 16,0-1-16,21-21 0,0 22 0,-21-22 16,-1 1-16,22-1 0,-21 0 0,21 1 15,0-22-15,0 0 0,-21 0 16,21 0-16,0 0 0,0 1 0,0-1 16,0-42 15,0-1-31</inkml:trace>
  <inkml:trace contextRef="#ctx0" brushRef="#br1" timeOffset="183267.66">14330 7662 0,'0'0'16,"-21"0"-16,42 0 31,0 0-16,0-21-15,0 21 0,0 0 16,1 0-16,20 0 0,-21-21 0,21 21 16,1-21-16,-22 21 0,21-21 0,-21 0 15,22-1-15</inkml:trace>
  <inkml:trace contextRef="#ctx0" brushRef="#br1" timeOffset="183825.41">14944 7641 0,'0'-106'31,"21"106"-31,0-21 0,0 0 16,0 21-16,0 0 0,22 0 16,-22 0-16,21 0 0,-21 0 0,22 0 15,-22 21-15,0 0 0,21 1 0,-20-1 16,-1 21-16,-21-21 0,0 22 15,21-22-15,-21 21 0,0 0 0,0-20 16,0 20-16,0 0 0,-21 1 0,21-22 16,-21 21-16,-1-21 15,1 22-15,0-22 0,0 0 0,21 0 16,-21-21-16,21-21 31,0 0-31,0 0 0,0-22 16,21 22-16,-21 0 0,21-21 0,0 20 15,0 1-15,1-21 0,20 21 16,-21-22-16,0 22 0,0-21 0,1 21 16,-1 0-16,21-22 0,-21 22 15,0 0-15,1 21 0,-1-21 0,0 21 16,0 0-16,0 0 0,0 0 16,1 0-16,-22 21 15,0 0-15,21-21 0,-21 21 16</inkml:trace>
  <inkml:trace contextRef="#ctx0" brushRef="#br1" timeOffset="184388.08">16171 7832 0,'21'-21'0,"-42"42"0,64-42 0,-43-1 0,0 1 15,21 0-15,-21 0 0,0 0 0,0 0 16,0-1-16,0-20 0,0 21 15,-21 0-15,21 0 0,-22-1 16,1 1-16,0 0 0,0 0 0,0 21 16,0 0-16,-1 0 0,1 0 15,0 21-15,-21 0 0,21 0 0,-1 1 16,-20-1-16,21 21 0,0 0 0,0-20 16,-1 20-16,-20 0 0,42 22 15,-21-22-15,0 0 0,21 1 0,-21-1 16,21 0-16,0 1 0,0-22 15,0 21-15,0-21 0,21 1 0,0-22 16,0 21-16,0-21 0,0 0 16,1 0-16,-1 0 0,0 0 15,0-21-15,0-1 0,0 1 16,1 0-16,-1 0 0,0-21 0,0 20 16,21-20-16,-20 0 0,-1-1 15,0 1-15,0 21 0,0-21 0,0-1 16,1 22-16,-1-21 0,-21 21 0,21-1 15,-21 1-15,-21 42 32,0-21-32,-1 22 0,1-1 0,21 21 15,-21-21-15,0 0 16,21 22-16,0-22 0,0 21 0,0-21 0,0 22 16,0-22-16,0 0 0,0 21 15,0-20-15,0-1 0,0 0 16,0 0-16,21 0 0,0-21 15,0 0-15,1 0 0,-1 0 16,0 0-16,0 0 0,21 0 16,-20 0-16,20-21 0,-21 21 0,21-21 15</inkml:trace>
  <inkml:trace contextRef="#ctx0" brushRef="#br1" timeOffset="185988.17">16891 7684 0,'0'0'0,"0"-22"0,0 1 15,-21 21 1,0 0-16,-1 0 0,1 0 0,0 0 16,0 0-16,0 0 0,21 21 15,-21 1-15,-1-1 0,1 0 0,0 0 16,0 0-16,0 0 0,21 1 16,0 20-16,-21-21 0,21 0 0,0 22 15,0-22-15,0 0 0,0 0 0,0 0 16,0 0-16,0 1 0,21-1 15,0 0-15,0-21 0,0 0 0,0 21 16,1-21-16,-1 0 0,0 0 0,0 0 16,0 0-16,22-21 0,-22 0 15,0 0-15,0-1 0,21 1 0,-20 0 16,-1-21-16,0 21 0,0-22 16,0 1-16,22 0 0,-22-1 15,0 1-15,0-22 0,0 22 0,22-21 16,-22 20-16,0-20 0,0 20 0,0-20 15,0 21-15,-21 20 0,0-20 16,22 21-16,-22 0 0,0 42 31,-22 0-31,1 0 0,0 22 0,0-1 16,0 21-16,0-20 0,-1 20 16,-20-20-16,21-1 0,0 21 15,0-20-15,21-1 0,-22 0 0,22 1 0,0-22 16,-21 21-16,21-21 15,0 22-15,0-22 0,0 0 0,0 0 16,0 0-16,21-21 0,1 0 0,-1 22 16,0-22-16,0 0 0,0 0 15,0 0-15,1-22 0,20 22 0,-21-21 16,0 0-16,22 0 0,-22 0 0,21 0 16,-21-1-16,0-20 0,22 21 15,-22 0-15,0 0 0,0-1 0,0 22 16,-21-21-16,-21 42 31,0 1-15,21-1-16,-21 0 0,0 21 0,0-21 15,21 1-15,-22 20 0,22-21 16,0 0-16,0 22 0,0-22 0,0 0 16,0 0-16,0 0 0,22 0 15,-1-21-15,0 0 0,0 0 16,0 0-16,0 0 0,22 0 0,-22 0 15,0 0-15,21-21 0,-20 21 16,20-21-16,-21 0 0,21-21 0,-20 20 16,20-20-16,-21 21 0,0-21 15,22 20-15,-22-20 0,0 21 16,0 0-16,0-22 0,0 43 0,1-21 16,-22 0-16,-22 42 31,1 0-31,0-21 0,21 22 15,-21-1-15,0 0 0,21 0 0,-21 0 16,21 0-16,0 1 0,0-1 16,0 0-16,0 0 0,0 0 0,0 0 15,0 1 1,21-22 0,0 0-16,0 0 15,0 0-15,0-22 0,-21 1 16,22 21-16,-22-21 0,0 0 15,21 0-15,-21 0 0,0-22 0,0 22 16,0 0-16,0 0 0,0 0 0,0-1 16,-21 1-16,-1 0 15,1 0-15,0 21 0,0 0 16,21-21-16,21 0 31,0 21-15,0 0-16,22 0 0,-22-22 15,21 1-15,-21 21 0,22 0 16,-1 0-16,0-21 0,-20 21 0,20 0 16,0 0-16,-21 0 0,22 0 15,-22 0-15,0 0 0,0 0 0,0 21 16,-21 0-16,0 1 0,0-1 16,0 0-16,0 0 15,0 0-15,0 0 0,-21 1 0,0-1 16,0 0-16,21 0 0,-21 0 0,0 22 15,21-22-15,0 0 0,-22 0 16,22 0-16,-21 0 0,0 1 16,21-1-16,0 0 15,-21-21 1,21 21-16,0-42 31,0 0-31,0 0 0,21-22 16,-21 22-16,21 0 0,0-21 0,22 20 15,-22-20-15,21 0 0,1-1 16,-1 22-16,0-21 0,1 0 0,20-1 16,-21 22-16,1 0 0,-1 0 15,0 0-15,-20 21 0,-1 0 16,0 0-16,0 0 0,-21 21 0,0 21 0,0-21 16,0 22-16,0-22 0,0 21 15,0-21-15,0 22 0,-21-1 16,21-21-16,0 21 0,0-20 0,0-1 15,0 21-15,0-21 0,0 0 16,0 1-16,21-1 0,0-21 16,0 0-16,22 0 0,-22 0 15,0 0-15,0 0 0,0 0 16,22 0-16,-22 0 0,0-21 0,21-1 16,-20 1-16,20 0 0,-21-21 0,0 21 15,22-1-15,-22-20 0,21 21 16,-21-21-16,0 20 0,1-20 0,-1 0 15,-21-1-15,0 1 0,0 0 16,-21-1-16</inkml:trace>
  <inkml:trace contextRef="#ctx0" brushRef="#br1" timeOffset="186199.37">18690 7091 0,'-42'0'16,"84"0"-16,-105 0 0,41 0 0,1-21 0,0 21 16,0 0-16,0 0 62,0 0-46</inkml:trace>
  <inkml:trace contextRef="#ctx0" brushRef="#br1" timeOffset="186416.25">17208 7387 0,'0'0'0,"-21"0"0,42 0 16,1 0-1,20 0-15,-21 0 0,21 0 0,1-21 16,20 21-16,-20-21 0,-1 21 0,0-21 16,22 21-16,-22-21 0,-21 21 15,22-22-15,-22 1 0,21 21 0,-42-21 16,21 0-16,-21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01:25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10477 9229 0,'0'0'16,"-21"0"-16,0-21 0,0 21 0,0-22 16,0 22-16,-1 0 0,1 0 15,0-21-15,42 21 47,22 0-47,-1 0 16,0 0-16,22 0 0,20 0 15,22 0-15,0 0 0,0 0 16,21 0-16,0-21 0,-21 21 0,0 0 16,-1 0-16,1-21 0,0 21 15,0 0-15,0 0 0,-22 0 0,1 0 16,0 0-16,-22 0 0,-20 0 0,-1 0 16,0 0-16,-21 0 0,1 0 15,-44 0 1,-20 0-16,0 0 15,-1 0-15,1 0 0,0 0 0,-22 0 16</inkml:trace>
  <inkml:trace contextRef="#ctx0" brushRef="#br0" timeOffset="455.82">11620 9165 0,'0'21'0,"-21"1"15,21-1 1,0 0 0,0 0-16,0 0 0,0 0 15,0 1-15,21-1 0,-21 0 16,22 0-16,-22 21 0,0 1 0,0-1 16,21 22-16,-21-1 0,0 1 0,21-22 15,-21 21-15,0 1 16,0-1-16,0 1 0,0-22 0,0 22 15,0-22-15,0 22 0,0-1 0,-21-21 16,0 22-16,21-22 0,-22 22 16,1-22-16,0 0 0,0 1 0,0-22 15,0 21-15,-1-21 0,-20 1 0,21-1 16,-21 0-16,-1 0 0,-20 0 16,20-21-16,-20 0 0,-1 0 0,1 0 15,-1 0-15,1-21 0,-1 0 0,1 0 16,21 0-16,-22-1 0,22-20 15,-1 21-15,22-21 0,-21-1 0,21 1 16,0 0-16,-1-1 0,22 1 16,0 21-16,0-22 0,0 22 15,0 0-15,0 0 0,0 0 16,22 21-16,-1 0 0,0 0 0,21 0 16,-21-21-16,22 21 0,-1 0 15,0 0-15</inkml:trace>
  <inkml:trace contextRef="#ctx0" brushRef="#br0" timeOffset="1016.49">12594 9927 0,'0'-21'0,"0"42"0,-21-63 0,21 21 15,-21 0-15,0-1 0,-1 1 0,-20 0 16,21 21-16,-21 0 0,-1 0 16,1 0-16,0 0 0,-1 0 0,1 21 15,0 22-15,-22-22 0,22 21 0,-1 0 16,22 1-16,-21-1 0,21 0 16,0 22-16,-22-22 0,43 22 0,-21-1 15,21-20-15,-21 20 0,21-21 0,0 1 16,0-1-16,0-21 15,0 22-15,0-22 0,21 0 0,0-21 16,0 21-16,1-21 0,20 0 0,-21 0 16,0 0-16,22 0 0,-22-21 15,21 0-15,0 0 0,-20-1 0,20 1 16,-21-21-16,21 21 0,-20-22 0,20 1 16,-21 0-16,0-1 0,0-20 15,1 21-15,-1-1 0,-21 1 0,0 0 16,0-1-16,0 22 0,0-21 0,0 21 15,0-1-15,0 1 0,0 42 32,0 1-32,0-1 0,0 21 15,0-21-15,0 22 0,0-22 16,21 21-16,-21 0 0,21 1 0,0-1 16,-21-21-16,21 22 0,1-1 0,-1 0 15,-21-21-15,21 1 0,0-1 16,-21 0-16,21 0 0,0 0 0,1-21 15,-1 0-15,0 0 0,0 0 16,0 0-16,0-21 0,-21 0 16</inkml:trace>
  <inkml:trace contextRef="#ctx0" brushRef="#br0" timeOffset="1244.41">12933 9885 0,'0'-21'0,"0"42"0,0-21 15,21 21 1,-21 0-16,0 0 0,0 22 0,21-22 16,0 21-16,-21 1 0,21-1 0,1-21 15,-22 21-15,21 1 0,-21-1 16,0 0-16,0 1 0,0-22 0,0 21 16,0-21-16,0 1 0,21-1 0,-21 0 15,0 0-15,0 0 16,21-21-16,0 0 15,0 0-15,1 0 0,-22-21 0</inkml:trace>
  <inkml:trace contextRef="#ctx0" brushRef="#br0" timeOffset="1483.28">13547 9948 0,'-22'0'31,"1"22"-31,0-1 0,0 0 0,0 0 16,-22 0-16,22 0 0,0 22 16,-21-22-16,-1 21 0,22 1 0,-21-1 15,21-21-15,-22 21 0,22 1 16,0-22-16,0 21 0,0-21 0,21 1 16,-21-1-16,21 0 0,0 0 15,21-21-15,0 0 16,21 0-16,1 0 0,-22 0 0</inkml:trace>
  <inkml:trace contextRef="#ctx0" brushRef="#br0" timeOffset="2020.03">14224 10075 0,'0'0'0,"0"-21"15,0-42 1,0 42-16,0-1 0,-21 1 0,0 21 15,-1 0-15,1 0 0,0 0 0,0 0 16,0 0-16,0 21 0,-1 1 16,1-1-16,-21 21 0,21-21 0,0 22 15,-1-1-15,1 0 0,-21 1 0,42-1 16,-21 0-16,0 1 0,21-1 16,-22 0-16,22-21 0,0 22 0,0-22 15,0 0-15,0 0 0,0 0 16,22 1-16,-1-22 0,0 0 0,0 0 15,0 0-15,0 0 0,1 0 16,20-22-16,-21 1 0,0 0 0,22 0 16,-22-21-16,0 20 0,21-20 15,-21 0-15,1-1 0,20 1 0,-21 21 16,0-21-16,-21-1 0,21 22 0,-21 0 16,22 0-16,-22 0 0,0 42 31,-22 0-31,1 21 0,21-21 15,-21 22-15,21-22 0,-21 21 16,21 1-16,-21-1 0,21-21 16,0 21-16,0-20 0,0 20 0,0-21 15,21 0-15,0 0 0,0 1 16,22-1-16,-22-21 0,0 0 0,21 21 16,1-21-16,-1 0 0,0 0 0,1 0 15,-22-21-15,21 0 0,0-1 16,1 1-16,-22 0 0,21 0 0,-21-21 15,1 20-15,-1 1 0,0-21 16,0 21-16,-21 0 0,0-1 0</inkml:trace>
  <inkml:trace contextRef="#ctx0" brushRef="#br0" timeOffset="2459.92">11874 11070 0,'-21'-21'32,"21"42"-32,-21 0 0,-21 1 15,21-1-15,-22 21 0,1-21 0,0 22 16,-22-1-16,1 0 0,-1 22 0,-21-22 16,1 22-16,-22-1 0,21 1 15,-21-1-15,1 1 0,20-1 0,-21 1 16,21-1-16,22 1 0,-22-22 0,22 0 15,20 22-15,1-43 0,0 21 16,21-21-16,-1 1 0,1-1 0,0-21 16,21 21-16,-21-21 15,21-21 1,0 0-16,0-1 16,0 1-16,21-21 0,-21 21 15,0 0-15,21-22 0</inkml:trace>
  <inkml:trace contextRef="#ctx0" brushRef="#br0" timeOffset="2752.26">10456 11769 0,'0'0'0,"-21"21"31,21 0-15,-21 0-16,0 0 0,-22 1 0,22-1 15,0 21-15,-21 0 0,21-20 16,-1 20-16,-20 0 0,21-21 0,0 22 15,0-22-15,-1 21 0,1-21 0,21 1 16,0-1-16,0 0 0,0 0 16,21 0-1,22-21-15,-22 0 0,21 0 16,1 0-16,-1 0 0,0 0 16,1 0-16,-1 0 0,0 0 15,1 0-15,-1 0 0,0 0 0,-21 0 0,22 0 16,-22 0-16,0 0 0,0 0 0,0-21 15,-21 0 1</inkml:trace>
  <inkml:trace contextRef="#ctx0" brushRef="#br0" timeOffset="3316.02">5905 12467 0,'0'0'16,"0"-21"-16,0 0 0,0 0 0,0 0 15,-21-1-15,0 22 0,0-21 0,0 21 16,0 0-16,-22 0 0,22 0 16,0 0-16,-21 0 0,20 21 0,-20 22 15,21-22-15,-21 21 0,20 1 0,1-1 16,0 21-16,0 1 0,0 21 16,0-22-16,21 1 0,0-1 0,0 1 15,0-1-15,0-21 0,0 22 16,21-43-16,0 21 0,0 1 15,21-22-15,-20 0 0,20 0 0,-21-21 16,21 21-16,1-21 0,-1 0 0,0 0 16,1 0-16,-1 0 0,0-21 15,1 0-15,-1 21 0,0-42 0,1 21 16,-1-22-16,0 22 0,-20-21 0,20-22 16</inkml:trace>
  <inkml:trace contextRef="#ctx0" brushRef="#br0" timeOffset="3567.87">6456 12531 0,'0'-43'0,"0"86"0,21-128 16,-21 64-16,0-21 0,0 20 0,0 1 16,0 42-1,0 1 1,0-1-16,-21 0 0,21 21 0,0 1 16,0-22-16,0 42 0,0-20 15,0-1-15,0 21 0,0-20 0,0 20 16,0-20-16,0 20 0,0-21 0,0 1 15,0-1-15,0-21 0,0 22 16,0-22-16,0 0 0,0 0 0,0 0 16,0 0-16,21-21 15,0 0 1,0 0-16,0 0 0,22-21 0,-22 0 16,0-21-16,21 21 0</inkml:trace>
  <inkml:trace contextRef="#ctx0" brushRef="#br0" timeOffset="5067.87">7154 12764 0,'0'0'0,"21"-43"0,1 22 0,-22 0 16,0 0-16,0 0 0,0-1 0,0 1 15,0 0-15,0 0 0,0 0 0,-22 21 16,1 0-16,-21 0 0,21 0 16,0 0-16,-22 0 0,22 21 0,-21-21 15,21 21-15,-1 0 0,-20 22 16,21-22-16,0 21 0,0 0 15,-1 1-15,22-1 0,0 0 0,-21 22 16,21-43-16,0 21 0,0 1 0,0-22 16,0 21-16,0-21 0,0 1 15,21-22-15,1 21 0,-1-21 0,21 0 16,-21 0-16,0 0 0,22 0 16,-22 0-16,21 0 0,-21-21 0,22-1 15,-22 1-15,0 0 0,0-21 0,22 21 16,-22-22-16,0 1 0,-21 0 15,21-1-15,-21 1 0,21 0 0,-21-1 16,0 1-16,0 0 0,0 20 16,0-20-16,0 21 0,21 0 15,-21 42 1,0 0 0,0 0-16,0 0 0,0 1 15,0 20-15,0-21 0,0 21 0,0 1 16,0-22-16,0 21 0,0-21 0,22 22 15,-22-22-15,0 0 0,0 21 16,0-20-16,21-22 0,0 21 0,-21 0 16,21-21-16,0 0 0,0 0 15,1 0-15,-1-21 0,21 0 0,-21-1 16,22 1-16,-22 0 0,21-21 16,0 21-16,-20-22 0,20 1 15,-21 21-15,0-22 0,22 1 0,-22 21 16,0 0-16,-21-22 0,21 43 0,-21-21 15,0 0-15,-21 21 16,21 21 0,-21 0-16,0 1 0,-1-1 0,22 0 15,0 0-15,-21 0 0,21 22 16,0-22-16,0 0 0,0 21 16,0-21-16,0 1 0,0-1 0,21 0 0,-21 0 15,22-21-15,-22 21 0,21 0 16,0-21-1,-21 22-15,21-22 0,-21-22 32,0 1-32,0 0 0,0 0 15,0 0-15,-21 0 0,0-1 16,0 1-16,21 0 0,-22 21 16,22-21-16,-21 21 0,0 0 15,21 21-15,-21-21 16,21 21-16,-21 0 0,21 1 0,0-1 15,0 0-15,0 0 0,0 0 0,0 0 16,21 1-16,0-1 16,0 0-16,22-21 0,-22 21 0,21-21 15,-21 0-15,22 0 0,-1 0 0,0 0 16,-21 0-16,22 0 0,-1 0 16,0 0-16,1-21 0,-22 0 0,21 0 15,-21-1-15,22 1 0,-22 0 16,0 0-16,0-21 0,0 20 0,1-20 15,-1 21-15,-21-21 0,0 20 0,0 1 16,0-21-16,0 21 0,0 0 16,-21 21-1,-1 21-15,1 0 16,21 0-16,0 0 16,0 22-16,0-22 0,0 0 15,0 21-15,21-21 0,1 1 0,-1-1 16,0 0-16,-21 0 0,21 0 15,-21 0-15,21-21 0,-21 22 0,21-22 16,-21 21-16,-21-21 31,0 0-31,0 0 0,0 0 16,0 0-16,-1 0 0,1 0 16,0 0-1,21 21 16,21-21-15,0 0-16,1 0 0,-1 0 0,0 0 16,0 0-16,0 0 0,0 0 15,22 0-15,-22-21 0,21 0 0,-21-1 16,22 22-16,-22-21 0,21 0 0,-21 0 16,22 0-16,-22-22 0,21 22 15,-21 0-15,1-21 0,20 21 0,-42-1 16,21 1-16,-21 0 0,21 0 15,-21 0-15,-21 21 16,0 0-16,0 0 0,-22 0 16,22 0-16,0 0 0,0 0 15,0 0-15,0 0 0,21 21 16,-22-21-16,22 21 0,0 0 16,0 0-1,0 1 16,0-44 48,0 1-79</inkml:trace>
  <inkml:trace contextRef="#ctx0" brushRef="#br0" timeOffset="5604.86">9546 12531 0,'0'0'0,"-21"0"0,42 0 31,0 0-31,0 0 15,22 0-15,-1 0 0,0 0 0,22 0 16,-1 0-16,1 0 0,-1 0 0,1 0 16,-1 0-16,1 0 0,-1 0 15,-20 0-15,-1 0 0,0 0 16,1-21-16,-22 21 0,0 0 0,-42 0 47,-21 0-47,20 0 0</inkml:trace>
  <inkml:trace contextRef="#ctx0" brushRef="#br0" timeOffset="5876.7">9969 12552 0,'-21'0'0,"42"0"0,-63 0 16,21 0-16,0 0 0,21 21 0,-21-21 16,21 21-1,0 0 1,0 1-16,0-1 0,0 0 15,0 0-15,0 0 0,0 22 16,0-22-16,0 21 0,0-21 0,0 22 16,0-1-16,0-21 0,0 21 0,-22-20 15,22 20-15,-21-21 0,21 0 16,0 0-16,-21 1 0,21-1 0,0 0 16,-21 0-16,42-21 31,0 0-16,0-21-15,1 0 0,-1 0 0,0-1 16</inkml:trace>
  <inkml:trace contextRef="#ctx0" brushRef="#br0" timeOffset="6484.35">10245 12891 0,'0'0'0,"21"-43"31,-42 64-15,-1 1-1,1-1-15,21 0 0,0 0 16,0 0-16,-21 0 0,21 22 16,0-22-16,0 0 0,0 0 0,0 0 15,0 1-15,0-1 0,0 0 16,21-21 0,0 0-16,1 0 0,-1 0 0,0 0 15,0 0-15,0 0 0,22 0 0,-22-21 16,0 0-16,21-1 0,-21 22 15,1-42-15,20 21 0,-21 0 0,0 0 16,0-22-16,1 22 0,-22-21 16,0 21-16,21-22 0,-21 22 0,0 0 15,0 0-15,-21 42 32,21 0-32,0 0 15,0 0-15,-22 1 0,22-1 0,0 21 16,0-21-16,0 22 0,0-22 15,0 21-15,0-21 0,0 22 16,0-1-16,0-21 0,0 21 0,0 1 16,0-22-16,0 21 0,0 1 0,0-22 15,0 21-15,0 0 0,0 1 16,0-22-16,0 21 0,-21 1 0,21-22 16,-21 0-16,21 0 0,0 0 0,0 0 15,-21-21-15,0 0 0,0 0 16,-1 0-16,1 0 0,0 0 0,0 0 15,0 0-15,-22-21 0,22 0 0,-21 0 16,21 0-16,0 0 0,-22-1 16,22 1-16,0 0 0,0 0 15,0 0-15,-1 0 0,22-1 0,0 1 16,0 0 0,0 0-16,22 21 15,-1-21-15,0 21 0,0-21 0,21-1 16,1 1-16,-1 21 0,0-21 15</inkml:trace>
  <inkml:trace contextRef="#ctx0" brushRef="#br0" timeOffset="6816.16">11070 12806 0,'0'-21'0,"0"42"0,0-63 15,0 20-15,-21 22 0,0 0 0,21-21 16,-21 21-1,21 21-15,-22 1 0,22-1 0,-21 0 16,21 0-16,0 21 0,0 1 0,0-1 16,0 0-16,0 1 0,0-1 15,0 0-15,0 22 0,0-22 0,0 1 16,0 20-16,0-21 0,-21 22 0,0-22 16,0 22-16,21-22 15,-21 22-15,-1-22 0,1 0 0,21 1 16,0-1-16,0 0 0,-21-21 0,21 22 0,0-22 15,0 0-15,0-42 47,0 0-47,21-22 0,-21 22 16,21-21-16,1 0 0,-1-1 16,0-20-16</inkml:trace>
  <inkml:trace contextRef="#ctx0" brushRef="#br0" timeOffset="7127.95">11049 12785 0,'0'0'0,"0"-21"0,0-1 16,0 1-16,0 0 0,0 0 0,0 0 15,21 0-15,0 21 16,0-22-16,1 22 0,-1 0 16,21 0-16,-21-21 0,0 21 0,1 0 15,20 0-15,-21 0 0,21 21 16,-20-21-16,20 22 0,-21-1 0,0 21 15,-21-21-15,0 0 0,0 22 0,0-22 16,-21 21-16,0-21 0,-21 22 16,-1-22-16,1 21 0,-22-21 0,1 1 15,21-1-15,-22 0 0,22 0 16,-1 0-16,1-21 0,21 21 16,0-21-16,0 0 0,42 0 31,0 0-31,0 0 15,0-21-15,0 21 0,22-21 0,-22 0 16,21 0-16</inkml:trace>
  <inkml:trace contextRef="#ctx0" brushRef="#br0" timeOffset="7528.72">11472 12954 0,'0'0'0,"21"0"16,1-21 0,-1 21-16,0-21 0,0 0 15,21 21-15,-20-22 0,-1 1 0,0 0 16,21 0-16,-21 0 0,1 0 16,20-22-16,-21 22 0,0 0 0,-21 0 15,21 0-15,-21-1 0,-21 22 31,0 0-31,0 0 0,0 0 0,0 0 16,-22 22-16,22 20 0,0-21 16,0 21-16,0 1 0,-1-22 15,1 21-15,0 1 0,21-1 0,-21 0 16,21 1-16,0-22 0,0 21 0,0-21 16,0 0-16,21 1 0,0-22 15,0 21-15,1-21 0,20 21 0,-21-21 16,21 0-16,1 0 0,-22 0 0,21 0 15,1-21-15,-1 0 0,0-1 16,1 1-16,-1 0 0,0 0 0,1 0 16,-1-22-16,0 22 0,1-21 0</inkml:trace>
  <inkml:trace contextRef="#ctx0" brushRef="#br0" timeOffset="8360.24">14139 10774 0,'0'0'0,"-63"-21"16,84 42 0,21 0-1,-21 0-15,43 0 0,-22 1 16,22 20-16,20 0 0,-20 1 0,21-1 15,-1 0-15,22 1 0,-21 20 16,21-21-16,-1 1 0,1-1 0,0 0 16,0 1-16,-21-1 0,-1 0 0,-20-20 15,-1-1-15,1 0 0,-22 0 16,22 0-16,-22-21 0,-21 0 0,21 0 16,-20 0-16,-1 0 0,0 0 15,21 0-15,-21 0 16,-21-21-16,0 0 0,0 0 0,0 0 15,0-1-15,-21 1 0,0 0 16,0-21-16,0 21 0,-22-1 0,1 1 16,21-21-16,-21 21 0,-1 21 0,22-21 15,0-1-15,0 22 0,0 0 16,21 22 0,21-1-1,21 0-15,-21-21 0,22 21 16,-22 0-16,21 0 0,0 1 0,1-1 15,-1 0-15,0 0 0,1 0 16,-22 0-16,0 1 0,0-1 0,-21 0 16,0 0-16,-21 0 15,0 0-15,0 22 0,-22-22 0,1 0 16,0 0-16,-22 0 0,22 1 0,-22-22 16,22 21-16,0 0 0,-22 0 15,22 0-15,0 0 0,20 1 0,-20-22 16,21 21-16,0-21 0,0 0 0</inkml:trace>
  <inkml:trace contextRef="#ctx0" brushRef="#br0" timeOffset="9740.36">15875 12340 0,'0'0'15,"-21"0"-15,0 0 0,-1 0 0,22-21 16,0 0-16,22 0 16,-1 0-16,0-1 15,0 1-15,0 0 0,22-21 0,-22 21 16,21-1-16,-21-20 0,22 21 16,-22-21-16,0 20 0,-21-20 15,0 21-15,0 0 0,0 0 16,-21 42-1,0 0-15,21 0 16,-22 21-16,22 1 0,-21-1 16,21 0-16,0 22 0,0-22 0,0 1 15,0 20-15,0-21 0,-21 1 0,21 20 16,-21-20-16,21-1 0,-21 0 16,0 1-16,-1-1 0,22-21 0,-21 21 15,0 1-15,0-22 0,0 0 0,0 0 16,21 0-16,-22 1 0,1-22 15,0 0-15,0 0 16,0 0-16,0 0 0,-1-22 16,1 1-16,0 0 0,-21 0 15,21 0-15,-1 0 0,-20-1 0,21 1 16,0 0-16,21 0 0,-21 21 16,42 21-1,0 0 1,0 0-16,0 1 0,0-1 15,22 0-15,-1 0 0,-21 0 0,22 0 16,-22 1-16,21-1 0,0-21 16,-20 0-16,20 21 0,0-21 0,1 0 15,-1 0-15,0 0 0,1-21 0,-1 0 16,0-1-16,1 1 0,-1 0 16,-21 0-16,21 0 0,-20-22 15,-1 1-15,0 21 0,-21-21 0,0-1 16,0 1-16,0 0 0,0 20 15,0-20-15,0 21 0,0 0 0,0 0 16,0-1-16,0 44 16,0-1-16,0 0 15,0 0-15,0 21 0,0-20 0,0 20 16,0 0-16,0-21 0,0 22 16,0-1-16,0 0 0,0 1 15,0-1-15,0-21 0,0 22 0,-21-22 0,21 0 16,0 0-16,0 0 15,0-42 1,0 0 0,0 0-16,0 0 0,21-22 15,0 22-15,-21-21 0,21-1 0,0 1 16,1 0-16,-1-1 0,21 1 16,-21-21-16,0 20 0,22 22 0,-22-21 15,21 21-15,-21-1 0,22 1 0,-22 21 16,0 0-16,0 0 0,0 21 15,-21 1-15,0-1 0,22 0 0,-22 21 16,0-21-16,21 22 0,-21-1 16,0-21-16,0 22 0,21-1 15,-21 0-15,0 1 0,0-1 0,21 0 16,-21-21-16,21 22 0,0-22 16,-21 0-16,22 0 0,-1-21 0,0 21 15,0-21-15,0 0 0,22 0 0,-22 0 16,21-21-16,-21 21 0,22-21 15,-22-21-15,21 21 0,-21-22 0,22 1 16,-22 0-16,0-1 0,0 1 16,0-22-16,0 22 0,1-21 0,-22-1 15,0-21-15,0 22 0,0-1 0,0 1 16,0-1-16,0 1 0,0 21 16,0-1-16,0 22 0,0 0 15,-22 42 1,22 0-16,-21 22 0,0-1 0,0 0 15,21 22-15,-21-22 0,21 22 0,-21-1 16,21-21-16,-22 22 0,22-1 16,0-20-16,0-1 0,0 0 0,0 22 15,0-43-15,0 21 0,0 1 16,0-22-16,0 0 0,0 0 16,0 0-16,0 1 0,22-22 0,-1 0 15,0 0-15,0 0 0,0-22 16,-21 1-16,21-21 0,1 21 15,-22-22-15,0 22 0</inkml:trace>
  <inkml:trace contextRef="#ctx0" brushRef="#br0" timeOffset="9932.39">17314 12361 0,'0'0'0,"-42"0"0,0 22 31,42-1-31,21 0 15,0-21-15,0 0 0,0 0 16,0 0-16,22 0 0,-1 0 0,0 0 16,1 0-16,-1 0 0,0 0 15,1 0-15,-1 0 0,0 0 16,1-21-16,-1 21 0,0 0 0</inkml:trace>
  <inkml:trace contextRef="#ctx0" brushRef="#br0" timeOffset="10619.99">17907 12510 0,'-21'21'0,"42"-42"0,-42 63 16,21-21-16,21-21 15,0 0 1,0 0-16,0 0 0,1 0 16,-1 0-16,0 0 15,0-21-15,0 0 0,0 21 0,1-21 16,-1-1-16,-21 1 0,21 0 0,-21 0 15,0 0-15,0 0 0,0-1 16,0 1-16,-21 21 16,0 0-16,-1 0 15,1 0-15,-21 21 0,21 1 0,0-1 16,-1 0-16,1 21 0,0-21 0,0 22 16,21-22-16,0 21 15,0-21-15,0 22 0,0-22 0,0 21 16,0-21-16,0 1 0,21-1 0,0 0 15,22 0-15,-22 0 0,21-21 16,-21 0-16,22 0 0,-1 0 0,-21 0 16,21 0-16,-20 0 0,-1 0 15,21 0-15,-21-21 0,0 0 0,1 0 16,-1 0-16,0-1 0,0 1 0,0 0 16,-21-21-16,21 21 0,1-22 15,-1 22-15,-21-21 0,21 21 0,0-1 16,0 1-16,-21 0 0,21 0 0,1 21 15,-1 0-15,0 0 16,0 0-16,-21 21 16,0 0-16,21 0 0,-21 1 15,0-1-15,21 0 0,-21 0 16,0 21-16,0-20 0,0-1 0,0 0 16,0 21-16,0-21 0,0 1 15,0-1-15,0 0 0,0 0 16,-21-21-16,21-21 31,0 0-15,0 0-16,0-1 0,0 1 15,0-21-15,0 21 0,21 0 16,-21-1-16,22-20 0,-1 21 0,-21-21 16,21 20-16,0-20 0,0 21 15,0-21-15,1 20 0,-1-20 0,0 21 16,0 0-16,-21 0 0,21-22 0,0 22 15,1 0-15,-1 0 0</inkml:trace>
  <inkml:trace contextRef="#ctx0" brushRef="#br0" timeOffset="11147.69">19156 11917 0,'0'0'0,"0"-21"0,0 0 16,0-1-16,0 1 0,0 0 0,0 0 16,0 42 30,0 21-46,0-20 0,0 20 16,0 21-16,0-20 0,0 20 0,0 1 16,0 20-16,0-20 0,0-1 0,0 1 15,-21-1-15,21 22 0,-22-21 16,1 20-16,21 1 0,-21-22 0,0 22 16,0 0-16,0-22 0,-1 1 15,1 20-15,0-20 0,0 21 0,21-22 16,0 1-16,-21 20 0,21-20 0,-21-1 15,21 1-15,0-22 0,0 0 16,0 1-16,0-22 0,0 0 16,0 0-16,21 0 0,0-21 0,0 0 15,21 0-15,-20-21 0,20 0 0,0 0 16,1-21-16,20 20 0,-21-20 16,1 0-16,-1-1 0,22 1 0,-22 0 15,-21-1-15,21 1 0,-20 0 16,-1-1-16,-21 1 0,0 0 0,-21-1 15,-1-20-15,-20 21 0,0-1 0,-1-20 16,-20 20-16,21-20 0,-22 21 16,1-1-16,-1 1 0,1 0 0,20-1 15,1 22-15,21 0 0,0 21 0,-1 0 16,1-21-16,42 21 31,1 0-31,20 0 16,-21 0-16,21 21 0,1-21 15,-1 0-15,0 0 0,1 0 0,-1-21 16,0 21-16,22-21 0,-22-1 16,22 1-16,-1 0 0</inkml:trace>
  <inkml:trace contextRef="#ctx0" brushRef="#br0" timeOffset="11596.49">19960 12446 0,'0'0'0,"21"-42"0,0 21 0,1-22 0,-22 1 15,0 0-15,0-1 0,0 22 16,0-21-16,0 21 0,-22-1 15,1 1-15,0 0 0,0 0 0,0 21 16,0 0-16,-1 0 0,1 21 16,0 0-16,-21 22 0,21-1 0,-1 0 15,-20 1-15,21-1 0,0 0 0,0 1 16,-1-1-16,22-21 0,0 21 16,0-20-16,0 20 0,0-21 0,0 0 15,0 0-15,0 1 0,22-1 16,-1 0-16,0-21 0,0 0 0,0 0 15,0 0-15,1 0 0,-1-21 16,21 21-16,-21-21 16,0-1-16,1 1 0,-1 0 0,0 0 15,0 0-15,0-22 0,0 22 0,1 0 16,-1-21-16,0 21 0,-21-1 16,0 1-16,21 0 0,-21 42 31,0 0-31,0 1 15,0-1-15,0 21 0,-21-21 0,21 0 16,-21 1-16,21-1 0,0 21 16,0-21-16,0 0 0,0 1 0,0-1 15,0 0-15,0 0 16,21-21-16,0 21 16,0-21-16,0 0 0,1 0 15,-1 0-15,0-21 0,0 0 16,21 21-16</inkml:trace>
  <inkml:trace contextRef="#ctx0" brushRef="#br0" timeOffset="11856.61">20680 12298 0,'0'0'15,"21"-42"-15,-21 20 0,0 1 0,0 0 16,0 0-16,-21 21 16,0 0-16,-1 0 0,1 21 15,0-21-15,0 21 0,0 22 0,21-22 16,-21 0-16,-1 21 0,1 1 15,0-22-15,21 21 0,0-21 0,-21 22 16,21-22-16,-21 0 0,21 0 16,0 0-16,0 0 0,0 1 0,0-1 15,0 0-15,21-21 16,0 21-16,0-21 0,0 0 0,1 0 16,20 0-16,-21 0 0,21 0 0,-20-21 15,20 0-15,0 21 0,1-21 16,-22-1-16,21 1 0,0 0 0</inkml:trace>
  <inkml:trace contextRef="#ctx0" brushRef="#br0" timeOffset="12272.37">21124 12340 0,'21'0'62,"1"0"-62,-1 0 0,0 0 16,0 0-16,0 0 0,0 0 0,1-21 16,-1 0-16,0 21 0,0-21 15,0 21-15,0-21 0,1-1 0,-1 1 16,-21 0-16,0 0 16,0 0-16,0 0 15,-21 21-15,-22 0 0,22 0 0,0 0 16,-21 0-16,20 21 0,-20 0 15,0 0-15,21 21 0,-22 1 0,1-22 16,21 21-16,-22 1 0,22-1 0,21 0 16,-21-21-16,21 22 0,0-1 15,0-21-15,0 0 0,0 22 0,0-22 16,0 0-16,21 0 0,0 0 16,1-21-16,-1 22 0,0-22 0,0 0 15,0 0-15,0 0 16,1 0-16,-1 0 0,0 0 0,0-22 15,0 22-15,0-21 0,1 0 0,20 21 16,-21-21-16,0 0 0,22 0 16,-22-1-16,0 22 0</inkml:trace>
  <inkml:trace contextRef="#ctx0" brushRef="#br0" timeOffset="12520.23">21696 12869 0,'0'0'16,"-21"0"-16,-1 0 0,1 0 0,0 0 0,0 0 31,21-21 0,0 0-15,-21 21 0</inkml:trace>
  <inkml:trace contextRef="#ctx0" brushRef="#br0" timeOffset="13507.64">7091 14076 0,'0'0'0,"-148"-85"31,105 64-31,22 0 0,0 21 0,-21-21 15,-1 0-15,22 21 0,-21 0 16,21-22-16,-22 22 0,1 0 0,21-21 16,-22 21-16,1 0 0,21 0 15,0 0-15,-22 0 0,22 0 0,0 0 16,0 0-16,42 0 47,21 0-47,-20 0 0,41 0 15,-21 21-15,22-21 0,21 0 0,-1 0 16,22 0-16,-21 0 0,21 0 0,-1 0 16,1 0-16,0 0 0,0 0 15,21 0-15,0 0 0,0 0 0,21 22 16,-21-22-16,21 0 0,22 0 16,-1 0-16,0 0 0,22 0 0,-22 0 15,22 21-15,-1-21 0,-21 0 0,22 0 16,-22 0-16,-21 0 0,22 0 15,-22 21-15,0-21 0,0 0 0,-21 0 16,0 0-16,-21 0 16,-21 0-16,-1 0 0,-20 0 0,-22 0 15,-21 0-15,22 0 0,-22 0 0,0 0 16,-42 0 15,0 0-31,0 0 0,-1 0 16,-20 0-16,0 0 0,-1 0 0,-20-21 15,21 21-15,-22-21 0,1 21 16,20-22-16,-20 22 0</inkml:trace>
  <inkml:trace contextRef="#ctx0" brushRef="#br0" timeOffset="14811.88">7091 13885 0,'-85'22'15,"170"-44"-15,-233 44 0,84-22 0,1 0 0,20 0 16,-20 0-16,20 0 0,22 0 15,-21 0-15,21 0 0,0 0 0,-1 21 16,44 0 0,20-21-1,-21 0-15,21 0 0,22 0 16,-1 0-16,1 21 0,-1-21 0,22 0 16,0 0-16,-1 0 0,1 0 0,0 0 15,21 0-15,21 0 0,-22 0 16,22 0-16,0 0 0,0 0 0,0 0 15,0 0-15,22 0 16,-1 0-16,21 0 0,-21 0 0,22 0 0,-22 0 16,21 0-16,0 0 0,-20 0 15,20 0-15,-21 0 0,-21 0 16,0 0-16,0 0 0,-21 0 0,0 0 16,-22 0-16,1 0 0,0 0 15,-22 0-15,1 0 0,-22 0 0,0 0 16,1 0-16,-22 0 0,0 0 15,0 0-15,-42 0 63,21-21-47,21 21 30,0 0-46,1 0 16,-1 0 0,0 0-16,0 0 0,0 0 15,0 0 1,1 0 46,-1 0 485,0 0-547,0 0 0,-21-21 16,21 21-16,0-21 0,1 21 16</inkml:trace>
  <inkml:trace contextRef="#ctx0" brushRef="#br0" timeOffset="15623.72">17335 13737 0,'0'0'0,"-63"0"15,-297 0 1,297 0-16,-1 0 16,22-21-16,-22 21 0,22 0 0,21 0 15,-22 0-15,22 0 0,0 0 16,0 0-16,42 0 15,0 0 1,22 0-16,-1 0 16,21 0-16,1 0 0,21 0 0,-1 0 15,43 0-15,0 0 0,21 21 16,1-21-16,20 0 0,21 21 0,1-21 16,-1 0-16,1 0 0,21 0 15,-22 22-15,22-22 0,-1 0 0,-20 0 16,-1 0-16,-20 0 0,-22 0 15,0 0-15,-21 0 0,-21 0 0,0 0 16,0 0-16,-43 0 0,22 0 16,-43 0-16,0 0 0,-20 0 0,-1-22 15,-42 1 1,-1 0 0,-20 21-16,0-21 0,-1 21 0,-20-21 15,21 21-15,-22-21 0,22 21 16,-22-22-16,22 22 0,-22-21 0,1 21 15,-22-21-15,22 21 0,-22 0 16</inkml:trace>
  <inkml:trace contextRef="#ctx0" brushRef="#br0" timeOffset="16084.48">15833 13885 0,'0'0'0,"-43"0"0,22 22 0,0-22 16,42 0 0,21 0-16,1 21 15,20-21-15,22 0 0,0 0 0,20 0 16,22 0-16,0 0 0,22 0 15,-1 0-15,21 0 0,0 0 0,22 0 16,-1 0-16,1 0 0,-1 0 16,1 0-16,21 0 0,-22 0 15,1 0-15,-22 0 0,0 0 16,1 0-16,-1 0 0,-21 0 0,-21 0 16,-21 0-16,0 0 0,-22 0 15,-20 0-15,-1 0 0,-20 0 0,-1 0 16,-21 0-16,0 0 0,1 0 15,-44 0 17,1 0-32,0 0 0,-21 0 0,21-21 15,-22 21-15,1 0 0,21 0 16,-22 0-16,1 0 0,0 0 16,21 0-16,-22 0 0,1 0 15,0 0-15,-1 21 0</inkml:trace>
  <inkml:trace contextRef="#ctx0" brushRef="#br0" timeOffset="16512.24">19029 14118 0,'0'0'0,"-21"0"31,-1 0-15,-20 0-16,0 0 0,-1 0 0</inkml:trace>
  <inkml:trace contextRef="#ctx0" brushRef="#br0" timeOffset="72476.22">4297 14245 0,'0'-21'16,"21"0"0,-21 0-16,21 21 0,-21-21 15,0-1 1,0 1-1,0 0-15,0 42 47,0 0-31,0 22-16,0-22 16,0 0-16,0 21 0,0 1 0,0-1 15,0 0-15,0 22 0,0-22 16,0 1-16,0-1 0,-21 21 0,21-20 15,-21-1-15,21-21 0,0 22 0,0-1 16,0-21-16,0 0 0,-21 0 16,21 1-16,0-1 0,0 0 15,21-21 17,-21-21-17,0 0-15,21 21 16,0-22-16,-21 1 0</inkml:trace>
  <inkml:trace contextRef="#ctx0" brushRef="#br0" timeOffset="73220.87">4847 14647 0,'0'64'31,"21"-64"-15,0 0-1,1 0 1,-1-21-1,-21 0 1,0-1-16,0 1 16,0 0-16,0 0 15,-21 0-15,-1 21 16,22-21-16,-21 21 0,0 0 0,0 0 16,0 0-1,21 21-15,0 0 16,-21-21-16,21 21 0,0 0 15,0 0-15,0 1 16,21-1 0,0-21-16,0 0 15,0 0-15,0 0 16,1-21-16,-1 21 16,-21-22-16,0 1 15,0 0 1,0 0-16,-21 21 15,21-21-15,-22 21 0,1 0 16,0 0 15,21 21-31,0 0 16,-21-21 0,21 21-16</inkml:trace>
  <inkml:trace contextRef="#ctx0" brushRef="#br0" timeOffset="77055.56">6096 14203 0,'0'0'0,"0"-21"16,0 42 15,0 0-15,0 0-16,0 22 0,0-22 0,0 21 16,21 0-16,0 1 0,0-1 15,1 0-15,-1 1 0,0-1 0,0 0 16,0-20-16,0 20 0,1-21 15,-22 0-15,0 0 0,21 1 16,-21-1-16,21-21 0,-21 21 0,0-42 31,0 0-15,0-1-16,0-20 0,0 21 16,0-21-16,0-1 0,0 1 0,0 0 15,-21-1-15,21-20 0,0 20 0,0 1 16,0 0-16,0-1 0,0 1 15,0 0-15,0 21 0,21-1 0,-21 1 16,0 0-16,21 21 0,0 0 16,0 0-16,1 0 15,-1 21-15,-21 0 0,21 1 0,0 20 16,0-21-16,0 21 0</inkml:trace>
  <inkml:trace contextRef="#ctx0" brushRef="#br0" timeOffset="78256.32">6964 14605 0,'0'0'16,"0"-21"-16,0 0 0,0-22 0,0 22 15,-21-21-15,21 21 0,-22-22 0,1 22 16,0 0-16,0 0 15,0 0-15,0 21 0,-1 0 0,1 0 16,-21 0-16,21 0 0,0 21 0,-22 0 16,22 0-16,0 22 0,0-22 15,0 21-15,-1-21 0,22 22 0,0-1 16,0-21-16,0 21 0,0-20 16,0 20-16,0-21 0,0 0 0,0 0 15,22-21-15,-1 22 0,0-22 0,21 0 16,-21 0-16,1 0 0,-1 0 15,0 0-15,21 0 0,-21 0 0,1-22 16,-1 22-16,0-21 0,0 0 16,0 0-16,0 0 0,-21-22 0,0 22 15,0-21-15,0 21 0,0 0 16,0-22-16,0 22 0,0 0 16,0 0-16,0 0 15,-21 21 1,21 21-16,-21 0 0,0 0 15,21 0-15,-21 22 0,21-22 0,0 0 16,0 0-16,0 21 0,0-20 16,0-1-16,0 0 0,0 0 0,21 0 15,0 0-15,0-21 0,0 22 16,-21-1-16,22-21 0,-1 0 16,0 21-16,0-21 0,0 0 0,0 0 15,1 0-15,20 0 0,-21 0 16,21-21-16,-20 0 0,-1-1 0,21 22 15,-21-21-15,0 0 0,1 0 0,-1-21 16,0 20-16,-21 1 0,0 0 16,21-21-16,-21 21 0,0-1 0,0 1 15,0 0-15,0 0 16,-21 21-16,0 0 0,0 0 0,-1 0 16,1 0-16,0 0 0,0 0 0,0 21 15,0 0-15,21 0 16,0 1-16,0-1 15,0 0-15,0 0 0,21 0 16,0 0-16,0-21 0,0 22 16,0-1-16,-21 0 0,22 0 0,-1 0 15,0 0-15,0 1 16,-21-1-16,21-21 0,-21 21 0,21 0 16,1 0-16,-1-21 15,0 0-15,0 0 16,0 0-16,0 0 0,1 0 15,-1 0-15,0 0 0,0-21 0,0 0 16,0 0-16,1 0 16,-1-1-16,0 1 0,0 0 15,0 0-15,-21 0 0,0 0 16,21-1-16,-21 1 0,0 0 0,0 0 16,0 0-16,0 0 0,0-1 15,0 44 79,0-1-16,0 0-78,0 0 16,0 0-16,0 0 0,0 1 15,0-1-15,0 21 0,0-21 16,0 0-16,0 1 0,0-1 16,0 0-16,0 0 15,22-21-15,-1 0 16,0 0-16,0 0 0,0 0 0,0 0 15,1-21-15,-1 0 16,0 0-16,0-1 0</inkml:trace>
  <inkml:trace contextRef="#ctx0" brushRef="#br0" timeOffset="78448.23">7916 14266 0,'0'0'16,"-42"-21"-16,21 21 0,0 0 0,-22-21 0,22 21 15,0 0-15,0 0 16,42 21 15,0-21-31,0 21 16,0-21-16,1 22 0,20-22 0,-21 21 16,0 0-16,22-21 0</inkml:trace>
  <inkml:trace contextRef="#ctx0" brushRef="#br0" timeOffset="78932.09">8403 14690 0,'21'0'16,"0"0"-16,1-21 0,-22-1 15,0 1-15,21 0 0,-21 0 16,21 0-16,-21 0 0,0-1 15,0 1-15,0 0 0,0 0 0,0 0 16,-21 0-16,0 21 0,-1 0 16,1 0-16,0 0 0,0 0 15,0 21-15,-22 0 0,22 0 0,0 21 16,0-20-16,0 20 0,0-21 16,21 21-16,0 1 0,-22-22 0,22 0 15,0 21-15,0-20 0,0-1 16,0 0-16,22-21 0,-1 21 0,0-21 15,0 0-15,0 0 0,0 0 16,1 0-16,-1 0 0,21 0 16,-21-21-16,0 0 0,1 0 0,-1-1 15,-21 1-15,21 0 0,0 0 0,0 0 16,-21 0-16,0-22 0,21 22 16,-21 0-16,22 0 0,-22 0 0,0-1 15,0 44 1,0-1-1,-22 0-15,22 21 0,0-21 16,0 1-16,0-1 0,0 0 16,0 0-16,0 0 0,0 0 15,0 1-15,22-22 0,-1 0 0,0 21 16,0-21-16,21 0 0</inkml:trace>
  <inkml:trace contextRef="#ctx0" brushRef="#br0" timeOffset="79383.5">9059 14351 0,'0'0'0,"-21"-42"0,0 21 0,0-22 15,0 22-15,21 0 0,-22 21 16,1 0-16,0 0 0,21 21 16,-21 0-16,21 0 0,-21 22 15,21-22-15,0 42 0,0-20 0,0-1 16,0 0-16,0 1 0,0-1 0,0 0 15,0-20-15,0 20 0,0-21 16,0 0-16,0 22 0,0-22 16,0 0-16,0-42 47,0 0-47,0-1 0,21-20 15,0 21-15,0 0 0,0-22 0,1 1 16,20 0-16,-21 21 0,21-22 15,1 22-15,-22 0 0,21 21 16,1 0-16,-22 0 0,0 0 0,21 21 16,-21 0-16,-21 0 0,0 1 15,0-1-15,0 0 0,0 21 0,0-21 16,-21 22-16,-21-22 0,21 21 0,-22-21 16,-20 1-16,21-1 0,-1 0 15,1 0-15,0 0 0,-1-21 0,1 21 16,21-21-16,0 0 0,21-21 31,21 21-31,21-21 0</inkml:trace>
  <inkml:trace contextRef="#ctx0" brushRef="#br0" timeOffset="79993.28">9737 14288 0,'-43'127'31,"22"-85"-31,21-21 0,-21 21 16,0 1-16,0-1 0,21 0 0,-22-20 15,1 20-15,21-21 0,0 21 16,0-20-16,-21-1 0,21 0 16,0 0-16,0 0 0,0 0 0,21 1 15,0-22-15,1 0 16,-1 0-16,21 0 0,-21 0 15,22-22-15,-22 1 0,0 21 0,21-21 16,-21 0-16,22 0 0,-22 0 16,0-1-16,0 1 0,0 0 0,1-21 15,-1 21-15,0-22 0,-21 22 0,0 0 16,0 0-16,0 0 0,-21 21 31,0 0-31,21 21 0,-22 0 0,1 0 16,0 0-16,0 0 15,21 22-15,0-22 0,0 0 0,0 0 16,0 0-16,0 1 0,0-1 0,0 0 16,21 0-16,0 0 15,0-21-15,22 0 0,-22 0 0,21 0 16,1 0-16,-22 0 0,21 0 16,0 0-16,1 0 0,-22-21 0,21 0 15,1 21-15,-22-21 0,0 0 0,0-1 16,21 1-16,-20 0 0,-22 0 15,21-21-15,-21 20 0,21 22 0,-21-21 16,0 42 0,-21-21-1,0 22-15,-1 20 0,1-21 0,0 0 16,-21 22-16,21-22 0,-1 0 16,1 0-16,0 21 0,0-20 0,0-1 15,0 0-15,-1 0 0,1-21 0,21 21 16,-21 0-16,0-21 0,0 0 15,0 22-15,-1-22 0</inkml:trace>
  <inkml:trace contextRef="#ctx0" brushRef="#br0" timeOffset="80736.08">3302 15642 0,'21'0'15,"0"0"1,0 0-16,1 0 0,-1-21 16,0 21-16,0-21 15,21 0-15,-20 21 0,20 0 0,-21-21 16,21 21-16,1 0 0,-22 0 16,21 0-16,-21 21 0,1 0 0,-1 0 15,0 21-15,-21-20 0,0 20 0,0-21 16,0 21-16,-21 1 0,0-1 15,-1 0-15,-20 1 0,0-1 0,-1 0 16,1 1-16,-21-22 0,20 21 16,1-21-16,21 1 0,-22-22 0,22 21 15,0-21-15,21-21 16,0-1 0,0 1-16,0 0 0,0 0 0,0-21 15,0 20-15,21-20 0,0 21 16,1-21-16,-1 20 0,0 1 0,0 21 15,0 0-15,0 0 0,1 0 16,-1 21-16,21 1 0,-21-1 0,0 21 16,22-21-16,-22 22 0,21-1 15,-21-21-15,22 21 0,-22 1 0,0-22 16,21 0-16,-20 21 0,-22-20 16,21-1-16,0-21 0,0 21 0,0-21 15,0 0 1,1 0-16,-22-21 0,0 0 0,0-1 15</inkml:trace>
  <inkml:trace contextRef="#ctx0" brushRef="#br0" timeOffset="80857.03">4339 15917 0,'21'0'31,"-21"22"-31,0-1 0</inkml:trace>
  <inkml:trace contextRef="#ctx0" brushRef="#br0" timeOffset="81708.78">5884 15685 0,'-21'-22'0,"42"44"0,-84-65 15,42 22-15,-1 21 0,1-21 0,0 0 16,0 21-16,0 0 0,0 0 15,-1 0-15,22 21 16,0 0-16,0 0 0,0 22 0,0-1 16,0-21-16,0 21 0,0 1 15,0-1-15,0 22 0,0-22 0,0-21 16,0 21-16,0 1 0,0-22 0,0 21 16,0-21-16,-21 1 0,21-1 15,-21-21-15,0 0 16,0 0-16,0 0 0,-1 0 15,1 0-15,0-21 0,-21-1 16,21 1-16,-1 0 0,1 0 0,0-21 16,0 20-16,0-20 0,21 21 15,-21-21-15,21-1 0,-22 22 0,22-21 16,-21 21-16,21-22 0,0 1 16,0 21-16,0-22 0,0 1 0,0 21 15,0-21-15,21 20 0,22 1 16,-22 21-16,0-21 0,21 21 0,1 0 15,-1 21-15,22-21 0,-22 21 0,21 22 16,-20-22-16,20 21 16,-20-21-16,-1 22 0,0-22 0,1 21 15,-1 1-15,0-22 0,-21 21 0,1 0 16,-1-20-16,0 20 0,0-21 16,-21 0-16,21 0 0,-21 1 0,0-1 15,0-42 16,0-1-31,0-20 16,21 21-16,-21 0 0,22-22 0,-1 1 16,-21 0-16,21-1 0,0 1 15,0 0-15,0-1 0,1 1 0,-1 0 16,21-1-16,-21 1 0,0 21 16,22 21-16,-22 0 0,0 0 0,0 0 15,0 21-15,1 0 0,-1 22 16,0-1-16,0 0 0,-21 1 0,0-1 15,0 0-15,0 22 0,0-22 16,0 22-16,0-22 0,0 21 0,0-20 16,-21-1-16,0-21 0,21 22 0,0-22 15,0 0-15,0 0 16,21-21 0,0-21-16,0 0 0,0 0 15,1-1-15</inkml:trace>
  <inkml:trace contextRef="#ctx0" brushRef="#br0" timeOffset="82096.85">6858 15854 0,'0'21'31,"0"0"-31,0 0 0,0 1 0,0-1 0,0 0 16,21-21-16,0 21 15,0-21-15,1 0 0,-1 0 16,21 0-16,-21 0 0,0-21 0,1 0 15,-1 21-15,21-21 16,-21-1-16,0 1 0,-21 0 0,22 0 16,-22 0-16,0 0 0,0-1 0,0 1 15,0 0-15,0 0 0,0 0 16,0 0-16,-22 21 0,1-22 0,0 22 16,0 0-16,0 0 15,0 22-15,-1-1 0,1 0 0,21 0 16,-21 0-16,0 22 0,21-22 0,0 21 15,0 0-15,0 1 0,0-1 16,0 0-16,0 1 0,21-1 0,0-21 16,0 22-16,1-22 0,-1 0 15,0 0-15,21 0 0,-21-21 16,1 0-16,20 0 0,-21 0 0,21 0 16,1 0-16,-22 0 0,21-21 15,1 0-15,-1 0 0,0-22 0,-21 1 16,22 21-16</inkml:trace>
  <inkml:trace contextRef="#ctx0" brushRef="#br0" timeOffset="82332.7">7874 15642 0,'0'0'0,"0"-42"0,0 0 0,0-1 15,0 22-15,0-21 0,-21 42 0,0-21 16,-1 42 0,1 0-16,21 0 0,-21 0 0,21 22 15,0-22-15,0 21 0,0 0 16,0 1-16,0-1 0,0 22 0,0-22 15,0 0-15,0 22 0,0-22 16,0 0-16,0 1 0,0-22 0,0 21 16,0-21-16,0 1 0,0-1 15,0 0-15,21-21 0,0 0 16,1 0-16,20 0 0,-21-21 16,0 0-16,0-22 0,22 22 15,-22-21-15</inkml:trace>
  <inkml:trace contextRef="#ctx0" brushRef="#br0" timeOffset="83720.4">8255 15642 0,'0'-42'0,"0"84"0,21-105 0,-21 42 16,0-1-16,0 44 15,0 20 1,0-21-16,0 0 0,0 22 0,0-1 16,0 0-16,0 1 0,0-1 15,0 0-15,0 1 0,0-1 0,0-21 16,0 21-16,0-20 0,0 20 0,0-21 15,0 0-15,21 0 0,0-21 16,-21 22-16,22-22 0,-1 0 16,0 0-16,0 0 0,0-22 15,0 1-15,1 0 0,-1 0 16,-21-21-16,21 20 0,0 1 16,-21-21-16,21 21 0,-21-22 15,21 22-15,1 0 0,-22 0 0,0 0 16,0 0-16,21 21 0,-21 21 31,0 0-31,0 0 0,0 0 0,0 0 16,0 22-16,0-22 0,0 0 15,0 0-15,0 0 0,0 1 0,21-1 16,-21 0-16,21 0 0,0-21 0,0 21 16,1-21-1,-1 0-15,0 0 0,0 0 0,0 0 0,0 0 16,1 0-16,20-21 0,-21 0 15,0 21-15,0-21 0,1-22 16,20 22-16,-21 0 0,-21 0 0,21 0 16,0 0-16,-21-1 0,22 1 0,-22 0 15,0 42 17,-22-21-32,22 21 15,-21 1-15,21-1 0,0 0 0,0 0 16,0 0-16,0 0 0,0 1 15,21-1-15,1-21 16,-1 0-16,0 0 0,0 0 0,0 0 16,22 0-16,-22 0 0,0 0 15,0 0-15,0-21 0,0-1 16,1 22-16,-1-21 0,-21 0 0,21 0 16,-21 0-16,0 0 0,0-1 15,0-20-15,-21 21 0,0 0 0,-1 0 16,-20-1-16,21 1 0,-21 0 0,20 0 15,-20 21-15,21 0 0,0 0 16,-22 0-16,22 0 16,21 21-16,21-21 15,1 21-15,-1-21 16,0 21-16,21-21 0,-21 0 0,22 0 16,-1 22-16,0-22 0,1 0 0,-1 0 15,22 0-15,-22 0 0,0 0 16,1 0-16,-1 0 0,-21-22 0,21 22 15,-20-21-15,-1 21 0,0-21 0,-21 0 16,0 0 0,-21 21-1,0 0-15,-1 0 0,1 0 16,0 21-16,0 0 0,0 0 16,0 0-16,-1 1 0,1 20 0,0-21 15,21 21-15,0-20 0,0 20 16,-21-21-16,21 21 0,0-20 15,0-1-15,0 0 0,0 0 0,0 0 16,0 0-16,21-21 0,0 0 16,0 0-16,1 0 0,-1 0 15,0 0-15,0-21 0,0 21 0,0-21 16,22 0-16,-22 0 0,0-22 16,0 22-16,0-21 0,1 0 0,-1 20 15,0-20-15,0 0 0,-21-1 0,21 1 16,-21-21-16,0 20 0,21 1 15,-21 0-15,0 20 0,0-20 0,0 21 16,0 0-16,0 0 0,0 42 31,0 0-31,0 0 0,0 21 0,0-20 16,0 20-16,0 0 0,-21 1 16,21-22-16,-21 21 0,21 0 0,0 1 15,-21-1-15,21 0 0,0-20 0,0 20 16,0-21-16,0 0 0,0 0 15,21 1-15,0-22 0,0 21 0,1-21 16,-1 0-16,0 0 0,0 0 0,0 0 16,0-21-16,1 21 15,-1-22-15,0 1 0,0 0 0,0 0 0,22 0 16,-22-22-16,0 22 0,0 0 16,0-21-16,0 21 0,1-1 15,-1 1-15,0 0 0,0 21 0,0 0 16,-21 21-1,0 0-15,0 1 0,0-1 16,-21 0-16,0 0 0,0 0 0,21 22 16,0-22-16,0 0 0,0 0 15,0 0-15,0 0 0,0 1 16,0-1-16,21-21 31,-21-21-31,0-1 16</inkml:trace>
  <inkml:trace contextRef="#ctx0" brushRef="#br0" timeOffset="84027.75">7747 15621 0,'-42'0'0,"84"0"0,-127 21 0,64-21 0,42 0 15,22 0 1,-1 0-16,21 0 0,1 0 16,21 0-16,-22-21 0,43 21 0,-21-21 15,-1 21-15,1-21 0,0 21 16,-1-21-16,1 21 0,-22 0 0,1 0 15,-1 0-15,-20 0 0,-22 0 0,-63 21 32,20-21-32,-41 21 0,-1 0 0</inkml:trace>
  <inkml:trace contextRef="#ctx0" brushRef="#br0" timeOffset="84738.6">3387 17187 0,'0'0'0,"21"0"32,21-21-32,-21 0 0,22 21 0,-1-21 15,0 21-15,-21 0 0,22 0 16,-1 0-16,0 0 0,-20 0 0,-1 0 16,-21 21-16,0 0 0,0 0 15,-21 1-15,-1-1 0,-20 0 0,0 0 16,-1 0-16,1 0 0,0 22 15,-1-22-15,1 0 0,0 0 0,-1 0 16,22 1-16,0-1 0,0-21 16,21 21-16,21-21 15,0 0-15,0 0 0,22 0 16,-1 0-16,22 0 0,-22 0 16,21 0-16,1 21 0,-1-21 15,-20 21-15,20-21 0,-20 21 16,20 1-16,-42-22 0,22 21 0,-22 0 15,0-21-15,-21 21 0,0 0 16,0 0-16,-21 1 0,-22-22 16,22 21-16,-21-21 0,21 21 15,-22-21-15,1 0 0,0 21 0,-1-21 16,1 0-16,0 0 0,-1 0 16,22 0-16,-21 0 0,21 0 0,0 0 15,-1-21-15,22 0 16,0 0-16,0-1 15,0 1-15</inkml:trace>
  <inkml:trace contextRef="#ctx0" brushRef="#br0" timeOffset="84920.29">4318 17399 0,'0'0'0,"63"0"0,-20 0 0,-22 0 0,21 0 16,-21 0-16,1 0 0,-44 0 47,44 0-16</inkml:trace>
  <inkml:trace contextRef="#ctx0" brushRef="#br0" timeOffset="86408.58">5905 17018 0,'0'0'16,"0"-21"-16,0 0 0,0 0 0,0-1 16,0 1-16,0-21 0,0 21 15,0 0-15,-21-1 0,0 22 16,21-21-16,-21 21 15,0 0-15,0 0 0,-22 21 16,22-21-16,0 43 0,-21-22 0,-1 21 16,22-21-16,0 22 0,-21 20 15,20-20-15,1-1 0,0 0 0,21 22 16,0-22-16,0 0 0,0 1 16,0-1-16,0 0 0,21-20 0,0 20 15,1-21-15,-1 0 0,0 0 16,21-21-16,-21 0 0,22 0 0,-22 0 15,21 0-15,1 0 0,-1-21 16,0 0-16,-21 0 0,22 0 0,-1 0 16,-21-1-16,0 1 15,22-21-15,-22 21 0,0 0 0,0-22 16,0 22-16,1 0 0,-22 0 16,0 0-16,0-1 0,0 1 0,0 42 31,0 1-31,0-1 0,0 0 15,0 0-15,-22 0 0,22 22 16,0-22-16,0 0 0,0 21 0,0-21 16,0 1-16,0-1 0,22 21 15,-1-42-15,0 21 0,0 0 16,0-21-16,0 0 0,1 0 16,-1 0-16,21 0 0,-21 0 0,0-21 15,22 21-15,-22-21 0,0 0 16,0 0-16,22 0 0,-22-22 0,-21 22 15,0 0-15,21 0 0,-21-22 16,0 22-16,0-21 0,-21 21 0,0 0 16,-1-1-16,1 1 0,0 0 15,0 21-15,0 0 0,0 0 0,-1 0 16,1 0-16,0 0 0,21 21 16,0 0-16,0 1 15,0-1-15,21-21 16,0 0-16,1 0 15,-1 0-15,0 0 0,21 0 16,1 0-16,-22 0 0,21 0 0,0 0 16,1 0-16,-1-21 0,-21 21 15,22 0-15,-1 0 0,-21 0 0,0 0 16,0 0-16,1 0 0,-1 0 16,0 21-16,-21 0 0,0 0 15,0 0-15,0 0 0,0 22 0,0-22 16,0 0-16,0 0 0,0 0 15,0 1-15,-21-1 0,21 0 0,0 0 16,-21 0 0,21-42 15,0 0-31,0 0 0,0 0 0,0-1 16,0 1-16,21 0 0,-21 0 15,21-21-15,0 20 0,0-20 0,0 21 16,1-21-16,20 20 0,-21-20 15,21 21-15,-20 0 0,-1 21 0,21 0 16,-21 0-16,0 0 0,1 0 16,-1 0-16,0 21 0,-21 21 15,0-21-15,0 1 0,0-1 0,0 21 16,0-21-16,0 0 0,0 22 16,0-22-16,0 0 0,0 0 15,0 0-15,0 1 0,21-22 16,0 0-1,0 0-15,1 0 0,-1-22 0,0 1 16,0 21-16,21-21 0,1 0 16,-1 0-16,22-22 0,-22 22 0,21 0 15,1-21-15,-22 21 0,22-22 16,-22 22-16,-21-21 0,0 21 0,-21-1 16,0 1-16,-21 0 0,0 21 15,-21 0-15,-1 0 0,1 0 16,-21 21-16,20 0 0,1 1 0,-22-1 15,22 0-15,0 21 0,21-21 16,-1 22-16,1-22 0,21 0 0,0 21 16,0-20-16,21-1 0,1 0 15,-1 21-15,21-21 0,0 1 0,-20-1 16,20 0-16,21 0 0,-41-21 16,20 21-16,0 0 0,-21-21 0,1 0 15,-22 22-15,-22-22 16,1 0-16,0 0 15,0-22-15,0 22 0,0-21 16,-1 0-16,22-21 0,-21 21 0,21-22 16,0 22-16,0-21 15,21-1-15</inkml:trace>
  <inkml:trace contextRef="#ctx0" brushRef="#br0" timeOffset="86643.45">8424 16743 0,'-21'127'32,"21"-85"-17,-21 1-15,21-22 0,0 21 0,-21 0 16,21 1-16,0-1 0,0 0 16,0 1-16,0-1 0,-21 0 15,21 1-15,-22-22 0,22 21 0,0-21 16,-21 22-16,21-22 0,-21 0 15,21 0-15,-21-21 0,21-21 32</inkml:trace>
  <inkml:trace contextRef="#ctx0" brushRef="#br0" timeOffset="86832.34">8043 17272 0,'21'-21'31,"1"21"-15,-1-21-16,0 21 0,21 0 0,-21 0 16,1 0-16,20-21 0,-21 21 0,21 0 15,1-22-15,-22 1 0,21 21 16,1 0-16,-1-21 0,-21 21 0,21 0 16,-20-21-16,20 21 0,-21 0 15,0 0-15</inkml:trace>
  <inkml:trace contextRef="#ctx0" brushRef="#br0" timeOffset="87535.93">8699 17124 0,'0'-21'31,"0"0"-15,22-1-16,-1 22 16,0 0-16,0 0 0,0 0 15,0 0-15,1 22 0,-1-22 16,0 21-16,0 0 0,0 0 0,0 21 15,1-20-15,-22-1 0,0 0 16,0 0-16,0 21 0,0-20 0,0-1 16,0 0-16,0 0 0,0 0 15,-22 0-15,22 1 0,-21-22 32,21-22-17,0 1-15,0 0 0,0 0 16,21 0-16,-21-22 15,22 22-15,-1 0 0,0 0 0,0-21 16,0 20-16,0 1 0,22-21 16,-22 21-16,0 0 0,0-1 0,0 22 15,1-21-15,-1 0 0,0 21 16,0 0-16,0 0 0,0 0 0,1 0 16,-22 21-1,0 0-15,0 1 16,0-1-16,0 0 0,0 0 0,0 0 15,0 0-15,0 1 0,0-1 16,0 0-16,0 0 0,0 0 0,0 0 16,0 1-16,0-1 15,0 0-15,21-21 0,0 0 16,0 0 0,0 0-16,0 0 0,1 0 15,-1 0-15,0 0 0,0-21 16,-21 0-16,21-1 0,0 1 0,1 0 15,-1 0-15,0 0 16,-21 0-16,21-1 0,0 1 0,-21 0 16,0 0-16,21 0 0,1 21 15,-22 21 1,0 0-16,0 0 0,0 0 16,0 1-16,0-1 0,0 0 15,0 0-15,0 0 0,0 0 0,0 1 16,0-1-16,0 0 15,21-21 1,0 0-16,0 0 16,0 0-16,0-21 0,1 21 15,-1-21-15</inkml:trace>
  <inkml:trace contextRef="#ctx0" brushRef="#br0" timeOffset="88492.65">10139 17060 0,'0'0'0,"0"-21"0,0 0 0,0-21 15,-21 63 1,-1-21 0,22 42-16,-21-21 0,0 1 15,0 20-15,21-21 0,-21 21 0,0-20 16,-1 20-16,1-21 0,21 21 0,0-20 16,-21-1-16,21 0 0,0 0 15,0 0-15,21 0 16,0-21-16,1 0 0,-1 0 15,21 0-15,-21 0 0,22 0 0,-1 0 16,-21 0-16,21-21 0,-20 21 16,20-21-16,-21 0 0,21 0 0,-20-22 15,-1 22-15,21-21 0,-21 0 16,-21-1-16,21 1 0,1-22 0,-22 22 16,21-21-16,-21-1 0,0 22 15,0-22-15,21 22 0,-21 0 0,21 20 16,-21 1-16,0 0 0,0 42 15,0 0-15,0 1 16,-21 20-16,0 0 16,0 1-16,-1 20 0,1-21 0,0 1 15,21 20-15,-21-20 0,21-1 16,-21 0-16,21 1 0,0-22 0,0 21 16,0-21-16,0 0 0,0 1 15,0-1-15,21 0 0,0 0 0,0-21 16,22 0-16,-22 0 15,0 0-15,0 0 0,21 0 0,-20-21 16,-1 0-16,21 0 0,-21-1 16,0 1-16,22 0 0,-22 0 0,0 0 15,0-22-15,0 22 0,1 21 0,-1-21 16,-21 0-16,21 21 16,-21 21-1,-21 0-15,0 0 16,21 1-16,-22-1 0,22 0 0,0 0 15,0 0-15,0 0 0,0 1 16,0-1-16,0 0 0,0 0 16,22-21-1,-1 0-15,0 0 0,0 0 0,0 0 16,0 0-16,1 0 0,20 0 0,-21 0 16,0-21-16,0 0 0,1 21 15,-1-21-15,0-1 0,-21 1 0,0 0 16,0-21-16,0 21 15,0-22-15,0 22 0,0 0 0,0-21 16,0 20-16,-21 1 0,0 0 16,-1 21-16,1 0 0,0 0 15,0 21-15,0-21 16,0 21-16,21 1 0,-22-1 0,22 0 16,0 0-16,0 0 0,0 0 15,0 1-15,0-1 0,22 0 16,-1-21-16,0 21 0,0-21 0,0 21 15,0-21-15,1 0 0,-1 0 16,0 0-16,0 0 16,0 0-16,0 0 15,1 0-15,-1-21 16,0 21-16,-21-21 0,21 21 16,-21-21-16,21 0 0,-21-1 0,0 1 15,21 21-15,-21-21 0,0 0 16,0 0-16,0 0 0,0-1 15,-21 1-15</inkml:trace>
  <inkml:trace contextRef="#ctx0" brushRef="#br0" timeOffset="88643.55">9842 16955 0,'0'0'0</inkml:trace>
  <inkml:trace contextRef="#ctx0" brushRef="#br0" timeOffset="88704.52">10075 16955 0,'148'-22'16,"-296"44"-16,381-65 0,-169 22 0,20 0 0,-20 0 16,-1 0-16,1-1 0,-22 1 15</inkml:trace>
  <inkml:trace contextRef="#ctx0" brushRef="#br0" timeOffset="143285.53">17738 9419 0,'0'0'0,"0"-21"0,0 0 0,-22 21 15,22-21-15,-21 0 0,21-1 0,0 1 16,0 42 15,0 1-15,0-1-16,0 0 0,0 21 0,0 1 15,0-1-15,0 21 0,0-20 0,0-1 16,0 22-16,0-22 0,0 21 16,0-20-16,0-1 0,0 0 0,0 1 15,0-22-15,0 0 0,0 21 0,0-20 16,0-1-1,0-42 17,0-1-32,0 1 0,0 0 15</inkml:trace>
  <inkml:trace contextRef="#ctx0" brushRef="#br0" timeOffset="143612.31">17695 9377 0,'0'0'0,"-21"-21"0,21 0 0,0-1 16,0-20-16,0 21 0,0 0 16,0 0-16,0-1 0,0 1 15,42 21-15,-20-21 0,-1 21 0,0 0 16,21-21-16,1 21 0,-1 0 16,0 0-16,1 0 0,-1 0 0,0 0 15,1 0-15,-1 21 0,0 0 0,1 0 16,-22 1-16,0-1 0,-21 0 15,0 0-15,0 21 0,-21-20 0,0-1 16,-22 0-16,1 21 0,-22-21 0,22 1 16,0-1-16,-22 0 0,22 0 15,0 0-15,-1 0 0,22-21 0,0 22 16,0-22-16,42-22 31,0 22-31,0-21 16,0 0-16,1 0 0,-1 21 15,21-21-15</inkml:trace>
  <inkml:trace contextRef="#ctx0" brushRef="#br0" timeOffset="144028.09">18288 9313 0,'0'0'0,"21"-21"0,0 0 0,22 21 16,-22-21-16,0 21 0,0 0 16,-21 21-1,0 0 1,0 0-16,0 1 0,0 20 0,0-21 0,0 0 15,0 0-15,0 22 16,0-22-16,0 0 0,0 21 0,0-20 16,0-1-16,0 0 0,0 0 15,21 0-15,0 0 0,1-21 16,-1 0-16,0 0 0,0 0 16,0 0-16,0-21 0,1 0 15,20 0-15,-21 0 0,0 0 0,0-1 16,1 1-16,-1 0 0,0-21 0,0 21 15,0-1-15,-21-20 0,0 21 16,0 0-16,0-22 0,21 22 0,-21 0 16,0 0-16,0 42 31,-21 21-31,21-20 16,0-1-16,0 0 0,0 0 0,-21 21 15,21-20-15,0 20 0,0-21 16,0 0-16,0 0 0,0 1 0,0-1 15,0 0-15,21 0 0,-21 0 16,21-21-16,1 0 0,-1 0 16,0 0-16,0 0 0,0-21 0</inkml:trace>
  <inkml:trace contextRef="#ctx0" brushRef="#br0" timeOffset="144500.34">19156 9144 0,'0'0'0,"0"-42"0,-21-22 32,21 85-32,-22 1 0,22-1 15,0 21-15,0-21 0,0 22 0,0-1 16,0-21-16,0 21 0,0-20 0,0 20 16,0-21-16,0 0 15,0 22-15,0-22 0,0 0 0,0 0 0,0 0 16,0 0-16,-21-21 31,21-21-15,0 0-16,0 0 15,0 0-15,0 0 0,21-1 0,1 1 16,-22 0-16,21 0 0,0 0 0,0 0 16,0-1-16,22 1 0,-22 0 15,0 21-15,21 0 0,-21 0 0,1 0 16,20 0-16,-21 0 0,0 0 0,0 21 15,1 0-15,-22 1 0,0-1 16,0 0-16,0 0 0,0 0 0,0 0 16,-22 1-16,1-1 0,-21 0 15,21 0-15,0 0 0,-22-21 16,22 21-16,-21 1 0,21-22 0,-1 21 16,1-21-16,0 0 0,0 0 0,21-21 31,0-1-16,0 1-15,21 0 0,0 0 0,0 0 16</inkml:trace>
  <inkml:trace contextRef="#ctx0" brushRef="#br0" timeOffset="145352.87">19833 8996 0,'0'85'31,"-21"-64"-31,0 0 0,21 21 0,-21-21 16,21 22-16,-22-1 0,22-21 0,-21 22 16,21-22-16,0 21 0,0-21 15,0 0-15,0 22 0,0-22 0,0 0 16,0 0-16,0 0 0,0 1 16,21-22-16,1 0 15,-1 0-15,0 0 0,0 0 0,0 0 16,0-22-16,1 1 0,-1 0 0,0 0 15,0 21-15,0-21 16,0 0-16,-21-22 0,22 22 0,-1 0 16,-21 0-16,21 0 0,-21-1 0,0 1 15,0 0-15,0 42 32,0 0-32,0 1 15,0-1-15,-21 0 0,21 0 0,0 21 16,0-20-16,0-1 0,0 21 0,0-21 15,0 0-15,21 1 0,0-1 16,0 0-16,-21 0 0,21-21 16,1 21-16,-1-21 0,0 0 0,0 0 15,0 0-15,0 0 0,1 0 16,-1-21-16,0 21 0,0-21 0,0 0 16,0 0-16,1-22 0,-1 22 0,0 0 15,0-21-15,0 20 0,0-20 16,22 21-16,-22-21 0,0 20 0,0 1 15,0 0-15,1 0 0,-1 0 0,0 21 16,0 0-16,0 0 0,-21 21 16,0 0-1,0 0-15,0 0 16,0 1 0,0-44 30,0 1-46,21 21 16,-21-21-16,0 0 0,0 0 16,-21 21-1,0 0-15,0 0 16,0 0-16,0 0 16,-1 21-16,1 0 0,0 0 0,0 0 15,0 22-15,0-22 0,-1 0 16,22 0-16,-21 22 0,21-22 15,0 0-15,0 0 0,0 0 0,0 0 16,0 1-16,21-1 0,1 0 0,-1-21 16,0 21-16,0-21 0,0 0 15,22 0-15,-22 0 0,0 0 0,0 0 16,21 0-16,-20 0 0,-1 0 0,0-21 16,0 0-16,0 0 0,0-1 15,1 1-15,-1 0 0,-21 0 0,0 0 16,0-22-16,21 22 0</inkml:trace>
  <inkml:trace contextRef="#ctx0" brushRef="#br0" timeOffset="145555.74">20320 8911 0,'0'0'0,"-64"0"15,86 21 48</inkml:trace>
  <inkml:trace contextRef="#ctx0" brushRef="#br0" timeOffset="145833.57">21886 9123 0,'0'-21'0,"0"42"31,0 0-31,0 0 15,0 0-15,0 1 0,0-1 0,0 0 16,0 0-16,-21 0 0,21 0 16,0 1-16,0-1 0,0 0 0,-21 0 15,21 0-15,-21 0 0,21 1 16</inkml:trace>
  <inkml:trace contextRef="#ctx0" brushRef="#br0" timeOffset="146014.54">21907 9017 0,'0'0'0,"0"-42"16,-21-85 0,0 127-16,0 0 15,21 21 1,0 0-1,0 0-15,21 0 0,0 1 16,0-1-16,1 0 0,-1 0 0</inkml:trace>
  <inkml:trace contextRef="#ctx0" brushRef="#br0" timeOffset="146684.16">22352 9165 0,'0'0'16,"-21"0"-16,0 21 0,-1 1 16,22-1-16,0 0 15,0 0-15,-21 0 0,21 0 0,-21 1 16,21-1-16,-21 0 0,21 0 16,0 0-16,0 0 15,0 1-15,0-44 47,0 1-31,21 0-16,0 21 0,-21-21 0,21 0 15,1 0-15,-22-1 0,21 1 16,0 0-16,-21-21 0,21 21 0,0 21 16,0-22-16,-21 1 0,22 21 15,-1 0-15,-21 21 16,0 1-16,0-1 0,21 0 15,-21 21-15,0-21 0,21 1 16,-21-1-16,0 0 16,0 0-16,21 0 15,0-21-15,1 0 0,-1 0 16,0 0-16,0 0 16,0 0-16,0 0 0,1-21 15,-1 0-15,0 0 0,0 0 16,0-1-16,0 1 0,1 0 15,-1-21-15,0 21 0,0-22 0,-21 1 16,21 0-16,0-1 0,1 1 16,-22 0-16,21-1 0,-21 1 0,0 0 15,0 20-15,0 1 0,0 0 0,0 42 32,0 22-32,0-22 15,-21 21-15,21 0 0,-22 1 16,22-1-16,-21 0 0,21 1 0,-21-1 15,21 0-15,0 1 0,0-22 0,0 21 16,0-21-16,0 1 0,0-1 16,0 0-16,0 0 0,0 0 0,21-21 15,0 0-15,1 0 0,-1 0 16</inkml:trace>
  <inkml:trace contextRef="#ctx0" brushRef="#br0" timeOffset="146860.04">22691 9123 0,'0'0'0,"21"0"32,0 0-32,0 0 0,21 0 0,-20 0 15,-1 0-15,21 0 0,-21 0 0,22 0 16,-22 0-16,21 0 0,0 0 15</inkml:trace>
  <inkml:trace contextRef="#ctx0" brushRef="#br0" timeOffset="147375.76">23876 9165 0,'0'-21'0,"0"0"16,21 0-16,-21 0 16,21-1-16,-21 1 0,0 0 15,0 0-15,0 0 16,0 0-16,-21 21 16,0 0-16,0 0 0,0 0 15,-1 0-15,1 0 0,-21 21 0,21 0 16,0 21-16,-1-21 0,-20 1 0,21 20 15,0-21-15,0 21 0,21-20 16,-22-1-16,22 0 0,-21 21 0,21-21 16,0 1-16,0-1 0,0 0 15,21-21-15,1 21 16,-1-21-16,0 0 0,0 0 16,0 0-16,22-21 0,-22 0 15,0 21-15,0-21 0,0-1 16,0 22-16,1-21 0,-1 0 0,0-21 15,0 21-15,0-1 0,0 1 0,1 0 16,-1 0-16,-21 0 0,0 42 31,0 0-15,0 0-16,0 0 0,0 1 0,0-1 16,-21 0-16,21 0 0,0 0 0,0 0 15,0 1-15,0-1 0,0 0 16,21 0-1,0-21-15,0 0 0,0 0 0,0 0 16</inkml:trace>
  <inkml:trace contextRef="#ctx0" brushRef="#br0" timeOffset="147584.65">24342 9250 0,'0'0'0,"21"0"47,0 0-31,0 0 0,0 0-16</inkml:trace>
  <inkml:trace contextRef="#ctx0" brushRef="#br0" timeOffset="147744.54">24236 9377 0,'-21'0'0,"42"0"0,-42 21 16,42-21 15,0 0-31,0 0 16,0 0-16,0 0 15,1 0-15,-1-21 0</inkml:trace>
  <inkml:trace contextRef="#ctx0" brushRef="#br0" timeOffset="147980.41">24638 9186 0,'0'0'0,"0"-42"31,-21 42-16,21 21-15,-21 0 16,21 1-16,-22-1 16,22 0-16,0 0 0,0 0 15,0 0-15,0 1 0,-21-1 0,21 0 16,-21 0-16,21 0 16,0 0-16,0 1 15,21-22 1</inkml:trace>
  <inkml:trace contextRef="#ctx0" brushRef="#br0" timeOffset="148640.41">24871 9229 0,'0'0'0,"-21"0"16,-1 21-1,22 0-15,-21 0 16,0 0-16,0 1 16,21-1-16,0 0 0,0 0 15,0 0-15,0 0 0,0 1 16,21-22 0,0 0-1,0 0-15,1 0 16,-1 0-16,-21-22 15,0 1-15,0 0 16,21 0-16,-21 0 0,0 0 16,21 21-16,-21-22 0,0 1 15,21 0-15,-21 0 0,21 21 0,1-21 16,-1 21-16,0-21 16,0 21-16,0 0 0,0 0 0,22 0 15,-22 0-15,0 0 0,0 0 0,0 0 16,1 0-16,-22 21 0,0 0 15,0 0-15,0 0 16,0 0-16,0 1 16,-22-1-16,1 0 0,21 0 15,0 0 1,0 0 0,0 1-16,21-22 15,1 0 1,-1 0-16,0 0 0,0 0 15,0 0-15,0-22 16,1 22-16,-22-21 0,0 0 16,21 0-16,-21 0 0,0 0 15,0-1-15,0 1 0,0 0 0,0 0 16,-21 0-16,-1 21 16,1 0-16,0 0 15,0 0-15,0 0 0,0 0 16,21 21-1,21-21 17</inkml:trace>
  <inkml:trace contextRef="#ctx0" brushRef="#br0" timeOffset="148840.29">25696 9356 0,'0'0'0,"-21"0"0,21-21 0,-21 21 16,0 0-16,21 21 47,0 0-32</inkml:trace>
  <inkml:trace contextRef="#ctx0" brushRef="#br0" timeOffset="149068.16">25739 9567 0,'-22'64'31,"22"-43"-31,0 0 0,0 0 16,0 1-16,0-1 0,0 0 0,0 0 15,0 0-15,-21-21 0,21 21 16,-21 1-16,21-1 0,-21 0 0,0-21 16,0 21-16,-1 0 0,1 0 0,-21-21 15,21 22-15,-22-22 0,22 0 16,-21 0-16,0 21 0,-1-21 0,1 0 16,0 0-16</inkml:trace>
  <inkml:trace contextRef="#ctx0" brushRef="#br0" timeOffset="149692.81">20574 8424 0,'0'0'0,"63"-21"0,-20 0 0,-1 21 0,0-21 16,-20 0-16,-1 21 0,0 0 16,-21-21-16,-21 21 15,-22 21-15,1 0 0,-21 21 16,-1-21-16,1 22 0,-1 20 15,-21-20-15,1 20 0,-1 22 0,-21-22 16,0 22-16,-21 0 0,0-1 0,-21 1 16,21 0-16,-21-1 0,0 1 15,21 0-15,-21-1 0,21 1 16,21 0-16,0-22 0,0 1 0,22-1 16,20 1-16,1-22 0,-1 0 15,22 1-15,-1-1 0,22-21 0,0 21 16,0-20-16,0-1 0,0-21 0,21 21 15,-22-21-15,22-21 47,0 0-31,0-1-16,0 1 16</inkml:trace>
  <inkml:trace contextRef="#ctx0" brushRef="#br0" timeOffset="152748.94">20913 10710 0,'0'0'0,"-64"0"31,43 0-31,0 22 16,21-1-16,-21 0 0,21 0 15,-22 21-15,22-20 0,-21-1 0,0 0 16,21 0-16,0 0 0,0 0 16,-21 1-16,0-1 0,21 0 15</inkml:trace>
  <inkml:trace contextRef="#ctx0" brushRef="#br0" timeOffset="152947.81">20870 10541 0,'0'0'0,"0"21"62,0 0-46,21-21-16,1 22 0,-1-22 16,0 0-16,0 0 0,0 21 0</inkml:trace>
  <inkml:trace contextRef="#ctx0" brushRef="#br0" timeOffset="153584.03">21230 10774 0,'0'0'0,"0"21"0,-42 106 32,42-106-32,0 0 15,-21 1-15,21-1 0,0 0 16,0-42 31,0 0-47,0-1 15,21 22-15,0-21 0,0 0 0,-21 0 16,21-21-16,0 20 0,1 1 0,-1-21 16,0 21-16,-21 0 0,21-1 15,0 1-15,0 0 0,1 21 0,-22 21 16,21 0-1,-21 1-15,0-1 0,0 0 16,0 0-16,0 21 0,0-20 0,0 20 16,0-21-16,0 0 0,0 22 0,21-22 15,-21 0-15,21 0 0,0 0 16,0 0-16,1-21 0,-1 0 16,0 0-16,21 0 0,-21 0 0,1 0 15,-1 0-15,21-21 0,-21 0 16,0 0-16,22 0 0,-22 0 0,0-1 15,0 1-15,0 0 0,1-21 0,-1-1 16,0 1-16,0 0 0,0-1 16,0-20-16,1 21 0,-22-22 15,21 22-15,0-1 0,0-20 0,-21 42 16,0-22-16,21 22 0,-21 0 16,0 42-1,-21 0-15,0 22 16,0-22-16,0 42 0,-1-20 0,22-1 15,-21 22-15,0-22 0,21 0 0,0 1 16,0-1-16,0 0 0,0 1 16,0-1-16,0-21 0,0 0 0,0 0 15,0 1-15,0-1 0,0 0 0,21-21 32,0 0-32,1 0 15,-1-21-15</inkml:trace>
  <inkml:trace contextRef="#ctx0" brushRef="#br0" timeOffset="153767.93">21886 10689 0,'0'0'0,"-21"0"31,42 0-31,0 0 16,1 0-16,-1 0 0,0 0 0,21 0 15,-21 0-15,1 0 0,20 0 16,-21-21-16,21 21 0,1 0 0,-22 0 16,21-21-16</inkml:trace>
  <inkml:trace contextRef="#ctx0" brushRef="#br0" timeOffset="154288.7">23304 10901 0,'0'0'0,"22"-42"31,-1 20-31,-21 1 0,21 0 16,-21 0-16,21 0 0,-21-22 0,0 22 15,0-21-15,0 0 0,0 20 16,0 1-16,0 0 0,0 0 0,-21 0 15,0 21-15,0 0 16,-22 0-16,22 21 0,0 0 0,-21 0 16,-1 22-16,22-22 0,-21 21 0,-1-21 15,22 22-15,0-1 0,-21-21 16,42 21-16,0-20 0,0-1 16,0 21-16,0-21 0,0 0 0,0 1 15,21-1-15,0-21 16,0 0-16,0 0 0,22 0 0,-22 0 15,0 0-15,0 0 0,0-21 0,1-1 16,-1 22-16,0-21 0,0 0 16,0-21-16,0 21 0,1-1 0,-1-20 15,0 0-15,0 21 0,0-22 16,0 22-16,1 0 0,-22 0 0,0 42 31,0 0-31,0 0 16,0 0-16,-22 22 0,1-22 0,21 0 15,0 0-15,-21 22 0,21-22 0,0 0 16,0 0-16,0 0 0,21 0 16,0-21-16,1 22 0,20-22 0,-21 0 15,21 21-15,-20-21 0</inkml:trace>
  <inkml:trace contextRef="#ctx0" brushRef="#br0" timeOffset="154495.57">24109 10689 0,'0'0'0,"-21"0"15,-1 0-15,22 21 32,22-21-32,-1 0 15,0 0-15,0 0 0,-21 22 16,21-22-16,0 0 0,1 0 15,-1 0-15,0 0 0</inkml:trace>
  <inkml:trace contextRef="#ctx0" brushRef="#br0" timeOffset="154675.91">24003 10859 0,'0'0'0,"-21"21"0,0 0 31,42-21-15,0 0-16,0 0 16,0 0-16,0 0 0,22 0 15,-22 0-15,0 0 0,21 0 0,1 0 16,-1 0-16</inkml:trace>
  <inkml:trace contextRef="#ctx0" brushRef="#br0" timeOffset="154916.31">24744 10562 0,'0'0'0,"-21"0"0,-1 0 0,1 0 0,0 0 15,0 0-15,21 21 0,-21 1 16,0-1-16,-1 0 0,22 21 16,-21-21-16,21 1 0,-21 20 0,21-21 15,-21 21-15,21-20 0,0-1 0,0 0 16,0 0-16,-21 0 0,21 0 15,0 1-15,0-1 0,21-21 32,0 0-32,0 0 15,22-21-15,-22 21 0</inkml:trace>
  <inkml:trace contextRef="#ctx0" brushRef="#br0" timeOffset="155284.81">25061 10753 0,'0'0'15,"0"-21"-15,0-1 0,-21 22 16,0 0-16,0 0 16,0 22-16,-1-1 0,-20 0 0,21-21 15,0 21-15,0 0 0,21 0 0,-22 1 16,22-1-16,0 0 16,0 0-16,0 0 0,0 0 15,22-21-15,-1 22 16,0-22-16,0 0 0,0 0 15,0 0-15,22 0 0,-22 0 0,21 0 16,-21 0-16,22 0 0,-22-22 16,0 1-16,0 21 0,0-21 0,-21 0 15,0 0-15,22-22 0,-22 22 0,0 0 16,0-21-16,0 21 0,0-1 16,-22 1-16,1 0 0,0 0 15,0 0-15,0 21 0,0 0 0,-22 0 16,22 0-16,0 0 0,0 0 15,-22 0-15,22 21 0,0 0 0,21 0 16,0 0 0,21-21-16,0 0 15,1 0-15</inkml:trace>
  <inkml:trace contextRef="#ctx0" brushRef="#br0" timeOffset="155492.7">25612 10732 0,'0'0'16,"0"-22"-16,0 1 31,-22 21-15,22 21 0,0 1-1,-21-22-15,21 21 0,0 0 16,-21-21-16,21 21 15,0 0-15</inkml:trace>
  <inkml:trace contextRef="#ctx0" brushRef="#br0" timeOffset="155668.6">25590 10943 0,'0'43'0,"0"-22"15,0 0-15,0 0 0,0 0 0,-21 0 16,0 22-16,0-22 0,21 21 15,-21-21-15,-22 1 0,22 20 0,0-21 16,-21 0-16,21 0 0,-22 1 16,-20-1-16,20 0 0,-20 0 0,-1-21 15,1 21-15,-1-21 0,1 21 0</inkml:trace>
  <inkml:trace contextRef="#ctx0" brushRef="#br0" timeOffset="156445.23">20891 11472 0,'-21'-21'15,"21"0"1,0 0 0,21 21-1,1 0-15,-1 0 16,21 0-16,-21 0 0,0 0 16,22 0-16,-1 0 0,22 0 0,-22 0 15,43 0-15,-22 0 16,22 0-16,21 0 0,-1 0 0,1 0 15,21 0-15,-21 0 0,21 0 0,0 0 16,0 0-16,21 0 0,-21 0 16,0 0-16,0-21 0,0 21 0,-21 0 15,0-21-15,0 21 0,-22-22 16,22 1-16,-21 21 0,0-21 0,-22 21 16,22-21-16,-22 21 0,1 0 0,-22-21 15,22 21-15,-22 0 0,-21 0 16,21-21-16,-20 21 0,-1 0 0,0 0 15,0 0 1,-21-22-16,-21 1 31,0 21-31,0 0 16,-1 0-16,-20 0 0,0 0 0,-1 0 16,1 0-16,0 0 0</inkml:trace>
  <inkml:trace contextRef="#ctx0" brushRef="#br0" timeOffset="156959.34">20934 11494 0,'0'0'15,"-21"0"-15,-1 0 0,1 0 0,0 21 16,42-21 15,0 0-31,22 0 0,-1 0 16,0 0-16,1 0 0,20 0 15,1 0-15,20-21 0,1 21 0,21 0 16,0 0-16,0 0 0,21 0 16,-22 0-16,22-22 0,0 22 0,-21 0 15,21 0-15,0-21 0,0 0 0,0 21 16,0-21-16,-21 21 0,0-21 16,-21 0-16,20 21 0,-20-22 0,-21 22 15,-1 0-15,1 0 0,-22 0 0,21-21 16,-41 21-16,20 0 0,-21 0 15,0 0-15,0 0 16,-21-21 31,22 21-47,-22-21 16</inkml:trace>
  <inkml:trace contextRef="#ctx0" brushRef="#br0" timeOffset="181232.81">17526 10689 0,'0'-21'0,"21"42"47,-21 0-47,21 1 15,-21-1-15,0 0 0,0 0 16,21 21-16,-21-20 0,22 20 0,-22 0 15,0 1-15,0-22 0,21 42 16,-21-20-16,0-1 0,21 0 0,-21 1 16,0-1-16,0-21 0,0 21 0,0 1 15,0-22-15,0 0 0,0 0 16,0 0-16,0 1 0,0-1 16,0 0-16,0-42 31,0 0-31,0-1 15</inkml:trace>
  <inkml:trace contextRef="#ctx0" brushRef="#br0" timeOffset="181608.15">17526 10880 0,'0'0'0,"-21"-21"0,21-1 0,0 1 0,0 0 16,0 0-16,0 0 0,0 0 15,0-1-15,21 1 0,0 0 0,0 0 16,0 0-16,1 21 16,-1-21-16,0 21 0,21 0 0,-21 0 15,1 0-15,-1 0 0,21 0 16,-21 0-16,0 0 0,1 21 0,-1 0 16,0-21-16,0 21 0,-21 21 0,21-20 15,-21-1-15,0 0 0,0 0 16,0 0-16,-21 0 0,0 1 0,0-1 15,0-21-15,-1 21 0,1 0 16,0-21-16,0 21 0,0 0 0,0-21 16,-1 0-16,22 22 15,0-44 32,22 1-47,-1 21 16,0-21-16,0 0 0,0 21 15</inkml:trace>
  <inkml:trace contextRef="#ctx0" brushRef="#br0" timeOffset="182075.89">18140 10689 0,'-21'64'31,"21"-43"-31,0 0 0,0 0 0,-22 0 15,22 1-15,0-1 16,0 0-16,0 0 0,0 0 16,0 0-16,0 1 0,0-1 15,0 0-15,22-21 16,-1 0 0,0 0-16,0 0 0,0 0 15,0 0-15,1 0 0,-1-21 16,0 21-16,0-21 0,0 21 0,0-22 15,1 1-15,-22 0 0,21 21 16,0-21-16,-21 0 0,21 0 16,-21-1-16,0 1 0,0 0 0,0 0 15,0 42 17,0 0-32,0 0 0,0 1 15,0-1-15,0 0 0,0 0 0,0 0 16,0 0-16,0 1 0,21-1 15,-21 0-15,0 0 0,21-21 16,-21 21-16,22-21 16,-1 0-16,0 0 0,0 0 15,0 0-15,0 0 16,1-21-16,-1 0 0,0 21 16,0-21-16,0 0 0,0-1 15</inkml:trace>
  <inkml:trace contextRef="#ctx0" brushRef="#br0" timeOffset="182607.58">18817 10499 0,'0'84'31,"0"-62"-31,0-1 0,0 21 0,0-21 16,0 22-16,0-22 0,0 21 15,0-21-15,0 0 0,0 22 0,0-22 16,0 0-16,0 0 0,-21 0 0,21 1 16,-21-1-16,21 0 15,0-42 32,0 0-47,21-1 16,-21 1-16,21 0 0,-21 0 15,21 0-15,0 0 0,-21-1 16,22 1-16,-1 21 0,0-21 16,-21 0-16,21 21 0,0 0 15,0 0-15,1 0 0,-1 0 0,0 0 16,-21 21-16,21 0 0,0 0 16,-21 1-16,0-1 0,0 0 15,0 0-15,0 0 0,-21-21 16,0 21-16,0 1 0,0-22 0,-1 21 15,1-21-15,0 21 0,0-21 16,0 0-16,0 0 0,-1 21 0,1-21 16,0 0-16,0 0 0,0 0 15,0 0-15,-1 0 16,1 0-16,21-21 31,21 0-15,1 0-16,-1 21 0,0-22 0,0 22 15</inkml:trace>
  <inkml:trace contextRef="#ctx0" brushRef="#br0" timeOffset="183376.24">19367 10456 0,'0'43'16,"-21"-22"-16,21 0 0,-21 0 16,21 22-16,0-22 0,0 21 0,-21-21 15,21 22-15,-21-1 0,21-21 16,0 0-16,0 22 0,-21-22 0,21 0 16,0 0-16,0 0 0,0 0 0,0 1 15,0-1-15,0 0 16,21-21-16,0 0 0,0 0 15,0 0-15,0 0 0,1 0 16,-1 0-16,0 0 0,0-21 16,0 21-16,0-21 0,1-1 15,-22 1-15,21 0 0,0 0 0,0 0 16,0 0-16,0-1 0,-21 1 16,22 0-16,-1 0 0,0 0 0,-21 0 15,21 21-15,0 0 16,0 0-16,1 21 15,-1 0 1,-21 0-16,21 0 16,0-21-16,-21 21 15,21-21-15,0 0 16,1 0 0,-1-21-1,-21 0 1,0 0-16,0 0 15,0 0-15,0-1 0,0 1 16,-21 21 15,-1 0-31,1 0 16,0 21-16,0-21 0,0 22 16,21-1-16,-21 0 0,-1 0 0,1 0 15,0 22-15,0-22 0,21 0 16,-21 0-16,21 0 0,-21 0 15,21 1-15,0-1 0,0 0 0,0 0 16,0 0-16,21 0 16,0-21-16,0 0 0,0 0 15,22 0-15,-22 0 0,0 0 16,0 0-16,21 0 0,-20-21 0,20 21 16,-21-21-16,0 21 0,22-21 0,-22 0 15,0 0-15,0 21 0,-21-22 16,21 1-16,-21 0 0,21 0 0,-21 0 15,0 0-15,0-1 0,0 1 16</inkml:trace>
  <inkml:trace contextRef="#ctx0" brushRef="#br0" timeOffset="184005.4">19579 10329 0,'0'22'0,"0"-44"0,-21 44 16,0-1-16,21 0 0,-21 0 15,-1-21-15,22 21 0,0 0 0,-21-21 16,21 22-16,0-1 0,-21-21 16,21 21-16,0 0 15,0 0 1,0 0 15,0-42 16,0 0-31,0 0-1,0 0 1,0 42 31,0 0-47,0 0 15,0 0-15,0 1 0,-21-1 16,21 0-16,0 0 0,-21 0 0,0 22 16,21-22-16,-22 0 0,22 0 15,0 0-15,-21 0 0,21 1 0,0-1 16,21-21 15</inkml:trace>
  <inkml:trace contextRef="#ctx0" brushRef="#br0" timeOffset="187367.7">20129 10097 0,'22'0'16,"-1"0"0,0 0-16,-42 21 62,-22 0-46,22 0-16,-42 21 0,20 1 0,-41 20 15,-1 1-15,0-1 0,-20 1 16,-1-1-16,0 1 0,0-1 0,0 1 16,0-1-16,1 1 0,-1-1 0,0-20 15,21 20-15,1 1 0,-1-1 16,0 1-16,22-22 0,-1 0 0,1 1 15,20-1-15,1-21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1:59:57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 423 0,'0'0'16,"-22"0"-16,22-21 16,-21 21-16,0 0 15,0 0-15,0 0 16,0 0-16,-1 0 15,1 0-15,0 0 0,0 0 16,21 21 0,21-21 15,21 0-31,-20 0 0,20 0 16,-21 0-16,43 0 0,-22 0 15,21-21-15,1 21 0,-1-21 16,1 21-16,-1 0 0,1-21 0,-1 21 15,1 0-15,-1-21 16,1 21-16,-22 0 0,1 0 0,-1 0 16,-21 0-16,0 0 0,0 0 15,-42 0 17,0 0-17,0 0-15,0 0 0,0 0 16,-1 0-16,1 0 0,0 0 0,0 0 15</inkml:trace>
  <inkml:trace contextRef="#ctx0" brushRef="#br0" timeOffset="364.37">1439 487 0,'0'0'0,"0"-21"16,0 0-16,-21 21 15,21-22-15,-21 22 32,21 22-17,0-1-15,-21-21 16,21 21-16,0 21 0,0-21 0,-21 1 15,21 20-15,0 0 0,0 1 16,-22-1-16,22 21 0,-21-20 0,0 20 16,21-20-16,0-1 0,-21 0 15,21 1-15,-21-1 0,21 0 16,-21-21-16,21 22 0,0-22 0,0 0 16,0 0-16,0 0 0</inkml:trace>
  <inkml:trace contextRef="#ctx0" brushRef="#br0" timeOffset="776.13">974 1185 0,'0'0'0,"-43"22"31,43-1-31,0 0 16,0 0-1,21 0 1,1-21-16,-1 0 0,21 0 0,-21 0 15,22 0-15,-1 0 0,0 0 16,1 0-16,-1 0 0,21 0 16,-20 0-16,-1 0 0,0-21 0,1 21 15,-1-21-15,0 21 0,-20 0 16,20-21-16,-21 21 0,0 0 16,-21-21-1,-21 21 16,21-22-31,0 1 16</inkml:trace>
  <inkml:trace contextRef="#ctx0" brushRef="#br0" timeOffset="1336.94">1905 826 0,'0'0'0,"-21"21"31,21 0-15,0 0-16,-21 0 0,21 22 16,0-22-16,0 0 0,0 21 0,0-21 15,0 22-15,0-22 0,0 0 16,0 0-16,0 0 0,0 1 0,0-1 15,0 0-15,0 0 16,0-42 31,0 0-47,0-22 16,0 22-16,0 0 15,0 0-15,0-21 0,0-1 0,0 22 16,0-21-16,21-1 0,0 1 15,0 21-15,0-21 0,0 20 0,22 1 16,-22 0-16,21 0 0,-21 0 16,22 0-16,-1 21 0,-21 0 15,22 0-15,-22 0 0,0 21 0,21 0 16,-21 0-16,1 0 0,-22 22 16,0-1-16,21-21 0,-21 21 0,0 1 15,0-1-15,0 0 16,0-20-16,-21 20 0,-1-21 0,1 21 15,21-20-15,0-1 0,-21 0 16,21 0-16,-21-21 0,21 21 0,-21 0 16,21-42 15,0 0-31,0 0 16,21 0-16</inkml:trace>
  <inkml:trace contextRef="#ctx0" brushRef="#br0" timeOffset="1660.74">2815 402 0,'0'0'0,"0"-21"15,0 42 1,-21 0-1,21 1-15,0-1 0,0 21 0,-21-21 16,21 22-16,-21-1 0,21 0 16,-22 1-16,22-1 0,0 0 0,-21 1 15,0-1-15,0 21 16,21-20-16,0-22 0,-21 21 0,21 1 16,-21-22-16,21 0 0,0 0 15,0 0-15,0 0 0,21-21 31,0 0-31,0 0 0,0-21 16,0 21-16,-21-21 0,22 0 16,-22 0-16</inkml:trace>
  <inkml:trace contextRef="#ctx0" brushRef="#br0" timeOffset="1900.21">2561 720 0,'0'21'31,"21"-21"-31,0 0 16,1 0-16,-1 0 0,0 0 16,21 0-16,-21 0 0,1 0 0,20 0 15,-21 0-15,0 0 0,0 0 16,1 0-16,-1 0 15</inkml:trace>
  <inkml:trace contextRef="#ctx0" brushRef="#br0" timeOffset="2632.31">3196 847 0,'0'0'0,"-21"0"0,21 21 16,21-21 31,0 0-47,0-21 0,1 0 15,20-1-15,-21 22 0,21-21 16,-20 0-16,20 0 0,-21 21 16,0-21-16,0 0 0,1 21 15,-22-22-15,21 1 0,-42 21 16,-1 0 0,1 0-16,-21 0 0,21 0 0,-22 0 15,22 0-15,-21 21 0,21 1 16,-22-1-16,22 21 0,0-21 0,0 0 15,0 22-15,0-22 0,21 21 16,0-21-16,-22 22 0,22-22 0,0 0 16,0 0-16,0 0 0,0 1 15,0-1-15,0 0 0,0 0 16,0 0-16,22 0 0,-1-21 16,0 0-16,0 0 0,0 0 15,0 0-15,1 0 0,-1 0 16,0 0-16,21 0 0,-21-21 0,1 0 15,20 0-15</inkml:trace>
  <inkml:trace contextRef="#ctx0" brushRef="#br0" timeOffset="3076.25">3725 741 0,'0'0'0,"0"-42"31,0 20-31,21 22 16,-21-21-16,22 21 0,-1 0 16,0 0-16,0-21 0,0 21 0,0 0 15,1 0-15,-1 0 0,0 0 16,0 0-16,0 0 0,0 21 0,1 0 16,-1 1-16,0-1 0,0 0 15,-21 0-15,0 21 0,0 1 0,0-22 16,0 21-16,0-21 0,0 22 15,0-22-15,0 21 0,0-21 0,0 1 16,-21-1-16,21 0 0,-21-21 16,21 21-16,-21-21 15,21-21 1,0 0 0,0 0-16,0-1 0,0 1 15,0 0-15,0-21 0,0 21 0,0-22 16,21 22-16,0-21 0,-21-1 15,21 22-15,0 0 0,-21-21 0,21 21 16,1-1-16,-1 22 0,0-21 16,0 0-16,0 21 0,0-21 15,1 21-15,-1 0 16,0 0-16,0 0 16</inkml:trace>
  <inkml:trace contextRef="#ctx0" brushRef="#br0" timeOffset="3936.08">4424 868 0,'21'0'15,"0"0"-15,0-21 16,0 0-16,1 21 0,-1-22 15,0 1-15,0 0 0,0 0 16,22 0-16,-22 0 0,0-1 0,0 1 16,21-21-16,-20 21 0,-1 0 15,0-1-15,0-20 0,0 21 0,0 0 16,-21-22-16,22 22 0,-22 0 16,21 0-16,-21 0 0,0 0 15,-21 21 1,-1 0-16,1 0 0,0 0 15,0 0 1,0 21-16,21 0 0,-21 0 16,21 0-16,-22 22 15,22-22-15,-21 0 0,21 21 0,0 1 16,0-22-16,-21 21 0,21 0 16,-21 1-16,21-1 0,-21 22 0,21-22 15,-21 21-15,21-20 0,-22 20 16,1-20-16,21 20 0,-21 1 0,0-22 15,21 21-15,-21-20 0,0 20 16,-1 1-16,1 20 0,0-20 0,-21-1 16,21 22-16,-1-21 0,-20-1 15,21 22-15,-21-22 0,20 1 0,1 20 16,-21-20-16,21 21 0,0-22 0,-1 1 16,22-1-16,0 1 15,0-22-15,-21 21 0,21-20 0,0-22 16,0 21-16,0-21 0,0 1 0,21-1 15,1-21-15,-1 0 0,0 0 16,0 0-16,0 0 0,0 0 0,22 0 16,-22-21-16,21-1 0,1 1 0,-1-21 15,0 21-15,1-22 0,-1 22 16,0-21-16,1 0 0,-1-22 0,21 22 16,-20-1-16,-22-20 15,21 21-15,1-22 0,-22 22 0,0-22 16,0 1-16,0-1 0,-21 1 0,0-1 15,0 1-15,0-22 0,0 22 16,0-1-16,-21 1 0,0-1 0,-21 22 16,20-22-16,-20 22 0,21 0 15,-21-1-15,-1 1 0,1 21 0,0 0 16,-1-1-16,22 1 0,-21 21 16,21 0-16,-1-21 0,1 21 15,42 0 32,1 0-47,-1 0 16,0 0-16,0 0 0,0-21 15,0 0-15,1 21 0,-1-21 0,0 21 16</inkml:trace>
  <inkml:trace contextRef="#ctx0" brushRef="#br0" timeOffset="4536.72">5482 741 0,'0'0'0,"0"-21"15,0 0 1,0-1-16,0 1 0,0 0 16,0 0-16,0 0 15,-21 0-15,0-1 0,0 22 16,21-21-16,-22 21 15,1 0-15,0 0 0,0 0 16,0 0-16,-22 21 0,22 1 16,0-22-16,-21 42 0,21-21 0,-1 0 15,1 0-15,0 22 0,0-1 16,0-21-16,21 22 0,-21-1 0,21 0 16,0-21-16,0 22 0,0-1 15,0-21-15,0 0 0,0 1 16,0-1-16,21 0 0,0-21 0,-21 21 15,21-21-15,0 0 0,0 0 16,1 0-16,-1 0 0,21 0 0,-21-21 16,0 0-16,1 21 0,20-21 15,-21-22-15,0 22 0,22 0 0,-22-21 16,0-1-16,0 1 0,0 21 16,0-22-16,1 1 0,-22 21 0,0 0 15,0-22-15,0 22 0,21 0 16,-21 0-1,-21 21 1,21 21-16,-22-21 16,22 21-16,-21 0 0,0 22 15,21-22-15,-21 21 0,21-21 0,0 22 16,0-1-16,-21 0 0,21-20 16,0 20-16,0-21 0,0 0 0,0 0 15,0 1-15,0-1 0,0 0 16,0 0-16,21-21 0,-21 21 15,21-21-15,0 0 0,0 0 16,1 0-16,20-21 0,-21 0 0,21 21 16,1-21-16</inkml:trace>
  <inkml:trace contextRef="#ctx0" brushRef="#br0" timeOffset="4848.56">6181 699 0,'0'-22'0,"0"44"0,0-65 0,0 22 16,0 0-16,0 0 16,-22 21-16,1 0 15,0 0-15,0 0 16,0 0-16,0 21 0,-1 0 16,22 0-16,-21 0 0,0 1 15,0 20-15,0-21 0,21 21 0,0-20 16,-21 20-16,21-21 15,-22 21-15,22-20 0,0-1 0,0 0 16,0 21-16,0-21 16,0 1-16,22-1 0,-1-21 15,0 21-15,0-21 0,0 0 16,0 0-16,1 0 0,-1 0 0,0 0 16,21-21-16,-21 0 0,1 21 15,20-22-15</inkml:trace>
  <inkml:trace contextRef="#ctx0" brushRef="#br0" timeOffset="5348.27">6519 783 0,'-21'0'16,"21"21"-1,0 1-15,21-22 32,0 0-32,1 0 15,-1 0-15,0 0 0,0-22 0,0 22 16,0-21-16,22 0 0,-22 21 0,0-21 16,21 0-16,-20 0 0,-1-1 15,0 22-15,-21-21 0,0 0 16,21 0-16,-21 0 0,0 0 0,0-1 15,-21 22 1,0 0-16,0 0 0,-1 0 0,1 0 16,0 0-16,0 0 0,0 22 15,0-1-15,-1-21 0,-20 42 0,21-21 16,0 0-16,0 22 0,-1-22 16,1 21-16,0 1 0,0-22 0,21 21 15,0 0-15,0 1 0,0-22 16,0 0-16,0 21 0,0-20 15,0-1-15,21 0 0,0 0 0,0-21 16,1 21-16,-1-21 0,21 0 16,0 0-16,1 0 0,-1 0 0,0 0 15,1 0-15,-1 0 0,0-21 16,1 21-16,-1-21 0,0 0 0,-20 0 16,20-1-16,0 1 0,-21 0 15,1 0-15</inkml:trace>
  <inkml:trace contextRef="#ctx0" brushRef="#br0" timeOffset="6360.55">1037 1545 0,'-63'0'31,"41"0"-15,44 0 31,-1 0-47,0 0 0,0 0 16,21 0-16,-20 0 0,20 0 0,21 0 15,-20 0-15,20 0 0,1 0 16,20 0-16,-20 0 0,21 0 15,-1 0-15,1 0 0,0 0 0,-1 0 16,1-21-16,0 21 0,20 0 16,1 0-16,0 0 0,0 0 0,21 0 15,-21 0-15,0 0 16,21 0-16,-22 0 0,1 0 0,21 0 16,0 0-16,-21 0 0,21 0 15,0 0-15,0 0 0,-21 0 0,21 0 16,21 0-16,-21-21 0,21 21 0,0 0 15,-21 0-15,22 0 0,-1 0 16,0 0-16,0 0 0,0 0 0,0 0 16,-21 0-16,0 0 0,0 0 15,0 0-15,-21 0 0,0 0 0,21 0 16,-42 0-16,21 0 0,-22 0 16,1 0-16,-22 0 0,1 0 0,-1 0 15,-20 0-15,-1 0 0,0 0 16,1 0-16,-1 0 0,-21 0 15,0 0-15,1 0 0,-1 0 0,0 0 16,-42 0 62,0 0-78</inkml:trace>
  <inkml:trace contextRef="#ctx0" brushRef="#br0" timeOffset="13252.63">1778 3239 0,'-21'0'47,"0"0"-32,-1 0-15,1 0 16,0 0-16,0 0 15,0 21-15,0-21 0,-1 0 16,1 0-16,-21 0 16,21 0-16,0 0 0,-1 0 0,-20 0 15,21 0-15,0 0 0,0 0 16,-1 0 0,1 0-16,42 0 46,1 0-46,-1 0 16,21 0-16,0 0 0,1 0 16,-1 0-16,0 0 0,22-21 0,-22 21 15,22-22-15,-1 22 0,-20 0 16,20-21-16,-21 21 0,22 0 16,-1 0-16,-20 0 0,20 0 15,1 0-15,-22 0 0,22-21 0,-22 21 16,0 0-16,1 0 0,-1 0 15,0 0-15,1 0 0,-22 0 0,21 0 16,-21-21-16,0 21 0,1 0 0,-1 0 16,0 0-1,0 0-15,-21-21 47,0 0-31,0-1-1</inkml:trace>
  <inkml:trace contextRef="#ctx0" brushRef="#br0" timeOffset="13935.62">2540 2858 0,'0'0'0,"-42"0"31,20 0-15,22 21-1,0 0-15,0 0 16,0 0-16,22-21 15,-1 21-15,0 1 0,0-22 16,0 21-16,0 0 0,1-21 16,-1 0-16,0 0 0,21 21 15,-21-21-15,1 0 0,-1 0 16,0 0-16,0 0 0,0 0 0,0 0 0,1 0 16,-1 0-16,0 0 15,0 0-15,0 0 0,0 0 16,-21 21 46,0 0-46,-21 1-16,0-22 16,0 21-16,21 0 0,-21-21 0,0 21 15,-1 0-15,1 0 0,0 1 16,0-1-16,0 21 0,0-21 15,-22 0-15,22 1 0,-21 20 16,-1-21-16,22 0 0,-21 0 0,21 1 16,0-1-16,-1 0 0,1 0 15,0 0-15,0-21 0,21 21 0,0 1 32,0-44 30,0 1-46,0 0-1,0 0-15,21 21 16</inkml:trace>
  <inkml:trace contextRef="#ctx0" brushRef="#br0" timeOffset="14961.12">2117 3154 0,'-22'0'0,"1"0"16,0 0 0,0 0-16,0 0 15,0 0-15,-1 0 16,1 0-16,0 0 0,0 0 15,0 0-15,0 21 0,-1-21 16,1 0-16,0 0 0,0 0 0,-21 0 16,20 0-16,1 0 0,0 0 15,0 0-15,0 0 0,0 0 16,-1 0 0,22 21 46,22-21-62,-1 0 0,0 0 16,21 0-16,-21 0 0,1 0 15,20 0-15,0 0 0,1 0 16,-1 0-16,0 0 0,1 0 0,20 0 16,-21 0-16,22-21 0,-1 21 15,1-21-15,-1 21 0,1 0 0,-22 0 16,22 0-16,-22-21 0,0 21 15,22 0-15,-22 0 0,-21 0 0,22-21 16,-1 21-16,-21 0 0,0 0 16,22 0-16,-22 0 0,0-22 15,0 22-15,-42 0 63,0 0-63,0 0 0,0 0 0,-1 0 15,1 0-15,0 0 0,0 0 16,0 0-16,-22 0 0,22 0 0,-21 0 16,0 0-16,-1 22 0,-20-22 15,20 0-15,-20 0 0,-1 21 0,22-21 16,-21 0-16,-1 0 0,22 21 16,-22-21-16,22 0 0,0 0 0,-22 0 15,22 0-15,-1 21 16,1-21-16,0 0 0,-1 0 0,22 0 0,0 0 15,-21 0-15,21 0 16,-1 0-16,1 0 16,42 0 140,1 0-156,-1 0 0,0 0 16,0 0-16,0 0 0</inkml:trace>
  <inkml:trace contextRef="#ctx0" brushRef="#br0" timeOffset="15688.84">3683 2815 0,'0'0'0,"-21"0"15,0 0-15,-1 0 16,1 0-16,42 0 31,1 0-15,20 0-16,0 0 0,1 0 15,-1 0-15,0 0 0,22-21 16,-22 21-16,0 0 0,22 0 16,-22 0-16,22 0 0,-22 0 0,0-21 15,1 21-15,-1 0 0,0 0 16,1 0-16,-22 0 0,0 0 0,0 0 15,-42 0 17,0 0-32,0 0 0,0 0 15,-1 0-15,1 0 0,0 0 16</inkml:trace>
  <inkml:trace contextRef="#ctx0" brushRef="#br0" timeOffset="16161.01">4233 2773 0,'-21'21'31,"21"0"-31,-21 0 16,21 1-16,0-1 15,0 0-15,0 0 0,0 0 16,0 0-16,0 1 0,0-1 15,0 0-15,0 0 0,0 21 0,0-20 16,0-1-16,0 21 0,0-21 16,0 0-16,0 22 0,0-22 15,0 0-15,0 0 0,0 0 0,0 1 16,0-1-16,0 0 0,0 0 16,0 0-16,0 0 0,0 1 0,0-1 15,0 0-15,-21-21 0,21 21 16,-21-21-16,-1 0 0,22 21 15,-21-21-15,0 0 0,0 0 0,0 0 16,0 0-16,-1 0 0,1 0 16,-21 0-16,21 0 0,0-21 15,-22 21-15,22-21 0,0 0 0,0 0 16,0 21-16,-1-22 0,1 1 16,0 0-16,21 0 15,0 0 1,21 21-1,0 0-15,1 0 16,-1-21-16,0 21 0,0 0 0,21 0 16,-20 0-16</inkml:trace>
  <inkml:trace contextRef="#ctx0" brushRef="#br0" timeOffset="16788.64">4995 3048 0,'0'-42'32,"0"21"-32,-21 21 0,0 0 15,0-22-15,0 22 0,-1 0 16,1 0-16,0 0 15,0 0-15,0 0 0,0 0 0,-22 0 16,22 22-16,0-22 16,-21 21-16,20 0 0,1 0 0,0 21 15,0-20-15,0 20 0,0 0 0,-1-21 16,1 22-16,21-1 0,-21-21 16,21 22-16,0-22 0,0 21 0,0-21 15,0 0-15,0 1 0,21-1 16,0-21-16,1 0 0,-1 0 15,0 0-15,0 0 0,21 0 16,-20 0-16,-1-21 0,0-1 16,21 1-16,-21 0 0,1 0 15,20 0-15,-21 0 0,0-22 0,0 22 16,1-21-16,-1 21 0,0-22 16,0 22-16,-21-21 0,0 21 0,0-1 15,0 1-15,0 0 0,0 0 16,0 0-16,0 42 47,0 0-47,0 0 0,0 0 0,0 1 15,0-1-15,0 21 0,0-21 16,0 22-16,0-22 0,0 0 0,0 21 16,0-21-16,0 1 0,0-1 15,21 0-15,0 0 0,1-21 16,-1 0-16,0 21 15,0-21-15,0 0 16,0 0-16,1-21 0,-1 21 0,-21-21 16,21 0-16,0 0 0</inkml:trace>
  <inkml:trace contextRef="#ctx0" brushRef="#br0" timeOffset="17068.49">5334 2879 0,'0'0'0,"-21"0"32,21 21-17,0 0-15,0 0 16,0 0-16,0 22 0,0-22 0,21 0 16,-21 0-16,21 22 0,-21-22 15,0 21-15,0-21 0,21 0 0,-21 22 16,21-22-16,-21 0 0,0 0 0,0 0 15,22 1-15,-22-1 16,0 0-16,21-21 16,-21-21 15,0 0-31</inkml:trace>
  <inkml:trace contextRef="#ctx0" brushRef="#br0" timeOffset="17356.32">5778 2858 0,'-21'0'16,"0"21"-16,0-21 15,21 21-15,-21 0 0,0 0 0,-1-21 16,1 21-16,0 22 0,0-22 15,0 0-15,0 0 0,-1 22 16,1-22-16,0 0 0,0 21 0,21-21 16,0 1-16,-21-1 0,21 0 0,0 0 15,0 0-15,0 0 0,0 1 16,21-22 0,0 0-16,0 0 15,0 0-15,1-22 0,-1 22 0</inkml:trace>
  <inkml:trace contextRef="#ctx0" brushRef="#br0" timeOffset="17963.98">6308 3006 0,'0'0'0,"0"-64"31,-22 43-31,1 0 0,0 21 16,0 0-16,0 0 0,0 0 15,-1 0-15,1 0 0,0 0 16,0 0-16,0 0 0,0 21 16,-1 0-16,1-21 0,0 21 0,0 1 15,0-1-15,0 21 0,21-21 16,-22 0-16,1 22 0,21-22 0,-21 21 15,21-21-15,0 1 0,0 20 16,0-21-16,0 0 0,0 0 0,0 1 16,0-1-16,21-21 0,-21 21 15,21-21-15,1 0 0,-1 0 16,0 0-16,0 0 0,0 0 0,0-21 16,1 0-16,-1-1 0,0 1 15,0 0-15,0 0 0,0 0 16,-21 0-16,22-1 0,-1-20 0,0 21 15,-21-21-15,0 20 0,21 1 16,-21-21-16,21 21 0,-21-22 0,21 22 16,-21 0-16,0 0 0,0 0 0,0 0 15,0 42 17,0 0-32,0 0 0,0 0 15,0 0-15,0 1 0,0-1 0,0 21 16,0-21-16,0 22 0,0-22 15,0 21-15,0 0 0,0-20 16,0-1-16,0 21 0,0-21 0,22 0 16,-1 1-16,0-22 0,0 21 15,0-21-15,0 0 0,22 0 0,-22 0 16,21 0-16,-21-21 0,22 21 0,-22-22 16,21 1-16,1 0 0</inkml:trace>
  <inkml:trace contextRef="#ctx0" brushRef="#br0" timeOffset="18552.64">7683 2498 0,'22'0'16,"-1"0"-16,0 0 16,21 0-16,1 0 0,-1 0 0,0 0 15,22 0-15,-22 0 0,22 0 16,-1 0-16,-21 0 0,1 0 0,-1-21 16,0 21-16,1 0 0,-1 0 0,0 0 15,-20 0-15,-1 0 0,0 0 16,0 0-16,-42 0 47,0 0-32,0 0-15,-1 0 0</inkml:trace>
  <inkml:trace contextRef="#ctx0" brushRef="#br0" timeOffset="18900.24">8234 2498 0,'-21'21'16,"-22"21"0,43-21-16,0 1 0,0 20 15,0-21-15,0 0 0,-21 22 0,21-1 16,0-21-16,-21 21 15,21 1-15,0-1 0,0-21 0,-21 22 16,0-1-16,-1 0 0,22-21 16,0 22-16,-21-1 0,21-21 0,-21 22 15,21-22-15,0 0 0,0 0 0,0 0 16,0 0-16,0 1 16,21-22 15,0-22-31,1 1 15,-1 0-15,-21 0 0,21 0 16,0 0-16,21-22 0</inkml:trace>
  <inkml:trace contextRef="#ctx0" brushRef="#br0" timeOffset="19623.97">8572 2879 0,'0'21'16,"0"0"-16,-21-21 16,21 21-16,-21 0 0,21 1 15,0-1-15,0 0 16,0 0-16,0 0 0,-21 0 0,21 1 16,0-1-16,0 0 0,0 0 15,0 0-15,0 0 0,21-21 16,0 0-16,0 22 15,1-22-15,-1 0 0,0 0 0,0 0 16,0-22-16,0 22 0,1-21 0,20 21 16,-21-21-16,0 0 0,22 0 15,-22 0-15,0 21 0,0-22 0,0 1 16,-21 0-16,0 0 0,21 0 0,-21 0 16,0-1-16,22 1 15,-22 0-15,0 0 0,0 0 0,0 0 16,0 42 31,-22-21-47,22 21 0,0 0 15,-21 0-15,21 0 0,-21 1 0,21-1 16,-21 0-16,21 0 0,0 21 0,0-20 16,0 20-16,-21-21 0,21 21 15,0 1-15,0-1 0,0-21 0,0 22 16,0-1-16,0 0 0,0-21 15,0 22-15,0-1 0,0-21 16,0 22-16,0-22 0,0 21 0,0-21 16,21 0-16,-21 22 0,0-22 15,0 21-15,0-21 0,0 1 0,0-1 16,0 0-16,0 0 0,-21 0 0,0 0 16,-1 1-16,22-1 0,-21-21 15,0 0-15,0 21 0,0-21 16,0 0-16,-1 0 0,-20 0 0,21 0 15,-21 0-15,-1 0 0,1-21 16,0 21-16,-1-21 0,1 21 0,0-22 16,-1 22-16,1 0 0,0-21 0,20 21 15,1 0-15,0 0 0,0-21 16,0 21-16,21-21 16,0 0-1,0 0-15,0-1 0,21 22 16,0-21-16,21 0 0,-20 0 15</inkml:trace>
  <inkml:trace contextRef="#ctx0" brushRef="#br0" timeOffset="20039.82">9292 2836 0,'0'0'0,"-21"0"15,0 0-15,0 0 16,21 22-16,-22-1 0,22 0 16,0 0-16,0 0 0,0 22 15,-21-1-15,21-21 0,0 21 0,-21 22 16,21-22-16,0 1 0,0 20 0,0-21 15,0 22-15,-21-22 0,21 22 16,-21-22-16,21 0 0,-21 1 16,21-1-16,0 0 0,-22 1 0,1-1 15,21-21-15,-21 22 0,21-22 16,0 21-16,0-21 0,-21 0 0,21 1 16,0-1-16,-21-21 0,21 21 0,0 0 15,0-42 16,21 0-31,0 21 16,0-21-16,-21-1 0,21 1 16,1-21-16,-22 21 0</inkml:trace>
  <inkml:trace contextRef="#ctx0" brushRef="#br0" timeOffset="20492.57">9292 2963 0,'-21'-21'15,"21"0"-15,0 0 0,0 0 16,0 0-16,21-1 16,0 22-1,0-21-15,1 21 0,-1 0 16,0 0-16,0 0 15,0 0-15,0 0 0,1 0 16,20 0-16,-21 0 0,0 0 0,0 0 16,1 21-16,-1 1 0,0-22 0,-21 21 15,0 0-15,21 0 0,-21 0 16,0 0-16,0 1 0,0-1 0,0 0 16,-21 0-16,21 0 0,-21 0 15,-22-21-15,22 22 0,0-1 0,0 0 16,-21-21-16,20 21 0,1 0 0,0-21 15,0 21-15,0-21 16,0 0-16,-1 0 0,1 22 0,0-22 0,21 21 16,-21-21-16,0 0 15,0 0 1,42 0 31</inkml:trace>
  <inkml:trace contextRef="#ctx0" brushRef="#br0" timeOffset="21158.19">9842 3006 0,'0'21'15,"22"-21"17,-1 0-32,0 0 0,0 0 15,0 0-15,0 0 0,1 0 16,-1-21-16,0 21 15,0-21-15,0 21 0,0-22 0,1 22 16,-1-21-16,0 0 16,0 0-16,-21 0 0,0 0 15,21-1-15,-21 1 16,0 0-16,-21 21 16,0 0-16,0 0 15,0 0-15,-1 0 16,1 0-16,0 0 0,0 0 15,0 21-15,0 0 0,-1 1 16,1-1-16,0 0 0,21 0 16,-21 0-16,21 0 0,0 1 15,-21-1-15,21 0 0,-21 0 16,21 0-16,0 0 0,0 1 0,0-1 16,0 0-16,0 21 0,0-21 15,0 1-15,0-1 0,21-21 16,0 21-16,0-21 0,0 0 0,0 0 15,1 0-15,-1 0 0,0 0 0,0 0 16,0 0-16,0 0 0,1 0 16,-1-21-16,0 0 15,0 21-15,0 0 0,-21-22 0,21 1 16,1 21-16,-22-21 16,21 21-16,-21-21 15</inkml:trace>
  <inkml:trace contextRef="#ctx0" brushRef="#br0" timeOffset="115127.61">1820 4614 0,'0'22'31,"-21"-1"16,0-21-31,0 0-16,0 0 0,-1 0 15,1 0-15,0 0 0,-21 0 16,21 0-16,-22 0 0,22 0 16,-21 0-16,21 0 0,-1 0 0,-20 0 15,21 0-15,0 0 0,0 0 16,-1 0-16,1 0 16,0 0-1,42 0 79,0 0-94,1 0 0,-1 0 16,0 0-16,0 0 0,0 0 15,0 0-15,1 0 0,20 0 0,-21 0 16,21 0-16,-20 0 0,20 0 15,0 0-15,1 0 0,-1 0 0,0 0 16,1 0-16,-1 0 16,0 0-16,1 0 0,-1 0 0,21 0 15,-20 0-15,20 0 0,-20 0 16,20 0-16,1 0 0,-22 0 0,21-21 16,-20 21-16,20 0 0,-20 0 15,-1 0-15,-21 0 0,21 0 0,-20 0 16,20 0-16,-21 0 0,0 0 15,0 0-15,1 0 16,-44 0 47,1 0-63,0 0 15,0 0-15,0 0 16,0-22-16,-1 22 0,1 0 15</inkml:trace>
  <inkml:trace contextRef="#ctx0" brushRef="#br0" timeOffset="115652.31">1439 4678 0,'0'0'0,"-21"0"15,0 0-15,42 0 78,0 0-78,22 0 0,-1 0 16,0 0-16,1 0 0,-1 0 16,0 0-16,1 0 0,-1 0 0,0 0 15,22 0-15,-22 0 0,22 0 16,-1 0-16,-21 0 0,43 0 0,-21 0 15,-1 0-15,1 0 0,-1 0 16,1-21-16,-1 21 0,1 0 0,-22 0 16,21 0-16,-20 0 15,-1 0-15,0 0 0,-20-21 0,20 21 0,-21 0 16,0 0-16,0 0 0,1 0 16,-44-22 30,1 1-30,0 21-16,0 0 0</inkml:trace>
  <inkml:trace contextRef="#ctx0" brushRef="#br0" timeOffset="116160.05">2667 4318 0,'0'42'16,"0"-20"-16,0-1 16,0 0-16,0 0 0,21 0 15,0 0-15,0-21 16,1 22-16,-1-22 0,21 21 0,-21-21 15,22 0-15,-22 0 16,21 0-16,-21 21 0,0-21 0,22 0 16,-22 0-16,0 0 0,0 0 0,0 0 15,1 0 1,-44 0 15,1 0-31,0 0 16,0 0-16,0 0 0,0 21 15,-1-21-15,1 21 16,0-21-16,0 21 0,0 1 0,0-1 16,-1 0-16,1 21 0,0-21 15,0 22-15,0-22 0,0 21 16,-1 1-16,-20-1 0,21-21 0,0 21 16,0-20-16,-1 20 0,1-21 15,0 0-15,21 0 0,0 1 0,-21-22 16,21 21-16,-21-21 15,42-21 17,0-1-32</inkml:trace>
  <inkml:trace contextRef="#ctx0" brushRef="#br0" timeOffset="117017.56">3810 4424 0,'0'-21'16,"0"42"31,21-21-47,0 0 15,0 0-15,1 0 16,-1 0-16,0 0 16,0 0-16,0-21 15,0 21-15,-21-21 0,22 21 0,-1-22 16,-21 1-16,21 21 15,-21-21-15,21 0 0,-21 0 16,0 0-16,0-1 16,0 1-16,0 42 47,0 1-47,0-1 15,0 0-15,0 0 0,0 0 16,0 0-16,0 22 0,-21-22 15,21 21-15,0-21 0,0 22 16,0-22-16,-21 21 0,21 1 0,0-1 16,0-21-16,0 21 0,0 1 15,0-1-15,0 0 0,0 1 0,0-22 16,0 21-16,0 1 0,0-22 16,0 0-16,0 21 0,0-21 0,0 1 15,0-1-15,0 0 0,-21-21 16,-1 21-1,1-21-15,0 0 16,0 0-16,0-21 16,0 0-16,-1 21 0,1-21 0,0 21 15,0-22-15,21 1 0,-21 21 16,0-21-16,-1 21 0,22-21 16,0 0-16,0 0 15,0-1 1,0 1-16,22 0 15,-1 0-15,0 0 0,0 0 16</inkml:trace>
  <inkml:trace contextRef="#ctx0" brushRef="#br0" timeOffset="117381.35">4381 4276 0,'0'0'0,"0"-21"31,0 42-15,0 0 0,0 0-16,0 21 0,-21-20 0,21 20 15,0-21-15,0 21 0,0-20 16,0 20-16,0 0 0,-21 1 15,21-1-15,-21 0 0,21 1 0,-21-1 16,21 0-16,0 22 0,-21-43 16,21 21-16,-22 1 0,22-22 0,0 21 15,0-21-15,0 0 0,0 1 16,0-1-16,22-21 31,-1-21-31,-21-1 16,21 1-16,-21 0 0,0 0 15,21 0-15</inkml:trace>
  <inkml:trace contextRef="#ctx0" brushRef="#br0" timeOffset="117632.97">4212 4741 0,'21'0'16,"0"0"0,1-21-16,-1 21 0,0 0 0,0 0 15,0 0-15,0 0 16,1-21-16,-1 21 0,0 0 0,0 0 16,0 0-16,0-21 15,1 21-15</inkml:trace>
  <inkml:trace contextRef="#ctx0" brushRef="#br0" timeOffset="118280.75">5313 4551 0,'0'0'0,"0"-64"32,0 43-17,-21 21 16,21 21-31,0 1 16,0-1-16,0 0 0,0 0 16,-22 21-16,22-20 0,0-1 15,0 21-15,0 0 0,0-20 0,0 20 16,0 0-16,0-21 0,0 22 16,0-22-16,0 0 0,0 0 0,0 0 15,0 1-15,22-22 16,-1 21-16,0-21 0,0 0 0,0 0 15,0-21-15,22 21 0,-22-22 16,0 1-16,0 0 0,0 0 16,1-21-16,-1 20 0,0-20 0,0 21 15,0-21-15,0 20 16,-21-20-16,0 21 0,22-21 0,-22 20 16,0-20-16,21 21 0,-21 0 15,0 0-15,0-1 0,0 1 16,-21 21-1,-1 21 1,22 1-16,0-1 0,0 21 16,0-21-16,0 0 0,0 1 15,0 20-15,0-21 0,0 21 0,0-20 16,0 20-16,0-21 0,0 21 16,0-20-16,0-1 0,22 0 0,-22 0 15,21 0-15,-21 0 0,21 1 16,-21-1-16,21-21 15,0 0-15,0 0 16,1 0-16,-22-21 0,21 21 16</inkml:trace>
  <inkml:trace contextRef="#ctx0" brushRef="#br0" timeOffset="118759.75">6371 4530 0,'0'-43'31,"-21"43"-31,0 0 16,0 0-16,-1 0 0,1 0 16,0 0-16,0 22 0,0-22 15,0 21-15,-1 0 0,1-21 0,0 21 16,0 0-16,0 0 0,21 1 15,0-1-15,0 0 16,21-21-16,0 21 16,0-21-16,0 0 0,22 0 15,-22 0-15,0 0 0,0 21 0,0-21 16,1 0-16,-1 0 0,0 21 16,0-21-16,0 0 0,0 22 15,-21-1-15,22-21 0,-22 21 0,0 0 16,0 0-16,0 0 15,-22 1-15,1-1 16,0-21-16,0 21 0,0-21 0,-22 21 16,22-21-16,-21 0 0,21 0 15,-22 21-15,22-21 0,0 0 0,-21 0 16,21 0-16,-1 0 0,1 0 16,0 0-16,0-21 15,0 21-15,21-21 16,0 0-16,-21 21 0,21-21 15,0-1-15,0 1 0</inkml:trace>
  <inkml:trace contextRef="#ctx0" brushRef="#br0" timeOffset="119180.52">6604 4720 0,'21'0'15,"0"0"1,0 0-16,1 0 0,-1-21 16,0 21-16,0-21 0,0 21 0,0-21 15,1 0-15,-1 21 0,0-22 16,0 22-16,0-21 0,-21 0 15,0 0-15,-21 0 16,0 21-16,0 0 16,-22 0-16,22 0 0,0 0 0,-21 21 15,21 0-15,-1-21 0,-20 21 16,21 0-16,0 1 0,0-1 16,21 21-16,0-21 0,-22 0 0,22 22 15,0-22-15,0 0 0,0 21 16,0-20-16,0-1 0,22 0 0,-1 0 15,-21 0-15,21 0 0,21-21 16,-21 22-16,1-22 0,20 0 0,-21 0 16,21 0-16,1 0 0,-1 0 15,0-22-15,22 22 0</inkml:trace>
  <inkml:trace contextRef="#ctx0" brushRef="#br0" timeOffset="119729.76">7662 4614 0,'-106'-84'31,"85"84"-31,0-21 0,0 21 16,0 0-16,0 0 0,-1 0 16,1 0-16,0 0 0,0 0 0,0 0 15,0 0-15,-1 21 0,1-21 16,0 21-16,0 0 0,0 0 0,0 0 15,-1 1-15,22 20 0,0-21 0,-21 0 16,21 22-16,0-22 16,0 21-16,0-21 0,0 0 0,0 22 15,0-22-15,0 0 0,21-21 16,1 21-16,-22 0 0,21-21 0,0 0 16,0 0-16,0 0 0,0 0 0,22 0 15,-22 0-15,0 0 0,0-21 16,0 0-16,1 0 0,20 0 0,-21-22 15,0 22-15,0-21 0,1 21 16,-1-22-16,0 1 0,0 21 0,-21-21 16,0-1-16,21 1 0,-21 0 0,0-1 15,0 1-15,0 0 0,0 20 16,0-20-16,0 21 0,0 0 16,0 0-16,0-1 0,-21 22 15,0 22 1,21-1-16,-21 21 0,21-21 15,-21 22-15,21-1 0,0 0 0,0 1 16,0-22-16,0 21 0,0 0 0,0 1 16,0-1-16,0-21 0,0 22 15,21-1-15,0-21 0,-21 0 0,21 0 16,0 1-16,0-1 0,1-21 16,-1 0-16,0 0 0,21 0 0,-21 0 15,1 0-15,20 0 0</inkml:trace>
  <inkml:trace contextRef="#ctx0" brushRef="#br0" timeOffset="120284.45">8911 4297 0,'0'0'0,"85"-106"31,-64 85-31,0 0 16,-21 42-1,0 0-15,0 0 0,0 0 0,0 1 16,0 20-16,-21-21 0,21 21 16,-21 1-16,21-1 0,0 0 0,0 1 15,-21-1-15,21 0 0,-22 1 16,1-22-16,21 21 0,0 1 0,0-1 16,-21-21-16,21 21 0,0-20 15,0-1-15,0 0 0,0 0 0,0 0 16,0 0-16,21-21 15,0 0 1,1 0-16,-1-21 0,0 21 0,0-21 16,0-21-16</inkml:trace>
  <inkml:trace contextRef="#ctx0" brushRef="#br0" timeOffset="120708.2">9419 4509 0,'0'-22'0,"0"44"0,0-22 31,-21 21-15,21 0-16,-21 0 0,21 0 15,0 0-15,0 1 0,-21 20 16,21-21-16,0 0 0,-22 22 0,22-22 16,0 0-16,0 21 0,0-21 15,0 1-15,0-1 0,0 0 0,0 0 16,22-21-16,-1 21 0,0-21 15,0 0-15,0 0 0,0 0 16,1 0-16,-1 0 0,0-21 0,0 0 16,0 0-16,0 0 15,1-1-15,-1-20 0,-21 21 0,0-21 0,0 20 16,0-20-16,0 21 0,0-21 0,0 20 16,0-20-16,0 21 15,-21 0-15,-1 0 0,1-1 0,0 22 16,0 0-16,0 0 0,0 0 15,-1 0-15,1 0 0,0 0 0,0 0 16,0 0-16,0 0 0,-1 22 0,1-22 16,0 0-16,0 21 0,0-21 15,0 0-15,-1 0 16,1 0 0</inkml:trace>
  <inkml:trace contextRef="#ctx0" brushRef="#br0" timeOffset="120930.08">8805 4403 0,'0'0'0,"21"0"16,1 0-16,-1 0 16,0 0-16,21 0 0,-21 0 0,22 0 15,-1-21-15,0 21 0,1 0 16,-1 0-16,0 0 0,1 0 0,-1 0 15,-21-22-15,22 22 0,-22 0 16,0 0-16,0 0 0,0 0 16,0 0-16,-21-21 0</inkml:trace>
  <inkml:trace contextRef="#ctx0" brushRef="#br0" timeOffset="121735.62">10880 4720 0,'0'0'0,"21"-21"0,0 21 0,0-21 15,0 0-15,0 0 0,1-1 16,-1 1-16,0 21 0,-21-21 0,0 0 16,0 0-16,0 0 0,0-22 15,0 22-15,0 0 0,0-21 0,0 20 16,-21 1-16,0-21 0,-1 21 16,1 0-16,0-1 0,-21 22 0,21 0 15,-22 0-15,22 0 0,-21 0 16,21 0-16,-1 0 0,-20 22 0,21-1 15,0 0-15,-22 21 0,22-21 0,0 22 16,0-22-16,0 21 16,21 1-16,-21-22 0,21 21 0,-22 0 15,22-20-15,0 20 0,0-21 16,0 21-16,0-20 0,0 20 0,0-21 16,22 0-16,-1 0 0,0-21 0,0 22 15,0-22-15,0 0 0,1 0 16,20 0-16,-21 0 0,0-22 0,22 1 15,-22 21-15,21-21 0,-21 0 16,22-21-16,-22 20 0,0 1 0,21 0 16,-21-21-16,-21 21 0,22-1 0,-22-20 15,21 21-15,-21 0 0,0-22 16,0 22-16,0 0 0,0 0 16,0 0-16,-21 21 15,-1 21 1,22 0-16,0 21 0,-21-20 15,21-1-15,-21 0 0,21 21 16,0-21-16,0 1 0,0 20 0,0-21 16,0 21-16,0-20 0,0-1 15,0 0-15,21 0 0,-21 0 0,21 0 16,1 1-16,-1-22 0,0 0 16,0 0-16,0 0 15,22 0-15,-22 0 0,0 0 0,21-22 0,-21 1 16</inkml:trace>
  <inkml:trace contextRef="#ctx0" brushRef="#br0" timeOffset="122776.19">11663 4297 0,'0'0'0,"-21"0"0,21-21 0,-22 21 15,1 0-15,0 0 0,0 0 16,0 0-16,0 0 0,-1 21 15,1-21-15,0 21 0,0 0 16,0 22-16,-22-22 0,43 0 16,-21 21-16,0-21 0,0 22 0,21-22 15,-21 21-15,21-21 0,0 22 16,0-22-16,0 21 0,0-21 0,0 1 16,0 20-16,21-21 0,0 0 15,21-21-15,-20 21 0,-1 1 0,21-22 16,-21 0-16,22 0 0,-22 0 15,21 0-15,-21 0 0,22 0 0,-22-22 16,21 1-16,-21 0 0,22 0 0,-22 0 16,0 0-16,21-1 0,-21-20 15,1 21-15,-1-21 0,0 20 0,-21-20 16,21 0-16,0-1 16,-21 1-16,0 0 0,21-22 0,-21 22 15,0 0-15,22-1 0,-22-20 16,0 20-16,0 1 0,0 21 0,0-21 15,0 20-15,0 1 0,0 0 0,-22 21 16,1 0 0,21 21-16,-21 0 0,21 22 15,-21-1-15,21 0 0,-21 1 16,21 20-16,0-20 0,0 20 16,0-21-16,-21 1 0,21-1 0,0 0 15,0 1-15,0-1 0,0-21 16,0 22-16,0-22 0,0 21 0,0-21 15,0 0-15,0 1 0,0-1 16,0 0-16,21 0 0,-21 0 16,21-42 15,-21 0-31,0 0 0,21 21 0,-21-21 16,0-1-16,21 1 0,-21-21 15,21 21-15,1 0 0,-1-1 0,0-20 16,0 21-16,0 0 0,0 0 15,1-1-15,20 1 0,-21 0 0,21 0 16,1 0-16,-22 21 0,0 0 0,21 0 16,-20 0-16,-1 0 15,0 0-15,0 21 0,-21 0 0,0 0 16,21 0-16,-21 22 0,0-22 16,0 0-16,0 0 0,0 0 0,0 1 15,0 20-15,0-21 0,0 0 16,0 0-16,0 1 0,0-1 15,21 0-15,1-21 16,-1 0-16,0 0 16,0 0-16,0-21 15,0 0-15,1-1 0,-1 1 0,0 21 16,0-21-16,0 0 0,-21-21 0,21 20 16,-21 1-16,22 0 0,-22 0 15,0 0-15,0 0 0,0-1 16,0 1-16,0 0 0,0 42 31,0 0-31,0 1 16,0-1-16,-22 0 0,22 0 0,0 0 15,-21 0-15,21 1 0,0-1 16,0 0-16,0 0 0,0 0 16,0 0-1,0-42 32,0 0-47,0 0 0</inkml:trace>
  <inkml:trace contextRef="#ctx0" brushRef="#br0" timeOffset="122976.16">12848 4191 0,'0'0'0,"-21"0"15,0 0-15,0 0 32,21 21-17,0 0 1,0 1 0,21-22-1</inkml:trace>
  <inkml:trace contextRef="#ctx0" brushRef="#br0" timeOffset="123872.29">13102 4530 0,'0'21'15,"21"-21"1,0 0-1,1 0-15,-1-21 16,0 21-16,-21-21 0,21 21 16,0 0-16,-21-22 0,21 1 15,1 0-15,-22 0 16,-22 21 15,1 0-31,0 0 0,0 0 16,0 0-16,0 21 0,-1 0 15,1 0-15,0 1 0,0-1 16,21 0-16,0 0 0,-21 0 0,21 0 16,0 1-16,0-1 0,0 0 15,0 0-15,0 0 0,21 0 16,0-21-16,0 22 16,22-22-16,-22 0 0,0 0 0,21 0 15,-21 0-15,22 0 0,-22-22 0,21 1 16,-21 21-16,1-21 0</inkml:trace>
  <inkml:trace contextRef="#ctx0" brushRef="#br0" timeOffset="124308.47">13631 4424 0,'0'0'0,"0"-21"0,0 0 16,0-1-16,0 1 16,0 42 15,0 1-31,0 20 0,0-21 15,0 0-15,0 0 0,0 1 0,0 20 16,0-21-16,0 0 0,0 0 16,0 22-16,0-22 0,0 0 0,0 0 15,21 0-15,-21 1 16,22-1-16,-1-21 16,0 0-16,0 0 15,0 0-15,0 0 0,-21-21 16,0-1-16,22 22 0,-1-21 0,-21 0 15,21 0-15,-21 0 0,0 0 16,21-22-16,0 22 0,-21 0 0,21-21 16,-21 20-16,0 1 0,0 0 15,22 0-15,-22 0 0,0 0 0,21 21 16,-21 21 15,0 0-31,0 0 0,0 0 16,0 0-16,0 1 15,0-1-15,0 0 0,0 0 16,0 0-16,0 0 0,0 1 16,21-22-1,0 0-15,0 0 0</inkml:trace>
  <inkml:trace contextRef="#ctx0" brushRef="#br0" timeOffset="124659.8">14224 4572 0,'0'0'0,"21"0"16,43-21 0,-43 21-16,0-21 15,0 21-15,0 0 0,0 0 0,1-21 16,20-1-16,-21 22 0,0 0 16,0-21-16,-21 0 0,22 21 15,-22-21-15,0 0 0,0 0 16,-22 21-16,1 0 0,0 0 15,0 0-15,-21 0 0,20 0 16,-20 0-16,0 21 0,21 0 0,-22 0 16,1 0-16,21 0 0,0 1 0,-1-1 15,1 21-15,0-21 0,21 0 16,0 1-16,0-1 0,0 21 0,0-21 16,0 0-16,21 1 15,0-22-15,1 21 0,20 0 0,-21-21 16,21 0-16,1 21 0,-1-21 0,0 0 15,-20 0-15,20 0 0,0-21 16,-21 21-16,1-21 0,-1 0 0,0-1 16,0 1-16</inkml:trace>
  <inkml:trace contextRef="#ctx0" brushRef="#br0" timeOffset="125547.71">16319 4445 0,'22'0'0,"-1"0"32,0-21-32,0 0 0,0 21 15,0-21-15,1-1 0,-1 22 0,0-21 16,0 0-16,21 0 0,-20 0 16,-1 0-16,-21-1 0,0-20 15,21 21-15,-21 0 0,0-22 0,0 22 16,-21-21-16,0 21 0,-1 0 15,-20-1-15,0 1 0,21 0 0,-22 0 16,1 21-16,0 0 0,-1 0 16,1 0-16,0 0 0,-1 0 0,1 21 15,0 0-15,20 22 0,-20-1 16,21 0-16,-21 1 0,20-1 0,1 0 16,0 22-16,0-22 0,21 0 15,0 1-15,0-22 0,0 21 16,0 1-16,0-22 0,0 0 0,0 0 15,21 0-15,0-21 0,0 21 16,1-21-16,20 0 0,-21 0 0,21 0 16,1 0-16,-22 0 0,42 0 0,-20-21 15,-1 0-15,0 0 0,1 0 16,-1 0-16,0-1 0,1 1 0,-22 0 16,21-21-16,-21 21 0,1-22 15,-22 1-15,0 21 0,0-22 0,0 1 16,0 0-16,0 21 0,0-22 15,0 22-15,0 0 0,-22 0 0,1 21 32,21 21-32,-21 0 0,21 21 15,0-20-15,0 20 0,0 0 16,0 1-16,0-1 0,0 0 0,0 1 16,0-22-16,0 21 0,0-21 0,0 22 15,21-22-15,0 0 0,1 0 16,-1 0-16,0-21 0,0 0 0,0 21 15,0-21-15,22 0 0,-22 0 16,0 0-16,21-21 0,-20 0 0,20 21 16,-21-21-16,21-21 0,-20 20 15</inkml:trace>
  <inkml:trace contextRef="#ctx0" brushRef="#br0" timeOffset="126140.37">17166 3556 0,'0'0'0,"-21"0"0,0 0 0,0 0 15,21 21-15,0 22 0,-22-22 0,22 21 16,-21 0-16,21 1 0,0-1 16,-21 22-16,21-1 0,0 1 0,0-22 15,0 21-15,0 1 0,0-1 16,0-20-16,0-1 0,0 0 15,0 1-15,-21-1 0,21-21 0,0 0 16,0 1-16,0-1 0,0 0 16,0 0-16,0-42 31,0 0-15,0 0-16,0-1 0,0 1 15,0 0-15,0 0 0,0 0 0,0-22 16,21 22-16,-21-21 0,21 21 0,0-22 15,1 22-15,20-21 0,-21 21 16,21 0-16,-20-1 0,20 1 0,0 21 16,1 0-16,-1 0 15,0 0-15,-21 0 0,22 0 0,-1 21 16,-21 1-16,0-1 0,22 21 16,-22-21-16,0 0 0,-21 22 0,0-22 15,0 21-15,0-21 0,0 1 16,0 20-16,-21-21 0,0 0 0,-22 0 15,1 1-15,0-1 0,-1 0 16,-20-21-16,21 21 0,-1 0 0,1-21 16,0 0-16,-1 21 0,22-21 0,0 0 15,0 0-15,0 0 0,-1 0 16,1 0-16,21-21 31,0 0-15,0 0-16,21 21 0,1-21 0,-1 0 15,21 21-15,-21-22 0,22 1 16</inkml:trace>
  <inkml:trace contextRef="#ctx0" brushRef="#br0" timeOffset="126609.27">18309 4149 0,'0'0'0,"0"-85"31,0 64-31,-21 0 0,0 21 0,0 0 16,-1-21-16,1 21 0,0 0 15,0 0-15,0 21 0,0 0 16,-1 0-16,1 0 0,0-21 0,21 21 16,-21 1-16,21-1 0,-21 0 15,21 0-15,0 0 0,0 0 0,0 1 16,0-1-16,21-21 0,0 21 15,0-21-15,0 21 0,1-21 0,-1 0 16,0 21-16,0-21 0,21 21 16,-20-21-16,-1 22 0,21-22 15,-21 21-15,0 0 0,1-21 0,-1 21 16,0-21-16,0 21 0,-21 0 16,0 1-16,0-1 15,-21 0-15,0-21 16,-22 0-16,22 21 0,-21-21 0,0 0 15,-1 0-15,1 0 0,0 0 16,-1 0-16,22 0 0,-21 0 0,21 0 16,-1 0-16,1 0 0,0 0 0,0 0 15,0 0 1,21-21-16,0 0 0,0 0 16,0-1-1,0 1-15,21 0 0,0 0 16</inkml:trace>
  <inkml:trace contextRef="#ctx0" brushRef="#br0" timeOffset="126951.92">18881 3704 0,'0'0'0,"0"-21"16,0 0-1,0 42 1,-22 0 0,22 0-16,-21 1 0,0-1 0,21 21 15,0 0-15,-21 1 0,0 20 16,0-20-16,21 20 0,-22-21 0,1 22 16,21-22-16,0 1 0,-21-1 15,21 0-15,-21 1 0,21-1 0,0-21 16,0 0-16,0 0 0,0 1 15,0-1-15,21 0 0,0-21 0,0 21 16,1-21-16,-1 0 16,0 0-16,0 0 15,0 0-15,-21-21 0,21 0 16,-21 0-16,22 21 0,-22-22 16</inkml:trace>
  <inkml:trace contextRef="#ctx0" brushRef="#br0" timeOffset="127143.81">18521 4233 0,'21'0'47,"0"0"-32,0 0-15,0 0 0,22 0 0,-22 0 16,21 0-16,-21 0 0,22 0 15,-22 0-15,21 0 0,-21 0 0,22 0 16,-22-21-16</inkml:trace>
  <inkml:trace contextRef="#ctx0" brushRef="#br0" timeOffset="127628.71">19113 4276 0,'0'0'0,"-21"0"16,0 0-16,21-21 16,-21-1-16,21 1 15,0 0-15,21 0 16,0 0-16,0 0 16,1 21-16,-1 0 0,0-22 0,0 22 15,0 0-15,0 0 0,1 0 0,-1 0 16,0 22-16,0-1 0,0 0 15,0 0-15,1 0 0,-22 22 0,21-22 16,0 21-16,-21 0 16,0-20-16,21 20 0,-21-21 0,0 21 15,0-20-15,0-1 0,0 0 16,0 0-16,0 0 0,0 0 0,0 1 16,-21-22-1,21-22 1,0 1-1,0 0-15,0 0 16,0 0-16,0 0 0,0-1 0,0 1 16,21 0-16,-21-21 0,21 21 15,0-22-15,1 22 0,-1 0 0,0-21 16,0 20-16,-21 1 0,42 0 16,-20 21-16,-1-21 0,0 21 15,0 0-15,0 0 0,0 0 16,1 0-16,-1 0 0,0 0 15</inkml:trace>
  <inkml:trace contextRef="#ctx0" brushRef="#br0" timeOffset="128224.37">20193 4382 0,'0'0'0,"21"0"0,0 0 16,-21-22-1,21 22-15,-21-21 0,22 0 16,-22 0-16,0 0 0,0 0 0,0-1 16,0 1-16,0-21 0,0 21 15,0-22-15,-22 22 0,1 0 0,21 0 16,-21 0-16,0 0 0,21-1 16,-21 22-16,0 0 0,-1 0 0,1 0 15,21 22-15,-42-1 0,21 0 16,0 21-16,-1-21 0,-20 22 0,21-1 15,0 0-15,0 1 0,-1-1 16,1 0-16,0 1 0,21-22 0,0 21 16,0-21-16,0 1 0,0-1 15,0 0-15,21 0 0,0 0 16,1 0-16,-1-21 0,0 0 0,0 22 16,0-22-16,0 0 15,1 0-15,-1 0 0,0 0 0,0-22 16,0 1-16,0 0 0,1 21 0,-22-21 15,21 0-15,0-22 0,0 22 16,0 0-16,-21-21 0,21-1 16,-21 22-16,22-21 0,-22 0 0,0 20 15,0-20-15,21 21 0,-21 0 16,0 42 0,0 0-16,0 0 15,0 0-15,-21 22 0,21-22 16,0 21-16,0 1 0,0-22 0,0 0 15,0 21-15,0-21 0,0 1 16,0-1-16,0 0 0,0 0 0,0 0 16,21-21-16,0 0 15,0 0-15,0 0 16,0 0-16,1 0 0,-1 0 16,0 0-16,21-21 0,-21 0 15,1 0-15</inkml:trace>
  <inkml:trace contextRef="#ctx0" brushRef="#br0" timeOffset="129980.29">20849 4085 0,'0'-42'15,"0"84"-15,0-105 0,0 42 0,0-1 0,0 1 16,-21 21 0,0 0-16,0 0 0,-1 0 15,1 21-15,0 1 0,0-1 16,0 21-16,0 0 0,-1 1 0,1-1 15,21 0-15,0 1 0,-21-1 0,21 0 16,0-20-16,0 20 0,0-21 16,0 0-16,0 0 0,0 1 15,0-1-15,21 0 0,0 0 16,1-21-16,-1 0 0,0 21 0,0-21 16,21 0-16,-20 0 0,-1 0 0,21 0 15,-21 0-15,0 0 0,22-21 16,-22 21-16,0-21 0,0 0 0,22 0 15,-22-1-15,0 1 0,21-21 16,-21 0-16,1-1 0,-1 1 0,0 0 16,0-22-16,0 1 0,-21 20 15,0-20-15,21-1 0,-21 22 0,0 0 16,0-1-16,0 22 16,0-21-16,0 21 0,0-1 0,0 1 15,0 0-15,0 0 16,0 42-1,0 0-15,-21 0 16,21 1-16,-21-1 0,21 21 16,0 0-16,0 1 0,0-1 0,0 0 15,-21 1-15,21 20 0,0-20 16,0 20-16,0-21 0,0 1 0,0-1 16,0-21-16,0 22 15,0-1-15,0-21 0,0 0 0,0 0 16,0 1-16,21-1 0,-21 0 0,21-21 15,-21 21-15,21-21 0,1 0 16,-1 0-16,0 0 0,0 0 16,0 0-16,0 0 0,1-21 15,-1 0-15,0 0 0,0-1 16,0 1-16,0-21 0,1 21 16,-1-22-16,0 22 0,0-21 0,0 21 15,0-22-15,1 22 0,-22 0 16,0 0-16,21 21 0,-21 21 31,0 21-15,-21-20-16,21-1 0,-22 21 0,22-21 15,-21 0-15,21 1 0,0 20 16,0-21-16,0 0 0,0 0 16,0 1-16,0-1 0,21 0 15,1-21-15,-1 0 16,0 0-16,0 0 0,0 0 15,0 0-15,1 0 0,20-21 0,-21 0 16,0-1-16,22 22 0,-22-42 16,0 21-16,0 0 0,21-22 0,-20 22 15,-1-21-15,-21 21 0,21-22 16,0 22-16,-21 0 0,0 0 16,0 42 15,0 0-31,-21 0 0,0 1 0,21 20 15,-21-21-15,21 0 0,0 22 16,0-22-16,0 0 0,0 21 0,0-21 16,0 1-16,0-1 0,0 0 15,0 0-15,21-21 0,0 21 16,0-21-16,0 0 16,0 0-16,1 0 0,-1 0 15,0-21-15,0 0 0,0 0 16,0 0-16,-21-1 0,22 1 15,-22-21-15,21 21 0,-21-22 0,0 1 16,0 0-16,0 21 0,0-22 16,0 1-16,0 21 0,-21 0 0,-1-1 15,-20 1-15,21 21 0,0 0 16,0 0-16,-1 0 0,1 0 0,0 21 16,0-21-16,0 22 0,21-1 15,0 0 1,21-21-1,0 21-15,0-21 0,22 0 0,-22 0 16,0 0-16,21 0 0,1 0 16,-1-21-16,0 21 0,1-21 15,-1 0-15,0 21 0,1-22 16,-1 1-16,-21 21 0,21-21 0,-20 21 16,20-21-16,-21 0 0,0 21 15,0 0-15,-21 21 16,0 0-1,0 0-15,0 0 0,-21 1 0,21 20 16,-21 0-16,0-21 0,21 22 16,-21-22-16,21 21 0,0-21 0,-21 1 15,21 20-15,0-21 0,0 0 16,-22 0-16,22 1 0,0-1 16,0 0-1,0-42 32,22 0-47,-1-1 0,-21 1 16,21 0-16,0 0 0,0 0 15,0-22-15,1 22 0,-1 0 0,21-21 16,-21-1-16,22 22 0,-1-21 16,0 0-16,-21 20 0,22 1 0,-1 0 15,-21 0-15,0 0 16,1 0-16,-1 21 0,0 0 0,0 0 15,-21 21 1,0 0-16,0 21 0,0-21 0,0 22 16,-21-1-16,0 0 0,0 1 15,21-1-15,-22 0 0,22-20 0,0 20 16,0-21-16,0 21 0,0-20 16,0-1-16,0 0 0,22 0 0,-1 0 15,0-21-15,0 21 0,0-21 16,0 22-16,1-22 0,20 0 0,-21 0 15,0 0-15,22 0 0,-22 0 16,0-22-16,21 1 0,-21 21 0,1-21 16,20 0-16,-21 0 0,0 0 15,0-1-15,1-20 0,-1 21 16,0 0-16,0-22 0,0 22 0,-21-21 16,21 21-16,-21 0 0,0-22 15,0 22-15,0-21 0,0 21 0</inkml:trace>
  <inkml:trace contextRef="#ctx0" brushRef="#br0" timeOffset="130425.18">22225 3429 0,'0'0'0,"0"21"15,0 0 1,21-21-16,0 22 0,0-22 0,1 0 15,-1 0-15,0 0 16,0 0-16,0 0 16,-21-22-1,0 1 1,0 0-16,-21 21 0,0 0 16,21-21-16,-21 21 15,0 0-15,-1 0 16,1 0-16,21 21 31,0 0-31,-21 0 16,21 1-1</inkml:trace>
  <inkml:trace contextRef="#ctx0" brushRef="#br0" timeOffset="130725.02">21230 3958 0,'-21'0'0,"42"0"0,-63 21 16,42 1-16,21-22 15,0 0-15,0 0 16,0 0-16,22 0 0,-22 0 15,21 0-15,1 0 0,-22 0 16,21 0-16,0-22 0,1 22 0,-1-21 16,-21 21-16,0 0 0,22 0 15,-22-21-15,0 21 0,-42 0 47</inkml:trace>
  <inkml:trace contextRef="#ctx0" brushRef="#br0" timeOffset="146465.37">2053 6816 0</inkml:trace>
  <inkml:trace contextRef="#ctx0" brushRef="#br0" timeOffset="147077.1">2053 6795 0,'-21'0'31,"0"0"-31,0 0 16,-1 0-16,1 0 0,0 0 16,0 0-16,-21 0 0,20 0 0,-20 0 15,21 0-15,-21 0 0,-1 0 16,1 0-16,0 0 0,-1 0 0,1 0 16,21 0-16,-22 0 0,22 0 15,-21 0-15,21 0 0,0 0 16,-1 0-1,44 0 32,-1 0-47,0 0 0,0 0 0,0 0 16,22 0-16,-1 0 0,0 0 16,1 0-16,-1 0 0,21-22 0,-20 22 15,20 0-15,1 0 0,-22 0 16,22 0-16,-1-21 0,1 21 0,-1 0 15,22-21-15,-22 21 0,1 0 16,-1 0-16,1 0 0,-1 0 0,1-21 16,-22 21-16,22 0 0,-22 0 15,0 0-15,-21 0 0,22-21 16,-22 21-16,0 0 0,0 0 16,0 0-16,-21-21 31,0-1 31,-21 22-46,21-21-16,-21 21 16</inkml:trace>
  <inkml:trace contextRef="#ctx0" brushRef="#br0" timeOffset="147948.7">2625 6350 0,'0'0'0,"-22"-21"15,1 21 1,0 0-1,42 0 32,0 21-47,1 0 0,-1 0 16,0-21-16,0 22 0,0-1 16,22 0-16,-22 0 0,0 0 0,0 0 15,21 1-15,-20-22 0,-1 21 16,21 0-16,-21 0 0,0-21 0,22 21 15,-22 0-15,0-21 16,0 0-16,0 22 0,1-22 0,20 0 16,-21 0-16,0 0 0,0 0 15,1 0-15,-1 0 0,0 0 16,-21-22 0,-21 22 30,0 0-46,-1 22 16,1-22-16,0 21 0,0-21 16,-21 21-16,20 0 0,1-21 0,-21 21 15,0 0-15,-1 1 16,1-1-16,0 0 0,-1 0 0,1-21 16,0 21-16,-1 0 0,1 1 15,0-1-15,-1 0 0,22-21 0,-21 21 16,21 0-16,-22 0 0,22-21 15,0 22-15,0-22 0,0 21 16,-1-21-16,1 0 31,42 0 63,-21-21-94,22 21 0,-1-22 0,0 22 16,0-21-16,0 21 15,22-21-15,-22 0 0,0 21 0,21-21 16,-21 21-16,22-21 0,-22-1 16,21 1-16,1 21 0,-22-21 0,21 0 15,-21 21-15,0-21 0,1 21 16,-1 0-16,0 0 0,0-21 0,0 21 15,0 0-15,1-22 32</inkml:trace>
  <inkml:trace contextRef="#ctx0" brushRef="#br0" timeOffset="179611.87">4254 6075 0,'0'-21'16</inkml:trace>
  <inkml:trace contextRef="#ctx0" brushRef="#br0" timeOffset="180964.39">4233 6033 0,'0'-22'0,"0"1"31,0 42 32,0 1-63,0-1 0,0 0 0,0 21 15,0-21-15,0 22 0,0-22 16,0 21-16,21 1 0,-21-1 0,0 0 16,0-21-16,0 22 15,0-1-15,0 0 0,0-20 0,0-1 16,0 21-16,0-21 0,0 0 0,0 1 16,22-44 15,-1 22-31,-21-21 15,21 0-15,0 0 0,0-21 0,-21 20 16,21-20-16,1 21 0,-1-21 0,-21 20 16,21-20-16,-21 21 15,21-21-15,-21 20 0,0 1 0,21 0 0,-21 0 16,21 0-16,-21 0 16,22 21-16,-1 21 31,-21 0-31,0 0 15,0 21-15,0-20 0,0-1 16,0 0-16,21 21 0,-21-21 16,0 1-16,21 20 0,-21-21 0,21 0 15,-21 0-15,0 1 0,21-22 0,1 21 16,-1-21-16,0 0 16,0 0-16,0 0 0,0 0 0,1 0 15,-1 0-15,0 0 0,0-21 16,0-1-16,0 1 0,1 0 15,-22 0-15,21-21 0,0 20 0,0-20 16,-21 21-16,0 0 0,0-22 16,21 22-16,-21-21 0,0 21 0,0-22 15,0 22-15,0 0 0,0 0 0,0 0 16,0 0-16,0 42 31,0 21-15,0-21-16,-21 0 15,21 1-15,0-1 0,0 0 0,-21 21 0,21-21 16,0 1-16,0-1 16,0 0-16,0 0 0,0 0 0,0 0 15,0 1-15,21-22 16,0 0-16,0 0 16,1-22-16,-1 22 0</inkml:trace>
  <inkml:trace contextRef="#ctx0" brushRef="#br0" timeOffset="181380.15">5207 6329 0,'0'0'0,"0"21"16,21-21 30,0 0-46,0 0 0,-21-21 0,22 21 16,-1-21-16,0 21 0,0-21 16,0-1-16,0 22 0,1-21 0,-1 0 15,0 21-15,-21-21 0,0 0 0,0 0 16,0-1-16,0 1 16,-21 21-16,0 0 15,-1 0-15,1 0 0,0 0 16,0 21-16,0-21 0,0 22 15,-1-1-15,1 21 0,0-21 16,21 0-16,-21 22 0,0 20 16,21-42-16,0 22 0,0-22 15,0 0-15,0 21 0,0-20 0,0-1 16,21 0-16,0 0 16,0-21-16,0 0 0,1 0 0,-1 0 15,0 0-15,0 0 0,0 0 0,22 0 16,-22-21-16,21 0 0,-21 0 15,0-1-15</inkml:trace>
  <inkml:trace contextRef="#ctx0" brushRef="#br0" timeOffset="182220">6159 6477 0,'0'0'0,"0"21"0,0 0 15,22-21 1,-1 0-16,0-21 16,0 21-16,0-21 15,0 0-15,1 0 0,-1 21 0,0-21 16,0-1-16,0-20 15,22 21-15,-22 0 0,0 0 0,0-1 16,21-20-16,-20 21 0,-1-21 0,0 20 16,-21-20-16,0 21 0,0-21 15,0-1-15,0 22 0,0-21 0,0 21 16,0-1-16,0 1 0,-21 0 16,21 0-16,-21 21 0,-1 0 0,1 0 15,0 21-15,0-21 0,0 21 16,21 22-16,0-22 0,0 21 15,-21-21-15,21 22 0,0-1 0,-22 0 16,22-21-16,0 22 0,0-1 16,0 0-16,0 1 0,0-1 15,0-21-15,0 22 0,0-22 0,0 0 16,0 0-16,0 0 0,0 0 16,0-42 15,22 0-16,-22 0-15,21 0 0,0-22 0,-21 22 16,21 0-16,0-21 0,-21 21 16,21-1-16,1 1 0,-1 0 0,0 0 15,0 0-15,0 0 0,0 21 16,1 0-16,20 0 0,-21 0 16,0 0-16,0 0 0,1 0 0,-22 21 15,21 0-15,0 0 0,-21 0 0,21 0 16,-21 1-16,0-1 0,0 21 15,0-21-15,0 0 0,0 22 0,0-22 16,0 0-16,0 0 0,0 0 16,0 1-16,0-1 0,21-21 15,0 0-15,1 0 0,-1 0 16,0 0-16,0-21 0,0-1 16,0 22-16,22-21 0,-22 0 0,21 0 15</inkml:trace>
  <inkml:trace contextRef="#ctx0" brushRef="#br0" timeOffset="183416.44">7599 6138 0,'0'0'15,"0"-21"-15,0 0 0,-21 0 16,-1 0-16,1 21 0,21-21 0,-21-1 16,0 22-16,0 0 0,0-21 15,-1 21-15,1 0 0,0 0 0,0 0 16,0 21-16,0-21 0,-1 22 0,1-1 15,0 0-15,21 0 0,-21 21 16,0-20-16,21 20 0,-21-21 16,21 21-16,0 1 0,-22-22 0,22 21 15,0 1-15,0-22 0,0 21 16,0-21-16,0 0 0,0 1 0,22-1 16,-1-21-16,0 21 0,0-21 15,0 0-15,0 0 16,1-21-16,-1 0 0,0 21 0,0-22 15,0 1-15,0 0 0,1 0 16,-1 0-16,0-22 0,0 22 0,-21 0 16,0 0-16,21-21 0,-21 20 0,0 1 15,21 0-15,-21 0 0,0 0 16,0 0-16,0-1 0,0 44 47,0-1-47,0 0 0,0 0 15,0 0-15,0 22 0,0-22 16,0 0-16,0 21 0,0-21 0,0 22 16,0-22-16,0 0 0,0 0 0,22 0 15,-22 1-15,21-1 0,0-21 16,0 0-16,0 0 0,0 0 16,1 0-16,-1 0 0,0 0 0,0 0 15,0-21-15,0-1 0,22 1 16,-22 0-16,0-21 0,0 21 15,0-1-15,1 1 0,-1-21 0,-21 21 16,21 0-16,-21-22 0,21 22 16,-21 0-16,21 21 0,-21-21 0,0 0 15,0 42 17,0 0-32,0 0 15,0 0-15,0 0 0,0 1 16,0-1-16,0 0 0,0 0 0,0 0 15,0 0-15,21 1 0,-21-1 0,22-21 16,-22 21-16,0 0 16,21-21-16,0 0 0,0 0 0,0 0 15,0 0-15,1 0 0,-1 0 16,0 0-16,0-21 0,0 21 16,22-21-16,-22 0 0,0-1 0,0 1 15,-21 0-15,21 0 0,0 0 0,1 0 16,-22-1-16,21 1 0,-21 0 15,0 0-15,21 0 0,-21 0 0,21 21 16,-21-22-16,0 44 31,0-1-15,0 0-16,0 0 0,0 0 16,0 0-16,-21 1 0,21 20 15,0-21-15,0 0 0,0 22 0,0-22 16,0 0-16,0 0 0,0 0 0,21 0 15,0 1-15,0-22 16,1 0-16,-1 21 0,0-21 0,0 0 16,0 0-16,0 0 0,22 0 0,-22 0 15,0-21-15,21-1 0,-20 22 16,20-21-16,-21 0 0,21 0 0,-20 0 16,20 0-16,-21-1 0,0 1 15,0 0-15,-21-21 0,22 21 0,-22-1 16,21 1-16,-21 0 0,0 0 15,0 0-15,0 0 0,-21 21 32,-1 0-32,1 21 0,0 0 0,0 0 15,21 0-15,-21 0 0,0 22 0,21-22 16,-22 21-16,22-21 0,0 22 16,0-22-16,0 21 0,0-21 0,0 1 15,22-1-15,-1 0 0,0-21 0,0 21 16,0-21-16,0 0 0,22 0 15,-22 0-15,0 0 0,21 0 0,-20-21 16,20 21-16,-21-21 0,0 0 0,22-1 16,-22 1-16</inkml:trace>
  <inkml:trace contextRef="#ctx0" brushRef="#br0" timeOffset="183964.02">10837 5842 0,'0'0'0,"0"-21"16,0 0-16,0 42 31,0 0-15,0 0-16,0 22 0,0-22 0,-21 21 15,21-21-15,-21 22 0,0-1 0,21-21 16,0 21-16,-21-20 0,21 20 15,-22-21-15,1 21 0,21-20 0,0-1 16,-21 0-16,21 0 0,-21 0 0,21 0 16,0 1-16,0-44 47,0 1-47,0 0 0</inkml:trace>
  <inkml:trace contextRef="#ctx0" brushRef="#br0" timeOffset="184548.56">10372 6011 0,'0'0'0,"-22"-21"0,1 0 0,0 0 15,0-21-15,21 20 0,0 1 16,0 0-16,0 0 0,0 0 0,0-22 16,0 22-16,21 0 0,21 0 0,-20 0 15,-1 0-15,21 21 0,0-22 16,1 1-16,-1 21 0,22 0 0,-22 0 15,21 0-15,-20 21 0,20 1 16,1-1-16,-22 21 0,0-21 0,1 22 16,-1-1-16,-21 0 0,0 1 15,1-1-15,-1 0 0,-21-21 0,21 22 16,-21-22-16,0 21 0,0-21 0,0 1 16,0-1-16,0 0 0,0 0 15,0 0-15,-21-21 0,0 0 16,-1 0 15,1-21-31,21 0 16,0 0-16,0 0 0,0-1 0,0 1 15,0-21-15,0 21 0,0-22 16,0 1-16,0 21 0,21-21 0,1-1 16,20 1-16,-21 0 0,21-1 15,-20 22-15,20-21 0,-21 21 0,21-1 16,1 22-16,-22 0 0,21 0 15,-21 0-15,22 22 0,-22-1 0,0 0 16,0 21-16,0 1 0,1-1 16,-1 0-16,0 22 0,-21-22 15,0 0-15,0 1 0,0-1 0,0 0 16,0 1-16,0-22 0,-21 21 0,0-21 16,21 1-16,0 20 0,-22-21 15,22 0-15,-21-21 0,21 21 0,21-42 47,1 0-47,-22 0 16,0 0-16,21 0 0,-21-1 15</inkml:trace>
  <inkml:trace contextRef="#ctx0" brushRef="#br0" timeOffset="184932.34">11832 6181 0,'0'0'0,"0"21"16,21-21 0,0 0-1,1 0-15,-1 0 0,0 0 16,21 0-16,-21-21 0,1 21 0,20-21 16,-21 21-16,0-22 0,22 1 15,-22 21-15,0-21 0,0 21 0,0-21 16,-21 0-16,0 0 15,0-1-15,-21 1 16,0 21-16,0 0 0,-22 0 0,22 0 16,0 0-16,-21 0 0,21 21 15,-22-21-15,22 22 0,0-1 0,0 0 16,0 0-16,21 21 0,0-20 0,0-1 16,0 0-16,0 0 0,0 0 15,0 0-15,0 1 0,0-1 0,21-21 16,0 21-16,0-21 0,0 0 0,22 0 15,-22 0-15,21 0 0,0 0 16,-20 0-16,20 0 0,0 0 0,-21-21 16,22 21-16,-1-21 0,0-1 15,-20 22-15,-1-21 0</inkml:trace>
  <inkml:trace contextRef="#ctx0" brushRef="#br0" timeOffset="185627.96">12573 6011 0,'0'0'0,"0"-21"0,0 42 31,-21-21-31,21 22 16,0-1-16,-21 0 0,21 0 0,0 0 15,0 0-15,0 1 0,0 20 0,-22-21 16,22 0 0,0 0-16,0 1 0,0-1 0,-21-21 15,21 21-15,0-42 47,0 0-31,0-1-16,0 1 0,0 0 15,0 0-15,0 0 0,0 0 0,0-1 16,21 1-16,1 0 0,-22 0 16,21 0-16,0 0 0,0-1 0,-21 1 15,21 0-15,0 21 0,1 0 16,-1 0-16,0 0 0,0 0 15,-21 21-15,0 0 16,21 1-16,0-1 0,1 0 0,-22 0 16,0 21-16,21-20 0,-21-1 15,21 0-15,-21 0 0,0 0 0,0 0 16,0 1-16,0-1 0,0 0 16,0 0-1,-21-42 1,21 0-1,0 0 1,0-1-16,0 1 0,0 0 0,21 0 16,-21 0-16,21 0 0,0-1 0,0 1 15,1 0-15,-1-21 0,21 21 16,-21-1-16,22 1 0,-1 0 0,0 0 16,1 21-16,-1 0 0,0 0 15,1 0-15,-22 0 0,0 21 0,0 0 16,0 0-16,-21 1 0,0-1 0,0 21 15,0-21-15,0 22 0,0-22 16,0 0-16,0 0 0,0 0 0,0 0 16,0 1-16,0-1 0,-21 0 0,0 0 15,21 0 1,21-42 15,0 0-15,0 0-16,1 0 0,-1-1 15,0 1-15</inkml:trace>
  <inkml:trace contextRef="#ctx0" brushRef="#br0" timeOffset="186164.29">13674 5779 0,'0'0'0,"0"-43"0,0 22 0,0-21 16,0 21-16,0-1 15,-22 22-15,22 22 16,-21-1-16,21 21 15,-21-21-15,21 22 0,0-1 16,0-21-16,0 21 0,0 1 0,0-1 16,0 0-16,0 1 0,0-22 0,0 21 15,0-21-15,0 1 0,0 20 16,0-21-16,0 0 0,0 0 16,0 1-1,0-44 16,0 1-31,0 0 16,0 0-16,0 0 16,0 0-16,0-1 0,21 1 0,0 0 15,1 0-15,-1-21 0,0 20 16,0 1-16,0 0 0,0 0 0,1 0 16,20 21-16,-21 0 0,0 0 15,22 0-15,-22 0 0,21 21 0,-21 0 16,0 0-16,1 0 0,-1 1 0,0-1 15,-21 0-15,0 0 0,0 0 16,0 0-16,0 1 0,-21-1 0,0 0 16,-1 0-16,1 0 0,-21 0 0,21 1 15,-22-22-15,1 21 16,21 0-16,-21 0 0,-1-21 0,22 21 16,0-21-16,0 0 0,0 0 0,-1 0 31,22-21-16,0 0 1,0 0-16,22 21 0,-1-21 16,-21-1-16,21 1 0</inkml:trace>
  <inkml:trace contextRef="#ctx0" brushRef="#br0" timeOffset="186580.51">14203 6054 0,'0'0'0,"21"21"0,0-21 15,0 0-15,0 0 0,1 0 16,-1 0-16,21 0 0,-21 0 16,22 0-16,-22 0 0,21-21 0,-21 0 15,0 21-15,22-22 0,-22 1 16,-21 0-16,21 21 0,-21-21 15,0 0-15,0 0 0,0-1 16,-21 22-16,0 0 0,0-21 16,-1 21-16,1 0 0,0 0 15,0 21-15,0-21 0,0 22 16,-1-1-16,1 0 0,0 0 16,0 0-16,21 0 0,0 22 0,0-22 15,-21 0-15,21 0 0,0 0 0,0 1 16,0-1-16,0 0 0,21 0 15,-21 0-15,21-21 0,0 21 16,0-21-16,1 0 0,-1 0 0,0 0 16,0 0-16,21 0 0,-20 0 15,-1 0-15,0 0 0,21 0 0,-21 0 16,1-21-16,-1 0 0,0 21 16</inkml:trace>
  <inkml:trace contextRef="#ctx0" brushRef="#br0" timeOffset="186963.63">14859 6033 0,'0'0'0,"0"-22"0,0 1 0,0 0 16,21 0-16,-21 0 0,21 21 0,0-21 16,-21-1-16,22 22 0,-1-21 15,0 21-15,21 0 0,-21-21 0,1 21 16,20 0-16,-21 0 0,0 0 0,22 0 16,-22 21-16,0-21 0,0 21 15,0 1-15,0-1 0,1 21 16,-22-21-16,21 22 0,-21-22 15,0 0-15,0 21 0,0-21 0,0 1 16,-21-1-16,21 0 0,-22 0 0,22 0 16,-21 0-16,0-21 15,21-21 17,0 0-17,21 0-15,0 0 0,1 21 16,-22-21-16,21-1 0,0 1 0,0 0 15,21 0-15,-20 0 0,-1-22 16,0 22-16,21 0 0,-21 0 16,1 0-16,20 0 0,-21-1 15,0 22-15,0 0 0,1-21 0,-1 21 16</inkml:trace>
  <inkml:trace contextRef="#ctx0" brushRef="#br0" timeOffset="187524.3">16235 5863 0,'0'0'0,"0"-21"0,0 0 15,0 0-15,0 0 16,-21 21 0,-1 0-16,1 0 0,0 0 0,0 0 15,0 21-15,0 0 0,-1 0 16,1 0-16,0 0 0,0 1 0,0-1 16,21 0-16,0 0 0,0 0 15,0 0-15,0 1 0,0-1 16,21-21-16,0 0 15,0 21-15,22-21 16,-22 0-16,0 0 0,21 0 0,-21 0 16,22 0-16,-22 21 0,21-21 0,-21 0 15,1 0-15,-1 0 0,0 0 16,-21 21-16,21-21 0,-21 21 0,0 1 16,0-1-1,-21 0-15,0-21 0,0 0 16,-1 21-16,1-21 0,-21 0 0,21 21 15,-22-21-15,22 0 0,-21 0 16,21 0-16,-22 21 0,22-21 0,-21 0 16,21 0-16,0 0 0,-1 0 15,1 0-15,0 0 0,0 0 16,0 0-16,0 0 0,-1 0 0,1 0 31,21-21 0,21 21-31,1 0 16,-1 0-16</inkml:trace>
  <inkml:trace contextRef="#ctx0" brushRef="#br0" timeOffset="187717.13">16023 6287 0,'0'21'15,"-21"-21"79</inkml:trace>
  <inkml:trace contextRef="#ctx0" brushRef="#br0" timeOffset="188863.93">4191 7514 0,'0'-21'0,"0"0"15,0 0 1,0 0 0,0-1-16,0 1 15,0 0 1,0 0 0,0 42 30,0 0-46,0 0 16,0 1-16,0 20 0,0-21 0,0 21 16,0-20-16,0 20 0,0-21 15,0 21-15,0 1 0,0-1 0,0-21 16,0 22-16,0-1 0,0 0 0,0-21 16,0 22-16,0-1 0,0-21 15,0 22-15,0-22 0,0 0 16,0 0-16,0 0 0,0 0 15,0 1 1,0-44 31,0 1-31,0 0-16,0 0 15,0 0-15,0 0 0,21 21 16,0-22-16</inkml:trace>
  <inkml:trace contextRef="#ctx0" brushRef="#br0" timeOffset="189556.59">4678 7811 0,'-21'0'16,"-1"0"0,22 21-1,-21-21-15,21 21 0,0 0 16,0 0-1,21-21 17,1 0-17,-1 0 1,-21-21-16,0 0 16,0 0-1,0 0 1,-21 21-16,-1 0 0,1 0 31,0 0-31,0 0 16,21 21-16,0 0 15,0 0-15,0 0 16,21-21-16,0 0 16,0 0-1,1 0 1,-1 0-16,0 0 15,-21-21-15,0 0 16,0 0 0,0 0-16,0-1 15,-21 1-15,0 21 16,-1 0 0,1 0-1,21 21-15,-21-21 16,21 22-16,0-1 15,0 0 1,21-21 0,0 0-16,1 0 15</inkml:trace>
  <inkml:trace contextRef="#ctx0" brushRef="#br0" timeOffset="190168.24">5334 7472 0,'0'0'0,"0"-85"16,0 64-16,0 0 15,0 0-15,21 21 16,0 0 0,0 0-16,-21 21 15,22 0-15,-1 0 0,0 22 16,-21-22-16,21 21 0,0 0 0,0 1 15,-21-1-15,0-21 0,22 22 0,-22-1 16,21 0-16,-21 1 0,0-1 16,0 0-16,0-21 0,0 22 0,0-1 15,0-21-15,0 0 0,0 1 16,0-1-16,0 0 0,0 0 0,0-42 47,0 0-32,0 0-15,21-1 0,-21 1 16,21-21-16,-21 21 0,0-22 16,21 22-16,0-21 0,1 21 0</inkml:trace>
  <inkml:trace contextRef="#ctx0" brushRef="#br0" timeOffset="190476.65">6096 7260 0,'0'-21'0,"0"42"0,0-63 16,-21 42 0,0 0-16,-1 21 15,22 0-15,-21 0 0,0 1 0,0-1 16,0 21-16,0-21 0,-1 22 16,-20-1-16,21 0 0,0 1 0,0-1 15,-1 0-15,1 1 0,0-1 0,0 0 16,0-21-16,0 22 0,-1-1 15,1 0-15,0-20 0,21-1 0,0 0 16,-21 21-16,21-21 16,-21 1-16,21-1 15,21-21 1,0 0-16,0-21 16,0-1-16,1 1 0,-1 21 15,0-21-15,21 0 0</inkml:trace>
  <inkml:trace contextRef="#ctx0" brushRef="#br0" timeOffset="191751.92">6498 7684 0,'0'-22'0,"0"1"16,0 0-16,0 0 15,0 0-15,-21 21 0,0-21 0,0 21 16,-1-22-16,1 22 16,0 0-16,0 0 0,0 0 15,0 0-15,-1 0 0,1 22 0,21-1 16,-21 0-16,0-21 0,0 42 16,0-21-16,21 1 0,0-1 0,-22 21 15,22-21-15,-21 0 0,21 22 0,-21-22 16,21 0-16,0 0 15,0 0-15,0 22 0,0-22 16,0 0-16,21 0 0,0-21 0,1 0 16,-1 0-16,0 0 15,0 0-15,0 0 0,0 0 0,1 0 16,-1-21-16,0 0 0,0 0 16,0 0-16,-21-1 0,21 1 0,1 0 15,-1 0-15,-21 0 0,0 0 0,0-22 16,21 22-16,-21 0 0,0 0 15,0-22-15,0 22 0,0 0 0,0 0 16,0 0-16,0 0 16,0-1-16,0 44 47,0-1-47,0 0 15,0 0-15,0 21 0,0-20 0,0-1 16,0 0-16,0 0 0,0 0 0,0 22 15,0-22-15,0 0 0,0 0 16,0 0-16,0 0 0,21 1 16,-21-1-16,21-21 0,-21 21 15,21-21-15,1 0 0,-1 0 16,0 0-16,0 0 0,0 0 16,0 0-16,1 0 15,-22-21-15,21 0 0,0 21 0,21-22 16,-21 1-16,1 0 0,-1 0 0,0 0 15,0 0-15,-21-1 0,21 1 16,0 0-16,1 0 0,-1-21 0,0 20 16,-21 1-16,0 0 0,21 0 0,-21 0 15,0 0-15,-21 21 32,0 0-32,0 0 0,-1 21 0,1 0 15,0-21-15,21 21 0,-21 0 16,21 0-1,0 1-15,21-22 16,0 0-16,0 0 16,1 0-16,-1 0 0,0 0 15,0 0-15,0 0 0,0 0 16,1 0-16,-22 21 16,0 0-1,0 0-15,0 0 16,0 0-16,0 1 0,0-1 15,0 0-15,0 0 0,0 0 16,0 0-16,0 1 0,0-1 16,0 0-16,0 0 0,0 0 0,21-21 15,0 0-15,0 0 16,0 0-16,0 0 0,1 0 16,-1 0-16,0 0 0,0 0 0,0-21 15,0 21-15,1-21 0,-1 0 0,0 0 16,0-1-16,0 1 0,0 0 15,1 0-15,-1 0 0,-21 0 0,21-1 16,-21 1-16,21 0 0,-21 0 0,21 0 16,-21 0-16,0-1 0,0 1 15,0 0-15,0 42 47,0 0-47,0 1 16,0-1-16,0 0 0,0 0 15,0 0-15,0 0 0,0 1 0,0-1 16,0 0-16,0 0 0,0 0 0,0 0 16,0 1-16,21-22 15,1 0-15,-1 0 0,0 0 16,0 0-16,0 0 0,0 0 0,1 0 16,-1 0-16,0-22 0,0 1 15,0 21-15,-21-21 0,21 0 16,1 0-16,-22 0 0,0-1 0,21 1 15,-21 0-15</inkml:trace>
  <inkml:trace contextRef="#ctx0" brushRef="#br0" timeOffset="192003.78">7641 7345 0,'0'0'0,"0"21"0,-21 0 32</inkml:trace>
  <inkml:trace contextRef="#ctx0" brushRef="#br0" timeOffset="192693.34">8318 7747 0,'0'0'0,"22"0"16,-1 0-1,0 0-15,-21-21 0,21 0 16,-21 0-16,21-1 16,-21 1-16,0 0 15,0 0-15,0 0 0,0 0 0,0-1 16,-21 1-16,0 0 0,0 0 15,0 0-15,-1 21 16,1 0-16,0 0 0,0 0 0,0 0 16,0 0-16,-1 0 0,1 21 0,0 0 15,0 0-15,0 0 0,0 1 16,-1 20-16,1-21 0,0 0 0,21 22 16,0-22-16,-21 21 0,21-21 0,0 0 15,0 1-15,0-1 0,0 0 16,0 0-16,0 0 0,0 0 0,21 1 15,0-22-15,0 0 16,1 0-16,-1 0 0,0 0 0,0 0 16,0 0-16,0-22 0,22 1 15,-22 21-15,0-21 0,0 21 0,0-21 16,1 0-16,-1 0 0,0-1 16,0 1-16,0 0 0,-21 0 0,0-21 15,0 20-15,0 1 0,21 0 16,-21-21-16,0 21 0,0-1 0,0 1 15,0 0-15,0 0 16,-21 42 0,21 0-16,0 0 0,0 1 15,0-1-15,0 0 0,0 21 16,0-21-16,0 22 0,0-22 0,0 0 16,0 21-16,0-20 0,0-1 15,0 0-15,0 0 0,0 0 0,0 0 16,0 1-16,21-1 15,1-21-15,-1 0 0,0 0 16,0 0-16,0 0 16,0-21-16,1-1 0,-1 1 0,0 21 15,21-21-15,-21 0 0,1-21 0,-1 20 16,0 1-16</inkml:trace>
  <inkml:trace contextRef="#ctx0" brushRef="#br0" timeOffset="193711.93">9017 7154 0,'0'-21'0,"0"42"0,0-63 0,-21 42 16,0 0-16,-1 0 15,1 21 1,21 0-16,-21 22 0,21-22 16,-21 21-16,21 1 0,0-1 15,0 0-15,0 1 0,0-1 0,0 0 16,0-21-16,0 22 0,0-1 0,0-21 15,0 22-15,0-22 16,0 0-16,0 0 0,0 0 0,0 0 0,-21 1 16,21-1-16,0-42 47,0-1-32,0 1 1,0 0-16,21 0 0,0 0 0,-21 0 15,21-1-15,-21 1 0,21 0 0,1 0 16,-1 0-16,0 0 0,0-1 16,21 1-16,-20 21 0,-1-21 0,0 21 15,0 0-15,21 0 0,-20 0 16,-1 0-16,0 0 0,0 0 16,0 21-16,0 0 0,-21 1 0,22-1 15,-22 0-15,21 0 0,-21 0 0,0 0 16,0 1-16,0-1 0,0 0 15,0 0-15,-21 0 0,-1 0 0,1-21 16,0 22-16,0-22 0,0 0 0,0 21 16,-1-21-16,1 0 0,0 0 15,0 0-15,0 0 0,-22 0 0,22 0 16,0 0-16,0 0 0,0 0 0,0 0 16,-1 0-16,22-21 15,-21 21-15,21 21 63,21-21-63,1 21 0,-1-21 15,0 0-15,0 0 0,0 21 16,0-21-16,1 0 0,-1 0 0,21 0 16,-21 0-16,0 0 0,22 0 0,-22 0 15,0 0-15,21-21 0,-20 21 16,-1-21-16,0 21 0,0-21 0,21-1 15,-20 1-15,-1 0 0,-21 0 0,21 0 16,0 0-16,0-22 16,0 1-16,-21 21 0,22-22 0,-1 1 15,-21 0-15,21-1 0,-21-20 0,0 21 16,0-1-16,0 1 0,0 21 16,0-22-16,0 22 0,0 0 0,0 0 15,0 0-15,-21 21 31,0 21-31,21 0 0,0 0 0,0 0 16,-22 1-16,22 20 0,-21 0 0,21 1 16,0-1-16,-21 0 0,21 1 15,0-1-15,0 0 0,0 1 16,0-1-16,0 0 0,0-21 0,0 22 16,0-22-16,0 0 0,0 0 15,0 0-15,0 1 0,0-1 0,21 0 16,0-21-16,1 0 15,-1 0 1,0 0-16,0 0 0,0 0 16,0 0-16,-21-21 0,22 21 15,-1-21-15,0-1 16,0 1-16,0 0 0,0 21 0,1-21 16,-1 0-16,0 0 0</inkml:trace>
  <inkml:trace contextRef="#ctx0" brushRef="#br0" timeOffset="194216.64">9969 7599 0,'0'0'0,"22"0"47,-1 0-47,0 0 15,0 0-15,0-21 0,0 21 16,1-21-16,-1-1 0,0 22 16,0-21-16,0 0 0,0 0 0,1 0 15,-1 21-15,-21-21 0,0-1 16,0 1-16,0 0 0,0 0 0,0 0 16,-21 0-16,-1 21 15,1 0-15,0 0 16,0 21-16,0 0 0,0-21 0,-22 21 15,22 0-15,0 0 0,0 22 16,0-22-16,-1 0 0,1 21 0,21-20 16,0-1-16,-21 21 0,21-21 15,0 0-15,0 1 0,0-1 0,0 0 16,0 0-16,0 0 0,0 0 16,21-21-16,0 22 0,1-22 0,-1 0 15,0 0-15,0 0 0,0 21 16,0-21-16,1 0 0,-1 0 0,21 0 15,-21 0-15,0 0 0,1-21 0,-1 21 16,0 0-16,0-22 0,0 22 16,0-21-16,-21 0 0,22 0 15,-22 0 1,0 0 0,0-1-16</inkml:trace>
  <inkml:trace contextRef="#ctx0" brushRef="#br0" timeOffset="196106.77">11070 7599 0,'21'0'15,"0"0"1,1 0-1,-44 0 32,1 0-31,0 0 0,0 0-16,0 0 0,0 0 15,-1 0-15,1 0 16,0 0-16,0 0 0,0 0 15,0 0-15,-1 0 0,1 0 0,0 0 16,42 0 15,0 0-15,1 0-16,20 0 0,-21 0 0,21 0 16,22 0-16,-22 0 0,1 0 15,20 0-15,1 0 0,-22 0 0,21 0 16,1 0-16,-22 0 0,22 0 0,-22 0 15,22 0-15,-22 0 0,0 0 16,22 0-16,-22 0 0,0-21 16,1 21-16,-1 0 0,0 0 0,1 0 15,-1 0-15,-21 0 0,22 0 16,-22 0-16,0 0 0,0 0 0,0 0 16,0 0-16,-21-21 15,0-1 79,0 1-78,-21 21-1,0 0-15</inkml:trace>
  <inkml:trace contextRef="#ctx0" brushRef="#br0" timeOffset="197180.01">11938 7281 0,'0'0'16,"-21"0"-16,21 22 63,0-1-48,21 0-15,0-21 16,0 21-16,0-21 0,1 21 0,-1-21 15,0 21-15,21-21 0,-21 0 16,1 22-16,20-1 0,-21-21 0,21 0 16,-20 0-16,20 21 0,-21-21 15,21 0-15,-20 0 0,-1 0 16,21 0-16,-21 0 0,0 21 0,1-21 16,-1 0-16,0 0 0,0 0 0,0 0 15,0 0 1,-42 0 31,0 21-32,0-21 1,0 21-16,0-21 0,-1 0 16,22 22-16,-21-22 0,0 21 15,0 0-15,-21-21 0,20 21 16,1-21-16,-21 21 0,0 0 0,20-21 15,-20 22-15,0-1 0,-1 0 0,22-21 16,-21 21-16,21 0 0,0-21 16,-1 21-16,1 1 0,0-22 0,0 0 15,21 21-15,-21-21 0,21 21 16,-21-21-16,42 0 125,0 0-125,0-21 0,0 0 0,22 21 16,-22-22-16,21 22 0,-21-21 15,22 0-15,-1 21 0,-21-21 0,21 0 16,1 21-16,-1-21 0,-21-1 15,0 1-15,22 0 0,-22 0 16,0 21-16,0-21 0,-21 0 0,21-1 16,-21 1-16,22 21 15,-44 0 48,1 0 77,21-21-93</inkml:trace>
  <inkml:trace contextRef="#ctx0" brushRef="#br0" timeOffset="197825.68">12975 7112 0,'0'0'0,"21"-42"31,0 42-31,-21 21 32,0 0-17,0 0-15,0 0 0,0 22 16,0-1-16,0-21 0,-21 22 0,21-1 16,-21 0-16,21 1 0,-21-22 0,21 21 15,0 0-15,-21-20 0,21-1 16,-21 21-16,21-21 0,0 0 15,0 1-15,0-1 0,0-42 47,21-1-47,-21 1 16,21 0-16,0 0 0</inkml:trace>
  <inkml:trace contextRef="#ctx0" brushRef="#br0" timeOffset="198396.36">12975 7176 0,'0'0'0,"0"-22"0,0 1 0,0 0 16,0 0-16,0 0 15,0 0-15,0-1 16,21 22-16,0 0 16,1 0-16,20-21 0,-21 21 0,21 0 15,-20 0-15,20 0 0,0 0 0,-21 21 16,22-21-16,-1 22 0,-21-1 15,22 0-15,-22 0 0,0 0 0,-21 22 16,0-22-16,0 0 0,0 21 16,0-21-16,-21 22 0,0-22 0,-22 0 15,1 0-15,0 0 0,-1 1 0,-20-1 16,20 0-16,1 0 16,0-21-16,-1 0 0,22 21 0,0-21 15,0 0-15,0 0 0,21-21 31,0 0-31,21 21 0,0-21 0,21 21 16,-20-21-16,20 21 0,-21-22 0,21 22 16,1 0-16,-1 0 0,-21 0 15,22 0-15,-1 0 0,-21 0 0,21 0 16,-20 0-16,20 0 0,-21 0 16,0 22-16,0-1 0,1-21 0,-1 21 15,0 0-15,-21 0 0,0 0 0,0 1 16,0-1-1,-21 0-15,-22 0 0,1 0 0,0-21 16,-1 21-16,1 1 0,-21-1 0,20-21 16,1 21-16,0-21 0,-1 0 15,1 0-15,21 0 0,0 0 0,-1 0 16,1 0-16,0 0 0,0 0 16,42-21 15,0 21-31,0 0 0,1-21 15,-1-1-15,21 22 0,-21-21 16,22 21-16,-22-21 0</inkml:trace>
  <inkml:trace contextRef="#ctx0" brushRef="#br0" timeOffset="199057.23">13758 7303 0,'0'0'0,"0"-22"0,21 22 15,-21 22 32,0-1-47,0 0 0,0 0 0,0 0 16,0 0-16,0 1 0,-21-1 16,21 0-16,0 0 0,0 0 15,0 0-15,0 1 0,0-1 0,0 0 16,0 0-1,21-21-15,1 0 0,-1 0 16,0 0-16,0 0 0,0 0 0,0-21 16,1 21-16,20-21 0,-21 0 15,0-1-15,0 22 0,1-21 0,-1 0 16,0 0-16,0 0 0,-21 0 16,0-1-16,0 1 0,0 0 15,0 0-15,0 0 0,0 0 0,0-1 16,0 44 15,0-1-31,0 0 16,-21 0-16,21 0 0,-21 0 15,21 22-15,-21-22 0,21 21 0,0-21 16,-22 22-16,22-22 0,-21 21 0,21 1 16,0-22-16,0 21 0,0 0 15,0 1-15,0-1 0,0 0 0,0 1 16,0-1-16,0 0 0,0 1 0,0-1 15,0 0-15,21 1 16,-21-1-16,0-21 0,0 22 0,0-22 0,0 21 16,0-21-16,0 0 0,0 1 15,0-1-15,-21 0 0,0 0 16,0-21-16,0 0 0,-22 0 16,22 0-16,0 0 0,-21 0 0,21 0 15,-1 0-15,-20 0 0,21 0 0,-21 0 16,20 0-16,1 0 0,0-21 15,0 21-15,0-21 0,0 21 0,21-21 16,0-1-16,0 1 0,0 0 16,0 0-16,0 0 15,0-22-15,0 22 0</inkml:trace>
  <inkml:trace contextRef="#ctx0" brushRef="#br0" timeOffset="199888.57">15325 7430 0,'21'0'0,"-42"0"0,63 0 15,-21 0-15,0-22 0,0 22 16,-21-21-16,22 0 16,-22 0-16,0 0 15,0 0-15,0-1 0,0 1 16,-22 0-16,22 0 0,-42 0 0,21 21 16,0-21-16,-22-1 0,22 22 15,-21 0-15,0 0 0,-1 0 0,22 0 16,-21 0-16,-1 0 0,22 22 15,-21-1-15,21 0 0,0 0 0,-1 0 16,1 22-16,0-22 0,21 21 0,0-21 16,0 22-16,0-22 0,0 21 15,0-21-15,0 0 0,0 1 0,21-1 16,0 0-16,1 0 0,-1-21 16,0 0-16,0 0 0,0 0 15,0 0-15,1 0 0,20 0 0,-21 0 16,0 0-16,22-21 0,-1 21 0,-21-21 15,21 0-15,1-1 0,-22-20 16,21 21-16,-21-21 0,22 20 0,-22-20 16,0 0-16,21-1 0,-20 1 15,-1 0-15,0 21 0,-21-22 0,21 1 16,-21 0-16,21 20 0,-21-20 0,0 21 16,0 0-16,0 0 0,-21 21 31,21 21-16,-21 21-15,21-21 0,-21 22 16,21-22-16,0 21 0,-21 0 0,21 22 16,-22-22-16,22 1 0,-21-22 15,21 21-15,0 0 0,0-20 0,0-1 16,0 21-16,0-21 0,0 0 16,0 1-16,21-22 15,1 0-15,-1 0 0,0 0 16,0 0-16,0 0 0,0 0 0,1-22 15,-1 22-15,0-21 16</inkml:trace>
  <inkml:trace contextRef="#ctx0" brushRef="#br0" timeOffset="200280.34">15854 7387 0,'0'0'0,"21"0"31,0 0-31,0 0 0,0 0 16,1 0-16,-1 0 0,21-21 0,-21 21 15,22-21-15,-22 0 0,21 21 16,-21-21-16,0-1 0,1 1 0,-1 21 16,0-21-16,-21 0 0,0 0 15,0 0-15,0-1 16,-21 22-16,0 0 0,-22-21 0,22 21 15,-21 0-15,21 0 0,-22 0 16,22 0-16,0 21 0,-21 1 0,20-1 16,1 0-16,0 0 0,21 21 0,0-20 15,0-1-15,0 0 0,0 21 16,0-21-16,0 1 0,0-1 0,21-21 16,0 21-16,1 0 0,-1-21 0,21 0 15,-21 0-15,22 0 0,-22 0 16,21 0-16,-21 0 0,22 0 0,-1-21 15,0 21-15,1-21 0,-1 0 16,0-1-16,1 1 0,-1 0 16</inkml:trace>
  <inkml:trace contextRef="#ctx0" brushRef="#br0" timeOffset="200834.91">16785 6879 0,'0'0'0,"0"-84"16,0 62-1,-21 22 1,0 22 0,21-1-16,-21 0 0,21 0 0,0 21 15,-22 1-15,1-22 0,0 21 16,21 1-16,-21-1 0,0 0 16,21 22-16,-21-1 0,-1-20 0,1 20 15,0-21-15,0 22 0,0-1 0,0-20 16,-1 20-16,22 1 0,-21-22 15,0 22-15,0-1 0,21 1 0,0-1 16,-21 1-16,21-1 0,-21 1 16,21-1-16,-22-21 0,22 22 0,0-22 15,0 1-15,0-1 0,0 0 16,0-21-16,0 1 0,0-1 0,22 0 16,-1 0-16,0-21 0,0 0 0,0 0 15,0 0-15,22 0 0,-1-21 16,-21 21-16,22-21 0,-1 0 0,0-22 15,1 22-15,-1 0 0,-21-21 16,21 20-16,-20-20 0,-1 0 0,0-1 16,-21 1-16,0 0 0,0-22 0,0 22 15,0 0-15,-21-22 0,0 22 16,-1-1-16,-20 1 0,0-21 0,-1 20 16,1 22-16,0-21 0,-1-1 0,1 22 15,21 0-15,-21 0 16,20 21-16,-20-21 0,21 21 0,21-21 15,-21 21-15,42 0 32,0 0-32,0 0 0,22 0 15,-22 0-15,21-22 0,0 22 0,1-21 16,-1 21-16,0-21 0,1 0 16,-1 0-16</inkml:trace>
  <inkml:trace contextRef="#ctx0" brushRef="#br0" timeOffset="202340.13">17272 7070 0,'0'0'0,"0"-21"0,0-1 16,0 1-16,-21 0 0,0 21 15,-1-21-15,1 21 0,0-21 0,0 21 16,0 0-16,0 0 0,-1 0 0,1 0 16,0 21-16,0 0 0,0-21 15,0 21-15,-1 22 0,1-22 0,0 21 16,0-21-16,21 22 0,0-1 15,0 0-15,0 1 0,0-1 0,0 0 16,0-21-16,0 22 0,0-22 0,0 0 16,21 0-16,-21 0 0,21-21 15,0 0-15,1 0 0,-1 0 0,0 0 16,0 0-16,0 0 0,22-21 16,-22 0-16,0 21 0,21-21 15,-21-21-15,1 20 0,20 1 0,-21-21 16,0 21-16,22-22 0,-22 1 15,0 21-15,-21-21 0,21 20 0,-21 1 16,21-21-16,-21 21 0,0 0 16,-21 21-1,0 21 1,0-21-16,21 21 0,0 21 0,-21-21 16,21 1-16,-22 20 0,22-21 15,0 21-15,0-20 0,0 20 0,0-21 16,0 21-16,0-20 0,22-1 15,-22 0-15,21-21 0,0 21 16,0-21-16,0 0 0,0 0 16,22 0-16,-22 0 0,0 0 15,0 0-15,0 0 0,22-21 0,-22 0 16,0 21-16,0-21 0,0-1 0,1-20 16,-1 21-16,0 0 0,-21-22 15,21 22-15,-21-21 0,21 21 0,-21-22 16,0 22-16,0 0 0,0 0 15,-21 42 17,21 0-17,-21 0-15,21 1 0,-21 20 16,21-21-16,0 21 0,0-20 0,0-1 16,0 21-16,0-21 0,0 0 15,0 1-15,0-1 0,0 0 16,21 0-16,0-21 0,0 0 0,0 0 15,1 0-15,-1 0 16,0 0-16,0-21 0,0 0 0,0 21 16,1-21-16,20-1 0,-21 1 0,0 0 15,0 0-15,1-21 0,-1 20 16,0-20-16,0 21 0,0-21 0,-21 20 16,21 1-16,-21 0 0,22 0 15,-22 0-15,0 0 0,-22 21 31,1 0-15,21 21-16,0 0 0,-21 0 0,21 0 16,-21 0-16,21 22 0,0-22 0,-21 21 15,21-21-15,0 22 0,0-22 16,0 0-16,0 21 0,0-20 0,0-1 16,21 0-16,0 0 0,0-21 15,0 0-15,1 0 0,-1 0 16,0 0-16,0 0 0,0 0 15,22 0-15,-22 0 0,0-21 0,21 0 16,-21 0-16,1-1 0,-1 1 16,21-21-16,-21 0 0,0 20 0,1-20 15,-1 0-15,-21-1 0,21 1 16,0 0-16,0 21 0,0-22 0,1 1 16,-22 0-16,21 20 0,-21 1 0,0-21 15,0 21-15,0 0 0,0-1 16,-21 44 15,21-1-31,-22 0 0,1 0 0,21 0 16,0 0-16,-21 22 0,0-22 15,0 21-15,21 1 0,-21-22 16,21 21-16,0 0 0,-22 1 0,22-22 16,0 21-16,0-21 0,0 22 0,0-22 15,0 0-15,0 0 0,0 0 16,22 1-16,-1-22 0,0 0 0,0 0 15,0 0-15,0 0 0,22 0 16,-22 0-16,0 0 0,21-22 0,-20 1 16,-1 0-16,0 0 0,21 0 0,-21-22 15,1 22-15,-1-21 0,0 0 16,-21-1-16,21 1 0,0 0 16,0-1-16,1 1 0,-22 0 0,21 20 15,0-20-15,-21 0 0,0-1 16,21 22-16,-21 0 0,0 0 0,0 0 15,-21 21 1,21 21 0,-21 0-16,21 0 0,-21 22 0,21-22 15,0 21-15,-22 0 0,22-20 16,0 20-16,0 0 0,0 1 0,-21-1 16,21 0-16,0 1 0,0-1 0,0-21 15,0 21-15,0-20 0,21 20 16,1-21-16,-1 0 0,-21 0 0,21 1 15,0-22-15,0 21 0,0-21 16,1 0-16,-1 0 0,0 0 16,0 0-16,0 0 0,0 0 0,1-21 15,-1-1-15,0 1 0,21 0 0,-21 0 16,1 0-16,-1-22 0,0 22 16,0-21-16,0 21 0,0-22 0</inkml:trace>
  <inkml:trace contextRef="#ctx0" brushRef="#br0" timeOffset="202588.99">19092 6964 0,'0'21'16,"21"-21"-1,1 0-15,-1 0 0,0 0 16,0 0-16,21 0 0,-20 0 15,20 0-15,0 0 0,1 0 0,-1 0 16,0 0-16,1 0 0,-1 0 0,0-21 16,1 21-16,-22-21 0,21 21 15,-21 0-15,0 0 0,1-21 16,-44 21 0,1 0-16</inkml:trace>
  <inkml:trace contextRef="#ctx0" brushRef="#br0" timeOffset="203480.06">6329 8869 0,'0'0'0,"0"-42"0,0 20 0,0 1 16,0 0-16,0 0 15,0 0-15,-21 42 32,21 0-17,0 0-15,0 22 0,0-22 0,0 21 16,0 22-16,0-22 0,0 0 16,0 22-16,0-22 0,0 22 0,0-22 15,0 21-15,-22-20 0,22 20 0,-21-20 16,21 20-16,-21 1 0,21-22 15,0 21-15,-21-20 0,0-1 0,21 0 16,-21 1-16,21-1 0,0-21 16,-22 0-16,22 1 0,-21-1 15,21 0-15,0-42 32,0 0-32,0-1 0,0 1 15,0-21-15,0 21 0,0-22 0</inkml:trace>
  <inkml:trace contextRef="#ctx0" brushRef="#br0" timeOffset="203867.84">6096 8975 0,'0'0'0,"-21"-21"16,0-1-16,21 1 15,-22 0-15,22 0 0,0 0 0,0 0 16,0-1-16,0 1 15,0 0-15,0 0 0,22 21 0,-1-21 16,0 0-16,0-1 0,21 22 0,1-21 16,-22 0-16,21 21 0,1 0 15,20 0-15,-21 0 0,1 0 0,20 21 16,-20-21-16,-1 43 0,-21-22 0,21 21 16,-42-21-16,0 22 0,0-1 15,0 0-15,0 1 0,-21-1 16,0-21-16,-21 21 0,21-20 0,-22 20 15,1-21-15,21 0 0,-22 0 16,22 1-16,-21-1 0,21 0 0,0-21 16,21 21-16,-22-21 15,22-21 17,22 21-17,-22-21-15,21 21 0,0-21 0,-21-1 16,21 22-16,0-21 0</inkml:trace>
  <inkml:trace contextRef="#ctx0" brushRef="#br0" timeOffset="204368.16">6964 8742 0,'-21'21'31,"-1"0"-16,22 0-15,-21 1 0,0 20 0,0-21 16,21 21-16,-21-20 0,21 20 0,-21 0 16,21-21-16,0 22 0,0-22 15,0 0-15,0 0 0,0 0 0,0 1 16,0-1-16,0 0 16,21-21-16,0 0 15,21 0-15,-21 0 0,1 0 0,20 0 16,-21-21-16,0 21 0,22-21 15,-22 21-15,21-22 0,-21 1 0,0 0 16,22 0-16,-22 0 0,0-22 0,0 22 16,0 0-16,-21-21 0,0 21 15,22-1-15,-22-20 0,0 21 0,0 0 16,0 0-16,0-1 0,0 1 0,0 42 31,0 1-15,-22 20-16,22-21 0,0 0 15,-21 22-15,21-1 0,0-21 16,0 21-16,0-20 0,0-1 0,0 21 16,0-21-16,0 0 0,0 1 15,0-1-15,21-21 16,1 0-16,-1 0 16,0 0-16,0 0 0,0 0 15,0-21-15,1-1 0,20 1 0,-21 0 16,0 0-16,22-21 0</inkml:trace>
  <inkml:trace contextRef="#ctx0" brushRef="#br0" timeOffset="205940.53">7789 8573 0,'0'0'0,"0"-22"0,0 1 0,0 0 0,-21 21 31,21 21-31,0 0 16,0 22-16,0-22 0,0 0 15,0 21-15,0 1 0,0-1 0,0 0 16,0 1-16,0-22 0,-21 21 16,21 1-16,0-1 0,0-21 0,0 21 15,0-20-15,0-1 0,0 0 0,0 0 16,-21 0 0,21-42 15,0 0-16,0 0-15,0 0 0,0-1 0,0 1 16,0 0-16,21 0 0,-21 0 16,21-22-16,0 22 0,0 0 0,1-21 15,20 21-15,-21-1 0,21 1 0,1 0 16,-1 21-16,-21 0 0,22 0 16,-1 0-16,0 0 0,1 0 0,-22 21 15,21 0-15,-21 1 0,0-1 16,1 21-16,-1-21 0,-21 0 15,0 22-15,0-22 0,0 0 0,0 0 16,-21 22-16,-1-22 0,-20 0 0,21 0 16,-21-21-16,20 21 0,-20 0 15,21-21-15,-21 0 0,20 22 0,-20-22 16,21 0-16,0 0 0,0 0 16,-1 0-16,1-22 0,0 22 0,0-21 15,0 21-15,21-21 0,0 0 0,-21 0 16,21 0-16,0-1 15,0 44 17,21-1-17,0-21-15,-21 21 0,21 0 0,0-21 16,0 21-16,1 0 0,20-21 0,-21 22 16,0-22-16,0 0 0,22 0 15,-22 0-15,21 0 0,-21 0 0,22 0 16,-1 0-16,-21 0 0,22 0 0,-1 0 15,0-22-15,1 1 0,-22 0 16,21 21-16,0-42 0,-20 21 0,-1-1 16,21-20-16,-21 21 0,0-21 0,1-1 15,-1 1-15,-21 0 0,21-1 16,0 1-16,-21 0 0,0-1 0,21 22 16,-21-21-16,21 21 0,-21-1 15,0 1-15,0 42 31,-21-21-31,21 22 16,-21 20-16,21-21 0,-21 21 0,21-20 16,0 20-16,0 0 0,0 1 0,-21-1 15,21 0-15,0 1 0,0-22 16,0 21-16,0-21 0,0 0 0,0 1 16,0-1-16,0 0 0,21 0 0,0-21 15,0 21-15,0-21 16,1 0-16,-1 0 0,0 0 15,0 0-15,0 0 0,0-21 0,22 0 16,-22 21-16,0-21 0,0 0 16,-21-1-16,21 1 0,1 0 0,-22 0 15,21 0-15,-21-22 0,0 22 0,21 0 16,-21-21-16,21 21 0,-21-1 16,0 1-16,0 42 31,21 1-31,-21-1 15,0 21-15,0-21 0,0 0 0,0 1 16,0-1-16,0 0 0,0 0 16,0 0-16,0 0 0,21 1 15,-21-1-15,0 0 0,22-21 0,-22 21 16,21-21-16,0 0 0,0 0 16,0 0-16,0 0 15,1 0-15,-1-21 0,0 21 0,-21-21 16,21 0-16,0-1 0,0 1 15,-21 0-15,22 0 0,-1-21 0,0 20 16,0-20-16,-21 0 0,21 21 0,0-22 16,1 22-16,-1-21 0,0 21 15,0-1-15,0 22 0,0-21 16,-21 0-16,22 21 0,-1 0 0,0 0 31,-21 21-31,0 0 16,0 1-1,0-1 1,0-42 31,0-1-31,0 1-16,-21 0 15,0 21 1,-1 0-16,1 0 0,0 0 15,0 0-15,0 21 16,0 0-16,21 1 0,0 20 16,-22-21-16,22 21 0,-21-20 0,21 20 15,-21-21-15,21 21 0,0-20 0,0 20 16,0-21-16,0 0 0,0 0 16,21 1-16,0-1 0,1-21 0,-1 21 15,21-21-15,-21 0 0,0 0 0,22 0 16,-22 0-16,21 0 0,-21 0 15,22 0-15,-22-21 0,21 21 0,-21-21 16,1-1-16,-1 1 0,0 21 16,0-21-16,0-21 0,-21 21 15,21-1-15,-21-20 0,0 21 0,0-21 16,0 20-16</inkml:trace>
  <inkml:trace contextRef="#ctx0" brushRef="#br0" timeOffset="206143.41">9504 8488 0,'0'0'0,"-64"21"32,85-21 14</inkml:trace>
  <inkml:trace contextRef="#ctx0" brushRef="#br0" timeOffset="206856.46">11282 8573 0,'21'-22'16,"-42"44"-16,63-44 0,0 22 0,-20 0 0,-1-21 15,0 21-15,-21-21 0,21 0 16,-21 0-1,-42 21-15,21 0 16,-1 0-16,-20 0 0,21 0 0,-21 0 16,20 0-16,-20 21 0,0-21 15,21 21-15,-22-21 0,22 21 0,0-21 16,0 21-16,0-21 0,21 22 16,0-1-16,0 0 15,21 0-15,0 0 0,0-21 16,0 21-16,22 1 0,-22-1 0,21-21 15,0 21-15,1 0 0,-22 0 16,21 0-16,-21 1 0,22-22 0,-22 21 16,0 0-16,0 0 0,0 0 0,-21 0 15,0 1-15,0-1 16,-21 0-16,0 0 0,0-21 16,0 0-16,-22 21 0,1-21 0,21 0 15,-21 0-15,-1 0 0,22 0 16,-21 0-16,21 0 0,-22 0 15,22-21-15,0 21 0,-21-21 0,20 21 16,22-21-16,-21 21 0,21-21 16,-21-1-16,21 1 0,0 0 15,21 21 1,0 0-16,1-21 0,-1 21 16,0-21-16,0 21 0,21-21 0,-20 21 15,-1-22-15,21 22 0,-21-21 0</inkml:trace>
  <inkml:trace contextRef="#ctx0" brushRef="#br0" timeOffset="207148.72">11832 8424 0,'0'0'0,"0"-21"0,0 0 16,0 0-16,-21 42 46,21 0-46,-21 0 0,21 1 16,0 20-16,0-21 0,0 21 0,0-20 16,-21 20-16,21 0 0,-22 1 15,22-22-15,-21 21 0,21 0 0,0 1 16,0-22-16,-21 21 0,21-21 16,0 1-16,0-1 0,0 0 15,0 0-15,21-21 31,0-21-31,1 21 0,-22-21 16,21 0-16,-21-1 0</inkml:trace>
  <inkml:trace contextRef="#ctx0" brushRef="#br0" timeOffset="207349.31">11663 8700 0,'-21'0'16,"42"0"15,0 0-31,0 0 0,0 0 16,0 0-16,1-22 0,-1 22 15,21 0-15,-21 0 0,0 0 0,1 0 16,-1 0-16,0 0 0,0 0 16,0 0-16,0 0 0,1 0 15,-1 0-15</inkml:trace>
  <inkml:trace contextRef="#ctx0" brushRef="#br0" timeOffset="208923.12">12488 8869 0,'0'0'15,"21"0"-15,1 0 0,-1-21 0,0 21 16,-21-21-16,21-1 0,-21 1 15,0 0-15,0 0 16,0 0-16,0 0 0,0-1 0,0 1 16,-21 21-16,0-21 0,0 0 0,-1 0 15,1 21-15,0 0 0,0-21 16,0 21-16,-22 0 0,22 0 16,0 0-16,-21 0 0,21 21 0,-1 0 15,1 0-15,0 0 0,0 0 16,0 1-16,21 20 0,0-21 0,0 21 15,0 1-15,0-22 0,0 21 0,0-21 16,0 1-16,0-1 0,21 0 16,-21 0-16,21 0 0,0-21 0,0 0 15,-21 21-15,22-21 0,-1 0 0,0 0 16,0 0-16,0 0 0,0-21 16,1 0-16,-1 21 0,0-21 0,0 0 15,0 0-15,0-1 0,-21 1 16,22 0-16,-1-21 0,0 21 15,0-22-15,-21 22 0,21 0 0,-21-21 16,21 20-16,-21 1 0,0 0 16,0 0-16,0 0 0,0 0 0,0 42 31,0 0-15,0 0-16,0 0 0,-21 0 15,21 22-15,0-22 0,0 21 0,0-21 16,0 22-16,0-22 0,0 0 15,0 0-15,0 22 0,21-43 16,1 21-16,-1 0 0,0 0 0,0-21 16,0 0-16,0 0 0,1 0 15,-1 0-15,0 0 0,0 0 0,0-21 16,0 21-16,1-21 0,-22 0 16,21-1-16,0 1 0,0 0 0,0 0 15,-21-21-15,21 20 0,1-20 0,-22 0 16,0 21-16,21-22 0,-21 22 15,21-21-15,0 21 0,-21-22 0,0 22 16,0 0-16,21 0 0,-21 0 0,0-1 16,0 1-1,0 42 1,-21-21 0,21 22-16,-21-1 0,21 0 15,0 21-15,0-21 0,-21 1 0,21 20 16,-21-21-16,21 21 0,-22-20 0,22 20 15,0 0-15,0-21 0,0 1 16,0 20-16,0-21 0,0 0 0,0 0 16,0 1-16,0-1 0,22 0 0,-1-21 15,0 21-15,0-21 16,0 0-16,0 0 0,1 0 0,-1 0 16,0 0-16,0-21 0,0 0 15,0 21-15,1-21 0,-1-1 0,0 1 16,0 0-16,0 0 0,-21 0 0,0-22 15,21 22-15,-21 0 16,0 0-16,22 0 0,-22 0 0,0-1 16,0 1-16,0 42 31,0 1-15,0-1-16,0 0 0,0 21 0,0-21 15,0 1-15,0-1 0,0 0 16,0 0-16,21 0 0,0 0 0,0 1 15,0-22-15,-21 21 0,21 0 0,1-21 16,-1 0-16,0 0 16,0 0-16,0 0 0,0 0 15,1 0-15,-22-21 0,21 21 0,0-21 16,0-1-16,-21 1 0,21 0 16,0 0-16,1-21 0,-22 20 0,21-20 15,0 21-15,0-21 0,0 20 0,0 1 16,1-21-16,-1 21 0,-21 0 15,21-1-15,0 22 0,-21-21 0,0 42 47,0 1-47,0-1 16,0 0-16,0 0 16,21-21 15,-21-21 0,0 0-15,0 0-16,0-1 15,-21 22 17,0 22-1,0-1-31,21 0 0,-21 0 0,21 0 0,0 0 15,-22 22-15,22-22 0,0 21 16,0-21-16,0 1 0,0-1 16,0 21-16,0-21 0,0 0 15,22 1-15,-22-1 0,21-21 0,0 0 16,0 0-16,0 0 0,0 0 16,1 0-16,-1 0 0,0 0 0,0-21 15,0 21-15,0-22 0,1 1 0,-1 0 16,21 0-16,-21 0 0,0 0 15,1-1-15,-1 1 0,-21-21 16,21 21-16,0 0 0,-21-1 0,0 1 16,0 0-16,0 0 0,0 0 15</inkml:trace>
  <inkml:trace contextRef="#ctx0" brushRef="#br0" timeOffset="209379.92">13483 8255 0,'0'0'16,"-21"0"-16,0 0 0,0 0 0,21 21 16,-22-21-16,22 21 15,0 1-15,22-22 16,-1 0 0,0 0-16,0 0 15,0 0-15,0 0 16,1 0-16,-22-22 31,0 1-31,-22 21 16,1-21-1,0 21-15,0 0 16,0 21 0,21 0-16,0 1 15,0-1-15,0 0 16</inkml:trace>
  <inkml:trace contextRef="#ctx0" brushRef="#br0" timeOffset="209648.77">12912 8530 0,'0'0'0,"21"0"31,0 0-31,0 0 16,0 0-16,22 0 0,-22 0 16,21 0-16,-21 0 0,22 0 0,-22 0 15,21 0-15,-21 0 0,22 0 16,-22 0-16,0 0 0,0 0 0</inkml:trace>
  <inkml:trace contextRef="#ctx0" brushRef="#br0" timeOffset="211059.76">15325 8721 0,'0'0'0,"0"21"0,21-21 31,0 0-31,0 0 0,0 0 16,0 0-16,1 0 0,20 0 0,-21-21 16,21 21-16,-20-21 0,20-1 15,-21 22-15,21-21 0,-20 0 0,-1 0 16,0 0-16,21 0 0,-21-1 15,-21 1-15,22 0 0,-22 0 16,21 0-16,-21 0 0,0-1 0,0 1 16,0-21-16,0 21 0,0 0 15,0-1-15,0 1 0,0 0 0,-21 0 16,-1 0-16,1 21 31,21 21-31,-21-21 0,21 21 0,-21 0 16,0 22-16,21-22 0,0 0 0,0 21 15,-21-21-15,-1 22 0,22-1 16,-21-21-16,21 22 0,0-1 16,-21 0-16,0 1 0,21 20 15,-21-21-15,21 22 0,0-22 0,0 22 16,-21-22-16,21 22 0,0-22 0,0 0 16,-22 22-16,22-22 0,0 0 15,0 22-15,0-22 0,-21 22 0,21-1 16,-21-20-16,21 20 0,0-21 0,0 22 15,0-22-15,0 22 0,-21-22 16,21 0-16,0-20 0,0 20 0,0 0 16,0-21-16,0 1 0,0-1 0,0 0 15,21-21-15,0 0 0,0 0 16,1 0-16,-1 0 16,0-21-16,0 21 0,0-21 15,0-1-15,22 1 0,-22-21 0,21 21 16,-21 0-16,22-22 0,-22 1 15,0 0-15,21-1 0,-20 1 0,-1 0 16,-21-22-16,0 22 0,0-1 0,0 1 16,0 0-16,0-1 0,0-20 15,0 21-15,-21-1 0,-1 1 0,1 0 16,-21 20-16,21-20 0,0 21 0,-22 0 16,22 0-16,0-1 0,0 1 15,-22 21-15,22 0 0,0 0 0,0 0 16,0 0-16,42 0 62,0 0-62,0 0 0,0 0 0,22-21 16,-22 21-16,0-21 0,0 0 0,22 21 16,-22-21-16,0-1 0,21 1 15,-21 0-15,22-21 0,-22 21 0,0-1 16,0 1-16,0 0 0,1 0 0,-1 0 15,-21 0-15,0-1 0,0 1 16,0 0-16,0 42 47,0 0-47,0 1 16,0-1-16,-21 0 0,21 0 15,0 0-15,0 0 0,-22 1 16,22-1-16,0 0 0,0-42 62,0 0-62</inkml:trace>
  <inkml:trace contextRef="#ctx0" brushRef="#br0" timeOffset="211424.55">16108 8488 0,'-21'0'0,"21"21"16,-22-21-16,44 0 31,-1 0-15,0 0-1,0 0-15,0 0 0,-21-21 16,21 21-16,-21-21 0,22 21 16,-22-21-1,-22 21 1,1 0-16,0 0 0,0 0 0,0 0 16,0 0-16,-1 0 15,1 21-15,21 0 16,0 0-1,0 0-15,0 0 16,21-21-16,1 22 16,-1-22-16,0 21 0,0-21 15,0 0-15</inkml:trace>
  <inkml:trace contextRef="#ctx0" brushRef="#br0" timeOffset="213051.9">16764 8573 0,'-21'0'32,"0"0"-32,-1 0 15,22 21-15,0 0 16,-21-21-16,21 21 0,0 0 0,-21 0 15,21 1-15,0-1 0,0 0 16,0 0-16,0 0 0,0 0 16,0 1-16,-21-1 0,21 0 15,0 0-15,0 0 16,0-42 15,0 0-15,0 0-16,21 0 0,0-1 15,-21-20-15,0 21 16,21 0-16,1 0 0,-1-1 0,-21 1 16,21 0-16,0 0 0,0 0 15,-21 0-15,21-1 0,1 1 0,-1 21 16,0 0-16,0 0 0,0 0 16,0 0-16,1 0 0,-1 21 15,0 1-15,0-22 0,-21 21 16,21 0-16,0 0 0,1 0 0,-22 0 15,21 1-15,0-1 0,0 0 16,0 0-16,-21 0 0,21 0 16,1-21-16,-1 22 0,0-22 15,-21-22 1,21 22 0,-21-21-16,21 0 0,-21 0 0,21 0 15,1 0-15,-1-1 16,0 1-16,0 0 0,0 0 0,0 0 15,22 0-15,-22-1 0,21-20 16,-21 21-16,22 0 0,-1 0 0,-21-1 16,0 22-16,22-21 0,-22 21 0,0 0 15,0 0-15,0 0 0,-21 21 16,0 1 0,0-1-16,0 0 0,0 0 15,0 0-15,0 0 0,0 1 16,0-1-16,0 0 0,0 0 15,0 0-15,0-42 47,0 0-31,0 0-16,0 0 16,0-1-16,0 1 0,0 0 0,0 0 15,0 0-15,0 0 16,-21 21-16,0-22 0,0 22 0,0 0 15,0 0-15,-1 0 16,-20 0-16,21 0 0,0 22 16,0-22-16,-1 21 0,1 0 0,0 0 15,0 0-15,0 0 0,0 1 0,-1-1 16,1 0-16,21 21 0,0-21 16,0 1-16,0 20 0,0-21 0,0 0 15,0 0-15,0 1 0,21-1 0,1 0 16,-1 0-16,0-21 0,0 0 15,0 0-15,0 0 0,1 0 16,-1 0-16,0 0 0,0 0 0,0-21 16,0 21-16,1-21 0,-1 0 0,0-1 15,-21 1-15,21 0 0,0-21 16,0 21-16,1-1 0,-22 1 16,0-21-16,21 21 0,-21 0 0,21-1 15,-21-20-15,0 21 0,0 0 0,0 0 16,0-1-16,0 44 31,0-1-31,-21 0 16,21 0-16,-21 0 15,21 0-15,0 1 0,0-1 0,0 0 16,0 0-16,0 0 0,0 0 16,0 22-16,0-22 0,0 0 15,21 0-15,0 0 0,0-21 16,0 22-16,0-22 15,1 0-15,20 0 0,-21 0 0,0 0 16,22-22-16,-22 1 0,0 0 0,21 0 16,-21 0-16,1 0 0,-1-1 15,0-20-15,21 21 0,-21-21 0,1 20 16,-22-20-16,21 0 0,0 21 0,0-22 16,0 1-16,-21 0 0,0-1 15,0 1-15,21 21 0,-21-22 0,0 1 16,0 21-16,0-21 0,0 20 15,0 1-15,0 0 16,-21 21-16,0 0 16,21 21-16,0 0 0,-21 1 15,0 20-15,21-21 0,-21 21 0,21-20 16,0 20-16,-22 0 0,1 1 16,21-1-16,-21 0 0,21 1 0,0-22 15,0 21-15,0 0 0,0-20 0,0 20 16,0-21-16,0 21 0,0-20 15,0-1-15,0 0 0,21 0 16,0 0-16,1 0 0,-1-21 0,0 0 16,0 0-16,0 0 0,0 0 15,1 0-15,-1 0 0,21 0 0,-21 0 16,0-21-16,1 0 0,-1 21 0,0-21 16,0 0-16,0 0 15,-21-1-15,21 22 0,-21-21 0,0 0 16,0 0 15,22 21 0</inkml:trace>
  <inkml:trace contextRef="#ctx0" brushRef="#br0" timeOffset="213247.79">18838 8678 0,'0'22'0,"-21"-22"47,0 0-16</inkml:trace>
  <inkml:trace contextRef="#ctx0" brushRef="#br0" timeOffset="-210068.63">11472 7599 0,'-21'0'16,"0"0"-1,0 0-15,0 0 16,-1 0-16,1 0 16,0 0-16,0 0 0,0 0 0,-22 0 15,22 0-15,-21 0 0,0 0 0,20 0 16,-20 0-16,21 0 0,-21 0 15,20 0-15,1 0 0,0 0 0,0 0 16,0 0 0,0 0-16,42 0 78,0 0-78,0 0 0,0 0 15,0 0-15,1 0 0,20 0 16,-21 0-16,21 0 0,1 0 0,-22 0 16,21 0-16,1 0 0,-1 0 0,0 0 15,1 0-15,-1 0 0,0 0 16,1 0-16,-1 0 0,0 0 0,1 0 16,-1 0-16,-21 0 0,21 0 15,1 0-15,-1 0 0,0 0 0,22 0 16,-22 0-16,22 0 0,-22 0 0,22 0 15,-22 0-15,21 0 0,-20 0 16,-1 0-16,0 0 0,1 0 16,-22-21-16,21 21 0,-21 0 0,1 0 15,-1 0-15,0 0 0,0 0 16,-42 0 46,0 0-46,0 0-16,21-21 78,-22 21-62,1 0-1,21-22 1,-21 22-16,0 0 0,0 0 16,0-21-16,-1 21 15,22-21-15,-21 21 0,0 0 0,0-21 16,0 21-16,0 0 16,-1-21-16,1 21 0,0 0 15,0 0-15,0 0 16,0 0-16,-1-21 15,1 21-15,0 0 0,0 0 0,0 0 16,0 0-16,-1 0 16,1 0-16,0 0 0,21-22 15,-21 22-15,0 0 16,21-21 0,-21 21 15,21-21 0,21 21 157,0 0-188,0 0 15,0 0-15,0 21 0,1-21 0,-1 0 16,0 0-16,21 0 0,-21 0 15,1 21-15,20-21 0,-21 22 0,0-22 16,22 0-16,-22 0 0,0 21 0,0-21 16,0 0-16,0 0 0,1 0 15,-1 21-15,0-21 0,0 0 16,0 0 15,-21 21-15,-21-21-1,0 0 1,0 21-16,0-21 0,-1 21 16,1 1-16,0-22 15,0 21-15,0 0 0,0 0 16,-1 0-16,1-21 0,0 21 0,21 1 16,-21-1-16,0-21 0,0 21 15,-1 0-15,22 0 0,-21-21 0,0 21 16,0 1-16,0-1 0,0 0 15,-1-21-15,22 21 16,-21-21-16,0 0 16,0 0-1,21-21 48,21 21-63,0-21 15,0 0-15,1 21 0,20-22 16,-21 1-16,0 0 0,22 21 0,-22-21 16,21 0-16,0 0 0,-20-1 15,20 1-15,-21 0 0,0 0 0,22 0 16,-22 0-16,0-1 0,0 22 16,-21-21-1,-21 21 32,0 0-47,0 0 16,-1 0-1,1 0-15,0 0 0,21 21 16,-21-21-16,0 0 0,0 22 0,-1-22 16,1 21-16,0-21 0,0 21 15,0-21-15,0 21 0,-1-21 0,1 21 16,0 0-16,0-21 0,0 22 0,21-1 15,-21-21-15,-1 21 16,1 0-16,21 0 16,-21-21-16,0 0 15,21 21-15,-21-21 0,21 22 16,-21-22 0,-1 0-16,22-22 78</inkml:trace>
  <inkml:trace contextRef="#ctx0" brushRef="#br0" timeOffset="-137560.39">4381 10075 0,'-21'0'0,"42"0"0,-63 0 16,21 0 0,0 0-1,0 0 1,-1 0-16,22-21 15,0 0 1,0 0 0,0 0-16,0 0 15,0-1-15,22 22 0,-1-21 16,0 21-16,0-21 16,0 21-16,0 0 0,1 0 15,-1 0-15,0 0 0,0 0 16,0 0-16,0 21 15,-21 0-15,0 1 0,22-1 0,-22 0 16,21 0-16,-21 21 0,0-20 16,0 20-16,0-21 0,0 21 0,-21 1 15,-1-1-15,1 0 0,0 1 0,0-1 16,0 0-16,0 1 16,-1-1-16,1 0 0,0-20 0,21 20 15,-21-21-15,0 21 0,0-20 16,-1-1-16,1 0 0,0 0 15,0-21-15,0 0 0,21 21 0,-21-21 16,-1 0-16,1 0 0,0 0 16,0-21-16,0 0 0,21 0 15,-21 0-15,-1-1 0,22 1 0,-21-21 16,21 21-16,0-22 0,-21 22 16,21-21-16,0 0 0,0 20 0,0 1 15,0-21-15,0 21 0,0 0 16,21 21-16,-21-22 0,21 1 15,1 21-15,-1 0 0,0 0 16,0 0-16,0 21 16,0 1-16,1-1 0,-1 0 0,-21 0 15,21 0-15,0 0 0,0 22 0,-21-22 16,21 0-16,1 0 0,-22 22 16,0-22-16,21 0 0,0-21 0,-21 21 15,0 0-15,21 0 0,0 1 16,0-1-16,1-21 15,-22 21-15,21-21 16,0 0 0,0-21-1,0 21 1</inkml:trace>
  <inkml:trace contextRef="#ctx0" brushRef="#br0" timeOffset="-137028.71">4826 10562 0,'0'21'0,"0"1"0,0-1 31,21-42 16,0 21-31,-21-22-16,0 1 16,0 0-16,0 0 15,0 0-15,-21 21 16,0 0-16,0 0 15,0 0 1,21 21 0,-22 0-16,22 0 0,0 0 15,0 1 1,22-22 0,-1 0-1,0 0 1,-21-22-16,21 22 15,-21-21-15,0 0 16,-21 21 0,0 0-1,21 21 1,21-21 15</inkml:trace>
  <inkml:trace contextRef="#ctx0" brushRef="#br0" timeOffset="-133500.08">5715 10245 0,'0'0'0,"0"-21"63,0-1-48,-21 22 32,0 0-31,21 22-1,0-1-15,0 0 0,0 0 0,0 21 16,0-20-16,-22 20 0,22-21 0,0 21 16,0 1-16,-21-22 0,21 21 15,0-21-15,0 22 0,0-22 0,-21 0 16,21 21-16,0-20 0,-21-1 15,21 0-15,0 0 16,0-42 31,0 0-47,0 0 0,0-1 16,0 1-16,0-21 0,0 21 15,21-22-15,-21 22 0,21-21 0,-21 0 16,0-1-16,21 22 0,1-21 15,-1-1-15,-21 22 0,21 0 0,0 0 16,0 0-16,0 0 0,1-1 16,-1 22-16,0-21 0,0 21 15,0 0-15,0 0 16,1 21-16,-1 1 0,0-22 16,0 21-16,-21 0 0,21 21 0,0-21 15,-21 22-15,22-22 0,-22 21 0,0-21 16,0 22-16,0-22 0,0 21 15,0-21-15,0 1 0,0 20 0,0-21 16,0 0-16,0 0 16,0 1-16,0-44 47,0 1-47,0 0 0,0 0 15,0-21-15,0 20 0,21 1 16,-21-21-16,0 0 0,21 20 15,-21-20-15,0 21 0,21-21 0,0 20 16,0 1-16,-21 0 0,22 0 16,-1 0-16,0 0 0,0 21 0,0 0 15,0 0-15,1 0 0,-1 0 0,0 0 16,0 0-16,0 21 16,-21 0-16,21 0 0,-21 21 0,22-20 15,-22 20-15,0-21 0,0 21 16,0 1-16,0-22 0,0 21 0,0-21 15,0 1-15,0-1 0,0 0 0,0 0 16,0 0-16,0 0 16,0-42 46,21 21-62,-21-21 0,0 0 16,0 0-16,21 0 0</inkml:trace>
  <inkml:trace contextRef="#ctx0" brushRef="#br0" timeOffset="-133032.33">6794 10520 0,'0'21'31,"22"-21"-15,-1 0-16,0-21 0,0 21 15,0-21-15,0 0 0,1-1 0,-1 1 16,0 0-16,0 0 16,0 0-16,-21 0 0,0-1 0,21 1 15,-21 0-15,0 0 0,0 0 16,0 0-16,-21-1 15,0 22 1,0 0-16,0 0 0,-22 0 16,22 0-16,0 22 0,0-1 0,0 0 15,0 0-15,-1 0 0,1 0 16,21 22-16,-21-22 0,21 21 0,0-21 16,0 22-16,0-22 0,0 21 0,0-21 15,0 1-15,0-1 0,21 0 16,0 0-16,1 0 0,-1 0 15,0-21-15,0 0 0,0 0 0,0 0 16,1 0-16,-1 0 16,0 0-16,0 0 0,0 0 0,22 0 15,-22 0-15,0-21 0,0 21 16,0-21-16,0 0 0,1 0 0,-1 0 16,0-22-16,0 22 0,0 0 0</inkml:trace>
  <inkml:trace contextRef="#ctx0" brushRef="#br0" timeOffset="-132728.52">7556 9927 0,'0'21'31,"0"1"-31,0-1 16,0 0-16,-21 0 0,21 21 0,0-20 15,0 20-15,0-21 0,0 21 0,-21 1 16,21-22-16,0 21 0,0 1 16,0-1-16,0-21 0,-21 21 0,21-20 15,0 20-15,0-21 0,-21 0 0,21 0 16,0 1-16,0-1 16,0 0-16,21-21 31,0 0-31,-21-21 15,0 0-15,21-1 0,0 1 0,1 0 16,-1-21-16</inkml:trace>
  <inkml:trace contextRef="#ctx0" brushRef="#br0" timeOffset="-132164.34">7959 9948 0,'0'22'47,"0"-1"-47,0 0 15,-22 0-15,22 0 0,0 22 0,0-22 16,0 21-16,0-21 0,0 22 16,0-1-16,0-21 0,-21 21 0,21 1 15,-21-1-15,21 0 0,-21-20 0,21 20 16,0-21-16,0 0 0,-21 0 15,21 1-15,0-1 0,0 0 0,0 0 16,0-42 31,0 0-47,0 0 0,0-1 16,0 1-16,0 0 0,0 0 0,21-21 15,-21 20-15,0-20 0,21 0 0,0 21 16,0-22-16,1 22 0,-1 0 15,0 0-15,0 0 0,0-1 0,22 1 16,-22 21-16,0 0 0,21 0 16,-21 0-16,1 0 0,-1 0 0,0 0 15,0 21-15,0 1 0,0-1 0,-21 0 16,0 0-16,22 0 0,-22 22 16,0-22-16,0 21 0,0-21 0,0 0 15,0 22-15,0-22 0,0 0 0,0 0 16,0 0-16,0 1 15,0-1-15,0 0 0,-22-21 0,22 21 16,-21-21 0,0 0-1,21-21 1,0 0-16,0 0 0,0-1 0,-21 1 16</inkml:trace>
  <inkml:trace contextRef="#ctx0" brushRef="#br0" timeOffset="-131896.5">7366 10245 0,'0'0'16,"21"0"15,0 0-31,0 0 0,1 0 15,20 0-15,-21 0 0,0 0 0,22 0 16,-22 0-16,21 0 0,-21 0 0,22-21 16,-22 21-16,0 0 0,21 0 15,-21 0-15,1 0 0,-1-22 16,0 22 0</inkml:trace>
  <inkml:trace contextRef="#ctx0" brushRef="#br0" timeOffset="-131353.08">8657 10202 0,'0'0'0,"0"-21"32,-21 21-32,0 0 15,0 0 1,21 21-16,-22-21 0,22 22 0,-21-1 16,21 0-16,-21 0 0,0 0 0,21 22 15,0-22-15,0 0 0,-21 21 16,21-21-16,0 22 0,0-22 0,0 0 15,0 0-15,0 0 0,0 1 16,0-1-16,0 0 0,21-21 16,0 21-16,0-21 0,0 0 15,22 0-15,-22 0 16,0-21-16,0 21 0,0-21 0,22 0 16,-22-1-16,0 1 0,0 0 15,22 0-15,-22 0 0,0 0 0,-21-1 16,21-20-16,-21 21 0,0 0 0,0 0 15,0-22-15,0 22 0,0 0 16,-21 0-16,0 0 0,0 21 16,-1 0-16,1-22 0,-21 22 0,21 0 15,0 0-15,-1 0 0,1 0 16,-21 0-16,21 0 0,0 0 16,-1 0-16,1 22 0,0-22 15,21 21-15,-21-21 0,21 21 16,0 0-16</inkml:trace>
  <inkml:trace contextRef="#ctx0" brushRef="#br0" timeOffset="-130636.48">9631 10308 0,'0'0'0,"-21"-21"16,21 0 0,-22 21-16,1-21 0,0 21 0,21-21 15,-21 21-15,0 0 0,0 0 16,-1 0-1,1 0-15,0 0 0,0 0 16,0 0-16,21 21 0,-21-21 16,-1 21-16,22 0 15,-21 0-15,21 0 0,-21 22 0,0-22 16,21 0-16,0 21 0,0-20 16,-21-1-16,21 0 0,0 0 0,0 21 15,0-20-15,0-1 0,0 0 16,21 0-16,0-21 15,-21 21-15,21-21 0,0 0 0,1 0 16,-1 0-16,0 0 0,0 0 0,21-21 16,-42 0-16,43 0 15,-22 0-15,0-1 0,0 1 0,0 0 16,1 0-16,-1-21 0,0-1 16,-21 1-16,21 21 0,-21-22 15,21 1-15,-21 21 0,0-21 0,0-1 16,0 22-16,0-21 0,0 21 15,0-1-15,0 1 0,0 0 0,0 0 16,0 0-16,0 0 0,-21 21 31,21 21-31,-21-21 16,21 21-16,-21 0 0,21 21 16,0-20-16,0 20 0,0-21 0,0 21 15,0-20-15,0 20 0,0 0 0,0 1 16,0-22-16,0 21 0,0 0 15,0-20-15,0 20 0,0-21 16,0 0-16,0 0 0,0 1 0,0-1 16,21 0-1,0-21-15,0 0 16,0 0 0,1 0-16,-1-21 0,0 0 15,0-1-15,0 22 0,-21-21 16</inkml:trace>
  <inkml:trace contextRef="#ctx0" brushRef="#br0" timeOffset="-130080.74">10350 10224 0,'22'-22'0,"-44"44"0,44-65 16,-22 22-16,0 0 15,-22 21 1,1 0-16,0 0 16,0 0-16,0 0 15,0 0-15,-1 21 0,1-21 16,-21 21-16,21 0 0,0-21 0,-1 22 0,22-1 16,-21-21-16,0 21 15,21 0-15,-21 0 0,21 0 16,0 1-16,0-1 15,0 0-15,21-21 0,0 0 16,0 0-16,1 0 0,20 0 0,-21 0 16,0 21-16,0-21 0,1 0 15,-1 0-15,0 0 0,0 0 0,0 21 16,0-21-16,1 0 16,-22 21-16,21-21 0,0 22 15,-21-1-15,0 0 31,0 0-31,0 0 0,-21-21 16,0 0-16,-1 0 0,1 21 0,0 1 16,0-22-16,0 0 0,-22 0 15,22 21-15,0-21 0,-21 0 0,21 0 16,-1 0-16,1 0 0,0 0 16,0 0-16,0 0 0,0 0 0,-1 0 15,1 0-15,0 0 0,0 0 31,21-21-15,0-1-16,0 1 16</inkml:trace>
  <inkml:trace contextRef="#ctx0" brushRef="#br0" timeOffset="-129053.35">11176 10372 0,'0'0'0,"-21"0"0,-64 0 31,64 0-31,0 0 0,-22 0 0,22 0 0,0 0 16,0 0-16,0 0 0,0 0 16,-1 0-16,1 0 15,64 0 17,-22 0-32,21 0 0,-21 0 0,43 0 15,-22 0-15,0 0 0,22 0 16,-22 0-16,22 0 0,-22 21 0,22-21 15,-1 0-15,-21 0 0,1 0 16,20 0-16,-20 0 0,20 0 0,-21 0 16,22 0-16,-22 0 0,1 0 15,-1 0-15,0-21 0,1 21 16,-22 0-16,0 0 0,0-21 0,0 21 16,0 0-16,-21-22 15,0 1-15,-21 21 0,0-21 16,0 21-16,0 0 0,0-21 0,-22 21 15,22 0-15,-21-21 0,21 21 16,-1 0-16,1 0 0,-21-21 0,21 21 16,0 0-16,-1 0 15,44 0 17,-1 0-17,0 0-15,0 0 0,0 0 0,22 0 16,-22 0-16,0 0 0,21 0 15,-21 0-15,1 0 0,-1 21 16,21-21-16,-21 0 0,0 0 0,1 21 16,-22 0-16,21-21 15,-21 21-15,0 0 0,0 1 16,-21-1-16,-1 0 0,1 0 0,-21 0 16,21 0-16,-22 1 0,22-1 15,-21-21-15,0 21 0,-1 0 0,22 0 16,-21 0-16,21 1 0,-1-22 15,1 21-15,0 0 0,0-21 0,21 21 16,21-21 15,0 0-15,0-21-16,1 0 0</inkml:trace>
  <inkml:trace contextRef="#ctx0" brushRef="#br0" timeOffset="-128484.66">13081 10012 0,'0'0'0,"0"-21"16,-21 21-16,0 0 16,21 21-1,-22 0-15,22 0 0,-21 0 0,21 1 16,0-1-16,0 0 0,0 0 15,0 21-15,0-20 0,0 20 0,0-21 16,-21 21-16,21 1 0,-21-22 16,21 21-16,-21-21 0,0 1 0,21 20 15,-22-21-15,22 0 0,-21-21 16,21 21-16,0 1 0,0-44 31,0 1-15,0 0-16,0 0 0,0 0 15,21 0-15,-21-1 0,0 1 0</inkml:trace>
  <inkml:trace contextRef="#ctx0" brushRef="#br0" timeOffset="-127865.02">12869 10012 0,'0'-21'15,"0"42"-15,-21-63 0,21 20 0,-21 1 0,0 0 16,21 0-16,0 0 0,0 0 15,0-1-15,21 1 16,0 21-16,0 0 0,22-21 16,-22 21-16,21 0 0,0 0 15,1 0-15,-1 0 0,0 21 0,1-21 16,-1 21-16,0 1 0,1-1 0,-22 0 16,0 21-16,0-21 0,-21 1 15,0 20-15,0-21 0,0 0 16,-21 0-16,0 22 0,0-22 0,-22 0 15,1 0-15,0 0 0,-1 1 16,1-1-16,0-21 0,21 21 0,-1-21 16,1 0-16,0 0 0,0 0 15,42 0 17,0-21-32,0 21 0,22-21 15,-22 21-15,0-22 0,21 22 0,-20 0 16,20-21-16,-21 21 0,21 0 0,1 0 15,-22 0-15,21 0 0,-21 0 16,22 0-16,-22 0 0,21 0 16,-21 0-16,22 21 0,-22-21 0,0 22 15,0-22-15,0 21 0,1-21 16,-22 21-16,0 0 0,0 0 0,0 0 16,0 1-16,0-1 0,-22 0 0,1 0 15,-21 0-15,21 0 0,-22 1 16,1-1-16,0 0 0,-1-21 0,1 21 15,0-21-15,21 0 0,-22 0 0,22 21 16,-21-21-16,21 0 0,-22 0 16,22 0-16,0 0 0,0 0 0,0 0 15,-1-21-15,1 21 16,21-21 0,0 0-1,21 21 1,1-21-16,20 21 0,-21-22 0,0 1 15,22 21-15,-22-21 0</inkml:trace>
  <inkml:trace contextRef="#ctx0" brushRef="#br0" timeOffset="-127168.41">13906 10139 0,'0'0'0,"22"0"0,-22-21 0,0 42 63,0 0-48,-22 0-15,22 0 16,0 1-16,0-1 0,0 0 0,-21 0 16,21 0-16,0 0 0,0 1 15,0-1-15,0 0 0,21 0 16,1-21-16,-1 0 0,0 0 15,21 0-15,-21 0 16,1 0-16,-1-21 0,21 0 0,-21 21 16,22-21-16,-22-1 0,21 1 15,-21 0-15,0 0 0,1 0 16,-1 0-16,0-1 0,0 1 0,0 0 16,-21 0-16,0 0 0,0 0 15,0-1 1,21 22-16,-21 22 31,0-1-31,-21-21 16,21 21-16,-21 0 0,21 0 0,0 0 15,0 1-15,0-1 0,0 21 16,-21-21-16,21 22 0,-21-1 16,21-21-16,0 21 0,0 1 0,-21-1 15,21 0-15,0 1 0,-22-1 16,22 0-16,0 1 0,0-1 0,0 0 15,0 1-15,0-1 0,0 0 0,0-20 16,0 20-16,0 0 0,0 1 16,0-22-16,0 21 0,0-21 0,0 0 15,-21 22-15,21-22 0,-21 0 16,0 0-16,0-21 0,0 0 16,-1 21-16,1-21 0,-21 0 15,21 0-15,0 0 0,-22 0 0,22 0 16,0 0-16,0-21 0,-22 21 0,22 0 15,21-21-15,-21 21 16,0 0-16,0-21 0,21 0 0,-21 21 16,21-21-16,0-1 15,0 1-15,0 0 16,0 0-16,0 0 0,21 0 16</inkml:trace>
  <inkml:trace contextRef="#ctx0" brushRef="#br0" timeOffset="-126200.56">16404 10456 0,'0'-21'15,"0"0"-15,21 21 16,-21-21-16,0 0 15,21 0-15,-21-1 0,0 1 16,0 0-16,0 0 0,0 0 16,0 0-16,0-1 15,0 1-15,-21 0 0,0 0 0,-21 0 16,21 21-16,-22-21 0,1-1 16,0 22-16,-1 0 0,1 0 0,0 0 15,-1 0-15,1 0 0,0 0 0,-1 0 16,1 0-16,0 22 0,-1-22 15,1 21-15,0 0 0,20 0 0,-20 0 16,21 0-16,0 22 0,0-22 16,-1 0-16,22 21 0,0-20 15,0 20-15,0-21 0,0 0 0,22 22 16,-1-22-16,0-21 0,0 21 16,0 0-16,0-21 0,1 0 0,-1 0 15,21 0-15,-21 0 0,0 0 0,22 0 16,-22 0-16,21 0 0,1-21 15,-22 0-15,21 0 0,0-1 0,1 1 16,-1 0-16,-21-21 0,22 21 16,-1-22-16,0 22 0,-21-21 0,22-1 15,-22 22-15,0-21 0,0 0 16,-21-1-16,0 1 0,0 21 16,21-22-16,-21 1 0,0 0 0,0 21 15,0-1-15,0 1 0,0 0 0,0 0 16,-21 21-1,21 21-15,0 0 0,-21 0 16,21 22-16,-21-22 0,21 21 16,0-21-16,0 22 0,0-1 0,0-21 15,-21 22-15,21-1 0,0-21 0,-21 21 16,21-20-16,0 20 0,0-21 16,0 0-16,0 0 0,0 22 0,0-22 15,21-21-15,0 21 0,-21 0 16,21-21-16,0 0 0,0 21 15,1-21-15,-1 0 0,0 0 16,0 0-16,0 0 0,0-21 16,1 0-16,-1 0 0,0 21 0,0-21 15</inkml:trace>
  <inkml:trace contextRef="#ctx0" brushRef="#br0" timeOffset="-125784.65">16743 10181 0,'0'0'0,"0"21"15,21-21 1,0 0 0,0 0-16,0 0 0,1 0 15,-1-21-15,0 21 16,0 0-16,-21-21 0,21 0 0,0 0 15,-21 0-15,0-1 16,-21 22 0,0 0-16,0 0 15,0 0-15,0 0 0,-1 0 16,1 0-16,0 22 16,0-1-16,0-21 0,21 21 15,0 0-15,-21 0 0,21 0 0,0 1 16,0-1-16,0 0 15,0 0-15,0 0 0,0 0 0,0 1 16,21-1-16,0 0 16,0-21-16,0 0 0,0 0 15,1 0-15,-1 0 0,0 0 0,0 0 16,21-21-16,-20 21 0,-1-21 16,21-1-16,-21 1 0</inkml:trace>
  <inkml:trace contextRef="#ctx0" brushRef="#br0" timeOffset="-125188.2">17505 9737 0,'0'-21'0,"-21"21"31,-1 0-31,1 21 0,0 0 0,0 0 16,0 0-16,21 0 0,-21 22 15,-1-22-15,22 21 0,-21 1 0,21-1 16,0 0-16,-21 1 0,21-1 0,-21 0 16,21 22-16,0-22 15,0 22-15,0-1 0,0-21 0,0 22 16,0-1-16,0-20 0,-21 20 0,21-20 16,0 20-16,-21-21 0,21 1 15,0 20-15,0-20 0,-22 20 0,1 1 16,21-22-16,0 21 0,-21-20 0,0-1 15,0 0-15,21 1 0,-21-1 16,21 0-16,0-20 0,0-1 0,0 0 16,0 0-16,21-21 15,0 0 1,0 0-16,0-21 0,22 0 0,-22 0 0,21-1 16,-21 1-16,22-21 0,-1 21 15,-21-22-15,21 22 0,1-21 16,-22 0-16,21-1 0,-21 1 0,1 0 15,-1-1-15,-21 1 0,0 21 0,0-22 16,0 1-16,0 0 0,-21-1 16,-22 1-16,22 0 0,-21-1 0,-1 1 15,1 21-15,-21-21 0,20-1 0,1 22 16,0 0-16,20 0 0,-20 0 16,21 21-16,0 0 0,21-22 0,21 22 46,21 22-46,-21-22 0,1 0 0,20 0 16,-21 0-16,21 0 0,1 0 16,-22 0-16,21 0 0,1 0 0,-22 0 15,21 0-15,0-22 0,1 1 0</inkml:trace>
  <inkml:trace contextRef="#ctx0" brushRef="#br0" timeOffset="-123615.88">18140 10054 0,'0'0'0,"0"-21"0,0 0 16,0 0-16,0 0 0,0-1 16,-21 1-16,-1 21 0,1 0 15,0 0-15,0 0 16,0 0-16,0 0 0,-1 21 16,1 1-16,0-22 0,0 21 15,0 0-15,21 21 0,-21-21 0,21 1 16,-22-1-16,22 0 0,0 21 15,-21-21-15,21 1 0,0-1 0,0 0 16,0 0-16,0 0 0,0 0 0,0 1 16,21-22-1,1 0-15,-1 0 0,0 0 16,0 0-16,0 0 16,0-22-16,1 1 15,-1 21-15,0-21 0,0 0 0,0 0 16,-21 0-16,21-1 0,1 1 15,-1 0-15,-21 0 0,0 0 0,0 0 16,21-1-16,-21 1 0,0 0 0,0 0 16,-21 42 15,0 0-31,21 0 16,0 1-16,0-1 0,-22 0 15,22 0-15,0 0 0,0 0 0,0 1 16,0-1-16,0 0 0,0 0 15,0 0-15,0 0 0,0 1 16,22-22-16,-22 21 0,21-21 0,0 0 16,0 0-16,0 0 0,0 0 15,1 0-15,-1 0 0,0 0 0,0-21 16,0-1-16,0 1 0,1 0 0,20 21 16,-21-21-16,0 0 0,-21 0 15,21-22-15,-21 22 0,22 0 0,-22 0 16,0 0-16,0-1 0,0 1 0,0 0 15,0 0-15,0 0 16,0 42 15,0 0-31,-22 0 16,22 0-16,0 1 0,0-1 0,0 0 16,-21 0-16,21 0 0,0 0 15,0 1-15,0-1 0,0 0 0,0 0 16,0 0-16,21-21 15,1 21-15,-1-21 0,0 0 16,0 0-16,0 0 0,0-21 16,1 21-16,-1-21 0,0 21 15,21-21-15,-21 0 0,1 0 0,-1 21 16,-21-22-16,21 1 0,0 0 16,-21 0-16,0 0 0,21 0 15,-21-1-15,21 1 0,-21 0 0,0 0 16,0 0-16,-21 42 31,0-21-31,21 21 16,-21 0-16,21 0 0,0 1 0,-21-1 15,21 0-15,0 0 0,-21 0 16,21 0-16,0 1 0,0-1 16,0 0-16,0 0 0,0 0 15,21-21-15,0 21 0,0-21 0,0 22 16,0-22-16,1 0 0,-1 0 15,0 0-15,0 0 16,0 0-16,0 0 0,1-22 0,-1 1 16,0 0-16,0 0 0,0 0 15,-21 0-15,0-1 0,21 1 16,-21-21-16,22 21 0,-22 0 0,21-22 16,-21 22-16,0-21 0,0-1 0,0 22 15,0-21-15,0 0 0,0 20 16,0 1-16,0-21 0,0 21 0,0 0 15,0 42 17,0 0-32,-21 0 0,21 21 15,-22-20-15,22 20 16,-21-21-16,21 21 0,0 1 0,0-22 16,0 21-16,-21-21 0,21 1 0,0 20 15,0-21-15,0 0 0,0 0 16,0 22-16,0-22 0,0 0 0,21 0 15,0 0-15,1 1 0,-1-22 16,0 0-16,21 0 16,-21 0-16,1 0 0,-1 0 0,0 0 15,0 0-15,0-22 16,22 1-16,-22 0 0,0 0 0,21 0 16,-21 0-16,22-1 0,-22 1 0,21-21 15,-21 21-15,1-22 0,20 1 16,-21 21-16,0-21 0,0-1 0,-21 1 15,22 0-15,-22-1 0,0 1 0,0 21 16,0-22-16,0 22 0,0 0 16,-22 21-1,1 21 1,21 0-16,-21 1 0,0 20 0,0 0 16,0-21-16,21 22 0,-22-1 0,1-21 15,0 22-15,21-1 0,0-21 16,-21 21-16,0-20 0,21 20 15,0-21-15,0 0 0,0 22 0,0-22 16,0 0-16,0 0 0,0 0 16,21 0-16,0 1 0,0-22 15,0 0-15,1 0 16,-1 0-16,0 0 0,0 0 0,0 0 16,0-22-16,22 22 0,-43-21 15,21 21-15,0-21 0,0 0 16,0 0-16,1 0 0,-1-1 0,0 1 15,-21 0-15</inkml:trace>
  <inkml:trace contextRef="#ctx0" brushRef="#br0" timeOffset="-123324.03">19473 9970 0,'0'0'0,"0"21"16,21-21-16,1 0 16,-1 0-16,0 0 0,0 0 0,21 0 15,-20 0-15,-1 0 0,0 0 16,21 0-16,-21 0 0,1 0 16,-1-21-16,21 21 0,-21-22 15,0 22-15,1-21 0,-1 21 16,0 0-1,-42 0 17,0 21-32</inkml:trace>
  <inkml:trace contextRef="#ctx0" brushRef="#br0" timeOffset="-120313.08">21294 9970 0,'21'0'78,"0"-22"-78,-21 1 15,0 0-15,0 0 16,0 0-16,0 0 16,0-1-16,0 1 0,0 0 15,-21 0-15,21 0 0,-21 0 16,21-1-16,-22 22 0,1 0 16,0-21-16,0 21 0,0 0 15,0 0-15,-1 0 16,1 0-16,0 21 0,0 1 15,0-1-15,0 0 0,-1 0 16,1 0-16,0 22 0,21-22 0,-21 0 16,0 21-16,21-21 0,-21 22 0,21-22 15,0 21-15,-22-21 0,22 1 16,0-1-16,0 21 0,0-21 0,0 0 16,0 1-16,0-1 0,0 0 0,0 0 15,22-21-15,-1 21 16,0-21-16,0 0 0,0 0 15,0 0-15,1 0 0,20 0 16,-21-21-16,0 21 0,0-21 0,1 0 16,20 21-16,-21-21 0,0-1 15,22 1-15,-22 0 0,0 0 16,21-21-16,-21 20 0,1 1 0,-1 0 16,0 0-16,-21-21 0,0 20 0,21 1 15,-21 0-15,0 0 0,21 21 16,-21-21-16,0 0 0,0 42 31,-21 0-31,21 0 16,-21 0-16,21 0 0,0 1 0,0-1 15,0 0-15,0 0 0,0 0 16,0 0-16,0 1 0,0-1 16,0 0-16,0 0 0,0 0 15,0 0-15,21 1 16,0-22-16,0 0 15,1 0-15,-1 0 0,0 0 16,0 0-16,0 0 0,22-22 16,-22 1-16,0 0 0,0 21 0,0-21 15,0 0-15,22 0 0</inkml:trace>
  <inkml:trace contextRef="#ctx0" brushRef="#br0" timeOffset="-119736.4">22013 9546 0,'0'0'0,"0"-21"0,0 0 16,-21 21 15,0 21-31,0 0 0,21 0 16,0 1-16,-21 20 0,21 0 0,-22 1 16,22-1-16,0 0 0,0-21 0,-21 22 15,21-1-15,0 0 0,-21-20 16,21 20-16,0-21 0,0 0 0,0 22 15,0-22-15,0 0 0,-21 0 16,21 0-16,0 0 0,-21-21 16,21 22-1,0-44 17,0 1-32,0 0 15,0 0-15,0 0 16,0 0-16,21-1 0,0 1 0,0 0 15,-21 0-15,21 0 0,1 0 16,-1 21-16,0-22 0,0 1 0,0 0 16,0 21-16,1 0 0,-1-21 0,0 21 15,21 0-15,-21 0 0,1 0 16,-1 0-16,0 21 0,0-21 0,0 21 16,-21 0-16,0 1 0,21-1 15,-21 0-15,0 0 0,0 0 16,0 0-16,-21 1 0,0-1 0,0 0 15,0 0-15,-22 0 0,1 0 0,0-21 16,-1 22-16,1-1 0,0 0 16,-1-21-16,22 0 0,-21 21 0,21-21 15,0 0-15,-1 0 0,1 0 16,0 0-16,0 0 0,21-21 31,21 21-15,0 0-16,0-21 0,1 0 0,20 21 15,-21-22-15,0 22 0</inkml:trace>
  <inkml:trace contextRef="#ctx0" brushRef="#br0" timeOffset="-119236.7">22585 9821 0,'0'0'0,"0"-21"32,-21 21-17,-1 0-15,1 0 16,0 21-16,0-21 0,0 22 16,0-1-16,-1 0 15,1 0-15,21 0 16,0 0-1,0 1 1,21-22-16,1 0 0,-1 21 0,0-21 16,0 0-16,0 21 0,0-21 15,1 21-15,-1-21 0,0 21 0,0 0 16,0-21-16,0 22 16,-21-1-16,22 0 15,-22 0-15,0 0 16,-22 0-1,1-21-15,0 22 0,-21-22 16,21 0-16,-1 0 0,-20 0 0,21 0 16,-21 0-16,20 0 0,1 0 0,0 0 15,0 0-15,0 0 0,0 0 16,-1 0-16,1 0 16,21-22-16,0 1 31,0 0-31,21 21 0,1-21 15,-1 21-15,0-21 0</inkml:trace>
  <inkml:trace contextRef="#ctx0" brushRef="#br0" timeOffset="-118859.91">23093 9462 0,'0'-22'16,"0"44"-16,0-65 0,-21 43 31,-1 21-31,22 1 16,0-1-16,-21 21 0,0-21 15,21 22-15,0-1 0,-21 0 0,21 1 16,-21-1-16,0 0 0,21 1 0,0-22 15,0 21-15,-22 0 0,22-20 16,-21 20-16,21-21 0,0 0 0,0 0 16,0 1-16,0-1 0,0 0 15,0 0-15,0 0 16,21-21-16,1 0 16,-1 0-16,0 0 15,0 0-15,0 0 0,0 0 16,-21-21-16,22 21 0,-1-21 0,-21 0 15,21 0-15</inkml:trace>
  <inkml:trace contextRef="#ctx0" brushRef="#br0" timeOffset="-118661.02">22881 9885 0,'0'0'15,"-21"0"-15,-21 0 31,63 0-15,0 0 0,0 0-16,21 0 0,-20 0 0,-1-21 15,0 21-15,0 0 0,0 0 0,0 0 16,1 0-16,-1 0 0,0 0 16,0-21-16,0 21 0</inkml:trace>
  <inkml:trace contextRef="#ctx0" brushRef="#br0" timeOffset="-118156.61">23326 9906 0,'0'0'0,"0"-21"16,0 0-16,0 0 15,0-1-15,21 22 16,0 0-16,-21-21 0,21 21 16,0 0-16,0 0 0,1 0 15,-1 0 1,0 21-16,-21 1 0,0-1 16,0 0-16,21 0 0,-21 0 15,0 0-15,21 1 0,-21-1 0,0 0 16,21 0-16,-21 0 0,0 0 0,0 1 15,0-1-15,0 0 0,0 0 16,0 0 0,-21-21-1,0 0 1,0 0-16,21-21 16,-21 0-16,21 0 15,0 0-15,0-1 16,0 1-16,0 0 0,21 0 15,0 0-15,-21 0 0,21-1 16,0 1-16,-21 0 0,22 21 16,-1-21-16,0 21 0,0 0 0,0 0 15,0-21-15,1 21 16,-1 0-16,0 0 16,0 0-16,0 0 0</inkml:trace>
  <inkml:trace contextRef="#ctx0" brushRef="#br0" timeOffset="-117528.89">24215 9927 0,'0'0'0,"0"-42"16,21 42-16,-21-21 15,0 0-15,0-1 0,0 1 0,0 0 16,0 0-16,0 0 16,-21 21-1,-1-21-15,1 21 16,0 0-16,0 0 0,0 0 16,0 21-16,-22-21 0,22 21 0,0 0 0,0 0 15,-22 0-15,22 22 0,0-22 16,0 0-16,0 21 0,0-20 15,-1-1-15,1 0 0,0 21 0,21-21 16,0 1-16,0-1 0,0 0 16,0 0-16,0 0 15,21-21-15,0 0 0,1 0 16,-1 0-16,0 0 0,0 0 16,0 0-16,0 0 0,1 0 0,-1 0 15,0 0-15,0-21 0,0 0 0,0 21 16,1-21-16,-1 0 15,0-1-15,-21 1 0,21 0 0,0 0 16,-21 0-16,0 0 0,21-1 0,-21 1 16,22 0-16,-22 0 0,0 0 15,0 0-15,0 42 32,0 0-32,0 0 15,-22 0-15,22 0 0,0 1 0,0-1 16,-21 0-16,21 0 0,0 0 15,0 0-15,0 1 0,0-1 0,0 0 16,0 0-16,21 0 16,1-21-1,-1 0-15,0 0 0,0 0 16,0 0-16,0 0 16,1 0-16,-1 0 0,0-21 0</inkml:trace>
  <inkml:trace contextRef="#ctx0" brushRef="#br0" timeOffset="-116852.27">24701 9800 0,'0'0'0,"0"-63"32,0 42-32,-21 21 15,0 0-15,0 0 0,0 21 16,0 0-16,21 0 0,-22 0 0,1 0 15,0 1-15,0 20 0,0-21 16,21 0-16,0 22 0,-21-22 0,21 0 16,-22 0-16,22 0 0,0 0 15,0 1-15,0-1 0,0 0 0,0 0 16,0 0-16,0 0 16,22 1-16,-1-22 0,0 21 15,0-21-15,0 0 0,0 0 16,1 0-16,-1 0 0,0 0 15,0 0-15,0 0 16,0 0-16,1-21 0,-1 21 0,0-22 16,0 1-16,0 0 0,22 21 0,-22-21 15,0-21-15,0 20 0,0 1 16,0-21-16,1 0 0,-1-1 0,0 1 16,0 0-16,0-22 0,0 22 15,-21-1-15,0 1 0,22 21 0,-22-21 16,0 20-16,21 1 0,-21 0 0,0 0 15,0 0 1,0 42 15,-21 0-31,21 0 0,-22 0 16,22 22-16,0-1 0,-21-21 0,0 22 16,0-1-16,21 0 0,-21 1 15,0-1-15,21-21 0,-22 21 0,22 1 16,0-22-16,0 0 0,0 21 15,0-20-15,0-1 0,0 0 0,0 0 16,0 0-16,0 0 0,22-21 16,-1 0-16,0 22 0,0-22 15,0 0-15,0 0 0,1 0 0,-1 0 16,0 0-16,21 0 0,-21 0 16,1 0-16,-1 0 0,21 0 15,-21-22-15,0 1 0,1 21 0,-1-21 16,-21 0-16,21 21 0,0-21 0,-21 0 15,21-1-15,-21 1 0,0 0 16</inkml:trace>
  <inkml:trace contextRef="#ctx0" brushRef="#br0" timeOffset="-116540.95">25019 9864 0,'-21'0'0,"42"0"0,-63 0 16,42-21 0,21-1-1,0 22-15,21 0 0,-21 0 0,1-21 16,20 21-16,-21 0 0,21 0 16,-20-21-16,-1 21 0,21 0 0,-21 0 15,0 0-15,1 0 0,-1 0 16,0 0-16,0 0 15,0 0-15</inkml:trace>
  <inkml:trace contextRef="#ctx0" brushRef="#br0" timeOffset="-110844.56">4043 11663 0,'-21'0'16,"-1"0"15,22-21 0,0 0-15,0-1-16,22 22 16,-1-21-16,0 21 15,0-21-15,0 21 0,0 0 16,1 0-16,-1 0 0,0 0 15,0 0-15,0 0 16,-21 21-16,0 0 16,21 1-16,-21-1 0,0 0 15,0 0-15,-21 0 0,0 0 0,21 1 16,-21-1-16,0 0 0,0 0 16,-1 0-16,1 0 0,0 1 0,0-1 15,0 0-15,0 0 16,-1-21-1,22-21 17,0 0-32,0 0 15,22 21-15,-1-22 16,0 1-16,0 21 16,0 0-16,0 0 15,1 0-15,-1 0 0,0 0 16,0 0-16,0 21 0,0 1 15,1-1-15,-1 0 16,-21 0-16,0 0 0,0 0 16,21 1-16,-21-1 0,0 0 0,0 0 15,0 0-15,0 0 0,-21 1 16,21 20-16,-21-21 0,-1 0 0,1-21 16,0 21-16,0 1 0,0-1 15,0-21-15,-1 21 0,-20-21 0,21 0 16,-21 0-16,20 0 0,1 0 15,-21 0-15,21 0 0,0 0 0,-22 0 16,22 0-16,0-21 0,0 21 16,0-21-16,-1 21 0,1-22 0,0 1 15,21 0-15,-21 21 16,21-21 0,21 21 15,0 0-16,0 0-15,1 0 0,-1 0 0,0-21 16,0 21-16,0 0 0</inkml:trace>
  <inkml:trace contextRef="#ctx0" brushRef="#br0" timeOffset="-110428.8">4741 11959 0,'0'0'0,"0"21"0,-21-21 0,21 22 15,21-22 32,-21-22-31,0 1-1,0 0 1,-21 21 0,0 0-1,0 0 1,0 0-1,21 21-15,21-21 47,0 0-47,0 0 16</inkml:trace>
  <inkml:trace contextRef="#ctx0" brushRef="#br0" timeOffset="-107320.81">6075 11621 0,'0'0'0,"21"-22"15,0 1-15,-21 0 16,0 0-16,21 21 0,-21-21 16,0 0-16,0-1 0,0 1 15,0 0 1,-21 21-1,0 0-15,0 0 0,0 0 16,-1 0-16,1 0 0,-21 21 0,21-21 16,0 21-16,-1 1 0,1-1 0,0 21 15,0-21-15,0 0 0,0 22 16,-1-1-16,1-21 0,0 22 16,0-1-16,21 0 0,0 1 0,0-1 15,0 21-15,0-20 0,0-1 16,0 0-16,0 1 0,0-1 0,0 0 15,21-20-15,0 20 0,-21-21 16,21 0-16,1 0 0,20-21 0,-21 22 16,0-22-16,22 0 0,-22 0 15,0 0-15,21 0 0,-21 0 0,22-22 16,-22 1-16,0 21 0,21-21 0,-20 0 16,-1 0-16,0 0 0,0-1 15,21-20-15,-42 21 0,22 0 0,-1-22 16,0 22-16,0-21 0,-21 21 15,0 0-15,21-22 0,-21 22 16,21 21-16,-21-21 0,0 0 0,0 42 47,0 0-47,0 0 0,0 0 16,-21 1-16,21-1 0,0 21 15,0-21-15,0 0 0,0 1 0,0-1 16,0 0-16,0 0 0,0 0 15,0 0-15,0 1 0,21-22 0,1 0 16,-1 0-16,0 0 0,0 0 0,0 0 16,0 0-16,1 0 15,20 0-15,-21 0 0,21-22 0,-20 1 16,-1 0-16,0 0 0,21 0 16,-21 0-16,1-1 0,-1 1 0,0-21 15,-21 21-15,0-22 0,0 22 0,0-21 16,0 21-16,0-22 0,0 22 15,-21 0-15,0 0 0,-22 0 0,22 0 16,-21-1-16,21 22 0,-22 0 0,1 0 16,21 0-16,-22 0 0,22 0 15,0 0-15,0 0 0,0 22 0,0-1 16,-1 0-16,22 0 0,-21 21 16,21-20-16,0 20 0,0-21 15,0 0-15,0 22 0,0-22 0,21 0 16,1 0-16,-1 0 0,0 0 15,0 1-15,0-1 0,22-21 0,-22 0 16,0 0-16,21 0 0,-21 0 16,1 0-16,20 0 0,-21 0 0,0-21 15,22 21-15,-22-22 0,0 1 0,0 0 16,21 0-16,-20 0 0,-1 0 16,0-1-16,-21 1 0,21 0 0,0 0 15,0 0-15,-21 0 0,0-1 16,22 1-16,-1 0 0,-21 0 0,0 0 15,21 21 1,-21 21 0,0 0-1,0 0-15,0 0 0,0 1 0,0 20 16,0-21-16,0 0 0,0 22 16,-21-22-16,21 21 0,0-21 0,0 0 15,0 22-15,0-22 0,0 0 16,0 0-16,0 0 0,0 1 15,0-44 17,0 1-17,0 0-15,0 0 0,0 0 16,21 0-16,-21-1 0,21-20 16,0 21-16,-21-21 0,21 20 0,1-20 15,-22 21-15,21-21 0,0 20 16,0-20-16,0 21 0,0 0 0,1 0 15,-1 21-15,0-22 0,0 22 0,0 0 16,0 0-16,1 22 16,-1-1-16,0 0 0,-21 21 15,21-21-15,-21 1 0,21 20 0,-21-21 16,0 21-16,0 1 0,0-22 16,0 21-16,21-21 0,-21 1 15,0-1-15,0 0 0,0 0 16,22 0-16,-1 0 0,0-21 15,0 0-15,0 0 0,0 0 16,1 0-16,20-21 16,-21 21-16,0-21 0,0 0 0,22 0 15,-22 0-15,0-1 0,21-20 0,-20 21 16,20-21-16,-21 20 0,0-20 16,0 21-16,1 0 0,-22-22 0,21 43 15,-21-21-15,0 0 0,-21 21 31,-1 0-31,1 0 0,0 0 16,0 21-16,21 0 16,0 1-16,-21-1 0,21 0 0,0 0 15,0 0-15,0 0 0,0 1 0,0-1 16,0 0-16,21-21 0,-21 21 16,21 0-16,0 0 0,-21 1 15,21-22-15,1 21 16,-1-21-16,-42 0 47,-1-21-47,1 21 0,0-22 15,0 22-15,0-21 0,21 0 16,-21 21-16,-1-21 0,1 21 0,0 0 31,21 21-15,0 0-16,0 0 15,0 1-15,21-1 16,0 0-16,1 0 0,-1-21 16,0 0-16,0 21 0,0-21 0,0 0 15,1 0-15,-1 0 16,0 0-16,21 0 0,-21 0 0,1 0 16,20 0-16,-21-21 0,0 21 0,22-21 15,-22 0-15,0 0 0,0-1 16,0 1-16,0-21 0,1 21 0,-22-22 15,21 1-15,0 0 0,0 21 0,-21-22 16,0 1-16,21 0 0,-21-1 16,21 1-16,-21 0 0,0-1 0,0 1 15,0 21-15,0-22 0,0 22 16,0 0-16,0 0 0,0 0 0,0 0 16,0 42 15,0 0-31,0 0 0,0 0 15,-21 0-15,21 22 0,0-22 0,0 21 16,0-21-16,0 22 0,0-22 16,0 21-16,0-21 0,-21 22 0,21-22 15,0 21-15,0-21 0,0 22 16,0-22-16,0 21 0,0-21 0,0 1 16,0 20-16,0-21 0,0 0 0,0 0 15,0 1-15,21-1 16,0-21-16,1 0 15,-1 0-15,0 0 16,0 0-16,21-21 0,-20 21 16,-1-22-16,0 1 0,0 0 15,21 0-15,-20 0 0,-1 0 16,0-1-16,21-20 0,-21 21 0,-21 0 16,22 0-16,-22-22 0,0 22 0,0 0 15,0 0-15,0 0 16,-22 21-16,1 0 0,0 0 15,0 0-15,0 0 0,21 21 16,0 0-16,0 0 16,0 0-16,0 0 15,0 1-15,0-1 0,0 0 16,0 0-16,0 0 0,0 0 16,21 1-16,-21-1 0,0 0 15,21 0-15,0 0 16,-21 0-1,21-21-15,1 0 0,-1 0 16,0 0-16,0 0 0,0 0 16,0 0-16,1 0 0,-1-21 15,0 21-15,21-21 0,-21 0 16,1 21-16,-22-21 0,21 0 0,0-1 16,0 1-16,0-21 0,-21 21 0,0 0 15,21-1-15,-21 1 0,0 0 16,0 0-16,-21 42 47,0 0-32,21 0-15,0 1 0,0-1 16,0 0-16,-21 0 0,21 0 16,0 0-16,0 1 0,0-1 0,0 0 15,0 0-15,0 0 0,0 0 16,21 1-16,0-22 0,0 0 15,1 0-15,-1 0 0,0 0 16,0 0-16,0 0 16,0 0-16,1 0 0,-1-22 0,0 1 15,0 0-15,0 0 0,-21 0 16,21 0-16,-21-1 0,22-20 16,-22 21-16,0 0 0,0 0 0,0-22 15,0 22-15,21 0 0,-21 0 0,0 0 16,0-1-16,0 44 31,0-1-31,0 0 16,-21 0-16,21 0 0,-22 0 15,22 22-15,0-22 0,0 0 16,0 0-16,-21 22 0,21-22 0,0 0 0,0 0 16,0 0-16,0 0 15,0 1-15,0-1 16,21-21-16,1 0 15,-1 0 1,0 0-16,0 0 0,0 0 16,-21-21-16,21 21 0,1-22 15,-1 1-15</inkml:trace>
  <inkml:trace contextRef="#ctx0" brushRef="#br0" timeOffset="-107005.04">10139 11684 0,'0'0'0,"0"-21"0,-21 21 16,-1 0-16,1 0 15,0 0-15,0 21 0,0-21 16,0 21-16,-1 0 0,1 1 16,0-1-16,21 0 0,-21 0 0,0 0 15,0 0-15,21 22 0,0-22 16,-22 0-16,22 21 0,0-20 0,-21-1 15,21 0-15,0 0 0,0 0 0,0 0 16,0 1-16,0-1 16,21-21-16,1 0 0,-1 21 15,0-21-15,0 0 0,0 0 0,0 0 16,22 0-16,-22 0 0,0 0 16,0-21-16,22 21 0,-22-21 0,0-1 15,0 22-15,0-21 0,22 0 0,-22 0 16,0-21-16</inkml:trace>
  <inkml:trace contextRef="#ctx0" brushRef="#br0" timeOffset="-106671">10562 11345 0,'0'-42'0,"0"84"0,0-105 15,0 42-15,0 0 0,0-1 16,-21 22-1,21 22 1,-21 20 0,21-21-16,0 21 0,-21-20 0,21 20 15,-22 0-15,22 1 0,0-1 16,-21 0-16,21 1 0,-21-1 0,0 0 16,21 1-16,-21-1 0,0 0 0,21-21 15,0 22-15,-22-1 16,22-21-16,0 0 0,-21 1 0,21-1 15,0 0-15,0 0 0,0 0 16,21-21 0,1 0-16,-1 0 0,0 0 15,0-21-15,0 0 16,0 0-16,1 0 0,-1-1 0</inkml:trace>
  <inkml:trace contextRef="#ctx0" brushRef="#br0" timeOffset="-106237.22">10816 11684 0,'0'-21'16,"-21"42"-1,21 0 1,-21-21-16,21 21 0,-21 1 0,-1-1 16,22 0-16,0 0 0,-21 0 15,21 0-15,-21 1 0,21-1 0,-21 0 16,21 21-16,0-21 0,0 1 0,0-1 15,0 0-15,0 0 0,0 0 16,21 0-16,0-21 0,0 22 0,1-22 16,-1 0-16,0 0 0,0 0 15,0 0-15,22 0 0,-22 0 0,21 0 16,-21-22-16,22 22 0,-22-21 16,0 0-16,0 0 0,0 0 15,0 0-15,-21-1 0,0 1 0,0-21 16,22 21-16,-22 0 0,0-22 0,0 22 15,0 0-15,-22 0 0,1 0 16,0-1-16,0 22 0,0 0 0,0-21 16,-1 21-16,1 0 0,0 0 0,0 0 15,0 0-15,0 21 0,-1-21 16,1 22-16,0-1 0,21 0 16,-21-21-16,21 21 0,0 0 15,21-21 1,0 0-1,0 0-15,22 0 0</inkml:trace>
  <inkml:trace contextRef="#ctx0" brushRef="#br0" timeOffset="-105752.71">11303 11684 0,'0'-21'16,"0"42"-16,0-63 0,21 42 31,0-21-31,0 21 0,1 0 16,-1 0-16,0 0 0,0 0 15,0 0-15,22 0 0,-22 0 16,0 21-16,0 0 0,0-21 0,0 21 16,1 0-16,-22 0 0,0 1 0,0-1 15,0 0-15,0 0 0,0 21 16,0-20-16,0 20 0,0-21 0,0 21 15,0 1-15,0-22 0,0 21 16,-22-21-16,22 1 0,-21-1 0,21 0 16,0 0-16,0 0 0,-21-21 31,21-21-15,0 0-16,0 0 0,0 0 15,0-1-15,21 1 16,-21-21-16,0 21 0,21-22 0,1 1 15,-1 21-15,0-21 0,-21 20 16,21-20-16,0 21 0,0 0 0,-21 0 16,22-1-16,-1 1 0,-21 0 0,21 21 15,0-21-15,-21 0 16,21 21-16,0 0 0,1 0 16</inkml:trace>
  <inkml:trace contextRef="#ctx0" brushRef="#br0" timeOffset="-105448.8">10541 11515 0,'0'0'0,"21"0"31,0 0-31,0 0 16,1 0-16,20-21 0,0 21 0,1 0 16,-1-22-16,0 22 0,22 0 15,-22 0-15,0 0 0,1 0 0,-22-21 16,21 21-16,-21 0 0,1 0 15,-1 0-15,0 0 0,-21-21 16,-21 0 0,0 21-16,-1 0 0,-20 0 15</inkml:trace>
  <inkml:trace contextRef="#ctx0" brushRef="#br0" timeOffset="-105176.95">8975 11451 0,'0'0'0,"21"0"16,0 0-16,0 0 0,0 0 15,22 0-15,-22 0 16,21 0-16,-21 0 0,22 0 0,-22 0 15,21 0-15,-21 0 0,0 0 16,22 0-16,-22 0 0,0 0 0,0 0 16,0 0-16,1 0 0,20 0 0,-21 0 15,0 0-15,0-21 16,1 21-16,-1 0 0</inkml:trace>
  <inkml:trace contextRef="#ctx0" brushRef="#br0" timeOffset="-104374.34">12573 11790 0,'0'0'0,"-21"0"0,21 21 15,0 0 17,21-21-32,0 0 0,0 0 0,22 0 15,-22 0-15,21 0 0,0 0 0,22 0 16,-22 0-16,22 0 0,-22 0 16,22 0-16,-1 0 0,-21 0 0,1 0 15,20 0-15,-42 0 0,22 0 16,-22 0-16,0 0 0,-21-21 15,-21 0 1,0 21-16,-22 0 0,22 0 16,-21-21-16,0 21 0,20 0 15,1 0-15,-21 0 0,21 0 16,21-21-16,21 21 31,0 0-31,0 0 0,0 0 0,1 0 16,-1 0-16,21 0 0,-21 0 15,0 0-15,1 0 0,-1 0 0,-21 21 16,0 0 0,0 0-16,-21 0 15,-1 0-15,1-21 0,0 22 0,-21-1 16,21 0-16,-22-21 0,1 21 0,21 0 16,0 0-16,-22-21 15,22 22-15,0-22 0</inkml:trace>
  <inkml:trace contextRef="#ctx0" brushRef="#br0" timeOffset="-103908.6">14287 11536 0,'0'0'0,"-21"0"16,0 21-16,0-21 0,21 21 15,-21 0-15,21 1 0,-21-1 16,-1 0-16,22 21 0,0-21 16,-21 1-16,21 20 0,-21-21 0,0 21 15,21-20-15,-21 20 0,21 0 0,0-21 16,-21 22-16,21-22 0,0 21 15,-22-21-15,22 1 0,0-1 0,0 0 16,0 0-16,22-21 31,-1 0-31,0 0 0,-21-21 16,0 0-16,21-22 0,0 22 16,-21 0-16,0-21 0</inkml:trace>
  <inkml:trace contextRef="#ctx0" brushRef="#br0" timeOffset="-103652.77">14203 11642 0,'0'-21'16,"0"42"-16,21-64 0,-21 22 0,21 0 0,-21 0 16,21 21-16,0 0 15,1 0-15,-1 0 0,0 21 16,0 0-16,-21 0 0,42 22 16,-20-22-16,-1 21 0,0-21 0,0 22 15,0-22-15,0 21 0,22 1 16,-22-22-16,0 21 0,-21 0 15,21-20-15,0-1 0,-21 0 0,22 0 16,-22 0-16,21 0 0,0-21 16,0 0-1,0-21 1,-21 0-16,0 0 0,0 0 16,21 0-16,1-22 0,-1 22 0,-21-21 15</inkml:trace>
  <inkml:trace contextRef="#ctx0" brushRef="#br0" timeOffset="-103401.08">15092 11345 0,'0'0'0,"0"-42"15,-21 42 1,-1 0-16,1 21 0,21 0 0,-21 1 16,0 20-16,0-21 0,0 21 15,21 1-15,-22-1 0,1 0 0,21 1 16,0-1-16,-21 0 0,0 1 15,0-22-15,21 21 0,-21 1 0,21-1 16,0-21-16,-22 21 0,22-20 0,-21-1 16,21 0-16,0 0 0,0 0 15,21-21 1,1 0-16,-1-21 16,0 0-16,0 0 15,21 0-15</inkml:trace>
  <inkml:trace contextRef="#ctx0" brushRef="#br0" timeOffset="-102928.35">15727 11578 0,'0'0'15,"0"-21"-15,0 0 0,-21 21 0,-1 0 16,1 0-16,0 0 15,0 0-15,0 0 0,0 0 16,-1 21-16,1 0 0,0 0 0,-21 1 16,21-1-16,-1 21 0,1-21 0,0 0 15,0 22-15,0-22 0,0 0 16,21 21-16,0-20 0,-22-1 0,22 21 16,0-21-16,0 0 0,0 1 15,22-1-15,-1-21 0,0 0 16,0 0-16,21 0 0,-20 0 15,-1 0-15,21 0 0,-21 0 0,22 0 16,-22-21-16,21-1 0,-21 1 0,0 0 16,1 0-16,-1 0 15,0 0-15,-21-22 0,0 22 0,0 0 16,0 0-16,0 0 0,0-22 0,0 22 16,0 0-16,0 0 0,-21 21 15,0-21-15,-1-1 0,-20 22 0,21 0 16,0 0-16,0 0 0,-22 0 0,22 0 15,0 0-15,0 22 0,0-1 16,-1-21-16,1 21 0,21 0 0,-21-21 16,21 21-16,0 0 0,21-21 15,22 22-15,-22-22 0,21 0 16,0 0-16</inkml:trace>
  <inkml:trace contextRef="#ctx0" brushRef="#br0" timeOffset="-102500.14">17441 11367 0,'0'0'0,"0"-22"31,21 22-15,1 22-16,-1-1 15,0 0-15,0 0 0,21 0 16,1 0-16,-1 22 0,0-22 0,1 21 16,-1 1-16,0-1 0,1 0 0,-1 1 15,0-1-15,-20 0 0,-1 1 16,0-1-16,0 0 0,0 22 0,0-43 15,-21 21-15,22 1 0,-22-1 16,0-21-16,21 0 0,-21 0 16,0 1-16,0-1 0,21-21 0,-21 21 15,0-42 17,0 0-32,0-1 0,0 1 15,0 0-15,0 0 0,0 0 16,21 0-16,0-1 0,0 1 0</inkml:trace>
  <inkml:trace contextRef="#ctx0" brushRef="#br0" timeOffset="-102152.29">18627 11388 0,'0'0'15,"-43"-127"1,22 127-16,0 0 15,0 0-15,0 0 0,-1 21 16,1 0-16,-21 0 0,21 22 0,-22-22 16,1 21-16,0 0 0,-1 1 15,1-1-15,0 0 0,-22 22 0,22-22 16,-22 1-16,22 20 0,-21-21 0,-1 22 16,1-22-16,-1 22 0,1-22 15,-1 0-15,22 1 0,-22-1 0,22 0 16,0-20-16,-1 20 0,1-21 15,0 0-15,20 0 0,1 1 16,0-22-16,0 21 0,42-21 47,0 0-31,-21-21-16,21-1 0</inkml:trace>
  <inkml:trace contextRef="#ctx0" brushRef="#br0" timeOffset="-87468.9">889 13695 0,'-21'0'156,"0"0"-140,-1 0-16,1 21 16,0-21-16,0 0 0,-21 0 0,-1 0 15,1 0-15,0 0 0,-1 0 16,-20 0-16,20 0 0,-20 0 15,21 0-15,-22 0 0,22 0 0,-1 0 16,22 0-16,-21 0 0,21 0 16,0 0-16,-1 0 0,1 0 15,42 0 63,22 0-78,-22 0 16,21 0-16,1 0 0,-1 0 16,0 0-16,1 0 0,20 0 15,-21 0-15,22 0 0,-1 0 0,1 0 16,-22-21-16,22 21 0,-1 0 16,1 0-16,-1-21 0,-20 21 0,20 0 15,1-21-15,-1-1 0,22 22 16,-22 0-16,1-21 0,-1 21 15,-20 0-15,20-21 0,-21 21 16,22 0-16,-22 0 0,1 0 16,-22-21-16,21 21 0,-21 0 0,22 0 15,-22 0-15,0 0 0,0 0 16,0 0-16,0 0 0,1 0 16,-22-21-1,21 21-15,0 0 31,-21-21 110</inkml:trace>
  <inkml:trace contextRef="#ctx0" brushRef="#br0" timeOffset="-86571.9">1863 13250 0,'0'0'16,"-22"0"-16,22-21 0,0 0 16,-21 21 15,21 21 0,0 0-31,0 1 16,0-1-1,21 0-15,1 0 16,-1-21-16,0 0 16,21 21-16,-21-21 0,1 0 0,20 21 15,0 1-15,-21-22 0,22 0 16,-1 0-16,-21 0 0,22 0 0,-1 0 15,-21 0-15,21 0 0,-20 0 16,20 0-16,-21 21 0,0-21 0,0 0 16,1 0-16,-1 0 15,-42 0 17,-1 0-17,1 21-15,0-21 0,0 21 16,0-21-16,0 21 0,-1-21 0,1 21 15,-21 1-15,21-1 0,0 0 16,-22 0-16,22 0 0,0 22 16,-21-22-16,20 0 0,-20 21 0,21-21 15,0 1-15,-22-1 0,22 0 16,0 0-16,0 0 0,21 0 16,-21 1-16,0-22 15,21 21-15,0-42 47,0-1-47,0 1 16,21 21-16,0-21 0,0-21 0,0 21 15,0-1-15,22-20 0,-22 21 16,0-21-16,21-1 0,1 1 0,-22 21 16,21-22-16,-21 22 0,22 0 15,-22 0-15,0 0 0,0 0 0,0-1 16,1 22-16,-22-21 15,21 21 1,0 0 62</inkml:trace>
  <inkml:trace contextRef="#ctx0" brushRef="#br0" timeOffset="-72768.11">3471 13314 0,'0'0'0,"0"-21"15,0 0-15,0-1 16,0 1-16,0 0 15,0 0 1,0 42 31,0 0-47,0 0 16,0 1-16,0-1 0,0 0 15,0 0-15,0 21 0,0-20 16,0-1-16,0 21 0,0-21 15,0 22-15,0-22 0,0 21 16,0-21-16,0 22 0,0-22 0,0 0 16,0 0-16,0 0 0,0 0 15,0 1-15,21-22 32,1-22-17,-22 1-15,0 0 16,0 0-16,21 0 0,0 0 0,-21-22 15,21 22-15,-21-21 16,21 21-16,-21-1 0,21-20 0,-21 21 0,22 0 16,-1 0-16,-21-1 0,0 1 15,21 0-15,0 0 16,0 21 15,0 0-31,1 21 16,-22 0-1,21-21-15,-21 21 0,21 1 0,-21-1 16,0 0-16,0 0 0,21 21 16,-21-20-16,0-1 0,21 0 0,-21 0 15,0 0-15,0 0 0,0 1 16,21-1-16,1-21 16,-22 21-16,21-21 0,0 0 15,0 0-15,0 0 16,0-21-16,-21 0 0,22-1 15,-1 1-15,-21 0 0,21 0 0,0 0 16,0-22-16,-21 22 0,21 0 16,-21-21-16,22 21 0,-22-1 0,21-20 15,-21 21-15,0 0 0,0 0 16,0-1-16,0 1 0,0 0 0,0 0 16,0 0-1,0 42 16,0 0-31,0 0 16,0 0-16,0 1 0,0-1 16,0 0-16,0 0 0,0 0 15,0 22-15,0-22 0,0 0 0,0 21 16,0-21-16,0 1 0,0 20 16,0-21-16,0 0 0,0 0 0,0 1 15,0-1-15,21-21 0,0 21 16,0-21-16,0 0 0,1 0 15,-1 0-15,0 0 0,21 0 16,-21 0-16,1 0 0,20-21 16,-21 0-16,21 21 0,-20-22 15,20 1-15,0 0 0,-21-21 0,22 21 16,-22-1-16,0 1 0,21 0 16,-20 0-16,-22 0 0,21 0 0,-21-1 15,0 1-15,0 0 0,0 0 16,0 0-16,0 0 0,-21 21 15,-1 0 1,1 0-16,0 0 0,0 0 0,0 0 16,0 21-16,-1-21 15,1 21-15,21 0 0,-21 0 0,21 0 16,0 1-16,0-1 0,0 0 16,0 0-16,0 21 0,0-20 15,0-1-15,21 0 0,0 0 0,1 0 16,-1 0-16,0 1 15,0-22-15,0 0 0,22 21 0,-22-21 16,0 0-16,0 0 0,0 0 16,0 0-16,22 0 0,-22 0 0,0 0 15,0 0-15,0-21 0,1 21 16,-22-22-16,21 1 0,0 21 0,0-21 16,0 0-16,-21 0 0,21 21 15,1-21-15,-1-1 0</inkml:trace>
  <inkml:trace contextRef="#ctx0" brushRef="#br0" timeOffset="-71984.38">6562 13462 0,'21'0'0,"-42"0"0,63-21 16,-42 0-16,0 0 16,0-1-16,0 1 15,0 0-15,0 0 16,-21 0-16,0 21 0,-1-21 0,1 21 15,0-22-15,0 1 0,0 21 16,0 0-16,-1 0 0,1 0 16,-21 0-16,21 0 0,0 21 15,-1-21-15,1 22 0,0-1 0,0 0 16,0 0-16,0 0 0,-1 0 0,22 1 16,-21-1-16,0 21 15,21-21-15,-21 22 0,21-22 0,0 21 16,0-21-16,0 22 0,0-22 15,0 0-15,0 0 0,0 0 0,0 0 16,21-21-16,0 22 0,0-22 16,1 0-16,-1 0 0,0 0 15,0 0-15,0 0 0,0 0 0,1 0 16,-1-22-16,0 1 0,0 0 16,0 21-16,0-42 0,1 21 0,-1-1 15,21-20-15,-21 21 0,0-21 16,1-1-16,-1 22 0,0-21 0,-21 21 15,21-22-15,-21 1 16,21 21-16,-21-22 0,0 22 0,0-21 16,0 21-16,0 0 0,0-1 0,0 1 15,0 0-15,0 0 0,-21 21 16,0-21-16,0 42 16,0 0-1,21 0-15,0 0 0,0 1 16,0 20-16,0-21 0,0 21 15,0-20-15,0 20 0,0-21 0,0 0 16,0 22-16,0-22 0,0 21 0,21-21 16,-21 22-16,0-22 0,0 0 15,21 0-15,0 0 0,-21 0 16,21-21-16,0 22 0,-21-1 16,22-21-16,-1 0 0,0 0 0,0 0 15,0 0-15,0 0 16,1 0-16,-1 0 0,0 0 0,-21-21 15,21-1-15,0 22 0,0-21 0</inkml:trace>
  <inkml:trace contextRef="#ctx0" brushRef="#br0" timeOffset="-71440.42">7260 13293 0,'0'0'16,"0"-21"-1,-21 21-15,0 0 16,0 0 0,-1 0-16,1 0 15,21 21-15,-21-21 0,0 21 16,21 0-16,0 0 0,0 0 0,-21 1 16,21-1-16,-21 0 0,21 0 0,0 21 15,0-20-15,0-1 0,0 0 16,0 0-16,0 0 0,0 0 0,0 1 15,0-1-15,21 0 16,0 0-16,0-21 0,0 0 16,0 21-16,1-21 0,-1 0 0,0 0 15,0 0-15,21 0 0,-20 0 16,-1 0-16,0-21 0,0 0 0,0 0 16,0 0-16,1-1 0,-1 1 15,0 0-15,-21-21 0,21 21 0,-21-1 16,21-20-16,-21 21 0,0 0 15,0 0-15,0-22 0,0 22 0,0 0 16,0 0-16,-21 21 0,0-21 16,0-1-16,0 22 0,-1 0 0,1 0 15,0 0-15,0 0 0,0 0 16,0 0-16,-1 22 0,1-1 16,0 0-16,0-21 0,0 21 0,0 0 15,21 0-15,-22 1 0,1 20 0,21-21 16,-21 0-16,21 0 0,0 1 15,0-1-15,-21 0 0,21 0 0,0 0 16,0 0-16,21-21 16,0 0-16,0 0 15,1 0-15,20 0 0</inkml:trace>
  <inkml:trace contextRef="#ctx0" brushRef="#br0" timeOffset="-70824.77">7916 13335 0,'0'0'0,"-21"-21"31,0 21-31,0 0 16,0 0-1,21 21 1,-22-21-16,22 21 0,0 0 0,0 1 16,0-1-16,0 0 0,0 0 15,0 0-15,0 0 0,0 1 16,0-1-16,0 0 0,0 0 0,0 0 16,0 0-16,0 1 15,0-44 32,0 1-47,0 0 16,0 0-16,0 0 15,0 0-15,0-22 0,22 22 0,-1 0 16,0-21-16,0 20 0,21 1 16,-20-21-16,20 21 0,0 0 0,-21-1 15,22 22-15,-1-21 0,0 21 16,-20 0-16,20 0 0,-21 0 0,0 0 15,0 21-15,1-21 0,-22 22 0,0-1 16,0 21-16,0-21 0,0 0 16,0 1-16,0-1 0,0 21 0,0-21 15,0 0-15,0 1 0,0-1 16,0 0-16,0 0 0,0 0 16,0 0-16,-22-21 15,22 22 1,0-44 15,0 1-31,22 0 16,-1 0-16,-21 0 0,21 0 15</inkml:trace>
  <inkml:trace contextRef="#ctx0" brushRef="#br0" timeOffset="-70505.04">8721 12996 0,'0'0'0,"0"-21"0,0 0 16,0 0 0,-22 21-1,22 21-15,0 0 16,0 0-16,-21 1 0,21-1 16,0 21-16,-21-21 0,21 22 0,0-1 15,0 0-15,-21-21 0,21 22 16,-21-1-16,0-21 0,21 22 0,-22-1 15,22-21-15,0 21 0,0-20 16,0-1-16,-21 0 0,21 0 16,0 0-16,0 0 0,0 1 0,21-22 15,1 0 1,-1 0-16,0 0 0,0 0 16,0-22-16,0 22 0,1-21 15,-1 0-15,0 0 0,0 0 0,0 0 16,0-1-16,1-20 0</inkml:trace>
  <inkml:trace contextRef="#ctx0" brushRef="#br0" timeOffset="-70248.68">8678 13187 0,'43'0'16,"-22"0"0,0 0-16,0 0 0,0 0 15,0 0-15,1 0 0,-1 0 0,0 0 16,0 0-16,0 0 16,0 0-16,-21-21 31</inkml:trace>
  <inkml:trace contextRef="#ctx0" brushRef="#br0" timeOffset="-68911.33">10626 13145 0,'0'0'0,"-22"0"0,22-22 0,0 1 16,-21 21-16,0 0 15,0 0-15,0 0 16,0 0-16,-1 0 15,1 21 1,0 1-16,21-1 0,-21 0 16,21 0-16,0 0 0,0 22 15,0-22-15,0 0 0,0 21 0,0-21 16,0 22-16,0-22 0,0 0 16,0 21-16,0-20 0,21-1 0,-21 0 15,0 0-15,21 0 0,0 0 0,1-21 16,-1 0-16,0 0 15,0 0-15,0 0 0,0 0 0,1-21 16,-1 21-16,21-21 0,-21 0 16,22 0-16,-22-22 0,21 22 15,-21 0-15,22 0 0,-22-21 16,0 20-16,0 1 0,0-21 0,0 21 16,-21 0-16,0-1 0,0 1 0,0 0 15,0 0-15,-21 0 16,0 21-16,0 0 0,0 0 15,0 0-15,-1 0 16,22 21-16,0 0 0,-21-21 16,21 21-16,21-21 15,1 0 1,-1 0-16,21 0 16,-21 0-16,0 0 0,22 0 15,-22 0-15,21-21 0,-21 21 0,22 0 16,-22-21-16,0 0 0,0 21 15,0 0-15,1 0 0,-22-21 0,0 42 47,0 0-47,0 0 16,0 0-16,-22 0 16,22 1-16,0-1 0,-21 0 0,21 0 15,0 0-15,0 0 0,0 1 16,0-1-16,0 0 0,0 0 15,0 0-15,0 0 0,0 1 16,21-1-16,1 0 0,-1-21 16,0 21-16,0-21 0,0 0 0,0 0 15,22 0-15,-22 0 0,0-21 16,21 0-16,-20 0 0,-1-1 0,21 1 16,-21 0-16,22 0 0,-22 0 15,0 0-15,21-1 0,-21 1 0,1 0 16,-22 0-16,0-21 0,0 20 15,0 1-15,0 0 0,0 0 16,0 0-16,-22 21 0,1 0 16,0 0-16,0 0 15,0 0-15,0 0 0,21 21 16,0 0-16,-22 0 16,22 0-16,0 1 0,0-1 0,0 0 15,0 0-15,0 0 0,0 0 0,0 1 16,0-1-16,0 0 0,0 0 15,22 0-15,-1 0 0,-21 1 16,21-22-16,0 21 0,0-21 16,0 0-16,1 0 0,-1 0 0,0 0 15,21 0-15,1 0 0,-1 0 16,0 0-16,1-21 0,-1-1 0,0 22 16,22-21-16</inkml:trace>
  <inkml:trace contextRef="#ctx0" brushRef="#br0" timeOffset="-67849.39">12700 13145 0,'0'0'0,"-64"-64"31,43 64-31,0 0 0,0 0 16,0 0-16,0 0 0,-1 0 15,-20 0-15,21 0 0,0 21 0,0 0 16,-22 22-16,22-22 0,0 0 0,0 0 15,21 22-15,-21-22 16,21 0-16,0 0 0,-22 21 0,22-20 16,0-1-16,0 0 0,0 0 15,0 0-15,0 0 0,22-21 0,-1 22 16,0-1-16,0-21 0,0 0 16,0 0-16,1 0 0,-1 0 0,0 0 15,0 0-15,21 0 0,-20-21 0,-1-1 16,0 22-16,0-21 0,0 0 15,0 0-15,1 0 0,-1 0 16,0-1-16,0 1 0,-21 0 16,0-21-16,0 21 0,21-1 0,-21-20 0,0 21 15,21 0-15,-21 0 0,0-1 16,0 1-16,0 0 16,0 42-1,-21 0 1,21 1-16,-21-1 0,21 0 0,0 0 15,0 0-15,0 0 0,0 22 16,0-22-16,0 0 0,0 0 0,0 0 16,0 1-16,0-1 0,0 0 0,21 0 15,0 0-15,1-21 0,-22 21 16,42-21-16,-21 0 0,0 0 0,0 0 16,1 0-16,20 0 15,-21 0-15,0 0 0,22 0 0,-22-21 16,21 0-16,-21 21 0,0-21 15,1 0-15,20 0 0,-21-22 0,0 22 16,0 0-16,1-21 0,-1 20 0,-21-20 16,21 0-16,0-1 0,0 1 15,-21 21-15,0-21 0,0-1 0,0 22 16,0-21-16,0 21 0,0-1 16,0 1-16,-21 21 15,0 21 1,21 22-16,-21-22 0,0 21 0,21-21 15,0 22-15,-22-1 16,22 0-16,-21 1 0,21-22 0,0 21 16,-21 1-16,21-22 0,0 21 0,0-21 15,0 0-15,0 22 0,0-22 16,0 0-16,21 0 0,0 0 0,1 1 16,-1-22-16,0 21 0,0-21 15,0 0-15,0 0 0,1 0 0,20 0 16,-21 0-16,0 0 0,22-21 15,-22-1-15,21 22 0,-21-21 0,0 0 16,1 0-16,-1 0 0,0 0 16,0-1-16,0 1 0,-21 0 15,21 0-15,-21 0 0,0 0 0,0-1 16,0 1-16,0 0 16,-21 42-1,0-21 1,21 21-16,-21 1 0,21-1 0,0 0 15,0 0-15,0 0 0,-21 0 16,21 1-16,0-1 0,0 0 0,0 0 16,0 0-16,21 0 0,-21 1 15,21-22-15,0 0 0,0 21 16,1-21-16,-1 0 0,0 0 0,0 0 16,0 0-16,22 0 15,-22 0-15,0 0 0,0-21 0,21-1 16,-20 22-16,-1-21 0,0 0 15,-21 0-15,21 21 0,0-21 0,-21 0 16,21-1-16,-21-20 0</inkml:trace>
  <inkml:trace contextRef="#ctx0" brushRef="#br0" timeOffset="-67592.54">13166 13060 0,'0'0'0,"0"21"31,21-21-15,0 0-16,0 0 0,0 0 15,22 0-15,-22 0 0,21 0 0,0 0 16,-20 0-16,20-21 0,0 21 0,-21-21 15,22 21-15,-22 0 0,0-21 16,0 21-16,0 0 16</inkml:trace>
  <inkml:trace contextRef="#ctx0" brushRef="#br0" timeOffset="-67072.77">15663 12827 0,'0'0'0,"0"-21"0,0 0 0,0 42 47,0 0-47,0 21 15,-21-20-15,21 20 0,-21 0 0,0 1 16,21-1-16,0 0 0,-21 22 16,-1-22-16,22-21 0,-21 22 0,0-1 15,0 0-15,21-21 0,-21 22 0,0-22 16,21 0-16,0 0 0,0 0 15,0 1-15,-22-1 0,22-42 32,0-1-32</inkml:trace>
  <inkml:trace contextRef="#ctx0" brushRef="#br0" timeOffset="-66368.79">15113 13229 0,'21'0'31,"0"0"-15,22 0-16,-22 0 0,21 0 0,-21 0 0,43 0 16,-22 0-16,0-21 0,22 0 15,-22 21-15,22-21 0,-22 0 16,22-1-16,-22 1 0,21 0 0,-20 0 15,-1 0-15,-21 0 0,22-1 16,-22-20-16,-21 21 0,0 0 0,0 0 16,0-1-16,0 1 0,0 0 15,0 0-15,-21 0 16,-1 21-16,1 0 16,0 21-16,21 0 15,-21 0-15,21 0 0,-21 22 16,21-22-16,0 21 0,0 1 15,0-22-15,0 21 0,0 0 16,0 1-16,0-22 0,-21 21 0,21 1 16,-22-22-16,22 0 0,0 0 0,0 21 15,0-20-15,0-1 16,0 0-16,0 0 0,-21-21 16,0 0 15,21-21-31,0 0 15,0 0-15,0-1 16,0 1-16,0 0 0,0 0 16,0 0-16,21-22 0,0 22 0,1 0 15,-1 0-15,0 0 0,0-22 16,21 22-16,-20 0 0,20 21 0,0-21 16,1 21-16,-1 0 0,-21 0 15,21 0-15,-20 21 0,20 0 0,-21 0 16,-21 22-16,0-22 0,0 0 15,0 21-15,0-20 0,0-1 0,0 21 16,-21-21-16,21 0 0,-21 1 16,0-1-16,-1 0 0,1 0 0,21 0 15,0 0-15,-21-21 0,21 22 16,0-44 31,21 1-47,-21 0 0,21 0 0,1 0 15,-1 21-15</inkml:trace>
  <inkml:trace contextRef="#ctx0" brushRef="#br0" timeOffset="-65964.36">16468 13293 0,'63'0'15,"-42"0"-15,0 0 16,1 0-16,-1-21 0,0-1 16,0 22-16,0-21 0,0 21 0,-21-21 15,22 0-15,-1 0 0,-21 0 16,0-1-16,0 1 0,0 0 16,-21 21-1,-1 0-15,1 0 0,-21 0 16,21 0-16,-22 21 0,22-21 0,0 21 15,-21 1-15,21-1 0,-1 21 16,1-21-16,0 0 0,21 1 0,0-1 16,0 0-16,0 21 0,0-21 15,0 1-15,21-1 16,0 0-16,1-21 0,-1 21 0,21-21 16,-21 0-16,22 0 0,-22 0 15,21 0-15,0 0 0,-20 0 0,20 0 16,-21 0-16,21 0 0,-20-21 0,-1 0 15,0 21-15,0-21 0,0-1 16,0 22-16,-21-21 0,22 0 0,-1 0 16</inkml:trace>
  <inkml:trace contextRef="#ctx0" brushRef="#br0" timeOffset="-65152.78">18521 12848 0,'0'-21'0,"0"42"0,-21-42 15,21 0-15,-22 21 0,1 0 16,0 0-16,0 0 0,0 0 16,0 0-16,-22 0 0,22 21 15,0 0-15,0 0 0,0 1 0,-1-1 16,1 21-16,0-21 0,0 22 15,0-22-15,0 21 0,-1-21 0,22 22 16,0-22-16,0 21 0,0-21 16,0 0-16,0 1 0,0-1 0,0 0 15,0 0-15,22-21 0,-1 0 16,21 0-16,-21 0 16,22 0-16,-22 0 0,21 0 0,0 0 15,1 0-15,-1 0 0,0-21 16,1 0-16,20 21 0,-42-21 0,22-1 15,-1 1-15,-21-21 0,0 21 0,1 0 16,-22-22-16,0 22 0,0-21 16,0-1-16,-22 22 0,1-21 0,-21 21 15,21-22-15,-22 22 0,1 0 16,0 0-16,21 21 0,-22 0 0,1 0 16,0 0-16,20 0 0,-20 0 15,21 0-15,-21 21 0,20 0 0,1 0 16,21 22-16,0-22 0,-21 0 15,21 21-15,0-20 0,0-1 0,0 21 16,0-21-16,0 0 0,0 1 16,21-1-16,-21 0 0,21-21 15,1 21-15,-1-21 0,21 0 0,-21 0 16,22 0-16,-22 0 0,21 0 16,0 0-16,-20 0 0,20 0 0,0-21 15</inkml:trace>
  <inkml:trace contextRef="#ctx0" brushRef="#br0" timeOffset="-64543.93">19092 12594 0,'0'0'0,"0"-21"0,0-21 16,0 21-16,0-1 0,0 1 16,0 0-16,0 0 0,-21 21 31,21 21-31,-21 0 15,21 0-15,0 1 0,0-1 16,0 21-16,0-21 0,0 22 0,0-1 16,0 0-16,0 22 0,-21-22 0,21 0 15,0 1-15,0-1 0,0 0 16,0 1-16,-21-22 0,21 0 16,0 21-16,0-20 0,-22-1 15,22 0-15,0 0 0,0-42 63,0 0-63,0 0 0,0-1 15,0 1-15,0 0 0,0-21 16,0 21-16,0-1 0,22 1 16,-22 0-16,21 0 0,0 0 15,0 0-15,0-1 0,0 22 16,1 0-16,-1 0 0,0 0 15,0 0-15,0 0 0,0 22 0,1-22 16,20 21-16,-21 0 0,0 0 16,0 0-16,1 0 0,-22 1 0,0-1 15,0 0-15,0 0 0,0 0 16,0 0-16,0 1 0,-22-1 0,1 0 16,-21-21-16,21 21 0,-22-21 15,1 21-15,21-21 0,-21 0 0,20 0 16,1 21-16,0-21 0,0 0 0,0 0 15,0 0-15,42 0 63,0 0-63,0 0 0,0 0 0,0-21 16</inkml:trace>
  <inkml:trace contextRef="#ctx0" brushRef="#br0" timeOffset="-64012.23">19410 13229 0,'42'0'15,"-21"-21"1,0 0-16,1 21 16,-1-21-16,0 0 0,0-1 15,0 1-15,0 0 0,1 0 0,-1-21 16,0 20-16,0 1 0,0 0 15,0 0-15,-21 0 0,0 0 0,0-1 16,0 1-16,0 0 16,-21 42 15,21 0-31,0 1 0,-21-1 16,21 0-16,0 0 0,0 0 0,0 22 15,0-22-15,0 21 0,0-21 16,0 22-16,0-22 0,0 21 15,0 0-15,0-20 0,-21 20 0,21 0 16,0-21-16,0 22 0,0 20 16,0-20-16,0-1 0,0 21 0,0-20 15,0 20-15,0 1 0,0-22 16,0 22-16,0-22 0,0 21 0,0-20 16,0 20-16,0-20 0,0 20 0,-21-21 15,0 1-15,-1-1 0,22 0 16,-21-20-16,0 20 0,0-21 0,0 0 15,0 0-15,-1 1 0,-20-22 0,21 21 16,0-21-16,0 0 0,-1 0 16,1 0-16,0 0 15,21-21-15,0-1 0,-21 1 16,21 0-16,0-21 0,0 21 16,0-22-16,0 22 0,0-21 0,0-1 15,0 1-15,21 0 0,-21-1 0,21-20 16</inkml:trace>
  <inkml:trace contextRef="#ctx0" brushRef="#br0" timeOffset="-63732.58">19770 12658 0,'0'-43'32,"-22"43"-17,1 0 1,21 22 0,0-1-1,21 0 1,1-21-16,-22 21 0,21-21 15,0 21-15,0-21 16</inkml:trace>
  <inkml:trace contextRef="#ctx0" brushRef="#br0" timeOffset="-63356.8">20002 12975 0,'22'0'0,"-1"0"15,0-21 1,0 21-16,-21-21 16,21 0-16,0 21 0,-21-21 0,22-1 15,-1 1-15,-21 0 16,0 0-16,21 0 0,-21 0 16,-21 21-1,0 0 1,-1 0-16,1 21 0,21 0 15,-21 0-15,0 0 0,0 0 0,0 1 16,-1-1-16,22 0 0,0 21 0,-21-21 16,21 1-16,0-1 0,0 0 15,0 0-15,0 0 0,0 0 0,0 1 16,0-1-16,21-21 0,-21 21 16,22-21-16,-1 0 0,-21 21 15,21-21-15,0 0 0,0 0 0,0 0 16,1 0-16,20 0 0,-21 0 15,21 0-15,-20-21 0,20 0 0,0 21 16</inkml:trace>
  <inkml:trace contextRef="#ctx0" brushRef="#br0" timeOffset="-62812.11">20764 12827 0,'0'0'0,"0"-21"0,0-64 31,-21 85-31,0 0 0,0 0 15,0 0-15,0 0 16,-1 21-16,1 1 0,0-1 0,21 0 16,-21 21-16,0-21 0,21 22 15,-21-22-15,21 21 0,0-21 0,0 22 16,0-22-16,0 0 0,0 21 16,0-20-16,0-1 0,21 0 15,0 0-15,0-21 0,0 0 0,0 21 16,1-21-16,20 0 0,-21 0 15,21 0-15,-20 0 0,20 0 0,-21-21 16,21 0-16,-20 21 16,20-21-16,-21 0 0,0-22 0,0 22 15,1-21-15,-1-1 0,0 1 16,0-21-16,0 20 0,0 1 0,1-22 16,-1 22-16,0 0 0,-21 21 0,0-22 15,0 22-15,0 0 0,21 0 16,-21 0-16,-21 42 31,0 0-31,21 0 16,0 21-16,-21 1 0,21-1 15,-22 0-15,1 1 0,21-1 0,0 0 16,0 1-16,0-1 0,0 0 16,0 1-16,0-1 0,0-21 15,0 22-15,0-22 0,0 0 0,0 0 16,0 0-16,0 0 15,21-21-15,1 0 0,-1 0 16,0 0-16,0 0 0,0 0 0,0 0 16,1-21-16,-1 21 0,0-21 15,0 0-15,0 0 0,0 0 0</inkml:trace>
  <inkml:trace contextRef="#ctx0" brushRef="#br0" timeOffset="-62593.29">21124 12869 0,'21'0'47,"1"0"-47,-1 0 0,0 0 15,21 0-15,-21 0 0,1 0 16,-1 0-16,0 0 0,0 0 0,0 0 15,0 0-15,1 0 0,-1 0 16,0 0-16,-21-21 0</inkml:trace>
  <inkml:trace contextRef="#ctx0" brushRef="#br0" timeOffset="-61257.05">22394 12975 0,'-21'0'0,"42"0"0,-63 0 0,63 0 31,0 0-31,0-21 0,1 21 16,20-21-16,0 0 0,-21 0 15,22-1-15,-1 1 0,0 0 0,1 0 16,-1-21-16,-21 20 0,0-20 15,22 21-15,-43-21 0,21 20 16,-21-20-16,21 21 0,-21-21 0,0 20 16,0 1-16,0-21 0,0 21 15,-21 0-15,21-1 0,-21 1 0,21 0 16,-21 0-16,-1 21 0,1 0 16,0 0-16,0 0 0,0 21 15,0 0-15,21 0 0,-22 22 16,1-22-16,21 21 0,0 1 0,-21-1 15,0 0-15,21 22 0,-21-22 0,21 22 16,0-1-16,0 1 16,-21-1-16,-1 1 0,22-1 0,-21 1 0,21-1 15,-21 22-15,0-22 0,21 1 16,-21 20-16,0 1 0,21-21 16,-22 20-16,1-20 0,0 20 0,21-20 15,-21-1-15,0 1 0,0-1 16,21-20-16,-22 20 0,22-20 0,-21 20 15,21-21-15,0 1 0,0-1 0,0-21 16,0 0-16,0 1 0,21-1 16,1-21-16,20 0 0,-21 0 15,0 0-15,22-21 0,-1-1 0,0 1 16,1 0-16,-1-21 16,0-1-16,1 1 0,20 0 0,-21-1 0,1 1 15,-1 0-15,-21-22 0,22 22 16,-22-22-16,-21 1 0,0-1 15,0-20-15,0 20 0,0 1 0,-43-22 16,22 22-16,-21 20 0,0-20 16,-1 20-16,1 1 0,0 0 0,-1 21 15,1-22-15,0 22 0,-1 21 16,1-21-16,21 21 0,0-21 0,-1 21 16,1 0-16,42 0 31,1 0-31,-1-21 15,21 21-15,-21 0 0,22-22 16,-1 22-16,0-21 0,1 21 16,20-21-16,-21 0 0,1 21 0,-22-21 15,21 0-15,1-1 0,-22 22 16,21-21-16,-21 0 0,0 0 0,1 0 16,-22 0-16,0-1 15,21 22-15,-21-21 0,0 0 0,0 0 16,-21 21-1,-1 0-15,1 0 16,21 21 0,0 0-16,-21 0 0,0 1 0,21 20 15,0-21-15,0 0 0,0 22 0,0-22 16,0 0-16,0 0 0,0 0 16,0 0-16,0 1 0,0-1 0,21 0 15,0 0-15,0-21 16,1 21-16,-1-21 0,0 0 0,0 0 15,0 0-15,0 0 0,1 0 16,-1-21-16,0 0 0,0 0 16,0 0-16,-21-1 0,0 1 0,21 0 15,-21 0-15,0-21 0,0-1 16,0 22-16,0-21 0,0-1 16,0 22-16,-21-21 0,21 21 15,-21 0-15,0-1 0,0 1 0,0 0 16,-1 21-16,-20 0 0,21 0 15,0 0-15,0 0 0,-1 21 16,22 0-16,0 1 16,0 20-16,0-21 0,0 0 0,0 0 15,0 1-15,0 20 0,22-21 0,-1 0 16,0 0-16,0 1 16,0-1-16,0-21 0,1 0 0,20 0 15,-21 21-15,0-21 0,0 0 16,22 0-16</inkml:trace>
  <inkml:trace contextRef="#ctx0" brushRef="#br0" timeOffset="-60853.28">23580 12912 0,'0'-21'16,"0"42"-16,0-64 0,0 22 0,0 0 16,0 0-16,0 0 15,0 0-15,21-1 16,0 22-16,0 0 15,0 0-15,0 0 0,1 0 0,-1 0 16,0 0-16,0 22 0,0-1 16,22 0-16,-22 0 0,0 0 15,0 0-15,-21 1 0,21-1 0,-21 0 16,21 21-16,-21-21 0,0 1 16,0-1-16,0 0 0,0 0 0,-21 0 15,0 0-15,0 1 0,0-22 16,0 21-16,-1-21 0,1 0 15,0 0-15,21-21 32,0-1-32,0 1 0,0 0 0,21 0 15,0 0-15,1 0 0,-1-22 16,0 22-16,0-21 0,21-1 0,-20 22 16,-1-21-16,0 21 15,0-22-15,21 22 0,-42 0 0,22 0 16,-1 21-16,0 0 0,-21-21 0,21 21 15,0 0-15,0 0 16,1 0-16</inkml:trace>
  <inkml:trace contextRef="#ctx0" brushRef="#br0" timeOffset="-60505.48">24977 12531 0,'0'0'0,"0"-21"0,0-22 15,0 22 1,0 42 15,-22 0-31,22 1 16,-21-1-16,21 0 0,-21 21 0,21-21 15,-21 22-15,0-1 0,21 0 16,-21 22-16,-1-22 0,1 1 16,21-1-16,-21 0 0,21 1 0,-21-22 15,21 21-15,0-21 0,0 0 16,0 1-16,0-1 0,0-42 47</inkml:trace>
  <inkml:trace contextRef="#ctx0" brushRef="#br0" timeOffset="-59820.87">24638 12869 0,'0'0'16,"0"-21"-16,21 21 31,0 0-31,0 0 0,1 0 15,20 0-15,-21-21 0,21 21 16,-20-21-16,20 0 0,0 21 0,1-21 16,-1-1-16,-21 1 0,21 21 15,1-21-15,-1 0 0,0 0 0,-20 0 16,-1-1-16,0 22 0,0-21 16,-21 0-16,21 21 0,-21-21 0,0 0 15,0 0 1,-21 21-1,0 0 1,0 21-16,21 0 16,-21 0-16,21 0 0,-22 0 0,22 22 15,-21-22-15,21 21 0,0 1 16,-21-22-16,0 21 0,0 0 0,21-20 16,0 20-16,-21-21 0,21 0 0,-22 22 15,22-22-15,-21 0 0,21 0 16,0 0-16,0 0 0,-21-21 15,21 22-15,0-44 47,0 1-47,0 0 16,0 0-16,21 0 0,0 0 16,-21-1-16,22-20 0,-1 21 15,21-21-15,-21 20 0,0 1 0,1 0 16,20 0-16,-21 0 0,0 0 15,22-1-15,-22 22 0,21 0 0,-21 0 16,0 0-16,-21 22 16,22-1-16,-22 0 0,0 21 0,0-21 15,0 1-15,0 20 0,0-21 16,0 21-16,-22-20 0,1-1 16,21 0-16,-21 0 0,21 0 15,-21 0-15,21 1 0,-21-1 16,21 0-16,-21-21 15,21-21 17,21 21-32,0-21 15</inkml:trace>
  <inkml:trace contextRef="#ctx0" brushRef="#br0" timeOffset="-59405.11">25696 12954 0,'0'0'16,"21"0"0,1 0-16,-22-21 0,21 0 15,0 21-15,0-21 0,0-1 16,0 22-16,1-21 0,-1 0 0,0 0 15,0 0-15,0 0 0,0-1 16,-21 1-16,0 0 16,-21 21-1,0 0-15,0 21 16,0 0-16,-22 1 0,22-1 0,-21 0 16,21 21-16,-22-21 0,22 22 15,0-22-15,0 21 0,21-21 0,0 22 16,0-22-16,0 0 0,0 0 15,0 0-15,0 1 0,21-1 0,0-21 16,0 21-16,22-21 0,-22 0 16,21 21-16,1-21 0,-1 0 0,0 0 15,1 0-15,-1 0 0,0 0 0,-21 0 16,22-21-16,-22 0 16,0 0-16,0 21 0,0-22 0,-21 1 15</inkml:trace>
  <inkml:trace contextRef="#ctx0" brushRef="#br0" timeOffset="-57444.75">5080 14478 0,'0'0'0,"-21"0"47,42 0 0,0 0-31,0-21-16,0 0 0,1 21 0,-1-21 15,0-1-15,0 1 0,21 21 16,-20-21-16,-1 0 0,0 0 15,0 0-15,-21-1 0,21 1 16,-21 0-16,0 0 31,-21 21-31,21 21 16,-21 0 0,21 0-16,-21 1 0,21 20 0,0-21 15,0 21-15,0 22 16,0-22-16,0 1 0,0-1 0,0 0 15,21 1-15,-21-1 0,0 0 16,0 1-16,0-22 0,0 21 0,0-21 16,0 0-16,0 1 0,0-1 15,0 0-15,0 0 0,0 0 0,0 0 16,-21 1 0,0-22-16,-1 0 0,1 0 15,0 0-15,0 0 0,0-22 16,0 1-16,-1 21 15,1-21-15,0 0 0,21 0 0,-21 0 16,0 21-16,0-22 16,-1 1-16,22 0 0,-21 0 15,21 42 17,0 0-32,21 0 15,-21 1-15,22-1 0,-1 0 0,0 0 16,-21 0-16,21-21 0,0 21 0,0 1 15,1-22-15,-1 21 0,0-21 16,0 0-16,0 0 0,0 0 0,22 0 16,-1 0-16,-21 0 0,22 0 15,-1-21-15,0-1 0,1 22 0,-1-21 16,0 0-16,-21 0 16,22 0-16,-22 0 0,21-1 0,-21 1 15,1 0-15,-1 0 0,-21 0 16,0 0-16,0-1 0,0 1 0,0 0 15,0 0-15,-21 42 32,21 0-32,0 0 15,0 1-15,-22-1 0,22 0 16,0 0-16,0 0 0,-21 0 0,21 1 16,0-1-16,0 0 0,0 0 15,0 0-15,0 0 0,-21 1 0,21-1 16,0-42 31,0-1-32,0 1-15,21 0 0,-21 0 0,21 0 16,1 0-16,-1-1 0,0-20 16,0 21-16,0 0 0,0-22 0,22 22 15,-22 0-15,21 0 0,-21 0 16,1 0-16,20-1 0,-21 22 0,0 0 15,0 0-15,1 0 0,-22 22 16,0-1-16,21 0 0,-21 0 0,0 0 16,0 22-16,0-22 0,0 0 15,0 0-15,0 21 0,0-20 16,0-1-16,-21 0 0,21 0 0,0 0 16,-22 0-16,22 1 0,0-1 15,0 0-15,0-42 47,22 0-47,-22-1 16,21 1-16,0 0 0,-21 0 0,21 0 15,0 0-15</inkml:trace>
  <inkml:trace contextRef="#ctx0" brushRef="#br0" timeOffset="-57148.8">6625 14330 0,'0'0'0,"0"-21"0,0 42 31,-21 0-31,21 0 16,0 0-16,-21 22 0,21-22 0,-21 21 16,21 1-16,-22-1 0,22 0 0,0 1 15,0-1-15,0 0 16,-21-21-16,21 22 0,0-1 0,0-21 0,0 0 15,0 22-15,0-22 0,0 0 16,0 0-16,0 0 0,0 1 16,21-22-16,1 0 0,-1 0 15,0 0-15,0 0 16,0 0-16,0-22 0,1 22 16,-1-21-16,0 0 0,0 0 15,0 0-15</inkml:trace>
  <inkml:trace contextRef="#ctx0" brushRef="#br0" timeOffset="-56932.65">6498 14690 0,'0'0'0,"-21"21"0,0-21 0,21 21 16,-21-21-16,21 21 31,21-21-31,0 0 0,0 0 0,0 0 15,0 0-15,1 0 0,-1 0 16,21 0-16,-21 0 0,0 0 0,1-21 16,-1 21-16,0 0 0,21-21 0,-21 0 15,1 21-15,-1-21 0,0 21 16</inkml:trace>
  <inkml:trace contextRef="#ctx0" brushRef="#br0" timeOffset="-56524.88">6921 14796 0,'0'0'0,"0"21"0,22-21 16,-1 0-16,0 0 16,0 0-16,0 0 15,0 0-15,1 0 0,-1-21 16,0 21-16,0-22 0,0 22 0,0-21 15,1 21-15,-22-21 0,0 0 16,0 0-16,0 0 16,-22 21 15,1 0-31,0 0 0,0 21 16,0 0-16,0-21 0,21 21 15,0 0-15,-22 0 0,22 22 0,0-22 16,-21 0-16,21 0 0,0 0 15,0 1-15,0-1 0,0 0 0,0 0 16,21-21-16,-21 21 16,22 0-16,-1-21 0,0 0 15,0 0-15,0 0 0,22 0 0,-22 0 16,0 0-16,0 0 0,0-21 16,0 21-16,22-21 0,-22 21 0,0-21 15,0 0-15</inkml:trace>
  <inkml:trace contextRef="#ctx0" brushRef="#br0" timeOffset="-56124.33">7556 14647 0,'0'0'0,"0"-21"0,0 0 16,0 0 0,0 0-1,22 21-15,-1 0 0,-21-21 16,21 21-16,0 0 0,0 0 0,22 0 15,-22 0-15,0 0 0,0 21 0,21 0 16,-20 0-16,-1 0 0,0 0 16,-21 22-16,21-22 0,-21 21 0,0-21 15,0 1-15,0-1 0,0 21 16,0-21-16,0 0 0,-21-21 0,21 22 16,-21-1-16,0-21 15,21 21-15,-22-21 0,22-21 31,0 0-15,0-1-16,0 1 16,0 0-16,0 0 0,0 0 15,0 0-15,0-1 0,0 1 0,0 0 16,22 0-16,-1 0 0,-21 0 16,21-1-16,0 1 0,0 0 15,0 0-15,1 21 0,-1-21 16,0 21-16,0 0 0,0-21 0</inkml:trace>
  <inkml:trace contextRef="#ctx0" brushRef="#br0" timeOffset="-55336.77">8255 14711 0,'0'0'0,"0"21"0,0 0 15,-21-21-15,0 0 16,42 0 15,0 0-31,0 0 0,-21-21 16,21 21-16,0-21 0,1 21 0,-1-21 15,0 0-15,0-1 0,-21 1 16,21 0-16,0-21 0,1 21 0,-1-22 16,0 22-16,0-21 0,-21-1 15,21 1-15,-21 0 0,0-1 16,0 22-16,0-21 0,0 21 0,0 0 15,-21-1-15,0 22 16,0-21-16,0 21 0,-1 0 16,1 0-16,21 21 15,0 1-15,0-1 0,-21 0 0,21 0 16,0 21-16,0-20 0,-21 20 16,21 0-16,0 1 0,0 20 15,0-21-15,0 1 0,0-1 0,-21 22 0,21-22 16,0 0-16,0 1 0,0 20 15,0-21-15,-21 22 0,21-22 16,-22 22-16,22-1 0,0-20 16,-21 20-16,21 1 0,-21-22 0,21 21 15,-21 1-15,21-22 0,0 1 0,0-1 16,0 21-16,-21-20 0,21-1 16,0 0-16,-21 1 0,21-1 0,0-21 15,0 22-15,0-1 0,0-21 16,0 21-16,0-20 0,0-1 0,0 0 15,0 0-15,0 0 16,21-21-16,0 0 16,0 0-16,0-21 0,0 0 0,1 21 15,-1-21-15,0-22 0,21 22 16,-21 0-16,1-21 0,20 21 16,-21-1-16,21-20 0,-20 0 0,-1 21 15,21-22-15,-21 1 0,-21 21 16,21-22-16,-21 1 0,0 0 0,0-22 15,0 22-15,-21 0 0,0-1 0,0 1 16,0 0-16,0-1 0,-22 1 16,22 0-16,-21 20 0,21-20 0,-22 21 15,22 0-15,0 21 0,0-21 16,0 21-16,-1 0 0,1 0 16,21-22-16,21 22 31,1 0-31,-1 0 15,0 0-15,0 0 0,0 0 16,0-21-16,1 21 0,20-21 0,0 21 16,-21-21-16</inkml:trace>
  <inkml:trace contextRef="#ctx0" brushRef="#br0" timeOffset="-54769.08">9207 14499 0,'0'0'0,"0"-21"0,-21 0 16,0 21-16,21-21 0,-21 21 0,0-21 15,0 21-15,-1 0 0,1 0 16,0 0-16,0 0 0,-21 0 0,20 0 16,1 0-16,-21 21 0,21 0 15,0 0-15,-1 0 0,1 0 0,0 22 16,0-22-16,0 21 0,0-21 15,21 1-15,0 20 0,0-21 0,0 0 16,0 0-16,0 1 0,0-1 16,0 0-16,0 0 15,21 0-15,0-21 0,0 0 0,0 0 16,0 0-16,1 0 0,20 0 16,-21 0-16,0 0 0,0-21 0,22 21 15,-22-21-15,0 0 0,0 0 0,0 21 16,1-22-16,-1 1 0,0-21 15,-21 21-15,0 0 0,21-1 0,-21 1 16,21 0-16,-21 0 0,0 0 16,21 0-16,-21-1 15,0 44 17,-21-22-32,21 21 0,-21 0 15,21 0-15,0 0 0,0 0 16,0 1-16,0-1 0,0 0 0,0 0 15,0 0-15,0 0 0,0 1 16,0-1-16,0 0 0,21 0 16,0-21-16,-21 21 15,22-21-15,-1 0 0,0 0 16,0 0-16,0 0 0,0 0 16,1 0-16,-1-21 0,0 21 15,0-21-15,-21 0 0</inkml:trace>
  <inkml:trace contextRef="#ctx0" brushRef="#br0" timeOffset="-54472.89">9715 14478 0,'0'0'0,"-21"0"16,0 0-16,0 0 15,0 0-15,0 0 0,-1 0 16,1 0-16,21 21 0,-21 0 15,0 1-15,21-1 0,-21 0 16,21 0-16,0 21 16,0-20-16,0-1 0,0 0 0,0 0 15,0 0-15,0 0 0,0 1 0,0-1 16,0 0-16,0 0 0,21 0 16,0 0-1,0-21-15,0 0 0,1 0 16,-1 0-16,0 0 0,0 0 15,0-21-15,0 21 0,1-21 0,-1 0 16,0 0-16</inkml:trace>
  <inkml:trace contextRef="#ctx0" brushRef="#br0" timeOffset="-54008.14">9948 14647 0,'0'0'15,"0"22"-15,0-1 16,21-21 15,1 0-31,-1 0 0,0 0 16,0 0-16,0 0 0,0 0 0,1-21 16,-1 21-16,0-22 0,0 22 15,0-21-15,0 21 0,1-21 16,-22 0-16,0 0 0,0 0 0,0-1 15,0 1-15,0 0 16,0-21-16,-22 42 0,1-21 0,0-1 16,-21 22-16,21 0 0,-1 0 15,-20 0-15,21 0 0,-21 0 0,20 0 16,1 22-16,-21 20 0,21-21 16,0 0-16,21 22 0,-22-1 0,22-21 15,0 21-15,0-20 0,0 20 16,0-21-16,0 0 0,0 0 0,22 1 15,-22-1-15,21 0 0,0 0 0,0-21 16,0 0-16,22 21 16,-22-21-16,21 0 0,0 0 0,-20 0 15,20 0-15,-21 0 0,21 0 16,-20 0-16,-1 0 0,0-21 0,0 0 16,0 21-16,0-21 0,1 0 0,-22-1 15,21 1-15,0 0 16,-21-21-16</inkml:trace>
  <inkml:trace contextRef="#ctx0" brushRef="#br0" timeOffset="-51692.92">11747 14436 0,'0'0'0,"0"-21"0,0-1 15,0 1 1,0 0-16,0 0 0,0 0 16,0 0-16,0-1 15,0 44 17,0-1-32,0 0 0,0 21 15,0-21-15,0 22 0,0-1 16,0 0-16,0 1 0,0-22 0,0 21 15,0-21-15,0 22 16,0-22-16,0 21 0,0-21 0,0 1 0,0-1 16,0 0-16,0 0 15,0 0 1,-21-21-16,0-21 31,21 0-31,0 0 16,0 0-16,0-1 15,0 1-15,0 0 0,0 0 0,0 0 16,0 0-16,21-1 0,0-20 16,-21 21-16,22 0 0,-1 0 0,0-1 15,0 22-15,0-21 0,0 21 16,22 0-16,-22 0 0,21 0 0,1 0 16,-22 0-16,21 0 0,0 21 15,-20 1-15,20-1 0,-21 21 16,0-21-16,-21 0 0,0 22 0,0-22 15,0 0-15,0 21 0,-21-20 16,-21-1-16,-1 0 0,22 0 0,-21 0 16,0 0-16,-1 1 0,1-22 15,21 21-15,-22-21 0,22 0 0,0 0 16,0 0-16,0 0 0,0 0 0,-1 0 16,1 0-16,21-21 46,0-1-30,21 1-16,1 21 0,-1-21 16,21 21-16,-21-21 0,22 0 15,-1 0-15,0-1 0</inkml:trace>
  <inkml:trace contextRef="#ctx0" brushRef="#br0" timeOffset="-50936.52">12488 14542 0,'0'0'0,"21"0"0,-21 21 47,0 0-47,0 0 0,-21 0 15,21 0-15,0 1 0,0-1 16,-21 0-16,21 0 0,-21 0 0,21 0 16,0 1-16,-21-1 0,21 0 15,0 0-15,0 0 0,0 0 0,0 1 16,0-1-1,21-21-15,0 0 0,0 0 16,0 0-16,1 0 0,-1 0 16,-21-21-16,21-1 0,0 22 15,0-21-15,0 0 0,1 0 0,-1 0 16,-21 0-16,21-22 0,0 22 16,-21-21-16,21 21 0,-21-1 15,21-20-15,-21 21 0,0 0 0,22 0 16,-22-1-16,0 44 31,0-1-31,0 0 0,-22 0 16,22 0-16,-21 0 0,0 22 0,21-22 15,-21 0-15,21 0 0,0 22 16,0-22-16,0 0 0,0 0 0,0 0 16,0 0-16,0 1 15,21-1-15,0-21 0,0 0 16,1 0-16,-1 0 0,0 0 0,21 0 15,-21 0-15,22 0 0,-1 0 16,0-21-16,1-1 0,-1 1 0,0 0 16,1 0-16,-22 0 0,21-22 15,1 1-15,-22 0 0,0 21 0,0-43 16,0 22-16,0-1 0,1 1 0,-22 0 16,0-1-16,0 1 0,0 0 15,0 21-15,0-1 0,0 1 0,0 0 16,-22 21-16,1 0 15,0 0-15,0 21 0,21 22 16,-21-22-16,21 21 16,-21-21-16,21 22 0,0-1 15,0 0-15,0 1 0,0-1 0,0 0 16,0 1-16,0-1 0,0-21 16,0 21-16,21-20 0,0 20 0,-21-21 15,21 0-15,0-21 0,-21 21 16,21 1-16,1-22 0,-1 0 0,0 0 15,0 0-15,0 0 16,0 0-16,1 0 0,-1 0 0,0 0 16,0-22-16,0 1 0,-21 0 0,21 0 15,1 0-15,-22 0 0</inkml:trace>
  <inkml:trace contextRef="#ctx0" brushRef="#br0" timeOffset="-50720.64">13166 14563 0,'0'0'0,"21"0"16,0 0-16,0 0 16,21 0-16,-20 0 15,-1 0-15,21 0 0,-21 0 0,22 0 0,-1-21 16,0 21-16,-21-22 0,22 22 15,-1-21-15,22 21 0,-22-21 16,21 0-16,-20 21 0,20 0 0</inkml:trace>
  <inkml:trace contextRef="#ctx0" brushRef="#br0" timeOffset="-49744.41">14880 14436 0,'-21'0'0,"0"21"31,0 0-31,21 0 0,-22 0 16,22 1-16,0 20 0,0-21 15,0 0-15,0 22 0,-21-22 0,21 21 16,0-21-16,-21 0 0,21 1 0,0-1 15,0 0-15,0 0 0,0 0 16,0 0-16,21-21 31,0 0-15,-21-21-16,22 0 0,-1 0 16,0 0-16,-21 0 0,21-1 15,0 1-15,-21-21 0,21 21 16,-21 0-16,22-1 0,-22-20 15,0 21-15,21 0 0,0 0 16,-21 42 15,0 0-31,0 0 0,0 0 0,0 0 16,0 1-16,0 20 0,0-21 16,0 0-16,0 0 0,0 1 0,0-1 15,0 0-15,21 0 16,0-21-16,0 21 0,1-21 0,-1 0 15,0 21-15,0-21 0,0 0 16,0 0-16,22 0 0,-22 0 16,0-21-16,21 0 0,-20 21 0,-1-21 15,0 0-15,21 0 0,-21-1 16,1 1-16,-1 0 0,-21 0 0,21-21 16,0 20-16,-21-20 0,0 21 0,0-21 15,0 20-15,0 1 0,0 0 16,0 0-16,0 42 31,0 0-31,0 0 16,-21 1-16,21-1 0,-21 0 0,21 21 15,0-21-15,0 1 0,0 20 16,0-21-16,0 0 0,0 0 0,0 1 16,0-1-16,0 0 0,21-21 15,0 21-15,0-21 0,0 0 0,1 21 16,-1-21-16,0 0 0,0 0 15,21 0-15,-20 0 0,-1 0 0,0-21 16,0 21-16,21-21 0,-20 0 16,-1 0-16,0-1 0,0 1 0,-21 0 15,21 0-15,0 0 0,-21-22 16,0 22-16,0 0 0,0-21 0,0 21 16,0-1-16,0 1 0,0 0 15,-21 21 1,0 0-16,0 21 0,21 0 15,-21 1-15,0-1 0,21 0 16,-22 21-16,22-21 0,0 1 0,0 20 16,0-21-16,0 0 0,0 0 0,0 1 15,0-1-15,0 0 0,0 0 16,22-21-16,-1 21 0,0-21 16,0 0-16,0 0 0,22 0 15,-22 0-15,0 0 0,21 0 16,-21 0-16,1-21 0,-1 0 0,0 21 0,0-21 15</inkml:trace>
  <inkml:trace contextRef="#ctx0" brushRef="#br0" timeOffset="-49184.62">17674 14288 0,'0'0'0,"0"-43"0,21 22 16,-21 0-16,0 0 0,0 0 15,0-1-15,0 1 0,-21 0 16,0 21-16,-21 0 0,20 0 15,1 0-15,-21 0 0,21 0 0,-22 0 16,1 21-16,0-21 0,21 21 16,-22 1-16,1 20 0,0 0 0,20 1 15,-20-1-15,21 0 0,0 1 16,0 20-16,-1-21 0,1 1 0,21-1 16,0 0-16,0 1 0,0-1 15,0-21-15,0 22 0,0-22 0,21 0 16,1 0-16,-1 0 0,0 0 0,21 1 15,-21-22-15,22 0 16,20 21-16,-20-21 0,20 0 0,-21 0 16,22 0-16,-1 0 0,1-21 15,-1 21-15,1-22 0,-22 1 0,22 0 16</inkml:trace>
  <inkml:trace contextRef="#ctx0" brushRef="#br0" timeOffset="-48304.8">18203 14542 0,'0'0'0,"0"-22"0,0 1 15,0 0-15,-21 0 0,0 0 0,0 0 16,0-1-16,-1 22 0,1 0 16,0 0-16,0 0 0,0 0 0,0 0 15,-22 0-15,22 22 0,0-1 16,0 0-16,21 21 0,-21-21 16,-1 22-16,1-22 0,0 21 0,21-21 15,0 1-15,-21 20 0,21-21 16,-21 0-16,21 22 0,0-22 0,0 0 15,0 0-15,0 0 16,21-21-16,0 0 0,0 0 16,0 0-16,1 0 0,-1 0 0,21 0 15,-21-21-15,0 21 0,22-21 16,-22 0-16,0 0 0,21-1 0,-20 1 16,-1 0-16,-21 0 0,21 0 15,-21-22-15,21 22 0,-21-21 16,0 21-16,0 0 0,0-1 0,0 1 15,0 0-15,-21 21 32,21 21-32,-21 0 0,21 1 15,0-1-15,0 21 0,0-21 0,0 0 16,0 1-16,0-1 0,0 0 0,0 0 16,21 0-16,0 0 15,0 1-15,0-1 0,1-21 0,-1 0 0,0 21 16,21-21-16,-21 0 15,22 0-15,-22 0 0,21 0 0,1 0 16,-1-21-16,-21 21 0,21-21 0,-20-1 16,-1 1-16,0 0 0,0 0 15,0 0-15,0 0 0,-21-22 0,0 22 16,0 0-16,0 0 0,0 0 16,0-1-16,0 1 0,0 42 31,0 1-31,-21-1 15,21 21-15,-21-21 0,21 0 16,-21 22-16,21-22 0,0 0 0,0 0 16,-21 0-16,21 1 0,-21-1 0,21 0 15,0 0 1,0 0-16,-22-21 16,22-21 15,0 0-31,0 0 0,0 0 15,22-1-15,-22 1 0,21 0 16,0-21-16,0 21 0,0-1 0,0-20 16,1 0-16,20 21 0,-21-22 15,21 22-15,-20 0 0,20 0 16,0 0-16,-21 21 0,22 0 0,-1 0 16,-21 21-16,22 21 0,-22-21 0,0 22 15,0-22-15,-21 21 0,0 0 16,0-20-16,0 20 0,0-21 15,0 21-15,-21-20 0,0-1 0,21 0 16,-21 0-16,-1 0 0,22 0 16,-21 1-16,0-22 15</inkml:trace>
  <inkml:trace contextRef="#ctx0" brushRef="#br0" timeOffset="-45788.98">20807 14732 0,'0'0'16,"21"-21"-16,0 21 0,0-21 0,0 0 15,1 21-15,-1-22 0,-21 1 16,21 0-16,-21 0 0,0 0 16,0 0-16,0-1 0,0-20 15,0 21-15,0 0 0,-21-22 0,0 22 16,-1-21-16,1 21 0,0 0 16,0-1-16,0 1 0,0 21 15,-22 0-15,22 0 0,-21 0 0,21 0 16,-22 0-16,22 21 0,-21 1 15,21-1-15,-1 21 0,-20 0 0,21 1 16,21-1-16,0 22 0,-21-22 16,21 0-16,0 1 0,0-1 0,0-21 15,0 21-15,0-20 0,21-1 0,-21 0 16,21 0-16,0 0 16,0-21-16,1 0 0,-1 21 0,0-21 0,0 0 15,21 0-15,-20 0 0,-1 0 16,21-21-16,-21 21 0,0-21 15,22 0-15,-22 0 0,0 21 0,21-21 16,-20-22-16,-1 22 0,0 0 16,0-21-16,0 20 0,0-20 0,-21 21 15,0-21-15,0 20 0,0-20 16,22 21-16,-22 0 0,0 42 31,0 0-31,0 21 0,0-20 16,0 20-16,0-21 0,0 21 15,21-20-15,-21-1 0,21 21 0,0-21 16,0 0-16,-21 1 0,21-1 0,1 0 16,-1-21-16,-21 21 15,21-21-15,0 0 0,0 0 0,0 0 16,1 0-16,-1 0 0,0 0 0,0 0 16,0 0-16,0-21 0,1 21 15,-1-21-15,0 0 0,0-1 0,0 1 16,0 0-16,1-21 0,-22 21 15,42-22-15,-21 22 0,0-21 0,0 21 16,1-1-16,-1 1 0,-21 0 16,21 21-16,0 0 0,-21 21 31,0 0-31,0 1 16,0-1-16,0 0 15,0 0 1,21-21 15,-21-21-15,0 0-16,0 0 15,0-1-15,0 1 16,-21 0-16,0 0 0,0 0 16,0 0-16,-1 21 15,1 0-15,0 0 0,21 21 16,-21 0-16,0 0 0,21 0 0,-21 0 15,-1 22-15,22-22 0,0 21 16,0 1-16,0-22 0,0 21 16,0-21-16,0 0 0,0 22 0,0-22 15,0 0-15,22 0 0,-1 0 16,21-21-16,-21 0 0,0 22 16,22-22-16,-22 0 0,21 0 0,-21 0 15,22 0-15,-22 0 0,0-22 16,21 22-16,-20-21 0,-1 0 0,21 21 15,-21-21-15,0 0 0,1 0 16,-1-22-16,0 22 0,0 0 0,0-21 16,0 20-16,1-20 0,20 21 15,-21 0-15,0 0 0,0-1 16,-21 1-16,22 21 0,-1 0 16,-21 21-1,0 1-15,0-1 0,0 0 16,0 0-16,0 0 0,0 0 15,0 1-15,0-1 0,0 0 16,0-42 31,0 0-31,0-1-16,0 1 0,0 0 0,0 0 15,0 0-15,0 0 16,0-1-16,-21 1 0,-1 0 15,22 0-15,-21 21 0,0 0 16,0 21 0,21 0-16,0 0 0,-21 1 15,0-1-15,21 21 0,-22-21 0,22 0 16,-21 22-16,21-22 0,0 0 0,0 0 16,0 0-16,0 1 0,0-1 15,0 0-15,0 0 16,0 0-16,21-21 0,1 0 0,-1 21 15,0-21-15,0 0 0,0 0 16,0 0-16,22 0 0,-22 0 0,0 0 16,21 0-16,-20 0 0,20-21 15,0 0-15,-21 21 0,22-21 0,-1 0 16,-21 0-16,22-1 0,-22 1 16,0-21-16,0 21 0,0-22 0,0 22 15,-21-21-15,0 21 0,22 0 16,-22-22-16,0 22 0,0 0 15,-22 21 1,1 0-16,0 21 0,0 0 16,21 0-16,-21 1 0,0 20 15,21-21-15,-22 0 0,22 22 16,0-22-16,0 0 0,0 0 0,0 0 16,0 0-16,0 1 0,0-1 15,0 0-15,22-21 0,-1 21 0,0-21 16,0 0-16,0 0 0,0 0 15,1 0-15,-1 0 0,21 0 0,-21 0 16,0 0-16,22 0 0,-22-21 16,21 0-16,-21 0 0,22-1 0,-22 1 15,0 0-15,0 0 0,0 0 16,1-22-16,-1 22 0,-21 0 16,0-21-16,21 21 0,-21-1 0,0 1 0,21 0 15,-21 0-15,0 0 16,-21 42-1,21 0-15,-21 0 16,21 0-16,-21 22 0,21-22 0,0 0 16,0 0-16,0 22 0,0-22 15,0 0-15,0 0 0,0 0 0,0 0 16,0 1-16,0-1 16,21-21-16,0 0 31,-21-21 0,0-1-15,-21 22-16,21-21 0,-21 21 0,-1 0 15,1 0 1,0 0-16,0 0 0,21 21 16,-21 1-16,21-1 15,0 0-15,0 0 16,21 0-1,0-21-15,0 0 16,0 0-16,1 0 0,-1 0 0,0 0 16,0 0-16,0 0 15,0 0-15,1 0 0,20-21 0,-21 0 16,0 21-16,0-21 0,22 0 0,-22-1 16,21 1-16,-21-21 0,22 21 15,-22-22-15,0 22 0,0-21 0,0 21 16,1 0-16,-22-22 0,0 22 15,0 0-15,0 0 0,-22 21 16,1 0 0,0 21-16,0-21 0,21 42 0,0-21 15,0 1-15,0-1 0,0 21 16,0-21-16,0 22 0,0-22 16,0 0-16,0 21 0,0-21 0,0 1 15,0-1-15,0 0 16,0 0-16,0 0 0,0 0 15,-21-21 1,0 0-16,-1 0 0,1 0 16,0 0-16,0 0 0,0 0 0,0 0 15,-1 0-15,1 0 16,0 0-16,0 0 0,0 0 0,0 0 16,-1 0-16</inkml:trace>
  <inkml:trace contextRef="#ctx0" brushRef="#br0" timeOffset="-45148.66">10139 15917 0,'0'0'0,"-21"0"15,-1 0 1,22 22 0,-21-1-16,21 0 0,-21 0 15,21 0-15,-21 22 0,21-22 16,0 21-16,0-21 0,-21 22 0,21-22 15,-21 0-15,21 0 0,0 21 16,0-20-16,-22-22 0,22 21 0,0 0 16,0-42 15,22 0-15,-22-1-16,0 1 0,21-21 15,-21 21-15</inkml:trace>
  <inkml:trace contextRef="#ctx0" brushRef="#br0" timeOffset="-44763.88">10075 15663 0,'0'0'0,"0"-21"0,-21 21 0,0 0 16,0 0 0,0 0-16,-1 0 0,22 21 15,0 1-15,-21-22 0,21 21 16,0 0-16,0 0 0,0 0 15,21 0 1,1-21-16,-1 0 0,0 0 16,0 0-16,0 0 0,0 0 0,1-21 15,-1 0-15,0 21 0,-21-21 16,21 0-16,0 21 0,-21-21 16,0-1-16,0 1 0,0 0 15,0 0-15,-21 0 16,0 21-16,0 0 0,0-21 0,-1 21 15,1 0-15,0 0 0,0 0 16,0 0-16,0 21 0,-1-21 0,1 21 16,21 0-16,0 0 15,0 0-15,0 1 0,0-1 0,0 0 16,0 0-16,21 0 0,1-21 16,-1 21-16,21-21 0,-21 0 0,22 0 15,-22 0-15,21 0 0,0 0 16</inkml:trace>
  <inkml:trace contextRef="#ctx0" brushRef="#br0" timeOffset="-44481.05">10626 15621 0,'0'0'0,"0"-21"0,0 0 32,-22 21-32,1 0 15,21 21-15,-21 0 16,21 0-16,0 22 0,0-22 15,0 0-15,0 21 0,-21 1 16,21-22-16,0 21 0,-21 22 16,21-22-16,0 0 0,0 1 0,0-1 15,0 0-15,0-21 0,0 22 16,0-22-16,0 0 0,0 0 0,0 0 16,0 1-16,0-1 15,21-21 1,0 0-16,0-21 15,-21-1-15,0 1 0,0 0 16</inkml:trace>
  <inkml:trace contextRef="#ctx0" brushRef="#br0" timeOffset="-44289.15">10372 16002 0,'0'0'0,"21"0"63,0 0-63,0 0 0,0 0 15,0 0-15,22-21 0,-22 21 16,21-21-16,1 0 0,-22 21 0,21-22 16,0 1-16</inkml:trace>
  <inkml:trace contextRef="#ctx0" brushRef="#br0" timeOffset="-43832.51">12065 15579 0,'0'0'16,"0"-21"-16,21 21 0,0 0 15,0 0 1,-21 21-16,22 0 16,-22 21-16,21-21 0,-21 1 0,0 20 15,0 0-15,0-21 0,0 22 16,0-1-16,0 0 0,0 1 0,0-22 16,0 21-16,0-21 15,0 1-15,0 20 0,0-21 0,0 0 16,0 0-16,21-21 15,0 0 1,-21-21-16,21 21 0,0-21 16,1 0-16</inkml:trace>
  <inkml:trace contextRef="#ctx0" brushRef="#br0" timeOffset="-43543.36">12658 15536 0,'0'0'0,"-22"22"32,1-1-32,0 0 0,0 0 0,0 0 15,21 0-15,-21 22 0,-1-22 0,1 21 16,0 1-16,0-22 0,0 21 16,21 0-16,-21 1 0,-1-1 0,1 0 15,0 1-15,21-22 0,0 21 16,-21-21-16,21 1 0,-21-1 0,21 0 15,0 0-15,21-21 47,-21-21-47,21 21 0,0-21 16,0 0-16,1-1 0,-1 1 0,0 0 16</inkml:trace>
  <inkml:trace contextRef="#ctx0" brushRef="#br0" timeOffset="-43320.48">12658 15896 0,'0'0'16,"0"21"0,0 1-16,0-1 15,0 0-15,0 0 0,0 0 0,0 0 16,0 1-16,0-1 0,0 0 16,0 0-16,0 0 15,0 0-15,0 1 16,0-1-16,-22-21 15,22-21 17,0-1-32,0 1 0,0 0 0,0 0 15</inkml:trace>
  <inkml:trace contextRef="#ctx0" brushRef="#br0" timeOffset="-43100.61">12785 15706 0,'21'0'125,"-21"21"-125,21-21 0,0 0 16</inkml:trace>
  <inkml:trace contextRef="#ctx0" brushRef="#br0" timeOffset="-42492.96">13229 16023 0,'21'0'0,"-42"0"0,63 0 0,-20 0 16,-1 0-16,0 0 16,0 0-16,-21-21 0,21 0 15,-21 0-15,21 0 0,-21-1 16,0 1-16,0 0 0,0 0 16,-21 0-16,0 0 0,0 21 0,21-22 15,-21 1-15,0 21 16,-1 0-16,-20-21 0,21 21 0,0 0 15,0 0-15,-1 0 0,1 0 16,0 21-16,0 0 0,0 1 0,0-1 16,-1 0-16,1 0 0,-21 21 0,42 1 15,-21-22-15,0 21 0,-1-21 16,1 22-16,21-1 0,0-21 0,0 0 16,0 1-16,0-1 0,0 0 15,0 0-15,0 0 0,21-21 16,1 0-1,-1 0-15,21 0 0,-21 0 0,0 0 16,22-21-16,-22 0 0,21 0 16,-21 0-16,1-1 0,20 1 15,0-21-15,-21 21 0,1-22 0,20 22 16,-21-21-16,0 0 0,0 20 16,-21-20-16,0 21 0,22 0 0,-22 0 15,0-1-15,0 1 0,0 0 16,-22 42-1,22 0-15,0 22 16,0-22-16,0 21 16,0-21-16,0 22 0,0-22 0,0 21 15,0-21-15,0 22 0,0-22 16,0 0-16,0 0 0,0 0 0,22 1 16,-1-22-16,0 21 0,0-21 0,0 0 15,0 0-15,1 0 0,-1 0 16,0-21-16,0 21 0,0-22 15,0 1-15</inkml:trace>
  <inkml:trace contextRef="#ctx0" brushRef="#br0" timeOffset="-41964.22">15219 15621 0,'0'0'15,"0"-21"-15,0 0 0,-21 21 31,-1 0-31,22 21 16,-21 0-16,0 21 16,21-20-16,-21-1 0,21 21 15,0 0-15,0 1 0,0-1 16,0 0-16,-21 1 0,21-1 0,-21 0 16,21 1-16,-22-1 0,22-21 15,0 22-15,0-22 0,0 0 0,0 0 16,0 0-16,0 0 15,0-42 1,0 0-16,22 0 16</inkml:trace>
  <inkml:trace contextRef="#ctx0" brushRef="#br0" timeOffset="-38760.06">15007 15748 0,'0'0'16,"0"-21"-16,0-21 0,0 20 0,0 1 15,0 0-15,0-21 0,0 21 0,0-1 16,0 1-16,21 0 0,0 0 16,22 0-16,-22 0 0,0-1 0,21 22 15,-20 0-15,20 0 0,0 0 16,1 0-16,-22 22 0,21-1 0,0 0 16,-20 0-16,-1 21 0,0-20 15,0-1-15,-21 21 0,0-21 0,0 22 16,0-22-16,-21 0 0,0 0 15,-22 21-15,22-20 0,-21-1 16,21 0-16,-22 0 0,1 0 0,21 0 16,-21 1-16,20-22 0,-20 21 15,21-21-15,0 0 0,0 0 0,-1 0 16,1 0 0,21-21-16,0-1 15,0 44 16,0-1-31,0 0 16,0 0-16,0 0 0,0 0 0,21 1 16,-21 20-16,22-21 0,-1 0 15,0-21-15,-21 21 0,21 1 16,0-1-16,0-21 0,1 0 0,20 21 16,-21-21-16,21 0 0,-20 0 15,20 0-15,0 0 0,1 0 0,-1-21 16,0 0-16,1 21 0,-22-22 15,21 1-15,0 0 0,-20 0 0,-1 0 16,0-22-16,0 22 0,-21 0 16,0-21-16,0 21 0,0-22 0,0 22 15,0 0-15,0 0 0,0 0 0,-21-1 16,0 22 0,0 0-16,-1 0 15,22 22-15,-21-1 16,21 0-16,-21 0 0,21 0 0,0 0 15,0 1-15,0-1 0,0 21 16,0-21-16,0 0 0,0 1 0,0-1 16,0 0-16,21-21 0,0 21 0,1-21 15,-1 0-15,0 21 0,0-21 16,0 0-16,0 0 0,1 0 0,-1 0 16,21-21-16,-21 21 0,22-21 15,-22 0-15,21 0 0,-21-1 0,22 1 16,-1-21-16,-21 21 0,0-22 15,22 22-15,-22-21 0,0 21 16,-21-22-16,21 1 0,-21 21 0,0 0 16,0-22-16,0 22 0,0 0 15,0 0-15,0 0 0,-21 21 32,21 21-32,-21 0 0,0 0 15,21 0-15,0 22 0,0-22 16,-22 21-16,22 1 0,-21-1 0,0 0 15,21 1-15,0-1 0,0 21 16,-21-20-16,0-1 0,21 22 0,-21-22 16,21 0-16,0 22 0,0-22 0,-22 0 15,22 1-15,-21 20 16,21-20-16,0-1 0,0 0 0,0 1 16,0-1-16,0-21 0,0 21 15,0-20-15,0-1 0,21 0 0,1-21 16,-1 0-16,0 0 0,0 0 0,0 0 15,0 0-15,1-21 0,20 0 16,-21-1-16,0 1 0,0 0 0,1-21 16,-1 21-16,0-22 0,-21 1 15,21 21-15,-21-22 0,0 1 0,0 0 16,0-1-16,-21 22 0,0-21 16,0 0-16,-22-1 0,22 22 0,0-21 15,-21 21-15,20 21 0,1-22 16,0 1-16,0 21 0,0 0 15,21-21-15,21 0 16,0 21 0,0-21-16,22 21 0,-1-21 0,0 21 15,1-22-15,-1 1 0,21 0 16,-20 0-16,-1 0 0,22-22 0,-22 22 16,0-21-16,1 21 0,-1 0 15,-21-22-15,21 22 0,-20 0 0,-22 0 16,0-22-16,0 22 0,0 0 15,0 0-15,0 0 16,0 0-16,-22-1 0,1 22 0,21-21 16,-21 21-16,0 0 0,0 0 15,0 0-15,-1 0 0,1 0 16,21 21-16,-21 22 16,21-22-16,0 21 0,0-21 0,0 22 15,0-1-15,0 0 0,0 22 0,0-1 16,0-20-16,0 20 0,0 1 15,0-1-15,0-20 0,0 20 0,0 1 16,0-22-16,0 21 16,-21-20-16,21-1 0,-21 0 0,0 22 15,21-22-15,0 1 0,0-1 16,-22 0-16,22-21 0,0 22 0,0-22 16,0 21-16,0-21 0,0 1 15,22-1-15,-1-21 16,0 0-16,0 0 0,0 0 0,0-21 15,1-1-15,-1 22 0,21-21 16,-21 0-16,0-21 0,1 21 0,-1-1 16,0-20-16,0 0 0,-21 21 15,21-22-15,-21 1 0,0 0 0,0-1 16,0 1-16,0 0 0,0-1 16,0 1-16,-21 0 0,0-1 15,0 1-15,0 21 0,-1 0 0,1-1 16,0 1-16,0 0 0,0 21 15,0 0-15,-1 0 0,1 0 0,0 0 16,21 21-16,-21-21 16,21 21-16,0 1 0,0-1 15,21-21 1,0 0-16,0 0 16,1 0-16,-1 0 0,0 0 15,0 0-15,0-21 0,0-1 0,1 1 16,-1 0-16,0 0 0,0 0 15,0 0-15,22-1 0,-22 1 16,0-21-16,-21 21 0,21 0 0,0-22 16,-21 22-16,21 21 0,-21-21 15,0 0-15,0 42 47,0 0-47,0 0 0,0 0 16,0 1-16,0-1 0,0 0 15,22 0-15,-22 0 0,21 0 0,-21 1 16,0-1-16,21 0 0,0 0 16,0 0-16,0 0 15,1-21-15,-1 0 0,0 0 16,0 0-16,0 0 0,0 0 16,1 0-16,-1-21 0,0 0 0,0 21 15,21-21-15,-20 0 0,-1 0 16,0-22-16,0 22 0,0 0 0,0-21 15,1 20-15,-22-20 0,21 21 16,-21 0-16,0 0 0,0-1 0,0 1 16,0 0-1,-21 21-15,-1 0 0,1 0 16,0 0-16,0 21 0,0-21 0,0 21 16,21 1-16,0-1 15,-22 0-15,22 0 0,0 0 0,0 0 16,0 1-16,0-1 0,0 0 15,0 0-15,22 0 0,-22 0 0,21 1 16,0-22-16,0 0 0,-21 21 16,21-21-16,0 0 0,22 0 0,-22 0 15,0 0-15,0 0 0,0 0 0,22-21 16,-22-1-16,0 22 0,0-21 16,0 0-16,1 0 0,-1 0 15,0-22-15,0 22 0,-21 0 0,21 0 16,-21 0-16,21 0 0,-21-1 15,0 1 1,0 42 0,0 1-16,0-1 0,0 0 15,0 0-15,0 0 0,-21 0 16,21 22-16,-21-22 0,21 0 0,0 0 16,0 0-16,0 1 0,0-1 15,0 0-15,0-42 31,0 0-15,0-1-16,21 1 16,0 0-16,-21 0 0,22 0 0,-22-22 15,21 22-15,-21 0 0,21 0 16,0 0-16,-21 0 0,0-1 16,0 1-16,21 21 0,0 0 15,-21 21 1,0 1-16,0-1 0,0 0 15,0 21-15,0-21 0,22 1 16,-1-1-16,-21 0 0,0 0 0,21 0 16,0 0-16,0 1 0,0-22 15,1 21-15,-1-21 16,0 0-16,0 0 0,0 0 0,0 0 16,1-21-16,-22-1 15,21 22-15,-21-21 0,21 0 0,0 0 16,-21 0-16,21-22 0,0 22 15,-21 0-15,22 0 0,-1-21 0,0 20 16,0 1-16,0 0 0,0 0 0,22 21 16,-43-21-16,21 21 0,0-21 15,-21 42 17,0 0-17,21-21 16,0 0-15,-21-21 31,0 0-31,-21 21-16,0-22 0,0 22 31,0 0-31,0 0 0,-1 0 15,1 0-15,0 0 16,0 22-16,21-1 0,-21 0 0,0 0 16,21 0-16,-22 22 0,22-22 15,0 0-15,0 21 0,0-21 16,0 22-16,0-22 0,0 0 16,0 21-16,0-20 0,22-1 0,-1 0 15,21-21-15,-21 21 0,22-21 0,-22 0 16,21 0-16,0 0 0,-20 0 15,20 0-15,0 0 0,-21 0 0,22-21 16,-22 0-16,21 0 0,-21-1 16,1-20-16,-1 21 0,0-21 15,0 20-15,0-20 0,-21 21 0,0 0 16,0-22-16,21 22 0,-21 0 16,0 0-16,0 0 15,-21 21-15,0 0 16,21 21-16,-21-21 0,0 21 0,21 0 15,0 0-15,0 1 0,-21-1 16,21 0-16,0 21 0,0-21 0,0 1 16,0-1-16,0 0 0,0 0 15,0 0-15,21 0 0,-21 1 0,21-22 16,-21 21-16,21-21 0,0 0 16,0 0-16,1 0 15,-22-21-15,21-1 0,-21 1 0,0 0 16</inkml:trace>
  <inkml:trace contextRef="#ctx0" brushRef="#br0" timeOffset="-38188.75">19770 15621 0,'21'-21'0,"42"-43"31,-42 43-31,1 21 0,-1-21 0,0 21 16,0 0-16,0 21 16,0 0-16,-21 1 0,0-1 0,0 21 15,22-21-15,-22 22 0,0-1 16,0 0-16,0-21 0,0 22 0,0-1 16,0 0-16,0 1 0,-22-1 15,22 0-15,0-20 0,0-1 0,0 21 16,0-21-16,0 0 0,0 1 15,22-22 17,-1 0-17,0-22-15,0 1 0,-21 0 0</inkml:trace>
  <inkml:trace contextRef="#ctx0" brushRef="#br0" timeOffset="-37915.92">20637 15515 0,'0'0'0,"-21"0"16,0 0-16,0 21 15,-21-21-15,20 22 0,-20-1 16,21 21-16,-21-21 0,20 0 16,-20 22-16,21-22 0,-21 21 0,20 1 15,-20-1-15,21-21 0,0 21 16,0 1-16,-1-22 0,1 21 0,0-21 15,21 1-15,-21-1 0,21 0 16,0 0-16,0 0 0,0 0 16,21-21-1,0 0-15,22 0 16,-22 0-16,0-21 0,21 21 16</inkml:trace>
  <inkml:trace contextRef="#ctx0" brushRef="#br0" timeOffset="-36457.28">20764 15896 0,'22'-21'0,"-44"42"0,65-63 16,-43 21-16,0 0 0,0-1 15,0 1-15,0 0 0,0 0 16,-21 0-16,-1 0 0,1 21 0,0-22 16,0 22-16,0 0 0,-22 0 15,22 0-15,0 0 0,-21 0 0,21 0 16,-1 22-16,1-1 0,0 0 15,0 0-15,0 0 0,0 0 16,-1 22-16,1-22 0,0 21 0,21 1 16,0-22-16,0 21 0,0 0 15,0-20-15,0 20 0,0-21 0,0 0 16,0 0-16,0 1 0,21-1 16,0-21-16,1 0 0,-1 0 0,0 0 15,21 0-15,-21 0 0,1 0 16,20 0-16,-21-21 0,0-1 0,22 1 15,-22 0-15,0 0 0,0 0 0,-21 0 16,21-22-16,0 22 16,-21-21-16,0 21 0,0-22 0,0 22 15,22 0-15,-22 0 0,0 0 16,0-1-16,0 44 31,0-1-31,-22 0 0,22 0 16,0 0-16,0 0 0,0 22 15,-21-22-15,21 21 0,0-21 0,0 22 16,0-22-16,0 0 0,0 0 0,0 0 16,0 1-16,21-1 0,1-21 15,-1 21-15,0-21 0,0 0 0,0 0 16,0 0-16,1 0 16,-1 0-16,0 0 0,0 0 0,0 0 15,0-21-15,1 0 0,-1-1 16,0 1-16,0 0 0,0-21 0,-21 21 15,21-22-15,1 22 0,-22-21 16,0-1-16,21 22 0,-21 0 0,0 0 16,0 0-16,0 0 0,0-1 15,-21 22 1,21 22-16,0-1 16,0 0-16,0 0 15,0 0-15,0 0 0,0 1 16,0-1-16,0 0 15,0 0-15,0 0 0,21 0 0,-21 1 16,21-1-16,-21 0 0,21-21 16,-21 21-16,0 0 0,0 0 15,21-21-15,0 0 16,-21 22-16,22-22 0,-1 0 16,0 0-16,0 0 15,0 0-15,0 0 0,1 0 0,-1-22 16,0 22-16,21-21 0,-21 21 0,22-21 15,-22 0-15,0 21 0,0-21 16,0 0-16,1-1 0,-1-20 16,0 21-16,0 0 0,-21-22 0,0 22 15,0 0-15,0 0 0,0-21 16,0 20-16,0 1 16,-21 21-16,0 0 15,0 0-15,-1 0 0,-20 0 16,21 21-16,0-21 0,0 22 0,-22-1 15,22 0-15,0 21 0,0-21 0,21 1 16,-21 20-16,21-21 0,-22 21 16,22-20-16,0-1 0,0 0 0,0 0 15,0 0-15,0 0 16,22-21-16,-1 0 0,0 0 16,0 0-16,0 0 15,0 0-15,1 0 0,-1 0 0,0-21 16,0 21-16,-21-21 0,21 0 15,0 0-15,1 0 0,-1-22 0,0 22 16,0 0-16,0-21 0,0 20 16,-21 1-16,22 0 0,-22 0 0,21 0 15,-21 0-15,0 42 32,0 0-32,0 21 15,-21-21-15,21 1 0,-22 20 16,22-21-16,0 0 0,0 22 15,0-22-15,0 0 0,0 0 16,22 0-16,-1 0 0,0-21 16,0 0-16,0 0 0,0 0 15,1 0-15,-1 0 0,0 0 0,0 0 16,0 0-16,0 0 0,1-21 0,-1 0 16,-21 0-16,21 0 0,-21 0 15,21-1-15,-21 1 0,0-21 0,21 21 16,-21 0-16,0-1 0,21 1 15,-21 0-15,0 42 16,0 0 0,0 1-16,-21-1 0,21 0 15,-21 0-15,21 0 0,0 0 16,0 1-16,0-1 0,0 0 0,0 0 16,0 0-16,0 0 15,21-21 1,0 0-16,1 0 15,-22-21 1,0 0-16,21 0 0,-21 0 16,0 0-16,0-1 0</inkml:trace>
  <inkml:trace contextRef="#ctx0" brushRef="#br0" timeOffset="-36236.4">22183 15600 0,'0'0'0,"-22"0"0,1 0 16,0 0-16,0 0 15,21 21-15,-21-21 16,21 21-16,0 0 16,0 1-1,21-22 1,0 0-16,0 0 0,0 0 15,1 0-15</inkml:trace>
  <inkml:trace contextRef="#ctx0" brushRef="#br0" timeOffset="-35728.7">22437 15558 0,'0'0'0,"0"-22"16,-22 22 15,22 22-31,-21-1 15,21 0-15,-21 0 0,21 0 0,0 22 16,0-22-16,0 21 0,0 0 16,0-20-16,0 20 0,0 0 15,0-21-15,0 22 0,0-22 16,-21 21-16,21-21 0,0 1 0,-21-1 16,21 0-16,0 0 0,0 0 15,0 0-15,0-42 47,0 0-47,0 0 0,0 0 16,0 0-16,0-1 0,21 1 15,0 0-15,0-21 0,0 21 0,1-1 16,-1 1-16,21 0 0,-21 0 16,22 21-16,-22 0 0,21-21 15,0 21-15,-20 0 0,20 0 16,-21 21-16,0-21 0,0 21 0,1 0 15,-22 0-15,0 22 0,0-22 16,0 0-16,0 0 0,-22 0 0,1 1 16,-21-1-16,0 0 0,20 0 15,-20-21-15,0 21 0,-1 0 0,1-21 16,21 0-16,-21 22 0,20-22 0,-20 0 16,21 0-16,0 21 0,0-21 15,21-21 16,21-1-15</inkml:trace>
  <inkml:trace contextRef="#ctx0" brushRef="#br0" timeOffset="-35427.88">23135 15536 0,'0'0'16,"-21"22"0,21-1-1,0 0-15,-21 0 16,0 0-16,-1 22 0,22-22 0,0 21 16,-21-21-16,21 22 0,-21-22 0,21 21 15,-21 0-15,21-20 0,0 20 16,0-21-16,-21 0 0,21 22 0,-21-22 15,21 0-15,0 0 0,-22-21 16,22 21-16,0 0 16,22-21-1,-1-21-15,0 21 16,0-21-16</inkml:trace>
  <inkml:trace contextRef="#ctx0" brushRef="#br0" timeOffset="-34961.14">23199 15960 0,'21'0'31,"0"0"-15,0 0-16,0 0 0,0-21 16,1 21-16,-1-22 15,0 1-15,0 21 0,0-21 16,0 0-16,1 0 0,-1 0 15,-21-1-15,0 1 16,0 0 0,-21 21-16,-1 0 0,1 0 0,0 0 15,0 21-15,0-21 16,0 21-16,-1 1 0,1-1 0,-21 0 16,21 0-16,21 21 0,-21-20 15,-1 20-15,22-21 0,0 0 0,0 22 16,0-22-16,0 0 0,0 0 15,0 0-15,0 0 0,22 1 0,-22-1 16,21-21-16,0 21 16,0-21-16,0 0 0,0 0 15,1 0-15,-1 0 0,0 0 16,0 0 0,0 0-16,0 0 0,-21-21 15,0 0-15,22 21 16,-1-22-16,0 22 0,-21-21 15,0 0-15,21 0 16,0 0-16,0 21 16,1 0-16</inkml:trace>
  <inkml:trace contextRef="#ctx0" brushRef="#br0" timeOffset="-34615.89">24088 16087 0,'-22'0'15,"1"0"79,21-21-78,-21 21-16,21-22 0,-21 22 15,0 0 1,0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06:46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868 1566 0,'-21'0'31,"-1"0"-31,1 0 15,0 0-15,0 0 16,0 0-16,0 0 0,-22 0 16,22 0-16,0 0 0,0 0 15,0 0-15,-1 0 0,1 0 0,42 0 47,1 0-47,20 0 0,0 0 16,-21 0-16,22 0 0,-1 0 15,0 0-15,1 0 0,20 0 0,-20 0 16,20 0-16,1-21 0,20 21 16,1 0-16,0 0 15,-1 0-15,1-21 0,0 21 0,-22 0 16,22 0-16,-22 0 0,1 0 16,-22 0-16,0 0 0,1 0 0,-1 0 15,0 0-15,1 0 0,-22 0 16,0 0-16,0 0 0,0 0 0,1-21 15,-22 0 17,0 0-17,0-1 1,-22 22-16,1-21 16</inkml:trace>
  <inkml:trace contextRef="#ctx0" brushRef="#br0" timeOffset="471.18">2011 1249 0,'-21'0'15,"21"21"1,0 0-1,0 0 1,21-21-16,-21 22 0,21-22 16,0 0-16,0 21 0,0-21 0,1 0 15,-1 0-15,21 0 0,-21 21 16,22-21-16,-22 0 0,21 0 0,-21 0 16,0 0-16,22 0 0,-22 0 15,0 0-15,0 0 0,0 0 16,1 0-16,-22 21 31,-22-21-31,1 21 16,0 0-16,0-21 15,0 22-15,0-1 0,-1 0 0,-20 0 16,21 21-16,0-20 0,0 20 16,-22 0-16,22-21 0,0 22 0,0-22 15,0 21-15,21-21 0,-22 1 16,22-1-16,-21 0 0,21 0 0,0 0 15,-21-21 1,21-21 15</inkml:trace>
  <inkml:trace contextRef="#ctx0" brushRef="#br0" timeOffset="1000.89">3704 1207 0,'0'0'0,"0"-22"0,0-20 31,0 63-15,-21 0-1,21 22-15,0-22 0,-21 21 16,21-21-16,0 22 0,0-1 16,0 0-16,-21 1 0,21-1 15,-22 0-15,1 1 0,21-1 0,-21 0 16,0 1-16,21-1 0,-21 0 15,0-20-15,21 20 0,-22-21 0,22 0 16,0 0-16,0 1 0,0-1 16,0-42 15,0-1-31,22 22 0,-1-42 0,-21 21 16</inkml:trace>
  <inkml:trace contextRef="#ctx0" brushRef="#br0" timeOffset="1671.5">3535 1334 0,'0'0'15,"-43"-43"1,43 22-16,0 0 0,0 0 16,0 0-16,0-1 0,0 1 15,22 0-15,-1 0 0,0 21 16,0-21-16,21 0 15,1 21-15,-22 0 0,21-22 0,1 22 16,-1 0-16,0 0 0,1 0 16,-1 22-16,0-1 0,1 0 15,-22 0-15,21 0 0,-21 22 0,0-22 16,1 0-16,-22 21 0,0-21 16,0 22-16,0-22 0,0 0 0,-22 21 15,-20-20-15,21-1 0,-21 21 16,-1-21-16,22 0 0,-21 1 0,21-22 15,-22 21-15,22-21 0,0 21 16,0-21-16,0 0 16,21-21-16,0 0 15,0-1-15,0 1 16,21 21-16,0-21 0,0 21 16,0-21-16,0 21 0,1 0 0,20 0 15,-21-21-15,21 21 0,-20 0 16,20 0-16,-21 0 0,21 0 0,-20 0 15,20 0-15,-21 0 0,0 21 16,0 0-16,22-21 0,-22 21 0,0 0 16,-21 1-16,0-1 0,21 21 15,-21-21-15,0 0 0,0 1 0,0-1 16,0 21-16,-21-21 16,0 0-16,0 1 0,0-1 0,-1 0 15,-20 0-15,21 0 0,0-21 16,-22 21-16,1-21 0,21 0 0,-21 0 15,-1 0-15,22 0 0,-21 0 16,21 0-16,-22 0 0,22 0 0,-21 0 16,21-21-16,-1 21 0,1-21 15,0 21-15,21-21 0,-21 21 16,21-21-16,0 0 0,0-1 16,21 22-1,0-21-15,0 21 0,1-21 16,-1 0-16,21 21 0,-21-21 15,22 0-15</inkml:trace>
  <inkml:trace contextRef="#ctx0" brushRef="#br0" timeOffset="2375.46">4551 1439 0,'0'0'16,"0"22"-1,0-1 1,-21 0-16,21 0 16,0 0-16,-22 0 0,22 1 15,-21 20-15,21-21 0,0 0 16,0 0-16,0 1 0,0-1 0,0 0 16,0 0-16,21 0 15,1-21-15,-1 0 0,0 0 0,0 0 16,21 0-16,1 0 0,-22 0 15,21 0-15,1 0 0,-1-21 0,0 0 16,1 0-16,-22 0 0,21 21 16,-21-22-16,0-20 0,1 21 0,-1 0 15,-21 0-15,0-1 0,0 1 16,0 0-16,0 0 0,0 0 16,0 0-16,0-1 15,-21 22 16,-1 22-31,22-1 16,0 0-16,0 0 0,0 21 16,-21-20-16,21-1 0,0 21 15,0 0-15,-21-20 0,21 20 0,0 0 16,0 22-16,0-22 0,0 0 16,0 1-16,0 20 0,0-20 0,0 20 15,0-21-15,0 22 16,0-1-16,0-20 0,0 20 0,0 1 15,0-1-15,0 1 0,0-22 0,0 22 16,0-22-16,0 0 0,0 1 16,0-1-16,0-21 0,0 21 0,0-20 15,0-1-15,-21 0 0,0 0 16,21 0-16,-21 0 0,-1-21 0,1 0 16,0 0-16,-21 0 0,21 0 0,-1 0 15,-20 0-15,0 0 0,21 0 16,-22-21-16,1 21 0,0-21 0,-1 21 15,1-21-15,21 0 0,-22 21 0,22-21 16,0 21-16,-21-22 16,21 22-16,21-21 0,-22 0 15,22 0-15,0 0 16,0 0-16,0-1 0,22-20 16,20 21-16</inkml:trace>
  <inkml:trace contextRef="#ctx0" brushRef="#br0" timeOffset="3256.72">7091 1397 0,'0'-85'16,"0"64"-1,-21 0-15,-1 0 0,-20 0 16,21 0-16,-21 21 0,-1-22 15,1 22-15,21 0 0,-22 0 0,1 0 16,0 0-16,-1 0 0,1 22 16,0-1-16,-1 0 0,22 0 0,-21 0 15,21 0-15,0 1 0,-1 20 16,22-21-16,0 0 0,0 0 16,0 22-16,0-22 0,0 0 0,22 0 15,-1 0-15,0 1 0,0-1 16,0 0-16,0-21 0,1 21 0,-1-21 15,0 0-15,21 0 0,-21 0 16,22 0-16,-22-21 0,21 21 0,-21-21 16,22 0-16,-22-1 0,21 1 15,-21 0-15,22 0 0,-22 0 0,0 0 16,0-1-16,0-20 0,1 21 16,-1-21-16,0 20 0,0-20 0,0 0 15,-21-1-15,0 1 16,0-21-16,21 20 0,-21 1 0,0 0 15,0-1-15,0 1 0,0 0 16,0-1-16,0 22 0,0 0 0,0 0 16,-21 42-1,21 21 1,0 1-16,0-1 0,0 0 16,0 22-16,0-1 0,-21-20 0,21 20 15,0 1-15,-21-22 0,21 0 16,0 1-16,0-1 0,0-21 15,0 21-15,0-20 0,0-1 0,0 0 16,0 0-16,0 0 0,21-21 16,-21 21-16,21-21 0,0 0 0,1 0 15,-1 0-15,0 0 16,0-21-16,0 21 0,0-21 16,1 0-16</inkml:trace>
  <inkml:trace contextRef="#ctx0" brushRef="#br0" timeOffset="3671.53">7387 1397 0,'0'0'0,"21"0"31,0 0-31,1 0 0,-1 0 15,21-21-15,-21 21 0,0-21 0,22 21 16,-22-21-16,0 21 0,0-22 16,0 1-16,-21 0 0,0 0 15,0 0 1,-21 21-16,0 0 16,0 0-16,0 0 0,0 0 15,-22 0-15,22 0 0,0 21 16,21 0-16,-21 0 0,0 0 0,21 1 15,-22-1-15,22 0 0,0 0 16,0 21-16,0-20 0,0-1 0,0 0 16,0 0-16,0 0 15,22-21-15,-1 0 0,-21 21 0,42-21 16,-21 0-16,0 0 0,22 0 16,-22 0-16,21-21 0,1 21 0,-1-21 15,0 21-15,1-21 0,-1 0 16,-21 0-16,21-1 0,1 1 15,-22-21-15</inkml:trace>
  <inkml:trace contextRef="#ctx0" brushRef="#br0" timeOffset="4259.18">8170 910 0,'0'0'0,"-21"-42"31,0 42-15,0 21-16,21 0 0,-21 22 0,21-1 15,0-21-15,-22 21 0,22 1 16,-21 20-16,21-20 0,0-1 16,0 0-16,0 1 0,0 20 0,-21-21 15,21 22-15,0-1 0,-21 1 16,21-1-16,0 22 0,0-21 0,0 20 16,-21-20-16,21 20 0,-21 1 15,21 0-15,-22-1 0,1 1 0,0 0 16,21-1-16,-21 1 0,0-21 0,21-1 15,0 1-15,-21-1 0,21 1 16,-22-22-16,22 0 0,0 1 0,0-22 16,0 0-16,0 0 0,0 0 0,22 0 15,-1-21-15,0 0 0,0 0 16,0 0-16,0 0 0,1-21 16,20 0-16,0 0 0,-21 0 0,22 0 15,-1-1-15,-21-20 0,22 21 16,-1-21-16,0-1 0,-21 1 0,22 0 15,-1-1-15,-21-20 0,22 20 16,-22-20-16,0-22 0,0 22 0,0-1 16,-21 1-16,21-1 0,-21 1 0,0-1 15,0 1-15,-21-1 0,0 22 16,-21-22-16,21 1 0,-22 21 0,1-1 16,0 1-16,-1 0 0,1-1 15,0 22-15,-1 0 0,1 0 0,21 21 16,0-21-16,-1 21 15,1 0-15,0 0 0,42 0 32,0 0-32,1 0 15,-1 0-15,21 0 0,-21 0 0,22-22 16,-22 22-16,21-21 0,-21 21 16,22-21-16,-22 0 0,21 0 0</inkml:trace>
  <inkml:trace contextRef="#ctx0" brushRef="#br0" timeOffset="5820.25">8932 1164 0,'0'0'0,"0"-21"0,0 0 15,-21 0-15,21 0 16,-21 21-16,0-22 0,0 1 0,-22 21 16,22 0-16,0 0 0,0 0 15,0 0-15,-1 0 0,-20 21 0,21 1 16,0-1-16,0 0 0,-22 0 15,22 0-15,0 22 0,0-22 0,21 21 16,-21 0-16,21-20 0,-22 20 16,22-21-16,0 21 0,0-20 15,0-1-15,0 21 0,0-21 0,0 0 16,22 1-16,-1-1 0,0-21 16,0 0-16,0 0 0,0 0 15,22 0-15,-22 0 0,21-21 16,1 21-16,-22-22 0,21 1 0,-21 21 15,0-21-15,1 0 0,-1 0 16,0 0-16,0-1 0,-21 1 0,21 0 16,-21 0-16,0-21 0,0 20 15,0 1-15,0 0 0,0 0 16,0 0-16,-21 21 16,0 0-16,0 0 0,0 21 15,21 0-15,0 0 16,-22 0-16,22 1 0,-21 20 15,21-21-15,0 0 0,0 0 0,0 1 16,0-1-16,0 0 0,0 0 16,0 0-16,21 0 0,1 1 0,-1-1 15,0-21-15,0 21 16,0-21-16,22 0 0,-22 0 0,0 0 16,0 0-16,0-21 0,0 0 15,1 21-15,-1-22 0,0 1 0,0 21 16,0-21-16,0 0 0,-21 0 15,22 0-15,-22-1 0,21 1 16,-21 0-16,0 0 0,0-21 0,0 20 16,0 1-16,0 0 0,0 0 15,0 42 17,0 0-32,0 0 0,0 1 0,-21-1 15,21 0-15,0 0 0,0 0 16,0 22-16,0-22 0,0 0 0,0 0 15,0 0-15,0 0 0,0 1 16,0-1-16,21 0 0,0-21 0,0 21 16,0-21-16,0 0 15,1 0-15,-1 0 16,0 0-16,0-21 0,-21 0 0,21 21 16,0-21-16,-21-1 0,22 1 0,-1 0 15,-21 0-15,21 0 0,-21 0 16,0-1-16,21 1 0,-21-21 15,0 21-15,0 0 0,0-1 0,0 1 16,0 42 31,-21 1-47,21-1 0,0 0 0,0 0 16,0 0-16,0 0 0,0 1 15,0-1-15,0 0 16,0 0-16,0 0 0,0 0 0,21 1 15,0-22-15,0 21 16,1-21-16,-1 0 0,0 0 16,0 0-16,0 0 0,0-21 15,1 21-15,-1-22 0,0 22 0,21-21 16,-21 0-16,1 0 0,-1 0 16,0 0-16,-21-1 0,21 1 0,0-21 15,0 21-15,1-22 0,-1 1 0,-21 0 16,21 21-16,0-22 0,0 1 15,-21 0-15,0 20 0,0-20 0,0 21 16,0 0-16,0 0 16,0 42-1,-21 0 1,0 0-16,21 0 0,0 22 0,-21-22 16,21 21-16,-21 0 0,21-20 15,-22 20-15,22 0 0,0-21 0,0 22 16,0-22-16,0 21 0,0-21 15,0 1-15,0-1 0,0 0 0,0 0 16,0 0-16,0 0 0,0 1 16,22-1-16,-1-21 0,0 21 0,0-21 15,0 0-15,0 0 0,1 0 16,-1 0-16,0 0 0,21 0 16,-21-21-16,1 21 0,20-21 0,-21-1 15,0 22-15,22-21 0,-22 0 16,0 0-16,0-21 0,0 20 0,0 1 15,1-21-15,-1 21 0,-21-22 16,21 1-16,-21 0 0,21-1 0,-21 1 16,0 0-16,0 21 0,0-22 15,0 22-15,0 0 0,0 0 0,0 0 16,-21 21 0,0 0-16,0 21 0,21 0 0,0 0 15,-22 0-15,1 22 0,21-22 16,-21 21-16,21 0 0,0-20 15,-21 20-15,21 0 0,-21-21 0,21 22 16,0-22-16,-21 21 0,21-21 16,0 1-16,0-1 0,0 0 0,0 0 15,0 0-15,0 0 0,0 1 16,0-1-16,21-21 0,-21 21 0,21-21 16,0 0-16,0 0 15,0 0-15,1 0 0,-1 0 0,0 0 16,0 0-16,0-21 15,0 21-15,1-21 0,-22-1 0,21 1 16,0 21-16,-21-21 0</inkml:trace>
  <inkml:trace contextRef="#ctx0" brushRef="#br0" timeOffset="6061.11">10223 1228 0,'0'0'0,"-21"0"0,21 21 16,21-21-16,1 0 0,-1 0 15,0 0-15,0 0 0,0 0 16,22 0-16,-22 0 0,0 0 0,21 0 16,-21 0-16,1 0 0,20 0 15,-21 0-15,0-21 0,0 21 16,1 0-16,-1 0 0,0-21 0,-21-1 15</inkml:trace>
  <inkml:trace contextRef="#ctx0" brushRef="#br0" timeOffset="7580.63">12107 1185 0,'-21'0'32,"0"0"-32,21 22 0,0-1 15,21-21 1,0 0-16,0 0 15,22 0-15,-22 0 0,21 0 16,-21 0-16,22 0 0,-1 0 0,-21-21 16,22-1-16,-1 22 0,0-21 15,1 0-15,-22 0 0,21 0 0,-21 0 16,0-1-16,1 1 0,-1 0 16,-21 0-16,0 0 0,0 0 0,0-1 15,0 1-15,0 0 16,-21 21-1,-1 0-15,1 0 0,0 21 16,0 0-16,21 22 16,-21-1-16,0-21 0,21 22 0,-22-1 15,22 0-15,-21 1 0,0-1 16,21 0-16,0 1 0,0-1 16,0 0-16,0-21 0,0 22 0,0-22 15,0 21-15,0-21 0,0 1 16,21 20-16,-21-21 0,21-21 0,-21 21 15,0 0-15,0 1 16,-21-22 0,0 0-16,-21 0 0,21 0 0,-22 0 15,1 0-15,-22-22 16,22 22-16,0 0 0,-1-21 0,-20 0 0,42 21 16,-22 0-16,22 0 0,-21-21 15,21 21-15,42 0 31,21-21-31,-21 21 16,43 0-16,-22-21 0,1 21 16,20 0-16</inkml:trace>
  <inkml:trace contextRef="#ctx0" brushRef="#br0" timeOffset="8087.66">12806 1270 0,'0'0'0,"0"21"0,-21 0 15,-1 1-15,22-1 16,-21 21-16,21-21 0,0 0 0,0 1 16,0-1-16,0 0 0,0 0 15,0 0-15,0 0 0,-21 1 0,21-1 16,0 0-16,0 0 0,0 0 15,0 0-15,0-42 47,0 0-47,0 0 0,0 0 16,0 0-16,0-1 0,0 1 16,0 0-16,0 0 0,21-21 0,0 20 15,1 1-15,-1 0 0,0-21 16,0 21-16,21-1 0,1 1 0,-22 0 15,21 0-15,1 0 0,-1 21 16,0 0-16,1 0 0,-22 21 0,21 0 16,-21 0-16,0 0 0,22 1 15,-22-1-15,-21 21 0,0-21 16,0 22-16,0-22 0,0 21 0,0-21 0,0 22 16,-21-22-16,0 0 15,21 0-15,-22 0 0,22 0 0,-21-21 16,21 22-16,-21-22 0,42-22 31,0 1-15,1 0-16,-1 0 0,0 0 0</inkml:trace>
  <inkml:trace contextRef="#ctx0" brushRef="#br0" timeOffset="8343.76">13674 1016 0,'0'0'0,"0"-21"0,0 42 32,0 0-32,0 0 0,0 22 15,-22-22-15,1 21 0,21 1 16,-21-1-16,21-21 0,0 21 0,-21 1 16,21-1-16,-21-21 0,21 22 0,0-22 15,0 21-15,0-21 0,0 0 16,0 1-16,0-1 0,0 0 0,0 0 15,21-21 1,0 0 0,0 0-16,-21-21 0,21 0 15</inkml:trace>
  <inkml:trace contextRef="#ctx0" brushRef="#br0" timeOffset="8539.83">13462 1334 0,'21'0'47,"0"0"-47,0 0 0,1 0 0,-1 0 16,0 0-16,0 0 0,0 0 0,0 0 15,22 0-15,-22 0 0,0-22 16,0 22-16,22 0 0</inkml:trace>
  <inkml:trace contextRef="#ctx0" brushRef="#br0" timeOffset="8899.41">13864 1461 0,'21'0'31,"0"0"-31,1-22 0,-1 22 16,0-21-16,0 21 0,21-21 0,-20 21 15,-1-21-15,0 0 0,0 21 16,-21-21-16,0-1 0,0 1 16,0 0-16,-21 21 15,-21 0-15,20 0 16,1 0-16,0 0 0,0 21 0,0-21 15,0 21-15,-22 1 0,43-1 16,-21 0-16,0 0 0,21 0 16,-21 0-16,21 1 0,0-1 15,0 0-15,0 0 0,0 0 0,0 0 16,0 1-16,21-1 0,0-21 16,0 0-16,0 21 0,1-21 0,-1 0 15,21 0-15,-21 0 0,22 0 0</inkml:trace>
  <inkml:trace contextRef="#ctx0" brushRef="#br0" timeOffset="9275.2">14330 1355 0,'0'0'0,"0"-21"0,0-64 31,0 64-31,21 21 16,0 0-16,0 0 0,0 0 15,1 0-15,-1 0 0,0 0 0,0 0 16,21 0-16,-20 21 0,-1 0 16,0 0-16,0 0 0,-21 1 0,0-1 15,21 0-15,-21 21 0,0-21 0,0 1 16,0-1-16,0 0 0,-21 0 16,0 0-16,0 0 0,0 1 15,-1-22-15,1 0 16,21-22 15,0 1-31,0 0 16,0 0-16,0 0 0,21 0 15,-21-1-15,22 1 0,-1 0 16,-21 0-16,21 0 0,0 0 0,-21-1 16,21 1-16,0 0 0,1 0 15,-1 21-15,0-21 0</inkml:trace>
  <inkml:trace contextRef="#ctx0" brushRef="#br0" timeOffset="9987.79">15028 1439 0,'0'0'0,"-21"0"0,42-21 31,0 0-15,22 21-16,-22-21 0,21 21 16,-21-21-16,22 0 0,-22-1 15,21 1-15,-21 0 0,1 0 0,-1 0 16,0 0-16,0-22 0,0 22 0,-21 0 16,0-21-16,0 20 0,0 1 15,0 0-15,-21 0 0,0 0 16,0 21-16,0 0 0,-1 0 15,1 0-15,-21 0 0,21 21 16,0 0-16,-1 21 0,1 1 0,0-22 16,0 42-16,0-20 0,0-1 15,-1 22-15,1-22 0,21 21 0,-21 1 16,0-1-16,21 1 0,0-1 16,-21 1-16,0-1 0,-1 1 0,1-1 15,21 1-15,-21-1 0,0 1 0,0-1 16,0 1-16,21-1 0,-22 1 15,1-1-15,0 1 0,0-1 16,0 1-16,21-1 0,0 1 0,-21-22 16,21 22-16,-22-22 0,22 0 15,0-20-15,0 20 0,0-21 0,0 0 16,0 0-16,0 1 0,22-22 16,-1 0-16,0 0 0,0 0 15,21 0-15,-20-22 0,20 22 0,-21-21 16,21 0-16,1-21 0,20 21 0,-20-1 15,-1-20-15,0 0 0,22-1 16,-22 1-16,0 0 0,1-22 0,-22 22 16,21-22-16,-21 1 0,-21-1 0,0 22 15,0-21-15,0-1 16,-21 1-16,0 20 0,0-20 0,-21 20 16,-1-20-16,1 21 0,0-1 0,-1 1 15,1 21-15,0-22 0,20 22 16,1 21-16,0-21 0,0 21 0,0 0 15,21-21 17,21 21-17,0 0-15,0-21 0,0 21 0,22-21 16,-22 21-16</inkml:trace>
  <inkml:trace contextRef="#ctx0" brushRef="#br0" timeOffset="10452.2">15854 1270 0,'0'0'0,"0"-21"0,0 0 15,-21 0-15,-1-1 16,1 22-16,0 0 0,0 0 0,-21 0 16,20 0-16,1 0 0,-21 0 15,21 22-15,-22-1 0,22 0 0,0 0 16,-21 0-16,21 22 0,-1-22 15,22 0-15,-21 0 0,21 0 16,-21 22-16,21-22 0,0 0 16,0 0-16,0 0 0,21-21 15,0 21-15,1-21 0,-1 0 0,21 0 16,-21 0-16,0 0 0,22 0 16,-22 0-16,0 0 0,21-21 0,-20 0 15,-1 21-15,0-21 0,0 0 16,0 0-16,0 21 0,-21-22 0,0 1 15,22 0-15,-22 0 0,0 0 0,0 0 16,0-1-16,-22 22 31,22 22-15,-21-22-16,0 21 0,21 0 0,-21 0 16,21 0-16,0 0 0,-21 1 15,21-1-15,0 0 0,0 0 0,0 0 16,0 0-16,0 1 0,21-22 15,0 0-15,0 0 16,0 0-16,1 0 0,-1 0 0,21 0 16</inkml:trace>
  <inkml:trace contextRef="#ctx0" brushRef="#br0" timeOffset="10703.35">16214 1291 0,'0'0'0,"0"-21"0,0 0 0,0 0 15,-22 21 1,1 0-16,0 0 0,0 21 16,21 0-16,-21-21 0,0 21 0,-1 0 15,1 22-15,0-22 0,21 0 0,0 0 16,-21 0-16,21 1 0,-21-1 16,21 0-16,0 0 0,0 0 0,0 0 15,0 1-15,0-1 16,21 0-16,0-21 15,0 0-15,0 0 0,1 0 16,-1 0-16,0 0 0,0 0 0,0-21 16,22 0-16</inkml:trace>
  <inkml:trace contextRef="#ctx0" brushRef="#br0" timeOffset="11080.35">16531 1376 0,'21'0'0,"0"0"15,1 0-15,-1 0 0,0 0 16,0 0-16,0 0 0,0 0 16,1-21-16,-1 21 0,0 0 0,0-21 15,0 21-15,-21-22 16,0 1-16,0 0 15,-21 21-15,0 0 16,0-21-16,0 21 0,-22 0 0,22 0 16,-21 0-16,21 21 0,-22 0 0,22 0 15,-21 1-15,21-1 0,-1 0 16,1 0-16,0 0 0,21 22 16,0-22-16,0 0 0,0 21 15,0-21-15,0 1 0,21-1 0,0 0 16,1 0-16,-1 0 0,21-21 15,-21 21-15,22-21 0,-22 0 0,21 0 16,-21 0-16,22 0 0,-22 0 0,21-21 16</inkml:trace>
  <inkml:trace contextRef="#ctx0" brushRef="#br0" timeOffset="12855.92">18563 910 0,'0'0'0,"0"-21"0,0 0 0,0 0 16,0 0-16,0-1 0,0 1 15,-21 21-15,0 0 16,0 0-16,21 21 0,-22 1 16,1-1-16,21 21 15,-21 0-15,21 1 0,-21 20 0,0-20 16,21 20-16,0-21 0,0 1 0,-21 20 15,21-20-15,-22-1 0,22 0 16,0-21-16,0 22 0,0-1 0,0-21 16,0 0-16,22 1 0,-1-1 15,0 0-15,21 0 0,-21-21 0,22 0 16,-1 0-16,-21 0 0,22 0 16,-1-21-16,0 0 0,1 21 0,-1-21 15,-21-1-15,21 1 16,-20-21-16,20 21 0,-21-22 0,0 22 15,0-21-15,1 0 0,-1-1 16,0-20-16,-21 20 0,21-20 0,0 21 16,0-22-16,-21 22 0,22-22 15,-22 22-15,21 0 0,-21-1 0,0 22 16,0 0-16,0 0 0,0 0 16,0-1-16,0 44 15,0-1-15,-21 21 16,21-21-16,0 22 0,-22 20 15,1 1-15,21-22 0,-21 21 0,21 1 16,0-1-16,-21-20 16,21-1-16,0 0 0,0 1 0,0-1 15,0 0-15,0-20 0,0-1 16,0 0-16,21 0 0,0 0 0,0 0 16,1-21-16,20 0 15,-21 0-15,0 0 0,0 0 0,22 0 16,-22 0-16,21-21 0,1 0 15,-1 21-15,-21-21 0,21 0 0,1 0 16,-1-1-16,-21 1 0,22 0 0,-22 0 16,0-21-16,0 20 0,0 1 15,0 0-15,-21 0 0,0 0 0,0 0 16,-21 21 0,0 0-1,0 0-15,0 0 0,0 21 16,-1 0-16,22 0 0,0 0 0,0 0 15,0 1-15,0-1 0,0 0 16,0 0-16,0 0 0,0 0 0,0 1 16,0-1-16,0 0 0,0 0 15,22-21-15,-22 21 16,-22-21 15,1-21-15,21 0-1,-21 0-15,0 0 0,0-1 16,21 1 0,0 42 15,0 1-31,0-1 16,0 0-16,21 0 0,0 0 15,0-21-15,0 21 0,1-21 16,20 0-16,-21 22 0,21-22 0,1 0 15,-22 0-15,21 0 0,1 0 16,-1 0-16,-21 0 0,21-22 0,1 1 16,-22 21-16,21-21 15,-21 0-15,1 21 0,-1-21 0,0 0 16,0-1-16,0 1 0,-21-21 16,0 21-16,21-22 0,-21 22 0,0 0 15,0-21-15,0 21 0,0-1 16,0 1-16,-21 21 31,0 21-31,0 1 0,21-1 0,-21 0 16,0 21-16,21-21 0,0 1 15,0 20-15,0-21 0,-22 0 0,22 22 16,0-22-16,0 0 0,0 0 16,22 0-16,-1-21 0,0 21 15,0-21-15,0 22 0,0-22 0,1 0 16,-1 0-16,21 0 0,-21 0 15,22 0-15,-22 0 0,21 0 0,-21-22 16,22 22-16,-1-21 0,-21 21 16,21-21-16,1 0 0,-1 0 0,-21 0 15,22-1-15,-1 1 0,-21 0 16,0-21-16,0 21 0,22-1 0,-43 1 16,0 0-16,21 0 0,-21 0 15,0 0-15,-21 21 16,0 0-16,-1 0 15,1 21-15,0 0 0,0 0 16,0 0-16,21 0 0,-21 1 16,21-1-16,0 0 0,0 21 0,0-21 15,0 1-15,0-1 0,0 0 16,0 0-16,0 0 0,0 0 16,21 1-16,-42-22 46,-1 0-46,1 0 0,0 0 16,0 0-16,0 0 0,0 0 16,-1 0-16,1 0 0,0 0 0,0 0 15,0 0-15,0 0 0,-1 0 16</inkml:trace>
  <inkml:trace contextRef="#ctx0" brushRef="#br0" timeOffset="13580.19">9610 2836 0,'0'0'0,"0"-21"0,-22 0 0,22 0 16,0 0-16,-21 21 0,0 0 16,0 21-1,21 0 1,-21 0-16,21 22 0,-21-1 16,21 21-16,0-20 0,0 20 0,0 22 15,0-22-15,-22 22 0,22 0 16,0-22-16,-21 22 0,21 0 0,0-22 15,0 22-15,-21-1 0,0 1 0,0 0 16,21-1-16,-21 1 0,-1-21 16,22-1-16,-21 22 0,0-43 15,21 22-15,0-1 0,0-21 0,-21 1 0,21-22 16,0 21-16,0-21 0,0 1 16,-21-1-16,21 0 0,0-42 31,0 0-31,0-1 0,0 1 15,0-21-15,0 21 0,0-22 0,0 1 16,0-21-16,0 20 0,21-20 0,-21-1 16,0 1-16</inkml:trace>
  <inkml:trace contextRef="#ctx0" brushRef="#br0" timeOffset="13908">9165 3281 0,'0'0'0,"-21"-42"0,0-1 0,21-20 16,-21 42-16,21-22 0,0 1 15,0 21-15,0-22 0,0 22 16,0-21-16,21 21 0,0-22 16,21 22-16,-21 0 0,1 0 0,20-21 15,0 42-15,1-22 0,-1 1 16,21 21-16,-20 0 0,-1 21 0,22 1 16,-22-1-16,-21 21 0,21 0 0,-20 1 15,-1-1-15,-21 0 0,0 1 16,0-1-16,-21 0 0,-1 1 0,-20-22 15,0 21-15,21 1 0,-22-22 16,22 0-16,-21 0 0,21 0 0,-1-21 16,1 0-16,21 21 0,-21-21 15,21-21 1,0 0 0,21 0-16,-21 0 15,21 0-15,1-1 0,-1 1 0,0 0 16,21 0-16</inkml:trace>
  <inkml:trace contextRef="#ctx0" brushRef="#br0" timeOffset="15935.56">10139 2709 0,'0'0'0,"0"22"15,-21-1 1,21 0-16,-22 0 0,1 0 15,0 0-15,21 22 0,-21-22 0,0 21 16,21-21-16,-21 22 0,21-22 0,0 0 16,0 21-16,0-20 0,0-1 15,0 0-15,21 0 0,0-21 0,0 21 16,0-21-16,0 21 0,1-21 16,20 0-16,-21 0 0,21 0 0,-20-21 15,20 0-15,-21 21 0,21-21 16,-20 0-16,-1 0 0,21 21 0,-21-22 15,0 1-15,1-21 0,-1 21 16,0 0-16,-21-1 0,0-20 16,0 21-16,0-21 0,0 20 0,0 1 15,0-21-15,0 21 16,-21 42 0,21 0-1,-21 21-15,21-20 0,-22-1 0,22 21 16,0-21-16,0 22 0,0-22 0,0 21 15,0-21-15,0 0 16,0 1-16,0-1 0,0 0 0,22 0 0,-1 0 16,0-21-16,0 0 0,0 0 15,0 0-15,22 0 0,-1 0 16,0 0-16,1-21 0,-1 21 0,0-21 16,1 0-16,20 0 0,-20-1 15,-1 1-15,0 0 0,-21 0 0,22-21 16,-22 20-16,0 1 0,0-21 15,0 0-15,1-1 0,-22 22 0,0-21 16,0-1-16,0 1 0,0 21 0,0-21 16,0 20-16,0 1 0,0 0 15,-22 21-15,1 0 0,21 21 16,-21 0-16,0 22 16,21-22-16,-21 21 0,21 22 15,0-22-15,0 0 0,0 1 16,0-1-16,0 0 0,0-20 0,0 20 15,0 0-15,0-21 0,0 1 0,0-1 16,0 0-16,0 0 0,0 0 16,0 0-16,0-42 31,0 0-31,0 0 16,0 0-16,0 0 0,0-1 15,21 1-15,0-21 0,0 21 16,0 0-16,1-1 0,-1 1 0,0 0 15,0 0-15,0 0 16,0 21-16,22 0 0,-22 0 0,0 0 16,0 0-16,0 0 0,1 0 0,-1 21 15,0 0-15,0 0 0,0 0 16,-21 1-16,0-1 0,0 0 0,0 0 16,0 0-16,0 0 0,0 1 15,0-1-15,-21-21 0,0 21 0,0 0 16,0-21-16,-1 0 0,1 21 0,0-21 15,0 0-15,-21 0 0,20 0 16,1 0-16,0 0 0,0-21 0,0 21 16,-22-21-16,22 21 0,0-21 15,0 0-15,0 21 16,0-22-16,21 44 47,21-22-47,0 21 0,0-21 15,21 0-15,-20 21 0,-1-21 16,21 0-16,-21 0 0,22 0 0,-22 21 16,21-21-16,-21 0 0,22 0 15,-1 0-15,-21 0 0,21-21 16,1 21-16,-22-21 0,21 0 0,-21 21 16,22-22-16,-22 1 0,0 21 0,0-21 15,0 0-15,1-21 0,-1 20 16,0 1-16,-21-21 0,21 21 15,0-22-15,0 1 0,1 0 0,-22-1 16,21 1-16,-21 0 0,21-1 16,-21 1-16,0 0 0,0 21 0,0-1 15,0 1-15,0 0 0,0 0 0,0 42 32,-21 0-32,0 0 0,-1 22 0,1-1 15,21 0-15,-21 1 0,0-1 16,0 0-16,0 22 0,21-22 15,-22 1-15,22-1 0,-21 0 0,21 1 16,0-22-16,0 0 0,0 21 16,0-21-16,0 1 0,21-1 0,1-21 15,-1 21-15,21-21 0,-21 0 16,0 0-16,1 0 0,20 0 0,-21 0 16,21 0-16,-20-21 0,20 21 15,-21-21-15,21-1 0,-20 1 0,-1 0 16,0 21-16,0-21 0,0 0 0,0-22 15,-21 22-15,0 0 0,0 0 16,22 0-16,-22 0 0,0-1 0,21 1 16,-21 0-16,0 42 31,0 0-31,0 1 0,0 20 16,0-21-16,0 0 0,0 0 15,0 1-15,0-1 0,0 0 0,21 0 16,-21 0-16,21 0 0,0-21 15,-21 22-15,21-22 0,1 0 16,-1 0-16,0 0 0,0 0 16,0 0-16,0 0 0,1 0 15,-1-22-15,0 1 0,0 21 16,-21-21-16,21 0 0,0 0 0,1 0 16,-1-1-16,0 1 0,0 0 15,0-21-15,22 21 0,-22-1 0,0-20 16,0 21-16,21 0 0,-20 21 15,-22-21-15,21 21 0,0-22 0,0 22 16,-21 22 0,0-1-1,0 0-15,0 0 16,0-42 31,0 0-32,0 0-15,0-1 16,0 1 0,-21 0-16,0 21 15,0 0-15,-1 0 16,1 0-16,0 0 0,0 21 16,0 0-16,0 1 0,-1-1 0,1 0 15,0 0-15,0 21 0,0-20 16,21-1-16,0 21 0,-21-21 0,21 0 15,0 22-15,0-22 0,0 0 16,0 0-16,21 0 0,0-21 16,0 22-16,21-22 0,-20 0 15,-1 0-15,21 0 16,-21 0-16,22 0 0,-22 0 0,21-22 16,-21 22-16,22-21 0,-22 0 0,21 0 15,-21 21-15,0-21 0,1 0 16,-1-1-16,0 1 0,0 0 0,-21 0 15,0-21-15,0 20 0,0 1 16</inkml:trace>
  <inkml:trace contextRef="#ctx0" brushRef="#br0" timeOffset="16132.44">12700 2477 0,'0'21'0,"0"-42"0,-21 42 16,0 0-16,21 0 16,-22-21-1,22 21-15</inkml:trace>
  <inkml:trace contextRef="#ctx0" brushRef="#br0" timeOffset="18699.74">16446 2879 0,'0'0'16,"22"0"-16,-1 0 0,0 0 15,-21-21-15,21 21 16,-21-22-16,21 1 0,0 0 0,-21 0 15,0 0-15,0 0 16,0-22-16,0 22 0,0 0 0,0 0 16,0-22-16,0 22 0,-42-21 15,21 21-15,0-22 0,-22 22 0,1 0 16,0 21-16,-1 0 0,1 0 0,-21 0 16,20 0-16,1 0 0,-22 21 15,22 0-15,0 22 0,-1-1 0,1-21 16,0 43-16,21-22 0,-22 0 15,22 1-15,21-1 0,0 0 16,-21 1-16,21-22 0,0 21 16,0-21-16,0 1 0,21-1 0,0 0 15,0 0-15,1-21 0,-1 0 0,21 0 16,-21 0-16,22 0 0,-1 0 16,0 0-16,1 0 0,-1-21 0,0 21 15,1-21-15,20 0 0,-42-1 16,22 1-16,-1 0 0,-21 0 0,0-21 15,0 20-15,1 1 0,-1-21 16,0 0-16,-21 20 0,21-20 0,-21 0 16,0 21-16,0-22 0,0 22 15,0 0-15,0 0 0,0 42 16,0 0 0,0 21-16,0 1 0,0-22 15,0 21-15,0 1 0,0-1 0,0 0 16,0 1-16,0-1 0,21-21 15,0 21-15,1-20 0,-1-1 0,0 0 16,0 0-16,0-21 0,0 21 16,1-21-16,-1 0 0,0 0 0,0 0 15,0 0-15,22 0 0,-22 0 16,0-21-16,0 0 0,0 0 16,0 21-16,1-21 0,-22-1 0,21-20 15,0 21-15,0 0 0,-21-22 16,21 22-16,0-21 0,-21 21 0,22-22 15,-1 22-15,-21-21 0,21 21 0,-21 0 16,21-1-16,-21 44 31,0-1-31,0 0 16,0 0-16,0 0 0,0 0 16,0 1-16,0-1 15,21-21 16,0 0-15,-21-21-16,0-1 0,0 1 16,0 0-16,0 0 15,0 0-15,0 0 0,-21-1 16,0 22-16,21-21 0,-21 21 16,0 0-16,0 0 15,21 21-15,-22 1 0,22-1 0,-21 0 16,0 0-16,21 21 0,-21 1 15,21-22-15,0 21 0,0-21 0,0 22 16,0-22-16,0 21 16,0-21-16,0 1 0,21-1 0,0 0 15,0-21-15,1 21 0,20-21 0,-21 0 16,21 0-16,1 0 0,-1 0 16,0 0-16,-20 0 0,20 0 0,0-21 15,-21 21-15,1-21 0,20 0 16,-21-1-16,0 1 0,0 0 0,-21-21 15,22 21-15,-1-22 0,-21 22 16,21-21-16,0-1 0,-21 22 0,21-21 16,0 21-16,-21 0 0,22-1 15,-22 1-15,21 0 0,0 21 0,0 0 16,0 21 0,-21 0-16,0 1 0,21-1 15,-21 0-15,0 0 16,0 0-16,22 0 15,-22-42 32,0 0-47,0 0 16,0 0-16,0 0 0,0-1 16,0 1-16,0 0 0,0 0 15,-22 0-15,1 21 16,0 0-16,0 0 0,0 0 15,-22 0-15,22 21 16,0 0-16,0 0 0,0 22 0,0-22 16,-1 21-16,1-21 0,0 22 15,0-1-15,21-21 0,0 21 0,0-20 16,0-1-16,0 0 0,0 21 16,0-21-16,21 1 0,0-22 0,0 21 15,22 0-15,-22-21 0,0 0 16,21 0-16,1 21 0,-22-21 0,21 0 15,-21 0-15,22 0 0,-1 0 0,-21-21 16,22 0-16,-22 21 0,0-21 16,21-1-16,-21 1 0,1 0 0,20 0 15,-21 0-15,0 0 16,0-22-16,1 22 0,-22-21 0,21 21 16,-21-22-16,0 22 0,21-21 15,-21 21-15,0-1 0,0 1 0,-21 21 16,0 0-16,-1 21 15,1 1-15,0-1 0,0 0 16,0 21-16,21-21 0,0 22 0,-21-1 16,21-21-16,-22 22 0,22-22 15,0 0-15,0 0 0,0 0 0,0 0 16,22 1-16,-1-22 16,-21 21-16,21-21 0,21 0 0,-21 0 15,1 0-15,-1 0 0,21 0 0,-21 0 16,22 0-16,-22-21 0,0 21 15,21-22-15,-21 1 0,22 21 0,-22-21 16,0 0-16,0-21 0,22 20 16,-22 1-16,0-21 0,0 21 0,0 0 15,-21-22-15,0 22 0,21 0 16,-21 0-16,0 42 16,0 0-1,0 0-15,0 0 0,0 1 0,0-1 16,0 21-16,0-21 15,0 0-15,0 1 0,0-1 0,0 0 0,0 0 16,0 0-16,0 0 0,0 1 16,0-1-1,22-21-15,-44 0 32,1-21-17,0 21-15,21-22 16,-21 1-16,0 21 0,0 0 0,21-21 15,-22 21-15,1 0 16,0 0-16,0 0 16,21 21-16,-21-21 0,21 21 0,0 1 15,0-1 1,0 0-16,21-21 0,0 0 16,0 21-16,0-21 0,1 0 15,-1 0-15,0 0 0,21 0 0,-21 0 16,22 0-16,-1 0 0,0 0 15,-20 0-15,20-21 0,0 0 0,-21 0 16,22 21-16,-22-22 0,0 1 0,21 0 16,-20-21-16,-1 21 0,0-1 15,0-20-15,0 21 0,-21-21 0,0 20 16,21 1-16,-21-21 16,0 21-16,0 0 0,-21 21 15,0 0 1,0 21-16,21 0 0,-21 0 15,21 0-15,0 0 0,0 22 16,0-22-16,0 0 0,0 0 0,0 22 16,0-22-16,0 0 0,0 0 15,0 0-15,0 0 0,0 1 16,0-1-16,0 0 16,-21-21-1,-1 0-15,1 0 0,0 0 16,0 0-16,0 0 15,0 0-15,-1 0 0,1 0 0,21-21 16,0 0-16,0-1 16</inkml:trace>
  <inkml:trace contextRef="#ctx0" brushRef="#br0" timeOffset="19427.87">20426 2604 0,'0'0'15,"21"-22"-15,-21 1 0,21 21 16,0-21-16,0 0 0,1 0 0,-1 0 15,0-22-15,0 22 0,0 0 16,0 0-16,1 0 0,-1-1 0,0 1 16,0 0-16,-21 0 15,0 0-15,-21 0 16,-21 21-16,20 0 0,-20 0 16,0 0-16,-1 0 0,1 0 0,0 21 15,21-21-15,-22 21 0,22 0 16,-21 0-16,21 0 0,21 22 0,0-1 15,0-21-15,0 22 0,0-1 16,0 0-16,21 1 0,0-1 16,0 0-16,0 1 0,22-1 0,-22-21 15,0 21-15,21-20 0,-21 20 16,1-21-16,-1 0 0,0 22 0,-21-22 16,0 0-16,0 0 15,-21 0-15,-22-21 0,22 0 0,-21 21 16,0-21-16,-1 0 0,1 0 0,0 0 15,-1 0-15,1-21 0,0 21 16,20-21-16,-20 0 0,21 0 0,0 21 16,0-21-16,21-1 0,-22 1 15,22 0-15,0 0 0,0 0 16,0-22-16,0 22 0,0 0 16,0 0-16,22 0 0,-1 0 0,-21-1 15,21 22-15,0 0 0,0 0 16,0 0-16,1 0 0,-1 0 0,0 0 15,21 0-15,-21 0 0</inkml:trace>
  <inkml:trace contextRef="#ctx0" brushRef="#br0" timeOffset="19807.66">20955 2667 0,'-21'21'16,"21"0"-16,-21 1 0,21-1 16,0 21-16,-22-21 0,22 22 0,-21-1 15,21 0-15,0 1 0,-21 20 16,0-21-16,0 22 0,0-1 0,-1 1 16,1-1-16,0 1 0,0-1 15,0 1-15,0-1 0,-1 1 0,1 21 16,-21-22-16,21 22 0,0-1 0,-1-20 15,1 21-15,-21-22 16,21 22-16,0-22 0,-1-20 0,1 20 16,0-21-16,0-20 0,21 20 0,0-21 15,0 0-15,0-42 32,0 0-32,0 0 15,21 0-15,0-22 0,0 22 16,1-21-16,20-22 0,-21 1 0,21-1 15,-20 1-15,20-22 0,0 22 0</inkml:trace>
  <inkml:trace contextRef="#ctx0" brushRef="#br0" timeOffset="20131.99">20976 2794 0,'0'0'0,"0"-42"0,0-1 0,0 22 0,0-21 16,0 0-16,0 20 0,21 1 15,0-21-15,-21 21 0,22 0 0,-1-1 16,0 1-16,0 0 0,0 0 16,22 21-16,-22 0 0,21 0 0,-21 0 15,0 21-15,22 0 16,-22 22-16,0-1 0,0 0 0,-21 1 16,0-1-16,0 0 0,0 1 0,0-1 15,-21 0-15,0-21 0,0 22 16,-22-22-16,22 0 0,-21 0 0,21-21 15,-22 21-15,22-21 0,-21 0 16,21 22-16,0-22 0,-1 0 0,1 0 16,0 0-16,21-22 31,21 1-15,0 0-16</inkml:trace>
  <inkml:trace contextRef="#ctx0" brushRef="#br0" timeOffset="20525.7">21590 2625 0,'0'0'0,"42"-21"31,-21 21-31,1-22 0,-22 1 15,21 21-15,0-21 0,-21 0 16,21 21-16,-21-21 0,21 0 16,-21-1-16,0 1 15,-21 21 1,0 0-16,0 0 16,0 21-16,-1 1 0,-20-1 15,21 21-15,0-21 0,0 22 0,-1-22 16,1 21-16,0-21 0,0 22 15,0-22-15,0 21 0,21-21 0,0 0 16,0 1-16,0-1 0,0 0 16,0 0-16,21-21 0,0 0 15,0 21-15,0-21 0,22 0 0,-22 0 16,21 0-16,0 0 16,1 0-16,-22 0 0,21 0 0,1-21 15,-22 0-15,21 21 0,-21-21 0</inkml:trace>
  <inkml:trace contextRef="#ctx0" brushRef="#br0" timeOffset="20939.84">22140 2540 0,'0'0'0,"0"-21"0,0 0 15,-21 42 1,0-21 0,0 21-16,21 21 0,-21-20 15,-1-1-15,1 0 0,21 21 0,0-21 16,0 1-16,-21 20 0,21-21 15,0 0-15,0 0 0,0 1 16,0-1-16,0 0 16,21-21-16,0 0 15,1 0-15,-1 0 0,0 0 0,0 0 16,0 0-16,0 0 0,1 0 16,-1-21-16,0 0 0,0-1 0,0 22 15,0-21-15,1 0 0,-1 0 16,-21-21-16,0 20 0,21 1 0,-21 0 15,0 0-15,0 42 32,-21 0-32,0 0 15,21 1-15,-22-1 0,22 21 16,-21-21-16,21 0 0,0 1 0,0-1 16,-21-21-16,21 21 0,0 0 15,0 0-15,21-21 31,-21-21-31,21 0 16,-21 0-16</inkml:trace>
  <inkml:trace contextRef="#ctx0" brushRef="#br0" timeOffset="21083.89">22288 2413 0,'0'0'0,"0"21"16,0 0 0</inkml:trace>
  <inkml:trace contextRef="#ctx0" brushRef="#br0" timeOffset="21987.52">22839 2434 0,'0'0'0,"0"-21"16,0 0-16,0 0 15,0 0-15,0-1 0,0 1 16,0 0-16,0 0 0,0 0 16,0 0-16,21-1 15,-21 1-15,0 0 16,-21 21-1,-22 0 1,22 21-16,0 0 16,0 1-16,0 20 0,0 0 0,-1 1 0,-20 20 15,21-21-15,0 22 16,0-1-16,-1 1 0,22-1 0,-21 1 16,0-1-16,0 1 0,0-22 15,0 22-15,-1-1 0,22 1 0,-21-1 16,0 1-16,0-1 0,0 1 0,0-1 15,-1 1-15,1-1 0,0 1 16,0-22-16,0 22 0,0-1 16,21-21-16,-22 22 0,1-22 0,0 22 15,21-22-15,-21 0 0,21 1 16,0-22-16,0 0 0,0 0 0,0 0 0,21-21 31,0 0-31,0 0 0,1-21 0,20 0 16,0 0-16,1 0 0,-1 0 0,0-22 15,1 1-15,-1 21 0,21-22 16,-20 1-16,-1 0 0,0-1 0,-20 1 16,20 0-16,-21-1 0,0 1 15,0-21-15,-21 20 0,0-20 0,0-1 16,0 22-16,0-22 0,0 1 16,-21 21-16,0-1 0,0 1 0,-21 0 15,20 20-15,1 1 0,-21 0 16,21 0-16,0 21 0,-1 0 0,1-21 15,0 21-15,0 0 16,42 0 0,0 0-1,0 0-15,1 0 0,-1 0 0,21 0 16,-21 0-16,22-21 0,-1-1 16,0 22-16,-21-21 0,22 0 0,-1 21 15,-21-21-15,22 0 0,-22 0 16,0-1-16,0-20 0,0 21 0,0 0 15,1-22-15,-22 22 0,0 0 16,21-21-16,-21 21 0,0-1 16,0 1-16,0 42 31,0 1-31,-21 20 16,-1-21-16,22 0 0,-21 0 15,21 22-15,0-22 0,-21 0 0,0 0 16,21 0-16,-21 1 0,21-1 15,21-21 32,0 0-47,0-21 0,0-1 0,-21 1 16,22 21-16</inkml:trace>
  <inkml:trace contextRef="#ctx0" brushRef="#br0" timeOffset="22155.72">23199 2392 0,'0'0'0,"0"-21"0,-22 21 16,1 0-1,0 0-15,21 21 32,0 0-17,21-21 1</inkml:trace>
  <inkml:trace contextRef="#ctx0" brushRef="#br0" timeOffset="22515.97">23347 2667 0,'0'0'0,"63"0"31,-42 0-31,1 0 0,-1 0 16,0 0-16,-21-21 0,0 0 0,21 21 16,-21-21-16,21 21 0,-21-22 15,0 1-15,0 0 16,-21 0 0,0 21-16,0 0 15,0 0-15,-1 0 0,1 21 0,0 0 16,0 0-16,0 22 15,21-22-15,-21 0 0,21 0 0,0 22 16,0-22-16,0 0 0,0 0 16,0 0-16,0 0 0,0 1 15,0-1-15,21-21 16,0 0-16,0 21 0,0-21 0,0 0 0,1 0 16,-1 0-16,0 0 0,0 0 15</inkml:trace>
  <inkml:trace contextRef="#ctx0" brushRef="#br0" timeOffset="22915.9">23728 2582 0,'0'0'0,"21"-21"16,0 0-16,-21 0 0,21 0 16,-21 0-16,21 21 0,1-22 0,-1 22 15,0 0-15,0 0 0,0 0 16,0 0-16,1 0 0,-22 22 0,21-1 15,-21 0-15,21 0 16,-21 0-16,0 22 0,0-22 0,0 0 16,0 21-16,0-21 0,0 1 0,-21-1 15,0 0-15,-1 0 0,22 0 16,-21 0-16,0-21 0,21 22 16,-21-22-16,0 0 15,0 0-15,21-22 16,0 1-1,0 0-15,0 0 0,0 0 16,0 0-16,21-1 16,-21 1-16,21 0 0,0-21 0,0 21 0,0-1 15,1-20-15,-1 21 16,0 0-16,0 0 0,0-1 0,-21 1 16,21 21-16,1 0 0,-1-21 15,0 21-15,0 0 0,0 0 16</inkml:trace>
  <inkml:trace contextRef="#ctx0" brushRef="#br0" timeOffset="23371.6">24511 2498 0,'0'-21'0,"0"42"0,0-64 15,0 22 1,-21 0-16,0 21 16,-22 0-16,22 0 0,0 0 15,0 0-15,0 0 0,-1 0 16,1 21-16,0-21 0,21 21 0,-21 1 16,0-1-16,21 0 15,0 0-15,0 0 16,0 0-16,21 1 15,0-1-15,0-21 0,0 21 0,1-21 16,-1 21-16,0-21 16,0 0-16,0 21 0,0-21 0,1 0 15,-22 21-15,21-21 0,-21 22 16,21-22-16,-21 21 0,0 0 16,-21-21-1,0 21-15,-1-21 0,1 0 16,0 0-16,0 0 0,0 0 15,0 0-15,21 21 0,-22-21 16,1 0-16,0 0 16</inkml:trace>
  <inkml:trace contextRef="#ctx0" brushRef="#br0" timeOffset="23600.83">24850 2773 0,'0'0'15</inkml:trace>
  <inkml:trace contextRef="#ctx0" brushRef="#br0" timeOffset="33172.18">466 4953 0,'-22'0'31,"1"0"-16,0 0-15,0 0 16,0 0-16,0 0 0,-1 0 16,-20 0-16,21 0 0,-21 0 0,20 0 15,-20 0-15,21 21 16,0-21-16,0 0 0,-1 0 0,1 0 16,42 0 15,1 0-16,20 0-15,0 0 0,1 0 16,-1 0-16,21 0 0,-20 0 16,20 0-16,1 0 0,-1 0 0,22-21 15,-22 21-15,1-21 0,21 0 16,-22 21-16,22-21 0,-22 21 0,22 0 16,0-22-16,-22 22 0,22 0 15,-22 0-15,1 0 0,-1 0 16,1-21-16,-22 21 0,0 0 15,1 0-15,-1 0 0,-21 0 16,0 0-16,1 0 0,-1 0 0,-21-21 63,-21 21-63,-1 0 15,22-21-15,-21 21 0,0-21 16,0 0-16,21-1 15</inkml:trace>
  <inkml:trace contextRef="#ctx0" brushRef="#br0" timeOffset="33748">1503 4509 0,'0'0'0,"-21"0"0,-1 0 16,22 21 31,0 0-31,22-21-16,-1 21 0,0-21 0,-21 21 15,42-21-15,-21 21 0,1-21 16,-1 22-16,21-22 0,-21 0 15,22 21-15,-1-21 0,-21 0 0,21 21 16,1 0-16,-22-21 0,0 0 16,21 21-16,-20-21 0,-1 0 0,0 0 15,0 21-15,0-21 16,0 0-16,-21 22 0,22-22 16,-22 21-1,0 0 1,-22-21-16,1 21 15,0 0-15,0-21 16,0 21-16,0 1 0,-1-1 0,1-21 16,0 21-16,0 0 0,0 0 15,-22 0-15,22 1 0,-21 20 0,0-21 16,20 0-16,-20 0 0,0-21 16,21 22-16,-22-1 0,22 0 0,0-21 15,0 21-15,0-21 0,-1 21 16,1-21-1,21 21 1,0-42 31,21 0-47,1 0 0,20 0 16</inkml:trace>
  <inkml:trace contextRef="#ctx0" brushRef="#br0" timeOffset="35055.32">3281 4530 0,'0'-21'16,"0"-1"15,0 1 16,-21 21-32,-1 0-15,1 0 0,0 0 16,0 0-16,0 0 16,0 0-16,-1 0 0,1 0 15,0 0-15,0 0 16,0 0-16,0 0 0,-1 21 0,1-21 15,-21 0-15,21 22 0,0-22 16,-1 21-16,1-21 0,0 21 0,0 0 16,0-21-16,0 21 15,-1-21-15,1 21 0,0 1 0,0-1 16,0-21-16,0 21 0,-1 0 16,22 0-16,-21 0 0,0 1 0,21-1 15,-21 0-15,21 21 0,0-21 16,0 1-16,-21-1 0,21 21 15,0-21-15,0 0 0,0 22 0,0-22 16,0 0-16,0 0 0,0 22 16,21-22-16,0 0 0,-21 0 0,21 0 15,-21 0-15,21-21 0,1 22 16,-1-1-16,-21 0 0,21-21 16,0 21-16,0-21 0,-21 21 0,21-21 15,1 21-15,-1-21 0,0 0 16,0 22-16,0-22 0,0 0 0,1 0 15,-1 0-15,0 0 0,0 0 16,0 0-16,0 0 0,1 0 0,-1 0 16,0 0-16,0 0 0,0 0 15,0 0-15,22 0 0,-22 0 0,0-22 16,0 1-16,22 21 0,-22 0 16,0 0-16,0-21 0,0 21 0,0 0 15,1-21-15,-1 21 0,0-21 16,0 21-16,0 0 15,0-21-15,1 21 16,-22-22 0,-22 22 281,1 0-282,21-21 1,0 0-16,0 0 15,0 0-15</inkml:trace>
  <inkml:trace contextRef="#ctx0" brushRef="#br0" timeOffset="35915.47">3217 4614 0,'21'0'0,"1"0"15,-1 0 1,0 0 0,-21-21-16,21 0 31,-21 0-16</inkml:trace>
  <inkml:trace contextRef="#ctx0" brushRef="#br0" timeOffset="37012.6">2900 5800 0,'0'-21'16,"0"42"77,0 0-77,0 0 0,0 0-16,0 0 0,0 1 15,0-1-15,0 0 16,0 0-16,0 0 0,0 0 15,0 1-15,0-1 0,0 0 16,0 0-16,0 0 0,0 0 16,0 1-16,0-1 0,0 0 15,0 0-15,0 0 0,0 22 0,0-22 16,0 0-16,0 21 0,0-21 16,0 22-16,0-22 0,0 21 0,0-21 15,0 22-15,0-22 0,0 21 16,0-21-16,0 22 0,0-22 0,0 0 15,-21 21-15,21-20 0,-22 20 16,22-21-16,0 0 0,0 22 0,-21-22 16,21 0-16,-21 0 0,21 0 15,-21 22-15,21-22 0,0 0 16,0 0-16,0 0 0,0 0 0,0 1 16,-21-1-16,21 0 0,0 0 15,0 0-15,0 0 0,0 1 16,0-1-16,0 0 15,0-42 32,0 0-31,0-1 0,0 1-16,0 0 0,0 0 0,21 0 15</inkml:trace>
  <inkml:trace contextRef="#ctx0" brushRef="#br0" timeOffset="38077.25">2900 5842 0,'0'-21'0,"-21"21"78,21 21-63,-22 0 1,22 0-16,-21-21 0,21 22 0,0-1 16,-21 0-16,0 0 0,21 0 15,-21 0-15,21 1 0,0-1 0,-21 0 16,-1 0-16,1-21 16,0 21-16,21 0 0,-21 1 0,0-1 15,0 0-15,-1 0 16,1 0-16,21 0 0,-21 1 15,0-22 1,21 21-16,21-21 63,-21-21-63,21-1 15,-21 1-15,21 21 16,-21-21-16,22 0 0,-1 0 15,-21 0-15,21-1 0,0 1 0,0 0 16,-21 0-16,21 0 0,1 0 16,-1-1-16,-21 1 0,21 0 0,0 0 15,-21 0-15,21 0 0,0-1 16,-21 1-16,22 0 16,-1 0-1,-21 0 1,21 21 15,0 0-15,-21 21-16,0 0 15,21-21-15,-21 21 16,21 0-16,-21 1 0,0-1 16,22 0-16,-1 0 15,-21 0-15,21 0 0,-21 1 0,0-1 16,21 0-16,-21 0 15,21-21-15,-21 21 0,0 0 0,21 1 16,-21-1-16,22-21 16,-22 21-16,0 0 0,21-21 15,-21 21 1,21-21 15,-21-21 16,0 0-47,0 0 0,0 0 16</inkml:trace>
  <inkml:trace contextRef="#ctx0" brushRef="#br0" timeOffset="39631.24">2963 7620 0,'43'0'31,"-43"-21"31,-22 21-46,1-21-16,0 21 0,0 0 16,0 0-16,0 0 0,-1 0 15,1 0-15,0 0 0,-21 0 0,21 0 16,-1 0-16,-20 0 0,21 0 15,-21 0-15,20 0 0,-20 21 16,21-21-16,0 21 0,0-21 0,-22 21 16,22-21-16,0 21 0,0-21 15,0 22-15,-1-1 0,1 0 0,0 0 16,21 0-16,-21 0 0,0 1 16,0-1-16,-1 0 0,1 0 0,21 21 15,0-20-15,-21-1 0,0 21 16,21-21-16,0 22 0,0-22 15,0 0-15,0 21 0,0-21 0,0 1 16,0-1-16,0 0 0,0 21 16,0-21-16,21 1 0,0-1 15,0 0-15,-21 0 0,22-21 0,20 21 16,-21 0-16,0-21 0,0 22 16,22-22-16,-1 0 0,-21 21 0,22-21 15,-1 0-15,-21 0 0,21 0 16,1 0-16,-1 0 0,0 0 0,1 0 15,-1 0-15,0 0 0,1-21 16,-1 21-16,-21-22 0,22 22 0,-1-21 16,-21 0-16,0 21 0,0-21 0,22 0 15,-22 21-15,-21-21 0,21 21 16,0 0-16,-21-22 0,21 22 31,-21-21-15</inkml:trace>
  <inkml:trace contextRef="#ctx0" brushRef="#br0" timeOffset="49183.06">847 10054 0,'0'0'0,"0"21"16,0-42 31,21 21-47,0-21 0,0 0 15,0 0-15,0 0 0,1-1 16,-1 1-16,0 0 0,0 0 16,0 0-16,-21 0 0,0-1 15,0-20-15,21 21 0,-21 0 0,0 0 16,0-1-16,0 1 0,-21 0 15,0 21-15,0 0 16,0 0-16,0 0 0,-1 0 16,1 21-16,21 0 0,0 1 15,-21-1-15,21 0 0,-21 21 16,21-21-16,0 1 0,0 20 0,0-21 16,0 0-16,0 22 0,0-22 15,0 0-15,0 0 0,0 0 0,0 0 16,0 1-16,21-22 15,0 0-15,0 21 0,1-21 16,-1 0-16,0 0 0,0 0 16,0 0-16,-21-21 0,21-1 0,1 22 15,-1-21-15,0 0 0,0 0 16,-21 0-16,21 0 0,0-1 0,1-20 16,-1 21-16,0 0 15,21-22-15,-21 22 0,1 0 0,20 0 16,-21 0-16,0 0 0,0 21 15,1 0-15,-1 0 0,0 0 0,0 21 16,-21 0 0,21 0-16,-21 0 0,0 0 0,0 1 15,0-1-15,0 21 0,0-21 16,-21 0-16,21 1 0,-21-1 0,21 0 16,0 0-16,-21 0 0,21 0 15,-21-21-15,21 22 0,0-44 31,0 1-15,21 21-16,-21-21 0,21 0 16,0 0-16,-21-22 0,21 22 0,0 0 15,1-21-15,-1 21 0,0-1 16,-21-20-16,21 21 0,0 0 0,-21 0 16,0-1-16,0 1 0,-21 21 46,0 21-46,21 1 0,-21-1 16,21 21-16,0-21 0,0 0 0,0 1 16,0 20-16,0-21 0,0 0 0,0 0 15,0 1-15,0-1 16,21 0-16,0 0 0,0-21 0,-21 21 16,21-21-16,1 0 0,-1 0 0,21 0 15,-21 0-15,0 0 0,1 0 16,-1 0-16,0 0 0,21-21 0,-21 0 15,1 0-15,-1 0 0,0-1 16,-21 1-16,21 0 0,0-21 0,-21 21 16,21-22-16,-21 1 0,0 21 15,0-22-15,0 1 0,0 0 16,0-1-16,0 22 0,0-21 0,22 21 16,-22 0-16,0-1 0,0 1 15,0 42 16,0 1-31,0-1 0,0 21 16,0-21-16,0 22 0,0-1 0,0 0 16,0 1-16,0-22 0,0 21 0,0 0 15,0 1-15,0-22 0,0 0 16,0 0-16,0 0 0,0 1 0,0-1 16,0 0-16,21-21 15,0 0 1,0 0-16,-21-21 15,21 0-15,0-1 16</inkml:trace>
  <inkml:trace contextRef="#ctx0" brushRef="#br0" timeOffset="49399.94">2032 9716 0,'0'0'0,"0"21"32,21-21-32,0 0 0,0 0 15,1 0-15,-1 0 16,0-21-16,0 21 0,0 0 16,0-22-16,1 22 0,-22-21 0,21 21 15,0 0-15,0-21 0</inkml:trace>
  <inkml:trace contextRef="#ctx0" brushRef="#br0" timeOffset="50279.43">2349 9800 0,'0'0'0,"64"0"31,-43 0-31,0 0 0,0 0 15,1 0-15,-1-21 0,0 21 0,0-21 16,0 0-16,0 0 0,1 21 16,-1-22-16,0 1 0,-21 0 0,0 0 15,0 0-15,0 0 16,-21 21 0,0 0-16,-1 0 15,1 0-15,0 0 0,0 21 0,0 0 16,0-21-16,-1 21 0,1 21 15,0-20-15,21-1 0,0 0 0,-21 0 16,21 21-16,0-20 0,0-1 16,0 0-16,0 0 0,0 0 15,0 0-15,21-21 0,-21 22 0,21-1 16,0-21-16,1 0 0,-1 0 16,0 0-16,0 0 0,0 0 0,0 0 15,1 0-15,20 0 0,-21-21 16,0 21-16,0-22 0,1 1 0,-1 0 15,0 0-15,0 0 0,0 0 0,0-1 16,1-20-16,-1 21 0,-21 0 16,0-22-16,0 22 0,21 0 15,-21 0-15,0 0 0,0 0 16,0-1-16,0 44 31,-21-1-15,21 0-16,0 0 0,0 0 15,0 22-15,0-22 0,0 0 16,0 0-16,0 0 0,0 0 0,0 1 16,0-1-16,0 0 0,-21 0 15,21 0-15,0 0 16,0-42 31,0 0-47,0 0 15,0 0-15,0 0 0,21-1 16,-21 1-16,21 0 0,-21-21 0,21 21 16,0-1-16,-21-20 0,21 21 15,1 0-15,-1 0 0,0-1 0,0 1 16,0 21-16,0 0 0,22 0 16,-22 0-16,0 0 0,0 0 15,0 0-15,1 21 0,-1 1 0,-21-1 16,21 0-16,-21 21 15,21-21-15,-21 1 0,0-1 0,0 21 16,0-21-16,0 0 0,0 1 0,0-1 16,0 0-16,0 0 15,-21-21-15,21 21 0,-21-21 0,21 21 32,0-42-17,0 0 1</inkml:trace>
  <inkml:trace contextRef="#ctx0" brushRef="#br0" timeOffset="50894.08">3916 9567 0,'-43'-84'16,"22"84"-16,0 0 16,0 0-16,0 0 0,-22 0 15,22 0-15,0 0 0,-21 0 0,21 0 16,-1 0-16,1 21 0,0 0 16,0 0-16,0 0 0,0 22 15,-1-22-15,22 21 0,-21-21 0,21 22 16,0-22-16,0 21 0,0-21 15,0 22-15,0-22 0,0 0 0,0 0 16,0 0-16,21 1 0,1-22 16,-1 0-16,0 0 15,0 0-15,0 0 0,0 0 0,1 0 16,-1 0-16,0-22 0,0 1 0,0 21 16,0-21-16,1 0 0,-22-21 15,21 20-15,0 1 0,0-21 0,0 0 16,-21-1-16,21 22 15,-21-21-15,22-1 0,-22 1 0,0 0 16,21-1-16,-21 1 0,21 21 0,-21-21 16,21 20-16,-21 1 0,0 0 15,0 0-15,0 0 0,0 42 32,0 0-32,0 0 0,0 22 15,0-22-15,0 21 0,0-21 0,0 22 16,-21-1-16,21 0 0,-21 1 15,21-1-15,-21 0 0,21-21 0,0 22 16,0-22-16,0 21 0,-22-21 0,22 1 16,0-1-16,0 0 15,0 0-15,22-21 16,-1 0-16,0 0 16,0-21-16,0 0 15</inkml:trace>
  <inkml:trace contextRef="#ctx0" brushRef="#br0" timeOffset="51395.85">4445 9419 0,'0'0'16,"0"-21"-1,-21 21 1,0 0-16,-1 0 15,1 0-15,0 21 16,0 0-16,21 1 0,-21-22 0,21 21 16,-21 0-16,21 0 0,-22 0 0,22 0 15,0 1-15,0-1 16,0 0-16,22-21 16,-1 0-16,0 0 0,0 0 15,0 0-15,0 0 0,1 0 16,-1 0-16,0 0 0,0 0 15,0 0-15,0 0 0,-21 21 16,22-21-16,-1 0 0,0 21 16,-21 0-16,21-21 0,-21 22 15,0-1 1,0 0-16,0 0 16,-21-21-16,21 21 0,-21-21 0,0 21 15,-1-21-15,1 22 0,0-22 16,0 21-16,-21-21 0,20 21 0,1-21 15,0 0-15,0 21 0,0-21 0,0 0 16,-1 0-16,22 21 16,-21-21-16,0 0 15,0 0-15,0 0 16,21-21 0,0 0-1,0 0-15</inkml:trace>
  <inkml:trace contextRef="#ctx0" brushRef="#br0" timeOffset="52503.64">6858 4466 0,'0'-21'32,"0"0"-32,0 0 15,0 42 32,0 0-47,-21 0 16,21 0-16,-21 1 0,21 20 15,0-21-15,-22 0 0,22 22 16,0-1-16,0 0 0,0 1 0,0-22 16,0 21-16,0 0 0,0 1 15,0-1-15,0 0 0,0-20 0,0-1 16,0 21-16,0-21 0,0 0 15,0 1-15,0-1 0,0 0 16,0-42 31,-21 0-31</inkml:trace>
  <inkml:trace contextRef="#ctx0" brushRef="#br0" timeOffset="52863.43">6498 5165 0,'0'0'0,"0"21"0,-21 0 16,21 0-1,0 0-15,0 1 16,21-1 0,0-21-16,0 0 0,1 0 15,20 0-15,-21 0 0,0 0 0,22 0 16,-1 0-16,0 0 0,-21 0 16,22 0-16,-1 0 0,0 0 0,1 0 15,-1 0-15,0-21 0,1 21 0,-1 0 16,-21 0-16,22-22 0,-22 22 15,0-21-15,0 21 0,0 0 0,-21-21 16,0 0 0,0 0-16,0 0 15,0-1-15,0 1 16,0 0-16,-21 21 0</inkml:trace>
  <inkml:trace contextRef="#ctx0" brushRef="#br0" timeOffset="53232.21">6540 4424 0,'0'-21'15,"22"21"1,-1 0-16,21 0 0,0-21 0,1 21 16,20 0-16,-20 0 0,20 0 15,1-22-15,-22 22 0,21 0 0,1 0 16,-22-21-16,1 21 0,-1 0 16,0 0-16,-21 0 0,1 0 0,-1 0 15,0 0-15,-21 21 31,-21-21-31,21 22 16,-21-22-16,21 21 16,0 0-16,0 0 15,0 0 1</inkml:trace>
  <inkml:trace contextRef="#ctx0" brushRef="#br0" timeOffset="53879.85">6710 5969 0,'0'0'0,"0"-21"0,0 0 0,0 0 32,0 42-17,0 0 1,0 0-16,0 0 0,0 0 15,0 1-15,0 20 0,0-21 16,0 21-16,0-20 0,21 20 16,-21 0-16,0 22 0,21-22 0,-21 22 15,0-1-15,0-21 0,0 22 16,0-22-16,0 22 0,0-22 0,0 0 16,0 1-16,0-1 0,0 0 0,0-20 15,0 20-15,0-21 0,0 0 16,0 0-16,0 1 0,0-1 15,21-21-15,0 0 16,-21-21 15,0-1-31,0 1 16,0 0-16,0-21 0,0 21 16,0-1-16,0-20 0</inkml:trace>
  <inkml:trace contextRef="#ctx0" brushRef="#br0" timeOffset="54508.02">6752 5990 0,'0'0'0,"-21"-21"0,0 21 15,0 0-15,-1 0 16,1 0-16,0 0 15,0 0-15,21 21 0,-21-21 0,0 21 16,-1 1-16,1-1 0,0 0 0,0 0 16,21 0-16,-21 0 0,0 1 15,-1-1-15,1 21 0,21-21 0,-21 0 16,0 1-16,21-1 0,0 0 16,0 0-16,0 0 0,-21 0 0,21 1 15,21-22 16,-21-22-31,21 22 0,0-21 16,-21 0-16,21 0 16,1 0-16,-1 0 0,0-1 0,0 1 15,0 0-15,0-21 0,1 21 0,-1-1 16,0-20-16,0 21 0,0-21 16,0 20-16,1-20 0,-22 21 0,21 0 15,0 0-15,-21-1 0,0 1 16,21 0-16,-21 0 15,21 21-15,-21 21 16,21 0 0,1 0-16,-22 1 0,21 20 0,0-21 15,0 21-15,-21-20 0,21 20 16,0 0-16,1-21 0,-1 22 0,-21-22 16,21 21-16,0-21 0,0 22 0,0-22 15,1 21-15,-1-21 0,0 1 16,-21-1-16,21 0 0,-21 0 0,21-21 15,-21 21-15,0 0 16,21-21 0,-42 0 31,0 0-47</inkml:trace>
  <inkml:trace contextRef="#ctx0" brushRef="#br0" timeOffset="55151.65">6710 7620 0,'0'0'16,"-21"0"31,21 21-31,-22-21-16,22 21 0,-21 1 0,21-1 15,0 0-15,0 21 0,0-21 16,0 1-16,0 20 0,0-21 15,0 21-15,0 1 0,0-22 0,0 21 16,0-21-16,0 1 0,0-1 16,0 0-16,0 0 0,0 0 0,0 0 15,0 1-15,0-44 47,0 1-47</inkml:trace>
  <inkml:trace contextRef="#ctx0" brushRef="#br0" timeOffset="55495.45">6286 8149 0,'0'0'0,"0"85"31,0-64-31,0 0 0,22-21 0,-1 21 16,-21 1-16,21-22 0,0 21 0,0-21 15,22 0-15,-22 21 0,0-21 16,21 21-16,1-21 0,-22 0 0,21 0 16,0 0-16,1 0 0,-22 0 0,21 0 15,1 0-15,-22 0 0,21-21 16,-21 0-16,22 21 0,-22 0 0,0-21 15,0-1-15,0 22 0,-21-21 0,21 0 16,1 0-16,-22 0 16,0 0-16,0-1 0,0 1 0,0 0 15,0 0-15,0 0 16,0 0-16,0-1 0,0 1 16</inkml:trace>
  <inkml:trace contextRef="#ctx0" brushRef="#br0" timeOffset="55879.44">6413 7662 0,'0'0'0,"-21"0"0,0 0 0,0 0 15,21-21 1,0 0-1,21 0 1,0 21-16,22 0 16,-22-21-16,21 21 0,0 0 0,1-21 15,20 21-15,-20-22 0,-1 22 0,0 0 16,1-21-16,20 21 0,-42 0 16,22-21-16,-1 21 0,-21 0 0,0 0 15,0 0-15,1 0 0,-22-21 16,21 21-16,-42 0 31,-1 0-15,22 21-16,-21-21 0,21 21 15,0 0 1,0 1 0</inkml:trace>
  <inkml:trace contextRef="#ctx0" brushRef="#br0" timeOffset="56739.64">6032 9546 0,'22'0'31,"-1"0"-31,0 0 0,0-21 16,0 0-16,0 21 0,1-21 16,-1 0-16,0-1 0,0 22 15,-21-21-15,21 0 0,-21 0 0,21 0 16,-21 0-16,0-1 0,0 1 15,0 0-15,0 0 0,0 0 16,-21 0-16,0 21 16,0 0-16,0 21 15,0 0-15,21 0 16,-22 21-16,22-20 0,-21-1 0,21 0 16,0 21-16,0-21 0,0 22 15,0-22-15,0 21 0,0-21 0,0 1 16,0-1-16,0 0 0,21 0 15,1 0-15,-22 0 0,21-21 16,0 0-16,0 0 0,0 0 0,0 0 16,1 0-16,-1 0 0,0 0 0,0 0 15,0-21-15,0 0 0,1 0 16,-1 21-16,0-21 0</inkml:trace>
  <inkml:trace contextRef="#ctx0" brushRef="#br0" timeOffset="57275.99">6625 9271 0,'0'0'0,"0"-21"16,21 21-16,0 0 15,1-21-15,-1 21 16,0 0-16,0 0 0,0 0 16,0 0-16,1 21 15,-1-21-15,-21 21 0,21 0 0,-21 0 16,21 1-16,-21-1 0,0 0 0,0 0 15,0 0-15,0 0 0,0 1 16,0-1-16,-21 0 0,0 0 0,0 0 16,-1 0-16,22 1 0,-21-1 0,21 0 15,-21-21-15,21 21 16,0-42 0,0 0-1,21 0-15,0-1 16,1 1-16,-1 0 0,-21 0 0,21 0 15,0 0-15,0-1 0,0 1 0,-21 0 16,22 0-16,-1 0 0,0 0 16,-21-1-16,0 1 0,21 21 0,0-21 15,-21 42 17,0 0-32,-21-21 0,21 22 15,-21-1-15,21 0 0,-21 0 0,21 0 16,0 0-16,0 1 15,0-1-15,0 0 0,0 0 0,0 21 0,0-20 16,0-1-16,0 0 16,0 0-16,21-21 15,-21 21-15,21-21 0,0 0 0,0 0 16,1 0-16,-1-21 0,0 21 16,0-21-16,0 0 0,0 0 15,1 21-15,-1-22 0</inkml:trace>
  <inkml:trace contextRef="#ctx0" brushRef="#br0" timeOffset="57560">7514 9017 0,'0'0'0,"0"-21"0,0 0 0,0 0 16,-21 21-1,0 0-15,21 21 0,0 0 16,0 0-16,0 0 0,0 0 15,0 22-15,0-22 0,0 21 0,0 1 16,0-22-16,-21 21 0,21 0 0,0-20 16,0 20-16,-22-21 0,22 0 15,0 0-15,0 22 0,0-22 0,0 0 16,0 0-16,0 0 0,0 1 16,22-22 15,-1-22-16,-21 1-15,0 0 16</inkml:trace>
  <inkml:trace contextRef="#ctx0" brushRef="#br0" timeOffset="57827.18">7281 9313 0,'21'0'47,"1"0"-47,-1 0 0,0 0 16,0 0-16,0 0 16,0 0-16,1 0 0,-1 0 15,0 0 1,-21-21-1</inkml:trace>
  <inkml:trace contextRef="#ctx0" brushRef="#br0" timeOffset="58726.94">7556 9398 0,'0'0'0,"22"0"0,-1 0 16,0 0 0,0 0-16,0 0 0,0 0 15,1 0-15,-22-21 16,21 21-16,0 0 0,0-21 0,0 21 16,0-21-16,1-1 0,-1 1 15,-21 0 1,0 0-1,-21 21 1,-1 0-16,1 0 0,0 0 16,0 0-16,21 21 0,-21-21 15,21 21-15,-21 0 0,21 1 0,0-1 16,-22 0-16,22 0 0,0 0 16,0 0-16,0 1 0,0-1 15,0 0-15,0 0 0,0 0 16,0 0-16,22-21 15,-1 22-15,0-22 0,0 0 16,0 0-16,0 0 0,1 0 16,-1 0-16,21-22 0,-21 22 15,0-21-15,1 0 0,-1 21 0,0-21 16,0 0-16,0 21 0,0-21 0,1-1 16,-1 1-16,-21 0 0,0 0 0,21 0 15,0 0-15,-21-1 16,0 1-16,0 0 0,0 0 15,0 42 32,0 0-47,0 0 0,0 1 16,0-1-16,0 0 0,0 0 16,-21 0-16,21 0 0,-21 1 15,21-1-15,0 0 0,0 0 0,0 0 16,0 0-16,0 1 15,0-44 32,0 1-47,0 0 16,0 0-16,0 0 0,0 0 16,21-1-16,0 1 15,-21 0-15,21 0 0,0 0 0,1 0 16,-1-22-16,0 22 0,21 0 0,-21 0 15,1 0-15,20-1 0,-21 22 16,0 0-16,0-21 0,1 21 0,-1 0 16,0 0-16,0 21 0,-21 1 0,21-1 15,-21 0-15,0 0 16,0 0-16,0 0 0,0 1 0,0 20 16,0-21-16,0 0 0,0 0 0,0 1 15,-21-1-15,21 0 16,0 0-16,0 0 0,0-42 62</inkml:trace>
  <inkml:trace contextRef="#ctx0" brushRef="#br0" timeOffset="59380.56">9059 9292 0,'0'0'16,"0"-21"-16,0-21 15,-21 21-15,21-1 0,-21 22 16,0-21-16,0 21 0,-1 0 15,1 0-15,0 0 0,0 0 16,0 21-16,0 1 0,-1-22 16,1 21-16,0 0 0,0 0 0,21 0 15,-21 0-15,0 1 0,-1-1 0,22 0 16,0 0-16,0 0 0,-21 0 0,21 1 16,0-1-16,0 0 0,0 0 15,0 0 1,21-21-16,1 0 15,-1 0-15,0 0 0,0 0 16,0 0-16,0-21 0,1 21 16,-1-21-16,0 0 0,0 21 0,0-21 15,0-1-15,-21 1 0,22 0 16,-1 0-16,-21 0 0,21 0 0,-21-22 16,0 22-16,0 0 0,21-21 0,-21-1 15,0 22-15,0-21 0,0 21 16,0-22-16,0 22 0,0 0 0,0-21 15,0 20-15,0 1 0,0 42 32,0 1-17,0-1-15,0 0 0,-21 21 0,21-21 16,0 22-16,-21-1 0,21-21 16,0 22-16,0-1 0,-21-21 0,21 21 15,0-20-15,-22 20 0,22-21 0,0 0 16,0 0-16,0 1 0,0-1 15,0 0-15,0 0 0,0 0 16,22-21 15,-1 0-15,0-21-16,0 21 0,-21-21 16,21 21-16</inkml:trace>
  <inkml:trace contextRef="#ctx0" brushRef="#br0" timeOffset="59847.88">9631 9165 0,'0'0'0,"0"-21"0,-21 0 16,-1 21-16,1 0 15,0 0-15,0 0 16,0 0-16,0 0 0,-1 21 15,1 0-15,0 0 16,0 1-16,21-1 0,-21 0 16,21 0-16,0 0 0,0 0 15,0 1 1,21-1 0,0-21-16,0 0 0,0 0 15,1 0-15,-1 21 16,0-21-16,0 0 15,0 0-15,-21 21 16,21-21-16,-21 21 16,0 0-1,-21 1 1,0-22 0,0 0-16,0 21 0,0-21 15,-1 0-15,1 21 0,0-21 16,0 0-16,0 0 0,0 0 15,-1 0 1,1 0-16,0 0 0,21-21 31</inkml:trace>
  <inkml:trace contextRef="#ctx0" brushRef="#br0" timeOffset="62427.28">11811 4255 0,'0'0'0,"-21"0"78,21 21-46,0 0-32,-21 0 0,21 21 15,0-20-15,0-1 0,0 21 16,0-21-16,-22 22 0,22-1 0,0-21 15,0 21-15,0-20 0,0 20 16,-21 0-16,21-21 0,-21 22 0,21-1 16,0-21-16,0 22 0,0-22 15,0 0-15,0 0 0,0 0 16,0 0-16,0 1 0,0-1 16,0-42 30,0-1-46</inkml:trace>
  <inkml:trace contextRef="#ctx0" brushRef="#br0" timeOffset="62768.1">11409 4890 0,'0'0'0,"-21"21"0,-1 0 16,22 0-16,0 0 0,0 0 16,0 1-16,0-1 15,0 0-15,0 0 0,22-21 16,-1 0-16,21 21 16,-21-21-16,0 0 0,22 0 0,-1 0 15,0 0-15,1 0 0,-1 0 0,0 0 16,1 0-16,20 0 0,-20-21 15,-1 21-15,21 0 0,-20 0 16,-1-21-16,0 21 0,1-21 16,-22 21-16,21 0 0,-21-21 0,1 21 15,-1 0-15,-21-22 0,0 1 16,0 0-16,0 0 16,0 0-16,0 0 0,0-1 15,-21 1-15</inkml:trace>
  <inkml:trace contextRef="#ctx0" brushRef="#br0" timeOffset="63123.89">11515 4297 0,'21'0'16,"0"0"-16,0-21 0,21 21 16,-20 0-16,20 0 0,0 0 15,1-21-15,-1 21 0,0 0 0,1 0 16,20 0-16,-21-22 0,-20 22 15,20 0-15,0 0 0,-21 0 0,1 0 16,-22 22 47</inkml:trace>
  <inkml:trace contextRef="#ctx0" brushRef="#br0" timeOffset="63887.81">11959 5779 0,'21'-22'16,"-21"1"-1,0 42 17,0 1-32,0-1 15,0 0-15,0 0 0,0 21 16,0-20-16,0 20 0,0-21 0,0 21 15,0-20-15,0 20 0,-21 0 16,21-21-16,0 22 0,0-1 16,0 0-16,-21 22 0,21-22 0,0 1 15,0 20-15,0-21 0,0 1 0,-21-1 16,21 0-16,-21 1 0,21-1 16,-22 0-16,22-20 0,0 20 0,0-21 15,-21 0-15,21 0 0,0 1 0,0-1 16,-21 0-16,21 0 0,0 0 15,0-42 32,0 0-47,21 0 0,0 0 16,1-1-16,-22-20 0,0 21 0,21 0 16,-21-22-16,21 1 0,-21 0 15</inkml:trace>
  <inkml:trace contextRef="#ctx0" brushRef="#br0" timeOffset="64595.04">11874 5757 0,'0'0'0,"-42"22"31,21-22-31,0 21 0,21 0 0,-21 0 16,-1 0-16,1 0 0,0 1 0,0-1 15,21 0-15,-21 0 0,0 0 16,-1 0-16,1 22 0,0-22 16,0 0-16,0 0 0,21 0 15,-21 1-15,-1-1 0,22 0 16,0-42 31,22 0-47,-1 21 15,0-22-15,-21 1 0,21 0 16,0 0-16,0 0 0,1 0 0,-22-1 16,21 1-16,0 0 0,0 0 15,0-21-15,-21 20 0,21 1 0,1-21 16,-22 21-16,0 0 0,21-1 15,-21 1-15,21 0 0,0 0 16,-21 0-16,0 0 0,0-1 31,21 22-31,0 22 32,-21-1-32,0 0 15,22 21-15,-1-21 0,0 1 16,-21-1-16,21 21 0,-21-21 0,21 0 15,0 22-15,-21-22 0,22 0 0,-22 21 16,21-20-16,0-1 0,-21 0 16,21 0-16,0 21 0,-21-20 0,21-1 15,-21 0-15,22 0 16,-1 0-16,0 0 16,0-21-16,-21 22 15,21-22 1</inkml:trace>
  <inkml:trace contextRef="#ctx0" brushRef="#br0" timeOffset="66111.75">11874 7472 0,'22'-21'31,"-1"0"-31,-21-1 16,0 1-16,0 0 15,-21 0 1,-1 21-16,1 0 0,0 0 15,0 0-15,0 0 0,-22 0 16,22 0-16,0 21 0,0 0 16,0-21-16,-22 21 0,22 1 0,-21 20 15,0-21-15,20 0 0,-20 0 0,21 22 16,-21-22-16,20 0 0,-20 21 16,21-20-16,-21 20 0,20-21 0,1 0 15,21 22-15,0-22 0,-21 0 16,21 21-16,0-21 0,0 1 0,21-1 15,0 0-15,1 0 0,-1 0 0,0 0 16,0 1-16,21-22 0,1 21 16,-22-21-16,21 0 0,1 0 15,-1 0-15,-21 0 0,21 0 0,1 0 16,-1 0-16,0 0 0,1-21 0,-22 21 16,21-22-16,1 1 0,-1 21 15,0-21-15,-21 0 0,22 21 0,-22-21 16,21 21-16,-21-21 0,1-1 15,-1 22-15,0-21 16,0 21-16,-42 0 47,0 21-31,0-21-16,21 22 15,-22-22-15,1 0 0,0 21 0,0-21 16,0 21-16,0-21 0,-1 21 0,1-21 15,0 0-15,0 21 0,0-21 16,-22 0-16,22 0 0,0 0 0,-21 0 16,21 0-16,-22 0 0,22 0 0,-21 0 15,21 0-15,-22 0 0,1 0 16,21 0-16,-22 0 0,22 0 0,-21-21 16,21 21-16,-22-21 0,22 0 15,0 21-15,0-21 0,0 21 16,0-22-16,21 1 0,-22 0 15,22 0-15,0 0 16,0 0-16,0-1 0,0 1 0,0 0 16,0 0-16,0 0 0,0 0 0,22-1 15,-1 1-15,-21 0 0,21 0 16,0 0-16,0 0 0,0 21 0,22-22 16,-22 1-16,21 0 0,-21 0 0,22 0 15,-22 0-15,21 21 16,-21-22-16,22 22 0,-22 0 0,0 0 0,0 0 15,0 0-15,1 0 0,-1 0 32,0 0-17,-21 22 32,-21-22-31,0 0-1,-1 0 1,1 0-16,0 0 16,0 0-16,0 0 0,0 0 15,-1 0-15,1 21 16,0-21-16,0 0 0,0 21 16,0-21-16,-1 21 0,1-21 0,0 21 15,0-21-15,0 21 0,0 1 16,-1-22-16,-20 21 0,21 0 0,0 0 15,0 0-15,-1 0 0,1 1 0,0-1 16,0 0-16,0 0 0,21 0 16,0 0-16,0 1 0,0-1 0,0 0 15,0 0-15,0 0 0,21 0 0,0 1 16,0-22-16,0 21 16,1 0-16,-1-21 0,0 21 0,0-21 0,0 0 15,0 21-15,1-21 0,-1 0 16,0 0-16,0 0 15,0 0-15,0 0 0,1 0 16,-1 0 0,0 0-16,0 0 15,-21-21-15,0 0 0,0 0 16</inkml:trace>
  <inkml:trace contextRef="#ctx0" brushRef="#br0" timeOffset="72295.67">11155 8805 0,'0'22'15,"0"-1"1,0 0-16,0 0 16,0 0-16,0 0 15,21-21 1,0 22-16,0-22 0,0 0 16,1 0-16,-1 0 0,0 0 15,0 0-15,0-22 0,0 22 0,1-21 16,-1 0-16,0 21 0,0-21 15,0 0-15,0 21 0,-21-21 0,0-1 16,0 1-16,0 0 16,0 0-1,0 0-15,-21 42 32,21 0-32,-21 0 15,21 22-15,0-22 16,0 0-16,0 21 0,0-21 15,0 22-15,0-1 0,-21-21 0,21 22 16,0-22-16,0 21 0,0-21 16,-21 22-16,21-22 0,0 0 0,0 21 15,0-21-15,0 1 0,0-1 0,0 0 16,0 0-16,0 0 16,0 0-16,-21 1 15,-1-22-15,1 0 16,0 0-16,0 0 0,0 0 15,0 0-15,-1 0 0,1-22 0,0 22 16,0-21-16,0 21 0,0-21 16,-1 21-16,1-21 0,0 21 15,21-21-15,-21 21 0,21-21 0,-21 21 16,0 0-16,21-22 16,21 22 15,0 0-31,0 0 0,0 0 0,0-21 15</inkml:trace>
  <inkml:trace contextRef="#ctx0" brushRef="#br0" timeOffset="73080.23">11642 9081 0,'-22'0'0,"22"21"15,-21-21-15,21 21 0,0 0 16,0 0-16,0 0 16,0 1-16,-21-1 0,21 0 15,0 0-15,0 0 0,0 0 16,0 1-16,0-1 0,-21-21 15,21 21-15,0 0 16,0-42 31,0 0-47,0 0 0,0-1 16,0 1-16,0 0 0,21 0 15,-21 0-15,0 0 0,0-1 16,21 1-16,-21 0 0,21 21 15,1-21-15,-22 0 0,21 21 16,-21-21-16,21 21 0,0 0 16,0 21-16,0-21 15,-21 21-15,0 0 0,22 0 0,-1 0 16,-21 1-16,0-1 16,21 0-16,-21 0 0,0 0 0,0 0 15,0 1-15,0-1 16,0-42 46,0-1-62,0 1 16,0 0-16,0 0 0,0 0 16,0 0-16,21-1 15,0 1-15,-21 0 0,21 0 0,1 0 16,-1 21-16,0-21 0,0 21 15,0 0-15,0 0 0,1 0 0,-1 0 16,0 0-16,0 21 0,0-21 0,-21 21 16,0 0-16,21 0 0,-21 0 15,0 1-15,0-1 0,0 0 16,0 0-16,0 0 0,0 0 16,-21-21-16,21 22 15,0-1-15,-21-21 0,21 21 16,-21-21-16</inkml:trace>
  <inkml:trace contextRef="#ctx0" brushRef="#br0" timeOffset="73531.77">12382 8975 0,'0'21'0,"0"0"15,0 0-15,0 0 0,0 1 0,0 20 16,0-21-16,0 21 0,0-20 15,-21 20-15,21 0 0,-21 1 0,21 20 16,0-21-16,0 22 0,-21-1 0,21-20 16,-21 20-16,21 22 0,-21-22 15,21 1-15,0-1 0,0 1 16,-22-1-16,1 1 0,0-1 0,21 1 16,-21 21-16,0-22 0,0 1 15,-1-1-15,1 1 0,0-1 0,0-21 16,0 1-16,21 20 0,-21-20 0,-1-22 15,1 21-15,21-21 0,0 0 0,0 1 16,0-1-16,0 0 0,0-42 31,21 0-15,1-1-16,-22-20 0,21 21 0,0-21 16,0 20-16,-21-20 0,21-21 15,0 20-15,1-20 0,-22-1 16,21 1-16</inkml:trace>
  <inkml:trace contextRef="#ctx0" brushRef="#br0" timeOffset="73915.53">12277 9144 0,'0'0'0,"0"-21"0,0 0 0,0 0 16,0-1-16,0 1 0,0 0 15,0 0-15,21 0 0,0 0 0,0 21 16,0-22-16,0 1 0,1 0 16,-1 0-16,0 21 0,0-21 15,0 21-15,0 0 0,1 0 0,-1 0 16,21 0-16,-21 0 16,0 0-16,1 21 0,-22 0 0,0 0 15,0 22-15,0-22 0,0 0 0,0 21 16,0-21-16,0 1 0,-22 20 15,1-21-15,0 0 0,0 0 0,0 1 16,21-1-16,-21 0 0,-1-21 16,1 21-16,0 0 0,0-21 15,0 0-15,21 21 16,-21-21-16,21-21 31,0 0-31,0 0 16,21 0-16,0 0 0</inkml:trace>
  <inkml:trace contextRef="#ctx0" brushRef="#br0" timeOffset="74247.34">12954 8467 0,'0'0'0,"-21"0"0,21 21 15,-21 0-15,21 0 16,-22 0-16,22 22 0,0-22 0,-21 21 16,21 1-16,-21-1 0,21 21 0,-21-20 15,21-1-15,0 0 0,-21 1 16,21-1-16,-21-21 0,21 22 15,0-22-15,-22 0 0,22 0 0,0 0 16,0 0-16,0 1 16,22-22 15,-1 0-31,-21-22 0,0 1 16</inkml:trace>
  <inkml:trace contextRef="#ctx0" brushRef="#br0" timeOffset="74667.1">12933 9123 0,'0'0'15,"21"0"1,0 0-16,0 0 15,0 0-15,1 0 0,-1-21 16,0 21-16,0-21 0,0-1 0,0 1 16,1 0-16,-22 0 0,0 0 15,0 0-15,0-1 16,0 1-16,0 0 16,-22 21-1,1 0-15,0 21 0,0 0 16,0 1-16,0-1 0,-1 0 0,22 0 15,0 0-15,-21 0 0,21 1 16,0-1-16,-21 21 0,21-21 0,0 0 16,0 1-16,0-1 0,0 0 15,21 0-15,0-21 16,1 0-16,-1 0 0,0 0 16,0 0-16,0 0 0,0 0 15,1 0-15,-1 0 0,0 0 0,0 0 16,0-21-16,22 21 0,-22-21 0</inkml:trace>
  <inkml:trace contextRef="#ctx0" brushRef="#br0" timeOffset="75440.03">13589 8911 0,'-21'0'16,"21"21"-16,0 1 15,-21-1-15,-1 0 16,22 0-16,-21 0 0,21 22 0,0-22 16,0 0-16,0 0 0,-21 0 0,21 0 15,0 1-15,0-1 0,-21 0 16,21 0-16,0 0 16,0-42 46,0 0-62,0 0 16,0 0-16,0-1 0,21 1 15,-21 0-15,21 0 0,0 0 0,-21 0 16,22-1-16,-22-20 0,21 21 16,0 0-16,-21 0 0,21-1 0,-21 1 15,21 21-15,-21-21 0,21 21 16,1 0-16,-1 21 15,-21 0-15,21 1 16,-21-1-16,21 0 0,-21 0 16,0 21-16,0-20 0,0-1 0,0 0 15,0 0-15,0 0 0,0 0 0,0 1 16,0-1-16,0 0 0,0 0 16,-21-21-1,21 21-15,0-42 47,0 0-47,0 0 16,0 0-16,0-1 0,21 1 15,0 0-15,0 0 0,-21 0 0,22 0 16,-1-1-16,0 1 0,0 0 0,0-21 16,0 21-16,1 21 0,-1-22 15,0 1-15,0 21 0,0 0 0,0 21 16,-21 1-1,0-1-15,22 0 0,-22 0 16,0 0-16,0 0 0,0 1 0,0-1 0,0 21 16,0-21-16,-22 0 15,22 1-15,0-1 0,-21-21 16,21 21-16,0 0 16,0-42 30,21 0-30,1 21-16</inkml:trace>
  <inkml:trace contextRef="#ctx0" brushRef="#br0" timeOffset="76372.5">14182 9081 0,'0'21'16,"21"-21"0,0 0-1,0 0-15,0 0 16,0 0-16,-21-21 0,22-1 0,-1 22 16,0-21-16,0 21 0,-21-21 15,21 21-15,-21-21 0,21 21 0,-21-21 16,0 0-16,0-1 0,0 1 31,-21 21-31,0 0 16,0 0-16,0 0 0,21 21 15,-21 1-15,-1-1 0,1 0 16,0 0-16,21 0 0,-21 0 0,21 1 16,0-1-16,-21 0 0,21 0 15,0 0-15,0 0 0,0 1 0,0-1 16,21 0-16,0-21 0,0 0 15,0 0-15,1 0 0,-1 0 16,0 0-16,0 0 0,0 0 0,0 0 16,22 0-16,-22 0 0,0-21 15,0 21-15,0-21 0,1-1 16,-1 22-16,-21-21 0,21 0 0,-21 0 16,21 0-16,-21 0 0,21-1 0,-21 1 15,0 0-15,0 0 0,0 0 16,0 0-16,0-1 0,0 44 47,0-1-47,0 0 15,0 0-15,0 0 0,0 0 16,0 1-16,0-1 0,-21 0 0,21 0 16,0 0-16,-21-21 0,21 21 15,0 1-15,-21-1 16,21 0-1,0-42 32,0 0-47,0-1 16,0 1-16,0 0 0,21 0 16,-21 0-16,21 0 0,0-1 0,0-20 15,-21 21-15,22 0 16,-1 0-16,21-22 0,-21 22 0,0 21 0,1-21 15,-1 0-15,0 21 0,0 0 16,0 0-16,0 0 16,-21 21-16,22 0 0,-22 0 0,0 0 15,21 1-15,-21-1 0,0 0 16,0 0-16,0 0 0,0 0 0,0 1 16,0-1-16,0 0 0,0 0 0,-21 0 15,21 0-15,-22 1 0,22-1 16,0-42 46,0-1-46,0 1-16,0 0 16</inkml:trace>
  <inkml:trace contextRef="#ctx0" brushRef="#br0" timeOffset="76695.33">15409 8488 0,'0'0'0,"-21"0"15,0 21-15,0 0 16,21 0-16,0 1 0,-21-1 0,-1 0 15,22 21-15,-21-21 0,21 22 16,-21-1-16,0 0 0,21 1 0,-21-1 16,0 0-16,21 1 0,-22-1 0,22-21 15,0 22-15,-21-22 0,21 0 16,0 0-16,0 0 0,0 0 0,0 1 16,0-1-1,21-21 16,1-21-31,-22-1 16,21 22-16,0-21 0,0 0 0</inkml:trace>
  <inkml:trace contextRef="#ctx0" brushRef="#br0" timeOffset="77164.19">15727 8869 0,'0'0'0,"0"-21"0,0 0 15,0-1 1,-21 22-16,-1 0 16,1 0-16,0 0 0,0 0 15,0 22-15,21-1 0,-21-21 16,-1 21-16,1 0 0,0 0 0,0 0 16,21 1-16,-21-22 0,21 21 15,0 0-15,0 0 0,0 0 16,21-21-16,0 0 0,0 0 15,0 0-15,1 0 0,-1 0 16,21 0-16,-21 21 0,0-21 0,1 0 16,-1 0-16,0 22 0,0-22 15,0 0-15,0 21 0,-21 0 16,0 0-16,0 0 16,0 0-1,0 1-15,-21-22 16,0 0-16,0 21 0,0-21 0,0 0 15,-1 0-15,1 21 0,0-21 16,0 0-16,0 0 0,0 0 0,-1 0 16,1 0-16,0 0 0,0 0 15,0 0-15,0 0 16,21-21 15,0 0-15,0-1-16</inkml:trace>
  <inkml:trace contextRef="#ctx0" brushRef="#br0" timeOffset="77515.53">15155 8636 0,'64'-21'31,"-43"21"-31,0 0 0,21 0 16,1 0-16,-22 0 0,21 0 0,1 0 15,-22 0-15,21 0 0,-21 0 0,22-21 16,-22 21-16,0 0 0,0 0 15,0 0-15,0 0 0,1 0 16</inkml:trace>
  <inkml:trace contextRef="#ctx0" brushRef="#br0" timeOffset="82416.83">17378 4297 0,'-21'0'47</inkml:trace>
  <inkml:trace contextRef="#ctx0" brushRef="#br0" timeOffset="83207.05">17462 4276 0,'22'0'32,"-1"0"-17,-21-21 1,0-1-16,0 1 15,0 0 1,0 0-16,0 0 0,0 0 16,0-1-1,-21 22-15,-1-21 0,1 21 0,0-21 16,0 21-16,-21 0 0,20 0 16,-20 0-16,21 0 0,-21 0 0,-1 0 15,22 21-15,-21 0 0,-1 1 16,22-1-16,-21 21 0,21-21 0,-22 22 15,22-22-15,0 21 0,0 0 16,0-20-16,0 20 0,-1-21 0,1 21 16,21-20-16,0 20 0,-21-21 0,21 21 15,0-20-15,0-1 0,0 21 16,0-21-16,0 0 0,0 22 0,21-22 16,0 0-16,-21 0 0,22 0 15,-1 1-15,21-1 0,-21 0 16,22-21-16,-22 21 0,21-21 0,0 0 15,1 0-15,-1 0 0,0 0 16,1 0-16,-1 0 0,0 0 0,1-21 16,-1 21-16,0-21 0,1 0 15,-22-1-15,21 22 0,-21-21 0,22 0 16,-22 0-16,0 21 0,0-21 16,-21 0-16,21 21 0,1 0 15,-22-22 1</inkml:trace>
  <inkml:trace contextRef="#ctx0" brushRef="#br0" timeOffset="83848.98">17272 5609 0,'0'-21'16,"0"42"-16,0-63 0,0 21 0,21 21 15,-21-21-15,0-1 0,21 22 0,-21 22 47,0-1-47,0 0 0,0 0 0,0 21 16,0 1-16,0 20 0,0-20 15,-21-1-15,0 21 0,21-20 16,-21 20-16,0-20 0,-1 20 0,22-21 16,-21 1-16,0 20 0,21-20 15,0-1-15,-21 21 0,21-20 0,-21-1 16,21-21-16,0 22 0,0-22 16,0 0-16,0 0 0,0 0 0,0 0 15,21-42 16,-21 0-31,21-21 16,0 21-16,-21-1 0,21-20 16,1 0-16,-1-1 0,0 1 0,-21 0 15,21-1-15</inkml:trace>
  <inkml:trace contextRef="#ctx0" brushRef="#br0" timeOffset="84355.62">17357 5715 0,'0'-42'0,"0"84"0,0-105 15,0 41-15,-22 1 16,1 21-16,0 0 0,0 0 16,0 0-16,0 21 0,-1 1 15,1-1-15,0 0 0,0 0 0,0 0 16,0 0-16,-1 22 0,1-22 16,0 21-16,21-21 0,-21 1 0,0-1 15,0 21-15,21-21 16,0 0-16,-22 1 0,22-1 15,22-42 32,-1-1-47,0 22 0,0-21 0,0 0 16,0 0-16,1 0 0,-1 0 16,0-1-16,21-20 0,-21 21 0,1 0 15,20-22-15,-21 22 0,0-21 16,22 21-16,-22 0 0,0-1 15,-21 1-15,21 0 0,-21 0 0,21 21 16,0 0 0,-21 21-16,0 0 0,0 0 15,0 22-15,0-22 0,0 21 0,0 1 16,0-1-16,0 0 0,0 1 16,0-22-16,0 21 0,0-21 0,0 0 15,0 22-15,0-22 0,0 0 0,0 0 16,22 0-16,-1 1 15,0-22 1,-21 21 0,0-42 15</inkml:trace>
  <inkml:trace contextRef="#ctx0" brushRef="#br0" timeOffset="84991.95">17484 7154 0,'0'-21'16,"0"0"-16,0 42 46,-22 0-30,22 22-16,-21-22 0,21 21 16,0 1-16,-21-1 0,0 0 0,0 1 15,21-1-15,-21 0 0,21-21 16,0 22-16,-22-1 0,22 0 0,-21-20 16,21 20-16,0-21 0,0 21 15,0-20-15,0-1 0,0 0 0,0 0 16,0 0-16,0 0 0,0 1 0,0-1 15,0 0 1,21-21 0,1-21-1,-22 0-15,0-1 16,0 1-16</inkml:trace>
  <inkml:trace contextRef="#ctx0" brushRef="#br0" timeOffset="85331.75">17081 7874 0,'0'0'0,"-21"85"31,21-64-31,0 21 0,0-21 0,0 1 16,0-1-16,0 0 0,21 0 15,1 0-15,-1-21 0,0 21 16,0-21-16,21 0 0,-20 0 0,20 0 16,0 0-16,1 0 0,-1 0 15,0 0-15,1 0 0,-1 0 0,0 0 16,1-21-16,-1 21 0,0-21 16,-21 0-16,22 21 0,-1-21 0,-21 0 15,0-1-15,1 22 0,-1-21 0,0 0 16,-21 0-16,21 21 0,-21-21 15,0 0-15,0-1 0,0 1 16,0 0-16,0 0 0,-21 0 16</inkml:trace>
  <inkml:trace contextRef="#ctx0" brushRef="#br0" timeOffset="86159.64">17208 7303 0,'0'-22'31,"22"22"-31,-1 0 0,0 0 0,21 0 15,-21-21-15,22 21 0,-22-21 16,21 21-16,1 0 0,-1-21 0,0 21 16,-21 0-16,22 0 0,-1-21 15,-21 21-15,22 0 0,-22 0 0,0 0 16,0 0-16,0 0 0,0-21 16,-42 21 515,0 0-531</inkml:trace>
  <inkml:trace contextRef="#ctx0" brushRef="#br0" timeOffset="87056.77">19706 5779 0,'0'0'15,"21"-22"-15,-21 1 16,21 21-16,1 21 47,-1 1-47,-21-1 0,21 0 15,0 0-15,0 21 16,0-20-16,1-1 0,-1 21 16,0-21-16,0 22 0,0-22 0,0 21 0,22 0 15,-22-20-15,21 20 16,-21 0-16,22 22 0,-22-22 0,21 0 16,1 22-16,-22-22 0,21 1 15,-21-1-15,22 0 0,-22 1 0,0-1 16,21-21-16,-21 21 0,1-20 0,-1-1 15,0 21-15,21-42 0,-21 21 16,-21 0-16,22 1 0,-1-22 0,0 21 16,0-21 15,-21-21-15,0-1-1,0 1-15,0 0 16,0 0-16,0 0 0,-21 0 15,21-1-15,0 1 0</inkml:trace>
  <inkml:trace contextRef="#ctx0" brushRef="#br0" timeOffset="87675.3">20786 5884 0,'0'0'0,"0"-42"31,0 21-31,-22 21 16,1-21-16,0 21 16,0 0-16,0 0 0,0 0 15,-1 0-15,1 0 0,0 21 16,0 0-16,0 0 0,0 0 15,-22 1-15,22-1 0,0 21 0,-21-21 16,20 22-16,1-22 0,-21 21 16,0 0-16,20 1 0,-20-1 15,0 0-15,-1 1 0,22 20 0,-21-20 16,0-1-16,-1 21 0,22-20 16,-21-1-16,-1 0 0,1-20 0,21 20 15,-21-21-15,20 21 0,-20-20 16,21-1-16,0 0 0,-22 0 0,22 0 15,0-21-15,0 21 0,0 1 16,0-1 0,-1-21-1,22-21 95,22 21-95,-1 0 1,0 0 15</inkml:trace>
  <inkml:trace contextRef="#ctx0" brushRef="#br0" timeOffset="90280.2">19643 7620 0,'0'0'0,"-22"-21"0,22 0 0,0 0 16,0-1-16,0 1 0,0 0 16,0 0-16,22 21 0,-1-21 15,0 21-15,-21-21 0,21 21 0,0 0 16,0 0-16,1 0 0,-1 0 15,0 21-15,0 0 0,-21 0 16,0 0-16,21 22 0,-21-22 0,21 0 16,-21 0-16,0 21 0,0-20 15,0-1-15,0 0 0,0 0 0,0 0 16,0 0-16,0 1 16,-21-22-16,21 21 0,0-42 62,0-1-62,0 1 0,21 0 16,1 21-16,-22-21 0,21 0 15,0 0-15,0-1 0,0-20 0,-21 21 16,21 0-16,1 0 0,-1-1 16,0 1-16,0 21 0,0-21 0,0 21 15,1 0-15,-1 0 0,-21 21 16,21 0-16,-21 1 15,21-1-15,-21 0 0,0 0 0,0 0 16,0 22-16,0-22 0,0 0 0,0 0 16,0 0-16,-21 0 0,21 1 15,-21-22-15,21 21 0,-21-21 0,21 21 16,21-42 15,0 21-15</inkml:trace>
  <inkml:trace contextRef="#ctx0" brushRef="#br0" timeOffset="90695.96">20616 7472 0,'0'0'0,"-21"0"15,0 21-15,0 0 16,0 0-16,-1-21 0,1 22 0,21-1 15,-21 0-15,0 0 0,0 21 0,21-20 16,0-1-16,0 0 0,0 0 16,0 0-16,0 0 0,0 1 15,0-1-15,21-21 16,0 0-16,0 0 0,0 0 16,1 0-16,-1 0 0,21 0 15,-21 0-15,0 0 0,22-21 0,-22-1 16,0 22-16,0-21 0,0 0 15,1 0-15,-22 0 0,0 0 0,0-1 16,0 1-16,0 0 0,-22 0 16,1-21-16,0 20 0,0 1 0,-21 0 15,20 0-15,1 21 0,-21 0 0,21-21 16,0 21-16,-22 0 0,22 0 16,0 0-16,0 21 0,21 0 0,0 0 15,0 0-15,0 1 16,0-1-16,21-21 0,-21 21 15,42-21-15,-21 0 0,1 0 16,-1 0-16,21 0 0</inkml:trace>
  <inkml:trace contextRef="#ctx0" brushRef="#br0" timeOffset="90983.8">21082 7303 0,'0'0'16,"0"-22"-16,21 1 0,-21-21 0,0 21 15,0 0-15,0-1 0,21 22 16,-21 22 0,0-1-16,-21 21 15,0 0-15,21 1 0,-21-1 16,0 0-16,21 1 0,-22-1 16,1 0-16,0-20 0,0 20 0,21 0 15,0-21-15,-21 1 0,21 20 16,-21-21-16,21 0 0,0 0 15,0 1-15,21-1 16,0-21-16,0 0 16,0 0-16,0-21 0,1 21 15,-1-22-15,-21 1 0,21 0 0,0 21 16</inkml:trace>
  <inkml:trace contextRef="#ctx0" brushRef="#br0" timeOffset="91159.73">20913 7472 0,'0'0'15,"21"21"1,0-21-16,0 0 16,0 0-16,0 0 0,1 0 15,-1 0-15,21 0 0,-21 0 0,0 0 16,22 0-16</inkml:trace>
  <inkml:trace contextRef="#ctx0" brushRef="#br0" timeOffset="91483.58">21865 7345 0,'0'21'16,"-21"0"-1,21 22-15,0-22 0,0 0 0,-21 21 16,21 1-16,-21-1 0,21-21 16,-22 21-16,22 1 0,0-1 15,0 0-15,0 1 0,0-1 0,0 22 0,0-22 16,-21 0-16,21 1 16,-21 20-16,21-21 0,0 1 0,-21-1 15,21 0-15,-21 1 0,21-1 0,-21-21 16,21 22-16,0-22 0,0 0 15,0 0-15,0 0 0,0 0 0,0 1 16,0-44 15,0 1-31,21 0 16</inkml:trace>
  <inkml:trace contextRef="#ctx0" brushRef="#br0" timeOffset="91815.43">21802 7705 0,'0'-43'16,"0"86"-16,0-128 0,-22 64 0,22-21 0,-21 20 15,21-20-15,0 21 0,0 0 16,0 0-16,0-1 0,0 1 0,21 21 16,1-21-16,-1 21 0,0 0 0,0 0 15,21 0-15,-20 0 0,-1 0 16,21 0-16,-21 0 0,0 21 15,1 0-15,-1 1 0,-21-1 16,0 0-16,0 0 0,0 0 16,0 0-16,0 1 0,0-1 0,-21-21 15,-1 21-15,22 0 0,-42-21 16,21 21-16,0-21 0,0 0 0,-22 21 16,22-21-16,0 0 0,0 0 15,42 0 16,0 0-15,0 0-16</inkml:trace>
  <inkml:trace contextRef="#ctx0" brushRef="#br0" timeOffset="92284.16">22225 7345 0,'0'-21'15,"0"42"-15,0-21 47,-21 21-47,21 0 0,-21 0 16,-1 1-16,22-1 0,0 0 16,0 0-16,-21 0 0,21 0 15,0 1-15,0-1 0,0 0 16,0 0-16,0 0 15,0 0-15,21-21 16,1 0-16,-1 0 16,0 0-16,0 0 0,0 0 15,0 0-15,1-21 0,-22 0 16,21 21-16,0-21 0,-21 0 16,0 0-16,0-1 0,21 1 0,-21 0 15,0 0-15,0 0 0,0 0 0,0-1 16,0 1-16,-21 0 15,0 0-15,0 21 0,-1 0 16,1 0-16,0 0 16,0 0-16,0 0 0,0 21 15,-1 0-15,22 0 16,0 1-16,0-1 16,22-21-1,-1 0-15,0 0 0,0 0 16,0 0-16</inkml:trace>
  <inkml:trace contextRef="#ctx0" brushRef="#br0" timeOffset="92707.93">22754 7324 0,'0'0'0,"0"-21"0,21 21 0,-21-22 16,-21 22-1,0 0-15,0 0 0,0 0 16,-1 0-16,1 22 0,0-22 0,-21 21 15,21 0-15,-1-21 0,1 21 16,21 0-16,-21-21 0,21 21 16,0 1-1,21-22-15,0 21 16,1-21-16,-1 0 0,21 0 16,-21 0-16,0 21 15,1-21-15,-1 0 0,0 21 16,0-21-16,-21 21 0,21-21 15,-21 21-15,0 1 16,0-1-16,-21-21 16,0 21-16,0-21 0,0 0 15,-1 0-15,1 0 0,0 21 0,-21-21 16,21 0-16,-1 0 0,1 0 16,0 0-16,0 0 0,0 0 15,21 21-15,-21-21 0,21-21 63,21 21-63</inkml:trace>
  <inkml:trace contextRef="#ctx0" brushRef="#br0" timeOffset="93191.27">23283 7345 0,'0'-21'0,"0"42"0,-21-42 0,21 0 16,-21 21-16,0-22 0,0 22 0,-1 0 16,1-21-16,0 21 15,0 0-15,0 0 0,0 0 0,-1 0 16,1 0-16,0 0 0,0 0 15,0 21-15,0-21 0,21 22 0,0-1 16,0 0-16,0 0 16,0 0-16,0 0 0,21-21 15,0 22-15,0-22 0,0 21 0,0-21 16,1 21-16,-1-21 16,21 0-16,-21 21 0,0-21 0,1 21 15,-1-21-15,0 21 0,-21 1 16,21-22-16,-21 21 15,0 0-15,-21-21 16,21 21-16,-21-21 16,0 0-16,-22 0 0,22 0 0,0 21 15,-21-21-15,20 0 0,-20 0 16,21 0-16,-21 0 0,20 0 0,1 0 16,0 0-16,0 0 0,0 0 15,21-21 16,21 21-31,0-21 16,0 21-16,0-21 0</inkml:trace>
  <inkml:trace contextRef="#ctx0" brushRef="#br0" timeOffset="93455.99">23389 7345 0,'0'21'31,"0"0"-15,0 0-16,-21 1 15,21-1-15,0 0 0,0 0 0,0 0 16,-21 0-16,21 1 0,-21-1 16,21 0-16,0 0 15,0 0 1,0-42 15,0 0-15</inkml:trace>
  <inkml:trace contextRef="#ctx0" brushRef="#br0" timeOffset="93859.76">23474 7091 0,'0'0'0,"-21"0"0,-1 0 0,1 0 16,0 0-16,0 0 0,0 0 15,0 0 1,-1 21-16,22 0 16,0 0-1,22-21 1,-1 0-16,0 0 15,0 0-15,0 0 16,0 0-16,1 0 0,-1-21 16,0 0-1,-21 0-15,0 0 16,0 0-16,0-1 16,-21 22-16,0-21 15,-1 21-15,1 0 0,0 0 16,0 0-16,0 0 15,0 21-15,21 1 16,-22-22-16,22 21 0,0 0 16,0 0-16,22 0 15,-1-21 1,0 0-16</inkml:trace>
  <inkml:trace contextRef="#ctx0" brushRef="#br0" timeOffset="94488.4">23685 7027 0,'0'0'0,"22"0"16,-22 22 15,0-1-31,0 0 16,0 0-16,-22 21 0,22-20 15,0-1-15,0 21 0,-21-21 0,21 22 16,-21-22-16,21 21 0,0-21 0,-21 22 16,21-22-16,0 0 0,0 0 15,0 0-15,0 0 0,0 1 0,0-1 16,0 0-16,-21 0 16,0-21-16,21 21 15,-22-21 16,22-21-31,0 0 16,0 0-16,0 0 16,0-1-16,22 1 0,-1 0 15,0 0-15,-21 0 0,21 0 0,0-1 16,22 1-16,-22 0 0,21 0 16,-21 21-16,22-21 0,-22 0 0,21 21 15,0 0-15,1 0 0,-22 0 16,21 0-16,-21 0 0,22 21 0,-22-21 15,-21 21-15,0 0 0,0 0 16,0 0-16,0 1 0,0-1 16,0 0-16,-21 0 0,0 0 0,-1 0 15,-20 1-15,21-1 0,-21-21 16,20 21-16,-20-21 0,0 0 0,21 21 16,-22-21-16,22 0 0,-21 0 15,21 0-15,-1 21 0,-20-21 0,21 0 16,0 0-16,0 0 15,-1 0-15,22-21 32,22 0-17,-1 0-15,0 21 0,0-21 16,0-1-16</inkml:trace>
  <inkml:trace contextRef="#ctx0" brushRef="#br0" timeOffset="94868.18">24405 7027 0,'0'-21'16,"-21"21"-1,0 21 1,21 1-16,0-1 16,-21 0-16,-1 21 0,22 1 0,-21-22 15,21 21-15,0 0 0,-21 1 16,0-22-16,0 21 0,21 1 0,0-22 16,-21 0-16,21 21 0,-22-21 0,22 1 15,-21-1-15,21 0 16,0 0-16,0 0 15,21-42 32,-21 0-47,22 21 0,-1-21 16,0 0-16,0-1 0,0 1 0</inkml:trace>
  <inkml:trace contextRef="#ctx0" brushRef="#br0" timeOffset="95311.93">24490 7408 0,'0'22'16,"21"-22"15,0 0-15,0 0-16,0-22 0,1 22 15,-1-21-15,0 21 0,-21-21 16,21 0-16,-21 0 16,0 0-16,0-1 15,0 1 1,-21 21-16,0 0 16,0 0-16,-1 0 0,1 21 15,0-21-15,21 22 0,-21-1 0,0 0 16,0 0-16,21 0 0,0 0 0,-22 1 15,22-1-15,-21 0 16,21 0-16,0 0 0,0 0 0,0 1 16,0-1-16,0 0 15,21 0 1,1-21-16,-1 0 0,0 0 16,0 0-16,0 0 15,0 0-15,1 0 0,-1 0 16,0 0-16,0-21 15,0 0-15,0 0 16</inkml:trace>
  <inkml:trace contextRef="#ctx0" brushRef="#br0" timeOffset="95539.8">24723 7599 0,'0'21'31,"21"-21"16</inkml:trace>
  <inkml:trace contextRef="#ctx0" brushRef="#br0" timeOffset="96467.6">19092 8615 0,'21'0'16,"1"0"0,-1-21-16,0 0 0,0 21 15,0-22-15,0 22 0,1-21 0,-1 0 16,0 0-1,-21 0-15,21 21 0,-21-21 0,0-1 0,0 1 16,0 0-16,0 0 16,0 0-16,-21 21 15,0 0 1,21 21 0,0 0-16,0 0 0,0 0 0,0 22 15,0-22-15,0 21 0,0-21 0,0 22 16,0-22-16,0 21 0,0 1 15,0-1-15,0-21 0,0 21 0,0 1 16,0-1-16,0-21 0,0 22 16,0-22-16,0 0 0,0 0 15,0 21-15,-21-20 0,-1-22 0,1 21 16,0 0-16,0-21 0,0 0 16,0 21-16,-1-21 0,1 0 0,0 0 15,0 0-15,0 0 16,21-21-16,0 0 15,0 0-15,0-1 0,0 1 16,0 0-16,0 0 16,21 21-16,-21-21 0,21 0 15</inkml:trace>
  <inkml:trace contextRef="#ctx0" brushRef="#br0" timeOffset="96963.97">19600 8700 0,'0'0'0,"-21"21"31,21 0-31,-21 0 0,21 0 0,0 0 16,0 1-16,0-1 0,0 0 16,-21 0-16,21 0 0,0 22 0,0-22 15,0 0-15,-21-21 0,21 21 0,0 0 16,0 0-16,0 1 15,0-44 32,0 1-47,0 0 16,0 0-16,0 0 0,0 0 16,21-22-16,0 22 0,0-21 0,-21 21 15,21-22-15,0 22 0,1-21 0,-1 21 16,0-1-16,0 1 0,0 21 15,22-21-15,-22 21 0,0 0 0,0 0 16,0 21-16,0 0 16,-21 1-16,22-1 0,-22 21 15,0-21-15,0 22 0,0-22 0,0 21 16,0-21-16,0 22 0,0-22 16,-22 0-16,22 21 0,-21-21 0,0 1 15,21-1-15,0 0 0,-21-21 16,42-21 15,-21 0-15,21-1-16,0 1 0</inkml:trace>
  <inkml:trace contextRef="#ctx0" brushRef="#br0" timeOffset="97220.89">20193 8530 0,'0'0'0,"0"-21"0,0 0 15,0 0-15,0 42 32,0 0-32,0 0 15,0 0-15,0 1 0,0 20 0,0-21 16,-21 21-16,21 1 0,0-1 0,0-21 16,0 22-16,0-1 0,-21-21 15,21 21-15,0-20 0,-22-1 0,22 0 16,0 0-16,0 0 0,0 0 15,22-21 17,-1 0-32,-21-21 0,0 0 15</inkml:trace>
  <inkml:trace contextRef="#ctx0" brushRef="#br0" timeOffset="97415.77">20045 8784 0,'0'0'0,"21"0"47,0 0-47,0 0 16,0 0-16,1 0 0,-1-21 16,0 21-16,0 0 0,0 0 15,0 0-15,1-21 0,-1 21 16,0 0-16</inkml:trace>
  <inkml:trace contextRef="#ctx0" brushRef="#br0" timeOffset="97779.56">20320 8911 0,'0'21'16,"21"-21"-1,0 0-15,0 0 0,1 0 16,-1 0-16,0-21 0,0 21 0,21-21 16,-20 21-16,-1-21 0,21 0 0,-21 21 15,0-21-15,-21-1 0,22 22 16,-22-21-16,0 0 0,0 0 16,-22 21-1,1 0-15,0 0 0,0 0 0,0 21 16,0 0-16,-1 0 0,1 1 15,0-1-15,0 0 0,0 0 0,21 0 16,0 22-16,0-22 0,-21 0 16,21 0-16,0 0 0,0 0 15,0 1-15,21-1 0,0-21 16,0 0-16,0 0 0,22 0 16,-22 0-16,0 0 0,0 0 15,0 0-15,0 0 0,22-21 0,-22 21 16</inkml:trace>
  <inkml:trace contextRef="#ctx0" brushRef="#br0" timeOffset="98124.37">20891 8784 0,'0'0'0,"0"-21"16,22-42 0,-1 63-16,0-22 0,0 22 15,0 0 1,0 0-16,-21 22 0,0-1 15,22 0-15,-22 0 0,0 0 16,0 22-16,0-22 0,0 0 0,0 21 16,0-21-16,0 22 0,0-22 0,0 0 15,-22 0-15,22 0 0,0 1 16,-21-22-16,21-22 47,0 1-47,0 0 15,0 0-15,0 0 16,0 0-16,21-1 0,-21 1 0,22 0 16,-22-21-16,0 21 0,21-1 0,0-20 15,0 21-15,-21 0 0,21 0 16,0-1-16,1 1 0,-1 0 0</inkml:trace>
  <inkml:trace contextRef="#ctx0" brushRef="#br0" timeOffset="98636.07">21421 8551 0,'0'-21'0,"-22"21"31,1 21-15,21 1-16,-21-22 0,21 21 16,0 21-16,0-21 0,-21 0 0,21 22 15,-21-1-15,21 0 0,0 1 16,-21-1-16,21 0 0,0 1 0,0-1 15,0 22-15,0-22 0,0 0 0,0 1 16,0-1-16,0 0 0,0 1 16,-22 20-16,22-21 0,0 1 15,-21-1-15,21 0 0,0 22 0,0-22 16,-21 1-16,0-1 0,21 0 16,-21 1-16,21-22 0,0 21 0,0-21 15,0 0-15,0 1 0,0-1 0,21-21 31,0 0-31,0 0 0,0 0 16,22 0-16,-22-21 0,0-1 0,0 1 16,22 21-16,-22-42 0,0 21 0,21 0 15,-21-22-15,1 22 0,-1-21 16,0-1-16,-21 1 0,0 0 16,0-1-16,0 1 0,0 0 0,0-1 15,-21 1-15,0 0 0,-1-1 16,1 1-16,0 21 0,-21-21 0,21 20 15,-22-20-15,22 21 0,0 0 0,0 21 16,0-21-16,-1 21 16,44 0-1,-1 0-15,0 0 16,21 0-16,-21 0 0,22 0 0,-1-22 16,-21 22-16,43-21 0,-22 21 0</inkml:trace>
  <inkml:trace contextRef="#ctx0" brushRef="#br0" timeOffset="99091.81">22161 8721 0,'0'0'15,"0"-21"-15,0-1 0,0 1 0,-21 0 0,0 0 16,0 0-16,0 21 0,0 0 0,-1 0 16,1 0-16,0 0 0,0 0 15,0 0-15,-22 21 0,22 0 0,0 0 16,0 0-16,0 1 0,0 20 15,-1-21-15,1 21 0,21 1 0,0-22 16,0 21-16,0-21 0,0 1 0,0-1 16,0 0-16,0 0 0,0 0 15,21-21-15,1 0 16,-1 0-16,0 0 0,0 0 16,0 0-16,0 0 0,22-21 0,-22 21 15,0-21-15,0 0 0,0 0 0,1-1 16,-1 1-16,0 0 0,-21 0 15,21-21-15,-21 20 0,21-20 0,-21 21 16,21 0-16,-21 0 0,0-1 16,-21 22 15,21 22-31,-21-1 0,21 21 16,-21-21-16,21 0 0,0 1 0,0-1 15,0 0-15,0 0 0,0 0 16,0 0-16,0 1 0,0-1 15,21 0-15,0-21 16,0 0-16,1 0 16,-1 0-16,0 0 0,0-21 0,0 0 15</inkml:trace>
  <inkml:trace contextRef="#ctx0" brushRef="#br0" timeOffset="99339.58">22627 8636 0,'0'0'0,"0"-21"0,0 0 0,0 0 15,-21 21 1,0 0-16,0 0 0,-1 21 16,1 0-16,0 0 0,0 0 15,0 0-15,0 1 0,-1 20 0,1-21 16,0 21-16,0-20 0,21-1 16,0 21-16,0-21 0,0 0 0,0 1 15,0-1-15,0 0 0,0 0 0,0 0 16,21-21-16,0 0 15,0 0-15,1 0 0,-1 0 0,0 0 16,21 0-16,-21 0 0,1-21 16,20 0-16,0 21 0,-21-21 15</inkml:trace>
  <inkml:trace contextRef="#ctx0" brushRef="#br0" timeOffset="99711.37">22860 8763 0,'-21'0'15,"42"0"17,0 0-17,0 0-15,0 0 0,1 0 16,-1 0-16,0-21 0,0 21 16,0-21-16,0 21 0,1-21 0,-1-1 15,0 22 1,-21-21-16,-21 21 15,-22 0 1,22 0-16,0 0 0,-21 21 0,-1 1 16,22-1-16,-21 0 0,21 0 0,0 0 15,-1 0-15,1 22 0,0-22 16,21 0-16,0 0 0,0 0 0,0 1 16,0-1-16,0 0 0,21-21 15,0 21-15,1 0 0,-1-21 0,0 0 16,0 0-16,21 0 0,-20 0 15,20 0-15,-21 0 0,21 0 16,-20-21-16,20 21 0,-21-21 0,0 0 16,0 0-16,1-1 0,-1 1 0</inkml:trace>
  <inkml:trace contextRef="#ctx0" brushRef="#br0" timeOffset="100667.43">20087 9737 0,'0'-43'15,"21"22"1,0 0-16,1 0 16,-1 21-16,-21-21 0,21 0 15,0 21-15,0-22 0,-21 1 16,0 0-16,0 0 0,0 0 16,-21 21-16,0 0 15,0 0-15,0 0 0,-22 0 16,22 0-16,0 21 0,-21-21 0,20 21 15,1 0-15,0 0 0,0 1 16,0-1-16,21 0 0,-21 0 0,21 0 16,0 0-16,0 1 0,0-1 0,21 21 15,0-21-15,0 0 0,0 1 16,0-1-16,1 0 0,-22 0 16,21 0-16,0 0 0,0 1 0,-21-1 15,0 0-15,0 0 0,0 0 16,0 0-16,-21-21 0,0 22 0,0-22 15,-22 0-15,22 21 0,-21-21 0,21 0 16,-22 0-16,22 0 0,0 0 16,-21 0-16,20 0 0,1 0 0,0-21 15,21-1-15,0 1 0,0 0 16,0 0-16,0 0 16,0 0-16,0-1 0,21 1 15,0 21-15,22-21 0,-22 0 0,0 0 16,21 21-16,-20-21 15</inkml:trace>
  <inkml:trace contextRef="#ctx0" brushRef="#br0" timeOffset="101064.22">20235 9779 0,'0'21'32,"0"0"-32,0 1 0,0-1 0,0 0 15,0 0-15,0 0 0,0 0 16,0 1-16,0-1 0,-21 0 15,21 0-15,0 0 0,0 0 16,0 1-16,21-22 31,0 0-31,1 0 16,-1 0-16,0 0 0,0-22 0,0 1 16,0 21-16,1-21 0,-1 0 15,0 0-15,0 21 0,0-21 0,-21-1 16,21 22-16,-21-21 0,0 0 0,-21 21 47,0 0-32,0 0-15,0 0 32,21 21-17,21-21 16,0 0-15</inkml:trace>
  <inkml:trace contextRef="#ctx0" brushRef="#br0" timeOffset="101376.04">20701 9821 0,'0'0'0,"0"-21"31,-21 21-31,0 0 15,21 21-15,-22 1 0,22 20 16,0-21-16,0 0 16,0 0-16,0 22 0,0-22 0,0 21 15,-21 1-15,21-1 0,0-21 0,-21 21 16,21 1-16,0-1 0,-21 0 16,0 1-16,0-1 0,21 22 0,-22-22 15,1 0-15,0 1 0,0-22 0,21 21 16,-21 0-16,0-20 0,-1 20 0,22-21 15,0 0-15,-21 0 0,0 1 16,42-44 15,0 1-31,1 0 0,-22 0 16,42 0-16,-21-22 0,0 22 0,0-21 16,1 0-16</inkml:trace>
  <inkml:trace contextRef="#ctx0" brushRef="#br0" timeOffset="101647.88">20701 9970 0,'0'0'16,"0"-43"-16,0 22 0,0-21 0,0 21 0,21-22 16,0 22-16,-21 0 0,21 21 15,1-21-15,-1 0 0,0 21 0,0 0 16,0 0-16,0 0 0,1 0 16,-1 0-16,0 0 0,0 21 15,0 0-15,-21 0 0,0 0 0,0 0 16,0 1-16,0-1 0,0 0 15,-21 0-15,0 0 0,0 0 0,0-21 16,-1 22-16,-20-1 0,21-21 0,0 0 16,0 21-16,-1-21 0,1 0 15,42 0 17,1 0-32,-1-21 0,0 21 15,0-21-15,0 21 0</inkml:trace>
  <inkml:trace contextRef="#ctx0" brushRef="#br0" timeOffset="101959.7">21082 9906 0,'21'-21'16,"-42"42"-16,63-42 0,-21 21 16,1-21-16,-1 21 15,0-21-15,-21-1 0,21 22 16,0-21-16,-21 0 15,-21 21 1,0 21 0,0-21-16,21 21 0,-21-21 15,-1 22-15,22-1 0,-21 0 16,21 0-16,0 0 0,0 0 16,0 1-16,0-1 15,21-21 1,1 0-16,-1 0 0,0 0 15,0 0-15,0 0 0,0 0 0,-21-21 16,22 21-16,-1-22 0,0 22 16,-21-21-16,0 0 0</inkml:trace>
  <inkml:trace contextRef="#ctx0" brushRef="#br0" timeOffset="102259.61">21399 9800 0,'43'-21'15,"-22"21"1,0 0-1,0 21-15,-21 0 0,0 1 16,21-1-16,-21 0 0,22 0 16,-22 0-16,0 0 0,0 1 15,0-1-15,0 0 0,0 0 16,-22-21 15,22-21-15,0 0-1,0 0-15,0-1 0,22 1 16,-22 0-16,21 0 16,0 0-16,-21 0 0,21-1 15,0 22-15,0-21 0,1 0 0,-1 0 16,0 0-16,0 21 16,0 0-16,0-21 0,1 21 0</inkml:trace>
  <inkml:trace contextRef="#ctx0" brushRef="#br0" timeOffset="102932.22">22077 9631 0,'0'42'16,"0"-21"-16,0 1 16,0-1-16,0 0 0,-21 0 15,21 0-15,0 22 0,0-22 0,0 0 16,0 0-16,0 0 0,0 0 0,-22-21 15,22 22-15,0-1 0,-21-21 16,21 21-16,0-42 47,0 0-47,0-1 16,0 1-16,0 0 15,0 0-15,0 0 0,0 0 0,21-1 16,1-20-16,-1 21 0,-21 0 0,21 0 15,0-1-15,0 1 0,-21 0 16,21 0-16,1 21 0,-1 0 0,0 0 16,0 21-1,-21 0-15,0 0 0,0 1 16,21 20-16,-21-21 0,0 0 0,0 0 16,0 1-16,0-1 0,0 0 15,0 0-15,0 0 0,0 0 16,0-42 31,0 0-47,0 0 15,0 0-15,21 0 16,1-1-16,-22 1 0,21 0 0,0 0 16,0 0-16,0 0 0,0-22 0,1 22 15,-1 0-15,0 0 0,0 21 16,0 0-16,0 0 0,-21 21 31,0 0-31,0 0 0,0 22 0,0-22 16,0 0-16,0 0 0,-21 0 15,21 0-15,0 1 0,-21-1 16,0 0-16,21 0 0,-21-21 0,21 21 16,0 0-16,0 1 15,21-22 1,0 0-16,0 0 15,0-22-15,22 22 0,-22-21 0</inkml:trace>
  <inkml:trace contextRef="#ctx0" brushRef="#br0" timeOffset="103328.04">23029 9673 0,'0'0'16,"0"-21"-1,-21 21 1,0 0-16,0 0 0,0 0 0,-22 21 15,22 0-15,0 1 0,0-1 0,0 0 16,-1 0-16,1 0 0,0 22 16,21-22-16,0 0 0,0 0 0,0 0 15,0 0-15,0 1 0,0-1 16,21 0-16,0-21 0,22 0 16,-22 21-16,0-21 0,21 0 0,-20 0 15,20 0-15,-21 0 0,21 0 16,-20 0-16,20-21 0,-21 0 0,0 21 15,0-21-15,1-1 0,-1 1 16,-21 0-16,0 0 0,0 0 16,0 0-16,0-22 0,0 22 0,0 0 15,0-21-15,-21 20 0,21 1 0,-22 0 16,1 21-16,0-21 0,0 21 16,0 0-16,0 0 0,-1 0 0,1 0 15,0 0-15,-21 21 0,21 0 16,-1 0-16,22 1 15,0-1-15,0 0 0,22-21 16,-1 0-16,21 21 16</inkml:trace>
  <inkml:trace contextRef="#ctx0" brushRef="#br0" timeOffset="103704.83">23580 9694 0,'-43'-63'31,"22"63"-31,0 0 0,0 0 16,0 0-16,-1 0 0,1 21 15,0-21-15,21 21 0,0 0 0,-21 1 16,21-1-16,0 0 16,0 0-16,0 0 0,0 0 15,21-21-15,0 22 0,0-22 16,1 0-16,-1 0 0,0 21 15,0-21-15,0 21 0,0-21 0,1 0 16,-1 0-16,-21 21 0,0 0 16,-21 0-1,-1-21-15,1 22 16,0-22-16,-21 0 0,21 0 0,-1 0 16,1 0-16,-21 0 0,21 0 15,0 0-15,-1 0 0,1 0 16,0 0-16,21-22 31,21 22-31,0-21 16,1 0-16</inkml:trace>
  <inkml:trace contextRef="#ctx0" brushRef="#br0" timeOffset="104031.64">24003 9356 0,'0'0'16,"0"-21"-16,0-1 0,0 44 31,-21-1-15,0 0-16,-1 0 0,22 0 0,-21 22 16,0-22-16,21 21 0,-21 0 15,0 1-15,0-1 0,21-21 0,0 22 16,-22-22-16,22 21 0,-21-21 0,21 0 15,0 22-15,0-22 0,0 0 16,0 0-16,21-21 16,1 21-16,-1-21 15,0 0-15,0 0 0,0 0 0,0 0 16,1 0-16,-1 0 0,0-21 16,-21 0-1,21 0-15,-21 0 0,21 0 0,-21-1 16,0 1-16</inkml:trace>
  <inkml:trace contextRef="#ctx0" brushRef="#br0" timeOffset="104283.5">23834 9546 0,'0'0'0,"-22"0"32,44 0-32,-1 21 0,0-21 0,0 0 15,0 0-15,0 0 16,1 0-16,-1 0 0,21 0 0,-21 0 15,0 0-15,1 0 0,-1 0 16,0 0-16,0 0 0,0 0 16,0 0-16,1 0 0,-1 0 0,0 0 15,0 0-15,0 0 16,0 0-16,1 0 0,-1 0 16,-21-21-16,21 21 15,-21-21 1</inkml:trace>
  <inkml:trace contextRef="#ctx0" brushRef="#br0" timeOffset="104516.36">24447 9885 0,'0'0'0,"-21"0"79,0 0-64,0 0-15</inkml:trace>
  <inkml:trace contextRef="#ctx0" brushRef="#br0" timeOffset="108748.37">17103 5990 0,'-22'0'16,"1"0"-16,21 21 0,-21-21 15,0 0 1,0 0 31,21-21-16,0 0-15,21 0-16,0 21 15,-21-21-15,21 0 0,0 21 16,1-22-16,-1 1 0,0-21 0,0 21 16,21 0-16,-20-1 0,-1-20 15,21 21-15,-21 0 0,0-22 0,22 22 16,-22 0-16,0 0 0,0 21 0,-21-21 15,0 0-15,21 21 16,-42 21 31,21 0-47,0 0 0,0 0 16,0 0-16,0 1 0,0 20 15,0-21-15,0 0 0,0 0 0,0 1 16,0 20-16,0-21 0,21 0 15,-21 0-15,22 1 0,-22 20 0,0-21 16,0 0-16,21 0 0,-21 1 0,21-1 16,-21 0-16,21 0 0,-21 0 15,0 0-15,0 1 16,0-1 0,0 0-16,0-42 78,0 0-78,0-1 15,0 1-15,0 0 16,0 0-16,0 0 0,-21 0 16,21-1-16,0-20 0,0 21 15,-21-21-15,21 20 0,0-20 0,0 21 16,0-21-16,0 20 0,-21-20 15,21 21-15,-22-21 0,22 20 0,0 1 16,0 0-16,-21 21 0,21-21 16,-21 0-16,21 0 15,-21 21-15,0 0 16,0-22-16,-1 22 31,1 0 16,0 22-31,0-1-1,21 0-15,-21-21 16,0 21-16,21 0 0,-22 0 0,1 1 16,0-1-16,0 0 0,0 0 15,0 0-15,21 22 0,-22-22 0,1 0 16,0 0-16,0 0 0,0 0 15,0 1-15,21-1 0,-22 0 0,1 0 16,0 0-16,21 0 0,-21 1 31,21-44 47,21 1-62,-21 0-16,21 21 0,-21-21 16,21 21-16,1-21 0,-22 0 0,21 21 15,0-22-15,0 1 0,0 0 0,0 0 16,1-21-16,-1 20 16,21 1-16,-21-21 0,0 21 0,1 0 15,-1-22-15,0 22 0,0 0 16,0 0-16,-21 0 0,21-1 15,1 1 1,-22 0 0,0 0 15,21 21 0,0 0 16,0 0-16,0 0-31,-21 21 32</inkml:trace>
  <inkml:trace contextRef="#ctx0" brushRef="#br0" timeOffset="132707.34">1503 12700 0,'0'-21'156</inkml:trace>
  <inkml:trace contextRef="#ctx0" brushRef="#br0" timeOffset="133343.07">1609 12658 0,'-22'0'31,"1"0"-15,0 0-16,0 0 15,0 0-15,0 0 0,-1-21 16,1 21-16,0 0 0,0 0 0,0 0 15,-22 0-15,22 0 0,-21 0 16,21 0-16,-22 0 0,1 0 0,21 0 16,-21 0-16,-1 0 0,1 0 15,21 0-15,-22 0 0,22 0 0,-21 0 16,21 0-16,0 0 0,-1 0 31,44 0 16,-1 0-47,0 0 16,0 0-16,0 0 0,22 0 0,-22 0 15,21 0-15,22 0 0,-22 0 16,21-22-16,1 22 0,-1 0 0,1 0 16,21 0-16,-22-21 0,22 21 15,-22 0-15,1 0 0,-1 0 0,1 0 16,-22 0-16,22-21 0,-22 21 15,0 0-15,1 0 0,-22 0 16,21 0-16,-21 0 0,22 0 0,-22 0 16,0 0-16,0 0 0,0 0 15,0 0 1,-42 0 62,0 0-62,0 0-16,0 0 15</inkml:trace>
  <inkml:trace contextRef="#ctx0" brushRef="#br0" timeOffset="134243.29">2095 12298 0,'0'0'0,"0"-21"0,-42-22 31,21 43-31,0 0 16,21-21 0,0 42-1,0 1 1,21-22-16,0 21 16,0 0-16,0 0 0,1 0 15,-1-21-15,0 21 0,21 1 16,-21-22-16,1 21 0,20-21 15,-21 0-15,21 21 0,-20-21 0,20 0 16,0 0-16,-21 0 0,22 21 16,-22-21-16,0 0 0,21 0 0,-20 0 15,-1 0-15,0 0 0,0 0 16,0 0-16,0 0 0,-21 21 16,-21 0 15,0-21-31,0 0 15,0 0-15,-22 22 0,22-22 16,-21 21-16,21-21 0,-22 21 0,1 0 16,0-21-16,-1 21 0,1-21 15,0 21-15,-1 1 0,1-1 16,21 0-16,-21 0 0,-1 0 16,22 0-16,0 1 0,-21-1 0,20 0 15,1 0-15,0-21 0,21 21 16,-21 0-16,0-21 0,21 22 15,0-44 17,21 1-17,0 21-15,0-21 0,0 0 0,1 0 16,-1 21-16,21-21 0,-21-1 16,22 1-16,-1 0 0,0 0 0,1 0 15,-1 0-15,0-1 0,1 1 16,-1 0-16,0 21 0,-21-21 15,22 0-15,-22 0 0,21 21 0,-21-22 16,1 22-16,-1 0 0,-21-21 16,21 21-16,0 0 31,0 0 94,0 0-125</inkml:trace>
  <inkml:trace contextRef="#ctx0" brushRef="#br0" timeOffset="136883.87">4064 12107 0,'0'0'0,"0"-21"0,0-85 31,0 85-31,0 0 16,0 0-16,0 0 0,0 42 47,0 0-47,0 0 15,0 22-15,0-22 0,0 21 0,0-21 16,0 22-16,0-1 0,0-21 16,0 21-16,0 1 0,0-22 15,0 21-15,0-21 0,0 1 0,0-1 16,0 0-16,0 0 0,0 0 15,0 0-15,21-21 16,0 0-16,0 0 16,1-21-1,-1 21-15,-21-21 0,21 0 0,0 0 16,0 0-16,0-1 0,1 1 16,-22-21-16,21 21 0,0 0 0,0-22 15,0 22-15,-21 0 0,0-21 0,21 20 16,-21 1-16,22 0 15,-22 0-15,0 0 0,0 0 16,0 42 0,21 0-1,-21 0-15,0 0 0,21 0 0,-21 1 16,0-1-16,0 0 0,0 21 16,21-21-16,-21 1 0,21-1 0,-21 0 15,0 0-15,0 0 0,0 0 16,21 1-16,1-1 0,-1-21 15,0 0-15,0 0 16,0 0-16,0 0 0,1 0 16,-1 0-16,0 0 0,0-21 15,0-1-15,0 1 0,1 21 0,-1-21 16,0 0-16,-21 0 0,21-22 16,0 22-16,-21 0 0,0-21 0,21-1 15,1 22-15,-22-21 0,0 21 16,0 0-16,21-22 0,-21 22 0,0 0 15,0 0-15,21 21 0,-21-21 16,0-1-16,0 44 31,0-1-15,0 0-16,0 0 0,0 0 0,0 0 16,0 22-16,0-22 0,0 21 15,0-21-15,0 22 0,0-1 16,0-21-16,0 0 0,0 22 0,0-22 15,0 0-15,0 0 0,21 0 16,0-21-16,0 22 0,1-22 16,-1 0-16,0 0 0,0 0 0,0 0 15,0 0-15,22 0 0,-22 0 16,0-22-16,0 1 0,0 21 0,1-21 16,-1 0-16,0 21 0,0-21 15,0 0-15,0-1 0,1 1 0,-22-21 16,0 21-16,21 0 0,-21-1 0,0 1 15,0-21-15,0 21 16,0 0-16,0-1 0,0 1 16,-21 21-16,-1 0 15,1 21 1,0 1-16,21-1 0,-21 21 16,21-21-16,0 0 0,0 22 15,0-22-15,0 21 0,0-21 0,0 1 16,0 20-16,0-21 0,0 0 0,0 0 15,0 1-15,21-1 16,0-21-16,0 21 0,1-21 0,-1 0 16,0 0-16,0 0 0,0 0 15,22 0-15,-22 0 0,0 0 16,21 0-16,-21 0 0,22 0 0,-22 0 16,21-21-16,-21 0 0,22-1 0</inkml:trace>
  <inkml:trace contextRef="#ctx0" brushRef="#br0" timeOffset="137336.62">7620 11790 0,'0'0'15,"0"-21"-15,0 0 0,0-1 0,-21 22 0,0-21 16,21 0-16,-22 21 0,1-21 0,0 0 16,0 21-16,0-21 15,0 21-15,-1 0 0,1 0 0,0 0 16,0 0-16,0 21 0,0-21 15,-1 21-15,1 0 0,0 0 16,0 22-16,0-22 0,0 21 0,-1 0 16,1 1-16,0-1 0,0 22 15,21-22-15,0 0 0,0 1 0,0-1 16,0 0-16,0 1 0,0-22 0,0 21 16,21-21-16,-21 0 0,21 1 15,0-1-15,1-21 0,20 21 0,-21 0 16,21-21-16,-20 0 0,20 0 0,0 0 15,1 0-15,-1 0 0,0 0 16,1 0-16,-1-21 0,21 21 16,-20-21-16,20 0 0,-20-1 0</inkml:trace>
  <inkml:trace contextRef="#ctx0" brushRef="#br0" timeOffset="138280.07">8318 11938 0,'0'0'0,"0"-21"0,0 0 15,-21 21-15,0-21 16,0 21-16,0 0 0,0 0 0,-22 0 16,22 0-16,0 0 0,-21 21 0,20-21 15,-20 21-15,21 0 0,0 21 16,-22-20-16,22-1 0,0 21 16,0 0-16,0-20 0,0 20 0,21-21 15,0 21-15,-22-20 0,22-1 16,0 21-16,0-21 0,0 0 0,0 1 15,22-1-15,-1-21 16,0 0-16,21 0 0,-21 0 16,1 0-16,20 0 0,-21 0 0,21-21 15,-20 21-15,20-22 0,-21 1 0,0 0 16,22 0-16,-22 0 0,0 0 16,0-22-16,0 22 0,-21-21 0,0 21 15,21-22-15,-21 22 0,0-21 16,22 21-16,-22-1 0,0 1 15,0 0-15,0 0 0,-22 21 32,22 21-32,-21 0 0,21 22 15,0-22-15,-21 0 0,21 21 0,0-21 16,0 22-16,0-22 0,0 0 16,0 21-16,0-20 0,0-1 0,21 0 15,0 0-15,1-21 0,-1 21 0,21-21 16,-21 0-16,0 0 15,1 0-15,20 0 0,-21 0 0,0 0 16,0 0-16,22-21 0,-22 0 0,0 21 16,0-21-16,0 0 15,-21-1-15,22 1 0,-22 0 0,21 0 16,-21-21-16,0 20 0,0 1 0,0 0 16,0 0-16,0 0 0,-21 21 31,21 21-31,-22 0 15,22 0-15,0 0 0,0 1 16,-21-1-16,21 0 0,-21 21 0,21-21 16,0 1-16,0-1 15,0 0-15,-21 0 0,21 0 16,0 0-16,-21-21 0,21-21 47,0 0-32,0 0-15,0 0 0,0 0 16,0-1-16,0 1 0,0 0 16,0-21-16,0 21 0,21-22 0,0 22 15,0-21-15,0 21 0,22-22 16,-22 22-16,21-21 0,1 21 0,-1-1 16,0 22-16,1-21 0,-1 21 0,0 0 15,1 0-15,-22 21 0,21 1 16,-21-1-16,0 0 0,-21 0 15,0 21-15,0-20 0,0 20 0,0 0 16,0-21-16,0 22 0,0-1 16,0-21-16,-21 0 0,21 22 0,0-22 15,0 0-15,-21 0 0,0 0 16,21 1-16,0-1 16,-21-21-16</inkml:trace>
  <inkml:trace contextRef="#ctx0" brushRef="#br0" timeOffset="139119.79">11070 12107 0,'0'0'16,"21"-21"-16,0 21 0,1-21 0,-1 21 15,-21-21-15,21 0 0,0 21 0,0-21 16,0-1-16,-21 1 0,0 0 0,22 0 15,-22 0-15,0 0 16,0-1-16,0 1 0,0 0 16,0 0-16,-22 0 0,1 0 0,0-1 15,-21 1-15,21 21 0,-22-21 16,1 21-16,0 0 0,-1 0 0,1 0 16,0 0-16,-1 0 0,1 21 0,21 0 15,-22 1-15,22-1 0,-21 21 16,21 0-16,0-20 0,-1 41 0,1-21 15,21 1-15,0-1 0,0 0 16,0 1-16,0-22 0,0 21 0,0-21 16,0 1-16,0-1 0,0 0 0,21 0 15,1-21-15,-1 0 16,0 0-16,0 0 0,0 0 0,22 0 16,-22 0-16,21 0 0,0 0 0,-20-21 15,20 0-15,0 0 0,1-1 16,-22 1-16,21-21 0,0 21 0,-20-22 15,20 22-15,-21-21 0,0 0 16,0 20-16,-21-20 0,0 21 0,0 0 16,22 0-16,-22-1 0,-22 22 31,22 22-31,-21-1 0,21 21 16,0-21-16,-21 0 0,21 22 0,-21-22 15,21 21-15,0-21 16,0 22-16,0-22 0,0 0 0,0 21 15,0-20-15,0-1 0,21 0 16,-21 0-16,21-21 0,0 0 16,1 0-16,-1 21 0,0-21 0,0 0 15,0 0-15,0 0 0,22-21 0,-22 0 16,0 0-16,21 0 0</inkml:trace>
  <inkml:trace contextRef="#ctx0" brushRef="#br0" timeOffset="140067.64">11832 11811 0,'0'-21'0,"0"42"0,0-63 0,0 21 16,-21 21-16,0 0 15,0 0-15,-1 0 0,1 0 16,0 0-16,0 0 0,21 21 0,-21 0 16,0 0-16,-1 0 0,1 0 15,0 22-15,21-22 0,0 21 0,-21 1 16,21-1-16,0 0 0,-21-21 0,21 22 15,0-22-15,0 21 0,0-21 16,0 1-16,0-1 0,21 0 0,0 0 16,0-21-16,0 21 0,1-21 0,20 0 15,0 0-15,-21 0 0,22 0 16,-1 0-16,0 0 0,1-21 16,-1 0-16,0 21 0,1-42 0,-1 20 15,0 1-15,1-21 0,-22 21 16,21-22-16,1 1 0,-22 0 0,21-1 15,-21 1-15,0 0 0,1-1 0,-1 1 16,-21 0-16,0-1 0,0 22 16,0-21-16,0 21 0,0 0 0,0-1 15,-21 22 17,21 22-32,-22-1 0,1 0 0,0 21 0,21-21 15,0 22-15,-21-1 0,21 0 16,-21 1-16,21-1 0,-21 0 15,21 1-15,0-22 0,0 21 0,-22 1 16,22-22-16,-21 21 0,21-21 16,-21 0-16,21 1 0,0-1 0,0 0 15,0-42 17,21 0-17,0 21-15,1-22 0,-1 1 0,-21-21 16,21 21-16,0 0 0,0-22 15,0 22-15,22-21 0,-22 21 16,0-1-16,0 1 0,0 0 0,-21 0 16,22 21-16,-1 0 0,0 0 15,-21 21-15,0 0 16,21 0-16,-21 1 0,0-1 16,0 21-16,0-21 0,0 0 0,0 22 15,0-22-15,0 0 0,0 0 0,0 0 16,0 1-16,0-1 0,0 0 15,21 0-15,0-21 0,1 0 16,-1 0-16,21 0 0,-21 0 16,0 0-16,22 0 0,-22-21 15,0 0-15,21 21 0,-20-21 16,20-1-16,-21 1 0,0 0 0,22 0 16,-22-21-16,0 20 0,-21-20 15,21 21-15,0-21 0,-21 20 0,0 1 16,0 0-16,0 0 0,0 0 0,-21 21 31,0 0-31,21 21 0,-21 0 0,0 0 16,-1 22-16,22-22 0,0 0 0,-21 21 15,21-21-15,0 1 0,0-1 16,0 0-16,0 0 0,0 0 0,0 0 16,0 1-16,21-22 15,1 0-15,-1 0 16,0 0-16,0 0 0,0 0 15,0-22-15,1 22 0,-22-21 16,0 0-16,21 0 0</inkml:trace>
  <inkml:trace contextRef="#ctx0" brushRef="#br0" timeOffset="140267.53">13123 11705 0,'-21'0'0,"42"0"0,-63 0 0,21 0 16,21 21 0,-21-21-16,21 22 15,0-1 1,21-21 0,0 0-16,0 0 0,0 0 15</inkml:trace>
  <inkml:trace contextRef="#ctx0" brushRef="#br0" timeOffset="140656.31">13398 12129 0,'43'0'15,"-22"0"-15,0 0 16,0 0-16,0-22 15,1 22-15,-1-21 0,0 0 16,0 21-16,-21-21 0,21 0 0,-21 0 16,21-1-16,-21 1 0,0 0 15,0 0-15,0 0 0,0 0 16,0-1 0,-21 22-16,0 0 0,0 0 15,0 0-15,0 22 0,-1-22 0,1 21 16,0 21-16,0-21 0,0 0 0,0 22 15,21-22-15,-22 0 0,22 21 16,0-20-16,0-1 0,0 21 0,0-21 16,0 0-16,22 1 0,-1-1 0,0-21 15,0 21-15,0 0 0,0-21 16,1 0-16,20 0 0,-21 0 0,21 0 16,-20 0-16,-1 0 0,0-21 15,21 21-15,-21-21 0,1 0 0,-1-1 16</inkml:trace>
  <inkml:trace contextRef="#ctx0" brushRef="#br0" timeOffset="141355.91">13991 11875 0,'21'-43'16,"-21"64"0,-21 1-16,21-1 15,-21 0-15,21 0 0,0 0 16,0 22-16,0-22 0,0 0 0,0 21 15,0-21-15,0 1 0,0 20 0,0-21 16,0 0-16,0 0 0,0 1 16,0-1-16,21 0 15,0-21 1,0 0-16,1 0 16,-1 0-16,-21-21 0,21 21 0,0-21 15,0-1-15,0 1 0,1 0 16,-1 0-16,0 0 0,0-22 0,0 22 15,-21-21-15,21 21 0,1 0 0,-22-22 16,0 22-16,21 0 0,-21 0 16,21 0-16,-21-1 15,0 44 1,0-1 0,0 0-16,0 0 0,-21 0 15,21 22-15,-21-22 0,21 0 0,0 21 16,0-21-16,0 1 0,0-1 15,0 0-15,0 0 0,0 0 0,0 0 16,21 1-16,0-22 16,0 0-16,0 0 0,0 0 0,1 0 15,20 0-15,-21 0 0,0 0 0,22 0 16,-22-22-16,21 22 0,-21-21 16,22 0-16,-22 0 0,21 0 0,-21 0 15,0-1-15,1-20 0,-1 21 16,-21-21-16,0 20 0,21 1 0,-21 0 15,0 0-15,0 0 0,-21 21 32,0 0-32,-1 0 0,1 21 15,0 0-15,0 0 0,0 22 0,21-22 16,0 0-16,0 0 0,-21 21 16,21-20-16,0-1 0,0 0 0,0 0 15,0 0-15,21 0 0,0 1 16,0-22-16,0 0 0,0 0 15,1 0-15,-1 0 0,0 0 16,0 0-16,0 0 0,0 0 0,1-22 16,-22 1-16,21 0 15,-21 0-15,0 0 0,21 0 16</inkml:trace>
  <inkml:trace contextRef="#ctx0" brushRef="#br0" timeOffset="143573.93">15854 11726 0,'0'0'0,"0"-21"0,0 0 16,-21 0-16,-1 42 31,22 0-15,0 0-16,0 22 0,0-22 15,0 0-15,0 21 0,0 1 0,0-1 16,-21-21-16,21 22 0,0-22 0,-21 21 16,21-21-16,0 0 0,0 1 15,0-1-15,0 0 0,0 0 16,-21-21-16,21-21 31,0 0-31,0 0 16,0-22-16,0 22 0,0 0 0,0-21 15,0-1-15,0 22 0,0-21 16,21 21-16,0-22 0,-21 1 0,21 21 16,1-22-16,-1 1 0,0 21 15,0 0-15,0 0 0,0-1 0,22 1 16,-22 21-16,0 0 0,0 0 0,22 0 16,-22 21-16,0 1 0,-21 20 15,21-21-15,-21 0 0,21 22 16,-21-22-16,0 21 0,0-21 0,0 22 15,0-22-15,0 21 0,0-21 16,0 22-16,0-22 0,0 0 0,-21-21 16,21 21-16,-21 0 0,21-42 31,0 0-31,0 0 16,0 0-16,0-1 0,0 1 15,0 0-15,21-21 0,0 21 0,0-1 16,1-20-16,-1 21 0,0-21 15,21 20-15,-21 1 0,1-21 16,20 21-16,-21 21 0,21-21 0,-20 21 16,-1 0-16,21 0 0,-21 0 0,0 0 15,-21 21-15,0 0 0,22 0 16,-22 0-16,0 0 0,0 22 0,0-22 16,0 0-16,0 21 0,0-20 15,0 20-15,0-21 0,0 0 0,0 0 16,0 1-16,0-1 0,0 0 0,21 0 15,0-21-15,0 21 0,0-21 16,22 0-16,-22 0 0,0 0 16,0 0-16,21 0 0,-20 0 0,-1-21 15,21 0-15,-21 21 0,0-21 16,1 0-16,-1-1 0,0 1 16,0-21-16,0 21 0,0 0 15,1-1-15,-22-20 0,0 21 0,21-21 16,-21 20-16,21 1 0,-21 0 0,0 0 15,0 0-15,0 0 0,0-1 16,-21 22 0,0 22-16,21-1 0,0 0 15,-22 0-15,1 0 0,21 22 16,-21-22-16,21 21 0,0-21 16,0 22-16,0-22 0,0 21 0,0-21 15,0 22-15,0-22 0,0 0 0,0 0 16,0 0-16,21 0 0,0-21 15,1 22-15,-1-22 0,0 0 0,21 0 16,-21 0-16,22 0 0,-22 0 16,21-22-16,-21 22 0,22-21 0,-22 0 15,21 0-15,-21 0 0,1-22 16,20 22-16,-21 0 0,0-21 0,0 21 16,1-22-16,-1 22 0,-21-21 0,21 21 15,-21-1-15,21 1 0,-21 0 16,0 0-16,0 0 0,-21 42 31,0 0-15,21 0-16,-21 0 0,21 1 0,-22-1 15,1 0-15,21 21 0,0-21 16,0 22-16,0-22 0,0 0 0,0 21 16,0-20-16,0-1 0,21 0 0,1 0 15,-1 0-15,0-21 0,0 21 16,0-21-16,22 0 0,-22 0 0,21 0 15,-21 0-15,0 0 0,22 0 0,-22 0 16,0-21-16,21 0 0,-20 0 16,-1-21-16,0 20 0,0-20 15,0 21-15,0-21 0,1-1 0,-1 1 16,0 21-16,-21-22 0,21 1 16,0 0-16,-21-1 0,21 1 0,-21 0 15,22-1-15,-22 22 0,0 0 16,0 0-16,0 0 0,0 0 0,-22 42 31,1 0-31,0 21 0,0-21 16,21 22-16,-21-1 0,0-21 15,21 22-15,-22-1 0,22 0 0,0-21 0,0 22 16,0-1-16,0-21 0,0 22 16,0-22-16,0 21 0,0-21 15,0 0-15,0 1 0,0-1 0,22 0 16,-22 0-16,21-21 0,0 0 15,21 21-15,-21-21 0,1 0 0,-1 0 16,21 0-16,-21-21 0,22 0 16,-22 0-16,21 0 0,-21-1 0,0 1 15,22-21-15,-22 21 0,21-22 0,-21 1 16,22 21-16,-22-21 0,0-1 16,0 1-16,0 0 0,22-1 0,-43-20 15,21 20-15,0 1 0,-21 0 0,21 21 16,-21-22-16,0 22 15,0 0-15,0-21 0,0 20 16,-21 22 0,0 22-16,0 20 0,21-21 15,-21 21-15,-1 1 0,22-1 0,-21 22 16,0-22-16,21 0 0,-21 1 16,0 20-16,21-21 0,0 1 0,0-22 15,-21 21-15,21 1 0,0-22 16,0 21-16,0-21 0,0 0 0,0 1 15,21-1-15,-21 0 0,21 0 0,0-21 16,21 0-16,-20 0 0,-1 0 16,0 0-16,0 0 0,21 0 15,-20-21-15,20 0 0,-21 0 0,0-1 16,0 1-16,1 0 0,20 0 16,-42 0-16,21-22 0,0 22 0,0 0 15,1 0-15,-22 0 0,0 0 16,0 42-1,0 0-15,-22-21 16,22 21-16,-21 0 0,21 22 0,0-22 16,0 0-16,-21 0 0,21 0 15,0 0-15,0 1 0,0-1 0,0 0 16,21-21 0,0 21-16,1-21 15,-1 0-15,0 0 0,0 0 0,0 0 16,22-21-16,-22 21 0,0-21 15,0 0-15,0-1 0,0 1 0,1 0 16,-1-21-16,0 21 0,0-1 0</inkml:trace>
  <inkml:trace contextRef="#ctx0" brushRef="#br0" timeOffset="143758.81">19410 11536 0,'0'0'0,"-21"0"0,-1 0 0,1 0 0,0 0 15,0 0 1,0 0 47</inkml:trace>
  <inkml:trace contextRef="#ctx0" brushRef="#br0" timeOffset="143943.71">18521 11705 0,'0'0'0,"-21"0"0,21 21 0,21-21 31,0 0-31,21 0 0,-21 0 16,22 0-16,-1 0 0,0 0 0,1 0 15,-1 0-15,0 0 0,1 0 0,-1 0 16,0 0-16</inkml:trace>
  <inkml:trace contextRef="#ctx0" brushRef="#br0" timeOffset="144327.5">19579 11684 0,'0'21'47,"0"0"-47,0 1 0,0-1 16,-21 0-16,21 21 0,-21-21 0,21 22 16,-21-22-16,21 21 0,-22 1 15,22-1-15,-21 0 0,0 22 16,21-22-16,-21 0 0,21 1 0,-21 20 0,21-20 15,-21 20-15,-1-21 0,1 1 16,0 20-16,21 1 0,-21-22 16,0 22-16,0-1 0,-1-21 0,1 22 15,0-1-15,0-20 0,21-1 0,-21 0 16,21 1-16,-21-22 0,21 21 16,0-21-16,0 1 0,0-1 0,-22 0 15,22-42 16,22 0-31,-22-22 16,21 22-16,0-21 0,0-1 16,0 1-16</inkml:trace>
  <inkml:trace contextRef="#ctx0" brushRef="#br0" timeOffset="144676.29">19558 12150 0,'0'0'0,"0"-43"0,0-20 0,0 21 16,0-22-16,0 43 0,0-21 15,0-1-15,0 22 0,0 0 0,0 0 16,0 0-16,0-1 0,21 1 0,0 21 16,-21-21-16,21 21 0,1 0 15,-1 0-15,0 0 0,0 0 0,0 0 16,0 0-16,1 0 0,-1 0 16,0 0-16,0 21 0,-21 0 15,21 1-15,-21-1 0,0 21 16,0-21-16,0 0 0,0 22 15,0-22-15,-21 0 0,0 21 0,0-20 16,0-1-16,-1 0 0,-20-21 0,21 21 16,-21 0-16,20-21 0,-20 0 15,0 0-15,21 0 0,-1 0 0,1 0 16,0 0-16,21 21 0,21-21 47,0 0-47,1-21 0,-1 0 15,21 21-15</inkml:trace>
  <inkml:trace contextRef="#ctx0" brushRef="#br0" timeOffset="144963.97">20320 11367 0,'0'0'0,"0"-22"0,-21 22 31,0 22-31,21-1 16,-22 21-16,1-21 0,21 22 15,-21-1-15,0-21 0,21 21 16,-21 1-16,0-1 0,21 0 0,0-20 16,-22 20-16,1 0 0,21-21 15,-21 22-15,21-22 0,0 21 0,0-21 16,0 1-16,0-1 0,0 0 0,0 0 15,21-21 1,0 0 0,1 0-16,-22-21 0,21 0 0</inkml:trace>
  <inkml:trace contextRef="#ctx0" brushRef="#br0" timeOffset="145339.76">20383 11853 0,'0'0'0,"0"22"16,22-22-1,-1 0-15,0 0 16,0 0-16,0 0 0,0 0 0,1 0 16,20-22-16,-21 22 0,21 0 15,-20-21-15,-1 21 0,0-21 0,0 0 16,0 21-16,-21-21 0,0 0 0,0-1 15,0 1 1,-21 21-16,0-21 0,0 21 16,-22 0-16,22 0 0,0 0 0,-21 0 15,21 21-15,-22 0 0,22 1 16,0-1-16,0 0 0,0 21 0,-1-21 16,22 1-16,-21 20 0,21-21 0,0 21 15,0-20-15,0-1 0,21 0 16,1 0-16,-1 0 0,0 0 0,0 1 15,21-22-15,-20 0 0,20 0 0,-21 0 16,21 0-16,1 0 0,-22-22 16,21 22-16,-21-21 0,22 0 0</inkml:trace>
  <inkml:trace contextRef="#ctx0" brushRef="#br0" timeOffset="148799.93">21907 11557 0,'0'21'0,"0"0"15,22-21 1,-1 0 0,0 0-16,0 0 0,0 0 0,0 0 15,1 0-15,-1-21 0,0 0 0,0 21 16,0-21-16,0 0 0,1 0 16,20-1-16,-21 22 0,-21-21 0,21 0 15,-21-21-15,21 21 0,-21-1 16,0 1-16,0 0 0,0 0 0,0 0 15,0 0-15,0-1 0,-21 22 0,0 0 16,0 0 0,0 22-16,21 20 0,0-21 0,-21 21 15,-1 1-15,1-1 16,21 0-16,-21 1 0,21-1 0,-21 0 16,21 1-16,-21-1 0,21 0 0,0 22 15,-21-43-15,21 21 0,-22 1 16,22-1-16,0 0 0,0-20 0,0 20 15,0-21-15,0 0 0,0 0 0,-21 1 16,0-22 0,0 0-16,0 0 15,0-22-15,-1 1 16,1 0-16,0 0 0,0 0 16,0 0-16,0-1 0,21 1 0,-22-21 0,1 21 15,0 0-15,21-1 16,0 1-16,-21 21 15,21 21 1,0 1-16,0-1 0,0 0 16,0 0-16,0 0 0,0 0 0,0 1 15,21-1-15,-21 0 0,0 0 16,21 0-16,0-21 16,-21 21-16,22-21 15,-1 0 1,0 0 31,-21-21 0,21 21 78,-21-21-94,21 21 63,0 0 15,1 0 125,-1 0-202,0 0-17,0 0-15,0 0 16,0 0-1,1 0-15,-1 0 0,0 0 16,0 0-16,0 0 0,0 0 0,1 0 16,-1-21-16,0 21 0,0 0 15,0-21-15,0 0 0,1 21 0,-1-22 16,0 1-16,-21 0 0,21 0 16,0 0-16,0 21 0,-21-21 0,0-1 15,0 1-15,22 0 0,-22 0 16,0 0-16,0 0 15,0 42 1,-22 0 0,1-21-16,21 21 0,-21 0 15,21 22-15,-21-22 0,21 0 0,-21 0 16,0 21-16,21-20 0,-22-1 0,22 0 16,0 0-16,-21 0 0,21 0 15,0 1 1,21-44 15,-21 1-31,22 21 16,-1-21-16,-21 0 0,21 0 15,0 0-15,0-1 0,0 1 0,1-21 16,-1 21-16,0 0 0,0 21 0,0-22 16,0 22-16,1 0 15,-22 22 1,0-1-16,0 0 15,0 0-15,0 0 0,0 0 0,0 1 16,0-1-16,0 0 0,0 0 0,0 0 16,0 0-16,21 1 15,0-22-15,0 21 16,0-21-16,0 0 0,1 0 0,-1 0 16,21 0-16,-21 0 0,0 0 15,22-21-15,-22-1 0,0 1 0,21 0 16,-20 0-16,-1 0 0,0-22 15,0 22-15,21-21 0,-20 21 0,-1-22 16,0 1-16,0 0 0,-21-1 0,21 1 16,0 0-16,-21 21 0,22-22 15,-22 1-15,0 21 0,0 0 0,21-1 16,-42 44 15,-1 20-31,22-21 0,-21 0 16,0 22-16,21-1 0,-21 0 15,0 1-15,0-22 0,-1 21 0,22 0 16,-21 1-16,0-1 0,0-21 0,0 22 16,21-22-16,0 0 0,-21 0 15,21 0-15,-22-21 0,22 21 0,22-42 47,-1 21-47,-21-21 0,21 0 16,0 0-16,0 0 15,0-1-15,1 1 0,-1 0 0,-21 0 0,21 0 16,0 0-16,-21-1 0,21 22 16,-21 22 15,0-1-31,0 0 16,0 0-16,0 0 0,0 0 0,0 1 15,0-1-15,0 0 0,21 0 16,-21 0-16,22-21 0,-22 21 15,21-21-15,0 0 0,0 0 0,0 0 16,0 22-16,1-22 0,20 0 16,-21 0-16,0 0 0,22-22 15,-1 22-15,-21-21 0,21 0 0,-20 0 16,20 0-16,-21 0 0,0-1 16,0 1-16,1 0 0,-1-21 0,-21 21 15,0-1-15,0 1 0,0 0 0,0 0 16,0 0-16,0 0 15,-21 21-15,-1 0 16,1 0-16,0 21 0,0-21 0,0 21 16,21 0-16,-21 0 0,-1 0 15,1 22-15,21-22 0,0 0 16,0 21-16,-21-20 0,21-1 0,0 0 16,0 0-16,0 0 0,0 0 15,0 1-15,0-1 0,21-21 16,0 0-16,1 0 15,-1 0-15,0 0 0,0 0 0,21 0 16,-20 0-16,20 0 0,0 0 0,-21-21 16,22-1-16,-22 1 0,21-21 15,-21 21-15,1 0 0,-1-22 0,0 22 16,0-21-16,0 21 0,-21-1 16,21 1-16,-21 0 0,0 0 15,-21 42 16,0 0-31,21 0 0,0 1 16,0-1-16,0 0 0,0 0 0,0 21 16,0-20-16,0-1 0,0 0 15,0 0-15,0 0 0,0 0 0,21 1 16,0-22-16,-21 21 0,22 0 0,-1-21 16,0 21-16,0-21 15,0 0-15,0 0 0,1 0 16,-1 0-16,0-21 15,0 21-15,0-21 0,0 0 0,-21-1 16,22 1-16,-1 0 0,0 0 0,-21-21 16,21 20-16,0-20 15,-21 21-15,21 0 0,1 0 0,-22-1 16,21 1-16,-21 0 16,0 42-1,0 0 1,0 1-16,-21-1 0,21 21 0,0-21 15,-22 0-15,22 1 0,-21-1 16,21 0-16,0 0 0,0 0 0,0 0 16,0 1-16,0-1 0,0 0 15,21-21 1,1 0-16,-1 0 0,0 0 0,0 0 16,0 0-16,0 0 0,1-21 15,-1 21-15,0-21 0,0-1 16,-21 1-16,21-21 0,0 21 0,1-22 15,-1 22-15,0-21 0,0 0 16,0-1-16,0 1 0,-21 0 0,22 20 16,-22-20-16,21 0 0,-21-1 0,21 22 15,-21 0-15,0 0 0,0 0 16,-21 21 0,0 21-16,-1 0 0,1 0 15,21 0-15,-21 22 0,0-1 16,0-21-16,21 22 0,0-1 0,0 0 15,-21 1-15,21-1 16,0 0-16,0 1 0,0-1 0,0 0 16,0-21-16,0 1 0,0-1 0,0 21 15,21-42-15,-21 21 0,21 0 16,0-21-16,0 0 0,0 0 16,1 0-16,-1 0 0,0 0 0,0-21 15,0 21-15,0-21 0,1 0 16,-1 0-16,0 0 0,0-1 0,0-20 15,0 21-15</inkml:trace>
  <inkml:trace contextRef="#ctx0" brushRef="#br0" timeOffset="149033.18">24807 11811 0,'0'0'0,"-21"21"0,42-21 31,0 0-31,22 0 16,-22 0-16,0 0 0,21 0 15,-20 0-15,-1 0 0,21-21 0,0 21 16,-20 0-16,-1-21 0,0 0 0,0 21 16,0 0-16,-21-21 15,0-1-15,0 1 0</inkml:trace>
  <inkml:trace contextRef="#ctx0" brushRef="#br0" timeOffset="149236.06">24299 11621 0,'0'0'0,"-21"21"31,21 0-16,0 0 17,21-21-17,0 0-15,1 0 0,-1 21 16</inkml:trace>
  <inkml:trace contextRef="#ctx0" brushRef="#br0" timeOffset="151082.34">25231 12129 0,'21'0'0,"-42"0"0,63 0 16,-21 0-16,0 0 0,0 0 15,1 0-15,-22-22 0,21 22 0,-21-21 16,21 21-16,-21-21 0,0 0 15,0 0-15,0 0 0,0-1 16,0 1-16,0 0 0,0 0 16,0 0-16,0 0 0,-21-1 0,21 1 15,-21 21-15,-1 0 0,1 0 0,0 0 16,0 0-16,0 0 0,0 21 16,-1-21-16,-20 22 0,21-1 15,0 21-15,-22-21 0,22 0 0,0 22 16,0-22-16,0 21 0,21-21 15,0 1-15,0-1 0,0 0 0,0 0 16,0 0-16,0 0 0,21 1 16,0-22-16,0 0 15,0 0-15,22 0 0,-22 0 0,0 0 16,0 0-16,0-22 0,1 22 16,-1-21-16,0 0 0,0 0 0,0 0 15,0 0-15,1-1 0,-22 1 0,21-21 16,0 21-16,-21-22 0,21 22 15,-21 0-15,0 0 0,0 0 16,0 0-16,0 42 31,-21 0-31,21 0 0,0 0 16,-21 22-16,0-22 0,21 21 16,0-21-16,0 0 0,0 22 0,0-22 15,0 0-15,0 0 0,0 0 16,0 1-16,21-22 15,0 0-15,0 0 0,0 0 16,0 0-16,1 0 0,-1-22 16,0 1-16,0 21 0,-21-21 15,21 0-15,0 0 0,1 0 16,-1-22-16,0 22 0,0-21 16,-21 21-16,21-1 0,0-20 0,-21 21 15,22 0-15,-22 0 0,-22 42 31,1-21-31,0 21 0,21 21 16,-21-21-16,0 1 0,21-1 0,0 21 16,-21-21-16,-1 0 0,22 1 15,0-1-15,-21 0 0,21 0 16,0 0-16,0 0 0,21-21 47,-21-21-47,22 0 0,-22 0 15,21 0-15,0 0 0,0-1 16,-21 1-16,21 0 0,0 0 0,1 0 16,-1 0-16,-21-1 0,21 1 15,-21 0-15,21 21 0,-21 21 16,0 0 0,0 1-16,0-1 0,0 0 15,0 0-15,0 0 0,0 0 16,0 1-16,0-1 0,0 0 0,0 0 15,21 0-15,0-21 16,1 21-16,-1-21 0,0 0 16,0 0-16,0 0 15,0 0-15,-21-21 0,22 21 0,-1-21 16,0 0-16,0 0 0,-21 0 0,21-1 16,0 1-16,1-21 0,-1 21 15,0 0-15,0-1 0,0 1 0,0 0 16,1 0-16,-1 0 0,0 21 15,0 0 1,-21 21 0,-21 0-1,0-21 1,21-21 31,0 0-32,0 0 1,-21 21 0,-1 0-1,1 0-15,0 0 16,0 21-16,21 0 0,-21 0 0,21 0 16,-21 0-16,-1 1 0,22-1 0,0 0 15,0 0-15,0 0 0,0 0 16,0 1-16,0-1 0,0 0 0,0 0 15,0 0-15,22-21 16,-1 21-16,0-21 0,0 0 0,0 0 16,0 0-16,1 0 0,-1 0 15,0 0-15,0 0 0,0 0 0,0 0 16,1 0-16,-1-21 0,0 0 0,0 0 16,0 0-16,0 0 0,-21-1 15,22 1-15,-22 0 0,21-21 0,-21 21 16,0-1-16,0 1 0,-21 21 47,-1 21-47,22 1 0,0-1 0,-21 0 15,0 0-15,0 21 0,21-20 16,0-1-16,0 0 0,-21 0 0,21 0 16,0 0-16,0 1 15,0-1 1,21-21-16,0 0 15,0 0-15,0 0 0,1 0 16,-1 0-16,0-21 16,0 21-16,0-22 0,-21 1 0,21 0 15,1 0-15,-1 0 0,0 0 0,-21-1 16,21-20-16,-21 21 0,21 0 16,-21 0-16,0-1 0,0 1 15,-21 21 1,0 0-16,21 21 15,0 1-15,-21-1 0,21 0 16,-21 0-16,21 0 0,-22 0 0,22 22 16,0-22-16,0 0 0,0 0 0,0 0 15,-21 1-15,21-1 16,0 0-16,0 0 16,-21-21-1,0 0 1,21-21 15,0 0-31</inkml:trace>
  <inkml:trace contextRef="#ctx0" brushRef="#br0" timeOffset="152055.84">12404 13949 0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10:17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593 0,'-21'-64'31,"-1"43"-31,22 0 16,0 0-16,0 0 15,0-1 1,0 44 31,0-1-47,0 0 0,0 21 16,0-21-16,0 22 0,0-1 0,0 0 15,0 1-15,0 20 0,0-20 16,0 20-16,0 1 0,0-1 0,0 1 15,0-22-15,0 21 16,0-20-16,0 20 0,0-20 0,0-1 16,0 0-16,0 1 0,0-1 15,0-21-15,0 21 0,0-20 16,0-1-16,0 0 0,0 0 0,0 0 16,0-42 15,0 0-16,0 0-15,0 0 0,0-1 0,0 1 16,0 0-16,0 0 0</inkml:trace>
  <inkml:trace contextRef="#ctx0" brushRef="#br0" timeOffset="400.02">1439 614 0,'21'0'46,"1"0"-30,-1 0-16,0-21 0,0 21 16,21 0-16,-20 0 0,20-21 0,0 21 15,-21 0-15,22 0 0,-1 0 16,-21-22-16,22 22 0,-22 0 16,0 0-16,21 0 0,-21 0 0,1 0 15,-1 0-15,0 0 16,-42 0 46,21 22-62</inkml:trace>
  <inkml:trace contextRef="#ctx0" brushRef="#br0" timeOffset="731.7">1397 1185 0,'21'0'31,"0"0"-31,0 0 0,22 0 16,-22 0-16,21 0 0,1-21 0,-22 21 15,21 0-15,0 0 0,1-21 16,-22 21-16,21 0 0,-21 0 16,1 0-16,-1 0 0,0 0 0,0 0 15</inkml:trace>
  <inkml:trace contextRef="#ctx0" brushRef="#br0" timeOffset="1051.53">2138 1101 0,'0'21'31,"0"0"-31,0 0 16,0 0-16,0 1 0,0-1 15,0 0-15,0 0 0,0 0 16,0 0-16,0 1 0,0-1 0,0 0 15,0 0-15,0 0 16,0 0-16,0 1 31,0-44 1</inkml:trace>
  <inkml:trace contextRef="#ctx0" brushRef="#br0" timeOffset="1460.29">2180 826 0,'-21'63'15,"21"-42"-15,0 0 16,0 1-16,0-1 0,21-21 16,0 0-1,0 0-15,1 0 16,-1 0-16,0 0 0,0-21 16,-21-1-16,21 1 15,-21 0-15,0 0 0,0 0 16,0 0-16,0-1 15,0 1-15,-21 21 0,0 0 16,0 0-16,0 0 16,-1 0-16,1 0 0,21 21 15,-21 1-15,21-1 16,0 0-16,0 0 16,0 0-16,0 0 0,0 1 0,0-1 15,0 0-15,0 0 0,21 0 16,0-21-16</inkml:trace>
  <inkml:trace contextRef="#ctx0" brushRef="#br0" timeOffset="2063.98">2603 1058 0,'-42'43'31,"42"-22"-31,0 0 0,0 0 16,0 0-16,0 1 0,0-1 16,0 0-16,0 0 0,0 0 15,0 0-15,0 1 0,0-1 0,0 0 16,0 0-16,0 0 0,0 0 15,0 1-15,0-1 0,0 0 16,-21-21 15,0 0-15,21-21 0,0 0-16,0-1 0,0 1 15,0 0-15,0 0 0,0 0 0,0-22 16,0 22-16,21-21 0,-21 21 15,21-22-15,0 1 0,22 21 16,-22-21-16,21 20 0,-21-20 16,22 21-16,-1 0 0,0 0 0,1-1 15,-22 22-15,21 0 0,0 0 16,-20 22-16,20-1 0,-21 0 16,0 0-16,0 0 0,1 22 0,-1-22 15,-21 21-15,0-21 0,0 0 16,0 22-16,0-22 0,0 21 0,0-21 15,0 1-15,0-1 0,0 0 16,0 0-16,0 0 0,-21 0 0,21 1 16,-22-22-16,22 21 0,-21-21 15,21 21-15,0-42 47</inkml:trace>
  <inkml:trace contextRef="#ctx0" brushRef="#br0" timeOffset="2787.57">3810 1249 0,'21'-85'16,"-21"64"-1,0 0-15,0 0 0,0 0 0,0-1 16,0 1-16,0 0 0,0 0 16,-21 0-16,0 0 0,21-1 15,-21 22-15,-1-21 0,1 21 0,0 0 16,0 0-16,0 0 0,0 0 15,-22 0-15,22 21 0,0 1 0,0-1 16,-22 0-16,22 0 16,0 0-16,0 0 0,0 22 0,0-22 15,-1 21-15,1-21 0,0 22 16,21-22-16,0 21 0,0-21 0,0 1 16,0-1-16,0 21 0,0-21 0,0 0 15,0 1-15,0-1 16,21 0-16,0-21 0,1 0 0,-1 21 15,0-21-15,0 0 16,0 0-16,22 0 0,-22 0 16,0-21-16,0 0 0,0 21 15,22-21-15,-22-1 0,0 1 0,0 0 16,0 0-16,0 0 0,1-22 16,-1 22-16,0 0 0,-21-21 0,0 21 15,21-22-15,-21 1 0,0 21 0,21 0 16,-21-1-16,0 1 0,0 0 15,0 0-15,0 42 32,-21 21-32,21-20 15,-21-1-15,21 21 0,0-21 0,0 22 16,0-22-16,0 21 0,0-21 16,0 22-16,0-22 0,0 0 15,0 0-15,0 0 0,0 0 0,0 1 16,21-1-16,0-21 15,0 0-15,1 0 0,-1 0 16,0 0-16,0 0 0,0 0 16,0 0-16,22-21 0,-22-1 0,0 1 15,0 0-15,0 0 0,1 0 16,-1 0-16</inkml:trace>
  <inkml:trace contextRef="#ctx0" brushRef="#br0" timeOffset="3080.4">4297 1058 0,'0'0'0,"21"-63"0,-21 21 0,0-1 16,21 1-16,-21 0 0,0-1 15,0 22-15,0-21 0,0 21 16,0-1-16,0 1 0,0 0 16,0 42-1,-21 0 1,21 1-16,0 20 0,0 0 16,-21-21-16,21 22 0,0-1 0,0 22 15,-21-22-15,21 0 0,-22 1 16,22-1-16,0-21 0,0 21 0,0 1 15,0-22-15,0 21 0,0-21 16,0 1-16,0-1 0,0 0 0,0 0 16,0 0-16,0 0 15,22-21-15,-1 0 16,0 0-16,0 0 16,0 0-16,0 0 0,1 0 15,-1-21-15,0 0 0,0 0 0,21 0 16</inkml:trace>
  <inkml:trace contextRef="#ctx0" brushRef="#br0" timeOffset="3664.07">6011 466 0,'0'0'0,"0"-21"0,0 42 32,0 0-17,0 0-15,0 21 0,0-20 16,0 20-16,0 0 0,0 22 16,0-22-16,0 22 0,0-22 0,0 21 15,0 1-15,-21-22 0,21 1 16,-21 20-16,21-21 0,-21-20 0,21 20 15,0-21-15,0 21 0,0-20 16,0-1-16,21-21 31,0-21-31,0-1 16,0 1-16</inkml:trace>
  <inkml:trace contextRef="#ctx0" brushRef="#br0" timeOffset="4083.82">6562 529 0,'-43'21'32,"22"1"-32,0-1 0,-21 0 0,20-21 15,-20 21-15,0 0 0,21 0 16,-22 1-16,1-1 0,0 0 0,20 0 15,-20 0-15,21 0 16,-21 1-16,20-22 0,1 0 0,21 21 16,-21-21-16,42 0 47,0 21-47,1-21 15,-1 21-15,0 0 0,0 0 16,0 1-16,0-1 0,-21 0 15,22 21-15,-22-21 0,0 1 16,21-1-16,0 0 0,0 0 16,-21 0-16,0 0 0,21 1 0,-21-1 15,21 0-15,-21 0 16,22-21-16,-22 21 0,21-21 16,0 0-16,0 0 15,0 0 1,0-21-16</inkml:trace>
  <inkml:trace contextRef="#ctx0" brushRef="#br0" timeOffset="4523.57">6583 1122 0,'21'0'32,"0"0"-32,0 0 15,0 0-15,1-21 0,-1 0 0,0 21 16,0-22-16,0 1 0,0 21 16,1-21-16,-22 0 0,0 0 0,21 21 15,-21-21-15,0-1 0,0 1 16,0 0-1,-21 21-15,-1 0 0,1 0 16,0 0-16,0 21 0,0 0 16,0 1-16,-1-1 0,1 0 0,-21 0 15,21 21-15,21-20 0,-21 20 16,-1-21-16,22 0 0,-21 22 0,21-22 16,0 0-16,0 0 0,0 0 15,0 0-15,0 1 0,0-1 16,21-21-16,1 21 15,-1-21-15,0 0 0,0 0 0,0 0 16,22 0-16,-22 0 0,21 0 0,-21-21 16,22 0-16,-1 21 15,0-22-15,-21 1 0</inkml:trace>
  <inkml:trace contextRef="#ctx0" brushRef="#br0" timeOffset="5195.18">7239 953 0,'0'0'0,"0"21"32,-21 0-32,21 0 15,-21 0-15,21 0 0,0 1 0,-22-1 16,22 0-16,-21 0 0,21 0 0,0 0 16,0 1-16,0-1 15,0 0-15,0 0 0,0 0 0,21 0 16,1-21-16,-1 0 15,0 0-15,0 0 0,21 0 0,-20 0 16,-1 0-16,21 0 0,-21-21 16,22 21-16,-22-21 0,0 0 0,21 0 15,-21 21-15,1-21 0,-1-22 0,-21 22 16,21 0-16,-21 0 0,21 0 16,-21-1-16,21 1 0,-21 0 0,0 0 15,0 0-15,0 0 16,0 42 15,0 0-15,0 0-16,0 21 15,-21-20-15,21 20 0,0-21 0,0 21 16,0 1-16,-21-1 0,21 0 0,0-20 16,0 20-16,0 21 0,0-20 15,0-1-15,0 0 0,0 22 0,0-1 16,0-20-16,0 20 0,0 1 0,0-22 15,0 22-15,0-1 0,0-21 16,0 22-16,0-22 0,0 22 0,0-1 16,0-20-16,0 20 0,-21-21 15,21 1-15,-21-1 0,-1 0 16,1 1-16,21-1 0,-21-21 0,0 0 16,0 1-16,0-1 0,-22 0 0,22-21 15,0 0-15,0 21 0,0-21 16,-22 0-16,22 0 0,0-21 0,-21 21 15,20-21-15,-20-22 0,21 22 0,-21-21 16,20 21-16,1-22 0,0-20 16,0 21-16,0-1 0,0 1 0,-1 0 15,22-22-15,-21 43 0,21-21 0,0-1 16,0 1-16,0 21 0,0-22 16,0 22-16,0 0 0,0-21 15,21 21-15,1-1 0</inkml:trace>
  <inkml:trace contextRef="#ctx0" brushRef="#br0" timeOffset="5911.46">7916 910 0,'0'0'0,"-21"0"15,21 21 1,0 1 0,-21-1-16,21 0 0,0 0 15,-21 0-15,21 0 0,0 22 0,0-22 16,-21 0-16,21 0 0,-22 0 15,22 1-15,0-1 0,0 0 0,0 0 16,22-21 15,20 0-15,-21-21-16,0 0 16,0 0-16,1-1 0,-1 1 0,0 0 15,0 0-15,0 0 0,0 0 16,1 21-16,-1-22 0,-21 1 0,21 0 15,0 21-15,-21 21 32,0 0-32,21 1 15,-21-1-15,0 0 0,0 0 0,0 0 16,0 0-16,0 1 0,21-1 16,-21 0-16,0 0 0,0 0 15,22-21-15,-1 21 0,0-21 16,0 0-16,0 0 15,0 0-15,1 0 0,-1 0 0,0 0 16,0 0-16,0-21 0,0 21 16,-21-21-16,22 0 0,-1 0 0,-21 0 15,0-1-15,21-20 0,-21 21 16,0 0-16,0 0 0,0-22 16,0 22-16,0 0 0,0 0 0,0 0 15,0-1-15,-21 1 16,0 21-1,-1 0 1,22 21 0,0 1-16,0-1 15,0 0 1</inkml:trace>
  <inkml:trace contextRef="#ctx0" brushRef="#br0" timeOffset="6848.92">9038 953 0,'0'0'0,"0"-22"0,0 1 15,0 0-15,0 0 16,-21 0-1,0 21 1,0 0-16,-1 0 16,1 0-16,0 0 15,0 21-15,0 0 16,0 0-16,-1-21 16,22 21-16,-21-21 0,0 22 15,21-1-15,-21 0 0,0 0 16,21 0-16,0 0 0,-21 1 0,-1-1 15,22 0-15,-21-21 0,21 21 16,0 0-16,0 0 0,0 1 0,0-1 16,0 0-16,0 0 15,0 0-15,21-21 16,1 21-16,-1-21 16,0 0-16,0 0 15,0 0-15,0 0 0,1 0 0,-1 0 16,0 0-16,0 0 0,0 0 0,0 0 15,1 0-15,-1-21 16,0 21-16,0-21 0,0 21 0,-21-21 16,21 0-16,1 0 0,-22-1 15,21 1-15,0 0 0,-21-21 0,21 21 16,-21-1-16,0 1 0,0 0 16,0 0-16,0 0 0,0 0 15,0-1-15,0 1 31,-21 21 1,21-21-32,-21 21 15,0 0 17,21-21-17,-22 21-15,1 0 16,0-21-1,0 21 1,0 0 0,0 0-16,-1 0 15,1 0-15,0 0 16,0 21-16,0-21 16,0 21-16,-1 0 15,1 0-15,0 1 16,0-1-16,21 0 0,-21 0 0,21 0 15,0 0-15,-21 1 0,21-1 16,-22 0-16,22 0 0,0 0 0,0 0 16,0 1-16,0-1 15,0 0-15,0 0 0,0 0 16,22-21 0,-1 21-16,0-21 15,0 0-15,0 0 0,0 0 0,1 0 16,-1-21-16,0 21 0,21-21 15</inkml:trace>
  <inkml:trace contextRef="#ctx0" brushRef="#br0" timeOffset="7535.61">9334 931 0,'0'-21'15,"0"0"1,22 21 0,-1 0-1,0 0 1,0 0-16,-21 21 0,0 0 16,0 1-16,21-1 0,-21 0 15,0 0-15,0 0 0,0 0 0,0 1 16,21-1-16,-21 0 0,0 0 0,0 0 15,0 0-15,0 1 0,0-1 16,-21-21 15,21-21 1,0-1-32,0 1 15,0 0-15,0 0 0,21 0 0,-21 0 16,0-1-16,22 1 0,-1 0 15,0 0-15,-21 0 0,21-22 0,0 22 16,0 0-16,-21 0 16,22 21-16,-1-21 15,0 21-15,0 0 16</inkml:trace>
  <inkml:trace contextRef="#ctx0" brushRef="#br0" timeOffset="8248.2">10202 974 0,'0'0'0,"0"-21"0,0-1 15,0 1-15,0 0 0,0 0 16,-21 0-16,21 0 0,-21 21 16,0-22-16,0 22 0,-1-21 15,1 21-15,0 0 0,0 0 16,0 0-16,0 21 16,-1 1-16,1-22 0,0 21 0,0 0 15,0 21-15,0-21 0,21 1 16,-22 20-16,1-21 0,0 21 15,21-20-15,0-1 0,0 0 16,0 0-16,0 0 0,0 0 0,0 1 16,0-1-16,21-21 15,0 0 1,1 0-16,-1 0 0,0 0 0,0 0 16,0 0-16,22 0 0,-22-21 15,0 21-15,21-22 0,-21 1 0,1 0 16,-1 0-16,21 0 0,-21-22 15,0 22-15,1-21 0,-1 0 0,0 20 16,0-20-16,-21 0 0,21-1 0,0 1 16,-21 21-16,0-21 15,0 20-15,22 1 0,-22-21 0,0 21 16,0 0-16,0-1 16,-22 22 15,1 22-31,0-1 0,0 21 15,21-21-15,-21 22 0,0-1 0,21 0 16,0 1-16,-22-1 0,22 21 16,-21-20-16,21-1 0,0 0 0,0 1 15,0-1-15,0 0 0,21-20 16,1-1-16,-1 21 0,0-21 0,0-21 16,0 21-16,0-21 15,1 0-15,20 0 0,-21 0 0,21 0 16,-20 0-16,-1 0 0,21 0 0,-21 0 15,0 0-15,1-21 0,20 0 16,-21 0-16,0 21 0,0-21 0</inkml:trace>
  <inkml:trace contextRef="#ctx0" brushRef="#br0" timeOffset="9545.42">1376 1926 0,'-21'0'0,"42"0"0,-64 0 15,22 0-15,0 0 16,42 0 47,0 0-63,22 0 0,-22 0 15,21 0-15,-21 0 0,22 0 16,-1 0-16,0 0 0,1 0 0,20 0 15,-20 0-15,20 0 0,-21 0 16,22 0-16,-1 0 0,1 0 0,-1 0 16,1 0-16,-1 0 0,22 0 15,0 0-15,-1 0 0,22 0 0,0 0 16,0 0-16,-21 0 16,20 0-16,22 0 0,-21 0 0,21 0 15,0 0-15,0 0 0,21 0 16,1 0-16,-22-21 0,21 21 0,0 0 15,0 0-15,21-21 0,-20 21 0,20 0 16,-21-21-16,0 0 0,22 21 16,-22-22-16,21 22 0,0-21 0,1 21 15,-1 0-15,0 0 0,22-21 16,-1 0-16,-20 21 0,20 0 0,-20-21 16,20 21-16,1 0 0,-22-21 15,0 21-15,1-22 0,-1 22 16,0 0-16,1 0 0,-22 0 0,0 0 15,0 0-15,0 0 0,-21 0 16,0 0-16,0 0 0,0 0 0,0 0 16,0 0-16,-21 0 0,-21 0 15,21 0-15,-22 0 0,-20 0 0,20 0 16,-20 0-16,-22 0 0,22 0 16,-22 0-16,0 0 0,-20 0 0,-1 0 15,0 0-15,0 0 0,0 0 31,-21-21 16</inkml:trace>
  <inkml:trace contextRef="#ctx0" brushRef="#br0" timeOffset="9668.34">10964 1672 0,'0'21'16,"-21"-21"-16,0 22 16,0-1-1,0 0-15,-1-21 16,1 21-16,-21-21 0</inkml:trace>
  <inkml:trace contextRef="#ctx0" brushRef="#br0" timeOffset="42200.13">508 3112 0,'0'-22'31,"-21"22"-31,21-21 31,0 0-31,-21 21 16,21-21-1,0 0 1,-22 21-16,22-21 16,0 42 30,0 0-30,0 0-16,0 0 0,0 22 16,0-22-16,0 21 0,0 0 15,0 1-15,0-1 0,0 0 16,0 1-16,0-1 0,0 0 16,0 1-16,0-1 0,0 0 15,0 1-15,0-22 0,-21 21 0,21-21 16,0 1-16,-21-1 0,21 0 15,0 0-15,0 0 0,0 0 16,0-42 31,0 0-31,0 0-16,0 0 0,0 0 15,21-1-15</inkml:trace>
  <inkml:trace contextRef="#ctx0" brushRef="#br0" timeOffset="42959.87">825 3514 0,'0'21'16,"0"0"-1,0-42 63,22 21-62,-22-21-16,0 0 16,0-1-1,-22 22 17,22 22-17,-21-1 1,21 0-1,0 0 1,21-21 0,1 0-1,-1 0-15,-21-21 16,0 0 0,0 0-1,-21 21 63,-1 0-62</inkml:trace>
  <inkml:trace contextRef="#ctx0" brushRef="#br0" timeOffset="46887.33">2074 3471 0,'0'0'0,"21"0"15,1 0 1,-1 0-16,-21-21 0,21 21 0,-21-21 15,21 0-15,0 0 0,-21 0 16,0-1-16,21 1 0,-21 0 0,22 0 16,-22 0-16,0 0 0,0-1 15,0 1-15,0 0 0,0 0 0,-22 0 16,1 21-16,0-21 0,0-1 16,0 22-16,0 0 0,-1 0 0,1 0 15,0 0-15,0 0 0,-21 0 16,20 0-16,1 0 0,0 22 15,0-1-15,0 0 0,0 21 16,-1-21-16,1 22 0,0-22 0,0 21 16,21 1-16,-21-1 0,21 0 15,0 1-15,0-22 0,0 21 0,0-21 16,0 22-16,0-22 0,0 0 16,0 0-16,21 0 0,0-21 0,-21 21 15,21-21-15,0 0 0,1 0 16,-1 0-16,0 0 0,0 0 0,0 0 15,0 0-15,1 0 0,-1-21 16,0 21-16,0-21 0,0 0 0,0 0 16,1 0-16,-1-22 0,0 22 15,0-21-15,0 21 0,0-22 16,-21 1-16,0 21 0,0-22 16,0 1-16,22 21 0,-22-21 0,0 20 15,0 1-15,0 0 0,0 0 16,0 42 15,21 0-31,-21 0 0,0 1 16,0 20-16,0 0 0,0-21 15,0 22-15,0-1 0,21 0 0,-21-20 16,0 20-16,21-21 0,-21 21 16,21-20-16,-21-1 0,21 0 15,1-21-15,-1 21 0,0 0 0,0-21 16,0 0-16,0 0 0,22 0 15,-22 0-15,21 0 0,-21-21 0,22 0 16,-1 0-16,-21 0 0,22-1 16,-22 1-16,21 0 0,-21 0 0,0-21 15,1-1-15,-1 22 0,-21-21 16,0-1-16,0 22 0,0-21 0,0 21 16,0-22-16,0 22 0,0 0 15,0 0-15,0 42 31,0 0-31,-21 0 0,21 1 16,-22-1-16,22 21 0,0 0 0,0-20 16,0 20-16,0-21 0,-21 21 15,21-20-15,-21 20 0,21-21 0,0 0 16,0 0-16,0 1 0,0-1 16,0 0-16,0 0 15,0-42 16,0 0-31,21 21 0,-21-21 0,21-1 16,-21 1-16,0-21 0,22 21 16,-1-22-16,0 22 0,-21-21 15,21 21-15,-21-22 0,21 22 16,0-21-16,-21 21 0,0 0 0,22 21 16,-1 0-16,0 0 15,0 21 1,-21 0-16,21 0 0,-21 0 15,0 0-15,0 22 0,0-22 0,0 0 16,0 0-16,21 22 0,-21-22 0,22 0 16,-22 0-16,0 0 0,21 0 15,0 1-15,0-22 0,-21 21 0,21-21 16,0 0-16,1 0 0,-1 0 16,0 0-16,0 0 0,0 0 15,22 0-15,-22 0 0,0-21 16,21-1-16,-21 1 0,1 0 0,-1 21 15,21-21-15,-42-21 0,21 20 0,0 1 16,-21 0-16,22-21 0,-22 21 16,0-1-16,0-20 0,0 21 0,0 0 15,0 0 1,0 42 0,0 0-16,0 0 15,0 21-15,0-20 0,0-1 0,0 0 16,-22 21-16,22-21 0,0 1 15,0-1-15,0 0 0,0 0 16,0 0-16,0 0 0,22 1 0,-1-22 16,0 21-16,0-21 15,0 0-15,22 0 0,-22 0 0,0 0 16,21 0-16,-21-21 0,1-1 0,20 1 16,-21 21-16,0-21 0,0-21 15,1 21-15,-1-1 0,-21 1 0,0 0 16,21-21-16,-21 21 0,0-1 15,0-20-15,0 21 0,0 0 0,21 0 16,-21-1-16,0 1 0,0 0 16,0 42 15,0 0-15,0 1-16,0 20 0,0-21 15,-21 0-15,21 22 0,-21-1 16,21-21-16,0 21 0,0 1 0,-21-1 15,21 0-15,-22 1 0,22-1 0,-21 0 16,21 22-16,0-22 0,0 1 16,0 20-16,0-21 0,0 22 0,0-1 15,0-20-15,0 20 0,0 1 0,0-22 16,0 22-16,0-22 0,21 21 16,1-20-16,-22 20 0,0 1 15,0-22-15,21 22 0,-21-1 0,21-21 16,-21 22-16,0-1 0,21-20 15,-21-1-15,0 0 0,0 1 0,0-1 16,0-21-16,0 0 0,0 1 0,0-1 16,0 0-16,0 0 0,-21-21 15,0 0 1,0 0-16,-1-21 0,1 21 16,0-21-16,0 0 0,0 21 15,0-22-15,-1 1 0,-20 0 0,21 0 16,0 0-16,0 0 0,-1-22 0,1 22 15,0 0-15,0 0 0,0 0 16,0-1-16,21-20 0,-22 21 16,22 0-16,0-22 0,0 22 0</inkml:trace>
  <inkml:trace contextRef="#ctx0" brushRef="#br0" timeOffset="47451.23">5143 2921 0,'0'0'16,"0"-21"-16,0 42 31,0 0-31,0 0 16,0 1-16,0 20 0,0 0 0,22 1 15,-1-1-15,0 0 0,-21 22 0,0-22 16,21 22-16,-21-22 0,21 21 15,-21-20-15,0-1 0,0 0 16,0-20-16,0 20 0,0-21 0,0 0 16,0 0-16,0 1 0,0-1 15,21-42 17,1 21-32,-1-22 0,-21-20 15,21 21-15,0-21 0,0 20 0</inkml:trace>
  <inkml:trace contextRef="#ctx0" brushRef="#br0" timeOffset="47712.07">5778 2858 0,'-21'42'16,"0"-21"-1,0 0-15,0 22 0,0-22 16,-1 21-16,-20 0 0,21 1 0,0 20 15,-22-20-15,22 20 0,0-21 0,0 1 16,0-1-16,0 0 0,-1 1 16,1-1-16,21-21 0,-21 22 0,21-22 15,0 0-15,0 0 0,0 0 16,21-21 0,0 0-16,1 0 15,-1 0-15,0-21 16,0 0-16</inkml:trace>
  <inkml:trace contextRef="#ctx0" brushRef="#br0" timeOffset="48760.71">6032 3429 0,'0'0'0,"22"0"0,-1-21 16,0 21-16,0-21 0,0 21 0,-21-21 15,21-1-15,-21 1 0,0 0 16,0 0-16,0 0 15,0 0-15,0-1 0,-21 1 16,0 0-16,0 0 0,0 21 16,0-21-16,-1 21 0,1 0 15,0 0-15,0 0 0,0 21 0,0 0 16,-1 0-16,1 22 0,0-22 16,0 21-16,0 0 0,0 1 0,-1-1 15,1 0-15,0 1 0,21-22 16,-21 21-16,21-21 0,0 22 0,0-22 15,0 0-15,0 0 0,0 0 0,21-21 16,0 22-16,0-22 16,1 0-16,20 0 0,-21 0 0,0 0 15,22-22-15,-22 1 0,21 21 16,-21-21-16,22 0 0,-22-21 16,21 20-16,-21 1 0,0-21 0,1 0 15,-1 20-15,0-20 0,-21 0 16,0-1-16,0 22 0,21-21 0,-21 0 15,0 20-15,0 1 0,0 0 0,0 0 16,0 42 0,0 0-1,-21 0-15,21 1 0,-21 20 16,21-21-16,0 21 0,0 1 0,0-22 16,0 21-16,-21 1 0,21-22 0,0 21 15,0-21-15,0 0 16,0 1-16,0-1 0,0 0 0,0 0 15,0 0-15,21-21 0,0 0 16,0 21-16,0-21 0,0 0 0,1 0 16,20 0-16,-21 0 0,0-21 0,22 0 15,-1 21-15,-21-21 0,21 0 16,1 0-16,-22-22 0,21 22 16,-21 0-16,22-21 0,-22-1 0,0 22 0,-21-21 15,0 21-15,0-22 16,0 22-16,0 0 0,0 0 0,0 0 0,0-1 31,-21 22-31,0 0 0,0 0 0,-1 22 16,22-1-16,0 0 15,0 0-15,0 0 0,0 0 16,0 1-16,22-1 0,-1 0 0,0 0 16,0 0-16,0 0 0,0 1 15,1-1-15,-1 0 0,0 0 0,0 0 16,-21 0-16,21 1 0,0-1 15,-21 0-15,0 0 16,22-21-16,-1 21 16,0-21-16,0 0 0,0 0 15,0 0-15,1 0 0,-1-21 16,0 21-16,0-21 0,-21 0 16,21 0-16,0-1 0,1 1 15,-1 0-15,0-21 0,-21 21 0,21-22 16,0 22-16,-21 0 0,0-21 0,0 20 15,21 1-15,-21 42 32,0 1-32,0-1 0,0 0 0,0 0 15,0 0-15,0 22 0,0-22 16,0 0-16,0 0 0,0 0 0,0 0 16,0 1-16,0-1 0,0 0 15,0 0-15,22-21 16,-1 0-16,0 0 15,0 0-15,0-21 16,0 21-16,-21-21 16,22 0-16,-22-1 0</inkml:trace>
  <inkml:trace contextRef="#ctx0" brushRef="#br0" timeOffset="48964.6">7408 3048 0,'0'0'0,"-21"0"16,0 0-16,0 21 15,0 0 1,21 1 0</inkml:trace>
  <inkml:trace contextRef="#ctx0" brushRef="#br0" timeOffset="49611.97">8297 3577 0,'0'0'0,"0"-21"16,0 0-16,0 0 0,0 0 16,0-1-16,0-20 15,0 21-15,0 0 0,-21 0 16,0-22-16,0 22 0,0 0 0,21-21 15,-22 20-15,1 1 0,0 0 0,-21 0 16,21 21-16,-1 0 0,1 0 16,-21 0-16,21 0 0,0 0 0,-1 21 15,-20 0-15,21 0 0,0 1 16,0 20-16,21-21 0,-22 21 0,22 1 16,-21-1-16,21-21 0,0 22 0,0-1 15,0-21-15,0 0 0,0 0 16,0 1-16,0-1 0,21 0 0,1 0 15,-1-21-15,0 0 16,0 0-16,21 0 0,-20 0 16,-1 0-16,0 0 0,0-21 0,21 21 15,-20-21-15,-1 0 0,0-1 0,21 1 16,-21 0-16,1 0 0,-1-21 16,-21 20-16,21-20 0,-21 21 0,21 0 15,-21-22-15,0 22 0,0-21 16,0 21-16,0 0 0,0-1 0,-21 44 31,21-1-15,-21 0-16,21 21 0,0-21 0,0 22 15,0-22-15,0 21 16,0 1-16,0-22 0,0 0 0,0 21 16,0-21-16,0 1 0,21-22 0,0 21 15,-21 0-15,21-21 0,0 0 16,1 0-16,-1 0 0,21 0 0,-21 0 15,0-21-15,1 0 0,20-1 0,-21 1 16</inkml:trace>
  <inkml:trace contextRef="#ctx0" brushRef="#br0" timeOffset="50116.68">8784 2985 0,'0'0'0,"-21"-22"0,21 1 15,-21 0-15,21 0 0,-21 21 16,-1 0-16,1 0 15,21 21-15,-21 0 0,21 22 16,0-22-16,0 21 0,0 0 0,0 1 16,0-1-16,0 0 0,0 22 15,0-22-15,0 1 0,0-1 0,0-21 16,0 21-16,0-20 0,0-1 16,0 21-16,0-21 0,0 0 15,0-42 32,0 0-47,0 0 0,0 0 0,0-22 16,0 22-16,0 0 15,0 0-15,21-21 0,0 20 0,-21 1 16,22 0-16,-1-21 0,0 21 0,0 21 16,21-22-16,-20 22 0,-1 0 15,21 0-15,-21 0 0,22 22 0,-22-1 16,0 0-16,0 0 0,0 0 15,0 22-15,-21-22 0,0 0 0,0 21 16,0-21-16,0 1 0,0-1 16,-21 0-16,0 0 0,-21 0 15,21 0-15,-22 1 0,1-1 0,0-21 0,20 21 16,-20-21-16,21 0 0,-21 0 16,20 0-16,1 0 15,0 0-15,21-21 16,0 0-16,0-1 15,21 1-15,0-21 0,1 21 16,-1-22-16</inkml:trace>
  <inkml:trace contextRef="#ctx0" brushRef="#br0" timeOffset="50380.27">9419 2773 0,'0'21'15,"0"0"1,0 22-16,0-22 0,0 21 0,0-21 16,0 22-16,0-1 0,0 0 0,0 1 15,0-1-15,0 0 0,0 1 16,0-1-16,0 0 0,0-21 0,-21 22 16,21-22-16,0 21 0,-21-21 15,21 1-15,0-1 0,0 0 16,0 0-16,21-21 31,0 0-31,0-21 16</inkml:trace>
  <inkml:trace contextRef="#ctx0" brushRef="#br0" timeOffset="50752.21">9567 3323 0,'21'0'31,"1"0"-31,-1 0 16,0 0-16,0 0 15,0 0-15,0-21 0,1 21 16,-1-21-16,0 21 0,0-21 0,0 21 16,-21-21-16,0-1 0,21 22 15,-21-21-15,0 0 0,0 0 16,-21 21-16,21-21 15,-21 21-15,0 0 0,0 0 0,0 0 16,-1 21-16,1 0 0,0 0 0,0 0 16,0 22-16,0-22 0,21 21 15,0-21-15,-22 22 0,22-22 0,-21 21 16,21-21-16,0 1 0,0 20 0,0-21 16,0 0-16,0 0 0,21-21 15,1 22-15,-1-1 0,0-21 16,21 0-16,-21 0 0,22 0 0,-22 0 15,21 0-15,1 0 0,20 0 16,-21-21-16,1 21 0,20-22 0,-20 1 16</inkml:trace>
  <inkml:trace contextRef="#ctx0" brushRef="#br0" timeOffset="51048.08">11176 3006 0,'0'0'0,"0"21"31,-21-21-31,21 21 0,0 0 16,-21 22-16,21-22 0,-22 21 15,1-21-15,21 22 0,-21-1 0,21-21 16,0 21-16,-21-20 0,21 20 0,-21-21 15,21 0-15,0 0 0,-21 1 16,21-1-16,0 0 0,21-21 16,0 0-1,0 0-15,0 0 16,0 0-16,22-21 0,-22 21 0,21-21 16</inkml:trace>
  <inkml:trace contextRef="#ctx0" brushRef="#br0" timeOffset="51415.87">11599 3048 0,'0'0'0,"0"-21"0,0-21 31,-21 42-31,0 0 0,0 0 16,0 0-16,-1 0 0,1 21 16,0 0-16,0-21 0,0 21 0,0 0 15,21 0-15,0 1 0,0-1 16,0 0-16,0 0 15,0 0-15,21-21 0,0 21 16,0 1-16,21-22 0,-20 21 0,-1-21 16,0 21-16,21-21 0,-21 21 15,1-21-15,-1 21 0,0-21 0,0 21 16,-21 1-16,0-1 16,0 0-16,-21 0 15,0-21-15,0 0 0,-1 21 16,-20-21-16,21 0 0,-21 0 15,20 21-15,-20-21 0,0 0 0,21 0 16,-1 0-16,1 0 0,0 0 16,0 0-16,0 0 0,21-21 15,0 0 1,0 0-16</inkml:trace>
  <inkml:trace contextRef="#ctx0" brushRef="#br0" timeOffset="51603.05">11197 2815 0,'0'0'0,"-21"0"0,-21 0 32,42 21-17</inkml:trace>
  <inkml:trace contextRef="#ctx0" brushRef="#br0" timeOffset="52455.41">13737 3387 0,'21'-21'16,"0"-1"-1,-21 1-15,0 0 0,22 0 16,-22 0-16,21 21 0,-21-21 15,0-1-15,21 1 0,-21 0 0,21 0 16,-21 0-16,0 0 0,0-1 0,0 1 16,0 0-16,0-21 0,-21 21 15,0-1-15,0 22 0,-1-21 0,1 0 16,-21 0-16,21 21 0,0 0 16,-22 0-16,22 0 0,-21 0 15,21 0-15,-22 21 0,1 0 0,21 0 16,-22 1-16,1 20 0,21-21 0,-21 21 15,20 1-15,-20-1 0,21 0 16,0 1-16,21-1 0,0 0 0,0 1 16,0-22-16,0 21 0,0-21 15,0 1-15,21-1 0,0 0 0,0-21 16,0 0-16,22 0 0,-22 0 0,21 0 16,1 0-16,-1 0 0,-21-21 15,21 0-15,1-1 0,-1-20 16,0 21-16,-20-21 0,20-1 15,-21 1-15,21 0 0,-20-1 0,-1 1 16,0-22-16,0 22 0,-21 0 0,0-22 16,0 22-16,21 0 0,-21-22 15,0 22-15,0-1 0,0 1 0,0 0 16,0-1-16,0 22 0,0 0 16,-21 0-16,21 0 0,-21 21 15,21 21-15,0 21 0,0-21 0,-21 22 16,21-1-16,0 0 15,0 1-15,0 20 0,0-20 0,0-1 16,0 21-16,0-20 0,-21-1 0,21 0 16,0 22-16,0-22 0,0 1 15,0-22-15,0 21 0,0 0 0,0-20 16,0-1-16,0 0 0,0 0 16,21-21-16,0 0 0,0 0 15,0 0-15,0 0 0,1 0 0,-1 0 16</inkml:trace>
  <inkml:trace contextRef="#ctx0" brushRef="#br0" timeOffset="52832.18">14224 3175 0,'21'0'46,"0"0"-46,0 0 0,1 0 0,-1 0 16,0-21-16,21 0 0,-21 21 16,1-21-16,-1 21 0,0-22 0,0 22 15,0-21-15,0 21 0,-21-21 0,0 0 16,0 0-16,-21 0 16,0 21-16,0 0 15,0 0-15,-22 0 0,1 0 0,21 0 16,-21 0-16,20 21 0,-20 0 15,21 0-15,-21 0 0,20 22 0,1-22 16,0 21-16,0-21 0,21 22 0,0-1 16,0-21-16,0 21 0,0-20 15,0-1-15,21 0 0,0 0 0,0 0 16,1 0-16,-1-21 0,0 0 16,21 22-16,-21-22 0,22 0 0,-1 0 15,0 0-15,1-22 0,-1 1 0,22 21 16</inkml:trace>
  <inkml:trace contextRef="#ctx0" brushRef="#br0" timeOffset="53128.02">15049 2942 0,'0'0'16,"-21"0"-16,0 0 0,0 0 0,0 0 15,0 0-15,-1 0 0,1 0 0,0 0 16,0 21-16,0 1 0,21-1 0,-21 21 15,-1-21-15,1 22 0,21-22 16,0 21-16,0-21 0,-21 22 0,21-1 16,0-21-16,0 21 0,0-20 15,0-1-15,0 0 0,21 0 16,-21 0-16,21-21 0,1 21 0,20-21 16,-21 0-16,0 0 0,22 0 15,-22 0-15,21 0 0,0 0 0,1-21 16,-1 0-16,0 0 0,-20 0 0,20 0 15,0-22-15,1 22 0,-1-21 16,-21-1-16,21 1 0,-20 0 0,-1-22 16</inkml:trace>
  <inkml:trace contextRef="#ctx0" brushRef="#br0" timeOffset="53367.88">15642 2540 0,'0'0'0,"0"-21"15,-21 21 1,0 21-16,21 0 15,0 0-15,-21 22 0,-1-22 0,22 21 16,0 1-16,-21-1 0,0 0 0,21 22 16,-21-22-16,21 0 0,0 1 15,0-1-15,0 0 0,0 1 0,0-1 16,0 0-16,0 1 0,0-22 0,0 21 16,0-21-16,0 1 0,0-1 15,0 0-15,21-21 16,-21 21-16,21-21 0,0 0 0,1 0 15,-1 0-15,0 0 0,0-21 0,21 0 16,-20 21-16</inkml:trace>
  <inkml:trace contextRef="#ctx0" brushRef="#br0" timeOffset="53867.62">16235 2942 0,'-21'-63'31,"-1"42"-31,1 21 0,0 0 0,0 0 16,0 0-16,0 0 0,-1 0 15,1 21-15,0 0 0,0 0 0,0 0 16,0 0-16,-1 1 0,1 20 16,0 0-16,0-21 0,21 22 15,0-1-15,-21-21 0,21 22 0,0-22 16,0 21-16,0-21 0,0 0 0,0 1 15,21-1-15,0 0 16,0-21-16,0 0 0,1 0 0,-1 0 16,0 0-16,0 0 0,0 0 15,0-21-15,1 0 0,20-1 0,-21 1 16,0 0-16,0 0 0,1-21 0,-1 20 16,0-20-16,-21 21 0,21-21 15,0 20-15,-21 1 0,21 0 16,-21 0-16,0 0 0,0 0 0,0 42 31,0 0-31,-21 0 16,21 0-16,0 0 0,-21 1 15,0 20-15,21-21 0,0 0 0,0 22 16,0-22-16,0 21 0,0-21 0,0 0 16,0 1-16,0-1 15,0 0-15,21 0 0,0 0 0,0-21 16,1 0-16,-1 0 0,0 0 15,0 0-15,0 0 0,0 0 16,1-21-16,-1 21 0</inkml:trace>
  <inkml:trace contextRef="#ctx0" brushRef="#br0" timeOffset="54255.4">16552 3196 0,'0'-21'0,"0"42"0,-21-63 16,21 0-16,0 20 0,0 1 15,0 0-15,0 0 0,0 0 0,0 0 16,21-1-16,0 22 15,1 0-15,-1-21 0,0 21 0,0 0 16,21 0-16,-20 0 0,-1 0 0,0 0 16,0 21-16,0 1 15,0-1-15,1 0 0,-1 0 0,-21 0 16,0 22-16,0-22 0,0 0 0,0 21 16,0-21-16,0 22 0,0-22 15,0 0-15,-21 21 0,-1-20 0,1-1 16,21 0-16,-21-21 15,0 0 1,21-21 0,0 0-16,0-1 0,0 1 15,21 0-15,-21 0 0,21 0 0,0-22 16,-21 22-16,22-21 0,-1 21 16,-21 0-16,21-22 0,0 22 15,-21 0-15,0 0 0,21 0 0,0 21 16,-21-22-16,22 22 15,-1 0-15,0 0 16,-21 22-16</inkml:trace>
  <inkml:trace contextRef="#ctx0" brushRef="#br0" timeOffset="54616.18">17060 3260 0,'0'0'0,"21"0"31,1 0-15,-1-21-16,0 21 0,21-22 15,-21 22-15,1-21 0,-1 0 0,0 0 16,0 0-16,0 0 0,0 21 0,1-22 16,-22 1-16,0 0 0,0 0 15,0 0-15,0 0 0,0-1 16,-22 22-16,1 0 15,0 0-15,0 0 0,0 0 0,0 22 16,-22-1-16,43 0 0,-21-21 0,0 42 16,0-21-16,21 1 0,-21-1 15,21 0-15,0 21 0,0-21 16,0 1-16,0-1 0,0 0 0,0 0 16,21 0-16,0 0 0,0 1 15,0-22-15,0 21 0,22-21 0,-22 0 16,21 0-16,1 0 0,-22 0 15,21 0-15,22 0 0,-22 0 0,0 0 16,22-21-16</inkml:trace>
  <inkml:trace contextRef="#ctx0" brushRef="#br0" timeOffset="55123.9">18013 2985 0,'0'0'0,"0"-22"0,0 1 15,0 0-15,-85 0 31,64 21-31,0 0 0,0 21 0,-1-21 16,-20 21-16,21 0 0,0 1 16,0-1-16,-22 21 0,22-21 0,0 0 15,0 22-15,21-22 0,0 0 0,-21 21 16,21-20-16,0-1 0,0 0 16,0 0-16,0 0 0,0 0 0,21 1 15,0-22-15,0 0 0,0 21 16,0-21-16,1 0 0,-1 0 0,0 0 15,0-21-15,21 21 0,-20-22 16,-1 1-16,0 0 0,0 0 16,0-21-16,0 20 0,-21-20 0,22 0 15,-1 21-15,0-43 0,-21 22 0,0-1 16,21 1-16,0-21 0,-21 20 16,0-20-16,0-1 0,0 22 0,21-22 15,-21 22-15,0 0 0,22-1 16,-22 1-16,0 21 0,0 0 0,0 0 15,0 42 1,-22 0-16,1 0 0,21 21 16,0 22-16,-21-22 0,21 22 0,-21-22 15,21 22-15,0-22 16,-21 21-16,21-20 0,0-1 0,0 22 16,0-22-16,0 0 0,0-21 15,0 22-15,0-22 0,21 21 0,0-21 16,0 1-16,-21-1 0,21 0 0,1-21 15,-1 0-15,21 0 0,-21 0 16,0 0-16,22 0 0,-22 0 0</inkml:trace>
  <inkml:trace contextRef="#ctx0" brushRef="#br0" timeOffset="55976.07">19579 3048 0,'0'0'0,"0"-21"15,0 0-15,0 0 0,0-1 16,0 1-16,0-21 16,21 21-16,0 0 0,-21-1 0,0 1 15,22 0-15,-1 0 0,-21 0 0,0 0 16,0-1-16,0 44 31,0-1-31,0 0 0,0 0 16,0 21-16,0 1 0,0-1 15,0-21-15,0 22 0,-21-1 0,21 0 16,-22-21-16,22 22 0,0-22 16,0 0-16,-21 0 0,21 0 0,0 1 15,0-1 1,0-42-1,21 21-15,1-22 16,-1 1-16,0 0 0,0 0 0,0 0 16,0 0-16,1-1 0,20-20 15,-21 21-15,0 0 0,0 0 0,-21-1 16,22 1-16,-22 0 0,21 21 0,-21 21 31,0 0-31,0 1 16,0-1-16,0 0 0,0 0 15,0 0-15,0 0 0,0 1 0,0-1 16,0 0-16,0 0 0,21 0 0,0-21 16,0 21-16,0-21 0,1 0 15,-1 0-15,0 0 0,0 0 0,21 0 16,-20 0-16,20 0 0,-21 0 16,21-21-16,-20 0 0,20 0 0,-21 0 15,0 0-15,0-1 0,1 1 0,-1-21 16,-21 0-16,0 20 0,0-20 15,0 0-15,0-1 0,0 22 16,0 0-16,0-21 0,0 21 16,-21 21-16,21-22 0,-22 22 15,1 0-15,21 22 0,0-1 16,0 0-16,-21 0 16,21 0-16,0 0 0,0 1 0,0-1 15,0 0-15,0 0 16,21 0-16,0-21 15,1 0-15</inkml:trace>
  <inkml:trace contextRef="#ctx0" brushRef="#br0" timeOffset="56221.93">20849 2794 0,'0'0'0,"-21"0"16,21 21-1,-21 0-15,0 1 0,21 20 0,0-21 16,-22 0-16,22 22 0,-21-22 16,0 0-16,21 0 0,0 21 0,0-20 15,-21-1-15,21 0 0,-21-21 16,21 21-16,0 0 0,0 0 16,21-21 15,0 0-31,-21-21 0,21 21 0,-21-21 15</inkml:trace>
  <inkml:trace contextRef="#ctx0" brushRef="#br0" timeOffset="56423.82">20976 2434 0,'0'0'0,"-21"0"16,-43-21-1,43 42 1,21 0-16,-21 1 16,21-1-16,0 0 0,0 0 15,0 0-15,21-21 0,0 21 16,1-21-16,-1 22 16</inkml:trace>
  <inkml:trace contextRef="#ctx0" brushRef="#br0" timeOffset="56696.09">21484 2434 0,'0'0'0,"0"-21"0,0 0 0,-21 21 32,0 0-32,0 42 15,-1-21-15,22 22 0,-21-1 0,0 0 16,21 1-16,-21 20 0,21-20 15,-21-1-15,0 21 0,-1-20 0,22-1 16,0 0-16,-21-20 0,21 20 0,-21 0 16,21-21-16,0 1 0,0-1 15,0 0-15,0 0 0,0 0 0,21-21 16,0 0 0,1 0-16,-1 0 0,0 0 15,0-21-15</inkml:trace>
  <inkml:trace contextRef="#ctx0" brushRef="#br0" timeOffset="57239.9">21780 2519 0,'0'0'16,"0"-42"-16,0-1 0,0 22 0,0 0 0,0 0 31,0 42-31,-21 0 16,21 21-16,-21 1 0,21-1 15,-21 0-15,21 1 0,0-1 0,0 22 0,-21-22 16,21 0-16,-21 1 16,-1-1-16,22 0 0,-21 1 0,21-22 15,-21 21-15,0-21 0,21 0 0,0 1 16,0-1-16,0 0 0,0 0 16,0 0-16,0-42 31,21 21-31,0-21 15,-21 0-15,21 0 0,1-1 0,-1 22 16,0-42-16,0 21 16,0 0-16,0 0 0,1-1 0,-1 1 0,0 0 15,0 0-15,0 0 0,0 21 16,-21 21 0,0 0-16,0 0 0,0 0 15,0 1-15,0-1 0,0 21 16,0-21-16,0 0 0,22 1 0,-1-1 15,-21 0-15,21-21 0,0 21 16,-21 0-16,21-21 0,0 0 0,1 21 16,-1-21-16,0 0 0,0 0 0,0 0 15,0 0-15,1-21 0,20 21 16,-21-21-16,0 0 0,0 21 0,1-21 16,-1 0-16,0-22 0,0 22 15,0 0-15,0 0 0,-21-22 16,22 22-16,-22 0 0,21 0 0,-21-21 15,0 20-15,0 1 0,0 0 16</inkml:trace>
  <inkml:trace contextRef="#ctx0" brushRef="#br0" timeOffset="57471.75">21463 2773 0,'0'0'0,"-21"0"0,42 0 31,0 0-31,0 0 0,0-21 16,22 21-16,-22 0 0,21-21 16,1 21-16,-1-22 0,0 22 0,1 0 15,-1-21-15,-21 21 0,21 0 0,1-21 16,-22 21-16,0 0 0,0 0 15</inkml:trace>
  <inkml:trace contextRef="#ctx0" brushRef="#br0" timeOffset="58195.92">6964 4382 0,'0'0'0,"0"-22"0,-43-20 31,22 42-31,0 0 16,0 21 0,21 0-16,-21 1 0,21 20 15,0 0-15,0 1 0,0-1 16,0 0-16,0 1 0,0 20 0,0-21 15,0 22-15,-21-1 0,21-20 16,-22-1-16,1 22 0,21-22 0,0-21 16,0 21-16,0-20 0,-21-1 0,21 0 15,0 0-15,0 0 0,0-42 32,0 0-17</inkml:trace>
  <inkml:trace contextRef="#ctx0" brushRef="#br0" timeOffset="58823.56">6435 4805 0,'0'0'15,"-22"-21"-15,1 0 0,0 21 0,21-22 16,21 22 15,0 0-31,1 0 0,20-21 16,0 21-16,22 0 0,-22-21 15,22 21-15,-1-21 0,1 0 16,-1 0-16,1 21 0,-1-22 16,1 1-16,-1 0 0,-21 0 0,1 0 15,-22 0-15,21-1 0,-21 1 0,-21 0 16,0 0-16,0 0 16,0 0-16,0-1 0,-21 22 15,0 0 1,0 22-16,21-1 0,-21 0 15,21 0-15,0 21 0,-21 1 0,21-1 16,0 0-16,-22 1 0,22-1 16,0 0-16,-21 1 0,21-1 0,0 22 15,0-43-15,0 21 0,0 0 16,-21-20-16,21 20 0,0-21 16,0 0-16,0 0 0,0 1 15,0-44 16,0 1-31,0 0 0,21 0 16,-21-21-16,21 20 0,1-20 16,-22 0-16,21-1 0,0 22 0,0-21 15,0 0-15,0 20 0,1-20 0,-1 21 16,0 0-16,0 21 16,21 0-16,-20 0 0,-1 0 0,0 0 0,0 0 15,0 21-15,0 0 0,1 21 16,-1-20-16,-21 20 0,21-21 15,-21 21-15,0-20 0,0 20 0,0-21 16,0 0-16,0 22 0,-21-22 0,21 0 16,-21-21-16,-1 21 0,22 0 15,0 0-15,0-42 32,0 0-17,22 0-15</inkml:trace>
  <inkml:trace contextRef="#ctx0" brushRef="#br0" timeOffset="59179.35">8022 4784 0,'0'0'15,"21"-21"-15,0 21 0,1 0 0,-1 0 16,0-22-16,0 22 0,21-21 0,-20 21 15,-1-21-15,0 21 0,0-21 0,-21 0 16,21 21-16,-21-21 16,0-1-16,0 1 15,-21 21-15,0 0 16,0 0-16,0 0 0,-1 0 16,1 0-16,-21 0 0,21 21 0,-22 1 15,22-1-15,0 0 0,-21 0 0,21 21 16,-1 1-16,22-22 0,0 21 15,-21 1-15,21-22 0,0 21 0,0-21 16,0 0-16,0 1 0,0-1 16,21 0-16,1 0 0,-1-21 0,0 0 15,0 0-15,0 0 0,22 0 0,-22 0 16,21 0-16,0-21 0,1 0 16,-22 0-16</inkml:trace>
  <inkml:trace contextRef="#ctx0" brushRef="#br0" timeOffset="59678.68">9906 4297 0,'0'0'16,"-21"-21"-16,21 0 0,-21-1 0,-1 1 0,22 0 16,-21 0-1,21 0-15,-21 21 0,0 0 0,0 0 16,21 21-16,-21 0 16,21 0-16,0 0 0,0 22 15,0-1-15,0 0 0,0 1 0,0 20 16,0-20-16,0-1 0,0 0 0,0 22 15,0-22-15,0 0 0,-22 1 16,1-1-16,21 0 0,-21 1 0,21-1 16,0-21-16,0 0 0,-21 1 15,21-1-15,0 0 0,21-42 32</inkml:trace>
  <inkml:trace contextRef="#ctx0" brushRef="#br0" timeOffset="60056.25">10393 4233 0,'-21'0'16,"-1"22"-16,1-22 0,-21 21 15,0 0-15,-1-21 0,1 21 16,-22 0-16,22 0 0,-21 1 15,20-22-15,-20 21 0,20 0 0,1-21 0,21 21 16,-21-21-16,20 21 16,1-21-16,0 0 0,21 21 0,0 1 15,0-1-15,0 0 16,21 0-16,0 0 16,1 0-16,-1 1 0,0-1 0,0 0 15,0 0-15,0 21 0,1-20 0,-1-1 16,0 21-16,0-21 0,0 0 15,-21 1-15,21-1 0,1 0 0,-22 0 16,21-21-16,0 21 0,0-21 16,0 0-16,0 0 0,1 0 0,-1 0 15,21 0-15,-21 0 0,0 0 16,22-21-16,-22 0 0,0 0 16,0 0-16,0-1 0</inkml:trace>
  <inkml:trace contextRef="#ctx0" brushRef="#br0" timeOffset="60461.02">10393 4657 0,'0'0'0,"-21"0"15,21 21-15,0 0 16,21-21 15,0 0-31,0 0 0,0 0 16,0 0-16,1 0 15,-1 0-15,0-21 0,0 0 0,0 21 16,0-21-16,1 21 0,-22-22 0,0 1 16,0 0-16,0 0 15,0 0-15,-22 21 16,1 0-16,0 0 16,-21 0-16,21 0 0,-1 0 0,1 21 15,0 0-15,-21 0 0,21 0 0,21 1 16,-22-1-16,22 21 0,0-21 15,0 0-15,0 22 0,0-22 16,0 0-16,0 0 0,0 0 0,22 1 16,-1-22-16,-21 21 0,21-21 15,0 0-15,21 0 0,-20 0 0,-1 0 16,0 0-16,21 0 0,-21 0 0,1 0 16,20-21-16,-21 21 0,21-22 15,-20 1-15,20 0 0,-21 0 0,21 0 16,-20 0-16</inkml:trace>
  <inkml:trace contextRef="#ctx0" brushRef="#br0" timeOffset="61055.68">11028 4530 0,'0'21'31,"-21"0"-15,21 0-16,-22 0 15,22 1-15,0-1 0,0 21 0,0-21 16,0 0-16,0 22 0,0-22 0,0 0 15,0 0-15,0 0 0,0 1 16,0-1-16,22 0 0,-1-21 16,0 0-16,0 0 0,0 0 0,0 0 15,22 0-15,-22 0 0,21-21 16,-21 0-16,22-1 0,-22 1 0,21 0 16,-21 0-16,1 0 0,-1 0 0,0-1 15,-21 1-15,0 0 16,21 0-16,-21 0 0,0 0 0,0-1 15,0 1-15,0 0 0,0 0 16,0 42 0,-21 0-1,0 0-15,21 22 0,0-22 16,0 21-16,-21 1 0,21-1 16,0 0-16,0 22 0,0-22 0,0 0 15,0 22-15,0-1 0,0-20 0,0 20 16,0-20-16,21 20 15,0 1-15,-21-22 0,0 21 0,21-20 0,-21 20 16,21 1-16,-21-22 0,0 22 16,0-22-16,0 0 0,0 1 15,-21-1-15,0 0 0,0 1 0,0-22 16,-1 0-16,1 0 0,0 0 0,0 0 16,0-21-16,0 0 0,-1 22 0,1-22 15,0 0-15,0 0 0,-21 0 16,20 0-16,-20-22 0,21 1 0,-21 0 15,20 21-15,-20-21 0,21-21 0,0 20 16,0 1-16,-1 0 0,1-21 0,21 21 16,0-22-16,0 22 0,0-21 15,0 21-15,0-22 0,0 1 0,21 0 16,1-1-16,-1 1 0,0 0 16,21-1-16,-21 1 0</inkml:trace>
  <inkml:trace contextRef="#ctx0" brushRef="#br0" timeOffset="61660.34">11790 4466 0,'-21'21'31,"-1"1"-31,22-1 0,0 0 16,-21 0-16,21 0 0,-21 22 0,21-1 15,0-21-15,0 21 0,0-20 16,-21 20-16,21-21 0,0 21 0,0-20 16,0-1-16,0 0 0,0 0 0,0 0 15,21-21 17,0-21-32,0 0 0,1 0 15,-1 0-15,0-1 0,0 1 16,-21-21-16,21 21 0,0 0 15,1-1-15,-22-20 0,21 21 16,-21 0-16,21 21 0,-21 21 31,0 0-31,0 21 16,0-20-16,0-1 0,0 21 16,0-21-16,0 0 0,0 1 0,21-1 15,0 0-15,-21 0 0,21 0 0,1-21 16,-1 21-16,0-21 15,0 0-15,0 0 0,0 0 0,22 0 16,-22 0-16,0-21 0,0 21 16,0-21-16,1 0 0,-22 0 15,0 0-15,21-22 0,-21 22 0,0-21 16,0 21-16,0-22 0,0 22 16,0-21-16,0 21 0,0-22 0,-21 22 15,21 0-15,0 0 0,-22 0 16,1 21-16,0 0 15,21 21 1,0 0-16,0 0 16,0 0-16,21 0 15,0-21-15,1 22 0,-1-22 0,0 21 16</inkml:trace>
  <inkml:trace contextRef="#ctx0" brushRef="#br0" timeOffset="62110.1">12742 4551 0,'0'-64'16,"0"43"-16,-21 21 15,21-21-15,-21 0 0,0 21 16,0 0-16,-1 0 16,1 0-16,0 21 0,21 0 15,-21 0-15,0 1 0,21-1 16,-21 21-16,21-21 0,0 0 0,0 22 15,0-22-15,0 21 0,0-21 16,0 22-16,0-22 0,0 0 16,0 0-16,21 0 0,0 1 0,0-1 15,0-21-15,0 0 0,1 0 0,-1 0 16,0 0-16,0 0 0,0 0 16,0-21-16,1-1 0,-1 1 0,0 21 15,0-42-15,-21 21 0,21 0 0,0-1 16,-21 1-16,0-21 0,0 21 15,0 0-15,0-22 0,0 22 0,0-21 16,0 21-16,0-1 0,-21 1 0,21 0 16,-21 0-16,0 21 0,0 0 15,0 0-15,-1 0 0,1 0 16,0 0-16,0 0 0,0 21 16,0 0-16,-1 0 0,22 1 0,0-1 15,0 0-15,0 0 0,0 0 0,0 0 16,0 1-16,0-1 0,0 0 15,0 0-15,22 0 0,20-21 0</inkml:trace>
  <inkml:trace contextRef="#ctx0" brushRef="#br0" timeOffset="62524.6">13144 4551 0,'0'0'0,"0"-21"0,-21 0 15,21-1-15,21 22 32,1 0-17,-1 0-15,0 0 0,0 22 16,0-1-16,0 0 0,-21 0 16,22 0-16,-22 0 0,21 1 0,-21-1 15,0 21-15,0-21 0,0 0 16,0 22-16,0-22 0,0 0 0,0 0 15,0 0-15,0 1 0,0-1 16,-21-21 0,-1 0-1,22-21-15,0-1 16,0 1-16,0 0 16,0-21-16,0 21 0,22-1 0,-1 1 15,-21 0-15,21 0 0,0-21 16,-21 20-16,21 1 0,0 0 0,1 0 15,-22 0-15,21 0 0,0-1 0,0 22 16,0 0-16,0-21 0,22 21 16,-22 0-16,0 0 0,21 0 15,-20 0-15,-1 0 0</inkml:trace>
  <inkml:trace contextRef="#ctx0" brushRef="#br0" timeOffset="63084.05">14245 4636 0,'0'0'0,"0"-22"0,0 1 16,-21 0-16,21 0 0,-21 0 16,0 0-16,-1-1 0,1 1 15,21 0-15,-21 21 0,0-21 16,0 21-16,0 0 0,-1 0 0,1 0 15,0 0-15,0 0 0,0 21 0,0 0 16,-1 0-16,1 1 0,-21-1 16,21 0-16,21 0 0,-21 0 0,-1 22 15,1-22-15,21 0 0,0 21 0,0-21 16,0 1-16,0-1 0,0 0 16,0 0-16,0 0 0,0 0 0,21-21 15,1 0-15,-1 0 0,0 0 16,0 0-16,0 0 0,22 0 0,-22 0 15,0 0-15,21-21 0,-21 0 16,22 0-16,-22 0 0,21 0 16,-21-22-16,1 22 0,20-21 0,-21 21 15,0-22-15,0 22 0,1-21 0,-1-1 16,0 1-16,-21 0 0,21-1 16,-21 1-16,0 0 0,0 21 0,0-22 15,0 22-15,0 0 0,-21 21 31,21 21-31,-21 0 0,21 0 0,-21 22 16,21-1-16,0 0 0,-22 1 16,22-1-16,-21 0 0,21 1 0,0-1 15,-21 0-15,21-20 0,0 20 16,0 0-16,0-21 0,0 1 16,0 20-16,0-21 0,21-21 0,0 21 15,1-21-15,-1 0 0,0 0 16,0 0-16</inkml:trace>
  <inkml:trace contextRef="#ctx0" brushRef="#br0" timeOffset="64196.14">16362 4593 0,'-21'0'32,"42"0"-32,0 0 15,0 0-15,0-21 0,0 21 16,22-21-16,-22 21 0,21-21 0,-21 21 16,22-21-16,-1-1 0,-21 1 15,22 0-15,-22 0 0,21 0 0,-21 0 16,0-22-16,1 22 0,-22-21 0,0 21 15,21-22-15,-21 1 0,0 0 16,0-1-16,0 22 0,0-21 0,0 21 16,-21-1-16,21 1 15,-22 0-15,1 0 0,0 21 0,0 0 16,0 0-16,0 21 0,-1 0 16,1 22-16,0-1 0,21 0 15,-21 1-15,0 20 0,21 1 0,0-22 16,0 21-16,-21 1 0,21-1 0,0 1 15,-22-1-15,22 1 0,0 21 16,-21-22-16,21 22 0,0-22 0,0 22 16,0-22-16,0 22 0,-21-21 15,21-1-15,-21 22 0,21-22 0,0 1 16,0 20-16,-21-20 0,21-1 0,-21 1 16,21-22-16,-22 22 0,22-22 15,0 22-15,0-43 0,0 21 16,0-21-16,0 0 0,0 1 0,22-1 15,-1 0-15,0-21 0,0 0 16,21 0-16,-20 0 0,-1-21 0,0 0 16,21-1-16,-21 1 0,22 0 15,-1-21-15,-21 21 0,22-22 0,-1 1 16,-21 0-16,21-1 0,-20-20 0,20 20 16,-21-20-16,-21 21 0,0-22 15,0 1-15,0-1 0,0 1 0,0-1 16,-21 1-16,-21-22 0,20 21 15,-20 1-15,0 21 0,-1-22 16,22 22-16,-21-1 0,0 1 0,-1 21 16,1-21-16,21 20 0,-22 22 15,22-21-15,0 21 16,42 0 0,0 0-16,1 0 15,20 0-15,-21 0 0,0 0 0,22 0 16,-1 0-16,-21-21 0,21 0 0,-20 21 15,20-21-15,0 21 0,-21-21 16,22 21-16,-22-22 0,21 1 0,-21 0 16,22 0-16,-22 0 0,0 0 15,-21-1-15,21 1 0,-21 0 16,0 0-16,0 0 0,0 0 16,-21 42 15,21 0-31,-21-21 0,21 21 15,0 0-15,0 0 0,0 1 0,0-1 16,0 0-16,0 0 0,0 0 0,0 0 16,0 1-16,0-1 15,0-42 32,21 21-47</inkml:trace>
  <inkml:trace contextRef="#ctx0" brushRef="#br0" timeOffset="64384.04">17293 4212 0,'0'0'0,"-21"0"16,0 0 0,0 0-16,21 21 0,0 1 15,-22-22-15,22 21 16,0 0-16,0 0 15,0 0-15,22-21 16,-1 0 0,0 0-16,0 0 0</inkml:trace>
  <inkml:trace contextRef="#ctx0" brushRef="#br0" timeOffset="64854.68">17589 4360 0,'0'22'15,"-42"62"1,42-63 0,0 1-16,0-1 0,0 0 0,0 0 15,0 0-15,0 0 16,0 1-16,0-1 0,0 0 16,0-42 30,0 0-30,0-1-16,0 1 16,0 0-16,21 0 0,-21-21 15,21 20-15,1 1 0,-1 0 0,0-21 16,0 21-16,21-22 0,-20 22 16,20 0-16,-21 0 0,21 0 0,-20-1 15,20 22-15,-21 0 16,0 0-16,22 0 0,-22 22 0,0-1 15,-21 0-15,21 0 0,-21 0 0,21 22 16,-21-22-16,0 21 0,0-21 16,0 0-16,0 22 0,0-22 0,0 0 15,-21 0-15,0 0 0,0 1 16,0-1-16,21 0 0,0 0 16,-22-21-16,44-21 46</inkml:trace>
  <inkml:trace contextRef="#ctx0" brushRef="#br0" timeOffset="65640.06">18754 4276 0,'0'0'0,"0"-21"15,0-1-15,0 1 0,-22 21 16,22-21-16,-21 21 0,0 0 0,0 0 16,0 0-16,0 0 15,-1 0-15,-20 0 0,21 0 0,-21 21 16,20 0-16,1 22 0,-21-22 16,21 0-16,0 21 0,-1-20 0,22 20 15,0-21-15,-21 21 0,21-20 0,0-1 16,0 0-16,0 0 0,0 0 15,0 0-15,21-21 0,1 22 0,-1-22 16,0 0-16,0 0 16,21 0-16,-20 0 0,-1 0 0,0 0 15,0-22-15,21 1 0,-20 21 0,-1-21 16,0 0-16,0 0 0,0 0 16,-21-22-16,21 22 0,-21 0 15,22-21-15,-22 20 0,21-20 0,-21 21 16,0 0-16,0 0 0,0-1 15,0 1-15,0 0 0,0 42 32,0 0-32,0 1 0,-21-1 0,21 0 15,-22 0-15,22 0 0,0 22 16,0-22-16,0 21 0,0-21 0,0 0 16,0 1-16,0-1 0,0 0 0,0 0 15,22 0-15,-1-21 0,-21 21 16,21-21-16,0 22 0,0-22 0,0 0 15,1 0-15,-1 0 0,0 0 16,0 0-16,0-22 0,0 1 16,1 0-16,-22 0 0,21 0 0,0 0 15,0-1-15,0-20 0,-21 0 16,21-1-16,1 1 0,-22 0 0,21-1 16,0-20-16,-21 21 0,21-1 0,-21-20 15,21 42-15,0-22 0,-21 1 16,0 21-16,0 0 0,0-1 0,-21 44 31,0-1-15,21 21-16,-21 0 0,0 1 0,0-1 15,21 22-15,0-22 16,0 21-16,0-20 0,0 20 0,0-20 16,0-1-16,0-21 0,0 21 15,0 1-15,0-22 0,0 0 0,0 0 16,0 0-16,21 1 0,0-22 15,0 0-15,0 0 0,0 0 16,1 0-16,-1 0 0,0 0 0,0 0 16,21-22-16,-20 1 0,20 21 0</inkml:trace>
  <inkml:trace contextRef="#ctx0" brushRef="#br0" timeOffset="66675.97">20701 4106 0,'0'-21'0,"0"42"0,0-63 0,-21 42 15,0 0 1,-1 21-16,22 0 15,0 22-15,0-22 0,0 21 16,0-21-16,0 22 0,-21-1 16,21-21-16,0 0 0,0 22 0,-21-22 15,21 0-15,0 0 0,0 0 0,0 1 16,0-1-16,0 0 16,21-42 30,-21 0-46,21-1 0,1-20 16,-1 21-16,0 0 0,-21 0 16,21-22-16,0 22 0,0-21 0,1 21 15,-1-1-15,-21 1 0,0 0 16,21 0-16,-21 42 16,0 0-1,0 0-15,0 1 0,0-1 16,0 0-16,0 21 0,0-21 0,0 1 15,0-1-15,21 0 0,-21 0 0,21 0 16,0 0-16,1 1 0,-1-22 16,0 21-16,0-21 0,0 0 0,0 0 15,1 0-15,-1 0 0,0 0 16,0 0-16,0-21 0,0 21 0,1-22 16,-1 1-16,0 0 0,0 0 0,0 0 15,0 0-15,1-22 16,-22 22-16,21-21 0,0 21 0,-21-22 15,0 22-15,0 0 0,21 0 0,-21 0 16,0-1-16,0 44 31,0-1-31,0 0 0,0 0 16,-21 0-16,21 0 0,0 1 0,0-1 16,0 0-16,0 21 0,0-21 0,0 1 15,0-1-15,0 0 16,0 0-16,21 0 0,0-21 0,0 21 15,1-21-15,20 0 0,0 22 16,1-22-16,-22 0 0,21 0 16,0 0-16,1 0 0,-22-22 0,21 22 15,-21-21-15,22 0 0,-22 0 16,21-21-16,-21 20 0,1 1 0,-1-21 16,0 0-16,-21-1 0,21 22 0,-21-21 15,21-1-15,-21 1 0,0 21 16,0-21-16,0 20 0,0 1 0,-21 21 31,0 21-31,0 1 0,0 20 16,-1 0-16,1-21 0,0 22 15,21-1-15,0 0 0,-21 1 16,21-22-16,0 21 0,0-21 0,0 22 16,0-22-16,21 0 0,21 0 15,-20 0-15,20-21 0,0 22 0,22-1 16,-22-21-16,22 0 0,-1 0 15,-21 0-15,22 0 0,-22 0 0,22 0 16,-22 0-16,0 0 0,1 0 0,-1-21 16,0-1-16,-20 1 0,20 0 15,-21 0-15,0 0 0,0 0 0,1-1 16,-1 1-16,-21 0 0</inkml:trace>
  <inkml:trace contextRef="#ctx0" brushRef="#br0" timeOffset="67508.02">5673 6329 0,'0'0'0,"21"-21"0,0 0 0,-21-1 0,0 1 15,0 0-15,0 0 0,0 0 16,0 0-16,0-1 0,-21 1 16,0 21-16,-1-21 0,-20 0 0,21 21 15,-21-21-15,20 21 0,-20 0 16,21 0-16,-21 0 0,20 0 0,1 0 15,-21 21-15,21 0 0,0 0 16,-22 0-16,22 1 0,21 20 16,-21 0-16,21 22 0,-21-22 0,21 22 15,0-1-15,0-21 0,0 22 16,0-1-16,0-20 0,0-1 0,21 0 16,0 1-16,-21-1 0,42-21 0,-20 22 15,-1-22-15,0 0 0,21-21 16,1 21-16,-1 0 0,0-21 0,1 0 15,-1 0-15,0 0 0,1 0 0,20 0 16,-21-21-16,1 0 0,-1 0 16,22 0-16</inkml:trace>
  <inkml:trace contextRef="#ctx0" brushRef="#br0" timeOffset="68407.84">6244 6435 0,'0'0'0,"0"-21"0,0-22 16,0 22-16,0 0 0,-21 0 15,0 21-15,21-21 0,-21 21 0,-1 0 16,1 0-16,0 0 0,0 0 0,0 21 16,0 0-16,-1 0 0,1 0 15,0 22-15,0-22 0,0 21 16,0 0-16,-1 1 0,22-1 0,0 0 16,0 1-16,0-22 0,0 21 0,0-21 15,0 22-15,0-22 0,0 0 16,22-21-16,-1 21 0,0-21 15,0 0-15,0 0 0,0 0 0,1 0 16,20 0-16,-21 0 0,0-21 0,0 21 16,1-21-16,-1 0 0,0 0 15,0-1-15,0 1 0,0 0 0,-21 0 16,0-21-16,0 20 0,0-20 0,0 21 16,0-21-16,0-1 0,0 22 15,0-21-15,0 21 0,0-1 16,0 1-16,0 0 0,0 42 31,0 22-31,0-22 0,0 21 16,0-21-16,0 22 0,0-1 15,0-21-15,0 21 0,0 1 0,0-22 16,0 0-16,22 21 0,-1-20 0,-21-1 16,21-21-16,0 21 0,0-21 15,0 0-15,1 0 0,-1 0 16,0 0-16,21 0 0,-21 0 0,1-21 15,-1 21-15,21-21 0,-21-1 16,0 1-16,1 0 0,-22 0 0,0 0 16,21 0-16,-21-22 0,0 22 15,0-21-15,0 21 0,0-22 0,0 22 16,0-21-16,0 21 0,0-1 16,0 1-16,-21 21 15,21 21 1,0 1-16,0-1 0,0 21 0,0-21 15,0 22-15,0-1 0,0-21 16,0 21-16,0-20 0,0 20 0,0-21 16,0 0-16,0 0 0,0 1 0,0-1 15,0 0-15,0 0 0,0 0 16,-22-21 0,22-21-1,0 0-15,0 0 16,0 0-16,0-1 0,0 1 15,0-21-15,0 21 0,0-22 0,0 1 16,22 0-16,-1-1 0,0 1 16,21 0-16,-21-1 0,22 1 0,-1 21 15,0 0-15,22 0 0,-22-1 16,1 22-16,-1 0 0,0 0 0,1 22 16,-22-1-16,21 21 0,-21-21 0,0 22 15,1-1-15,-1 0 0,-21 1 16,0-1-16,0 0 0,0 1 15,0-1-15,0-21 0,-21 21 0,-1-20 16,1-1-16,21 0 0,0 0 16,-21 0-16,21 0 0</inkml:trace>
  <inkml:trace contextRef="#ctx0" brushRef="#br0" timeOffset="69092.05">8699 6329 0,'0'0'0,"-21"0"16,21-21-16,0 0 0,0-1 0,0 1 16,0 0-16,0 0 15,0 0-15,21 0 0,1-1 0,-1 22 16,0-21-16,0 0 0,0 21 0,0 0 16,1 0-16,20 0 0,-21 0 15,0 0-15,22 21 0,-22 0 0,21 1 16,-21-1-16,0 0 0,1 21 15,-1 1-15,0-22 0,0 21 16,-21 0-16,0 1 0,0-1 0,0-21 16,0 22-16,0-22 0,0 21 0,-21-21 15,0 0-15,21 1 0,-21-1 16,-1 0-16,22 0 0,-21-21 0,0-21 31,21 0-15,0 0-16,0-1 0,0-20 0,0 21 15,21-21-15,0 20 0,-21-20 16,22 0-16,-1-1 0,0 1 16,0 21-16,0-21 0,0 20 0,1-20 0,-1 21 15,0 0-15,0 0 16,0 21-16,0-22 0,1 22 0,-1 0 16,0 0-16,0 0 15,0 22 1</inkml:trace>
  <inkml:trace contextRef="#ctx0" brushRef="#br0" timeOffset="69519.25">9525 6498 0,'0'0'0,"21"0"31,-21-21-31,21 21 0,0-21 16,1 0-16,-1 0 0,0-1 15,0 1-15,0 0 0,22 0 16,-22 0-16,0 0 0,0-1 16,-21 1-16,21 0 0,-21 0 0,0 0 15,0 0-15,-21 21 16,0 0-16,0 0 0,0 0 15,-1 0-15,1 0 0,0 21 16,0 0-16,-21-21 0,20 42 16,1-21-16,0 1 0,21 20 0,-21-21 15,21 21-15,-21 1 0,21-22 0,0 21 16,0-21-16,0 1 0,0 20 16,0-21-16,0 0 0,21 0 0,0-21 15,0 22-15,0-22 0,1 0 0,-1 21 16,0-21-16,0 0 0,0 0 15,0 0-15,1 0 0,-1 0 0,0 0 16,21-21-16,-21 21 0,1-22 0,-1 1 16,-21 0-16,21 21 0,0-21 15</inkml:trace>
  <inkml:trace contextRef="#ctx0" brushRef="#br0" timeOffset="69743.17">10245 6414 0,'0'0'15,"-22"21"-15,44-21 47,-1 0-47,0 0 0,0 0 16,0 0-16,0 0 15,-21-21-15,22-1 0,-1 22 16,0-21-16</inkml:trace>
  <inkml:trace contextRef="#ctx0" brushRef="#br0" timeOffset="70015.64">10774 6202 0,'-21'0'32,"21"21"-32,0 0 15,0 0-15,0 1 0,-22-1 16,22 21-16,0-21 0,0 0 0,0 1 16,0 20-16,0-21 0,-21 0 0,21 0 15,0 1-15,-21-22 0,21 21 16,0 0-16,0 0 15,0-42 17,21 0-32,0 0 15</inkml:trace>
  <inkml:trace contextRef="#ctx0" brushRef="#br0" timeOffset="70359.43">10710 6033 0,'0'0'0,"0"-22"0,-63 1 32,63 42-17,21-21 17,0 0-32,0 0 15,0 0-15,1 0 0,-1 0 16,-21-21-16,21 21 15,-21-21-15,0 0 0,0 0 16,0 0 0,-21 21-16,0 0 0,-1 0 15,1 0-15,0 0 0,0 0 0,0 0 16,0 0-16,-1 21 0,22 0 16,-21 0-16,0 0 0,21 0 15,0 22-15,0-22 0,0 0 0,0 0 16,0 0-16,21 1 15,0-22-15,1 21 0,-1 0 0,0 0 16</inkml:trace>
  <inkml:trace contextRef="#ctx0" brushRef="#br0" timeOffset="71074.17">11282 6181 0,'-21'0'15,"-1"0"1,1 0-16,0 21 0,21 0 16,-21 0-16,0 0 15,21 1-15,0-1 16,0 0-16,0 21 0,0-21 0,0 1 16,0-1-16,0 0 0,-21 0 0,21 0 15,0 0-15,0 1 0,0-1 16,0-42 31,0-1-47,0 1 0,21 0 0,-21 0 15,21 0-15,-21 0 0,21-22 0,0 22 16,0 0-16,1-21 0,-1 20 16,0-20-16,0 21 0,0 0 15,22 0-15,-22-1 0,0 1 0,0 21 16,0 0-16,0 0 0,1 0 15,-1 0-15,-21 21 0,21 1 16,-21-1-16,21 0 0,-21 0 0,0 0 16,0 22-16,0-22 0,0 21 15,0-21-15,0 0 0,0 22 0,0-22 16,0 0-16,0 0 0,21 0 0,0 1 16,1-22-16,-1 0 15,0 0-15,0 0 0,0 0 16,0 0-16,1-22 0,-1 22 0,0-21 15,0 0-15,0 0 16,0 0-16,1 0 0,-1-1 0,0 1 16,0 0-16,-21 0 0,21-21 0,-21 20 15,0 1-15,0 0 0,0 0 16,0 0-16,0 0 0,0-1 0,-21 22 31,21 22-15,0-1-16,0 0 0,-21 0 0,21 0 15,0 22-15,0-22 0,0 0 0,0 0 16,0 0-16,0 0 0,0 1 16,0-1-16,0 0 0,21-21 15,0 21-15,0-21 16,1 0-16,-1 0 0,0 0 16,0-21-16,-21 0 0,21 0 0,0 21 15,1-22-15,-1 1 0</inkml:trace>
  <inkml:trace contextRef="#ctx0" brushRef="#br0" timeOffset="71271.06">12150 5906 0,'0'0'0,"-22"0"0,1 0 0,0 0 16,0 0-1,0 0 1,21 21-1,0 0 1,21-21 0,0 0-16,0 0 0,0 0 0,1 0 15,-1 0-15</inkml:trace>
  <inkml:trace contextRef="#ctx0" brushRef="#br0" timeOffset="71551.89">12552 5736 0,'0'0'0,"-43"0"31,43 21-31,0 1 16,0-1-16,0 0 0,-21 21 0,21-21 16,0 22-16,0-22 0,0 21 0,0 1 15,-21-1-15,21 0 0,0-21 16,0 22-16,0-1 0,0-21 0,0 22 15,0-22-15,0 0 0,0 21 0,0-21 16,0 1-16,0-1 0,0 0 16,0 0-16,21-21 0,0 0 15,1 0 1,-22-21-16,21 0 0,0 0 16</inkml:trace>
  <inkml:trace contextRef="#ctx0" brushRef="#br0" timeOffset="71743.2">12446 6138 0,'-21'0'31,"42"0"-15,0 0-16,0 0 15,0-21-15,1 21 0,-1 0 16,0 0-16,0-21 0,0 21 15,0-21-15,1 21 0,-1-21 16,0 21-16</inkml:trace>
  <inkml:trace contextRef="#ctx0" brushRef="#br0" timeOffset="72384.14">13187 6287 0,'0'-22'32,"21"22"-32,-21-21 0,21 21 15,0-21-15,-21 0 0,0 0 16,0 0-16,0-1 0,0 1 15,0 0-15,0-21 0,0 21 16,0-1-16,-21 1 0,0 0 0,0 0 16,0 21-16,-1-21 0,1 21 0,0 0 15,0 0-15,0 0 16,0 21-16,-22 0 0,22-21 0,0 42 16,0-20-16,21-1 0,-21 21 0,-1-21 15,22 22-15,-21-22 0,21 21 16,0-21-16,0 0 0,0 22 0,0-22 15,0 0-15,0 0 0,0 0 0,0 1 16,21-1-16,-21 0 0,22-21 16,-1 0-16,0 0 0,0 0 0,0 0 15,0 0-15,1 0 0,-1 0 0,0 0 16,21-21-16,-21 0 0,1-1 16,-1 1-16,0 0 0,0-21 0,0 21 15,0-1-15,1 1 0,-22-21 16,0 21-16,0 0 0,0-1 15,21-20-15,-21 21 0,0 0 0,0 0 16,-21 42 15,21 0-31,0 0 0,-22 21 16,22-20-16,0-1 0,0 0 0,0 21 16,0-21-16,0 1 0,0 20 15,0-21-15,0 0 0,22 0 0,-22 1 16,21-22-16,0 21 0,0-21 15,0 0-15,0 0 0,1 0 16,-1 0-16,21 0 0,-21-21 0,0 21 16,22-22-16,-22 1 0</inkml:trace>
  <inkml:trace contextRef="#ctx0" brushRef="#br0" timeOffset="72839.8">13906 5757 0,'0'-21'15,"0"42"-15,0-63 0,0 21 0,0 0 0,-21 21 16,0 0-16,21 21 16,-21 0-16,21 0 15,-21 22-15,21-1 0,-21-21 16,21 21-16,0 1 0,0-1 16,0 0-16,-22 1 0,22-1 0,0-21 15,0 22-15,-21-22 0,21 21 0,0-21 16,0 22-16,0-22 0,0 0 15,0 0-15,0 0 0,21 0 16,1-21-16,-1 0 0,0 0 16,0 0-16,0 0 0,0-21 15,1 0-15,-1 21 0,0-21 0,0 0 16,0 0-16,0-1 0,1 1 0,-22 0 16,0 0-16,21 0 0,-21 0 15,0-1-15,21 1 0,-21 0 16,0 42-1,-21 0 1,0 1-16,-1-1 0,22 0 16,-21 0-16,21 0 0,0 0 0,0 1 15,0-1-15,-21 0 0,21 0 16,0 0-16,21-21 16,0 0-1,1 0-15,-22-21 16,21 21-16,0-21 0</inkml:trace>
  <inkml:trace contextRef="#ctx0" brushRef="#br0" timeOffset="73019.77">14203 5990 0,'0'0'0,"0"-21"0,-21 21 0,-1-21 0,1 21 16,0 0-1,0 0-15,0 0 16,42 21 15,0-21-15,0 0-16,0 0 15</inkml:trace>
  <inkml:trace contextRef="#ctx0" brushRef="#br0" timeOffset="73567.77">14541 6054 0,'-42'0'16,"63"0"-1,0 0-15,1 0 16,-1 0-16,0 0 0,0 0 16,0 0-16,0 0 0,-21 21 15,22 0-15,-22 0 0,0 0 16,0 1-16,0-1 0,0 0 15,-22 0-15,1 0 0,0 0 0,0 1 16,-21-1-16,20 0 0,-20 0 16,0 0-16,-1 0 0,22 1 0,-21-1 15,21 0-15,0 0 0,-1-21 0,1 0 16,21 21-16,-21-21 0,42 0 31,0 0-31,1 0 0,-1 0 0,21 0 16,-21-21-16,0 21 0,22 0 15,-22 0-15,0 0 0,21 21 0,-20-21 16,-1 21-16,21 1 0,-21-1 16,0 0-16,1 0 0,-1 0 15,0 22-15,0-22 0,-21 0 0,0 21 16,21-21-16,-21 1 0,0 20 0,0-21 16,0 0-16,0 22 0,0-22 15,-21 0-15,0 0 0,0 0 0,-22 0 16,1 1-16,21-1 0,-21-21 0,-1 0 15,1 0-15,0 0 0,-1 0 0,1 0 16,0 0-16,20 0 0,-20 0 16,21 0-16,-21-21 0,20-1 0,1 22 15,21-21-15,0 0 0,0 0 0,0 0 16,0 0-16,0-1 0,0-20 16,21 21-16,22-21 0,-22-1 15,21 1-15</inkml:trace>
  <inkml:trace contextRef="#ctx0" brushRef="#br0" timeOffset="73883.59">15049 6096 0,'0'-21'15,"0"0"-15,22 21 0,-22-21 0,21 21 16,0-22-16,0 1 15,0 0-15,-21 0 16,-21 21 15,0 0-31,0 21 0,0-21 0,-1 21 16,1 0-16,0 22 0,21-22 0,-21 0 16,21 0-16,0 0 0,0 1 15,0-1-15,0 0 0,0 0 0,0 0 16,21 0-16,0 1 0,0-22 0,1 0 15,-1 21-15,0-21 0,0 0 0,0 0 16,0 0-16,22-21 16,-22-1-16,0 22 0</inkml:trace>
  <inkml:trace contextRef="#ctx0" brushRef="#br0" timeOffset="74163.78">17357 5863 0,'0'0'0,"21"0"31,0 0-31,0-21 0,0 21 16,0 0-16</inkml:trace>
  <inkml:trace contextRef="#ctx0" brushRef="#br0" timeOffset="74452.14">17632 5652 0,'0'0'0,"0"-22"0,0 1 16,0-42 0,0 42-16,0 42 31,0 0-31,-21 0 16,21 21-16,0 1 0,0-22 0,-22 21 15,22 1-15,0-1 0,0 0 0,0 1 16,-21-1-16,0 0 0,0-21 15,21 22-15,-21-1 0,0-21 16,-1 0-16,22 22 0,-21-22 0,21 0 16,-21 0-16,0 0 15,42-21 17,0-21-32,0 0 15,1 0-15,-1 0 0,0 0 0</inkml:trace>
  <inkml:trace contextRef="#ctx0" brushRef="#br0" timeOffset="74923.13">17801 5588 0,'0'0'0,"0"-21"0,21 0 16,-21 42 0,0 0-16,0 0 15,0 22-15,0-1 0,0 0 16,0 1-16,0-1 0,0 0 0,-21-21 15,21 22-15,0-1 0,0 0 0,-21-20 16,21-1-16,-21 21 0,21-21 16,0 0-16,0 1 0,-21-1 15,21 0-15,21-42 47,0 0-47,-21-1 0,21 1 16,0 0-16,0 0 0,-21 0 15,22 0-15,-1-1 0,0-20 0,-21 21 16,21 0-16,0 0 0,0-1 0,1 1 16,-1 21-16,0 0 0,0 0 15,0 0-15,0 21 0,1 1 16,-22-1-16,21 0 0,-21 0 16,0 0-16,0 0 0,0 22 0,0-22 15,0 0-15,0 0 0,0 0 0,0 1 16,0-1-16,-21 0 0,21 0 15,-22-21-15,22 21 0,-21 0 16,21-42 31,0 0-31</inkml:trace>
  <inkml:trace contextRef="#ctx0" brushRef="#br0" timeOffset="75159.98">17314 5863 0,'0'0'0,"21"0"31,1 0-15,20 0-16,-21 0 0,21 0 0,-20 0 15,20 0-15,0-21 0,1 21 0,-22 0 16,21 0-16,0 0 0,-20 0 16,-1-21-16,0 21 0,0 0 0,0 0 15,0 0-15,1 0 16</inkml:trace>
  <inkml:trace contextRef="#ctx0" brushRef="#br0" timeOffset="75567.3">18309 6075 0,'0'0'0,"85"0"31,-64 0-31,0-21 0,0 21 0,0-21 15,22 21-15,-22-22 0,0 1 16,0 21-16,-21-21 0,21 21 16,-21-21-16,22 0 0,-22 0 15,0-1-15,0 1 0,-22 21 16,1 0-16,0 0 0,0 0 16,-21 0-16,20 0 0,1 21 15,-21 1-15,21-1 0,0 0 0,-22 0 16,22 0-16,0 0 0,0 22 0,21-22 15,0 0-15,0 0 0,0 0 16,0 1-16,0-1 0,0 0 16,21 0-16,21-21 15,-21 0-15,1 0 16,-1 0-16,21 0 0,0 0 0,1 0 16,-1 0-16,0 0 0,1-21 0,-1 21 15,0-21-15</inkml:trace>
  <inkml:trace contextRef="#ctx0" brushRef="#br0" timeOffset="75880.13">19600 5609 0,'0'0'0,"-21"0"16,21 21-1,0 1-15,0-1 16,0 0-16,0 21 0,21-21 0,0 22 16,-21-1-16,22 0 0,-1-20 0,-21 20 15,0 0-15,21-21 0,-21 22 16,21-22-16,-21 0 0,0 21 0,0-20 16,0-1-16,0 0 15,21 0-15,-21 0 16,21-21-16,1 0 31,-1-21-31,0 0 0,0 21 16,0-21-16</inkml:trace>
  <inkml:trace contextRef="#ctx0" brushRef="#br0" timeOffset="76116.89">20172 5715 0,'0'0'0,"0"-63"16,0 41-16,-21 44 31,-1-1-31,1 0 0,0 0 16,0 0-16,21 22 0,-21-1 0,0-21 15,-1 21-15,1 1 0,21-22 16,-21 21-16,0-21 0,0 1 16,0-1-16,21 21 0,-22-42 0,1 21 15,21 0-15,-21 1 0,21-1 16,42-21-1,-20 0-15,-1 0 16,0 0-16</inkml:trace>
  <inkml:trace contextRef="#ctx0" brushRef="#br0" timeOffset="76647.73">20764 6054 0,'0'0'0,"0"-21"0,22-1 0,-22 1 15,0 0-15,0 0 0,0 0 16,0 0-16,0-1 0,0 1 16,-22 0-16,22 0 0,-21 21 0,-21-21 15,21 0-15,0 21 0,-1 0 16,-20 0-16,21 0 0,0 21 0,-22 0 16,22 0-16,0 0 0,-21 0 0,21 22 15,-1-22-15,1 21 0,0-21 16,0 22-16,0-22 0,0 0 0,21 21 15,-22-20-15,22-1 0,0 0 16,0 0-16,0 0 16,22 0-16,-1-21 0,0 0 0,0 0 15,0 0-15,22 0 0,-22 0 16,0 0-16,0 0 0,21-21 16,-20 21-16,-1-21 0,21 0 0,-21 0 15,22 0-15,-22-1 0,0 1 0,0-21 16,0 21-16,0-22 0,-21 22 15,0-21-15,22 21 0,-22 0 0,0-1 16,21 1-16,-21 0 0,-21 42 16,-1 0-1,22 1-15,-21-1 0,0 21 16,21-21-16,-21 0 0,21 22 0,-21-22 16,21 0-16,-21 0 0,21 0 15,0 1-15,0-1 0,0 0 16,0 0-16,21-21 15,0 0-15,0 0 0,0 0 16,0 0-16,1 0 0,-1 0 0,0 0 16,21-21-16,-21 21 0,1-21 15,20 0-15</inkml:trace>
  <inkml:trace contextRef="#ctx0" brushRef="#br0" timeOffset="77339.69">21315 5546 0,'0'0'0,"-21"0"15,21 21-15,0 0 0,-22 0 0,22 22 16,-21-22-16,21 21 0,-21 0 16,21 1-16,0-1 0,0 0 0,0 1 15,-21-1-15,21-21 0,-21 22 0,21-22 16,0 21-16,0-21 0,0 0 15,0 1-15,0-1 0,0 0 0,0 0 16,0 0-16,21-21 16,0 0-1,0 0-15,0 0 0,1 0 16,-1 0-16,0-21 0,0 0 16,0 0-16,0 0 15,1-1-15,-22 1 0,21 0 0,0 0 16,0 0-16,-21-22 0,0 22 0,21 0 15,-21 0-15,21 21 0,-21-21 16,0 42 0,0 0-16,-21 0 15,0 0-15,21 1 0,-21-1 16,21 0-16,0 21 0,-21-21 16,21 1-16,0-1 0,0 0 0,0 0 15,0 0-15,0 0 16,21-21-1,0 0-15,0 0 0,0 0 16,1 0-16,-1 0 0,0-21 16,0 21-16,0-21 0,0 0 15,-21 0-15,22 0 0,-1-1 0,0 1 16,0 0-16,0 0 0,0-21 16,1 20-16,-1 1 0,0 0 15,0 0-15,0 0 0,-21 0 0,21 21 0,-21 21 31,0 0-31,-21 0 16,0 0-16,0 0 0,21 1 0,0 20 16,-21-21-16,0 0 0,21 0 15,-22 1-15,22 20 0,0-21 0,0 0 16,0 0-16,0 1 16,22-1-16,-1-21 15,0 0-15,0 0 0,21 0 0,-20 0 16,-1 0-16,21-21 0</inkml:trace>
  <inkml:trace contextRef="#ctx0" brushRef="#br0" timeOffset="77784.82">22204 6054 0,'0'0'0,"-21"21"0,-1-21 16,22 21-1,22-21 1,-1 0-16,0 0 16,0 0-16,0 0 15,0-21-15,1 21 0,-22-21 16,21 21-16,0-21 0,0-1 0,-21 1 16,0 0-16,21 0 0,-21 0 15,0 0-15,0-1 0,0 1 16,0 0-16,0 0 0,-21 21 0,0 0 15,0 0-15,0 0 0,-1 0 0,1 0 16,0 21-16,0 0 0,0 0 16,0 22-16,-1-22 0,1 0 0,0 21 15,21-20-15,-21-1 0,21 21 16,0-21-16,0 0 0,0 1 16,0-1-16,0 0 0,0 0 0,21-21 15,0 21-15,0-21 16,1 0-16,-1 0 0,0 0 0,0 0 15,0 0-15,0 0 0,1 0 16,-1 0-16,0 0 0,0 0 16,0-21-16,0 0 0,1 21 15,-1-21-15,0 21 0,0 0 0,0-21 16</inkml:trace>
  <inkml:trace contextRef="#ctx0" brushRef="#br0" timeOffset="78003.89">22796 6265 0,'-42'0'32,"42"22"-32</inkml:trace>
  <inkml:trace contextRef="#ctx0" brushRef="#br0" timeOffset="79615.87">9271 8319 0,'21'-43'32,"-21"22"-32,0 0 15,0 42 16,0 0-31,0 0 0,0 1 16,-21-1-16,21 0 0,0 0 0,0 21 16,-21-20-16,21-1 0,0 0 0,0 0 15,0 21-15,0-20 16,-21-1-16,21 0 0,0 0 0,0 0 16,0 0-16,0 1 15,0-44 32,0 1-47</inkml:trace>
  <inkml:trace contextRef="#ctx0" brushRef="#br0" timeOffset="80079.45">9292 7895 0,'0'0'0,"-63"0"31,41 21-31,1 1 0,21-1 16,-21 21-16,21-21 0,-21 0 15,21 1-15,0-1 0,0 0 0,0 0 16,0 0-16,21-21 15,0 21-15,0-21 16,1 0-16,-1 0 0,0 0 0,0 0 16,0 0-16,0-21 0,1 21 0,-1-21 15,-21 0-15,21 0 0,0 21 16,0-21-16,-21-22 0,21 22 0,-21 0 16,0 0-16,0 0 0,0-1 15,0 1-15,0 0 0,0 0 0,0 0 16,-21 21-16,0-21 0,0 21 0,0 0 15,0 0-15,-1 0 0,1 0 16,0 0-16,21 21 0,-21-21 0,0 21 16,0 0-16,-1 0 0,22 0 15,0 22-15,0-22 0,0 21 16,0-21-16,0 1 0,0 20 0,0-21 16,0 0-16,22 0 0,-22 1 0,21-1 15,0 0-15,21 0 0,-21-21 16</inkml:trace>
  <inkml:trace contextRef="#ctx0" brushRef="#br0" timeOffset="80591.75">9673 8213 0,'0'0'0,"0"21"31,0 0-15,0 0-16,0 0 0,0 1 15,0-1-15,0 0 0,0 0 16,0 0-16,0 0 0,0 1 0,0-1 16,0 0-16,-21 0 0,21 0 0,0 0 15,0 1-15,0-1 16,-21-21-16,21 21 0,0-42 47,0 0-32,0-1-15,0 1 0,0 0 16,0-21-16,0 21 16,21-1-16,0-20 0,0 0 0,0 21 15,1-22-15,-1 1 0,0 21 0,0-22 16,21 22-16,1 0 0,-22 0 16,21 0-16,1 21 0,-22 0 0,21 0 15,-21 21-15,22 0 0,-22 0 0,0 0 16,0 22-16,-21-22 0,0 21 15,0 1-15,0-22 0,0 21 0,0-21 16,0 22-16,0-22 0,0 0 0,-21 0 16,21 0-16,-21 0 0,0 1 15,21-1-15,0 0 0,-22-21 0,22 21 16,-21-21-16,21-21 47,21 0-47,1 0 0</inkml:trace>
  <inkml:trace contextRef="#ctx0" brushRef="#br0" timeOffset="80860.05">10562 7853 0,'0'-21'31,"0"42"-31,0 0 0,0 0 0,0 22 16,0-22-16,-21 21 0,21 0 16,0 1-16,-21-1 0,21 0 0,-21 22 15,21-22-15,0 1 0,0-1 0,-22-21 16,22 21-16,0-20 0,0 20 16,0-21-16,0 0 0,0 0 0,0 1 15,0-1-15,22-21 16,-1 0-16,0 0 0,0 0 15,0-21-15,-21-1 16</inkml:trace>
  <inkml:trace contextRef="#ctx0" brushRef="#br0" timeOffset="81059.93">10499 8170 0,'0'0'15,"21"0"17,0 0-17,0 0-15,0 0 16,0 0-16,1 0 0,-1-21 16,0 0-16,0 21 0,0 0 0</inkml:trace>
  <inkml:trace contextRef="#ctx0" brushRef="#br0" timeOffset="81919.5">12192 8340 0,'0'-21'0,"21"-43"16,-21 22-1,0 21-15,0-1 0,0-20 16,0 0-16,0 21 0,0-22 0,0 1 15,0 21-15,0-22 0,-21 22 0,0 0 16,21 0-16,-21 21 0,-1 0 16,1-21-16,0 21 0,0 0 0,0 0 15,0 0-15,-1 21 0,-20-21 0,21 21 16,0 21-16,-22-20 16,22-1-16,-21 21 0,21 0 0,0 1 15,-1-1-15,1 0 0,0 1 0,0-1 16,21 0-16,-21 1 0,21-22 15,0 21-15,0-21 0,0 1 0,0 20 16,0-21-16,21-21 0,0 21 0,0 0 16,0-21-16,1 0 0,-1 0 15,0 0-15,0 0 0,21 0 0,-20 0 16,-1 0-16,21-21 0,-21 21 16,22-21-16,-22 0 0,21 0 15,-21 0-15,0-1 0,22 1 0,-22-21 16,0 21-16,0-22 0,0 1 0,-21 21 15,0-21-15,0-1 0,22 1 16,-22 21-16,0-22 0,0 22 0,0 0 16,0 0-16,-22 42 31,22 0-31,0 22 0,0-22 0,0 0 16,0 21-16,0 1 0,0-22 0,0 21 15,0 0-15,0-20 0,0-1 16,0 21-16,0-21 0,0 0 15,0 1-15,0-1 0,22-21 16,-1 0-16,0 21 0,0-21 16,0 0-16,22 0 0,-22 0 0,0 0 15,21 0-15,-21-21 0,1 21 0,20-21 16,-21-1-16,21 1 0</inkml:trace>
  <inkml:trace contextRef="#ctx0" brushRef="#br0" timeOffset="82159.37">13250 8043 0,'0'22'16,"21"-22"0,1 0-1,-1 0-15,0 0 0,0 0 16,0 0-16,0 0 15,1 0-15,-1 0 0,0 0 16,0 0-16,0 0 0,-42 0 47</inkml:trace>
  <inkml:trace contextRef="#ctx0" brushRef="#br0" timeOffset="82331.27">13144 8234 0,'0'0'15,"0"21"-15,0 0 0,0 0 16,0 1 0,22-22-1,-1 0-15,0 0 0,0 0 16,0 0-16,0 0 0,1 0 0,-1 0 16,21 0-16,-21 0 0,0 0 15,22-22-15,-1 22 0,-21 0 0,22-21 16</inkml:trace>
  <inkml:trace contextRef="#ctx0" brushRef="#br0" timeOffset="82668.08">14372 7916 0,'0'0'0,"0"-21"16,0 0-16,0 0 16,-21 21-1,0 21 1,21 0-16,0 0 16,0 1-16,-21 20 0,21-21 0,-22 21 15,22 1-15,0-22 0,0 21 16,0 1-16,0-22 0,-21 21 0,21-21 15,0 0-15,-21 1 0,21-1 0,0 0 16,0 0-16,0 0 0,0 0 16,21-21 15,0 0-31,1-21 0</inkml:trace>
  <inkml:trace contextRef="#ctx0" brushRef="#br0" timeOffset="83147.81">14817 7895 0,'-22'0'31,"1"21"-31,21 1 0,-21-1 16,0 0-16,0 0 0,21 0 15,-21 22-15,-1-22 0,1 21 0,21-21 16,0 22-16,-21-22 0,21 0 16,0 21-16,0-21 0,0 1 15,0-1-15,0 0 0,0 0 0,0 0 16,0 0-16,21-21 0,0 0 16,-21 22-16,22-22 0,-1 0 15,0 0-15,0 0 0,0 0 0,0 0 16,1 0-16,-1 0 0,21-22 0,-21 22 15,-21-21-15,21 21 0,1-21 16,-1 0-16,0 0 0,0 0 0,0-22 16,-21 22-16,0-21 0,0 21 0,0-22 15,0 22-15,0-21 0,0-1 16,0 22-16,0 0 0,-21 0 16,0 0-16,0 21 0,0-21 15,-22 21-15,22 0 0,0 0 16,0 0-16,0 0 0,-1 0 0,22 21 15,-21-21-15,0 21 0,21 0 16,0 0-16,21-21 16,0 0-16,1 0 15,-1 0-15</inkml:trace>
  <inkml:trace contextRef="#ctx0" brushRef="#br0" timeOffset="83535.58">15811 7895 0,'0'0'0,"-21"21"47,21 1-47,-21-1 16,21 0-16,0 0 0,0 0 15,0 0-15,21-21 0,0 0 32,1 0-32,-1 0 0,-21-21 15,21 0 1,-21 0-16,0 0 16,0 0-16,0-1 15,-21 22 1,0 0-16,-1 0 15,1 0-15,21 22 16,0-1-16,0 0 16,0 0-16,0 0 15,0 0 1,0 1-16</inkml:trace>
  <inkml:trace contextRef="#ctx0" brushRef="#br0" timeOffset="84100.26">15854 8403 0,'0'0'0,"-21"0"0,21 21 32,0 1-17,0-44 16,0 1-15,21 21-16,0 0 16,-21-21-16,21 21 15,0 0 1,-21 21 0,21-21-16,-21 21 0,22 1 15,-22-1-15,0 0 16,0 0-16,0 0 15,-22 0 1,1-21-16,0 0 16,0 0-16,0 0 15,0 0-15,21-21 32,21 21-17,0-21-15,0 0 0,0 21 16,0 0-16,1 0 15,-1 0-15,0 0 0,0 0 16,-21 21-16,0 0 16,0 0-1,0 1-15,0-1 0,0 0 0,0 0 16,0 21-16,-21-20 0,-21 20 0,20-21 16,-20 21-16,0-20 0,-1 20 15,-20-21-15,21 0 0,-22 22 0,-21-22 16,22 0-16,-1-21 0,1 21 0,-22 0 15,22-21-15</inkml:trace>
  <inkml:trace contextRef="#ctx0" brushRef="#br0" timeOffset="85579.4">5249 8403 0,'0'21'15,"21"-21"17,1-21-17,-1 21-15,0-21 0,0 21 0,0-21 16,0 0-16,1 21 0,-1-21 0,0-1 16,0 1-16,0 0 0,0 21 15,1-21-15,-1 0 0,0 0 0,-21-22 16,0 22-16,0 0 0,0 0 15,0 0-15,0-1 0,0 1 0,0 0 16,0 0-16,-21 21 16,21-21-16,-21 21 0,-1 0 15,22 21 1,0 0-16,0 0 0,0 22 0,0-22 16,0 0-16,0 21 0,0 1 15,0-1-15,0 0 0,0 1 0,0-1 16,0 0-16,0 1 0,0-1 0,-21 0 15,21 1-15,0 20 0,0-21 16,0 22-16,0-1 0,-21 1 16,21-1-16,0 1 0,0-1 0,0-20 0,0 20 15,0 1-15,0-22 0,0 22 16,0-1-16,0-21 0,0 22 16,0-22-16,0 1 0,0-1 0,0 0 15,0 1-15,0-1 0,0-21 0,0 0 16,0 0-16,0 1 0,0-1 15,21-21-15,0 0 0,1 0 16,-1-21-16,0-1 0,0 1 0,0 0 16,0-21-16,1 21 0,20-22 0,-21 1 15,0 0-15,0-1 0,1 1 16,-22 0-16,0-1 0,21 1 16,-21-22-16,0 22 0,0-21 0,0 20 15,-21-20-15,-1-1 0,1 1 16,0 20-16,-21-20 0,-1 21 0,22-1 15,-21 1-15,0 21 0,-1 0 0,1-1 16,21 1-16,-22 0 0,22 21 16,0 0-16,0 0 0,0 0 0,0 0 15,42 0 17,0 0-32,0 0 0,0 0 15,22 0-15,-1 0 0,0-21 0,1 0 16,-1 21-16,0-21 15,1-1-15,20 1 0,-21 0 0,22 21 16,-22-21-16,1-21 0,-1 20 0,0 1 16,-21 0-16,22 0 0,-22 0 15,-21 0-15,21-1 0,-21 1 0,21 0 16,-21 0-16,0 0 0,0 0 16,-21 21 15,21 21-31,-21 0 0,21 0 15,0 0-15,0 22 16,0-22-16,0 0 0,0 0 0,0 0 16,-21 0-16,21 1 0,0-1 15,0 0-15,0 0 0,0 0 16,21-42 15,-21 0-31</inkml:trace>
  <inkml:trace contextRef="#ctx0" brushRef="#br0" timeOffset="85996.17">6265 7874 0,'0'0'15,"-42"42"1,42-20 0,0-1-1,21-21-15,0 0 16,0 0-16,1 0 16,-22-21-16,21 21 0,0-22 0,0 22 15,-21-21-15,21 0 0,-21 0 16,0 0-1,-21 21 1,0-21-16,0 21 0,0 0 16,-1 0-16,1 0 0,0 0 15,0 0-15,0 21 0,0 0 0,21 0 16,-22 0-16,22 0 0,0 22 16,0-22-16,0 0 0,0 0 15,0 0-15,0 22 0,0-22 0,0 0 16,22-21-16,-22 21 0,21 0 0,0-21 15,0 0-15,0 0 0,0 22 16,1-22-16,20 0 0</inkml:trace>
  <inkml:trace contextRef="#ctx0" brushRef="#br0" timeOffset="86543.56">6646 8107 0,'0'21'31,"0"0"-31,0 0 16,0 1-16,0-1 15,0 0-15,0 0 0,0 0 16,0 0-16,0 1 0,0-1 0,0 0 16,0 0-16,0 0 0,0 0 15,0 1-15,0-1 16,0 0-16,0 0 15,0-42 32,0 0-47,0 0 16,0-1-16,0-20 16,0 21-16,0 0 0,21 0 0,1-22 15,-1 22-15,0-21 0,0-1 0,0 22 16,0-21-16,22 21 0,-22 0 15,21-22-15,-21 43 0,22-21 0,-22 0 16,0 21-16,21 0 0,-20 0 16,-1 0-16,0 21 0,0 0 15,0 0-15,-21 1 0,21 20 0,1-21 16,-1 21-16,0 1 0,-21-22 16,0 21-16,21-21 0,-21 22 0,0-22 15,0 21-15,0-21 0,0 1 0,0-1 16,0 0-16,0 0 0,0 0 15,-21 0-15,21 1 16,0-44 31,0 1-47</inkml:trace>
  <inkml:trace contextRef="#ctx0" brushRef="#br0" timeOffset="87151.21">7959 8213 0,'0'0'0,"0"-21"15,0-1-15,0 1 0,0 0 16,0 0-16,0 0 0,-22 0 15,22-1-15,-21 1 0,0 0 0,21 0 16,-21 21-16,0 0 0,0 0 16,-1 0-16,1 0 0,0 0 0,0 0 15,0 0-15,0 21 0,-1 0 0,1 0 16,-21 1-16,21 20 0,0-21 16,-1 21-16,1-20 0,0 20 0,0 0 15,0-21-15,0 22 0,-1-1 0,22-21 16,0 0-16,0 22 0,0-22 15,0 0-15,0 0 0,0 0 16,22-21-16,-1 0 0,0 0 16,0 0-16,0 0 0,0 0 0,1 0 15,-1 0-15,0 0 0,0-21 16,21 0-16,-20 0 0,-1 0 0,0 0 16,0-1-16,0 1 0,0 0 0,1-21 15,-1 21-15,0-22 0,-21 1 16,0 21-16,21-22 0,-21 1 0,21 21 15,-21 0-15,0 0 0,0-1 0,0 1 16,-21 42 15,21 1-31,-21-1 0,21 0 16,-21 0-16,21 21 0,0-20 16,0 20-16,0 0 0,-21-21 0,21 1 15,0 20-15,0-21 0,0 0 0,0 0 16,0 1-16,0-1 0,0 0 15,21 0-15,0-21 16,0 0-16,0 0 0,0-21 16,1 0-16,-1 21 15,0-21-15,0-1 0</inkml:trace>
  <inkml:trace contextRef="#ctx0" brushRef="#br0" timeOffset="87423.05">8297 7832 0,'0'-21'16,"0"42"-16,0-64 0,0 22 0,-21 21 31,0 0-31,0 21 16,0 1-16,21-1 0,0 21 0,0-21 16,-22 22-16,22-1 0,-21 0 15,21 1-15,0 20 0,0-21 0,0 1 16,0-1-16,0 0 0,0 1 15,0-22-15,0 0 0,0 21 16,0-20-16,0-1 0,0 0 0,21 0 16,1-21-16,-1 0 0,0 0 15,0 0-15,0 0 0,0 0 16,1-21-16,-1 0 16</inkml:trace>
  <inkml:trace contextRef="#ctx0" brushRef="#br0" timeOffset="89804.81">11366 9758 0,'0'0'16,"22"0"-16,-1-21 0,-21 0 16,0-1-16,0 1 15,0 0-15,0 0 16,0 0-16,0 0 0,0-1 15,0 1-15,0 0 0,-21 21 16,-1-21-16,1 0 0,-21 21 0,21-21 16,0 21-16,-22-22 0,22 22 15,-21 0-15,21 0 0,-22 0 0,1 0 16,21 0-16,-22 22 0,22-1 0,-21 0 16,21 0-16,0 0 0,-22 22 15,22-22-15,0 21 0,21 0 0,-21 1 16,21-1-16,-21 0 0,21 1 0,0-22 15,0 21-15,0-21 0,0 22 16,0-22-16,0 0 0,0 0 0,0 0 16,21 1-16,0-22 0,0 21 15,0-21-15,0 0 0,1 0 16,-1 0-16,21 0 0,-21-21 16,0-1-16,22 22 0,-1-21 0,-21 0 15,22 0-15,-1 0 0,-21 0 0,21-22 16,-20 22-16,20-21 0,-21 21 15,0-22-15,0 1 0,1 0 0,-1-1 16,-21 1-16,0 0 0,0 20 0,21-20 16,-21 21-16,0 0 0,0 0 15,0-1-15,0 44 32,0-1-32,0 0 0,0 21 15,0-21-15,0 22 0,0-1 0,0 0 16,0 1-16,21-1 0,-21-21 0,0 22 15,21-22-15,0 21 0,-21-21 0,22 0 16,-1 1-16,-21-1 0,21-21 16,0 21-16,0-21 0,0 0 15,1 0-15,-1 0 0,0 0 0,0 0 16,0 0-16,0 0 0,1-21 16,-1 0-16</inkml:trace>
  <inkml:trace contextRef="#ctx0" brushRef="#br0" timeOffset="90048.11">12340 9652 0,'-21'0'15,"21"21"-15,21-21 31,0 0-31,0 0 16,1 0-16,-1 0 0,0 0 16,0-21-16,0 21 15,0 0 1,-21-21-16</inkml:trace>
  <inkml:trace contextRef="#ctx0" brushRef="#br0" timeOffset="90244.99">12340 9821 0,'0'0'0,"-21"43"31,21-22-31,21-21 16,0 0-1,0 0-15,1 0 16,-1 0-16,0 0 0,0 0 15,0-21-15,0 21 0,22-21 0,-22 21 16,0-22-16,21 22 0</inkml:trace>
  <inkml:trace contextRef="#ctx0" brushRef="#br0" timeOffset="90867.63">13462 9504 0,'0'-21'0,"0"42"0,0-63 16,0 20-16,0 1 15,0 0-15,0 0 0,21 21 16,-21-21-16,21 21 0,0 0 0,1 0 15,-1 0 1,0 0-16,-21 21 16,0 0-16,0 21 0,0-20 0,0 20 15,0-21-15,0 21 0,0 1 16,0-1-16,0 0 0,0 1 16,0-22-16,-21 21 0,0-21 0,-1 22 15,1-22-15,0 0 0,0 0 16,0 0-16,-22 1 0,22-1 0,0 0 15,-21-21-15,21 21 0,-22-21 0,22 0 16,0 0-16,0 0 0,-22 0 16,22 0-16,0 0 0,0 0 0,0 0 15,21-21-15,-21 0 0,21 0 16,0-1-16,0 1 16,0 0-16,21-21 0,0 21 15,0-1-15,0-20 0,22 21 0,-22 0 16,0 0-16,21-1 0,-21 1 0,1 0 15,20 21-15,-21 0 0,0 0 16,0 0-16,1 0 0,-1 21 16,-21 0-16,21 1 0,0 20 0,-21-21 15,21 0-15,0 22 0,-21-22 16,22 21-16,-22-21 0,0 0 0,21 1 16,0-1-16,-21 0 0,21 0 0,-21 0 15,21 0-15,0-21 16,1 0-16,-1 0 0,0 0 0,0 0 15,0 0-15,0 0 0,1 0 16,-1-21-16,0 0 0</inkml:trace>
  <inkml:trace contextRef="#ctx0" brushRef="#br0" timeOffset="91263.43">14351 9440 0,'0'0'0,"-64"0"16,43 0 0,0 22-16,0-1 0,0 0 15,0 0-15,21 21 0,-22-20 0,1 20 16,0-21-16,21 21 0,0-20 0,-21 20 16,21-21-16,0 21 0,0-20 15,0-1-15,0 0 0,0 0 16,21-21-16,0 21 0,0-21 15,22 0-15,-22 0 0,0 0 16,21 0-16,-20 0 0,-1-21 0,0 21 16,21-21-16,-21 0 0,1 0 15,-1 21-15,0-43 0,-21 22 0,0 0 16,0 0-16,0-22 0,0 22 0,0-21 16,0 0-16,0 20 15,-21 1-15,21 0 0,-43 0 0,22 0 16,0 0-16,0 21 0,0 0 0,0 0 15,-1 0-15,1 0 0,0 0 0,0 0 16,0 0-16,0 0 0,21 21 16</inkml:trace>
  <inkml:trace contextRef="#ctx0" brushRef="#br0" timeOffset="91864.02">15198 9377 0,'0'0'15,"0"-21"-15,-22 0 16,1 21-16,21 21 31,0 0-15,21 0-16,1 0 0,20 22 0,-21-1 16,21 0-16,1 1 0,-1-1 0,0 0 15,1 22-15,20-22 16,-20 0-16,-1 22 0,0-22 0,1 1 15,-1-22-15,0 21 0,1 0 0,-1-20 16,-21-1-16,21 0 0,-20 0 16,-1 0-16,0 0 0,-21 1 0,21-1 15,-42-42 32,21-1-47,0 1 16,0 0-16,0 0 15,0 0-15,-21 0 0,21-22 0,-21 22 16</inkml:trace>
  <inkml:trace contextRef="#ctx0" brushRef="#br0" timeOffset="92220.82">16235 9483 0,'0'0'16,"21"-21"-16,-21-1 0,0 1 15,-21 21 17,0 0-32,-1 0 0,-20 0 15,21 21-15,0 1 0,-22-1 16,22 0-16,-21 21 0,0 1 16,-1-1-16,1 0 0,-22 1 0,22-1 15,-21 21-15,-1-20 0,1-1 16,-1 0-16,1 1 0,-1-1 0,1 0 15,20-20-15,-20 20 0,20-21 0,1 21 16,21-20-16,-21-1 0,20 0 16,1 0-16,0 0 0,0 0 0,0-21 15,21 22-15,0-44 47,-21 1-31,21 0-16,-22 21 0,22-21 15</inkml:trace>
  <inkml:trace contextRef="#ctx0" brushRef="#br0" timeOffset="102143.59">7324 6414 0,'0'-43'15,"0"64"48,0 1-63,0-1 15,0 0-15,0 0 0,0 0 16,0 0-16,0 1 0,0-1 0,0 0 16,0 0-16,0 0 0,0 0 0,0 1 15,0-1-15,0 0 0,0 0 16,0 0-16,0 0 0,0 1 16,-22-44 46,22 1-62,0 0 16,0 0-16,0 0 0,0 0 15,0-1-15,0 1 0,0 0 16,0 0-16,0 0 0,22-22 16,-1 22-16,-21 0 0,21 0 0,0 0 15,-21 0-15,21-1 0,0 1 0,1 0 16,-1 21-16,0 0 15,0 0-15,0 0 0,-21 21 16,21 0-16,-21 1 0,0-1 16,22 0-16,-22 21 0,0-21 0,0 22 15,0-22-15,0 0 0,0 0 16,0 22-16,0-22 0,0 0 16,0 0-16,0 0 0,0 0 15,0 1-15,0-44 63</inkml:trace>
  <inkml:trace contextRef="#ctx0" brushRef="#br0" timeOffset="102575.21">7874 6414 0,'0'0'0,"-21"0"31,0 0-31,-1 21 0,1 0 16,21 0-16,-21 0 15,0 0-15,21 1 0,-21-1 0,21 0 16,0 21-16,-21-21 0,21 1 0,-22-1 15,22 0-15,0 0 16,0 0-16,0 0 0,0 1 16,22-22-16,-1 0 15,0 0-15,0 0 16,0 0-16,22 0 0,-22-22 0,0 22 16,0-21-16,0 0 0,0 21 0,-21-21 15,22 0-15,-1 21 0,-21-21 16,0-1-16,0 1 0,0 0 0,0 0 15,0 0-15,0 0 0,0-1 0,-21 1 16,-1 0-16,1 21 0,0 0 16,0 0-16,0 0 0,0 0 15,-1 0-15,1 0 16</inkml:trace>
  <inkml:trace contextRef="#ctx0" brushRef="#br0" timeOffset="102896.08">8107 6075 0,'0'-85'16,"0"170"-16,0-191 15,0 85 1,0 42-1,-21 0-15,21 0 0,0 1 16,0-1-16,0 0 0,0 21 16,0-21-16,0 22 0,0-1 0,0 0 15,0 1-15,-22-1 0,22 0 0,0-20 16,0 20-16,-21 0 0,21 1 16,-21-22-16,21 21 0,0-21 0,0 0 15,0 1-15,0-1 0,0 0 0,21-21 31,0 0-31,1 0 16,-1 0-16,-21-21 0,21 0 16,0 21-16,-21-22 0,0 1 15,21 0-15</inkml:trace>
  <inkml:trace contextRef="#ctx0" brushRef="#br0" timeOffset="103163.92">7916 6096 0,'0'0'0,"-21"0"0,0 0 15,42 0 17,0 0-32,0 0 0,22 0 15,-22 0-15,0 0 0,21-21 0,-20 21 16,-1 0-16,21 0 0,-21-21 0,22 21 15,-22 0-15,0 0 0,0 0 16,0 0-16,-42 0 47</inkml:trace>
  <inkml:trace contextRef="#ctx0" brushRef="#br0" timeOffset="128911.87">11811 8636 0,'-21'0'47,"0"0"-31,-1 0-16,1 0 15,0 0 1,42 0 31,0 0-47,1 0 15,-1 0-15,0 0 0,0 0 0,21 0 16,-20 0-16,-1 0 0,21 0 0,-21 0 16,22 0-16,-22 0 0,0 0 15,21 0-15,-21 0 0,22 0 0,-22 0 16,0 0-16,0 0 0,0 0 0,1 0 16,-1 0 15,-42 0 0,-1 0-15,1 0-16,0 0 15,0 0-15,0 0 16</inkml:trace>
  <inkml:trace contextRef="#ctx0" brushRef="#br0" timeOffset="129251.75">11769 8700 0,'21'0'15,"0"0"1,0 0-16,0 0 15,0 0-15,1 0 0,-1 0 0,0 0 16,21 0-16,-21 0 0,1 0 0,20 0 16,-21 0-16,21 0 0,-20 0 15,20 0-15,-21 0 0,0 0 0,0 0 16,1 0-16,-1-22 0,0 22 16,0 0-16,0 0 31,0-21 0</inkml:trace>
  <inkml:trace contextRef="#ctx0" brushRef="#br0" timeOffset="130736.19">14795 7853 0,'0'-21'93,"0"0"-61,0-1-32,0 1 15,0 0-15,-21 21 0,21-21 16,0 0-16,-21 21 15,21-21-15,0-1 0,0 1 16,-21 0-16,21 0 0,-21 21 16,21-21-16,0 0 15,-21-1-15,-1 1 0,1 21 16,21-21-16,-21 0 0,0 21 16,0-21-16,0 0 15,-1 21-15,22-22 0,-21 22 16,0 0-16,0-21 0,0 21 15,21-21-15,-21 21 0,-1-21 0,1 21 16,0 0-16,0-21 0,0 21 0,0 0 16,-22 0-16,22-21 0,0 21 15,-21 0-15,20 0 0,1-22 0,-21 22 16,21 0-16,-22 0 0,22 0 16,0-21-16,-21 21 0,21 0 0,-1 0 15,1 0-15,-21 0 0,21 0 0,0 0 16,-22 0-16,22 0 0,0 0 15,-21 0-15,20 0 0,1 0 16,-21 0-16,21 0 0,-22 0 16,22 0-16,-21 0 0,21 0 0,0 0 15,-22 0-15,22 0 0,0 0 0,-21 0 16,20 0-16,-20 0 0,21 21 16,-21-21-16,20 0 0,-20 22 0,21-22 15,-21 21-15,-1-21 0,22 21 16,-21-21-16,21 21 0,-22-21 0,22 21 15,0-21-15,-21 21 0,20-21 0,1 22 16,0-22-16,0 21 0,0 0 16,0 0-16,-1-21 15,22 21-15,-21-21 0,0 21 0,0-21 16,21 22-16,-21-22 0,0 21 16,-1-21-16,1 21 0,0-21 0,21 21 15,-21 0-15,0-21 0,0 21 16,-1-21-16,22 22 0,-21-22 15,0 21-15,21 0 16,-21-21-16,21 21 16,21-42 62,-21 0-63,0 0 1</inkml:trace>
  <inkml:trace contextRef="#ctx0" brushRef="#br0" timeOffset="131319.31">12319 7430 0,'0'0'0,"0"-22"0,0 1 15,0 0 1,0 42 31,0 0-47,-21 1 15,21-1-15,0 0 0,0 0 16,0 0-16,-21 0 0,-1 1 0,22-1 16,-21 0-16,21 0 0,-21 0 15,0 0-15,21 1 16,-21-1-16,21 0 0,0 0 16,0 0-16,0 0 15,21-21 48,0 0-63,0 0 0,0 0 15,1 0-15,-1 0 0,0 0 0,0-21 16,0 21-16,0 0 0,22 0 16,-22 0-16,0 0 0,21 0 0,-20 0 15,-1 0-15,0 0 0,0 0 16,0 0-16,0 0 0,1 0 15,-1 0-15,0 0 16</inkml:trace>
  <inkml:trace contextRef="#ctx0" brushRef="#br0" timeOffset="192292.01">593 11007 0,'0'0'0,"21"0"140,0 0-124</inkml:trace>
  <inkml:trace contextRef="#ctx0" brushRef="#br0" timeOffset="193051.58">720 11049 0,'-22'0'16,"1"0"0,0 0-1,21-21-15,0 0 16,0 0-1,0-1 1,0 1-16,21 21 0,0 0 16,-21-21-16,22 21 0,-1 0 0,0-21 15,0 21-15,0 0 16,0 0 0,1 0-1,-1 0-15,-21 21 0,21-21 16,0 21-16,-21 0 0,21 1 15,-21-1-15,0 21 0,0-21 0,0 22 16,0-1-16,0 0 0,0 22 16,0-22-16,0 0 0,0 1 0,0-1 15,-21 0-15,0 22 0,0-43 16,0 21-16,-1 1 0,-20-1 0,21 0 16,-21-20-16,20 20 0,-20-21 15,0 0-15,21 0 0,-22 1 0,1-1 16,21 0-16,0-21 15,-1 0-15,-20 0 0,21 0 16,0 0-16,0 0 0,-1 0 0,1-21 16,0 0-16,21-1 0,-21-20 15,21 21-15,-21-21 0,21 20 0,-21-20 16,21 21-16,0-21 0,0-1 16,0 22-16,0-21 0,0-1 0,21 22 15,0 0-15,-21-21 0,21 21 16,0-1-16,0 22 0,1-21 15,-1 0-15,0 21 0,0 0 0,0 0 16,22 0-16,-22 0 0,0 0 16,21 21-16,-21 0 0,22 1 15,-22-1-15,0 0 0,21 0 0,-20 21 16,-1-20-16,-21 20 0,21-21 16,-21 0-16,21 22 0,-21-22 0,21 0 15,-21 0-15,0 0 0,0 0 16,0 1-16,0-1 0,21 0 15,-21 0 1,22-21-16,-1 0 47</inkml:trace>
  <inkml:trace contextRef="#ctx0" brushRef="#br0" timeOffset="193471.34">1312 11494 0,'0'21'15,"0"0"1,-21-21-16,21 21 0,0 0 0,0 0 16,0 1-1,21-22 1,0 0 0,1 0-16,-22-22 15,21 1-15,0 0 16,-21 0-16,0 0 0,0 0 15,0-1-15,0 1 16,0 0-16,-21 21 16,0 0-16,-1 21 15,1 0 1,21 1-16,-21-1 0,21 0 0,0 0 16,0 0-16,0 0 15,21-21 1,0 0-16,1 0 15</inkml:trace>
  <inkml:trace contextRef="#ctx0" brushRef="#br0" timeOffset="198667.36">2625 11388 0,'0'0'0,"0"21"0,21-21 16,0 0-16,0 0 15,0-21 1,-21 0-16,21-1 15,-21 1-15,22 0 0,-1 0 0,-21 0 16,0 0-16,0-1 16,0-20-16,0 21 0,0 0 0,0 0 15,-21-1-15,-1 22 0,1-21 16,0 0-16,-21 0 0,21 0 16,-22 21-16,-20-21 0,20 21 15,1 0-15,0 0 0,-1-22 0,1 22 16,0 0-16,-1 0 0,1 0 15,21 22-15,-21-22 0,20 21 0,1 0 16,0 0-16,21 21 0,-21-20 16,21 20-16,-21 0 0,21-21 0,0 22 15,0-1-15,0 0 0,0 1 16,0-22-16,0 21 0,0-21 0,0 22 16,0-22-16,0 0 0,0 0 0,21 0 15,0-21-15,0 22 16,0-22-16,1 0 0,-1 0 15,0 0-15,21 0 0,-21 0 16,22 0-16,-22-22 0,21 1 0,1 21 16,-22-21-16,21 0 0,0 0 15,1-22-15,-1 22 0,-21 0 0,22-21 16,-22 21-16,21-22 0,-21 1 16,0 21-16,1-22 0,-22 1 0,0 21 15,21 0-15,-21-22 0,0 22 16,0 0-16,21 0 15,-21 42 17,0 0-32,0 0 0,0 1 15,0-1-15,0 0 0,0 21 16,0-21-16,0 22 0,0-22 0,21 0 16,-21 0-16,21 22 0,-21-22 15,21 0-15,-21 0 0,22-21 0,-1 21 16,-21 0-16,21-21 0,0 0 15,0 0-15,0 0 0,1 0 16,-1 0-16,0-21 0,0 21 0,0-21 16,0 0-16,1 0 15,-1 0-15,0-1 0,-21 1 0,21-21 16,-21 21-16,21 0 0,-21-22 0,0 22 16,0 0-16,0 0 0,0 0 15,0-1-15,0 1 0,0 42 31,0 1-15,0-1-16,0 0 0,0 21 16,0-21-16,0 22 0,0-22 0,0 0 15,0 21-15,0-20 0,0-1 16,0 0-16,0 0 0,0 0 0,0 0 16,0 1-16,0-1 15,21-21 16,-21-21-31,0-1 0,0 1 16,22 21-16,-22-21 0,0 0 0,0-21 16,0 20-16,0 1 0,21-21 15,-21 21-15,0 0 0,21-22 0,-21 22 16,21 0-16,-21 0 0,0 0 16,21-1-16,0 1 0,-21 0 15,22 21-15,-1 0 16,0 0-16,0 0 15,-21 21-15,21-21 0,0 21 0,-21 1 16,0-1-16,0 21 16,22-21-16,-22 0 0,21 22 0,-21-22 15,0 0-15,0 21 0,21-20 16,-21-1-16,21 0 0,-21 0 0,0 0 16,21-21-16,0 21 0,-21 1 0,22-22 15,-1 0-15,0 0 16,0 0-16,0 0 0,0 0 0,1 0 15,-1-22-15,0 22 0,0-21 16,0 0-16,0 0 0,1 0 0,-1 0 16,0-22-16,0 22 0,-21 0 15,21-21-15,-21 20 0,21-20 16,-21 21-16,0 0 0,0 0 0,0-1 16,0 1-16,0 42 31,0 1-16,0-1-15,0 21 16,0-21-16,0 0 0,0 22 0,0-22 16,0 0-16,0 0 0,0 22 15,0-22-15,0 0 0,0 0 0,22-21 16,-22 21-16,21 0 0,0-21 0,0 0 16,0 0-16,0 0 15,1 0-15,-1 0 0,21 0 16,-21-21-16,0 21 0,1-21 15,20 0-15,-21 0 0,0 0 0,0-1 16,1 1-16,-1 0 0,0-21 0,-21 21 16,0-1-16,0 1 0,0-21 15,0 21-15,0 0 0,0-1 0,0 1 16,0 0-16,-21 42 47,21 0-47,0 1 15,0-1-15,0 0 0,0 21 0,0-21 16,0 22-16,0-22 0,0 21 0,0 1 16,0-1-16,0 0 0,0 1 15,0-1-15,0 0 0,0 1 0,0-1 16,0 0-16,0 1 0,0 20 0,0-21 16,0 1-16,0 20 0,0-20 15,0 20-15,21-21 0,-21 1 0,0 20 16,0-20-16,0-1 0,0 0 15,0 1-15,0-1 0,0 0 0,0-21 16,0 22-16,0-22 0,0 0 0,-21 0 16,21 22-16,-21-22 0,-1 0 15,1 0-15,21 0 0,-21-21 16,0 0-16,0 0 0,0 21 16,-1-21-16,1 0 0,0 0 0,0 0 15,0-21-15,-22 0 0,1 0 16,21 0-16,-21 0 0,20-1 0,-20 1 15,21 0-15,-21 0 0,20-21 16,1 20-16,21 1 0,0 0 0,0 0 16,0 0-16,0 0 0,0-1 0,0 1 15,0 0-15,21 0 0,1 0 16,-1 0-16,0-22 0</inkml:trace>
  <inkml:trace contextRef="#ctx0" brushRef="#br0" timeOffset="201799.54">5884 11176 0,'-21'-21'0,"42"42"0,-42-63 0,21 21 16,0-1-16,-21 22 0,21-21 0,0 0 16,0 0-16,0 0 31,0 42-15,0 0-16,0 0 0,0 0 15,0 22-15,0-22 0,0 21 0,0 1 16,0-1-16,0 0 0,0 1 15,0-22-15,0 21 0,0-21 16,0 0-16,0 1 0,0-1 0,0 0 16,0 0-16,0 0 15,0-42 17,0 0-32,21 21 0,-21-21 0,21-22 15,-21 22-15,0 0 0,0-21 0,21 21 16,-21-22-16,22 1 0,-22 0 15,0-1-15,0 22 0,21-21 0,0-1 16,-21 22-16,21 0 0,0 0 16,-21 0-16,21 0 0,1 21 0,-1 0 15,0 0-15,0 0 16,0 21-16,0 0 16,1 21-16,-1 1 0,-21-1 0,21 0 15,-21 1-15,21-1 0,-21 0 0,0 1 16,0-1-16,0 0 0,0-21 15,0 1-15,0 20 0,0-21 0,0 0 16,0 0-16,21-21 16,0 0-1,1-21-15,-22 0 0,21 21 16,0-21-16,-21-21 0,21 20 16,0 1-16,0-21 0,-21 0 0,22-1 15,-1 1-15,0 0 0,0-1 16,-21 1-16,21 21 0,0-22 15,1 22-15,-1 0 0,-21 0 0,21 0 16,0 21-16,0 0 16,0 0-16,-21 21 0,0 0 15,22 0-15,-1 22 0,-21-1 0,0 0 16,0 1-16,21-1 0,-21-21 16,21 21-16,-21 1 0,0-1 0,21-21 15,0 22-15,-21-22 0,22 0 0,-1 0 16,0 0-16,0 0 15,0-21-15,0 0 0,1 0 0,20 0 0,-21 0 16,21 0-16,-20 0 0,20 0 16,0-21-16,-21 21 0,22-21 15,-1 0-15,-21-21 0,22 20 0,-22 1 16,0-21-16,0 0 0,0 20 16,0-20-16,-21 0 0,0-1 0,0 1 15,0 21-15,0-21 0,0 20 0,0 1 16,0 0-16,-21 0 0,0 21 15,0 0-15,0 0 0,0 0 16,-1 0-16,22 21 0,-21 21 16,0-20-16,21-1 15,0 21-15,0 0 0,0 1 0,0-1 16,0 0-16,0-20 16,0 20-16,0 0 0,0-21 0,0 1 15,0 20-15,0-21 0,21 0 0,0-21 16,1 21-16,-1-21 0,-21 22 15,21-22-15,0 0 0,21 0 0,-20 0 16,-1 0-16,21-22 0,-21 1 0,22 0 16,-1 0-16,-21 0 0,21 0 15,-20-22-15,20 22 0,-21-21 0,0-1 16,22 1-16,-43 0 0,21-1 16,0 1-16,-21 0 0,21-1 15,-21 22-15,0-21 0,0 21 0,0-22 0,0 22 16,0 0-16,0 0 15,0 0-15,0 0 16,0 42 0,-21 0-16,0 0 15,21 0-15,-21 0 0,21 1 0,0 20 16,0 0-16,0 1 0,-22-1 0,22 0 16,0 1-16,0-22 0,0 21 15,0 0-15,0-20 0,0-1 0,0 0 16,0 0-16,22 0 0,-1 0 15,0-21-15,0 0 0,0 0 16,22 0-16,-22 0 0,21 0 0,-21 0 0,22 0 16,-22 0-16,21-21 15,0 0-15,-20-21 0,20 21 0,-21-1 16,0-20-16,0 0 0,1-1 0,-1 1 16,0 21-16,-21-21 0,0-1 15,21 1-15,-21 0 0,0 20 0,0-20 16,0 21-16,0 0 0,0 0 0,0-1 15,0 1-15,0 42 32,0 1-32,0-1 0,-21 0 15,21 21-15,0 1 0,0-22 16,0 21-16,-21 0 0,21 1 0,0-1 16,0 0-16,0 1 0,0-1 15,-21-21-15,21 22 0,0-22 0,0 0 16,-22 0-16,22 0 0,0 0 15,0-42 17,0 0-32,22 0 0,-22 0 15,21 0-15,-21-1 0,21-20 16,-21 21-16,0-21 0,21 20 0,0-20 16,-21 21-16,0 0 0,21-22 15,1 43-15,-22-21 0,21 0 16,0 21-1,-21 21-15,0 0 16,0 1-16,21 20 0,-21-21 0,0 0 16,0 22-16,0-22 0,0 0 0,0 0 15,21 21-15,-21-20 0,21-1 16,1-21-16,-22 21 0,21 0 0,0-21 16,0 21-16,0-21 0,0 0 15,1 0-15,20 0 0,-21 0 16,0-21-16,22 21 0,-22-21 0,21 0 15,-21 0-15,22-1 0,-22 1 16,0-21-16,0 21 0,0-22 16,0 22-16,1-21 0,-1 21 0,0 0 15,-21-22-15,0 22 0,0 0 16,21 21-16,-21-21 0,0 0 16,0 42-1,0 0-15,0 0 16,-21 0-16,0 0 0,21 22 0,0-22 15,0 21-15,-21 1 0,21-22 0,0 21 16,0-21-16,0 0 0,0 1 16,0-1-16,0 0 0,21 0 0,-21 0 15,21-21-15,0 0 0,0 0 16,0 0-16,1 0 0,-1 0 16,0 0-16,0 0 0,0 0 0,0-21 15,1 0-15,-1 21 0,0-21 16,0 0-16,-21-22 0,0 22 0,0 0 15,21 0-15,-21-22 0,0 22 0,0-21 16,0 21-16,0 0 0,-21-1 16,0 1-16,0 0 0,0 0 15,-1 21-15,1 0 0,0 0 0,0 0 16,42 0 15,0 0-15,0 0-16,1 0 0,20 0 15,-21 0-15,21 0 0,1 0 0,20 0 16,-20 0-16,-1 0 0,21 0 0,-20 0 16,-1 0-16,22-21 0,-22 21 15,0 0-15,1 0 0,-22-21 0,0 21 16,0 0-16,0 0 0,-42 0 31,0 0-31,0 0 16,-22 0-16,22 21 0,0-21 15,-21 21-15,21 0 0,-1 0 16,-20 0-16,21 1 0,0-1 0,0 21 16,21-21-16,-22 22 0,22-22 15,-21 21-15,21-21 0,0 0 0,-21 1 16,21 20-16,0-21 0,0 0 0,21 0 16,0 1-16,1-22 15,-1 0-15,0 0 0,0 0 0,0 0 16,22 0-16,-22 0 0,21 0 0,-21 0 15,22-22-15,-22 1 0,0 0 16,21 0-16,-21-21 0,1 20 16,-1-20-16,0 0 0,0-1 0,0 1 15,0 0-15,-21-1 0,0 1 16,22 0-16,-22-1 0,21-20 0,-21 21 16,21 20-16,-21-20 0,0 0 15,0 21-15,0-22 0,0 22 0,0 0 16,0 0-16,-21 21 15,21 21-15,-21 0 16,-1 0-16,22 0 0,-21 22 0,21-1 16,0 0-16,0 1 0,-21-1 0,21 0 15,0 22-15,0-22 0,0 1 16,0-1-16,0 0 0,0 1 16,0-1-16,0 0 0,0-21 0,0 1 15,21-1-15,0 0 0,-21 0 0,22-21 16,-1 0-16,0 21 0,0-21 15,21 0-15,-20 0 0,-1 0 16,0 0-16,21-21 0,-21 21 0,1-21 16,-1 0-16,21 0 0,-21-1 0,0-20 15,1 21-15,-1-21 0,-21 20 16,0-20-16,21 21 0,-21-21 0,0 20 16</inkml:trace>
  <inkml:trace contextRef="#ctx0" brushRef="#br0" timeOffset="202063.37">7937 11007 0,'0'0'15,"-21"0"-15,0 0 0,0 0 0,42 0 32,21 0-32,-20 0 0,20 0 15,0 0-15,1 0 0,-1 0 16,0 0-16,1-21 0,-1 21 0,21 0 16,-20-22-16,-1 22 0,0 0 0,1-21 15</inkml:trace>
  <inkml:trace contextRef="#ctx0" brushRef="#br0" timeOffset="202563.09">12001 11176 0,'0'-85'31,"0"107"0,0-1-31,0 0 0,0 21 16,0 1-16,0-22 0,0 21 15,0 0-15,0-20 0,-21 20 0,21-21 16,0 0-16,0 22 0,0-22 0,-21 0 16,21 0-16,0 0 15,0 0-15,21-21 16,0 0 0,1 0-16,-1-21 15</inkml:trace>
  <inkml:trace contextRef="#ctx0" brushRef="#br0" timeOffset="202931.87">12531 11113 0,'0'0'0,"21"0"15,0-22-15,-21 1 0,-21 42 32,0 1-17,-1-22-15,-20 21 0,21 0 16,0 0-16,0 0 0,-1 0 15,1 1-15,21-1 0,-21 0 16,21 0-16,0 0 0,21-21 16,0 21-1,1-21-15,-1 0 0,21 0 0,-21 22 16,22-22-16,-22 0 0,0 21 0,21-21 16,-21 21-16,1-21 0,-1 21 15,0 0-15,0-21 0,-21 21 0,0 1 16,0-1-16,0 0 15,-21 0-15,0 0 0,0-21 16,-1 21-16,-20-21 0,21 0 16,-21 0-16,-1 22 0,22-22 15,-21 0-15,21 0 0,-1 0 0,1 0 16,0 0-16,0 0 0,0-22 0,0 1 16,21 0-16,0 0 0</inkml:trace>
  <inkml:trace contextRef="#ctx0" brushRef="#br0" timeOffset="203119.78">12065 10943 0,'-21'0'16,"42"0"46,0 0-62</inkml:trace>
  <inkml:trace contextRef="#ctx0" brushRef="#br0" timeOffset="203924.31">14901 11663 0,'43'-85'31,"-22"64"-31,-21 0 0,0 0 0,0 0 0,0-1 16,0-20-16,0 21 0,0 0 0,-21-22 16,-1 22-16,1-21 15,0 21-15,-21 0 0,21-1 0,-1 1 16,-20 21-16,21 0 0,-21 0 0,-1 0 16,22 21-16,-21 1 0,-1-1 15,1 0-15,21 21 0,-21-21 0,20 22 16,1-1-16,0 0 0,0 1 15,21-22-15,0 21 0,0 1 0,0-22 16,0 0-16,0 21 0,21-21 16,0-21-16,0 22 0,1-1 0,-1-21 15,0 0-15,0 0 0,21 0 0,-20 0 16,-1 0-16,0 0 0,21 0 16,-21-21-16,1-1 0,20 1 15,-21 0-15,21 0 0,-20-21 0,20-1 16,-21 22-16,0-21 0,22-1 15,-22-20-15,0 21 0,0-1 0,0-20 16,0 20-16,1 1 0,-1 0 16,-21-1-16,0 1 0,0 21 0,0 0 15,0 0-15,-21 42 16,21 21 0,-22-21-16,22 22 0,-21-1 15,21 0-15,-21 1 0,21 20 16,0-21-16,0 1 0,0-1 0,0 0 15,0 1-15,0-1 0,0-21 16,0 22-16,0-22 0,0 0 16,0 0-16,21 0 0,0-21 15,1 0-15,-1 0 0,0 0 16,21 0-16,-21 0 0,1-21 16</inkml:trace>
  <inkml:trace contextRef="#ctx0" brushRef="#br0" timeOffset="204292.11">15494 11494 0,'42'-22'15,"-21"22"1,1 0-16,-1 0 0,-21-21 16,42 21-16,-21-21 0,0 21 0,1-21 15,-1 21-15,0-21 0,0 21 0,0-21 16,0-1-16,1 22 0,-1-21 15,-21 0-15,0 0 0,0 0 0,0 0 16,0-1-16,-21 22 16,-1 0-16,1 0 0,0 0 15,-21 0-15,21 0 0,-1 22 0,-20-1 16,21 0-16,0 21 0,0-21 16,-1 1-16,1 20 0,21-21 15,0 0-15,0 0 0,0 22 16,0-22-16,0 0 0,0 0 0,0 0 15,21 1-15,1-22 0,-1 0 16,0 21-16,0-21 0,0 0 16,0 0-16,22 0 0,-22 0 0,21 0 15,1 0-15,-1 0 0,0-21 0,1-1 16,-1 22-16</inkml:trace>
  <inkml:trace contextRef="#ctx0" brushRef="#br0" timeOffset="204819.8">16552 11303 0,'0'0'0,"0"-21"0,0 0 0,0 0 16,-21-1-16,0 22 15,0 0-15,0 0 0,-1 0 0,1 0 16,0 0-16,-21 22 0,21-22 16,-1 21-16,1 0 0,0 21 0,0-21 15,0 1-15,0 20 0,21-21 16,0 21-16,-22-20 0,22 20 0,0-21 15,0 0-15,0 0 0,0 1 0,22-1 16,-1 0-16,0 0 0,0-21 16,21 0-16,-20 21 0,20-21 0,0 0 15,1 0-15,-1 0 0,0 0 16,1 0-16,-1-21 0,0 0 16,1 0-16,-22 0 0,21-1 0,0 1 15,-20 0-15,-1-21 0,21-1 0,-21 1 16,0-21-16,1 20 0,-1-20 15,-21 20-15,21-20 0,0 21 0,0-1 16,-21 1-16,0 0 0,21 20 16,-21 1-16,0 0 0,0 0 0,0 0 15,0 42 1,0 0-16,-21 0 16,0 0-16,21 1 0,0 20 0,-21 0 15,21 1-15,-21-1 16,21 0-16,0 1 0,0-1 0,0 0 15,0 1-15,0-1 0,0 0 0,0-21 16,0 22-16,0-22 0,0 0 16,0 0-16,0 0 0,21 1 15,0-22-15,0 0 0,0 0 0,1 0 16,-1 0-16,0 0 0,21 0 16,-21 0-16,22-22 0,-22 1 0,21 21 15,1-21-15</inkml:trace>
  <inkml:trace contextRef="#ctx0" brushRef="#br0" timeOffset="205283.54">17695 11218 0,'0'0'15,"0"-21"-15,0 0 0,0 0 0,0 0 16,-21 0-16,0 21 0,0 0 16,0 0-16,-1 0 0,1 0 15,0 0-15,0 0 0,0 21 16,0 0-16,-1 21 0,1-21 0,0 22 15,0-22-15,0 21 0,0 1 16,21-22-16,0 21 0,-22-21 0,22 22 16,0-22-16,0 0 0,0 0 0,0 0 15,0 0-15,0 1 0,22-22 16,-1 21-16,0-21 16,0 0-16,0 0 0,0 0 15,1 0-15,-1-21 0,0 21 16,0-22-16,21 1 0,-20 0 0,-1 0 15,0 0-15,0-22 0,-21 22 16,21-21-16,-21 21 0,21-22 0,-21 22 16,0 0-16,0 0 0,0 0 0,0 0 15,0 42 1,0 0-16,0 0 16,0 0-16,0 0 0,0 1 15,0-1-15,0 21 0,0-21 0,0 0 16,0 1-16,0-1 0,0 0 15,0 0-15,22-21 0,-1 21 16,0-21-16,0 21 0,0-21 0,0 0 16,1 0-16,-1 0 0,0 0 0,0 0 15,0 0-15,0 0 16</inkml:trace>
  <inkml:trace contextRef="#ctx0" brushRef="#br0" timeOffset="205659.31">17970 11367 0,'0'0'0,"0"-22"0,0-20 15,0 21-15,0 0 0,0 0 16,0-1-16,22 1 0,-1 0 0,0 0 16,0 21-16,0-21 15,0 21-15,1 0 0,-1 0 0,0 0 16,0 0-16,0 21 0,0 0 0,1 0 16,-1 0-16,-21 1 0,21 20 15,-21-21-15,0 21 0,0-20 0,0-1 16,0 21-16,0-21 0,0 0 15,-21 1-15,0-1 0,21 0 0,-22-21 16,1 21-16,21 0 16,-21-21-16,21-21 31,0 0-15,0 0-16,21 0 15,-21-1-15,0 1 0,21 0 0,1-21 16,-22 21-16,21-1 0,-21-20 0,21 21 15,-21 0-15,21 0 0,0-1 16,0 1-16,1 21 0,-1 0 16,0 0-16,0 0 15,0 0-15,-21 21 0,21-21 16</inkml:trace>
  <inkml:trace contextRef="#ctx0" brushRef="#br0" timeOffset="205999.12">18563 11430 0,'0'0'0,"21"0"32,0 0-32,1 0 0,-1 0 15,0-21-15,0 21 0,-21-21 0,21 0 16,0 21-16,1-22 0,-1 1 16,0 0-16,0 0 0,-21 0 0,21-22 15,-21 22-15,0 0 16,-21 21-1,0 0-15,0 0 0,-22 21 16,22 0-16,0 1 0,0 20 16,0-21-16,0 0 0,-1 22 0,22-22 15,0 0-15,-21 0 0,21 0 16,0 0-16,0 1 0,0-1 0,0 0 16,0 0-16,0 0 0,21-21 0,1 21 15,-1-21-15,21 0 0,-21 0 16,22 0-16,-1 0 0,0 0 0,1 0 15,20 0-15,-21 0 0,1 0 0,20-21 16,1 0-16,-1 21 0</inkml:trace>
  <inkml:trace contextRef="#ctx0" brushRef="#br0" timeOffset="206435.87">19494 11324 0,'0'0'0,"0"-21"0,0 0 16,0 0-16,-21 0 0,0-1 0,0 22 15,0 0-15,0 0 0,-1 0 16,1 0-16,0 0 0,0 22 0,-21-1 15,20 0-15,1 21 0,0-21 16,0 1-16,0 20 0,21-21 0,-21 21 16,21-20-16,-22-1 0,22 21 0,0-21 15,0 0-15,0 1 0,0-1 16,0 0-16,22-21 0,-1 0 16,0 0-16,0 0 0,0 0 0,0 0 15,1 0-15,-1 0 16,21-21-16,-21 21 0,0-21 0,1-1 15,-1 1-15,0-21 0,0 21 16,0-22-16,0 1 0,1-21 0,-22 20 16,21 1-16,0-22 0,0 1 0,-21 21 15,21-1-15,-21 1 0,0 0 16,0-1-16,21 22 0,-21 0 0,0 0 16,0 0-16,0 42 15,-21 0 1,21 21-16,-21-21 0,21 22 15,-21-1-15,0 22 0,21-22 0,-21 0 16,21 22-16,0-22 0,-22 22 16,22-22-16,-21 0 0,21-21 0,0 22 15,0-22-15,0 21 0,0-21 16,0 1-16,21-1 16,1-21-16,-1 0 0</inkml:trace>
  <inkml:trace contextRef="#ctx0" brushRef="#br0" timeOffset="208255.87">21357 11049 0,'0'0'0,"0"21"16,-21 0-16,21 1 0,-21-1 15,21 21-15,0-21 0,0 22 16,-21-1-16,21-21 0,0 21 0,-22 1 16,22-22-16,-21 21 0,21-21 0,0 1 15,0-1-15,0 0 0,0 0 16,0 0-16,21-21 31,1-21-15,-1 21-16,0-21 0,0 0 0,0 0 15,0-1-15,1-20 0,-1 21 16,0-21-16,0 20 0,0-20 0,0 21 16,1-21-16,-22 20 0,0 1 0,21 0 15,0 21 1,-21 21-16,0 0 0,0 1 15,0 20-15,0-21 0,0 0 16,0 22-16,0-22 0,21 21 0,0-21 16,-21 0-16,21 1 0,1-1 15,-1 0-15,0 0 0,0-21 0,0 21 16,0-21-16,1 0 0,20 0 16,-21 0-16,0 0 0,0 0 15,22 0-15,-22 0 0,0-21 0,0 21 16,0-21-16,1 0 0,-1-22 0,0 22 15,0 0-15,-21-21 0,21-1 16,0 1-16,-21 0 0,0-1 0,22 1 16,-22 0-16,21 21 0,-21-1 15,0 1-15,0 0 0,0 42 32,0 0-32,-21 1 15,21 20-15,-22-21 0,22 21 0,0 1 16,0-1-16,0-21 0,0 22 15,0-22-15,0 21 0,0-21 0,0 0 16,0 1-16,0-1 0,0 0 0,22 0 16,-1-21-1,0 0-15,21 0 0,-21 0 0,1 0 16,-1 0-16,0 0 0,21-21 16,-21 0-16,1 0 0,20-1 0,-21 1 15,0 0-15,0-21 0,1-1 0,-1 22 16,0-21-16,-21 0 0,21-1 15,-21 1-15,21 21 0,-21 0 16,0-1-16,0 1 0,-21 21 31,21 21-31,-21 1 0,0-1 0,21 0 16,0 21-16,0 1 0,-21-1 16,21-21-16,0 21 0,0 1 0,0-22 15,0 0-15,0 21 0,0-20 0,0-1 16,21 0-16,-21 0 0,42-21 15,-21 21-15,0-21 0,22 21 0,-22-21 16,21 0-16,-21 0 0,22 0 16,-22 0-16,21-21 0,1 0 15,-22 21-15,21-21 0,-21 0 0,0-22 0,22 22 16,-22-21-16,0 0 16,0-1-16,0 1 0,1 0 0,-1-1 15,-21 1-15,21 0 0,-21-1 16,21 1-16,-21 0 0,21 20 0,-21-20 15,0 21-15,0 0 0,-21 42 32,0 0-32,21 21 15,-21-20-15,21 20 0,0 0 16,0 1-16,-21 20 0,21-21 0,0 1 16,0-1-16,0 0 0,0 1 15,0-22-15,0 21 0,0-21 16,21 1-16,-21-1 0,21 0 0,0-21 15,0 21-15,0-21 0,1 0 16,-1 0-16,0 0 0,21 0 0,-21-21 16,1 21-16,20-21 0,-21 0 0,0-22 15,22 22-15,-22-21 0,21-1 16,-21-20-16,22 21 0,-22-1 0,0-20 16,0 20-16,0 1 0,0 0 15,1-1-15,-1 22 0,-21-21 0,0 21 16,0 0-16,0-1 0,0 1 15,0 0-15,0 42 16,0 0-16,-21 22 16,-1-22-16,1 21 0,0 1 15,0-1-15,0 0 0,21 22 0,-21-22 16,-1 0-16,1 1 0,0-1 0,21 0 16,-21 1-16,21-22 0,-21 0 15,21 0-15,0 0 0,0 1 0,0-1 16,0-42 15,21 21-31,0-22 0,0 1 16,0-21-16,1 21 0,-1 0 15,0-22-15,0 22 0,0 0 16,0-21-16,1 20 0,-1 22 16,0-21-16,0 21 0,0 0 0,-21 21 15,0 1 1,0-1-16,0 0 0,0 0 15,0 0-15,0 0 0,0 22 0,0-22 16,0 0-16,0 0 0,0 0 16,21 1-16,1-22 0,-22 21 0,21 0 15,0-21-15,0 21 0,0-21 16,0 0-16,22 0 0,-22 0 16,0 0-16,0 0 0,22 0 0,-22 0 0,0-21 15,0 0-15,0 0 16,0-1-16,1-20 0,-1 0 0,0 21 15,-21-22-15,21 1 0,-21 0 0,21-1 16,-21 1-16,0 0 0,0 20 16,0 1-16</inkml:trace>
  <inkml:trace contextRef="#ctx0" brushRef="#br0" timeOffset="208511.72">23326 10880 0,'-22'21'0,"44"-42"0,-65 42 15,64-21 17,1 0-32,-1 0 15,21 0-15,-21 0 0,0 0 0,22 0 16,-22 0-16,21 0 0,-21 0 15,1-21-15,-1 21 0,0-21 0,0 21 16,-21-22-16,21 1 0,-21 0 16</inkml:trace>
  <inkml:trace contextRef="#ctx0" brushRef="#br0" timeOffset="208689.62">22945 10605 0,'-22'0'0,"44"0"0,-86 0 16,43 0-16,0 0 0,0 0 0,-1 0 16,1 0-16,0 0 0,0 0 15,0 0-15,-22 0 0,22 0 0,0 0 16,0 0-16,0 0 16,0 0-16,-1 0 0</inkml:trace>
  <inkml:trace contextRef="#ctx0" brushRef="#br0" timeOffset="209410.83">6138 12467 0,'0'-21'0,"0"42"0,0-63 0,0 21 16,-21 0-16,0 21 15,0 21 1,0 21-16,21-21 16,0 22-16,0-1 0,0 0 15,-22 22-15,22-22 0,0 22 0,-21-1 16,21-21-16,0 1 0,0 20 15,0-20-15,0-22 0,0 21 0,0-21 16,0 0-16,0 1 0,0-1 16,0-42 15</inkml:trace>
  <inkml:trace contextRef="#ctx0" brushRef="#br0" timeOffset="210195.44">5630 12806 0,'-21'0'16,"42"0"-1,0 0-15,22 0 16,-22 0-16,21 0 0,1 0 16,-1 0-16,0 0 0,22 0 0,-22 0 15,0-21-15,22 0 0,-1 21 16,-20-22-16,20 1 0,-20 0 0,20 0 15,-21 0-15,1 0 0,-1-1 16,-21 1-16,22 21 0,-22-21 0,0 0 16,-21 0-16,0 0 0,0-1 15,0 1-15,-21 21 16,0 0-16,-1 0 0,1 21 0,0 1 16,21-1-16,-21 21 15,21-21-15,-21 22 0,21-1 0,0-21 16,0 21-16,-21 1 15,21-1-15,-22 0 0,22 1 0,0-22 16,-21 21-16,21-21 0,0 1 16,0-1-16,0 0 0,0 0 0,0 0 15,21-21 17,1-21-32,-1 21 0,0-21 15,-21-21-15,21 20 0,0 1 16,0 0-16,1-21 0,-1 21 0,0-22 15,0 22-15,0 0 0,-21 0 16,21 0-16,1-1 0,-1 22 16,0 22-1,-21-1-15,21 0 0,-21 0 16,21 21-16,-21-20 0,0-1 0,0 0 16,21 0-16,1 0 0,-22 0 15,21 1-15,-21-1 0,21 0 0,0-21 16,0 21-16,0-21 0,1 0 15,-1 0-15,0 0 0,21 0 0,-21 0 16,22 0-16,-22 0 0,21 0 0,1-21 16,-22 0-16,0 0 0,21-1 15,-21 1-15,1 0 0,-1 0 16,0-21-16,0 20 0,-21-20 16,0 21-16,0 0 0,0-22 0,0 22 15,0 0-15,0 0 0,-21 21 16,0 21-1,0 0-15,-1 22 16,22-22-16,0 0 0,0 21 16,0-21-16,0 22 0,0-22 0,0 0 15,0 0-15,0 0 0,22 1 0,-1-1 16,0 0-16,0-21 16,21 0-16,-20 0 0,20 0 15,0 0-15,1 0 0</inkml:trace>
  <inkml:trace contextRef="#ctx0" brushRef="#br0" timeOffset="210599.84">9017 12277 0,'0'0'0,"-21"0"31,21 42-31,0-21 0,0 0 15,-21 22-15,21-22 0,-22 21 16,22 1-16,0-22 0,0 21 0,-21 0 16,0 1-16,0-1 0,21 0 15,0-20-15,-21 20 0,21-21 16,-21 21-16,21-20 0,0-1 0,0 0 16,21-21-1,0 0-15,0 0 0,0-21 16,22 0-16,-22-1 0,0 1 15,21 0-15</inkml:trace>
  <inkml:trace contextRef="#ctx0" brushRef="#br0" timeOffset="210963.64">9377 12361 0,'0'0'0,"0"-21"0,21 21 31,-42 0-31,0 21 0,-22 1 0,22-22 16,0 21-16,-21 0 0,-1 0 15,22 0-15,-21 0 0,-1 1 0,22-22 16,-21 21-16,21 0 0,0-21 16,-1 0-16,1 21 0,42-21 47,1 0-32,-1 0-15,0 0 16,0 21-16,0-21 0,0 21 15,-21 1-15,22-1 0,-1 0 0,0 0 16,-21 0-16,21 0 16,0 1-16,0-1 0,1 0 15,-1-21-15,-21 21 0,21-21 16,0 0-16,0 0 0,0 0 0,1 0 16,-1 0-16,0 0 0,0 0 0,0 0 15,0 0-15,22-21 0,-22 0 16,0 0-16,0-1 0</inkml:trace>
  <inkml:trace contextRef="#ctx0" brushRef="#br0" timeOffset="211923.11">9652 12552 0,'0'0'0,"-21"0"16,21 21-16,0 0 15,21-21 16,0 0-31,21 0 16,-20 0-16,-1-21 0,0 21 16,0-21-16,0 0 0,0 21 0,1-21 15,-1 21-15,-21-22 0,0 1 16,0 0-16,0 0 0,0 0 16,-21 21-16,-22 0 0,22 0 15,0 0-15,0 0 0,0 0 0,-1 0 16,1 21-16,-21 0 0,21 21 15,0-20-15,21-1 16,-22 0-16,22 21 0,0-21 0,0 1 16,0-1-16,0 21 0,0-21 0,0 0 15,0 1-15,22-22 0,-1 21 16,0 0-16,0-21 0,0 0 0,0 0 16,22 0-16,-1 0 0,-21 0 15,22 0-15,-1-21 0,0 21 0,22-21 16,-22-1-16,0 1 15,1 0-15,-22 0 0,21 0 0,-21 0 16,1-1-16,-1 1 0,0 0 0,-21 0 16,21 0-16,-21 0 0,0-1 15,0 1-15,0 0 0,-21 21 32,21 21-32,-21-21 15,21 21-15,-21 1 0,21-1 0,0 0 16,0 0-16,0 0 0,0 0 15,0 1-15,0-1 0,0 0 0,0 0 16,0 0-16,21 0 0,0 1 16,0-1-16,0-21 0,0 0 15,1 0-15,-1 0 0,21 0 0,-21 0 16,0 0-16,22 0 0,-22-21 16,0-1-16,21 1 0,-20 0 0,-1 0 15,0 0-15,0 0 0,0-1 0,-21 1 16,0 0-16,0 0 0,0 0 15,0-22-15,0 22 0,0 0 16,0 0-16,-21 21 16,0 0-1,21 21-15,0 0 0,0 0 16,-21 1-16,21-1 0,0 21 16,-21 0-16,21-20 0,0 41 15,0-21-15,0 1 0,0-1 16,0 22-16,0-22 0,0 21 0,0-20 15,0 20-15,0-20 0,0 20 0,0-21 16,21 1-16,-21-1 0,21 22 16,-21-22-16,0 0 0,0 1 0,0-1 15,21-21-15,-21 21 0,0-20 0,0 20 16,0-21-16,0 0 0,-21-21 16,0 21-16,0-21 0,-1 22 0,1-22 15,0 0-15,0 0 0,-21 0 16,20-22-16,1 1 0,0 0 0,-21 21 15,21-42-15,-1 21 0,1-1 16,21 1-16,0 0 0,0-21 16,0 21-16,0-1 0,0 1 0,0 0 15,0 0-15,21 0 0,1 0 0,-1-22 16,0 22-16,0 0 0,21-21 16</inkml:trace>
  <inkml:trace contextRef="#ctx0" brushRef="#br0" timeOffset="212495.78">10985 12552 0,'0'0'0,"0"-21"0,0-22 31,-21 43-31,21 22 16,-21-22-16,21 21 0,-21 0 15,21 21-15,0-21 0,0 22 0,0-22 16,-21 21-16,21 1 0,0-22 0,0 0 15,0 21-15,0-21 0,0 1 16,0-1-16,0 0 0,21-21 31,0 0-31,0-21 16,0 0-16,1-1 0,-1 1 0,0 0 16,0-21-16,0 21 0,22-1 0,-22-20 15,0 21-15,0 0 0,-21 0 16,21-1-16,-21 1 0,21 21 15,-21 21 1,0 1-16,0-1 0,0 0 16,0 0-16,0 0 0,0 22 15,0-22-15,0 0 0,0 0 0,0 0 16,0 0-16,0 1 0,22-22 16,-1 21-16,0-21 0,0 0 0,0 0 15,0 0-15,1 0 0,-1 0 0,0 0 16,0-21-16,0-1 0,0 1 15,1 0-15,-1-21 0,0 21 0,-21-22 16,0 22-16,0-21 16,0 21-16,0-22 0,0 1 0,0 21 15,0-22-15,0 22 0,0 0 0,0-21 16,0 21-16,0-1 16,-21 22-16,0 0 15,21 22-15,0-1 16,0 0-16,0 0 0,0 0 15,0 0-15,21-21 0,0 22 0,0-1 16</inkml:trace>
  <inkml:trace contextRef="#ctx0" brushRef="#br0" timeOffset="212908.55">12023 12404 0,'0'0'0,"-22"0"0,1 0 16,0 0-16,0 0 0,0 0 0,0 0 16,-1 21-16,1 0 0,0-21 15,0 42-15,0-20 0,0-1 0,-1 21 16,22-21-16,0 22 0,0-22 16,-21 21-16,21-21 0,0 0 0,0 22 15,0-22-15,21 0 0,1 0 0,-1 0 16,0-21-1,0 0-15,0 0 0,0 0 0,1 0 16,20 0-16,-21 0 0,0-21 16,0 0-16,1 21 0,-1-21 0,-21-21 15,21 20-15,0 1 0,-21 0 0,0-21 16,0 21-16,0-1 0,0-20 16,0 21-16,0-21 0,-21 20 0,0 1 15,0 0-15,-1 21 0,1-21 16,0 21-16,0 0 0,0 0 0,0 0 15,-1 0-15,1 0 0,0 21 16,21 0-16,0 0 0,0 1 16,0-1-16,0 0 0,0 0 15,21 0-15,22 0 0,-22-21 0,0 22 16</inkml:trace>
  <inkml:trace contextRef="#ctx0" brushRef="#br0" timeOffset="213295.33">12467 12446 0,'21'0'15,"0"0"-15,-21 21 16,22 0-16,-1 1 15,-21-1-15,21 0 0,-21 0 0,0 0 16,0 0-16,0 22 0,0-22 0,0 0 16,0 21-16,0-20 0,0-1 15,0 0-15,0 0 0,-21-21 0,21 21 16,-21 0-16,-1-21 16,1 0-1,21-21 1,0 0-16,0 0 0,0 0 15,0 0-15,0-1 0,21 1 0,-21 0 16,22 0-16,-22 0 0,21 0 0,0-1 16,0 1-16,-21 0 0,21 0 15,0 0-15,1 0 0,-1-1 0,0 1 16,0 21-16,0 0 0</inkml:trace>
  <inkml:trace contextRef="#ctx0" brushRef="#br0" timeOffset="213835.04">13420 12488 0,'0'0'0,"-22"-21"0,1 21 0,21-21 0,-21 0 15,0 21-15,0-21 0,-22 21 16,22 0-16,0 0 0,-21 0 0,21 0 16,-22 0-16,22 21 0,0 0 15,-21 0-15,20 0 0,1 1 16,0-1-16,0 21 0,0-21 0,21 22 16,0-1-16,0-21 0,0 21 15,0-20-15,0-1 0,0 21 0,0-21 16,0 0-16,21 1 0,0-22 15,0 21-15,0-21 0,1 0 0,20 0 16,-21 0-16,0 0 0,22-21 0,-22-1 16,21 1-16,-21 0 0,0 0 15,22 0-15,-22-22 0,21 22 0,-21-21 16,1 0-16,-1-1 0,0 22 16,0-21-16,0-1 0,0 1 0,-21 0 15,0-1-15,0 1 0,0 0 16,0-1-16,0 1 0,0 21 15,0 0-15,-21 21 16,21 21-16,-21 0 16,21 0-16,-21 22 0,21-1 0,0 0 15,0 1-15,0-1 0,0 0 0,0 1 16,0-1-16,0 0 0,0 1 16,0-1-16,21 0 0,-21-21 0,21 1 15,-21-1-15,0 0 0,21-21 16,1 0-16</inkml:trace>
  <inkml:trace contextRef="#ctx0" brushRef="#br0" timeOffset="-214645.25">14986 12679 0,'0'0'0,"-21"0"0,0 0 16,63 0 15,-21 0-15,0 0-16,22 0 0,-1-21 16,0 0-16,1-1 0,-1 1 0,21 0 15,-20 0-15,-1 0 0,0 0 16,1-22-16,-1 22 0,-21-21 15,0-1-15,1 22 0,-22-21 0,0 0 16,0-1-16,0 1 0,0 21 16,-22-22-16,1 22 0,0 0 0,0 0 15,0 21-15,0 0 0,-1 0 0,1 0 16,0 21-16,0 0 0,0 22 16,0-1-16,-1 21 0,1-20 0,0 20 15,0 22-15,0-22 0,0 22 16,21 0-16,0-1 0,-22 22 0,22-21 15,-21 0-15,0-1 0,0 1 16,0 0-16,0-1 0,-1 1 16,1 0-16,0-1 0,0 1 0,0 0 15,0-22-15,21 1 0,-22-22 0,22 0 16,0 1-16,0-1 0,0-21 16,0 0-16,0 0 0,22-21 0,20 0 15,-21 0-15,21-21 0,1 0 16,-1 0-16,22 0 0,-22-22 15,21 1-15,1 0 0,-1-1 0,-20 1 16,20-21-16,-20 20 16,-1-20-16,-21 20 0,0-20 0,-21-1 0,0 22 15,0-21-15,-21 20 0,0-20 0,0 20 16,-22-20-16,1 21 16,0-22-16,-1 22 0,-20-1 0,21 1 15,-1 0-15,1 21 0,21-1 16,-22 1-16,22 0 0,0 21 0,21-21 15,21 0 1,0 21 0,1 0-16,20-21 0,0-1 0,1 22 15,-1-21-15,0 0 0,1 0 16,-1 21-16,0-21 0,1 0 0,-22-1 16,21 1-16,-21 0 0,0 0 15,1 0-15,-1 0 0,0 21 16,-21-22-16,0 44 31,0-1-31,-21 0 0,21 0 16,-21 21-16,21-20 0,0-1 0,0 0 15,0 0-15,0 0 0,0 0 16,0 1-16,0-1 0,0 0 0,0 0 16,21-21-1,0-21 1,-21 0-16,21 0 0,0-22 15</inkml:trace>
  <inkml:trace contextRef="#ctx0" brushRef="#br0" timeOffset="-214477.34">15854 12340 0,'0'0'0,"0"-21"0,-21 21 31,-1 0-31,22 21 16,0 0-1,0 1 1,22-22-16,-1 0 16,0 0-16,0 0 0,21 0 15</inkml:trace>
  <inkml:trace contextRef="#ctx0" brushRef="#br0" timeOffset="-213240.05">16277 12467 0,'0'0'16,"-21"21"-16,21 1 0,0-1 0,0 0 0,-21 0 16,21 21-16,-21-20 0,21-1 0,-22 0 15,22 0-15,0 0 16,0 0-16,0 1 16,0-44 15,0 1-31,0 0 15,0 0-15,0 0 0,0 0 16,22-1-16,-1 1 0,0-21 0,-21 21 16,21 0-16,0-1 0,-21 1 15,21 0-15,1 0 0,-22 0 0,21 21 16,0 0-16,0 21 16,0 0-16,-21 0 15,0 0-15,0 1 0,21-1 0,1 0 16,-22 0-16,21 0 0,-21 0 15,21 1-15,0-1 0,0 0 16,0 0-16,1 0 0,-1-21 16,21 0-16,0 0 0,-20 0 0,20 0 15,0 0-15,1 0 0,-22 0 16,21-21-16,-21 21 0,22-21 0,-22 0 16,0 0-16,0-1 0,0 1 0,0 0 15,1 0-15,-22-21 0,0 20 16,0 1-16,0 0 0,0 0 0,0 0 15,-22 21 1,1 0-16,0 0 0,0 21 16,0-21-16,21 21 0,-21 0 15,21 0 1,-22-21-16,1 22 0,0-22 16,21 21-16,0-42 62,0-1-46,-21 1-1,0 21-15,0 0 32,-1 21-32,22 1 15,0-1-15,-21 0 16,21 0-16,0 0 0,0 0 15,0 1-15,0-1 0,0 0 16,0 0-16,21-21 16,1 21-1,-1-21-15,0 0 16,0 0-16,0 0 0,-21-21 16,21 0-16,1 21 0,-1-21 0,-21 0 15,21-1-15,-21 1 0,21 0 16,-21 0-16,0 0 0,0 0 0,0-1 15,21 22-15,-21-21 0,0 0 0,-21 42 47,21 0-47,0 1 0,0-1 16,0 0-16,0 0 16,0 0-16,0 0 0,0 1 0,0-1 15,0 0-15,0 0 0,0 0 16,0 0-16,21-21 0,-21 22 15,21-22-15,1 0 0,-1 0 16,0 0-16,21 0 0,-21 0 0,22-22 16,-22 1-16,21 0 0,1 0 0,-22 0 15,21 0-15,-21-1 16,22-20-16,-22 21 0,21-21 0,-21 20 16,0-20-16,1 0 0,-1 21 15,-21-22-15,0 1 0,21 21 0,-21-22 16,0 22-16,0 0 0,0 0 0,0 0 15,-21 21-15,0 0 0,-1 0 16,1 21-16,0 0 0,0 0 16,0 22-16,0-22 0,21 21 15,0 0-15,0 1 0,0-1 0,0 0 16,0-20-16,0 20 0,0 0 16,0-21-16,0 22 0,21-22 15,0 0-15,0 0 0,0 0 0,0 1 0,1-22 16,-1 0-16,21 0 15,-21 0-15,0 0 0,22-22 0,-22 1 16,0 0-16,0 0 0,0-21 16,1 20-16</inkml:trace>
  <inkml:trace contextRef="#ctx0" brushRef="#br0" timeOffset="-211094.45">19516 12340 0,'0'0'0,"0"-21"0,21 0 0,0 0 0,-21 0 15,21-1-15,-21 1 0,0 0 16,0-21-16,0 21 0,0-1 0,0 1 15,-21 0-15,0 0 0,-22 21 16,1-21-16,21 21 0,-21 0 0,-1 0 16,1 0-16,0 21 0,20 0 0,-20 0 15,21 0-15,0 22 0,0-22 16,-1 21-16,1 1 0,21-1 16,0 21-16,0-20 0,0-1 15,0 0-15,0 1 0,0-1 0,0 0 16,0-20-16,0 20 0,21 0 0,1-21 15,-1 1-15,0 20 0,0-21 16,21-21-16,-20 21 0,20 0 0,0-21 16,1 0-16,-1 0 0,0 0 15,22 0-15,-22-21 0,22 0 0,-1 0 16,-21 0-16,1 0 0,-1-1 16,0 1-16,1 0 0,-22-21 0,0 21 15,0-1-15,-21-20 0,0 21 0,0 0 16,0 0-16,0-22 15,0 22-15,-21 0 0,0 0 0,0 21 16,0 0-16,-22-21 0,22 21 16,0 0-16,-21 0 0,20 21 0,1 0 15,0 0-15,0 0 0,0 0 0,21 1 16,0-1-16,0 21 0,0-21 16,0 0-16,0 1 0,0-1 0,0 0 15,0 0-15,0 0 0,0 0 16,21-21-16,0 0 0,0 22 0,0-22 15,22 0-15,-1 0 16,-21-22-16,0 1 0,1 21 16,-1-21-16,0 0 0,-21 0 15,21 0-15,0-1 0,0 1 16,-21 0-16,0 0 0,0 0 0,22 0 16,-22-1-16,0 1 0,0 0 15,0 42 1,0 0-1,0 1-15,-22-1 0,22 0 16,0 0-16,0 0 0,0 0 0,0 1 16,0-1-16,0 0 0,0 0 0,22 0 15,-1 0-15,0 1 16,0-22-16,0 0 0,22 0 16,-22 0-16,0 0 0,0 0 15,21 0-15,-20-22 0,-1 22 0,21-21 16,-21 0-16,0 0 0,1 0 0,-1 0 15,0-1-15,-21 1 0,0 0 16,21 0-16,-21 0 0,0 0 0,0-1 16,0 1-16,0 0 0,0 42 31,0 0-31,-21 1 0,21-1 16,0 21-16,0-21 0,-21 0 15,21 1-15,-21-1 0,21 0 0,0 0 16,0 0-16,0 0 15,0 1-15,0-44 47,0 1-47,21 0 0,0 0 16,0 0-16,0 0 0,0-22 16,1 22-16,-1 0 0,0 0 0,0 0 15,0-22-15,0 22 0,1 21 16,-1-21-16,0 21 0,0 0 0,-21 21 15,0 0-15,0 22 16,0-22-16,0 0 0,0 0 16,21 0-16,-21 22 0,21-22 15,-21 21-15,22-21 0,-1 0 16,0 1-16,0-1 0,0 0 0,0 0 16,1 0-16,-1-21 0,21 0 0,-21 0 15,0 0-15,1 0 0,20 0 16,-21 0-16,0 0 0,22-21 0,-22 0 15,0 0-15,0 0 0,0-1 16,0 1-16,1-21 0,-1 21 0,0 0 16,0-22-16,0 22 0,-21 0 0,0 0 15,0 0-15,21 21 16,-42 0 0,0 21-1,21 0-15,-21 0 0,0 0 16,21 0-16,0 1 0,-21-1 0,-1 0 15,22 0-15,-21 0 0,21 0 16,0 1-16,0-1 0,0 0 0,0 0 16,0-42 15,0 0-31,21 0 16,1 21-16,-22-22 0,21 1 0,0 0 15,0-21-15,0 21 0,0-1 0,1 1 16,-1 0-16,0-21 15,0 21-15,0 21 0,0-22 0,1 22 16,-22 22 0,0-1-16,0 0 15,0 0-15,0 0 0,0 0 0,0 1 16,0-1-16,0 0 0,0 0 16,0 0-16,0 0 0,21 1 0,0-22 15,-21 21-15,21 0 0,0-21 16,0 0-16,22 0 0,-22 0 0,0 0 15,21 0-15,-20 0 0,-1 0 16,21 0-16,-21-21 0,0 0 0,22-1 16,-22 1-16,0 0 0,0 0 15,0 0-15,1-22 0,-22 22 0,21 0 16,-21 0-16,21 0 0,-21 0 16,21 21-16,-21-22 15,0 44 1,0-1-16,-21-21 0,21 21 15,-21 21-15,0-21 0,21 1 0,0-1 16,0 21-16,0-21 0,0 0 0,0 1 16,0-1-16,0 0 0,0 0 15,0 0-15,21 0 0,0-21 0,0 0 16,-21 22-16,21-22 0,0 0 16,1 0-16,20 0 0,-21-22 15,0 1-15,0 21 0,1-21 16,-1 0-16,0 0 0,0 0 0,0-22 15,0 22-15,1 0 0,-22-21 0,0 20 16,0-20-16,0 21 0,0-21 16,0 20-16,0-20 0,0 21 0,-22 0 15,22 0-15,-21 21 0,0 0 16,0 0-16,0 0 0,0 21 0,-22-21 16,22 21-16,0 21 0,0-21 0,0 1 15,-1 20-15,22-21 16,-21 0-16,0 22 0,21-22 0,0 0 0,0 0 15,0 0-15,0 0 16,0 1-16,0-1 0,21-21 0,0 0 16,1 0-16,20 0 15,-21 0-15,21 0 0</inkml:trace>
  <inkml:trace contextRef="#ctx0" brushRef="#br0" timeOffset="-210833.53">23093 12319 0,'0'0'16,"0"-21"-16,0 0 0,0 0 0,0 42 31,-21-21-31,-1 42 0,1-21 16,0 0-16,21 22 0,-21-22 16,0 21-16,0 1 0,21-22 0,0 21 15,-22-21-15,1 22 0,21-1 16,0-21-16,0 21 0,0-20 0,0-1 15,0 0-15,0 0 0,0 0 0,0 0 16,21 1 0,1-22-16,-1 0 0,0 0 0,0 0 15,0-22-15,0 22 0,1-21 16,-1 0-16</inkml:trace>
  <inkml:trace contextRef="#ctx0" brushRef="#br0" timeOffset="-210621.64">22839 12552 0,'0'0'0,"-21"0"0,-22 0 16,22 0-16,0 0 0,21 21 15,21-21 1,0 0-16,22 0 16,-22 0-16,21 0 0,0 0 0,1 0 15,-1 0-15,22 0 0,-22 0 16,-21 0-16,21 0 0,1 0 0,-1-21 15,-21 0-15,22 21 16,-22 0-16,21-21 0,-21 21 0,0 0 16</inkml:trace>
  <inkml:trace contextRef="#ctx0" brushRef="#br0" timeOffset="-209333.52">12044 13631 0,'0'-21'0,"0"42"32,0 1-32,-21-1 0,21 0 15,0 21-15,0-21 0,0 22 16,0 20-16,0-20 0,0-1 0,0 0 15,0 1-15,0-1 0,0 0 16,0 1-16,0-1 0,0 0 16,0 1-16,-22-1 0,22-21 0,0 21 0,0-20 15,-21-1-15,21 0 0,0 0 16,-21-21-16,21 21 16,0-42-1,0 0 1,0 0-16,0-22 0,0 22 0,0-21 15,0 21-15,21 0 0,0-22 16,1 1-16,-1 21 0,0 0 0,21-22 16,-21 22-16,22 0 0,-22 0 15,21 21-15,-21 0 0,22 0 0,-22 0 16,21 0-16,-21 0 0,1 0 16,-1 21-16,21 0 0,-42 0 15,21 0-15,0 1 0,-21-1 0,0 0 16,0 0-16,0 21 0,0-20 15,0-1-15,0 21 0,-21-21 0,0 0 16,0 1-16,-21-1 0,20 0 0,1 0 16,0 0-16,-21-21 0,21 0 15,-1 0-15,1 0 0,0 0 0,0 0 16,0 0-16,0 0 0,-1-21 16,1 21-16,21-21 0,-21 0 0,21 0 15,-21-1-15,0 1 16,42 21 15,0 21-15,0 1-16,0-22 0,22 21 0,-22-21 15,0 21-15,21-21 0,1 0 16,-1 21-16,0-21 0,1 0 0,-1 0 16,0 0-16,1 0 0,20 0 0,-20-21 15,20 21-15,-21-21 0,22 0 16,-1 21-16,-20-22 0,20-20 0,-20 21 15,-1 0-15,0 0 0,1-22 16,-1 22-16,-21 0 0,0-21 0,0 20 16,-21 1-16,0-21 0,0 21 15,0 0-15,0-1 0,-21 1 16,0 21-16,0 0 0,0 0 0,0 0 16,-1 21-16,1 1 0,0-1 15,0 0-15,0 0 0,0 0 0,21 22 16,0-22-16,0 0 0,0 0 0,0 21 15,0-20-15,0-1 0,0 0 16,21 0-16,0-21 0,0 21 0,0-21 16,0 0-16,22 0 0,-1 0 15,0 0-15,1 0 0,20-21 0,-20 0 16,20 0-16</inkml:trace>
  <inkml:trace contextRef="#ctx0" brushRef="#br0" timeOffset="-207060.92">16679 13631 0,'0'-21'15,"0"42"-15,0-63 0,0 21 16,-21 0-16,21 0 0,-21-1 16,0 22-16,0-21 0,-1 21 15,1 0-15,0 0 0,0 0 16,0 0-16,-22 0 0,22 0 16,0 0-16,-21 21 0,21 1 0,-22-1 15,22 21-15,0 0 0,-21 1 0,20-1 16,1 0-16,0 22 0,0-22 15,0 22-15,0-1 0,-1-20 0,22-1 16,0 21-16,-21-20 0,21 20 16,-21-20-16,21-1 0,0 0 0,0 1 15,0-1-15,0-21 0,0 0 16,21 0-16,0-21 0,22 0 0,-22 0 16,21 0-16,1 0 0,20 0 0,1-21 15,-22 0-15,21-21 16,1 21-16,-1-22 0,1 22 0,-1-21 15,-20-1-15,-1 22 0,0-21 16,1 0-16,-1-1 0,-21 1 0,-21 0 16,0-1-16,0-20 0,0 20 0,0 1 15,0 0-15,-21-1 0,-21 1 16,21 0-16,-22-1 0,22 22 0,-21-21 16,-1 42-16,1-21 0,0 21 15,-22 0-15,22 0 0,0 21 0,-1 0 16,1 0-16,0 22 0,20-22 15,-20 21-15,21 22 0,0-22 16,0 21-16,-1-20 0,22-1 16,-21 22-16,21-22 0,0 0 0,0 1 15,0-1-15,0 0 0,0 1 0,21-1 16,1 0-16,-1-21 0,0 1 16,0-1-16,21 0 0,1-21 0,-22 0 15,21 0-15,22 0 0,-22 0 16,0 0-16,1-21 0,20 21 0,-20-21 15,-1-1-15,0 1 0,1 0 16,-22-21-16,21 21 0,0-1 0,-20 1 16,-1 0-16,0 0 0,0 0 0,0 0 15,-21-1 1,21 22-16,-21-21 16,0 42-1,0 1 1,0-1-16,0 0 0,0 0 0,0 0 15,-21 0-15,21 1 0,0-1 16,0 0-16,0 0 0,0 0 16,0 0-16,0 1 0,21-22 15,1 21-15,-1-21 0,0 0 16,0 0-16,0 0 0,22 0 0,-22-21 16,21-1-16,-21 22 0,22-21 15,-1 0-15,-21 0 0,21-21 16,-20 20-16,-1 1 0,0 0 0,0 0 15,0 0-15,0-22 0,-21 22 16,0 0-16,22 0 0,-22 0 16,0 0-1,-22 42 17,22 0-32,-21-21 0,21 21 15,0 0-15,0 0 0,0 1 0,-21-1 16,21 0-16,0 0 0,0 0 15,0 0-15,0 22 0,0-22 0,0 0 16,0 0-16,0 0 0,0 1 16,21-22-16,0 21 0,22-21 15,-22 21-15,0-21 0,0 0 16,0 0-16,22 0 0,-22 0 16,0-21-16,0 21 0,22-21 0,-22-1 15,0 1-15,0 0 0,21 0 16,-20 0-16,-1 0 0,0-1 0,-21 1 15,21 0-15,-21 0 0,21 0 0,-21 0 16,0-1-16,0 1 16,0 0-16,0 0 0,0 0 0,-21 21 31,0 0-31,0 21 16,0-21-16,21 21 0,-22 0 15,22 0-15,0 1 0,0-1 16,0 0-16,0 0 0,-21 0 0,21 0 15,0 1-15,0-1 0,0 0 0,0 0 16,0 0-16,0 0 0,0 1 16,21-1-16,1-21 0,-1 0 15,0 0-15,0 0 16,0 0-16,0 0 0,1 0 16,-1-21-16,0 21 0,21-22 0,-21 1 15,1 0-15,20 0 0,-21 0 16,0-22-16,22 22 0,-22 0 0,0 0 15,0-21-15,0 20 0,-21 1 16,21 0-16,-21 0 0,0 0 0,-21 21 31,0 0-31,0 0 0,0 0 0,0 0 16,-1 21-16,22 0 0,0 0 16,0 0-16,0 1 15,0-1-15,22 0 0,-1 0 16,0 0-16,0-21 0,0 21 15,-21 1-15,21-1 0,1-21 16,-1 21-16,-21 0 0,21 0 16,-21 0-16,21-21 15,-21 22-15,21-22 32,0 0-32,1 0 0,-1 0 15,0 0-15,0 0 0,0-22 0,22 22 16,-22-21-16,0 0 0,0 0 15,0 0-15,0 0 0,22-1 0,-43 1 16,21 0-16,0 0 0,0 0 16,-21 0-16,0-1 0,0 1 0,0 0 15,0 0-15,0 0 16,-21 21 0,0 21-1,21 0 1,0 0-16,0 0 0,0 1 15,0-1-15,0 0 0,0 0 16,0 0-16,0 0 16,21 1-16,-21-1 0,21 0 0,-21 0 15,0 0-15,21-21 16,-21 21-16,22-21 0,-1 0 0,0 0 16,0 0-1,0 0-15,0 0 16,1-21-16,20 21 0,-21-21 0,0 0 15,0 0-15,22 0 0,-22-1 16,21 1-16,-21 0 0,1 0 0,-1 0 16,21 21-16,-21-21 0,-21-1 15,21 22-15,-21 22 16,-21-1 0,21 0-16,-21-21 0,21 21 15,0 0-15,0 0 0,0 1 0,0-1 16,0 0-16,0 0 15,0 0-15,0 0 0,21-21 16,0 0-16,1 0 16,-1 0-16,0 0 0,0 0 15,0 0-15,0 0 0,1-21 0,-1 21 16,0-21-16,0 0 0,-21 0 0,21 0 16,-21-1-16,0 1 0</inkml:trace>
  <inkml:trace contextRef="#ctx0" brushRef="#br0" timeOffset="-206856.95">19579 13864 0,'0'0'0,"-21"0"16,0 0 0,21 21 46,0 1-62,0-1 0,21-21 16,0 21-16,0-21 0</inkml:trace>
  <inkml:trace contextRef="#ctx0" brushRef="#br0" timeOffset="-206261.03">20172 14203 0,'0'0'0,"21"0"0,-21-21 15,21 0-15,0 21 0,-21-22 16,0 1-16,0 0 0,0 0 16,0 0-16,0 0 0,0-1 15,0 1-15,-21 21 0,0 0 16,0 0-16,0 0 0,-1 0 15,1 0-15,0 0 0,0 21 16,0 1-16,0-1 0,-1 0 16,1 0-16,0 21 0,21-20 0,-21-1 15,21 21-15,-21-21 0,21 0 16,0 22-16,0-22 0,0 0 0,0 0 16,0 0-16,21 1 0,0-1 15,0-21-15,0 0 0,1 0 16,-1 0-16,0 0 0,0 0 0,21-21 15,-20-1-15,-1 1 0,0 0 16,0 0-16,21-21 0,-20 20 0,-1-20 16,0 21-16,-21-21 0,21-1 15,0 1-15,-21 0 0,21-22 0,-21 22 16,0-22-16,0 1 0,0 20 16,0 1-16,0 0 0,0 21 15,0-1-15,0 1 0,-21 42 16,21 1-1,0 20-15,0 0 0,-21 1 0,21-1 16,-21 0-16,21 1 0,0-1 0,0 0 16,0 1-16,0-1 0,0-21 15,0 21-15,0-20 0,0 20 0,0-21 16,0 0-16,0 0 0,0 1 16,21-1-16,-21 0 0,21-21 15,0 0-15,1 0 0,-1 0 16,0 0-16,21 0 0,-21-21 15,1 21-15,-1-21 0,21-1 0,-21 1 16</inkml:trace>
  <inkml:trace contextRef="#ctx0" brushRef="#br0" timeOffset="-205433.02">20764 14161 0,'22'0'47,"-1"0"-47,0 0 15,0 0-15,0 0 0,0 0 0,1 0 0,-1 0 16,0-22-16,0 22 0,0-21 16,0 0-16,1 0 15,-1 0-15,-21 0 0,0-1 16,0 1-16,0 0 0,-21 21 16,-1 0-1,1 0-15,0 0 0,0 0 0,0 21 16,-22 0-16,22 1 0,0-1 0,0 0 15,0 0-15,0 0 0,-1 0 16,1 1-16,21-1 0,0 0 0,0 0 16,0 0-16,0 0 0,0 1 15,21-1-15,22 0 0,-22 0 16,21 0-16,1-21 0,-1 21 0,0-21 16,1 0-16,-1 0 0,0 0 15,1 0-15,-1 0 0,0 0 0,1 0 16,-22-21-16,21 0 0,-21 0 15,22-21-15,-22 20 0,0 1 0,0-21 16,0 21-16,0-22 0,1 22 16,-22-21-16,0 21 0,0 0 0,0-1 15,-22 44 17,1-1-32,0 0 0,21 0 15,-21 0-15,21 0 0,-21 1 16,0-1-16,21 0 0,0 0 0,0 21 15,0-20-15,-22-1 0,22 0 0,0 0 16,0 0-16,0 0 0,0 1 16,0-44 31,0 1-47,0 0 0,0 0 0,0 0 15,0 0-15,0-1 0,22 1 16,-1-21-16,0 21 0,0 0 0,0-22 15,0 22-15,22-21 0,-1 21 16,0-1-16,1 1 0,-1-21 16,0 42-16,22-21 0,-22 21 15,1 0-15,20 0 0,-21 0 0,-20 21 16,20 0-16,-21 0 0,0 0 16,0 1-16,-21 20 0,0-21 0,0 0 15,0 22-15,0-22 0,0 21 0,0-21 16,-21 0-16,0 1 0,21-1 15,-21 0-15,0 0 0,21 0 0,-21 0 16,-1-21-16,22 22 0,-21-22 16,21-22 31,21 1-47,1 0 15</inkml:trace>
  <inkml:trace contextRef="#ctx0" brushRef="#br0" timeOffset="-205223.22">22564 14309 0,'-22'0'16,"1"21"15,0-21-15,0 0-1</inkml:trace>
  <inkml:trace contextRef="#ctx0" brushRef="#br0" timeOffset="-186309.35">339 15155 0,'-22'0'63,"22"-21"-48,0 0 17,0 0-1,22 21-31,-1-21 0,-21 0 15,21 21-15,0 0 0,0-22 16,0 22-16,1 0 0,-1-21 16,0 21-16,0 0 0,21 0 0,-20 0 15,20 0-15,-21 0 0,0 0 16,0 0-16,1 0 0,-1 0 16,0 0-16,0 21 0,0 1 0,-21-1 15,0 0-15,0 0 16,0 0-16,0 0 0,0 1 0,-21 20 15,0-21-15,-21 0 0,20 0 16,-20 22-16,21-22 0,-21 0 16,20 0-16,-20-21 0,21 21 0,-21 1 15,20-22-15,1 21 0,0-21 16,0 0-16,0 0 16,21-21 15,0-1-31,21 22 0,0-21 15,0 0-15,0 0 16,1 21-16,-1-21 0,0 21 0,0 0 16,0-21-16,0 21 0,1 0 15,-1 0-15,21 0 0,-21 0 16,0 0-16,1 0 0,-1 0 16,0 21-16,0 0 0,0-21 0,0 21 15,1 0-15,-1 0 0,-21 1 16,0-1-16,21 0 0,-21 0 0,0 0 15,0 0-15,0 1 0,0-1 16,0 0-16,-21 0 0,0 0 0,-1 0 16,1 1-16,0-1 0,0-21 15,0 21-15,0-21 16,-22 0-16,22 21 0,-21-21 0,-1 0 16,22 0-16,-21 0 0,0 0 15,-1 0-15,22 0 0,-21-21 0,-1 21 16,22-21-16,-21 21 0,21 0 15,0-21-15,-1 21 0,1-22 16,21 1 0,0 0-1,21 21-15,1 0 16,-1 0-16,0-21 0,0 21 0,0-21 16,0 21-16,22-21 15</inkml:trace>
  <inkml:trace contextRef="#ctx0" brushRef="#br0" timeOffset="-185897.58">1249 15431 0,'0'21'0,"0"0"16,0 0 0,0 0-1,21-21 1,0 0 0,0-21-16,0 21 0,-21-21 15,0 0-15,0 0 16,0-1-1,-21 22 1,0 0-16,0 0 0,0 0 16,0 0-16,-1 0 0,1 0 15,21 22 1,0-1-16,0 0 16,21-21-1,1 0 1,-1 0-16,0 0 15,0 0-15</inkml:trace>
  <inkml:trace contextRef="#ctx0" brushRef="#br0" timeOffset="-183696.79">2265 15071 0,'0'0'0,"0"-21"219</inkml:trace>
  <inkml:trace contextRef="#ctx0" brushRef="#br0" timeOffset="-180757.77">2625 14965 0,'0'0'0,"0"-42"31,0 20-31,0 1 16,-22 21-1,1-21-15,0 21 0,0 0 16,0 0-16,-22 0 0,22 0 16,-21 0-16,21 0 0,-22 21 15,1-21-15,21 21 0,0 22 0,-22-22 16,22 0-16,0 21 0,0 1 15,0-1-15,21 0 0,0 22 0,-21-22 16,21 1-16,0-1 16,0-21-16,0 21 0,0-20 0,0-1 15,21 21-15,0-21 16,0 0-16,21-21 0,-20 0 0,-1 0 16,21 0-16,0 0 0,-20 0 15,20-21-15,0 0 0,1 0 16,-1 0-16,-21 0 0,21-1 0,1-20 15,-1 0-15,-21 21 0,0-22 16,22 1-16,-22 0 0,-21-1 0,0 22 16,21-21-16,-21 21 0,0-22 15,0 22-15,0 0 0,0 0 0,-21 21 32,21 21-17,0 0-15,0 0 16,0 22-16,0-1 0,0-21 0,0 21 15,0 1-15,0-1 0,0 0 16,21-20-16,0 20 0,-21-21 0,21 21 16,1-20-16,-1-1 0,0-21 15,-21 21-15,21 0 0,0-21 0,0 0 16,22 0-16,-22 0 0,0 0 16,0-21-16,0 0 0,1 21 15,20-21-15,-21-22 0,0 22 0,0 0 16,22-21-16,-22-1 0,0 1 15,-21 21-15,0-22 0,21 1 16,-21 21-16,0-21 0,0 20 0,0 1 16,0 0-16,0 42 31,-21 0-31,21 22 16,0-22-16,-21 0 0,21 21 0,0-20 15,-21-1-15,21 21 0,0-21 16,0 22-16,0-22 0,0 0 0,0 0 15,0 0-15,-21 0 0,21 1 16,0-1-16,0-42 47,21-1-47,-21 1 16,0 0-16,21-21 0,0 21 0,0-22 15,-21 1-15,21 21 0,1-22 16,-1 22-16,0-21 0,-21 21 15,21 0-15,0-1 0,0 22 0,1 0 16,-1 0-16,0 22 16,-21-1-1,0 0-15,0 21 0,0-21 0,0 22 0,0-22 16,0 21-16,0-21 16,0 22-16,0-22 0,21 0 0,-21 0 15,21 0-15,-21 1 0,21-1 16,1 0-16,-1-21 0,0 0 15,0 0-15,21 0 0,-20 0 16,-1-21-16,21 21 0,-21-21 0,22-1 16,-22 1-16,0 0 0,21-21 15,-21 21-15,1-22 0,-1 1 0,0 21 16,0-22-16,-21 22 0,0 0 16,0 0-16,0 0 0,0 0 15,0 42 16,0 0-31,0 0 16,0 0-16,-21 22 0,21-22 0,0 0 16,0 21-16,0-21 0,0 1 0,0-1 15,0 0-15,0 0 0,0 0 16,21 0-16,-21 1 0,21-22 0,0 21 16,1-21-16,-1 0 15,0 0-15,0 0 0,0 0 0,0-21 16,22-1-16,-22 1 0,0 0 15,0 0-15,22 0 0,-22 0 0,-21-22 16,21 22-16,-21 0 16,21 0-16,-21 0 0,0-22 0,0 22 15,0 0-15,0 0 16,0 0-16,-21 42 31,21 0-15,-21 0-16,21 21 0,0 1 0,0-22 15,0 21-15,0 1 0,0-1 16,0 0-16,0 22 0,0-22 0,0 0 16,0 1-16,0 20 0,0-20 15,21 20-15,0 1 0,-21-1 16,21 1-16,0-1 0,-21 1 16,0-1-16,22 1 0,-22-1 0,21-21 15,-21 22-15,0-22 0,0 1 0,0-1 16,0 0-16,0 1 0,-21-1 15,-1 0-15,1-21 0,0 1 0,0-1 16,0 0-16,0 0 0,-22-21 16,22 0-16,0 0 0,-21 0 0,20-21 15,-20 0-15,21 0 0,0-22 16,-22 22-16,22-21 0,0 21 16,-21-22-16,21 1 0,-1 0 0,22-1 0,0 1 15,-21 0-15,21-1 16,0 1-16,0 0 0,0-1 0,0 1 15,21 21-15,-21-22 0,22 1 16,-1 0-16</inkml:trace>
  <inkml:trace contextRef="#ctx0" brushRef="#br0" timeOffset="-180237.63">5905 14923 0,'0'0'0,"0"-22"0,-21 22 31,0 0-31,0 0 0,0 0 0,-22 0 15,22 0-15,0 0 0,0 22 16,-21-1-16,20 0 0,1 21 0,0-21 16,0 22-16,21-1 0,0 0 0,0 1 15,0-1-15,0 0 0,0 1 16,0-1-16,0-21 0,21 22 0,0-22 16,0 21-16,1-21 0,-1 0 15,0-21-15,21 22 0,-21-1 16,22-21-16,-1 0 0,0 0 15,-20 0-15,20 0 0,0 0 0,1-21 16,-1-1-16,0 1 0,1 0 0,-1 0 16,-21 0-16</inkml:trace>
  <inkml:trace contextRef="#ctx0" brushRef="#br0" timeOffset="-179972.79">6540 14880 0,'0'0'0,"0"-21"0,0 0 0,0 0 0,-21 21 31,21 21-15,-21 0-16,21 0 0,-21 22 15,21-22-15,0 21 0,0 0 16,0 1-16,0-1 0,0 0 0,-21 1 16,21-1-16,-21 0 0,21-20 15,0 20-15,0-21 0,-22 21 0,22-20 16,0-1-16,0 0 0,0 0 0,0 0 15,22-21-15,-1 0 16,0 0-16,0 0 0,0 0 0,0 0 16,22-21-16,-22 0 0,21 0 15,-21 0-15</inkml:trace>
  <inkml:trace contextRef="#ctx0" brushRef="#br0" timeOffset="-178793.11">7112 15113 0,'0'0'0,"0"-21"0,0 0 16,0 0-16,0-1 16,-21 22-16,0-21 0,-1 21 0,1 0 15,0 0-15,0 0 0,0 0 0,0 0 16,-1 0-16,1 0 0,0 21 16,-21 1-16,21-1 0,-1 0 0,1 21 15,0-21-15,0 22 16,21-1-16,-21-21 0,21 22 0,-21-1 15,21-21-15,0 21 0,0-20 16,0-1-16,0 0 0,0 0 0,21 0 16,0 0-16,0-21 0,21 0 15,-20 0-15,-1 0 0,0 0 16,21 0-16,-21 0 0,22-21 0,-22 0 16,21 0-16,-21 0 0,1 0 15,20-1-15,-21-20 0,0 21 0,-21-21 16,21 20-16,-21-20 0,22 0 15,-22 21-15,0-22 0,0 22 0,0 0 16,0 0-16,0 0 0,0 42 31,0 0-15,-22 0-16,22 0 0,0 0 16,0 22-16,-21-22 0,21 21 0,0-21 15,0 22-15,0-22 0,0 0 0,0 21 16,0-20-16,0-1 0,0 0 15,0 0-15,21-21 0,1 21 0,-1-21 16,0 0-16,0 0 0,21 0 16,-20 0-16,-1 0 0,21 0 0,-21 0 15,22-21-15,-22 0 0,21 0 16,0 0-16,-20-1 0,20 1 16,-21-21-16,21 0 0,-20 20 0,-1-20 15,0 0-15,0-1 0,-21 22 16,0-21-16,0 21 0,0 0 0,0-1 15,-21 22 1,0 0-16,0 0 0,-1 22 16,1-1-16,21 0 0,-21 0 15,21 21-15,-21-20 0,21 20 0,0-21 16,0 0-16,0 22 0,0-22 0,0 0 16,21 0-16,0 21 15,0-20-15,1-22 0,-22 21 0,21 0 16,0-21-16,0 21 0,-21 0 15,21-21-15,-42-21 47,0 0-47,0 21 0,0-21 0,-1 0 16,1 21-16,0 0 16,0 0-16,0 0 15,21 21 1,0 0-16,0 0 0,0 0 15,0 0-15,0 1 0,0-1 16,21-21 0,0 0-16,0 21 0,0-21 0,22 0 15,-22 0-15,21 0 0,1 0 16,20 0-16,-21-21 0,1 21 0,20-21 16,-20-1-16,20 1 0,-21 0 0,1 0 15,-1-21-15,-21 20 0,22-20 16,-22 0-16,0-1 0,-21 22 0,0-21 15,21 0-15,-21 20 0,0 1 16,0 0-16,0 0 0,0 0 0,-21 21 16,0 0-16,0 0 15,-1 0-15,22 21 0,-21 0 0,0 0 16,21 0-16,0 22 0,0-22 16,0 21-16,0-21 0,0 1 15,0 20-15,0-21 0,0 0 0,0 0 16,0 22-16,21-22 0,-21 0 15,21 0-15,-21 0 0,0 1 16,22-1-16,-22 0 16,0 0-16,-22-21 15,1 0-15,0 21 16,0-21 0,0 0-16,0 0 0,-1 0 0,1 0 0,21-21 15,0 0-15,0 0 0</inkml:trace>
  <inkml:trace contextRef="#ctx0" brushRef="#br0" timeOffset="-178344.36">9758 15155 0,'0'0'16,"21"-21"-16,-21 42 47,0 1-47,0-1 0,0 0 0,0 0 16,0 0-16,0 22 0,-21-22 15,21 0-15,0 0 0,-21 0 0,21 0 16,0 1-16,0-1 0,0 0 15,-22 0-15,22 0 16,22-42 15,-22 0-31,21 21 0</inkml:trace>
  <inkml:trace contextRef="#ctx0" brushRef="#br0" timeOffset="-178169.08">9885 14986 0,'0'0'0,"0"-21"0,0 0 16,-21 21-16,-1 0 16,1 0-16,0 0 31,21 21-31,0 0 0,0 0 16,21-21-16,0 21 15,1-21-15,-22 22 0,21-1 0</inkml:trace>
  <inkml:trace contextRef="#ctx0" brushRef="#br0" timeOffset="-177799.81">10414 15113 0,'0'0'16,"0"-21"-1,-21 21-15,0 0 0,-1 0 16,1 0-16,-21 0 0,21 0 0,0 21 15,-1 0-15,1-21 0,0 21 16,0-21-16,21 22 0,0-1 0,0 0 16,0 0-16,0 0 15,21-21-15,0 21 0,0 1 16,1-22-16,-1 21 0,0 0 0,0 0 16,0-21-16,0 21 0,1 0 15,-1 1-15,0-22 0,0 21 0,-21 0 16,0 0-16,0 0 15,0 0-15,-21-21 16,0 22-16,-22-22 0,22 0 0,-21 0 16,0 0-16,-1 0 0,1 0 15,0 0-15,-1 0 0,1 0 0,0 0 16,20 0-16,1 0 0,0 0 16,21-22-16,0 1 0,21 0 15</inkml:trace>
  <inkml:trace contextRef="#ctx0" brushRef="#br0" timeOffset="-177049.63">11959 15473 0,'21'-21'0,"-42"42"0,85-42 15,-43 0-15,0 21 0,0-22 16,0 22-16,0-21 0,1 0 0,-1 0 16,-21 0-16,0 0 15,0-1-15,-21 1 0,-1 0 16,1 0-16,0 0 0,-21 0 0,21-1 16,-22 22-16,1 0 0,0 0 15,-1 0-15,22 0 0,-21 0 0,21 0 16,-22 22-16,22-1 0,0 0 15,0 21-15,0-21 0,-1 22 0,1-1 16,21-21-16,0 22 0,0-1 16,0-21-16,0 21 0,0-20 0,0-1 15,0 0-15,0 0 0,0 0 16,21 0-16,1-21 0,-1 0 16,0 0-16,21 0 0,-21 0 15,22 0-15,-22 0 0,21-21 16,1 0-16,-1 21 0,0-42 0,-21 21 15,22-1-15,-1-20 0,0 0 16,1-1-16,-22 1 0,21 0 0,-21-1 16,1-20-16,-1 21 0,0-1 0,0 1 15,-21 0-15,0-1 0,21 22 16,-21 0-16,0 0 0,0 0 0,0 42 31,-21 0-31,21 21 0,-21-21 16,0 22-16,21-1 0,0 0 15,-21 22-15,-1-22 0,22 1 16,-21-1-16,21 0 0,0 1 0,0-22 16,0 21-16,0-21 0,0 0 15,0 1-15,0-1 0,0 0 0,21 0 16,1-21-16,-1 0 0,0 0 16,0 0-16,0 0 0,0 0 0,1 0 15,-1 0-15,0-21 0</inkml:trace>
  <inkml:trace contextRef="#ctx0" brushRef="#br0" timeOffset="-176699.83">12552 15409 0,'21'0'32,"0"0"-17,0 0-15,0 0 0,1-21 16,-1 21-16,0 0 15,-21-21-15,21 21 0,-21-21 0,21 21 16,-21-21-16,0 0 16,-21 21-1,0 0-15,0 0 0,0 0 16,-1 0-16,1 0 0,0 21 0,0 0 16,0 0-16,0 21 15,21-20-15,-22-1 0,22 21 16,0-21-16,0 0 0,0 1 0,0-1 15,0 0-15,0 0 0,0 0 16,0 0-16,22 1 0,-1-22 16,0 0-16,0 0 0,21 0 0,-20 0 15,20 0-15,-21 0 0,21 0 16,1-22-16,-1 1 0,-21 21 0</inkml:trace>
  <inkml:trace contextRef="#ctx0" brushRef="#br0" timeOffset="-174905.84">13187 15346 0,'0'-21'0,"0"42"0,0-63 16,-21 42-16,-1 0 0,1 0 15,0 0-15,0 0 0,0 0 16,0 21-16,21 0 0,-22 0 16,22 0-16,-21 0 0,21 22 0,-21-22 15,21 0-15,0 21 0,0-20 0,0-1 16,0 0-16,0 0 0,0 0 15,0 0-15,21 1 0,0-22 0,1 0 16,-1 21-16,0-21 16,0 0-16,21 0 0,1 0 0,-22 0 15,21 0-15,1-21 0,-1-1 0,0 1 0,1 0 16,-22 0-16,21 0 16,0 0-16,-20-22 0,-1 1 0,0 0 15,0-1-15,0 1 0,-21-22 16,21 22-16,-21-21 0,0 20 0,0 1 15,0 0-15,0-1 0,0 22 0,0 0 16,0 0-16,0 0 0,0 42 31,-21 0-31,21 0 16,-21 21-16,21 1 0,0-1 0,0 0 16,0 22-16,-21-22 0,21 22 15,0-22-15,0 0 0,0 1 16,0-1-16,0 0 0,0-20 0,0-1 15,0 21-15,0-21 0,21 0 16,0 1-16,0-22 0,-21 21 0,43-21 16,-22 0-16,0 0 0,21 0 15,-20 0-15,20 0 0,-21 0 0,21 0 16,1 0-16,-1-21 0,-21 21 0,22-22 16,-1 1-16,-21 0 0,0 0 15,0 0-15,1-22 0,-22 22 0,0 0 16,0 0-16,0-21 0,0 20 15,0 1-15,-22 0 0,1 0 0,0 0 16,0 21-16,0 0 0,0 0 16,-1 0-16,1 21 0,0 0 15,0-21-15,21 21 0,-21 22 0,0-22 16,-1 0-16,22 0 0,0 0 16,0 0-16,0 22 0,-21-22 0,21 0 15,0 0-15,0 0 0,0 1 16,21-1-1,1-21-15,-1 0 0,0 0 16,0 0-16,0 0 0,0 0 16,1-21-16,-1-1 0,0 1 15,-21 0-15,21 0 0,0 0 16,-21 0-16,21-1 0,-21 1 0,0-21 16,22 21-16,-22 0 0,21 21 15,-21-22-15,0 1 0,0 42 31,0 1-31,0-1 16,0 0-16,0 0 0,0 0 0,0 0 16,0 1-16,0-1 0,0 0 0,0 0 15,0 0-15,0 0 0,21 1 16,0-22-16,0 21 16,0-21-16,1 0 0,-1 0 15,0 0-15,21 0 0,-21 0 16,1 0-16,-1-21 0,21 21 0,-21-22 15,0 1-15,1 0 0,-1 0 16,0 0-16,0 0 0,-21-1 0,21 1 16,0 0-16,-21 0 0,0 0 15,22 0-15,-22-1 0,21 1 0,-21 42 32,0 1-32,0-1 15,-21-21-15,21 21 0,-22 0 0,22 0 16,0 0-16,0 1 0,0-1 15,0 0-15,0 0 0,0 0 16,0 0-16,0 1 0,22-22 16,-1 0-1,0 0-15,0 0 0,0 0 0,0 0 16,1 0-16,-1 0 0,0 0 16,21-22-16,-21 1 0,1 0 0,20 0 15,-21 0-15,0 0 0,0-1 16,1 1-16,-22 0 0,21-21 0,-21 21 15,21 21-15,-21-22 0,0 1 0,-21 21 32,0 0-32,21 21 15,0 1-15,-22-22 16,22 21-16,-21 0 0,21 0 0,0 0 16,0 0-16,0 1 0,0-1 0,0 0 15,0 0-15,21 0 0,1-21 16,-1 21-16,0 1 0,0-22 0,21 21 15,-20-21-15,20 0 0,0 0 16,22 0-16,-22 0 0,0 0 0,22 0 16,-22 0-16,1 0 0,-1 0 0,0-21 15,1-1-15,-22 1 0,0 21 16,0-21-16,0 0 0,0-21 0,1 20 16,-22 1-16,21 0 0,-21 0 15,0 0-15,0 0 0,0-1 16,0 1-16,-21 21 15,-1 0-15,1 0 0,0 0 0,0 0 16,0 0-16,0 0 0,-1 21 0,1 1 16,0-1-16,21 0 0,-21 21 15,21-21-15,-21 1 0,21-1 0,0 0 16,0 0-16,0 0 0,0 0 16,0 1-16,21-1 0,0-21 0,-21 21 15,21-21-15,0 0 0,1 0 0,-1 0 16,0 0-16,0 0 0,0 0 15,0-21-15,1 0 0,-1 21 0,0-22 16,0 1-16,0-21 16,0 21-16,1-22 0,-1 1 0,-21 0 15,21-22-15,0 22 0,-21-22 0,0 1 16,21 21-16,-21-22 0,21 22 16,-21-1-16,0 22 0,0-21 0,0 21 15,0 0-15,-21 42 16,21 0-1,0 0-15,-21 21 0,0 1 16,21-1-16,-21 22 0,21-22 0,-21 0 16,21 1-16,0 20 0,0-21 0,0 1 15,0-1-15,0-21 16,0 22-16,0-22 0,0 0 0,0 0 16,21 0-16,0 0 0,0-21 0,0 0 15,0 0-15,1 0 0,20 0 16,0 0-16,-21 0 0,22-21 0</inkml:trace>
  <inkml:trace contextRef="#ctx0" brushRef="#br0" timeOffset="-173893.05">18097 15071 0,'0'0'0,"-21"-21"0,21-1 16,-21 22-16,0 0 15,21 22 1,0-1-16,-21 0 0,21 21 0,0-21 16,0 22-16,0-1 0,0 0 0,0 1 15,0-1-15,0 0 0,0-20 16,0 20-16,0-21 0,0 0 0,0 0 15,0 1-15,0-1 0,0 0 16,21-21 0,0-21-1,-21 0 1,21-1-16,-21 1 0,21 0 0,1 0 16,-22-21-16,0 20 0,21-20 15,0 21-15,-21 0 0,0-22 0,21 43 16,0-21-16,0 21 15,1 0-15,-22 21 0,0 1 16,21-1-16,0 0 0,0 0 0,-21 21 16,21-20-16,-21-1 0,21 0 15,1 0-15,-22 0 0,21-21 0,0 21 16,0 1-16,0-22 0,0 0 16,1 0-16,-1 0 0,21 0 0,-21 0 15,0 0-15,22 0 0,-22 0 16,21-22-16,-21 1 0,1 0 15,-1 0-15,0 0 0,0-22 0,0 22 16,-21-21-16,0 0 0,0-1 16,0 1-16,0 0 0,0 20 0,0-20 15,0 21-15,0 0 0,0 0 16,0 42 0,-21 0-1,21 0-15,-21 21 0,21-20 0,0 20 16,0 0-16,0-21 0,0 22 0,0-1 15,21-21-15,0 22 0,0-22 16,1 0-16,-1 0 0,0 0 16,0 0-16,21 1 0,-20-22 15,-1 0-15,0 21 0,21-21 0,-21 0 16,1 0-16,20 0 0,-21 0 0,0 0 16,0-21-16,1-1 0,-22 1 15,0 0-15,21 0 0,-21 0 0,0-22 16,0 22-16,0 0 0,0 0 15,0 0-15,-21 21 16,21 21 0,0 0-16,-22 0 0,22 0 15,0 1-15,-21-1 0,21 0 0,0 0 16,0 0-16,0 0 16,0 1-16,0-1 0,21-21 31,1 0-16,-22-21-15,21 21 0</inkml:trace>
  <inkml:trace contextRef="#ctx0" brushRef="#br0" timeOffset="-173701.16">19304 15028 0,'0'0'0,"-21"0"15,0 0-15,-1 0 16,1 0-1,21 22-15,0-1 16,0 0-16,0 0 16,0 0-16,21-21 15,1 0-15,-1 0 16,0 0-16,0 0 0,0 0 0</inkml:trace>
  <inkml:trace contextRef="#ctx0" brushRef="#br0" timeOffset="-173473.28">19706 14944 0,'0'0'0,"0"-21"0,0 42 31,0 0-15,0 21-16,-21 1 0,0-1 0,21 0 16,-21 1-16,21-1 0,-22 0 15,22 1-15,0-1 0,0 0 0,0-21 16,0 22-16,0-22 0,0 0 15,0 0-15,0 0 0,0 1 0,0-1 16,22-21-16,-1 0 0,0 0 16,0 0-16,0 0 0,0 0 15,1-21-15,-1 21 0</inkml:trace>
  <inkml:trace contextRef="#ctx0" brushRef="#br0" timeOffset="-173017.55">20066 14923 0,'0'0'0,"0"-43"0,0 22 0,0 0 0,0 0 16,0 42 0,0 21-16,0-21 0,0 22 15,-21-22-15,21 42 0,0-20 16,0-1-16,-21 22 0,21-22 0,0 21 16,0-20-16,0-1 0,0-21 15,0 22-15,0-1 0,0-21 16,0 0-16,0 0 0,0 1 0,0-1 15,0-42 17,0-1-32,21 1 15,0 0-15,-21 0 0,21-21 0,0 20 16,-21-20-16,21 0 0,1 21 16,-22-22-16,0 22 0,21 0 0,0 0 15,-21 42 1,0 0-16,0 0 0,0 0 15,0 22-15,0-22 0,0 21 16,0-21-16,0 1 0,0 20 16,21-21-16,0 0 0,-21 0 0,21 1 15,1-22-15,-1 21 0,0 0 16,0-21-16,0 0 0,0 0 0,1 0 16,-1 0-16,0 0 0,0 0 15,0-21-15,0 0 0,1 21 0,-1-43 16,0 22-16,-21 0 0,0-21 0,21 20 15,-21-20-15</inkml:trace>
  <inkml:trace contextRef="#ctx0" brushRef="#br0" timeOffset="-172824.66">19537 15134 0,'0'0'0,"-43"21"0,1-21 15,0 0 1,63 0-16,21 0 16,-21 0-16,22 0 0,20-21 15,-20 21-15,20-21 0,1 0 0,-22 21 16,21-21-16,1 0 0,-22-1 16</inkml:trace>
  <inkml:trace contextRef="#ctx0" brushRef="#br0" timeOffset="-172421.05">22204 14774 0,'0'0'0,"-21"-21"0,21 0 15,0 0-15,0 0 16,-22 21-16,22 21 31,0 21-31,0-21 0,0 22 16,0-1-16,0 0 0,0 1 15,0 20-15,0 1 0,0-22 0,0 22 16,0-22-16,0 0 0,0 1 16,0-1-16,0 0 0,0-21 0,0 1 15,-21-1-15,21 0 0,0 0 16,-21-21-16,21-21 16,-21 21-1,0-21-15,0 0 0</inkml:trace>
  <inkml:trace contextRef="#ctx0" brushRef="#br0" timeOffset="-171621.5">21759 15155 0,'0'0'0,"-21"-21"0,-21 0 0,21 0 16,-1 0-16,1 0 0,42 21 31,1 0-31,20 0 0,0 0 0,1 0 16,-1 0-16,21 0 0,-20 0 15,20 0-15,1 0 0,-1 0 16,22 0-16,-22 0 0,1 0 0,21-22 15,-43 1-15,21 0 0,1 21 16,-22-21-16,1 0 0,-22 0 0,21-1 16,-42-20-16,0 21 0,0 0 15,0-22-15,0 22 0,0-21 0,-21 21 16,0 0-16,0-1 0,-1 1 16,1 0-16,0 21 0,0 0 15,0 21-15,0 0 0,21 22 0,0-22 16,0 21-16,0 1 15,0-1-15,0 0 0,0 1 0,0-1 0,0 0 16,0 1-16,0-1 0,0 0 16,0 1-16,0-1 0,0 0 15,0-21-15,0 22 0,0-22 16,0 0-16,0 0 0,21-42 47,0 0-47,0-21 0,21 20 15,-20 1-15,-1-21 0,21 21 16,-21-22-16,22 22 0,-22-21 0,0 21 16,0 0-16,21 21 15,-20 0-15,-22 21 16,0 0-16,0 0 16,0 0-16,0 0 0,0 1 15,0 20-15,0-21 0,0 0 0,0 0 16,0 1-16,0-1 0,21 0 15,0 0-15,0 0 0,0-21 0,22 21 16,-22-21-16,0 0 0,21 0 16,1 0-16,-22 0 0,21 0 0,0 0 15,1 0-15,-22 0 0,21-21 16,1 0-16,-1 0 0,0 0 0,-21-22 16,22 1-16,-22 21 0,0-21 15,0-1-15,0 1 0,-21 21 16,0-22-16,0 22 0,0 0 0,0 0 15,-21 21-15,0 0 0,0 0 16,0 0-16,-22 21 0,22 0 0,0 22 16,0-22-16,0 21 0,21 0 0,-21-20 15,21 20-15,0 0 0,0-21 16,0 1-16,21 20 0,0-21 0,0 0 16,0-21-16,22 21 0,-1 1 15,0-22-15,22 0 0,-22 0 0,22 0 16,-1 0-16,-21 0 0,22-22 15,-22 1-15,1 0 0,-1 0 16,0 0-16,-21-22 0,22 1 0,-22 21 16</inkml:trace>
  <inkml:trace contextRef="#ctx0" brushRef="#br0" timeOffset="-170236.26">5249 16510 0,'0'0'0,"21"21"0,1-21 15,-1 0 1,0 0-16,0 0 0,0 0 16,0-21-16,22 21 0,-22-21 15,21 0-15,-21 0 0,22-1 0,-22-20 16,21 21-16,1-21 0,-22 20 15,0-20-15,0 0 0,0-1 0,-21 1 16,0 0-16,0-1 0,0 1 16,0 0-16,0-1 0,-21 22 0,0 0 15,21 0-15,-21 0 0,0 21 0,-1 0 16,1 21-16,0 0 16,0 21-16,0 1 0,0 20 15,-1-20-15,1 20 0,21 1 16,0-1-16,-21 1 0,21 20 0,-21-20 15,21-1-15,0 22 0,0 0 16,0-22-16,0 22 0,0-1 0,0-20 16,0 21-16,0-22 0,0 22 15,0-22-15,-21 22 0,21-22 0,0 22 16,-21-21-16,-1 20 0,22-20 16,-21-1-16,21 1 0,0-22 15,0 0-15,0 1 0,0-22 0,0 0 16,21-21-1,1-21-15,20 0 0,-21 0 16,21-22-16,1 1 0,-22 0 16,21-22-16,1 1 0,-22-1 0,21 1 15,-21-1-15,0-21 0,-21 22 16,0-1-16,0-20 0,-21 20 0,0 1 16,-21-22-16,-1 22 0,1-1 15,0 22-15,-22-1 0,22 1 16,0 21-16,-1 0 0,1 21 0,0 0 15,20 0-15,-20 0 0,21 0 16,21 21-16,0 0 16,42-21-1,-21 0-15,22 0 16,-1-21-16,0 0 0,22 0 16,-1-1-16,1 1 0,-1 0 0,-20 0 15,20 0-15,1 0 0,-22-1 16,0 1-16,1 0 0,-22 0 0,0 21 15,0-21-15,0 21 16,-42 0 0,0 0-16,21 21 15,-21-21-15,21 21 0,0 0 0,-21 0 16,0 1-16,21-1 0,0 0 16,-22 0-16,22 0 0,0 0 15,0 1-15,0-1 16,0 0-16,0 0 15,22-21 1,-1-21-16,-21 0 16,0 0-16</inkml:trace>
  <inkml:trace contextRef="#ctx0" brushRef="#br0" timeOffset="-170057.36">6032 16298 0,'0'0'0,"0"-21"0,-21 21 31,0 0-15,21 21-16,0 1 15,0-1 1,21-21-16,0 0 16,1 0-16,-1 0 0,0 0 0,21 0 15</inkml:trace>
  <inkml:trace contextRef="#ctx0" brushRef="#br0" timeOffset="-169016.96">6371 16468 0,'0'0'0,"0"21"15,0 0-15,0 0 0,0 0 16,0 1-16,-21-1 0,21 0 0,0 0 16,0 0-16,-21 0 0,21 1 15,-21-1-15,21 0 0,0 0 0,0 0 16,0-42 31,0 0-47,21 21 0,-21-21 0,21 0 15,0-1-15,-21-20 0,0 21 16,21 0-16,0 0 0,-21-1 0,22 1 16,-22 0-16,0 0 15,21 21-15,0 0 0,-21 21 31,21-21-31,-21 21 0,0 0 16,0 1-16,21-1 0,-21 0 16,21 0-16,1 0 0,-1 0 0,0 1 15,0-1-15,0-21 0,0 21 16,22-21-16,-22 0 0,21 0 0,1 0 16,-1 0-16,-21 0 0,21 0 15,1 0-15,-1 0 0,0-21 0,1 0 16,-1-1-16,-21 1 15,22 0-15,-22 0 0,0 0 0,0 0 16,-21-1-16,0 1 0,0 0 16,0-21-16,0 21 0,0-1 0,0 1 15,-21 21-15,0-21 0,0 21 16,-1 0-16,1 0 0,-21 0 0,21 0 16,0 0-16,-22 0 0,22 21 15,0 0-15,0-21 0,0 22 0,21-1 16,0 21-16,-22-21 0,22 0 15,0 1-15,0-1 0,0 0 0,0 0 16,22 0-16,-22 0 0,21 1 16,0-22-16,0 0 0,0 0 0,0 0 15,1 0-15,-1 0 0,0 0 16,0 0-16,0-22 0,-21 1 16,21 21-16,1-21 0,-1 0 0,0 0 15,-21 0-15,21-1 0,0-20 16,-21 21-16,21 0 0,-21-22 0,22 22 15,-22-21-15,0 21 0,0 0 16,0-1-16,0 44 31,0-1-31,0 0 0,0 0 0,0 0 16,0 0-16,0 22 0,0-22 16,0 0-16,0 0 0,0 0 0,0 1 15,0 20-15,21-21 16,0 0-16,0-21 0,0 21 15,0-21-15,1 0 16,-1 0-16,21 0 0,-21-21 0,0 0 16,1 0-16,20 21 0,-21-21 15,0-22-15,22 22 0,-22 0 0,0-21 16,0-1-16,0 22 0,0-42 16,1 20-16,-22 1 0,21 0 0,-21-22 15,0 22-15,0 0 0,0-1 16,0 22-16,0 0 0,0 0 0,-21 21 15,-1 21-15,1 0 16,0 0-16,0 22 0,21-1 16,0 0-16,0 1 0,0-1 15,0 21-15,0-20 0,0-1 0,0 0 16,0 1-16,0-1 0,21-21 0,0 22 16,0-22-16,1 0 0,-1 0 15,0 0-15,21 0 0,1-21 0,-1 0 16,0 0-16,1 0 0,-1-21 15,0 0-15,1 0 0</inkml:trace>
  <inkml:trace contextRef="#ctx0" brushRef="#br0" timeOffset="-168585.22">9313 15896 0,'0'-21'0,"0"42"0,0-63 0,0 63 31,0 0-31,-21 22 16,21-1-16,0 0 0,0 22 0,0-22 15,0 0-15,-21 1 0,21 20 16,-21-20-16,21-22 0,0 21 15,-21 0-15,21-20 0,-22-1 16,22 0-16,0 0 0,0 0 0,22-21 31,-1 0-31,0 0 0,0 0 0,0 0 16,0-21-16</inkml:trace>
  <inkml:trace contextRef="#ctx0" brushRef="#br0" timeOffset="-168224.41">9715 16023 0,'0'0'16,"-21"0"-16,0 21 0,0-21 16,-21 22-16,20-1 15,-20 0-15,0 0 0,-1 0 0,1 0 16,0 1-16,21-1 0,-22 0 0,1 0 16,21-21-16,0 21 0,-1-21 15,1 0-15,42 0 31,1 21-31,-1-21 16,0 22-16,0-1 0,21-21 16,-42 21-16,22 0 0,-1-21 0,0 21 15,0 0-15,0 1 0,-21-1 16,21 0-16,-21 0 16,22-21-16,-22 21 0,21 0 15,0-21-15,0 0 16,0 0-16,0 0 15,1 0-15,-1 0 0,0 0 16,21 0-16,-21-21 0,1 0 0,-1 0 16,0 21-16,0-21 0,0 0 15,0-1-15</inkml:trace>
  <inkml:trace contextRef="#ctx0" brushRef="#br0" timeOffset="-167317.93">9885 16383 0,'0'0'15,"-21"0"1,-1 0-16,44 0 47,-1 0-47,0 0 0,0 0 15,0-21-15,0 0 0,1 21 16,-1-21-16,21 21 0,-42-22 0,21 1 16,0 0-16,-21 0 15,-21 21 1,0 0-16,0 0 0,0 0 15,0 21-15,-22-21 0,22 21 0,0 0 16,0 1-16,0-1 0,-22 0 16,43 0-16,-21 0 0,21 22 0,0-22 15,0 0-15,0 0 16,0 0-16,0 0 0,21-21 16,-21 22-16,21-22 0,22 0 0,-22 0 15,0 0-15,21 0 0,-20 0 16,20 0-16,0 0 0,1 0 0,-22-22 15,21 1-15,0 21 0,-20-21 16,-1 0-16,21 0 0,-42 0 0,21-1 16,0 1-16,-21 0 0,0 0 15,0 0-15,0 0 0,0-1 0,0 1 16,0 42 15,0 1-31,-21-1 0,21 0 16,0 0-16,0 0 15,0 0-15,0 1 0,0-1 0,0 0 16,0 0-16,21 0 0,1-21 16,-1 21-16,0-21 0,0 0 0,0 0 15,0 0-15,1 0 0,20 0 16,-21 0-16,21 0 0,-20 0 0,20-21 16,-21 0-16,0 0 0,0 0 15,1 0-15,-1-1 0,0 1 0,-21 0 16,0 0-16,0 0 0,0-22 15,0 22-15,0 0 0,0 0 16,-21 42 0,21 0-1,0 0-15,0 1 0,0-1 0,-21 21 16,21-21-16,-22 22 0,22-22 16,0 21-16,-21 0 0,0 1 0,21-1 15,-21 22-15,21-22 0,0 21 16,-21-20-16,0 20 0,-1 1 0,22-1 15,-21-20-15,0 20 0,21 1 16,-21-22-16,0 21 0,0 1 0,21-1 16,-22-20-16,1 20 0,0 1 15,21-22-15,-21 0 0,0 22 0,0-43 16,21 21-16,-22-20 0,1-1 16,0 0-16,0-21 0,0 0 15,0 0-15,-1-21 0,-20 21 16,21-21-16,0-22 0,0 22 15,-22-21-15,1-1 0,21 1 0,-22 0 16,1-1-16,21 1 0,0 0 16,0 21-16,-1-22 0,22 1 0,0 21 15,0-22-15,0 22 0,22 0 16,-1-21-16,0-1 0,21 1 0,-21 0 16</inkml:trace>
  <inkml:trace contextRef="#ctx0" brushRef="#br0" timeOffset="-166593.35">10985 16277 0,'0'0'0,"22"0"0,-1 0 0,0 0 15,0 0-15,-21 21 16,21-21-16,-21 22 0,0-1 16,0 0-16,0 0 0,0 0 15,0 0-15,-21 1 0,21-1 0,-21 0 16,0 0-16,21 0 0,0 0 0,-21 1 15,-1-1 1,22-42 15,22 21-15,-1-22-16,-21 1 16,21 0-16,0 0 0,0 0 0,-21 0 15,21-1-15,1 1 0,-1 0 16,-21 0-16,21 0 0,0 0 15,-21 42 1,0 0 0,0 0-16,0 0 0,0 0 0,0 22 15,0-22-15,0 0 0,0 0 16,21 0-16,-21 1 0,21-1 0,1 0 16,-1 0-16,0-21 15,0 0-15,0 0 16,0 0-16,22 0 0,-22 0 15,0 0-15,0 0 0,0-21 0,1 0 16,-1 21-16,0-21 0,0-1 0,-21 1 16,21 0-16,-21 0 0,21 0 15,-21 0-15,0-1 0,0-20 0,0 21 16,0 0-16,0 0 0,0-1 16,0 1-16,0 0 0,-21 21 31,21 21-16,0 0 1,0 1-16,0-1 16,21 0-16,1-21 15,-1 21-15,0-21 0</inkml:trace>
  <inkml:trace contextRef="#ctx0" brushRef="#br0" timeOffset="-166185.58">12001 16320 0,'-21'-64'16,"0"64"-1,0 0-15,0 0 0,0 0 0,-1 0 16,1 21-16,0 0 16,0 1-16,0-1 0,21 0 0,-21 0 15,21 0-15,-22 0 0,22 22 16,-21-22-16,21 0 0,0 0 0,0 0 15,0 1-15,21-1 16,1 0-16,-1-21 0,0 0 0,0 21 16,0-21-16,0 0 0,22 0 0,-22 0 15,0 0-15,0-21 0,22 21 16,-22-21-16,0 21 0,0-21 0,0-1 16,-21 1-16,21 0 15,-21 0-15,22 0 0,-22-22 0,0 22 16,0-21-16,0 21 0,0 0 15,0-22-15,0 22 0,0 0 0,-22 21 16,1-21-16,0 21 0,0 0 16,0 0-16,0 0 0,-1 21 15,22 0-15,-21 0 0,21 0 16,0 1-16,0-1 0,0 0 16,21 0-16,1-21 0</inkml:trace>
  <inkml:trace contextRef="#ctx0" brushRef="#br0" timeOffset="-165793.8">12340 16341 0,'0'-21'0,"0"-64"31,21 85-31,0-21 0,1 21 0,-1 0 15,0 0-15,0 0 0,0 0 0,0 0 16,1 21-16,-1 0 0,0 0 16,0 0-16,-21 1 0,0 20 0,0-21 15,0 0-15,0 22 16,0-22-16,0 0 0,0 0 0,0 0 16,0 0-16,0 1 0,0-1 15,0-42 32,0-1-47,0 1 0,0 0 16,0 0-16,0 0 15,0 0-15,0-22 0,21 22 0,0 0 16,-21 0-16,22-22 0,-1 22 16,0 0-16,0 0 0,0 0 15,0 21-15</inkml:trace>
  <inkml:trace contextRef="#ctx0" brushRef="#br0" timeOffset="-165249.12">13102 16277 0,'0'-21'0,"0"0"0,-21 0 16,0 0-16,0 21 16,-1 0-16,1 0 0,0 0 15,0 0-15,21 21 16,-21-21-16,0 21 0,21 0 0,-22 0 16,1 0-16,21 22 0,-21-22 0,21 0 15,-21 0-15,21 22 0,-21-22 16,21 0-16,0 0 0,0 0 0,0 0 15,0 1-15,21-22 16,0 0-16,0 0 0,0 0 16,1 0-16,-1 0 15,0 0-15,0 0 0,0-22 0,0 1 16,1 0-16,-1 0 0,0 0 16,0 0-16,0-22 0,-21 22 15,21-21-15,1-1 0,-22 1 0,0 0 16,0-1-16,21 1 0,-21 0 15,21-1-15,-21 1 0,0 0 0,0 21 16,0-1-16,0 1 0,0 42 16,0 1-16,-21-1 15,21 21-15,-21 0 0,21 1 16,0-1-16,0 0 0,0 1 16,0-1-16,0 0 0,0 1 0,0-1 15,0-21-15,0 22 0,0-22 0,21 0 16,0 0-16,0 0 0,-21 0 15,21-21-15,0 0 0,1 0 16,-1 0-16,0 0 0,0 0 0</inkml:trace>
  <inkml:trace contextRef="#ctx0" brushRef="#br0" timeOffset="-163045.39">15515 16002 0,'0'0'0,"-127"-42"31,106 42-31,-21 0 0,-1 0 0,1 0 16,0 0-16,-1 21 15,1 0-15,0 21 0,-22-20 0,22 20 16,-1 0-16,1 1 0,21-1 15,0 0-15,-22 1 0,43-22 0,0 21 16,-21 0-16,21-20 0,0-1 0,0 21 16,0-21-16,21 0 0,1-21 15,-1 22-15,21-1 0,0-21 0,1 0 16,20 0-16,1 0 0,-1 0 16,1 0-16,-1 0 0,22 0 0,-22 0 15,22-21-15,-21-1 0,-1 1 16,1 21-16,-22-21 0,0 0 0,22 0 15,-43 0-15,21-1 16,-21 1-16,1 0 0,-22 0 0,0 0 16,0-22-16,0 22 0,0 0 0,-22 0 15,1 21-15,0-21 0,0 21 16,-21 0-16,20 0 0,-20 0 0,21 0 16,-21 0-16,20 21 0,-20 0 15,21 0-15,0 0 0,0 1 0,-1-1 16,1 21-16,21-21 0,0 0 15,0 1-15,0-1 0,0 0 0,0 0 16,0 0-16,21-21 16,1 21-16,-1-21 0,0 0 15,0 0-15,21 0 0,-20 0 16,-1 0-16,0 0 0,0-21 16,21 0-16,-20 21 0,-1-21 0,0 0 15,0 0-15,0-1 16,-21 1-16,0-21 0,0 21 0,0 0 15,0-1-15,0 1 16,0 0-16,0 42 31,0 0-31,0 1 0,0-1 0,0 0 16,0 0-16,0 0 0,0 0 16,21 1-16,1-1 0,-22 0 0,21-21 15,0 21-15,0-21 0,0 0 16,0 0-16,1 0 15,20 0-15,-21 0 0,0 0 0,22 0 16,-22 0-16,0-21 0,21 21 16,-42-21-16,21 0 0,1-1 0,-22 1 15,21 0-15,-21 0 0,0 0 16,0 0-16,0-1 0,0 1 0,0 0 16,0 0-16,0 42 31,0 0-31,-21 0 15,21 22-15,0-22 0,-22 0 0,22 0 16,0 0-16,0 1 16,0-1-16,-21-21 0,21 21 15,0-42 32,0 0-31,21-1-16,1 1 0,-22 0 15,21 0-15,0 0 0,0 0 16,0-1-16,0 1 0,1 0 0,-1 0 16,0 0-16,0 21 0,0 0 0,0 0 15,-21 21 1,0 0-16,0 0 0,0 0 16,0 1-16,0-1 0,22 0 15,-22 0-15,0 21 0,0-20 0,0-1 16,21 0-16,0 0 15,0 0-15,0-21 0,0 0 16,1 0-16,-1 0 0,0 0 16,0 0-16,0 0 0,0 0 0,1 0 15,-1 0-15,0-21 0,0 0 16,-21 0-16,21 0 0,-21-1 16,0 1-16,0 0 0,0 0 0,0 0 15,0 0-15,0-1 0,0 1 16,0 0-16,0 42 31,0 0-15,0 1-16,0-1 0,0 0 15,0 0-15,0 0 0,0 0 0,-21 1 16,21-1-16,-21 0 16,21 0-16,0-42 46,0 0-30,21 0-16,0-1 16,0 1-16,-21 0 0,22 0 15,-1-21-15,0 20 0,0 1 16,0 21-16,0-21 0,1 0 0,-1 21 16,0 0-16,0 0 15,0 21-15,-21 0 0,0 0 16,0 1-16,0-1 0,0 0 15,0 0-15,0 0 0,0 0 0,0 1 16,0-1-16,0 0 0,0 0 0,0 0 16,21-21-1,1 0-15,-1 21 0,0-21 0,0 0 0,0 0 16,0 0-16,1 0 16,20 0-16,-21 0 0,0-21 0,0 0 15,1 21-15,-1-21 0,0 0 16,0 0-16,0-1 0,-21 1 0,21 0 15,-21 0-15,22 0 0,-22 0 16,0-1-16,0 1 0,-22 42 31,22 1-31,-21-1 16,21 0-16,-21 0 0,21 0 0,-21 0 16,21 1-16,0-1 15,0 0-15,0 0 0,0 0 0,21-21 16,0 21-16,0-21 15,1 22-15,-1-22 0,0 0 0,21 0 16,-21 0-16,1 0 0,-1 0 0,21 0 16,-21 0-16,0-22 0,1 1 15,-1 0-15,0 0 0,0 0 16,-21 0-16,0-22 0,0 22 16,0 0-16,0-21 0,0 20 0,0 1 15,-21-21-15,0 21 0,0 0 16,-1-1-16,-20 1 0,21 21 15,-21 0-15,20 0 0,1 0 16,-21 0-16,21 21 0,0-21 0,-1 22 16,1-1-16,0 0 0,21 0 15,0 21-15,0-20 0,0-1 0,0 0 16,0 0-16,21 0 0,0 0 0,1-21 16,-1 22-16,0-22 0,0 0 15,21 0-15,-20 0 0,-1 0 0</inkml:trace>
  <inkml:trace contextRef="#ctx0" brushRef="#br0" timeOffset="-162760.54">18288 15939 0,'0'0'0,"21"-22"0,0 1 0,-21 42 31,0 1-31,0 20 0,-21 0 15,0 1-15,21-1 0,-21 0 0,0 1 16,-1-1-16,22 0 0,-21 1 16,0-1-16,21-21 0,0 21 0,0-20 15,0-1-15,0 0 0,0 0 16,0 0-16,0 0 0,0 1 16,21-22-16,0 0 15,1 0-15,-1 0 0,0-22 16,0 22-16,0-21 0,-21 0 15,21 0-15,1 0 0,-22-22 16</inkml:trace>
  <inkml:trace contextRef="#ctx0" brushRef="#br0" timeOffset="-162568.65">18140 16193 0,'0'0'0,"-21"0"0,-1 63 31,22-42-16,22 0 1,20-21-16,-21 0 0,0 0 0,22 0 16,-1 0-16,0 0 0,1 0 15,-1 0-15,0-21 0,1 0 0,-1 21 16,21-21-16,-20 0 0,-1 21 16,0-21-16</inkml:trace>
  <inkml:trace contextRef="#ctx0" brushRef="#br0" timeOffset="-161473.28">20278 15960 0,'-22'-21'0,"44"42"0,-44-64 16,22 22-16,-21 0 0,21 0 15,-21 21 1,21 21 0,0 0-16,0 22 0,0-1 15,0 0-15,0 1 0,0-1 0,0 0 16,0 1-16,0-1 0,0 0 15,0 1-15,0-1 0,0-21 0,0 0 16,0 22-16,-21-22 0,21 0 16,0 0-16,0 0 15,-21-21 17,21-21-17,0 0 1,0 0-16,0 0 0,0-1 0,21 1 15,0 0-15,0 0 0,0 0 0,1 0 16,20-1-16,0 22 16,-21-21-16,22 21 0,-1 0 0,-21 0 0,22 0 15,-22 0-15,0 21 0,0-21 16,0 22-16,-21-1 0,21 0 16,-21 0-16,0 0 0,0 0 15,0 1-15,-21-1 0,0 0 16,0 0-16,0-21 0,0 21 15,-22-21-15,22 0 0,0 21 0,0-21 16,0 0-16,-1 0 0,1 0 0,0 0 16,0 0-16,0 0 0,0 0 15,-1 0-15,1 0 16,21-21 0,21 21 30,1 0-46,-1 21 16,0-21-16,21 0 0,-21 0 16,22 0-16,-1 22 0,0-22 0,1 0 15,-1 0-15,0 0 0,1 0 16,20 0-16,-20 0 0,-1-22 0,0 1 16,1 21-16,-1-21 0,0 0 15,-21 0-15,22 0 0,-22-1 0,0 1 16,0 0-16,-21-21 0,0 21 15,21-22-15,-21 22 0,0-21 0,0 21 16,0-1-16,0 1 0,0 0 16,-21 21-1,21 21-15,-21 0 0,0 1 0,21 20 16,-21-21-16,21 0 0,0 22 16,0-22-16,-21 21 0,21-21 0,0 0 15,0 1-15,0-1 0,0 0 16,21 0-16,0-21 0,0 21 0,0-21 15,0 0-15,1 0 16,-1 0-16,0 0 0,0 0 0,0 0 16,0 0-16,1 0 15,-22-21-15,21 0 0</inkml:trace>
  <inkml:trace contextRef="#ctx0" brushRef="#br0" timeOffset="-161305.39">21442 16425 0,'-21'0'79,"-22"0"-64,22 0-15</inkml:trace>
  <inkml:trace contextRef="#ctx0" brushRef="#br0" timeOffset="-157436.78">14774 17251 0,'-42'0'31,"63"0"16,0 0-47,0 0 0,1-21 15,-1 21-15,21-21 0,0 21 16,-20-22-16,20 22 0,0-21 0,1 0 16,-22 0-16,0 21 0,21-21 15,-21 0-15,1 21 0,-22-22 0,0 1 16,0 0-16,0 0 16,-22 42-1,1 0 1,21 0-16,0 22 0,-21-22 0,21 21 15,-21 1-15,21-1 0,0 0 16,0 1-16,-21-1 0,0 21 16,-1-20-16,22-1 0,-21 0 0,0 1 15,0-22-15,21 21 0,0-21 16,-21 22-16,0-22 0,21 0 0,0 0 16,-22-21-1,1 0-15,0 0 16,0-21-16,0 0 0,0 0 15,21 0-15,-22-1 0,1 1 16,0-21-16,21 21 0,0-22 16,-21 22-16,0-21 0,21 21 15,0 0-15,0 42 16,0 0 0,0 0-16,0 0 0,0 0 15,0 22-15,0-22 0,21 21 0,0-21 16,0 22-16,-21-22 0,21 0 15,1 0-15,-1 0 0,21 1 0,-21-22 16,22 0-16,-1 21 16,0-21-16,1 0 0,-1 0 0,0 0 15,22-21-15,-1-1 0,-20 1 0,20 0 16,-21 0-16,1-21 16,-1-1-16,0 22 0,-20-21 0,-1-1 15,0 1-15,0 0 0,-21-1 16,0 22-16,0 0 0,0 0 0,0 42 31,-21 0-31,0 0 16,21 1-16,0 20 0,0-21 15,-21 0-15,21 22 0,-22-22 0,22 0 16,0 21-16,0-21 0,0 1 16,0-1-16,0 0 15,22-21 1,-1 0-1,0 0-15,0-21 0,0 21 16,-21-21-16,21-22 0,1 22 16,-1 0-16,-21 0 0,21 0 0,0-1 15,0 1-15,-21 0 0,0 0 16,21 21 0,-21 21-16,0 0 0,0 0 15,0 1-15,0 20 0,0-21 16,0 0-16,0 0 0,0 1 0,0-1 15,0 0-15,22 0 0,-22 0 16,0 0 0,21-21-16,0 0 0,0 0 0,0 0 15,0 0-15,1 0 0,-1 0 16,0 0-16,21-21 0,-21 0 0,22 0 16,-22 0-16,21-22 0,-21 22 15,22-21-15,-22 0 0,0-1 0,0 1 16,0 0-16,1-1 0,-22 1 15,0 0-15,0 20 0,0-20 0,0 21 16,0 0-16,0 0 0,0-1 16,-22 22-1,1 0-15,0 22 0,21-1 0,-21 0 16,21 0-16,0 0 0,-21 22 16,21-1-16,0-21 0,-21 21 15,21 1-15,0-1 0,0 0 16,0-20-16,0 20 0,0-21 0,-22 0 15,22 0-15,0 1 0,0-1 16,0 0-16,0-42 31,22 0-31,-1-1 16,-21 1-16,21 0 0,0-21 16,-21 21-16,21-1 0,0 1 15,1 0-15,-22 0 0,21 0 0,0 21 16,0 0-1,-21 21 1,0 0-16,0 0 0,0 0 16,0 1-16,0-1 0,0 0 15,21 0-15,-21 0 0,0 0 16,21-21-16,-21 22 0,22-22 0,-1 0 16,0 21-16,0-21 0,21 0 15,-20 0-15,-1 0 0,21 0 16,-21 0-16,22 0 0,-22 0 15,21-21-15,-21-1 0,22 22 16,-22-21-16,0 0 0,0-21 0,0 21 16,-21-1-16,0 1 0,0-21 15,0 21-15,0 0 0,0-1 0,0 1 16,-21 21 0,0 0-16,0 0 0,21 21 15,-21 1-15,21-1 16,-22 0-16,22 0 0,0 0 15,0 0-15,0 1 0,0-1 0,0 0 16,0 0-16,0 0 0,22 0 16,-22 1-16,21-22 15,0 21-15,0-21 0,0 0 16,0 0-16,1 0 16,-1-21-16,0-1 0,0 1 15,0 21-15,0-42 0,1 21 16,-1 0-16,0-1 0,0 1 0,0-21 15,0 21-15,-21 0 0,0-1 16,22 22-16,-22-21 0,0 42 31,0 1-31,0-1 0,0 0 16,0 0-16,0 0 0,0 0 16,0 1-16,0-1 15,0 0-15,21-21 0,-21 21 16,21-21-16,0 0 0,0 0 0,0 0 15,1 21-15,-1-21 0,0 0 16,0 0-16,0 0 0,0-21 16,1 21-16,-1-21 0,21 0 0,-21 0 15,0-1-15,-21 1 0,22 0 16,-1 0-16,0 0 0,0 0 0,-21-1 16,0 44 30,0-1-46,0 0 0,0 0 16,0 0-16,0 0 16,0 1-16,0-1 0,0 0 15,21-21-15,0 0 16,1 0-16,-1 0 0,0 0 16,0 0-16,21 0 0,-20 0 0,-1 0 15,21-21-15,-21 21 0,0-21 16,1-1-16,-1-20 0,0 21 0,0 0 15,0-22-15,0 1 16,1 21-16,-1-21 0,-21-1 0,0 1 0,21 0 16,-21 20-16,21-20 0,-21 0 15,0 21-15,0-1 0,0 1 16,0 0-16,-21 21 16,0 0-1,21 21-15,-21 0 0,21 1 16,0 20-16,0-21 0,0 21 0,0-20 15,0 20-15,0-21 0,0 21 16,0-20-16,0 20 0,0-21 16,0 0-16,0 22 0,0-22 0,0 0 15,0 0-15,21 0 0,0 0 16,0-21-16,0 0 16,0 0-16,1 0 0,-1 0 15,0 0-15,21-21 0,-21 0 16,1 21-16,20-21 0,-21 0 15,0 0-15,0-1 0,1 1 16,-1 0-16,-21 0 0,21 0 0,-21 0 16,0-1-16,-21 22 15,0 0 1,-1 0-16,1 0 0,0 22 16,21-1-16,0 0 15,0 0-15,0 0 0,0 0 16,0 1-16,0-1 0,0 0 0,0 0 15,0 0-15,0 0 0,0 1 16,21-1-16,0-21 16,1 0-16,-1 0 15,0 0-15,0 0 0,21 0 0,-20 0 16,-1-21-16,0-1 0,21 22 16,-21-21-16,1 0 0,-1 0 15,0 0-15,0 0 0,0-1 16,-21 1-16,21 0 0,-21 0 15,0 42 17,0 0-32,0 0 15,0 1-15,0-1 16,0 0-16,0 0 16,22-21-1,-1 0-15,-21 21 0,21-21 16,0 0-16,0 0 0,0 0 15,1 0-15,-22-21 0,21 21 16,0-21-16,0 21 0,0-21 0,-21 0 16,21-1-16,1 1 0,-22 0 15,21 0-15,0 0 0,-21 0 16,0 42 31,0 0-47,0 0 15,0 0-15,0 0 16,0 1-16,21-22 16,0 21-16,0-21 15,1 0-15,-1 0 0,0 0 16,0 0-16,21 0 0,-20 0 0,20 0 16,0 0-16,1 0 0,-22 0 15,21-21-15,-21-1 0,0 1 0,1 21 16,-1-21-16,0 0 0,-21 0 15,0 0-15,0-1 16,0 1-16,0 0 0,-21 21 16,0-21-16,-1 21 0,1 0 15,0 0-15,0 0 0,0 0 16,0 21-16,-1 0 0,22 0 16,-21 1-16,21-1 0,0 0 15,0 0-15,0 0 0,0 0 16,0 1-16,0-1 0,0 0 0,21-21 15,1 21-15,-1 0 0,0-21 16,0 0-16,21 21 0,-20-21 0,20 0 16,0 0-16,1 0 0,-1 0 15,0 0-15,1 0 0,-1-21 16,0 0-16,-21 21 0,22-21 16,-1 0-16,-21 0 0,22-1 0,-22 1 15,21 0-15,-21 0 0,0 0 16,-21 0-16,22-1 0,-22 1 0,0 0 15,0 0-15,0 0 0,0 0 16,-22 21-16,1-22 16,0 22-16,0 0 0,0 0 15,0 22-15,-1-22 0,1 21 16,0 0-16,0 0 0,0 0 0,21 0 16,-21 1-16,21-1 0,-22 0 15,22 0-15,0 0 0,0 0 16,0 1-16,0-1 15,22 0-15,-1-21 0,0 0 16,0 0-16,0 0 16,0 0-16,1 0 0,-1-21 15,-21 0-15,21-1 0,0 1 0,-21 0 16,21 0-16,-21 0 0,21 0 16,-21-22-16,0 22 0,22-21 0,-22-1 15,21 1-15,-21 0 0,21 21 16,-21-22-16,0 1 0,0 0 0,0 20 15,21 1-15,-21 0 0,-21 21 32,21 21-17,0 22-15,-21-22 0,0 21 0,21-21 16,-22 22-16,22-1 0,0-21 16,-21 21-16,21-20 0,0 20 0,0 0 15,0-21-15,0 1 0,0 20 16,0-21-16,0 0 0,0 0 0,21 1 15,-21-1-15,22 0 0,-1-21 16,0 0-16,0 0 0,0 0 0,0 0 16,1 0-16,20 0 0,-21 0 15,0 0-15,0-21 0,22 21 16,-22-21-16,0-1 0,0 1 16,0 0-16,-21 0 0</inkml:trace>
  <inkml:trace contextRef="#ctx0" brushRef="#br0" timeOffset="-157116.95">18119 17187 0,'0'22'0,"0"-44"0,21 44 31,0-22-31,21 0 0,-21 0 0,22 0 16,-1 0-16,22 0 0,-22 0 15,0 0-15,22-22 0,-22 22 0,0 0 16,1 0-16,-1 0 0,-21 0 15,0-21-15,1 21 0,-22-21 16,0 0-16</inkml:trace>
  <inkml:trace contextRef="#ctx0" brushRef="#br0" timeOffset="-156872.98">18034 17124 0,'0'0'0,"-42"21"31,20-21-31,22 21 16,22-21 15,-1 0-31</inkml:trace>
  <inkml:trace contextRef="#ctx0" brushRef="#br0" timeOffset="-156473.78">21061 17463 0,'21'0'94,"0"0"-78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7T02:23:38.7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1037 0,'-21'0'16,"21"-21"15,0 0-15,0 0-16,0 0 16,0-1-16,0 1 15,0 0-15,-21 0 16,0 21-16,0 0 15,0-21-15,-1 21 0,1 0 16,-21 0-16,21 0 0,-22 0 0,22 0 16,-21 0-16,21 21 15,0-21-15,-22 21 0,22 0 0,-21 0 16,21 1-16,-1-1 0,-20 0 16,21 21-16,0-21 0,-22 22 15,22-1-15,0-21 0,0 22 0,0-1 16,0 0-16,21 1 0,0-1 15,-22 0-15,22 1 0,0-1 0,0 21 16,0-20-16,0-1 0,0 0 16,0 1-16,22-1 0,-1 0 15,0 1-15,0-22 0,0 21 0,0-21 16,1 1-16,20-1 16,-21-21-16,0 21 0,22-21 0,-22 21 0,0-21 15,21 0-15,-21 0 16,22 0-16,-22-21 0,21 0 0,1 0 15,-22-1-15,21 1 0,0 0 16,1-21-16,-1-1 0,0 1 16,-20 0-16,20-1 0,0 1 0,-21 0 15,1-1-15,-1 22 0,0-21 16,0 21-16,0-22 0,-21 22 0,21 0 16,-21 0-16,0 0 0,0 0 15,-21 42 32,21 0-47,-21 0 0,21 0 0,-21 0 16,21 1-16,0-1 0,0 21 15,-21-21-15,21 22 0,-21-1 0,21-21 16,0 21-16,-22-20 0,22 20 16,0-21-16,0 21 0,0-20 15,0-1-15,22 0 0,-1 0 0,21-21 16,-21 0-16,0 0 0,22 0 15,-22 0-15,21 0 0,-21 0 0,22-21 16,-1 21-16,-21-21 0,22 0 16,-22-22-16,0 22 0,0-21 0,0-1 15,0 22-15,1-21 16,-22 0-16,0-1 0,0 22 0,21-21 16,-21-1-16,0 22 0,0-21 15,0 21-15,0 0 0,0-1 0,-21 1 16,-1 21-16,1-21 0,0 21 15,0 0-15,0 0 0,0 0 16,-1 0-16,1 21 0,0 0 16,0 1-16,0-1 0,0 0 15,21 0-15,0 21 0,-22 1 0,22-22 16,0 21-16,0 1 16,0-1-16,0 0 0,0-21 0,0 22 0,0-22 15,22 21-15,-1-21 16,0 1-16,21-1 0,-21-21 15,1 0-15,-1 0 0,21 0 16,-21 0-16,0 0 0,22-21 0,-22-1 16,0 1-16,21 0 0,-20 0 15,20 0-15,-21-22 0,21 22 16,-20-21-16,-1 21 0,0-22 0,0 22 16,0 0-16,0-21 0,1 21 15,-22-1-15,21 1 0,-21 42 63,0 1-63,0-1 0,0 0 15,0 21-15,0-21 0,0 1 16,0-1-16,0 21 0,0-21 0,0 0 16,0 1-16,0-1 0,0 0 15,0 0-15,0 0 0,0 0 0,0 1 16,0-1-16,-21-21 31,-1-21-15,22-1-16,-21 1 15,21 0-15,-21-21 0,21 21 16,0-22-16,0 22 0,0-21 0,0-1 16,21 22-16,0-21 0,1 21 15,20-22-15,-21 22 0,21 0 0,1 0 16,-1 0-16,0 0 0,22-1 15,-22 1-15,1 21 0,-1 0 0,0 0 16,1 0-16,-1 21 0,-21 1 16,0-1-16,22 0 0,-22 0 15,-21 0-15,0 0 0,21 22 0,-21-22 16,0 21-16,0-21 0,0 22 16,0-22-16,0 0 0,-21 0 15,21 0-15,0 1 0,0-1 0,0 0 16,-21 0-16,21-42 47,0 0-47,0 0 0,0-1 15,0 1-15</inkml:trace>
  <inkml:trace contextRef="#ctx0" brushRef="#br0" timeOffset="1676.56">3535 1334 0,'0'0'0,"0"-22"0,0 1 15,0 0-15,0 0 16,0 0-16,-21 21 15,21-21-15,-22 21 16,1 0-16,0 0 0,0 0 16,0 0-16,0 0 15,-1 21-15,1 0 0,21 0 16,-21 0-16,0 0 0,0 1 16,21-1-16,0 21 0,-21-21 0,-1 22 15,22-22-15,-21 21 0,21 0 16,0-20-16,0 20 0,0-21 0,0 21 15,0-20-15,0 20 0,0-21 16,0 0-16,21 0 0,1-21 0,-1 22 16,0-22-16,0 0 0,0 0 15,22 0-15,-22 0 0,21 0 16,-21 0-16,22 0 0,-1-22 0,-21 1 16,21 0-16,1 0 0,-22 0 15,21 0-15,-21-22 0,22 22 0,-22-21 16,-21 21-16,21-22 0,-21 22 15,21-21-15,-21 21 0,0-1 0,0 1 16,0 0-16,0 0 0,-21 21 16,0 0-16,0 0 15,0 0-15,-1 0 16,1 21-16,0 0 16,0 0-16,21 1 15,0-1 1,21-21-1,0 0-15,0 0 0,1 0 16,-1 0-16,0 0 0,0-21 16,0 21-16,0-22 0,1 22 0,-1-21 15,0 21-15,0-21 0,0 0 16,0 0-16,1 21 16,-22-21-16,0 42 31,0 0-16,0 0-15,0 0 16,-22 0-16,22 1 0,0 20 16,0-21-16,-21 0 0,21 22 15,0-22-15,0 0 0,0 21 0,0-21 16,0 1-16,0-1 0,0 0 16,0 0-16,21 0 0,1-21 0,-22 21 15,21-21-15,0 22 0,0-22 16,0 0-16,0 0 0,22 0 0,-22 0 15,0-22-15,0 1 0,22 21 16,-22-21-16,0 0 0,21 0 0,-21 0 16,1-1-16,-1-20 0,0 21 15,0 0-15,0 0 0,-21-1 0,0 1 16,21 0-16,-21 0 0,0 0 16,0 0-16,0-1 15,-21 22 1,0 0-1,0 0-15,0 22 16,0-22-16,21 21 0,-22 0 16,22 0-16,0 0 0,0 0 0,0 1 15,-21 20-15,21-21 0,0 0 16,0 0-16,0 1 0,0-1 0,0 0 16,0 0-16,21 0 0,1-21 15,-1 21-15,0-21 16,0 0-16,21 0 15,-20 0-15,-1 0 0,0-21 0,0 0 16,21 0-16,-20 21 0,-1-42 16,21 20-16,-21 1 0,0-21 0,1 21 15,-1-22-15,0 1 0,0 21 0,0-21 16,0-1-16,1 1 0,-1 0 16,-21-1-16,0 1 0,21 0 0,-21 20 15,21-20-15,-21 21 0,0-21 16,0 20-16,0 1 0,0 0 15,0 42 17,0 0-32,0 1 15,-21-1-15,21 21 0,-21-21 0,21 22 16,0-1-16,0-21 0,0 21 16,-21 1-16,21-22 0,0 21 0,-22 1 15,22-22-15,0 21 0,0-21 16,0 22-16,0-1 0,0-21 0,0 0 15,0 0-15,0 22 0,0-22 16,22-21-16,-1 21 0,0 0 0,0-21 16,0 0-16,0 0 0,1 0 15,-1 0-15,0 0 0,0 0 0,21-21 16,-20 0-16,-1 0 0,0 0 16,0-1-16,0 1 0,0 0 15,1-21-15,-1 21 0,0-1 0,-21-20 16,0 21-16,21 0 0,-21 0 15,0-1-15,0 1 0,0 0 0,-21 21 32,0 0-32,0 21 15,-1 0 1,22 1-16,-21-1 0,21 0 0,0 21 16,0-21-16,0 1 0,0 20 0,0-21 15,0 0-15,0 0 0,0 1 16,0-1-16,0 0 0,21 0 15,1-21-15,-1 0 16,0 0-16,21 0 0,-21 0 0,1 0 16,20 0-16,-21 0 0,21-21 15,-20 0-15,20 0 0,-21 21 0,21-22 16,-20-20-16,-1 21 0,0 0 16,0 0-16,0-1 0,0 1 0,-21 0 15,22 0-15,-22 0 0,0 0 0</inkml:trace>
  <inkml:trace contextRef="#ctx0" brushRef="#br0" timeOffset="1939.92">4762 1312 0,'0'0'0,"22"0"32,-1 0-32,0 0 15,0 0-15,21 0 0,1 0 16,-22-21-16,21 21 0,-21 0 0,22 0 16,-1-21-16,-21 21 0,0 0 15,1 0-15,-1 0 0,0-21 16,0 21-16</inkml:trace>
  <inkml:trace contextRef="#ctx0" brushRef="#br0" timeOffset="2504.11">6837 1058 0,'0'0'0,"0"-42"0,0 21 16,0 0-16,0 0 0,0-1 0,0 1 15,0 42 1,-21-21 0,21 43-16,0-22 0,0 21 15,0-21-15,0 22 0,0-1 0,0 22 16,-22-22-16,22 0 0,0 1 16,-21-1-16,21 0 0,0 1 15,0-1-15,-21 0 0,21-21 0,-21 22 16,21-22-16,0 21 0,0-21 15,0 1-15,0-1 0,0 0 16,0-42 0,0 0-1,0-1-15</inkml:trace>
  <inkml:trace contextRef="#ctx0" brushRef="#br0" timeOffset="3159.73">6689 1185 0,'0'0'0,"-22"-21"0,22 0 0,-21-21 16,21 21-16,0-1 0,0 1 0,0-21 15,0 21-15,0 0 0,0-1 16,0-20-16,21 21 0,1 0 0,-1 0 16,0-1-16,21 22 0,-21-21 15,22 0-15,-22 21 0,21 0 0,1 0 16,-22 0-16,21 21 0,-21 0 15,22 1-15,-22-1 0,21 21 0,-21 0 16,0 1-16,1-1 0,-1 0 16,-21 1-16,21 20 0,-21-20 0,21-1 15,-21 0-15,0-21 16,0 22-16,0-1 0,0 0 0,0-20 16,0-1-16,0 21 0,0-21 15,0 0-15,0 1 0,0-1 0,0 0 16,-21-21-16,21 21 15,0-42 1,0 0 0,0 0-16,0-1 0,0 1 0,0 0 15,0-21-15,0 21 0,0-22 16,21 1-16,0 21 0,-21-22 0,21 1 16,1 0-16,-22-1 0,21-20 15,0 21-15,0-1 0,0 1 16,0 0-16,22-1 0,-22 22 0,0-21 15,0 21-15,0 21 0,1 0 16,-1 0-16,0 0 0,0 21 16,0 21-16,0 0 0,-21 1 15,0-1-15,0 22 0,0-22 0,0 21 16,0-20-16,0 20 0,0-20 16,0-1-16,0 0 0,0 1 0,0-1 15,0-21-15,0 21 16,-21-20-16,21 20 0,0-21 0,0 0 15,0 0-15,0 1 16,21-22 15,-21-22-15,0 1-16,0 0 0,22 0 16,-1 0-16,-21 0 0</inkml:trace>
  <inkml:trace contextRef="#ctx0" brushRef="#br0" timeOffset="3551.5">7937 1482 0,'22'0'32,"-1"0"-17,0 0-15,0 0 0,0-21 0,0 21 16,1-22-16,-1 22 0,21-21 15,-21 0-15,0 21 0,22-21 0,-22 0 16,-21 0-16,21 21 0,-21-22 16,0 1-16,0 0 0,0 0 15,-21 0-15,0 21 16,0 0-16,-1 0 16,1 0-16,0 0 0,0 21 0,-21 0 15,20 0-15,1 0 0,0 1 16,0-1-16,0 0 0,0 21 0,21-21 15,-22 1-15,22 20 0,0-21 16,0 0-16,0 0 0,0 22 0,0-22 16,22 0-16,-1-21 0,-21 21 15,21 0-15,0-21 0,0 0 0,0 0 16,22 0-16,-22 0 0,0 0 16,21 0-16,-20 0 0,-1 0 0,21-21 15,-21 0-15,0 0 0,22 0 0</inkml:trace>
  <inkml:trace contextRef="#ctx0" brushRef="#br0" timeOffset="3847.86">8678 910 0,'0'-63'16,"0"42"-16,-21 21 15,21 21 1,0 0-16,-21 21 0,21 1 0,-21-1 15,21 0-15,0 1 0,0-1 16,0 21-16,-21-20 0,21-1 0,-22 0 16,22 1-16,-21-1 0,21-21 15,0 22-15,0-22 0,-21 21 16,21-21-16,0 0 0,-21 1 16,21-1-16,0 0 0,0 0 0,0-42 46,21 0-46,0 0 0,-21-1 0,21 1 16,1 0-16,-1-21 0</inkml:trace>
  <inkml:trace contextRef="#ctx0" brushRef="#br0" timeOffset="4351.57">9102 783 0,'0'0'0,"0"43"0,0-22 0,-22 21 0,1 0 16,21 1-16,-21 20 0,21-20 15,-21-1-15,21 21 0,-21-20 0,0-1 16,21 0-16,0 1 0,-22-1 16,1-21-16,21 22 0,-21-1 0,21-21 15,0 0-15,0 22 0,0-22 16,0 0-16,0 0 15,0-42 17,0 0-17,0 0-15,0-1 0,0 1 16,0-21-16,21 21 0,0-22 0,1 22 16,-1-21-16,0 21 0,0-22 15,0 22-15,22 0 0,-22-21 0,21 21 16,-21-1-16,22 22 0,-22 0 15,21 0-15,-21 0 0,0 0 0,1 0 16,-1 22-16,0-1 0,-21 0 16,0 0-16,21 0 0,-21 22 15,0-22-15,0 0 0,0 21 0,0-21 16,0 1-16,0-1 0,0 0 16,0 0-16,-21 0 0,0 0 0,21 1 15,0-1-15,-21-21 16,-1 0-1,1-21 1,0-1-16,0 22 16</inkml:trace>
  <inkml:trace contextRef="#ctx0" brushRef="#br0" timeOffset="4543.46">8509 1312 0,'0'0'0,"-21"0"0,0 0 0,-1 0 0,1 0 16,42 0 15,22 0-31,-22 0 16,21 0-16,-21 0 0,22 0 0,-1 0 16,0-21-16,1 21 0,-1 0 0,22 0 15</inkml:trace>
  <inkml:trace contextRef="#ctx0" brushRef="#br0" timeOffset="4988.2">9737 1249 0,'0'0'0,"-22"0"16,1 0-16,0 0 0,0 21 15,0-21-15,0 21 0,-1 0 16,1 1-16,21-1 0,-21 0 0,21 0 16,-21 0-16,0 22 15,21-22-15,0 0 0,0 0 0,0 0 16,0 0-16,0 1 0,0-1 16,0 0-16,0 0 0,21-21 0,0 0 15,0 21-15,0-21 0,1 0 16,20 0-16,-21 0 0,21 0 0,-20-21 15,20 0-15,-21 0 0,21 0 16,-20 21-16,20-22 0,-21-20 0,0 21 16,-21 0-16,0 0 0,0-1 0,0 1 15,0-21-15,0 21 0,0 0 16,0-1-16,-21 1 0,0 0 0,0 0 16,0 21-16,-22 0 15,22 0-15,0 0 0,0 0 0,0 0 16,-1 0-16,1 0 0,0 0 15,21 21-15,0 0 0,-21-21 0,21 21 16,0 1-16,0-1 0,21-21 16,0 21-16</inkml:trace>
  <inkml:trace contextRef="#ctx0" brushRef="#br0" timeOffset="5593.42">10499 1270 0,'0'0'0,"0"-21"0,0 0 16,0 0-1,-22 21-15,1-22 0,0 22 16,0 0-16,0 0 0,0 0 16,-1 0-16,1 22 0,0-1 15,21 0-15,-21-21 0,0 42 0,0-21 16,-1 1-16,1-1 0,0 0 0,21 0 15,0 0-15,0 22 0,0-22 16,-21 0-16,21 0 0,0 0 0,0 0 16,21 1-1,0-1-15,0-21 0,1 21 16,-1-21-16,0 0 0,0 0 16,0 0-16,0 0 0,1-21 0,-1 21 15,0-21-15,0-1 0,0 1 0,0 0 16,1 0-16,-1 0 0,0 0 15,0-22-15,-21 1 0,21 0 0,0 20 16,-21-41-16,22 21 0,-1-1 16,-21 1-16,0-22 0,21 22 0,-21 0 15,21-1-15,-21 22 0,0-21 16,0 21-16,0 0 16,-21 42-1,0 0-15,21 21 0,0 1 16,-21-1-16,-1 0 0,22 22 15,-21-22-15,21 0 0,0 22 0,0-22 16,0 1-16,0-1 0,0-21 16,0 21-16,0-20 0,0 20 0,0-21 15,21 0-15,1 0 0,-1 1 16,0-1-16,21-21 0,-21 0 0,1 0 16,20 0-16,0 0 0,1 0 0,-1 0 15,0 0-15,-21-21 0,22 21 16,-1-22-16,0 1 0,-20 21 15,20-21-15,-21 0 0,0 0 16,0 0-16,1-1 0</inkml:trace>
  <inkml:trace contextRef="#ctx0" brushRef="#br0" timeOffset="6640">1524 2265 0,'-21'0'0,"42"0"0,-63 0 16,20 0-16,1 0 15,42 0 32,1 0-31,20 0-16,-21 0 0,21 0 0,1 0 15,-1 0-15,0 0 0,22 0 16,-22 0-16,1 0 0,20 0 0,1 0 16,-1 0-16,1 0 0,20 0 15,1 0-15,21 0 0,0 0 16,-22 0-16,22 0 0,0 0 16,0 0-16,21-21 0,-21 21 0,42-21 15,-21 21-15,0 0 0,21 0 16,-21-22-16,21 22 0,0 0 0,22 0 15,-22 0-15,21-21 0,0 21 16,1 0-16,-1 0 0,0 0 0,22-21 16,-22 21-16,22 0 0,-22-21 0,22 21 15,-1 0-15,1 0 0,-1 0 16,1-21-16,-1 21 0,22 0 0,-22 0 16,1 0-16,-22 0 15,22-21-15,-22 21 0,0 0 0,1 0 16,-1 0-16,-21 0 0,0-22 0,0 22 15,-21 0-15,22 0 0,-22-21 16,0 21-16,0 0 0,0 0 0,-22 0 16,1 0-16,0-21 0,-21 21 15,-1 0-15,1 0 0,-21 0 0,20 0 16,-20 0-16,-1 0 0,1 0 16,-22-21-16,22 21 0,-43 0 0,21 0 15,-21 0-15,0 0 0,1 0 16,-44 0 46,22-21-62,-21 21 0,0 0 0,0 0 16,0 0-16</inkml:trace>
  <inkml:trace contextRef="#ctx0" brushRef="#br0" timeOffset="8464.44">1609 3302 0,'0'0'0,"-22"0"31,1 21-31,0 43 16,21-22-16,0-21 0,0 22 16,0-22-16,0 0 0,0 21 15,0-21-15,0 1 0,0-1 16,0 0-16,0 0 0,0 0 15,0 0-15,21-42 32,0 21-32,1-21 15,-22 0-15,21 0 0,0 0 16,0-1-16,-21-20 0,21 21 0,0-21 16,-21 20-16,0 1 0,22-21 15,-1 21-15,-21 0 0,0 42 31,21-21-31,-21 21 0,0 0 0,0 0 16,0 22-16,0-22 16,0 0-16,0 21 0,0-21 0,0 22 15,21-22-15,-21 0 0,0 0 16,21 0-16,-21 1 0,21-1 0,1-21 16,-1 21-16,0-21 0,0 0 15,0 0-15,0 0 0,1 0 0,-1 0 16,0-21-16,21 21 0,-21-21 15,22-1-15,-22 1 0,0 0 0,0 0 16,0 0-16,1 21 0,-22-21 16,0-1-16,21 1 0,-21 0 15,-21 21 48,-1 0-48,1 0 1</inkml:trace>
  <inkml:trace contextRef="#ctx0" brushRef="#br0" timeOffset="9148.82">889 3598 0,'21'-42'31,"-21"21"-31,21 0 0,-21 0 16,0-1-16,0 1 15,0 0-15,0 0 16,0 0-16,0 0 0,0-1 0,0 1 16,0 0-16,-21 21 15,0 0-15,21-21 0,-21 21 0,0 0 16,-1 0-16,1 21 15,0 0-15,21 0 0,-21 1 16,0-1-16,0 21 0,-1-21 0,22 22 16,0-1-16,-21 0 0,21-21 15,-21 22-15,21-1 0,0-21 0,0 0 16,0 22-16,0-22 0,21 0 16,0 0-16,1-21 0,-1 0 15,0 0-15,0 0 16,0 0-16,0 0 0,1 0 0,20-21 15,-21 0-15,0 0 0,0 0 16,22-1-16,-22 1 0,0-21 16,0 21-16,22-22 0,-43 1 0,21 21 15,0-21-15,-21 20 0,0-20 16,0 21-16,0 0 0,0 42 16,0 21-1,0-21-15,-21 1 16,21 20-16,0-21 0,0 21 0,0 1 15,0-22-15,0 21 16,0-21-16,0 1 0,0 20 0,21-21 16,0 0-16,0-21 0,0 21 15,22-21-15,-22 0 0,21 0 0,1 0 16,-1 0-16,21 0 0,-20-21 16</inkml:trace>
  <inkml:trace contextRef="#ctx0" brushRef="#br0" timeOffset="9859.95">2074 3366 0,'0'0'16,"0"-22"-16,0 44 31,0-1-15,0 0-16,0 0 0,0 0 15,0 0-15,0 1 0,0 20 0,0-21 16,0 0-16,0 0 0,0 1 16,0-1-16,0 0 0,0 0 15,21-21-15,1 0 16,-1 0-16,0 0 0,0 0 15,0 0-15,0-21 0,1 21 0,20-21 16,-21 0-16,0-1 0,0 1 16,1 0-16,-1-21 0,0 21 0,0-1 15,0 1-15,-21-21 0,0 21 16,0 0-16,0-1 0,21 1 16,-21 0-16,0 42 31,0 0-31,0 22 15,0-22-15,0 21 0,0-21 16,0 22-16,0-1 0,0 0 16,0 1-16,22-1 0,-22 22 0,0-22 15,0 21-15,21 1 0,-21-1 16,21 1-16,-21-1 0,21 22 0,-21-21 16,0 20-16,0-20 0,21 20 15,-21 1-15,21 0 0,-21-1 0,0 1 16,0 0-16,0-1 0,0 1 15,0 0-15,0-1 0,0-20 0,0-1 16,0 1-16,0-1 0,0 1 0,0-22 16,0 22-16,-21-22 0,0 0 15,0-20-15,0-1 0,-22 0 16,22 0-16,-21-21 0,21 0 16,-22 0-16,1-21 0,21 0 0,-21 0 15,-1-22-15,1 1 0,0 0 0,-1-22 16,22 22-16,-21-22 0,21 22 15,-1-22-15,22 1 0,0 21 0,0-22 16,0 1-16,0-1 0,0 22 16,22-22-16,-1 1 0</inkml:trace>
  <inkml:trace contextRef="#ctx0" brushRef="#br0" timeOffset="10719.5">3768 3196 0,'-22'-21'0,"44"42"0,-44-63 16,1 42 0,21-21-16,0 0 15,0 42 17,0 0-17,0 0-15,21 21 0,-21 1 0,22-1 16,-22 0-16,0 1 0,0-1 0,0 0 15,0 1-15,0-1 0,0-21 16,0 22-16,0-22 0,0 21 16,0-21-16,0 0 15,0 1-15,-22-22 16,1 0 0,21-22-16,0 1 0,0 0 0,0 0 15,0 0-15,0-22 0,0 22 0,0-21 16,0 0-16,0-1 0,0 1 15,21 0-15,1-1 0,-1 22 0,-21-21 16,21 21-16,0-22 0,0 43 16,0-21-16,1 21 0,-1 0 0,0 0 15,0 0-15,0 21 0,0 0 16,1 22-16,-1-22 0,-21 21 16,21-21-16,0 22 0,-21-22 15,0 21-15,0-21 0,21 22 0,-21-22 16,0 0-16,0 0 0,0 0 0,0 1 15,0-1-15,0-42 32,21-1-17,-21-20-15,0 21 0,22 0 16,-22-22-16,21 22 0,0-21 16,-21 0-16,21-1 0,0 1 0,0 0 15,1-1-15,-1 1 0,0 21 0,21 0 16,-21-1-16,1 22 0,20 0 15,-21 0-15,0 0 0,0 22 16,22 20-16,-43-21 0,21 21 16,-21 1-16,21-1 0,-21 0 0,0 1 15,0-1-15,0 0 0,0 1 16,-21-1-16,21-21 0,-21 22 0,21-22 16,0 0-16,0 0 0,0 0 15,21-21 16,0 0-31,0-21 0,0 0 16,1 21-16,-1-42 0</inkml:trace>
  <inkml:trace contextRef="#ctx0" brushRef="#br0" timeOffset="26480.78">4911 3260 0,'0'0'0,"-22"0"0,1 0 16,0 0 0,21 21-16,-21-21 0,21 21 15,21-21 16,0 0-15,0 0-16,1 0 0,-1 0 16,21-21-16,-21 0 0,0 21 0,1-21 15,20-1-15,-21 1 16,0 21-16,-21-21 0,21 0 0,-21 0 16,0 0-16,0-1 15,-21 22-15,0 0 0,0 0 16,0 0-16,-22 0 0,1 0 15,21 0-15,-21 0 0,-1 0 0,1 22 16,21-1-16,-22 21 0,22-21 16,0 22-16,0-22 0,0 21 0,0 0 15,21 1-15,0-1 0,0 0 0,0-20 16,0 20-16,0-21 16,0 21-16,21-20 0,0-1 0,0 0 0,0 0 15,22-21-15,-22 21 16,21-21-16,-21 0 0,22 0 0,-22 0 15,21 0-15,0 0 0,1-21 16,-22 0-16,21 0 0,-21 0 0,22-1 16,-1-20-16</inkml:trace>
  <inkml:trace contextRef="#ctx0" brushRef="#br0" timeOffset="26751.62">5884 2752 0,'0'0'0,"0"-21"0,0-1 0,0 1 15,-21 42 1,0 1-16,0 20 16,0 0-16,-1 1 0,1-1 15,0 0-15,0 1 0,0 20 0,0-21 16,-1 22-16,1-1 0,0 1 16,21-22-16,-21 22 0,0-22 0,0 0 15,-1 1-15,1-1 0,21 0 16,0-20-16,-21-1 0,21 0 0,0 0 15,0 0-15,21-21 16,0 0-16,1-21 16,-1 0-16,21-21 0,-21 20 0,22-20 15,-22 0-15,21-1 0</inkml:trace>
  <inkml:trace contextRef="#ctx0" brushRef="#br0" timeOffset="27212.36">6159 2646 0,'-21'63'16,"21"-20"-16,-21-1 15,21-21-15,0 22 0,-21 20 0,0-21 0,21 1 16,-21 20-16,21-20 16,0 20-16,-22-21 0,1 22 0,21-22 15,-21 22-15,21-22 0,0 0 0,-21-20 16,21 20-16,-21-21 0,21 0 15,0 0-15,0 1 0,-21-22 16,21-22 0,0 1-16,0 0 15,0 0-15,0 0 0,0-22 16,0 22-16,21-21 0,0 0 0,0-1 16,0 1-16,0 0 0,1-1 15,20 22-15,-21-21 0,21 21 0,-20-1 16,20 22-16,0 0 0,-21 0 15,22 0-15,-22 0 0,0 22 16,0-1-16,0 0 0,1 21 0,-22 1 16,0-22-16,0 21 0,0 0 15,0 1-15,0-1 0,0 0 0,-22 1 16,1-22-16,0 0 0,0 21 16,21-20-16,-21-22 0,21 21 0,-21 0 15,-1-21-15,1 0 31,0-21-31,0 0 16</inkml:trace>
  <inkml:trace contextRef="#ctx0" brushRef="#br0" timeOffset="27428.24">5567 3175 0,'0'0'0,"-21"0"0,42 0 32,0 0-32,0 0 15,21 0-15,-20 0 0,20 0 16,0 0-16,1 0 0,-22 0 0,21 0 16,0-21-16,1 21 15,-1 0-15,0 0 0,-20-21 0,20 21 16</inkml:trace>
  <inkml:trace contextRef="#ctx0" brushRef="#br0" timeOffset="27828.01">6837 3090 0,'0'0'0,"-21"22"0,-1-1 16,1 0-16,0 0 0,0 0 0,0 0 15,0 22-15,-1-22 0,1 0 16,21 21-16,0-20 0,0 20 16,0-21-16,0 0 0,0 0 0,0 1 15,0-1-15,21 0 16,1-21-16,-1 0 0,0 0 0,21 0 16,-21 0-16,22 0 0,-22 0 15,21-21-15,-21 0 0,22 21 0,-22-22 16,0 1-16,0-21 0,0 21 15,1 0-15,-22-1 0,0-20 0,0 21 16,0-21-16,0 20 0,-22 1 0,1-21 16,0 21-16,0 21 0,-21-21 15,20 21-15,-20 0 0,21 0 16,-21 0-16,20 0 0,1 0 16,-21 0-16,21 21 0,0 0 0,-1 0 15,22 0-15,0 0 0,0 1 16,0-1-16,0 0 0,0 0 15,22 0-15,20-21 0</inkml:trace>
  <inkml:trace contextRef="#ctx0" brushRef="#br0" timeOffset="28371.38">7641 3090 0,'0'0'15,"0"-21"-15,-21 0 0,0 21 16,0 0-16,-22 0 0,22 0 0,-21 0 16,21 21-16,-22 0 0,22-21 15,-21 22-15,-1 20 0,22-21 0,-21 0 16,21 22-16,0-1 0,-1 0 16,1-21-16,0 22 0,0-1 0,21-21 15,0 0-15,0 1 16,0 20-16,0-21 0,21 0 0,0 0 15,0-21-15,1 0 0,-1 0 16,0 0-16,0 0 0,0 0 16,0 0-16,1-21 0,20 0 0,-21 0 15,21 0-15,-20 0 0,-1-22 16,21 22-16,-21-21 0,22-1 0,-22-20 16,21 21-16,0-1 0,-20-20 15,20 20-15,-21-20 0,21 21 0,-20-22 16,-1 22-16,0-1 0,0 1 0,-21 0 15,21 21-15,-21-22 0,0 22 16,-21 42 0,0 0-16,0 1 0,-22 20 15,22 0-15,0 1 0,0 20 16,0 1-16,0-22 0,-1 21 16,22 1-16,0-1 0,0-20 0,0 20 15,0-20-15,0-1 0,0 0 16,22-21-16,-22 22 0,21-22 0,0 0 15,21 0-15,-21 0 0,1-21 0,20 0 16,-21 0-16,21 0 0,-20 0 16,-1-21-16,21 21 0,-21-21 0,0 0 15,1 0-15</inkml:trace>
  <inkml:trace contextRef="#ctx0" brushRef="#br0" timeOffset="29192.62">9377 3090 0,'0'-148'16,"0"127"-1,0 0-15,0 0 0,0 0 16,0 42-1,0 0 1,0 0-16,0 0 0,-21 0 16,21 22-16,0-22 0,-22 21 0,22 1 15,0-1-15,0-21 0,-21 21 16,21 1-16,-21-1 0,21-21 16,-21 22-16,21-22 0,0 0 0,0 0 15,0 0-15,0-42 31,21 21-31,0-21 0,-21 0 0,21 0 16,1-22-16,-1 22 0,0-21 16,0 21-16,0-22 0,0 22 0,1 0 15,-1-21-15,0 20 0,0 1 16,-21 0-16,21 0 0,0 21 16,-21 21-1,0 0 1,0 0-16,0 1 0,0 20 0,0-21 15,0 21-15,0-20 0,0-1 0,0 21 16,0-21-16,0 0 0,0 1 16,0-1-16,22 0 0,-1-21 0,0 0 15,0 0-15,0 0 0,22 0 16,-1 0-16,0 0 0,1 0 0,-1-21 16,0 21-16,1-21 0,-22-1 15,21-20-15,-21 21 0,22 0 16,-43-22-16,0 22 0,0-21 0,0 21 15,0 0-15,0-22 0,-22 22 16,1 0-16,0-21 0,-21 20 0,21 22 16,-22-21-16,22 0 0,-21 21 15,21 0-15,-1 0 0,-20 0 0,21 0 16,21 21-16,-21 0 0,21 1 16,0-1-16,21 0 15,0-21-15,0 0 0,22 21 16,-22-21-16,21 0 0</inkml:trace>
  <inkml:trace contextRef="#ctx0" brushRef="#br0" timeOffset="29864.37">10626 2604 0,'0'0'0,"0"-22"0,0 1 0,-22 21 16,1 0-1,0 21-15,21 1 0,-21 20 16,21-21-16,0 21 0,-21 1 0,0-1 16,21 0-16,-22 1 0,22-1 15,0 0-15,-21 1 0,21-1 0,-21 0 16,21 1-16,-21-1 16,21 0-16,0-20 0,0 20 0,0-21 15,0 0-15,0 0 0,0 1 0,0-44 47,0 1-47,0 0 0,0 0 16,21 0-16,0 0 0,-21-22 0,21 22 15,1-21-15,-1 21 0,0-1 0,0 1 16,0 0-16,-21 0 0,21 0 16,1 21-16,-1 0 0,0 0 15,0 21 1,-21 0-16,0 0 0,0 0 15,0 1-15,0 20 0,0-21 0,0 21 16,0-20-16,0-1 0,0 21 16,0-21-16,0 0 0,21 1 15,0-1-15,1-21 0,-1 0 16,0 0-16,0 0 0,0 0 0,22 0 16,-22 0-16,0-21 0,21-1 0,-21 1 15,22 0-15,-22 0 0,0 0 16,0-22-16,0 22 0,1 0 0,-22-21 15,21 21-15,-21-1 0,0 1 16,0 0-16,-21 42 31,-1 0-15,1 1-16,21-1 0,0 0 0,0 21 16,-21-21-16,21 1 0,0-1 15,-21 0-15,21 0 0,0 0 0,0 0 16,0 1-16,21-22 31,0-22-31,-21 1 16,0 0-16</inkml:trace>
  <inkml:trace contextRef="#ctx0" brushRef="#br0" timeOffset="30019.69">11155 2921 0,'0'0'16,"0"-21"-16,0 0 0,-21 21 15,21 21 17,0 0-17,0 0-15,21-21 16,0 0-16,0 21 0</inkml:trace>
  <inkml:trace contextRef="#ctx0" brushRef="#br0" timeOffset="30296.54">11536 2921 0,'0'0'0,"0"-21"0,-21 21 31,-1 21-31,1 0 0,0-21 16,21 21-16,-21 1 0,0 20 15,21-21-15,0 0 0,-21 22 0,-1-22 16,22 21-16,-21-21 0,21 22 15,0-1-15,0-21 0,0 0 0,0 22 16,0-22-16,21 0 0,1-21 16,-1 21-16,0 0 0,0-21 15,0 0-15,0 0 0,22 0 0,-22 0 16,21-21-16,-21 0 0,22 0 0,-1 0 16,0-1-16,1 1 0,-1-21 15,0 0-15,-20 20 0</inkml:trace>
  <inkml:trace contextRef="#ctx0" brushRef="#br0" timeOffset="30748.28">12128 2477 0,'0'0'0,"0"-22"0,-84 44 32,63-1-32,21 21 0,-22 0 0,1 1 15,0-1-15,0 0 0,0 1 16,21 20-16,0-20 0,-21-1 0,21 21 15,0-20-15,-22-1 0,22 0 16,0 1-16,0-22 0,0 21 0,0-21 16,0 1-16,0-1 0,0 0 0,0 0 15,0-42 17,22 0-32,-22 0 0,21-1 15,-21 1-15,21-21 0,0 21 0,0 0 16,-21-22-16,43 1 0,-22 21 15,0-22-15,0 22 0,21-21 16,-20 21-16,20 0 0,0 21 0,-21 0 16,22 0-16,-1 0 0,-21 0 15,0 21-15,22 21 0,-22-21 0,0 22 16,0-22-16,-21 21 0,0 0 0,0-20 16,0 20-16,0 0 0,0-21 15,0 22-15,0-22 0,0 0 0,0 0 16,-21 0-16,21 1 0,-21-22 15,21 21-15,21-21 32,0-21-32,0-1 15,22 1-15</inkml:trace>
  <inkml:trace contextRef="#ctx0" brushRef="#br0" timeOffset="30988.14">13335 2879 0,'0'42'16,"0"-21"-1,0 0-15,-21 1 0,0-1 16,21 21-16,-22-21 0,22 22 0,-21-22 16,21 21-16,0-21 0,0 22 15,-21-22-15,21 0 0,0 0 16,-21 0-16,21 0 0,0 1 15,21-22 1,0-22-16,0 1 16,22 0-16,-22 0 0,0 0 0</inkml:trace>
  <inkml:trace contextRef="#ctx0" brushRef="#br0" timeOffset="31299.29">13843 2836 0,'0'-21'0,"0"42"0,0-63 0,-21 42 31,0 0-31,-1 21 0,1 0 0,0-21 16,0 22-16,0-1 0,0 0 0,-1 0 15,1 0-15,21 0 0,0 1 16,0-1-16,0 0 16,21-21-16,1 21 15,-1-21-15,0 0 0,21 0 0,-21 21 16,22-21-16,-22 0 0,0 21 0,21-21 15,-20 22-15,-1-1 16,-21 0-16,0 0 16,0 0-16,-21-21 0,-1 21 15,-20-21-15,21 0 0,0 22 16,-22-22-16,22 0 0,-21 0 0,21 0 16,0 0-16,-22 0 0,22 0 15,0-22-15,0 1 0,0 21 0</inkml:trace>
  <inkml:trace contextRef="#ctx0" brushRef="#br0" timeOffset="31483.18">13314 2477 0,'-64'0'16,"43"0"-1,21-22 1,0 1 0</inkml:trace>
  <inkml:trace contextRef="#ctx0" brushRef="#br0" timeOffset="34339.55">15049 3260 0,'0'0'0,"43"0"32,-22 0-32,0 0 0,0 0 0,0-21 15,1-1-15,20 1 0,-21 0 16,21 0-16,1-21 0,-1 20 16,-21 1-16,22-21 0,-1 0 0,0 20 0,-21-20 15,22 0-15,-22-22 16,0 22-16,-21 0 0,0-22 0,0 1 15,0 20-15,0-20 0,0 20 16,0-20-16,-21 21 0,0-1 0,-22 22 16,22 0-16,0 0 0,0 0 15,0 21-15,0 0 0,-1 0 0,1 21 16,0 0-16,0 0 0,0 21 0,0 22 16,-1-1-16,22-20 0,0 20 15,0 1-15,0-1 0,-21 1 0,21-1 16,0 1-16,0-22 15,0 0-15,0 1 0,0-1 0,0 0 16,0 1-16,0-22 0,0 21 16,0-21-16,0 1 0,0-1 15,21-42 1,-21-1 0,22 22-16,-22-21 0,21 0 0,0-21 15,0 21-15,0-1 0,0 1 16,1 0-16,-1 0 0,-21 0 0,21 0 15,0 21-15,0 0 0,0 0 16,1 0-16,-1 0 16,-21 21-16,0 0 0,21 0 15,0 0-15,-21 0 0,21 1 16,-21-1-16,21 0 0,-21 0 0,22 0 16,-1 0-16,0 1 0,-21-1 15,21-21-15,0 21 0,0-21 0,22 0 16,-22 0-16,21 0 0,1 0 0,-1 0 15,0-21-15,1 0 0,20-1 16,1 1-16,-22 0 0,21 0 0,-20 0 16,-1 0-16,0-1 0,1 1 15,-22-21-15,0 21 0,-21-22 0,0 22 16,0 0-16,0-21 16,0 21-16,-21-1 0,0 1 0,-22 0 15,22 21-15,-21 0 0,0 0 0,-1 0 16,1 0-16,0 0 0,-1 21 15,22-21-15,-21 43 0,-1-22 0,22 0 16,0 0-16,0 21 0,0-20 16,0 20-16,21-21 0,0 21 0,0-20 15,0-1-15,0 21 0,0-21 16,0 0-16,21-21 0,0 22 0,0-22 16,21 0-16,-20 0 0,20 0 15,0 0-15,1-22 0,-1 1 0,0 21 16,1-21-16,-1 0 0,-21 0 15,21 0-15,-20-22 0,20 22 16,-21 0-16,0 0 0,-21-22 0,0 22 16,21 0-16,-21 0 0,0 0 15,0 0-15,0 42 32,0 0-32,-21 0 0,21 0 15,0 0-15,0 1 0,0 20 0,-21-21 16,21 0-16,0 0 0,0 1 15,0 20-15,0-21 0,0 0 0,0 0 16,21 1-16,0-22 16,1 0-16,-1 0 15,0 0-15,0 0 0,21 0 16,-20 0-16,-1-22 0,0 1 0,0 0 16,21 0-16,-20 0 0,-1 0 0,0-22 15,0 22-15,0 0 0,0-21 16,-21 20-16,22 1 0,-1 0 0,0 0 15,-21 0-15,0 42 32,0 0-17,0 0-15,0 0 0,0 22 16,0-22-16,0 0 0,0 0 0,0 0 16,0 1-16,0-1 15,21 0-15,0 0 0,-21 0 0,21 0 16,1-21-16,-1 0 0,0 0 15,21 0-15,-21 0 0,1 0 16,-1-21-16,0 21 0,0-21 16,21 0-16,-20 0 0,-1 0 0,0-1 15,0-20-15,0 21 0,0 0 0,1 0 16,-1-22-16,0 22 0,0 0 16,-21 0-16,0 0 0,0-1 0,0 44 46,0-1-46,0 0 16,-21 0-16,21 0 0,-21 0 0,21 1 16,-21-1-16,21 21 0,0-21 0,0 0 15,0 1-15,0-1 0,0 0 16,21 0-16,0-21 0,0 0 16,0 0-16,0 0 0,1 0 15,-1 0-15,0 0 0,21 0 0,-21-21 16,1 21-16,-1-21 0,21 0 15,-21-1-15,0 1 0,1 0 0,-1 0 16,0 0-16,0 0 0,0-1 16,-21 1-16,0-21 0,21 21 15,-21 0-15,0-1 0,0 1 16,0 42 0,0 1-1,0-1-15,0 0 0,0 0 16,0 0-16,0 0 0,0 1 0,0-1 15,0 0-15,0 0 0,22 0 16,-22 0-16,21 1 0,0-22 0,-21 21 16,21-21-16,0 0 0,0 0 0,22 0 15,-22 0-15,0 0 16,0 0-16,22 0 0,-22-21 0,21 21 0,-21-22 16,0 1-16,1 0 15,-1 0-15,0 0 0,0 0 0,-21-1 16,21-20-16,-21 21 0,0 0 0,0-22 15,0 22-15,0 0 0,0 0 16,0 42 0,-21 0-1,21 0-15,-21 1 0,21-1 0,0 21 16,0-21-16,0 0 0,-21 1 16,21 20-16,0-21 0,-21 0 0,21 0 15,0 1-15,0-44 63,21 1-63,0 0 0,0 21 0,-21-21 15,21 0-15,0-22 0,1 22 16,-1 0-16,0 0 0,0 0 0,0 0 16,0-1-16,1 1 0,-1 0 0,0 21 15,0 0-15,-21 21 16,0 0-16,0 1 0,0-1 15,0 0-15,0 0 0,0 0 16,0 0-16,0 22 0,0-22 0,0 0 16,0 0-16,0 0 15,21 1-15,0-22 0,1 21 16,-1-21-16,0 0 0,0 0 16,21 0-16,-20 0 0,20 0 15,-21-21-15,21-1 0,1 22 0,-22-21 16,21 0-16,1 0 0,-1 0 15,0 0-15,-21-22 0,22 22 0,-22 0 16,0-21-16,-21 20 0,0 1 16,0-21-16,0 21 0,0 0 0,0-1 15,-21 22-15,0 0 0,0 0 16,-1 0-16,-20 0 0,21 0 16,0 0-16,0 22 0,-22-1 0,22 0 15,21 0-15,-21 0 0,0 0 16,21 1-16,0-1 0,0 0 15,21-21 1,0 0 0,0 0-16,0 0 0,1 0 15,-1 0-15,0-21 0,0 21 0,0-21 16,0 21-16,1-22 0,-1 22 16,-21-21-16,21 21 0,0 0 31,-21 21-31,0 1 15,0-1-15,0 0 0,0 0 0,0 0 16,0 22-16,0-22 0,0 21 16,0 0-16,-21 1 0,21-1 0,-21 22 15,0-22-15,21 21 0,-22-20 16,1 20-16,0 1 0,21-1 0,0-20 16,-21 20-16,21 1 0,-21-1 15,21 22-15,0-22 0,0 22 0,0 0 16,0-22-16,0 1 0,0 20 0,0-20 15,0-22-15,0 22 0,-21-22 16,-1 0-16,1-21 0,0 1 16,0-1-16,0 0 0,-22-21 0,22 0 15,-21 0-15,21 0 0,-22 0 16,22-21-16,-21 0 0,21-1 0,-22 1 16,22 0-16,0 0 0,0-21 0,21 20 15,0-20-15,0 21 0,0-21 16,0 20-16,0-20 0,0-21 0,0 20 15,21 1-15,0-22 0,-21 1 16,0 21-16</inkml:trace>
  <inkml:trace contextRef="#ctx0" brushRef="#br0" timeOffset="34555.42">18690 2561 0,'0'0'0,"-85"-42"31,64 21-31,42 21 32,22 0-17,-22 0-15,21 0 0,1 0 16</inkml:trace>
  <inkml:trace contextRef="#ctx0" brushRef="#br0" timeOffset="35139.94">21167 1947 0,'0'0'0,"0"-21"0,0 0 0,0 0 0,-22 21 16,1 0-16,0 21 15,21 0-15,-21 22 16,0-1-16,0 0 0,21 22 0,-22-1 16,22 22-16,-21 0 0,21-1 15,0 1-15,0 0 0,0-22 0,0 22 16,0-22-16,0-20 0,0 20 0,0-21 15,0 1-15,0-22 0,0 0 16,0 0-16,0 0 0,0 1 0,-21-22 31,21-22-31,0 1 16,0 0-16,0 0 0,0 0 16,0-22-16,0 22 0,0-21 15,21 21-15,-21-22 0,21 1 0,22 0 16,-22-1-16,0 22 0,21-21 15,-20 21-15,20-22 0,0 43 0,1-21 16,-1 21-16,0 0 0,1 0 16,-1 0-16,-21 21 0,21 22 0,-20-22 15,-1 21-15,0 1 0,-21-1 16,0-21-16,0 21 0,0 1 0,0-22 16,-21 21-16,0-21 0,-1 1 15,-20-1-15,21-21 0,-21 21 0,-1 0 16,22-21-16,-21 0 0,21 0 0,-22 0 15,22 0-15,0 0 16,0 0-16,0 0 0,21-21 16,21 0-1,0 0-15,21-1 16,1 1-16,-1 0 0</inkml:trace>
  <inkml:trace contextRef="#ctx0" brushRef="#br0" timeOffset="35531.71">21929 2561 0,'0'0'0,"-22"0"31,1 0-31,21 21 0,-21 22 16,0-22-16,0 21 0,-22-21 16,43 22-16,-21-22 0,0 21 0,21-21 15,0 22-15,0-22 0,0 0 0,0 0 16,0 0-16,0 1 0,21-1 15,0-21-15,1 0 0,-1 21 0,0-21 16,21 0-16,-21 0 0,1 0 16,20 0-16,-21-21 0,21 21 0,-20-21 15,-1-1-15,0 1 0,0 0 16,0 0-16,-21-21 0,0 20 16,0-20-16,0 0 0,0-1 0,0 1 15,0 0-15,0-1 0,0 22 16,-21-21-16,0 21 0,0 0 0,0-1 15,-1 22-15,-20 0 0,21 0 16,-21 0-16,20 0 0,-20 22 0,21-1 16,0 0-16,-22 0 0,43 0 15,0 0-15,0 1 0,0-1 0,0 0 16,22-21-16,-1 21 16,21-21-16,-21 0 0</inkml:trace>
  <inkml:trace contextRef="#ctx0" brushRef="#br0" timeOffset="35804.56">22669 2138 0,'0'0'0,"0"-21"16,0 0-16,-21 42 31,0 0-31,0 0 0,0 21 16,0 1-16,-1-1 0,1 22 0,0-1 15,0 1-15,0-22 0,0 21 0,-1 1 16,22-22-16,0 1 16,0-1-16,-21 0 0,21-21 0,0 22 15,0-22-15,0 0 0,0 0 16,21-21 0,1 0-16,-1 0 0,0 0 0,21-21 15,1 0-15,-22 0 0,21 0 16</inkml:trace>
  <inkml:trace contextRef="#ctx0" brushRef="#br0" timeOffset="36251.3">23135 2096 0,'0'0'0,"0"-22"0,0 44 31,-21 20-31,0-21 0,0 21 0,21 1 16,-22-1-16,22 0 0,-21 22 15,0-1-15,21-20 0,-21 20 0,21 1 16,-21-22-16,21 22 0,0-22 16,-21-21-16,21 21 0,-22-20 0,22 20 15,-21-21-15,21 0 16,0-42 0,0 0-1,0 0-15,0-22 16,0 22-16,21-21 0,1 0 15,-1 20-15,0-41 0,21 21 16,1-1-16,-1 1 0,0 0 0,1-1 16,-1 22-16,0 0 0,-21 0 15,22 21-15,-22 0 0,21 21 0,-21 0 16,1 21-16,-1-20 0,0 20 16,-21 0-16,0 1 0,0-1 0,0 0 15,0 1-15,0-1 0,0-21 0,-21 21 16,0-20-16,-1-1 0,1 0 15,21 0-15,-21 0 0,0-21 0,0 0 16,21 21-16,-21-21 16,-1 0-1,22-21-15,-21 21 0,21-21 0</inkml:trace>
  <inkml:trace contextRef="#ctx0" brushRef="#br0" timeOffset="36464.18">22267 2455 0,'0'0'16,"-21"0"-16,0 0 0,42 0 31,21 0-31,-20 0 0,41 0 16,-21-21-16,22 21 0,-22 0 15,22 0-15,-1 0 0,1 0 16,-22 0-16,0-21 0,1 21 0,-22 0 15,0 0-15</inkml:trace>
  <inkml:trace contextRef="#ctx0" brushRef="#br0" timeOffset="37623.94">995 5419 0,'42'21'31,"-21"-21"-31,0-21 16,1 0-16,-1-1 0,0 1 15,-21 0-15,21 0 16,-21 0-16,0 0 0,0-1 15,0 1-15,0 0 0,-21 0 0,0 0 16,0 0-16,-22-1 0,22 1 16,0 21-16,-21 0 0,20 0 15,1 21-15,-21 1 0,21-1 16,0 0-16,-22 21 0,22-21 0,0 22 16,0-1-16,0 0 0,-1-20 15,22 20-15,0 0 0,0 1 16,0-1-16,0 0 0,0-21 0,0 1 15,0-1-15,22 0 0,-1 0 16,0-21-16,0 0 0,0 0 0,0 0 16,22-21-16,-22 0 0,21 0 15,1-22-15,-1 22 0,-21-21 16,21-1-16,1 1 0,-1 0 16,0-1-16,1-20 0,-22 21 0,21-22 15,-21 1-15,1-1 0,-1 1 16,0-1-16,0 1 0,0-1 15,-21 1-15,0 20 0,0-20 0,0 42 16,0-22-16,0 22 0,0 0 16,0 42-1,0 21-15,0 1 0,-21-1 16,0 22-16,0-1 0,21 1 16,-21-1-16,-1 1 0,22-1 0,-21 1 15,21-1-15,-21 1 0,21-22 16,0 0-16,0 1 0,0-22 0,0 21 15,0-21-15,21-21 16,0 21-16,1-21 0,-1 0 0,21 0 16,-21 0-16,0-21 0,22 21 15,-22-21-15,21 0 0</inkml:trace>
  <inkml:trace contextRef="#ctx0" brushRef="#br0" timeOffset="37991.74">1693 5271 0,'21'0'63,"1"-22"-63,-1 1 16,0 21-16,0-21 0,0 0 0,0 0 15,1 0-15,-1-1 0,-21 1 16,0 0-16,21 0 0,-21 0 15,0 0-15,-21 21 16,0 21-16,-1 0 16,1 0-16,0 0 0,0 0 15,-21 22-15,20-1 0,1-21 16,0 22-16,0-1 0,0 0 16,0-21-16,21 22 0,0-22 0,0 0 15,0 0-15,0 0 0,0 1 16,21-1-16,0-21 0,0 0 15,0 0-15,22 0 0,-1 0 0,-21 0 16,21-21-16,1 21 0,-1-22 16,-21 1-16,22 0 0,-1-21 0,0 21 15</inkml:trace>
  <inkml:trace contextRef="#ctx0" brushRef="#br0" timeOffset="38503.44">2455 4974 0,'0'0'0,"0"-21"0,0 0 0,-21 21 15,0 0 1,0 0-16,-22 21 0,22 0 16,0 0-16,0 1 0,0 20 0,0-21 15,-1 21-15,1 1 0,21-22 16,0 21-16,0 1 0,0-22 0,0 21 16,0-21-16,0 22 0,0-22 15,0 0-15,21 0 0,1-21 0,-1 21 16,0-21-16,0 0 0,21 0 15,1 0-15,-22 0 0,21-21 0,1 21 16,-1-21-16,0 0 0,1 0 16,-1-1-16,-21-20 0,21 21 15,-20-21-15,20-1 0,-21 1 0,0 0 16,0-1-16,-21 1 0,0-22 16,0 22-16,0-21 0,0 20 0,0 1 15,0 21-15,0 0 0,0-1 16,0 1-16,0 0 0,-21 21 0,21 21 15,-21 0 1,21 22-16,-21-1 0,21 0 0,0 1 16,0-1-16,-21 0 0,21 1 15,0-1-15,0 0 0,0 1 0,0-1 16,0 0-16,0-20 16,0-1-16,0 21 0,0-21 0,0 0 15,21-21-15,0 22 0,0-22 0,0 0 16,1 0-16,-1 0 0,0 0 15,21 0-15,-21 0 0,1-22 0,-1 1 16,21 21-16,-21-21 0,0 0 16,1 0-16,20 0 0,-21-1 0,0 1 15,0 0-15,1 0 0</inkml:trace>
  <inkml:trace contextRef="#ctx0" brushRef="#br0" timeOffset="40800.11">3323 5101 0,'-42'64'16,"84"-128"-16,-42 43 0,0-21 0,0 21 15,0-1-15,0 1 0,0 0 0,-21 21 0,0-21 16,0 21-16,-1 0 15,1 0-15,0 0 0,0 21 16,0-21-16,0 21 0,21 22 0,0-22 16,-22 0-16,22 21 0,-21-21 15,21 1-15,0 20 0,0-21 0,0 21 16,0-20-16,0-1 0,0 0 16,0 0-16,0 0 0,0 0 0,21-21 31,1 0-31,-1 0 0,0 0 15,0-21-15,0 21 0,0-21 16,-21 0-16,22 0 0,-1 0 0,0-1 16,0-20-16,0 21 0,0 0 15,-21-22-15,0 22 0,22 0 16,-22 0-16,21 0 0,-21 42 31,0 0-15,0 0-16,0 0 0,0 1 15,0-1-15,0 21 0,0-21 0,0 0 16,0 1-16,0-1 0,0 0 16,0 0-16,0 0 0,21-21 15,0 21-15,0-21 0,0 0 16,1 0-16,-1 0 16,0 0-16,0-21 0,0 21 15,22-21-15,-22 0 0,0 0 16,0 0-16,0-1 0,0-20 0,1 21 15,20-21-15,-21 20 0,0-20 0,0 21 16,1 0-16,-1 0 0,0-1 16,0 1-16,0 0 0,0 21 15,-21 21 1,0 0-16,0 1 0,0-1 0,0 0 16,0 0-16,0 0 0,0 0 0,0 22 15,-21-22-15,21 0 0,0 0 16,0 0-16,0 1 0,0-1 0,0 0 15,21 0 1,1-21-16,-1 0 0,0 0 0,0 0 16,0 0-16,0 0 0,1 0 0,20 0 15,-21 0-15,21 0 0,-20-21 16,20 0-16,0 0 0,-21-1 0,22 22 16,-1-42-16,-21 21 0,0 0 15,22 0-15,-22-22 0,0 22 0,-21-21 16,0-1-16,0 22 0,0-21 0,0 21 15,0-22-15,-21 22 0,0 0 16,-22 21-16,22 0 0,0 0 0,-21 0 16,21 0-16,-1 0 0,1 21 15,-21 0-15,21 22 0,0-22 16,-1 21-16,1-21 0,21 22 0,0-22 16,-21 21-16,21 1 0,0-22 15,0 0-15,0 21 0,0-21 0,0 1 16,0-1-16,21-21 15,0 0-15,1 0 0,-1 0 0,0 0 16,0 0-16,0 0 0,0-21 0,1-1 16,-1 22-16,0-21 0,0-21 15,21 21-15,-20 0 0,-22-1 0,21-20 16,0 21-16,0-21 16,-21 20-16,0-20 0,0 21 0,0 0 15,0 0-15,0 42 31,0 0-31,0 0 0,0 0 0,0 0 16,0 1-16,0 20 0,0-21 16,0 0-16,0 22 0,0-22 0,0 0 15,0 0-15,21 0 0,0 0 0,-21 1 16,22-22-16,-1 21 0,0-21 16,0 0-16,0 0 0,22 0 0,-22 0 15,21 0-15,0 0 0,-20-21 16,20-1-16,-21 1 0,0 0 0,22 0 15,-22 0-15,-21-22 0,21 1 0,0 0 16,0-1-16,-21 1 16,0 0-16,0-22 0,21 22 0,-21 0 15,22-1-15,-22-20 0,0 20 0,0 22 16,0-21-16,0 21 0,0 0 16,0-1-16,0 1 0,0 42 15,0 1 1,0-1-16,0 0 0,0 21 0,-22 1 15,22-1-15,-21 0 0,21 22 0,0-22 16,0 22-16,-21-22 16,21 0-16,-21 1 0,21-1 0,0 0 15,0-21-15,0 22 0,0-22 0,0 0 16,0 0-16,0 0 0,21-21 16,0 0-16,0 0 0,1 0 0,-1 0 15,21-21-15,-21 0 16,0 0-16,1 21 0,-1-21 0,0-22 15,21 22-15,-21 0 0,-21 0 0,22 0 16,-1-22-16,0 22 0,-21 0 16,21 21-16,-21-21 0,0 0 0,0 42 47,0 0-47,-21 0 0,21 0 0,-21 1 15,21-1-15,-21 0 0,21 0 16,0 0-16,0 0 0,0 1 0,0-1 15,0 0-15,0 0 0,21-21 16,0 21-16,0-21 0,0 0 0,0 0 16,1 0-16,-1 0 0,21 0 0,-21 0 15,0-21-15,22 21 0,-22-21 16,21 0-16,-21 0 0,22-1 0,-22 1 16,0 0-16,0 0 0,0 0 0,1 0 15,-22-22-15,21 22 0,0 0 16,-21 0-16,0 0 0,0-1 15,0 44 17,0-1-32,0 0 0,0 0 0,0 0 15,-21 0-15,21 1 0,-21-1 16,21 0-16,0 0 0,0 0 0,0 0 16,0 1-16,0-1 0,21-21 15,0 0-15,0 0 16,0 0-16,0 0 0,1 0 15,-1-21-15,0-1 0,0 22 0,-21-21 16,0 0-16,21 0 0,-21 0 16,0 0-16,0-22 0,0 22 15,0 0-15,0-21 0,0 20 16,-21 1-16,0 0 0,0 21 0,0-21 16,-1 21-16,-20 0 0,21 0 0,0 0 15,-22 0-15,22 0 0,0 21 16,0-21-16,21 21 0,21-21 31,21 0-15,-20 0-16,-1-21 0,21 21 0,-21-21 15,22 21-15,-22-21 16,0 21-16,21-21 0,-21 21 0,1 0 0,-1 0 16,0-22-16,0 22 0,0 0 15,0 0-15,1 0 0,-1 0 16,0 22-16,0-22 0,-21 21 0,0 0 15,0 0-15,0 0 0,0 0 16,0 1-16,0 20 0,0-21 0,0 0 16,-21 0-16,21 1 0,0-1 0,-21 0 15,0 0-15,-1 0 0,22 0 16,-21-21-16,0 22 16,21-44 15,0 1-16,0 0-15,0 0 0,0 0 0,0-22 16,0 22-16,21-21 0,0 0 16,1 20-16,-1-20 0,0 0 0,0-1 15,21 22-15,-20-21 0,20 21 0,-21 0 16,21 21-16,1 0 0,-22 0 16,21 0-16,-21 0 0,1 21 0,-22 0 15,0 0-15,21 0 0,-21 22 16,0-22-16,0 21 0,0 0 0,0 1 15,0-22-15,0 21 0,0 1 0,0-22 16,0 0-16,0 21 0,0-21 16,0 1-16,0-1 15,-21-21-15,21-21 32,-22-1-17,22 1-15,-21 0 0</inkml:trace>
  <inkml:trace contextRef="#ctx0" brushRef="#br0" timeOffset="41000.01">6159 4424 0,'0'0'0,"-21"0"0,0 0 0,0 0 16,21 21 31,-21-21-32</inkml:trace>
  <inkml:trace contextRef="#ctx0" brushRef="#br0" timeOffset="41174.92">5059 4657 0,'0'0'0,"-21"21"0,-1-21 16,1 0-16,42 0 31,1 0-31,20 0 0,-21 0 16,0 0-16,22 0 0,-1-21 0,-21 21 15,21-21-15,1-1 0</inkml:trace>
  <inkml:trace contextRef="#ctx0" brushRef="#br0" timeOffset="42808.38">8318 5122 0,'64'0'16,"-43"-21"-16,0 0 15,0 0-15,22 0 0,-22 0 0,21-1 16,-21 1-16,22-21 0,-22 21 0,21-22 16,-21 22-16,1-21 0,-22 21 15,0-22-15,0 1 0,0 21 16,0-21-16,-22 20 0,1-20 15,-21 21-15,21 0 0,-22 0 0,1-1 16,0 22-16,-1 0 0,1 0 0,0 0 16,-1 0-16,1 22 0,0-1 15,-1 0-15,1 21 0,-21-21 0,20 22 16,1-1-16,21 22 0,-22-22 16,22 21-16,0-20 0,0-1 0,21 0 15,0 1-15,0-1 0,0 0 0,0-20 16,21-1-16,21 0 0,-20-21 15,20 0-15,-21 0 0,21 0 0,1 0 16,-1 0-16,22 0 0,-22-21 16,0 0-16,1-1 0,-1 1 15,-21 0-15,21-21 0,1 21 0,-22-22 16,21 1-16,-21 21 0,1-22 16,-22 1-16,0 0 0,21 21 0,-21-22 15,0 22-15,0 0 0,0 0 0,0 0 16,-21 21-1,-1 0-15,1 0 0,0 21 16,21 0-16,-21 0 0,21 0 0,-21 22 16,21-22-16,0 21 0,0-21 15,0 22-15,0-22 0,0 21 0,0-21 16,0 0-16,21 1 16,0-1-16,0 0 0,0-21 0,1 0 15,20 0-15,-21 0 0,21 0 0,1 0 16,-1 0-16,0 0 0,1-21 15,-22 0-15,21-1 0,1 1 0,-22 0 16,0 0-16,0 0 0,0-22 0,-21 22 16,21-21-16,-21 21 0,0-22 15,0 22-15,0 0 0,0 0 0,0 0 16,-21 21 0,0 21-1,21 0-15,0 0 0,0 0 16,-21 22-16,21-1 0,-21-21 15,21 22-15,0-22 0,0 21 0,-21-21 16,21 0-16,-22 1 0,22-1 0,0 0 16,0 0-1,0-42 1,22 21-16,-1-21 16,0 0-16,-21-1 0,21 1 0,0 0 15,0-21-15,1 21 0,-1-22 16,21 22-16,-21 0 0,0-21 0,1 20 15,-1 1-15,0 0 0,0 0 0,0 21 16,0 0-16,1 0 0,-22 21 31,0 0-31,0 0 0,0 1 0,0-1 16,0 21-16,0-21 0,0 22 0,0-22 16,0 21-16,0-21 0,0 0 15,21 22-15,0-22 0,0 0 0,0 0 16,22-21-16,-22 0 15,21 0-15,0 0 0,-20 0 0,41 0 16,-21 0-16,1 0 0,20-21 0,-20 0 16,-1 21-16,0-21 0,22 0 15,-43-22-15,21 22 0,1 0 0,-22-21 16,0 20-16,0-20 0,-21 21 16,0-21-16,0 20 0,0 1 15,0 0-15,0 0 0,-21 0 0,-21 0 16,20 21-16,-20 0 0,21 0 0,-21 0 15,-1 0-15,22 0 0,-21 21 16,-1 0-16,1 0 0,21 0 0,-21 22 16,20-22-16,1 21 0,0 0 0,0 1 15,21-22-15,-21 21 0,21-21 16,0 22-16,0-22 0,0 0 0,21 0 16,0-21-16,0 21 0,0-21 15,1 0-15,20 0 0,-21 0 0,21 0 16,-20-21-16,20 21 0,0-21 15,-21 0-15,22 0 0,-22-22 16,0 22-16,21-21 0,-20 21 0,-1-22 16,0 1-16,-21 0 0,21-1 0,0-20 15,0 21-15,-21-1 0,22 1 16,-22-22-16,21 22 0,-21 0 0,21-22 16,-21 22-16,0 0 0,0 20 15,0 1-15,0 0 0,0 42 16,-21 0-16,0 1 0,-1 20 15,1 0-15,0 22 0,0-22 16,0 22-16,0-1 0,21-21 16,0 22-16,0-22 0,0 22 0,0-22 15,21 0-15,0 1 0,0-1 16,0-21-16,22 0 0,-1 1 0,0-1 16,1-21-16,-1 0 0,0 0 15,1 0-15,-1 0 0,-21-21 0,21-1 16,-20 1-16</inkml:trace>
  <inkml:trace contextRef="#ctx0" brushRef="#br0" timeOffset="46528.74">12425 4868 0,'0'0'0,"21"0"0,0 0 16,-21-21-16,21 21 0,0-21 16,1 0-16,-1 0 0,0 0 0,-21-1 15,0 1-15,21 0 0,-21 0 0,0 0 16,0 0-16,0-1 0,0 1 15,0 0-15,-21-21 0,0 21 0,0-1 16,-22 1-16,22 0 0,-21 0 0,21 0 16,-22 21-16,1 0 0,0 0 15,-1 0-15,1 21 0,0 0 16,-1 0-16,1 22 0,0-22 0,-1 21 16,22 0-16,0 1 0,-21-1 15,42 0-15,-22 1 0,22-1 0,0 0 16,0 1-16,0-22 0,0 21 15,0-21-15,22 1 0,-1-1 0,0 0 16,21-21-16,-21 0 0,22 0 0,-1 0 16,-21-21-16,43 0 0,-22-22 15,0 22-15,1-21 0,-1 21 0,0-22 16,1 1-16,-22 0 0,21-1 16,-21-20-16,1 20 0,-1 1 15,21-21-15,-42 20 0,21-20 0,0-1 16,1 1-16,-1 20 0,-21-20 15,0 21-15,0-1 0,0 1 0,0 21 16,0 0-16,0-1 0,-21 22 16,-1 22-16,22 20 15,-21-21-15,0 21 0,0 1 0,0 20 16,0-20-16,-1 20 0,22-21 16,-21 22-16,0-22 0,21 1 0,0 20 15,0-21-15,0 1 0,0-1 16,0 0-16,0 1 0,0-1 0,0 0 15,0-20-15,0-1 0,21 0 16,0 0-16,1-21 0,-1 0 16,0 0-16,21 0 0,-21 0 0,22 0 15,-1-21-15,0 0 0,1 0 0,-1-1 16,0 1-16,1-21 0,-1 21 16,0 0-16,-20-1 0,-1-20 0,0 21 15,0 0-15,-21 0 0,0-1 0,0 1 16,0 0-16,-21 0 15,0 21-15,0 0 0,-1 0 16,1 0-16,0 21 0,0-21 16,0 21-16,0 0 0,-1 1 0,1-1 15,21 0-15,0 0 0,0 0 16,0 0-16,0 1 0,0-1 16,0 0-16,21 0 0,1 0 0,-1-21 15,0 21-15,0-21 0,21 0 0,1 0 16,-1 0-16,0 0 0,1 0 15,-1 0-15,0-21 0,1 0 0,-1 21 16,0-21-16,-20 0 0,20 0 16,0-1-16,-21-20 0,1 21 0,-1 0 15,0-22-15,0 22 0,0-21 16,-21 21-16,21-22 0,1 22 16,-22-21-16,0 0 0,21 20 0,-21-20 0,21 21 15,-21 0-15,0 0 0,0 42 31,0 0-15,-21 0-16,21 21 0,-21-20 16,21 20-16,0 0 0,-22 1 0,1 20 15,0-21-15,21 22 0,-21-1 0,0 1 16,0-1-16,-1 1 0,1 21 16,0-22-16,21 22 0,-21-22 0,0 22 15,0 0-15,-1-1 0,1-20 16,0 20-16,21 1 0,-21 0 15,0-22-15,21 1 0,-21-1 0,21 1 0,-22-1 16,22 1-16,0-22 0,0 0 16,0 1-16,0-1 0,0 0 15,22 1-15,-1-22 0,-21 0 0,21 0 16,0-21-16,0 0 0,0 0 0,22 0 16,-22-21-16,0 21 0,21-21 0,-20-21 15,20 20-15,-21 1 0,21-21 16,-20 21-16,20-22 0,-21 1 0,0 21 15,0-43-15,1 22 0,-1 0 0,-21-22 16,0 1-16,0-1 0,0 1 16,0-1-16,-21 1 0,-22-1 0,22 1 15,0-1-15,0 22 0,-22 0 16,22-1-16,-21 1 0,21 21 16,-22 0-16,22-1 0,-21 1 0,21 0 15,0 21-15,21-21 0,0 0 31,21 21-31,0 0 16,0-21-16,21-1 0,-20 22 16,-1-21-16,21 0 0,-21 0 0,22 0 15,-1 0-15,-21-22 0,21 22 16,1-21-16,-22 21 0,21-22 16,1 1-16,-22 0 0,0 20 0,0-20 15,21 0-15,-42 21 0,22-1 0,-1-20 16,-21 21-16,0 0 15,0 0-15,-21 21 32,-1 21-32,22 0 15,0 0-15,-21 0 0,21 0 0,0 1 16,0 20-16,-21-21 0,21 0 16,0 22-16,0-22 0,0 0 0,0 21 15,21-21-15,0 1 0,1-22 16,-22 21-16,42-21 0,-21 0 0,0 0 15,0 0-15,1 0 0,20 0 16,-21 0-16,21 0 0,-20-21 16,20-1-16,-21 1 0,21 0 0,-20 0 15,20-21-15,-21 20 0,0 1 0,0-21 16,1 21-16,-1 0 0,0-22 16,0 22-16,-21 0 0,0 0 15,0 42 16,0 0-31,0 0 0,-21 0 16,21 1-16,0-1 0,-21 0 16,21 21-16,-21-21 0,21 1 15,-22-1-15,22 0 0,0 0 0,0 0 16,0 0-16,-21 1 16,21-44 15,0 1-31,0 0 0,21 21 15,-21-21-15,22-21 0,-1 20 0,-21 1 16,21 0-16,0 0 0,0 0 16,-21 0-16,21-1 0,1 1 0,-22 0 15,21 21-15,0 0 16,-21 21 0,0 0-16,0 1 15,0-1-15,0 0 0,0 0 0,0 0 16,0 0-16,0 1 0,0-1 15,21 0-15,0 0 0,-21 0 0,21-21 16,1 21-16,-1-21 0,0 0 16,0 0-16,0 0 0,0 0 0,22 0 15,-22 0-15,21 0 0,-21 0 0,22-21 16,-22 0-16,21 0 0,1 0 16,-22 0-16,0-1 0,0 1 0,0 0 15,0-21-15,1 21 0,-1-1 0,-21 1 16,0 0-16,0 0 0,0 0 15,0 0-15,-21 21 32,-1 21-32,22 0 15,0 0-15,-21 0 0,21 0 0,0 1 16,-21-1-16,21 0 0,0 0 16,0 0-16,0 0 0,0 1 0,21-1 15,0 0-15,1-21 0,-1 0 16,0 0-16,0 0 0,0 0 15,0 0-15,1 0 0,-1 0 0,0-21 16,0 0-16,0 21 0,0-22 16,1 1-16,-1-21 0,0 21 0,0-22 15,-21 22-15,21-21 0,0 0 16,1-1-16,-1 1 0,-21 0 16,21-22-16,-21 22 0,21-1 0,-21 1 15,0 0-15,0-1 0,0 22 0,0 0 16,-21 21-1,0 0-15,0 21 16,21 22-16,0-22 0,-22 21 16,1 0-16,21 1 0,-21 20 0,21-20 15,0-1-15,0 0 0,0 1 16,0-1-16,0-21 0,0 21 16,0-20-16,21 20 0,0-21 0,-21 0 0,22 0 15,-1 1-15,-21-1 16,21 0-16,0-21 0,0 0 0,0 0 15,1 0-15,-1 0 0,0 0 16,0-21-16,0 0 0,0-1 16,1 22-16,-1-21 0,0 0 0,-21 0 15,21-21-15,0 20 0,-21 1 16,0 0-16,21 0 0,-21 0 0,22 0 16,-22-1-16,0 44 31,0-1-16,-22 0-15,22 0 0,0 0 0,0 0 16,0 1-16,0-1 16,0 0-16,0 0 0,0 0 0,0 0 15,0 1-15,0-1 16,22-21-16,-1 0 0,0 0 0,0 0 16,0 0-16,0 0 0,1 0 0,-1 0 15,21-21-15,-21-1 0,0 1 16,22 0-16,-22 21 0,0-42 0,0 21 15,0-1-15,1 1 0,-22-21 0,21 21 16,0 0-16,-21-1 16,21 1-16,-21 0 0,0 42 31,0 0-15,-21 1-16,21-1 0,0 21 0,0-21 15,-21 0-15,21 1 0,0 20 16,0-21-16,0 0 0,0 0 0,0 1 15,0-1-15,21 0 0,0-21 16,-21 21-16,21-21 0,0 0 0,1 0 16,-1 0-16,21 0 0,-21 0 0,0 0 15,1-21-15,-1 0 0,0 0 16,-21-1-16,21 1 16,-21 0-16,0 0 0,0 0 0,0 0 15,0-22-15,0 22 0,-21 0 16,0 0-16,0 0 0,-1-1 0,1 22 15,0-21-15,0 21 0,0 0 16,0-21-16,-1 21 0,1 0 16,42 0 15,1 0-31,-1 0 0,21 0 16,-21 0-16,0 0 0,1-21 15,20 21-15,-21 0 0,0 0 0,22-21 16,-22 21-16,21 0 0,-21 0 15,0 0-15,1 0 0,20 0 16,-21 0-16,0 0 0,-21 21 16,0 0-16,0 0 0,0 0 15,0 1-15,0-1 0,0 0 16,0 0-16,0 0 0,0 0 16,0 1-16,-21-1 0,21 0 15,-21 0-15,21 0 0,0 0 0,0 1 16,0-1-16,0 0 0,0-42 62,0 0-62,0-1 0,0 1 0,0 0 16,0 0-16,0 0 0,21 0 0,0-1 16,0-20-16,1 21 0,-1-21 15,0 20-15,21-20 0,-21 21 16,22-21-16,-1 20 0,-21 1 0,22 0 15,-22 0-15,0 21 0,0 0 0,0 0 16,-21 21-16,0 0 0,0 0 0,0 1 16,0 20-16,0-21 0,0 21 15,0-20-15,0 20 0,0-21 16,-21 21-16,21-20 0,0-1 0,-21 0 16,21 21-16,0-21 0,0 1 15,0-1-15,21-21 0,0 0 16,0 0-16,1 0 0,-1 0 15,0 0-15,0 0 0,0 0 0,0-21 16,1 21-16,-1-22 0,0 1 0,0 21 16,0-21-16,0 0 0,-21 0 15,0 0-15,0-1 0,0 1 16,0-21-16,0 21 0,0 0 16,0-1-16</inkml:trace>
  <inkml:trace contextRef="#ctx0" brushRef="#br0" timeOffset="46727.86">16849 4212 0,'0'0'0,"0"21"0,-22-21 16,1 0 46,0 0-46,0 0-16</inkml:trace>
  <inkml:trace contextRef="#ctx0" brushRef="#br0" timeOffset="46943.74">15896 4403 0,'0'0'0,"21"0"31,0 0-31,1 0 0,-1 0 16,0 0-16,0 0 0,21 0 0,-20 0 15,20 0-15,0 0 0,-21-21 16,22 21-16,-22-22 0,0 22 0,0-21 15</inkml:trace>
  <inkml:trace contextRef="#ctx0" brushRef="#br0" timeOffset="47163.62">15113 4297 0,'0'0'0,"-21"0"0,0 0 16,42 0 15,0 0-31,0 0 16,0 0-16,0 0 16,1 0-1</inkml:trace>
  <inkml:trace contextRef="#ctx0" brushRef="#br0" timeOffset="48023.57">17928 4001 0,'0'0'15,"0"-22"1,0 1 0,0 42 15,0 1-15,0-1-1,0 0 1,-21-21 15,21-21-15,0 0-1,0-1-15,0 1 16,0 0 0,21 21-16,-21-21 15,21 21-15,-21 21 31,0 0-31,0 0 0,0 1 16,0-1-16,0 0 0,0 0 0,-21 0 16,21 0-16,0 1 0,-21-1 0,0 0 15,21 0-15,0 0 0,0 0 16</inkml:trace>
  <inkml:trace contextRef="#ctx0" brushRef="#br0" timeOffset="48335.59">18182 3958 0,'0'0'16,"0"-21"-1,0 0 16,0 0-15,21 21-16,0 0 16,-21 21 31,0 0-47,0 0 0,0 0 0,0 1 15,0-1-15,0 21 0,0-21 16,0 22-16,-21-22 0,0 0 0,0 21 15,0-21-15,0 1 0,-1 20 16</inkml:trace>
  <inkml:trace contextRef="#ctx0" brushRef="#br0" timeOffset="49959.71">868 2625 0,'0'0'0,"0"-21"62,0-1-46,0 1-16,0 0 16,0 0-16,0 0 31,0 0-31,-21 21 16,-1 21-1,1 0 1,0 0-1,21 0 1,0 0 203,0 1-204,0-1-15,0 0 16,21 0 0,0-21 15,1 0-15,-1-21-1,-21 0 1,0 0-16,0-1 15,0 1 1,-21 21 0,-1 0-16,1 0 15,21 21 1,-21 1-16,0-22 0,21 21 16,-21 0-16,21 0 0,0 0 15,0 0-15,0 1 0,0-1 16,0 0-16,0 0 0,0 0 15,0 0-15</inkml:trace>
  <inkml:trace contextRef="#ctx0" brushRef="#br0" timeOffset="50355.49">1079 2709 0,'22'0'31,"-1"0"-31,0 0 0,-21-21 16,0 0 0,0 0-16,0 0 15,0 0 1,-21 21 0,0 21-1,21 0-15,-22 0 16,22 0-16,0 0 15,0 1-15,0-1 0,0 0 0,0 0 16,0 0 0,0 0-16</inkml:trace>
  <inkml:trace contextRef="#ctx0" brushRef="#br0" timeOffset="53792.27">2011 7049 0,'0'0'0,"-21"0"31,21 21-31,0 0 16,0 0 0,0 0-1,0 0 1,21-21-16,0 0 0,0 0 15,0 0-15,22 0 0,-22 0 16,0-21-16,21 0 0,1 21 0,-22-21 16,21 21-16,0-21 0,-20 0 15,20-1-15,-21 22 0,0-21 0,0 21 16,-21-21-16,0 0 16,0 0-16,-21 0 15,0 21-15,0 0 0,-21 0 16,-1 0-16,1 0 0,21 0 0,-22 0 15,1 0-15,0 0 0,21 21 16,-22-21-16,22 21 0,0 0 0,-21 0 16,20 0-16,1 1 0,21 20 15,0-21-15,-21 0 0,21 22 0,0-22 16,0 21-16,0-21 0,0 0 16,0 22-16,21-22 0,0 0 0,1 0 15,-1-21-15,0 21 0,0-21 0,0 0 16,22 0-16,-22 0 15,0 0-15,21 0 0,-21 0 0,22 0 16,-22 0-16,0 0 0,0 0 16,-21-21-16,-42 21 31,21 0-31,0 0 0,-22 0 0,1 0 16,0 0-16,20 21 0,-20 1 15,0-1-15,-1 0 0,1 0 0,21 0 16,-21 22-16,20-22 0,-20 21 15,21-21-15,0 22 0,0-22 0,-1 0 16,22 21-16,0-21 0,0 22 16,0-22-16,0 0 0,0 0 15,22 0-15,-1-21 0,0 22 16,21-22-16,-21 0 0,1 0 0,20 0 16,0 0-16,-21-22 0,22 22 15,20-21-15</inkml:trace>
  <inkml:trace contextRef="#ctx0" brushRef="#br0" timeOffset="54492.08">3133 7239 0,'0'0'0,"0"-21"0,0 0 0,-22 21 15,1 0-15,-21 0 16,21 0-16,0 21 0,-1 0 15,1 0-15,0 22 0,-21-22 16,21 21-16,-1-21 0,1 22 0,0-22 16,21 21-16,-21-21 0,21 22 15,0-22-15,0 0 0,0 0 0,0 0 16,0 0-16,21-21 0,0 0 16,0 0-16,1 0 0,-1 0 15,21 0-15,-21-21 0,0 21 0,22-21 16,-22 0-16,0 0 0,21 0 15,-20-1-15,-1 1 0,0 0 16,-21 0-16,0 0 0,21 0 0,-21-1 16,0 1-16,0 0 0,0 0 15,0 0-15,0 0 0,-21 21 32,21 21-17,0 0-15,0 21 0,-21-21 16,21 1-16,0 20 0,0 0 15,0 1-15,-21-1 0,21 0 0,0 1 16,0-1-16,0 21 0,0 1 16,0-1-16,0 22 0,0-21 0,0 20 15,0-20-15,0 20 0,0 1 16,0-21-16,0 20 0,0 1 16,0-22-16,0 22 0,0 0 0,0-1 15,0-20-15,0 21 0,0-22 0,0 22 16,0-22-16,0-20 0,0 20 15,0 1-15,0-22 0,-22 0 0,1 1 16,0-22-16,0 0 0,0 0 0,0-21 16,-1 0-16,1 0 0,0-21 0,0 0 15,0-22-15,-22 22 0,22-21 16,-21 0-16,0-1 0,20 1 16,-20 0-16,0-1 0,-1-20 15,1 20-15,21-20 0,-21 21 0,20-22 16,1 1-16,21-128 15,0 149-15,0-1 16,21 1-16,1 0 0,-1-1 0,0 1 16,21 0-16,-21-22 0,1 22 15</inkml:trace>
  <inkml:trace contextRef="#ctx0" brushRef="#br0" timeOffset="54716.14">3662 7430 0,'0'-22'32,"0"44"14,0-1-46,-21 0 16,21 0-16,-22-21 0</inkml:trace>
  <inkml:trace contextRef="#ctx0" brushRef="#br0" timeOffset="54872.05">3619 7726 0,'0'0'0,"0"21"31,22-21 0,-1 0-15,0 0 0,0-21-1,0 21-15</inkml:trace>
  <inkml:trace contextRef="#ctx0" brushRef="#br0" timeOffset="55415.8">5228 7154 0,'0'0'0,"0"22"0,0-1 0,0 0 16,0 21-16,0 1 0,21-1 15,-21 0-15,0 22 0,0-22 0,0 22 0,0-1 16,0 22-16,0-22 0,0 22 16,0 0-16,0 20 0,0-20 15,0 21-15,-21-21 0,0 20 0,21 1 16,-21 0-16,0 0 0,-1 0 0,1 0 16,21-1-16,-21-20 0,0 21 15,21-21-15,-21 20 0,21-20 0,0 0 16,-21-22-16,21 1 0,0-1 0,-22 1 15,22-22-15,0 0 0,0-20 0,0-1 16,0 0-16,0-42 16,0 0-1,22-22-15,-1 22 0,-21-21 0,21-22 16,0 22-16,0-22 0,-21 1 16,21-1-16,1 1 0,-1-1 15,0-20-15</inkml:trace>
  <inkml:trace contextRef="#ctx0" brushRef="#br0" timeOffset="55780.75">5186 7768 0,'-21'-21'16,"42"42"-16,-64-84 0,22 20 0,0 1 0,0 21 16,21-21-16,0-1 0,0 22 0,0-21 15,0-1-15,0 22 0,0-21 16,0 21-16,21 0 0,0-1 0,22-20 15,-22 42-15,21-21 0,0 0 16,1 21-16,-1 0 0,0 0 16,1 21-16,-1 0 0,0 21 0,1 1 15,-1-1-15,-21 0 0,0 1 16,-21-1-16,0 0 0,0 1 0,-21-22 16,-21 21-16,21 1 0,-22-22 0,1 0 15,0 21-15,-1-21 0,1 1 16,0-22-16,21 21 0,-22 0 0,22-21 15,0 0-15,0 0 0,21-21 47,21 0-47,0 21 0,0-22 0,0 22 16,22-21-16,-22 0 0,21 0 16,1 0-16,-1 21 0</inkml:trace>
  <inkml:trace contextRef="#ctx0" brushRef="#br0" timeOffset="56219.5">5948 7303 0,'0'0'0,"0"-22"0,0 44 31,0-1-31,0 0 16,0 21-16,0-21 0,0 22 16,-21-22-16,21 21 0,0-21 15,0 22-15,0-22 0,0 0 0,0 21 16,0-20-16,0-1 0,21 0 15,-21 0-15,21-21 0,0 0 16,0 0-16,0 0 0,1 0 0,-1 0 16,0 0-16,21-21 0,-21 0 0,1 0 15,-1 21-15,0-43 0,0 22 16,0 0-16,0 0 0,1-22 0,-1 1 16,0 21-16,-21-21 0,0-1 15,0 1-15,0 21 0,0-22 0,0 22 16,0 0-16,-21 21 31,21 21-31,0 0 0,0 22 0,-21-22 16,21 21-16,-22 1 0,22-22 0,0 21 15,0 0-15,0 1 0,0-22 16,0 21-16,0-21 0,0 22 0,0-22 16,0 0-16,22 0 0,-1 0 15,0-21-15,0 0 0,0 0 16,0 0-16,1 0 0,-1 0 0,0 0 15,21-21-15,-21 0 0,22 0 0,-1 0 16,0-22-16,-20 22 0</inkml:trace>
  <inkml:trace contextRef="#ctx0" brushRef="#br0" timeOffset="56724.21">6964 6879 0,'0'0'0,"-21"0"0,-22 64 31,43-43-31,-21 21 0,21 1 0,0-1 0,-21 21 16,0-20-16,21 20 0,0-20 0,0 20 15,0-21-15,-21 1 0,21-1 16,0 0-16,0 1 0,0-1 16,0-21-16,0 0 0,0 1 0,0-1 15,0-42 16,0-1-31,0 1 16,0 0-16,0 0 0,21-21 16,0-1-16,-21 22 0,21-21 0,0-1 15,0 1-15,1 0 0,-1 21 0,0-22 16,21 22-16,-21 0 0,1 0 16,20 0-16,-21 21 0,0 0 0,22 21 15,-22 0-15,0 0 0,0 0 0,0 22 16,0-22-16,1 21 15,-1 0-15,0-20 0,-21 20 0,0-21 16,0 21-16,0-20 0,0 20 0,0-21 16,-21 0-16,0 0 0,-1 1 15,-20-22-15,21 21 0,0-21 0,-22 0 16,22 0-16,-21 21 0,21-21 0,-22 0 16,22 0-16,-21 0 0,21 0 15,0 0-15,-1-21 0,22 0 16,0-1-1,0 1-15,22 21 0,-1-21 16,0 21-16,0-21 0,0 0 0</inkml:trace>
  <inkml:trace contextRef="#ctx0" brushRef="#br0" timeOffset="57632.09">7832 6900 0,'-64'0'16,"43"22"-1,0-1-15,21 21 0,0-21 0,-21 22 16,-1-1-16,22 0 0,-21 1 16,21-1-16,0 21 0,0-20 15,0-1-15,0 0 0,0 1 0,0-22 16,0 21-16,0-21 0,0 1 0,0-1 15,0 0-15,21 0 0,1-21 16,-1 0-16,0 0 0,0 0 0,0 0 16,22 0-16,-22 0 0,0 0 0,0-21 15,21 21-15,-20-21 0,-1 0 16,0-1-16,0-20 0,0 21 0,0 0 16,1-22-16,-22 22 0,0-21 0,0 21 15,0 0-15,0-1 0,0 1 16,0 42-1,0 1-15,0-1 16,0 0-16,0 0 0,0 0 16,0 22-16,0-22 0,0 0 0,0 21 15,0-21-15,0 1 0,0-1 16,0 0-16,21 0 0,0-21 16,0 0-16,0 0 0,0 0 15,1 0-15,-1 0 0,0 0 0,0 0 16,0 0-16,-21-21 0,21 0 15,1 0-15,-1-1 0,-21 1 0,21 0 16,0 0-16,-21-21 0,21 20 16,0-20-16,1 0 0,-22-1 15,0 22-15,21-21 0,0 21 0,-21 0 16,21-1-16,-21 1 0,21 21 16,0 0-16,-21 21 46,0 1-46,22-22 32,-22-22-17,0 1 1,0 0-16,0 0 16,0 0-1,-22 21 1,1 0-1,0 21-15,21 0 0,-21 0 16,21 0-16,-21 22 0,0-1 0,21-21 16,0 22-16,0-1 0,0 0 15,0 1-15,0-22 0,0 21 0,0-21 16,0 0-16,0 1 0,21-1 0,0 0 16,0 0-16,0-21 0,0 0 15,1 0-15,-1 0 0,21 0 0,-21 0 16,0 0-16,1 0 0,20-21 0,-21 21 15,0-21-15,0 0 16,1-1-16,-1-20 0,0 21 0,-21-21 16,0 20-16,21-20 0,-21 0 0,0-1 15,0 1-15,0 0 0,0-1 16</inkml:trace>
  <inkml:trace contextRef="#ctx0" brushRef="#br0" timeOffset="57831.97">8276 6837 0,'0'0'0,"-42"42"32,63-42 14,0 0-46,0 0 0</inkml:trace>
  <inkml:trace contextRef="#ctx0" brushRef="#br0" timeOffset="58320.71">10266 7239 0,'0'0'0,"0"-21"0,0 0 0,0 0 0,0-1 16,0 1-16,21 0 0,-21-21 15,21 21-15,-21-1 0,0-20 0,21 21 16,0 0-16,1 0 0,-22-1 16,21 22-16,0 0 0,0 0 15,0 0-15,-21 22 0,21-1 16,-21 0-16,0 21 0,22-21 0,-22 22 15,21-1-15,-21 0 0,0 22 16,0-22-16,0 1 0,0-1 0,0 0 16,0 1-16,0-22 0,0 21 15,0-21-15,0 0 0,0 1 16,0-1-16,0 0 0,21-21 47,0-21-47,-21 0 0,21-1 0,0-20 15</inkml:trace>
  <inkml:trace contextRef="#ctx0" brushRef="#br0" timeOffset="58560.57">11007 6943 0,'0'-21'0,"0"42"0,21-64 16,-42 43-1,-1 0-15,1 0 0,-21 22 16,21-1-16,-22 0 0,1 0 15,21 0-15,-21 22 0,-1-22 0,22 21 16,-21 0-16,21-20 0,-1 20 0,1 0 16,0 1-16,0-22 0,21 21 15,0-21-15,0 0 0,0 1 0,0-1 16,0 0-16,0 0 0,21-21 16,0 0-16,0 0 0,1 0 15,-1 0-15,21 0 0,-21-21 16,22 0-16</inkml:trace>
  <inkml:trace contextRef="#ctx0" brushRef="#br0" timeOffset="59000.07">11324 7006 0,'0'0'0,"0"-21"0,0 0 16,0 0-16,-21 42 31,0 0-31,0 0 15,-1 0-15,1 1 0,0 20 0,0-21 16,0 21-16,0 1 0,-1-1 16,1-21-16,0 22 0,21-1 0,0-21 15,-21 21-15,21-20 0,0-1 16,0 21-16,0-21 0,0 0 16,21-21-16,0 0 0,0 0 0,22 0 15,-22 0-15,21 0 0,1 0 16,-1-21-16,-21 0 0,21 0 0,1 0 15,-1 0-15,0-22 0,-20 22 0,-1 0 16,0-21-16,0-1 0,-21 22 16,0-21-16,0-1 0,0 22 0,0-21 15,0 21-15,-21 0 0,0-1 0,21 1 16,-43 0-16,22 21 16,0 0-16,0 0 0,-21 0 0,20 0 15,-20 0-15,21 0 0,0 21 0,-22-21 16,22 21-16,-21 1 0,21 20 15,0-21-15,21 0 0,0 22 0,-22-22 16,22 21-16,0-21 0,0 0 0,0 1 16,0-1-16,22 0 0,-1 0 15,0-21-15,0 0 0</inkml:trace>
  <inkml:trace contextRef="#ctx0" brushRef="#br0" timeOffset="59243.94">11917 7049 0,'0'0'0,"0"-22"31,0 44-31,-21-1 16,21 0-16,-22 0 0,1 0 0,21 0 16,0 1-16,0 20 0,-21-21 0,21 21 15,-21-20-15,21-1 0,0 0 0,0 0 16,0 0-16,0 0 0,0 1 15,0-1-15,0-42 32,0-1-17</inkml:trace>
  <inkml:trace contextRef="#ctx0" brushRef="#br0" timeOffset="59403.84">11874 7027 0,'0'0'0,"0"-21"0,-21-85 31,21 85-31,0 42 31,0 1-15,0-1-16,21 0 16,1-21-16</inkml:trace>
  <inkml:trace contextRef="#ctx0" brushRef="#br0" timeOffset="59943.55">12636 7133 0,'0'0'0,"0"-21"0,0-42 31,0 41-31,0 1 16,-21 21-16,21-21 0,-21 0 0,0 21 0,0 0 15,0 0-15,-1 0 16,1 0-16,0 0 0,0 21 16,-21 0-16,20 0 0,1 1 0,0-1 15,-21 0-15,21 21 0,-1 1 0,1-22 16,0 21-16,21 0 0,0 1 16,0-22-16,0 21 0,0-21 0,0 1 15,0-1-15,0 0 0,0 0 0,21-21 16,0 0-16,1 0 0,-1 0 15,21 0-15,-21 0 0,0 0 0,1 0 16,20 0-16,-21-21 0,0 0 16,0 0-16,22-22 0,-22 22 15,0 0-15,0-21 0,0-1 0,1 1 16,-1 0-16,0-1 0,-21 1 0,21 0 16,-21-1-16,21 1 0,-21 0 15,0-1-15,21 1 0,-21 0 0,0-1 16,0 22-16,0 0 0,0 0 0,0 0 15,-21 42 1,21 0-16,0 21 0,-21 1 16,21-1-16,-21 0 0,21 1 0,0-1 15,0 21-15,-21-20 0,21 20 16,0-20-16,0-1 0,0 0 16,0 1-16,0-1 0,0-21 0,21 0 15,-21 0-15,21 1 0,0-22 16,0 0-16,1 0 0</inkml:trace>
  <inkml:trace contextRef="#ctx0" brushRef="#br0" timeOffset="60708.28">14330 7218 0,'0'0'0,"42"21"31,-21-21-31,0-21 16,1 0-16,-1 21 0,0-21 16,0-1-16,0 1 0,0 0 0,-21 0 15,0 0-15,22 0 0,-22-22 16,0 22-16,0 0 0,0-21 0,0 20 16,-22-20-16,1 21 0,0-21 0,0 20 15,0 1-15,-22 0 0,22 21 16,-21 0-16,21 0 0,-22 0 0,22 0 15,-21 21-15,0 0 0,-1 1 0,22-1 16,-21 21-16,21 0 0,-22 1 16,22-1-16,0 0 0,21 1 0,0 20 15,0-20-15,0-1 0,0 0 0,0 1 16,0-1-16,21 0 16,0-21-16,0 1 0,1-1 0,20 0 15,-21-21-15,21 0 0,1 0 0,-22 0 16,21 0-16,1 0 0,-1 0 15,-21-21-15,21 0 0,1-22 0,-22 22 16,21 0-16,-21-21 0,1-1 0,20 1 16,-21 0-16,0-1 0,0 1 15,1 0-15,-1-1 0,-21 1 0,21 0 16,-21-22-16,21 22 0,-21-1 16,0 1-16,0-21 0,0 20 0,0 1 15,0 21-15,0 0 0,0-1 0,0 1 16,-21 21-16,0 21 15,0 1-15,-1-1 0,22 21 16,-21 0-16,0 1 0,21 20 0,-21-20 16,21-1-16,0 21 0,0-20 15,0-1-15,0 0 0,0 22 0,0-22 16,0 1-16,0-22 0,0 21 0,0 0 16,0-20-16,0-1 0,0 0 15,0 0-15,0 0 0,21-21 0,0 0 16,0 0-16,1 0 15,-1 0-15,0-21 0</inkml:trace>
  <inkml:trace contextRef="#ctx0" brushRef="#br0" timeOffset="61068.07">14944 7091 0,'21'0'31,"0"-21"-31,0 21 16,0 0-16,22 0 0,-22-21 16,0 21-16,0 0 0,0-22 0,0 22 15,22-21-15,-22 0 0,0 0 16,0 0-16,-21 0 16,-21-1-1,0 22-15,0 0 16,0 0-16,-1 0 0,1 0 0,-21 22 15,21-22-15,0 21 0,-1 0 0,1 0 16,0 21-16,0-20 0,0-1 16,21 21-16,0-21 0,0 0 0,0 1 15,0-1-15,0 21 0,0-21 16,21 0-16,0-21 0,0 0 16,0 22-16,22-22 0,-22 0 0,21 0 15,-21 0-15,22 0 0,-1-22 0,0 22 16,1-21-16,-1 0 0</inkml:trace>
  <inkml:trace contextRef="#ctx0" brushRef="#br0" timeOffset="61732.2">15706 6922 0,'0'0'16,"0"-22"-16,0 1 0,0 0 16,-22 42-1,22 0-15,0 1 16,0-1-16,-21 0 0,21 0 0,-21 21 15,21-20-15,-21 20 0,21-21 16,0 21-16,0-20 0,0 20 0,0-21 16,0 0-16,0 0 0,0 1 0,0-1 15,0 0-15,0 0 16,0-42 15,0 0-31,0 0 0,0-1 16,0 1-16,0 0 0,0 0 0,0 0 15,0-22-15,0 22 0,0-21 0,0 21 16,0 0-16,21-22 0,0 22 16,0-21-16,1 21 0,-1-22 0,0 22 15,0 0-15,0 21 0,0 0 0,1 0 16,-1 0-16,0 0 0,0 21 16,0 0-16,0 22 0,1-22 0,-1 21 15,0-21-15,-21 22 0,0-1 16,21-21-16,-21 21 0,21-20 15,-21 20-15,0-21 0,21 0 0,-21 0 16,0 1-16,0-44 47,0 1-47,0 0 0,0 0 0,0 0 16,0 0-16,22-1 0,-22 1 15,21 0-15,0 0 0,0-21 0,0 20 16,0 1-16,22-21 0,-22 21 0,21 0 15,-21-1-15,22 1 16,-1 0-16,0 21 0,-20 0 0,41 21 31,-63 0-31,0 1 0,0-1 0,0 0 16,0 21-16,0-21 0,0 1 0,-21 20 16,21-21-16,-21 0 0,0 0 0,21 1 15,-22-1-15,22 0 0,0 0 16,0 0-16,0 0 15,22-21 1,-1 0-16,-21-21 0,21 21 16,21-21-16</inkml:trace>
  <inkml:trace contextRef="#ctx0" brushRef="#br0" timeOffset="62131.97">17103 6731 0,'0'0'0,"-22"0"31,1 0-31,0 21 0,0 0 0,0 1 16,0 20-16,-1-21 0,1 21 0,0-20 15,0 20-15,21-21 0,0 21 16,-21 1-16,21-22 0,0 21 0,0-21 16,0 22-16,0-22 0,0 0 15,0 0-15,21 0 0,0 1 16,0-1-16,0-21 0,1 0 0,-1 0 15,0 0-15,21 0 0,-21 0 0,1-21 16,20-1-16,-21 22 0,0-42 16,0 21-16,1 0 0,20 0 0,-42-22 15,21 22-15,0-21 0,-21 21 0,0-22 16,0 1-16,0 0 0,0-1 16,0 22-16,0-21 0,-21 21 0,0-1 15,0 22-15,0 0 0,-1 0 16,1 0-16,0 0 0,0 0 0,-21 22 15,20-1-15,1 0 0,0 0 16,0 0-16,21 0 0,0 22 0,-21-22 16,21 0-16,0 0 0,0 0 15,0 1-15,21-22 0,0 0 16</inkml:trace>
  <inkml:trace contextRef="#ctx0" brushRef="#br0" timeOffset="62395.82">17886 6625 0,'0'0'0,"0"-42"0,0 21 15,0 0-15,0-1 0,-21 22 16,-1 0-16,1 43 16,0-22-16,0 21 0,0 1 15,-22-1-15,22 0 0,0 1 0,0-1 16,0 21-16,0-20 0,21-1 0,0 0 15,0 1-15,0-1 0,0-21 16,0 22-16,21-22 0,0 21 0,0-21 16,0 0-16,22 1 0,-22-22 0,21 0 15,-21 0-15,22 0 0,-22 0 16,21 0-16,-21-22 0,22 22 16</inkml:trace>
  <inkml:trace contextRef="#ctx0" brushRef="#br0" timeOffset="62648.18">18521 6456 0,'0'0'0,"0"-21"15,84-43 1,-62 64-16,-1 0 0,0 0 0,0 21 16,0 22-16,0-22 0,1 21 15,20 1-15,-21 20 0,0-21 0,0 22 16,-21-1-16,22-20 0,-22 20 15,0-20-15,0 20 0,0-21 16,0 1-16,-22-1 0,1 0 0,0 1 16,-21-1-16,21 0 0,-22-20 15,1-1-15,0 21 0,-1-21 0,-20 0 16,20-21-16,-20 22 0,21-1 0,-22-21 16</inkml:trace>
  <inkml:trace contextRef="#ctx0" brushRef="#br0" timeOffset="63454.73">9038 8530 0,'0'0'16,"0"-21"-16,0 0 0,-21 0 15,0 21-15,0-21 0,-1 21 16,1-22-16,0 22 0,-21 0 0,21 0 16,-22-21-16,22 21 0,-21 0 0,21 0 15,-22 0-15,1 0 0,21 0 16,-22 0-16,22 21 0,-21-21 0,21 22 15,21-1-15,-21-21 0,21 21 16,0 0-16,0 0 16,0 0-16,21-21 0,0 22 15,0-1-15,21-21 0,-20 21 0,-1 0 16,21-21-16,0 21 0,-20 0 16,-1 22-16,21-22 0,-21 21 0,0-21 15,1 22-15,-1-1 0,-21 0 0,0 1 16,0-22-16,0 21 0,-21 1 15,-1-22-15,1 0 0,-21 0 0,21 21 16,-22-42-16,1 22 0,0-1 16,21-21-16,-22 0 0,22 0 15,0 0-15,0 0 0,0 0 0,21-21 32,0-1-32,21 22 15,-21-21-15,21 0 0,0 0 0,0 21 16,22 0-16,-22-21 0,0 21 0,0 0 15,21 0-15,-20 21 0,-1 0 16,0 0-16,-21 0 0,21 1 0,-21 20 16,0-21-16,0 21 0,0-20 0,0 20 15,0 0-15,0-21 0,-21 22 16,0-1-16,0-21 0,-1 22 16,1-22-16,0 21 0,0-21 0,21 0 15,-21 22-15,21-22 0,-21 0 0,21 0 16,-22 0-16,22 22 0,0-22 15,0 0-15,0 0 0</inkml:trace>
  <inkml:trace contextRef="#ctx0" brushRef="#br0" timeOffset="64067.38">8657 12340 0,'0'0'0,"0"-21"15,0 0-15,0 0 0,0 0 16,0-22-16,0 22 0,0 0 16,0-21-16,0 20 0,0 1 0,0 0 15,21 0-15,0 0 0,1 0 16,-1 21-16,0 0 0,0 0 16,-21 21-16,0 0 15,0 0-15,0 0 0,0 0 0,0 1 16,-21 20-16,0-21 0,0 0 0,-22 0 15,22 22-15,0-22 0,0 0 16,-22 21-16,22-20 0,0-1 0,0 0 16,0 0-16,0 0 0,-1 0 15,22 1-15,-21-22 0,21 21 0,0 0 16,0 0-16,21 0 16,1-21-16,-1 21 0,0 1 15,0-1-15,21 0 0,1 0 0,-22 0 16,21 0-16,22 22 0,-22-1 15,0-21-15,1 22 0,-1-22 0,-21 21 16,22 0-16,-22-20 0,0 20 0,-21 0 16,0-21-16,0 22 0,-21-22 15,-22 0-15,1 21 0,0-20 0,-1-1 16,1 0-16,-21 0 0,-1 0 0,1 0 16,20 1-16,-20-22 0,-1 0 15,22 0-15,-22 0 0,22 0 0,0 0 16,-1-22-16,1 1 0,0 0 15</inkml:trace>
  <inkml:trace contextRef="#ctx0" brushRef="#br0" timeOffset="64735.99">9546 10499 0,'0'0'16,"42"0"-16,1-21 0,-1-1 0,0 22 0,1-21 16,-1 0-16,0 0 15,-20 21-15,-1-21 0,0 0 0,-21-1 16,0 1-16,-21 21 15,0 0-15,-22-21 0,1 21 16,-22 0-16,22 0 0,0 0 0,-22 0 16,22 0-16,-22 0 0,22 21 0,0-21 15,21 21-15,-22 1 0,22-1 16,0-21-16,0 21 0,21 0 0,0 0 16,0 22-16,0-22 0,21 0 0,0 21 15,21-21-15,-20 22 0,20-22 16,0 21-16,1 1 0,-1-22 0,0 0 15,1 21-15,-22-21 0,21 1 16,-21 20-16,0-21 0,1 0 0,-22 0 16,0 1-16,0-1 0,-22 0 15,-20-21-15,21 21 0,-21 0 0,-1-21 16,1 21-16,0-21 0,-22 0 0,22 0 16,-1 0-16,1 0 0,-21 0 15,41 0-15,-20-21 0,0 0 0,21 21 16,-1-21-16,1 0 0,21 0 0,0-1 15,0 1-15,0-21 0,0 21 16,21 0-16,22-22 0,-22 22 0,21 0 16,1-21-16,-1 20 0</inkml:trace>
  <inkml:trace contextRef="#ctx0" brushRef="#br0" timeOffset="65183.74">10329 10266 0,'0'0'0,"-21"0"16,0 0 0,0 0-16,0 21 0,-1 0 0,1 0 15,0 1-15,0 20 0,0 0 16,0 1-16,-1-1 0,1 0 16,21 1-16,0-1 0,-21 0 0,21 1 0,0-1 15,0 0-15,0-21 16,0 22-16,21-22 0,-21 0 0,21 0 15,22 0-15,-22 1 0,0-22 0,21 0 16,-20 0-16,-1 0 0,21 0 0,-21 0 16,22 0-16,-22 0 0,21-22 15,-21 1-15,22 0 0,-22 0 0,21 0 16,0 0-16,1-22 0,-22 22 0,21-21 16,-21-1-16,22 1 0,-22 0 15,-21-1-15,0-20 0,0 21 16,0-1-16,-21 1 0,-22 0 0,22 20 0,-21-20 15,21 21-15,-22 0 0,1 0 16,0 21-16,-1 0 0,1 0 16,0 0-16,-22 0 0,22 21 0,0 0 15,-1 0-15,1 0 0,21 0 16,-22 22-16,22-22 0,21 21 0,0-21 16,0 22-16,0-22 0,0 21 0,21-21 15,22 1-15,-22-22 0,21 21 16,1-21-16</inkml:trace>
  <inkml:trace contextRef="#ctx0" brushRef="#br0" timeOffset="65447.59">11578 10075 0,'-21'0'0,"42"0"0,-63 0 0,21 0 15,-1 22-15,1-1 0,21 0 0,0 21 16,-21 1-16,0-1 0,21 21 16,-21 1-16,21-1 0,-21 1 0,21-1 15,0 1-15,0-1 0,-22-20 0,22 20 16,0-20-16,0-1 0,0-21 16,0 21-16,0-20 0,0 20 15,0-21-15,43 0 16,-22-21-16,0 0 0,-21-21 15</inkml:trace>
  <inkml:trace contextRef="#ctx0" brushRef="#br0" timeOffset="65719.42">11472 10372 0,'0'0'0,"0"-43"15,0 1-15,0 0 0,0 21 0,85-149 31,-64 170-31,21 0 16,-20 0-16,20 0 0,0 0 0,1 0 16,-22 21-16,21 1 0,0-1 0,-20 0 15,-1 21-15,0-21 0,-21 22 16,0-22-16,0 21 0,0 1 0,-21-22 16,0 21-16,-1-21 0,1 22 0,-21-22 15,0 0-15,-1 0 0,1 0 16,0 0-16,-1 1 0,1-22 0,21 21 15,-22-21-15,1 0 0,21 0 0,0 0 16</inkml:trace>
  <inkml:trace contextRef="#ctx0" brushRef="#br0" timeOffset="66180.17">13335 9716 0,'0'0'0,"0"-22"0,-85-20 31,64 42-31,0 0 0,-21 21 0,-1 0 0,22 1 16,-21 20-16,-1 0 0,22 1 0,-21-1 16,0 21-16,20 1 0,-20-1 15,21 1-15,-21-1 0,20 1 0,-20 21 16,21-22-16,0 22 0,0-22 0,-1 1 15,1-1-15,21 1 0,0-1 16,0-20-16,0-1 0,0 0 16,21 1-16,1-22 0,20 21 0,-21-21 15,21-21-15,1 21 0,-1-21 0,0 0 16,22 0-16,-22 0 0,22-21 16,-1 21-16,1-21 0,-1 0 0,-20 0 15,20 0-15,-21-22 0,22 22 0,-22-21 16</inkml:trace>
  <inkml:trace contextRef="#ctx0" brushRef="#br0" timeOffset="66408.06">13737 9864 0,'0'0'0,"-21"0"0,0 0 15,0 0-15,-1 0 16,22 21-16,-21 0 0,21 0 0,0 0 15,-21 1-15,21-1 0,-21 0 0,21 0 16,0 0-16,0 0 0,0 1 16,0-1-16,0 0 15,21-21 1,0 0-16,0 0 16</inkml:trace>
  <inkml:trace contextRef="#ctx0" brushRef="#br0" timeOffset="66600.95">13885 9927 0,'0'21'15,"-21"-21"1,0 22-16,0-1 0,21 0 16,0 0-16,-21-21 0,21 21 15,-22 0-15,22 1 0,-21-22 16,21 21-16</inkml:trace>
  <inkml:trace contextRef="#ctx0" brushRef="#br0" timeOffset="66853.03">14309 9758 0,'0'0'0,"0"63"16,-22 1-1,1-22-15,0-21 16,0 22-16,21-1 0,-21 0 0,0-20 16,21 20-16,-22 0 0,1 1 0,21-22 15,-21 21-15,21-21 0,-21 22 16,21-22-16,0 21 0,0-21 0,0 0 15,0 1-15,21-22 16,0 0 0</inkml:trace>
  <inkml:trace contextRef="#ctx0" brushRef="#br0" timeOffset="67095.86">14690 9821 0,'0'0'0,"0"-21"15,0-21 1,0 63 0,0 0-16,0 0 0,0 22 0,-22-22 15,22 21-15,-21 1 0,21-1 0,0 0 16,0 1-16,-21-1 0,21 0 16,-21 1-16,21-1 0,-21 0 0,21 1 15,0-1-15,0-21 0,0 0 16,-21 22-16,21-22 0,0 0 0,0 0 15,-22-21 1</inkml:trace>
  <inkml:trace contextRef="#ctx0" brushRef="#br0" timeOffset="67275.75">14160 10245 0,'0'0'0,"22"0"32,-1 0-32,0 0 15,21 0-15,-21 0 0,22 0 0,-1-21 16,0 21-16,-20 0 0,20-22 16,0 22-16</inkml:trace>
  <inkml:trace contextRef="#ctx0" brushRef="#br0" timeOffset="67647.89">14880 10118 0,'-21'0'0,"0"0"15,21 21 1,21-21 15,0 0-31,0 0 0,0 0 0,1 0 16,-1-21-16,0 21 0,0-21 15,0 21-15,0-22 0,1 22 16,-22-21-16,0 0 0,0 0 16,0 0-1,-22 21-15,1 0 0,-21 0 16,21 0-16,0 0 0,-1 21 0,1 0 16,0 0-16,0 0 0,0 1 15,0-1-15,-1 21 0,22-21 0,0 0 16,0 22-16,0-22 0,0 0 15,0 0-15,0 0 0,0 1 16,0-1-16,0 0 0,22 0 0,-1-21 16,0 0-16,0 0 0,0 0 15,22 0-15,-22 0 0,0-21 16,0 0-16,21 0 0,-20-1 0,20 1 16</inkml:trace>
  <inkml:trace contextRef="#ctx0" brushRef="#br0" timeOffset="67899.75">15536 9779 0,'0'0'0,"0"-21"0,0-21 16,0 20-16,0 1 0,-21 21 15,0 0-15,0 21 16,21 1-16,-21 20 0,-1-21 16,1 21-16,21 1 0,0 20 0,0-20 15,-21-1-15,21 0 0,-21 1 16,21-1-16,0 0 0,0 1 0,0-1 15,0 0-15,0-21 0,0 22 0,0-22 16,0 0-16,0 0 0,0 0 16,21-21-1,0 0-15,0 0 0,-21-21 16,22 0-16,-1 0 0,21 0 16,-21 0-16</inkml:trace>
  <inkml:trace contextRef="#ctx0" brushRef="#br0" timeOffset="68137.61">15769 9737 0,'0'-21'0,"0"42"0,21-85 0,-21 22 0,0 21 16,0 0-16,0 42 15,0 0 1,-21 0-16,0 21 0,21 1 16,-21-1-16,21 22 0,-21-22 0,-1 0 15,22 22-15,-21-22 0,21 0 16,0 1-16,-21-22 0,21 21 0,-21-21 15,21 22-15,0-22 0,0 0 16,0 0-16,0 0 0,21 1 16,0-22-1,0 0-15,1-22 0,-1 22 0,0-21 16,0 21-16</inkml:trace>
  <inkml:trace contextRef="#ctx0" brushRef="#br0" timeOffset="68512.4">16044 9991 0,'0'0'0,"-21"21"32,0 0-32,0 0 0,21 0 15,-21 1-15,-1-1 0,22 0 0,0 0 16,-21 0-16,21 0 0,0 1 16,0-1-16,0 0 0,0 0 0,0 0 15,0 0-15,21 1 0,-21-1 16,22-21-16,-1 0 0,0 0 15,0 0-15,0 0 0,22 0 0,-22 0 16,0 0-16,0 0 0,0-21 0,0-1 16,1 1-16,-1 0 0,0 0 15,0-21-15,-21 20 0,21 1 0,-21-21 16,0 0-16,0 20 0,0-20 16,0 0-16,0 21 0,-21-1 15,0 1-15,0 21 0,0 0 0,-1 0 16,1 0-16,-21 0 0,21 0 0,0 21 15,-1 1-15,-20-1 0,21 0 16,0-21-16,21 21 0,-21 0 0,21 0 16,-22-21-16,22 22 0,22-22 31,-1 0-31</inkml:trace>
  <inkml:trace contextRef="#ctx0" brushRef="#br0" timeOffset="68883.58">16658 9589 0,'-21'0'16,"21"21"15,21-21 47,-21-21-78,21 21 0,0 0 16,-21-22-16,0 44 31,0-1-31,0 0 0,0 0 15,0 0-15,0 0 0,0 1 16,0-1-16,-21 0 0,21 0 0,-21-21 16,21 21-16,-21-21 0</inkml:trace>
  <inkml:trace contextRef="#ctx0" brushRef="#br0" timeOffset="69100.45">16870 9610 0,'0'-21'0,"0"42"31,0 0-31,0 0 16,-21 0-16,21 0 0,0 1 0,-22-1 15,22 0-15,0 0 16,0 0-16,0 0 15</inkml:trace>
  <inkml:trace contextRef="#ctx0" brushRef="#br0" timeOffset="69476.14">16997 9335 0,'0'-43'16,"0"22"-1,0 0-15,21 21 16,0 0-16,0 0 0,0 0 0,1 21 16,-1 0-16,21 0 0,-21 1 15,0 20-15,1-21 0,-1 21 0,0 22 16,21-22-16,-42 1 0,21 20 15,-21 1-15,0-1 0,0-21 0,0 22 16,0-22-16,0 1 0,-21 20 0,0-21 16,0 1-16,0-1 0,-22-21 0,22 22 15,-21-22-15,21 21 0,-22-21 16,22 22-16,-21-22 0,21 0 0,-22-21 16,22 21-16,0 0 0,-21-21 15,21 0-15,21 21 0,-22-21 16,22-21-1,22 0-15,-1 0 16,0 0-16,0 0 0,0-1 16</inkml:trace>
  <inkml:trace contextRef="#ctx0" brushRef="#br0" timeOffset="69711.53">17886 9843 0,'0'0'16,"0"-22"-16,-21 22 0,-1 0 15,1 0 1,0 0-16,21 22 31,0-1-15,0 0-16,0 0 15,0 0-15</inkml:trace>
  <inkml:trace contextRef="#ctx0" brushRef="#br0" timeOffset="69928.4">17843 10202 0,'0'0'0,"0"22"0,0-1 0,0 0 15,0 0-15,0 0 0,0 0 0,0 1 16,0-1-16,0 21 0,0-21 0,-21 0 16,0 22-16,0-22 0,0 0 15,0 21-15,-1-20 0,1 20 0,0-21 16,0 0-16,-21 0 0,20 1 16,-20-1-16,0 0 0,-1-21 0,1 21 15,-21-21-15,20 0 0,-20 21 16</inkml:trace>
  <inkml:trace contextRef="#ctx0" brushRef="#br1" timeOffset="75443.73">16235 7705 0,'0'0'15,"-21"0"-15,-22 0 0,22 0 0,-21 0 16,21 0-16,-22 21 0,22-21 0,0 0 16,0 0-16,21 21 0,21-21 15,0 21-15,0-21 16,43 0-16,-1 0 0,1 21 0,20-21 16,22 0-16,0 0 0,0 0 15,21 0-15,0 0 0,21 0 0,21 0 16,-20 0-16,-1 0 0,21 0 0,0 0 15,1 0-15,-1 0 0,0 0 16,-20 0-16,-1 0 0,-21 0 0,0-21 16,0 21-16,-21 0 0,-22 0 0,1 0 15,-22 0-15,-20-21 0,-1 21 16,-21 0-16,0 0 0,1 0 16,-22-21-16,21 21 0,-21-21 0,0 0 15,0-1 1,0 1-16,0 0 0,0 0 0,0 0 15</inkml:trace>
  <inkml:trace contextRef="#ctx0" brushRef="#br1" timeOffset="76288.11">20447 6816 0,'0'0'0,"21"-21"0,0 21 0,0 0 15,1-22-15,-1 1 0,0 0 16,0 0-16,-21 0 16,0 0-16,-21-1 15,0 22-15,0-21 16,-22 0-16,22 21 0,-21-21 0,-1 21 16,1 0-16,0 0 15,-1 0-15,1 0 0,0 0 0,-1 0 16,1 21-16,0 0 0,21 0 0,-22 1 15,22 20-15,-21-21 0,21 21 16,-1-20-16,22 20 0,0-21 0,0 21 16,0-20-16,0 20 0,0-21 0,22 0 15,-1 0-15,0 1 0,21-22 16,-21 0-16,22 0 0,-1 0 0,-21 0 16,22 0-16,-1 0 0,0-22 0,22 22 15,-22-21-15,-21 0 0,22-21 16,-1 21-16,0-22 0,-21 22 0,22-21 15,-22-1-15,0-20 16,0 21-16,0-22 0,1 1 0,-1 20 16,0-20-16,0-1 0,-21 1 0,21 20 15,0-20-15,-21 21 0,22-1 16,-22 22-16,0-21 0,-22 42 31,1 42-31,0-21 0,21 22 0,0-1 16,-21 0-16,0 22 0,21-1 0,0-20 15,0 20-15,-21 1 0,21-1 16,-22-21-16,22 1 0,0 20 0,0-42 16,0 22-16,0-1 0,0-21 15,0 0-15,0 1 0,0-1 16,22-21-16,-1 0 0,0 0 16,0 0-16,0 0 0,0 0 15</inkml:trace>
  <inkml:trace contextRef="#ctx0" brushRef="#br1" timeOffset="76635.9">21040 6710 0,'21'0'47,"0"0"-31,0-21-16,0 0 15,0 21-15,1-22 0,-1 1 16,0 0-16,-21 0 16,0 0-1,-21 21-15,0 0 0,-1 0 16,1 0-16,0 21 0,-21 0 16,21-21-16,-1 21 0,1 22 0,0-22 15,0 0-15,21 21 0,0-21 0,-21 1 16,21-1-16,0 21 0,0-21 15,0 0-15,0 1 0,21-1 16,0-21-16,0 0 16,0 0-16,1 0 0,20 0 15,-21 0-15,0 0 0,22 0 0,-22-21 16,21 21-16</inkml:trace>
  <inkml:trace contextRef="#ctx0" brushRef="#br1" timeOffset="76871.78">21590 6541 0,'0'0'16,"0"-22"-16,-21 22 16,0 0-16,-1 22 15,1-1-15,0 0 0,0 0 0,0 0 16,0 0-16,21 22 0,-22-22 16,22 21-16,-21-21 0,21 1 0,0-1 15,0 21-15,0-21 0,0 0 16,21 1-16,1-1 0,-1-21 15,0 0-15,0 0 0,21 0 0,-20 0 16,20 0-16,0 0 0,-21 0 0,22-21 16,-1-1-16,0 1 0,-20 0 15,20 0-15</inkml:trace>
  <inkml:trace contextRef="#ctx0" brushRef="#br1" timeOffset="77119.75">22161 5948 0,'0'0'0,"0"-21"0,-21 42 16,0 0-16,0 0 15,0 22-15,0-1 0,-1 0 0,1 22 16,0-22-16,0 22 0,0-1 16,21-21-16,-21 22 0,-1-22 0,22 22 15,0-22-15,0 0 0,0 1 16,0-1-16,0-21 0,0 0 0,0 1 15,0-1-15,0 0 0,0 0 16,43-21-16,-22 0 0,0 0 0,0 0 16,0 0-16,1 0 0,-1 0 0,21 0 15</inkml:trace>
  <inkml:trace contextRef="#ctx0" brushRef="#br1" timeOffset="77736.39">22373 6519 0,'0'0'0,"0"-21"0,0 0 0,0 0 16,0 0-16,-21 21 0,0 0 16,0 0-16,-1 21 0,1 0 15,0 21-15,0-20 0,0 20 16,0-21-16,-1 21 0,1 1 0,0-22 16,21 21-16,0-21 0,0 22 15,0-22-15,0 0 0,0 0 0,0 0 16,0 1-16,0-1 0,21 0 15,0-21-15,1 0 16,-1 0-16,0 0 0,0 0 0,0-21 16,0 0-16,1 21 0,-1-22 0,0 1 15,0 0-15,0 0 0,0-21 16,-21 20-16,0 1 0,22 0 16,-22-21-16,21 21 0,-21-1 15,0 1-15,0 42 16,0 1-1,0-1-15,-21 0 16,21 21-16,-22-21 0,22 1 0,0-1 16,0 0-16,0 0 0,0 0 15,0 0-15,22 1 16,-1-22-16,0 0 16,0 0-16,0 0 0,0 0 0,1 0 15,-1 0-15,0-22 0,21 1 16,-21 21-16,1-21 0,-1 0 15,0 0-15,0-22 0,-21 22 0,21 0 16,0 0-16,-21 0 0,0 0 16,22-1-16,-1 1 0,-21 42 15,0 1 1,0-1-16,0 0 16,0 0-16,0 0 0,0 0 0,0 1 15,0-1-15,0 0 0,0 0 16,0 0-16,0 0 0,21 1 15,0-22-15,21 0 0,-20 0 16,20 0-16,-21 0 0,21 0 16,1 0-16,-1-22 0</inkml:trace>
  <inkml:trace contextRef="#ctx0" brushRef="#br1" timeOffset="78143.95">23389 6541 0,'-21'0'0,"42"0"0,-63 0 15,21 0-15,-1 0 0,1 0 0,0 0 16,0 0-16,0 21 0,0 0 16,-1 0-16,1 21 0,0-20 0,21-1 15,-21 0-15,21 0 0,-21 0 0,21 0 16,0 1-16,0-1 0,0 0 16,0 0-1,21-21-15,0 0 16,0 0-16,0 0 0,1 0 15,-1-21-15,0 0 0,0 21 16,0-21-16,-21-1 0,0 1 16,21 0-16,1 0 0,-22 0 0,0 0 15,0-1-15,0 1 0,0 0 0,0 42 32,0 0-32,0 1 15,0-1-15,0 0 0,0 0 0,0 0 0,0 0 16,0 1-16,0-1 0,0 0 15,0 0-15,0 0 16,0 0-16,21-21 16,0 0-16,0 0 15,0 0-15,0 0 0,1-21 16,-1 0-16,0 0 0,0 21 0</inkml:trace>
  <inkml:trace contextRef="#ctx0" brushRef="#br1" timeOffset="78395.64">23728 6138 0,'0'0'0,"0"-42"0,0 21 0,0 0 16,0 0-16,0 42 15,-21 0 1,21 0-16,-22 0 0,1 22 0,0-1 16,0 0-16,0 1 0,0 20 15,-1-21-15,1 22 0,21-22 0,-21 22 16,0-22-16,21 0 0,0 1 0,-21-1 15,21 0-15,0-20 0,0-1 16,0 21-16,0-21 0,0 0 16,21-21-16,0 0 15,0 0-15,22 0 16,-22 0-16,0-21 0,21 0 16</inkml:trace>
  <inkml:trace contextRef="#ctx0" brushRef="#br1" timeOffset="79200.17">24003 6562 0,'-64'42'15,"64"-21"-15,-21-21 0,0 43 16,0-22-16,0 0 0,0 0 0,21 0 16,0 0-16,-22 1 0,22-1 0,0 0 15,0 0-15,0 0 16,0 0-1,22-21-15,-1 0 0,0 0 0,0 0 16,0 0-16,0 0 0,1 0 16,-1-21-16,21 21 0,-21-21 0,0 0 15,1 21-15,-1-21 0,0 0 0,-21-1 16,21 22-16,-21-21 0,21 0 16,-42 42 15,0 0-31,21 1 15,-21-22-15,0 21 0,21 0 16,-22-21-16,22 21 0,0 0 16,22-21 15,-1 0-15,0 0-16,0-21 15,0 0-15,-21 0 16,0 0-16,0-1 0,0 1 15,21 0-15,-21 0 0,0 0 16,22 0-16,-1 21 0,-21-22 16,21 22-1,-21 22-15,0-1 16,0 0-16,0 0 16,0 0-16,0 0 15,0 1-15,0-1 0,0 0 16,21-21 46,-21-21-62,0 0 0,0-1 16,21 1-16,0 0 0,1 0 16,-22-21-16,21 20 0,0 1 15,0 0-15,0 0 0,0 21 16,-21 21-1,22 0-15,-22 0 16,0 1-16,0-1 0,0 21 16,0-21-16,0 0 0,0 1 15,-22-1-15,22 0 0,-21 0 0,0 0 16,21 0-16,0 1 16,-21-22-16,21-22 31,0 1-31,0 0 15</inkml:trace>
  <inkml:trace contextRef="#ctx0" brushRef="#br1" timeOffset="79388.07">24384 6308 0,'0'0'16,"-21"-21"-16,0 21 15,-1 0-15,1 0 16,0 0 15,0 0-15</inkml:trace>
  <inkml:trace contextRef="#ctx0" brushRef="#br1" timeOffset="79559.89">23474 6329 0,'0'0'16,"-21"0"-16,-22 0 0,22 0 0,42 0 31,0 0-31,1 0 0,20 0 16,0 0-16,1 0 0,-1 0 0,0 0 15,22 0-15,-22 0 0,0 0 16,-20 0-16</inkml:trace>
  <inkml:trace contextRef="#ctx0" brushRef="#br1" timeOffset="80460.07">20574 9927 0,'0'0'16,"21"0"-16,21 0 0,-20 0 0,-1-21 0,0 0 15,0 0-15,0 21 0,0-21 16,-21-1-16,22 1 0,-22-21 0,21 21 16,-21 0-16,0-1 0,0-20 0,0 21 15,0-21-15,-21 20 0,-1 1 16,-20-21-16,21 21 0,-21 0 0,-1 21 15,22-22-15,-21 22 0,-1 0 0,1 0 16,0 0-16,-1 22 16,1-1-16,0 0 0,-1 21 0,22 1 15,-21-22-15,21 21 0,-22 0 0,22 1 16,0-1-16,0 0 0,21-20 16,0 20-16,0-21 0,0 21 0,0-20 15,0-1-15,21-21 0,0 21 0,22-21 16,-22 0-16,21 0 0,0 0 15,1 0-15,-1-21 0,22 0 0,-22-1 16,21 1-16,-20 0 0,-1 0 16,0-21-16,1-1 0,-1 22 0,-21-21 15,22-22-15,-22 22 0,0 0 16,0-1-16,0-20 0,0 20 0,1 1 16,-1-21-16,-21 20 0,21-20 15,-21-1-15,21 22 0,-21-22 0,0 22 16,0-21-16,0 41 0,0 1 15,0 0-15,0 42 16,0 22-16,-21-1 0,0 0 0,0 22 16,-1-1-16,1 1 0,0-1 15,0 1-15,0-1 0,21 1 0,0-1 16,0 1-16,0-22 0,0 0 0,0 1 16,0-1-16,0-21 15,21 22-15,0-22 0,0 0 0,0-21 16,1 0-16,-1 0 0,21 0 15,-21 0-15,0 0 0,1 0 16</inkml:trace>
  <inkml:trace contextRef="#ctx0" brushRef="#br1" timeOffset="80795.88">21167 9652 0,'21'-21'16,"0"0"-16,0 21 16,0-21-16,0-1 0,1 22 15,-1-21-15,0 0 0,-21 0 16,0 0 0,-21 21-1,0 0-15,-1 0 0,1 21 0,0 0 16,0 0-16,0 0 0,0 1 15,-1-1-15,1 21 0,21-21 16,0 0-16,-21 1 0,21-1 0,0 0 0,0 0 16,0 0-16,0 0 0,21 1 15,0-22-15,1 0 16,20 0-16,-21 0 0,0 0 16,22-22-16,-1 22 0,0-21 15,1 0-15,-1 0 0</inkml:trace>
  <inkml:trace contextRef="#ctx0" brushRef="#br1" timeOffset="83315.56">22013 9081 0,'0'-22'0,"0"44"0,-21-44 16,0 44-16,21-1 15,-21 0-15,0 21 0,-1-21 16,22 22-16,-21-1 0,0 0 15,21 22-15,-21-22 0,0 22 0,21-22 16,-21 22-16,-1-1 0,1 1 0,0-1 16,0 1-16,0-1 0,0 1 15,-1 20-15,1-20 0,0 20 0,-21-20 16,21 21-16,-22-1 0,22 1 0,0-22 16,-21 22-16,20-21 0,1 20 15,-21-20-15,42-1 0,0 1 16,-21-1-16,21 1 0,0-22 0,0 0 15,0 1-15,0-22 0,21 21 0,0-21 16,0-21-16,0 0 0,22 0 16,-22 0-16,21 0 0,1 0 0,-22-21 15,21 0-15,0 0 0,1-21 0,-1 20 16,0-20-16,-20 0 0,20-1 0,-21 1 16,0 0-16,0-1 0,1 1 15,-22-21-15,0 20 0,0-20 0,0-1 16,-22 1-16,1-1 0,0 1 0,0-1 15,-21 1-15,-1-1 0,1 22 16,0 0-16,-1 20 0,1 1 16,0 0-16,20 0 0,-20 0 0,21 21 15,0 0-15,21-21 0,0-1 32,21 22-32,0 0 0,0-21 0,22 0 15,-1 21-15,0-21 0,1 0 0,-1 0 16,0-1-16,22 1 0,-22 0 15,0 0-15,1 0 0,-1-22 0,0 22 16,1-21-16,-22 0 0,21 20 0,-21-20 16,1 0-16,-22 21 0,0-1 15,0 1-15,0 0 0,0 0 0,0 0 16,0 0 0,0 42-1,0 0 1,0 0-16,0 0 0,-22 0 15,22 22-15,0-22 0,0 0 0,0 0 16,0 0-16,0 22 0,0-22 16,0 0-16,0 0 0,22 0 15,-1-21-15,0 0 16,0 0-16,0 0 0,0 0 0,1-21 16,-1 21-16,21-21 0,-21 0 15,22 0-15,-22 0 0,0-1 0,21 1 16,-21 0-16,1 0 0,-1-21 15,0 20-15,0 1 0,-21 0 16,0 0-16,-21 42 31,0 0-15,21 0-16,-21 1 0,-1-1 0,22 21 16,-21-21-16,21 0 0,0 1 0,-21-1 15,21 0-15,-21 0 0,21 0 16,0 0-16,0 1 15,0-44 17,21 1-32,0 0 15,-21 0-15,21 0 0,1 0 0,-1-1 16,-21 1-16,21 0 0,0 0 16,-21 0-16,21 0 0,0 21 15,-21 21 1,0 0-16,0 0 15,0 0-15,0 0 0,0 22 16,0-22-16,0 0 0,0 0 16,0 0-16,0 1 0,22-1 15,-1-21-15,0 0 16,0 21-16,0-21 0,0 0 0,1 0 16,-1 0-16,0 0 15,0-21-15,0 21 0,0-21 0,1-1 16,-1 1-16,0 0 0,0 0 0,0-21 15,0 20-15,1-20 0,-22 21 16,21-21-16,-21 20 0,21-20 0,-21 21 16,21 21-16,-21-21 0,0 42 31,-21 0-31,21 0 0,-21 22 16,21-22-16,-21 0 0,21 21 0,0-21 15,0 1-15,0-1 0,0 0 16,0 0-16,0 0 0,0 0 0,0 1 15,21-22-15,0 21 16,0-21-16,0 0 0,0 0 16,1 0-16,-1 0 0,0-21 0,0-1 15,0 22-15,-21-21 0,43 0 0,-43-21 16,21 21-16,0-22 0,0 22 16,0-21-16,0-1 0,1 1 0,-1 0 15,0-22-15,0 22 0,0 0 0,0-1 16,1 1-16,-1-22 0,-21 43 15,0-21-15,0 21 0,0 0 0,0-1 16,-21 22 0,21 22-16,-22-1 0,1 0 15,0 21-15,0 1 0,0-22 16,21 21-16,-21 0 0,-1 1 0,22-1 16,-21 0-16,21 1 0,0-1 15,0-21-15,0 22 0,0-1 0,0 0 16,0 1-16,0-22 0,0 21 0,0-21 15,0 0-15,21 1 0,1-22 16,-22 21-16,21-21 0,0 0 0,0 0 16,0 0-16,0 0 0,1 0 0,-1 0 15,0-21-15,0 21 0,0-22 16,0 1-16,1 0 0,-1 0 16,21-21-16,-21 20 0,0 1 0,1-21 15,-1 21-15,0 0 0,-21-1 16,21 1-16,0 21 0,-21 21 31,0 1-31,0-1 0,0 0 16,0 0-16,0 0 0,0 0 0,0 1 15,0 20-15,0-21 0,0 0 16,0 0-16,0 1 0,21-1 16,1-21-16,-1 0 15,0 0-15,0 0 16,0 0-16,0-21 0,1-1 15,-1 1-15,0 21 0,0-21 0,0 0 0,0-21 16,1 20-16,-1 1 0,-21 0 16,21-21-16,-21 21 0,21 21 15,-21-22-15,0 44 16,0-1 0,-21 0-16,21 0 0,-21 0 15,21 0-15,0 1 0,0-1 0,0 0 16,0 0-16,0 0 0,0 0 0,0 1 15,0-1-15,21-21 32,0 0-32,0 0 0,0 0 15,1 0-15,-22-21 16,21-1-16,0 1 16,-21 0-16,0 0 0,0 0 0,0 0 15,0-22-15,0 22 0,0 0 16,-21 0-16,0 0 0,-1-1 0,1 22 15,0 0-15,0 0 16,42 0 15,0 0-15,0 0-16,1 0 16,-1-21-16,0 21 0,0 0 0,0 0 15,0 0-15,1 0 0,-1 0 0,0 0 16,0 0-1,-21 21-15,21 1 0,-21-1 0,0 0 16,0 0-16,0 0 0,0 0 0,0 1 16,0-1-16,0 0 0,0 0 15,0 0-15,0 0 0,0 1 16,21-22 31,-21-22-47,0 1 15,22 0-15,-1 0 0,0 0 0,-21 0 16,21-1-16,0-20 0,0 21 16,1 0-16,-1-22 0,0 22 0,21 0 15,-21 0-15,1 21 0,-1 0 0,0 0 16,0 0-16,0 0 16,-21 21-16,0 0 0,0 0 0,0 1 15,0 20-15,0-21 0,0 21 0,0-20 16,0-1-16,0 21 0,21-21 15,-21 0-15,22 1 0,-22-1 0,21 0 16,0-21-16,0 21 0,0-21 16,0 0-16,1 0 0,-1 0 15,0 0-15,0 0 0,0 0 16,0-21-16,-21 0 0,22 0 16,-1-1-16,-21 1 0,0 0 15,0 0-15,0-21 0,21 20 0,-21-20 16,0 21-16,0-21 0,21 20 0</inkml:trace>
  <inkml:trace contextRef="#ctx0" brushRef="#br1" timeOffset="83507.43">24680 9186 0,'0'0'0,"-21"0"0,0 0 0,0 0 0,21 22 15,-21-22 32</inkml:trace>
  <inkml:trace contextRef="#ctx0" brushRef="#br1" timeOffset="83705.33">23791 9292 0,'0'0'0,"0"21"16,21-21 0,1 0-1,-1 0-15,0 0 0,0 0 0,0 0 16,0 0-16,1 0 0,-1-21 0</inkml:trace>
  <inkml:trace contextRef="#ctx0" brushRef="#br1" timeOffset="83907.36">23114 9313 0,'0'0'0,"-21"0"0,42 0 32,0 0-17,0 0-15,0 0 0,1 0 16,-1-21-16,0 21 0,0 0 0,-21-21 16,21 21-16,-21-21 0</inkml:trace>
  <inkml:trace contextRef="#ctx0" brushRef="#br1" timeOffset="84799.89">21230 7599 0,'0'0'0,"-42"0"0,21 0 0,-1 0 0,1 0 16,-21 0-16,21 0 0,0 0 15,-1 0-15,1 0 0,64 0 47,-22 0-47,21 0 0,22 0 0,20 0 16,22-21-16,0 21 0,0-21 15,21 21-15,0 0 0,0 0 0,21 0 16,21 0-16,-21-22 0,1 22 0,-1 0 16,0 0-16,-21 0 0,0-21 15,-21 21-15,0-21 0,-1 21 0,-41 0 16,-1-21-16,1 21 0,-22 0 15,-21-21-15,1 21 0,-1 0 0,-21-21 16,0-1-16,0 1 16,0 0 15,-21 21-15,-1 0-1,1 21-15,21 0 0,-21-21 0</inkml:trace>
  <inkml:trace contextRef="#ctx0" brushRef="#br1" timeOffset="85551.4">20532 10626 0,'-22'0'0,"44"0"0,-86 0 0,43 0 16,0 0-16,0 0 0,-1 0 0,44 0 31,-1 0-31,21 0 0,0 0 16,22 0-16,21-21 0,-1-1 0,22 22 15,0 0-15,21 0 0,0-21 16,21 21-16,0 0 0,22 0 0,-22 0 16,21 0-16,0 0 0,1 0 15,20 0-15,-20 0 0,-1 0 0,-21 0 16,21 0-16,-20 0 0,-1 0 16,-21 0-16,-21-21 0,-1 21 15,1 0-15,-42 0 0,-1-21 0,1 21 16,-22 0-16,-21 0 0,0-21 0,1 21 15,-1-21-15,-21-1 16,0 1-16,0 0 16,0 0-1,-21 21 17,-1 0-32,1-21 15,0 21-15,0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62A1-EE40-408B-B341-F4E8C62CD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4B358-BEFA-4FAA-9C69-1595F9732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9B98-D72A-461C-AC32-9E6D9B99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2498B-5111-43CC-9D12-7B6FC6B6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6FFF-248F-4E2F-89B6-1D61A97F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52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215A-220F-40BA-B069-58351AB6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70AB0-CC8D-45C0-A5C8-0D2C9A5B0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4ABC1-F72D-4DC6-B8E8-B5DF46A6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621E-9B9A-4304-895F-64E8429C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94C86-62BF-409B-8798-23DF3ECA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ABE0E-9D37-4512-B146-9A916EA28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8A517-F285-4919-A1AB-8E2EFD85F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CB708-41DB-4FEB-8B23-7580EF13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3EF7-41A1-45C3-9329-DA3B51AD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9726-AE5D-4AC6-9D4D-E423F7E2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2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1AA8-2D17-4C94-B731-DE78280C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08E0-06BC-436A-B6F2-05D35421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9F57F-3E5D-4AF6-A15E-D3486188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20717-F734-4099-BFBF-B11771AF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EDE5-490C-4A46-9479-C9815357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4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4B79-66EF-48CB-A2BB-ADD3DAFA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90487-66D3-4590-B560-D80FA63CC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CE2FC-740A-470B-A1E3-F2A6404E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E7CC-0F2A-4AF2-BD4D-531CC1E9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F07E8-6FF2-43B6-AD79-E6E8882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64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5231-CB44-435C-9889-65D3D9E1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3E6D-A8DD-4D80-B182-76937EB16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35DB4-4BA2-4379-98A4-01287C74B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1C9D4-F78B-4FF8-A1F8-CF2C0500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C13A2-AF2B-4C55-9FB9-F30D8D93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F4F0-F5B9-4DF8-B11D-72446428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1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9B36-54BE-48CD-ABE0-ADDE76AF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62134-846B-46B0-B050-D346CAEDD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F8EA8-1A58-43F3-A88B-D8CA64BE9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E1B1A-6100-4956-AB39-8DC1A982E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AB3DB-512A-4AB8-818A-BBFE2CF6B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47A6A-CDDA-4149-A203-26A561C0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34CA2-26B0-4466-BA5F-64C9278D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71C6B-EBBD-431F-8A82-C20595A9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3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F001-65DE-49FA-91D9-AD4F3AA0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F68-5F20-4679-A31D-051FAADC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22655-776A-495E-8468-BC0A7E09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3FF6A-FF87-46B8-8A1E-98F7619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95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D2A40-1F2F-45CD-9AEC-FAF76148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371D6-C563-4B2C-A044-7AF08648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FD09A-92A0-44C5-8247-01799AFA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3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F950-FE38-4719-96A2-620097B1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1DD5-9532-4FDC-8A29-F3A79F71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E75B2-F2F5-414E-B469-90AA3D490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1AA79-BD10-44F7-B397-4D7055BA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6A9D9-5804-42A8-8B66-3437024C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76B68-4E6C-4860-8E6B-FF0551BC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4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EDCE-2B09-4A56-B94B-A265CEBB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36D77-E287-4EC3-902B-25EBC4027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2EE67-B45A-4306-9EEE-1F80C6310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C54AB-D2CA-4C13-9687-6E554906C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407E-ECA8-4F67-BABA-86F03D9E690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7725-F524-40B0-98FD-D2DDBDEF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258AD-4C15-447B-8A9B-5D668B9F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8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3A0AD-7FF1-4709-94F4-70185970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CBEA3-CC50-4ECD-8BF1-515B1AE5A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D7C8-59CF-4738-BEAE-65380D621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407E-ECA8-4F67-BABA-86F03D9E6902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0120A-47DB-4656-9ABA-E64959D0F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F0C5-37A2-4813-89F7-786213158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4503B-92B6-4EB3-A989-E8834E9B8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AAFA08-8366-47FA-A926-42FD8CDEFECB}"/>
                  </a:ext>
                </a:extLst>
              </p14:cNvPr>
              <p14:cNvContentPartPr/>
              <p14:nvPr/>
            </p14:nvContentPartPr>
            <p14:xfrm>
              <a:off x="442080" y="190440"/>
              <a:ext cx="7719120" cy="219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AAFA08-8366-47FA-A926-42FD8CDEFE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81080"/>
                <a:ext cx="7737840" cy="22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56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8A0CB9-C507-4265-BA27-2520A746297F}"/>
                  </a:ext>
                </a:extLst>
              </p14:cNvPr>
              <p14:cNvContentPartPr/>
              <p14:nvPr/>
            </p14:nvContentPartPr>
            <p14:xfrm>
              <a:off x="243720" y="175320"/>
              <a:ext cx="11849400" cy="619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8A0CB9-C507-4265-BA27-2520A74629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65960"/>
                <a:ext cx="11868120" cy="62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92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A14186-7DF9-4547-91DD-BB58E0FDDB21}"/>
                  </a:ext>
                </a:extLst>
              </p14:cNvPr>
              <p14:cNvContentPartPr/>
              <p14:nvPr/>
            </p14:nvContentPartPr>
            <p14:xfrm>
              <a:off x="175320" y="137160"/>
              <a:ext cx="11734920" cy="547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A14186-7DF9-4547-91DD-BB58E0FDDB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127800"/>
                <a:ext cx="11753640" cy="54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26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BAEF9C-50D1-4A13-AB97-F323066C30C3}"/>
                  </a:ext>
                </a:extLst>
              </p14:cNvPr>
              <p14:cNvContentPartPr/>
              <p14:nvPr/>
            </p14:nvContentPartPr>
            <p14:xfrm>
              <a:off x="91440" y="23040"/>
              <a:ext cx="9151920" cy="542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BAEF9C-50D1-4A13-AB97-F323066C30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080" y="13680"/>
                <a:ext cx="9170640" cy="54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98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ED7D9F-00B5-46DE-8D88-198FEA3E1F76}"/>
                  </a:ext>
                </a:extLst>
              </p14:cNvPr>
              <p14:cNvContentPartPr/>
              <p14:nvPr/>
            </p14:nvContentPartPr>
            <p14:xfrm>
              <a:off x="190440" y="175320"/>
              <a:ext cx="3917160" cy="2873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ED7D9F-00B5-46DE-8D88-198FEA3E1F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65960"/>
                <a:ext cx="3935880" cy="28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87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1D2C76-ECEE-4DA3-BDAF-517359EE52E6}"/>
                  </a:ext>
                </a:extLst>
              </p14:cNvPr>
              <p14:cNvContentPartPr/>
              <p14:nvPr/>
            </p14:nvContentPartPr>
            <p14:xfrm>
              <a:off x="205560" y="68760"/>
              <a:ext cx="5540400" cy="3398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1D2C76-ECEE-4DA3-BDAF-517359EE52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59400"/>
                <a:ext cx="5559120" cy="34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03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77913F-51FA-4F10-B793-B4678BD5B75E}"/>
                  </a:ext>
                </a:extLst>
              </p14:cNvPr>
              <p14:cNvContentPartPr/>
              <p14:nvPr/>
            </p14:nvContentPartPr>
            <p14:xfrm>
              <a:off x="114120" y="106560"/>
              <a:ext cx="10577160" cy="455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77913F-51FA-4F10-B793-B4678BD5B7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97200"/>
                <a:ext cx="10595880" cy="45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307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1D8084-F114-4ABC-B188-C974E5F36DEE}"/>
                  </a:ext>
                </a:extLst>
              </p14:cNvPr>
              <p14:cNvContentPartPr/>
              <p14:nvPr/>
            </p14:nvContentPartPr>
            <p14:xfrm>
              <a:off x="251280" y="198000"/>
              <a:ext cx="6576480" cy="422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1D8084-F114-4ABC-B188-C974E5F36D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88640"/>
                <a:ext cx="6595200" cy="42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493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896667-1CB3-4047-9DF1-E8C7E0729C55}"/>
                  </a:ext>
                </a:extLst>
              </p14:cNvPr>
              <p14:cNvContentPartPr/>
              <p14:nvPr/>
            </p14:nvContentPartPr>
            <p14:xfrm>
              <a:off x="571320" y="525960"/>
              <a:ext cx="9396000" cy="4975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896667-1CB3-4047-9DF1-E8C7E0729C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516600"/>
                <a:ext cx="9414720" cy="49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07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00853C-6CCD-45FF-B756-96434F7D57D6}"/>
                  </a:ext>
                </a:extLst>
              </p14:cNvPr>
              <p14:cNvContentPartPr/>
              <p14:nvPr/>
            </p14:nvContentPartPr>
            <p14:xfrm>
              <a:off x="205560" y="129600"/>
              <a:ext cx="8778600" cy="325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00853C-6CCD-45FF-B756-96434F7D57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20240"/>
                <a:ext cx="8797320" cy="32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0582C7-EC93-4FFA-A342-4F6DEAEB2E0F}"/>
                  </a:ext>
                </a:extLst>
              </p14:cNvPr>
              <p14:cNvContentPartPr/>
              <p14:nvPr/>
            </p14:nvContentPartPr>
            <p14:xfrm>
              <a:off x="632520" y="3269160"/>
              <a:ext cx="4618080" cy="1272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0582C7-EC93-4FFA-A342-4F6DEAEB2E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160" y="3259800"/>
                <a:ext cx="4636800" cy="12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6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E7FAAE-DFBD-4155-BD79-22C8C097991E}"/>
                  </a:ext>
                </a:extLst>
              </p14:cNvPr>
              <p14:cNvContentPartPr/>
              <p14:nvPr/>
            </p14:nvContentPartPr>
            <p14:xfrm>
              <a:off x="518040" y="228600"/>
              <a:ext cx="7331040" cy="279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E7FAAE-DFBD-4155-BD79-22C8C09799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80" y="219240"/>
                <a:ext cx="7349760" cy="28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67A94B-DAF9-435F-ABF4-3F055EA434DC}"/>
                  </a:ext>
                </a:extLst>
              </p14:cNvPr>
              <p14:cNvContentPartPr/>
              <p14:nvPr/>
            </p14:nvContentPartPr>
            <p14:xfrm>
              <a:off x="1188720" y="2994840"/>
              <a:ext cx="8077680" cy="340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67A94B-DAF9-435F-ABF4-3F055EA434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9360" y="2985480"/>
                <a:ext cx="8096400" cy="342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683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6F4F30-18BE-4637-B2D6-D0F92FEC1A0B}"/>
                  </a:ext>
                </a:extLst>
              </p14:cNvPr>
              <p14:cNvContentPartPr/>
              <p14:nvPr/>
            </p14:nvContentPartPr>
            <p14:xfrm>
              <a:off x="15120" y="114480"/>
              <a:ext cx="9426240" cy="599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6F4F30-18BE-4637-B2D6-D0F92FEC1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105120"/>
                <a:ext cx="9444960" cy="60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49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C1349E-9043-400F-BACA-0389CD5CF926}"/>
                  </a:ext>
                </a:extLst>
              </p14:cNvPr>
              <p14:cNvContentPartPr/>
              <p14:nvPr/>
            </p14:nvContentPartPr>
            <p14:xfrm>
              <a:off x="15120" y="243720"/>
              <a:ext cx="9601560" cy="477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C1349E-9043-400F-BACA-0389CD5CF9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" y="234360"/>
                <a:ext cx="9620280" cy="47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81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B709DC-9113-4757-9143-B7EE9D569D2D}"/>
                  </a:ext>
                </a:extLst>
              </p14:cNvPr>
              <p14:cNvContentPartPr/>
              <p14:nvPr/>
            </p14:nvContentPartPr>
            <p14:xfrm>
              <a:off x="60840" y="152280"/>
              <a:ext cx="8732880" cy="634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B709DC-9113-4757-9143-B7EE9D569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142920"/>
                <a:ext cx="8751600" cy="63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049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EBBB65-12B1-4C50-B8D2-7B74DA043B63}"/>
                  </a:ext>
                </a:extLst>
              </p14:cNvPr>
              <p14:cNvContentPartPr/>
              <p14:nvPr/>
            </p14:nvContentPartPr>
            <p14:xfrm>
              <a:off x="205560" y="274320"/>
              <a:ext cx="8900640" cy="4549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EBBB65-12B1-4C50-B8D2-7B74DA043B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64960"/>
                <a:ext cx="8919360" cy="45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53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5416D9-09A4-4EAB-ABDE-8FF2BCB792CF}"/>
                  </a:ext>
                </a:extLst>
              </p14:cNvPr>
              <p14:cNvContentPartPr/>
              <p14:nvPr/>
            </p14:nvContentPartPr>
            <p14:xfrm>
              <a:off x="251280" y="182880"/>
              <a:ext cx="8207280" cy="346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5416D9-09A4-4EAB-ABDE-8FF2BCB792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173520"/>
                <a:ext cx="822600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33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8AAC-C316-4339-B1D8-0AACF817A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39B98-C0BF-49B6-AEE7-CDA7595FA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E3E450-6E59-4245-8025-28F28D99715D}"/>
                  </a:ext>
                </a:extLst>
              </p14:cNvPr>
              <p14:cNvContentPartPr/>
              <p14:nvPr/>
            </p14:nvContentPartPr>
            <p14:xfrm>
              <a:off x="205560" y="274320"/>
              <a:ext cx="3558960" cy="1913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E3E450-6E59-4245-8025-28F28D9971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64960"/>
                <a:ext cx="3577680" cy="19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B1DE99-6F80-4077-84E0-F63EC5226ADE}"/>
                  </a:ext>
                </a:extLst>
              </p14:cNvPr>
              <p14:cNvContentPartPr/>
              <p14:nvPr/>
            </p14:nvContentPartPr>
            <p14:xfrm>
              <a:off x="182880" y="647640"/>
              <a:ext cx="11308320" cy="5555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B1DE99-6F80-4077-84E0-F63EC5226A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20" y="638280"/>
                <a:ext cx="11327040" cy="55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97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2</cp:revision>
  <dcterms:created xsi:type="dcterms:W3CDTF">2022-01-27T02:30:09Z</dcterms:created>
  <dcterms:modified xsi:type="dcterms:W3CDTF">2022-01-28T02:20:05Z</dcterms:modified>
</cp:coreProperties>
</file>