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9T01:59:48.0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C00000"/>
    </inkml:brush>
    <inkml:brush xml:id="br5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1376 2477 0,'-21'0'47,"-1"-22"-47,1 22 140,0 0-109</inkml:trace>
  <inkml:trace contextRef="#ctx0" brushRef="#br0" timeOffset="2040.35">1291 2455 0,'0'-21'31,"0"0"0,0 0 0,0 42 63,0 0-78,0 0-16,0 1 15,0-1-15,0 0 16,0 0-16,0 0 0,0 0 16,0 1-16,0-1 15,0 0-15,0 0 0,0 0 0,0 0 16,0 1-16,0-1 15,0 0-15,0 0 16,0 0-16,0 0 0,0 1 0,0-1 16,0 0-16,0 0 0,-21 0 15,21 0-15,0 1 0,0-1 0,-21 0 16,21 0-16,0 0 0,0 22 16,0-22-16,0 0 0,0 0 15,0 0-15,0 0 0,-21 22 0,21-22 16,0 0-16,0 21 0,0-20 15,0-1-15,0 0 0,0 21 16,0-21-16,0 1 0,0-1 0,0 0 16,0 0-16,0 0 15,0 0-15,0 1 0,0-1 0,0 0 16,0 0-16,0 0 0,0 0 16,0 1-16,0-1 0,0 0 15,0 0-15,21 0 0,-21 0 16,0 1-16,0-1 15,0 0-15,0 0 0,21 0 0,-21 0 16,21-21-16,-21 22 0,0-1 16,0 0-16,0 0 0,0 0 0,21 0 15,-21 1-15,21-1 16,-21 0-16,0 0 0,0 0 16,0 0-16,0 1 0,22-1 15,-22 0-15,0 0 16,21 0-16,-21 0 0,0 1 0,0-1 15,0 0-15,0 0 0,0 0 16,0 0-16,21 1 0,-21-1 0,0 0 16,21 0-16,-21 0 0,0 0 15,0 1-15,0-1 0,0 0 16,21 0-16,-21 0 0,0 0 16,0 22-16,0-22 0,0 0 15,0 0-15,0 0 0,0 22 0,21-22 16,-21 0-16,0 0 0,0 0 15,0 1-15,0 20 0,22-21 16,-22 0-16,0 0 0,0 1 16,0-1-16,0 0 0,0 0 0,0 0 15,0 0-15,0 1 16,0-1-16,0 0 0,0 0 16,0 0-16,0 0 15,0 1-15,0-1 16,0 0-16,0 0 15,0 0-15,0 0 16,0 1-16,0-1 16,0 0-16,0 0 15,0 0-15,0 0 0,0 1 16,0-1-16,0 0 16,0 0-16,0 0 0,0 0 0,0 1 15,0-1-15,0 0 0,0 0 16,0 0-16,0 0 0,0 1 15,0 20-15,0-21 0,0 0 0,0 0 16,0 1-16,0-1 0,0 0 16,0 0-16,0 0 0,0 0 0,0 22 15,0-22-15,0 0 0,0 0 16,0 0-16,0 1 0,0-1 0,0 0 16,0 0-16,0 21 15,0-20-15,0-1 0,0 0 0,0 0 16,0 0-16,0 0 0,0 22 15,0-22-15,0 0 0,0 0 0,0 0 16,0 1-16,0-1 0,0 21 16,0-21-16,0 0 0,0 1 15,0-1-15,0 0 0,0 0 0,0 0 16,0 0-16,0 1 16,0-1-16,0 0 0,0 0 0,0 0 15,0 0-15,0 1 16,0-1-16,0 0 15,0 0-15,0 0 16,0 0-16,0 1 0,0-1 0,0 0 16,0 0-16,0 0 0,0 0 15,0 1-15,0-1 0,0 0 0,0 0 16,0 0-16,0 0 0,0 1 16,0-1-16,0 0 0,0 0 0,0 0 15,0 0-15,0 1 0,0-1 16,0 0-16,0 0 0,0 0 0,0 0 15,0 1-15,0-1 0,0 0 16,0 0-16,0 0 0,0 0 16,-22 1-16,22-1 15,0 0-15,0 21 0,0-21 0,0 1 16,-21-1-16,21 21 0,0-21 16,0 0-16,0 22 0,0-22 0,0 21 15,0-21-15,0 22 0,0-22 16,0 21-16,-21-21 0,21 22 15,0-22-15,0 0 0,0 0 0,0 22 16,0-22-16,0 0 0,0 0 16,0 0-16,0 0 0,0 22 0,0-22 15,0 0-15,0 0 0,0 0 16,0 1-16,0-1 0,0 0 0,0 0 16,-21 0-16,21 22 15,0-22-15,0 0 0,0 0 0,0 0 16,0 0-16,0 1 0,0-1 15,0 0-15,0 0 0,0 0 0,0 22 16,0-22-16,0 0 0,0 0 16,0 0-16,0 0 0,0 1 15,0-1-15,0 0 0,0 0 16,0 0-16,0 0 0,0 1 0,0-1 16,0 0-16,0 0 0,0 0 15,0 0-15,0 1 0,0-1 16,0 0-16,0 0 0,0 0 15,0 0-15,0 1 0,0-1 16,0 0-16,0 0 16,0 0-16,0 0 0,0 1 0,0-1 15,0 0-15,0 0 16,0 0-16,0 0 0,0 1 16,0-1-1,-21-21 16,0-21 1,21-1-32,0 1 0,0-21 15,0 21-15</inkml:trace>
  <inkml:trace contextRef="#ctx0" brushRef="#br0" timeOffset="3863.52">1376 2413 0,'21'0'109,"0"0"-93,0 0-1,0 0-15,1 0 0,-1 0 16,0 0-16,0 0 15,0 0-15,0 0 0,1 0 16,20 0-16,-21 0 0,0 0 0,22 0 16,-22 0-16,0 0 0,21 0 15,-21 0-15,22 0 0,-22 0 16,21-21-16,-21 21 0,1 0 0,20 0 16,0 0-16,-21 0 0,22 0 15,-1 0-15,0 0 0,1 0 0,-1-21 16,22 21-16,-22 0 0,21 0 15,-20 0-15,-1 0 0,22 0 16,-22 0-16,0 0 0,22 0 16,-22 0-16,0-21 0,1 21 0,-1 0 15,0 0-15,1 0 0,-1 0 16,0 0-16,1 0 0,-1 0 0,0 0 16,22 0-16,-22 0 0,1 0 15,20 0-15,1 0 0,-22-22 0,21 22 16,-20 0-16,20 0 0,1 0 15,-22 0-15,22 0 0,-22 0 0,0 0 16,1 0-16,20 0 16,-21 0-16,1 0 0,20 0 0,-20 0 0,20 0 15,-21 0-15,22 0 0,-1 0 16,1 0-16,-22 0 0,22 0 16,-1 0-16,1 0 0,-22 0 0,22 0 15,-1 0-15,-21 0 0,22 0 16,-22 0-16,1 0 0,-1 0 0,0 0 15,1 0-15,-1 0 0,-21 0 16,21 0-16,1 0 0,-22 0 0,21 0 16,1 0-16,-1 0 0,-21 0 15,21 0-15,1 0 0,-1 0 0,22 0 16,-22 0-16,0 0 0,1 0 16,-1 0-16,21 0 0,-20 0 0,-1 0 15,0 0-15,1 0 0,-22 0 16,21 0-16,1 0 0,-22 0 15,21 0-15,-21 0 0,0 0 0,1 0 16,-1 0-16,0 0 0,0 0 16,0 0-16,0 0 0,1 0 15,-1 0 1</inkml:trace>
  <inkml:trace contextRef="#ctx0" brushRef="#br0" timeOffset="6495.14">6583 2350 0,'0'-22'47,"0"44"94,0-1-126,0 0-15,0 0 16,0 0-16,0 0 15,0 1-15,-21-1 0,21 0 0,0 0 16,0 0-16,0 0 0,0 1 16,0-1-16,0 0 0,0 0 0,0 0 15,0 0-15,-22 1 0,22-1 0,0 0 16,0 0-16,0 0 0,0 22 16,0-22-16,0 0 0,0 0 0,0 0 15,0 0-15,0 1 0,-21-1 16,21 0-16,0 0 0,0 21 0,0-20 15,0-1-15,0 0 0,0 21 16,0-21-16,0 22 0,0-22 16,0 21-16,0 1 0,0-22 15,-21 21-15,21-21 0,0 0 0,-21 22 16,21-22-16,0 0 0,0 21 0,0-20 16,0-1-16,0 0 0,0 0 15,0 21-15,0-20 0,0-1 0,0 0 16,0 0-16,0 0 0,0 0 15,0 22-15,0-22 0,0 0 0,0 21 16,0-20-16,0-1 0,0 21 0,0-21 16,0 0-16,0 22 0,0-22 15,21 0-15,-21 21 0,0-20 0,0-1 16,0 0-16,0 21 16,0-21-16,0 1 0,0-1 0,21 0 15,-21 0-15,0 0 0,0 22 0,21-22 16,-21 0-16,0 0 0,0 0 15,0 0-15,0 1 0,0-1 0,22 0 16,-22 0-16,0 0 0,0 0 0,0 22 16,0-22-16,0 0 0,0 0 15,0 0-15,0 22 0,0-22 0,0 0 16,0 0-16,0 0 16,0 22-16,0-22 0,0 0 0,0 0 0,0 0 15,0 1-15,0 20 0,0-21 0,0 0 16,0 0-16,0 1 15,0-1-15,0 0 0,0 0 0,0 0 16,0 0-16,0 1 0,0-1 16,0 0-16,0 0 0,0 0 15,0 0-15,0 1 0,0 20 0,0-21 16,-22 0-16,22 0 0,0 1 16,0-1-16,-21 0 0,21 0 0,0 21 15,0-20-15,0-1 0,0 0 16,0 0-16,0 0 0,0 0 0,0 1 15,0-1-15,0 0 0,0 21 16,-21-21-16,21 1 0,0-1 16,0 0-16,0 0 0,0 0 0,0 0 15,0 1-15,0-1 0,0 0 16,0 0-16,-21 0 0,21 22 0,0-22 16,0 0-16,0 0 0,0 21 0,0-20 15,0-1-15,0 21 0,0-21 16,0 0-16,0 1 0,0 20 0,0-21 15,0 0-15,0 0 0,0 22 0,0-22 16,0 0-16,0 0 0,0 0 16,0 1-16,0-1 0,0 21 15,0-21-15,0 0 0,0 1 0,0-1 16,0 0-16,0 0 0,0 0 16,0 0-16,0 22 0,0-22 0,0 0 15,0 0-15,0 0 0,0 22 16,0-22-16,0 0 0,0 21 0,0-20 15,0-1-15,0 21 0,0-21 0,0 0 16,0 1-16,0 20 0,0-21 16,0 0-16,0 0 0,0 22 0,0-22 15,0 0-15,0 0 0,0 0 0,0 22 16,0-22-16,0 0 0,0 0 16,0 0-16,0 1 0,0-1 15,0 21-15,0-21 0,0 0 0,0 22 16,0-22-16,0 0 0,-21 21 15,21-20-15,0-1 0,0 21 0,0-21 16,0 0-16,0 22 0,0-22 0,0 0 16,0 0-16,0 22 0,0-22 15,0 0-15,-21 0 0,21 0 0,0 22 16,0-22-16,0 0 0,0 0 0,0 0 16,0 0-16,0 1 0,0-1 15,-22 0-15,22 0 0,0 0 0,0 0 16,0 1-16,0-1 15,0 0-15,0 0 0,0 0 16,0 0-16,0 1 0,0-1 0,0 0 16,0 0-16,0 0 0,0 0 0,0 1 15,0-1-15,0 0 16,0 0-16,0 0 0,-21 0 16,21 1-16,0-1 15,0 0 16,0 0 1,0 0-17,0 0 17,0 1-32,0-1 15,0 0-15,0 0 16,0 0-1,0 0-15,0 1 0,0-1 16,0 0-16,0 0 16,0 0-1,0 0 1,0 1 15,0-1 0,0 0-15,0 0 0,0 0-16,0 0 15,0 1-15,0-1 16,0 0-16,0 0 16,0 0-16,-21 0 0,21 1 15,0-1-15,0 0 0,0 0 16,0 0-16,0 0 15,0 1-15,0-1 16,-21-21 62,0-21-62,21-1-1</inkml:trace>
  <inkml:trace contextRef="#ctx0" brushRef="#br0" timeOffset="8175.57">1503 9800 0,'-64'0'15,"85"0"95,1 0-110,-1 0 15,0 0-15,0 0 16,0 0-16,0 0 0,1 0 0,-1 0 16,0 0-16,21 0 0,-21 0 15,1 0-15,20 0 0,0 0 0,-21 0 16,22 0-16,-1 0 0,0 0 16,1 0-16,-1 0 0,0 0 0,22 0 15,-22 0-15,22 0 0,-1 0 16,1 0-16,-1 0 0,1 0 0,20 0 15,-20 0-15,-1 0 0,1 0 16,-1 0-16,1 0 0,-1 0 0,1 0 16,-1 0-16,1 0 0,-1 0 15,1 0-15,-1 0 0,1 0 16,-22 0-16,22 0 0,-1 0 0,1 0 16,-1 0-16,-20 0 0,20 0 15,-21 0-15,22 0 0,-22 0 0,1 0 16,20 0-16,-21 0 0,1 0 0,-1 0 15,0 0-15,22 0 0,-22 0 16,1 0-16,-1 0 0,0 0 0,1 0 16,-1 0-16,0 0 0,1 0 15,-1 0-15,0 0 0,1 0 0,-1 0 16,0 0-16,1 0 0,-22 0 0,21 0 16,-21 0-16,22 0 15,-1 0-15,-21 0 0,21 0 0,-20 0 16,20 0-16,0 0 0,-21 0 0,22 0 15,-1 0-15,0 0 0,-20 0 16,20 0-16,0 0 0,-21 0 0,22 0 16,-22 0-16,0 0 0,0 0 15,22 0-15,-22 0 0,0 0 0,0 0 16,0 0-16,0 0 0,1 0 0,-1 0 16,0 0-16,0 0 15,0 0-15,0 0 16,1 0-1,-1 0 1,0 0 0,0 0-16,0 0 0,0 0 15,1 0-15,-1 0 16,0 0-16,0 0 16,0 0-16,0 0 0,1 0 15,-1 0-15,0 0 16,0 0-16,0 0 15,0 0-15,1 0 32</inkml:trace>
  <inkml:trace contextRef="#ctx0" brushRef="#br0" timeOffset="8355.61">6350 9800 0,'0'21'0</inkml:trace>
  <inkml:trace contextRef="#ctx0" brushRef="#br0" timeOffset="8515.52">6350 9843 0,'0'21'0,"0"0"31,0 0-15</inkml:trace>
  <inkml:trace contextRef="#ctx0" brushRef="#br0" timeOffset="12640.13">13377 2286 0,'0'-21'47,"0"0"-16,0 0 0,0-1-15,0 1 15,0 0 0,0 42 79,0 0-110,0 1 15,0-1-15,0 0 16,0 0 0,0 0-16,0 0 0,0 1 15,21-1-15,-21 0 16,0 0-16,0 0 0,0 0 15,0 1-15,0-1 0,0 0 0,0 0 16,0 0-16,0 0 16,0 1-16,0-1 0,0 0 0,0 0 15,0 0-15,0 0 0,0 1 16,0-1-16,0 0 0,0 0 16,0 0-16,0 0 0,0 1 0,0-1 15,0 0-15,0 0 16,0 0-16,0 0 0,0 1 15,0-1-15,0 0 16,0 0-16,0 0 0,0 0 0,-21 1 16,21-1-16,0 0 15,0 0-15,0 0 0,0 0 16,0 1-16,0-1 0,0 0 0,0 0 16,0 0-16,0 0 0,0 1 0,0-1 15,0 0-15,0 0 0,0 0 16,0 0-16,0 22 0,0-22 15,0 0-15,0 0 0,21 0 16,-21 1-16,0-1 0,0 0 0,0 0 16,0 0-16,0 0 0,0 1 15,0-1-15,0 0 0,0 0 16,0 0-16,0 0 0,0 1 16,0-1-16,0 0 0,0 0 15,0 0-15,0 0 0,0 1 16,0-1-16,0 0 0,0 0 0,0 0 15,0 0-15,0 1 0,0-1 0,0 0 16,0 0-16,0 0 0,0 0 16,0 1-16,0-1 0,-21 0 0,21 0 15,0 0-15,0 0 0,0 1 16,-21-1-16,21 0 0,0 0 0,0 0 16,0 0-16,0 1 0,0-1 15,0 0-15,0 0 0,0 0 16,0 0-16,0 1 15,0-1-15,0 0 0,0 0 0,0 0 16,0 0-16,0 1 0,0-1 16,0 0-16,0 0 0,0 0 0,-21 22 15,21-22-15,0 0 0,0 0 0,0 0 16,0 22-16,0-22 0,0 0 16,0 0-16,0 0 0,0 0 0,-21 1 15,21-1-15,0 0 0,0 0 0,0 0 16,0 0-16,0 1 0,0-1 15,0 0-15,0 0 0,0 0 0,0 0 16,0 1-16,0-1 0,0 0 0,0 21 16,-21-42-16,21 43 15,0-22-15,0 0 0,0 0 0,0 0 16,0 0-16,0 1 0,0-1 0,0 21 16,0-21-16,0 0 0,0 1 15,0-1-15,0 0 0,0 0 0,0 21 16,0-20-16,0-1 0,0 0 0,0 0 15,0 0-15,0 0 0,0 1 16,0-1-16,0 0 0,0 0 0,0 0 16,0 0-16,0 1 0,0-1 0,0 0 15,0 21-15,0-21 0,0 1 16,0-1-16,0 0 0,0 0 0,0 21 16,0-20-16,0 20 0,0-21 0,0 21 15,0-20-15,0-1 16,0 21-16,0 0 0,0-20 0,0 20 15,0-21-15,0 21 0,0-20 0,0-1 16,0 21-16,0-21 0,0 22 16,0-22-16,0 0 0,0 0 0,-22 21 15,22-20-15,0-1 0,0 21 0,0-21 16,0 0-16,0 22 0,0-22 0,0 21 16,0-21-16,-21 22 0,21-22 15,0 21-15,0-21 0,0 22 0,0-22 16,-21 0-16,21 21 0,0-20 0,0 20 15,0-21-15,0 0 0,0 22 16,0-22-16,0 0 0,0 21 16,0-21-16,-21 1 0,21 20 0,0-21 15,0 0-15,0 22 0,0-22 16,0 0-16,-21 21 0,21-21 0,0 1 16,0-1-16,0 21 0,0-21 0,0 0 15,0 1-15,0 20 0,0-21 0,-21 0 16,21 0-16,0 1 0,0-1 15,0 21-15,0-21 0,0 0 0,0 1 16,0-1-16,-22 0 0,22 0 0,0 0 16,0 0-16,0 1 15,0-1-15,0 0 0,0 0 0,0 0 16,0 0-16,0 1 16,0-1-16,0 0 0,0 0 0,0 0 15,0 0-15,-21 1 16,21-1-16,0 0 0,0 0 0,0 0 15,0 0-15,0 1 0,0-1 0,0 0 16,0 0-16,0 0 0,0 0 0,-21 1 16,21-1-16,0 0 15,0 0-15,0 0 0,0 0 16,0 1-16,0-1 16,0 0-16,0 0 15,0 0-15,0 0 16,0 1-16,0-1 15,0 0-15,0 0 16,0 0 15,0 0-15,0 1 0,0-1 15,-21-21-16,21 21-15,0 0 16,0 0 0,0 0-1,0 1-15,0-1 16,0 0 0,0 0-16,0 0 15,0 0-15,0 1 16,0-1-1,0 0 1,0 0 31,-21-21 0,21-21-32,-21 0-15,21 0 16,0-1-16,0-20 0</inkml:trace>
  <inkml:trace contextRef="#ctx0" brushRef="#br0" timeOffset="43864.55">13547 2074 0,'-22'0'78,"1"0"-63,21 22-15,-21-22 16,21 21 47,0 0-1,-21-21-31,21 21 1,21-21-1,0 0-31,0 0 15,1 0-15,-1 0 0,0 0 16,21 0-16,1 0 0,-1 0 0,0 0 16,22 0-16,-1 0 0,1 0 15,20 0-15,1 0 0,0 0 0,-1 0 16,1 0-16,0 0 0,-1 0 16,22 0-16,-21 0 0,0 0 0,20 0 15,1 0-15,-21 0 0,21 0 0,-22 0 16,22 0-16,-21 0 0,0 0 15,-1 0-15,-20 0 0,20 0 0,-20 0 16,21 0-16,-22 0 0,1 0 16,-1 0-16,1 0 0,-1 0 15,-21 0-15,1 0 0,-1 0 16,0 0-16,1 0 0,-22 0 0,0 0 16,0 0-16,0 0 0,1 0 15,-1 0 1,0 0-1,0 0-15,0 0 16,0 0-16,1 0 0,-1 0 0,0 0 16,0 0-16,0 0 0,0 0 15,1 0-15,20 0 0,-21 0 0,0 0 16,22 0-16,-1 0 0,-21 0 0,21 0 16,-20 0-16,20 0 0,-21 0 15,0 0-15,0 0 0,1 0 16,-1 0-16,0 0 15,0 0 95</inkml:trace>
  <inkml:trace contextRef="#ctx0" brushRef="#br0" timeOffset="45600.99">17039 2159 0,'-21'0'0,"42"0"47,0 0-47,0 0 16,1 0-16,-1 0 15,0 0-15,0 0 0,0 0 0,0 0 16,1 0-16,20 0 0,-21 0 16,0 0-16,0 0 0,22 0 15,-22 0-15,21 0 0,-21 0 0,22 0 16,-22 0-16,0 0 0,21 0 15,-20 0-15,20 0 0,-21 0 0,0 0 16,22 0-16,-22 0 0,0 0 16,0 0-16,21 0 0,-20 0 15,-1 0-15,0 0 0,0 0 16,0 0 0,0 0-1,1 0 32,-22 21-16,0 0-15,0 1 0,0-1-16,0 0 15,0 0 1,0 0-16,0 0 15,0 1-15,0-1 0,0 0 16,0 0-16,0 0 0,-22 0 0,22 1 16,0-1-16,0 21 0,0-21 15,0 0-15,0 22 0,0-22 16,0 0-16,-21 21 0,21-20 0,0-1 16,0 21-16,0-21 0,0 22 15,0-22-15,0 0 0,0 21 0,0-21 16,0 22-16,0-22 0,0 0 15,-21 21-15,21-20 0,0 20 0,0-21 16,0 21-16,0 1 0,0-22 16,0 21-16,0-21 0,0 22 0,0-22 15,0 21-15,0-21 0,-21 22 16,21-22-16,0 21 0,-21-21 0,21 1 16,0 20-16,0-21 0,0 21 0,0-20 15,0-1-15,0 21 16,0-21-16,0 22 0,0-22 0,0 21 15,0-21-15,0 22 0,0-1 0,0-21 16,0 21-16,0 1 0,0-22 16,0 21-16,0 1 0,0-1 0,0-21 15,0 21-15,0-20 0,0 20 16,0-21-16,0 21 0,0-20 0,0 20 16,0-21-16,0 21 0,0-20 0,0 20 15,0-21-15,0 21 0,0 1 16,0-22-16,0 21 0,0 1 0,0-1 15,0-21-15,0 21 16,0 1-16,0-1 0,0-21 0,0 22 16,0-22-16,0 21 0,0 0 0,0-20 15,0 20-15,0-21 0,0 21 16,0-20-16,0 20 0,0-21 0,0 21 16,0 1-16,0-22 0,0 21 15,0 1-15,0-1 0,0 0 0,0-21 16,0 22-16,0-1 0,0 0 0,0-20 15,0 20-15,0 0 0,0 1 16,0-22-16,0 21 0,0-21 0,0 22 16,0-1-16,0-21 0,0 21 15,0 1-15,0-1 0,-21 0 16,21 1-16,0-1 0,0 0 0,-22 1 16,22-1-16,0 0 0,0 1 0,0-1 15,0 0-15,0 1 0,0-22 16,0 21-16,0 1 0,0-1 0,0-21 15,0 21-15,0 1 0,0-22 16,0 21-16,0 1 0,0-1 0,0 0 16,0 1-16,0-1 0,0 0 0,0-21 15,0 22-15,22-1 0,-22 0 16,0-20-16,21 20 0,-21 0 0,0-21 16,0 22-16,0-22 0,0 21 15,0-21-15,0 22 0,21-1 16,-21-21-16,0 22 0,0-1 0,0-21 15,0 21-15,0 1 0,0-1 0,0 0 16,0-20-16,0 20 0,0 0 16,0-21-16,0 22 0,0-1 0,0-21 15,0 22-15,0-22 0,0 21 0,0-21 16,0 22-16,0-22 0,0 21 16,0-21-16,0 22 0,0-1 0,0 0 15,0 1-15,0-22 0,0 21 0,0 0 16,0 1-16,0-1 0,0-21 15,0 22-15,0-1 0,0-21 16,0 21-16,0-20 0,0 20 0,0-21 16,0 21-16,0-20 0,0-1 15,0 0-15,0 21 0,0-21 0,0 1 16,0-1-16,-21 21 0,21-21 0,0 0 16,0 1-16,0-1 0,0 0 15,0 0-15,0 0 0,0 0 0,0 1 16,0-1-16,0 0 15,0-42 48,0 0-47,0-1-16,0 1 0,0 0 15,0 0-15,-43 0 16</inkml:trace>
  <inkml:trace contextRef="#ctx0" brushRef="#br0" timeOffset="46851.76">12827 9758 0,'-21'0'0,"42"0"0,-63 0 16,63 0 31,0 0-32,0 0-15,0 0 0,0 0 16,1 0-16,-1 0 0,0 0 0,21 0 15,1 0-15,-1 21 0,0-21 16,1 0-16,20 0 0,1 0 0,-1 0 16,1 21-16,-1-21 0,1 0 0,20 0 15,-20 0-15,20 0 0,1 0 16,21 0-16,-21 21 0,-1-21 0,1 0 16,21 0-16,-22 0 0,-20 0 15,21 0-15,-1 0 0,1 22 0,0-22 16,-1 0-16,1 0 0,0 0 0,-1 0 15,1 21-15,-22-21 16,22 0-16,0 0 0,-22 0 0,22 0 16,-22 21-16,22-21 0,-21 0 0,20 0 15,1 0-15,0 0 0,-22 0 16,22 0-16,-22 21 0,22-21 0,-22 0 16,-20 0-16,20 0 0,1 0 15,-22 0-15,0 0 0,1 0 0,-1 0 16,0 0-16,-20 0 0,20 0 0,-21 0 15,21 0-15,-20 0 0,20 0 16,0 0-16,-21 0 0,22 0 0,-1 0 16,-21 0-16,22 0 0,-1 0 15,-21 0-15,0 0 0,22 0 16,-22 0-16,0 0 0,0 0 0,0 0 16,0 0-16,1 0 15,-1 0-15,0 0 16,0 0-1,0 0 1,0 0 0,1 0-1,-1 0 17,0 0-1,0 0-31,0 0 15,0 0 1,1 0-16,-1 0 16,0 0-1,0 0 1,-21-21 0,21 21-16,-21-21 15,-21 0 1</inkml:trace>
  <inkml:trace contextRef="#ctx0" brushRef="#br0" timeOffset="49032.71">21526 2180 0,'0'-21'15,"22"21"-15,-22-21 16,0 0 15,21 21-31,-21 21 110,0 0-110,0 0 15,0 0-15,0 1 16,0-1-16,0 0 0,0 0 15,0 0-15,0 0 16,21 22-16,-21-22 0,0 21 0,0-21 16,0 22-16,0-22 0,0 21 15,0 1-15,0-22 0,0 21 0,0 0 16,0-20-16,0 20 0,0 0 0,0-21 16,0 22-16,0-22 15,0 21-15,0 1 0,0-22 0,0 21 16,0-21-16,0 22 0,0-1 15,-21 0-15,21 1 0,-21-22 0,21 21 16,0 0-16,0 1 0,-22-1 16,22 0-16,0 1 0,-21-1 0,21 0 15,0 1-15,0-1 0,0-21 16,0 22-16,0-1 0,0 0 0,-21-21 16,21 43-16,0-22 0,-21 1 0,21-1 15,0 0-15,-21 22 0,21-22 16,0 0-16,0 1 0,0 20 0,0-20 15,0-1-15,0 0 16,0 1-16,0-22 0,0 21 0,0 0 16,0 1-16,0-1 0,0 0 0,0 1 15,0-1-15,0 22 0,0-22 16,0 0-16,0 1 0,0-1 0,0 0 16,0 1-16,0-1 0,0 0 15,0 1-15,0-1 0,0-21 0,0 21 16,0 1-16,0-1 0,0 0 0,0 1 15,0-1-15,0 0 0,0 1 16,0-1-16,0 22 0,0-22 0,0 0 16,0 1-16,0-1 0,0 0 0,0 1 15,0-22-15,0 21 16,0 0-16,0 1 0,0-1 0,0 0 16,-21 1-16,21-1 0,0 0 0,-22 1 15,22-1-15,0 22 0,0-22 16,0 0-16,-21 1 0,21-1 0,0 21 15,0-20-15,-21-1 0,21 0 16,0-20-16,0 20 0,0 0 0,0 1 16,0 20-16,0-21 0,-21 1 0,21-1 15,0 22-15,0-22 0,0 0 16,-21 22-16,21-22 0,0 0 0,0 1 16,0 20-16,0-20 0,-21-1 0,21 0 15,0 1-15,0 20 16,-22-21-16,22 1 0,0 20 0,0-20 15,0-1-15,-21 21 0,21-20 0,0-1 16,0 22-16,0-22 0,0 0 16,0 1-16,0-1 0,0 0 0,0 1 15,0-1-15,0 0 0,0 1 0,0-1 16,-21 0-16,21 22 0,0-22 16,0 0-16,-21 22 0,21-22 0,0 1 15,0-1-15,0 0 0,0 1 0,0-1 16,0 0-16,0 1 0,0-22 15,0 21-15,0-21 0,0 22 16,0-1-16,0-21 0,0 0 0,0 22 16,0-22-16,21 0 0,-21 21 15,21-21-15,-21 1 0,0-1 16,0 0-16,0 0 0,21-21 0,-21 21 16,22-21-1,-22-21 16,0 0-31,0 0 0,0 0 16,0-1-16,0 1 0,0 0 16,0-21-16,0-1 0</inkml:trace>
  <inkml:trace contextRef="#ctx0" brushRef="#br0" timeOffset="50623.71">21442 2159 0,'21'0'62,"0"0"-46,0 0 0,0-21-16,1 21 0,-1 0 15,0 0-15,0 0 16,0 0-16,22 0 0,-22 0 0,0-21 15,21 21-15,-21 0 0,22 0 16,-22 0-16,21 0 0,1 0 0,-22 0 16,21 0-16,0-21 0,-20 21 15,20 0-15,0 0 0,1 0 16,20 0-16,-21 0 0,22 0 16,-1 0-16,1-22 0,-1 22 0,1 0 15,-1 0-15,22 0 0,-21 0 16,-1 0-16,1 0 0,-1 0 0,1 0 15,-1 0-15,1-21 0,-1 21 16,1 0-16,-1 0 0,22 0 0,-22 0 16,22 0-16,-22 0 0,1 0 15,21 0-15,-22 0 0,1 0 0,-1 0 16,-21-21-16,22 21 0,-1 0 16,1 0-16,-22 0 0,43 0 15,-22 0-15,1 0 0,21-21 0,-22 21 16,1 0-16,20 0 0,-20 0 15,-1 0-15,1 0 0,-22 0 0,22 0 16,-1 0-16,-21 0 0,22-21 16,-22 21-16,22 0 0,-1 0 15,1 0-15,-1 0 0,1 0 0,-1 0 16,1 0-16,-1 0 0,1 0 16,20 0-16,-41 0 0,20 0 0,1 0 15,-22 0-15,22 0 0,-22 0 16,0 0-16,1 0 0,-1 0 0,0 0 15,1 0-15,-1 0 0,0 0 16,22 0-16,-22 0 0,0 0 16,22 0-16,-22 0 0,22 0 15,-1 0-15,-20 0 0,20 0 0,1 0 16,-22 0-16,0 0 0,22 0 16,-22 0-16,0 0 0,1 0 0,-1 0 15,-21 0-15,22 0 0,-1 0 16,0 0-16,1 0 0,-1 0 0,-21 0 15,21 0-15,1 0 0,-22 0 16,21 0-16,1 0 0,-22 0 16,0 0-16,21 0 0,-21 0 0,1 0 15,-1 0-15,-21-21 0,21 21 16,0 0-16,0 0 16,0 0-1,1 0 1,-1-22-16,0 22 15</inkml:trace>
  <inkml:trace contextRef="#ctx0" brushRef="#br0" timeOffset="51811.15">27876 1969 0,'22'0'16,"-1"0"-16,0 0 15,0 0-15,0 0 0,0 0 16,1 0-16,-1 0 0,0 0 15,0 0-15,0 0 0,0 0 0,1 0 16,-1 0-16,0 0 16,0 0-16,0 0 0,0 0 0,1 21 15,-1-21-15,0 0 0,0 0 16,0 0-16,0 0 16,1 0-1,-22 21 1,21-21-1,-21 21-15,21 0 16,-21 0-16,0 1 16,0-1-16,0 0 15,0 0-15,0 0 0,0 0 16,0 1-16,0 20 0,0-21 16,0 0-16,0 22 0,0-22 15,0 21-15,0 0 0,0 1 0,0-1 16,0 0-16,0 1 0,0-1 15,0 0-15,0 1 0,0-1 0,21 0 16,-21 1-16,21 20 0,-21-20 16,0-1-16,0 21 0,0-20 0,0 20 15,21 1-15,-21-1 0,0 1 16,0-22-16,22 22 0,-22-1 16,0 1-16,0-1 0,0 1 15,0-1-15,0 1 0,0-1 0,0 1 16,0 20-16,0-20 0,0-1 15,21 1-15,-21-1 0,0 1 0,0-1 16,0 1-16,0-1 0,0 1 0,0-1 16,0 1-16,0 20 0,0-20 15,0-1-15,0 22 0,0-21 0,0-1 16,0 1-16,-21-1 0,21 1 16,0 20-16,0-20 0,0-1 0,0 22 15,0-22-15,0 22 0,0-21 16,0-1-16,0 1 0,0-1 0,0 1 15,0-1-15,0 1 0,0-1 16,0 22-16,0-22 0,0 1 16,0-1-16,0 1 0,0-22 0,21 22 15,-21-1-15,0-21 0,0 22 0,0-22 16,0 22-16,21-1 0,-21 1 16,0-1-16,0 1 0,0-1 0,0 1 15,0-1-15,0-20 0,0 20 16,0 1-16,0-22 0,0 0 0,0 22 15,0-22-15,0 22 0,0-22 0,0 21 16,0-20-16,0 20 0,0-20 16,0-1-16,0 0 0,0 22 15,0-22-15,0 0 0,-21 1 0,21-22 16,0 21-16,-21 1 0,21-1 16,0 0-16,0 1 0,0-1 0,0 0 15,0 1-15,-22-1 0,22 0 0,0 1 16,0-1-16,0-21 0,-21 21 15,21 1-15,0-1 0,0-21 0,0 22 16,0-22-16,0 21 0,0-21 0,0 22 16,0-22-16,0 21 0,0-21 15,0 0-15,0 22 0,0-22 0,0 0 16,0 21-16,-21-20 0,21-1 0,0 0 16,0 21-16,0-21 15,0 1-15,0-1 0,0 0 16,0-42 31,0 0-47,0-1 0,0 1 15,0 0-15,0 0 16,-21 0-16,0 0 0</inkml:trace>
  <inkml:trace contextRef="#ctx0" brushRef="#br0" timeOffset="53111.88">21569 9906 0,'-21'0'0,"42"0"0,-64 0 0,43-21 16,0 0 46,0 0-31,0-1-15,0 1 15,22 21-15,-1 0-1,0 0-15,0 0 0,21 0 16,-20 0-16,20 0 0,0 0 0,1 0 16,20 0-16,-21 0 0,22 0 15,-1 0-15,1 0 0,21 0 16,-1 0-16,22 0 0,0 0 0,0 0 16,0 0-16,-1 0 0,22 0 15,-21 0-15,0 0 0,0 0 0,21 0 16,0 0-16,0 0 0,0 0 0,0 0 15,-21 0-15,21 0 0,21 0 16,-21 0-16,0 0 0,21 0 0,-21 0 16,0 0-16,-21 0 0,21 0 15,-21 0-15,0 0 0,-1 0 0,1 0 16,0 0-16,0 0 0,0 0 0,-22 0 16,1 0-16,0 0 0,-1 0 15,1 0-15,0 0 0,-22 0 16,22 0-16,-22 0 0,22 0 15,0 0-15,-22 0 0,22 0 0,-22 0 16,22 0-16,-21 0 0,-1 0 0,1 0 16,-1 0-16,1 0 0,-22 0 15,21 0-15,1 0 0,-22 0 0,22 0 16,-22 0-16,22 0 0,-1 0 0,-21 0 16,22 0-16,-22 0 0,22 0 15,-22 0-15,0 0 0,1 0 0,-1 0 16,-21 0-16,22 0 0,-1 0 15,0 0-15,1 0 0,-22 0 0,21 0 16,-21 0-16,22 0 0,-22 0 16,0 0-16,21 0 0,-21 0 15,1 0-15,-1 0 0,0 0 16,0 0-16,0 0 0,0 0 16,1-21-16,-1 21 15,0 0 1,0 0-16,-21-21 15,21 21-15,0 0 16,1-21 0,-1 21-16,-21-21 78,-21 21-78</inkml:trace>
  <inkml:trace contextRef="#ctx0" brushRef="#br0" timeOffset="54011.92">31284 9504 0,'43'-21'16,"-43"0"0,0 42 15,0 21-16,0-21-15,21 22 16,-21-22-16,0 42 0,0-20 0,0-1 16,0 0-16,0 22 0,0-22 15,0 22-15,0-22 0,0 0 0,0 22 16,0-1-16,0-20 0,0 20 16,0 1-16,0-1 0,0 1 15,0-1-15,21-21 0,-21 22 0,0-1 16,0-20-16,0-1 0,0 22 0,0-22 15,0 0-15,0 22 0,0-22 16,0 0-16,-21 22 0,21-22 16,-21 1-16,21-1 0,0-21 0,0 21 15,0-20-15,0 20 0,0-21 16,0 0-16,0 0 0,0 1 0,0-1 16,0-42 15,0-1-31,0 1 15,0 0-15,21 0 0,-21-21 16,0-1-16</inkml:trace>
  <inkml:trace contextRef="#ctx0" brushRef="#br0" timeOffset="55500.07">31390 9398 0,'-21'0'15,"42"0"16,0 0-31,0 0 16,1 0-16,-1 0 16,21 0-16,-21 0 0,22 0 0,-1 0 15,0 0-15,22 0 0,-22 0 16,43 0-16,-22 0 0,22 0 0,0 0 16,-1 0-16,1 0 0,0 0 15,-1 0-15,-20 0 0,20 0 0,1 0 16,-21 0-16,20 0 0,1 0 15,-22 0-15,22 0 0,0 0 0,-22 0 16,22 0-16,-22 0 16,1 0-16,-22 0 0,22 0 0,-22 0 15,0 0-15,-20 0 0,20 0 0,-21 0 16,0 0-16,0 0 16,1 0-16,-1 0 46,0 0-46,-21 21 0,21 0 32,0 1-32,-21-1 15,0 0-15,0 0 16,0 0-16,0 0 0,0 1 16,0-1-16,0 21 0,0-21 0,0 22 15,0-22-15,0 21 16,0-21-16,0 22 0,0-22 0,0 21 15,0 0-15,0-20 0,0 20 16,21-21-16,-21 21 0,0 1 0,0-22 16,0 21-16,0 1 0,0-1 15,0 0-15,0 1 0,0-1 0,0 0 16,0 22-16,0-22 0,0 0 16,0 1-16,0-1 0,0 0 0,0 1 15,0-1-15,0-21 0,0 22 16,0-1-16,0-21 0,0 21 0,0-20 15,0 20-15,0-21 16,0 21-16,0-20 0,0 20 0,0 0 16,0-21-16,0 22 0,0-22 15,0 21-15,0-21 0,0 1 0,0 20 16,0-21-16,0 0 0,0 0 16,0 1-16,0-1 0,0 0 0,0 0 15,0 0-15,0 0 16,0 1-16,0-1 15,0 0-15,0 0 16,0 0 0,-21-21-1,21 21-15,-21-21 16,21 22-16,-21-22 16,0 0-16,0 0 15,-1 21-15,1-21 16,0 0-16,0 0 15,0 0-15,0 0 0,-1 0 0,1 0 16,0 0-16,0 21 0,0-21 16,-22 0-16,22 0 0,-21 0 0,0 0 15,-1 0-15,1 0 0,0 0 16,-1 0-16,-20 0 0,20 0 0,-20 0 16,21 0-16,-22 0 15,22 0-15,-22 0 0,22 0 0,-22 0 16,22 0-16,-21 0 0,20 0 15,-20 0-15,20 0 0,-20 0 0,-1 0 16,22 0-16,-21 0 0,-1 0 16,22 0-16,-1 0 0,-20 0 0,21 0 15,-1 0-15,1 0 0,0 0 16,-1 0-16,1 0 0,21 0 0,-22 0 16,1 0-16,21-21 0,-21 21 0,-1 0 15,1 0-15,21 0 0,-22 0 16,1 0-16,21 0 0,-21 0 0,20 0 15,-20 0-15,21 0 16,0 0-16,-22-21 0,22 21 0,0 0 16,0 0-16,0 0 0,0 0 31,42 0 16,0 0-47,0 0 15</inkml:trace>
  <inkml:trace contextRef="#ctx0" brushRef="#br0" timeOffset="56348.59">32660 11832 0,'-21'21'31,"0"-21"-16,0 22-15,-1-22 16,1 21-16,0 0 0,0 0 16,21 0-16,-21 0 0,0 1 15,-1-1-15,1 0 0,0 0 0,0 0 16,0 0-16,-22 1 0,22 20 16,0-21-16,-21 0 0,21 0 0,-1 1 15,1 20-15,-21-21 0,21 0 16,0-21-16,-1 21 0,1 1 0,0-1 15,21 0-15,-21-21 16,0 0-16,21 21 16,21-21 15,-21-21-15,21 21-16,0 0 0,-21-21 15,21 21-15,1 0 0,-1-21 0,0 21 16,0-22-16,0 22 0,0 0 0,1 0 15,20-21-15,-21 21 0,0 0 16,22 0-16,-22 0 0,0 0 0,21 0 16,-21 0-16,1 0 0,20 0 15,-21 0-15,0 0 0,22 0 16,-22 0-16,0 0 0,0 0 16,0 0-16,0 0 0,1 0 0,-1 0 15,0 21-15,0-21 16,0 0-16,0 0 0,1 0 15,-1 0-15,0 0 16,-21-21 31,0 0-31,0 0-16,0 0 15,-21 21-15,21-21 0,-21-1 16,21 1-16,0 0 0,0 0 15,0 0-15,-22 0 0,22-1 0,0 1 16,-21 0-16,21 0 16,0 0-16,0 0 0,0-1 15,0 1 1,0 0-16,0 0 0,-21 0 16,21 0-1,0-1-15,0 1 16</inkml:trace>
  <inkml:trace contextRef="#ctx0" brushRef="#br0" timeOffset="57403.92">31305 6223 0,'0'0'16,"0"21"46,0 0-62,0 1 0,0-1 0,0 21 16,0-21-16,0 22 0,0-1 0,0 0 16,0 1-16,0-1 15,0 0-15,0 1 0,0-1 0,0 0 16,0 22-16,0-22 0,0 0 15,0 1-15,0-1 0,0 22 0,0-22 16,0 0-16,0 22 0,0-22 16,0 22-16,0-22 0,0 0 0,0 1 15,0-1-15,0 0 0,0-21 0,0 22 16,0-22-16,0 0 0,0 0 16,0 0-16,0 1 0,0-1 15,0-42 16,22-1-31,-22 1 16,0 0-16,0 0 0,21 0 16,-21 0-16,21-22 0</inkml:trace>
  <inkml:trace contextRef="#ctx0" brushRef="#br0" timeOffset="58624.23">31348 6160 0,'21'0'32,"0"0"-32,0 0 15,0 0-15,1 0 16,-1 0-16,21 0 0,0 0 0,-20 0 15,20 0-15,21 0 0,-20 0 16,20 0-16,22 0 0,-22 0 0,22 0 16,0 0-16,-1 0 0,1 0 15,0 0-15,-1 0 0,1 0 0,-21 0 16,20 0-16,1 0 0,-22 0 16,22 0-16,0 0 0,-22 0 15,1 0-15,-1 0 0,1 0 16,-22 0-16,0 0 0,1 0 0,-22 0 15,21 0-15,-21 0 0,1 0 0,-1 0 32,0 0-17,-21 21 17,0 0-32,0 0 15,0 0-15,0 0 0,0 1 16,0-1-16,0 0 0,0 0 0,0 21 15,0 1-15,0-22 0,0 21 16,0 1-16,0-1 0,0 0 16,0 1-16,0-1 0,0 0 15,0 1-15,0-1 0,0 0 0,0 1 16,0-1-16,0 0 0,0 1 16,0-1-16,0 0 0,-21-21 15,21 22-15,-21-1 0,21 0 0,-22-20 16,22 20-16,0-21 0,-21 0 15,21 22-15,-21-22 0,21 0 16,0 0-16,-21 0 0,21 0 0,0 1 16,0-1-1,0 0-15,0 0 32,-21-21-1,0 0-31,-1 0 15,1 0 1,0 21-16,0-21 0,0 0 16,0 0-16,-1 0 0,1 0 15,-21 0-15,21 0 0,0 0 0,-22 21 16,22-21-16,-21 0 0,-1 0 16,22 0-16,-21 0 0,0 0 0,-1 0 15,1 0-15,-22 22 0,22-22 16,-21 0-16,-22 0 0,21 0 15,-20 0-15,20 0 0,-20 0 16,20 0-16,-21 0 0,22 0 0,-1 0 16,1 0-16,21 0 0,-22 0 15,22 0-15,-1 0 0,1 0 0,21 0 16,-21 0-16,20 0 0,-20 0 0,21 0 16,0 0-16,-22 0 0,22 0 15,0 0-15,0 0 0,0 0 0,0 0 16,-1 0-16,1 0 0,0 0 15,0 0-15,21-22 16,21 22 47,0 0-48,0 0-15,1-21 16,-1 21-16,0 0 15</inkml:trace>
  <inkml:trace contextRef="#ctx0" brushRef="#br0" timeOffset="58749.16">31432 7641 0</inkml:trace>
  <inkml:trace contextRef="#ctx0" brushRef="#br1" timeOffset="70068.13">1863 677 0,'0'-21'0,"0"0"31,0 0-16,0 0 1,0 42 15,0 0-15,-22 0-16,22 22 0,0-22 16,0 0-16,-21 21 0,21-21 15,0 22-15,0-22 0,0 21 16,0-21-16,-21 1 0,21-1 0,0 0 15,0 0-15,-21 0 0,21 0 16,0-42 31,0 0-47,0 0 0,0 0 16</inkml:trace>
  <inkml:trace contextRef="#ctx0" brushRef="#br1" timeOffset="70351.97">1863 466 0,'42'0'16,"-42"21"0,21 0-16,0 0 0,-21 0 15,21 1-15,1-1 0,-22 0 16,21 21-16,-21-21 0,0 1 0,21-1 15,0 21-15,-21-21 0,0 0 16,0 1-16,0 20 0,0-21 16,21 0-16,-21 0 0,21-21 47,-21-21-47,0 0 15,0 0-15,0-21 16,0 20-16</inkml:trace>
  <inkml:trace contextRef="#ctx0" brushRef="#br1" timeOffset="70607.25">2201 360 0,'0'21'0,"0"0"15,0 0-15,0 1 0,0-1 16,0 0-16,-21 21 0,21-21 0,0 1 15,0 20-15,-21-21 0,21 0 16,-21 22-16,21-22 0,-21 0 0,21 0 16,0 0-16,0 0 0,0 1 15,0-1-15,0 0 16,-22-21-16,22-21 31,22 21-31,-22-21 16,0-1-16</inkml:trace>
  <inkml:trace contextRef="#ctx0" brushRef="#br1" timeOffset="71056">2434 550 0,'0'64'31,"-21"-43"-31,21 0 0,-21-21 0,0 21 16,21 1-16,0-1 0,0 0 16,-22 0-16,22 0 0,0 0 0,0 1 15,0-1-15,0 0 0,0 0 16,0 0-16,0 0 16,22-21-16,-1 0 15,0 0-15,0 0 16,0 0-16,0-21 0,1 0 15,-1 21-15,0-21 16,-21 0-16,21 0 0,0-1 0,-21 1 16,0-21-16,21 21 0,-21 0 15,0-1-15,0-20 0,0 21 0,0 0 16,0 0-16,-21 21 0,0-22 16,0 22-16,0 0 0,0 0 0,-1 0 15,1 0-15,-21 0 0,21 0 16,0 22-16,-1-22 0,1 21 15,21 0-15,-21-21 0,21 21 16,0 0-16,0 0 16,21-21-1,0 0 1,1 0-16</inkml:trace>
  <inkml:trace contextRef="#ctx0" brushRef="#br1" timeOffset="71379.82">2963 296 0,'0'0'0,"0"22"31,0-1-31,0 0 16,-21 0-16,21 0 0,-21 0 15,21 22-15,0-22 0,-21 0 16,0 21-16,-1-20 0,22 20 0,0-21 16,-21 0-16,21 0 0,-21 1 15,21-1-15,0 0 0,0 0 0,0 0 16,0 0-16,0 1 16,21-22-1,0-22 16,1 1-31,-1 0 0,0 0 16</inkml:trace>
  <inkml:trace contextRef="#ctx0" brushRef="#br1" timeOffset="71596.69">2730 550 0,'0'0'0,"22"0"47,-1 0-47,0 0 0,0 0 15,21 0-15,-20 0 0,-1 0 16,0 0-16,0 0 0,21-21 16,-20 21-16,-1-21 0,0 21 0,0 0 15,0 0-15</inkml:trace>
  <inkml:trace contextRef="#ctx0" brushRef="#br1" timeOffset="72012.46">3090 635 0,'0'21'15,"21"-21"17,1 0-32,-1 0 15,0-21-15,-21 0 16,21 21-16,0-21 16,-21 0-16,0-1 31,-21 22-31,0 0 15,0 0-15,0 22 0,-1-1 0,1-21 16,0 21-16,0 0 0,0-21 16,0 21-16,21 0 0,0 1 15,-22-22-15,22 21 0,0 0 16,0 0-16,0 0 0,0 0 16,0 1-16,22-22 15,-1 0-15,0 0 16,0 0-16,0 0 0,0 0 15,22 0-15,-22-22 0,0 1 16,21 21-16</inkml:trace>
  <inkml:trace contextRef="#ctx0" brushRef="#br1" timeOffset="72339.27">3577 466 0,'0'21'0,"0"0"0,-21 0 16,21 0-16,-21 1 15,21 20-15,-21-21 0,21 0 0,0 22 16,-22-1-16,22-21 16,-21 21-16,0 22 0,21-22 0,-21 1 15,0-1-15,21 21 0,-21-20 16,-1-1-16,22 0 0,-21 1 0,0-1 15,21-21-15,0 22 0,-21-22 16,21 0-16,-21 0 0,21 0 0,0 0 16,-21-21-16,21 22 15,0-44 1,0 1 0,0 0-16,21 0 0,0 0 0,-21-22 15</inkml:trace>
  <inkml:trace contextRef="#ctx0" brushRef="#br1" timeOffset="72675.08">3429 614 0,'0'0'0,"0"-21"0,0 0 16,0-1-1,21 1 1,0 21-16,0 0 0,1 0 0,-1 0 15,0-21-15,0 21 0,0 0 16,0 0-16,1 0 0,-1 0 0,0 21 16,0-21-16,0 21 15,-21 1-15,0-1 0,0 0 16,0 0-16,0 0 0,-21-21 16,0 21-16,0 1 0,0-1 0,-22 0 15,22-21-15,0 21 0,-21 0 16,20-21-16,1 21 0,0-21 15,0 0-15,0 0 0,0 0 16,42-21 15,0 21-31,0-21 0</inkml:trace>
  <inkml:trace contextRef="#ctx0" brushRef="#br1" timeOffset="73171.87">4106 466 0,'-21'0'16,"0"0"-16,0 0 0,0 0 15,-1 21-15,1 0 0,0-21 16,0 21-16,0 0 0,21 1 0,-21-1 15,-1 21-15,1-21 16,0 0-16,21 1 0,0-1 0,0 0 16,0 0-16,0 0 15,0 0-15,21-21 32,0 0-32,1-21 0,-1 0 15,0 0-15,0 0 0,0 21 16,0-21-16,1-1 0,-22 1 0,21 0 15,-21 0-15,21 0 0,-21 0 16,0-1-16,0 1 0,21 21 0,-21-21 16,0 42 15,0 0-15,0 1-16,0-1 0,0 0 0,0 0 15,0 0-15,0 0 0,-21 1 16,21-1-16,0 0 0,0 0 0,0 0 15,0 0-15,0 1 16,21-1 0,0-21-16,0 0 0,1 0 0,-1 0 15,21 0-15,-21 0 0</inkml:trace>
  <inkml:trace contextRef="#ctx0" brushRef="#br1" timeOffset="73777.78">4678 550 0,'0'0'15,"0"-21"1,0 0-16,-21 21 16,-1 0-16,1 0 0,0 0 15,0 0 1,0 0-16,0 0 0,-1 21 15,1 0-15,0-21 16,0 22-16,0-1 0,0 0 0,-1 0 16,1 0-16,21 0 0,-21 1 15,21-1-15,-21 0 0,21 0 0,0 0 16,0 0-16,0 1 16,0-1-16,21-21 31,0 0-31,0 0 0,1-21 15,-1 21-15,0-22 0,0 1 0,0 21 16,22-21-16,-22 0 0,0-21 16,0 20-16,0 1 0,0-21 0,1 21 15,20-22-15,-42 1 16,21 21-16,0-21 0,0-1 0,1 1 16,-22 0-16,0 20 0,0-20 15,0 0-15,0 21 0,0-22 0,0 22 16,0 0-16,0 0 15,0 42 1,-22 0-16,22 0 0,-21 22 16,0-22-16,0 21 0,21 22 0,-21-22 15,0 0-15,-1 22 0,22-22 16,0 0-16,0 1 0,-21-1 0,21-21 16,0 22-16,0-1 0,0-21 15,0 0-15,0 0 0,21 1 16,1-1-16,-1-21 0,0 0 15,0 0-15,0 0 0,22 0 0,-22 0 16,21-21-16,0-1 0,1 1 16,-1 0-16</inkml:trace>
  <inkml:trace contextRef="#ctx0" brushRef="#br1" timeOffset="74671.27">2032 1228 0,'21'0'31,"0"0"-31,0-21 16,1 21-16,-1-22 0,0 1 15,0 21-15,-21-21 16,0 0 0,-21 21-1,0 0-15,0 0 16,-1 0-16,1 0 15,0 0-15,0 21 0,0-21 0,21 21 16,-21 0-16,-1 1 0,1-1 16,0 0-16,21 0 15,0 0-15,0 0 0,21 1 16,0-22 0,1 0-16,-1 0 0,0 0 15,0 0-15,0 0 0,0 0 16,1 0-16,-44 0 47,1 0-32,0 0-15,0 0 0,0 0 16,0 0-16,-1 0 0,1 21 0,0 0 16,0-21-16,0 21 0,0 0 15,-1 0-15,1 1 0,0-1 16,21 0-16,0 0 0,0 0 15,0 0-15,21-21 16,0 0-16,1 0 16,-1 0-16,21 0 0,-21 0 15,0 0-15,22 0 0</inkml:trace>
  <inkml:trace contextRef="#ctx0" brushRef="#br1" timeOffset="75435.83">2625 1312 0,'0'0'0,"0"-21"15,-22 21-15,1 0 0,0-21 16,0 21-16,0 0 16,0 0-16,-1 0 0,1 21 0,-21-21 15,21 21-15,0 1 0,-1-22 16,1 21-16,0 0 0,21 0 15,0 0-15,-21 0 0,21 1 16,-21-22-16,21 21 0,0 0 0,0 0 16,0 0-1,21-21 1,0 0-16,0 0 0,0 0 16,1 0-16,-1 0 0,0 0 15,0-21-15,0 0 0,0 21 0,1-21 16,20 0-16,-21-1 0,0 1 15,0 0-15,22 0 0,-22-21 0,0 20 16,0 1-16,0-21 0,1 21 16,-1-22-16,0 22 0,-21-21 15,21 21-15,-21 0 0,0-1 16,0 44 31,0-1-47,-21 0 0,0 0 0,21 21 15,-21-20-15,21-1 0,-22 21 16,22-21-16,0 0 0,-21 1 0,21 20 16,-21-21-16,21 0 0,0 0 15,0 1-15,0-1 0,0 0 16,21-21 0,0 0-16,1 0 15,-1 0-15,0 0 16,0 0-16,0-21 0,0 21 0,1-21 15,-1-1-15,0 1 16,0 0-16,0 21 0,-21-21 0,0 0 16,21 0-16,1-1 15,-22 44 17,0-1-32,-22 0 15,22 0-15,-21-21 16,21 21-16,0 0 0,0 1 0,-21-1 15,21-42 48,21-1-63</inkml:trace>
  <inkml:trace contextRef="#ctx0" brushRef="#br1" timeOffset="75603.73">3048 1164 0,'-21'0'31,"21"21"1,21-21-1,0 0-31</inkml:trace>
  <inkml:trace contextRef="#ctx0" brushRef="#br1" timeOffset="75924.55">3471 1058 0,'-21'22'16,"0"-1"-16,21 0 0,0 0 16,-21 0-16,0 0 0,21 1 15,0-1-15,-22 0 0,1 21 0,21-21 16,-21 1-16,21-1 0,0 21 16,-21-21-16,21 0 0,-21 1 0,21-1 15,0 0-15,0 0 16,0 0-16,21-21 31,0 0-31,0 0 16,0 0-16,1-21 15,-1 21-15,-21-21 0,21 0 0</inkml:trace>
  <inkml:trace contextRef="#ctx0" brushRef="#br1" timeOffset="76159.41">3217 1291 0,'43'0'15,"-22"0"1,0 0-16,21 0 0,-21 0 0,1 0 15,-1 0-15,0 0 0,0 0 16,21-21-16,-20 21 0,-1 0 16,0-21-16,0 21 0</inkml:trace>
  <inkml:trace contextRef="#ctx0" brushRef="#br1" timeOffset="76492.23">4170 1122 0,'0'-21'16,"0"42"15,0 0-31,-21 0 15,21 0-15,-22 1 0,22-1 16,0 0-16,0 0 0,-21 0 16,21 0-16,-21 1 0,21-1 0,0 0 15,0 0-15,-21 0 16,21 0-16,0 1 0,0-1 16,0-42 30</inkml:trace>
  <inkml:trace contextRef="#ctx0" brushRef="#br1" timeOffset="76740.08">3873 1291 0,'22'0'31,"-1"0"-31,0 0 16,0 0-16,0 0 0,0 0 15,1 0-15,-1 0 0,0 0 0,0 0 16,0 0-16,0 0 16,1-21-16,-1 21 15,0-21 1,0 21-16,0-21 15</inkml:trace>
  <inkml:trace contextRef="#ctx0" brushRef="#br1" timeOffset="77059.89">4762 1058 0,'0'22'32,"0"-1"-17,-21 0-15,21 0 16,-21 0-16,0 0 0,21 22 0,0-22 16,0 0-16,-21 0 0,21 0 15,-21 1-15,21-1 0,-22 0 0,22 0 16,0 0-16,0 0 15,-21-21-15,21-21 47,21 21-31,-21-21-16</inkml:trace>
  <inkml:trace contextRef="#ctx0" brushRef="#br1" timeOffset="77319.75">4551 1228 0,'21'0'16,"0"0"-16,0 0 16,22 0-16,-22 0 0,0 0 0,21 0 15,-21 0-15,22 0 16,-22 0-16,0 0 0,0 0 0,0 0 15,1 0-15,-1 0 0,0 0 16,-42 0 31,0 0-47,-1 0 0</inkml:trace>
  <inkml:trace contextRef="#ctx0" brushRef="#br1" timeOffset="77919.41">2667 1863 0,'0'0'0,"0"-21"0,0-1 0,0 1 16,21 21 0,-21-21-1,0 42 1,0 0-16,0 1 16,0-1-16,0 0 0,0 0 0,-21 0 15,21 0-15,0 1 0,0 20 16,-21-21-16,21 0 0,-21-21 15,21 21-15,0 1 0,0-1 16,0 0-16,-22-21 0</inkml:trace>
  <inkml:trace contextRef="#ctx0" brushRef="#br1" timeOffset="78219.24">2392 2201 0,'0'22'0,"21"-1"15,0-21 1,0 0-16,0 0 0,1 0 0,-1 0 15,0 0-15,0 0 0,0 0 16,0 0-16,22 0 0,-22 0 0,0 0 16,0 0-16,0 0 0,22-21 15,-22 21-15,0 0 0,0 0 0,-21-22 16,21 22-16,1-21 16,-1 0-16,-21 0 15</inkml:trace>
  <inkml:trace contextRef="#ctx0" brushRef="#br1" timeOffset="78483.09">2476 1842 0,'0'0'15,"0"-22"1,22 22 0,-1-21-1,0 21-15,0 0 0,0 0 16,0 0-16,1-21 0,-1 21 16,0 0-16,0 0 0,0 0 0,0 0 15,1 0-15,-1 0 16,0 0-16</inkml:trace>
  <inkml:trace contextRef="#ctx0" brushRef="#br1" timeOffset="78790.91">3196 1757 0,'0'21'47,"0"0"-47,0 0 0,-21 1 16,21 20-16,0-21 0,0 0 16,-21 0-16,21 1 0,0-1 15,0 0-15,0 0 0,0 0 16,0 0-16,0 1 0,0-1 15,0 0-15</inkml:trace>
  <inkml:trace contextRef="#ctx0" brushRef="#br1" timeOffset="79180.2">3111 1799 0,'0'0'0,"0"-21"16,0 0 15,22 21-31,-1 0 16,0 0-16,0 0 0,0-21 0,0 21 15,22 0-15,-22 0 0,0 0 16,21 0-16,-20 0 0,-1 0 0,0 21 15,21-21-15,-21 21 0,1 0 16,-1 0-16,-21 22 0,0-22 0,0 0 16,0 0-16,0 0 15,0 22-15,0-22 0,-21 0 0,-1 0 16,-20 0-16,21 1 0,0-22 16,-22 21-16,22 0 0,0-21 0,0 21 15,0-21-15,0 0 0,-1 0 16,1 21-16,0-21 0,0 0 15,0 0 1,42-21 15,0 21-15</inkml:trace>
  <inkml:trace contextRef="#ctx0" brushRef="#br1" timeOffset="79583.48">4022 1715 0,'-22'21'31,"1"0"-31,0-21 0,21 21 16,-21 0-16,0 0 0,21 1 16,-21-1-16,-1 21 0,1-21 0,21 0 15,0 1-15,0 20 0,-21-21 16,21 0-16,0 0 0,0 1 0,0-1 16,0 0-16,0 0 0,21 0 15,0-21-15,1 21 16,-1-21-16,0 0 0,0 0 0,21 0 15,-20 0-15,-1 0 0,0 0 16,0 0-16,0 0 0,0 0 0,-21-21 16,22 21-16,-1-21 0,0 21 15,-21-21-15,21 0 0,0 0 16,-21-1 0,0 1-16,0 0 15</inkml:trace>
  <inkml:trace contextRef="#ctx0" brushRef="#br1" timeOffset="79819.86">4022 2011 0,'21'0'31,"0"0"-31,0 0 15,0 0-15,0 0 16,1 0-16,-1-21 0,-21 0 0,21 21 16,0 0-16,0 0 0,-21-22 15,21 22-15,1-21 0,-22 0 16,21 0 0</inkml:trace>
  <inkml:trace contextRef="#ctx0" brushRef="#br1" timeOffset="80063.72">3958 1778 0,'42'-21'31,"-20"21"-31,-1 0 0,0-21 15,0 21-15,0 0 0,0 0 0,-21-21 16,22 21-16,-1 0 0,0 0 16,0-22-16,0 22 0,-21-21 31</inkml:trace>
  <inkml:trace contextRef="#ctx0" brushRef="#br1" timeOffset="93555.59">1905 3154 0,'0'0'0,"0"-21"31,0 0-16,0-1 1,0 1 0,-21 21 31,0 0-47,-1 0 15,1 0-15,0 21 16,0 1-16,0-1 0,0 0 0,-1 0 15,22 0-15,-21 22 0,0-22 16,0 21-16,21-21 0,0 22 16,0-22-16,-21 0 0,21 21 15,0-21-15,0 1 0,0-1 0,0 0 16,0 0-16,0 0 0,21-21 16,0 21-16,-21 1 0,21-22 0,0 0 15,1 21-15,-1-21 16,0 0-16,0 0 0,0 0 15,0 0-15,1 0 0,-1 0 0,0 0 16,0 0-16,0-21 16,0 21-16,1-22 0,-1 22 0,0-21 0,0 0 15,0 0-15,0 0 0,1 0 16</inkml:trace>
  <inkml:trace contextRef="#ctx0" brushRef="#br1" timeOffset="93840.43">2307 2985 0,'0'0'0,"-21"0"47,21 21-47,0 0 0,0 0 15,0 0-15,0 0 0,0 22 16,0-22-16,0 21 0,0-21 15,0 22-15,0-22 0,0 0 0,0 21 16,0-20-16,0-1 0,0 21 16,0-21-16,0 0 0,0 1 15,0-1-15,0 0 16,0-42 15,21 21-31</inkml:trace>
  <inkml:trace contextRef="#ctx0" brushRef="#br1" timeOffset="95303.17">2794 3133 0,'0'0'0,"0"-43"31,0 22-31,-21 21 16,0 0-1,-1 0-15,1 0 16,0 0-16,0 0 0,0 21 16,0 1-16,-1-1 0,1 0 15,0 0-15,0 0 0,21 0 0,-21 22 16,0-22-16,-1 21 0,22-21 15,0 1-15,0 20 0,0-21 0,0 0 16,0 0-16,0 1 0,0-1 16,0 0-16,22-21 15,-1 0-15,0 0 16,0 0-16,0 0 0,0 0 0,1 0 16,-1-21-16,0 0 15,0-1-15,0 1 0,0 0 0,1 0 16,-1 0-16,0 0 0,0-22 15,-21 22-15,21-21 0,-21 21 0,21-22 16,-21 22-16,0 0 0,0 0 16,0 0-1,0 42 17,0 0-17,0 0-15,0 0 0,-21 0 0,21 1 16,0 20-16,-21-21 0,21 0 15,0 0-15,0 1 0,0-1 16,0 0-16,0 0 0,0 0 16,0 0-16,0 1 15,0-1 1,21-21-16,0 0 0,1 0 16,-1 0-16,0 0 0,0 0 15,0 0-15,0-21 0,1 21 16,-1-22-16,21 1 0,-21 0 15,0 0-15,1-21 0,-1 20 16,0 1-16,0-21 0,0 21 0,0 0 16,1-1-16,-22 1 0,21 0 0,-21 0 15,21 0-15,-21 0 16,-21 42 31,0 0-47,21 0 15,0 0-15,0 0 0,0 1 0,0-1 16,0 0-16,0 0 0,0 0 16,0 0-16,0 1 0,0-1 15,0 0-15,21-21 16,-21 21-16,21-21 0,0 21 16,0 0-1,0-21 1,-42 0 31,0 0-47,0-21 0,0 0 31,0 21-31,-1 0 16,22 21 15,0 0-16,0 1 1,0-1 0,22-21-16,-1 0 15,-21 21-15,21-21 0,0 0 16,0 0-16,0 0 0,1 0 16,-1 0-16,21 0 0,-21-21 15,0 0-15,22 21 0,-22-22 0,21 22 16,-21-21-16,22 0 0,-22 0 15,0 0-15,21 0 0,-20-1 16,-1 1-16,0 0 0,0 0 0,0 0 16,-21 0-16,0-1 0,21 22 15,-21-21-15,-21 21 32,0 0-32,0 0 0,0 21 15,21 1-15,0-1 16,0 0-16,0 0 0,0 0 0,0 0 15,0 1-15,0-1 0,0 0 16,0 0-16,0 0 0,0 0 16,0 1-16,21-22 0,-21 21 15,0 0-15,21-21 0,-21 21 0,0 0 32,-21-21-17,0 0 1,0 0-16,-1 0 15,1 0-15,21-21 47,21 0-47,1 21 16</inkml:trace>
  <inkml:trace contextRef="#ctx0" brushRef="#br1" timeOffset="95903.48">4424 3006 0,'0'0'16,"0"-21"-16,-21 21 16,-1 0-1,22 21-15,-21-21 0,21 21 16,0 0-16,0 0 0,-21 0 0,21 1 15,-21 20-15,21-21 0,-21 21 16,21-20-16,-21 20 0,21-21 16,0 21-16,-22-20 0,22-1 0,0 21 15,0-21-15,0 0 0,0 1 16,0-1-16,0 0 16,0 0-1,0-42 1,0 0-1,0 0-15,0-22 0,0 22 16,0 0-16,22-21 0,-22 20 16,0-20-16,21 0 0,-21 21 0,0-22 15,0 22-15,21-21 0,0 21 16,-21-1-16,21 1 0,0 0 0,-21 0 16,22 0-16,-1 21 15,-21-21-15,21 21 0,0 0 0,0 0 16,0 0-16,1 0 0,-1 0 0,0 0 15,0 21-15,0 0 0,-21 0 16,21 0-16,1 0 0,-1 22 0,-21-22 16,0 21-16,21 1 0,-21-22 15,0 21-15,0-21 0,0 22 0,0-22 16,0 0-16,0 21 0,0-21 16,0 1-16,-21-1 0,21 0 15,0 0 1,-21-21-16,-1 0 15,22-21 17,-21 0-32</inkml:trace>
  <inkml:trace contextRef="#ctx0" brushRef="#br1" timeOffset="96112.48">4297 3366 0,'0'0'0,"21"0"16,0 0-1,0 0-15,0 0 16,1 0-16,-1 0 0,0 0 16,0-22-16,0 22 0,22-21 0,-22 21 15,0-21-15,0 0 0,0 21 0,22-21 16,-22 0-16,21 21 0</inkml:trace>
  <inkml:trace contextRef="#ctx0" brushRef="#br1" timeOffset="96835.56">5461 2963 0,'0'-21'16,"0"0"0,-21 0-1,0 21 1,-1 0-16,1 0 0,0 0 16,0 0-16,0 21 0,0-21 15,-1 21-15,1-21 0,0 21 0,21 1 16,-21-22-1,21 21-15,-21-21 0,21 21 16,0 0 0,21-21-16,0 0 15,0 0-15,0 0 0,1 21 16,-1-21-16,0 0 0,0 21 16,0-21-16,0 22 0,1-22 15,-1 21-15,-21 0 16,21-21-16,-21 21 0,21-21 0,-21 21 15,0 0-15,0 1 0,0-1 16,-21 0-16,0 0 0,0-21 16,-1 21-16,1 0 0,0 1 0,-21-22 15,21 21-15,-22 0 16,22-21-16,-21 21 0,21-21 0,-1 21 16,1-21-16,0 0 0,0 0 15,21 21-15,21-21 31,0 0-31,0 0 16,1 0-16,-1 0 0,0 0 16,0 0-16,0 0 0,0 0 15,1 0 1,-22 22-16,0-1 16,0 0-16,0 0 0,0 0 15,0 0-15,-22 1 0,1-1 16,0 21-16,-21-21 0,21 0 15,-1 22-15,1-22 0,0 21 0,21-21 16,0 1-16,0 20 0,0-21 16,0 0-16,0 0 0,0 1 15,21-22-15,0 0 0,1 0 0,-1 0 16,21 0-16,-21 0 0,0-22 16,1 22-16,-1-21 0,21 0 0,-21 21 15</inkml:trace>
  <inkml:trace contextRef="#ctx0" brushRef="#br1" timeOffset="97947.5">4974 7176 0,'0'0'0,"0"-22"0,0 1 16,0 0-1,0 0-15,21 0 16,0 21-16,1-21 0,-1 21 0,21 0 15,-21-22-15,0 22 0,1 0 16,-1 0-16,0 0 0,0 0 16,0 0-16,0 0 0,-21 22 15,0-1 1,0 0-16,0 0 0,-21 0 0,0 0 16,-21 1-16,21 20 0,-22-21 15,22 0-15,-21 22 0,21-22 0,-1 0 16,-20 21-16,42-21 0,-21 1 15,21-1-15,0 0 0,0 0 0,0 0 16,0 0-16,21 1 0,0-1 16,0-21-16,1 0 0,-1 21 15,0-21-15,0 0 0,0 0 0,0 0 16,1 0-16,-1 0 0,0 0 16,0 0-1,-21 21-15,0 0 16,0 0-1,-21 1-15,0-1 16,21 0-16,0 0 0,0 0 16,0 0-16,0 1 0,0-1 15,0 0-15,0 0 0,21 21 0,0-20 16,0-1-16,0 21 0,1-21 0,-1 0 16,-21 22-16,0-22 0,21 0 15,-21 0-15,0 0 0,0 1 16,-21-1-16,0 0 0,-1 0 0,-20-21 15,21 21-15,-21-21 0,20 0 16,-20 0-16,0 0 0,-1 0 0,22 0 16,-21 0-16,21 0 0,0 0 0,-1 0 15,1-21-15,0 0 0,21 0 16,-21-22-16,21 1 0,0 0 0,0-1 16,0-20-16</inkml:trace>
  <inkml:trace contextRef="#ctx0" brushRef="#br1" timeOffset="98732.13">3217 4741 0,'0'0'15,"-42"0"-15,21 0 0,-22 0 0,22 0 16,-21 0-16,0 0 0,20 0 0,1 0 16,-21 0-16,21 0 0,0 0 15,-1-21-15,65 21 31,-22 0-15,21 0-16,1 0 0,20-21 16,1 21-16,20 0 0,22 0 15,0-21-15,21 21 0,-21-21 16,21 21-16,21 0 0,-21-21 0,42 21 16,-21 0-16,1 0 0,-1-22 15,0 22-15,-21 0 0,0 0 0,-21-21 16,0 21-16,-1 0 0,-20 0 15,0 0-15,-1 0 0,-20 0 0,-22-21 16,1 21-16,-1 0 0,-21 0 0,0 0 16,0 0-16,-42 0 31,-21 0-31,21 0 16,-22 0-16,1 0 0,0 0 15,-1 21-15,1-21 0,-21 0 0,-1 21 16,1-21-16</inkml:trace>
  <inkml:trace contextRef="#ctx0" brushRef="#br1" timeOffset="99195.48">2857 5144 0,'0'0'0,"-42"0"0,21 0 0,-21 0 16,20 0-16,1 0 0,0 0 0,0 0 16,42 0 15,0 0-31,22 0 0,-1 0 15,0 0-15,22 0 0,-1 0 0,1 0 16,20 0-16,22 0 0,0 0 16,21 0-16,0 0 0,0 0 15,0 0-15,21 0 0,0 0 0,1 0 16,-1-22-16,0 22 0,0 0 16,-21 0-16,0 0 0,-21 0 0,0 0 15,0 0-15,-22-21 0,1 21 16,0 0-16,-22 0 0,-21 0 0,1 0 15,-1 0-15,0 0 16,-20 0-16,-22-21 0,-22 21 16,-20 0-16,0 0 15,-1 0-15,1 0 0,-21 0 16,-1 21-16,1-21 0,-1 21 16,1-21-16</inkml:trace>
  <inkml:trace contextRef="#ctx0" brushRef="#br1" timeOffset="99640.23">3090 5779 0,'0'0'0,"-21"0"15,42 0 1,0 0 0,1 0-16,-1 0 0,21 0 0,0 0 15,22-22-15,-1 22 0,22 0 16,21 0-16,-21-21 0,20 21 0,22 0 15,-21 0-15,21-21 0,0 21 16,21 0-16,-21 0 0,0 0 0,0 0 16,0 0-16,-21 0 0,0 0 15,0 0-15,0 0 0,0 0 16,-22 0-16,1 0 0,0 0 0,-22 0 16,1 0-16,-1 0 0,-42 0 15,22 0-15,-22 0 0,-42 0 16,-1 0-1,-20 0-15,0 0 0,-1 0 16,-20 0-16,-1 0 0</inkml:trace>
  <inkml:trace contextRef="#ctx0" brushRef="#br1" timeOffset="100167.93">3217 6160 0,'0'0'0,"-21"0"0,42 0 47,0 0-47,1 0 15,-1 0-15,21 0 0,-21 0 16,22 0-16,-1 0 0,0 0 0,1 0 16,20 0-16,1 0 0,-1 0 15,1 0-15,-1 0 0,22 0 0,-22-22 16,1 22-16,20 0 0,-20 0 0,21 0 15,20 0-15,-20 0 0,21-21 16,0 21-16,0 0 0,-22 0 0,22 0 16,-21 0-16,-1-21 0,22 21 15,-42 0-15,20 0 0,1 0 16,-21-21-16,-1 21 0,1 0 0,-1 0 16,1 0-16,-22 0 0,0 0 15,-21-21-15,1 21 0,-1 0 0,0 0 16,0 0-16,-42 0 31,0 0-31,0 0 0,-22 0 16,1 0-16,21 0 0,-43 0 15,22 0-15</inkml:trace>
  <inkml:trace contextRef="#ctx0" brushRef="#br1" timeOffset="100875.52">3344 6625 0,'0'0'0,"-21"0"0,21 21 31,21-21-31,0 0 15,1 0-15,-1 0 0,21 0 16,0 0-16,1 0 0,20 0 0,1 0 16,20 0-16,-20 0 0,21 0 15,20 0-15,-20 0 0,0 0 0,21 0 16,-22 0-16,22 0 0,-21 0 0,21 0 16,-1 0-16,1 0 0,-21 0 15,0 0-15,-1 0 0,1 0 16,0 0-16,-1 0 0,-20 0 0,-1-21 15,1 21-15,-1 0 0,-20 0 16,-1 0-16,0 0 0,-21-21 0,1 21 16,-1 0-16,0 0 0,-42 0 47,0 0-47,-1 0 0,1 0 0,0 0 15,0 0-15,0 0 16,0-21-16,-1 21 15</inkml:trace>
  <inkml:trace contextRef="#ctx0" brushRef="#br1" timeOffset="113203.83">847 10308 0,'0'-21'15,"0"0"1,0 0 15</inkml:trace>
  <inkml:trace contextRef="#ctx0" brushRef="#br1" timeOffset="113667.52">910 10287 0,'0'21'109</inkml:trace>
  <inkml:trace contextRef="#ctx0" brushRef="#br1" timeOffset="114720.01">910 10224 0,'0'0'0,"0"-22"15,0 1 1,-21 21 31,21 21-32,-21 1-15,21-1 0,-21 21 16,21-21-16,0 0 16,0 22-16,0-22 0,0 21 15,-22 1-15,22-22 0,-21 21 0,21 0 16,-21-20-16,21 20 0,0-21 16,0 0-16,-21 0 0,21 1 0,-21-1 15,21 0-15,-21 0 16,-1-21 31,22-21-32,0 0 1,0 0-16,0-1 16,0 1-16,0 0 15,0 0-15</inkml:trace>
  <inkml:trace contextRef="#ctx0" brushRef="#br1" timeOffset="117595.73">720 10224 0,'21'0'16,"0"0"15,0-22-31,0 1 0,0 21 16,1-21-16,-1 21 15,0 0-15,0 0 0,0-21 0,0 21 16,1 0 0,-1 0-16,0 0 0,0 21 15,-21 0-15,21-21 0,-21 21 16,0 1-16,0 20 0,0-21 0,0 0 16,0 22-16,0-1 0,0-21 15,0 21-15,0-20 0,0 20 0,0-21 16,0 21-16,0-20 0,0-1 15,0 0-15,0 0 0,0 0 0,0 0 16,-21-21-16,0-21 63,21 0-48,0 0-15</inkml:trace>
  <inkml:trace contextRef="#ctx0" brushRef="#br1" timeOffset="117875.08">783 10541 0,'0'21'15,"0"-42"-15,21 42 16,0-21-1,1 0-15,-1 0 0,21 0 16,-21 0-16,0 0 0,1 0 16,20-21-16,-21 21 0,0 0 0,0-21 15,1 21-15,-1 0 16,-21-21 0</inkml:trace>
  <inkml:trace contextRef="#ctx0" brushRef="#br1" timeOffset="118252.85">1503 10605 0,'0'0'0,"-21"0"0,21 21 0,21-21 47,0 0-47,0-21 15,-21-1 1,0 1-16,0 0 15,-21 21 1,0 0-16,0 0 16,-1 0-16,22 21 15,-21-21-15,0 21 0,21 1 32,0-1-32,21-21 46,0 0-46</inkml:trace>
  <inkml:trace contextRef="#ctx0" brushRef="#br1" timeOffset="118983.81">2328 10689 0,'0'0'0,"21"-21"0,1 21 0,-22-21 0,21 21 15,0-21-15,0 0 0,-21-1 16,21 22-16,0-21 0,-21 0 0,22 0 15,-22 0-15,21 0 0,-21-1 16,0 1-16,0 0 0,0 0 16,0 0-16,0 0 15,0 42 17,0 0-32,0 0 15,0 0-15,0 22 0,0-22 16,0 0-16,0 21 0,0-21 15,0 22-15,0-22 0,-21 21 0,21 1 16,0-22-16,0 21 0,0 0 0,0-20 16,-22 20-16,22 0 0,0 1 15,0-1-15,0-21 0,0 21 0,0 1 16,0-1-16,0-21 0,-21 22 16,21-22-16,-21 0 0,21 21 0,0-21 15,-21 1-15,0-1 0,0 0 0,-1 0 16,1-21-16,0 0 15,0 0-15,0 0 16,0 0-16,-1 0 0,-20 0 0,21-21 16,0 21-16,0-21 0,-1 21 15,1-21-15,21-1 0,-21 1 16,21 0-16,0 0 16,0 0-16,0 0 0,0-1 15,0 1-15,0 0 0,21 0 16,-21 0-16</inkml:trace>
  <inkml:trace contextRef="#ctx0" brushRef="#br1" timeOffset="119439.67">2603 10202 0,'22'0'46,"-1"-21"-30,-21 0 0,0 0-1,0 0 1,-21 21-16,-1 0 0,1 0 16,0 0-16,0 0 15,0 0 1,21 21-16,0 0 15,0 0 1,0 0 0,21-21-16,0 0 0,0 22 15,0-22-15,1 0 16,-1 0-16,0 0 0,0 0 0</inkml:trace>
  <inkml:trace contextRef="#ctx0" brushRef="#br1" timeOffset="120103.88">3069 10478 0,'0'0'0,"21"0"15,0 0 1,1-22-1,-22 1-15,0 0 0,0 0 16,0 0-16,0 0 16,0-1-16,0 1 0,0 0 15,0 0-15,-22 21 16,1-21-16,0 21 16,0 0-16,0 0 15,0 0-15,-1 21 0,1-21 16,0 21-16,0 0 0,0 0 0,0 1 15,-1-1-15,1 0 0,0 21 0,0-21 16,0 22-16,0-22 0,-1 21 16,22-21-16,0 1 0,0 20 0,0-21 15,0 0-15,0 0 0,0 1 16,22-1-16,-1-21 0,0 0 16,0 0-16,0 0 0,0 0 0,1 0 15,-1 0-15,0-21 0,0 21 16,0-22-16,0 1 0,1 21 0,-1-21 15,0 0-15,0-21 0,0 20 16,-21 1-16,0-21 0,21 21 16,-21-22-16,0 22 0,22 0 0,-22-21 15,0 21-15,0-1 0,0 1 16,0 0 0,0 42-1,0 0 1,-22 1-16,22 20 0,0-21 15,0 0-15,0 0 0,0 1 16,0 20-16,0-21 0,0 0 0,0 0 16,0 1-16,0-1 15,0 0-15,22-21 0,-1 21 16,0-21-16,0 0 16,0 0-16,0 0 0,1 0 15,-1 0-15,-21-21 0,21 0 16,0 21-16</inkml:trace>
  <inkml:trace contextRef="#ctx0" brushRef="#br1" timeOffset="120408.07">3429 10245 0,'0'0'0,"0"-21"16,0 42 31,0 0-47,21 0 0,-21 0 15,0 22-15,0-22 0,21 0 16,-21 0-16,0 0 0,0 0 0,0 22 16,0-22-16,0 0 0,0 0 15,0 0-15,0 1 0,0-1 16,0 0-16,21-42 47,-21 0-47</inkml:trace>
  <inkml:trace contextRef="#ctx0" brushRef="#br1" timeOffset="120687.36">3810 10245 0,'-21'0'31,"0"0"-15,-1 0-16,1 0 0,21 21 16,-21 0-16,0 0 0,0 0 15,21 1-15,-21-1 0,-1 21 0,22-21 16,-21 0-16,0 1 0,21 20 0,0-21 15,-21 0-15,21 0 0,-21 1 16,21-1-16,0 0 16,21-21-1,0 0 1,0 0-16</inkml:trace>
  <inkml:trace contextRef="#ctx0" brushRef="#br1" timeOffset="121356.06">4254 10393 0,'22'-42'15,"-22"20"1,0 1-16,0 0 15,0 0-15,0 0 16,-22 0 0,1 21-16,0 0 15,0 0-15,0 0 16,0 0-16,-1 0 0,1 0 16,0 0-16,0 21 0,0-21 15,21 21-15,-21 0 0,-1 0 0,1 0 16,21 1-16,0 20 0,-21-21 15,21 0-15,-21 0 0,21 1 0,0-1 16,0 0-16,0 0 0,0 0 0,0 0 16,0 1-16,0-1 15,0 0-15,21-21 0,0 0 16,-21 21-16,21-21 0,1 0 0,-1 0 16,0 0-16,0 0 15,0-21-15,0 0 0,1 21 16,-1-21-16,-21-1 0,21 1 0,0 0 15,-21 0-15,21 0 0,-21-22 16,21 22-16,1 0 0,-22 0 0,0-21 16,0 20-16,21 22 0,-21-21 0,0 0 15,0 0 1,0 42 15,0 0-31,0 0 16,0 1-16,0-1 0,0 0 0,-21 21 15,21-21-15,0 1 0,0-1 0,0 21 16,0-21-16,0 0 0,0 1 16,0-1-16,21-21 0,0 0 15,-21 21-15,21-21 0,0 0 0,0 0 16,1 0-16,-1 0 0,0-21 16,0 21-16,0-21 0,22-1 0,-22 22 15,0-21-15,0 0 0,0 0 0,-21 0 16,21 0-16</inkml:trace>
  <inkml:trace contextRef="#ctx0" brushRef="#br2" timeOffset="157047.42">6689 5292 0,'-22'0'0,"1"0"62,0 0-15,0 0-31,21 21 0,-21-21-16,21 21 0,0 0 15,-21 0 1,21 1-1,0-1 17,21-21-17,0 0 1,0 0 0,-21-21-16,0-1 15,0 1 1,0 0-16,0 0 31,-21 21-15,0 0-1,0 0 1,-1 0-16,22 21 0,0 0 16,-21-21-16,21 21 15,0 1 1,0-1-1,21-21 17,1 0-32,-1 0 15,0 0-15,0 0 16,0 0 0,-21-21-16,0-1 15,0 1-15,0 0 16,0 0-16,0 0 31,-21 21-31,0 0 16,0 0-1,21 21 1,-21-21-16,21 21 0,0 0 16,0 0-16,0 1 15,0-1-15,0 0 31,0 0-31,21-21 16,0 0-16,0 0 16,0 0-1,0-21-15,1 0 16,-22 0-16,0-1 16,0 1-1,0 0-15,0 0 16,0 0-1,-22 21-15,1 0 16,0 0 0,0 0-16,0 0 15,21 21-15,0 0 16,-21-21-16,21 21 16,0 0-16,0 1 15,0-1 1,21-21-1,0 0 17,0 0-32,-21-21 15,21 21 95,0 0-95</inkml:trace>
  <inkml:trace contextRef="#ctx0" brushRef="#br2" timeOffset="159644.07">6667 5376 0,'0'-21'125,"0"0"-94,22 0-15,-1 0-16,-21 0 15,21 21 1,-21-22-16,21 22 15,-21-21-15,21 21 16,-21-21-16,21 0 0,-21 0 16,22 0-16,-1 21 15,-21-22-15,21 1 16,0 0-16,0 21 16,-21-21-16,21 0 15,1 21-15,-1-21 0,-21-1 16,21 22-16,-21-21 15,21 21-15,0 0 0,-21-21 0,0 0 16,21 21-16,-21-21 0,22 21 16,-1-21-16,-21-1 0,21 1 15,0 21-15,-21-21 0,21 0 16,-21 0-16,21 21 16,-21-21-16,22 21 0,-22-22 15,21 22-15,0-21 16,0 0-16,0 21 15,-21-21-15,21 21 0,1 0 16,-1-21-16,-21 0 0,21 21 16,0 0-16,0-22 0,0 22 15,1-21-15,-1 21 16,0 0-16,-21-21 0,21 21 16,0 0-16,0 0 15,1-21-15,-1 21 16,0 0-16,0-21 0,0 21 15,0-21-15,1 21 16,-1 0-16,0 0 0,-21-22 0,21 22 16,0 0-16,0 0 0,1-21 15,-1 21-15,0 0 0,0-21 0,0 21 16,0 0-16,1-21 0,-1 21 16,-21-21-16,21 21 0,0 0 15,0-21-15,0 21 16,1 0-16,-22-22 0,21 22 15,0 0-15,0-21 16,0 21-16,-21-21 0,21 21 16,1 0-16,-1 0 0,0-21 0,0 21 15,0 0-15,0-21 16,1 21-16,-1 0 0,0 0 16,-21-21-16,21 21 0,0 0 0,0-22 15,1 22 1,-1 0-16,0 0 15,0 0-15,-21-21 0,21 21 16,0 0-16,1 0 0,-1 0 16,0 0-16,0 0 15,0 0-15,0 0 0,1 0 16,-1 0-16,0 0 16,0 0-16,0 0 0,0 0 15,1 0-15,-1 0 0,0 0 16,0 0-16,0 0 0,0 0 15,1 0-15,-1 0 0,0 0 0,0 0 16,0 0-16,0 0 0,1 0 16,-1 0-16,0 0 0,0 0 0,0 0 15,0 0-15,1 0 0,-1 0 16,0 0-16,0 0 0,0 0 16,0 0-16,1 0 0,-1 0 15,0 0-15,0 0 0,0 0 16,0 0-16,1 0 15,-1 0-15,0 0 0,0 0 16,0 0-16,0 0 16,1 0-16,-1 0 15,0 0-15,0 0 0,0 0 16,-21 21-16,21-21 0,1 0 16,-1 0-16,0 0 0,0 22 15,0-22-15,0 0 16,1 0-16,-1 0 0,0 0 0,0 0 15,0 0-15,-21 21 0,21-21 16,1 0-16,-1 0 0,0 0 16,0 0-16,0 0 0,0 21 15,22-21-15,-22 0 0,0 0 16,0 0-16,0 0 0,1 0 0,-1 21 16,0-21-16,0 0 15,0 0-15,0 0 0,1 0 16,-1 21-16,0-21 15,0 0-15,0 0 0,0 0 0,1 0 16,-22 21-16,21-21 0,0 0 16,0 0-16,0 0 0,-21 22 15,21-22-15,1 0 0,-1 0 0,-21 21 16,21-21-16,0 0 16,0 21-16,0-21 15,1 0-15,-22 21 0,21-21 0,0 0 16,0 21-16,0-21 15,0 0-15,1 21 0,-1-21 16,0 0-16,0 0 0,0 22 16,0-22-16,1 0 0,-1 0 15,0 21-15,0-21 16,0 0-16,0 0 0,-21 21 16,22-21-16,-1 0 0,0 0 0,0 21 15,0-21-15,0 0 16,1 21-16,-1-21 0,0 0 15,0 21-15,0-21 16,0 0-16,-21 22 0,22-22 16,-1 0-16,0 0 0,0 21 15,0-21 1,0 0-16,-21 21 0,22-21 16,-1 21-1,0-21-15,0 0 0,-21 21 16,21-21-16,0 21 0,1-21 15,-22 22-15,21-22 16,0 21-16,0-21 16,-21 21-16,0 0 0,21-21 15,0 0-15,-21 21 0,22 0 16,-1-21-16,0 22 16,-21-1-16,21-21 15,0 21-15,-21 0 0,21-21 16,1 21-1,-22 0-15,21-21 0,-21 22 0,21-1 16,0-21 0,0 21-16,0 0 0,1 0 15,-1 0-15,0 1 16,0-22-16,-21 21 0,21-21 16,-21 21-16,21-21 0,1 21 0,-22 0 15,21-21-15,0 21 0,0 1 16,0-22-16,-21 21 0,21-21 15,1 21-15,-1 0 0,0 0 16,0-21-16,0 21 0,0-21 16,-21 22-16,22-22 0,-1 21 0,-21 0 15,21 0-15,0-21 16,-21 21-16,21-21 0,-21 21 16,21-21-16,1 22 0,-1-1 15,-21 0-15,21-21 16,0 21-16,-21 0 0,21-21 0,0 21 15,-21 1-15,22-1 16,-1-21-16,-21 21 0,0 0 0,21 0 16,0 0-1,-21 1-15,21-22 0,-21 21 0,21-21 16,-21 21-16,0 0 16,0 0-1,22-21-15,-22 21 16,21-21-16,-21 22 15,0-1 1,21-21-16,0 21 16,-21 0-1,21-21 1,-21 21-16,21-21 16,1 0-1,-22 21-15,21-21 31,0 0 1,-21 22-32,0-44 93,0 1-93,0 0 16,0 0-16</inkml:trace>
  <inkml:trace contextRef="#ctx0" brushRef="#br2" timeOffset="161118.95">13144 5525 0,'-21'0'0,"0"-22"16,0 22 0,0-21-1,21 42 95,0 1-95,0-1-15,0 0 0,0 0 16,0 0-16,0 0 15,21 1-15,-21-1 0,21-21 16,-21 21-16,21 0 0,-21 0 16,0 0-16,21-21 0,-21 22 0,22-1 15,-22 0-15,21 0 16,-21 0-16,21-21 0,-21 21 0,0 1 16,21-22-16,-21 21 15,21-21-15,-21 21 16,0 0-16,0 0 15,21-21 1,-21 21 0,0 1 15,-21-22 31,0 0-46,0 0 0,0 0-1,0 0-15,-1 0 0,1 0 16,0 0-16,0 0 0,0 21 16,0-21-16,-1 0 15,1 0-15,0 0 0,0 0 0,0 0 16,0 0-16,-1 0 0,1 0 15,0 0-15,0 21 16,0-21-16,0 0 0,-1 0 16,1 21-16,0-21 0,0 0 15,0 0-15,0 0 16,-1 21 0,1-21-16,0 0 0,0 0 31,0 0 63,42 0-32,0 0-62,0 0 16,0 0-16,1 0 0,-1 0 15,0 0-15,0 0 0,0 0 16,0 0-16,1 0 0,-1 0 0,0 0 16,0 0-16,0 0 0,0 0 15,1 0-15,-1 0 16,0 0-16,0 0 15,0 0-15,0 0 16,1 0 0,-1 0-1,0 0-15,0 0 16,0 0 15,0 0-31,-21-21 141</inkml:trace>
  <inkml:trace contextRef="#ctx0" brushRef="#br2" timeOffset="162631.98">8763 3471 0,'0'22'47,"0"-1"-47,0 0 16,0 0 0,21-21 30,0 0-30,0 0-16,1 0 0,-22-21 16,21 21-16,-21-21 0,21 21 0,-21-21 15,0-1-15,0 1 16,0 0 0,-21 21-1,0 0-15,-1 0 16,1 21-1,0-21-15,21 21 0,0 1 16,0-1-16,0 0 16,0 0-1,0 0 1,21-21-16,0 0 0,1 0 16,-1 0-16,0 0 15,0 0-15,0 0 0,0-21 16,1 0-16,-22 0 15,0 0 1,0-1-16,0 1 0,-22 0 16,1 21-1,0 0-15,0 0 16,0 0-16,21 21 16,0 0-16,0 1 15,0-1-15,0 0 31,0-42 48,21 0-48,0 21-31,0-22 15,0 22-15</inkml:trace>
  <inkml:trace contextRef="#ctx0" brushRef="#br2" timeOffset="163531.46">9356 3620 0,'21'-22'63,"0"1"-63,0 0 0,-21 0 15,0 0-15,21 0 16,-21-1-16,0 1 16,0 0-1,0 0 1,0 42 15,0 0-15,0 0-16,0 1 15,0-1-15,0 0 16,0 0-16,0 0 0,0 0 16,0 1-16,0-1 15,0 0-15,0 0 0,0 0 16,0 0-16,0 1 0,0-1 0,0 0 15,0 0-15,0 0 0,0 0 16,0 1-16,0 20 0,0-21 0,0 0 16,0 22-16,0-22 0,0 0 15,0 21-15,0-21 0,0 22 0,0-22 16,-21 0-16,21 0 0,0 0 0,0 1 16,0-1-16,0 0 0,0 0 15,0 0-15,0 0 0,0 1 0,0-1 16,0 0-1,0 0-15,-21-21 16,0 21 0,0-21-16,-1 0 15,1 0-15,0 0 16,0 0-16,0 0 0,0 0 0,-1 0 16,1 0-16,21-21 0,-21 21 0,0 0 15,0-21-15,21 0 16,-21 21-16,21-21 15,0-1-15,0 1 16,0 0-16,0 0 16,0 0-16,21 0 0,0-1 0</inkml:trace>
  <inkml:trace contextRef="#ctx0" brushRef="#br2" timeOffset="164063.35">9504 2963 0,'0'0'0,"0"22"0,0-1 15,21-21 17,0 0-17,0 0-15,0 0 16,1 0-1,-22-21-15,0-1 0,21 22 16,-21-21-16,0 0 0,-21 21 31,-1 0-15,1 0-16,0 0 16,21 21-16,-21-21 0,0 0 0,21 21 15,0 1-15,-21-22 16,21 21-16,-22-21 15,22 21-15,0 0 32,0 0-17,22-21 1,-1 0-16,0 0 0,0 21 0</inkml:trace>
  <inkml:trace contextRef="#ctx0" brushRef="#br2" timeOffset="164768.31">10160 3450 0,'42'-42'15,"-42"21"1,21 0-16,-21-1 0,0 1 0,0 0 16,0 0-16,0 0 0,0 0 15,0-1-15,0 1 0,-21 21 16,0-21-16,0 21 16,0 0-16,0 0 0,-1 0 0,-20 0 15,21 0-15,0 0 16,-22 0-16,22 21 0,-21 0 0,21 1 15,-22-1-15,22 0 0,0 0 0,0 0 16,0 0-16,0 1 0,-1 20 16,22-21-16,-21 0 0,21 22 0,0-22 15,0 0-15,0 0 0,0 0 16,0 0-16,0 1 0,21-1 16,1-21-16,-1 21 0,0-21 15,0 0-15,0 0 0,0 0 16,1 0-16,-1 0 0,0 0 0,21 0 15,-21 0-15,1 0 0,-1-21 16,21 0-16,-21 21 0,0-22 16,1 1-16,-1 0 0,0 0 0,0-21 15,0 20-15,-21 1 0,0 0 16,0 0-16,21 0 0,-21 0 0,0-1 16,0 1-16,0 0 15,0 42 16,0 0-15,0 1-16,-21-1 0,21 0 0,0 0 16,0 0-16,0 0 0,0 1 15,0-1-15,0 0 0,0 0 16,0 0-16,0 0 16,0 1-16,21-22 15,1 0-15,-22 21 16,21-21-16,0 0 15,0 0-15,0 0 16,0-21-16,1-1 0</inkml:trace>
  <inkml:trace contextRef="#ctx0" brushRef="#br2" timeOffset="165151.09">10477 3112 0,'22'21'32,"-22"0"-32,0 0 15,0 0-15,0 0 16,21 22-16,-21-22 0,21 0 15,-21 0-15,0 0 0,0 22 0,0-22 0,0 0 16,21 0-16,-21 0 0,0 1 16,21-1-16,-21 0 0,0 0 15,0 0-15,0 0 16,21-21 31,-21-21-32,22 0-15,-22 0 16,0 0-16,21 0 0,0-1 16,0 1-16</inkml:trace>
  <inkml:trace contextRef="#ctx0" brushRef="#br2" timeOffset="165460.04">10901 3154 0,'-21'0'47,"-1"0"-31,1 21-16,0 0 0,21 0 16,-21 1-16,21-1 0,-21 0 0,0 0 15,21 0-15,-22 0 0,1 1 16,21-1-16,0 0 0,-21 0 0,0 0 15,21 0-15,-21 1 16,21-1-16,0 0 0,0 0 16,0 0-1,21-21 17,-21-21-17</inkml:trace>
  <inkml:trace contextRef="#ctx0" brushRef="#br2" timeOffset="166220.35">11366 3302 0,'0'0'0,"0"-21"15,0 0-15,0 0 16,0-1-16,0 1 31,-21 21-31,0 0 16,0 0-16,0 0 0,0 0 15,-1 21-15,1 1 0,0-22 16,0 21-16,0 0 0,0 0 16,21 0-16,-22 0 0,-20 22 15,42-22-15,-21 0 0,21 0 16,0 0-16,-21 1 0,21-1 16,0 0-16,0 0 0,0 0 15,0 0-15,21-21 31,0 22-31,0-22 16,0 0-16,1 0 0,-1 0 16,0 0-16,0-22 0,0 1 15,0 21-15,-21-21 0,22 0 16,-1 21-16,0-21 0,-21 0 0,21-1 16,0-20-16,-21 21 0,0 0 15,21 0-15,-21-1 0,22 1 0,-22 0 16,0 0-16,0 0 0,21 0 0,-21-1 15,21 22-15,-21 22 47,0-1-31,0 0-16,0 0 0,0 0 16,0 0-16,0 1 0,0-1 0,-21 21 15,21-21-15,0 0 0,0 1 0,0-1 16,0 0-16,0 0 15,0 0-15,21-21 16,0 0-16,-21 21 0,21-21 16,0 0-16,1 0 0,-1 0 15,0 0-15,0 0 16,0 0-16,-21-21 16,21 21-16,-21-21 15,22 21-15,-22-21 0,21 21 0</inkml:trace>
  <inkml:trace contextRef="#ctx0" brushRef="#br1" timeOffset="176887.96">13483 1164 0,'21'0'31,"-21"-21"-31,0 0 16,0 0-1,21 21-15,-21-21 0,0-1 16,-21 22 0,0 0-16,0 0 15,0 0-15,0 0 0,-1 0 16,-20 0-16,21 0 0,0 22 0,-22-1 16,1 0-16,21 0 15,-21 21-15,20-20 0,1-1 0,-21 21 16,21-21-16,0 0 0,-1 22 0,1-22 15,0 21-15,21-21 0,-21 1 16,21 20-16,0-21 0,0 0 0,0 0 16,0 22-16,0-22 0,42 0 15,-42 0-15,43 0 0,-22-21 0,0 22 16,21-1-16,-21-21 0,22 0 16,-1 0-16,-21 0 0,22 0 0,-1 0 15,-21 0-15,21 0 0,1-21 16,-22 21-16,21-22 0,-21 1 0,22 0 15,-22 0-15,0 0 0,21 0 16,-20-1-16</inkml:trace>
  <inkml:trace contextRef="#ctx0" brushRef="#br1" timeOffset="177959.45">13949 1355 0,'0'0'0,"0"-21"0,0-1 15,-21 22 1,-1 0-1,1 0-15,0 0 0,21 22 16,-21-1-16,0-21 0,0 21 0,21 0 16,-22 0-16,22 0 0,-21 1 15,21-1-15,0 0 0,-21 0 16,21 0-16,0 0 0,0 1 0,0-1 16,0 0-16,0 0 15,0 0-15,21 0 16,0-21-16,1 0 15,-1 0-15,0 0 0,0 0 16,0-21-16,0 0 0,1 0 16,-22 0-16,21 0 0,-21-1 15,0 1-15,0 0 0,0 0 16,0 0-16,0 0 0,0-1 16,0 1-16,-21 21 0,21-21 15,-22 0 1,22 0-16,0 0 15,22 21 1,-1 0-16,0 0 0,0 0 16,0 0-16,22 0 0,-22 0 0,0 0 15,0 0-15,0 0 0,22 0 16,-22 0-16,0 21 0,0-21 0,0 21 16,-21 0-16,21 0 15,1 0-15,-22 1 0,0-1 16,0 0-16,0 0 0,0 0 15,0 0-15,0 1 16,0-1-16,0 0 16,0 0-16,0 0 15,-22-21-15,1 0 32,21-21-17,0 0-15,0 0 16,0 0-16,0-1 0,0 1 15,0 0-15,0 0 0,0 0 0,0 0 16,21-1-16,1 1 0,-1 21 16,-21-21-16,21 0 0,0 21 15,0 0-15,-21-21 0,21 21 16,1 0-16,-1 0 0,0 0 16,0 0-16,0 21 0,-21 0 15,21 0-15,-21 0 16,22 1-16,-22-1 0,0 0 15,0 0-15,0 0 0,0 0 16,0 1-16,0-1 0,0 0 16,0 0-16,-22-21 47,22-21-32,0 0-15,0 0 0,0-1 16,0 1-16,0 0 15,0 0-15,22 0 0,-1 0 0,-21-1 16,21 1-16,0 0 0,0 0 16,0 21-16,1-21 0,-1 21 0,0 0 15,0 0-15,0 0 0,0 0 16,1 0-16,-1 21 0,0-21 0,-21 21 16,21 0-16,-21 0 0,0 1 15,0-1-15,0 0 0,0 0 16,0 0-16,0 0 0,-21 1 15,0-1-15,21 0 16,-21 0-16,21 0 0,0 0 16,0-42 15,0 0-15,0 0-16,21 0 15</inkml:trace>
  <inkml:trace contextRef="#ctx0" brushRef="#br1" timeOffset="178316.25">15219 1312 0,'0'-21'16,"-21"42"15,21 1-31,-22-22 15,22 21-15,0 0 0,-21 0 0,21 21 16,0-20-16,0-1 0,-21 21 0,0 0 16,21 1-16,-21-1 0,0 22 15,-1-22-15,1 0 0,0 22 0,0-22 16,0 0-16,0 1 0,21 20 16,-22-42-16,1 22 0,0-1 15,0 0-15,21-20 0,0 20 0,-21-21 16,21 0-16,-21 0 0,21 1 15,0-1-15,0 0 0,0-42 47,0 0-47,21-1 0,0 1 16,0-21-16,0 21 0,-21 0 0</inkml:trace>
  <inkml:trace contextRef="#ctx0" brushRef="#br1" timeOffset="178675.62">15049 1397 0,'0'0'0,"-21"0"0,21-21 32,0 0-32,0 0 0,21 21 15,-21-22-15,22 22 16,20 0-16,-21 0 0,21 0 0,-20 0 15,20 0-15,0 0 0,-21 0 16,22 0-16,-22 0 0,21 0 0,-21 22 16,1-1-16,-22 0 0,0 0 15,0 0-15,0 0 16,0 1-16,-22-1 0,1-21 16,0 21-16,0 0 0,0-21 15,-22 21-15,22-21 0,0 0 0,0 21 16,0-21-16,0 0 0,-1 22 15,44-22 32,-1 0-47,0-22 0</inkml:trace>
  <inkml:trace contextRef="#ctx0" brushRef="#br1" timeOffset="178923.48">15663 1334 0,'0'-22'0,"0"44"0,21-44 16,-21 44-1,0-1 1,0 0-16,-21-21 16,21 21-16,-21 0 0,0 0 0,0 1 15,21-1 1,0 0-16,-21-21 0,-1 0 15,22 21-15,0 0 16,0-42 15,0 0-31</inkml:trace>
  <inkml:trace contextRef="#ctx0" brushRef="#br1" timeOffset="179103.38">15663 1122 0,'-21'0'31,"21"-21"16,21 0-31</inkml:trace>
  <inkml:trace contextRef="#ctx0" brushRef="#br1" timeOffset="179391.39">16002 826 0,'0'0'0,"0"-22"16,-21 44 15,0-1-16,-1 0-15,1 0 0,21 21 0,-21 1 16,0-1-16,21-21 0,-21 22 16,21-1-16,-21 0 0,-1 1 0,22-1 15,0 0-15,-21-21 0,21 22 0,-21-22 16,21 21-16,0-21 0,0 1 16,0-1-16,0 0 0,0 0 0,0 0 15,21-21 1,0 0-1,1 0-15,-1 0 0,0 0 0,0-21 16,0 21-16,0-21 0</inkml:trace>
  <inkml:trace contextRef="#ctx0" brushRef="#br1" timeOffset="179920.09">16319 1207 0,'0'0'0,"0"-22"15,0 1-15,0 0 16,-21 21-16,0 0 16,0 0-16,0 0 0,0 0 15,-1 21-15,1 0 16,0-21-16,0 22 0,0-1 0,0 0 16,-1 21-16,1-21 0,0 1 15,21-1-15,0 0 0,-21 0 0,21 0 16,-21 0-16,21 1 0,0-1 0,0 0 15,0 0 1,21-21-16,0 0 16,0 0-16,0 0 15,22 0-15,-22 0 0,0-21 0,0 0 16,22 21-16,-22-21 0,0-1 0,0 1 16,21 0-16,-20 0 15,-1 0-15,0 0 0,0-22 0,-21 22 16,0 0-16,21 0 15,-42 21 17,0 21-32,0 0 15,21 0-15,-21 0 0,21 1 16,0-1-16,-22 0 0,22 0 16,0 0-16,0 0 0,0 1 0,0-1 15,0 0-15,0 0 16,22-21-16,-1 0 0,0 0 15,0 0-15,0 0 0,0 0 16,1 0-16,-1 0 0,0 0 16,0-21-16,0 21 0,0-21 0,1 0 15,20-1-15</inkml:trace>
  <inkml:trace contextRef="#ctx0" brushRef="#br1" timeOffset="180216.1">16912 804 0,'0'0'16,"0"-21"-16,-21 21 16,0 21-1,21 1-15,-21-1 0,21 0 16,-22 21-16,1 1 0,21-1 16,0 0-16,-21 1 0,0-1 0,21 0 15,-21 1-15,21-1 0,0 0 16,0 1-16,-21-22 0,21 21 0,0-21 15,-22 0-15,22 1 0,0-1 16,0 0-16,0 0 0,0 0 16,22-21 15,-22-21-31,21 0 16,0 21-16,0-21 15,-21 0-15,21 21 0</inkml:trace>
  <inkml:trace contextRef="#ctx0" brushRef="#br1" timeOffset="180503.93">17124 1228 0,'0'0'0,"0"21"47,-21 0-47,-1 0 0,22 0 15,-21 1-15,0-1 0,21 0 16,-21-21-16,21 21 0,0 0 16,0 0-16,-21 1 0,21-1 15,0 0-15,-21-21 16,21 21-16,0 0 16,21-21-1,0 0 1,0 0-16,0-21 0,0 0 15,22 0-15,-22 21 0</inkml:trace>
  <inkml:trace contextRef="#ctx0" brushRef="#br1" timeOffset="181331.96">17462 1291 0,'-21'0'31,"0"0"-31,0 0 16,21 21-16,-21 1 16,0-1-16,-1 0 15,22 0-15,0 0 0,-21-21 16,21 21-16,0 1 16,0-1-1,0 0-15,21-21 31,1 0-15,-1 0-16,0 0 16,-21-21-16,0 0 0,21 21 15,-21-22-15,0 1 0,21 0 16,-21 0-16,0 0 0,0 0 16,0-1-16,0 1 0,21 21 0,-21-21 15,0 0-15,22 0 16,-1 21-16,0 0 0,0-21 15,0 21-15,0 0 16,1 0-16,-1 0 0,0 0 0,0 0 16,0 0-16,0 0 0,1 21 15,-22 0-15,21 0 0,-21 0 0,21 0 16,-21 1-16,0 20 16,0-21-16,0 0 0,0 0 0,0 1 15,0-1-15,0 0 0,0 0 16,0 0-16,0 0 0,-21 1 15,0-22-15,21 21 16,-22-21-16,22-21 47,0-1-47,0 1 0,0 0 16,0 0-16,0 0 15,22-22-15,-1 22 0,-21 0 0,42-21 16,-21 21-16,0-22 0,1 22 0,20 0 15,-21-21-15,21 20 0,-20 1 16,20 21-16,0-21 0,1 21 0,-22 0 16,21 0-16,0 21 0,-20 0 15,-1 1-15,0-1 0,0 0 0,0 0 16,-21 21-16,0-20 0,0 20 16,0-21-16,0 0 0,0 22 15,0-22-15,0 0 0,-21 21 16,0-21-16,0 1 0,21-1 0,-21 0 15,-1 0-15,1 0 16,0 0-16,0-42 47,21 0-47,0 0 0,0 0 0,0 0 16,0-1-16,0-20 0</inkml:trace>
  <inkml:trace contextRef="#ctx0" brushRef="#br1" timeOffset="181608.2">17611 847 0,'0'0'16,"-22"0"-16,1 0 0,0 0 0,0 0 94,0 0-94,0 0 15,-1 0-15,1 0 16,-21 0-16,21 0 0</inkml:trace>
  <inkml:trace contextRef="#ctx0" brushRef="#br1" timeOffset="181853.05">16743 974 0,'21'21'31,"0"-21"-31,0 0 15,0 0-15,22 0 16,-1 0-16,-21 0 0,0 0 16,1 0-16,-44 0 62,1 0-46</inkml:trace>
  <inkml:trace contextRef="#ctx0" brushRef="#br1" timeOffset="193219.93">13864 2773 0,'-42'0'31,"21"0"-31,-1 0 32,1 0-32,0 0 15,42 0 48,22 0-48,-22 0-15,0 0 0,21 0 16,-21 0-16,22 0 0,-1 0 0,0-21 16,1 21-16,20 0 0,-20 0 15,-1-21-15,0 21 0,1 0 0,-1 0 16,0-22-16,-21 22 0,1 0 15,-1 0-15,0 0 0,0 0 0,-21-21 16,-21 21 31,0 0-31,0 0-16,-1 0 15,1 0-15</inkml:trace>
  <inkml:trace contextRef="#ctx0" brushRef="#br1" timeOffset="193739.63">14245 2731 0,'0'21'0,"0"0"16,0 0 0,0 0-16,0 0 15,0 1-15,0-1 16,0 0-16,-21-21 0,21 21 16,0 0-16,0 0 0,0 1 15,0-1-15,0 0 0,0 0 16,0 0-16,0 0 0,0 1 0,0-1 15,0 0-15,-21 0 0,21 0 16,0 0-16,0 1 0,-21-1 0,21 21 16,0-21-16,0 0 0,0 1 15,0-1-15,-22 0 16,22 0-16,-21-21 0,21 21 0,-21-21 16,0 0-16,21 21 0,-21-21 15,0 0-15,-1 0 0,1 0 16,0 0-16,0 0 0,0 0 15,0 0-15,-1 0 0,1 0 16,0-21-16,0 0 16,0 21-16,21-21 15,-21 21-15,21-21 16,0 0-16,0-1 31,21 22-15,0-21-16,0 21 15</inkml:trace>
  <inkml:trace contextRef="#ctx0" brushRef="#br1" timeOffset="194448.22">14711 3112 0,'21'0'0,"-42"0"0,42-22 15,0 1-15,-21 0 16,0 0 0,0 0-1,-21 21 1,0 0-16,0 0 15,-1 0-15,1 0 16,0 0-16,21 21 0,-21 0 16,0-21-16,0 21 0,-1 0 0,1 1 15,0-1-15,0 0 0,0 21 16,0-21-16,-1 1 0,22-1 0,0 0 16,0 0-16,0 0 0,0 0 15,0 1-15,0-1 0,0 0 16,22-21-1,-1 0-15,0 0 16,0 0-16,0 0 16,0-21-16,1 21 0,-1-21 0,0-1 15,0 1-15,0 0 0,-21 0 16,21 0-16,-21 0 16,22-1-16,-1 1 0,-21 0 0,0 0 15,0 0-15,21 0 0,-21-1 16,0 1-16,21 0 0,-21 0 15,0 42 32,0 0-47,0 0 16,0 1-16,0-1 0,0 0 0,0 0 16,0 0-16,0 0 0,0 1 15,0-1-15,0 0 0,0 0 0,21 0 16,0 0-16,-21 1 15,22-1 1,-1-21-16,0 0 16,0 0-1,0 0-15,0-21 16,1 21-16,-22-22 16,21 1-16</inkml:trace>
  <inkml:trace contextRef="#ctx0" brushRef="#br1" timeOffset="194731.91">15049 3006 0,'0'21'31,"0"0"-15,0 0-16,0 0 15,0 1-15,22-1 0,-22 0 0,0 0 16,21 0-16,-21 0 0,0 1 16,0-1-16,0 0 0,21 0 15,-21 0-15,21 0 0,-21 1 16,21-22 31</inkml:trace>
  <inkml:trace contextRef="#ctx0" brushRef="#br1" timeOffset="195060.29">15557 2963 0,'-42'0'16,"21"0"0,21 22-16,-21-22 0,0 21 0,-1 0 15,1-21-15,0 21 0,0 0 16,-21 0-16,20 1 0,1-1 0,0 0 16,0 21-16,0-21 0,0 1 0,21-1 15,-22 0-15,1 0 0,21 0 16,0 0-16,0 1 0,0-1 15,21-21 32,1-21-47,-1-1 16,0 1-16</inkml:trace>
  <inkml:trace contextRef="#ctx0" brushRef="#br1" timeOffset="195739.33">15960 3048 0,'0'0'0,"0"-21"0,0 0 15,0 0-15,-22 21 16,1 0 0,0 0-16,0 0 15,0 0-15,0 21 0,-1-21 16,22 21-16,-21 0 0,0 0 16,0 0-16,0 1 0,21-1 0,-21 0 15,21 0-15,-22 0 0,22 22 16,0-22-16,0 0 0,0 0 15,0 0-15,0 0 0,0 1 16,22-22 0,-1 0-16,0 0 0,0 0 15,0 0-15,0 0 16,1 0-16,-1-22 16,-21 1-16,21 0 15,0 0-15,0 0 0,-21 0 0,21-1 16,-21 1-16,0 0 0,22 0 15,-1 0-15,-21 0 0,21 21 0,-21-22 16,0 1-16,21 0 16,-21 42 31,0 0-32,0 1-15,0-1 16,0 0-16,-21 0 0,21 0 0,0 0 15,0 1-15,0-1 16,0 0-16,0 0 16,0 0-16,0 0 15,21-21 1,0 0-16,0 0 16,1 0-16,-1 0 15,0 0-15,0-21 0,0 21 16,0-21-16,1 21 0,-1-21 15</inkml:trace>
  <inkml:trace contextRef="#ctx0" brushRef="#br1" timeOffset="197935.26">17039 2794 0,'0'-42'31,"0"21"-15,-21 21-16,0 0 15,0 0 1,-1 0-16,1 0 16,0 0-16,21 21 0,-21 0 15,0 0-15,0-21 0,-1 21 16,1 22-16,0-22 0,0 0 0,0 0 16,0 0-16,-1 0 0,22 1 0,0-1 15,0 0-15,-21 0 0,21 0 16,0 0-16,0 1 0,0-1 15,21-21 1,-21 21-16,22-21 0,-1 0 0,0 0 16,0 0-16,0 0 0,0 0 15,1 0-15,-1 0 0,21-21 0,-21 21 16,0-21-16,1 21 0,-1-22 16,0 22-16,21-21 0,-21 21 15,1 0-15,-1 0 0,0-21 0,0 21 16,0 0-1,0 0-15,-21 21 32,0 0-17,0 1-15,-21-1 16,0-21-16,0 0 0,21 21 16,-21-21-16,0 0 0,21 21 0,-22-21 15,1 0-15,0 0 0,0 0 16,0 0-16,0 0 0,-1 0 15,1 0 1,0 0-16,0 0 0,0 0 16,21-21-16,-21 0 15,-1 21-15,22-21 0,-21 21 0,21-22 16,0 1-16,-21 0 16,21 0-16,0 0 0,0 0 0,0-1 15,0 1-15,0 0 0,0 0 0,0 0 16,21 0-16,-21-1 15,21 1-15,1 0 0,-1 0 0,0 0 16,0 0-16,0 21 16,0-22-16,1 22 0,-1 0 0,0 0 15,0-21-15,0 21 16,0 0-16,1 0 0,-1 0 16,-42 0 46,-1 0-62,1 0 31,0 0-31,0 0 47,0 0-47,0 0 16,-1 0-16,1 21 15,0 1-15,0-22 0,21 21 16,-21 0-16,0 0 0,-1 0 0,22 0 16,-21 1-16,0-1 0,21 0 15,0 0-15,-21 0 0,21 0 0,-21 1 16,21-1-16,0 0 0,0 0 16,0 0-16,0 0 15,21 1-15,0-22 0,0 21 16,0-21-16,1 0 15,-1 0-15,0 0 0,0 0 16,0 0-16,0 0 0,22 0 0,-22 0 16,0 0-16,0-21 0,0-1 15,22 22-15,-22 0 0,0-21 0,0 21 16,0-21-16,1 21 16,-1 0-16,-42 0 46,-1 0-30,1 0-16,0 0 16,21 21-16,-21-21 0,0 0 0,0 21 0,-1-21 15,1 0-15,0 0 16,21 22-16,-21-22 0,0 0 0,0 0 16,-1 0-16,1 0 15,0 0-15,0 0 16,0 0-1,21-22-15,-21 22 16,21-21-16,0 0 0,0 0 16,0 0-16,0 0 15,0-1-15,0 1 0,0 0 0,0-21 16,21 21-16,-21-1 0,21 1 16,0-21-16,-21 21 0,21 0 0,0-1 15,1 1-15,-1 0 0,0 0 16,0 0-16,0 21 0,0-21 15,1 21-15,-1 0 0,21 0 0,-21 0 16,0 0-16,1 0 0,20 0 16,-21 21-16,0-21 0,-21 21 15,21 0-15,-21 0 16,0 0-16,0 1 16,-21-22-1,0 0 1,0 0 15,21-22-15,-21 22-16,21-21 0,-21 0 0,-1 0 15,1 0 1,0 21-16,0 0 0,21-21 0,-21 21 16,0 0-16,-1 0 15,1 0-15,0 0 0,0 0 0,0 21 16,0-21-16,-1 21 15,1 0-15,21 0 0,-21 0 0,0 1 16,0-1-16,0 0 0,21 0 16,-22 0-16,22 0 0,-21 1 15,21-1-15,0 0 0,-21 0 0,21 0 16,0 0-16,0 1 0,0-1 16,0 0-16,0 0 0,0 0 15,0 0 1,21-21-16,0 0 0,1 0 15,-1 22-15,0-22 16,0 0-16,0 0 16,0 0-16,1 0 0,-1 0 15,0 0-15,0 0 16,0 0-16,0 0 0,1 0 16,-22-22-1,-22 22 48,1 0-48,0 0 1,0 0 0,0 0-16,0 0 15,-1 0-15,1 22 16,0-22-1,0 0 48</inkml:trace>
  <inkml:trace contextRef="#ctx0" brushRef="#br1" timeOffset="211755.8">14012 4763 0,'-21'0'15,"21"-22"1,-21 22-16,0 0 16,0 0-16,-1 0 15,1 0-15,0 0 0,0 0 16,0 0-16,0 0 0,-1 0 15,1 0-15,0 0 16,42 0 47,0 0-63,1 0 0,-1 0 0,21 0 15,-21 0-15,22 0 0,-1 0 16,0 0-16,1 0 0,-1 0 0,0 0 15,1 0-15,-1 0 0,0-21 0,-21 21 16,22 0-16,-1 0 0,-21 0 16,0 0-16,1 0 0,-1 0 0,-42-21 93</inkml:trace>
  <inkml:trace contextRef="#ctx0" brushRef="#br1" timeOffset="212171.56">14287 4572 0,'0'0'0,"-21"0"16,21 21-1,21 0 1,1-21-16,-1 0 16,0 0-16,0 0 0,0 22 15,0-22-15,1 0 0,-1 0 0,0 0 16,0 0-16,0 0 0,0 21 0,1-21 15,-1 0-15,-21 21 16,0 0 0,-21 0-1,-1 0-15,1 1 0,0-22 16,0 21-16,0 0 0,-22 0 0,22 0 16,0 0-16,0 1 0,0-1 15,0 0-15,-1 0 0,1 0 0,0-21 16,0 21-16,21 1 0,0-1 15,-21-21-15,21 21 16,0-42 15,21 0-31,0 21 0</inkml:trace>
  <inkml:trace contextRef="#ctx0" brushRef="#br1" timeOffset="212732.01">15113 4636 0,'0'-22'0,"0"44"0,21-44 16,-21 1-16,21 21 15,-21-21-15,0 0 16,-21 21 15,0 0-31,0 0 0,0 0 16,-1 0-16,1 0 0,0 0 0,0 0 15,-21 21-15,20-21 0,1 21 16,0-21-16,21 21 0,-21 1 0,0-1 16,21 0-1,0 0-15,0 0 0,0 0 16,21 1-1,0-1-15,0-21 0,-21 21 0,21-21 16,1 21-16,-1 0 0,0-21 0,21 21 16,-21 1-16,1-22 15,-22 21-15,21 0 0,0-21 0,0 21 16,-21 0-16,0 0 16,0 1-16,0-1 0,-21 0 15,0-21-15,0 21 0,-1-21 0,-20 21 16,21-21-16,-21 0 0,20 21 15,-20-21-15,21 0 0,0 0 0,0 0 16,-1 0-16,1 0 0,0 0 16,0 0-16,0 0 15,21-21 1,0 0 0,0 0-1,0 0-15,21 0 16,0-1-16</inkml:trace>
  <inkml:trace contextRef="#ctx0" brushRef="#br1" timeOffset="213479.58">15388 4784 0,'0'0'0,"0"-21"31,-21 21-31,0 0 31,21 21-31,0 0 16,0 0-16,0 0 0,0 0 16,0 1-16,0-1 0,0 0 15,0 0-15,0 0 0,0 0 16,0 1-16,21-22 0,-21 21 15,21-21-15,0 21 0,0-21 16,1 0-16,-1 0 0,0 0 0,0 0 16,0 0-16,0 0 0,1 0 15,-1-21-15,0 0 16,0 21-16,-21-22 0,21 1 16,0 0-16,-21 0 0,22 0 0,-22 0 15,0-1-15,21 1 0,-21 0 16,0 0-16,0 0 0,0 0 15,0 42 32,0 0-47,0 0 16,0 0-16,0 0 0,0 22 16,0-22-16,-21 21 0,21-21 0,-22 22 15,22-22-15,0 21 0,0-21 16,0 22-16,0-1 0,0-21 0,0 22 15,-21-22-15,21 21 0,0 0 16,0-20-16,0 20 0,0 0 0,0 1 16,-21-1-16,21-21 0,0 21 15,0 1-15,0-22 0,0 21 0,-21-21 16,21 1-16,-21-1 0,21 0 0,-21 0 16,-1 0-16,22 0 0,-21-21 15,0 22-15,0-22 0,0 0 0,0 0 16,-1 0-16,1 21 0,0-21 15,0 0-15,0 0 0,0 0 16,-1 0-16,1-21 0,-21-1 0,21 22 16,0-21-16,-1 0 0,1 0 0,0 0 15,0 21-15,21-21 0,0-1 16,0 1-16,-21 0 0,21 0 16,0 0-16,0 0 0,21-1 15,0 1-15,0 0 0,0 0 16,1 0-16</inkml:trace>
  <inkml:trace contextRef="#ctx0" brushRef="#br1" timeOffset="214059.25">15917 4678 0,'0'0'0,"0"21"31,0 0-31,0 0 16,0 1-16,0-1 0,0 0 16,0 0-16,0 0 0,0 0 15,0 1-15,0 20 0,0-21 0,0 0 16,0 0-16,0 1 0,0-1 15,0-42 32,0-1-47,0 1 16,0 0-16,0 0 16,0 0-16,21 0 0,1-1 0,-22 1 0,21-21 15,0 21-15,-21 0 0,21-1 16,0 1-16,0 0 0,22 21 15,-22-21-15,0 21 0,0 0 0,0 0 16,1 0-16,-1 0 0,0 0 16,0 0-16,0 0 0,0 0 0,-21 21 15,0 0-15,22 22 0,-22-22 16,0 21-16,0-21 0,0 22 0,0-22 16,0 21-16,0-21 0,0 0 0,0 1 15,0 20-15,0-21 16,-22 0-16,22 0 0,0 1 15,0-44 32,0 1-47,0 0 0,22 0 16,-1 0-16,0 0 0</inkml:trace>
  <inkml:trace contextRef="#ctx0" brushRef="#br1" timeOffset="214364.08">16785 4487 0,'-21'22'32,"0"-1"-32,21 0 15,0 0-15,0 0 0,-21 0 16,21 1-16,-22-1 0,22 21 0,0-21 15,0 22-15,-21-22 0,21 21 16,-21-21-16,21 22 0,-21-22 0,21 0 16,0 0-16,0 0 0,0 0 15,0 1-15,21-22 47,-21-22-47,21 1 0,-21 0 16,21 0-16,-21 0 0</inkml:trace>
  <inkml:trace contextRef="#ctx0" brushRef="#br1" timeOffset="214591.95">16573 4678 0,'-42'0'15,"63"0"32,0 0-47,1 0 0,-1 0 16,0 0-16,0 0 15,0 0-15,0 0 16,1 0 0,-1 0-1</inkml:trace>
  <inkml:trace contextRef="#ctx0" brushRef="#br1" timeOffset="-214369.09">16954 4657 0,'0'-21'15,"0"-1"1,-21 22-16,0 0 16,0 0-16,0 0 0,0 22 15,-1-22-15,1 21 16,21 0-16,-21 0 0,0 0 0,0 22 16,21-22-16,0 0 0,-21 0 15,21 21-15,0-20 0,0-1 16,0 0-16,0 0 0,0 0 0,0 0 15,0 1-15,21-22 16,0 0-16,0 0 16,0 0-16,0 0 15,1-22-15,-1 22 0,-21-21 0,21 0 16,0 0-16,0 0 0,0 0 16,-21-1-16,22-20 0,-22 21 0,21 0 15,-21 0-15,0-1 0,0 1 16,0 0-16,0 42 47,0 0-47,0 1 0,0-1 0,0 0 15,0 0-15,0 0 0,0 0 16,0 1-16,0-1 0,-21 0 0,21 0 16,0 0-16,0 0 15,21-21 1,0 0-16,0 0 15,0 0-15,0-21 0</inkml:trace>
  <inkml:trace contextRef="#ctx0" brushRef="#br1" timeOffset="-213824.4">17230 4657 0,'0'-21'31,"0"-1"-15,21 22-16,0 0 0,0 0 0,0 0 16,0 0-16,1 22 15,-1-22-15,-21 21 0,21 0 0,-21 0 16,0 0-16,0 0 0,0 1 16,0-1-16,0 0 0,0 21 0,0-21 15,0 1-15,-21-1 0,0 0 16,-1 0-16,1 0 0,0 0 15,0 1-15,0-22 0,0 21 16,21-42 31,21-1-47,0 1 0,0 0 0,0 0 16,0 0-16,1-22 0,-1 22 0,21-21 15,-21 21-15,0-22 0,22 22 16,-22 0-16,0 0 0,21 0 0,-20 0 15,-22-1-15,21 22 0,0 0 16,-21 22 15,-21-1-31,0 0 0,-1 0 16,22 21-16,-21-20 0,0-1 0,0 21 16,0-21-16,21 22 0,0-22 15,0 0-15,-21 0 0,21 0 0,0 0 16,0 1-16,0-1 0,21-21 15,0 0-15,0 0 0,0 0 16,0 0-16,1 0 0,-1 0 16,21 0-16,-21-21 0,0-1 0,1 1 15,20 0-15,-21 0 0</inkml:trace>
  <inkml:trace contextRef="#ctx0" brushRef="#br1" timeOffset="-212048.62">14160 6392 0,'-21'0'32,"0"0"-32,0 0 0,0 22 0,0-22 15,-1 21-15,1-21 0,-21 0 16,0 21-16,20-21 0,-20 0 15,21 0-15,-21 0 0,20 0 16,-20 0-16,21 21 0,0-21 0,0 0 16,42 0 15,0 0-31,21 0 16,-21 0-16,22 0 0,-1 0 15,0 0-15,22 0 0,-22-21 0,22 21 16,-1 0-16,-20 0 0,20-21 15,-21 21-15,22 0 0,-22 0 0,1 0 16,-1 0-16,-21-21 16,21 21-16,-20 0 0,-22-22 31,-22 22-15,1 0-16,0-21 0,0 21 0,0 0 15,0 0-15,-1-21 0,-20 21 16,21-21-16,0 21 0,0 0 0,-1 0 15,22-21-15,-21 21 0,0 0 16,0 0 0,42 0 15,0 0-31,0 0 0,1 0 16,-1 0-16,0 0 0,21 0 0,-21 0 15,1 0-15,-1 21 0,0-21 16,0 0-16,21 0 0,-20 0 15,-1 0-15,-21 21 16,0 0 0,0 0-1,-21 1-15,-1-22 0,1 21 16,0 0-16,0 0 0,0 0 16,0 0-16,-1 1 0,-20-1 0,21 0 15,0 0-15,0 0 0,-1 0 0,1 1 16,0-1-16,0 0 15,0 0-15,0 0 0,21 0 16,21-21 15,0 0-31,0 0 16,0 0-16,0-21 0,22 0 16,-22 0-16</inkml:trace>
  <inkml:trace contextRef="#ctx0" brushRef="#br1" timeOffset="-211728.81">15113 6202 0,'-21'0'15,"42"0"-15,-63 0 0,20 21 16,1 0-1,21 0-15,0 22 0,-21-22 16,21 21-16,-21 1 0,21-22 16,-21 21-16,21 0 0,-21 1 0,21-1 15,0 0-15,0 1 0,0-1 0,-22-21 16,22 22-16,0-22 0,-21 0 16,21 0-16,0 0 0,0 0 15,0 1-15,0-1 0,21-21 47,1-21-47,-22-1 0,21 1 0</inkml:trace>
  <inkml:trace contextRef="#ctx0" brushRef="#br1" timeOffset="-210769.36">15007 6392 0,'0'-21'16,"0"42"-16,0-63 0,0 21 0,0 0 15,0 0-15,0-1 16,0 1-16,21 21 0,0-21 0,1 21 16,-1 0-16,0-21 0,21 21 15,-21 0-15,1 0 0,20 0 0,0 0 16,-21 0-16,22 0 0,-22 0 0,21 21 16,-21 0-16,1-21 0,-1 43 15,0-22-15,-21 21 0,0-21 0,0 22 16,0-22-16,-21 21 0,0-21 15,-1 22-15,-20-22 0,0 0 0,-1 0 16,1 0-16,-21 0 0,20 1 16,1-22-16,0 21 0,20-21 0,-20 0 15,21 0-15,0 0 0,0 0 16,-1 0-16,1 0 16,21-21-16,0-1 15,0 44 32,21-1-47,-21 0 0,22 0 16,-22 0-16,21 0 0,0 1 15,-21-1-15,21 0 0,0 0 0,0 0 16,1-21-16,-1 21 16,0 1-16,0-22 0,21 0 0,-20 21 0,20-21 15,0 0-15,1 0 0,-22 0 16,21 0-16,0 0 0,1 0 15,-22-21-15,21 21 0,-21-22 0,22 1 16,-22 0-16,0 21 0,0-21 16,0-21-16,-21 20 0,22 1 0,-22-21 15,21 21-15,-21 0 0,0-22 0,0 22 16,0 0-16,0 0 0,0 0 16,0 42-1,0 0 1,0 0-16,-21 0 15,21 22-15,0-22 0,-22 0 0,22 0 16,0 0-16,0 0 0,0 1 16,0-1-16,0 0 0,0 0 0,0 0 15,0 0-15,22 1 16,-1-22-16,0 0 16,0 0-16,0 0 15,0 0-15,1 0 0,-1 0 16,0-22-16,-21 1 0,21 21 0,0-21 15,0 0-15,-21 0 0,22 0 0,-1-22 16,-21 22-16,0 0 16,0 0-16,21-22 0,-21 22 0,0 0 15,21 21-15,-21-21 0,0 0 0,0 42 32,-21 0-17,0 0-15,21 0 0,0 1 16,0-1-16,0 0 0,-21 0 0,21 0 15,0 0-15,0 1 0,0-1 0,0 0 16,0 0-16,0 0 0,0 0 16,21-21-1,0 0-15,0 0 0,0 0 16,0 0-16,1 0 16,-1 0-16,0 0 0,0 0 0,0-21 15,0 0-15,1 0 0,-1 0 0,0-22 16,0 22-16</inkml:trace>
  <inkml:trace contextRef="#ctx0" brushRef="#br1" timeOffset="-210473.53">16489 6117 0,'0'0'15,"-43"85"1,43-64-1,-21 0-15,21 22 0,0-1 0,0 0 16,0 1-16,-21-1 0,21 0 0,0 1 16,-21-1-16,21-21 0,0 21 15,0 1-15,0-22 0,0 0 0,0 21 16,0-20-16,-21-22 0,21 21 16,0 0-16,0 0 0,21-21 46,0-21-30,0 0-16,0 0 0,1-1 16</inkml:trace>
  <inkml:trace contextRef="#ctx0" brushRef="#br1" timeOffset="-210056.76">16637 6604 0,'21'0'31,"0"0"-15,0 0-1,1 0-15,-1 0 0,0-21 16,0 0-16,0 21 16,-21-21-16,21-1 0,1 1 15,-22 0-15,0 0 0,0 0 16,0 0-16,0-1 15,-22 22 1,1 0-16,0 0 16,21 22-16,-21-1 0,0 0 0,0 0 15,-1 0-15,22 0 0,-21 22 0,21-22 16,-21 0-16,21 21 0,0-20 16,0-1-16,0 0 0,-21 0 0,21 0 15,0 0-15,0 1 0,0-1 16,0 0-16,21 0 15,0-21 1,0 0-16,1 0 0,-1 0 16,0 0-16,0 0 0,0 0 15,0-21-15,1 0 0,-1 21 0,0-21 16,0-1-16,0 1 0</inkml:trace>
  <inkml:trace contextRef="#ctx0" brushRef="#br1" timeOffset="-209568.04">17420 6350 0,'21'0'0,"-42"0"0,42-21 0,-21 0 31,-21 21-15,0 0-16,0 0 0,0 21 0,-22-21 15,22 21-15,0 0 0,0 0 16,0-21-16,-1 22 0,1-1 0,0 0 15,0 0-15,21 0 0,0 0 16,0 1-16,0-1 16,21-21-1,0 0-15,0 0 0,1 0 16,-1 0-16,0 0 0,0 0 0,0 0 16,0 0-16,1 21 0,-1-21 15,0 0-15,0 0 16,-21 21-16,21-21 0,0 21 15,-21 0-15,0 1 16,-21-22-16,0 21 16,0 0-16,0-21 0,0 0 15,-1 0-15,-20 21 0,21-21 0,0 0 16,0 0-16,-1 0 0,1 21 0,0-21 16,0 0-16,0 0 15,0 0-15,-1 0 16,1 21-16,0-21 15,0 0 48</inkml:trace>
  <inkml:trace contextRef="#ctx0" brushRef="#br2" timeOffset="-196252.9">17907 5482 0,'0'21'47,"-21"-21"-16,21 22 16,0-44 109,0 1-140,21 21-16,-21-21 15,21 21-15,-21-21 16,0 0-16,21 21 16,-21-21-16,21 21 15,-21-22-15,0 1 16,0 0-16,22 21 16,-22-21-16,21 0 0,-21 0 15,21-1-15,0 1 16,-21 0-1,21 0-15,-21 0 16,21 0 0,1 21-16,-22-22 0,21 22 15,-21-21-15,21 0 0,0 0 16,0 0 0,0 21-16,1-21 15,-22-1-15,21 22 16,0-21-16,-21 0 0,21 21 15,-21-21-15,21 21 0,-21-21 16,21 21-16,1-21 0,-1-1 16,0 22-16,0 0 15,-21-21-15,21 21 0,0-21 0,1 21 16,-22-21-16,21 21 0,0-21 16,0 21-16,0-21 0,0 21 15,1-22-15,-1 22 16,0 0-16,-21-21 0,21 21 0,0-21 15,0 21-15,1 0 0,-1-21 16,0 21-16,0 0 0,0-21 16,0 21-16,1 0 0,-1-21 15,0 21-15,0-22 16,0 22-16,0 0 16,1 0-1,-1-21-15,0 21 16,0 0-16,0 0 15,0 0-15,-21-21 0,22 21 0,-1 0 16,0 0-16,0 0 16,0 0-16,0 0 15,1 0-15,-1 0 0,0 0 16,0-21-16,0 21 16,0 0-16,1 0 0,-1 0 15,0 0-15,0 0 16,0 0-16,0 0 0,1 0 15,-1 0-15,0 0 0,0 0 16,0 0-16,0 0 0,1 0 16,-1 0-16,0 0 15,0 0-15,0 0 0,0 0 0,1 0 16,-1 0-16,0 0 0,0 0 16,0 0-16,0 21 0,1-21 0,-1 0 15,0 0-15,0 0 0,0 0 0,0 21 16,1-21-16,-1 0 0,0 0 15,0 0-15,0 21 0,0-21 16,1 0-16,-1 22 16,0-22-16,0 0 0,0 0 15,0 21-15,1-21 0,-1 0 16,0 0-16,-21 21 0,21-21 0,0 0 16,0 0-16,1 21 0,-1-21 0,0 0 15,0 0-15,0 21 16,0-21-16,1 0 0,-1 0 0,-21 21 15,21-21-15,0 22 0,0-22 16,0 0-16,1 21 0,-1-21 0,0 0 16,0 21-16,0-21 0,0 0 15,1 21-15,-1-21 0,-21 21 0,21-21 16,0 21-16,-21 1 16,21-22-16,0 21 0,1 0 15,-22 0 1,21-21-16,0 0 0,0 21 0,-21 0 15,21-21-15,0 0 16,-21 22-16,22-1 0,-1-21 16,-21 21-16,21 0 15,0-21-15,-21 21 16,21-21-16,-21 21 16,21-21-16,-21 22 0,22-22 15,-1 21-15,-21 0 31,21-21-31,0 0 0,-21 21 16,0 0 0,21-21-1,-21 21 1,21-21 0,1 22-1,-22-1 1,21-21-1,-21 21-15,21-21 16,-21 21-16,21-21 16,-21 21-1,21-21 1,-21 21 0,0-42 140</inkml:trace>
  <inkml:trace contextRef="#ctx0" brushRef="#br2" timeOffset="-195268.66">21336 4953 0,'0'0'0,"0"-21"32,0 42 30,0 0-46,0 0-16,0 1 15,0-1 1,0 0-16,0 0 0,0 0 16,0 0-16,0 1 15,21-22-15,-21 21 0,21 0 16,-21 0-16,0 0 16,0 0-16,21-21 15,-21 22-15,22-22 0,-22 21 16,21 0-1,-21 0 1,21-21 0,-21 21 31,0 0 46,-21-21-93,0 0 16,-1 0-16,1 0 16,0 0-16,0 0 15,0 22-15,0-22 0,-1 21 16,1-21-16,0 0 0,0 0 15,0 0-15,0 0 16,21 21-16,-22-21 0,1 0 0,0 21 31,0-21-31,0 0 0,0 0 32,-1 0 108,1 0-140</inkml:trace>
  <inkml:trace contextRef="#ctx0" brushRef="#br2" timeOffset="-193917">18373 3704 0,'0'21'32,"-22"-21"-32,22 22 15,22-22 16,-1 0-31,0 0 16,0 0-16,0 0 16,0 0-1,1 0 1,-22-22-16,0 1 16,-22 21 30,1 0-46,0 0 16,0 21 0,21 1-16,0-1 31,21-21 0,0 0-31,0 0 0,1 0 16,-1 0-16,-21-21 15,0-1-15,21 22 16,-21-21-16,0 0 16,-21 21 15,0 0-15,21 21-1,-22-21 1,22 21-16,22-21 94</inkml:trace>
  <inkml:trace contextRef="#ctx0" brushRef="#br2" timeOffset="-193025.01">18542 3662 0,'0'0'0,"-21"0"16,21 21 0,0-42 62,0 0-63,0 0 1,-21 21 15,-1 0-31,1 0 16,0 0-1,0 0-15,21 21 16,0 0-16,-21-21 0,21 21 16,0 0-16,0 0 31,21-21 0,0 0-15,0 0-16,0-21 31,-21 0-31,0 0 31,-21 21-15,0 0 0,0 0-1,21 21 1,0 0-1,21-21 1,0 0 0,0 0-16,1 0 15,-1 0-15,-21-21 32,0 0-17,0 0 16,-21 21-31,-1 0 0,1 0 32,21 21-17,21-21 17,1 0-17,-1 0-15</inkml:trace>
  <inkml:trace contextRef="#ctx0" brushRef="#br2" timeOffset="-192625.24">19050 3471 0,'0'-42'31,"-21"42"16,0 21-47,-1-21 16,1 21-16,21 1 0,-21-1 0,0-21 15,0 21-15,21 0 0,-21 0 16,-1 0-16,1 1 0,0-1 0,21 0 15,0 0-15,-21 0 0,21 0 16,0 1-16,0-1 0,0 0 16,0 0-16,0 0 15,0 0-15,21-21 0,0 22 16,0-22-16,1 0 16,-1 0-16,0 0 0,0 0 15,0 0-15,0 0 16,1 0-16,-1-22 0,0 1 15,0 0-15</inkml:trace>
  <inkml:trace contextRef="#ctx0" brushRef="#br2" timeOffset="-192257.45">19431 3281 0,'0'0'0,"-21"-21"31,0 21-31,-1 0 0,22 21 16,0 0-16,0 0 0,-21 0 16,21 1-16,0 20 0,-21-21 0,21 0 15,0 22-15,0-22 0,0 21 16,-21-21-16,21 22 0,-21-22 0,21 0 15,0 0-15,0 0 0,0 0 16,0 1-16,-21-1 0,21 0 16,-22 0-16,22 0 31,0-42 16,22 21-47,-1-21 0,0 21 15</inkml:trace>
  <inkml:trace contextRef="#ctx0" brushRef="#br2" timeOffset="-191636.71">19812 3620 0,'0'-22'0,"0"1"16,0 0-16,0 0 16,-21 0-1,0 21-15,-1 0 0,1 0 16,0 0-16,0 0 0,0 0 16,0 0-16,-1 21 0,22 0 15,-21 0-15,0-21 0,0 21 0,0 1 16,0-1-16,-1 0 0,1 0 15,21 0-15,-21 0 0,21 1 16,0-1-16,0 0 16,0 0-16,0 0 15,21 0 1,0-21-16,1 0 16,-1 0-16,0 0 0,0 0 15,0 0-15,0 0 0,-21-21 16,22 0-16,-1 21 0,0-21 0,0 0 15,0 0-15,0-1 16,1 1-16,-22 0 0,21 0 0,0 0 16,-21 0-16,21-1 0,-21 1 15,0 42 48,0 1-63,-21-1 0,21 0 15,0 0-15,-21 0 16,21 0-16,0 1 0,-21-22 0,21 21 16,0 0-16,0 0 0,0 0 15,21-21 17,0 0-17,0 0-15,0 0 16,0-21-16,1 21 0</inkml:trace>
  <inkml:trace contextRef="#ctx0" brushRef="#br2" timeOffset="-191045.48">20278 3577 0,'-22'0'47,"1"0"-47,0 0 15,0 0-15,0 21 16,0-21-16,-1 22 16,1-1-16,21 0 15,-21-21 1,21 21-16,0 0 31,21-21-31,0 21 16,1-21-16,-1 0 31,0 0-31,-21 22 0,21-22 0,0 0 16,0 21-16,1-21 15,-1 21 1,-21 0-1,-21-21 1,-1 0 0,1 21-16,0-21 15,0 0-15,0 0 0,0 0 16,-1 0 0,1 0-16,0 0 0,0 0 15,21 21 1,-21-21-1,42-21 64,0 21-79</inkml:trace>
  <inkml:trace contextRef="#ctx0" brushRef="#br2" timeOffset="-190284.55">20764 3620 0,'0'-22'0,"0"44"0,0-65 31,-21 43-15,0 0-16,0 0 16,0 0-16,0 0 0,-1 0 15,1 21-15,0-21 0,0 22 16,0-22-16,21 21 0,-21-21 0,-1 0 15,22 21-15,-21-21 0,21 21 16,0 0 0,0 0-1,21-21 1,1 0-16,-1 22 16,0-22-16,0 0 15,0 0-15,0 0 16,1 21-16,-1-21 15,0 0-15,0 0 16,-21 21 0,21-21-16,-21 21 15,0 0 1,0 0-16,0 1 16,-21-22-1,0 0-15,0 0 0,21 21 16,-21-21-16,-1 0 0,1 0 15,0 0-15,0 0 0,0 0 16,0 0-16,-1 0 0,1 0 0,0 0 16,0 0-16,0 0 15,0 0 1,-1 0 0,22-21-16,-21 21 0,21-22 125</inkml:trace>
  <inkml:trace contextRef="#ctx0" brushRef="#br2" timeOffset="-181549">18373 5630 0,'0'-63'31,"0"42"-31,0 0 16,0-1 0,0 1-16,0 42 47,0 1-47,0-1 15,0 0-15,0 0 0,0 0 0,0 0 16,0 1-16,0 20 0,0-21 15,0 21-15,0-20 0,0 20 0,0-21 16,-22 21-16,22-20 0,0-1 16,0 0-16,0 0 0,0 0 0,0 0 15,0 1-15,0-1 16,0 0 0,0-42 30,0 0-46,0-1 16,0 1-16,0 0 16,0 0-16,0 0 0,0 0 15,0-1-15,0 1 16,22 0-16,-1 0 0,-21 0 16,21 21-16,0-21 0,0 21 0,0-22 15,1 22-15,-1 0 0,0 0 16,21-21-16,-21 21 0,1 0 15,20 0-15,-21 0 0,21 0 0,-20 0 16,-1 21-16,0 1 0,0-1 0,-21 0 16,0 0-16,0 0 0,0 0 15,0 1-15,0-1 0,0 0 0,-21 0 16,0 0-16,0-21 0,-1 21 16,-20 1-16,21-22 0,0 0 0,0 21 15,-1-21-15,-20 0 0,21 21 16,0-21-16,0 0 0,-1 0 15,1 0 1,0 0 0,21-21-1,0 0 1,21 21-16,0-22 16,1 22-16</inkml:trace>
  <inkml:trace contextRef="#ctx0" brushRef="#br2" timeOffset="-180836.65">18986 5736 0,'0'0'0,"0"-21"0,0 42 47,0 0-47,0 1 15,0-1-15,0 0 0,-21 0 0,21 0 16,0 0-16,0 1 16,0-1-16,0 0 0,0 0 15,0 0 1,21-21 0,1 0-16,-1 0 15,0 0-15,0 0 16,0 0-16,0 0 0,-21-21 15,0 0-15,22 21 0,-1-21 16,-21 0-16,0-1 0,21 1 16,-21 0-16,21 0 0,-21 0 0,0 0 15,21 21-15,-21-22 0,0 1 16,0 0 0,0 42 15,0 0-31,0 1 15,0-1-15,0 0 0,0 0 16,0 0-16,0 0 0,0 1 0,0-1 16,0 21-16,0-21 0,0 0 15,0 22-15,0-22 0,0 21 0,0-21 16,0 22-16,0-22 0,0 21 0,0 1 16,-21-22-16,21 21 0,0 0 15,0-20-15,0 20 0,-21 0 0,21-21 16,0 1-16,0-1 0,-21 0 15,21 0-15,0 0 0,0 0 0,-21-21 16,-1 0-16,1 22 0,0-22 16,0 0-16,0 0 15,0 0-15,-1 0 0,-20-22 16,21 1-16,0 21 0,0-21 0,-22 0 16,22 21-16,0-21 0,0 0 15,0 21-15,-1-22 0,1 1 0,21 0 16,0 0-16,0 0 15,0 0-15,0-1 16,0 1-16,21 0 0,1 0 16,-1 21-16,0-21 15</inkml:trace>
  <inkml:trace contextRef="#ctx0" brushRef="#br2" timeOffset="-180485.62">19600 5419 0,'0'0'16,"0"-21"-16,0 42 47,0 0-32,0 0-15,-21 0 0,21 22 16,-21-22-16,0 21 0,21-21 16,0 22-16,0-1 0,-21-21 0,21 0 15,-22 22-15,22-22 0,-21 0 16,21 0-16,0 0 0,0 0 0,0 1 16,0-1-16,0 0 15,21-21 16,1-21-31,-1 0 16</inkml:trace>
  <inkml:trace contextRef="#ctx0" brushRef="#br2" timeOffset="-180032.88">19748 5757 0,'22'0'31,"-1"0"-31,0 0 16,0 0-16,0 0 16,-21-21-16,21 21 0,-21-21 15,22 21-15,-22-21 0,0 0 16,21 21-16,-21-21 0,0-1 0,0 1 15,-21 21 1,-1 0-16,1 0 16,0 0-16,0 0 0,0 21 15,0 1-15,-1-1 0,22 0 0,-21 0 16,0 0-16,0 0 0,21 1 16,0-1-16,0 0 0,0 0 0,0 0 15,0 0-15,0 1 0,0-1 16,21 0-16,0-21 0,0 0 15,1 21-15,-1-21 0,0 0 16,0 0-16,0 0 0,0 0 16,1 0-16,-1 0 0,0 0 0,0 0 15,0-21-15,0 0 0,1 0 16,-1-1-16,-21 1 0,0 0 16,0 0-16,21 0 0,-21 0 0,0-1 15</inkml:trace>
  <inkml:trace contextRef="#ctx0" brushRef="#br2" timeOffset="-179692.95">19473 5419 0,'64'0'16,"-22"0"-1,-21 0-15,22 0 0,-22 0 16,21 0-16,0-21 0,1 21 0,-1 0 0,0 0 16,-20 0-16,20 0 15,0-22-15,-21 22 0,1 0 0,-1 0 16,0 0-16,0 0 0,-21 22 78</inkml:trace>
  <inkml:trace contextRef="#ctx0" brushRef="#br2" timeOffset="-179024.8">19812 6202 0,'0'-21'31,"0"0"-15,-21 21-1,0 0 1,-1 0-16,1 0 0,0 21 0,0-21 16,0 21-16,0-21 0,-1 21 0,-20 0 15,21 0-15,0 1 0,0-1 16,21 0-16,-22 0 0,22 0 0,0 0 15,-21 1-15,21-1 16,0 0-16,0 0 0,0 0 0,21 0 16,1 1-16,-1-1 0,0-21 15,0 0-15,0 0 0,0 0 16,1 0-16,-1 0 0,0 0 0,0 0 16,0 0-16,0 0 0,1 0 15,-1 0-15,0-21 0,0-1 0</inkml:trace>
  <inkml:trace contextRef="#ctx0" brushRef="#br2" timeOffset="-178569.06">20066 6287 0,'-21'0'31,"0"0"-15,-1 0-16,1 0 0,0 21 15,0 0-15,0 0 16,21 0-16,-21 0 0,21 1 16,0-1-16,0 0 15,0 0-15,0 0 16,0 0 0,21-21-16,0 0 15,0 0-15,0 0 0,0 0 16,1 0-16,-1 0 15,0-21-15,0 21 0,0-21 0,-21 0 16,21 21-16,-21-21 0,22 0 0,-22-1 16,0 1-16,0 0 15,0 0-15,0 0 0,0 0 0,0-1 16,0 1-16,-22 21 16,1 0-16,0 0 0,0 0 15,0 0 1,0 0-16,21 21 31,0 1-31,21-22 47</inkml:trace>
  <inkml:trace contextRef="#ctx0" brushRef="#br2" timeOffset="-177912.43">20405 6265 0,'0'-21'0,"0"0"32,-22 21-32,1 0 15,0 0 1,0 0-16,0 0 15,0 21-15,21 0 0,-22 1 16,1-1-16,0 0 16,21 0-16,-21 0 0,21 0 15,0 1-15,0-1 0,0 0 16,0 0-16,0 0 16,21-21-1,0 0-15,0 0 16,1 0-16,-1 0 15,0-21 1,0 21-16,-21-21 0,21 0 16,-21 0-16,0-1 0,21 1 0,-21 0 15,22 0-15,-22 0 0,0-22 16,21 22-16,0 0 0,-21 0 0,21-21 16,-21 20-16,0 1 0,21-21 0,-21 21 15,0 0-15,0-1 0,0 1 16,0 0-16,0 42 47,-21 0-47,21 1 0,0-1 0,0 0 15,-21 0-15,21 21 0,-21-20 16,21-1-16,0 0 0,0 21 0,-21-21 16,21 1-16,0 20 0,-22-21 15,22 0-15,0 22 0,0-22 0,0 0 16,0 0-16,0 0 0,0 0 15,0 1 1,22-22-16,-1 0 16,0 0-1,0 0-15,0 0 0,0 0 16,1-22-16,-1 1 16,0 21-16,0-21 0,-21 0 15</inkml:trace>
  <inkml:trace contextRef="#ctx0" brushRef="#br2" timeOffset="-177413.61">20722 6371 0,'21'0'63,"0"0"-63,1 0 15,-1-21-15,0 21 0,-21-21 16,21 21-16,0-21 16,0 21-16,-21-21 0,0-1 15,0 1-15,0 0 31,-21 21-15,0 0-16,0 0 0,0 0 16,0 0-16,-1 0 0,1 21 15,0 0-15,0-21 0,0 22 0,0-1 16,21 0-16,0 0 0,-22 0 16,22 0-16,0 1 0,0-1 15,0 0-15,0 0 0,0 0 16,22 0-16,-1-21 15,0 0-15,0 0 0,0 0 0,0 0 16,22 0-16,-1 0 16,-21 0-1,0 0-15,1-21 0,-22 0 16,21 21-16,-21-21 0,21 21 16,0-21-16</inkml:trace>
  <inkml:trace contextRef="#ctx0" brushRef="#br2" timeOffset="-173572.73">18224 7218 0,'0'0'0,"-21"0"16,21 21 0,-21-21-1,21 21 1,21-21 31,-21-21-47,21 21 15,1-21-15,-22 0 16,21 21-16,-21-21 0,0-1 16,0 1-1,0 0-15,0 0 16,0 0 0,0 42 30,0 0-46,0 0 0,0 0 16,0 1-16,0 20 0,-21-21 16,21 0-16,0 22 0,0-22 15,0 0-15,0 21 0,0-21 0,0 1 16,0 20-16,-22-21 0,22 0 16,0 0-16,0 1 0,0 20 15,0-21-15,0 0 0,0 0 16,0 1-16,0-1 15,0 0 1,-21-21 0,0 0-16,0 0 15,0 0-15,0 0 0,-1 0 16,1-21-16,0 21 0,0-21 16,0 21-1,21-22 32,21 1-16,0 21-31,0 0 0</inkml:trace>
  <inkml:trace contextRef="#ctx0" brushRef="#br2" timeOffset="-172964.83">18415 7451 0,'0'0'0,"0"-21"16,0 42 31,0 0-32,0 0-15,0 0 0,0 0 16,-21 1-16,21-1 0,0 0 16,0 0-16,0 0 0,0 0 15,0 1-15,0-1 16,0 0 0,0-42 30,0 0-30,0-1-16,0 1 16,0 0-16,0 0 0,0 0 15,0 0-15,21-1 0,-21 1 0,21 21 16,0-21-16,0 0 0,1 0 16,-1 21-16,0-21 0,0 21 15,0 0-15,0 0 0,1 0 0,-1 0 16,0 0-16,0 0 0,0 21 15,-21 0-15,21-21 16,-21 21-16,22 0 0,-22 0 0,0 1 16,0-1-16,0 0 0,0 0 15,0 0-15,0 0 0,-22 1 0,1-1 16,0 0-16,21 0 16,-21-21-16,21 21 15,-21-21-15,21-21 47,0 0-47,0 0 0,21 0 16</inkml:trace>
  <inkml:trace contextRef="#ctx0" brushRef="#br2" timeOffset="-172653.01">18944 7154 0,'0'0'0,"0"22"47,0-1-47,0 0 0,0 0 0,0 0 0,0 0 15,0 1-15,-21 20 0,21-21 16,-21 21-16,21-20 0,0 20 15,0-21-15,0 0 0,-21 22 0,21-22 16,0 0-16,0 0 0,0 0 16,0 0-16,0 1 15,21-22 17,-21-22-17,21 1-15</inkml:trace>
  <inkml:trace contextRef="#ctx0" brushRef="#br2" timeOffset="-172412.61">18838 7430 0,'21'0'31,"1"0"-16,-1 0-15,0 0 16,0 0-16,0 0 16</inkml:trace>
  <inkml:trace contextRef="#ctx0" brushRef="#br2" timeOffset="-172000.33">19029 7599 0,'0'21'0,"21"-21"31,0-21-31,0 0 16,-21 0-16,21-1 16,-21 1-1,0 0-15,0 0 16,-21 21 0,0 0-1,0 21-15,21 0 0,-21 0 16,21 1-1,-21-1-15,-1 0 0,22 0 16,0 0-16,0 0 0,0 1 16,0-1-16,0 0 15,22-21 1,-1 0 0,0 0-16,0 0 0,0 0 15,0 0-15,1 0 0,-1-21 16,0 21-16,0-21 15</inkml:trace>
  <inkml:trace contextRef="#ctx0" brushRef="#br2" timeOffset="-171581.06">19262 7535 0,'0'0'0,"0"-21"16,21 21 15,0 0-31,0 0 16,0 0-1,0 0-15,1 21 0,-22 1 16,0-1-16,21-21 0,-21 21 16,0 0-16,0 0 15,0 0-15,0 1 16,0-1-16,-21-21 15,21 21-15,-22-21 16,1 0 0,21-21 15,0 0-31,0-1 0,0 1 16,0 0-16,0 0 15,21 0-15,-21 0 0,22 21 16,-22-22-16,21 22 15,0 0-15,0 0 16,0 0 0,0 0-1</inkml:trace>
  <inkml:trace contextRef="#ctx0" brushRef="#br2" timeOffset="-170524.65">19685 7535 0,'0'-21'31,"-21"42"0,21 1-31,0-1 0,-21-21 16,21 21-16,0 0 0,0 0 16,0 0-16,-22 1 15,22-1-15,0 0 16,0 0 0,-21-21-1,21-21 16,0 0-31,0 0 16,0-1-16,0 1 16,0 0-16,0 0 0,0 0 15,0 0-15,21-1 0,-21 1 16,22 21-16,-22-21 16,21 21-16,0 0 15,-21 21 1,0 0-16,0 1 15,21-22-15,-21 21 0,0 0 0,0 0 16,0 0-16,0 0 16,0 1-16,0-1 15,21-21 1,0 0 15,1 0-15,-22-21-16,21 21 15,-21-22-15,21 1 0,-21 0 16,21 0-16,-21 0 16,21 21-16,-21-21 0,21 21 15,-21-22-15,0 1 0,22 21 16,-1 0-16,-21 21 47,0 1-47,0-1 15,0 0-15,0 0 16,0 0-16,0 0 16,0 1-16,0-1 15,21-21 1,0 0 0,0 0-16,0 0 15,1 0-15,-1 0 16,0 0-16,-21-21 15,21-1-15,0 1 0,-21 0 16,0 0-16,0 0 16,0 0-16,0-1 15,-21 44 32,21-1-47,-21 0 16,21 0-16,0 0 0,0 0 15,0 1 1,0-1 0,0 0-1,21-21 1,0 0-16,0 0 16,1 0-16,-1 0 0,0 0 0,0 0 15,0 0-15,0-21 0</inkml:trace>
  <inkml:trace contextRef="#ctx0" brushRef="#br2" timeOffset="-169737.53">20532 7535 0,'-64'-21'15,"43"21"1,0 0-16,0 0 15,-1 0-15,1 21 16,0 1-16,0-1 16,21 0-16,-21 0 0,0 0 15,21 0-15,0 1 0,0-1 0,0 0 16,0 0 0,0 0-16,21-21 15,0 0 1,0 0-16,0 0 15,0 0-15,1 0 0,-1-21 16,0 21-16,-21-21 0,21 0 16,-21 0-16,21-1 0,0 1 15,-21 0-15,22 0 0,-1 0 0,-21-22 16,21 22-16,-21-21 0,0 21 16,21-22-16,-21 22 0,0-21 0,21 21 15,-21 0-15,0-1 0,0 1 16,0 0-16,0 0 15,-21 21 1,0 21 0,21 0-16,0 0 0,0 1 0,-21 20 15,21-21-15,0 0 0,-21 0 16,21 22-16,0-22 0,0 0 0,0 21 16,0-20-16,-22-1 0,22 0 0,0 0 15,0 0-15,0 0 16,0 1-16,0-1 15,22-21 1,-1 0 0,0 0-16,0-21 15,-21-1 1,21 1-16,0 21 0,-21-21 16,0 0-16,22 21 0,-1-21 15,-21 42 32,0 0-47,0 0 16,-21 0-1,21 1 1,0-1-16,21-42 62</inkml:trace>
  <inkml:trace contextRef="#ctx0" brushRef="#br2" timeOffset="-169548.61">20722 7451 0,'-21'0'31,"21"21"32</inkml:trace>
  <inkml:trace contextRef="#ctx0" brushRef="#br2" timeOffset="-169004.92">20955 7599 0,'0'-21'16,"0"0"-1,-21 21 17,0 0-17,-1 0-15,1 0 0,0 21 16,0 0-16,0 0 16,0 0-16,21 0 15,-22 1-15,22-1 16,0 0-1,22-21 17,-1 0-32,0 0 15,-21-21-15,21 21 0,-21-21 0,21 21 16,0-22-16,-21 1 0,22 0 16,-1 0-16,-21 0 15,0 0 1,21 21-16,-21 21 31,0 0-31,-21-21 0,21 21 16,0 0-16,0 0 0,0 1 15,0-1 1,0 0 0,21-21 15,0-21-31</inkml:trace>
  <inkml:trace contextRef="#ctx0" brushRef="#br2" timeOffset="-168697.1">21145 7218 0,'0'42'16,"0"-21"0,0 1-16,0 20 0,0-21 15,0 0-15,-21 0 0,21 22 0,-21-22 16,21 0-16,0 21 0,0-20 16,0-1-16,-21 0 0,21 0 15,0 0-15,0 0 0,0 1 0,0-1 16,0 0-16,0 0 15,0-42 32</inkml:trace>
  <inkml:trace contextRef="#ctx0" brushRef="#br2" timeOffset="-168289.33">21167 7641 0,'0'0'0,"21"0"16,0 0 15,0 0-31,-21-21 0,0 0 31,0 0-31,0 42 63,-21 0-63,0 0 15,21 0-15,0 1 0,0-1 16,0 0-1,0 0-15,21-21 32,0 0-17,0 0-15,0-21 16,1 0-16,-22 0 16,21 21-16,0-22 0,-21 1 15</inkml:trace>
  <inkml:trace contextRef="#ctx0" brushRef="#br2" timeOffset="-167949.52">20934 7324 0,'21'0'31,"0"0"-31,0 0 16,0 0-16,1 0 0,-1 0 0,21 0 16,-21 0-16,0 0 0,1 0 0,-1 0 15,0-21-15,0 21 0,0 0 16,0 0-16,1 0 15</inkml:trace>
  <inkml:trace contextRef="#ctx0" brushRef="#br2" timeOffset="-167352.87">18817 8128 0,'0'0'16,"0"-21"-16,0 0 16,-21 21 15,0 0-31,0 21 0,-1-21 15,22 21-15,-21 0 0,0 0 16,0 1-16,0-1 0,0 0 0,21 0 16,-22 0-16,22 0 0,-21 1 0,0-1 15,21 0-15,0 0 0,0 0 16,0 0-16,0 1 16,0-1-16,0 0 0,21-21 0,-21 21 15,21-21-15,22 0 0,-22 0 16,0 0-16,21 0 0,-20 0 0,20 0 15,-21 0-15,21 0 0,-20 0 0,-1 0 16,0-21-16,21 21 0</inkml:trace>
  <inkml:trace contextRef="#ctx0" brushRef="#br2" timeOffset="-166948.09">19113 8255 0,'-21'21'31,"0"0"-31,0 1 16,21-1-16,0 0 16,-21 0-16,21 0 0,0 0 15,0 1-15,0-1 0,0 0 16,21-21 0,-21 21-16,21-21 0,0 0 15,0 0-15,1 0 16,-1 0-16,0 0 15,0 0-15,0-21 0,0 21 0,1-21 0,-1 21 16,0-21-16,-21-1 0,0 1 16,0 0-16,0 0 15,0 0-15,0 0 0,0-1 16,-21 1-16,21 0 0,-21 0 16,-1 21-16,1 0 0,0 0 0,0 0 15,0 0-15,0 0 0,-1 0 16,1 21-16,0-21 0,21 21 15,0 0-15,0 1 0,0-1 16,0 0-16,0 0 16,0 0-16,21-21 15,0 0-15</inkml:trace>
  <inkml:trace contextRef="#ctx0" brushRef="#br2" timeOffset="-166360.43">19727 8297 0,'0'0'0,"-21"0"16,0 0-16,0 0 0,0 0 15,-1 0-15,1 0 0,0 0 0,0 0 16,0 22-16,0-1 0,-1 0 15,1 0-15,21 0 0,0 0 16,0 1-16,0-1 0,0 0 16,0 0-16,0 0 15,21-21 1,1 0-16,-1 0 16,0 0-16,0 0 0,0 0 15,0 0-15,1 0 0,-1-21 16,0 0-1,0 0-15,-21 0 0,21-1 0,0 1 16,-21 0-16,22 0 0,-1 0 0,-21-22 16,21 22-16,-21-21 0,21 21 15,-21-22-15,0 22 0,21-21 0,-21 21 16,0 0-16,21-1 0,-21 1 16,0 0-16,0 42 31,-21 0-31,0 1 15,21-1-15,0 21 0,0-21 0,-21 22 16,21-22-16,-21 21 0,21-21 16,-21 0-16,21 22 0,0-22 15,0 0-15,0 0 0,0 0 0,0 1 16,0-1-16,0 0 16,21-21-16,0 0 15,0 0-15,0 0 16,0 0-16,1 0 15,-1 0-15,0 0 0,-21-21 16,21 0-16</inkml:trace>
  <inkml:trace contextRef="#ctx0" brushRef="#br2" timeOffset="-165917.68">20087 8382 0,'0'-21'47,"21"21"-47,0 0 16,1-21-16,-1 0 0,0 21 16,-21-22-16,21 1 15,0 21-15,-21-21 0,0 0 16,0 0-1,-21 21 1,0 0-16,0 0 16,0 0-16,-1 21 15,1-21-15,21 21 0,-21 0 0,0 0 16,21 1-16,-21-1 0,21 0 16,0 0-16,0 0 0,0 0 15,0 1-15,0-1 0,0 0 16,21-21-16,0 0 15,0 0-15,0 0 16,1 0-16,-1 0 0,0 0 16,0 0-1,0 0-15,-21-21 16,0 0-16,21 21 0,-21-22 16,22 22-16,-22-21 0</inkml:trace>
  <inkml:trace contextRef="#ctx0" brushRef="#br1" timeOffset="-138417.6">21294 1249 0,'0'0'0,"-22"0"32,1 0 77,21 21-93,-21-21 15,21 21-31,-21-21 16</inkml:trace>
  <inkml:trace contextRef="#ctx0" brushRef="#br1" timeOffset="-137806.95">21167 1291 0,'-22'0'16,"44"0"-16,-65 0 47,64 0 0,1 0-47,-1 0 15,0 0-15,0 0 0,21 0 16,-20-21-16,-1 21 0,0-21 16,0 0-16,21 21 0,-20-21 0,-1 21 15,0-22-15,-21 1 0,21 0 16,-21 0-16,21 0 0,-21 0 16,0-1-16,0 1 0,0 0 15,0 0 1,0 42 15,0 0-31,0 22 16,0-22-16,0 0 0,-21 0 15,21 21-15,0-20 0,0 20 16,0-21-16,0 21 0,0 1 0,0-22 16,0 21-16,0 1 0,0-1 15,0 0-15,0 1 0,0-1 0,0 0 16,0 1-16,0-1 0,0 0 0,0-21 15,0 22-15,0-22 0,0 0 16,0 0-16,0 0 0,0 1 16,0-1-16,-21 0 15,0-21-15,0 0 0,-1 0 0,1 0 16,0 0-16,-21 0 0,21 0 16,-1 0-16,-20 0 0,21-21 0,0 21 15,0-21-15,-1 21 0,1-22 16,0 22-16,0-21 0,21 0 15,-21 21-15,21-21 32,21 21-17,0-21 1,0 21-16,0 0 0</inkml:trace>
  <inkml:trace contextRef="#ctx0" brushRef="#br1" timeOffset="-137229.28">21675 1630 0,'0'0'0,"0"-21"0,0 0 16,0-1-16,0 1 16,0 42 15,0 1-31,0-1 15,0 0-15,0 0 16,0 21-16,0-20 0,0-1 0,0 0 16,0 21-16,0-21 0,0 1 0,0 20 15,0-21-15,0 0 0,0 0 16,0 1-16,0-1 0,0 0 31,0-42-15,0 0-1,0-1-15,0 1 0,0 0 16,0 0-16,0-21 16,0 20-16,0-20 0,0 21 0,21-21 15,0-1-15,0 22 0,0 0 16,0-21-16,22 20 0,-22 1 0,0 0 16,0 21-16,0 0 0,22 0 0,-22 0 15,0 0-15,0 0 0,0 0 16,1 0-16,-1 21 0,0 0 0,-21 22 15,0-22-15,21 0 0,-21 21 16,0-20-16,0 20 0,0-21 0,0 0 16,0 22-16,0-22 0,0 0 15,0 0-15,0 0 0,0 0 16,0 1-16,-21-22 31,21-22 0,0 1-15,0 0-16,21 0 0</inkml:trace>
  <inkml:trace contextRef="#ctx0" brushRef="#br1" timeOffset="-136888.47">22500 1185 0,'0'0'0,"0"-21"0,0 0 0,0 0 16,0 63 31,0-21-47,0 1 0,0 20 15,-21 0-15,21-21 0,0 22 0,0-1 16,-21 0-16,21-20 0,-21 20 15,21 0-15,-22 1 0,22-1 0,0-21 16,0 21-16,-21-20 0,21-1 16,0 0-16,-21 21 0,21-21 15,0 1-15,0-1 16,21-21 15,-21-21-31,21-1 16,1 22-16,-22-21 0</inkml:trace>
  <inkml:trace contextRef="#ctx0" brushRef="#br1" timeOffset="-136593.64">22267 1503 0,'21'0'47,"1"0"-47,-1 0 0,0 0 15,0 0-15,0 0 0,0 0 0,1 0 16,-1 0-16,0 0 0,0 0 16,0 0-16,0 0 15</inkml:trace>
  <inkml:trace contextRef="#ctx0" brushRef="#br1" timeOffset="-136029.14">22585 1630 0,'21'0'31,"0"0"-31,0 0 0,0-21 16,1 21-16,-1-21 0,0-1 15,0 22-15,0-21 0,-21 0 16,21 21-16,-21-21 0,22 21 15,-22-21-15,0 0 32,-22 21-17,1 0-15,0 21 16,0-21-16,21 21 16,-21-21-16,0 21 0,21 0 0,-22-21 15,22 21-15,0 1 16,-21-1-16,21 0 15,0 0-15,-21-21 16,21 21-16,0 0 0,0 1 16,0-1-1,0 0 17,21-21-17,0 0 1,-21 21-1,22-21-15,-1 0 16,0 0-16,-21 21 16,21-21-16,0 0 15,0 0-15,1 0 16,-1 0-16,0 0 16,0 0-16,0-21 0,0 21 15,-21-21-15,22 0 0</inkml:trace>
  <inkml:trace contextRef="#ctx0" brushRef="#br1" timeOffset="-135552.75">23072 1545 0,'-22'-21'0,"22"0"46,0 0-30,22 21 0,-1 0-1,0 0 1,0 0-16,0 0 16,-21 21-16,0 0 0,21-21 15,-21 21-15,22 0 0,-22 1 16,0-1-16,0 0 0,0 0 0,21 0 15,-21 0-15,0 1 0,0-1 16,0 0-16,0 0 0,0 0 16,0-42 15,0 0-15,0 0-16,0 0 15,0-22-15,0 22 0,0 0 16,0 0-16,0 0 0,0-1 0,21 1 15,-21 0-15,21 0 16,0 21 0,0 0-16,1 0 15,-1 0-15,0 0 0,0 0 16,0 0-16,0 0 0,1 0 16</inkml:trace>
  <inkml:trace contextRef="#ctx0" brushRef="#br1" timeOffset="-135191.95">23685 1461 0,'0'-22'15,"0"1"-15,0 0 16,0 42 31,0 0-47,-21-21 0,21 22 15,0 20-15,-21-21 0,21 0 16,0 22-16,0-1 0,0 0 0,0 1 16,0-22-16,-21 21 0,21 0 15,0 1-15,-21-1 0,21 0 0,0 1 16,0-22-16,0 21 0,-21-21 0,21 22 16,-22-22-16,22 0 0,0 0 15,0 0-15,0 1 0,0-1 16,-21-21-16,21 21 0,0-42 47,0 0-32,21-1-15,1 1 0,-22 0 0,21 0 16</inkml:trace>
  <inkml:trace contextRef="#ctx0" brushRef="#br1" timeOffset="-134881.14">23601 1566 0,'0'0'0,"0"-21"0,-21 0 16,21 0-16,0 0 15,0 0-15,0-1 16,21 22-16,0 0 0,0 0 0,21-21 16,-20 21-16,20 0 0,-21 0 15,21 0-15,-20 0 0,20 0 0,-21 21 16,0 1-16,0-22 0,-21 21 0,0 0 15,0 0-15,0 0 0,0 0 16,0 1-16,-21-1 0,0 0 16,-21-21-16,21 21 0,-1 0 15,-20 0-15,21 1 0,0-22 0,0 21 16,-1-21-16,1 21 0,21 0 16,21-21 30</inkml:trace>
  <inkml:trace contextRef="#ctx0" brushRef="#br1" timeOffset="-133959.66">24088 1820 0,'0'-21'32,"21"0"-17,-21 0-15,21 0 0,-21 0 16,21-1-16,0-20 16,0 21-16,-21 0 0,0 0 0,22-1 15,-1 1-15,-21 0 0,21 0 16,-21 42 31,-21 0-47,0-21 0,21 21 0,-22 1 15,1 20-15,21-21 0,0 0 16,0 0-16,0 1 0,0-1 0,0 0 16,0 0-16,0 0 0,0 0 0,0 1 15,0-1-15,0 0 16,21 0-16,1-21 15,-1 0-15,0 0 16,0 0-16,0 0 0,0 0 16,1-21-16,-1 0 15,0 0-15,21-1 0,-21 1 0,1 0 16,-22 0-16,21 0 0,0 0 0,0-1 16,-21 1-16,21 0 0,-21 0 15,0 0-15,0 0 16,-21 21-1,21 21 1,-21-21-16,0 21 0,21 0 16,-21 0-16,21 0 0,0 1 0,-22-1 15,22 0-15,0 0 0,0 0 16,0 0-16,0 1 0,0-1 0,0 0 16,22 0-16,-1-21 15,0 0-15,0 21 0,0-21 16,0 0-16,22 0 0,-22 0 0,0 0 15,21 0-15,-20 0 0,20-21 16,-21 0-16,21 0 0,-20 0 0,20-1 16,-21 1-16,0-21 0,0 21 0,22-22 15,-22 1-15,0 21 0,0-21 16,-21-1-16,21 22 0,-21-21 0,22 21 16,-22-1-16,0 1 0,0 0 15,0 0-15,-22 42 31,22 0-15,-21 0-16,0 1 0,21-1 0,0 0 16,-21 21-16,0-21 0,21 22 15,-21-1-15,21-21 0,0 22 0,0-22 16,0 21-16,0-21 0,0 0 16,0 1-16,0-1 0,0 0 0,0 0 15,21 0-15,0-21 16,0 0-16,0 0 0,0 0 0,1 0 15,-1 0-15,0 0 0,21 0 16,-21-21-16,1 21 0,-1-21 0,0 0 16,0 0-16,0-1 0,0 1 15</inkml:trace>
  <inkml:trace contextRef="#ctx0" brushRef="#br1" timeOffset="-133756.78">24892 1630 0,'0'0'0,"21"0"47,0 0-47,22 0 0,-22 0 0,0 0 16,21 0-16,-21 0 15,1 0-15,-1 0 0,0 0 0,0 0 16,0 0-16,0-21 0,1 21 15</inkml:trace>
  <inkml:trace contextRef="#ctx0" brushRef="#br1" timeOffset="-133108.53">25612 1757 0,'0'0'0,"21"0"47,0 0-47,0-21 16,0 0-16,0-1 0,-21 1 16,0 0-16,0 0 15,0 0-15,0 0 0,0-1 16,0 1-16,-21 21 15,0-21-15,0 21 16,0 0-16,0 0 0,-1 0 0,1 0 16,0 21-16,0-21 0,0 21 15,0 1-15,-1-1 0,1 0 0,0 0 16,21 21-16,0-20 0,-21-1 16,21 0-16,0 0 0,0 0 0,0 0 15,0 1-15,0-1 0,0 0 16,21-21-16,0 0 0,0 21 15,1-21-15,-1 0 0,0 0 16,0 0-16,0 0 0,0 0 0,1-21 16,20 21-16,-21-21 0,0 0 0,0-1 15,1 1-15,-22 0 0,21-21 16,0 21-16,0-22 0,-21 22 16,0 0-16,0 0 0,21 0 15,-21-1-15,0 1 0,0 42 47,-21 1-47,21-1 0,0 0 16,0 0-16,-21 21 0,21-20 0,0-1 15,0 21-15,0-21 0,0 0 0,0 1 16,0-1-16,0 0 0,0 0 16,0 0-16,21-21 0,0 21 0,0 1 15,1-22-15,-1 0 16,21 0-16,-21 0 0,0 0 15,1 0-15,-1-22 0,21 1 16,-21 0-16,0 0 0</inkml:trace>
  <inkml:trace contextRef="#ctx0" brushRef="#br1" timeOffset="-132140.64">26501 1461 0,'-22'-22'16,"22"1"-16,0 0 15,-21 21 1,21-21-16,0 42 63,0 0-63,0 0 0,0 1 15,-21-1-15,21 0 0,0 21 0,-21-21 16,21 22-16,0-22 0,0 21 15,0-21-15,0 1 0,-21 20 0,21-21 16,0 0-16,-21 0 0,21 1 16,0-1-1,0-42 17,0-1-17,0 1 1,21 21-16</inkml:trace>
  <inkml:trace contextRef="#ctx0" brushRef="#br1" timeOffset="-131376.08">26247 1609 0,'-43'0'15,"64"0"17,1 0-32,-1 21 15,0-21-15,0 0 0,0 0 16,0 0-16,1 0 0,-1 0 0,0 0 16,0 0-16,0 0 0,0 0 15,1 0-15,-1 0 0,0 0 16,0 0-16,0 0 15,0 0 17,-21 21 30,0 0-46,-21 0-16,21 1 0,-21-1 15,21 0-15,-21 0 16,21 0-16,0 0 0,0 1 16,0-1-16,0 0 0,0 0 15,21-21 1,0 0 0,0 0-16,1 0 15,-1 0-15,0 0 0,-21-21 16,21 0-16,0 21 0,0-21 15,-21-1-15</inkml:trace>
  <inkml:trace contextRef="#ctx0" brushRef="#br1" timeOffset="-131049.27">26712 1482 0,'0'0'0,"21"0"62,1 0-46,-22-21 0,-22 21 15,1 0-16,0 0-15,0 0 16,21 21 0,0 0-16,0 0 15,21-21 1,0 21 0</inkml:trace>
  <inkml:trace contextRef="#ctx0" brushRef="#br1" timeOffset="-130180.79">27178 1588 0,'0'-22'31,"-21"22"-31,0 0 0,-1 0 0,1 0 15,0 0-15,0 0 0,21 22 16,-21-22-16,0 21 0,-1 0 16,1 0-16,0-21 0,0 21 0,0 0 15,21 1-15,-21-1 0,21 0 16,-22 0-16,22 0 0,0 0 16,0 1-16,0-1 0,0 0 15,22 0-15,-1-21 0,0 21 16,0-21-16,0 0 0,0 0 15,1 0-15,-1 0 0,0 0 0,0 0 16,0 0-16,0 0 0,1 0 0,-22-21 16,21 0-16,-21 0 15,21 0-15,-21-1 0,0 1 0,0 0 16,0 0-16,0-21 0,0 20 16,0 1-16,0 0 0,0 0 0,0 0 15,0 0-15,0-1 16,0 1-1,21 21-15,0 0 0,0 0 16,1 0-16,-1 0 0,0 0 16,21 0-16,-21 0 0,1 0 15,-1 0-15,0 0 0,-21 21 0,21-21 16,0 22-16,0-1 0,-21 0 0,22 0 16,-22 0-16,0 0 0,0 1 15,0-1-15,0 0 0,0 0 0,0 0 16,0 0-16,0 1 0,0-1 15,0 0-15,0 0 0,-22-21 0,22 21 16,0 0 0,-21-21-16,0 0 31,21-21-15,0 0-1,0 0-15,0 0 0,0 0 16,0-1-16,21 1 0,0-21 15,1 21-15,-1-22 0,-21 22 0,21-21 16,21 21-16,-21 0 0,1-22 0,-1 22 16,21 21-16,-21-21 0,22 0 15,-22 21-15,21 0 0,-21 0 0,0 0 16,1 0-16,-1 21 0,0 0 16,-21 21-16,21-20 0,-21-1 15,0 21-15,0 0 0,0-20 16,0 20-16,-21 0 0,21-21 0,-21 22 15,21-22-15,-21 0 0,-1 0 16,22 0-16,-21 1 0,21-1 0,-21 0 16,0-21-1,21-21 1</inkml:trace>
  <inkml:trace contextRef="#ctx0" brushRef="#br3" timeOffset="-107869.08">22373 2371 0,'-21'0'0,"42"0"0,-63 0 0,21 0 16,-1 0-16,1 0 15,0 0-15,0 0 16,0 0-16,0 0 16,42 0 15,0 0-16,21 0-15,-21 0 0,22 0 0,-22 0 16,21 0-16,22 0 0,-22 0 16,22 0-16,-22 0 0,21 0 15,-20-21-15,-1 21 0,22 0 0,-22 0 16,-21 0-16,21 0 0,-20 0 16,-1-22-16,0 22 0,-42 0 46,0 0-46</inkml:trace>
  <inkml:trace contextRef="#ctx0" brushRef="#br3" timeOffset="-107437.33">22712 2413 0,'-21'0'31,"21"21"-31,0 0 16,0 1-16,0-1 0,0 0 16,0 0-16,0 0 0,0 0 15,-22 1-15,22 20 0,0-21 0,0 0 16,0 22-16,0-22 15,0 0-15,0 0 0,0 21 0,0-20 16,0-1-16,0 0 0,0 0 16,0 0-16,0 0 0,0 1 0,0-1 15,0 0-15,0 0 16,-21-21-16,0 21 0,0 0 16,0-21-16,0 0 15,-1 0-15,1 0 0,0 0 0,0 0 16,0 0-16,0 0 0,-1 0 0,1-21 15,0 21-15,21-21 0,-21 21 16,0-21 0,21 0-1,21 21 1,0-21-16,0 21 0</inkml:trace>
  <inkml:trace contextRef="#ctx0" brushRef="#br3" timeOffset="-106848.78">23135 2815 0,'0'0'0,"0"-21"15,21 0-15,-21 0 16,0 0-16,0-1 15,0 1-15,-21 21 32,0 0-32,0 0 15,0 0-15,-1 21 0,-20 1 16,21-1-16,0 0 0,0 0 16,-1 21-16,1-20 0,0-1 15,21 0-15,-21 0 0,0 0 0,21 0 16,0 1-16,0-1 0,0 0 0,0 0 15,21-21 1,0 0-16,0 0 16,0 0-16,1 0 0,-1 0 0,0 0 15,0 0-15,0-21 0,0 0 16,1 21-16,-1-21 0,0-1 0,0 1 16,-21 0-16,0 0 0,21 0 15,-21 0-15,21-1 0,-21 1 0,0 0 16,0 0-16,0 42 47,0 0-47,0 0 15,0 1-15,0-1 0,0 0 16,0 0-16,0 0 0,0 0 16,0 1-16,0-1 15,0 0-15,22-21 16,-22 21-16,21-21 15,0 0-15,0 0 16,0-21-16,0 0 0</inkml:trace>
  <inkml:trace contextRef="#ctx0" brushRef="#br3" timeOffset="-106580.95">23389 2688 0,'0'0'0,"0"21"47,0 1-32,0-1-15,21 0 16,-21 0-16,21 0 0,1 0 0,-22 1 16,0-1-16,21 0 0,0 0 15,-21 0-15,21-21 0,-21 21 16,0 1-16,21-22 47,-21-22-32</inkml:trace>
  <inkml:trace contextRef="#ctx0" brushRef="#br3" timeOffset="-106344.08">23770 2625 0,'-63'0'16,"41"21"-1,1 0-15,0 0 0,0 0 16,21 1-16,-21-1 0,0 21 16,-1-21-16,1 0 0,21 1 0,0-1 15,-21-21-15,21 21 0,-21 0 16,21 0-16,0 0 0,21-21 31,0 0-31,0 0 0,1 0 16,-1 0-16</inkml:trace>
  <inkml:trace contextRef="#ctx0" brushRef="#br3" timeOffset="-105792.39">24088 2709 0,'0'0'0,"0"-21"16,0 0-1,0 0-15,-22 21 16,1 0-16,0 0 16,0 0-16,0 0 0,0 0 15,-1 21-15,22 0 16,-21-21-16,0 21 0,0 1 0,0-1 15,0 0-15,-1 0 0,1 0 16,0 0-16,21 1 0,0-1 0,-21 0 16,21 0-16,0 0 0,0 0 0,0 1 15,21-1 1,0-21-16,0 0 16,1 0-16,-1 0 0,0 0 15,0 0-15,0-21 0,0 21 0,1-22 16,-1 1-16,0 21 0,0-21 15,0 0-15,-21 0 0,21 0 0,-21-1 16,22-20-16,-1 21 16,-21 0-16,0 0 0,0-1 0,0 1 15,0 42 17,0 1-17,-21-1-15,21 0 0,0 0 16,0 0-16,0 0 0,0 1 0,0-1 15,0 0-15,0 0 0,0 0 16,0 0-16,0 1 0,0-1 16,21-21-1,0 0-15,0 0 0,0 0 16,0 0-16,1 0 16,-1 0-16,0-21 0,0-1 0</inkml:trace>
  <inkml:trace contextRef="#ctx0" brushRef="#br3" timeOffset="-105373.52">24701 2413 0,'0'0'16,"0"-21"15,22 21-15,-1 0-16,0 0 0,21 0 15,-21 0-15,1-21 0,20 21 16,-21 0-16,21 0 0,-20 0 0,20 0 16,-21 0-16,21 0 0,-20 0 15,-1 0-15,0 0 0,0 0 0</inkml:trace>
  <inkml:trace contextRef="#ctx0" brushRef="#br3" timeOffset="-104920.67">25019 2392 0,'-21'0'0,"21"21"32,-21-21-32,21 21 0,0 0 15,0 1-15,0-1 16,0 0-16,0 0 0,0 0 16,-22 0-16,22 1 0,0-1 15,0 21-15,0-21 0,0 0 0,0 1 16,0-1-16,0 0 0,0 0 0,0 0 15,0 0-15,0 1 0,0-1 16,0 0-16,0 0 16,-21-21-16,21 21 0,-21-21 0,21 21 15,-21-21 1,0 0-16,0 0 0,-1 0 0,1 0 16,0 0-16,0 0 0,0 0 15,0 0-15,-1 0 0,1 0 0,0-21 16,0 21-16,0 0 0,0 0 15,21-21-15,-22 21 0,1 0 16,21-21 0,21 21-1,1 0 1,-1 0-16,0 0 0,0-21 16,0 21-16,22 0 0</inkml:trace>
  <inkml:trace contextRef="#ctx0" brushRef="#br3" timeOffset="-104269.04">25379 2688 0,'0'0'0,"0"-21"15,-21 21-15,-1 0 16,1 0 0,0 0-16,0 0 0,0 0 15,0 21-15,-1 0 16,1 1-16,0-1 0,0 0 16,21 0-16,-21 0 0,21 0 15,-21 1-15,21-1 0,0 0 16,0 0-16,21 0 15,0-21 1,0 0-16,0 0 0,0 0 0,1 0 16,-1 0-16,0 0 0,0 0 15,0 0-15,0-21 0,1 0 16,-22 0-16,21 21 16,-21-21-16,0-1 0,21 1 0,-21-21 15,21 21-15,-21 0 0,0-22 16,0 22-16,0-21 0,0 21 0,21-22 15,-21 1-15,0 21 16,0-22-16,0 22 0,0 0 0,0 0 0,0 0 16,0 0-1,0 42 1,0 0 0,0 0-16,0 0 0,-21 0 0,21 22 15,0-22-15,0 21 0,0-21 16,-21 22-16,21-1 0,0-21 0,0 22 15,0-22-15,0 0 0,0 21 16,0-21-16,0 1 0,0-1 0,0 0 16,21 0-16,0-21 15,0 21-15,1-21 16,-1 0-16,0 0 0,0 0 0,0 0 16,22 0-16,-22 0 0,0 0 15,0-21-15,0 21 0,0-21 16,22 0-16</inkml:trace>
  <inkml:trace contextRef="#ctx0" brushRef="#br3" timeOffset="-103913.27">25950 2350 0,'0'0'0,"-21"0"32,21 21-17,-21 0-15,21 0 0,0 0 16,-21 0-16,21 22 0,-21-22 0,21 21 16,0-21-16,0 22 0,-22-22 15,22 0-15,0 21 0,-21-20 0,21-1 16,0 21-16,0-21 0,0 0 15,0 1-15,-21-22 0,21 21 0,0 0 16,0 0 0,21-21 15,-21-21-15,21 21-16,-21-21 0,22 0 0,-1 21 15</inkml:trace>
  <inkml:trace contextRef="#ctx0" brushRef="#br3" timeOffset="-103361.35">25950 2646 0,'0'0'0,"0"-21"0,0 0 32,21 21-17,1 0-15,-1-22 16,0 22-16,0 0 0,0 0 15,0 0-15,1 0 16,-1 0-16,-21 22 31,0-1-15,-21-21-16,-1 0 16,1 0-16,0 21 0,0-21 0,0 0 15,0 0-15,-1 0 0,1 0 16,0 0-16,0 0 31,21 21 16,0 0-47,0 0 16,0 1-16,0-1 0,21 0 15,-21 0-15,0 0 16,21 0-16,0-21 0,1 22 0,-1-1 15,0-21-15,0 0 0,0 21 16,0-21-16,22 0 16,-22 21-16,0-21 0,0 0 0,22 0 15,-22 0-15,0 0 0,0 0 16,0 0-16,0-21 16,-21 0-16,22 21 15,-22-21-15,0-1 31</inkml:trace>
  <inkml:trace contextRef="#ctx0" brushRef="#br3" timeOffset="-99292.61">339 11494 0,'-22'0'16,"1"0"-16,0 0 16,0 0-1,0 0-15,0 0 16,42 0 46,21 0-62,-21 0 16,22 0-16,20 0 0,-21 0 0,1-22 16,20 22-16,-20 0 0,20-21 15,-21 21-15,1 0 0,20-21 0,-20 21 16,-1 0-16,-21 0 0,21-21 15,-20 21-15,-1 0 0,-42 0 47,-1 0-31,1 21-16,0-21 16,0 0-16</inkml:trace>
  <inkml:trace contextRef="#ctx0" brushRef="#br3" timeOffset="-98843.86">783 11472 0,'-21'0'16,"21"22"46,0-1-62,0 0 0,0 0 16,0 0-16,0 0 0,0 1 15,0 20-15,21-21 0,-21 0 0,21 22 16,-21-22-16,0 21 0,0-21 16,0 0-16,21 22 0,-21-22 0,0 0 15,0 21-15,0-20 0,0-1 16,0 0-16,0 0 0,-21 0 0,0 0 15,0-21-15,21 22 0,-21-22 16,0 0-16,-1 0 0,1 0 0,-21 0 16,21 0-16,0 0 0,-22 0 15,22 0-15,-21-22 0,21 22 16,-1-21-16,-20 21 0,21-21 16,0 21-16,21-21 0,-21 21 15,-1 0-15,22-21 0,0 0 0,0-1 31,22 22-15,-1 0-16,0 0 0,21-21 16,-21 21-16</inkml:trace>
  <inkml:trace contextRef="#ctx0" brushRef="#br3" timeOffset="-98172.08">1397 11832 0,'0'-21'15,"0"42"-15,0-63 0,0 21 16,0 0-16,0-1 16,-21 1-1,0 21-15,-1-21 0,1 21 16,0 0-16,0 0 15,0 0-15,0 0 0,-1 0 16,1 21-16,21 0 0,-21-21 16,0 22-16,0-1 0,0 0 0,21 0 15,-22 21-15,22-20 0,-21-1 16,21 0-16,0 21 0,0-21 0,0 1 16,0-1-16,0 0 0,0 0 15,0 0-15,0 0 0,21 1 16,1-22-16,-1 0 15,0 0-15,0 0 0,0 0 16,0-22-16,1 1 0,-1 21 0,0-21 16,0 0-16,0 0 0,0-22 15,1 22-15,-22-21 0,21 21 16,0-22-16,0 22 0,0-21 16,-21 0-16,21-1 0,-21 1 0,0 0 15,22-1-15,-1 1 0,-21 21 16,21 0-16,-21-1 0,0 1 0,0 0 15,0 0-15,0 42 32,-21 0-32,21 22 0,-21-22 15,21 21-15,0-21 0,-22 22 16,22-1-16,0 0 0,-21-21 0,21 22 16,0-1-16,0-21 0,0 22 0,0-22 15,0 21-15,0-21 16,0 0-16,0 1 0,0-1 0,21 0 15,1-21-15,-1 0 16,0 0-16,0 0 0,0 0 16,0 0-16,1 0 0,-1 0 15,0 0-15,-21-21 0,21 0 0,0 21 16,0-22-16,1 1 0,-1 0 16,-21 0-16</inkml:trace>
  <inkml:trace contextRef="#ctx0" brushRef="#br3" timeOffset="-97360.39">1926 11430 0,'0'0'16,"0"-21"-16,-21 21 16,0 21-1,21 0 1,0 0-16,0 1 0,0-1 0,0 0 15,0 21-15,0-21 0,0 1 16,0 20-16,0-21 0,0 0 16,0 22-16,0-22 0,0 0 15,0 0-15,-21 0 0,21 0 0,0 1 16,-22-1-16,22 0 0,0 0 16,0 0-16,0-42 46,0 0-46,0 0 16,0 0-16,0-1 16,0 1-16,0 0 0,0 0 15,0 0-15,0 0 0,0-1 0,0 1 16,22 21-16,-1-21 0,0 0 16,-21 0-16,21 21 0,0 0 15,0-21-15,1 21 0,-1 0 0,0 0 16,0 0-16,0 0 15,-21 21-15,21-21 0,-21 21 0,0 0 16,0 0 0,0 0-16,-21 1 15,0-22-15,0 0 0,0 0 16,0 0-16,-1 0 16,1 0-16,0 0 15,0 0 16,21 21 1,0 0-17,0 0-15,0 0 0,0 0 16,0 1-16,21-1 0,-21 0 16,0 0-16,21 0 0,0 0 15,1 1-15,-1-22 16,0 0-16,-21 21 0,21-21 0,0 0 15,0 0-15,1 0 0,-1 0 16,0 0-16,0 0 0,0 0 0,0 0 16,-21-21-16,22 21 0,-1-22 15,-21 1-15,0 0 16,21 21-16,-21-21 0,0 0 16,21 21-1,-21-21 16,21 21-15</inkml:trace>
  <inkml:trace contextRef="#ctx0" brushRef="#br3" timeOffset="-96753.52">2879 11303 0,'-22'-21'15,"44"0"1,-1 21-16,0-21 0,0 21 15,21 0-15,-20 0 0,20-22 16,-21 22-16,21 0 0,1-21 0,-1 21 16,0 0-16,-20 0 0,20 0 15,-21 0-15,0 0 0,-42 0 32,-21 0-17,21 21-15,-22-21 0,22 0 0,-21 22 16,21-22-16,-22 0 0,1 0 15,21 0-15</inkml:trace>
  <inkml:trace contextRef="#ctx0" brushRef="#br3" timeOffset="-96408.72">2900 11240 0,'0'21'0,"0"0"31,-21 0-31,21 0 16,0 0-16,0 22 0,-22-22 15,22 0-15,0 21 16,-21-20-16,21 20 0,0 0 0,0 1 16,0-1-16,0 0 0,0 1 15,-21-1-15,21 0 0,0 1 0,0-1 16,-21 0-16,21 22 0,0-22 16,0 0-16,0 1 0,0-22 0,0 21 15,0 1-15,0-22 0,0 21 0,0-21 16,0 0-16,21 1 0,0-1 15,0-21-15,1 21 0,-1-21 0,0 0 16,0 0-16,0 0 0,0 0 16,1 0-16,-1 0 0,0 0 15,0-21-15,-21 0 0,21 21 0,0-22 16,1 1-16,-1 0 0,-21 0 16,21 0-16,0 0 0,-21-1 0,21-20 15,0 21-15</inkml:trace>
  <inkml:trace contextRef="#ctx0" brushRef="#br3" timeOffset="-96108.48">3302 11536 0,'0'0'0,"-21"0"0,21-21 31,21 21-15,0-21-16,0 21 15,0 0-15,22 0 0,-1 0 16,-21 0-16,22 0 0,-1 0 0,0-22 16,1 22-16,-1 0 0,-21 0 15,21 0-15,-20 0 0,-1 0 0,-42 0 47</inkml:trace>
  <inkml:trace contextRef="#ctx0" brushRef="#br3" timeOffset="-95716.67">3662 11494 0,'-21'0'0,"-22"42"31,43-21-31,0 0 16,0 0-16,0 1 15,0-1-15,0 0 0,0 0 16,0 0-16,0 0 0,0 1 0,0-1 16,0 0-16,0 0 0,0 0 0,0 22 15,0-22-15,0 0 0,0 0 16,0 0-16,0 0 0,0 1 0,0-1 15,0 0-15,0 0 16,0 0-16,-21 0 0,0-21 16,0 0-16,0 22 0,-1-22 15,1 0-15,0 0 0,0 0 0,-21 0 16,20 0-16,1 0 0,0 0 0,0 0 16,0-22-16,0 22 15,-1-21-15,22 0 16,0 0-1,0 0-15,22 0 16,-1 21-16,0 0 16,0 0-16</inkml:trace>
  <inkml:trace contextRef="#ctx0" brushRef="#br3" timeOffset="-95192.91">4043 11790 0,'0'0'0,"0"-21"0,0 0 16,0-1-16,0 1 0,0 0 15,0 0-15,-21 21 16,21-21-16,-22 21 0,1 0 16,0 0-16,0 0 0,0 21 15,0 0-15,-1-21 16,1 21-16,0 0 0,21 1 0,-21 20 15,0-21-15,21 0 0,-21 0 16,21 22-16,0-22 0,0 0 0,0 0 16,0 22-16,0-22 0,0 0 15,0 0-15,0 0 16,21-21-16,0 0 0,0 0 16,0 0-16,0 0 0,1-21 15,-1 0-15,0 0 0,0 0 16,0-1-16,-21 1 0,0 0 0,21 0 15,-21 0-15,22 0 0,-22-1 16,0 1-16,0 0 0,0 0 0,0 0 16,0 0-16,0 42 47,0 0-47,0 0 0,0 0 15,0 0-15,0 1 0,0-1 16,0 21-16,0-21 15,0 0-15,21 1 0,-21-1 16,0 0-16,21-21 0,0 0 16,0 0-1</inkml:trace>
  <inkml:trace contextRef="#ctx0" brushRef="#br3" timeOffset="-94920.53">4276 11705 0,'-22'-21'15,"22"42"17,0 0-32,0 1 0,0-1 15,0 0-15,0 0 0,0 0 0,0 0 16,0 1-16,0-1 15,22 0-15,-22 0 0,0 0 0,21 0 16,-21 1-16,0-1 31,21-21-15,0-21 0,-21-1-16</inkml:trace>
  <inkml:trace contextRef="#ctx0" brushRef="#br3" timeOffset="-94680.16">4551 11726 0,'0'0'16,"0"-21"-1,-21 21 1,-1 0-16,1 0 16,21 21-16,-21 1 15,0-22-15,21 21 0,-21 0 16,21 0-16,-21 0 0,-1 0 15,22 1-15,-21-1 16,0 0-16,21 0 0,-21 0 0,21 0 16,0 1-16,21-22 31</inkml:trace>
  <inkml:trace contextRef="#ctx0" brushRef="#br3" timeOffset="-94156.46">4826 11769 0,'0'0'16,"21"-21"-16,-21-1 0,0 1 16,-21 21-1,0 0-15,0 0 16,-1 0-16,1 0 15,0 0-15,0 21 0,0-21 0,0 22 16,-1-1-16,1 0 0,0 0 16,21 0-16,0 0 0,-21 1 15,21-1-15,-21 0 0,21 0 0,0 0 16,0 0-16,0 1 0,0-1 16,21 0-1,0-21-15,0 0 0,0 0 16,1 0-16,-1 0 0,0 0 15,0-21-15,0 21 0,0-21 0,1-1 16,-1 1-16,0 0 0,0 0 0,-21 0 16,21 0-16,0-1 0,1 1 15,-22-21-15,0 21 0,21 0 0,0-1 16,-21 1-16,0 42 31,0 1-15,0-1-16,-21 0 0,21 0 0,0 0 15,0 22-15,0-22 0,-21 0 16,21 0-16,0 0 0,0 0 0,0 1 16,0-1-16,21 0 0,0 0 15,0-21-15,0 0 16,0 0-16,1 0 0,-1 0 0,0 0 16,0-21-16,-21 0 0,21 0 0,0 21 15</inkml:trace>
  <inkml:trace contextRef="#ctx0" brushRef="#br3" timeOffset="-93284.94">5821 11811 0,'21'0'0,"21"-42"31,-21 42-31,1-21 0,-22-1 15,0 1-15,21 0 0,-21 0 16,0 0-16,0 0 16,0-1-16,-21 1 0,-1 21 0,1-21 15,0 21-15,0 0 0,0 0 16,0 0-16,-22 0 0,22 0 0,-21 0 16,21 21-16,-22 0 0,22 1 0,-21-1 15,21 0-15,-1 21 0,1-21 16,0 22-16,21-22 0,0 0 0,0 21 15,0-20-15,0-1 0,0 0 16,0 0-16,0 0 0,0 0 16,21 1-16,0-22 0,1 0 0,-1 0 15,0 0-15,0 0 0,21 0 0,-20 0 16,20-22-16,-21 22 0,0-21 16,22 0-16,-22 0 0,0 0 0,21-22 15,-21 22-15,1-21 0,-1 21 16,0-22-16,-21 1 0,21 0 0,0-1 15,-21 1-15,0 0 0,0-22 0,0 22 16,0-22-16,0 22 0,0 0 16,0-1-16,0 1 0,0 21 15,0 0-15,-21 0 0,0 21 16,0 0 0,21 21-16,-21 0 0,21 21 0,0 1 15,0-1-15,0 21 0,0-20 16,0-1-16,0 22 0,0-22 0,0 0 15,0 22-15,0-22 0,0-21 0,0 22 16,21-1-16,-21-21 0,0 0 16,0 0-16,0 1 0,0-1 0,21 0 15,-21 0-15,21-21 0,0 0 16,0 0-16,1-21 16,-1 21-16,-21-21 0,21 0 15</inkml:trace>
  <inkml:trace contextRef="#ctx0" brushRef="#br3" timeOffset="-92909.15">6202 11748 0,'0'21'16,"21"-21"15,0 0-15,0 0-16,0 0 0,1-21 15,-1-1-15,0 22 0,-21-21 16,21 0 0,-21 0-16,0 0 0,-21 21 31,0 0-31,0 0 16,-1 0-16,1 0 0,0 21 0,0 0 15,0 0-15,0 0 0,-1 1 0,1-1 16,21 0-16,-21 0 0,21 0 15,0 0-15,0 1 0,0-1 0,0 0 16,0 0-16,21 0 16,0 0-16,1-21 0,-1 0 15,0 22-15,0-22 0,0 0 0,0 0 16,1 0-16,20 0 0,-21 0 16,0-22-16,22 22 0,-22-21 0,0 0 15,0 21-15</inkml:trace>
  <inkml:trace contextRef="#ctx0" brushRef="#br3" timeOffset="-92548.31">6625 11663 0,'0'21'32,"21"-21"-32,-21 21 15,0 0-15,0 1 0,0-1 0,0 0 16,0 0-16,0 0 0,0 0 15,0 1-15,0-1 0,0 0 16,0 0-16,0 0 0,21-21 31,1 0-31,-22-21 16,0 0-16,21 0 0,0 21 16,-21-21-16,21-1 0,-21 1 0,21 0 15,0-21-15,-21 21 0,22-1 16,-1 1-16,-21 0 0,21 0 15,0 0-15,0 0 0,0 21 16,1 0 15,-1 0-31,-21 21 16,0 0 0</inkml:trace>
  <inkml:trace contextRef="#ctx0" brushRef="#br3" timeOffset="-92208.51">7048 11832 0,'0'0'0,"22"0"31,-1 0-15,0 0-16,0 0 0,-21-21 16,21 21-16,0-21 0,1 0 15,-1 0-15,-21-1 16,21 22-16,-21-21 0,0 0 15,-21 21 1,0 0-16,-1 0 16,1 0-16,0 0 0,0 21 0,0 0 15,0-21-15,-1 22 0,22-1 16,-21 0-16,21 0 0,-21 0 0,21 0 16,0 1-16,0-1 15,0 0-15,0 0 0,0 0 16,21-21-16,0 0 15,1 0-15,-1 0 0,0 0 16,21 0-16,-21 0 0,1 0 16,-1-21-16,0 0 0,21 21 0,-21-21 15</inkml:trace>
  <inkml:trace contextRef="#ctx0" brushRef="#br3" timeOffset="-91915.67">7599 11091 0,'-21'22'15,"21"-1"1,-22 0-16,1 0 0,21 21 0,0 1 16,-21-1-16,21 22 0,-21-22 15,0 0-15,21 1 0,-21-1 0,21 0 16,-22 1-16,22-1 0,-21 0 0,21-21 15,0 22-15,0-22 0,-21 0 16,21 0-16,0 0 0,0 1 0,0-1 16,0 0-1,21-21 1,0-21-16,1 0 16,-1 21-16,-21-22 0,21 1 0</inkml:trace>
  <inkml:trace contextRef="#ctx0" brushRef="#br3" timeOffset="-91528.9">7705 11663 0,'-22'0'15,"1"21"-15,21 0 16,-21-21-16,0 21 0,0 1 0,21-1 16,0 0-16,-21-21 15,21 21-15,-22 0 0,22 0 0,0 1 16,0-1-16,0 0 0,0 0 15,0 0 1,22-21-16,-1 0 0,0 0 0,0 0 16,0 0-16,22 0 0,-22 0 0,0-21 15,0 0-15,0 21 0,22-21 16,-22 21-16,-21-21 0,21-1 0,-21 1 16,21 21-16,-21-21 0,0 0 0,0 0 15,0 0-15,0-1 16,-21 1-16,0 21 0,0 0 15,-1 0-15,1 0 0,0 0 16,0 0-16,0 0 0,0 0 16,-1 0-16,1 21 0,0-21 0,21 22 15,0-1-15,0 0 16,21-21 0,-21 21-16,21-21 0,1 0 0,20 0 15,-21 0-15,0 0 0</inkml:trace>
  <inkml:trace contextRef="#ctx0" brushRef="#br3" timeOffset="-91157.11">8149 11684 0,'0'-21'16,"-21"21"15,21 21-31,-21 0 0,21 0 15,0 1-15,0 20 0,0-21 16,0 0-16,0 22 0,-21-1 16,21 0-16,-22 1 0,22-1 0,0 0 15,0 1-15,0-1 0,-21 21 16,21-20-16,0 20 0,0-20 0,0-1 16,0 21-16,-21-20 0,21 20 15,0-20-15,-21 20 0,21-21 0,0 22 16,0-22-16,-21 1 0,21-1 15,-21 0-15,-1-21 0,22 1 0,0-1 16,0 0-16,-21-21 0,0 0 16,0 0-1,21-21-15,0 0 0,0-22 16,0 22-16,0 0 0,21-21 16,0-1-16,-21 1 0,21 0 0,1-1 15</inkml:trace>
  <inkml:trace contextRef="#ctx0" brushRef="#br3" timeOffset="-90864.28">7959 11790 0,'0'-21'0,"0"42"0,0-63 0,0 20 16,0 1-16,0 0 0,0 0 16,21 21-1,0-21-15,0 21 0,21 0 0,-20 0 16,20 0-16,-21 0 0,21 0 0,1 0 15,-22 0-15,0 0 0,21 21 16,-20 0-16,-22 0 16,0 0-16,0 1 0,0-1 15,-22 0-15,1 0 0,0-21 16,-21 21-16,-1 0 0,1-21 0,0 0 16,21 22-16,-22-22 0,1 0 0,21 21 15,-22-21-15,22 0 16,42 0-1,1 0-15,-1 0 16</inkml:trace>
  <inkml:trace contextRef="#ctx0" brushRef="#br3" timeOffset="-89912.57">8255 11663 0,'21'0'15,"-21"21"1,0 0-16,0 0 16,0 1-16,0-1 15,0 0-15,0 0 0,-21 0 16,21 0-16,0 1 16,0-1-16,0-42 46,0-1-30,0 1-16,0 0 16,0 0-16,0 0 0,0 0 15,0-1-15,21 22 0,0-21 0,0 0 16,-21 0-16,22 0 0,-1 21 16,0-21-16,0 21 0,0 0 15,0 0-15,1 0 0,-1 0 0,0 0 16,0 0-16,0 0 0,0 21 15,1-21-15,-1 21 0,-21 0 16,0 0-16,0 0 0,0 1 0,0-1 16,0 0-16,0 0 0,0 0 15,0 0-15,-21 1 16,-1-22-16,22 21 0,-21-21 16,0 0-16,0 0 15,21-21 1,0-1-1,0 1-15,0 0 0,0 0 16,0 0-16,21 0 0,0-1 16,0 1-16,1 0 0,-1 0 0,0 0 15,0 0-15,0-1 0,0 1 0,22 21 16,-22 0-16,21 0 0,-21 0 16,1 0-16,20 0 0,-21 0 0,0 21 15,0 1-15,1-22 0,-1 21 0,-21 21 16,21-21-16,-21 0 0,0 1 15,0-1-15,0 0 0,-21 0 0,0 0 16,-1-21-16,1 21 0,0 1 16,0-1-16,0 0 15,0-21-15,21-21 32,21 0-17</inkml:trace>
  <inkml:trace contextRef="#ctx0" brushRef="#br3" timeOffset="-89544.78">8996 11748 0,'0'21'0,"21"-21"32,0 0-17,0 0-15,0 0 0,1 0 16,-1 0-16,0 0 0,0 0 15,0 0-15,0 0 0,1-21 0,-1 21 16,0-22-16,-21 1 0,21 21 16,-21-21-16,0 0 15,0 0-15,0 0 16,-21 21-16,0 0 0,0 0 0,-1 0 16,1 0-16,0 0 0,0 0 15,0 21-15,0 0 0,-1 0 0,1 0 16,21 0-16,-21 1 0,21-1 15,-21 0-15,21 0 0,0 0 16,0 0-16,0 1 0,0-1 16,0 0-16,21 0 0,0-21 0,0 0 15,1 21-15,20-21 0,-21 0 16,0 0-16,22 0 0,-22 0 0,0-21 16,21 0-16,-21 21 0</inkml:trace>
  <inkml:trace contextRef="#ctx0" brushRef="#br3" timeOffset="-89089.04">9546 11642 0,'-21'0'31,"21"21"-31,0 0 0,0 0 16,-21 0-16,21 1 0,0-1 15,-21-21-15,21 21 0,0 0 0,0 0 16,0 0-16,0 1 0,0-1 15,-22-21-15,22 21 0,0 0 0,0 0 16,-21-21 0,21-21-1,0 0 1,0 0 0,0 0-16,0-1 0,0 1 0,0 0 15,0 0-15,21-21 0,1 20 16,-22 1-16,21 0 0,0 0 15,0 0-15,0 0 0,0 21 0,1 0 16,20-22-16,-21 22 0,0 0 0,0 0 16,-21 22-16,22-22 0,-1 21 15,0 0-15,-21 0 0,0 0 16,0 0-16,0 1 0,0-1 0,0 0 16,0 0-16,0 0 0,-21-21 15,0 21-15,21 1 0,-22-22 16,22 21-16,-21-21 0,21 21 0,21-42 47,-21 0-47,22 21 0</inkml:trace>
  <inkml:trace contextRef="#ctx0" brushRef="#br3" timeOffset="-88817.2">10118 11303 0,'0'-21'0,"0"42"31,-22 0-31,1 0 16,0 22-16,0-22 0,21 21 0,-21-21 16,0 22-16,21-1 0,-22 0 0,1-20 15,0 20-15,21 0 0,0-21 16,-21 22-16,21-22 0,-21 0 0,21 0 15,0 0-15,0 1 0,0-1 0,0 0 16,21-21 0,0 0-16,0 0 15,0 0-15,-21-21 0,22 0 0,-1 21 16</inkml:trace>
  <inkml:trace contextRef="#ctx0" brushRef="#br3" timeOffset="-88605.32">9885 11557 0,'0'0'16,"-21"0"-16,42 0 31,0 21-31,0-21 16,0 0-16,22 0 0,-22 0 0,0 0 15,0 0-15,0 0 0,0 0 16,1 0-16,-1 0 0,0 0 15,0 0-15,0 0 0,0 0 16</inkml:trace>
  <inkml:trace contextRef="#ctx0" brushRef="#br3" timeOffset="-87487.45">10647 11345 0,'0'0'0,"0"-21"0,0 0 16,0 0-16,0 0 15,0 42 17,0 0-17,0 21-15,0-20 0,0-1 0,0 21 16,-21 0-16,21-20 0,-22 20 0,22 0 16,0-21-16,0 22 0,-21-1 15,21-21-15,-21 0 0,21 22 0,0-22 16,0 0-16,-21 0 0,21 0 0,-21 1 15,21-1-15,0 0 16,0-42 15,0 0-31,0-1 16,0 1-16,0 0 0,0 0 0,0 0 16,0 0-16,21-1 0,0 1 0,-21-21 15,21 21-15,0 0 0,1-22 16,-1 22-16,21 0 0,-21 0 0,22 21 15,-22-21-15,0-1 0,21 22 16,-21 0-16,1 0 0,-1 0 0,0 0 16,0 0-16,-21 22 0,0-1 0,0 0 15,0 0-15,-21 0 16,-21 0-16,20 1 16,1-22-16,0 21 0,-21-21 0,21 0 15,-1 21-15,1-21 0,0 0 0,0 0 16,0 0-16,0 0 0,-1 0 15,1 0-15,0 0 16,21-21 0,0 42 31,0 0-47,0 0 15,0 0-15,0 1 16,0-1-16,21-21 0,-21 21 0,0 0 15,21-21-15,-21 21 16,22-21-16,-1 0 0,0 0 16,0 0-16,0 0 0,0 0 15,1 0-15,-1 0 16,0 0-16,21 0 0,-21-21 0,1 21 16,-1-21-16,0 0 0,0 0 0,0-1 15,0 1-15,1 0 0,-1 0 16,0 21-16,-21-21 0,0 0 15,21 21-15,-21-22 0,0 44 32,0-1-32,-21 0 15,21 0-15,0 0 16,-21 0-16,0 1 16,21-1-16,0 0 0,-22 0 15,44-21 32</inkml:trace>
  <inkml:trace contextRef="#ctx0" brushRef="#br3" timeOffset="-87111.89">11218 11324 0,'0'0'0,"-106"43"32,106-22-32,-21-21 15,21 21-15,0 0 0,21 0 16,1-21 0,-1 0-16,0 0 0,0 0 15,0 0-15,0 0 0,1 0 16,-1 0-16,-21-21 0,21 0 15,-21 0-15,0 0 16,0-1-16,0 1 0,0 0 16,-21 0-16,0 21 0,-1 0 15,1 0-15,0 0 0,0 0 16,0 0-16,0 21 0,-1-21 16,22 21-16,-21 0 0,21 1 0,-21-1 0,21 0 15,0 0-15,0 0 16,0 0-16,0 1 15,21-22-15,0 0 0,1 0 0,-1 0 16</inkml:trace>
  <inkml:trace contextRef="#ctx0" brushRef="#br3" timeOffset="-86777.71">11599 11303 0,'0'-63'31,"0"84"-15,-21 0-1,0 0-15,21 21 0,-21-20 16,0-1-16,21 21 0,-22-21 0,1 22 16,0-22-16,21 21 0,-21-21 0,0 22 15,0-22-15,21 21 0,0-21 16,-22 0-16,22 1 0,-21-1 0,21 0 15,0 0-15,0 0 0,0 0 16,21-21 0,1 0-16,-1 0 0,0 0 15,0 0-15,0 0 0,0 0 0,1 0 16,-1-21-16,0 21 16,0-21-16,-21 0 0,21 21 15,0-21-15,-21 0 0</inkml:trace>
  <inkml:trace contextRef="#ctx0" brushRef="#br3" timeOffset="-86571.83">11324 11557 0,'0'0'0,"21"21"46,0-21-46,1 0 0,-1 0 0,0 0 16,0 0-16,0 0 0,0 0 0,1 0 16,-1 0-16,0 0 0,0-21 15,0 21-15,0-21 0,1 21 0</inkml:trace>
  <inkml:trace contextRef="#ctx0" brushRef="#br3" timeOffset="-85920.53">11959 11049 0,'0'-21'31,"21"21"-31,0 0 0,1 0 16,-1 0-16,0 0 0,0-21 15,0 21-15,22 0 0,-22 0 0,0 0 16,0 0-16,0 0 0,0 0 16,1 0-16,-1 0 15,-21 21 16,0 0-31,0 0 16,0 0-16,0 1 16,0-1-16,0 0 0,0 21 0,0-21 15,0 1-15,0-1 0,0 21 16,-21-21-16,21 22 0,-22-22 0,22 0 16,-21 21-16,21-21 0,0 22 0,0-22 15,0 21-15,0-21 0,0 22 16,0-22-16,0 0 0,0 21 15,0-20-15,0-1 0,0 0 0,0 0 16,0 0-16,0 0 0,0 1 16,0-1-16,0 0 0,-21 0 0,0-21 15,0 21-15,0-21 0,-22 21 16,22-21-16,0 0 0,0 0 16,0 0-16,-22 0 0,22 0 0,0 0 15,0 0-15,-22 0 0,22 0 0,0 0 16,0 0-16,0 0 0,0 0 15,-1 0-15,1 0 0,0 0 0,42 0 63,0-21-47,-21 0-16,22 21 0</inkml:trace>
  <inkml:trace contextRef="#ctx0" brushRef="#br3" timeOffset="-81001.11">13271 11705 0,'22'0'0,"-44"0"109,1 0-93,0 0-16,0 0 0,0 0 16,0 0-16,-1 0 0,1 0 0,0 0 15,0 0-15,0 0 0,0 0 16,-1 0-16,1 0 0,0 0 16,0 0-16,0 0 0,0 0 31,-1 0 47,1 0-62,0 0-1,0 0-15,0 0 16,0 0-16,-1 0 15,1 0-15,21-21 16,-21 21-16,0 0 0,42 0 94,0 0-94,0 0 0,1 0 0,20 0 15,-21 0-15,21 0 0,1 0 0,-1 0 16,0 0-16,22 0 0,-1 0 16,-20 0-16,20 0 0,1 0 0,-22 0 15,22 0-15,-1 0 0,-21 0 0,1 0 16,20 0-16,-20 0 0,-22 0 16,21 0-16,0 0 0,-20 0 15,-1 0-15,0 0 0,0 0 16,-42 0 46,0-21-46,0 21-16,-1-21 0,1 21 16,0-21-16,0-1 15,0 22-15,21-21 0,-21 21 16,-1-21-16,1 21 0,21-21 0,-21 21 15,0-21-15,0 21 16,21-21-16,0 42 78,0 0-62,21-21-16,0 21 0,0-21 15,0 21-15,1-21 0,-1 21 16,0-21-16,0 0 0,0 0 16,0 22-16,1-22 0,-1 0 15,0 0-15,0 0 0,0 21 16,0-21-16,1 0 0,-1 0 31,-21 21 16,-21-21-47,-1 0 16,1 21-16,0-21 15,0 21-15,0 0 16,0-21-16,-1 22 0,1-22 0,0 21 16,0-21-16,0 21 0,0-21 15,-1 21-15,1-21 0,0 21 0,0 0 16,0-21-16,0 22 0,-1-22 15,22 21-15,-21-21 0,0 21 0,21 0 16,-21-21-16,21 21 0,-21-21 16,21 21-1,-21-21 32,21-21 109</inkml:trace>
  <inkml:trace contextRef="#ctx0" brushRef="#br3" timeOffset="-73104.24">14690 11345 0,'21'0'31,"0"-21"-15,0 0-16,0 0 15,0 21-15,-21-21 16,0 0-16,22 21 0,-22-22 16,21 1-16,-21 0 15,0 0-15,-21 21 32,-1 0-32,1 21 15,0-21-15,21 42 0,-21-20 16,0-1-16,-22 21 0,22-21 0,0 22 15,0-1-15,0 0 0,21 1 16,-21-22-16,-1 21 0,22 0 0,0-20 16,0 20-16,0-21 0,0 21 0,0-20 15,0-1-15,22 0 0,-1 0 16,0 0-16,0-21 0,0 0 16,0 0-16,22 0 0,-22 0 0,0 0 15,21 0-15,-20 0 0,20-21 0,-21 0 16,21 21-16,-20-21 0,-1 0 15,21-1-15,-21 1 0,0-21 0,1 21 16,-22 0-16,21-22 0,0 22 0,-21 0 16,0 0-16,0 0 0,0-1 15,21 1-15,-21 0 16,0 42 0,0 0-1,-21 1-15,21-1 0,0 0 16,0 0-16,-21 0 0,21 0 0,0 1 15,0-1-15,0 0 0,0 0 16,0 0-16,0 0 0,0 1 0,0-1 16,21-21-16,-21 21 0,21-21 0,0 0 15,0 0-15,1 0 16,-1 0-16,0 0 0,0 0 0,0 0 16,0-21-16,1 0 0,-1-1 15,-21 1-15,21 0 0,-21 0 16,0 0-16,0 0 0,0-1 15,0-20-15,0 21 0,0 0 0,-21 0 16,0-1-16,-1 22 0,1-21 16,0 21-16,0 0 0,0 0 15,0 0-15,-1 0 0,1 0 16,21 21 0,21-21-1,1 0-15,-1 0 16,0 0-16,21 0 0,-21 0 0,1 0 15,20-21-15,-21 21 0,21 0 0,-20-21 16,20 21-16,-21-21 16,0 21-16,0 0 0,22 0 0,-22 0 15,0 0-15,0 0 0,0 0 16,-21 21-16,0 0 16,0 0-16,0 1 0,0-1 15,0 0-15,0 0 0,0 0 16,0 0-16,0 1 15,0-1-15,0 0 0,0 0 0,0 0 16,-21 0-16,0 1 16,21-1-1,0-42 32,0-1-47,0 1 16,0 0-16,0 0 0,0 0 15,0-22-15,21 22 0,0 0 16,-21-21-16,22 21 0,-1-1 0,0 1 16,0-21-16,0 21 0,0 21 0,1-21 15,-1-1-15,0 22 0,0 0 16,0 0-16,0 0 0,1 22 0,-1-1 16,0 0-16,-21 0 0,0 0 15,21 22-15,-21-22 0,0 21 0,0-21 16,0 0-16,0 1 0,0 20 15,0-21-15,0 0 0,0 0 0,0 1 16,0-1-16,0 0 16,21-21-1,0 0-15,1 0 0,-1 0 16,0 0-16,0-21 0,0 21 16,0-21-16,22-1 0,-22 1 0,0 0 15,0 0-15,22 0 0,-22 0 0,21-22 16,-21 22-16,22 0 0,-22-21 15,0 20-15,-21 1 0,0 0 0,21 0 16,-42 21 15,0 0-31,0 0 0,-1 21 16,22 0-16,-21-21 0,21 21 16,0 1-16,0-1 0,0 0 15,0 0-15,0 0 0,0 0 16,21 1-16,-21-1 15,0 0-15,22 0 0,-22 0 16,0 0 0,-22-21 15,1 0-15,0 0-1,0-21-15,0 21 16,21-21-16,-21 21 31,-1 0-31,22 21 31,0 0-31,0 1 16,22-22 0,-1 0-16,0 21 0,0-21 15,0 0-15,0 0 0,1 0 0,-1 0 16,21 0-16,-21 0 0,0 0 15,22 0-15,-22 0 0,0 0 0,0-21 16,22 21-16,-22-22 0,0 1 16,0 21-16,0-21 0,0 0 0,1 0 15,-1 0-15,-21-22 0,0 22 0,21 0 16,-21 0-16,21 0 16,-21-1-16,0 1 15,0 42 16,-21-21-31,21 22 0,-21-1 0,21 0 16,0 0-16,0 0 16,0 0-16,-21 1 0,21-1 0,0 0 15,0 0-15,0 0 16,0 0-16,0 1 16,21-22-16,0 0 15,0 21-15,0-21 0,0 0 16,1 0-16,-1 0 15,0 0-15,0 0 0,21 0 0,-20-21 16,-1 21-16,0-22 0,0 1 0,21 21 16,-20-21-16,-1 0 0,0 0 15,-21 0-15,21-1 0,-21 1 16,21 0-16,-21 0 0,0 0 0,0 0 16,-21 42 15,21 0-16,-21 0-15,21 0 0,0 0 16,0 1-16,0-1 0,0 0 16,0 0-16,0 0 15,0 0-15,0 1 0,0-1 16,0-42 46,-21 21-62,0 0 16,21-22-16,-22 22 16,1 0-16,0 0 15,21 22 17,0-1-32,21-21 15,0 21-15,1-21 16,-1 0-16,0 0 0,0 0 15,0 0-15,22 0 0,-22 0 0,0 0 16,21 0-16,-21 0 0,22 0 16,-22 0-16,0-21 0,0 21 0,0-21 15,1-1-15,-1 1 0,0 21 16,0-42-16,0 21 0,0 0 0,1-22 16,-1 22-16,0-21 0,-21 21 15,0-22-15,21 1 0,-21 0 0,21-1 16,-21 22-16,0-21 0,0 21 15,0-1-15,0 1 0,0 0 0,0 0 16,0 0-16,0 42 31,0 0-31,-21 0 16,21 0-16,-21 1 16,21 20-16,-21-21 0,21 0 0,0 22 15,-21-22-15,-1 21 0,22 0 0,-21-20 16,21 20-16,0-21 0,-21 0 15,21 22-15,-21-22 0,21 0 0,0 0 16,0 0-16,0 0 0,0 1 0,0-1 16,0 0-1,21-21-15,0 0 16,0 0-16,1 0 16,-1 0-16,0 0 15,0 0-15,0-21 16,0 21-16,-21-21 15,22 21-15,-22-22 0,21 1 16,-21 0-16</inkml:trace>
  <inkml:trace contextRef="#ctx0" brushRef="#br3" timeOffset="-72809.46">17695 11536 0,'43'0'15,"-22"0"1,0 0-16,0-21 0,0 21 16,0 0-16,1 0 0,-1-21 15,0 21-15,0 0 0,0 0 16,0 0-16,-21-22 0,22 22 15,-22-21 17,-22 21-17,22-21-15,-21 21 0,0 0 0,0 0 16,0-21-16</inkml:trace>
  <inkml:trace contextRef="#ctx0" brushRef="#br3" timeOffset="-72593.58">16954 11261 0,'0'0'0,"-21"-21"32,0 21-32,42 0 46,0 0-30,1 0 0,-1 0-16</inkml:trace>
  <inkml:trace contextRef="#ctx0" brushRef="#br3" timeOffset="-71288.52">18605 11726 0,'0'0'0,"0"-21"31,0 0-16,0 0-15,22 21 0,-22-21 16,21 0-16,0 21 0,0-22 0,-21 1 16,21 0-16,0-21 0,1 21 15,-22-1-15,0 1 0,21-21 0,-21 21 16,21 0-16,-21-1 0,0 1 16,0 42 15,0 1-16,0-1-15,0 0 0,0 0 16,-21 0-16,21 0 0,-21 1 0,21-1 16,-22 0-16,22 0 0,0 0 15,0 0-15,0 1 0,0-1 0,0 0 16,0 0 0,22-21-16,-1 0 15,0 0-15,0 0 0,0 0 16,0 0-16,1-21 0,-22 0 0,21 21 15,0-21-15,-21-1 0,21 1 16,-21 0-16,0 0 0,0 0 0,0 0 16,0-1-16,0 1 0,0 0 15,0 0-15,0 0 0,-21 21 16,0 0-16,0 0 16,-1 0-16,22 21 31,0 0-31,22-21 15,-1 0 1,0 0-16,0 0 0,0 0 0,0 0 16,1 0-16,20 0 0,-21 0 0,0-21 15,22 21-15,-22-21 16,0 21-16,21-21 0,-21-1 0,1 22 16,-1-21-16,-21 0 0,21 21 15,-21-21-15,0 0 16,0 42 31,0 0-47,0 0 0,0 0 15,0 1-15,0-1 0,0 21 16,0-21-16,0 0 0,0 22 0,0-22 16,0 21-16,-21-21 0,21 22 0,0-22 15,-21 21-15,21-21 0,0 22 16,0-1-16,0 0 0,0 1 0,-22-1 15,22 22-15,0-22 0,-21 21 16,21-20-16,0-1 0,0 22 16,0-22-16,0 0 0,0 1 0,0-1 15,0 0-15,0-21 0,0 22 0,0-1 16,0-21-16,0 22 0,0-22 16,0 21-16,0-21 0,0 0 0,0 1 15,-21-1-15,21 0 0,-21 0 16,0-21-1,0 0 1,21-21 0,0 0-16,0 0 0,0-1 15,0 1-15,0 0 0,0-21 16,0 21-16,0-22 0,0 1 0,0 0 16,21-1-16,0 1 0,0-22 0,-21 1 15,21-1-15,0 1 0,1-1 16,-1 1-16,21-1 0,-21 1 0,22 21 15,-22-1-15,0 1 0,21 0 0,-21 20 16,1-20-16,-1 21 0,0 0 16,0 0-16,-21-1 0,0 1 15,21 0-15,-21 0 0,21 21 0,-21-21 16,22 0-16,-1 21 0,0-22 16,0 1-16,0 21 15</inkml:trace>
  <inkml:trace contextRef="#ctx0" brushRef="#br3" timeOffset="-70212.13">20405 11472 0,'0'0'0,"42"-42"31,-42 21-31,21 0 15,0 21-15,-21-21 0,21-1 0,-21 1 16,0 0-16,0 0 0,0 0 16,0 0-16,0-1 0,0 1 0,0 0 15,-21 0-15,21 0 0,-21 21 16,0 0-16,0 0 0,0 0 16,-1 0-16,1 21 0,0 0 0,-21 0 15,21 0-15,-1 1 0,-20 20 16,21-21-16,0 21 0,0-20 0,-1 20 15,1 0-15,0-21 0,21 22 0,-21-22 16,21 0-16,0 0 0,0 0 16,0 1-16,0-1 0,21 0 15,0-21-15,0 0 16,1 0-16,-1 0 0,0 0 16,0 0-16,21 0 0,-20-21 0,-1 0 15,0 21-15,0-22 0,0 1 0,0-21 16,1 21-16,-1 0 0,0-22 15,-21 22-15,21-21 0,-21 21 0,21-22 16,-21 22-16,0 0 0,0 0 16,0 42-1,-21 0 1,21 0-16,-21 22 0,21-22 16,-21 21-16,21-21 15,0 0-15,0 22 0,0-22 0,0 0 16,0 21-16,0-20 0,0-1 0,21 0 15,0 0-15,0-21 16,0 0-16,1 21 0,-1-21 0,0 0 16,21 0-16,-21 0 0,1 0 0,20 0 15,-21-21-15,0 21 0,22-21 16,-22 0-16,0 0 0,0-1 0,0-20 16,0 21-16,22-21 0,-22-1 15,0 1-15,-21 0 0,21-1 16,0 1-16,-21 21 0,22-22 0,-22 1 15,0 21-15,0 0 0,0 0 16,-22 21 0,1 21-16,0 0 15,21 0-15,-21 21 0,21-20 16,-21 20-16,21-21 0,0 21 0,-21 1 16,21-22-16,0 21 0,0-21 0,0 22 15,0-22-15,0 0 0,0 0 16,0 0-16,21 1 0,-21-1 0,21-21 15,0 21-15,0-21 0,0 0 16,1 0-16,-1 0 16,0 0-16,0 0 0,0 0 0,0-21 0,1 0 15,-1 21-15,0-22 0,0-20 16,0 21-16,0 0 0,1-22 16,-1 22-16,0-21 0,0 0 0,0-1 15,-21 1-15,0 21 0,21-22 0,-21 22 16,0-21-16,0 21 0,0 0 15,-21 42 1,0 0-16,21 0 16,0 0-16,-21 22 0,21-1 15,-21-21-15,21 21 0,0 1 0,-21-1 16,21-21-16,0 22 0,0-22 16,0 0-16,0 21 0,0-21 0,0 1 15,21-22-15,0 21 0,0 0 16,0-21-16,0 0 0,1 0 0,-1 0 15,0 0-15,21 0 0,-21 0 16,1 0-16,20 0 0,-21-21 0,0 0 16,22-1-16,-22 1 0,0 0 0</inkml:trace>
  <inkml:trace contextRef="#ctx0" brushRef="#br3" timeOffset="-68788.16">22204 11557 0,'-21'21'16,"21"0"-1,21-21 32,0-21-47,-21 0 16,21 0-16,-21 0 0,21 21 0,-21-43 15,0 22-15,21 0 0,1-21 16,-22-1-16,21 22 0,-21-21 0,0 0 16,21-1-16,-21 1 0,21 21 0,-21 0 15,0-1-15,0 1 0,0 0 16,0 42 15,0 0-31,0 1 0,0 20 16,0-21-16,-21 21 0,21 1 0,-21-1 15,21-21-15,0 22 0,0-1 16,0 0-16,0-21 0,0 22 16,0-22-16,0 21 0,0-21 0,0 1 15,0-1-15,0 0 0,0 0 0,0 0 16,21-21-16,0 0 0,0 21 16,0-21-16,1 0 0,-1 0 0,0 0 15,21 0-15,-21-21 0,1 21 0,20-21 16,-21 0-16,0 0 0,22 0 15,-22-22-15,0 22 0,0-21 0,0-1 16,0 1-16,1 0 0,-1-1 16,0 1-16,-21 0 0,0-1 15,21 1-15,-21 0 0,21 21 0,-21-1 16,0 1-16,0 0 0,0 0 16,0 42-1,-21 0 1,0 22-16,21-22 0,0 0 0,-21 21 15,0 1-15,21-1 0,-22 0 16,22-21-16,0 22 0,0-1 0,0-21 16,0 22-16,0-1 0,0-21 0,0 0 15,0 0-15,0 1 0,0-1 16,22 0-16,-1-21 0,0 21 16,0-21-16,0 0 0,0 0 0,22 0 15,-22 0-15,0 0 0,21 0 16,-20 0-16,20-21 0,-21 0 0,21 21 15,-20-21-15,-1-22 0,21 22 0,-21 0 16,0-21-16,1-1 0,-1 1 16,0 0-16,-21-1 0,21-20 0,-21 20 15,21 1-15,-21 21 0,0-21 16,0 20-16,0 1 0,0 0 0,0 0 16,-21 21-1,0 0-15,21 21 16,0 0-16,-21 0 0,21 22 15,-21-22-15,21 21 0,-22 1 0,22-1 16,0 0-16,0 1 0,0-22 16,0 21-16,0 0 0,0-20 0,0 20 15,0-21-15,0 0 0,0 0 0,0 1 16,0-1-16,0 0 0,22-21 16,-1 0-16,0 21 0,0-21 15,0 0-15,0 0 0,1 0 0,-1 0 16,0-21-16,0 0 0,21 21 15,-20-21-15,-1-1 0,0 1 0,0 0 16,21 0-16,-20 0 0,-22 0 16,21-1-16,0 1 0,0 0 15,-21 42 17,-21-21-32,21 21 15,-21 1-15,21-1 0,0 0 0,0 0 16,0 0-16,0 0 0,0 1 15,21-1 1,0-21 0,0 0-16,0 0 0,1 0 15,-1 0-15,-21-21 0,21 21 16,0-22-16,0 22 0,0-21 16,-21 0-16,22 0 0,-1 0 0,-21 0 15</inkml:trace>
  <inkml:trace contextRef="#ctx0" brushRef="#br3" timeOffset="-68604.26">24024 11155 0,'0'0'0,"-21"0"0,0 0 15,21-21-15,-21 21 0,-1 0 16,1 0 0,21 21 15,0 0-16,-21-21 1,0 0-16</inkml:trace>
  <inkml:trace contextRef="#ctx0" brushRef="#br3" timeOffset="-68428.36">23262 11345 0,'0'0'16,"-21"0"-16,21 22 0,-21-22 15,42 0 1,0 0-16,0 0 16,0 0-16,1 0 0,20 0 15,-21 0-15,21 0 0,-20 0 16,20 0-16,0 0 0,-21 0 0,22 0 16</inkml:trace>
  <inkml:trace contextRef="#ctx0" brushRef="#br3" timeOffset="-67804.72">24003 11599 0,'21'0'16,"0"0"-16,0 0 15,1 0-15,-1-21 0,0 0 16,0 0-16,0 0 0,0 0 15,1-22-15,-22 22 16,0 0-16,21-21 0,0-1 0,-21 22 16,0-21-16,0-1 0,21 1 15,-21 21-15,0-21 0,0 20 0,0 1 16,0 0-16,0 0 0,0 0 0,0 42 47,0 0-47,-21 0 0,21 0 15,0 1-15,0 20 0,-21 0 16,21-21-16,-21 22 0,21-1 0,0 0 16,0-20-16,0 20 0,-22-21 0,22 21 15,0-20-15,0-1 0,0 0 16,0 0-16,0 0 0,0 0 0,22 1 16,-1-22-16,0 0 15,0 0-15,0 0 0,0 0 16,1 0-16,-1 0 0,0-22 15,0 1-15,0 0 0,0 21 0,1-21 16,-22 0-16,21 0 0,0-22 16,0 22-16,-21 0 0,21 0 15,-21 0-15,0-1 0,0 44 32,0-1-17,0 0-15,-21 0 0,21 0 0,0 0 16,0 1-16,0-1 0,0 0 15,0 0-15,0 0 16,0 0-16,21-21 31,0 0-15,-21-21-16,22 0 0</inkml:trace>
  <inkml:trace contextRef="#ctx0" brushRef="#br3" timeOffset="-67601.4">24638 11218 0,'0'0'0,"-21"0"0,0 0 16,-1-21-16,1 21 16,21 21 30,0 1-46,21-22 16,-21 21-16,22-21 0</inkml:trace>
  <inkml:trace contextRef="#ctx0" brushRef="#br3" timeOffset="-66511.78">24828 11494 0,'-21'-22'15,"21"1"1,0 0 0,0 0-16,21 21 15,-21-21-15,22 21 0,-1 0 0,0-21 16,0 21-16,0 0 0,0 0 16,1 0-16,-1 0 15,-21 21 1,0 0-16,0 0 0,-21 0 15,-1 0-15,1 1 0,0-1 0,0 0 16,-21 0-16,20 0 0,-20 0 16,0 1-16,21-22 0,-1 21 0,-20 0 15,21-21-15,0 21 0,42-21 47,0 0-31,0 0-16,0 0 0,1 0 0,20 0 15,-21 0-15,0 0 0,0 0 16,22 21-16,-22-21 0,0 21 0,0-21 16,22 22-16,-22-1 0,0 0 0,0-21 15,0 21-15,0 21 0,-21-20 16,0-1-16,0 21 0,0 0 0,0-20 16,0 20-16,0 0 0,-21 1 0,0-1 15,-21-21-15,21 21 0,-22-20 16,1-1-16,0 0 0,-1 0 15,1 0-15,0-21 0,-1 0 0,22 21 16,-21-21-16,21 0 0,-1 0 16,1 0-16,-21 0 0,42-21 0,-21 0 15,21 0-15,-21 21 0,21-21 0,0 0 16,0-1-16,0 1 0,0 0 0,0 0 16,0 0-16,21-22 0,0 22 15,0 0-15,0-21 0,0 21 0,22-22 16,-22 1-16,21 21 0</inkml:trace>
  <inkml:trace contextRef="#ctx0" brushRef="#br3" timeOffset="-65892.68">25209 11472 0,'22'-63'16,"-1"42"-1,-21 0-15,0-1 0,21 22 16,-21-21-16,0 0 0,0 0 16,0 0-16,21 21 0,-21-21 15,-21 21 17,21 21-17,0 0-15,-21 0 0,0 0 0,21 0 16,-22 1-16,22-1 0,0 0 15,0 0-15,0 0 0,0 0 0,0 1 16,0-1-16,0 0 0,0 0 0,0 0 16,0 0-16,22 1 15,-1-22-15,0 0 16,0 0-16,0 0 0,0 0 16,1 0-16,20 0 0,-21-22 15,0 22-15,22-21 0,-22 0 0,0 0 16,0 0-16,21 0 0,-20-22 15,-1 22-15,0 0 0,-21-21 16,21 20-16,-21-20 0,0 21 0,21 0 16,-21 0-16,0-1 0,-21 22 15,0 0 1,0 0-16,0 0 0,21 22 0,0-1 16,-22 0-16,22 21 0,-21-21 15,21 1-15,0-1 0,0 21 0,0-21 16,0 0-16,0 1 0,0-1 0,0 0 15,0 0-15,21 0 0,-21 0 16,0 1-16,0-1 31,-21-21-15,0 0-16,0 0 16,0 0-16,0 0 0,-1 0 0,22-21 15,0-1-15,0 1 16</inkml:trace>
  <inkml:trace contextRef="#ctx0" brushRef="#br3" timeOffset="-63881.33">27136 11472 0,'21'0'0,"-42"0"0,42 22 0,0-22 31,0 0-31,0 0 16,0-22-16,1 22 15,-22-21-15,21 21 0,-21-21 16,0 0-16,0 0 0,0 0 16,0-1-16,0 1 0,-21 0 15,21 0-15,-22 0 0,1 0 16,0-1-16,0 1 0,0 21 0,0 0 16,-22 0-16,22 0 0,0 0 0,0 0 15,-22 0-15,22 0 0,-21 21 16,21 1-16,0-1 0,-22 0 0,22 21 15,0-21-15,0 1 0,21 20 0,-21-21 16,21 0-16,-22 0 0,22 1 16,0 20-16,0-21 0,0 0 15,0 0-15,22 1 0,-1-22 16,0 21-16,0-21 0,21 0 16,-20 0-16,-1 0 0,0 0 15,21 0-15,-21 0 0,22-21 0,-22-1 16,21 1-16,-21 21 0,22-21 15,-22 0-15,0 0 0,0-22 0,0 22 16,1 0-16,-1 0 0,-21 0 0,0 0 16,0-1-16,21 1 0,-21 42 47,0 1-47,0-1 0,-21 0 15,21 0-15,0 0 0,0 0 0,0 1 16,0-1-16,0 0 0,0 0 15,0 0-15,0 0 16,21-21-16,0 22 0,0-22 16,0 0-16,1 0 0,-1 0 15,0 0-15,0 0 0,21 0 0,-20 0 16,-1 0-16,21-22 0,-21 1 0,0 21 16,1-21-16,-1 0 0,0 0 15,0 0-15,-21-1 0,0 1 0,21 0 16,-21 0-16,21 21 0,-21-21 0,0 0 15,-21 42 17,21 0-32,-21 0 0,0 0 0,21 0 15,0 1-15,-21-1 16,0 0-16,21 0 0,0 0 0,0 0 16,-22-21-16,22 22 0,0-1 15,22-42 32,-22-1-47,21 1 16,0 21-16,0-21 0,-21 0 0,21 0 15,0 0-15,-21-22 0,22 22 0,-1 0 16,0 0-16,0 0 0,0 21 16,0-22-16,1 22 15,-1 0-15,-21 22 0,0-1 16,0 0-16,21-21 0,-21 21 15,0 21-15,21-20 0,-21-1 0,0 0 16,0 0-16,21 0 0,-21 0 16,21 1-16,1-1 0,-1 0 15,0-21-15,0 0 0,-21 21 0,21-21 16,0 0-16,1 0 16,-1 0-16,0 0 0,0 0 15,0-21-15,0 0 16,1 0-16,-1-1 15,-21 1-15,21 0 0,0 0 0,21-21 16,1-1-16,-22 22 0,0 0 16,21 0-16,-20 0 0,-1 21 15,21 0-15,-21 0 0,0 0 0,1 0 16,-1 0-16,0 21 16,-21 0-16,0 0 0,0 0 15,0 0-15,0 1 0,0-1 16,0 0-16,0 0 15,0 0-15,0-42 63,0 0-63,0 0 16,0 0-16,0-1 0,0 1 15,0 0-15,0 0 0,-21 0 0,0 0 16,21-1-16,-22 1 0,1 0 15,0 21-15,0 0 0,0 0 16,-22 0-16,22 21 16,0-21-16,0 21 0,0 1 0,0-1 15,-22 0-15,22 0 0,0 21 0,0-20 16,0-1-16,21 0 16,0 0-16,0 0 0,0 0 0,0 1 15,0-1-15,0 0 0,21 0 16,-21 0-16,21-21 0,0 0 15,0 0-15,0 0 0,1 0 0,-1 0 16,0 0-16,0 0 0,0 0 0,0 0 16,1 0-16,-1-21 0,0 0 15,0 0-15,0 0 0,0-1 16,1 1-16,-1-21 0,0 21 16,0-22-16,0 1 0,0 21 0,1-21 15,-1-1-15,0 1 0,0 0 16,0-1-16,0 22 0,-21-21 15,0 21-15,22-1 0,-22 1 0,0 0 16,-22 42 15,1 0-31,0 1 0,21 20 0,-21-21 16,0 21-16,0 1 0,21-1 16,-22-21-16,22 22 0,-21-1 0,21-21 15,0 21-15,-21-20 0,21 20 0,0-21 16,0 0-16,0 0 0,0 1 15,0-1-15,0 0 16,21-21 0,0 0-16,1 0 15,-1 0-15,0 0 0,0 0 16,0-21-16,-21 0 31,21 21-31,1-22 16</inkml:trace>
  <inkml:trace contextRef="#ctx0" brushRef="#br3" timeOffset="-63701.44">28977 11705 0,'0'0'0,"-21"21"15,0-21-15,0 0 16,-1 0 15,1 0-31</inkml:trace>
  <inkml:trace contextRef="#ctx0" brushRef="#br3" timeOffset="-61949.13">11134 12721 0,'0'21'16,"0"-42"31,21 0-47,-21 0 0,21 21 15,0-21-15,0 0 0,0-1 0,-21 1 16,22 0-16,-1 0 0,0 0 15,0-22-15,0 22 0,0-21 0,1 21 16,-22-22-16,21 1 0,0 0 0,-21 21 16,0-22-16,0 22 0,0-21 15,0 21-15,0-1 0,0 44 32,-21-22-17,0 21-15,21 21 0,-22-21 0,22 0 16,-21 22-16,21-1 0,-21-21 0,21 22 15,0-1-15,-21-21 0,21 21 16,-21-20-16,21 20 0,0-21 0,0 21 16,0-20-16,0-1 0,0 0 0,21 0 15,0 0-15,0 0 0,0-21 16,1 0-16,-1 0 0,21 0 16,-21 0-16,0 0 0,1 0 15,-1-21-15,0 0 0,0 21 0,0-21 16,0 0-16,-21 0 0,22-1 15,-22 1-15,21 0 0,-21 0 16,0 0-16,0 0 0,0-1 0,0 1 16,0 0-16,0 42 31,-21 0-31,21 1 16,0-1-16,0 0 0,0 0 15,0 0-15,0 0 0,0 1 16,0-1-16,0 0 0,0 0 15,0-42 32,21 21-47</inkml:trace>
  <inkml:trace contextRef="#ctx0" brushRef="#br3" timeOffset="-61764.23">11726 12340 0,'0'0'16,"-21"0"-16,0 0 0,21-21 0,-21 21 15,0 0-15,21 21 32,21-21-17,0 0 1,0 0-16,0 0 0</inkml:trace>
  <inkml:trace contextRef="#ctx0" brushRef="#br3" timeOffset="-58888.63">12150 12171 0,'0'0'0,"-43"0"31,22 0-31,0 0 16,21 21-16,0 0 16,0 0-16,0 22 0,0-22 15,0 0-15,0 21 0,0-20 0,0-1 16,0 21-16,0-21 0,0 0 16,0 22-16,0-22 0,0 0 0,0 0 15,0 0-15,0 22 0,0-22 0,0 0 16,0 0-16,0 0 15,-21-21-15,21-21 32,0 0-17,0 0-15,0 0 0,0 0 16,0-1-16,0 1 0,0 0 0,0 0 16,21 0-16,0 0 0,0-1 15,0 1-15,1 21 0,20-21 0,-21 0 16,0 21-16,22 0 0,-22 0 0,0 0 15,21 0-15,-21 0 0,1 21 16,-1 0-16,0-21 0,-21 21 0,0 1 16,21-1-16,-21 0 0,0 0 15,0 0-15,0 0 0,-21-21 16,0 22-16,0-1 0,-1-21 0,1 21 16,0-21-16,0 0 0,0 0 15,21 21-15,-21-21 0,-1 0 16,1 0-16,0 0 0,0-21 15,0 21-15,21-21 16,-21 21-16,-1-21 16,22 42 31,0 0-47,0 0 15,0 0-15,22 0 0,-1-21 16,0 22-1,0-22-15,0 0 0,0 0 0,1 0 16,-1 0-16,21 0 0,-21 0 0,0 0 16,22 0-16,-22 0 0,21-22 15,-21 22-15,1-21 0,20 0 0,-21 0 16,0 0-16,0-22 0,22 22 16,-22 0-16,-21 0 0,21 0 0,-21 0 15,21-1-15,-21 1 0,0 0 0,0 0 16,-21 21-1,0 0-15,0 0 0,0 21 16,21 0 0,0 0-1,0 1-15,0-1 16,21 0-16,-21 0 0,21 0 16,0 0-16,-21 1 15,0-1-15,21-21 0,-21 21 16,21 0-16,-21 0 15,22-21 1,-1 0-16,0 0 16,0 0-16,0 0 0,0 0 15,1 0-15,-1 0 16,0-21-16,0 21 0,-21-21 0,21 0 16,0 0-16,-21-1 0,22 1 15,-1 0-15,0 0 0,0 0 16,0 0-16,0-1 0,1 1 0,20 0 15,-21 0-15,0 0 0,0 21 0,1 0 16,-1-21-16,0 21 0,0 0 16,0 0-16,-21 21 15,0 0-15,21 0 0,-21 0 16,0 0-16,0 1 0,0-1 16,0 0-16,0 0 15,0 0-15,0-42 63,0 0-63,0 0 15,0 0-15,0-1 16,0 1-16,0 0 0,0 0 16,-21 0-16,0 21 15,0 0-15,0 0 0,0 0 16,-1 0-16,1 0 0,0 21 15,0-21-15,0 21 0,0 0 0,-1 0 16,1 1-16,0-22 0,0 21 0,0 0 16,0 0-16,21 0 0,0 0 15,0 1-15,-22-1 0,22 0 16,0 0-16,0 0 0,0 0 0,0 1 16,0-1-16,22-21 0,-22 21 15,21-21-15,0 0 0,0 0 0,0 0 16,0 0-16,1 0 0,-1 0 15,0-21-15,0 0 0,0 21 16,0-22-16,1 1 0,-1 0 0,0 0 16,-21 0-16,21 0 0,0-1 0,0-20 15,-21 21-15,22 0 16,-1 0-16,-21-1 0,0 1 0,21 0 0,-21 0 16,21 21-16,-21-21 0,0 0 15,0 42 16,0 0-31,-21-21 0,21 21 16,-21 0-16,21 0 0,-21 1 16,21-1-16,0 0 0,0 0 0,-22 0 15,22 0-15,0 1 0,0-1 0,0 0 16,0 0-16,0 0 0,0 0 16,0 1-16,22-22 0,-1 21 15,0-21-15,0 0 16,0 0-16,0 0 0,1 0 15,-1 0-15,0 0 0,0 0 16,0-21-16,0-1 0,1 22 16,-1-21-16,0 0 0,0 0 0,-21 0 15,21 0-15,0-1 0,-21 1 0,22 0 16,-22 0-16,0 0 16,0 0-16,-22-1 31,1 22-16,42 0 48,1 0-47,-1 0-1,-21-21-15,-21 21 47,-1 0-31,1 0-1,21 21-15,-21-21 16,21 22 0,0-1-1,0 0 1,0 0-16,0 0 31,0 0-15,21 1-1,0-22-15,-21 21 16,22-21-16,-22 21 31,21-21-31,-21 21 0,21-21 16,-21 21-16,21-21 15,-21 21-15,0 1 16,21-22-16,0 0 0,1 0 16,-1 0-16,0 0 15,0 0-15,0 0 16,0-22-16,1 1 0,-1 0 16,0 21-16,-21-21 0,21 0 0,0 0 15,0-1-15,1 1 0,-22 0 16,21 0-16,0-21 0,0 20 0,-21 1 15,21 0-15,-21 0 16,21 21-16,-21-21 16,0 42-1,-21 0 1,0 0-16,21 0 0,0 1 16,0-1-16,0 0 0,0 0 15,0 0-15,0 0 0,0 1 16,0-1-16,0 0 0,0 0 15,21-21-15,0 21 0,1-21 0,-1 0 16,0 0-16,0 0 0,0 0 16,0 0-16,1 0 0,-1 0 0,0 0 15,0 0-15,0-21 0,0 0 16,1 0-16,-1 0 16,-21-1-16,0 1 0,21 0 0,0 0 15,-21 0-15,21 0 0,-21-1 0,21 1 16,-21 0-16,22 21 15,-22-21-15,0 0 0,0 42 47,0 0-47,0 0 0,0 0 16,0 1-16,0-1 0,-22 0 0,22 21 16,-21-21-16,21 22 15,-21-22-15,21 21 0,0 1 0,-21-1 0,21 0 16,0 1-16,0 20 0,-21-21 15,21 1-15,0-1 0,0 22 16,0-22-16,0 0 0,0 1 0,0 20 16,0-21-16,0 1 0,0 20 0,0-20 15,0-1-15,21 0 0,-21 1 16,21-1-16,-21-21 0,0 0 0,0 0 16,0 1-16,0-1 0,0-42 31,0-1-31,0 1 0,0 0 0,0-21 15,0-1-15,0 1 0,0 0 0,0-1 16,0 1-16,0 0 0,21-22 16,-21 22-16,21-22 0,-21 22 15,0-21-15,22 20 0,-1-20 0,-21 20 16,21 1-16,-21 0 0,0-1 0,21 1 16,0 0-16,-21 21 0,21-22 15,1 22-15,-1 0 0,-21 0 0,42 0 16,-21-1-16,0 1 0</inkml:trace>
  <inkml:trace contextRef="#ctx0" brushRef="#br3" timeOffset="-57700.37">15875 12679 0,'0'0'16,"-21"0"-16,0 0 15,42 0 32,0 0-47,0 0 16,0 0-16,22 0 0,-22 0 15,21 0-15,-21 0 0,22-21 0,-1 21 16,0-21-16,-21-1 0,22 22 16,-1-21-16,-21 0 0,0 0 0,1 0 15,-1 21-15,0-21 0,-21-1 0,0 1 16,0 0-16,0 0 0,0 0 15,0 0-15,0-1 0,0 1 0,0 0 16,0 0-16,-21 42 47,21 0-47,-21 0 0,21 1 0,0-1 16,0 0-16,-22 21 0,22-21 15,-21 1-15,21 20 0,-21 0 0,21 1 16,-21-1-16,0 0 0,21 1 15,-21-1-15,-1 0 0,22 22 0,-21-22 16,0 0-16,21 22 0,0-22 0,-21 1 16,0-1-16,21 0 0,-21 1 15,21-1-15,0 0 0,0-21 0,0 22 16,0-1-16,0-21 0,0 0 0,0 1 16,0-1-16,21-21 15,0 0-15,0 0 0,21 0 16,-20 0-16,20-21 0,0-1 0,1 1 15,-1 0-15,0 0 0,1 0 16,-1-22-16,-21 22 0,21 0 0,-20-21 16,-22 21-16,0-22 0,0 1 0,0 0 15,0 20-15,-22-20 0,1 0 16,0-1-16,-21 1 0,-1 21 0,22-21 16,-21 20-16,0 1 0,-1 0 0,22 21 15,0 0-15,0-21 0,0 21 16,-1 0-16,44 0 15,-1 0 1,0 0-16,21 0 0,-21-21 16,22 21-16,-1 0 0,0-21 15,1 21-15,-1-22 0,0 1 0,22 0 16,-22 0-16,1 0 0,-22 21 16,21-21-16,0-1 0,-20 1 0,-1 0 15,0 21-15,0-21 0,-21 0 16,21 0-16,-21 42 47,0 0-47,0 0 15,0 0-15,0 0 16,-21 1-16,21-1 16,0 0-1,0 0-15,0 0 31,-21-21-15,21-21 0,0 0-1,0 0-15</inkml:trace>
  <inkml:trace contextRef="#ctx0" brushRef="#br3" timeOffset="-57500.48">16933 12383 0,'0'-22'15,"-21"22"1,21-21-16,21 21 47,0 0-47,1 0 0,-1 0 15,0 0-15</inkml:trace>
  <inkml:trace contextRef="#ctx0" brushRef="#br3" timeOffset="-57225.6">17357 12277 0,'0'-64'15,"-22"64"1,1 0-1,21 21-15,-21 1 0,21-1 0,-21 0 16,21 0-16,0 21 0,0-20 0,0-1 16,0 21-16,-21-21 0,21 22 15,-21-22-15,21 0 0,0 21 0,0-21 16,-22 1-16,22-1 0,0 0 0,-21-21 16,21 21-16,0 0 15,0 0-15,0-42 31,21 21-15,-21-21-16,22 0 0,-1 0 0</inkml:trace>
  <inkml:trace contextRef="#ctx0" brushRef="#br3" timeOffset="-56612.92">17357 12594 0,'21'0'31,"0"0"-31,0 0 16,0 0-16,-21-21 0,21 21 16,1-21-16,-1 21 0,0-21 0,-21 0 15,21 21-15,-21-22 0,21 22 16,-21-21-16,0 0 0,0 0 16,-21 21 15,0 0-31,0 0 0,21 21 15,-21-21-15,-1 21 0,22 0 0,-21 1 16,0-1-16,0 0 16,21 0-16,0 0 0,0 0 0,0 1 15,0-1-15,0 0 0,0 0 16,0 0-16,21-21 16,0 0-16,0 0 0,1 0 15,20 0-15,-21 0 0,0 0 16,22 0-16,-22 0 0,0-21 0,21 0 15,-21 21-15,22-21 0,-22 0 0,21-1 16,-21 1-16,1 0 0,-1 0 16,0 0-16,0 0 0,0-22 0,-21 22 15,0 0-15,0 0 16,-21 21 0,0 21-1,21 0-15,0 0 16,0 0-16,0 1 15,0-1-15,0 0 0,0 0 0,0 0 16,0 0-16,0 1 0,0-1 16,0 0-16,0 0 15,-21-21 1,0 0 0,-1 0-1,1 0 1,21-21-16,0 0 31</inkml:trace>
  <inkml:trace contextRef="#ctx0" brushRef="#br3" timeOffset="-55441.12">18754 12658 0,'0'-21'31,"0"-1"-31,0 1 16,0 0-16,21 0 15,0 21-15,-21-21 0,21 0 0,0-1 16,-21 1-16,21 21 0,-21-21 15,22 0-15,-1 0 0,-21 0 16,0 42 15,0 0-15,0 0-16,0 0 0,-21 0 0,21 1 16,0-1-16,-22 0 15,1 0-15,21 0 0,0 0 0,0 1 16,0-1-16,0 0 0,0 0 31,21-21-31,1 0 0,-1 0 16,0 0-16,0 0 0,0 0 0,0-21 15,-21 0-15,22 21 0,-1-21 16,-21-1-16,21 22 0,-21-21 0,0 0 16,0 0-16,0 0 0,0 0 0,0-1 15,-21 22-15,0-21 0,-1 0 16,1 21-16,0 0 0,0 0 15,42 0 32,0 0-47,0 21 0,22-21 16,-22 0-16,21 0 0,-21 0 16,22 0-16,-1 0 0,-21 0 0,22-21 15,-1 21-15,0-21 0,-21 21 16,22-21-16,-22 21 0,0-21 0,0 21 15,0-22-15,-21 1 0,0 0 16,0 0 0,0 42 31,0 0-47,0 0 15,0 1-15,0-1 0,0 0 16,0 0-16,0 0 0,0 22 15,-21-22-15,21 0 0,0 0 0,-21 21 16,21 1-16,-21-22 0,21 21 0,0 1 16,-21-1-16,0 0 0,21-21 15,-22 43-15,1-43 0,21 21 0,-21 1 16,21-1-16,0 0 0,-21 1 0,21-22 16,0 21-16,0 1 0,0-22 15,0 0-15,0 21 0,0-21 0,0 1 16,0-1-16,0 0 0,0 0 15,-21-21 1,21-21 0,-21 21-16,-1-21 15,1 0-15,21-1 0,-21 1 16,0 0-16,21 0 0,0 0 0,-21 0 16,21-22-16,-21 22 0,21-21 0,0 21 15,0-1-15,0 1 0,0 0 16,0 0-16,0 0 0,0 0 0,0-1 15,0 1 1,21 21 0,0 0-16,0-21 15,21 21-15,-20 0 0,-1-21 0,21 21 16</inkml:trace>
  <inkml:trace contextRef="#ctx0" brushRef="#br3" timeOffset="-54953.4">20383 12658 0,'0'-21'16,"0"-1"0,0 1-1,22 21-15,-22-21 0,21 21 16,0 0-16,0-21 0,0 21 15,0-21-15,1 0 0,-1 21 0,0-22 16,0 1-16,-21 0 0,21 21 16,-21-21-16,-21 21 31,0 0-15,21 21-16,-21 0 0,21 0 15,0 1-15,-21-1 0,-1 0 0,22 0 16,-21 0-16,21 0 0,0 22 15,0-22-15,0 21 0,-21 1 16,21-22-16,0 21 0,0 0 0,-21 1 16,21-22-16,0 21 0,0-21 0,0 22 15,0-22-15,-21 21 0,21-21 16,-21 1-16,21-1 0,-22 0 0,22 0 16,0 0-16,-21-21 0,0 21 0,0-21 15,0 0 1,0 0-16,21-21 31,0 0-31,-22 0 0,22 0 16,0-22-16,0 22 15,0 0-15,0-21 0</inkml:trace>
  <inkml:trace contextRef="#ctx0" brushRef="#br3" timeOffset="-54744.49">20574 12277 0,'0'0'16,"0"-21"-16,-21 21 15,21-22-15,-21 22 16,21 22 15,21-1-15,0-21-16,0 21 0,0 0 15,0-21-15,1 21 0</inkml:trace>
  <inkml:trace contextRef="#ctx0" brushRef="#br3" timeOffset="-54200.83">21103 12510 0,'42'0'16,"-20"0"-1,-22-22-15,0 1 0,0 0 16,0 0-16,0 0 16,0 0-16,0-1 0,0 1 15,-22 21-15,1-21 0,0 21 16,0 0-16,0 0 0,0 21 16,-1-21-16,-20 21 0,21 1 15,0-1-15,0 0 0,-1 0 0,1 0 16,0 0-16,21 22 0,0-22 15,-21 0-15,21 0 0,0 0 0,0 1 16,0-1-16,21 0 0,0-21 16,0 21-1,1-21-15,-1 0 0,0 0 0,0 0 16,0 0-16,0 0 0,1-21 0,-1 0 16,0 21-16,0-21 0,-21-1 15,21 1-15,0 0 0,-21 0 0,0 0 16,22-22-16,-22 22 0,21 0 15,-21 0-15,0 0 0,0 0 0,0-1 16,0 1-16,0 42 31,0 1-31,0-1 0,0 0 16,0 0-16,0 0 0,0 0 0,0 1 16,0-1-16,0 0 15,0 0-15,0 0 0,21 0 16,0-21-16,-21 22 0,21-22 0,0 0 15,1 0-15,-1 0 0,0 0 16,0 0-16,0 0 16,0-22-16,-21 1 15,22 21-15,-22-21 0</inkml:trace>
  <inkml:trace contextRef="#ctx0" brushRef="#br3" timeOffset="-53984.96">21463 12467 0,'0'-63'15,"21"-1"1,-42 191-16,42-275 0,-21 127 0,0 42 31,0 0-31,0 0 16,0 1-16,0-1 0,0 21 15,0-21-15,0 0 0,0 1 0,0-1 16,0 0-16,0 0 16,0 0-16,0 0 0,0 1 15,21-22 16,0 0-31,1 0 16,-1-22-16</inkml:trace>
  <inkml:trace contextRef="#ctx0" brushRef="#br3" timeOffset="-53773.08">21738 12467 0,'21'-42'0,"0"0"16,-21 20-16,-42 128 0,106-233 0,-64 106 15,-22 21 1,1 0-16,0 21 15,0 0-15,0-21 0,0 22 16,21-1-16,-22 0 0,1 0 0,0 0 16,0-21-16,0 21 0,0 1 0,-1-1 15,1 0-15,21 0 16,-21 0-16,21 0 16,0 1-1,21-22-15,0 0 16</inkml:trace>
  <inkml:trace contextRef="#ctx0" brushRef="#br3" timeOffset="-53300.75">22161 12467 0,'22'-63'31,"-44"126"-31,44-147 0,-44 84 16,1 0-1,0 0-15,0 0 0,0 0 16,0 21-16,-1-21 0,1 21 0,0 0 16,21 0-16,-21 0 0,0 1 15,0-1-15,21 0 0,0 0 0,0 0 16,0 0-16,0 1 0,0-1 16,0 0-16,21-21 15,0 0-15,0 0 0,0 0 16,0 0-16,1 0 0,-1 0 15,0-21-15,0 0 16,0-1-16,-21 1 0,21 0 0,1 0 16,-22 0-16,21 0 0,-21-1 15,21 1-15,-21 0 0,0 0 16,0 0-16,0 42 31,0 0-31,-21 0 16,21 0-16,0 1 0,0-1 0,0 0 15,0 0-15,0 0 0,0 0 0,0 1 16,0-1-16,21-21 0,0 21 16,0-21-16,0 0 0,1 21 0,-1-21 15,0 0-15,0 0 0,0 0 16,0 0-16,1-21 0,-1 0 0,0 21 16</inkml:trace>
  <inkml:trace contextRef="#ctx0" brushRef="#br3" timeOffset="-52816.44">23029 12213 0,'0'-21'0,"0"42"0,21-63 0,1 21 0,-22 0 15,0-1-15,0 1 0,21 0 16,-21 0-16,0 42 31,0 0-15,0 0-16,-21 1 0,21 20 0,-22-21 16,22 21-16,0-20 0,0 20 0,-21 0 15,21-21-15,-21 22 0,21-22 16,0 0-16,0 0 0,-21 22 0,21-22 15,0 0-15,0 0 0,0 0 16,0-42 15,0 0-15</inkml:trace>
  <inkml:trace contextRef="#ctx0" brushRef="#br3" timeOffset="-52336.72">22818 12425 0,'21'0'32,"0"0"-32,0 0 15,0 0-15,22 0 0,-22-21 0,21 21 16,-21 0-16,22-21 0,-1 21 0,0-22 16,1 22-16,-1 0 0,0 0 15,-21-21-15,22 21 0,-22-21 0,0 21 16,0 0-16,-42 0 47,0 21-47,21 0 0,-21 1 0,21-1 15,0 0-15,-21 0 0,21 0 16,-22 0-16,22 1 0,0-1 16,0 0-16,0 0 0,0 0 0,0 0 15,22-21-15,-1 0 16,0 22-16,0-22 0,0 0 0,0 0 15,1 0-15,-1 0 0,0 0 0,21 0 16,-21-22-16,1 22 0,20-21 16,-21 21-16,0-21 0,0 0 15,1 0-15,-1 0 0,-21-1 0,0 1 16,0-21-16,0 21 0,0 0 16,0-1-16,-21 1 0,-1 0 0,1 0 15,-21 0-15,21 21 0,-22 0 0,22 0 16,-21 0-16,21 0 0,0 0 15,-1 0-15,-20 0 0,21 21 0,0 0 16</inkml:trace>
  <inkml:trace contextRef="#ctx0" brushRef="#br3" timeOffset="-51553.17">24871 12488 0,'0'0'0,"0"-21"0,21 0 15,-21 0-15,0 0 0,0 0 16,0-1-16,0 1 0,0 0 15,0 0-15,0 0 16,-21 0-16,21-1 0,-21 1 0,-1 0 16,1 21-16,0 0 0,0 0 15,0 0-15,0 0 0,-22 0 16,22 21-16,0-21 0,0 21 0,-22 1 16,22 20-16,0-21 0,0 0 0,0 22 15,0-22-15,-1 21 0,22-21 16,-21 22-16,21-22 0,-21 0 0,21 0 15,0 21-15,0-20 16,0-1-16,21 0 0,0-21 0,1 0 16,-1 0-16,0 0 0,0 0 0,21 0 15,-20 0-15,20 0 16,-21-21-16,0 0 0,22-1 0,-22 1 16,21 0-16,-21 0 0,0 0 0,22-22 15,-22 22-15,0-21 0,0 0 16,0-1-16,1 1 0,-1 0 0,0-1 15,0 1-15,0 0 0,0-1 0,-21 1 16,22 0-16,-22 20 0,21-20 16,-21 21-16,0 42 31,-21 0-31,-1 22 0,1-1 16,21 0-16,-21 1 0,0-1 15,21 21-15,-21-20 0,21-1 0,0 0 16,-21 1-16,21-1 0,0-21 15,0 22-15,0-22 0,0 0 0,0 0 16,0 0-16,0 0 0,0 1 0,21-22 16,0 21-16,0-21 15,0 0-15,0 0 0,1 0 16,-1-21-16,0-1 0,0 22 16</inkml:trace>
  <inkml:trace contextRef="#ctx0" brushRef="#br3" timeOffset="-50584.72">25252 12531 0,'0'0'0,"21"0"47,0 0-47,0-21 16,0 21-16,1-22 0,-1 22 15,-21-21-15,21 0 16,-21 0-16,-21 21 31,0 0-15,-1 0-16,1 21 0,0-21 15,21 21-15,0 0 0,-21-21 16,21 22-16,-21-1 0,21 0 16,0 0-16,0 0 0,0 0 15,0 1-15,0-1 16,21-21-16,0 0 0,0 21 0,0-21 15,1 0-15,-1 0 0,0 0 0,0 0 16,0 0-16,0 0 0,1 0 16,-1-21-16,0 21 0,21-21 0,-21-1 15,1 22-15,-1-21 0,0 0 0,-21 0 16,21 0-16,0 0 0,-21-1 16,21 1-16,-21 0 0,0 0 0,0 0 15,0 42 16,0 0-15,0 0-16,0 0 0,0 1 16,0-1-16,0 0 15,0 0-15,0 0 0,0 0 0,0 1 16,0-1 0,22-21-16,-1 0 15,0 0-15,0 0 0,0 0 16,0 0-16,1 0 0,-1-21 15,0 21-15,0-22 0,0 1 0,0 0 16,1 21-16,-1-21 0,0 0 0,-21 0 16,21-1-16,-21 1 15,21 0-15,-21 0 0,21 0 0,-21 42 47,-21 0-47,21 0 16,-21 0-16,21 1 0,-21-1 0,21 0 15,0 0-15,0 0 16,0 0-16,0 1 0,0-1 16,21 0-16,0-21 0,0 0 15,1 0-15,-1 0 16,0 0-16,0 0 0,0 0 0,0 0 16,1-21-16,-1 21 0,0-21 15,0-1-15,0 22 0,0-21 16,1 0-16,-22 0 0,0 0 0,21 21 15,-21-21-15,0-1 0,0 1 16,0 0-16,-21 21 16,-1 21-1,1-21-15,21 21 16,0 1-16,-21-22 0,21 21 0,-21 0 16,21 0-16,0 0 0,0 0 15,0 1-15,0-1 16,21-21-1,0 0-15,0 0 16,1 0-16,-1 0 16,0-21-16,0 21 0,0-22 15</inkml:trace>
  <inkml:trace contextRef="#ctx0" brushRef="#br3" timeOffset="-50324.85">26797 12150 0,'0'0'0,"21"-43"15,-21 1 1,-21 63 0,0 0-16,0 1 15,-1 20-15,1-21 0,0 21 16,0 1-16,21-22 0,-21 21 0,0 1 16,-1-22-16,1 21 0,21-21 0,-21 0 15,21 22-15,-21-22 0,21 0 16,0 0-16,-21 0 0,21 1 15,0-1-15,0 0 16,21-21 0,0-21-1,0 21-15</inkml:trace>
  <inkml:trace contextRef="#ctx0" brushRef="#br3" timeOffset="-49957.05">26860 12467 0,'-21'21'16,"0"-21"-16,0 22 16,0-1-16,0 0 15,-1 0-15,22 0 0,-21 0 16,21 1-16,0-1 0,0 0 16,0 0-16,21-21 15,1 0-15,-1 0 16,0 0-16,0 0 0,0 0 15,0 0-15,22 0 0,-22-21 16,0 21-16,0-21 0,0 21 0,22-21 16,-22-1-16,0 1 0,-21 0 0,0 0 15,21 0-15,-21 0 0,0-1 16,0 1-16,0 0 0,-21 21 16,0 0-1,0 0-15,0 0 0,-1 0 0,-20 0 16,21 21-16,0-21 0,0 21 0,-1-21 15,22 22-15,-21-1 16,21 0-16,0 0 16,21-21-1,1 0-15</inkml:trace>
  <inkml:trace contextRef="#ctx0" brushRef="#br3" timeOffset="-49624.97">27326 12488 0,'0'-21'0,"-21"42"31,21 1-31,0-1 16,-21-21-16,0 21 0,21 0 16,-22 21-16,1-20 0,0 20 15,21 0-15,-21 1 0,0-1 0,0 0 16,-1 22-16,1-22 0,0 22 0,0-22 15,0 21-15,-22-20 0,22 20 16,-21-20-16,21 20 0,-22-21 0,1 22 16,21-22-16,-21 1 0,20-1 0,1 0 15,0-21-15,0 1 0,21-1 0,0 0 16,0-42 15,0 0-31,21-1 0,0 1 16,0-21-16,1 21 0,20-22 15,-21 22-15,21-21 0</inkml:trace>
  <inkml:trace contextRef="#ctx0" brushRef="#br3" timeOffset="-49352.13">27305 12573 0,'0'-21'0,"0"42"0,0-63 15,0 21-15,0-1 0,0 1 0,21 21 16,-21-21-16,21 21 0,0-21 15,1 21-15,-1 0 0,0 0 16,0 0-16,0 0 16,0 21-16,1-21 0,-22 21 15,0 0-15,0 1 0,0-1 0,0 0 16,0 0-16,0 0 0,0 0 0,-22 1 16,1-1-16,0 0 0,0-21 15,0 21-15,0 0 0,-22-21 0,22 0 16,-21 0-16,21 0 0,-1 0 15,1 0-15,0 0 0,21-21 16,0 0-16</inkml:trace>
  <inkml:trace contextRef="#ctx0" brushRef="#br3" timeOffset="-48621.12">28152 12277 0,'0'-21'31,"0"-1"-15,21 22 0,0-21-16,0 21 0,0-21 15,0 21-15,1-21 0,-1 21 0,0-21 16,0 21-16,0-21 0,0-1 16,-42 22-1,0 0 1,-21 0-16,21 0 0,-1 22 15,1-22-15,0 21 0,0 0 0,0 0 16,0 0-16,21 0 0,0 1 0,0-1 16,0 0-16,0 0 0,0 0 15,21 0-15,0 1 0,-21-1 0,21 0 16,0 0-16,0 0 0,1 0 16,-1 1-16,-21-1 0,0 0 15,0 0-15,0 0 0,0 0 16,-43-21-16,22 22 0,0-22 15,-21 0-15,21 0 0,-22 0 16,22 0-16,-21 0 0,21 0 0,-1 0 16,22-22-16,0 1 15,0 0-15,0 0 16,0 0-16,22 0 0,-1 21 16,0-22-16,0 22 15,0 0-15,0 0 0,1 0 16,-1-21-16,21 21 0,-21 0 0,0 0 15,22-21-15,-22 21 0</inkml:trace>
  <inkml:trace contextRef="#ctx0" brushRef="#br3" timeOffset="-47496.73">28723 12383 0,'-21'21'16,"42"-42"-16,-21-1 0,-21 22 15,0 0 1,0 0-16,-1 0 0,22 22 0,-21-22 15,0 21-15,21 0 0,-21 0 16,21 0-16,-21 0 0,21 1 16,0-1-16,0 0 15,0 0-15,0 0 16,21-21-16,0 0 0,0 0 16,0 0-16,1 0 0,-1 0 0,0 0 15,0 0-15,0 0 0,0 0 16,22 0-16,-22-21 0,0 21 0,0-21 15,-21 0-15,0 0 0,0-1 0,0 1 16,0 0-16,0 0 0,0 0 16,0-22-16,-21 22 0,21 0 0,-21 0 15,0 0-15,0 0 0,-1 21 16,22-22-16,-21 22 0,21 22 47,21-22-47,1 0 0,-1 0 0,21 0 15,-21 0-15,22 0 0,-1 0 16,21 0-16,-20 0 0,-1 0 0,22-22 16,-22 1-16,0 0 0,22 0 0,-43 0 15,21 0-15,1-1 0,-22 1 16,0 0-16,0-21 0,-21 21 0,0-1 16,0 1-16,0 0 0,0 0 15,0 0-15,-21 21 0,0 0 16,0 0-16,-1 21 0,1 0 15,0 0-15,0 22 16,0-1-16,0 0 0,-1 1 0,1-1 16,21 0-16,-21 22 0,0-22 15,0 0-15,-22 22 0,22-22 0,0 22 16,0-1-16,-21-20 0,20 20 0,1 22 16,-21-22-16,21 1 0,0-1 15,-1 1-15,1-1 0,0 1 0,21-1 16,-21-20-16,21 20 0,-21-21 0,21 22 15,-21-22-15,21 1 0,0-1 16,0 0-16,0-21 0,0 1 0,0-1 16,0 0-16,21-21 15,0 0-15,0 0 0,0-21 16,0 0-16,1-1 0,20 1 16,-21 0-16,0-21 0,22-1 0,-22 1 15,21 0-15,-21 21 0,0-43 0,1 22 16,-1-1-16,-21-20 0,0 21 15,0-22-15,0 22 0,0-22 0,-21 22 16,-1 0-16,1-1 0,0 1 16,-21 21-16,21 0 0,-1-1 0,1 1 15,0 0-15,0 21 0,21-21 16,21 21 15,0-21-31,22 21 0,-22 0 16,21 0-16,-21-21 0,22 21 15,-22-22-15,21 1 0,0 21 0,1-21 16,-1 0-16,-21 0 0,22 0 16,-1-1-16,0 1 0,-21-21 0,22 21 15,-22-22-15,21 1 0,-21 0 0,1 21 16,-22-22-16,21 22 0,-21-21 16,21 21-16,-21-1 0,0 1 15,0 42 1,-21 1-16,0-1 15,-1 0-15,22 0 0,-21 21 16,0-20-16,0 20 0,21-21 16,-21 21-16,21-20 0,-21-1 0,21 21 15,0-21-15,-22 0 0,22 1 16,0-1-16,0 0 0,-21 0 16,42-21 15,-21-21-16,22 0-15</inkml:trace>
  <inkml:trace contextRef="#ctx0" brushRef="#br3" timeOffset="-47308.64">29379 12383 0,'0'0'0,"-21"0"15,42 0 16,0-22-31,1 22 16,20 0-16,-21 0 16,0 0-16,0 0 0,1 0 0,20 0 15,-21 0-15,0 0 0,22 0 0,-22 0 16,21 0-16</inkml:trace>
  <inkml:trace contextRef="#ctx0" brushRef="#br3" timeOffset="-46736.55">30035 12319 0,'-42'21'31,"21"-21"-31,0 21 0,0-21 16,21 22-16,0-1 0,-22 0 16,1-21-16,21 21 0,-21 0 0,21 0 15,0 1-15,-21-22 0,21 21 16,0 0-16,-21-21 0,21 21 15,21-21 17,0 0-32,0 0 15,0-21-15,1 21 0,-1-21 16,0 0-16,0-1 0,0 22 16,0-21-16,1 0 0,-1 21 0,0-21 15,0 21-15,-21 21 47,0 0-47,0 0 16,0 1-16,0-1 15,0 0 1,21-21-16,0 0 0,1 0 16,-1 0-16,0 0 0,0 0 0,0 0 15,22 0-15,-22 0 0,0 0 16,0 0-16,21 0 0,-20-21 0,-1 0 15,-21-1-15,21 1 0,-21 0 16,21 0-16,-21 0 0,0 0 0,0-1 16,0 1-16,0 0 0,0 0 15,-21 0-15,0 21 0,0 0 16,-1 0-16,1 0 16,0 0-1,21 21-15,0 0 0,0 0 16,0 0-1,21 1 1</inkml:trace>
  <inkml:trace contextRef="#ctx0" brushRef="#br3" timeOffset="-46284.58">30713 12361 0,'21'-42'15,"-127"127"-15,191-128 16,-64-20-16,-42 63 31,0 0-15,-1 21-16,1 0 0,21 0 0,-21-21 15,0 22-15,0-1 0,21 0 0,0 0 16,-21 0-16,21 0 0,-22 1 16,22-1-16,0 0 15,22-21 1,-1 0-1,0 0-15,0-21 16,0 0-16,0-1 0,-21 1 16,22 0-16,-1 0 0,-21 0 15,0 0 1,0-1-16,21 22 0,-21 22 31,0-1-15,0 0-16,-21 0 15,21 0-15,0 0 16,0 1-16,0-1 0,0 0 16,21-21 15,0 0-31,0 0 16,0 0-1,1-21-15</inkml:trace>
  <inkml:trace contextRef="#ctx0" brushRef="#br3" timeOffset="-45932.78">30882 12425 0,'0'-42'16,"21"20"0,-42 86-16,42-149 0,0 64 15,1 21-15,-1 0 16,0 0 0,0 0-16,0 0 15,-21 21-15,0 0 16,0 1-16,0-1 0,0 0 15,0 0 1,0 0-16,0 0 0,-21-21 16,0 0-16,21 22 0,-21-22 0,21-22 62,0 1-62,0 0 16,21 0-16,-21 0 15,21 0-15,0 21 0,-21-22 0,21 1 16,1 21-16,-1-21 0,0 21 16,0 0-16,0 0 15,0 0-15,1 0 16,-1 0-16</inkml:trace>
  <inkml:trace contextRef="#ctx0" brushRef="#br3" timeOffset="-45568.94">31305 12467 0,'22'0'31,"-1"0"-31,0 0 16,0 0-16,0-21 0,-21 0 15,21 21-15,-21-21 0,22 21 16,-22-21-16,0-1 15,0 1-15,0 0 16,-22 21-16,1 0 16,0 0-16,0 0 0,0 0 0,0 21 15,-1 0-15,1-21 0,21 22 16,0-1-16,-21 0 0,21 0 16,0 0-16,0 0 0,0 1 15,21-22 1,0 0-1,1 0 1,-1 0-16,0 0 0,0 0 16,0 0-1,0 0-15,-21-22 0,22 22 0,-1 0 16</inkml:trace>
  <inkml:trace contextRef="#ctx0" brushRef="#br2" timeOffset="-18740.03">22437 3535 0,'-22'0'32,"22"-21"30,0 0-31,0 42 32,-21 0-47,21 0-16,-21 0 15,21 0-15,0 1 0,0-1 16,0 0-16,0 0 15,0 0-15,0 0 16,0 1-16,-21-1 0,21 0 0,0 0 16,0 0-16,0 0 15,0 1-15,0-1 0,0 0 0,0 0 16,0 21-16,0-20 0,0 20 16,-21-21-16,21 0 0,0 22 0,0-22 15,-21 21-15,21-21 0,0 0 0,0 22 16,-22-22-16,22 0 0,0 21 15,0-20-15,0-1 0,0 21 0,0-21 16,0 0-16,-21 1 0,21-1 16,0 21-16,0-21 0,0 0 15,0 1-15,0 20 0,0-21 0,0 21 16,-21-20-16,21 20 0,0-21 16,0 21-16,0 1 0,-21-1 0,21-21 15,0 22-15,0-1 0,0 0 16,0-21-16,0 22 0,0-1 0,0-21 15,0 22-15,0-22 0,0 21 0,0-21 16,0 22-16,0-22 0,0 0 16,0 21-16,0-21 0,0 22 0,0-1 15,0-21-15,0 22 0,0-22 0,0 21 16,0 0-16,0-20 0,0 20 16,0-21-16,0 21 0,0-20 15,0 20-15,0 0 0,0-21 0,0 22 16,0-22-16,0 21 0,0-21 15,0 1-15,0 20 0,0-21 0,0 21 16,0-20-16,0 20 0,0-21 16,0 21-16,0-20 0,0 20 0,0-21 15,0 21-15,0-20 0,0 20 0,0-21 16,0 21-16,0-20 0,0-1 16,0 21-16,0-21 0,0 0 0,0 22 15,0-22-15,0 0 0,0 0 0,0 0 16,0 22-16,0-22 0,0 0 15,0 0-15,0 0 0,0 1 16,0 20-16,0-21 0,0 0 0,0 22 16,0-22-16,0 0 0,0 21 15,0-21-15,0 1 0,0 20 0,0-21 16,0 0-16,0 22 0,0-22 0,0 0 16,0 21-16,0-21 0,0 1 15,0-1-15,0 0 0,0 0 0,0 0 16,0 22-16,0-22 0,0 0 15,0 0-15,0 0 0,0 0 0,0 1 16,-21-1-16,21 0 0,0 0 0,0 0 16,0 0-16,0 1 0,0-1 15,0 0-15,-21 0 0,21 21 16,0-20-16,0-1 0,0 0 0,0 0 16,0 0-16,0 0 0,0 1 0,-22-1 15,22 0-15,0 0 0,0 0 16,0 0-16,0 1 0,0-1 0,0 0 15,0 0-15,0 0 0,0 0 16,-21 1-16,21-1 0,0 0 16,0 0-16,0 0 15,0 0-15,0 1 16,0-1-16,-21-21 16,21 21-1,-21-21-15,21-21 16,0 0-1,0-1-15,0 1 0,0 0 16</inkml:trace>
  <inkml:trace contextRef="#ctx0" brushRef="#br2" timeOffset="-15468.93">22458 3535 0,'-21'0'15,"42"0"64,0 0-79,0 0 0,0 0 15,22-21-15,-22 21 0,21 0 0,0 0 16,1 0-16,-1 0 0,0 0 15,1 0-15,20 0 0,-20 0 0,20-21 16,-21 21-16,1 0 0,20 0 0,1 0 16,-1-22-16,1 22 15,-1 0-15,22 0 0,-22 0 0,22-21 16,0 21-16,-22 0 0,22 0 16,-22 0-16,1-21 0,-1 21 0,1 0 15,21 0-15,-22 0 0,1 0 16,-1-21-16,22 21 0,-22 0 0,22 0 15,-22 0-15,22 0 0,-21 0 16,20-21-16,-20 21 0,20 0 0,-20 0 16,-1 0-16,1 0 0,-1 0 15,1 0-15,21 0 0,-22 0 0,1 0 16,20 0-16,-20 0 16,-1 0-16,1 0 0,-1 0 0,-20 0 15,20 0-15,1 0 0,-22 0 0,0 0 16,1 0-16,-1 0 0,0 0 15,1 0-15,-1 0 0,0 0 0,1 0 16,20 0-16,-21 0 0,1 0 16,-1 0-16,0 0 0,1 0 0,-1 0 15,0 0-15,1 0 0,-22 0 16,21 0-16,-21 0 0,1 0 0,-1 0 16,0 0-16,0 0 0,0 0 15,0 0-15,1 0 0,-1 0 0,0 0 16,0 0-1,0 0 17,0 0-1,1 0 0,-22 21 16,21-21-31,-21 21-16,0 0 15,0 0-15,0 1 16,0-1-16,0 0 16,0 0-16,0 0 15,0 0-15,0 1 0,0-1 16,0 0-16,-21 0 0,21 0 15,0 0-15,0 1 0,0-1 16,0 0-16,0 0 0,0 0 16,0 22-16,0-22 0,0 0 0,-22 0 15,22 21-15,0-20 16,-21 20-16,21-21 0,0 21 0,0 1 0,-21-22 16,21 21-16,-21 1 0,21-1 15,0 0-15,0 1 0,-21-1 16,21-21-16,0 21 0,-21 1 0,21-1 15,0 0-15,0 22 0,-22-22 16,22 1-16,0 20 0,0-21 0,-21 22 16,21-1-16,0-20 0,0 20 15,0-20-15,0-1 0,0 21 0,0-20 16,0-1-16,0 22 0,0-22 0,0 0 16,0 22-16,-21-1 0,21-20 15,0 20-15,0 1 0,-21-22 0,21 21 16,0 1-16,0-22 0,0 1 15,0 20-15,0-21 0,0 1 16,0 20-16,0-20 0,0-1 0,0 21 16,0-20-16,0-1 0,0 22 15,0-22-15,0 0 0,0 1 0,0 20 16,0-21-16,0 1 0,0-1 16,0 0-16,0 1 0,0-1 0,0 0 15,0 1-15,0 20 0,0-20 0,0-1 16,0 21-16,0-20 0,0-1 15,0 22-15,0-22 0,0 0 0,0 1 16,0-1-16,0 0 0,0 1 16,0-22-16,0 21 0,0-21 15,21 22-15,-21-1 0,0-21 0,21 21 16,-21 1-16,0-22 0,0 21 0,0 1 16,0-1-16,0-21 0,0 21 15,21 1-15,-21-22 0,0 21 0,0-21 16,22 1-16,-22 20 0,0-21 0,0 0 15,0 0-15,0 1 0,0-1 16,0 0-16,0 0 0,0 0 0,0 0 16,0 1-16,0-1 15,0 0-15,0 0 16,0 0 15,-22-21-15,22 21-16,0 1 31,-21-22-15,21 21-16,0 0 15,0 0 1,0 0-16,0 0 0,0 1 16,0-1-16,0 0 0,0 0 15,0 0-15,0 0 16,0 1-16,0-1 15,0 0-15,0 0 16,0 0 0,-21-21-1,0 21-15,0-21 16,0 0-16,-1 0 16,1 0-16,0 0 0,0 0 15,0 0-15,0 22 0,-1-22 16,1 0-16,0 0 0,0 0 0,0 0 15,-22 0-15,22 0 0,0 0 0,0 21 16,-21-21-16,20 0 0,-20 0 16,21 0-16,-21 0 0,20 0 15,-20 0-15,21 21 0,-21-21 0,-1 0 16,1 0-16,0 0 0,-1 0 0,1 0 16,0 0-16,-1 0 0,1 0 15,-22 0-15,22 0 0,-21 0 0,20 0 16,-20 0-16,20 0 0,-20 0 15,21-21-15,-22 21 0,1 0 0,20 0 16,-20-21-16,-43 21 0,64-22 16,-22 22-16,1 0 0,20 0 15,-20 0-15,20 0 0,-20 0 0,21-21 16,-1 21-16,-20 0 0,20 0 0,1 0 16,0 0-16,-1 0 15,1 0-15,0 0 0,21 0 0,-22 0 16,1-21-16,21 21 0,-22 0 0,22 0 15,-21 0-15,21 0 0,0 0 16,-22 0-16,22 0 0,-21 0 0,21 0 16,-22 0-16,22 0 0,-21 0 0,21 0 15,-22 0-15,1 0 0,0 0 16,20 0-16,-20 0 0,0 0 0,-1 0 16,1-21-16,0 21 0,-1 0 0,1 0 15,21 0-15,-21 0 0,20 0 16,-20 0-16,21 0 0,0 0 15,0 0-15,-22 0 0,22 0 0,0 0 16,0 0-16,0 0 0,-1 0 16,1 0-16,-21 0 0,21 0 0,0 0 15,-1 0-15,1 0 0,-21 0 16,21 0-16,0 0 0,-1 0 0,1 0 16,0 0-16,0 0 0,0 0 0,0 0 15,-1 0-15,1 0 16,0 0-16,0 0 0,0 0 0,0 0 15,-1 21-15,1-21 0,0 0 0,0 0 16,0 0-16,0 0 0,-1 21 16,1-21-16,0 0 0,0 0 15,0 0-15,21 21 16,-21-21-16,-1 0 16,1 0-1,0 0 16,0 0-31,0 0 16,0 0 0,-1 0-16,1 0 15,0 0 1,0 0-16,21-21 62,0 0-46,0 0 0,0 0-16,0 0 15,0-1 1,0 1-16,0 0 16,0 0-1,0 0-15,0 0 0,0-1 16,0 1-1,0 0 1,0 0-16,21 21 0,-21-21 16,0 0-16,21-1 15,-21 1-15,0 0 0,0 0 16,21 0 0,-21 0-16,0-1 15,22 22 32,-22-21-31,21 21-16</inkml:trace>
  <inkml:trace contextRef="#ctx0" brushRef="#br2" timeOffset="-12581.59">23050 3789 0,'0'-21'125,"22"21"-125,-1 0 0,0 0 16,21 0-16,-21 0 0,22-21 16,-1 21-16,0 0 0,1 0 0,-1 0 15,22 0-15,-22-22 0,21 22 16,-20 0-16,-1 0 0,0 0 0,1 0 16,-1 0-16,-21 0 0,0 0 15,-42 0 32,0 0-47,0 0 0,0 0 16,0 0-16,-1 0 15</inkml:trace>
  <inkml:trace contextRef="#ctx0" brushRef="#br2" timeOffset="-12140.84">23601 3747 0,'-21'0'32,"-1"0"-1,22 21-31,0 0 16,0 0-16,0 0 15,0 0-15,0 1 16,0-1-16,0 0 0,0 0 0,0 0 15,0 0-15,0 1 0,0-1 16,0 0-16,0 0 0,22 0 0,-22 0 16,0 1-16,0-1 0,0 0 15,0 0-15,0 0 0,0 0 16,0 1-16,0-1 0,-22-21 16,1 21-16,0-21 15,0 0-15,21 21 0,-21-21 16,0 0-16,-1 0 0,1 0 15,0 0-15,0 0 0,0 0 16,0 0-16,21-21 0,-22 21 0,1 0 16,0-21-16,21 0 31,0-1 0,21 22-31,0-21 16</inkml:trace>
  <inkml:trace contextRef="#ctx0" brushRef="#br2" timeOffset="-11756.49">24045 3768 0,'0'-21'16,"0"42"47,21 0-63,-21 0 0,22 0 15,-1 0-15,-21 1 0,21-1 0,0 21 16,0-21-16,0 0 0,-21 1 15,22 20-15,-1-21 0,0 0 0,-21 0 16,0 1-16,0-1 0,21-21 16,-21 21-16,0 0 0,0 0 15,0-42 48,0 0-63,0 0 0,21 0 15</inkml:trace>
  <inkml:trace contextRef="#ctx0" brushRef="#br2" timeOffset="-11472.66">24469 3747 0,'0'0'0,"0"-22"16,-22 22 30,22 22-30,-21-1-16,0 0 0,21 0 16,0 0-16,-21 0 0,0 1 15,0-1-15,-1 21 0,1-21 0,21 0 16,-21 1-16,0 20 0,21-21 0,0 0 16,0 0-16,-21-21 0,21 22 15,0-1-15,-21-21 0,21 21 16,21-21 15,0 0-31,-21-21 16,21 0-16</inkml:trace>
  <inkml:trace contextRef="#ctx0" brushRef="#br2" timeOffset="-11148.84">24765 3683 0,'0'0'0,"-21"0"15,0 0 1,-1 21-16,22 0 0,0 1 16,0-1-16,0 0 15,0 0-15,-21 0 0,21 0 0,0 1 16,0 20-16,-21-21 0,21 0 0,0 0 15,0 1-15,0-1 0,0 0 16,0 0-16,0 0 0,0 0 0,0 1 16,0-1-16,0-42 47,0-1-47,0 1 15,21-21-15,-21 21 0</inkml:trace>
  <inkml:trace contextRef="#ctx0" brushRef="#br2" timeOffset="-10908.98">24723 3789 0,'0'-21'0,"0"63"0,0-63 15,21 0-15,0 21 16,0 0 0,0 21-16,-21 0 15,21 0-15,1-21 0,-22 21 0,0 1 16,21-1-16,0-21 0,0 21 15,0 0-15,-21 0 0,21-21 16,1 21-16,-22 1 0,21-1 16,0-21-1,-21 21-15,0-42 32,0 0-32,21 21 15,-21-22-15</inkml:trace>
  <inkml:trace contextRef="#ctx0" brushRef="#br2" timeOffset="-10372.59">25273 3704 0,'0'0'0,"-21"0"31,0 0-31,-1 0 16,1 0-16,0 21 0,21 1 15,-21-22-15,0 21 0,-22 0 16,22 0-16,0 0 0,0 0 0,0 1 16,-22-22-16,22 21 0,21 0 0,-21-21 15,21 21-15,-21-21 0,21 21 16,21-21 0,0 0-1,0 0-15,1-21 0,-1 21 16,0-21-16,0 0 0,0 0 15,0-1-15,1 22 0,-1-21 16,21 0-16,-21 0 0,0 0 0,-21 0 16,22-1-16,-1 1 0,0 0 15,0 0-15,0 21 16,-21-21-16,21 21 16,-21 21-1,0 0-15,0 0 0,0 0 16,0 1-16,0-1 0,0 0 15,0 0-15,0 21 0,0-20 0,0 20 16,0-21-16,0 21 0,0-20 0,0-1 16,0 21-16,-21-21 15,21 0-15,0 1 0,0-1 0,0 0 16,0 0-16,0 0 0,0 0 16,0 1-1,-21-44 16</inkml:trace>
  <inkml:trace contextRef="#ctx0" brushRef="#br2" timeOffset="-7937.29">402 13272 0,'-21'0'0,"42"0"0,-63 0 0,-1 0 0,22 0 16,0 0-16,0 0 0,0 0 15,0 0-15,-1 0 16,22 21 15,22-21-31,-1 0 0,0 0 16,0 0-16,21 0 0,1 0 15,-22 0-15,21 0 0,1 0 0,-1 0 16,0 0-16,22-21 0,-43 21 16,21 0-16,1 0 0,-22 0 15,0 0-15,0 0 0,0 0 0,0 0 16,-42 0 31,0 0-47,0 0 15,0 0-15,0 0 0,-1 0 16</inkml:trace>
  <inkml:trace contextRef="#ctx0" brushRef="#br2" timeOffset="-7549.5">614 13272 0,'-21'0'16,"84"0"-16,-105 0 0,21 21 31,-1 0-15,22 0-16,0 0 15,0 0-15,0 1 16,0-1-16,0 0 0,0 0 15,22 21-15,-22-20 0,0 20 0,21-21 16,-21 21-16,21-20 0,-21 20 16,0-21-16,0 0 0,0 0 0,0 1 15,0-1-15,0 0 0,-21 0 16,0 0-16,-1-21 0,1 21 0,0-21 16,-21 0-16,21 0 0,-22 22 15,1-22-15,0 0 0,-1 0 16,22 0-16,-21 0 0,21 0 15,-22-22-15,22 22 0,0-21 16,0 21-16,0-21 0,21 0 0,0 0 16,0 0-1,21 21-15,0-22 0,0 22 16,0-21-16,0 21 0,1-21 16,20 0-16</inkml:trace>
  <inkml:trace contextRef="#ctx0" brushRef="#br2" timeOffset="-7208.7">931 13356 0,'0'0'15,"0"-21"-15,0 0 16,-21 21-16,21 21 47,21 0-47,0 0 0,-21 1 15,22-1-15,-1 0 0,-21 21 16,0-21-16,21 22 0,0-22 0,-21 0 16,0 21-16,0-20 15,21-1-15,-21 0 0,0 0 0,21 0 16,-21 0-16,0-42 47,0 0-47</inkml:trace>
  <inkml:trace contextRef="#ctx0" brushRef="#br2" timeOffset="-6956.85">1312 13250 0,'-63'149'0,"126"-298"0,-63 171 32,-21-1-17,0-21-15,21 21 0,-21 0 0,0 0 16,21 22-16,-22-22 0,1 21 16,21-21-16,-21 22 0,0-22 0,0 21 15,21-21-15,-21 0 0,21 22 16,-22-22-16,22 0 0,0 0 15,0 0-15,22-21 47,-22-21-47</inkml:trace>
  <inkml:trace contextRef="#ctx0" brushRef="#br2" timeOffset="-6645.02">1736 13272 0,'-22'0'0,"44"0"0,-65 0 16,43 21-16,0 0 0,-21 0 0,0-21 15,21 21-15,-21 22 0,21-22 16,0 0-16,0 21 0,0-21 0,-21 1 15,21 20-15,-22-21 0,22 0 16,0 22-16,0-22 0,0 0 16,0 0-16,0 0 0,0-42 47,0 0-47,0 0 15,22 0-15,-22-22 16,0 22-16</inkml:trace>
  <inkml:trace contextRef="#ctx0" brushRef="#br2" timeOffset="-6437.14">1630 13356 0,'21'-42'16,"0"42"-1,-63 42 1,105-84-16,-63 63 0,21-21 0,-21 21 16,0 0-16,22 1 0,-1-1 15,-21 0-15,21-21 0,-21 21 0,0 0 16,21 0-16,0 1 0,-21-1 15,21 0-15,-21 0 0,0 0 16,22 0-16,-1-21 31,0 0-15,0-21-16</inkml:trace>
  <inkml:trace contextRef="#ctx0" brushRef="#br2" timeOffset="-5932.43">2095 13229 0,'0'0'0,"0"21"31,-21-21-15,0 22-16,0-1 16,21 0-16,-21 0 0,0 0 0,-1 0 15,22 1-15,-21-1 0,0 0 16,21 0-16,0 0 0,0 0 0,-21-21 15,21 22-15,0-1 0,0 0 16,0-42 15,21 21-31,-21-21 16,21-1-16,0 1 0,-21 0 16,22 0-16,-1 0 0,-21 0 0,21-22 15,0 22-15,-21 0 0,0 0 16,21 0-16,0-1 0,-21 1 15,0 0-15,0 0 0,22 21 16,-1 0-16,-21 21 31,0 0-31,0 0 0,0 1 16,0-1-16,0 0 0,0 21 16,0-21-16,0 22 0,0-1 0,0 0 15,0-20-15,0 20 0,0 0 16,0 1-16,0-22 0,0 21 0,0-21 15,0 0-15,0 22 0,0-22 0,0 0 16,0 0-16,21-42 47,-21 0-47</inkml:trace>
  <inkml:trace contextRef="#ctx0" brushRef="#br2" timeOffset="-5160.87">2688 13081 0,'-21'0'15,"42"0"-15,-42-21 0,21 0 16,21 21 0,0-21-16,0 21 0,1 0 0,20 0 15,-21-22-15,0 22 0,22-21 16,-22 21-16,21 0 0,-21 0 0,0 0 16,22-21-16,-22 21 0,0 0 15,-42 21 16,0-21-31,0 0 16,-1 0-16,1 21 0,-21-21 16,21 0-16,0 0 0,-1 0 15,1 0-15,0 0 0,0 0 0,0 0 16,0 0-16,-1 0 0,1 0 16,0 0-1,21 22 16,0-1-31,0 0 16,0 0-16,0 0 16,0 0-16,0 22 0,0-22 0,0 0 15,0 21-15,-21-20 0,21 20 16,0-21-16,-21 21 0,21 1 0,0-1 16,0 0-16,-21 1 15,21-1-15,-22 0 0,22 1 0,-21-1 16,21 0-16,0 1 0,0-22 15,0 21-15,0 1 0,0-22 0,0 0 16,0 0-16,0 0 0,0 0 0,21 1 16,1-1-16,-1 0 0,0-21 15,0 21-15,0-21 0,0 0 0,1 0 16,-1 0-16,0 0 0,0 0 16,21 0-16,-20-21 0,-1 0 0,21 0 15</inkml:trace>
  <inkml:trace contextRef="#ctx0" brushRef="#br2" timeOffset="-4780.96">3069 13187 0,'-42'0'15,"63"0"16,0 0-31,0 0 0,0 0 16,1 0-16,-1 0 0,0 0 0,21 0 16,-21-21-16,1 21 0,20 0 15,-21 0-15,0 0 0,22 0 0,-22 0 16,0 0-16,0 0 0</inkml:trace>
  <inkml:trace contextRef="#ctx0" brushRef="#br2" timeOffset="-4397.18">3302 13166 0,'0'0'0,"-21"0"16,0 21-16,-1 0 15,22 0 1,0 0-16,0 1 0,-21-1 15,21 0-15,0 0 0,0 0 16,0 22-16,0-22 0,0 0 0,0 21 16,0-21-16,21 22 0,-21-22 15,22 21-15,-22-21 0,0 1 0,0-1 16,0 21-16,0-21 0,0 0 16,0 1-16,0-1 0,0 0 15,-22-21-15,22 21 0,-21-21 0,0 21 16,0-21-16,0 0 0,0 0 15,-1 0-15,1 0 0,0 0 16,0 0-16,0-21 16,0 0-16,-1 21 0,22-21 0,-21 21 15,21-21-15,0-1 32,21 22-32,1 0 15,-1 0-15,21-21 16</inkml:trace>
  <inkml:trace contextRef="#ctx0" brushRef="#br2" timeOffset="-3860.79">3768 13526 0,'0'0'0,"0"-22"0,0 1 0,0 0 16,0 0-16,-22 21 15,1-21-15,0 21 0,0 0 16,0 0-16,0 0 0,-1 0 16,1 0-16,0 0 15,0 21-15,0 0 0,0 0 0,21 0 16,-22 22-16,1-22 16,21 21-16,-21-21 0,21 1 0,0 20 0,0-21 15,0 0-15,0 0 0,0 1 16,0-1-16,0 0 0,0 0 15,21-21-15,0 0 16,1 0-16,-1 0 16,0 0-16,0 0 0,-21-21 0,21 0 15,0 0-15,1 21 0,-1-22 16,0 1-16,-21-21 0,0 21 0,0 0 16,21-1-16,-21-20 0,0 21 0,0 0 15,0 0-15,0-1 0,0 1 16,0 42 15,0 1-15,0-1-16,0 21 0,0-21 0,21 0 0,-21 1 15,0-1-15,21 0 16,-21 0-16,22 0 0,-1-21 0,-21 21 16,21 1-16,0-22 0,0 21 15,0-21-15,1 0 16,-1-21-1,0-1-15,0 1 16,-21 0-16</inkml:trace>
  <inkml:trace contextRef="#ctx0" brushRef="#br2" timeOffset="-3636.91">3958 13441 0,'0'-42'16,"0"84"-16,21-84 31,-21 63-31,0 0 15,0 0-15,21-21 0,-21 21 16,22 0-16,-22 22 0,0-22 0,0 0 16,0 0-16,0 0 0,0 1 15,0-1-15,21-21 0,-21 21 0,0 0 16,0 0-16,0 0 0,21-21 31,0 0-15,0-21-16</inkml:trace>
  <inkml:trace contextRef="#ctx0" brushRef="#br2" timeOffset="-3408.04">4318 13420 0,'0'0'16,"0"-21"-16,-21 21 15,0 0 1,-1 0-16,22 21 0,-21-21 0,0 21 15,0 0-15,0 0 0,21 0 0,-21 22 16,-1-22-16,1 0 16,21 0-16,0 22 0,-21-22 0,0 0 15,21 0-15,0 0 0,0 0 16,0 1-16,21-22 31,0 0-31</inkml:trace>
  <inkml:trace contextRef="#ctx0" brushRef="#br2" timeOffset="-2941.31">4593 13483 0,'0'0'16,"21"-21"-16,-21 0 16,0 0-16,0 0 15,0-1-15,-21 22 16,0 0-16,0 0 15,0 0-15,-1 0 0,1 22 16,0-1-16,0 0 0,0 0 0,0 0 16,-1 22-16,1-22 0,0 21 15,21-21-15,0 22 0,-21-22 0,21 0 16,0 0-16,0 0 0,0 0 16,0 1-16,0-1 15,21-21-15,0 0 0,0 0 16,1 0-16,-1-21 15,0-1-15,0 1 0,0 0 16,0 0-16,-21 0 0,22 0 0,-1-22 16,0 22-16,-21 0 0,0 0 15,21 0-15,-21-1 0,0 1 0,21 21 16,-21 21 0,0 1-1,0-1-15,0 0 0,0 0 16,0 0-16,0 0 0,0 1 15,0-1-15,0 0 0,0 0 0,21 0 16,1 0-16,-1-21 16,0 0-16,0 0 15,0 0-15,0 0 0,1 0 0,-1 0 16,0 0-16</inkml:trace>
  <inkml:trace contextRef="#ctx0" brushRef="#br2" timeOffset="-2432.6">5059 13272 0,'0'0'0,"0"-22"15,0 1-15,21 21 32,0 0-32,0 0 0,0 0 15,1 21-15,-1 1 16,-21-1-16,21 21 0,-21-21 0,21 0 16,-21 22-16,0-1 0,0-21 0,0 22 15,0-1-15,0-21 0,0 21 16,0-20-16,0 20 0,0-21 0,0 0 15,-21 0-15,21 1 16,-21-22-16,21-22 31,0 1-15,21-21-16,0 21 0</inkml:trace>
  <inkml:trace contextRef="#ctx0" brushRef="#br2" timeOffset="-2172.75">5482 13187 0,'21'-42'16,"-63"147"-16,63-168 0,0-1 16,-42 64-1,0 22-15,0-1 0,0 0 16,-1 0-16,1 21 0,0-20 0,21-1 16,-21 21-16,0 0 0,0 1 15,21-22-15,0 21 0,-22 1 16,1-1-16,21-21 0,0 21 0,0-20 15,-21 20-15,21-21 0,0 0 0,0 0 16,21-21 15,0 0-31,1 0 0,-1-21 16,0 0-16,21 0 16,-21 0-16</inkml:trace>
  <inkml:trace contextRef="#ctx0" brushRef="#br2" timeOffset="-1944.88">5651 13399 0,'-42'21'0,"84"-42"0,-42 42 31,-21 0-31,21 0 16,-21 0-16,21 0 0,0 1 16,0-1-16,-21 0 0,21 0 0,0 0 15,-21 0-15,21 1 0,0-1 0,0 0 16,-21 0-16,21 0 15,0-42 17,0 0-17,21 0-15,-21 0 0,21-1 16</inkml:trace>
  <inkml:trace contextRef="#ctx0" brushRef="#br2" timeOffset="-1771.98">5651 13314 0,'-21'-21'15,"42"42"-15,-63-63 16,21 42 0,42 0 31,-21 21-47,21-21 0,0 0 0,1 0 15,-1 0-15,0 0 16</inkml:trace>
  <inkml:trace contextRef="#ctx0" brushRef="#br2" timeOffset="-1368.5">5863 13441 0,'0'0'0,"-21"0"0,21-21 16,0 0-1,0-1 1,21 22-16,0 0 16,0 0-16,1 0 15,-22 22-15,21-22 0,0 21 0,0 0 16,-21 0-16,21 0 0,-21 0 0,21 1 16,-21-1-16,0 0 0,0 21 15,0-21-15,0 1 0,0-1 0,0 0 16,-21 0-16,0 0 0,0-21 15,0 0 1,21-21 0,0 0-1,0 0-15,0 0 16,0-1-16,0 1 0,0 0 0,0-21 16,0 21-16,0-1 0,21 1 0,0 0 15,0 0-15,0 0 16,1 0-16,-1-1 0,0 1 15,21 0-15,-21 21 0,1-21 0</inkml:trace>
  <inkml:trace contextRef="#ctx0" brushRef="#br2" timeOffset="-1096.65">6456 13102 0,'-21'21'16,"42"-42"-16,-21 0 15,-21 21-15,-1 0 16,22 21-1,-21-21-15,21 21 0,0 1 16,-21-1-16,21 0 0,0 21 16,0-21-16,0 1 0,0 20 0,0-21 15,-21 0-15,21 22 0,0-22 0,0 0 16,-21 21-16,21-21 0,0 1 16,0-1-16,0 0 0,0 0 0,0 0 15,0 0-15,0 1 0,21-22 31,0 0-31,0 0 16,0-22-16,-21 1 16,22 21-16</inkml:trace>
  <inkml:trace contextRef="#ctx0" brushRef="#br2" timeOffset="271.72">6286 13420 0,'0'0'15,"22"0"17,-1 0-32,0 0 15,0 0-15,0 0 0,0-21 0,1 21 16,20 0-16,-21-22 0,21 22 0,-20-21 16,20 21-16,0 0 0,-21-21 15,22 21-15,-22 0 0,0-21 0,0 21 16,0 0-16,1 0 15,-44 21 17,1 0-32,0-21 15,21 21-15,0 1 0,-21-1 16,21 0-16,0 0 0,-21 0 0,21 0 16,0 1-16,0-1 0,0 0 15,0 0-15,0 0 16,21 0-16,0-21 0,0 22 15,0-22-15,1 0 16,-1 0-16,0 0 0,0 0 0,0 0 16,0-22-16,1 22 0,-1-21 0,0 0 15,0 21-15,0-21 0,0 0 16,-21 0-16,0-1 0,22 1 0,-22 0 16,21 0-16,-21 0 0,0 0 0,0-1 15,0 1-15,0 0 0,21 0 16,-21 42 78,0 0-94,0 0 15,0 1-15,0-1 16,0 0-16,0 0 15,0 0-15,0 0 16,0 1-16,0-1 0,0 0 16,0 0-16,0 0 15,0 0 1,0 1 0,21-22-16,0 0 31,0 0-16,1 0 32,-1 0 47,0 0-63,0 0-15,-21-22 0,21 22-1,-21-21 1,21 21-1,-21-21 1,22 21-16,-22-21 16,0 0-16,21 0 15,-21-1-15,0 1 16,21 0-16,-21 0 16,0 0-16,0 0 0,0-1 15,0 1 1,0 0-16,0 0 15,-21 21 17,21 21-17,0 0 1,0 0 0,0 1-1,0-1-15,0 0 16,21-21-16,-21 21 0,0 0 15,0 0-15,0 1 16,0-1-16,0 0 16,21-21-16,-21 21 0,0 0 15,21-21 1,-21 21 0,21-21-16,1 0 15,-1 0-15,0 0 16,0 0-16,0-21 0,0 0 0,1 21 15,-1-21-15,0 0 0,0 21 16,0-21-16,22-1 0,-22 1 0</inkml:trace>
  <inkml:trace contextRef="#ctx0" brushRef="#br2" timeOffset="959.32">7789 13356 0,'0'-42'16,"0"21"-16,0 0 16,0 105-16,-21-168 15,0 84-15,0 0 16,0 0-16,-1 0 15,1 21-15,21 0 0,-21 0 16,0 0-16,21 0 0,-21 1 0,0-1 16,21 0-16,-22 0 0,22 0 15,0 0-15,0 1 0,0-1 0,0 0 16,0 0-16,0 0 0,0 0 16,22-21-1,-1 0-15,0 0 0,0 0 16,0-21-16,-21 0 0,21 21 15,1-21-15,-22 0 0,21 0 16,0-1-16,-21 1 0,21 0 0,-21 0 16,0 0-16,0 0 0,21-1 15,-21 1-15,0 0 16,0 42 15,0 0-31,0 1 16,-21-22-16,21 21 0,0 0 0,0 0 15,0 0-15,0 0 0,0 1 0,0-1 16,0 0-16,0 0 0,0 0 16,0 0-16,21-21 0,-21 22 0,21-22 15,1 21-15,-1-21 0,0 0 0,0 0 16,21 0-16,-20 0 0,-1 0 16,0 0-16,0 0 0,0 0 15,0-21-15,1-1 0,-1 1 0,0 0 16,0 0-16,0 0 0,-21-22 15,21 22-15,1-21 0,-22 21 0,0-22 16,21 1-16,-21 0 0,21 21 0,-21-22 16,21 1-16,-21 21 0,0-22 15,0 22-15,0 0 0,0 42 32,0 0-32,0 1 15,0-1-15,-21 0 0,0 21 0,21-21 16,-21 22-16,21-22 0,-22 21 0,22 1 15,0-22-15,0 21 16,0-21-16,0 0 0,0 22 0,0-22 16,0 0-16,0 0 0,0 0 0,0 1 15,22-22-15,-1 0 16,0 0-16,0 0 0,0-22 16,0 22-16,1-21 0,-1 0 0</inkml:trace>
  <inkml:trace contextRef="#ctx0" brushRef="#br2" timeOffset="1438.85">9059 13166 0,'0'0'0,"0"-21"16,-21 21 15,0 0-31,21 21 16,0 0-16,-21 0 0,0 0 0,21 0 15,-22 22-15,22-22 0,0 0 16,-21 21-16,21-20 0,-21-1 15,0 21-15,21-21 0,0 0 0,-21 1 16,21-1-16,-21 21 0,21-21 16,0 0-16</inkml:trace>
  <inkml:trace contextRef="#ctx0" brushRef="#br2" timeOffset="1992.53">8657 13314 0,'-21'-64'16,"106"213"-16,-191-319 0,106 149 16,42 127-16,-84-233 0,42 106 0,0 0 0,0-1 15,0 1-15,21 0 0,0 0 16,21 0-16,-20 0 0,20-1 0,0 1 16,1 21-16,-1 0 0,0 0 0,1 0 15,-1 0-15,0 0 0,1 21 16,-22 1-16,21-1 0,-21 0 0,22 21 15,-22-21-15,-21 22 0,21-22 0,-21 21 16,21 1-16,-21-22 0,0 21 16,0-21-16,0 22 0,0-22 15,0 0-15,0 0 0,0 21 0,0-20 0,0-1 16,0 0 0,-21-21-16,0 0 0,21-21 31,0 0-31,0-1 15,0 1-15,0 0 0,0 0 0,0 0 16,0-22-16,0 22 0,0-21 16,21 0-16,0-1 0,0 1 0,0 21 15,1-22-15,-1 1 0,0 21 0,0-21 16,21 20-16,-20 1 0,-1 21 16,21 0-16,-21 0 0,0 0 0,1 0 15,-1 21-15,21 1 0,-21 20 0,0-21 16,-21 21-16,22 1 15,-22-22-15,0 21 0,0 1 0,0-1 16,0-21-16,0 21 0,0 1 0,-22-22 16,22 21-16,-21-21 0,0 1 15,0 20-15,21-21 0,-21 0 0,0-21 16,21 21-16,0 1 0,-22-22 0,1 21 16,21-42 15,21 21-31</inkml:trace>
  <inkml:trace contextRef="#ctx0" brushRef="#br2" timeOffset="2515.23">10181 13399 0,'0'-22'16,"0"-41"-1,-21 42 1,0 21-16,0 0 16,-1 0-16,1 0 0,0 0 0,-21 0 15,21 0-15,-1 21 0,1 0 16,-21 0-16,21-21 0,0 21 0,-22 22 16,22-22-16,0 0 0,21 0 15,-21 0-15,21 22 0,-21-22 16,21 0-16,0 0 0,0 0 0,0 1 15,0-1-15,21-21 16,0 0-16,0 0 0,0 0 16,0 0-16,1 0 0,-1 0 0,21-21 15,-21 21-15,0-22 0,1 1 0,20 0 16,-21 0-16,0 0 0,0-22 16,1 22-16,-1 0 0,-21 0 0,0 0 15,21 0-15,-21-1 0,0 1 0,0 42 47,-21 1-31,0-22-16,21 21 0,-22 0 15,1 0-15,21 0 0,0 0 0,0 1 16,0-1-16,-21 0 0,21 0 0,0 0 16,0 0-16,0 1 0,0-1 15,21-21-15,-21 21 0,21-21 16,22 0-16,-22 0 0,0 0 0,0 0 15,22 0-15,-22-21 0,21 0 16,-21-1-16</inkml:trace>
  <inkml:trace contextRef="#ctx0" brushRef="#br2" timeOffset="2779.08">10604 13335 0,'0'-63'15,"0"168"-15,0-147 0,0-43 0,-21 85 16,0 0-16,0 0 15,0 0-15,0 0 16,-1 22-16,1-1 0,21 0 16,-21 0-16,0 0 0,21 0 15,0 1-15,-21-1 0,21 21 0,-21-21 16,21 0-16,0 1 0,0 20 16,0-21-16,0 0 0,0 0 15,0 1-15,21-22 0,0 0 16,0 0-16,0 0 0,0 0 15,1 0-15,-1 0 0,21 0 16,-21 0-16,0-22 0,22 1 0,-22 0 16,21 0-16</inkml:trace>
  <inkml:trace contextRef="#ctx0" brushRef="#br2" timeOffset="4151.3">10964 13123 0,'0'-21'0,"0"0"16,0 127-16,0-233 0,0 190 0,0-147 0,-21 84 15,0 0 1,0 21-16,21 0 16,-21 0-16,21 0 0,0 1 0,-22 20 15,1-21-15,21 21 0,-21-20 0,21-1 16,0 21-16,0-21 0,-21 22 16,21-22-16,-21 21 0,21-21 0,0 0 15,0 1-15,-21-1 0,21 0 0,0 0 16,0 0-16,-22-21 0,22 21 15,0-42 17,0 0-17,22 21-15,-1-21 0,-21 0 0,21-22 16,0 22-16,-21 0 0,21 0 0,0 0 16,1 0-16,-1-1 15,0 1-15,0 21 0,-21 21 31,0 1-31,0-1 16,0 0-16,0 0 0,0 0 16,0 0-16,0 1 0,0-1 0,0 0 15,0 0-15,0 0 16,21 0-16,0 1 16,1-22-16,-1 0 0,0 21 15,0-21-15,0 0 0,22 0 16,-22 0-16,0 0 0,0-21 0,0 21 15,0-22-15,1 1 0,-1 0 16,0 0-16,0 0 0,-21 0 16,0-1-16,21 1 0,-21 0 0,21 0 15,-21 0-15,0 0 0,0-1 16,0 44 15,0-1-15,0 0-16,-21-21 0,21 21 15,0 0-15,0 0 0,-21 1 16,21-1-16,0 0 0,0 0 0,0 0 16,0 0-16,21 1 15,0-22-15,1 0 16,-1 0-16,0 0 0,0 0 0,0 0 16,0 0-16,1 0 0,-1 0 0,-21-22 15,21 22-15,0-21 0,0 0 16,0 0-16,1 0 0,-22 0 15,0-1-15,21 1 0,-21 0 0,21 0 0,-21 0 16,0 0 0,0 42 15,-21 0-15,21 0-16,-21-21 0,21 21 0,-22 0 15,22 1-15,0-1 0,0 0 0,-21 0 16,21 0-16,-21 0 15,21 1-15,0-1 16,0-42 15,0-1-31,21 1 16,-21 0-16,21 0 0,1 0 0,-22 0 16,21-1-16,0 1 15,-21 0-15,21 21 0,0-21 0,-21 0 16,21 21-16,-21-21 0,22 21 15,-1 0 1,-21 21 0,0 0-16,0 0 15,0 0-15,0 0 0,0 1 16,0-1-16,0 0 0,0 0 16,0 0-16,0 0 0,0 1 15,21-22-15,0 0 16,0 0-16,0 0 15,1 0-15,-1 0 0,0 0 0,0 0 16,21 0-16,-20 0 0,-1 0 0,0-22 16,0 22-16,0-21 0,0 0 15,1 0-15,-1 0 0,0 0 0,0-1 16,-21 1-16,21 0 0,-21 0 0,21 0 16,-21 0-16,0-1 0,0 1 15,-21 21 1,0 0-1,0 21 1,0 1-16,0-1 0,21 0 16,0 0-16,0 21 0,-22-20 0,22-1 15,0 0-15,0 0 0,0 0 16,0 0-16,0 1 0,22-22 16,-22 21-16,21-21 0,0 0 15,0 0-15,0 0 16,0 0-16,1 0 0,-1 0 0,0-21 15,0 21-15,0-22 0,0 1 0,-21 0 16,22 21-16,-1-21 0,0 0 16</inkml:trace>
  <inkml:trace contextRef="#ctx0" brushRef="#br2" timeOffset="4427.35">11578 13229 0,'0'0'0,"-21"0"0,0 0 16,0 0-16,21 21 15,0 1 16,21-22-15,0 0-16,0 0 16,0 0-1,0 0-15,1 0 0,-1 0 0</inkml:trace>
  <inkml:trace contextRef="#ctx0" brushRef="#br2" timeOffset="5047">12594 13081 0,'21'0'15,"0"0"-15,1 0 16,-1 0-16,0 0 0,0 0 16,21-21-16,-20 21 0,-1 0 0,0 0 15,0-21-15,21 21 0,-20 0 16,-1 0-16,0 0 0,0 0 16,-21 21 30,0 0-46,0 0 16,-21 0-16,21 1 0,0-1 16,0 0-16,0 0 0,0 0 0,0 0 15,0 1-15,0-1 0,0 21 0,-21-21 16,21 0-16,0 1 0,-21 20 16,21-21-16,0 0 0,0 22 0,0-22 15,0 21-15,0 0 0,0-20 0,0 20 16,0-21-16,0 21 15,0-20-15,0-1 0,0 0 0,0 21 16,21-21-16,-21 1 0,0-1 16,0 0-16,0 0 15,-21-21 1,-1 0-16,1 0 0,0 0 0,0 0 16,0 0-16,0 0 0,-1 0 0,1 0 15,0 0-15,0 0 0,0 0 16,0 0-16,-1 0 0,1 0 15,0 0-15,0 0 0,21-21 16,0 0 0,0 0-1,21-1-15</inkml:trace>
  <inkml:trace contextRef="#ctx0" brushRef="#br2" timeOffset="5987.59">13377 13631 0,'-21'0'0,"42"0"0,-63 0 0,21 0 16,0 0-16,-1 0 16,44 0 15,20 0-31,-21 0 0,21 0 16,1 0-16,-1 0 0,0 0 15,1 0-15,20 0 0,-20 0 0,-1 22 16,0-22-16,22 0 0,-22 0 15,0 0-15,-20 0 0,20 0 0,-21 0 16,21 0-16,-20 0 0,-1 0 16,-21-22-16,0 1 15,0 0 1,-21 0-16,-1 0 0,1 21 16,0-21-16,0 21 0,0 0 15,0-22-15,-1 22 0,1 0 16,0 0-16,21-21 0,-21 21 0,0 0 15,0 0-15,42 0 47,0 21-31,0-21-16,0 0 16,0 0-16,1 22 0,-1-22 0,0 0 15,0 0-15,21 21 0,-20-21 16,-1 0-16,21 0 0,-21 0 0,22 21 15,-22-21-15,0 0 0,0 0 0,0 0 16,-21 21 0,-42-21-1,21 0-15,0 0 16,-1 21-16,1-21 0,0 21 0,0 1 16,0-22-16,0 21 0,-1 0 0,1 0 15,0 0-15,0-21 0,0 21 16,0 1-16,-1-1 0,1 0 15,0 0-15,0 0 0,21 0 16,-21 1-16,0-22 0,21 21 16,-22-21-16,22 21 0,0-42 78,22 21-78</inkml:trace>
  <inkml:trace contextRef="#ctx0" brushRef="#br2" timeOffset="13060.47">15155 13653 0,'0'-22'78,"-21"22"-62,0 0 47,21 22-1,0-1-31,0 0-15,0-42 62,21 0-62,0-1-16,0 1 15,-21-21-15,22 21 0,-1 0 16,0-1-16,-21-20 0,21 21 0,0 0 16,-21-22-16,0 22 0,0 0 15,0 0-15,0 0 0,0 0 0,0-1 16,-21 22 15,0 22-31,0-1 16,21 0-16,0 0 15,0 0-15,0 0 16,21-21 31,0 0-47,0 0 0,0 0 15,1 0-15,-1 0 16,0-21-16,0 21 0,0 0 0,0-21 16,1 0-16,-1 21 0,0-21 15,0 21-15,0 0 0,0-21 16,1 21-16,-22 21 31,0 0-15,0 0-16,0 0 0,0 0 15,0 1-15,0-1 0,0 0 16,0 0-16,0 0 0,0 0 16,0 1-16,0-1 0,0 0 0,0 0 15,0 0-15,21 0 16,0 1-16,0-22 0,0 0 16,0 0-16,1 0 0,-1 0 15,0 0-15,0 0 0,0 0 16,0-22-16,1 1 0,-1 0 0,0 21 15,0-21-15,0 0 0,0-22 16,1 22-16,-22 0 0,0 0 0,21 0 16,-21 0-16,21-22 0,-21 22 0,0 0 15,0 0-15,0 0 16,0 42 15,-21 0-31,0 0 16,21 0-16,0 0 0,-22 22 0,22-22 15,-21 0-15,21 21 0,0-20 0,0-1 16,0 0-16,0 0 0,0 0 16,0 0-16,0 1 0,0-1 0,21-21 15,1 0-15,-1 0 0,0 0 0,0 0 16,0 0-16,22 0 0,-22 0 16,0 0-16,21-21 0,-21-1 0,22 22 15,-22-21-15,21 0 16,1-21-16,-22 21 0,21-1 0,-21 1 15,0 0-15,-21-21 0,0 21 0,22-1 16,-22 1-16,0 0 16,-22 21-1,1 0-15,0 0 0,0 0 16,21 21-16,0 0 16,0 1-16,0-1 0,0 0 0,0 21 15,0-21-15,21 1 0,0-1 0,0 0 16,1 21-16,-22-21 0,21 1 15,0-1-15,-21 0 0,0 0 16,-21-21 15,0 0-31,-1-21 16,1 21-16,0-21 0,0 21 16,0 0-16,0-21 0,-1 21 15,1 0-15,21 21 31,21-21-15,1 0-16,-1 21 0,0-21 0,0 0 16,21 0-16,-20 0 0,-1 0 15,21 0-15,0 0 0,-20 0 0,20 0 16,-21 0-16,21-21 0,-20 0 16,-1 21-16,21-22 0,-21 1 15,0 0-15,1 0 0,-1 0 0,-21 0 16,21-1-16,0 1 0,-21 0 15,21 0-15,-21 0 0,0 0 0,0-1 16,0 1-16,0 0 0,0 0 0,0 0 16,0 0-16,0 42 31,-21 21-15,21-21-16,0 0 15,0 22-15,-21-22 0,21 21 0,-21 1 16,21-1-16,0 0 0,-21 1 15,21-1-15,-22 21 0,1-20 16,0-1-16,21 22 0,-21-22 0,0 21 16,21 1-16,-21-22 0,-1 22 0,1-1 15,0 1-15,0-1 0,0 1 16,0-1-16,-1-20 0,1 20 0,0-21 16,21 1-16,-21-1 0,21 0 0,-21-20 15,21-1-15,0 0 0,0 0 0,0 0 16,0-42 15,0 0-31,21 0 0,0 0 0,-21-1 16,21 1-16,0-21 15,22 0-15,-22-1 0,0 1 0,0-22 16,0 1-16</inkml:trace>
  <inkml:trace contextRef="#ctx0" brushRef="#br2" timeOffset="13403.42">16912 13547 0,'0'0'0,"0"-21"16,-21-22-16,21 22 0,0 0 16,0 0-16,-21 21 15,21-21-15,21 21 16,0-22 0,0 22-16,0 0 0,1 0 15,-1 0-15,0 0 0,0 0 0,0 22 16,0-1-16,1-21 0,-1 21 15,-21 0-15,21 0 0,-21 0 0,0 1 16,0 20-16,0-21 0,0 0 0,-21 0 16,0 1-16,-1-1 0,1 0 15,0-21-15,0 21 0,0-21 0,0 21 16,-1-21-16,1 0 0,0 0 0,0 0 16,0 0-16,42 0 62,0-21-62,0 21 0,0-21 16,1 21-16</inkml:trace>
  <inkml:trace contextRef="#ctx0" brushRef="#br2" timeOffset="16146.52">17462 13441 0,'0'0'0,"22"0"0,-22-21 15,-22 21 32,1 0-47,0 21 16,0-21-16,21 21 0,0 0 16,-21 0-16,0 1 0,21-1 0,-22 0 15,22 0-15,0 0 0,0 0 0,0 1 16,0-1-16,0 0 15,22 0-15,-1-21 16,0 0-16,0 0 0,0 0 16,0-21-1,-21 0-15,0 0 0,0-1 16,0 1-16,0 0 16,0 0-16,0 0 0,0 0 15,0-1-15,0 1 0,0 0 0,0 0 16,0 0-16,0 0 15,22 21-15,-1 0 0,0 0 16,0-22-16,0 22 0,0 0 0,1 0 16,-1 0-16,0 0 0,0 0 15,0 0-15,0 22 0,1-22 0,-22 21 16,21 0-16,-21 0 0,21 0 0,-21 0 16,0 22-16,0-22 15,0 0-15,0 0 0,0 0 16,0 1-16,0-1 0,0 0 15,0 0-15,-21-21 16,0 0-16,21 21 16,0-42 15,0 0-31,0 0 0,0 0 16,0-1-16,0 1 0,21 0 0,0 0 15,0-21-15,-21 20 0,21 1 16,0 0-16,1 0 0,-1 0 0,0 21 15,0-21-15,0 21 0,0 0 16,1 0-16,-1 0 0,0 0 0,0 21 16,0-21-16,-21 21 0,0 0 15,0 0-15,0 0 0,0 1 16,0-1-16,0 21 0,0-21 16,0 0-16,0 1 0,0-1 0,0 0 15,0 0-15,0 0 0,0 0 0,0 1 16,0-1-1,21-21 1,1 0-16,-1 0 0,0 0 16,0-21-16,0-1 0,0 22 15,1-21-15,20 0 0,-21 0 16,0 0-16,0 0 0,1-22 0,20 22 16,-21 0-16,0-21 0,-21 20 15,0 1-15,21 0 0,-21 0 16,0 0-16,-21 21 15,0 0-15,0 0 16,0 21-16,0 0 0,-1 0 16,22 0-16,0 1 0,0-1 15,0 0-15,0 0 0,0 0 16,0 0-16,0 1 0,0-1 0,0 0 16,0 0-16,0 0 15,0 0-15,-21-42 63,0 21-48,0-21-15,21 42 32,0 0-17,0 1 1,21-22-16,0 0 15,0 0-15,1 0 0,-1 0 16,0 0-16,21 0 0,-21 0 16,1 0-16,20 0 0,-21 0 15,0-22-15,0 22 0,22-21 0,-22 21 16,0-21-16,-21 0 0,21 0 16,0 0-16,1 21 0,-22-22 0,0 1 15,21 0-15,-21 0 0,0 0 0,0 0 16,0-1-16,0 44 78,0-1-47,0-42 32,0-1-32,0 1-15,-21 42 62,21 1-63,0-1-15,-22 0 16,22 0-16,0 0 0,0 0 16,0 1-16,0-1 15,0 0-15,0 0 0,0 0 16,22-21-16,-1 0 0,0 0 0,0 0 15,0 0-15,0 0 0,1 0 16,-1 0-16,0 0 0,0 0 0,0 0 16,0 0-16,-21-21 0,22 21 15,-1-21-15,0 0 0,-21 0 16,21-1-16,0-20 0,-21 21 0,0 0 16,21-22-16,-21 22 0,22-21 0,-22 21 15,21-22-15,-21 22 0,0 0 16,0 0-16,0 0 0,0 0 0,0 42 31,0 21-15,-21-21-16,21 0 0,0 1 15,-22-1-15,22 21 0,0-21 0,0 22 16,0-22-16,-21 21 0,21-21 16,-21 0-16,21 1 0,0-1 15,0 0-15,-21 0 0,21 0 16,-21-21-16,21 21 0,0-42 47,0 0-47,0 0 15,21 0-15,0 0 0,-21-1 0,21 1 16,0 0-16,-21 0 0,22 0 0,-1 0 16,0-1-16,0 1 0,0 21 15,0 0-15,1 0 16,-1 0-16,0 21 15,-21 1-15,0-1 16,0 0-16,0 0 0,0 0 0,0 0 16,0 1-16,0-1 0,0 0 0,0 0 15,-21 0-15,0-21 16,-1 0-16,1 21 0,0-21 16,0 0-16,0 0 15,0 0-15,21-21 16,0 0-16,-22 21 0,22-21 0,-21 21 15,21 21 32,0 0-47,21-21 16,-21 21-16,22-21 16,-1 0-16,0 0 0,0 0 15,0 0-15,0 0 0,1 0 0,20 0 16,-21 0-16,0 0 0,22 0 15,-22 0-15,0 0 0,0-21 0,0 0 16,0 0-16,1 0 0,-1 0 0,0-1 16,21-20-16,-21 21 0,1-21 15,-1 20-15,0-20 0,0 21 16,-21-21-16,0 20 0,21-20 0,-21 21 16,0 0-16,0 0 0,0-1 15,0 1-15,-21 21 16,0 21-1,0 1-15,21-1 16,-21 21-16,-1-21 0,22 0 0,0 1 16,-21 20-16,0-21 0,21 21 0,0-20 15,0 20-15,0-21 0,0 21 16,0-20-16,0-1 0,0 0 0,0 0 16,0 0-16,0 0 0,21 1 0,0-1 15,1-21-15,-1 0 0,0 21 16,21-21-16,-21 0 0,1 0 15,20 0-15,-21 0 0,0 0 0,22-21 16,-22 0-16,0-1 0,21 22 16,-21-21-16,1 0 0,-1-21 0,0 21 15,0-1-15,0 1 0,-21 0 0,0 0 16,0 0-16,21 0 0,-21-1 16,-21 22-1,0 0-15,0 22 16,21-1-16,-21-21 0,0 21 15,21 0-15,0 0 0,0 22 0,0-22 16,0 0-16,0 0 0,0 0 16,0 0-16,0 1 15,21-22-15,0 0 16,0 0-16,0 0 0,0 0 16,1 0-16,-1 0 15,0 0-15,0 0 0,0-22 0,0 1 16,1 0-16,-22 0 15,0 0-15,21 21 0,-21-21 16,0-1-16,0 1 0</inkml:trace>
  <inkml:trace contextRef="#ctx0" brushRef="#br2" timeOffset="16367.41">19050 13356 0,'-21'0'15,"42"0"-15,-63 0 0,42 21 63,21-21-63</inkml:trace>
  <inkml:trace contextRef="#ctx0" brushRef="#br2" timeOffset="17343.85">21124 13801 0,'0'0'16,"0"-21"15,0-1-15,0 1-16,0 0 15,0 0-15,0 0 0,21-22 16,1 22-16,-22 0 0,21-21 0,0-1 15,0 22-15,-21-21 0,21 21 0,0-22 16,-21 1-16,0 21 0,0 0 16,22 0-16,-22-1 0,0 1 0,0 0 15,0 42 1,0 0 0,0 1-16,-22 20 0,22-21 15,-21 0-15,21 22 0,0-1 16,-21-21-16,0 21 0,21 1 15,-21-1-15,21-21 0,0 22 0,0-1 16,0-21-16,0 0 0,0 0 16,0 22-16,0-22 0,0 0 15,21-21-15,0 0 0,0 0 16,0 0-16,1 0 0,20 0 16,-21 0-16,21-21 0,1 0 0,-22 21 15,21-43-15,1 22 0,-22 0 0,21 0 16,-21-21-16,22 20 0,-22-20 15,0 21-15,0 0 0,0 0 0,-21-1 16,0 1-16,0 42 31,0 1-31,-21-1 0,21 0 16,-21 0-16,0 21 0,21-20 0,0-1 16,-21 0-16,21 0 0,0 0 15,0 0-15,0 1 0,0-1 0,0 0 16,0 0-16,21-21 0,-21 21 0,42-21 15,-21 21-15,0-21 0,1 0 16,-1 0-16,0 0 0,21 0 0,-21 0 16,1 0-16,-1-21 0,0 0 0,0 0 15,0 21-15,0-21 16,1 0-16,-22-1 0,0-20 0,0 21 16,0 0-16,0-22 0,0 22 0,0 0 15,0-21-15,-22 21 0,22-1 16,-21 22-16,0-21 0,0 21 0,0 0 15,0 0-15,-1 0 0,1 0 16,0 0-16,0 21 0,0-21 16,0 22-16,-1-1 0,1-21 15,21 21-15,-21-21 0,21 21 16,-21-21-16,21 21 0,-21-21 16,21-21-1</inkml:trace>
  <inkml:trace contextRef="#ctx0" brushRef="#br2" timeOffset="17586.71">21018 13399 0,'0'0'0,"22"0"31,-1 0-31,0 0 0,0 0 15,21 0-15,1 0 0,-1 0 16,0 0-16,1-22 0,-1 22 16,22 0-16,-22 0 0,0 0 0,1 0 15,-1 0-15,-21 0 0,21 0 0,-20 0 16,-1 0-16,0-21 0,0 21 16,0 0-16</inkml:trace>
  <inkml:trace contextRef="#ctx0" brushRef="#br2" timeOffset="20222.76">22458 13631 0,'0'0'15,"0"-21"17,21 0-17,0 21-15,0-21 0,0 0 0,1 0 16,-1 21-16,0-22 0,0 1 15,0 0-15,0 0 0,-21 0 16,22 0-16,-22-1 0,0 1 0,0 0 0,0 0 16,-22 21-1,1 0-15,0 0 16,0 0-16,0 0 0,21 21 16,-21 0-16,21 0 0,0 1 15,0-1-15,0 0 0,0 21 0,0-21 16,0 1-16,0 20 0,0-21 0,0 0 15,0 0-15,21 1 0,0-1 16,-21 0-16,21 0 0,0-21 0,0 21 16,1-21-16,-1 0 0,0 0 15,0-21 1,0 0-16,-21 0 16,21 0-16,1-1 0,-22 1 15,21 0-15,0 0 0,-21-21 16,21 20-16,0 1 0,0 0 0,1 0 15,-1 0-15,21 0 0,-21 21 0,0-22 16,1 22-16,20 0 0,-21 0 16,0 0-16,0 0 0,1 0 0,-1 22 15,0-1-15,-21 0 0,21 0 16,-21 0-16,0 0 0,0 1 16,0-1-16,0 0 0,0 0 0,0 0 15,-21 0-15,0 1 0,0-1 0,-1-21 16,1 21-16,0 0 0,0-21 15,0 0-15,0 0 16,21-21 15,21 0-31,0 0 0,0 21 16,0-22-16,0 1 0,1 0 0,-1 0 16,0 0-16,0-22 0,21 22 15,-20 0-15,-1 0 0,0 0 0,0 21 16,0-21-16,0-1 0,-21 1 15,-21 21 17,0 0-32,21 21 0,-21 1 15,0-22-15,21 21 16,0 0-16,-21 0 0,21 0 0,-22 0 16,22 1-16,0 20 0,0-21 0,0 0 15,0 0-15,0 1 0,0-1 16,0 0-16,0 0 0,22-21 0,-1 21 15,0-21-15,0 0 0,0 0 0,0 0 16,1 0-16,-1 0 0,21 0 16,-21 0-16,22 0 0,-22-21 0,21 0 15,0 21-15,-20-21 0,20 0 16,-21-1-16,21-20 0,-20 21 16,-1 0-16,0-22 0,0 22 0,0 0 15,-21-21-15,0 21 0,0-1 16,0 1-16,0 0 0,-21 21 15,0 0 1,0 0-16,0 21 0,-1 0 16,22 1-16,0 20 15,-21-21-15,21 0 0,0 0 0,0 1 16,0-1-16,0 21 0,0-21 0,0 0 16,21 1-16,-21-1 15,22-21-15,-1 0 0,0 21 16,0-21-16,0 0 0,0 0 0,1 0 15,-1 0-15,0 0 0,21-21 16,-21 21-16,1-21 0,-1-1 0,0 22 16,0-21-16,0 0 0,0-21 0,22 21 15,-22-1-15,0 1 0,0 0 16,0-21-16,1 21 0,-22-1 0,21 1 16,0 21-16,-21-21 0,21 21 0,0 0 31,-21 21-31,0 0 15,0 1-15,0-1 16,0 0-16,0 0 16,0 0-16,21-21 31,-21-21 0,0 0-31,0 0 0,0 0 16,0-1-16,0 1 0,0 0 15,-21 21 1,21-21-16,-21 21 16,0 0-16,0 21 15,0 0-15,-1 0 16,1 1-16,21-1 0,0 0 16,0 21-16,-21-21 0,21 1 0,0-1 15,0 0-15,0 21 0,0-21 16,0 1-16,0-1 0,0 0 15,21 0-15,0-21 0,1 0 16,-1 0-16,0 0 16,21 0-16,-21 0 0,1 0 0,-1 0 15,0 0-15,0-21 0,21 0 0,-20 21 16,-1-21-16,0-1 0,0-20 16,0 21-16,0 0 0,1 0 0,-1-1 15,0-20-15,0 21 0,-21 0 0,0 0 16,0-1-16,0 44 31,-21-1-15,0 0-16,21 0 0,0 0 15,0 0-15,0 1 0,-21-1 16,21 0-16,0 0 0,0 0 0,0 0 16,0 1-16,0-1 0,0 0 0,21-21 15,0 21-15,0-21 16,0 0-16,0 0 0,1 0 0,-1 0 15,0 0-15,0 0 0,0-21 16,0 0-16,1 21 0,-22-21 16,21-1-16,0 1 0,0 0 15,-21-21-15,21 21 0,-21-1 0,21 1 16,-21-21-16,22 21 0,-1 21 16,-21-21-16,0-1 0,0 44 31,0-1-16,-21-21-15,21 21 0,0 0 0,0 21 16,-22-20-16,22-1 0,0 0 0,0 0 16,0 0-16,0 0 0,0 1 15,0-1-15,0 0 0,22-21 16,-1 21-16,0-21 0,0 0 16,0 0-1,0 0-15,1 0 0,-1-21 16,0 21-16,0-21 0,0 0 0,-21-1 15,21-20-15,1 21 0,-1-21 16,0 20-16,-21-20 0,21 21 0,0-21 16,-21-1-16,21 22 0,-21-21 0,22 21 15,-1-22-15,-21 22 0,0 0 16,0 0-16,0 0 0,-21 42 31,21 0-31,0 0 16,-22 0-16,1 22 0,21-22 0,-21 21 15,21 0-15,0-20 0,-21 20 0,21 0 16,-21-21-16,21 22 0,0-22 16,0 21-16,0-21 0,0 1 0,0-1 15,0 0-15,0 0 0,21 0 0,0-21 16,0 21-16,0-21 0,1 0 16,20 0-16,-21 0 0,0 0 0,0 0 15,1 0-15,-1 0 0,0-21 0,0 0 16,0 0-16,0 0 0,1 0 15,-1-1-15,0 1 0,-21 0 16,21 0-16,-21 0 0,21 0 0,-21-1 16,0 1-16,0 0 0,-21 21 31,0 0-31,0 0 0,0 21 16,21 0-16,0 1 0,-22-1 0,22 0 15,0 0-15,-21 0 0,21 0 16,0 1-16,0-1 0,0 0 0,0 0 15,0 0-15,21-21 0,1 0 16,-1 21-16,0-21 0,0 0 16,0 0-16,22 0 0,-22 0 15,0 0-15,0 0 0,0-21 0,0 0 16,1 21-16,-1-21 16,0 0-16,0 0 0,0-1 0,0 1 15,1 0-15,-22 0 0</inkml:trace>
  <inkml:trace contextRef="#ctx0" brushRef="#br2" timeOffset="20447.63">25358 13356 0,'0'21'0,"0"-42"0,21 42 31,0-21-15,0 0-16,0 0 0,0 0 0,1 0 16,20 0-16,-21 0 0,0 0 15,22 0-15,-22 0 0,0 0 0,0 0 16,0 0-16,0 0 0,1-21 0,-1 21 16</inkml:trace>
  <inkml:trace contextRef="#ctx0" brushRef="#br2" timeOffset="20922.67">27347 13272 0,'0'-22'15,"0"44"-15,0-65 0,0 22 0,0 0 16,0 0-16,0 0 16,0 42 15,0 0-31,0 0 0,0 0 16,-21 0-16,21 22 0,-21-22 0,21 0 15,-21 21-15,21-20 0,0-1 16,0 21-16,0-21 0,0 0 0,0 22 15,0-22-15,0 0 0,0 0 16,0 0-16,0 1 16,-21-22-16,-1 0 15</inkml:trace>
  <inkml:trace contextRef="#ctx0" brushRef="#br2" timeOffset="21539.08">26860 13504 0,'-42'0'15,"148"0"-15,-170 0 0,43 0 32,42 0-32,22 0 0,-22 0 15,21 0-15,1 0 0,20 0 16,-21 0-16,22-21 0,-1 21 0,1 0 16,-22-21-16,22 21 0,-22-21 0,0 21 15,1-21-15,-1 0 0,0 21 16,-20-22-16,20 1 0,-21 0 0,0 0 15,0 0-15,-21 0 0,0-1 0,22 1 16,-22 0-16,0 0 0,0 0 16,0 0-16,-22 21 15,1 0-15,0 21 16,0 0-16,0 0 16,0 21-16,21-20 0,-22-1 15,1 0-15,21 21 0,0-21 0,-21 1 16,0 20-16,0 0 0,21-21 15,0 22-15,0-22 0,-21 0 0,21 0 16,-22 0-16,22 1 0,0-1 0,0 0 16,-21-21-16,21-21 47,0 0-47,0-1 0,21 1 0,1 0 15,-22 0-15,21 0 0,0-22 16,0 22-16,0 0 0,0-21 0,1 21 15,-1-1-15,21 22 0,-21-21 16,0 21-16,22 0 0,-22 0 0,0 0 16,0 0-16,0 0 0,1 21 0,-22 1 15,0-1-15,0 0 0,0 0 16,0 0-16,0 0 0,0 1 0,0-1 16,-22 0-16,1 0 0,21 0 0,-21 0 15,0 1-15,21-1 16,-21-21-16,21 21 0,-21-21 15,42-21 17,0 21-32,-21-21 15</inkml:trace>
  <inkml:trace contextRef="#ctx0" brushRef="#br2" timeOffset="21891.88">28109 13526 0,'43'0'31,"-22"0"-31,0 0 16,0 0-16,0 0 0,0-22 16,-21 1-1,0 0 1,-21 21-1,0 0-15,0 0 0,0 0 16,0 0-16,-1 0 0,1 21 16,0-21-16,0 21 0,0 1 0,0-1 15,21 0-15,0 0 0,-22 0 0,22 0 16,0 1-16,0-1 0,0 0 16,0 0-16,22-21 0,-1 0 15,0 0-15,0 0 16,21 0-16,-20 0 0,-1 0 15,21 0-15,-21-21 0,22 0 0,-22 0 16,21-1-16,0 1 0</inkml:trace>
  <inkml:trace contextRef="#ctx0" brushRef="#br2" timeOffset="22351.62">29168 13166 0,'21'0'32,"21"-21"-17,-21 21-15,0 0 16,22 0-16,-22-22 0,21 22 0,1-21 15,-1 21-15,0 0 0,-21 0 16,22 0-16,-22 0 0,0 0 0,0 0 16,0 0-16,-42 0 31,0 0-31,0 0 16,0 0-16,0 0 15</inkml:trace>
  <inkml:trace contextRef="#ctx0" brushRef="#br2" timeOffset="22663.45">29506 13123 0,'-63'43'16,"42"20"-1,105-169-15,-168 233 16,84-105-16,0-1 0,0 0 16,-22 21-16,22-21 0,0 1 15,0-1-15,0 0 0,0 21 0,0-21 16,0 22-16,0-22 0,0 21 0,-21-21 15,21 22-15,-21-22 0,21 0 16,0 0-16,-21 0 0,0 1 16,0-1-16,-1-21 0,1 21 0,0 0 15,-21-21-15,21 0 16,-1 0-16,1 0 0,0 0 0,0 0 16,-21-21-16,20 0 0,1 21 0,0-21 15,0-1-15,21 1 0,-21 0 16,21 0-16,-21 21 0,21-21 15,0 0-15,21 21 16,0-22 0,0 22-16,0 0 0,0 0 0</inkml:trace>
  <inkml:trace contextRef="#ctx0" brushRef="#br2" timeOffset="23175.09">29824 13504 0,'0'0'0,"0"-21"15,0 0-15,-21 0 0,-1 0 16,1 21-16,0 0 0,0 0 0,0 0 16,0 0-16,-1 0 0,1 0 15,-21 0-15,21 21 0,0-21 0,-1 21 16,1 0-16,0 0 0,0 1 15,21 20-15,0-21 0,-21 0 16,21 0-16,0 22 0,0-22 0,0 0 16,0 0-16,0 0 0,0 1 15,0-1-15,21-21 0,0 0 16,0 0-16,0 0 0,1 0 0,-1 0 16,0 0-16,0-21 15,0-1-15,0 1 0,1 0 0,-22 0 16,21 0-16,-21 0 0,21-1 0,-21 1 15,0-21-15,0 21 0,0 0 16,21-1-16,-21 1 0,0 0 16,21 21-16,-21-21 0,0 42 31,0 0-31,0 0 0,0 1 16,0-1-16,0 0 0,0 0 15,0 0-15,21 0 0,-21 1 0,22-1 16,-22 0-16,0 0 0,0 0 0,0 0 15,21-21 1,0 0 0,0 0-16,0-21 15</inkml:trace>
  <inkml:trace contextRef="#ctx0" brushRef="#br2" timeOffset="23438.85">30014 13399 0,'0'63'16,"0"-126"-16,0 84 31,0 0-31,0 0 16,0 0-16,0 0 0,0 22 0,0-22 16,0 0-16,0 0 0,21 0 0,-21 1 15,22-1-15,-22 0 16,0 0-16,0 0 0,21-21 15,0 0 1,0 0 0,0-21-1,-21 0-15,21 0 16,1 0-16,-1-1 0</inkml:trace>
  <inkml:trace contextRef="#ctx0" brushRef="#br2" timeOffset="23662.72">30374 13462 0,'21'-21'31,"-42"42"-31,42-21 31,-42 0-31,0 21 16,0 0-16,21 1 0,-21-1 0,-1 0 16,1 0-16,21 0 0,-21-21 15,0 21-15,0 1 0,21-1 16,-21-21-16,21 21 15,21-21 1,0-21 0,0 21-16,0 0 0</inkml:trace>
  <inkml:trace contextRef="#ctx0" brushRef="#br2" timeOffset="24111.16">30628 13547 0,'42'-64'15,"-126"170"-15,126-148 16,0-43-16,-42 64 0,0 0 16,-21 21-1,0 0 1,0 21-16,0-21 0,21 21 16,-21 0-16,-1 0 0,1 1 0,0-1 15,21 0-15,-21 0 0,21 0 16,-21 0-16,21 1 0,0-1 0,0 0 15,0 0-15,21-21 32,0 0-32,0 0 0,0 0 15,1-21-15,-1 0 0,0 21 16,0-21-16,-21-1 0,21 1 0,0 0 16,-21 0-16,0 0 0,22 0 0,-1-1 15,-21 1-15,21 0 0,-21 0 16,0 42 15,0 0-31,0 0 0,0 1 16,0-1-16,0 0 0,0 0 15,0 0-15,0 0 16,0 1-16,0-1 0,0 0 16,21-21-16,0 21 15,0-21-15,1 0 16,-1 0-16,0 0 0</inkml:trace>
  <inkml:trace contextRef="#ctx0" brushRef="#br2" timeOffset="24398.83">31411 13208 0,'0'0'0,"0"-21"0,0 0 15,0 0-15,0-1 0,-21 22 16,0 0-1,21 22-15,-21-1 0,0 0 0,21 0 16,-22 21-16,22-20 0,-21 20 16,0 0-16,21 1 0,0-22 0,-21 21 15,0 0-15,21 1 0,-21-1 16,-1-21-16,22 22 0,0-22 0,-21 0 16,21 0-16,-21 0 0,21 0 15,-21 1-15,21-1 16,0-42 15,21-1-31,0 1 0,0 0 0,1 0 16</inkml:trace>
  <inkml:trace contextRef="#ctx0" brushRef="#br2" timeOffset="24704.44">31263 13272 0,'0'-85'0,"0"254"16,0-359-16,0 296 0,0-233 0,0 105 15,0 1-15,0 0 0,21 21 16,0-21-16,22 21 16,-22 0-16,0 0 0,0 0 15,0 21-15,1 0 0,-22 0 16,21 1-16,-21-1 0,0 21 16,0-21-16,0 0 0,0 1 0,-21 20 15,-1-21-15,1 0 0,0 0 16,-21 1-16,21-1 0,-1-21 0,1 21 15,-21-21-15,21 21 0,0-21 16,-1 0-16,1 21 0,0-21 0,21 21 16,21-21 15,0 0-31,1 0 16,20 0-16</inkml:trace>
  <inkml:trace contextRef="#ctx0" brushRef="#br2" timeOffset="25099.21">31454 13526 0,'0'-43'16,"0"22"0,21 21-1,0 0-15,0 0 16,0 0-16,0 0 0,1 21 15,-22 0-15,21 1 16,-21-1-16,21 0 0,-21 0 16,0 0-16,0 0 0,0 1 15,0-1-15,0 0 0,-21 0 16,0-21-16,-1 21 16,1-21-1,21-21 1,0 0-16,0 0 15,0 0-15,21-1 0,-21 1 16,0 0-16,22 0 0,-22 0 16,21 0-16,0-1 0,-21 1 15,21 21 1,0 0-16,0 0 16,1 0-16,-1 0 15,0 0-15</inkml:trace>
  <inkml:trace contextRef="#ctx0" brushRef="#br2" timeOffset="25495.1">32004 13526 0,'0'-22'0,"0"1"0,-21 21 16,0 0-16,-1 0 15,1 0 1,0 0-16,0 0 15,0 21-15,0 1 0,-1-1 16,22 0-16,0 0 0,-21 0 0,21 0 16,-21 1-16,21-1 0,0 0 15,0 0-15,0 0 16,21-21-16,0 0 0,1 0 16,-1 0-16,0 0 0,0 0 15,0 0-15,0 0 16,-21-21-16,22 0 0,-22 0 0,21 21 15,-21-21-15,21-1 0,-21 1 16,0 0-16,0 0 0,0 0 16,0 0-16,0-1 0,0 1 0,0 0 15,-21 21-15,21-21 16,-21 21-16,-1 0 0,1 0 16,21 21-16,0 0 15,-21 0-15,21 1 16,0-1-16,0 0 15</inkml:trace>
  <inkml:trace contextRef="#ctx0" brushRef="#br2" timeOffset="26248.67">32321 13589 0,'22'-21'15,"-22"-43"1,0 43-16,-22 21 31,1 0-31,0 0 0,0 0 16,0 0-16,0 21 0,-1-21 15,1 22-15,0-1 0,0 0 16,21 0-16,0 0 16,0 0-16,0 1 0,21-22 31,0 0-31,0 0 15,1 0-15,-1 0 0,0 0 16,0-22-16,0 22 0,-21-21 16,21 21-16,-21-21 0,22 0 0,-22 0 15,21 21-15,0-21 16,-21 42 31,0 0-47,0 0 15,0 0-15,0 0 0,-21 1 0,21-1 16,-21 0-16,21 0 0,0 21 16,0-20-16,0 20 0,0-21 0,0 21 15,-22 1-15,22-22 0,0 21 16,-21 1-16,21-1 0,0 0 0,-21 22 16,21-22-16,0 22 0,0-1 15,0 1-15,0-1 0,0 1 0,0-1 16,0 1-16,-21-1 0,21 1 15,-21-1-15,21-21 0,0 1 0,-21-1 16,-1 0-16,22 1 0,-21-22 16,0 0-16,0 0 0,-21-21 15,20 0-15,1 0 0,0 0 0,0 0 16,0 0-16,0-21 0,-1 0 16,1 0-16,0 0 0,21-1 0,0 1 15,0-21-15,0 0 0,0-1 0,0 1 16,0 0-16,0-1 0,0-20 15,0-1-15,0 1 0,21-1 0,0 1 16,1-1-16,-1 1 0,0-1 16,21 1-16,-21-1 0,22 22 0,-22-22 15,0 22-15,21 0 0,-20-1 16,-1 22-16,0-21 0,0 21 16,0 0-16,0-1 0,1 1 0,-1 21 15,0-21-15,0 0 0,0 21 16,0-21-16,1 0 0,-1 21 15</inkml:trace>
  <inkml:trace contextRef="#ctx0" brushRef="#br2" timeOffset="26651.4">32554 13504 0,'-21'-21'0,"42"42"0,-63-63 0,42 21 15,0 0-15,0 0 0,0-1 16,21 22 15,0 0-15,0 0-16,-21 22 0,22-22 0,-1 21 15,-21 0-15,0 0 0,21 0 16,0 0-16,-21 22 0,21-22 0,-21 0 16,0 0-16,0 0 0,0 1 15,0-1-15,-21 0 16,0-21-1,0 0-15,21-21 16,0 0 0,0-1-16,0 1 0,0 0 15,0 0-15,21 0 16,0 0-16,-21-1 0,0 1 0,0 0 16,21 21-16,0-21 0,1 21 15,-1 0 1,0 0-1,0 0 1,0 0-16,-21 21 0,21-21 16</inkml:trace>
  <inkml:trace contextRef="#ctx0" brushRef="#br2" timeOffset="27826.85">33105 13568 0,'0'-21'15,"0"0"-15,0-1 16,0 1-16,0 0 0,0 0 16,0 0-16,-22 21 15,1 0-15,0 0 16,0 0-16,0 0 16,0 0-16,-1 0 0,1 21 15,0 0-15,0 0 0,0 0 16,0 1-16,21-1 0,0 0 15,0 0-15,0 0 16,-22 0-16,22 1 0,0-1 0,0 0 16,0 0-16,22-21 15,-1 0-15,0 0 16,0 0-16,0 0 16,-21-21-16,21 21 0,1-21 0,-22 0 15,21 21-15,-21-22 0,21 1 16,0 0-16,-21 0 0,0 0 0,0 0 15,21 21-15,-21-22 0,0 44 47,0-1-31,0 0-16,-21 0 16,21 0-16,0 0 0,0 1 0,0-1 15,0 0 1,0 0-16,21-21 0,0 0 15,1 0-15,-1 0 16,0 0-16,0 0 0,0 0 16,0-21-16,1 21 0,-22-21 15,21 0-15,0 21 0,-21-22 16,0 1-16,21 0 0,-21 0 0,21 0 16,-21 0-1,0-1-15,0 44 31,-21-22-31,21 21 0,-21 0 16,0 0-16,21 0 16,0 0-16,0 1 0,-21-1 15,21 0-15,0 0 16,0 0 0,0-42 30,0 0-46,0 0 16,21 0-16,0-1 16,-21 1-16,21 0 0,0 0 15,0 21-15,-21-21 0,22 0 0,-1 21 16,0-22-16,0 22 16,0 0-16,0 0 15,-21 22 1,0-1-16,0 0 15,0 0-15,0 0 0,0 0 16,0 1 0,-21-22-16,21 21 15,-21-21-15,0 0 32,21-21-17,0-1-15,0 1 0,0 0 16,0 0-16,21 0 15,-21 0-15,21 21 0,0-22 16,1 1-16,-1 0 0,0 0 0,0 0 16,0 21-16,0-21 0,1 21 15,-1 0-15,0 0 0,0 0 16,0 0-16,0 0 0,1 0 16,-1 21-16,-21 0 0,0 0 15,0 0-15,0 0 0,0 22 16,0-22-16,0 21 0,0-21 0,-21 1 15,-1-1-15,1 21 0,0-21 16,-21 0-16,21 1 0,-1-22 16,1 21-16,0 0 0,0-21 15,21 21-15,-21-21 0,0 0 32</inkml:trace>
  <inkml:trace contextRef="#ctx0" brushRef="#br4" timeOffset="37491.56">23156 4911 0,'-21'0'47,"21"-21"-47,-21 21 63,21 21-63,0 0 15,0 0-15,0 0 0,0 0 0,0 1 16,0-1-16,0 21 0,0-21 16,0 0-16,0 22 0,0-22 15,0 0-15,0 0 0,0 22 0,0-22 16,0 0-16,0 21 0,0-21 16,0 22-16,0-22 0,0 21 0,0 1 15,0-1-15,0 0 0,0 1 16,0-1-16,0 0 0,0 1 0,0-1 15,0 0-15,0 1 0,0-1 0,0 0 16,0 1-16,0-1 0,0 0 16,0 1-16,0-1 0,0-21 0,0 21 15,0 1-15,0-1 0,0 0 0,0 1 16,-21-1-16,21 0 16,0 1-16,-21-1 0,21 0 0,0 1 15,0-1-15,-22 0 0,22-20 0,-21 20 16,21 0-16,-21 1 0,21-1 15,0 0-15,0-21 0,0 22 0,0-1 16,-21 0-16,21 1 0,0-1 0,0 0 16,-21 1-16,21-1 0,0 0 15,0 1-15,0-1 0,0 0 0,0-20 16,0 20-16,0-21 0,0 21 0,0-20 16,0 20-16,0-21 0,0 0 0,0 0 15,0 1-15,0-1 0,0 0 16,0 0-16,0 0 0,0 0 15,0 1-15,0-1 0,0 0 0,0 0 16,0 0-16,0 0 0,0 1 0,0-1 16,0 0-16,0 0 0,0 0 15,-21-21-15,21 21 16,0-42 0,0 0-16,0 0 15,21 0-15,-21-22 0,0 1 16,21 0-16,0-1 0,-21-20 0</inkml:trace>
  <inkml:trace contextRef="#ctx0" brushRef="#br4" timeOffset="38455.01">23072 5144 0,'0'-22'0,"0"44"0,0-65 0,0 22 16,0 0 0,-22 21 15,22-21-16,22 21 17,-1-21-32,0 21 0,0 0 15,0-22-15,0 22 16,1-21 0,-1 21-1,0 0-15,0-21 0,0 21 16,0 0-16,1 0 0,-1 0 15,0 0-15,21 0 0,-21 0 0,22 0 16,-1 0-16,0-21 0,1 21 16,-1 0-16,22 0 0,-22 0 0,0 0 15,22 0-15,-1 0 0,-20 0 0,20 0 16,-21 0-16,22 0 0,-22 0 16,22 0-16,-22 0 0,22 0 15,-1 0-15,1 0 0,-1 0 16,1 0-16,-1 0 0,1 0 0,-1 0 15,1 0-15,-1 0 0,1 0 16,-1 0-16,-21 0 0,22 0 0,-22 0 16,1 0-16,-1 0 0,0 21 0,1-21 15,-1 0-15,-21 0 0,21 0 16,1 0-16,-1 0 0,0 0 0,1 0 16,-22 0-16,21 0 0,1 0 15,-1 0-15,-21 0 0,21 0 0,-20 0 16,-1 0-16,0 0 15,0 0-15,0 0 0,0 0 32,1 0-32,-22-21 15</inkml:trace>
  <inkml:trace contextRef="#ctx0" brushRef="#br4" timeOffset="40051.62">26014 4953 0,'21'0'31,"0"0"0,0 0-31,0 0 47,1 21-16,-22 0-15,0 1-1,0-1-15,0 0 0,0 0 16,0 0-16,0 0 0,0 1 0,0-1 16,0 0-16,0 0 0,0 0 15,0 0-15,0 1 0,0-1 16,0 0-16,0 0 0,0 0 16,0 0-16,-22 1 0,22-1 15,0 0-15,0 0 0,0 0 16,-21 0-16,21 1 0,0 20 15,0-21-15,0 0 0,0 22 0,0-22 16,0 21-16,0-21 0,0 22 16,-21-22-16,21 21 0,0-21 0,0 22 15,0-1-15,-21-21 0,21 21 0,0 1 16,-21-22-16,21 21 0,0 1 16,0-22-16,0 21 0,0 0 0,0 1 15,0-1-15,0 0 0,0 1 0,0-1 16,0-21-16,0 22 0,0-1 15,0 0-15,0 1 0,0-1 0,0-21 16,0 21-16,0-20 0,0 20 16,0 0-16,0-21 0,21 22 0,-21-22 15,0 21-15,0-21 0,0 22 16,21-1-16,-21 0 0,0-20 16,0 20-16,0 0 0,0 1 0,0-1 15,0 0-15,0 1 0,0-22 0,0 21 16,0 0-16,0-20 0,0 20 15,0 0-15,0-21 0,0 22 0,0-22 16,0 0-16,0 21 0,0-20 0,0-1 16,0 21-16,0-21 0,0 0 15,0 22-15,0-22 0,0 0 0,0 0 16,0 0-16,0 1 0,0 20 16,0-21-16,0 0 0,0 0 0,0 1 15,0-1-15,0 0 16,0 0-16,0 0 0,0 0 15,0 1-15,21-1 16,-21 0 15,0 0 1,-21-21 14,21 21-46,-21-21 0,0 0 16,0 0-16,-1 0 16,1 21-16,0-21 15,0 0-15,0 0 0,0 22 0,-1-22 16,1 0-16,0 0 0,-21 0 16,21 0-16,-1 0 0,-20 21 0,0-21 15,21 0-15,-22 0 0,1 0 0,0 0 16,-1 0-16,1 0 0,0 0 0,-1 0 15,1 0-15,0 21 0,-22-21 16,22 0-16,-22 0 0,1 0 16,20 0-16,-20 0 0,-1 0 0,1 0 15,21 0-15,-22 0 0,1 0 16,-1 0-16,1 0 0,20 0 0,-20 0 16,20 0-16,-20 0 0,21 0 0,-1 0 15,-20 0-15,20 0 0,1 0 16,0 0-16,-1 0 0,1 0 0,0 0 15,-1 0-15,1 0 0,0 0 0,-1 0 16,1 0-16,21 0 0,-21 0 16,20 0-16,-20 0 0,21 0 0,0 0 15,0 0-15,-1-21 0,1 21 16,0 0-16,0 0 16,0-21-1,0 21 1,-1 0 15,1 0 0,0 0 1,0 0-32,0 0 15,0 0 1,-1 0-16,1-22 15,0 22-15,0 0 0,0 0 0,0-21 16,-1 21 0,22-21-16,-21 0 15,21 0-15,0 0 16,0-1 0,0 1-1,0 0 1,0 0-1,0 0 1,0 0 0,0-1-16,0 1 0,0 0 15,0 0-15,0 0 0,0-22 0</inkml:trace>
  <inkml:trace contextRef="#ctx0" brushRef="#br4" timeOffset="40704.67">23410 5249 0,'21'0'47,"1"0"-47,-1 0 0,0 0 16,21 0-16,1-21 0,-22 21 0,21 0 15,0 0-15,22-21 0,-22 21 16,1 0-16,-1 0 0,-21 0 0,21-21 16,-20 21-16,-1 0 0,0 0 0,0 0 15,-42 0 17,0 0-32,0 0 0</inkml:trace>
  <inkml:trace contextRef="#ctx0" brushRef="#br4" timeOffset="41095.45">23834 5207 0,'0'0'0,"-22"21"16,22 0 0,0 1-1,-21-22-15,21 21 0,0 0 16,0 0-16,0 0 15,0 0-15,0 1 0,0-1 16,0 0-16,0 0 0,0 0 16,0 0-16,0 1 0,0-1 0,0 0 15,0 0-15,0 0 0,0 0 16,0 1-16,-21-1 0,21 0 0,0 0 16,0 0-16,-21-21 0,0 21 15,0-21-15,-1 0 0,1 0 16,0 0-16,0 0 0,0 0 0,0 0 15,-1 0-15,1 0 0,0 0 16,0-21-16,0 21 0,21-21 0,-21 21 16,21-21-16,0 0 0,0 0 15,0-1 1,0 1 0,21 21-16,0-21 0,0 0 15,0 21-15</inkml:trace>
  <inkml:trace contextRef="#ctx0" brushRef="#br4" timeOffset="41407.3">24088 5313 0,'0'21'16,"0"0"0,-22 0-16,22 1 15,-21-1-15,21 0 0,-21 0 0,21 0 16,-21 22-16,21-22 0,-21 0 0,21 21 16,0-21-16,-21 1 0,21-1 15,-22 0-15,22 0 0,0 0 16,0 0-16,0 1 15,22-44 1,-22 1 0</inkml:trace>
  <inkml:trace contextRef="#ctx0" brushRef="#br4" timeOffset="41863.04">24045 5313 0,'21'-42'31,"-63"169"-31,106-254 0,-107 169 0,107-84 0,-43 20 16,0 22-16,0 0 0,0-21 0,1 21 0,-1 0 15,0 0-15,21 0 16,-21 0-16,22 0 0,-22 0 0,0 0 16,0 21-16,0 1 0,1-22 15,-22 21-15,0 0 0,0 0 0,0 0 16,-22-21-16,1 21 0,0 1 0,0-1 15,0-21-15,-22 21 0,22-21 16,0 21-16,-21-21 0,21 0 0,-1 0 16,1 0-16,0 0 0,0 0 0,0 0 15,0 0 1,21 21 31,0 0-32,0 1-15,0-1 0,0 0 0,0 0 16,0 0-16,0 0 16,21 1-16,0-1 0,0 0 0,-21 0 15,21-21-15,0 21 0,1-21 16,-1 21-16,0-21 0,0 0 16,0 22-16,0-22 0,1 0 0,-1 0 15,0 0-15,0 0 16,0-22-16,0 22 0,1 0 0</inkml:trace>
  <inkml:trace contextRef="#ctx0" brushRef="#br4" timeOffset="42198.85">24786 5249 0,'0'-21'0,"0"42"0,0-63 0,-21 63 47,0 0-47,21 1 16,-21-1-16,21 0 0,0 0 15,-22 21-15,22-20 0,-21-1 0,21 21 16,0-21-16,0 22 0,0-22 16,0 21-16,0-21 0,0 0 0,0 22 15,0-22-15,0 0 0,0 0 16,21 0-16,1-21 0,-1 0 15,0 0-15,0 0 0,0 0 0,0 0 16,1 0-16,20 0 0,-21 0 0,0-21 16,0 21-16,22-21 0,-22 0 15,0 21-15,0-21 0,-21 0 0,21-1 16,-21 1-16,22 21 16,-22-21-16</inkml:trace>
  <inkml:trace contextRef="#ctx0" brushRef="#br4" timeOffset="42422.72">24807 5482 0,'0'0'0,"21"0"47,1 0-47,-1 0 0,0 0 16,0 0-16,0 0 0,0 0 15,22 0-15,-22 0 0,0 0 0,0-21 16,0 21-16,1-21 0,-1 21 16,-21-21-16,21 21 0,-21-21 0,0-1 15</inkml:trace>
  <inkml:trace contextRef="#ctx0" brushRef="#br4" timeOffset="42635.6">24744 5249 0,'21'0'31,"-21"0"-31,-21 0 0,63 0 0,-21 0 0,0 0 16,22 0-16,-22 0 0,0 0 16,21-21-16,-20 21 0,-1 0 0,0 0 15,0 0-15,0 0 0</inkml:trace>
  <inkml:trace contextRef="#ctx0" brushRef="#br4" timeOffset="43955.21">21 14690 0,'21'0'47,"0"0"-32,22-21-15,-1 21 0,0-22 0,22 22 16,-1-21-16,1 21 0,-1-21 0,1 21 15,-1-21-15,-20 0 16,20 21-16,-42 0 0,22-21 16,-22 21-16,0 0 0,0 0 0,-42 0 31,0 0-31,0 0 16,0 0-16</inkml:trace>
  <inkml:trace contextRef="#ctx0" brushRef="#br4" timeOffset="44351.98">487 14647 0,'0'43'32,"0"-22"-17,0 0-15,0 0 0,0 0 16,0 1-16,0-1 15,0 0-15,0 21 0,0-21 0,0 1 16,0 20-16,0-21 0,0 21 16,0-20-16,0 20 0,0-21 15,0 21-15,0-20 0,0-1 0,0 21 16,0-21-16,0 0 16,-21 1-16,-1-1 0,1-21 0,0 21 15,-21-21-15,21 0 0,-22 0 16,-20 0-16,20 0 0,1 0 15,0 0-15,-22 0 0,22 0 0,42-21 16,0 0-16,0-1 16,0 1-16,0 0 0,0 0 15,0 0-15,0 0 0,0-1 16,0 1 0,0 0-16,21 21 0,0-21 15,22 21-15,-1-21 16</inkml:trace>
  <inkml:trace contextRef="#ctx0" brushRef="#br4" timeOffset="44663.4">1016 14711 0,'0'-21'0,"0"42"0,0-63 0,0 20 15,-21 22 17,21 22-32,0-1 15,0 0-15,0 0 0,0 21 16,0-20-16,0 20 0,0-21 0,0 21 16,0-20-16,0 20 0,0-21 15,0 21-15,0-20 0,0 20 16,0-21-16,0 0 0,0 0 0,0 1 15,0-1-15</inkml:trace>
  <inkml:trace contextRef="#ctx0" brushRef="#br4" timeOffset="45115.14">974 14880 0,'0'-106'15,"21"233"-15,-42-275 0,21 275 0,0-275 0,0 127 16,0 0-16,0 0 0,21-1 16,-21 1-16,21 0 0,0 21 0,21 0 15,-20 0-15,-1 0 0,21 0 16,0 21-16,-20 0 0,20 1 16,-21-1-16,0 0 0,0 0 15,-21 21-15,0-20 0,0-1 0,0 0 16,-42 0-16,21 21 0,-21-20 15,20-1-15,-20-21 0,0 21 16,21 0-16,-22 0 0,1-21 16,21 0-16,0 0 0,-1 0 0,1 0 15,0 0-15,0 0 16,21-21-16,21 21 31,0 0-31,0 21 16,1-21-16,-22 21 0,21 1 0,0-1 15,0 0-15,0 0 0,-21 0 16,21 0-16,1 1 0,-1-1 16,0 0-16,0-21 0,0 21 15,0-21-15,1 0 0,20 0 16,-21 0-16,0 0 0,22 0 0,-22 0 16,21 0-16,-21 0 0,0-21 15,1 21-15,20-21 0,-21 0 0,0-22 16,0 22-16,1 0 0</inkml:trace>
  <inkml:trace contextRef="#ctx0" brushRef="#br4" timeOffset="45446.95">1863 14647 0,'0'43'16,"0"-107"-16,0 85 0,-22-42 15,1 21 1,21 21-16,-21 1 15,0-1-15,21 0 0,0 0 0,0 21 16,0-20-16,-21 20 0,21-21 16,0 21-16,0-20 0,0 20 0,0 0 15,0-21-15,0 22 0,0-1 16,0-21-16,0 0 0,0 22 16,0-22-16,21 0 0,0-21 0,-21 21 15,21-21-15,0 0 16,1 0-16,-1 0 0,0 0 0,0 0 15,0 0-15,0 0 0,1-21 16,-1 0-16,0 21 0,0-21 16,-21 0-16,21-1 0,0 1 15,-21 0-15,0 0 0,0 0 0,0 0 16,0-1-16,0 1 0,0 0 16</inkml:trace>
  <inkml:trace contextRef="#ctx0" brushRef="#br4" timeOffset="45659.83">1841 14944 0,'22'21'31,"-1"-21"-31,0 0 0,0 0 16,0 0-16,0 0 15,1-21-15,-1 21 0,0 0 0,0-21 16,0-1-16,0 22 0,-21-21 15,22 21-15,-22-21 0,21 0 16,-21 0-16,0 0 16,-21-1-16</inkml:trace>
  <inkml:trace contextRef="#ctx0" brushRef="#br4" timeOffset="45851.72">1863 14669 0,'21'0'15,"-42"0"-15,21-22 16,21 22 0,0 0-16,0 0 15,-21-21-15,21 21 0,0 0 16,1 0-16,-1 0 0,0 0 0,0-21 16,0 21-16,0-21 0,1 21 15,-1 0-15,-21-21 0,21 21 0</inkml:trace>
  <inkml:trace contextRef="#ctx0" brushRef="#br4" timeOffset="46263.57">2709 14351 0,'21'0'32,"1"0"-32,-1 0 15,21-21-15,-21 21 0,22 0 0,-22 0 16,21 0-16,0-21 0,-20 21 16,20 0-16,-21 0 0,21 0 15,-20 0-15,-1 0 0,0 0 16,-42 0-1,-22 0 1,22 0-16</inkml:trace>
  <inkml:trace contextRef="#ctx0" brushRef="#br4" timeOffset="46579.39">2794 14351 0,'0'0'0,"-21"0"0,21 21 16,-21 0-16,21 1 15,0-1-15,-22 0 0,22 0 16,0 21-16,0-20 0,0 20 0,0 0 16,0 1-16,0-1 0,0 0 15,0 22-15,0-22 0,0 0 0,0 22 16,0-22-16,-21 22 0,21-22 16,0 0-16,-21 22 0,21-22 0,0 1 15,0-22-15,0 21 0,0 0 16,21-20-16,0-1 0,1 0 0,-1 0 15,0 0-15,0-21 16,0 0-16,0 0 0,1 0 0,20 0 16,-21 0-16,0 0 0,22-21 15,-22 21-15,0-21 0,0 0 0,0 0 16,22-1-16,-22-20 0,0 21 16,0-21-16,0 20 0</inkml:trace>
  <inkml:trace contextRef="#ctx0" brushRef="#br4" timeOffset="46827.25">3196 14669 0,'0'0'0,"0"-22"16,21 1 15,22 21-31,-22 0 15,0 0-15,21 0 0,1 0 16,-22 0-16,21 0 0,0-21 0,-20 21 16,20 0-16,-21 0 0,0 0 15</inkml:trace>
  <inkml:trace contextRef="#ctx0" brushRef="#br4" timeOffset="47159.06">3365 14647 0,'0'64'31,"43"-170"-31,-86 233 0,43-212 0,0 191 0,0-85 0,0 1 0,0-1 16,0 0-16,0 0 0,0 0 15,0 0-15,22 1 0,-22-1 0,0 0 16,21 0-16,-21 0 0,0 22 15,0-22-15,0 0 0,0 0 0,0 0 16,0 0-16,-21 1 0,-1-22 16,1 21-16,21 0 0,-21-21 0,0 0 15,0 0-15,0 21 16,-1-21-16,1 0 0,0 0 0,0 0 16,0 0-16,21-21 0,-21 21 15,21-21-15,-22 21 0,1-21 16,21-1-16,0 1 15,0 0 1,21 21 0,1 0-16,-1 0 0</inkml:trace>
  <inkml:trace contextRef="#ctx0" brushRef="#br4" timeOffset="47671.77">3895 14901 0,'0'0'16,"0"-21"-16,0 0 0,0 0 15,0 0-15,0 0 16,-22 21-16,1 0 16,0 0-16,0 0 15,0 0-15,0 21 0,-1 0 16,1 0-16,0 0 0,0 22 15,0-22-15,0 0 0,-1 21 0,1-21 16,21 22-16,0-22 0,0 0 16,0 21-16,0-20 0,0-1 0,0 0 15,21-21 1,1 0-16,-1 0 0,0 0 0,0 0 16,0 0-16,0-21 0,1 21 0,-1-21 15,0-1-15,0 1 0,0 0 16,0-21-16,-21 21 0,22-1 0,-22 1 15,21 0-15,-21 0 0,0-21 16,0 20-16,0 1 16,0 0-16,0 42 31,0 0-15,0 1-16,0-1 0,0 0 0,0 0 15,0 0-15,0 0 0,21 1 0,-21-1 16,21 0-16,-21 0 0,21 0 15,-21 0-15,21 1 0,1-1 16,-1-21-16,0 0 16,0 0-16,0-21 15</inkml:trace>
  <inkml:trace contextRef="#ctx0" brushRef="#br4" timeOffset="47903.64">4170 14817 0,'21'0'16,"-42"106"-16,42-233 0,-42 148 0,42-21 31,0 21-31,-21 0 0,0 0 16,21 0-16,-21 1 0,0-1 16,0 0-16,0 0 0,0 0 0,0 0 15,0 1-15,0-1 0,0 0 16,0 0-16,0 0 15,21-21-15,1 0 16,-22-21 0</inkml:trace>
  <inkml:trace contextRef="#ctx0" brushRef="#br4" timeOffset="48110.52">4466 14817 0,'-21'21'0,"42"-42"15,-42 21 1,0 0-16,0 21 0,-1-21 0,1 21 16,0 0-16,21 0 0,-21-21 15,0 22-15,0-1 0,21 0 16,0 0-16,0 0 0,-22 0 16,22 1-16,0-1 15,22-21 1</inkml:trace>
  <inkml:trace contextRef="#ctx0" brushRef="#br4" timeOffset="48575.25">4889 14817 0,'0'-21'0,"0"42"0,0-64 15,-21 43 1,0 0-16,0 0 0,0 0 16,0 0-16,-1 22 0,1-1 15,21 0-15,-21 0 0,0 0 16,21 0-16,-21 1 0,0-1 0,21 0 16,-22 0-16,22 0 15,0 22-15,0-22 0,0 0 0,0 0 16,0 0-1,22-21 1,-1 0-16,0-21 0,0 0 16,0 21-16,0-21 0,-21 0 15,22-1-15,-1 1 0,0 0 0,-21 0 16,21 0-16,0 0 16,-21-1-16,21 22 15,-21 22 1,0-1-16,0 0 0,0 0 15,0 0-15,0 0 0,0 1 16,0-1-16,0 0 0,0 0 0,0 0 16,0 0-16,22 1 0,-1-22 15,0 0-15,0 0 16,0 0-16,0-22 16,-21 1-16</inkml:trace>
  <inkml:trace contextRef="#ctx0" brushRef="#br4" timeOffset="49012">5419 14436 0,'0'0'0,"0"21"0,0 0 16,0 0-16,0 0 0,0 22 16,0-22-16,0 21 0,0 1 0,0-1 15,0 0-15,0 1 0,0-1 16,0-21-16,0 21 0,-22 1 0,22-1 16,0-21-16,-21 22 0,0-1 0,21-21 15,0 0-15,0 0 0,0 1 16</inkml:trace>
  <inkml:trace contextRef="#ctx0" brushRef="#br4" timeOffset="50335.35">5355 14647 0,'0'-42'0,"0"84"0,0-105 16,0 21-16,0 20 0,0-20 0,21 21 15,0 0-15,1-22 0,20 22 16,-21 0-16,21 0 0,-20 21 0,20-21 16,0 21-16,-21 0 0,22 0 15,-1 0-15,-21 0 0,22 21 0,-22 0 16,0 21-16,0-20 16,-21 20-16,0 0 0,0-21 0,0 22 15,-21-1-15,0 0 0,-22-20 16,22 20-16,-42-21 0,20 0 0,1 0 15,0 1-15,-1-1 0,1 0 0,0 0 16,-1-21-16,22 0 0,0 0 16,0 0-16,0 0 0,0 0 15,21-21 1,21 21 0,0 0-1,0 0-15,0 21 0,0-21 16,-21 21-16,22 0 0,-1 1 0,0-1 15,0 0-15,0 0 0,-21 0 16,21 0-16,1 1 0,-22-1 0,21 0 16,-21 0-16,21 0 0,0 0 15,0 1-15,0-22 0,1 21 0,-1-21 16,0 0-16,0 0 0,0 0 0,0 0 16,1 0-16,20 0 0,-21-21 15,0 21-15,22-22 0,-22 1 0,0 0 16,0 0-16,0 0 0,0 0 15,1-22-15,-22 22 0,0 0 0,21 0 16,-21 0-16,0-1 0,0 1 16,0 0-16,0 0 15,-21 21 1,-1 21 0,22 0-16,0 0 0,-21 1 15,21-1-15,0 0 0,0 0 0,0 0 16,0 0-16,0 1 0,0-1 15,0 0-15,21 0 0,-21 0 16,22-21-16,-1 0 0,-21 21 16,21-21-16,0 0 0,0 0 0,0 0 15,1 0-15,-1-21 0,0 21 16,0-21-16,0 0 0,0 0 0,1 0 16,-1-1-16,-21 1 0,0 0 15,21 0-15,-21 0 0,21 0 16,-21-1-16,0 1 0,0 0 15,0 0-15,0 42 32,0 0-32,-21 0 15,21 1-15,0-1 16,0 0-16,0 0 0,0 0 0,0 0 16,0 1-16,0-1 0,0 0 15,21 0 1,0-21-16,0 0 0,1 0 15,-1 0-15,0 0 0,0 0 16,21 0-16,-20 0 0,-1 0 0,0-21 16,-21 0-16,21 0 0,0-1 0,0 1 15,-21-21-15,0 21 16,22 0-16,-22-1 0,21 1 0,-21 0 16,0 0-16,0 0 15,0 42 16,0 0-31,-21 0 0,21 0 16,0 1-16,0-1 16,0 0-16,0 0 0,0 0 0,0 0 15,0 1-15,-22-1 0,22 0 16,-21 0-16,21 0 16,-21-21-16,21-21 31,0 0-16,0 0-15,0 0 0,0-1 16,0 1-16,0 0 0,0 0 0,21 0 16,0-22-16,1 22 0,-1 0 15,0 0-15,0 0 0,21 21 0,-20-21 16,-1 21-16,21 0 0,-21 0 0,0 0 16,1 0-16,-1 0 15,0 0-15,0 21 0,0-21 0,0 21 16,-21 0-16,0 0 0,0 0 15,0 1-15,0 20 0,0-21 0,0 0 16,0 0-16,-21 1 0,0-1 0,0 0 16,0 0-16,21 0 0,-21-21 15,21 21-15,-22-21 0,44-21 32</inkml:trace>
  <inkml:trace contextRef="#ctx0" brushRef="#br4" timeOffset="50813.08">7366 14478 0,'0'0'0,"0"21"31,-21-21-31,21 21 16,-21 22-16,-1-22 0,22 21 0,0-21 15,0 22-15,-21-22 0,21 21 16,-21 1-16,21-22 0,-21 21 0,21-21 16,0 22-16,0-22 0,0 21 15,0-21-15,0 0 0,0 22 16,0-22-16,0 0 0,21 0 16,0 0-16,0-21 0,1 0 15,-1 0-15,0 0 0,0-21 16,0 0-16,0 21 0,1-21 15,-22 0-15,21 0 0,0-1 16,0 1-16,-21 0 0,0 0 0,21 0 16,-21 0-16,21-1 0,-21 1 15,0 42 17,0 1-32,0-1 0,0 0 15,0 0-15,0 0 16,0 0-16,0 1 0,0-1 0,0 0 15,0 0-15,22-21 16,-1 0-16,0 0 16,0 0-16,0 0 15,0-21-15,1 21 0,-1-21 0,0 0 16,0-1-16</inkml:trace>
  <inkml:trace contextRef="#ctx0" brushRef="#br4" timeOffset="50995.66">7789 14584 0,'0'0'0,"-21"0"0,0 0 15,0 0-15,0 0 32,21 21-32</inkml:trace>
  <inkml:trace contextRef="#ctx0" brushRef="#br4" timeOffset="51154.59">7112 14817 0,'0'21'0,"254"-212"0,-508 361 0,254-128 16,21-42-1,0 0-15,0 0 0,1 0 0,20 0 16,-21 0-16,21 0 0,1 0 16,-1-21-16</inkml:trace>
  <inkml:trace contextRef="#ctx0" brushRef="#br4" timeOffset="52035.61">7620 14817 0,'0'21'31,"0"0"-31,0 0 15,0 0-15,0 1 16,0-1-16,0 0 0,0 0 0,0 0 16,0 0-16,0 1 15,0-1-15,21 0 0,-21 0 16,0 0-16,0-42 47,0 0-47,0 0 15,0 0-15,0-1 0,0 1 16,0 0-16,0 0 0,0 0 16,21 0-16,-21-1 0,21 1 0,1 0 15,-1 0-15,0 21 0,0-21 0,0 21 16,0-21-16,1 21 0,-1 0 16,0 0-16,0 0 0,0 21 15,0 0-15,1 0 0,-1 0 16,-21 0-16,0 1 0,21-1 0,-21 0 15,0 0-15,0 0 0,0 22 0,0-22 16,0 0-16,0 0 0,-21 0 16,21 0-16,-21-21 0,-1 0 31,22-21-15,0 0-16,0 0 15,0 0-15,0 0 0,22-1 16,-22 1-16,21 0 0,-21-21 0,21 21 0,0-1 15,0 1-15,0 0 16,1 0-16,-1 0 0,0 21 0,0-21 16,0 21-16,0 0 0,1 0 15,-1 0-15,0 0 0,-21 21 0,0 0 16,21 0-16,-21 0 0,0 0 0,21 1 16,-21-1-16,0 0 0,0 0 15,0 0-15,0 0 0,0 1 0,0-1 16,-21 0-16,21 0 15,-21-21-15</inkml:trace>
  <inkml:trace contextRef="#ctx0" brushRef="#br4" timeOffset="52368.43">8382 14986 0,'21'0'16,"0"0"0,0-21-16,1 21 0,-22-21 15,21 21-15,0-21 0,0 21 0,0-22 16,0 22-16,1-21 0,-1 0 0,0 21 16,-21-21-16,21 0 15,-21 0-15,-21 21 16,0 0-16,0 0 15,-1 0-15,-20 0 0,21 21 0,0 0 16,0-21-16,-1 21 0,1 0 0,0 0 16,0 1-16,21-1 0,-21 0 15,21 0-15,0 0 0,0 0 0,0 1 16,0-1-16,0 0 16,42-21-16,-21 21 0,0-21 0,1 0 15,20 0-15,0 0 0,1 0 16,-1 0-16,0-21 0,1 21 15</inkml:trace>
  <inkml:trace contextRef="#ctx0" brushRef="#br4" timeOffset="54099.48">9271 14499 0,'42'0'15,"-21"0"-15,1 0 0,-1 0 16,0 0-16,21 0 0,-21-21 0,1 0 16,20 21-16,-21-21 0,21 0 15,-20-1-15,-1 1 0,0 0 0,-21 0 16,0 0-16,0 0 0,0-1 16,-21 1-16,21 0 15,-21 21-15,-22 0 0,22 0 0,0 0 16,-21 0-16,20 0 0,-20 21 15,21-21-15,0 21 0,0 1 0,-1 20 16,1-21-16,0 0 0,21 22 16,0-22-16,0 21 0,0-21 0,0 22 15,0-22-15,21 0 0,0 0 0,1 0 16,-1 0-16,0-21 0,0 22 16,0-1-16,22-21 0,-22 0 0,0 0 15,0 0-15,0 0 0,0 0 16,1 0-16,-44 0 31,1 0-31,-21 21 16,21-21-16,-22 21 0,1 0 0,21 0 15,-21 1-15,20-1 0,-20-21 16,21 21-16,-21 0 0,42 0 0,-22 0 16,22 1-16,0-1 0,0 0 0,0 0 15,0 0-15,22-21 0,-1 21 16,0-21-16,21 0 0,1 22 0,-22-22 15,21 0-15,0 0 0,1 0 16,-1 0-16,0 0 0,22 0 16,-22-22-16,1 22 0,-1-21 0,0 0 0,1 21 15,-22-21-15,0 0 16,0 0-16,0-1 0,-21 1 0,21 0 16,-21 0-16,0 0 0,0 0 0,0-1 15,0 1-15,0 0 0,-21 21 16,0 0-16,0 0 31,21 21-31,0 0 0,0 1 0,-21-1 16,21 0-16,0 0 0,0 0 0,0 0 15,0 1-15,0-1 16,0 0-16,-21 0 0,21 0 16,0 0-16,0 1 15,-22-22 1,22-22-1,0 1 1,0 0-16,0 0 0,22 0 16,-22 0-16,21-1 0,0 1 15,0-21-15,0 21 0,0 0 0,22-1 16,-22 1-16,0 0 0,21 0 0,-20 21 16,-1 0-16,0 0 0,0 0 15,0 0-15,-21 21 16,0 0-16,0 0 0,0 1 0,0-1 15,0 0-15,0 0 0,0 0 16,0 0-16,0 1 0,0-1 0,0 0 16,0 0-16,0 0 0,21-21 15,-21 21-15,22-21 0,-1 0 0,-21 22 16,21-22-16,0 0 0,0 0 16,0 0-16,1 0 0,-1 0 15,-21-22-15,21 1 0,0 21 0,-21-21 16,0 0-16,0 0 0,21 0 15,-21-1-15,21 1 0,-21 0 0,0 0 16,0 0-16,0-22 0,0 22 16,0 0-16,0 0 15,0 0-15,0 42 32,0 0-32,0 0 15,0 0-15,0 1 0,-21-1 0,21 0 16,0 21-16,0-21 0,0 1 15,0-1-15,0 0 0,0 0 16,0 0-16,0 0 0,21-21 16,1 0-16,-1 0 15,0 0-15,0 0 16,0 0-16,0-21 0,1 0 16,-1 0-16,0 0 15,0 0-15,0-1 0,0 1 0,1 0 16,-1-21-16,-21 21 0,21-1 15,-21 1-15,21 0 0,-21 0 0,0 0 16,0 0-16,-21 42 31,0 0-31,21 0 16,-21 0-16,21 0 0,0 1 16,0-1-16,0 0 0,0 0 0,0 0 15,0 0-15,0 1 0,0-1 16,0 0-16,0 0 15,21-21-15,0 0 0,0 0 16,0 0-16,0 0 0,1 0 0,20 0 16,-21 0-16,0 0 0,0-21 15,22 0-15,-22 0 0,0 21 0,0-22 16,0 1-16,1-21 0,-1 21 16,-21 0-16,0-1 0,0 1 0,21 21 15,-21-21-15,-21 21 16,21 21-1,-21-21-15,21 21 0,0 1 0,-22-22 16,22 21-16,-21 0 0,21 0 16,0 0-16,0 0 15,0 1-15,0-1 16,21-21 0,1 0-16,-1 0 15,0 0-15</inkml:trace>
  <inkml:trace contextRef="#ctx0" brushRef="#br4" timeOffset="54283.37">11176 14520 0,'-21'0'0,"42"0"0,-63-21 0,20 21 16,1 0-16,0 0 15,21 21 16,21-21-15,0 22-16,1-22 0,-1 0 0,0 21 16,0-21-16,21 21 0</inkml:trace>
  <inkml:trace contextRef="#ctx0" brushRef="#br4" timeOffset="54680.14">11451 14753 0,'-21'-21'32,"21"0"-32,21 0 15,0 21 1,0 0-16,1 0 16,-1 0-16,-21 21 15,21 0-15,-21 0 0,21-21 16,-21 21-16,0 1 0,0-1 0,0 0 15,0 0-15,0 0 0,0 0 0,0 1 16,0-1-16,-21-21 16,0 0-1,21-21 17,0-1-32,0 1 15,0 0-15,0 0 0,0 0 16,0 0-16,0-1 0,21 1 0,-21 0 15,21 0-15,-21 0 0,21 0 16,0-1-16,1 22 16,-1 0-16,0 0 0,0 0 15,0 0-15,0 0 16</inkml:trace>
  <inkml:trace contextRef="#ctx0" brushRef="#br4" timeOffset="55090.91">12065 14669 0,'0'0'16,"0"-22"-16,-21 22 15,0 0-15,-1 0 16,1 0-16,0 0 0,0 0 16,0 22-16,0-22 0,-1 21 0,1 0 15,21 0-15,-21 0 16,0 0-16,0 1 0,0-1 0,-1 0 15,22 0-15,0 0 0,0 0 0,0 1 16,0-1-16,0 0 16,0 0-16,22-21 0,-1 0 0,0 21 15,0-21-15,0 0 0,0 0 0,22 0 16,-22 0-16,0 0 0,21-21 16,-20 0-16,-1 21 0,0-21 0,0 0 15,0-1-15,-21 1 0,0 0 16,0 0-16,0 0 0,0 0 0,0-22 15,0 22-15,0 0 0,0-21 0,-21 20 16,0 22-16,0-21 16,0 21-16,-22 0 0,22 0 0,0 0 15,0 0-15,-22 21 0,22 1 16,0-22-16,0 21 0,21 0 0,0 0 16,-21 0-16,21 0 0,0 1 15</inkml:trace>
  <inkml:trace contextRef="#ctx0" brushRef="#br4" timeOffset="57295.39">12488 14690 0,'-21'21'16,"21"0"-1,-21 0-15,0 0 0,21 1 0,-21-1 16,-1 0-16,22 0 16,-21 0-16,21 0 0,0 1 0,0-1 15,-21 0-15,21 0 16,0 0-16,-21-21 47,21-21-47,0 0 15,0 0-15,0 0 0,0-1 16,0 1-16,0 0 0,0-21 16,0 21-16,21-1 0,0 1 0,0 0 15,-21 0-15,22 0 0,-1 21 16,0-21-16,0 21 0,0 0 15,0 0 1,-21 21-16,22 0 0,-22 0 0,0 0 16,0 0-16,0 1 0,0-1 0,0 0 15,0 0-15,0 0 0,0 0 16,21 1-16,-21-1 0,21 0 0,-21 0 16,21 0-16,0-21 15,0 0-15,1 0 0,-1 0 16,0 0-16,0 0 0,0 0 0,0 0 15,1 0-15,-1 0 0,0-21 16,0 21-16,0-21 0,0 0 0,-21 0 16,0-1-16,0 1 0,0 0 0,0 0 15,0 0-15,0 0 0,0-1 16,0 1-16,0 0 0,0 0 0,-21 21 31,0 0-31,0 0 16,21 21-16,0 0 0,0 0 15,0 1-15,-21-1 16,21 0-16,0 0 0,0 0 0,-21 0 16,21 1-16,0-1 15,0 0-15,0 0 0,0-42 63,0 0-63,0 0 0,0-1 15,0 1-15,21 0 16,-21 0-16,21 0 0,-21 0 0,21-1 16,0 1-16,-21 0 0,21 21 15,1-21-15,-1 21 16,-21 21 0,21-21-16,-21 21 0,0 0 15,0 1-15,0-1 0,21 0 16,-21 0-16,0 0 0,21 0 15,-21 1-15,0-1 0,21 0 16,1-21-16,-22 21 0,21-21 31,0 0-31,-21-21 16,0 0 0,21 0-16,0-1 0,-21 1 15,0 0-15,21 0 0,1 0 16,-1 0-16,0-1 0,-21 1 15,21 0-15,0 21 0,-21-21 0,21 21 16,1 0 0,-22 21-1,0 0-15,0 0 0,0 1 16,0-1-16,0 0 16,0 0-16,0 0 0,0 0 0,0 1 15,0-1 1,0 0-16,0 0 15,21-21-15,0 0 0,0 0 16,0 0-16,0 0 0,1 0 16,-1 0-16,0 0 0,0-21 15,0 0-15,0 0 0,1 21 16,-22-22-16,0 1 0,21 0 0,0 0 16,-21 0-16,0 0 0,0-1 0,0 1 15,0 0-15,0 0 0,0 0 16,-21 21 15,21 21-31,-21 0 0,-1-21 16,22 21-16,0 0 0,0 1 0,0-1 15,0 0-15,0 0 0,0 0 16,0 0-16,0 1 0,0-1 16,22 0-16,-1-21 15,0 21-15,0-21 0,0 0 0,0 0 16,1 0-16,-1 0 0,0 0 0,0 0 15,0-21-15,0 0 16,1 21-16,-1-21 0,-21-1 0,21 1 16,-21 0-16,21 0 0,0 0 15,-21 0-15,0-1 0,0 1 16,-21 42 15,0 1-15,21-1-16,-21 0 15,21 0-15,0 0 16,0 0-16,0 1 0,-21-22 16,21-22 31,21 1-32,0 0-15,-21 0 16,21 0-16,0 0 0,0-1 15,-21 1-15,22 0 0,-22 0 16,21 21-16,-21 21 31,0 0-31,0 0 16,0 1-16,0-1 16,0 0-16,0 0 0,0 0 0,0 0 15,0 1-15,21-22 16,0 0-16,0 0 15,0 0-15,1 0 16,-1 0-16,0 0 0,0 0 16,0-22-16,0 22 0,1-21 15,-1 0-15,-21 0 0,21 0 0,0 0 16,0-22-16,-21 22 0,21-21 16,-21 21-16,22-22 0,-22 1 0,21 0 15,-21 20-15,0-20 0,0 21 16,0-21-16,0 20 0,0 1 0,0 0 15,-21 21 1,21 21-16,-22 0 0,22 1 16,-21 20-16,21-21 0,-21 21 15,0 1-15,0-1 0,21-21 0,0 22 16,-21-1-16,21 0 0,-22-21 16,22 22-16,0-22 0,-21 0 15,21 0-15,0 0 0,0 1 0,0-1 16,0 0-16,21 0 15,1-21-15,-1 0 16,0 0-16,0 0 0,0-21 16,0 21-16,1-21 0,-22 0 15,21 21-15</inkml:trace>
  <inkml:trace contextRef="#ctx0" brushRef="#br4" timeOffset="57507.27">14055 14605 0,'0'0'0,"-22"21"31,44-21-31,-1 0 16,0 0-16,21 0 0,-21 0 15,1 0-15,-1 0 0,0 0 16,21 0-16,-21 0 0,1 0 0,20-21 15,-21 0-15,21 21 0,-20-21 0</inkml:trace>
  <inkml:trace contextRef="#ctx0" brushRef="#br4" timeOffset="57983.42">14690 14309 0,'21'0'16,"0"-21"0,0 21-16,0 0 0,0 0 15,1-22-15,-1 22 0,21-21 16,-21 21-16,0 0 0,1 0 0,-1 0 16,0 0-16,-21 21 31,0 1-31,0-1 0,0 0 15,-21 0-15,21 0 0,-21 22 16,-1-22-16,22 21 0,0 0 0,-21-20 16,21 20-16,0 0 0,-21-21 0,21 22 15,0-22-15,0 21 0,0-21 16,0 22-16,0-22 0,0 21 0,-21-21 16,21 1-16,0-1 0,0 21 15,0-21-15,-21 0 0,21 1 16,-21-1-16,21 0 0,0 0 0,0 0 15,-22-21-15,1 21 0,0 1 16,0-22-16,0 0 0,0 0 16,-1 0-16,1 0 15,0 0-15,0 0 0,0 0 0,0 0 16,-1 0-16,1 0 0,0 0 16,21-22-16,0 1 15,0 0-15,0 0 0,21 21 16,0-21-16</inkml:trace>
  <inkml:trace contextRef="#ctx0" brushRef="#br4" timeOffset="58728.46">15388 14880 0,'0'0'0,"-21"0"0,0 0 0,0-21 16,21 0 15,21 21-16,21 0-15,-21 0 0,22 0 0,-22 0 16,21 0-16,0 0 0,1 0 0,-1 0 16,0 0-16,1 0 0,-1 0 15,-21-21-15,22 21 0,-1 0 0,-21 0 16,0 0-16,0 0 0,1-21 16,-1 21-16,0 0 15,-21-22-15,-21 22 16,0 0-16,-22-21 15,22 21-15,0 0 0,0-21 0,-22 21 16,22 0-16,0 0 0,0 0 16,0-21-16,0 21 15,42 0 17,0 0-17,0 0-15,0 0 16,0 0-16,1 0 0,-1 0 0,0 0 15,0 0-15,0 0 16,0 0-16,1 0 0,-1 21 0,0-21 16,0 0-1,-21 21 1,0 0 0,-21 1-16,0-22 15,0 21-15,21 0 0,-22-21 0,1 21 16,0 0-16,0 0 0,0 1 15,0-1-15,-1 0 0,1 0 0,0-21 16,0 21-16,0 0 0,0 1 0,-1-22 16,1 21-16,0 0 0,0 0 15,0-21-15,21 21 16,-21-21 0</inkml:trace>
  <inkml:trace contextRef="#ctx0" brushRef="#br4" timeOffset="67871.4">17081 15050 0,'0'21'16,"-21"0"-1,21-42 79,0 0-78,0-1-16,21 22 0,-21-21 15,22 0-15,-1 0 0,0 0 0,-21 0 16,21-1-16,0 1 15,22-21-15,-22 21 0,0-22 0,21 22 16,-21-21-16,1 21 0,-1-22 16,0 22-16,0 0 0,0 0 0,-21 0 15,0 0-15,-21 21 32,0 0-32,0 0 0,0 21 15,-1-21-15,1 21 0,0 0 16,0 0-16,0 0 0,21 1 0,0-1 15,0 0-15,0 0 16,0 0-16,0 0 0,0 1 0,0-1 16,21 0-1,0 0-15,0-21 16,0 21-16,1-21 0,-1 0 0,0 21 16,0 1-16,0-22 15,-21 21-15,21-21 0,-21 21 0,0 0 16,0 0-1,-21-21-15,0 0 16,0 0-16,0 0 0,0 0 16,-1 0-16,1 0 0,0 0 0,0 0 15,0 0 1,21-21-16,0 0 31,0 42 0,21 0-15,0-21 0,0 0-16,-21 21 0,21-21 15,1 0-15,-1 0 0,0 0 0,0 0 16,21 0-16,-20 0 0,20 0 0,-21 0 16,0 0-16,22 0 0,-22 0 15,0 0-15,21-21 0,-21 0 16,1 21-16,-1-21 0,0 0 0,0 0 15,0-1-15,0 1 0,-21 0 16,0 0-16,22-21 0,-22 20 0,21 22 16,-21-21-16,0 0 0,0 0 15,0 0 1,-21 21 0,21 21-16,-22 0 0,22 0 15,-21 0-15,0 1 0,21-1 16,-21 0-16,21 0 0,0 0 15,0 0-15,0 1 0,0-1 0,0 0 16,0 0-16,0 0 0,21 0 16,0 1-1,0-22-15,1 0 0,-1 0 0,0 0 16,0 0-16,0 0 0,0 0 16,1 0-16,-1 0 0,21-22 0,-21 1 15,0 0-15,1 0 0,-1 0 0,0 0 16,0-1-16,0 1 0,0-21 15,1 21-15,-22-22 0,21 1 0,0 21 16,-21-21-16,0 20 0,0-20 16,21 21-16,-21 0 0,0 0 0,0-1 15,0 1-15,0 42 32,0 1-32,-21-1 15,21 0-15,0 21 0,-21-21 16,0 1-16,21 20 0,-22-21 0,22 21 15,0-20-15,0 20 0,-21-21 16,21 0-16,-21 0 0,21 1 0,-21-1 16,21 0-16,0 0 0,0 0 0,0 0 15,0 1-15,21-22 32,0 0-32,0 0 15,1-22-15,-1 22 0,0-21 16,-21 0-16,21 0 0,-21 0 15</inkml:trace>
  <inkml:trace contextRef="#ctx0" brushRef="#br4" timeOffset="68107.26">18097 14774 0,'-21'0'16,"148"0"-16,-233 0 0,106 0 15,22 0 1,-1 0-16,0 0 0,0-21 16,0 21-16,22 0 0,-22 0 0,0-21 15,0 21-15,0 0 0,0 0 16,1 0-16,-1 0 0,0 0 16,0-21-16,0 21 15,0 0-15,1 0 16</inkml:trace>
  <inkml:trace contextRef="#ctx0" brushRef="#br4" timeOffset="69170.66">18542 14817 0,'0'0'0,"21"0"0,-21-21 16,0-1 0,0 1-16,0 0 15,0 42 32,0 0-31,0 1-16,-21-1 0,0 0 15,21 0-15,0 0 0,0 0 16,0 1-16,0-1 0,0 0 16,0 0-16,0 0 15,21-21-15,0 0 16,0 0-16,0 0 0,1 0 0,-1 0 15,21 0-15,-21 0 0,0 0 0,1-21 16,-1 0-16,0 21 0,0-21 16,0 0-16,0-1 0,1 22 0,-1-21 15,-21 0-15,21 0 16,-21 0-16,21 0 0,-21-1 0,0 1 16,0 0-1,0 42 16,0 0-15,0 1-16,-21-1 0,21 0 16,-21 0-16,21 0 15,0 0-15,0 1 0,0-1 16,21-21 0,0 21-16,0-21 15,0 0-15,1 0 0,-1 0 16,0 0-16,0 0 0,0-21 15,0 21-15,1-21 0,-1-1 16,0 22-16,-21-21 0,21 0 0,0 0 16,-21 0-16,21 0 15,-21-1-15,0 1 0,22 0 0,-22 0 16,0 0 0,0 42-1,-22 0 1,1 0-16,21 0 15,0 22-15,0-22 0,-21 0 0,21 21 16,-21-20-16,0 20 0,21 0 16,-21 1-16,21 20 0,0-21 15,-22 22-15,1-22 0,21 22 0,-21-22 16,21 22-16,-21-1 0,0-21 0,0 22 16,-1-22-16,1 1 0,0 20 15,0-21-15,0 1 0,0-1 0,-1 0 16,1-20-16,0 20 0,21-21 0,0 0 15,-21-21-15,21-21 32,21 0-32,-21 0 0,21 0 15</inkml:trace>
  <inkml:trace contextRef="#ctx0" brushRef="#br4" timeOffset="69475">19177 14817 0,'42'-127'31,"-21"106"-31,-105 380 0,105-570 0,64 41 0,-64 149 0,0 21 16,0 0-16,0-21 0,22 21 16,-22 0-16,0 0 0,0 0 0,0 21 15,0 0-15,1 1 0,-22-1 16,0 0-16,0 0 0,0 21 0,0-20 15,0-1-15,0 0 0,-22 21 16,1-21-16,0-21 0,-21 22 16,21-1-16,-1 0 0,-20-21 0,21 21 15,0-21-15,0 0 0,-1 0 0,1 0 16,0 0-16,0 0 16,21-21-1,0 0-15,0 0 0</inkml:trace>
  <inkml:trace contextRef="#ctx0" brushRef="#br4" timeOffset="69959.23">20320 14457 0,'0'-21'0,"0"42"0,21-63 16,0 42-16,-21-22 16,0 44 15,-21-1-31,0 21 0,21-21 16,-21 0-16,0 22 0,21-22 15,-22 21-15,1-21 0,21 22 0,-21-22 16,21 0-16,-21 21 0,21-20 15,-21-1-15,21 0 0,0 0 16,0 0-16,0 0 0,0 1 16,0-44 15,0 1-15,0 0-16</inkml:trace>
  <inkml:trace contextRef="#ctx0" brushRef="#br4" timeOffset="70851.22">20066 14796 0,'-21'0'16,"42"0"15,-21 0-31,21 0 0,0 0 16,22 0-16,-22-22 0,21 22 0,0 0 15,1-21-15,-1 0 0,0 21 0,1-21 16,20 0-16,-20 0 0,-1-1 15,0 1-15,1 0 0,-22 0 0,21 0 16,-21 0-16,0-1 0,-21-20 16,0 21-16,0 0 0,0 0 15,0-1 1,-21 22 0,0 0-16,0 22 15,21-1-15,0 21 16,-21-21-16,21 0 0,-21 1 0,21 20 15,0-21-15,-22 0 0,22 22 16,0-22-16,0 0 0,0 21 0,-21-21 16,21 1-16,-21-1 0,21 0 0,0 0 15,0 0-15,-21 0 0,21 1 16,-21-22-16,21-22 47,21 1-32,0 0-15,0 21 0,-21-21 16,21 0-16,1-22 0,20 22 0,-21 0 16,0 0-16,0 0 0,22 0 15,-22-1-15,0 22 0,0 0 0,0-21 16,1 21-16,-1 0 0,-21 21 16,0 1-1,0-1-15,0 0 0,0 0 0,0 0 16,0 0-16,0 1 0,0-1 15,0 0-15,0 0 0,0 0 0,0 0 16,0 1-16,0-1 16,21-21-16,0 0 15,0 21-15,0-21 0,1 0 16,-1 0-16,0 0 0,0 0 0,0 0 16,0 0-16,1-21 0,-1 0 15,0 21-15,0-22 0,0 1 0,-21 0 16,21 0-16,1 0 0,-22 0 15,21-1-15,-21 1 0,0 0 0,0 0 16,0 0-16,0 0 0,0-1 16,-21 22-1,-1 0-15,22 22 0,-21-1 16,0-21-16,21 21 0,-21 0 16,21 0-16,0 0 0,0 22 15,0-22-15,0 0 0,0 0 0,0 0 16,0 1-16,0-1 15,21 0-15,0-21 0,0 0 16,1 0-16,-1 0 0,0 0 16,0 0-16,0 0 0,0 0 15,1 0-15,-1-21 0,0 21 0,-21-21 16,0-1-16,21 22 0,-21-21 0,21 21 16,-21-21-16,21 0 0,-21 0 15,22 21-15,-22-21 0,0-1 16</inkml:trace>
  <inkml:trace contextRef="#ctx0" brushRef="#br4" timeOffset="72903.11">22352 14901 0,'0'0'0,"21"0"0,0 0 15,0 0-15,1 0 0,-1 0 16,0-21-16,0 21 0,0-21 16,0 21-16,1-21 0,20 0 0,-42 0 15,21-1-15,0 1 0,-21 0 16,21-21-16,-21 21 0,0-1 0,0 1 15,0-21-15,0 21 0,0 0 16,-21-1-16,21 1 0,-21 21 0,0 0 16,0 0-16,0 0 0,-1 21 15,1 1-15,0-1 16,0 0-16,0 0 0,0 21 16,-1-20-16,22 20 0,0-21 0,-21 21 15,21-20-15,0 20 0,0-21 16,0 0-16,0 0 0,0 1 0,21-1 15,1 0-15,-1-21 0,0 0 16,0 21-16,21-21 0,-20 0 0,20 0 16,0 0-16,-21 0 0,22-21 0,-1 0 15,0 0-15,1 21 0,-1-22 16,0 1-16,1-21 0,-22 21 0,21 0 16,-21-1-16,1-20 0,-22 21 15,21-21-15,-21 20 0,21 1 0,-21 0 16,0 0-16,0 42 47,-21 0-47,0 0 15,21 1-15,-22-1 0,22 0 0,0 0 16,0 0-16,-21 0 0,21 1 0,-21-1 16,21 0-16,0 0 0,-21 0 15,21 0-15,0 1 16,0-44 15,0 1-15,0 0-16,0 0 15,0 0-15,21 0 0,0-1 0,0 1 16,-21-21-16,22 21 0,-1 0 0,0-1 16,0 1-16,0 0 0,0 21 15,1-21-15,-1 21 0,0 0 0,0 0 16,0 0-16,-21 21 15,21 0-15,-21 0 0,22 1 16,-22-1-16,0 0 0,0 0 0,0 0 16,0 0-16,21 1 0,-21-1 15,0 0-15,21 0 0,-21 0 16,0 0-16,21 1 16,0-22-1,0 0-15,1 0 16,-1 0-16,0 0 0,-21-22 15,21 22-15,0-21 0,0 0 0,1 21 16,-22-21-16,21 0 0,0-22 0,-21 22 16,21 0-16,-21 0 0,21-21 15,-21 20-15,0 1 0,21 0 16,-21 0-16,0 42 31,-21 0-31,21 0 16,-21 1-16,21-1 0,-21 0 15,21 0-15,0 0 0,0 0 0,0 1 16,0-1-16,0 0 0,0 0 0,0 0 16,0 0-16,0 1 15,21-22-15,0 0 0,0 21 0,1-21 16,-1 0-16,0 0 0,0 0 16,0 0-16,0 0 0,1-21 0,-1-1 15,21 22-15,-42-21 0,21 0 0,0 0 16,1 0-16,-1 0 0,-21-1 15,21 1-15,-21-21 0,21 21 0,0 0 16,-21-22-16,0 22 0,0 0 16,21 0-16,-21 0 15,0 42 1,0 0-16,-21-21 16,21 21-16,-21 0 0,21 0 0,0 1 15,0 20-15,-21-21 0,21 0 0,0 0 16,0 1-16,0-1 0,0 0 15,0 0-15,21 0 16,0-21-16,0 0 0,1 0 16,-1 0-16,0 0 0,0 0 15,0 0-15,22 0 0,-22 0 0,0-21 16,-21 0-16,21 0 16,0 0-16,0-1 0,1 1 0,-22 0 15,21-21-15,-21 21 0,21-1 0,-21 1 16,0 0-16,0 0 0,0 42 31,0 0-15,-21 0-16,0 1 0,21-1 0,-22 0 15,22 0-15,0 0 0,0 0 0,0 1 16,0-1-16,0 0 0,0 0 16,0 0-1,0-42 16,0 0-15,0 0-16,22 0 0,-22-1 16</inkml:trace>
  <inkml:trace contextRef="#ctx0" brushRef="#br4" timeOffset="73095.8">24342 14415 0,'-22'0'31,"65"0"-31,-64 0 0,-1 21 47,44-21-31,-1 0-16,0 21 15,0-21-15</inkml:trace>
  <inkml:trace contextRef="#ctx0" brushRef="#br4" timeOffset="73536.14">24617 14605 0,'-21'0'0,"42"0"0,-64 0 15,43-21 1,0 0-16,0 0 0,22-1 15,-1 22-15,0 0 16,0 0-16,0-21 0,0 21 0,1 0 16,-1 0-16,21 0 0,-21 21 15,0 1-15,1-1 0,-22 0 16,21 0-16,-21 21 0,0-20 16,0-1-16,0 0 0,0 0 0,0 0 15,0 0-15,0 1 0,-21-22 0,21 21 16,0 0-1,-22-21-15,22-21 32,0 0-17,0-1-15,22 1 0,-22 0 16,0 0-16,0 0 0,21 0 16,0-1-16,-21 1 0,0 0 0,21 0 15,-21 0-15,21 21 0,0 0 16,-21-21-16,22 21 15,-1 0-15,0 0 0,0-22 16,0 22-16,0 0 0,1 0 16,-1 0-16,0 0 0</inkml:trace>
  <inkml:trace contextRef="#ctx0" brushRef="#br4" timeOffset="75971.16">25400 14499 0,'0'-21'31,"0"42"-31,-21-42 16,0 21 0,-1 21-16,22 0 0,-21 1 0,0-1 15,21 0-15,-21 0 16,21 0-16,-21 0 0,21 1 0,-21-1 16,21 0-16,0 0 0,0 0 0,0 0 0,0 1 15,0-1-15,0 0 16,21-21-16,0 21 0,0-21 0,0 0 15,0 0-15,1 0 0,20 0 0,-21 0 16,0 0-16,0 0 0,22 0 16,-22 0-16,0-21 0,0 0 0,0 0 15,1-1-15,-1 1 0,0 0 16,-21 0-16,0-21 0,0 20 0,0-20 16,0 0-16,0 21 0,0-22 0,-21 22 15,0 0-15,-1 0 16,-20 21-16,21 0 0,0 0 0,-22 0 15,22 0-15,-21 0 0,21 21 16,0 0-16,-22 0 0,22 0 0,0 1 16,21-1-16,0 0 0,0 21 0,0-21 15,0 1-15,0-1 0,0 21 16,21-21-16,0 0 0,0-21 0,1 22 16,20-1-16,-21-21 0,21 0 15,1 21-15,-1-21 0,0 0 0,1 0 16,-1 0-16,0 0 0,1 0 0,-1-21 15,-21 0-15,22 21 0,-1-22 16,-21 1-16,0-21 0,22 21 16,-22 0-16,0-22 0,0 22 0,-21 0 15,0 0-15,21 0 0,-21-1 16,-21 44 15,0-1-31,21 0 0,-21 0 0,0 0 16,21 0-16,-22 1 0,22-1 15,-21 0-15,0 0 0,21 0 0,0 0 16,-21 1-16,21-1 0,-21-21 16,21 21-16,0-42 47,0 0-32,0-1-15,21 1 0,0 0 16,-21 0-16,21-21 0,0 20 15,1 1-15,-1-21 0,0 21 0,0 0 16,0-1-16,0 1 0,1 0 0,-1 21 16,0 0-16,0 0 0,0 0 15,-21 21-15,0 0 0,0 1 16,0-1-16,0 0 0,0 0 16,0 0-16,0 0 0,0 1 0,0-1 15,0 0-15,21 0 0,-21 0 16,22 0-16,-1 1 0,0-1 0,0 0 15,0-21-15,0 0 16,1 0-16,-1 0 0,21 0 16,-21 0-16,0 0 0,1 0 0,-1 0 15,0 0-15,0 0 0,0-21 0,-21 0 16,21-1-16,-21 1 0,22 0 16,-22 0-16,21 0 0,-21-22 0,0 22 15,0 0-15,0 0 0,0 0 16,0 0-16,0-1 0,0 44 31,-21-22-31,-1 21 16,22 0-16,-21 0 0,21 0 15,0 0-15,-21 1 0,21-1 16,-21 21-16,0-21 0,21 0 16,0 1-16,0-1 0,-21 0 15,21-42 32,0 0-31,0-1-16,21 1 0,0-21 15,-21 21-15,21 0 0,0-22 16,-21 22-16,21 0 0,1 0 16,-1 0-16,0-1 0,0 1 15,0 21-15,0 0 16,1 21-16,-22 1 0,0-1 15,0 0-15,0 0 0,0 0 16,0 0-16,0 1 0,0-1 0,0 21 16,0-21-16,0 0 0,0 1 15,0-1-15,0 0 0,0 0 16,21-21 15,-21-21-15,0 0-1,21 21-15,0-21 0,0-1 0,-21 1 16,21 0-16,1 0 0,-1 0 0,21-22 16,-21 22-16,0-21 0,22 21 15,-22 0-15,0-1 0,21 1 0,-20 0 16,-1 21-16,0 0 0,0 0 16,-21 21-1,0 0-15,0 1 16,0-1-16,0 0 0,0 0 0,0 0 15,0 0-15,0 1 0,0-1 0,0 0 16,0 0-16,0 0 16,21-21-16,-21 21 0,21 1 0,1-22 15,-1 0-15,0 0 0,0 0 16,21 0-16,-20 0 0,20 0 0,-21 0 16,21 0-16,-20 0 0,-1 0 15,0-22-15,0 1 0,0 0 0,0 0 16,1 0-16,-22 0 0,21-1 0,-21 1 15,0-21-15,0 21 0,0 0 16,0-1-16,-21 22 16,-1 0-16,1 0 0,0 0 15,0 22-15,0-1 16,21 0-16,-21 0 0,21 21 0,0-20 16,0-1-16,0 0 0,0 0 15,0 0-15,0 0 0,0 1 0,0-1 16,21-21-16,0 0 15,0 21-15,0-21 0,0 0 0,1 0 16,-1 0-16,0 0 0,0 0 0,21-21 16,-20 21-16,-1-21 0,0-1 15,0 1-15,21 0 0,-20 0 0,-1 0 16,0 0-16,0-22 0,0 22 16,-21 0-16,0 0 0,21 21 15,-21-21-15,0 42 16,-21 0-1,21 0-15,0 0 0,-21 0 0,0 1 16,21-1-16,-21 0 0,21 0 16,0 0-16,-21 0 0,21 1 15,-22-22-15,22 21 0,0-42 63,22-1-63,-1 1 0,0 0 15,0 0-15,0 0 0,0-22 16,1 22-16,-1-21 0,0 21 16,21 0-16,-21-1 0,1 1 15,-1 0-15,0 21 0,0 0 16,-21 21 0,0 0-16,0 1 0,0-1 15,0 0-15,21 21 0,-21-21 0,0 1 16,21-1-16,-21 0 0,22 0 0,-22 0 15,21 0-15,0 1 0,0-1 0,0-21 16,0 21-16,22-21 0,-22 0 16,0 0-16,0 0 0,0 0 0,1 0 15,-1 0 1,0-21-16,-21 0 0,0-1 16,21 1-16,0-21 0,-21 21 15,21-22-15,-21 1 0,22-21 0,-1 20 16,-21-20-16,0 20 0,21 1 0,-21 0 15,21-1-15,-21 22 0,0 0 16,0 0-16,0 0 0,0 63 31,-21-21-31,0 0 16,21 22-16,-21-1 0,21 0 16,0 1-16,-22-1 0,22-21 0,-21 22 15,21-1-15,0 0 0,0-21 16,0 22-16,0-22 0,0 0 15,0 0-15,0 0 0,0 1 0,0-1 16,21-21 0,1 0-16,-1 0 15,0 0-15,0-21 16,0 21-16,0-22 0,1 1 0,-1 0 16,0 0-16,-21 0 0,0 0 15,0-1-15</inkml:trace>
  <inkml:trace contextRef="#ctx0" brushRef="#br4" timeOffset="76179.05">28511 14478 0,'-21'0'0,"148"0"0,-233 0 0,85 21 16,42-21 15,1 0-31,-1 0 15,0 0-15,0 0 0,0 0 0,0 0 16,1 0-16,-1 0 0,0 0 16,-21-21-16,21 0 0,-21 0 15,21 21-15,-21-21 16</inkml:trace>
  <inkml:trace contextRef="#ctx0" brushRef="#br4" timeOffset="79670.85">29464 14753 0,'0'64'32,"0"-43"-32,21-21 47,0 0-47,0 0 0,1-21 15,20 21-15,-21-21 0,0 21 0,0-22 16,22 1-16,-22 0 0,0 0 0,-21 0 15,21 0-15,-21-22 0,0 22 16,0 0-16,0-21 0,0 20 0,0 1 16,0 0-16,-21 21 15,0 0-15,0 0 0,0 21 16,-1 0-16,22 1 16,-21-1-16,0 0 0,0 21 0,21-21 15,0 1-15,0 20 0,-21-21 16,21 21-16,0-20 0,0-1 0,0 0 15,0 0-15,0 0 0,0 0 16,21 1-16,0-22 0,0 21 16,0-21-16,1 0 0,-1 0 15,0 0-15,0-21 16,0 21-16,0-22 0,22 1 0,-22 0 16,0 0-16,21 0 0,1 0 15,-22-22-15,21 22 0,1-21 0,-1 21 16,21-22-16,-20 22 15,-1 0-15,0 21 0,1 0 0,-22 0 16,21 0-16,-21 0 0,-21 21 16,0 0-16,0 0 0,0 22 15,0-22-15,0 0 0,0 0 0,-21 0 16,0 1-16,21 20 0,-21-42 16,0 21-16,0 0 0,-1 0 0,22 1 15,0-44 32,22 1-47,-1 21 0,0-21 0,0 0 16,0 0-16,0 0 15,1-1-15,-1 1 0,0-21 0,0 21 16,21-22-16,-20 22 0,-22 0 16,21 0-16,-21 0 0,21 0 0,-42 21 46,21 21-46,-21 0 0,21 0 16,-22 0-16,22 0 0,0 1 0,-21-1 16,21 0-16,0 0 0,0 0 15,0 0-15,0 1 0,0-1 0,0 0 16,0 0-16,21 0 16,1-21-16,-1 21 15,0-21-15,0 0 0,0 0 0,0 0 16,22 0-16,-22 0 0,0 0 15,0 0-15,22-21 0,-22 0 0,0 0 16,0 21-16,0-21 0,0 0 16,1-1-16,-1-20 0,-21 21 0,21 0 15,-21 0-15,0-1 0,0 1 16,0 0-16,0 0 0,-21 21 16,0 0-16,-1 0 0,1 0 15,0 21-15,21 0 0,-21 0 0,0 1 16,21-1-16,0 0 0,0 21 15,0-21-15,-21 1 0,21-1 16,0 0-16,0 0 0,0 0 0,0 0 16,21-21-16,0 22 0,0-22 15,0 0-15,0 21 0,1-21 0,-1 0 16,21 0-16,-21 0 0,0 0 16,1 0-16,20 0 0,-21-21 0,0 21 15,0-22-15,22 1 0,-22 0 16,0 0-16,21 0 0,-20 0 15,-1-22-15,21 22 0,-21-21 16,0-1-16,1 22 0,20 0 0,-21 0 16,0 0-16,-21 0 0,21-1 15,1 22-15,-22 22 32,0-1-32,0 0 0,0 0 15,0 0 1,0-42 31,0 0-47,0 0 15,-22 21 1,22-21-16,-21 21 0,21-22 16,-21 22-1,0 0-15,0 0 0,0 22 16,-1-1-16,1 0 0,21 0 15,-21 0-15,21 0 0,-21 1 0,21-1 16,0 21-16,0-21 0,0 0 16,0 1-16,0-1 0,0 0 0,0 0 15,0 0-15,21-21 16,0 21-16,0-21 0,1 22 16,-1-22-16,0 0 0,0 0 15,0 0-15,0 0 0,22 0 16,-22 0-16,-21-22 0,21 22 15,0-21-15,0 0 0,1 0 0,-1 0 16,0 0-16,-21-22 0,21 22 16,0-21-16,-21 21 0,21-1 0,-21 1 15,0 0-15,0 0 0,0 42 32,0 0-32,0 0 15,-21 22-15,0-22 0,21 0 16,-21 0-16,21 0 0,0 1 15,0-1-15,0 0 0,0 0 0,0 0 16,0 0-16,0 1 16,21-22-16,0 0 15,0 0-15,1 0 16,-1 0-16,0 0 0,0 0 16,0 0-16,0-22 0,-21 1 15,22 0-15,-1 0 0,0 0 0,0 0 16,-21-1-16,21 1 0,0 0 15,1-21-15,-22 21 0,0-1 16,21 1-16,-21 42 31,-21 1-15,21-1-16,0 0 0,-22 0 16,22 0-16,-21 0 15,21 1-15,0-1 16,0 0-1,21-21 1,1 0 78,-1 0-63,0 0 16,0 0-47,0 0 16,0 0-1,1-21-15,-22 0 0,21 21 0,-21-22 16,21 1-16,0 0 0,-21-21 15,21 21-15,0-22 0,-21 1 0,22 0 16,-1-1-16,-21 1 0,0 0 16,21-22-16,-21 43 0,21-21 15,-21 20-15,0-20 0,0 21 16,-21 42 0,0-21-1,0 42-15,-1-20 0,1 20 16,0 0-16,0 1 0,0-1 0,21 21 15,0-20-15,-21-1 0,21 0 16,-22 1-16,22-22 0,0 21 16,0-21-16,0 22 0,0-22 0,0 0 15,0 0-15,22-21 16,-1 21-16,0-21 0,0 0 0,0 0 16,0 0-16,1 0 15,-1 0-15,0 0 0,0 0 0,21-21 16,-20 0-16,-1 0 0,0 0 15,0 0-15,0-1 0,0 1 16,1 0-16,-22 0 0,0 0 0,21 0 16,-42 21 15,21 21-31,-22 0 16,22 0-16,-21 0 0,21 0 15,0 1-15,0-1 0,0 0 16,0 0-16,0 0 15,21-21 1,1 0-16,-1 0 0,0 0 16,0 0-16,0 0 0,0 0 0,1 0 15,-1 0-15,0 0 0,0-21 16,0 0-16,0 0 0,-21 0 0,22-1 16,-1 1-16,0 0 0,-21 0 15,0 0-15,0 42 47,0 0-47,-21 0 0,21 0 16,0 1-16,0-1 0,-21 0 0,21 0 15,0 0-15,0 0 16,0 1-16,0-1 16,21 0-1,0-21-15,0 0 16,0 0-16,0 0 0,-21-21 15,0 0-15,22-1 16,-22 1-16,0 0 0,0 0 16,0 0-16,0 0 0,0-1 0,0 1 15,-22 0-15,44 21 63,-1 0-48,0-21-15,0 21 0,0 0 16,0 0-16,1-21 0,20 21 0,-21 0 16,0 0-16,22 0 0,-22 0 15,0 0-15,0 21 0,-21 0 16,21 0-16,-21 0 16,0 1-16,0-1 0,0 0 15,0 0-15,0 0 0,-21 0 16,21 1-16,-21-22 15,21 21-15,-21-21 0,21 21 16,-21-21 0,-1 0-1,22-21 1,0 0-16,0-1 16,0 1-16,22 0 0,-1 0 15,21-21-15,-21 20 0,22-20 16,-22 21-16,21-21 0,0 20 15,22 1-15,-22-21 0,1 42 0,-1 0 16,0 0-16,-21 0 16,1 0-16,-1 21 0,0 0 0,-21 22 15,21-22-15,-21 21 0,0-21 16,0 22-16,0-1 0,-21-21 16,0 21-16,0-20 0,21-1 0,-22 0 15,1 0-15,0 0 0,0 0 16,0-21-16,21 22 0,-21-22 15,-1 0-15,1 0 0,0 0 16,0 0 0,21-22-16,-21 1 0,21 0 15,0 0-15</inkml:trace>
  <inkml:trace contextRef="#ctx0" brushRef="#br4" timeOffset="79858.75">33274 14393 0,'-85'-42'16,"212"148"-16,-169-170 0,-64 1 16,85 63-1,21 21 1,-21-21 0,21 21-16,-21-21 15,-1 0-15,1 0 16,0 0-16</inkml:trace>
  <inkml:trace contextRef="#ctx0" brushRef="#br4" timeOffset="80064.64">32046 14478 0,'0'0'0,"21"0"31,1 0-31,20 0 0,-21 0 15,21 0-15,1 0 0,-1 0 0,22 0 16,-22 0-16,0-21 0,1 21 16,-22 0-16,0 0 0,0 0 15,-21-21-15,-21 21 16,0 0-16</inkml:trace>
  <inkml:trace contextRef="#ctx0" brushRef="#br4" timeOffset="81249.02">21251 15600 0,'0'0'0,"21"-21"0,-21 0 16,0-1-16,0 1 0,0 0 15,0 0-15,0 0 0,0 0 16,-21 21 0,0 0-1,0 21-15,0 0 0,21 0 0,-21 0 16,-1 22-16,1-22 0,0 0 16,21 21-16,0-21 0,-21 1 0,21 20 15,0-21-15,0 0 0,0 0 16,0 1-16,0-1 0,21-21 0,0 21 15,0-21-15,1 0 0,-1 0 0,0 0 16,0 0-16,21 0 0,-20 0 16,20-21-16,0 21 0,-21-21 0,1-1 15,20 1-15,-42 0 0,21 0 16,-21 0-16,0-22 0,0 22 0,0 0 16,-21-21-16,0 21 0,0-22 15,-1 22-15,1 0 0,-21 0 16,21 0-16,0-1 0,-22 1 0,22 21 15,0 0-15,21-21 16,-21 21-16,42 0 16,0 0-16,0 0 15,22 0-15,-1 0 0,-21 0 16,43 0-16,-22 0 0,0-21 0,22 21 16,-22-21-16,22 21 0,-1-21 15,-21 21-15,1-22 0,20 1 16,-20 21-16,-1-21 0,-21 0 0,0 21 15,0-21-15,1 21 0,-1 0 16,-42 0 15,-1 21-31,22 0 0,-21 0 0,0 0 16,0 1-16,21 20 0,0-21 16,-21 21-16,21-20 0,-21 20 0,21 0 15,0 1-15,0-1 0,0 0 16,0-21-16,0 43 0,0-22 0,-22 1 15,22 20-15,0-21 0,-21 22 16,21-22-16,0 22 0,0-22 0,-21 22 16,0-22-16,0 0 0,0 22 15,-1-43-15,1 21 0,0 1 16,21-22-16,-42 21 0,42-21 0,-21 0 16,-1 1-16,1-1 0,0-21 0,0 0 15,0 0-15,0-21 16,21-1-16,-22 1 0,22-21 15,-21 21-15,21-22 0,0 1 0,0 0 16,0-22-16,0 22 0,0-22 16,0 22-16,0-21 0,0 20 0,21-20 15,1 20-15,-1 1 16,0 0-16,0 21 0,0-22 0,0 22 16,1 0-16,20 0 0,-21 0 0,21-1 15,-20 1-15,20 0 0,0 0 16,-21 21-16,22-21 0,-1 0 0,0-1 15,1 1-15</inkml:trace>
  <inkml:trace contextRef="#ctx0" brushRef="#br4" timeOffset="81512.87">23072 15304 0,'0'-22'0,"0"44"0,0-65 0,0 22 15,0 0-15,0 42 32,-22 0-32,22 0 15,0 22-15,-21-22 0,0 21 0,0 1 16,0-1-16,21-21 0,-21 21 16,-1 1-16,22-22 0,-21 21 0,0-21 15,21 1-15,-21 20 0,21-21 16,0 0-16,-21-21 0,21 21 0,-21 1 15,-1-22 1</inkml:trace>
  <inkml:trace contextRef="#ctx0" brushRef="#br4" timeOffset="82303.16">22585 15621 0,'0'-42'31,"0"105"-31,0-84 0,0-42 0,21 63 0,21 0 0,-21 0 15,1-22-15,20 22 0,0 0 0,1 0 16,-1-21-16,0 21 0,1 0 16,-1-21-16,0 0 0,22 21 15,-22-21-15,0 0 0,-20 21 0,20-22 16,-21 1-16,0 0 0,0 0 16,1 0-16,-22 0 0,21-1 0,-21 1 15,0 0-15,0 0 16,-21 21-1,-1 21 1,22 0-16,-21 0 0,21 1 0,0 20 16,0-21-16,-21 21 0,21 1 15,-21-22-15,0 21 0,21-21 0,0 22 16,-21-22-16,21 0 0,-22 0 0,1 22 16,0-22-16,21 0 0,0 0 15,-21-21-15,21 21 0,-21 0 16,21-42 15,21 0-15,0 21-16,0-21 0,0 0 15,1 0-15,-22-22 0,21 22 0,0 0 16,21 0-16,-21 0 0,1-1 0,-22 1 16,21 21-16,0 0 0,0-21 15,0 21-15,-21 21 16,0 0-16,0 1 15,0-1-15,0 0 0,0 0 16,0 0-16,0 0 0,-21 1 0,21-1 16,0 0-16,0 0 15,0 0-15,21-21 16,0 0-16,1 0 0,-1 0 16,0 0-16,21 0 0,-21 0 15,22 0-15,-1 0 0,0 0 0,1-21 16,-1 0-16,-21 21 0,22-21 15,-22 0-15,0-1 0,0 1 0,0 0 16,-21-21-16,0 21 0,0-1 0,0 1 16,0 0-16,-21 21 15,0 0-15,0 0 16,0 0-16,-1 21 0,22 0 0,-21 1 16,21-1-16,-21-21 0,21 21 15,-21 0-15,21 0 0,0 0 0,0 1 16,0-1-16,0 0 15,21-21-15,0 0 0,0 0 16,1 0-16,-1 0 16,0 0-16,0 0 0,21 0 15,-20-21-15,20 21 0,-21-21 0</inkml:trace>
  <inkml:trace contextRef="#ctx0" brushRef="#br4" timeOffset="82778.88">25167 15367 0,'0'21'16,"0"0"-16,0 1 15,0-1-15,0 21 0,0-21 16,0 22-16,-21-1 0,21 0 0,-21 1 16,21-1-16,-21 0 0,21 1 15,0-1-15,-22 21 0,1 43 16,0-63-16,0 20 16,0-21-16,21 1 0,-21 20 0,-1-20 15,1-22-15,0 21 0,0 0 0,0-20 16,0-1-16,-1 21 0,1-42 15,21 21-15,0 0 0,0-42 32</inkml:trace>
  <inkml:trace contextRef="#ctx0" brushRef="#br4" timeOffset="83144.11">24998 15706 0,'0'-21'0,"0"-1"0,0 234 0,0-381 0,0 84 16,0 64-16,0 0 0,0 0 0,0-1 16,21 1-16,0 0 0,0 0 0,0 0 15,1 0-15,20-1 0,-21 22 16,21-21-16,1 21 0,-1 0 0,0 0 16,1 0-16,-1 0 0,0 21 15,1 1-15,-22-1 0,0 0 0,0 0 16,-21 0-16,0 0 0,0 22 15,0-22-15,0 0 0,-21 0 0,0 0 16,-21 1-16,20-1 0,-20 0 16,0-21-16,21 21 0,-22-21 15,22 0-15,-21 0 0,21 0 0,-1 0 16,1 0-16,0 0 0,21-21 31,0 0-15,21 21-16,0 0 15,1-21-15,-1 21 0,0 0 0,0-22 16,21 22-16</inkml:trace>
  <inkml:trace contextRef="#ctx0" brushRef="#br4" timeOffset="83534.87">25739 15515 0,'0'-21'16,"0"42"-16,0-63 15,21 42-15,0 0 16,-21-21-16,21 21 0,0-21 16,0 21-16,1 0 0,20 0 0,-21 0 15,0 0-15,22 0 0,-22 21 16,0 0-16,0-21 0,0 21 0,0 0 16,-21 0-16,22 22 0,-22-22 15,0 0-15,0 0 0,0 0 16,0 1-16,-22-1 0,1-21 0,21 21 0,-21 0 15,0-21-15,0 0 16,21 21-16,-21-21 16,21-21-1,0 0-15,21 0 16,-21 0-16,21-1 0,-21 1 16,21 0-16,0 0 0,-21 0 15,21 0-15,1-1 0,-1 1 0,-21 0 16,21 0-16,0 21 0,-21-21 15,21 21-15,0 0 0,1 0 16,-1 0 0,0 0-16,0 0 0,0 0 0</inkml:trace>
  <inkml:trace contextRef="#ctx0" brushRef="#br4" timeOffset="84028.44">26733 15536 0,'0'0'0,"0"-21"0,0 0 0,0 0 15,0 0-15,0 0 0,0-1 16,0 1-16,-21 21 31,0 0-31,0 0 16,0 21-16,0 1 0,-1-1 0,1-21 15,-21 21-15,42 0 0,-21 21 16,0-20-16,-1-1 0,22 0 0,-21 0 16,21 0-16,0 0 0,0 1 15,0-1-15,0 0 0,21 0 16,1-21-16,-1 0 0,0 21 16,0-21-16,0 0 0,0 0 0,1 0 15,-1 0-15,0 0 0,0-21 16,0 21-16,0-21 0,1 0 15,-1 21-15,0-21 0,-21-1 0,0-20 16,21 21-16,-21 0 0,0-22 16,0 22-16,0 0 0,0-21 0,0 21 15,0-1-15,0 1 0,-21 0 16,0 0-16,0 21 0,-1 0 0,1 0 16,0 0-16,0 0 0,0 0 15,0 21-15,-1 0 0,1-21 0,0 21 16,21 1-16,-21-1 0,21 0 0,0 0 15,0 0-15,0 0 0,0 1 16,21-22-16,0 21 0,0-21 0,1 0 16</inkml:trace>
  <inkml:trace contextRef="#ctx0" brushRef="#br4" timeOffset="85888.98">27284 15685 0,'0'0'0,"21"0"15,-21-22-15,21 22 16,-21-21-16,0 0 16,0 0-1,0 0-15,0 0 16,0-1-16,0 1 16,-21 21-16,0 0 0,0-21 15,-1 21-15,1 0 16,0 0-16,0 0 0,0 0 15,0 21-15,-1-21 0,1 21 16,0-21-16,0 22 0,0-1 0,21 0 16,-21 0-1,21 0-15,0 0 0,0 1 16,21-22-16,0 0 16,0 0-16,0 0 0,0 0 15,1 0-15,-1 0 0,0 0 0,21 0 16,-21 0-16,1 0 0,-1-22 15,0 22-15,-21-21 0,21 21 0,-21-21 16,21 21-16,-21-21 0,0 0 16,0 0-1,-21 21 32,21 21-47,0 0 0,-21 0 16,21 0-16,0 22 0,0-22 0,-21 0 15,21 21-15,0 1 0,0-22 16,0 21-16,-21 0 0,21 1 0,-22 20 16,22-20-16,0-1 0,0 0 15,-21 22-15,21-22 0,-21 0 0,21 1 16,0-1-16,0 0 0,-21 1 0,21-1 16,-21 0-16,0 22 0,21-22 15,-22 1-15,1 20 0,0-21 16,0 1-16,0-1 0,-22 0 15,22 1-15,0-1 0,0-21 0,0 22 16,0-22-16</inkml:trace>
  <inkml:trace contextRef="#ctx0" brushRef="#br4" timeOffset="86126.84">26776 17124 0,'-85'-148'31,"43"-106"-15,169 656-16,-254-847 0,127 382 15,0 21-15,0-1 0,0-20 16,0 20-16,21 1 0,0-21 16,0 20-16,22 1 0,-22 0 0,21-1 15,0 1-15,1 0 0,-1-1 16,-21 22-16,22-21 0,-1 21 0,0-1 16,-21-20-16,22 21 0,-22 0 15,0 21-15,0-21 0,0-1 0,1 1 16,-1 21-16,-21-21 0,21 0 15,0 21-15,0-21 0</inkml:trace>
  <inkml:trace contextRef="#ctx0" brushRef="#br4" timeOffset="86615.2">27580 15536 0,'-21'-21'0,"42"42"0,-63-42 16,42 0-16,0 0 0,0 0 16,0 0-1,0-1 1,21 22-16,0 0 0,0 0 16,0 0-16,1 0 0,-1 0 15,0 0-15,-21 22 0,0-1 16,0 0-16,21 0 0,-21 0 15,0 22-15,0-22 16,0 0-16,0 0 16,0 0-16,0 0 0,0 1 0,0-1 15,-21-21-15,0 0 32,21-21-17,0-1 1,0 1-16,0 0 0,0 0 15,21 0-15,-21 0 0,21-1 16,0 1-16,-21 0 0,21 0 16,1 0-16,-1 0 0,0-1 15,0 22-15,0-21 16,0 21-16,1 0 16,-1 0-1,0 21 1,0-21-16,0 22 0</inkml:trace>
  <inkml:trace contextRef="#ctx0" brushRef="#br4" timeOffset="87871.37">28363 15515 0,'0'-21'16,"0"0"-1,0 0-15,0 0 0,0-1 16,0 1-16,0 0 16,0 0-16,0 0 15,-21 21-15,0-21 16,0 21-16,0 0 0,-1 0 16,1 0-16,-21 0 0,21 0 15,0 21-15,-1 0 0,-20 0 0,21 0 16,0 0-16,0 1 0,-1-1 15,1 0-15,0 0 0,0 0 16,21 22-16,-21-43 0,21 21 0,0 0 16,0 0-16,0 0 15,21-21-15,0 21 0,0-21 0,0 0 16,1 0-16,-1 0 0,0 0 16,0 0-16,0 0 0,0 0 0,22-21 15,-22 0-15,0 21 0,0-21 16,0 0-16,1 0 0,-1-1 0,0 1 15,-21 0-15,0 0 0,21 0 16,-21 0-16,0-1 0,0 1 16,0 0-16,0 42 31,-21 0-15,21 1-16,0-1 0,0 0 15,0 0-15,0 0 0,0 0 16,0 1-16,0-1 0,0 0 15,21-21-15,0 0 0,0 0 16,1 0-16,-1 0 0,0 0 16,0 0-16,0 0 0,0 0 0,1 0 15,-1-21-15,-21 0 0,21 21 16,0-22-16,-21 1 0,21 0 16,-21 0-16,0 0 0,21 0 15,-21-1-15,22-20 0,-22 21 0,0 0 16,0 0-16,0 42 47,0 0-47,0 0 0,0 0 15,0 0-15,0 1 0,-22-1 16,22 0-16,0 0 0,-21 0 0,21 0 16,-21 1-16,21-1 0,0 0 15,0 0 1,-21-21-16,21-21 47,0 0-47,0 0 15,0-1-15,0 1 0,0 0 16,21 0-16,0 0 0,-21 0 16,21-22-16,1 22 0,-1 0 0,0 0 15,0 0-15,0 21 0,0-22 16,1 22-16,-1 0 0,0 0 0,0 0 15,0 0-15,0 0 0,1 22 16,-22-1-16,0 0 0,0 0 16,0 0-16,0 0 0,0 1 15,0-1-15,0 0 0,0 0 0,0 0 16,0 0-16,0 1 16,-22-22-1,1 0 1,21-22 15,0 1-31,0 0 16,0 0-16,0 0 0,0 0 15,21-1-15,1 1 0,-1 0 0,21 0 16,-21-21-16,0 20 0,22 1 0,-1 0 16,-21 0-16,22 0 15,-22 0-15,21-1 0,-21 22 0,0 0 16,1 0-16,-1 0 0,0 0 15,-21 22-15,0-1 0,0 0 0,0 0 16,0 21-16,0-20 0,0 20 16,-21-21-16,0 21 0,-1-20 0,1-1 15,0 0-15,0 0 0,0 0 16,0 0-16,-1 1 0,1-1 16,0-21-16,0 0 15</inkml:trace>
  <inkml:trace contextRef="#ctx0" brushRef="#br4" timeOffset="88071.25">29527 15536 0,'0'-21'15,"-21"21"32,0 0-47,0-21 16,0 21-16,0 0 16</inkml:trace>
  <inkml:trace contextRef="#ctx0" brushRef="#br5" timeOffset="97184.37">23707 6710 0,'-22'0'31,"22"-21"-31,-21 21 0,21-21 15,-21-1 1,21 1-16,0 0 16,0 0-1,0 42 17,0 0-32,0 0 15,0 1-15,0 20 0,0-21 16,0 21-16,0-20 0,0 20 0,0 0 15,0-21-15,0 22 0,0-1 16,0 0-16,0 1 0,0 20 16,0-20-16,0 20 0,0 1 15,0-22-15,-21 21 0,0 1 0,21-22 16,-21 1-16,21 20 0,0-21 0,-22 1 16,1-1-16,21 0 0,0 1 15,-21-1-15,0 0 0,21 1 0,-21-22 16,21 21-16,-21-21 0,21 1 15,0-1-15,0 0 0,0-42 32,0 0-32,0-1 15,0 1-15,0 0 0,21-21 0,0 21 16</inkml:trace>
  <inkml:trace contextRef="#ctx0" brushRef="#br5" timeOffset="98144.27">23749 6562 0,'0'0'0,"0"-21"15,0-1 1,-21 22-16,21-21 16,21 21 15,0 0-31,0 0 0,0 21 16,22-21-16,-1 0 0,0 0 0,1 0 15,-1 0-15,22 0 0,-1-21 16,1 0-16,-1 21 0,22 0 0,-1 0 15,1-21-15,0 21 0,-1 0 16,1 0-16,0-21 0,-22 21 0,22 0 16,-22 0-16,1 0 15,-22 0-15,22 0 0,-22-21 0,0 21 16,-20 0-16,20 0 0,-21 0 16,0 0-16,0 0 0,1 0 0,-1 0 15,0 0 1,-21 21-1,0 0 1,21 0-16,-21 0 0,0 0 16,0 1-16,21-1 0,-21 21 15,0-21-15,0 22 0,0-22 0,0 21 16,0-21-16,0 22 0,0-22 16,0 21-16,0 0 0,0-20 15,0 20-15,0 0 0,0 1 16,0-1-16,0 0 0,0 1 0,0-1 15,0 0-15,0 1 0,0 20 16,0-21-16,0-20 0,0 20 0,0 0 16,0 1-16,0-22 0,0 0 0,0 21 15,0-21-15,0 1 0,-21-1 16,21 0-16,-21 0 0,21 0 0,-21 0 16,21 1-16,-21-22 0,21 21 15,0 0-15,-22-21 0,22 21 0,-21-21 16,21 21-16,0 0 15,-21-21-15,0 22 16,21-1 0,-21-21-16,0 0 15,-1 21-15,1-21 0,0 0 16,0 21-16,0-21 16,-22 0-16,22 0 0,-21 21 0,21-21 15,-22 0-15,-20 0 0,-1 0 16,1 0-16,-22 0 0,1 0 0,-1 0 15,0 0-15,1 0 0,-1 0 0,0 0 16,22 0-16,-22 0 0,22 0 16,-1 0-16,1 0 0,-1 0 15,1 0-15,20 0 0,1 0 16,0 0-16,-1-21 0,22 21 0,0 0 16,0 0-16,0 0 15,21-21 1,21 0-1,0 21-15,0-21 0,0-1 16,0 22-16,1-21 0</inkml:trace>
  <inkml:trace contextRef="#ctx0" brushRef="#br5" timeOffset="98499.4">24066 6964 0,'0'0'0,"-21"0"15,42-21 1,1 21-16,-1 0 16,0 0-16,21 0 0,-21 0 15,22 0-15,-22 0 0,21 0 0,1 0 16,-1 0-16,-21 0 0,21 0 16,-20 0-16,-1 0 0,0 0 0,-42 0 46,0 0-46</inkml:trace>
  <inkml:trace contextRef="#ctx0" brushRef="#br5" timeOffset="98847.66">24299 6964 0,'0'21'15,"0"-42"-15,0 63 0,0-21 16,0 1-1,0-1-15,0 0 0,0 0 16,0 0-16,0 0 0,0 1 0,0 20 16,0-21-16,0 0 0,0 22 15,0-22-15,0 0 0,0 21 0,0-21 16,0 1-16,0-1 16,-21 0-16,0 0 0,0-21 0,0 21 15,-1 0-15,1-21 0,0 22 16,0-22-16,0 0 0,0 0 0,-1 0 15,1 0-15,0 0 0,0 0 0,0 0 16,21-22-16,-21 22 0,21-21 16,-22 0-16,1 0 0,21 0 15,0 0-15,0-1 16,0 1-16,0 0 16,21 21-16,1-21 0,-1 21 15,0-21-15,0 0 0</inkml:trace>
  <inkml:trace contextRef="#ctx0" brushRef="#br5" timeOffset="99156.65">24553 6985 0,'0'21'31,"0"0"-15,0 1-16,0-1 15,0 0-15,-21 21 0,21-21 0,-21 22 16,21-22-16,0 21 0,-21 1 16,21-22-16,-21 21 0,21-21 0,0 0 15,0 22-15,0-22 0,0 0 16,0 0-16,0 0 0,21-42 47,0 21-47</inkml:trace>
  <inkml:trace contextRef="#ctx0" brushRef="#br5" timeOffset="99418.64">24828 7027 0,'-21'0'16,"21"-21"-1,21 21 1,22 0-16,-22 0 0,0-21 16,21 21-16,-20 0 0,-1 0 15,21 0-15,-21 0 0,22 0 0,-22 0 16,0 0-16,0 0 0,0 0 15,0 0-15,1 0 16,-44 0 0,1 0-1,0 0-15</inkml:trace>
  <inkml:trace contextRef="#ctx0" brushRef="#br5" timeOffset="99644.51">24998 7027 0,'0'0'0,"-21"0"16,21 22-16,-22-1 0,22 0 0,0 0 16,0 0-16,0 0 15,-21 22-15,21-22 0,0 21 0,0-21 16,0 1-16,0 20 0,0-21 0,0 0 16,0 0-16,0 1 0,0-1 15,0 0-15,0 0 0,0 0 16,0 0-1,-21-21-15</inkml:trace>
  <inkml:trace contextRef="#ctx0" brushRef="#br5" timeOffset="101019.32">296 16193 0,'0'0'0,"43"0"47,-22 0-47,21 0 0,0 0 16,1 0-16,-1-22 0,0 22 0,22-21 16,-22 21-16,1-21 0,-1 21 15,0-21-15,-21 21 0,22 0 0,-22 0 16,-42 0 15,0 21-31</inkml:trace>
  <inkml:trace contextRef="#ctx0" brushRef="#br5" timeOffset="101383.11">677 16171 0,'-21'0'16,"42"0"-16,-42 22 15,21-1-15,0 0 16,0 0 0,0 0-16,0 0 0,21 1 15,-21-1-15,0 21 0,0-21 0,0 0 16,0 1-16,0-1 0,0 21 16,0-21-16,0 0 15,-21 1-15,0 20 0,0-21 0,-22 0 16,22 0-16,0 1 0,-21-1 15,21 0-15,-22-21 0,22 0 16,-21 0-16,21 0 0,-1 0 0,-20 0 16,21-21-16,0 21 0,0-21 15,-1-1-15,1 1 0,0 0 16,21 0-16,0 0 0,0 0 0,0-1 16,0 1-16,21 21 15,0 0-15,1-21 0,20 21 16,-21 0-16,21 0 0,-20-21 15,20 21-15,-21-21 0,21 21 16</inkml:trace>
  <inkml:trace contextRef="#ctx0" brushRef="#br5" timeOffset="101684.08">1122 16129 0,'0'-21'0,"0"42"0,0-21 47,0 21-47,0 0 0,0 22 16,0-22-16,0 21 0,0-21 0,-21 22 16,21-1-16,0 0 0,0 1 15,-22-1-15,22-21 0,0 22 16,0-1-16,0-21 0,0 21 0,0-20 15,-21 20-15,21-21 0,0 0 16,0 0-16,21-21 16,1 0-16,-1-21 0,0 21 15,0-21-15,0-21 16,0 21-16</inkml:trace>
  <inkml:trace contextRef="#ctx0" brushRef="#br5" timeOffset="101931.04">1609 16129 0,'0'-21'31,"21"21"-15,0-21-16,0 21 15,21 0-15,-20 0 0,20-21 16,0 21-16,1 0 0,-1-22 15,21 22-15,-41 0 0,20 0 0,0 0 16,-21 0-16,1 0 0,-1 0 16,-42 0-1,-1 22 1</inkml:trace>
  <inkml:trace contextRef="#ctx0" brushRef="#br5" timeOffset="102174.88">1905 16108 0,'0'-21'0,"0"63"16,0-63-16,0 63 0,0-21 15,0 1-15,0-1 0,0 0 0,0 21 16,0-21-16,0 22 0,0-22 16,0 21-16,0-21 0,0 22 0,0-22 15,0 21-15,0-21 0,0 22 16,0-22-16,0 21 0,-21-21 15,21 1-15,-21 20 0,21-21 16,0 0-16,21-21 16,0-21-1,0 21-15</inkml:trace>
  <inkml:trace contextRef="#ctx0" brushRef="#br5" timeOffset="102815.46">2963 15854 0,'0'-21'31,"21"21"-31,1 0 0,-1 0 16,0 0-16,0 0 0,0-21 15,0 21-15,1 0 0,-1 0 0,21 0 16,-21 0-16,0 0 15,-42 0 17,0 0-32,0 0 0,0 0 15,-22 0-15,22 21 0,0-21 16,-21 0-16,21 0 0,-1 0 0,1 0 16,0 0-16,0 0 15,21 21-15,0 0 16,0 0-16,0 0 15,0 1-15,0-1 0,0 21 16,0 0-16,0-20 0,0 41 0,0-21 16,0 1-16,-21-1 0,21 22 15,-21-22-15,21 0 0,-22 22 0,22-1 16,0-20-16,0 20 0,-21 1 16,21-22-16,0 21 0,0 1 15,0-22-15,0 1 0,0-1 16,0-21-16,21 21 0,1-20 0,-1-1 15,0 0-15,0-21 0,0 0 16,22 0-16,-22 0 0,21 0 0,-21 0 16,22-21-16,-1 0 0,-21 21 15,21-43-15,1 22 0,-22 0 0,21-21 16,-21-1-16</inkml:trace>
  <inkml:trace contextRef="#ctx0" brushRef="#br5" timeOffset="103075.29">3429 16193 0,'0'0'0,"-21"-22"0,42 1 31,0 21-31,0 0 0,22 0 0,-22-21 16,21 21-16,0 0 0,1-21 15,-1 21-15,22-21 0,-22 21 0,0 0 16,1-21-16,-1 21 0,-21 0 16,0 0-16,0 0 0,1 0 15,-44 0 1,1 0 0,0 0-16</inkml:trace>
  <inkml:trace contextRef="#ctx0" brushRef="#br5" timeOffset="103403.4">3746 16150 0,'0'43'31,"0"-22"-31,0-106 0,0 106 0,0 64 0,0-64 16,0 0-16,0 0 0,0 22 0,22-22 16,-22 0-16,21 0 15,-21 0-15,0 1 0,0-1 0,0 0 16,0 21-16,0-21 0,0 1 15,0-1-15,0 0 0,0 21 0,0-21 16,-21 1-16,21-1 0,-22 0 16,1 0-16,0-21 0,-21 21 0,21 0 15,-1-21-15,-20 0 0,21 0 16,-21 0-16,20 0 0,1 0 0,-21 0 16,21 0-16,0-21 0,-1 21 15,1-21-15,0 0 0,0 0 16,21 0-16,0-1 0,0 1 15,0 0 1,0 0-16,21 0 0,0 21 16,0-21-16</inkml:trace>
  <inkml:trace contextRef="#ctx0" brushRef="#br5" timeOffset="105215.21">4318 16404 0,'21'0'0,"21"-42"31,-42 21-31,0 0 0,0-1 16,0 1-16,0 0 16,0 0-16,0 0 0,0 0 0,0-1 15,-21 22-15,0-21 0,0 21 16,0 0-16,0 0 0,-1 0 0,-20 0 15,21 0-15,0 21 16,0 1-16,-1-1 0,1 0 0,0 0 16,0 21-16,0-20 0,21 20 15,0-21-15,0 21 0,0-20 0,0 20 16,0-21-16,0 21 0,0-20 16,0-1-16,0 0 0,21 0 0,0 0 15,0-21-15,0 21 0,1-21 16,-1 0-16,0 0 0,0 0 15,0 0-15,0 0 0,-21-21 16,22 21-16,-1-21 0,0 0 16,-21 0-16,0 0 15,21-1-15,0 1 0,-21 0 0,0 0 16,0 0-16,0-22 0,21 22 16,-21 0-16,0 0 0,0 0 0,22 0 15,-22-1-15,0 1 0,0 42 47,0 1-47,0-1 0,0 0 0,0 0 16,0 0-16,0 0 0,0 1 15,0-1-15,0 0 0,0 0 0,0 0 16,0 0-16,0 1 16,0-1-16,21-21 0,0 21 0,0-21 15,0 21-15,0-21 16,1 0-16,-1 0 0,0 0 15,0 0-15,0-21 0,0 21 16,1-21-16,-1 0 0,0 21 0,-21-22 16,21 1-16,0 0 0,0 0 15,-21 0-15,0 0 0,22-1 0,-22 1 16,21 0-16,-21 0 0,0 0 16,0 0-16,0-1 0,0 44 46,0-1-46,0 0 0,0 0 16,-21 0-16,21 0 0,0 1 16,0-1-16,0 0 0,0 0 0,0 0 15,0 0-15,0 1 0,0-1 16,0 0-16,21-21 0,0 21 0,0-21 16,0 0-16,0 0 15,1 0-15,-1 0 0,0 0 0,0 0 16,0 0-16,0-21 0,1 0 15,-1 21-15,-21-21 0,21-1 0,-21 1 16,21 0-16,-21 0 0,21 0 16,-21 0-16,0-1 0,0 1 15,0 0-15,0 0 0,0 0 16,0 0-16,-21 21 16,0-22-16,42 22 46,0 0-46,0 0 16,22 0-16,-22 0 0,0 0 16,21 0-16,1 0 0,-1 0 0,-21 0 15,22 0-15,-1 0 0,0 0 16,1 0-16,-1 0 0,-21 0 16,0 0-16,0 0 0,-42 0 31,0 0-16,0 0-15,0 0 0,0 0 16,-1 0-16,1 0 0,0 0 0,0 22 16,0-1-16,0 0 0,-1 0 15,1 0-15,0 0 0,21 1 0,-21-1 16,0 0-16,0 0 0,21 0 16,-22 0-16,22 1 0,0-1 0,0 0 15,0 0-15,0 0 16,0 0-16,0 1 15,22-22-15,-1 0 16,0 0-16,0 0 0,-21-22 16,21 1-16,0 21 0,1-21 15,-1 21-15,0-21 0,0 0 0,0 0 16,-21-1-16,21 1 0,1 0 16,-22 0-16,0 0 0,21-22 0,-21 22 15,21 0-15,-21 0 0,21 0 16,-21 0-16,0-1 0,0 44 31,0-1-15,0 0-16,0 0 15,0 0-15,-21 0 0,21 1 16,0-1-16,0 0 0,0 0 16,0 0-16,0 0 15,21-21-15,-21 22 0,21-22 16,0 0-1,1 0 1,-22-22 15,0 1 1</inkml:trace>
  <inkml:trace contextRef="#ctx0" brushRef="#br5" timeOffset="105419.03">5651 16531 0,'0'21'32,"0"-42"-32</inkml:trace>
  <inkml:trace contextRef="#ctx0" brushRef="#br5" timeOffset="107207.24">6435 16341 0,'42'-64'31,"-42"43"-31,21 0 15,-21 0-15,21 0 16,-21 42 15,0 0-15,0 0-16,0 0 0,0 22 16,0-22-16,0 0 0,-21 0 0,21 21 15,-21-20-15,21-1 0,-21 0 16,21 0-16,0 0 0,0 0 15,0 1-15,0-44 47,0 1-47,0 0 16,21 0-16,-21 0 0,21 0 0,-21-22 16,0 22-16</inkml:trace>
  <inkml:trace contextRef="#ctx0" brushRef="#br5" timeOffset="107577.03">6583 15875 0,'-21'0'31,"42"0"-31,-64 0 0,43 21 0,-21-21 16,21 21-16,-21 1 0,21-1 15,0 0-15,0 0 16,0 0-16,0 0 0,21-21 15,0 22-15,1-22 0,-1 0 16,0 0-16,0 0 0,0 0 16,0 0-16,1-22 0,-1 22 0,0-21 15,-21 0-15,0 0 16,0 0-16,0 0 0,0-1 16,0 1-16,-21 21 0,0-21 0,21 0 15,-22 21-15,1 0 0,0-21 0,0 21 16,0 0-16,0 0 0,-1 0 15,1 21 1,0 0-16,21 0 0,0 0 16,0 1-16,0-1 0,0 0 0,0 0 15,0 0-15,0 0 0,0 1 16,21-1-16,0 0 0,1 0 0,-1-21 16,0 21-16</inkml:trace>
  <inkml:trace contextRef="#ctx0" brushRef="#br5" timeOffset="108078.74">7048 16193 0,'-21'0'15,"42"0"-15,-42 21 32,21 0-17,0 0-15,-21-21 0,21 21 0,0 0 16,0 1-16,-21-1 0,21 0 15,0 0-15,0 0 0,0 0 16,0 1-16,0-1 0,0 0 16,0 0-16,-21 0 0,21 0 15,-21-21 1,21-21 31,0 0-47,0 0 0,0 0 0,0 0 15,0-1-15,0 1 0,0-21 16,21 21-16,0-22 0,0 22 0,21-21 16,-20 21-16,20 0 0,0-22 15,-21 22-15,22 21 0,-1 0 0,-21 0 16,22 0-16,-22 0 0,21 21 16,-21 0-16,0 1 0,1-1 0,-1 21 15,-21-21-15,0 22 0,0-1 16,0-21-16,0 21 0,0-20 0,0 20 15,-21-21-15,-1 0 0,1 0 16,0 1-16,0-1 0,21 0 16,0 0-16,-21-21 0,21 21 15,21-21 1,0 0 0,0-21-16</inkml:trace>
  <inkml:trace contextRef="#ctx0" brushRef="#br5" timeOffset="108512.57">8361 16193 0,'0'-22'0,"0"44"0,0-65 0,0 22 15,0 0-15,0 0 16,0 42 15,-21 0-31,21 0 0,0 0 16,-22 1-16,22 20 15,0-21-15,0 0 0,-21 22 0,21-22 16,-21 21-16,21-21 0,0 22 16,0-22-16,0 0 0,-21 21 0,21-21 15,0 1-15,0-1 0,0 0 16,0 0-16,21-21 16,0 21-16,0-21 0,1 0 15,-1 0-15,0 0 0,-21-21 16,21 21-16,-21-21 0,0 0 15,0 0-15,0-1 16</inkml:trace>
  <inkml:trace contextRef="#ctx0" brushRef="#br5" timeOffset="108835.48">8213 16447 0,'-22'-22'31,"128"1"0,-85 21-31,-126 43 0,253-107 0,-127 64 0,21 0 0,1-21 16,-1 21-16,0 0 0,1-21 16,-1 21-16,0-21 0,1 21 0,-22 0 15,21 0-15,-21 0 0,0 0 16,-21 21-16,0 0 0,0 0 16,0 0-1,0 0-15,-21 1 0,21-1 16,0 0-16,-21 0 0,0 0 15,21 0-15,0 1 16,0-1-16,0-42 63,0-1-63</inkml:trace>
  <inkml:trace contextRef="#ctx0" brushRef="#br5" timeOffset="109147.79">8869 16171 0,'0'0'16,"-21"0"-16,21 22 16,21-22 15,0 0-31,0 0 15,0 0-15,0 0 0,-21-22 0,0 1 16,0 0 0,0 0-16,0 0 15,-21 21 1,0 0-16,0 0 0,0 0 0,0 0 16,-1 0-16,1 0 15,21 21-15,-21 0 0,21 0 16,0 0-16,0 1 0,0-1 15,0 0-15,0 0 0,21 0 16,0-21-16,1 21 0,-1 1 0</inkml:trace>
  <inkml:trace contextRef="#ctx0" brushRef="#br5" timeOffset="110119.58">9229 16341 0,'0'0'0,"0"21"47,-22-21-47,22 21 0,0 0 15,0 0-15,-21 1 16,21-1-16,0 0 16,0 0-16,0 0 0,0 0 15,0 1 1,0-1-16,-21-21 0,21 21 15,0-42 17,0 0-17,0-1-15,0 1 0,0 0 16,21 0-16,-21 0 0,21 0 0,1-1 16,-22 1-16,21 0 0,0 0 15,0 0-15,-21 0 0,21-1 0,0 22 16,1 0-16,-1 0 15,0 0-15,-21 22 16,0-1-16,21-21 16,-21 21-16,0 0 0,21 0 0,-21 22 15,0-22-15,0 0 16,0 0-16,0 0 0,0 0 0,0 1 16,0-44 46,21 1-62,1 0 0,-22 0 16,21 0-16,-21 0 0,21-1 15,0 1-15,0 0 0,-21-21 16,21 21-16,1 21 0,-1-22 0,0 1 16,0 21-16,0 0 15,-21 21 1,0 1-16,0-1 0,0 0 15,0 0-15,0 0 0,0 0 0,0 1 16,0-1-16,0 0 0,0 0 16,0 0-16,0 0 0,0 1 15,0-1-15,21 0 0,1-21 16,-1 21-16,0-21 0,0 0 0,0 21 16,0-21-16,1 0 0,20 0 15,-21 0-15,0 0 0,22 0 0,-22-21 16,0 0-16,21 21 0,-21-21 15,1 0-15,20-1 0,-21 1 16,-21 0-16,21-21 0,0 21 0,-21-1 16,22-20-16,-22 21 0,0 0 15,0 0-15,0-1 0,0 1 0,-22 21 32,1 0-32,0 21 0,0 1 15,21-1-15,0 0 0,-21 0 16,21 0-16,-21 0 0,21 1 0,0-1 15,0 0-15,0 0 0,0 0 16,0 0-16,21-21 0,0 22 0,-21-1 16,21-21-16,0 0 0,0 0 15,1 0-15,-1 0 0,0 0 16,0 0-16,0 0 0,0 0 0,1 0 16,-1 0-16,-21-21 0,21-1 15,0 22-15,0-21 0,-21 0 0,21 0 16,1-21-16,-1 20 0,-21 1 15</inkml:trace>
  <inkml:trace contextRef="#ctx0" brushRef="#br5" timeOffset="110671.56">10541 15790 0,'21'0'31,"0"0"-15,0 0-16,1 0 0,-1 0 0,21 0 16,-21 0-16,22-21 0,-1 21 0,0 0 15,1 0-15,-1 0 0,-21-21 16,21 21-16,-20 0 0,-1 0 0,0 0 16,0 0-16,0 0 0,0 0 15,-21 21 1,0 0-1,0 1-15,0-1 0,0 0 16,0 0-16,0 0 0,-21 22 16,21-22-16,-21 21 0,21 0 0,0-20 15,-21 20-15,21 0 0,0 1 0,0-1 16,0 0-16,0-21 0,0 22 16,-21-1-16,21-21 0,0 22 0,0-1 15,0-21-15,0 21 0,0 1 16,0-1-16,0 0 0,0-20 0,0 20 15,0 0-15,0 1 0,0-22 16,-21 21-16,21-21 0,0 0 0,-22 22 16,1-22-16,0-21 15,0 21-15,0 0 0,0-21 0,-1 21 16,1-21-16,0 0 0,0 0 16,0 0-16,-22 0 0,22 0 0,0 0 15,0 0-15,0 0 16,0 0-16,-1 0 0,1 0 15,0 0-15,0-21 16,21 0-16,0 0 16,0 0-16,21 0 0,0-1 15</inkml:trace>
  <inkml:trace contextRef="#ctx0" brushRef="#br5" timeOffset="111588.71">11938 16383 0,'0'0'0,"-42"0"0,20 0 15,-20-21-15,21 21 0,0 0 16,0 0-16,-1 0 0,1 0 0,0 0 16,0 0-16,42 0 31,21 0-16,-20 0-15,20 0 0,0 0 0,1 0 16,20 0-16,1 0 0,-1 0 16,1 0-16,20 0 0,-20 0 0,-1 0 15,1 0-15,-1 0 0,1 0 16,-22 0-16,22 0 0,-22 0 0,-21 0 16,21 0-16,-20 0 0,-1 0 15,-21-21 1,0 0-16,-21-1 0,-1 22 15,1-21-15,0 0 0,-21 21 16,21-21-16,-1 21 0,-20 0 0,21-21 16,-21 21-16,20 0 0,-20 0 15,21 0-15,0 0 0,0-21 0,-1 21 16,1 0-16,0 0 0,42 0 31,0 0-15,22 0-16,-1 0 0,-21 0 15,22 0-15,-1 21 0,0-21 0,1 0 16,-1 0-16,-21 0 0,21 21 16,-20-21-16,20 0 0,-21 21 0,0-21 15,-21 21-15,0 0 16,0 1-16,0-1 0,-21 0 16,0 0-16,0 0 0,0 0 15,-1 1-15,-20-1 0,21 0 0,0 0 16,-22 21-16,22-20 0,-21-1 15,21 0-15,0 21 0,-1-21 0,-20 1 16,21-1-16,0 0 0,21 0 16,-21 0-16,21 0 0,-22-21 15,22 22-15,0-1 0,22-42 32,-22-1-32,21 1 15</inkml:trace>
  <inkml:trace contextRef="#ctx0" brushRef="#br5" timeOffset="114552.65">14224 16023 0,'21'0'0,"-42"0"0,42-21 0,-21 0 15,0 0 1,-21 21-16,0 0 16,0 0-16,-1 0 15,1 0-15,0 0 0,0 0 0,-21 21 16,20-21-16,1 21 0,-21 0 15,21 22-15,0-22 0,-22 21 0,22-21 16,0 22-16,21-1 0,-21-21 16,21 21-16,-21 1 0,21-22 0,0 21 15,0-21-15,0 22 0,0-22 16,0 0-16,21 0 0,0-21 0,0 21 16,0 1-16,0-22 0,22 0 0,-22 0 15,21 0-15,1 0 0,-1 0 16,0 0-16,1 0 0,-1-22 15,0 22-15,1-21 0,-1 0 16,0 21-16,-21-21 0,22 0 0,-22 0 16,0-1-16,0 1 0,0 0 15,-21 0-15,0 0 0,0 0 16,0 42 15,-21 0-31,0 0 0,21 0 0,-21 0 16,21 1-16,0-1 0,0 0 15,0 0-15,0 0 0,0 0 0,0 1 16,0-1-16,0 0 0,0 0 16,21 0-16,0 0 0,0-21 15,1 0-15,-1 22 0,0-22 16,0 0-16,21 0 0,-20 0 0,20-22 16,-21 1-16,21 21 0,-20-21 15,20 0-15,-21 0 0,0 0 0,22-1 16,-22 1-16,0-21 0,-21 21 0,0-22 15,0 22-15,0-21 0,0 0 16,0 20-16,-21 1 0,0-21 0,-1 21 16,-20 21-16,21-21 0,-21 21 15,20 0-15,-20 0 0,21 0 0,-21 0 16,20 21-16,-20-21 0,21 21 16,0 0-16,0 21 0,-1-20 15,22-1-15,0 0 0,0 21 0,0-21 16,0 1-16,0-1 0,22 0 15,-1 0-15,0 0 0,0 0 0,21 1 16,-20-22-16,20 21 0,-21-21 16,21 0-16,1 0 0,-1 0 0,0 0 15,1 0-15,-1 0 0,0-21 16,1-1-16,-22 22 0,21-21 0,-21 0 16,22 0-16,-22 0 0,0 0 15,-21-1-15,0 1 0,21 21 16,-21-21-16,-21 21 31,21 21-31,-21 0 16,21 1-16,0-1 15,-21 0-15,21 0 0,0 0 0,-21 0 16,21 1-16,0-1 0,0 0 16,0 0-16,0 0 15,0-42 32,0 0-47,0 0 16,0 0-16,0-1 0,21 1 0,0 0 15,-21 0-15,21 0 0,0 0 16,0-1-16,1 1 0,-1 0 0,0 0 16,0 21-16,0 0 0,0 0 15,1 0 1,-22 21-16,21-21 0,-21 21 15,0 0-15,0 1 0,0-1 0,0 0 16,21 0-16,-21 0 0,0 0 0,21 1 16,-21-1-16,0 0 0,21 0 15,-21 0-15,21-21 16,1 21-16,-1-21 16,0 0-16,0 0 15,0 0-15,-21-21 16,0 0-16,21 21 0,-21-21 0,22 0 15,-22 0-15,21-1 0,-21 1 16,21-21-16,-21 21 0,0 0 0,0-22 16,21 22-16,-21-21 0,21 21 15,-21-1-15,0 1 0,0 0 16,0 42 0,0 0-1,0 1-15,0-1 0,0 0 16,0 0-16,0 0 0,0 22 15,0-22-15,0 0 0,0 0 0,0 0 16,0 0-16,0 1 0,0-1 16,0 0-16,21 0 0,1-21 15,-1 21-15,0-21 16,0 0-16,0 0 0,0 0 16,1-21-16,-1 0 0,0 0 15,0 0-15,-21-1 0,21 1 16,0 0-16,-21 0 0,22-21 0,-22 20 15,21 1-15,-21 0 0,0-21 16,21 42-16,-21-21 0,0-1 16,21 1-16,-21 42 31,-21 1-15,21-1-16,-21 0 0,21 0 15,0 0-15,0 0 0,0 1 0,0-1 16,0 0-16,0 0 0,0 0 15,0 0-15,0 1 0,0-1 16,21 0-16,0-21 0,0 0 16,22 21-16,-22-21 0,21 0 0,-21 0 15,22 0-15,-1 0 0,-21 0 0,21 0 16,-20 0-16,-1-21 16,21 0-16,-21 21 0,0-21 0,-21-1 15,22 1-15,-22 0 0,21 0 16,-21 0-16,0 0 0,0-1 0,0 1 15,0 0-15,0 0 0,0 0 16,-21 21 0,-1 0-16,1 0 15,0 21-15,21 0 0,0 0 16,-21 0-16,21 1 0,0-1 16,-21 0-16,21 0 0,0 0 15,0 0-15,0 1 0,0-1 0,0 0 16,21 0-16,0 0 15,0-21-15,0 0 16,1 0-16,-1 0 0,0 0 0,0 0 16,0 0-16,0-21 0,1 21 15,-1-21-15,0 0 0,0 0 0,0-1 16,-21 1-16,21 0 0,1 0 16,-22 0-16,0 0 0,0-1 0,0 1 15,0 0-15,0 0 0,0 0 16,21 21 46,0 0-46,0 0-16,0 0 16,-21 21-16,21-21 15,-21 21-15,0 0 0,0 0 16,0 1-16,0-1 15,0 0-15,0 0 16,0 0-16,22 0 16,-22 1-1,21-22-15,-21 21 0,21-21 16,0 0 0,0 0-16,0 21 0,1-21 15,-1 0-15,0 0 0,0 0 0,0 0 16,0-21-16,1 0 15,-1-1-15,0 1 0,-21 0 16,21 0-16,0 0 0,0-22 16,-21 22-16,22-21 0,-1 0 0,0-1 15,0 1-15,-21-22 0,21 22 16,-21 0-16,21-1 0,-21 1 0,0 21 16,0-21-16,0 20 15,0 44 1,-21-1-16,0 0 0,0 21 15,0 1-15,0-1 0,21 0 16,0 1-16,0-1 0,-22 0 0,22 1 16,0-1-16,0-21 0,0 21 15,0 1-15,0-22 0,0 0 0,0 21 16,0-20-16,22-1 0,-1 0 16,0 0-16,0-21 15,0 0-15,0 0 0,1 0 0,-1 0 16,0 0-16,0 0 0,21-21 15,-20 0-15,-1 21 0,0-21 0,0-1 16,0 1-16,-21 0 0,21 0 16,-21 0-16,22 0 0,-22-1 15,0 1-15,0-21 0,0 21 0</inkml:trace>
  <inkml:trace contextRef="#ctx0" brushRef="#br5" timeOffset="114803.69">17335 16171 0,'0'0'0,"-21"22"31,42-22-15,1 0-16,20 0 0,-21 0 0,0 0 15,22 0-15,-22 0 0,21 0 16,-21 0-16,22 0 0,-22 0 0,0 0 15,0 0-15,0 0 0,0-22 16,1 22-16,-22-21 16,0 0-16,0 0 15,-22 0-15</inkml:trace>
  <inkml:trace contextRef="#ctx0" brushRef="#br5" timeOffset="115551.36">18711 16404 0,'0'0'0,"0"21"16,0 1-16,0-1 31,21-21-15,1 0-16,-1 0 16,0 0-1,0-21-15,0-1 16,-21 1-16,0 0 15,0 0 1,-21 21 0,0 0-1,21 21-15,0 0 32,0 0-32,21-21 15,0 0 1,0 0-1,1 0-15,-1 0 16,0 0-16,-21-21 16,0 0-16,0 0 15,-21 21 1,0 0-16,-1 0 16,1 21-1,21 0 1,0 0-16,0 1 15,21-22 17,1 0-32,-1 0 15,0 0-15,0 0 0</inkml:trace>
  <inkml:trace contextRef="#ctx0" brushRef="#br5" timeOffset="117467.49">19558 16277 0,'0'0'0,"0"-21"0,0 0 16,-21 21 0,21-21-16,-21 21 0,-1-21 0,1 21 15,0 0 1,0 21-16,0 0 0,21 0 15,-21 0-15,-1 0 0,22 1 16,0 20-16,-21-21 0,0 0 0,21 22 16,-21-22-16,21 0 0,0 0 15,0 0-15,0 0 0,0 1 0,0-1 16,21 0-16,0 0 0,0 0 0,1-21 16,20 21-16,-21-21 0,21 0 15,1 0-15,-1 0 0,0 0 0,1 0 16,-1 0-16,-21-21 15,22 0-15,-1 21 0,-21-21 0,0 0 16,22 0-16,-22-22 0,0 22 16,0-21-16,-21-1 0,21 22 0,0-21 15,1-22-15,-22 22 0,21 0 16,-21-1-16,21 1 0,-21 21 0,0-21 16,0 20-16,0 1 0,0 42 31,-21 22-16,0-22-15,21 21 0,0-21 0,0 22 16,-22-1-16,22 0 0,0-20 16,-21 20-16,21 0 0,0-21 15,0 22-15,0-22 0,0 21 0,0-21 16,21 22-16,-21-22 0,22 0 16,-1 0-16,0 0 0,0 1 0,0-1 15,0-21-15,1 0 0,-1 21 16,0-21-16,0 0 0,0 0 15,0-21-15,1 0 0,-1-1 16,0 1-16,0 0 0,0 0 16,0 0-16,1-22 0,-1 22 0,0-21 15,21 21-15,-21-22 0,1 22 16,20 0-16,-21 0 0,21 0 0,-20 0 16,20 21-16,-21 0 0,0 0 15,0 0-15,1 0 16,-22 21-16,0 0 0,0 0 15,0 0-15,0 0 0,0 1 0,0-1 16,0 0-16,0 0 16,0 0-16,21-21 47,-21-21-32,0 0-15,0 0 16,0 0-16,0-1 0,0 1 15,0 0-15,0 0 0,0 0 16,-21 0-16,-1 21 16,1 0-16,0 0 0,0 0 15,0 0-15,0 0 0,-22 21 16,22 0-16,0 0 0,0 0 16,0 0-16,-1 1 0,1-1 0,0 0 15,0 0-15,21 21 0,-21-20 0,21-1 16,0 21-16,-21-21 15,21 0-15,0 1 0,0 20 0,0-21 0,0 0 16,21 0 0,0-21-16,0 0 0,0 0 0,0 0 15,1 0-15,20 0 0,-21 0 16,0-21-16,0 0 0,22 0 0,-22 0 16,0 0-16,-21-1 0,21-20 15,0 21-15,1 0 0,-1-22 0,-21 22 16,0-21-16,21 21 0,-21 0 15,21-1-15,-21 1 0,0 0 16,0 0-16,0 42 31,0 0-31,0 0 0,-21-21 0,21 22 16,0-1-16,0 0 16,0 0-16,0 0 0,0 0 0,0 22 15,0-22-15,0 0 0,0 0 16,0 0-16,0 1 0,0-1 0,0 0 15,21 0-15,0-21 0,0 21 16,1-21-16,-1 0 0,0 0 0,21 0 16,-21 0-16,1 0 0,-1 0 15,21 0-15,-21-21 0,0 0 0,22 0 16,-22 0-16,0-1 0,0-20 16,0 21-16,1 0 0,-1 0 0,-21-1 15,0-20-15,0 21 16,0 0-16,-21 21 15,-1 0 1,1 0-16,21 21 16,-21 0-16,0 0 0,21 0 15,0 1-15,0-1 0,0 0 16,0 0-16,0 0 0,0 0 16,0 1-16,21-1 0,-21 0 15,21 0-15,-21 0 0,-21-21 63,21-21-63,0 0 15,-21 0-15,0 21 16,21-21-16,-21 21 0,-1 0 31,22 21-31,0 0 16,0 0-16,0 0 15,0 0-15,22-21 0,-22 22 16,21-22-16,0 0 0,0 0 16,0 0-16,0 0 0,1 0 15,20 0-15,-21 0 0,0 0 16,22-22-16,-22 1 0,21 21 16,-21-21-16,0-21 0,22 21 15,-22-1-15,0 1 0,0-21 0,22 21 16,-22 0-16,-21-1 0,21-20 15,-21 21-15,0 0 0,0 0 16,0-1-16,-21 22 16,0 0-16,-1 22 15,22-1-15,-21-21 0,21 21 0,0 0 16,0 0-16,0 0 0,0 1 16,0-1-16,0 0 0,0 21 0,0-21 15,0 1-15,0-1 0,0 0 16,0 0-16,0 0 15,0 0-15,0 1 16,-21-22-16,0 0 0,0 0 16,0 0-1,-1 0-15,1 0 0,0-22 16,0 1-16,21 0 16,0 0-16,0 0 0,0 0 0,0-1 15,0 1-15</inkml:trace>
  <inkml:trace contextRef="#ctx0" brushRef="#br5" timeOffset="118903.25">22352 16701 0,'42'21'32,"-21"-21"-32,22 0 0,-22 0 15,21 0-15,1 0 0,-1-21 16,21 21-16,-20-22 0,-1 1 0,0 0 15,1 0-15,-1 0 0,0 0 16,-20-1-16,-1-20 0,0 21 0,-21-21 16,0 20-16,0 1 0,0-21 15,0 21-15,0 0 0,0-1 0,0 1 16,0 0-16,-21 0 0,0 21 16,-1 0-16,1 21 0,21 0 15,-21 0-15,0 1 0,21-1 16,-21 21-16,21-21 0,-21 22 0,-1-1 15,22 0-15,-21 22 0,0-22 16,21 22-16,-21-1 0,21 1 16,-21-1-16,21 1 0,-21 20 0,-1-20 15,22-1-15,-21 1 0,0-1 16,21 22-16,-21-22 0,21 1 0,0-1 16,-21 1-16,21-1 0,-21-20 15,21 20-15,0-42 0,0 22 0,0-22 16,0 0-16,21 0 0,0-21 15,0 0-15,0 0 0,22 0 0,-22 0 16,21-21-16,0 0 0,1 0 16,-1-22-16,0 22 0,1-21 15,-1 0-15,-21-22 0,22 22 16,-22-22-16,-21 22 0,0-22 0,0 22 16,0-21-16,0 20 0,0 1 15,-21-22-15,-1 22 0,-20 21 0,21-21 16,0 20-16,-22 1 0,22 0 15,-21 0-15,21 0 0,0 21 0,-1 0 16,1 0-16,42 0 31,22 0-31,-22 0 16,0-21-16,21 21 0,1 0 16,-1-22-16,0 1 0,1 21 15,-22-21-15,21 0 0,1 0 0,-22 0 16,21-1-16,-21 1 0,0-21 15,1 21-15,-1 0 0,0-1 0,0 22 16,-21-21-16,0 0 0,-21 42 47,21 0-47,-21 1 0,21-1 16,0 21-16,-21-21 0,21 0 15,0 1-15,0 20 0,0-21 0,0 0 16,0 0-16,21 1 15,0-1-15,0-21 0,0 21 0,0-21 16,1 0-16,-1 0 0,0 0 0,0 0 16,0 0-16,22 0 0,-22-21 15,0 0-15,21-1 0,-21 1 16,1-21-16,20 21 0,-21-22 0,0 1 16,0 0-16,1-1 0,-1 1 0,0 0 15,0-1-15,0 1 0,0 0 16,1 21-16,-1-1 0,-21 1 0,0 0 15,0 0-15,-21 42 32,-1 0-17,22 0-15,-21 22 0,0-22 0,0 21 16,21 1-16,-21-1 0,21 0 16,-21 1-16,21-22 0,0 21 0,0 0 15,0 1-15,0-1 0,0-21 16,0 0-16,0 1 0,21-1 0,0 0 15,0 0-15,0-21 0,0 0 16,1 0-16,-1 0 0,21 0 0,-21 0 16,22 0-16,-22 0 15,0-21-15,21 0 0,-21 0 0,1-1 0,-1 1 16,0-21-16,0 21 0,-21-22 16,0 22-16,21 0 0,-21 0 15,0 0-15,0 0 0,-21 21 31,0 21-31,21 0 0,-21 0 16,0 21-16,21-20 0,-22-1 0,22 0 16,0 21-16,0-21 0,0 1 15,0-1-15,0 0 0,0 0 0,22 0 16,-1-21-16,0 0 16,0 0-16,0 0 0,0 0 15,1 0-15,-1 0 0,0-21 16,0 0-16,0 21 0,-21-21 0,21 0 15,-21-22-15,22 22 16,-22 0-16,0-21 0,0-1 0,0 22 16,0-21-16</inkml:trace>
  <inkml:trace contextRef="#ctx0" brushRef="#br5" timeOffset="119103.15">23537 16425 0,'-42'22'31,"21"-1"-31,21 0 16,21-42 31</inkml:trace>
  <inkml:trace contextRef="#ctx0" brushRef="#br5" timeOffset="119999.08">25548 16489 0,'0'0'0,"0"-85"32,0 64-32,0 0 0,0-21 0,0 20 15,0-41-15,0 42 16,0 0-16,0-1 0,0 44 31,0 20-31,0-21 0,0 21 16,0 1-16,0-1 0,0 0 15,-21 1-15,21-1 0,0 0 0,-21 1 16,0-1-16,21 0 0,-22 1 16,22-1-16,0 0 0,0 1 0,0-22 15,0 0-15,0 0 0,0 0 16,0 1-16,0-1 0,0-42 31,-21-1-15,0 1-16,0 0 0,0 0 15,0 0-15,-1 0 0,1-1 0,-21 1 16,21 0-16,0 0 0,-1 21 16,1-21-16,0 21 0,0 0 15,21-21-15,21-1 16,0 22-16,0-21 15,22 21-15,-1 0 0,-21-21 16,22 21-16,20 0 0,-21-21 0,22 21 16,-1-21-16,-20 21 0,20-21 15,1 21-15,-22-22 0,0 22 0,1 0 16,-22 0-16,0-21 0,0 21 16,-42 0-1,0 0 1,-21 21-16,20 1 0,1-1 15,0-21-15,0 21 0,0 21 0,0-21 16,-1 1-16,22-1 0,-21 0 16,21 21-16,0-21 0,0 1 0,0-1 15,21 0-15,22 0 16,-22-21-16,0 0 0,21 0 0,1 0 16,-22 0-16,21 0 0,1 0 15,-1 0-15,0 0 0,-21-21 16,22 0-16,-22 0 0,0-1 15,0 1-15,0-21 0,-21 21 0,0-22 16,0 22-16,0 0 0,0 0 16,-21 0-16,0 0 0,0-1 0,0 22 15,-22 0-15,22 0 0,-21 0 16,21 0-16,-22 0 0,22 0 0,-21 0 16,21 0-16,0 0 0,-1 0 15,1 22-15,42-22 16,1 0-16,-1 0 15</inkml:trace>
  <inkml:trace contextRef="#ctx0" brushRef="#br5" timeOffset="120871.06">27855 16531 0,'-21'0'0,"42"0"0,-63 21 0,21 1 16,21-1-16,-21 0 15,-1 0-15,44-21 47,-1 0-47,21 0 0,-21-21 16,22 21-16,-22-21 0,21 0 0,0-1 15,1 1-15,-1 0 0,-21-21 16,22 21-16,-22-22 0,0 22 0,0-21 16,0-1-16,-21 1 0,0 0 15,0-1-15,0 22 0,0-21 0,0 21 16,0 0-16,-21-1 0,0 22 15,0 0-15,0 0 16,-1 22-16,1-1 0,0 21 0,21-21 16,-21 22-16,0-1 0,0 0 15,-1 1-15,22-1 0,0 0 0,-21 1 16,21-1-16,0-21 0,0 21 16,0 1-16,0-22 0,0 21 0,0-21 15,21 22-15,1-22 0,-1 0 16,0-21-16,21 21 0,-21-21 0,1 0 15,-1 0-15,21 0 16,-21 0-16,0 0 0,1-21 0,-1 0 0,0 0 16,0 0-16,-21-1 15,0 1-15,0 0 0,0 0 0,0 0 16,0 0-16,0-1 0,0 1 16,21 21 30,0 0-30,1 0-16,-1 0 0,0 0 0,0 0 16,0 0-16,0 0 0,22 0 15,-22 0-15,21 0 0,-21-21 16,1 21-16,20 0 0,-21 0 0,0-21 16,-21 42 15,-21 0-16,0-21-15,21 21 0,-21 1 0,21-1 16,-21 0-16,21 0 0,0 0 16,0 0-16,0 1 0,0-1 15,0 0-15,0 0 16,21-21 0,0 0-16,0 0 15,0-21 1,-21 0-16,21 0 0,-21-1 0,22 1 15</inkml:trace>
  <inkml:trace contextRef="#ctx0" brushRef="#br5" timeOffset="121231.8">28892 16150 0,'-42'21'0,"21"1"0,190-65 0,-275 43 16,22 43-16,63-22 0,-1 0 0,1-21 15,0 21-15,21 0 0,0 0 16,21-21 0,22 0-1,-22 0-15,0 0 0,0 0 0,21 0 16,-20 0-16,-1 0 0,0 0 16,0-21-16,-21 0 0,0 0 15,0 0-15,0 0 16,0-1-16,-21 1 0,0 21 0,0 0 15,-1 0-15,1 0 0,0 0 16,0 0-16,0 0 0,0 21 0,-1 1 16,1-1-16,0 0 0,0 0 15,21 0-15,0 0 0,0 22 0,0-22 16,0 0-16,0 0 16,0 0-16,0 1 0,0-1 0,0 0 15,21-21-15,0 0 0,0 21 16,22-21-16</inkml:trace>
  <inkml:trace contextRef="#ctx0" brushRef="#br5" timeOffset="121670.55">29062 16489 0,'42'0'15,"-84"0"17,84 21-32,-42 0 0,0 0 15,0 1-15,0-1 0,-21 0 16,21 0-16,0 0 15,0 0-15,-21 1 0,21-1 16,-21 0-16,21 0 0,-22-21 16,1 0 15,21-21-15,0 0-16,0 0 0,0-1 0,0 1 15,21-21-15,1 21 0,-1 0 16,0-22-16,21 22 0,-21 0 0,22-21 15,-22 20-15,21 1 0,1 21 16,-1-21-16,-21 21 0,21 0 0,-20 0 16,-1 21-16,0-21 15,0 21-15,0 1 0,-21-1 0,0 0 16,0 21-16,0-21 0,0 1 16,0-1-16,0 0 0,0 21 0,-21-21 15,0 1-15,0-1 16,0 0-16,21 0 0,-22-21 15,1 0-15,21-21 32,0 0-17,21 21-15</inkml:trace>
  <inkml:trace contextRef="#ctx0" brushRef="#br5" timeOffset="123247.65">29972 16404 0,'21'-63'16,"-84"169"-16,105-149 0,-21-41 15,-42 62-15,0 22 16,0 0-16,-1 0 0,1 0 0,0 0 16,-21 22-16,21-1 0,-1 0 15,1 0-15,0 21 0,0-20 0,0-1 16,0 0-16,-1 21 15,1-21-15,21 1 0,0-1 0,0 0 16,0 0-16,0 0 0,0 0 16,21 1-16,1-22 15,-1 0-15,0 0 0,0 0 16,0-22-16,-21 1 0,21 21 0,1-21 16,-1 0-16,0 0 0,0 0 15,0-1-15,-21 1 0,21 0 0,1-21 16,-1 21-16,0-1 0,-21 1 15,0 0-15,21 0 0,0 21 16,-21 21 15,-21 0-31,0 0 0,0 1 16,21-1-16,0 0 0,-21 0 0,21 0 16,-22 22-16,22-22 0,0 0 15,0 0-15,0 0 0,22 22 0,-1-43 16,0 21-16,0 0 0,0 0 15,0-21-15,1 0 0,-1 0 0,21 0 16,-21 0-16,0 0 0,22 0 16,-22 0-16,21-21 0,-21 0 15,22 0-15,-22-1 0,0-20 0,0 21 16,0 0-16,1-22 0,-1 22 16,0-21-16,-21 21 0,0 0 15,0-1-15,0 1 0,0 0 16,-21 21-1,0 21 1,21 0-16,0 1 0,0-1 0,0 0 16,0 0-16,0 0 15,0 0-15,0 1 0,0-1 0,0 0 16,21-21-16,-21 21 0,21 0 16,-21 0-16,0 1 0,0-1 15,0 0-15,0 0 16,21-21-16,0 21 15,0-21 1,1 0-16,-1 0 0,0 0 16,0 0-16,0-21 0,0 0 15,1 21-15,-1-21 0,0 0 16,0-22-16,0 22 0,0 0 0,1 0 16,-1-22-16,0 22 0,0 0 15,0 0-15,-21 0 0,0 0 0,21 21 16,-21 21 15,-21 0-15,21 0-16,0 0 0,0 0 0,-21-21 15,21 22-15,0-1 0,0 0 16,0 0-16,0 0 0,21 0 16,0-21-16,1 0 15,-1 0-15,0 0 0,0 0 0,21 0 16,-20 0-16,-1 0 0,0-21 15,0 21-15,0-21 0,0 0 0,1 0 16,-1 21-16,0-21 0,0-1 16,0 1-16,0 0 0,1 0 15,-22 0-15,0 0 16,0 42 15,-22 0-31,22 0 16,-21-21-16,0 21 0,0 0 0,21 22 15,-21-22-15,0 0 0,-1 21 16,1 1-16,0-1 0,0 0 0,21 1 16,-21-1-16,0 0 0,-1 1 15,22-1-15,0 0 0,-21 1 0,21-1 16,-21 0-16,21 1 0,-21-1 16,21 22-16,0-22 0,0 0 15,0 22-15,0-22 0,-21 22 16,21-22-16,-21 0 0,-1 1 15,1-1-15,21-21 0,-21 21 0,0-20 16,0-1-16,0 0 0,-1 0 16,1-21-16,0 0 0,0 0 0,0 0 15,-22 0-15,22 0 0,0-21 16,-21 0-16,-1 0 0,22-1 0,-21-20 16,21 0-16,0-1 0,-1 1 15,1 0-15,21-22 0,0 1 0,0 20 16,21-20-16,22-1 0,-22 1 15,21-1-15,22 1 0,-22-1 16,22 1-16,-22-1 0,21 22 16,1 0-16,-1-1 0,1 1 15,-22 0-15,1 21 0,20-1 0,-21 1 16,-20 0-16,20 21 0,-21-21 16,0 21-16,-21-21 0,21 21 0,1 0 15,-22-21 1,0 42 62,-22-21-78,22 21 16,-21-21-1,0 21 1,0-21-16,0 0 15</inkml:trace>
  <inkml:trace contextRef="#ctx0" brushRef="#br5" timeOffset="127099.56">14690 17441 0,'0'-21'62,"21"21"-30,0-21-32,-21 0 15,21 21-15,0 0 0,0-21 16,1 0-16,-1-1 0,0 1 15,0 0-15,0 0 16,-21 0-16,21 0 0,-21-1 16,0 1-16,0 0 0,0 0 15,0 0-15,0 0 0,0-1 16,-21 22-16,0 0 16,0 0-16,0 22 15,0-1-15,21 0 0,-22 21 16,22 1-16,-21-1 0,21 0 0,-21 1 15,21 20-15,-21 1 0,21-1 16,0 1-16,-21 20 0,0-20 0,21-1 16,-22 1-16,22-1 0,0 1 15,-21-1-15,21 1 0,0-1 0,0 1 16,0-1-16,0-20 0,0 20 16,0-21-16,0-20 0,21 20 15,1-21-15,-1 0 0,0-21 0,0 0 16,21 0-16,-20-21 15,20 0-15,-21 0 0,21 0 0,-20-22 16,20 1-16,0 0 0,-21-1 16,22 1-16,-22 0 0,-21-1 0,0 1 15,0-22-15,0 22 0,0 0 16,-21-22-16,-22 22 0,22 0 0,-21-22 16,21 22-16,-22-1 0,1 22 15,21-21-15,-21 21 0,20 0 0,1-1 16,0 22-16,0 0 15,0-21-15,42 21 32,0 0-32,21 0 15,-20 0-15,20 0 0,0-21 0,1 21 16,-1-21-16,21 0 0,-20 0 16,20-1-16,-20 1 0,20 21 0,-21-21 15,1 0-15,-1 0 0,0 0 16,-20 21-16,-1-22 0,0 1 0,0 21 15,0-21-15,-42 42 47,0 0-47,21 1 0,-21-1 0,0 0 16,21 21-16,-22-21 0,22 1 16,-21 20-16,21-21 0,-21 21 15,21-20-15,0-1 0,0 21 16,0-21-16,0 0 0,21-21 0,0 22 15,1-1-15,-1-21 0,0 0 16,0 0-16,21 0 0,-20 0 0,-1 0 16,0 0-16,0-21 0,21-1 15,-20 1-15,-1 0 0,-21 0 0,21 0 16,0-22-16,-21 22 0,0-21 16,0 0-16,0 20 0,0-20 0,0 21 15,0 0-15,-21 0 0,0-1 16,21 1-16,-21 21 0,-1 0 15,1 0-15,-21 0 0,21 0 16,0 0-16,-1 0 0,-20 0 0,21 21 16,0-21-16,0 22 0,-1-1 15,1 0-15,21 0 0,0 0 0,0 22 16,0-22-16,0 0 0,0 0 16,21 0-16,1 0 0,-1 1 15,21-22-15,0 0 0,-20 0 16,20 0-16,0 0 0,1 0 0,-1 0 15,0 0-15,1-22 16,-1 1-16,0 0 0,1 0 0,-1 0 0,-21 0 16,0-1-16,22 1 15,-43 0-15,0 0 0,0 0 0,0 0 16,0-1-16,-22 22 16,1 0-16,0 0 15,0 0-15,0 0 16,21 22-16,0-1 15,0 0-15,21 0 16,-21 0-16,21-21 0,0 21 0,0 1 16,1-1-16,-1 0 0,0 0 15,0 0-15,0 22 0,0-22 0,-21 0 16,0 0-16,22-21 0,-22 21 16,21 0-16,-21 1 0,0-1 15,21-21-15,0 0 16,0 0-16,0 0 0,1 0 15,-1 0-15,0 0 0,0 0 16,0-21-16,0-1 0,22 1 0,-22 0 16,0 0-16,0 0 0,0-22 15,1 22-15,-1-21 0,0 21 16,-21-22-16,0 22 0,21 0 0,-21 0 16,0 0-16,0 0 0,-21 42 31,21 0-31,-21 0 15,21 0-15,-21 0 16,21 1-16,-22 20 0,22-21 0,0 0 16,-21 22-16,21-22 0,-21 0 15,21 0-15,0 0 0,-21 0 0,21 1 16,0-1-16,0 0 16,0-42 15,21 0-31,0-1 0,-21 1 0,21 0 15,-21 0-15,22-21 0,-1 20 16,-21-20-16,21 21 0,0-21 16,0 20-16,-21 1 0,21 0 15,-21 0-15,22 0 0,-1 21 32,-21 21-32,0 0 0,0 0 15,0 0-15,0 1 0,0 20 16,0-21-16,0 0 0,21 0 0,-21 22 15,0-22-15,0 0 0,0 0 16,21-21-16,-21 21 0,21 1 0,0-22 16,1 0-1,-1-22 1,-21 1 0,21 0-16,0 0 0,-21 0 0,21 0 15,0-22-15,1 22 0,-22-21 16,42 21-16,-21-22 0,0 22 0,0 0 15,1 0-15,-1 0 0,0 21 16,0 0-16,0 0 16,-21 21-1,0 0-15,0 0 0,0 0 0,0 0 16,0 1-16,0-1 0,-21 0 16,21 0-16,0 0 0,0 22 0,0-22 15,0 0-15,0 0 16,21 0-16,0 0 0,1-21 0,-1 22 15,21-22-15,-21 0 0,22 0 16,-1 0-16,0 0 0,22 0 0,-22 0 16,0 0-16,1-22 0,-22 1 15,21 0-15,-21 0 0,1 0 16,-1 0-16,0-22 0,-21 22 0,21-21 16,-21 21-16,0-1 0,0-20 15,0 21-15,0 0 0,-21 0 16,0 21-16,0 0 0,-1 0 15,-20 0-15,21 0 0,0 21 16,-22 0-16,22-21 0,-21 21 16,21 0-16,0 0 0,-1 22 15,1-22-15,0 0 0,21 0 0,0 0 16,0 1-16,0-1 0,0 0 16,21 0-16,0-21 0,1 21 0,-1-21 15,0 0-15,21 0 0,-21 0 16,1 0-16,-1 0 0,21-21 15,-21 21-15,0-21 0,1 0 0,-1 0 16,0-1-16,0-20 0,0 21 16,-21-21-16,0 20 0,21 1 0,-21-21 15,0 21-15,0 0 16,0-1-16,0 44 31,0-1-31,-21 0 0,21 0 16,-21 0-16,21 0 0,0 1 0,0-1 15,0 0-15,0 21 0,0-21 16,0 1-16,0-1 0,21 0 0,0 0 16,1-21-16,-1 21 0,21-21 15,-21 0-15,0 0 0,1 0 16,-1 0-16,0 0 0,21 0 0,-21-21 16,1 0-16,-1 0 0,0-22 15,0 22-15,0-21 0,-21 0 16,21-1-16,1 1 0,-1 0 0,-21-1 15,21 1-15,-21 0 0,21-1 16,-21 1-16,0 0 0,0 20 0,21-20 16,-21 21-16,-21 21 15,0 21 1,21 0-16,-21 22 0,0-1 16,21-21-16,0 21 0,-22 1 0,22-1 15,-21 0-15,21 1 0,0-1 16,0 0-16,0-20 0,0 20 0,0 0 15,0-21-15,0 22 0,0-22 16,21 0-16,1 0 0,-22 0 0,21-21 16,0 0-16,0 22 15,0-22-15,0 0 0,1 0 0,-1 0 16,0-22-16,0 1 0,0 0 16,0 0-16,1 0 0,-22-22 0,0 22 15,21-21-15,-21 21 0</inkml:trace>
  <inkml:trace contextRef="#ctx0" brushRef="#br5" timeOffset="127323.43">18140 17209 0,'0'21'0,"21"-21"16,0 0-16,0 0 0,0 0 15,1 0-15,20 0 0,-21 0 0,0 0 16,22 0-16,-22 0 0,0 0 16,0 0-16,0 0 0,0 0 0,-42 0 47</inkml:trace>
  <inkml:trace contextRef="#ctx0" brushRef="#br2" timeOffset="136587.16">28660 5080 0,'-22'0'31,"1"0"47,21-21-47,0 0-15,0 0-16,0-1 16,0 1-1,0 0-15,21 21 0,1-21 0,-1 0 16,0 0-16,-21-1 0,21 1 15,0 0-15,0 0 0,1 0 16,-1 0-16,0-1 0,0 1 16,0 0-16,0 21 0,1-21 0,-1 0 15,0 0-15,0-1 0,21 1 16,-20 21-16,-1-21 0,0 0 0,21 0 16,-21 0-16,1-1 0,20 22 15,-21-21-15,0 0 0,22 0 0,-22 0 16,0 0-16,21-1 0,-21 22 15,1-21-15,-1 0 0,0 0 0,0 0 16,0 21-16,0-21 0,1-1 16,-1 22-16,0-21 0,-21 0 15,42 0-15,-21 0 0,1 21 16,-1-21-16,0-1 0,21 1 16,-21 0-16,22 21 0,-22-21 0,21 0 15,1 21-15,-1-21 0,-21 21 16,21-22-16,1 22 0,-1-21 0,0 21 15,1 0-15,-1-21 0,0 21 16,-20 0-16,20 0 0,0 0 16,-21-21-16,22 21 0,-1 0 0,-21 0 15,22 0-15,-22 0 0,21 0 16,-21 0-16,22 0 0,-22 0 0,0 0 16,21 0-16,-21 0 0,1 0 15,20 0-15,-21 0 0,0 0 16,0 0-16,22 0 0,-22 21 15,0-21-15,21 0 0,-20 21 16,20 0-16,-21-21 0,0 22 0,22-1 16,-22-21-16,21 21 0,-21 0 15,0 0-15,1-21 0,-1 21 16,0 1-16,0-1 0,0 0 0,0 0 16,1 0-16,-1-21 0,-21 21 15,21 1-15,0-1 0,0 0 16,0 0-16,1 0 0,-1 0 15,0 1-15,-21-1 0,21 0 16,0 0-16,-21 0 0,21 0 16,-21 1-16,22-1 0,-1 0 15,-21 0-15,21 0 16,-21 0-16,0 1 0,21-22 0,-21 21 16,21 0-16,-21 0 0,0 0 15,0 0-15,21 1 0,-21-1 0,0 0 16,22 21-16,-22-21 0,0 1 15,0 20-15,0-21 0,21 0 16,-21 22-16,0-22 0,21 21 0,-21-21 16,0 0-16,0 22 0,0-22 15,0 0-15,0 21 0,0-20 0,0-1 16,0 0-16,0 0 16,0 0-16,0 0 0,0 1 0,0 20 15,0-21-15,0 0 0,0 0 16,0 1-16,0 20 0,0-21 0,0 21 15,0-20-15,0-1 0,0 21 16,0-21-16,0 0 0,0 22 0,0-22 16,0 0-16,0 0 0,0 0 15,0 1-15,0-1 0,0 0 16,0 0-16,0 0 16,0 0-16,0 1 15,0-1 16,0 0 48,21-21-64,-21-21 79,0 0-94,-21 21 16,21-22-16,-21 1 0</inkml:trace>
  <inkml:trace contextRef="#ctx0" brushRef="#br2" timeOffset="137062.89">31581 5652 0,'0'0'0,"0"-22"16,0 1-1,0 0-15,0 0 16,21 21 15,0 0-31,0 21 16,-21 0-16,21-21 0,0 21 16,1 1-16,-22 20 0,21-21 0,0 0 15,-21 0-15,21 1 16,0 20-16,-21-21 0,21 0 0,-21 0 15,22 1-15,-22-1 0,0 0 16,21 0-16,-21 0 0,0 0 0,21 1 16,-21-1-16,0 0 15,0 0-15,0 0 16,21-21 46,0 0-46,-21-21-16,0 0 16,21 0-1,-21 0-15,22-1 0,-22 1 0,21 0 16,0 0-16</inkml:trace>
  <inkml:trace contextRef="#ctx0" brushRef="#br2" timeOffset="137442.67">32258 5567 0,'21'-21'15,"-63"148"-15,63-233 0,0 64 0,-21 63 63,0 0-63,-21 0 0,0 0 15,0 0-15,-1 22 0,1-22 0,0 21 16,0-21-16,0 22 0,-22-22 16,22 21-16,0-21 0,0 1 0,-21 20 15,20-21-15,1 0 0,0 0 16,0 1-16,21-1 0,-21-21 0,0 21 16,21 0-16,0 0 15,-22-21-15,22 21 16</inkml:trace>
  <inkml:trace contextRef="#ctx0" brushRef="#br2" timeOffset="138168.26">32702 7705 0,'0'0'0,"0"-21"16,0-1 15,-21 44 0,21-1-15,0 0-16,-21 0 0,21 0 0,0 22 16,0-1-16,-21-21 0,21 21 15,-21 22-15,0-22 0,21 22 0,0-1 16,0-20-16,-22 20 0,1 1 15,21-1-15,-21 1 0,21-1 16,0 1-16,0-1 0,0 1 0,0-1 16,0 1-16,0-1 0,0 1 15,0-1-15,0-21 0,-21 1 16,21-1-16,0 0 0,0-20 16,0-1-16,0 0 0,0 0 15,0-42 16,0 0-15,0 0-16,0-1 0,0 1 16,0 0-16,-21 0 15</inkml:trace>
  <inkml:trace contextRef="#ctx0" brushRef="#br2" timeOffset="138460.08">32173 8827 0,'-21'-22'16,"42"44"-16,-42-22 31,42 0-31,0 21 16,1 0-16,-1 0 0,0 21 0,0-20 16,0-1-16,-21 21 0,21-21 15,1 22-15,-22-22 0,0 0 16,0 0-16,0 0 0,21 22 0,-21-22 15,0 0-15,0 0 16,21-21 0,0 0-1,0 0-15,0 0 0,1 0 16,-1-21-16,0 21 0,0-21 0,21 0 16,-20-1-16,20-20 0</inkml:trace>
  <inkml:trace contextRef="#ctx0" brushRef="#br2" timeOffset="138650.98">33062 8805 0,'43'-21'16,"-149"85"15,85-22-31,105-127 0,-211 191 16,106-85-16,-21 22 0,-1-22 0,22 21 15,-21-21-15,21 22 0,-22-22 16,22 0-16,0 0 0,0 0 0,0 1 15,0-1-15,21 0 0,-22-21 16,1 0 0</inkml:trace>
  <inkml:trace contextRef="#ctx0" brushRef="#br2" timeOffset="144431.25">29866 2773 0,'0'-21'0,"0"0"16,0-1-16,0 1 0,0 0 15,-21 21 16,21 21-31,0 0 16,0 22-16,0-22 0,0 0 16,0 21-16,0-20 0,0 20 15,0-21-15,0 21 0,0-20 16,0 20-16,0-21 0,0 21 0,0-20 16,0 20-16,0 0 0,0-21 15,0 1-15,0-1 0,0 0 0,0 0 16,-21 0-16,21-42 47,0 0-47,0 0 0,0 0 0,0-1 15,0 1-15,0 0 0,0 0 16,21 0-16,-21 0 0,21-1 0,0 1 16,22 0-16,-22 0 15,0 21-15,21-21 0,1 21 0,-1 0 16,0 0-16,1 0 0,-22 0 15,21 0-15,0 0 0,-20 21 0,20-21 16,-21 21-16,0 0 0,-21 0 16,0 1-16,0-1 15,-21 0-15,-21 0 0,21 0 0,-22 0 16,-20 1-16,20-1 0,1-21 16,-21 21-16,20-21 0,1 0 15,0 21-15,20-21 0,-20 0 0,21 0 16,0 0-16,0 0 0,-1 0 0,44 0 47,-1-21-32,0 21-15,0-21 0,0 21 0,22-21 16</inkml:trace>
  <inkml:trace contextRef="#ctx0" brushRef="#br2" timeOffset="144670.81">30311 3027 0,'21'-21'16,"21"0"15,-105 63-31,126-63 0,-63 42 0,0 0 16,0 0-16,0 0 16,0 1-16,0-1 0,0 0 15,0 0-15,0 0 0,0 0 16,-21 1-16,21-1 15,-21-21-15,21-21 47,0-1-47</inkml:trace>
  <inkml:trace contextRef="#ctx0" brushRef="#br2" timeOffset="144859.7">30395 2836 0,'-21'-21'16,"0"21"-16,63 85 0,-42-149 0,-63 43 16,42 21-1,21 21 1,0 1 0,21-22-16,0 21 15,0-21-15,0 0 16,-21 21-16</inkml:trace>
  <inkml:trace contextRef="#ctx0" brushRef="#br2" timeOffset="145327.43">30565 2963 0,'0'22'15,"0"-65"-15,0 64 0,0 22 0,0-22 16,0 0-1,0 0-15,0 0 16,0 1-16,0-1 16,0 0-16,0 0 15,0 0 1,0-42 15,0 0-15,0 0-16,0 0 15,0-1-15,0 1 0,0 0 16,0 0-16,21 0 0,0 0 16,0-1-16,0 1 0,0 0 15,22 0-15,-22 21 0,21 0 0,-21 0 16,22 0-16,-22 0 0,21 0 16,-21 21-16,1 0 0,-1 0 15,0 1-15,-21-1 0,0 0 16,0 0-16,0 0 0,0 0 0,0 1 15,-21-1-15,0 0 0,-1 0 16,22 0-16,-21 0 0,0-21 0,21 22 16,-21-22-1,42-22 17,0 22-32</inkml:trace>
  <inkml:trace contextRef="#ctx0" brushRef="#br2" timeOffset="146771.89">31411 3048 0,'0'-21'16,"0"0"-16,-21 105 0,42-126 0,-21-21 0,0 41 0,0 1 16,0 0-16,-21 21 0,0 0 15,0 0 1,0 0-16,-1 0 0,1 21 15,0-21-15,0 21 0,0 1 16,0-1-16,-1 0 0,1 0 16,0 21-16,0-20 0,21-1 15,0 0-15,-21 0 0,21 0 16,0 0-16,0 1 0,0-1 16,21-21-16,0 0 15,0 0-15,0 0 0,1 0 16,-1-21-16,21-1 0,-21 1 15,0 21-15,-21-21 0,22 0 16,-1 0-16,0 0 0,-21-1 0,21-20 16,-21 21-16,21 0 0,0 0 15,-21-1-15,0 44 47,0-1-31,0 0-16,-21 0 0,21 0 0,-21 0 15,21 1-15,0-1 0,0 0 16,0 0-16,0 0 0,0 0 16,0 1-16,0-1 0,21 0 15,0-21-15,1 0 0,20 0 16,-21 0-16,0 0 0,0 0 16,1 0-16,20 0 0,-21-21 15,0 0-15,0-1 0,22 1 16,-22 0-16,0 0 0,-21 0 15,0 0-15,21-1 0,-21 1 16,0 0-16,0 0 0,0 0 16,0 0-16,-21 21 15,0 0 1,21 21 0,0 0-16,0 0 0,0 0 15,0 0-15,0 1 16,21-1-16,-21 0 0,0 0 15,0 0-15,0 0 0,0 1 16,0-1-16,0 0 16,21-21-16,-21 21 0,21-21 15,-21 21-15,22-21 0,-1 0 16,0 0-16,0 0 0,21 0 16,-20 0-16,-1 0 0,0-21 15,0 21-15,21-21 0,-20 0 16,-1 0-16,0-22 0,0 22 0,0 0 15,0 0-15,1 0 0,-1-1 16,-21 1-16,0 0 0,0 0 16,21 0-16,-21 42 31,-21 0-15,0 0-1,21 0-15,0 1 0,-22 20 16,22-21-16,0 0 0,0 0 15,0 1-15,0-1 0,0 0 16,22 0-16,-1-21 0,0 0 16,0 21-16,0-21 0,22 0 15,-22 0-15,0 0 0,21 0 16,-21-21-16,22 0 0,-22 0 0,0 21 16,0-43-16,0 22 0,1 0 15,-22 0-15,21 0 0,-21 0 16,21-1-16,-21 1 0,0 0 0,0 0 15,0 42 32,0 0-31,0 0-16,0 1 0,0 20 0,0-21 16,0 21-16,0 1 0,0-1 15,0 0-15,0 1 0,0-1 16,0 0-16,0 1 0,0-1 0,0 0 15,0 1-15,0-1 0,0 0 16,0 1-16,0-1 0,0 22 16,21-22-16,-21 21 0,0-20 15,0 20-15,0-20 0,0 20 16,0-21-16,0 1 0,0-22 0,0 21 16,-21-21-16,0 1 0,0-1 15,-1-21-15,1 0 0,0 0 16,0-21-16,0 21 15,0-22-15,-1-20 0,1 21 0,0-21 16,0-1-16,21 1 0,-21 0 16,21-1-16,0-20 0,0-1 15,0 22-15,21-22 0,0 1 16,0-1-16,0 1 0,1-1 16,-1 22-16,0-21 0,21 20 0,-21 1 15,1 0-15,-1-1 0,0 1 16,0 21-16,0 0 0,0-1 15,1 1-15,-22 0 0,0 0 16</inkml:trace>
  <inkml:trace contextRef="#ctx0" brushRef="#br1" timeOffset="153350.49">31835 6562 0,'21'-21'0,"-42"42"0,42-64 16,-21 22-16,0 0 15,0 42 17,-21 0-17,21 1-15,-22-1 0,1 21 16,21-21-16,-21 22 0,21-22 0,-21 21 16,21-21-16,0 22 0,-21-22 15,21 0-15,-21 0 0,21 21 0,0-20 16,0-1-16,0 0 15,0 0-15,21-21 0,0 0 0,0 0 16,0 0-16,22 0 16,-22 0-16,0-21 0,0 21 0,21-21 15,-20 0-15,-1-1 0,0 1 16,21 0-16,-21 0 0,1 0 16,-1-22-16,-21 1 0,21 0 15,-21 21-15,0-22 0,0 1 0,0 0 16,0-1-16,0 22 0,-21-21 15,0 21-15,-1-1 0,1 22 16,0 0-16,0 0 0,0 0 0,0 0 16,-1 0-16,1 0 0,0 22 15,0-1-15,21 0 0,0 0 0,0 21 16,-21-20-16,21-1 0,0 21 16,0-21-16,0 0 0,0 1 0,0-1 15,0 0-15,21-21 0</inkml:trace>
  <inkml:trace contextRef="#ctx0" brushRef="#br1" timeOffset="153646.69">32406 6541 0,'0'-22'15,"21"44"1,-21-1-16,0 0 0,0 0 16,0 0-16,0 22 0,0-22 15,0 0-15,0 0 0,0 0 16,0 22-16,-21-22 0,21 0 16,-21-21-16,21 21 0,-21 0 0,21 0 15,0 1 1,21-22 15,-21-22-31,21 1 0,0 21 0</inkml:trace>
  <inkml:trace contextRef="#ctx0" brushRef="#br1" timeOffset="154047.45">32872 6519 0,'-64'127'32,"64"-105"-17,-21-1-15,0 0 0,21 0 0,0 0 16,0 22-16,0-22 0,-21-21 16,21 21-16,0 0 0,0 0 0,0 0 15,0 1-15,21-22 16,0 0-16,0 0 15,0 0-15,1 0 0,-1 0 16,0 0-16,0 0 0,0-22 16,0 1-16,1 0 0,-1 21 0,0-42 15,0 21-15,0-1 0,0 1 16,-21-21-16,0 21 0,0-22 0,0 22 16,0 0-16,-21-21 0,0 42 15,0-21-15,0-1 0,0 22 0,-22 0 16,22 0-16,0 0 0,0 22 15,-22-1-15,22-21 0,0 21 16,0 21-16,0-21 0,0 1 16,-1-1-16,-20 0 0,21 21 15,0-21-15,0 1 0</inkml:trace>
  <inkml:trace contextRef="#ctx0" brushRef="#br1" timeOffset="154379.27">31919 7260 0,'0'0'0,"0"-21"0,0 0 16,0 0-16,0 42 31,0 0-15,0 0-16,0 0 0,0 1 15,0-1-15,0 0 0,0 0 0,-21 0 16,21 0-16,0 1 16,0-1-16,0 0 15,21-42 16</inkml:trace>
  <inkml:trace contextRef="#ctx0" brushRef="#br1" timeOffset="154767.05">32385 7133 0,'-42'43'16,"84"-86"-16,-63 43 0,0 0 0,-1 21 15,1 1-15,21-1 0,-21-21 16,0 21-16,0 0 0,0 0 16,21 0-16,0 1 0,0-1 0,0 0 15,0 0-15,0 0 16,0 0-16,0 1 0,21-22 16,0 0-16,0 0 15,21 0-15,-20 0 0,-1 0 0,0 0 16,0-22-16,0 1 0,22 0 15,-22 0-15,0 0 0,-21 0 0,21-1 16,0-20-16,-21 21 0,0 0 16,0 0-16,0-1 0,0 1 15,-21 0-15,0 0 0,0 21 16,0 0-16,-1 0 0,1 0 16,0 0-16,-21 0 0,21 0 0,-1 0 0,22 21 15,-21 0-15,21 0 16,0 1-16,0-1 0,0 0 0,0 0 15,0 0-15,21-21 0,1 21 16,-1-21-16,0 22 0</inkml:trace>
  <inkml:trace contextRef="#ctx0" brushRef="#br1" timeOffset="155142.83">32956 7176 0,'0'-22'31,"-42"86"-31,84-106 0,-42 42 16,-21 21-16,0-21 0,21 21 15,0 0-15,-21 0 0,0 0 0,21 1 16,0-1-16,0 0 0,0 0 16,0 0-16,0 0 0,0 1 15,0-1-15,21-21 16,0 0-16,0 0 0,0 0 15,1 0-15,-1 0 0,0 0 0,0 0 16,0-21-16,0-1 16,1 1-16,-22 0 0,0 0 0,0-21 15,21 20-15,-21-20 0,0 21 16,0 0-16,0 0 0,0-1 16,-21 1-16,-1 0 0,1 21 0,0 0 15,0 0-15,0 0 16,0 0-16,-1 0 0,22 21 0,-21 0 15,0 1-15,0-1 0,0 21 16,0-21-16</inkml:trace>
  <inkml:trace contextRef="#ctx0" brushRef="#br1" timeOffset="156783.58">31771 10372 0,'0'0'0,"21"-21"16,-21-1-16,0 1 16,0 0-16,0 0 15,-21 21 1,0 0-16,0 21 0,0 0 15,-1 22-15,22-22 0,-21 21 16,0 0-16,0 22 0,21-22 0,0 1 16,-21-1-16,21 0 0,0 1 15,0-1-15,0-21 0,0 21 0,0-20 16,0-1-16,0 21 0,21-21 16,0 0-16,-21 1 0,21-22 0,22 21 15,-22-21-15,0 0 16,0 0-16,21 0 0,-20 0 0,-1 0 15,21-21-15,0-1 0,-20 1 16,20 0-16,-21 0 0,21 0 0,-20-22 16,-1 22-16,-21-21 0,21 0 15,-21-1-15,0 1 0,0-22 0,0 22 16,0-21-16,0 20 0,-21 1 16,21 0-16,-21-1 0,-1 22 0,1-21 15,0 21-15,0-1 0,-21 22 16,20 0-16,1 0 0,0 0 0,0 22 15,0 20-15,0-21 0,-1 21 16,1 1-16,0-1 0,21 22 16,0-22-16,0 0 0,0 1 15,0-1-15,0 0 0,0-21 0,0 22 16,0-22-16,0 21 0,0-21 16,0 1-16,21-1 0,0-21 0,1 21 15,-1 0-15,0-21 0,0 0 16,0 0-16,0 0 0,1 0 0,20 0 15,-21 0-15,0 0 0,22-21 16,-22 21-16,0-21 0,0 0 0,0 21 16,0-22-16,1 1 0,-22 0 15,0 0-15,0 0 0,21-22 0,-21 22 16,0 0 0,0 42 15,0 0-31,0 1 0,0-1 15,0 0-15,0 0 16,0 0-16,0 0 0,0 1 16,0-1-1,21-21-15,0 0 16,0 0-16,0 0 16,1 0-16,-1-21 15,0-1-15,0 1 16,-21 0-16,21 0 0,-21 0 0,21 0 15,1-1-15,-22 1 0,0 0 16,0 0-16,0 42 31,0 0-31,0 0 0,0 1 16,0-1-16,0 0 0,0 0 16,0 0-16,0 0 0,0 1 15,0-1-15,0 0 16,21-21-16,0 0 15,0 0-15,0 0 0,0 0 16,1 0 0,-1-21-16,-21 0 0,0-1 15,21 1-15,-21 0 0,21 0 16,-21-21-16,0-1 0,0 1 16,21 0-16,-21-1 0,21 1 0,-21 0 15,0-1-15,22 1 0,-22 0 16,0 20-16,0 1 0,0 42 31,0 22-31,-22-22 16,1 21-16,21 1 0,-21-1 0,21 0 15,0-21-15,0 22 0,-21-1 16,21 0-16,0-20 0,-21-1 16,21 21-16,0-21 0,0 0 15,0 1-15,0-1 0,0 0 16,0 0-1,21-21-15,0 0 16,0-21 0,0 0-16</inkml:trace>
  <inkml:trace contextRef="#ctx0" brushRef="#br1" timeOffset="156991.46">32512 10668 0,'21'0'16,"-42"21"-16,21-42 0,21 42 15,0-21-15,0 0 0,1 0 16,-1 0-16,0 0 0,0 0 16,0 0-16,0 0 0,1 0 15,-1 0-15,0-21 0,0 21 0,0 0 16,0 0-16,1 0 0</inkml:trace>
  <inkml:trace contextRef="#ctx0" brushRef="#br1" timeOffset="157335.27">32935 10668 0,'0'21'15,"0"0"-15,0 1 16,0-1-16,-21-21 0,21 21 16,-21 0-16,21 0 0,0 0 0,0 1 15,-21-1-15,0 21 0,21-21 16,-22 22-16,22-22 0,0 21 0,-21 0 16,0-20-16,21 20 15,-21 0-15,21 1 0,0-1 0,0-21 16,-21 21-16,21-20 0,-21-1 15,21 0-15,0 0 0,0 0 0,0 0 16,0 1-16,0-1 16,0-42 15,0-1-31,0 1 16,0 0-16,21 0 0,0 0 15</inkml:trace>
  <inkml:trace contextRef="#ctx0" brushRef="#br1" timeOffset="157644.08">32851 10795 0,'0'-85'32,"0"170"-32,21-170 0,-21 64 0,21 0 15,0 21-15,0 0 0,0 0 16,1 0-16,-1 0 0,0 0 15,0 0-15,0 0 0,-21 21 16,21 0-16,1-21 0,-22 22 16,0-1-16,0 0 0,0 0 0,0 0 15,0 0-15,-22 1 0,1-1 16,0-21-16,0 21 0,0-21 16,0 0-16,-1 21 0,1-21 0,0 0 15,0 0-15,21 21 0,0-42 47,21 0-47</inkml:trace>
  <inkml:trace contextRef="#ctx0" brushRef="#br1" timeOffset="158364.68">33274 10647 0,'0'-21'15,"-21"63"-15,42-63 0,-21 21 32,0 21-32,-21-21 0,21 21 15,-21 0-15,21 1 0,0-1 16,0 0-16,0 0 0,0 0 0,-22-21 16,22 21-16,0 1 0,0-1 15,22-21 16,-1 0-31,0 0 0,0 0 16,0 0-16,0-21 16,1-1-16,-1 1 0,0 0 15,0 0-15,0 0 0,0 0 0,1-22 16,-1 22-16,-21 0 0,0 0 16,-21 42 15,21 0-31,-22 0 15,22 0-15,-21 1 0,21 20 16,-21-21-16,21 0 16,0 0-16,0 1 0,0-1 15,0 0-15,21 0 16,0-21-16,1 0 16,-1 0-16,0 0 0,0 0 0,0 0 15,0-21-15,1 0 0,-1 0 16,0-1-16,0 1 0,0-21 0,0 0 15,1 20-15,-1-41 0,0 21 16,0-22-16,0 22 0,0-22 0,-21 22 16,0 0-16,0-1 0,0 1 15,0 21-15,0 0 0,0-1 0,0 1 16,0 42 0,0 1-1,0-1-15,0 0 0,-21 21 16,0 1-16,0-1 0,21 0 15,-21 1-15,21-1 0,-21 21 0,21-20 16,0-1-16,-22 0 0,22-20 16,0 20-16,0-21 0,0 0 0,0 0 15,0 1-15,0-1 0,0 0 16,22-21 0,-1 0-16,0 0 0,0 0 15,0 0-15,0-21 16,-21 0-16</inkml:trace>
  <inkml:trace contextRef="#ctx0" brushRef="#br1" timeOffset="158651.52">33570 10456 0,'0'0'0,"21"0"16,22 0-16,-22 0 16,21 0-16,-21 0 0,22 0 15,-1 0-15,0 0 0,-42-21 16,0 0 15,0 0 16</inkml:trace>
  <inkml:trace contextRef="#ctx0" brushRef="#br1" timeOffset="-173351.06">24892 1545 0</inkml:trace>
  <inkml:trace contextRef="#ctx0" brushRef="#br1" timeOffset="-171683.7">14541 6519 0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36F4-DB7A-4DEE-A369-09AC1945A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C88B2-C444-4CC0-9D69-6A4BE0A1F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F291-0043-4CF2-892A-0976E6AB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8E29-99C5-40AB-B142-951A72ED129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0214-30B6-42FF-BAF1-B6C25595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75F2E-5C8B-4A30-B06F-1F43C9EB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AE42-C5A8-4B59-A08A-C77F5C62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94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D7D3-7F4C-488E-9978-2E5C3010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A3C2D-7148-4FAA-AFFB-B29860E9E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6C5B4-B716-420E-B066-E58D62E1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8E29-99C5-40AB-B142-951A72ED129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40E8C-C9CC-4731-977F-A6988938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38DD-4D58-4460-A5B5-80B06A49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AE42-C5A8-4B59-A08A-C77F5C62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42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C9FB8-0BC2-43F8-BDC5-20612A9E8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D38E3-FC7D-4DA2-B002-EEBDD30A7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C9FE-BDFD-4CDF-AECA-B654D902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8E29-99C5-40AB-B142-951A72ED129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471A-E6A9-461B-AF0E-1EE3C5F9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247D-2532-43FF-9E6C-9E25BE3E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AE42-C5A8-4B59-A08A-C77F5C62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6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AA81-E5B3-42AA-9AA6-D3643DD0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48519-F8FC-4B0F-B8CC-8F050BDE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8E69F-0B5A-4872-96F8-6B2FB518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8E29-99C5-40AB-B142-951A72ED129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80DC9-4878-4109-8D46-DF146176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4183-5B3C-44B1-BA29-DCAD7DF6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AE42-C5A8-4B59-A08A-C77F5C62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1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FEBF-5ACB-4285-BF67-1BF44B32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CE5AC-B4CD-4F79-B533-1D291D9DD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6E501-F6F8-4575-8FD0-E05B07FA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8E29-99C5-40AB-B142-951A72ED129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C4F8-A062-44FD-9A9F-F492B113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2CFDE-96FB-435A-AA2F-C8541D8B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AE42-C5A8-4B59-A08A-C77F5C62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18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4594-8A5E-46E8-9D15-36D4742C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BFC5-A712-4784-87AC-8156ACDE4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285BE-26B3-41C1-A9B5-16A151D98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4462D-057F-47F7-948F-6F672DC4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8E29-99C5-40AB-B142-951A72ED129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CAEC4-9D57-4C43-8AC9-E212D427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7B0A1-1795-49E1-89C5-C15E68C9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AE42-C5A8-4B59-A08A-C77F5C62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3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438B-CD03-449F-8530-5703E599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F92A3-BB9F-4DB0-95EF-D4EEF1675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BFBD1-FD26-417B-80B1-923685B44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26698-691E-4F31-AE6D-E41989417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59157-D3F1-4589-995B-908E0D838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DE8E8-5310-46EF-B826-909467A4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8E29-99C5-40AB-B142-951A72ED129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7B3BB-A1F3-4E65-B083-EE28F882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B9A9D-E3F4-4A2B-BA44-4E7FC50F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AE42-C5A8-4B59-A08A-C77F5C62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6B1E-C384-4E9C-B6F9-9CBD21BA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33C26-3FD3-48A0-9085-88624A52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8E29-99C5-40AB-B142-951A72ED129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7DBA9-768E-44CD-B84C-A0BF94A8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8BEF8-9B9D-41B7-A853-5110F698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AE42-C5A8-4B59-A08A-C77F5C62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68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A5152-9E3B-4F60-9B5E-3F954B52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8E29-99C5-40AB-B142-951A72ED129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A842F-35CA-4034-948F-B9EB56D8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3BC6B-024E-42D7-AA54-9C71DBB5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AE42-C5A8-4B59-A08A-C77F5C62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69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77D5-7D48-490C-9A28-26243BBC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EF15-56DB-4DD1-A3D7-5CC63BC2E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9F81B-EE97-4851-9955-465EB8E34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8E5F7-9646-42D0-BD96-F6460D1A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8E29-99C5-40AB-B142-951A72ED129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A9EE7-E2EE-4E51-98CA-E1B2C826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476DA-75CC-4BEC-B420-14A6E3C4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AE42-C5A8-4B59-A08A-C77F5C62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46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43E8-A3AD-4CAA-9AFF-A5A87C85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F5A39-6111-4514-AE0C-CD6123EB4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A06B-91D9-4C3F-B4A2-602F06FB0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21595-4068-45C5-8152-DD0EF532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8E29-99C5-40AB-B142-951A72ED129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215DA-0200-4CC0-BA97-75445C8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ADD21-28E1-46B5-B57F-363A94B9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AE42-C5A8-4B59-A08A-C77F5C62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4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0D528-3191-4E5B-8C12-8AA81F2C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CA591-5017-44AE-8445-03FDCA03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6C9EE-AFD6-4FC3-8F2C-CA7C5A940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A8E29-99C5-40AB-B142-951A72ED129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EA728-4E35-4CBA-8964-176104D83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AA528-7598-4AE5-A750-482D89C1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3AE42-C5A8-4B59-A08A-C77F5C62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79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AA9-22FD-4D98-8277-73A53A354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9A625-DDDE-4243-B926-DA112A91D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AE288B-AB58-4AA7-9E3B-8F16AA434161}"/>
                  </a:ext>
                </a:extLst>
              </p14:cNvPr>
              <p14:cNvContentPartPr/>
              <p14:nvPr/>
            </p14:nvContentPartPr>
            <p14:xfrm>
              <a:off x="0" y="30600"/>
              <a:ext cx="12184560" cy="665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AE288B-AB58-4AA7-9E3B-8F16AA4341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12203280" cy="66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69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2021-12-29T03:31:45Z</dcterms:created>
  <dcterms:modified xsi:type="dcterms:W3CDTF">2021-12-29T03:35:46Z</dcterms:modified>
</cp:coreProperties>
</file>