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7T01:35:28.0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2582 677 0,'21'0'79</inkml:trace>
  <inkml:trace contextRef="#ctx0" brushRef="#br0" timeOffset="520.32">2688 677 0,'0'0'0,"0"22"15,0-44 48,0 1-47,-21 21-1,21-21 1,-21 21-16,0 0 0,-1-21 15,1 21-15,0 0 0,0 0 0,0 0 16,0 0-16,-1 0 0,1 0 16,0 0-16,0 21 0,-21 0 15,20-21-15,1 21 0,-21-21 0,21 22 16,0-1-16,-1 0 0,1 0 16,0 21-16,0-20 0,0 20 15,21-21-15,-21 21 0,21 1 0,-22-22 16,22 21-16,0 1 0,0-22 15,0 63-15,0-62 0,0 20 16,0-21-16,0 0 16,0 22-16,0-22 0,22 0 0,-1 0 0,0 0 15,0 0-15,0-21 0,0 22 16,1-1-16,-1-21 0,21 0 16,-21 21-16,22-21 0,-1 0 15,0 0-15,1 0 0,-22 0 0,21 0 16,0-21-16,1 21 0,-22-21 15,21 21-15,-21-22 0,22 22 0,-22-21 16,0 0-16,0 21 0,-21-21 16,21 0-16,1 0 0,-22-1 0,21 1 15,-21 0-15,0 0 0</inkml:trace>
  <inkml:trace contextRef="#ctx0" brushRef="#br0" timeOffset="911.1">3111 593 0,'0'0'0,"0"-21"0,0-1 0,0 1 16,0 0-16,-21 0 15,21 42 32,0 0-47,0 0 16,0 1-16,0 20 0,0-21 15,0 21-15,-21 22 0,21-22 0,0 1 16,0 20-16,0-21 0,-21 1 16,21 20-16,0-20 0,-21-1 0,21 0 15,0-21-15,0 22 0,0-22 16,0 0-16,0 0 0,0 0 15,0 1-15,21-22 47,0-22-47,-21 1 16,21 0-16,0 0 0,-21 0 16</inkml:trace>
  <inkml:trace contextRef="#ctx0" brushRef="#br0" timeOffset="1572.72">3831 1016 0,'21'-85'31,"-21"64"-31,-21 0 16,0 0-16,0 0 0,21 0 0,-21-1 16,-1 1-16,1 0 0,21 0 15,-21 0-15,0 21 0,0 0 0,0-21 16,-1 21-16,1 0 16,0 0-16,0 0 0,0 21 15,0-21-15,-1 21 0,1 0 16,-21 0-16,21 22 0,0-22 0,-1 21 15,1-21-15,0 64 16,21-64-16,-21 21 0,21 1 0,0-22 16,0 21-16,0-21 0,0 1 15,0-1-15,0 0 0,21 0 0,0 0 16,0-21-16,1 21 16,-1-21-16,0 0 0,0 0 0,0 0 15,0 0-15,1 0 0,-1 0 16,0-21-16,0 0 0,0 21 0,22-21 15,-22 0-15,0-22 0,0 22 16,0 0-16,0-21 0,-21-1 0,22 1 16,-1 21-16,-21-21 15,0 20-15,0-20 0,0 21 0,21 0 16,-21 0-16,0-1 0,0 1 16,0 42 15,0 1-31,0 20 15,0-21-15,0 21 0,0-20 16,0 20-16,0-21 0,-21 21 0,21-20 16,0 20-16,0-21 0,0 0 15,0 0-15,0 1 0,0-1 0,0 0 16,0 0-16,21-21 16,0 0-1,0 0-15,0 0 0,-21-21 16</inkml:trace>
  <inkml:trace contextRef="#ctx0" brushRef="#br0" timeOffset="2098.42">4424 826 0,'0'0'0,"0"-22"16,0 1-16,0 0 0,0 0 15,-21 21 1,-1 0-16,1 0 16,0 0-16,0 0 0,0 0 15,0 21-15,-1-21 0,1 21 16,0 0-16,0 1 0,0-1 0,21 21 16,0-21-16,-21 0 0,21 1 15,0-1-15,0 0 0,0 0 0,0 0 16,0 0-16,21-21 15,0 22-15,0-22 0,0 0 16,0 0-16,1 0 0,-1 0 16,0 0-16,0 0 0,0 0 0,0 0 15,1 0-15,-1 0 16,0 0-16,0 0 0,-21 21 16,21 0-1,-21 0-15,0 0 16,0 0-16,-21 1 15,21-1-15,-21-21 0,0 21 0,-22-21 16,22 21-16,0-21 0,-21 0 0,21 21 16,-1-21-16,1 0 0,0 0 15,0 0-15,0 0 0,0 0 0,-1 0 16,1 0 0,0 0-16,21-21 46,21 21-46,0-21 0</inkml:trace>
  <inkml:trace contextRef="#ctx0" brushRef="#br0" timeOffset="2664.1">5080 804 0,'0'0'15,"0"-21"-15,0 0 0,0 0 0,0 0 16,0 0-16,-21 21 16,0 0-16,-1 0 15,1 0-15,0 0 0,0 0 16,0 0-16,0 0 15,-1 0-15,1 21 0,0 0 16,0-21-16,0 21 0,0 0 0,-1 0 16,22 1-16,0-1 0,-21 0 15,21 0-15,0 0 0,0 0 0,0 1 16,0-1-16,21-21 16,1 0-16,-1 21 0,0-21 0,0 0 15,0 0-15,22 21 0,-22-21 16,0 0-16,0 0 0,0 0 0,0 0 15,1 21-15,20-21 16,-21 0-16,0 21 16,0-21-16,-21 22 15,0-1 1,-21-21-16,0 21 16,0-21-16,0 21 0,0-21 15,-22 21-15,22-21 0,0 0 0,-21 21 16,20-21-16,1 22 0,-21-22 15,21 0-15,0 0 0,-1 0 16,1 0-16,0 0 16,21 21-16,21-21 47</inkml:trace>
  <inkml:trace contextRef="#ctx0" brushRef="#br0" timeOffset="3493.64">6054 974 0,'21'0'0,"42"0"31,-42 0-31,1 0 0,-1-21 16,-21-1-16,21 22 0,0-21 15,-21 0-15,21 0 0,-21 0 16,0 0-16,0-1 0,0 1 16,0 0-16,0 0 0,0 0 15,0 0-15,-21-1 0,21 1 0,-21 21 16,0-21-16,0 0 0,-1 21 0,1 0 15,0 0-15,-21 0 0,21 0 16,-1 0-16,1 0 0,-21 21 0,21 0 16,0 0-16,-22 22 0,22-22 15,0 21-15,-21 43 0,20-43 16,22 1-16,0-1 0,0 0 16,0-21-16,0 22 0,0-22 15,0 0-15,0 0 0,0 0 0,22-21 16,-1 0-16,21 22 15,-21-22-15,43 0 16,-43-22-16,21 1 0,-21 0 16,22 0-16,-22 0 0,21 0 0,-21-22 0,1 22 15,-1-21-15,0-1 0,0 1 16,0 0-16,0 21 0,1-22 0,-22 22 16,0 0-16,0 0 0,0 0 15,0-1-15,0 44 31,0-1-31,0 0 0,0 0 0,0 0 16,0 22-16,-22-22 0,22 21 16,0-21-16,-21 22 0,21-22 15,0 21-15,0-21 0,0 0 0,0 1 16,0-1-16,0 0 0,21 0 16,-21 0-16,22-21 0,-1 0 15,0 21-15,0-21 0,0 0 16,0 0-16,22 0 0,-22 0 0,0 0 15,0 0-15,22-21 0,-22 0 16,0 0-16,21 0 0,-21 0 0</inkml:trace>
  <inkml:trace contextRef="#ctx0" brushRef="#br0" timeOffset="4724.39">6879 699 0,'-21'0'31,"0"0"-31,0 0 16,21 21 0,-22 0-16,22 0 0,0 0 15,0 0-15,-21 43 16,21-43-16,0 21 0,0-20 0,0 20 16,-21-21-16,21 0 0,0 0 0,0 1 15,0-1-15,0 0 0,0 0 16,0 0-16,0-42 47,0 0-32,0-21-15,21 20 0,-21 1 16,0-21-16,21 21 0,-21-22 0,0 1 16,0 21-16,22-21 0,-1 20 15,-21 1-15,21 0 0,0 0 0,-21 0 16,21 21-16,0 0 0,1 0 0,-1 0 15,0 0-15,0 0 16,0 0-16,0 21 0,1 0 0,-22 0 16,21 22-16,-21-22 15,21 21-15,-21-21 0,21 22 0,-21-22 0,0 0 16,0 0-16,21 0 0,-21 0 16,21 1-16,-21-1 0,22-21 15,-22 21-15,21-21 16,0 0-16,0 0 15,0-21-15,-21 0 0,21 21 16,1-43-16,-1 22 0,-21 0 16,21-21-16,0-1 0,0 22 15,0-21-15,1-1 0,-1 1 0,21 0 16,-21 21-16,0-22 0,22 22 0,20-21 16,-42 42-16,22 0 15,-22 0-15,0 0 0,0 0 16,0 0-16,1 0 0,-1 21 0,-21 0 15,0 0-15,21 0 0,-21 1 0,21-1 16,-21 0-16,0 0 0,0 0 16,0 0-16,0 1 0,0-1 15,21-21 1,-21-21 15,0-1-31,0 1 0,0 0 16,0 0-1,0 0-15,0 0 0,0-1 0,0 1 0,-21 21 16,0-21-16,21 0 0,-21 21 16,0 0-1,-1 0-15,1 0 0,0 0 0,0 0 16,0 0-16,0 0 0,-1 21 16,1-21-16,-21 21 0,21 0 0,0 1 15,-1 20-15,1-21 0,0 0 0,0 22 16,0-22-16,21 21 0,-21-21 15,21 0-15,0 22 0,0-22 0,0 0 16,0 0-16,0 0 0,0 1 16,0-1-16,0 0 0,21 0 15,0-21-15,21 21 16,-21-21-16,1 0 0,-1 0 0,0 0 16,0 0-16,21 0 0,-20-21 15,-1 21-15,0-21 0,-21 0 16,21 0-16,0-1 0,0-20 0,1 21 15,-22-21-15,21 20 0,0-20 16,-21 0-16,0-22 0,21 22 0,-21 0 16,21-1-16,0 1 0,-21-22 15,0 22-15,0 0 0,0-1 0,0 1 16,22 21-16,-22-21 0,0-1 16,0 22-16,0 0 0,0 0 15,0 42 1,-22 0-16,22 0 15,-21 22-15,21-1 0,0 0 0,-21 1 16,0 62-16,21-41 0,-21-1 16,21-20-16,0 20 0,0 1 15,0-22-15,0 43 0,0-43 16,0 0-16,0-20 0,21-1 16,0 0-16,0 0 0,22 0 0,-22-21 15,21 0-15,-21 0 0,22 0 16,-1 0-16,0-21 0,1 0 15,-1 0-15,-21 0 0,21-22 0</inkml:trace>
  <inkml:trace contextRef="#ctx0" brushRef="#br0" timeOffset="5335.77">9292 593 0,'0'-21'0,"0"42"0,21-64 0,-21 22 0,0 0 16,0 0-16,0 0 0,0 0 15,-21 42 1,0 0-1,21 0-15,0 21 16,-21-20-16,21 20 0,-21 0 0,-1 64 16,22-42-16,0-22 15,0 0-15,0 22 0,0-22 0,0 0 16,-21 1-16,21-22 0,0 21 16,0-21-16,0 1 0,0-1 0,0 0 15,0-42 1</inkml:trace>
  <inkml:trace contextRef="#ctx0" brushRef="#br0" timeOffset="5951.42">8911 656 0,'-21'-21'0,"21"-64"31,0 64-31,0 0 0,0 0 16,0 0-16,0 0 0,0-1 16,21 1-16,0 0 0,0 0 15,1 21-15,20 0 0,-21 0 0,21 0 16,1 0-16,-1 0 0,-21 21 16,22 0-16,-1 0 0,-21 22 0,21-1 15,-20 0-15,-1 1 0,0 20 16,0-20-16,0 20 0,-21-21 15,21 22-15,-21-22 0,0 1 0,0-1 16,0 0-16,0 1 0,0-22 16,0 0-16,0 21 0,0-21 15,0 1-15,0-44 32,0 1-32,0 0 15,0 0-15,0-21 16,0-1-16,0 1 0,0 0 0,22-1 0,-22 1 15,21-22-15,-21 22 0,21-21 16,21 20-16,-21 1 0,1-22 16,20 22-16,0 0 0,-21 21 15,22-22-15,-1 22 0,0 0 0,1 0 16,-1 21-16,0 0 0,-20 0 0,20 21 16,-21 0-16,0 0 0,22 64 15,-22-43-15,-21 1 0,0 20 16,0 1-16,0-22 0,0 21 15,0 1-15,0-1 0,0-20 0,0-1 16,-21 0-16,-1 1 0,22-1 16,0 0-16,0-20 15,-21-1-15,21 0 0,21-42 47,-21 0-47,0-1 16,22 1-16,-1 0 0</inkml:trace>
  <inkml:trace contextRef="#ctx0" brushRef="#br0" timeOffset="6340.2">10329 1037 0,'0'0'16,"0"21"-16,21-21 15,1 0-15,-1-21 16,-21 0-16,21 21 0,-21-21 16,21 0-16,-21 0 0,0-1 15,0 1-15,0 0 0,0 0 0,0 0 16,0 0-16,-21 21 31,0 0-31,0 21 16,-1 0-16,1 0 0,0 0 15,0 0-15,0 1 0,0 20 0,-1-21 16,22 21-16,-21-20 0,21 20 16,-21-21-16,21 0 0,0 0 0,0 1 15,0-1-15,0 0 0,21 0 16,0-21-16,1 0 0,-1 0 16,0 0-16,0 0 0,0 0 15,22 0-15,-22 0 0,0 0 0,0 0 16,21-21-16,-20 0 0,-1 0 0,21-1 15</inkml:trace>
  <inkml:trace contextRef="#ctx0" brushRef="#br0" timeOffset="7043.8">10795 910 0,'0'0'16,"0"-21"-16,0 0 0,0 0 0,0 0 16,0 42 15,0 0-16,-21 0-15,21 0 0,-21 22 0,21-22 16,0 0-16,0 21 0,-22-21 16,22 1-16,-21-1 0,21 21 0,-21 0 15,21-20-15,0-1 16,0 0-16,0 0 16,0-42 30,0 0-46,0 0 0,0-22 16,0 22-16,0 0 0,0-21 16,21-1-16,0 22 0,-21-21 0,22 21 15,-1-22-15,0 22 0,-21 0 16,21 0-16,21 0 0,-20 21 16,-1 0-16,0 0 0,0 0 15,21 21-15,-42 0 0,22 0 16,-1 0-16,0 0 15,-21 1-15,0-1 0,21 21 0,-21-21 16,21 0-16,-21 22 0,21-22 0,-21 0 16,0 0-16,0 0 0,0 1 15,0-1-15,0 0 0,0 0 0,0 0 16,0-42 15,0 0-15,0 0-16,0 0 0,0-1 15,0-20-15,22 21 0,-22-21 16,21-1-16,0 22 0,-21-21 0,21-1 16,21 22-16,-20-21 0,-1 21 15,21 0-15,-21-1 0,22 1 16,-22 0-16,21 21 0,-21 0 0,0 0 16,22 0-16,-22 21 0,0 0 0,0 1 15,0-1-15,1 42 16,-22-42-16,0 43 0,0-22 15,0-21-15,0 22 0,0-22 16,0 0-16,0 0 0,0 0 0,-22 1 16,22-1-16,-21 0 0,42-42 47,1 0-47</inkml:trace>
  <inkml:trace contextRef="#ctx0" brushRef="#br0" timeOffset="7615.46">11959 593 0,'0'0'15,"0"-21"-15,0-1 0,0 1 0,0 0 16,0 0-16,-21 21 16,0 21 15,21 21-31,-21-20 0,21-1 0,0 21 15,0 0-15,0 1 0,0-1 16,-22 0-16,22 22 0,0-22 16,0 1-16,-21-1 0,21 21 15,0-41-15,0 20 0,0-21 16,0 0-16,0 0 0,0 1 16,0-44 15,0 1-16,0-21-15,0 21 16,0 0-16,0-1 0,0-20 0,0 21 16,0-21-16,0 20 0,21 1 15,1 0-15,-1 0 0,0 0 16,0 0-16,0-1 0,0 22 0,22 0 16,-22 0-16,0 0 0,21 0 15,-20 0-15,-1 0 0,21 0 0,-21 22 16,0-1-16,1 0 0,-1 0 15,0 21-15,0-20 0,-21 20 0,21-21 16,-21 0-16,0 22 0,0-22 0,0 21 16,-21-21-16,0 0 0,0 1 15,-233 83 48,233-105-63,21-21 31,21 0-31,0 21 0,0-21 16</inkml:trace>
  <inkml:trace contextRef="#ctx0" brushRef="#br0" timeOffset="7968.26">12700 995 0,'-42'0'16,"20"0"15</inkml:trace>
  <inkml:trace contextRef="#ctx0" brushRef="#br0" timeOffset="8779.29">12615 910 0,'0'21'15,"21"-21"126,1 0-141</inkml:trace>
  <inkml:trace contextRef="#ctx0" brushRef="#br0" timeOffset="9315.99">12827 910 0,'-21'0'16,"0"0"-1,42 0 63,0 0-62,0 0 0,0 0-16,0 0 15,-21-21-15,22 21 0,-22-21 0,21 21 16,-21-21-16,21 21 0,-21-21 15,0-1-15,0 1 16,0 0-16,-21 21 31,0 0-31,-1 0 0,1 0 16,0 21-16,0 0 0,0 1 16,0-1-16,-1 0 0,1 0 0,0 21 15,21-20-15,0 20 0,-21-21 16,21 21-16,-21-20 0,21-1 15,0 0-15,0 0 0,0 0 0,0 0 16,0 1-16,0-1 0,21 0 16,0-21-16,0 0 15,0 0-15,1 0 0,-1 0 16,21 0-16,-21 0 0,22 0 0,-22 0 16,21 0-16,-21-21 0,22 0 0,-22 21 15,21-22-15,-21 1 0</inkml:trace>
  <inkml:trace contextRef="#ctx0" brushRef="#br0" timeOffset="10224.56">13504 910 0,'-21'0'0,"42"0"0,-63 0 0,21 0 15,21-21 32,-21 21-31,21-21-16,0 0 31,0 0-15,21 21-16,0 0 15,-21-22-15,21 22 0,0 0 16,0 0-16,1 0 0,-1 0 0,0 0 15,0 0-15,-21 22 0,21-1 16,0 0-16,1 0 0,-1 0 16,-21 0-16,0 1 0,21-1 0,-21 0 15,21 0-15,-21 21 0,0-20 0,0-1 16,0 0-16,0 0 0,0 0 0,0 0 16,0 1-1,0-1-15,-21-21 31,21-21-15,0-1-16,0 1 16,0 0-16,0 0 0,0-21 15,0 20-15,21 1 0,-21-21 0,21 21 16,-21 0-16,0-1 0,0 1 16,21 0-16,-21 0 0,22 21 15,-22-21-15,21 21 0,0 0 16,0 0-1,0 0-15,0 0 16</inkml:trace>
  <inkml:trace contextRef="#ctx0" brushRef="#br0" timeOffset="10688.3">14436 953 0,'0'0'0,"21"0"0,0 0 15,-21-22-15,0 1 16,21 0-16,-21 0 16,0 0-16,0 0 15,0-1 1,-21 22-16,0 0 16,0 0-16,-1 0 0,1 0 15,0 22-15,0-1 0,0-21 16,0 21-16,-1-21 0,22 21 0,-21-21 15,21 21-15,0 0 0,0 1 16,0-1-16,0 0 16,21-21-16,1 21 0,-22 0 15,21-21-15,42 43 16,-42-22-16,1 0 0,-1-21 16,0 21-16,-21 0 0,21 0 15,-21 1-15,0-1 16,-21 0-1,0-21-15,0 0 16,-1 0-16,1 0 0,-21 0 0,21 0 16,0 0-16,-1 0 0,1 0 15,-21 0-15,21 0 0,0 0 16,-1 0-16,22-21 16,0 0-16,0-1 15,22 22-15</inkml:trace>
  <inkml:trace contextRef="#ctx0" brushRef="#br0" timeOffset="11992.13">15790 868 0,'0'-21'0,"0"42"0,0-63 0,0 20 15,0 1-15,0 0 0,21 0 16,-21 42 31,-21 0-47,0 0 0,0 1 16,0 20-16,21 0 0,-21-21 15,-1 22-15,22-1 0,-21-21 0,0 22 16,21-22-16,-21 0 0,21 21 15,0-21-15,0 1 0,0-1 0,0 0 16,0 0-16,21-21 0,21 0 16,-20 0-16,-1 0 15,21 0-15,-21 0 0,22 0 0,-22-21 16,21 21-16,-21-21 0,22 0 16,-22-1-16,0 1 0,0 0 0,0 0 15,0 0-15,-21-22 0,0 22 0,0-21 16,0 21-16,0-22 15,0 22-15,-21 0 0,0 0 0,-21 0 16,21 0-16,-22-1 0,1 22 0,21 0 16,-22 0-16,1 0 0,21 0 15,0 0-15,-22 0 0,22 22 16,0-1-16,21 0 16,0 0-16,21-21 15,0 21-15,1-21 0,20 0 16,-21 0-16,21 0 0,1 0 15,-1 0-15,0 0 0,22 0 0,-22 0 16,22-21-16,-22 21 0,0-21 16,1 0-16,-1 0 0,0 21 15,1-22-15,-22 1 0,0 0 0,0 21 16,0-21-16,1 0 0,-22 0 16,0-1-1,0 1 1,0 42 31,0 1-47,0-1 0,-22 0 15,22 21-15,-21 1 0,21-1 16,0 0-16,0 1 0,0 20 16,0-21-16,0 22 0,0-22 0,0 22 15,0-1-15,0 1 0,0-1 16,0 1-16,21 20 0,-21-20 0,22 21 15,-1-22-15,-21 22 0,0-22 16,0 22-16,21-22 0,-21 22 0,0-21 16,21 20-16,-21 1 0,21-22 0,-21 22 15,21 63-15,1-84 16,-1-1-16,-21 1 0,0-1 0,21-20 16,-21 20-16,21 22 0,-21-43 15,0-21-15,0 22 0,0-22 16,0 0-16,0 0 15,-21-42 1,0 0-16,0 0 16,-1-1-16,1-20 0,0 0 0,-21-1 15,21 1-15,-22 0 0,22-22 0,-21 1 16,21-1-16,-22 1 0,22-1 0,-21-84 16,42 85-16,0-1 15,0 1-15,0-1 0,0 1 0,0-1 16,21 1-16,21-1 0,-21-21 0,1 22 15,20-1-15,-21 1 0,21-1 16,-20 22-16,-1-21 0,21 20 16,0-20-16,-20 20 15,-1 22-15,-21-21 0,0 21 0,21 0 16,-21-1-16,0 1 0,0 0 16,21 0 46,0 21-46</inkml:trace>
  <inkml:trace contextRef="#ctx0" brushRef="#br0" timeOffset="14492.03">17716 1312 0,'0'0'0,"0"22"15,0-1-15,0-42 63,0-1-63,0 1 15,0 0-15,0 0 0,22-21 0,-22 20 16,21-20-16,-21 0 0,0-1 16,21 1-16,0-21 0,0-22 15,0 43-15,1-1 0,-1 1 16,0 21-16,0 0 0,0-1 0,0 22 15,1 0 1,-1 22-16,-21-1 16,0 0-16,21 0 0,-21 0 15,0 0-15,0 1 0,0-1 16,0 0 0,0-42 15,0 0-16,0-1-15,0 1 0,0 0 16,0 0-16,0 0 0,0 0 16,0-1-16,0 1 0,0 0 15,-21 21-15,0 0 16,-1 0 0,1 21-16,0-21 0,0 43 15,21-22-15,-21 21 0,0-21 0,-1 22 16,1-1-16,21 0 0,-21 1 15,21-1-15,-21 0 0,21 1 16,0-1-16,0 0 0,0-21 0,0 22 16,0-22-16,0 0 0,21 0 15,0 0-15,0 1 0,1-1 0,20-21 16,-21 0-16,21 0 0,-20 0 16,20 0-16,0 0 0,1 0 15,-1-21-15,-21-1 0,21 1 0,1 0 16,-1 0-16,-21-21 0,22 20 15,-22-20-15,0-21 0,21 20 0,-42 1 16,21-22-16,1 22 0,-22-21 16,21 20-16,-21 1 0,0 21 15,0-22-15,0 22 0,0-21 0,0 21 16,0 0-16,-21 21 31,-1 21-31,22 0 0,-21 0 16,21 21-16,0 1 0,0 41 15,0-20-15,0-22 0,0 1 16,0 20-16,0 22 16,21-64-16,-21 21 0,22-21 0,-1 22 15,0-22-15,0 0 0,0-21 0,-21 21 16,21-21-16,1 0 0,-1 0 16,0 0-16,0 0 0,21 0 15,-20 0-15,-1-21 0,0 0 0,0 0 16,0 0-16,0-1 0,1-20 15,41-21-15,-42 20 0,0 1 16,22-43-16,-22 43 16,0 21-16,0-22 0,22 22 0,-22 21 15,0-21-15,0 21 0,0 0 16,0 21-16,-21 0 16,22 1-16,-22-1 0,0 0 0,0 0 15,0 21-15,0-20 0,0-1 16,0 0-16,0 0 15,0 0-15,0 0 16,21-21 15,-21-21-31,0 0 0,0 0 16,21 0-16,-21 0 0,0-22 16,0 22-16,0 0 0,0 0 15,0 0-15,0-1 0,0 1 0,-21 21 16,0-21-16,-1 21 15,1 0-15,0 0 0,0 21 16,0 0-16,0 1 0,-1-1 0,1 0 16,0 0-16,0 21 15,0-20-15,0 20 0,-1-21 0,1 21 16,21 1-16,0-22 0,0 21 16,0-21-16,0 22 0,0-22 0,0 0 15,0 0-15,0 0 0,0 1 16,21-22-16,1 0 15,-1 0-15,0 0 0,0 0 16,0 0-16,0 0 0,1-22 16,-1 22-16,0-21 0,21-21 15,-21 21-15,1-22 16,-1 22-16,0-21 0,0 21 0,-21-22 16,21 1-16,-21 21 0,21-21 0,-21 20 15,0 1-15,0 0 0,0 0 16,0 42 15,0 0-31,0 0 16,0 1-16,-21-1 0,21 21 15,-21-21-15,21 22 0,-21-22 0,21 0 16,0 21-16,0-21 0,0 1 16,0-1-16,0 0 0,0 0 0,0 0 15,0 0-15,0 1 16,21-22-16,0 0 0,0 0 15,1 0-15,-1 0 0,21 0 0,-21 0 16,0 0-16,1 0 16,20-22-16,-21 1 0,21 0 0,-20 0 15,-1 0-15,21-22 0,-21 22 0,0-21 16,1 21-16,-1-22 0,0 1 16,0 21-16,-21 0 0,0 0 0,0-1 15,0 1-15,0 42 31,0 1-15,-21-1-16,21 0 0,0 21 16,-21-21-16,21 1 15,0-1-15,0 0 0,0 0 0,0 0 0,0 0 16,0 1-16,0-1 0,0 0 16,0 0-16,0 0 15,0 0-15,0 1 31,0-44 1,0 1-32,0 0 15,0 0-15,0 0 0,0 0 16,0-1 0,0 1-16,0 42 31,0 1-16,-21-1-15,21 0 0,0 0 16,0 0-16,0 0 16,0 1-16,21-22 15,0 0-15,0 0 16,0 0-16,0 0 0,22 0 16,-22 0-16,21 0 0,1 0 15,-1-22-15,0 1 0,-21 21 0,22-42 16,-1 21-16,-21 0 0,22-22 15,-22 22-15,21-21 0,-21-1 16,0 1-16,1 0 0,-1 21 0,-21-22 16,0 1-16,0 21 0,0 0 15,0-1-15,0 1 0,-21 21 16,-1 0 0,1 21-16,21 1 0,-21-1 15,0 21-15,21-21 0,-21 22 0,21-22 16,0 0-16,0 21 0,0-21 15,0 1-15,0-1 0,0 21 0,42 0 16,-21-42-16,-21 22 16,21-1-16,-21 0 0,22-21 15,-1 21-15,-21 0 0,21-21 16,-21 21-16,21-21 16,-21 22-16,-21-22 46,0 0-30</inkml:trace>
  <inkml:trace contextRef="#ctx0" brushRef="#br0" timeOffset="14655.93">20637 1355 0,'0'0'0,"-21"0"62,0 0-62,0 0 0,0 0 16,0 0-16,-1 0 0</inkml:trace>
  <inkml:trace contextRef="#ctx0" brushRef="#br0" timeOffset="16999.43">2646 1947 0,'0'0'0,"-21"0"0,-1 0 0,1 0 16,0 0-16,0 0 15,0 0-15,0 0 16,-1 0-16,1 0 15,21 22-15,-21-22 16,0 0-16,21 21 63,21-21-63,0 0 15,0 0-15,1 0 16,-1 0-16,0 0 0,0 21 15,21-21-15,-20 0 0,-1 0 16,21 0-16,0 0 0,1 0 0,-1 0 16,0 0-16,1 0 0,-1 0 15,0-21-15,22 21 0,42 0 16,-64-21-16,22 21 0,63 0 16,-43 0-16,-20-22 0,-1 22 15,22 0-15,-22 0 0,1 0 16,-1 0-16,1-21 0,-1 21 0,22 0 15,-21 0-15,-1 0 0,1 0 16,20-21-16,1 21 0,-22 0 0,22 0 16,0 0-16,-1 0 15,1 0-15,-21 0 0,20-21 0,-20 21 16,20 0-16,-20 0 0,21 0 16,-22 0-16,22 0 0,-22 0 0,22 0 15,0-21-15,-1 21 0,1 0 16,-22 0-16,22 0 0,0 0 0,-22-21 15,22 21-15,-22 0 0,43 0 0,-21 0 16,0-22-16,-1 22 0,1 0 16,21 0-16,-22-21 0,1 21 0,0 0 15,-22 0-15,22-21 0,0 21 16,-1 0-16,1 0 0,0-21 16,-1 21-16,1 0 0,0 0 15,-1-21-15,1 21 0,0 0 0,-22 0 16,22-21-16,-22 21 0,22 0 15,0 0-15,-22-22 0,22 22 0,-1 0 16,1 0-16,0 0 0,-1 0 16,1-21-16,0 21 0,-1 0 0,-20 0 15,21 0-15,-22 0 0,22 0 16,-1 0-16,1 0 0,0 0 0,-1 0 16,107-21-16,-106 21 15,-1 0-15,1 0 0,-22 0 16,22 0-16,0 0 0,-1 0 0,1 0 15,0 0-15,-1 0 0,1 0 0,0 0 16,-1 0-16,22 0 16,-42 0-16,20 0 0,1 0 0,0 0 15,-1 0-15,-20-21 0,21 21 16,-1 0-16,1 0 0,21 0 0,-22 0 16,1 0-16,0 0 0,-1 0 15,1 0-15,-21 0 0,20 0 0,1 0 16,0 0-16,-1-21 0,1 21 15,0 0-15,-1 0 0,1 0 0,0 0 16,-22 0-16,22 0 16,-1 0-16,-20 0 0,21-21 0,-1 21 0,-20 0 15,20 0-15,1 0 0,0 0 16,-1 0-16,1 0 0,-21 0 16,20 0-16,1 0 0,-22 0 0,22 0 15,-21 0-15,-1 0 0,22-22 16,-22 22-16,22 0 0,0 0 0,-1 0 15,-20 0-15,20 0 0,1 0 16,0 0-16,-22 0 0,1 0 16,-1 0-16,1 0 0,-1 0 15,1 0-15,-1 0 0,1 0 0,-1 0 0,1 0 16,20-21-16,-20 21 0,-1 0 16,22 0-16,-21 0 0,-1 0 15,1 0-15,-1 0 0,1 0 0,-1 0 16,1 0-16,-1 0 0,43 0 15,-43 0-15,1 0 0,-1 0 16,1 0-16,21 0 0,42 0 16,-64 0-16,1 0 0,-1 0 15,-21 0-15,22 0 0,-1 0 16,22 0-16,-21 0 0,-22 0 16,64 0-16,-64 0 15,22 0-15,-1 0 0,1 0 0,-22 0 16,21 0-16,1 0 0,-1 0 15,1 0-15,-1 0 16,-20 0-16,20 0 0,-20 0 0,-1 0 0,0 0 16,1 0-16,-22 0 0,42 0 15,-20 0-15,-22 0 0,0 0 16,21 0-16,-21 0 0,1 0 16,-1 0-16,21 0 0,-21 0 0,0 0 15,22 0-15,-22 0 0,0 0 16,21 0-16,-20 0 0,-1 0 0,21 0 15,-21 0-15,0 0 16,1 0-16,-1 0 0,0 0 16,0 0-1,0 0 1,0 0-16,1 0 0,-1 0 16,0 0-16,0 0 15,0 0-15,0 0 0,22 0 16,-22 0-16,0 0 15,0 0-15,0 0 0,1 0 16</inkml:trace>
  <inkml:trace contextRef="#ctx0" brushRef="#br0" timeOffset="17115.38">20045 1545 0,'0'21'62</inkml:trace>
  <inkml:trace contextRef="#ctx0" brushRef="#br0" timeOffset="18807.7">2836 2053 0,'21'0'31,"1"0"-15,-1 0-16,0 0 16,0 0-16,0 0 0,0 0 0,1 0 15,-1 0-15,21 0 0,-21 0 16,0 0-16,22 0 0,-22 0 0,21 0 15,1 0-15,-22 0 0,21 0 16,0 0-16,1 0 0,20 0 0,-20 0 16,20 0-16,-21 0 0,22 0 15,-1 0-15,1 0 0,-1 0 0,1 0 16,-1 0-16,22 0 16,0 0-16,-1 0 0,1 0 0,21-21 15,-21 21-15,20 0 0,1 0 16,0-21-16,0 21 0,-21 0 0,20 0 15,1 0-15,-21 0 0,21 0 16,0-21-16,-1 21 0,-20 0 0,21 0 16,-21 0-16,20-21 0,-20 21 0,0 0 15,21 0-15,-1 0 0,1 0 16,0-22-16,0 22 0,0 0 0,0 0 16,-1 0-16,1 0 15,0 0-15,0 0 0,21 0 0,-21-21 0,21 21 16,106 0-1,-128 0-15,1 0 0,21 0 0,-21 0 16,21 0-16,0-21 0,-21 21 16,21 0-16,0 0 0,-21 0 15,0 0-15,21-21 0,-22 21 0,22 0 16,0 0-16,-21 0 0,21 0 0,0 0 16,-21 0-16,0 0 0,21 0 15,-21 0-15,21 0 0,0-21 0,0 21 16,-21 0-16,21 0 0,0 0 15,-22 0-15,22 0 0,-21 0 16,21 0-16,0 0 0,0-21 0,0 21 0,0 0 16,-21 0-16,0 0 15,21 0-15,-21 0 0,21 0 0,-21 0 16,-1 0-16,22 0 0,-21 0 16,0 0-16,0-22 0,0 22 0,0 0 15,-1 0-15,1 0 0,0 0 16,0 0-16,0-21 0,-22 21 0,22 0 15,-21 0-15,21 0 0,-22 0 16,1 0-16,21 0 0,-21 0 0,20 0 16,-20 0-16,21 0 0,-21 0 15,20 0-15,-20 0 0,0 0 0,-1 0 16,1 0-16,0 0 0,-1 0 16,22-21-16,-21 21 0,0 0 15,-1 0-15,22 0 0,-21 0 0,-1-21 16,1 21-16,-21 0 0,20 0 15,-20 0-15,-1-21 0,22 21 0,-22 0 16,1 0-16,21 0 0,-22-21 16,22 21-16,-1-22 0,-20 22 15,21 0-15,-22 0 0,22 0 0,-22-21 16,22 21-16,-22 0 0,1 0 16,21 0-16,-1 0 0,1-21 15,-22 21-15,22 0 0,0 0 0,-1 0 16,-20 0-16,-1 0 0,1 0 0,-22-21 15,1 21-15,-1 0 16,0 0-16,-21 0 0,22 0 0,-22 0 16,0-21-16,0 21 15,0 0-15,1 0 0,-1-21 16,0 21-16,0 0 16,-21-22-16,21 22 0,0 0 15</inkml:trace>
  <inkml:trace contextRef="#ctx0" brushRef="#br0" timeOffset="35700.66">1058 3535 0,'0'0'0,"-21"21"110,0-21-95</inkml:trace>
  <inkml:trace contextRef="#ctx0" brushRef="#br0" timeOffset="36179.39">1143 3556 0,'0'0'16,"0"-21"15,0 0-31,0 0 15,0-1-15,-21 1 16,0 0-16,-1 0 16,1 21-16,0 0 15,0 0-15,0 0 16,0 0-16,-1 0 0,1 21 16,0 0-16,-21 0 0,21 1 15,-1-1-15,-20 0 0,21 0 16,-21 21-16,20-20 0,1 20 0,-21 0 15,21-21-15,0 22 0,-1-1 16,1 0-16,0 1 0,0 20 0,21-20 16,0 105-1,0-106-15,21 0 0,0 1 16,0-1-16,1-21 0,-1 22 0,21-22 16,-21 0-16,22 0 15,-22-21-15,21 21 0,-21-21 0,64 0 16,-64 0-16,21 0 15,-20 0-15,20 0 0,-21 0 0,0-21 16,0 21-16,22-21 0,-22 0 16,0 0-16,0 21 0,-21-22 0,21 1 15,1 0-15,-22 0 0,21-21 16,-21 20-16,21 1 16,0 0-16,-21 0 0,21-21 0,0 20 15</inkml:trace>
  <inkml:trace contextRef="#ctx0" brushRef="#br0" timeOffset="36543.18">1693 3175 0,'0'0'0,"0"-21"0,0 0 15,-21 21 1,0 0 0,21 21-16,-21 0 0,21 0 15,0 0-15,0 22 0,0-1 16,0 0-16,0 22 0,-21-22 0,21 22 16,0-22-16,-22 22 0,22-22 15,-21 21-15,21-20 0,0 20 0,-21-20 16,21 20-16,-21-21 0,21 1 15,0-1-15,-21 0 0,21 1 16,0-22-16,0 0 0,0 0 0,0 0 16,0-42 31,0 0-47,21 21 0</inkml:trace>
  <inkml:trace contextRef="#ctx0" brushRef="#br0" timeOffset="37235.99">2222 4001 0,'0'0'0,"22"0"15,-22-22-15,21 22 16,-21-21-16,0 0 0,0 0 16,0 0-16,0 0 15,0-1-15,0 1 0,-21 21 0,-1-21 16,22 0-16,-21 21 0,0-21 16,0 21-16,0 0 0,0 0 15,-1 0-15,1 0 0,0 0 16,0 0-16,-21 0 0,20 21 0,1 0 15,0 0-15,-21 0 0,21 1 16,-1-1-16,1 21 0,0 0 16,21-20-16,0 20 0,-21 0 15,21 1-15,0-1 0,0-21 0,0 21 16,0-20-16,0-1 0,0 0 16,42 0-16,-42 0 15,21-21-15,1 0 0,20 0 0,-21 0 16,0 0-16,0 0 0,1 0 15,-1-21-15,0 0 0,0 0 0,0 0 16,0-1-16,1 1 0,-1-21 16,-21 21-16,21-22 0,0 1 0,0 0 15,-21 21-15,0-22 0,21 22 16,1 0-16,-22-43 16,0 43-16,0 0 15,21 21-15,-21 21 31,0 0-31,-21-21 16,21 43-16,0-22 0,0 0 16,-22 21-16,22-20 0,-21 20 0,21 0 15,-21-21-15,21 22 0,0-1 16,0-21-16,0 0 0,0 1 0,0 20 16,0-21-16,0 0 15,21 0-15,0-21 0,1 0 16,-1 0-16,0 0 15,0 0-15,0 0 0,0 0 0,1-21 16,-1 0-16,0 0 0,21 0 0</inkml:trace>
  <inkml:trace contextRef="#ctx0" brushRef="#br0" timeOffset="37746.69">3111 3704 0,'0'0'0,"0"-21"32,-21 21-32,0 0 0,0 0 15,-21 0-15,20 0 0,1 21 16,0-21-16,-21 21 0,21 1 16,-1-1-16,-20 0 0,21 0 0,0 0 15,0 0-15,-1 1 0,1-1 16,21 0-16,0 0 0,0 0 15,0 0 1,21-21-16,1 0 0,20 0 16,-21 0-16,0 0 0,0 0 15,22 22-15,-22-22 0,0 0 0,0 0 0,0 21 16,1-21-16,-1 0 16,0 0-16,0 21 0,0 0 15,0 0-15,-21 0 16,0 1-16,0-1 15,0 0-15,-21 0 16,-21-21-16,21 21 0,0 0 0,-22 1 16,1-22-16,21 21 0,-22-21 15,1 21-15,0-21 0,21 0 0,-22 0 16,22 0-16,-21 21 0,21-21 16,-1 0-16,1 0 0,0 0 0,0 0 15,0 0-15,0 0 16,42-21 15,0 21-31,21-21 0,-21 0 16,22 21-16,-22-22 0</inkml:trace>
  <inkml:trace contextRef="#ctx0" brushRef="#br0" timeOffset="38295.39">3831 3831 0,'0'0'0,"0"-21"0,21 21 0,-21-21 16,0 0-16,0 0 16,-21 21-1,0-22-15,0 22 0,0 0 0,-1 0 16,1 0-16,0 0 0,-21 0 15,21 0-15,-1 22 0,-20-1 0,21-21 16,-21 21-16,20 0 0,1 0 16,0 0-16,0 1 0,0-1 15,21 0-15,0 0 0,0 0 16,0 0-16,0 1 0,21-22 16,0 21-16,0 0 0,0-21 0,1 0 0,20 21 15,-21-21-15,0 0 16,22 21-16,-22-21 0,0 0 0,0 0 15,21 21-15,-20-21 0,-1 0 16,-21 22-16,21-22 0,0 0 0,-21 21 16,21-21-16,-21 21 0,0 0 15,0 0-15,-21 0 16,0-21-16,0 22 16,0-22-16,-1 21 0,-20-21 15,21 0-15,-21 21 0,20-21 0,-20 0 16,21 21-16,0-21 0,-22 0 15,22 0-15,0 0 0,-21 0 16,21 0-16,-1 0 0,1 0 0,0 0 16,0 21-16,0-21 15,0 0-15</inkml:trace>
  <inkml:trace contextRef="#ctx0" brushRef="#br0" timeOffset="38893.06">4551 4001 0,'-43'0'0,"86"0"0,-107 0 0,22 0 16,21 0-16,0 0 0,-1 0 15,1 0-15,42 0 16,22 0-1,-1 0-15,0 0 0,43 0 16,-21 0-16,41 0 0,-20 0 0,21 0 16,-21 0-16,20 0 0,1 0 15,0-22-15,0 22 0,-21 0 0,20 0 16,-20 0-16,0 0 0,-22 0 16,1 0-16,-1 0 0,-20 0 0,-1 0 15,-21 0-15,21 0 0,-20 0 16,-1 0-16,-21-21 15,0 0 1,-21 21 0,-1-21-1,1 0-15,0 21 0</inkml:trace>
  <inkml:trace contextRef="#ctx0" brushRef="#br0" timeOffset="39427.14">5715 3641 0,'0'0'0,"-21"-21"0,0 21 32,21 21-1,21 0-31,0 0 0,0-21 15,0 21-15,0 0 0,22 1 16,-1-22-16,-21 21 0,22 0 0,-1-21 16,0 21-16,-21-21 0,22 21 15,-1-21-15,0 0 0,-20 0 0,20 21 16,-21-21-16,0 0 0,22 0 0,-22 0 16,0 0-16,0 0 0,0 0 15,0 0-15,1 0 0,-1-21 16,-42 21 15,-1 0-31,1 21 16,0-21-16,0 22 0,0-1 15,0 0-15,-1 0 0,-20 0 0,21 0 16,0 1-16,0 20 0,-1-21 16,-20 21-16,21-20 0,0 20 15,-22-21-15,22 21 0,-21 1 0,0-22 0,20 0 16,1 21-16,-21-20 0,21-1 15,0 0-15,-1 0 0,1-21 0,21 21 16,-21-21-16,21 21 16,21-21 31,0-21-32</inkml:trace>
  <inkml:trace contextRef="#ctx0" brushRef="#br0" timeOffset="40467.29">7133 3260 0,'21'0'16,"0"-21"-16,22 21 0,-22-22 0,21 22 15,1-21-15,-1 21 0,21-21 16,1 21-16,-1 0 0,1-21 16,21 21-16,-22 0 0,-21 0 0,22-21 15,-22 21-15,22 0 0,-43 0 0,21 0 16,-21 0-16,1 0 16,-1 0-16,-42 0 31,-1 0-31,1 0 0,-21 0 0,21 0 15,-22 21-15,22-21 0</inkml:trace>
  <inkml:trace contextRef="#ctx0" brushRef="#br0" timeOffset="40764.12">7556 3196 0,'-21'21'15,"21"1"1,0 20-16,0-21 0,0 21 0,-21 1 16,21-1-16,-21 0 0,21 1 15,0-1-15,0 0 0,-21 22 0,21-22 16,-21 1-16,21-1 0,0 0 16,0 1-16,0-1 0,0 0 0,0-21 15,0 22-15,0-22 0,0 0 16,0 0-16,0 0 0,0 1 15,0-44 17,0 1-32,21 21 0,0-21 15,-21 0-15</inkml:trace>
  <inkml:trace contextRef="#ctx0" brushRef="#br0" timeOffset="41171.89">7810 3852 0,'22'0'16,"20"0"-1,-21 0 1,0 0-16,0 0 0,1-21 16,-1 21-16,21-21 0,-21 21 0,0-21 15,1 0-15,-22 0 0,21 21 16,-21-22-16,21 1 0,-21 0 15,0 0-15,-21 21 16,0-21-16,-1 21 0,1 0 0,0 0 16,0 0-16,-21 0 0,20 21 15,-20 0-15,21-21 0,-21 21 16,20 0-16,1 1 0,-21-1 0,42 21 16,-21-21-16,0 0 0,21 1 15,-22 20-15,22-21 0,0 0 0,0 0 16,0 1-16,0-1 0,22 0 15,-22 0-15,21-21 0,0 21 0,21-21 16,-21 0-16,1 21 0,20-21 16,0 0-16,-21 0 0,22 0 0,-1 0 15,-21 0-15,22-21 0,-1 0 0,-21 21 16,21-21-16,1-21 0,-1-1 16,0 22-16</inkml:trace>
  <inkml:trace contextRef="#ctx0" brushRef="#br0" timeOffset="41880.14">8488 3641 0,'0'42'31,"0"-21"-31,0 0 16,-21 1-16,21-1 0,0 0 15,0 0-15,0 0 0,0 0 0,-22 1 16,22 20-16,0-21 0,-21 0 15,21 0-15,0 1 0,-21-1 16,21 0-16,0 0 0,0-42 47,0 0-47,0 0 16,0-1-16,0 1 0,0 0 0,0-21 15,21 21-15,0-22 0,1 22 0,-22-21 16,21 21-16,0-1 0,0-20 15,0 21-15,0 21 0,1-21 0,-1 0 16,0 21-16,0 0 16,0 0-16,0 0 0,-21 21 15,22 0-15,-22 0 16,21 0-16,-21 0 0,21 43 16,-21-43-16,0 0 0,0 0 15,0 1-15,0-1 0,0 0 16,0 0-16,0 0 0,21 0 0,-21 1 15,0-1-15,21-21 16,0-21 15,-21-1-31,22 1 16,-22 0-16,21 0 0,0-21 0,0 20 16,-21 1-16,21 0 0,0-21 15,1 21-15,20-1 0,-21 1 16,0 0-16,0 0 0,22 0 0,-22 0 15,0 21-15,0 0 0,0 0 16,1 0-16,-1 0 0,0 0 16,0 21-16,-21 0 15,0 0-15,0 0 0,21 0 0,-21 1 16,0-1-16,0 0 0,0 0 16,0 0-16,0 0 0,0 1 0,0-1 15,0 0-15,0 0 0,0 0 0,0 0 16,0 1-16,0-1 15,0-42 17,21-1-32,1 1 15</inkml:trace>
  <inkml:trace contextRef="#ctx0" brushRef="#br0" timeOffset="42300.73">9694 3514 0,'0'0'0,"0"-21"0,0 42 47,0 0-31,0 0-16,0 21 15,-21-20-15,21 20 0,0 0 0,-21-21 16,21 22-16,0 20 0,-21-20 15,21 20-15,0 1 0,0-1 0,0 1 16,0-1-16,21 22 0,-21-22 0,21 85 16,0-84-16,-21-1 15,0 1-15,0 21 0,0-22 0,0 1 16,0-1-16,-21-21 0,0 22 0,21-22 16,-21 22-16,0-22 0,-1 0 15,1 1-15,21-1 0,-21-21 0,0 22 16,0-22-16,21 21 0,0-21 15,0 0-15,-21 22 16,21-64 0,21-1-1,-21 1-15,21 0 0,0-21 0,21-1 16,-20 1-16,-1 0 0,21-22 0,-21 22 16,22-43-16,-22 22 0</inkml:trace>
  <inkml:trace contextRef="#ctx0" brushRef="#br0" timeOffset="42667.98">9758 3577 0,'0'0'0,"-21"-21"0,-1 21 15,22-21-15,0 0 0,-21 0 16,21-1-16,0 1 15,21 0-15,1 21 16,-1 0-16,0-21 0,21 21 16,1 0-16,-1 0 0,21 0 0,-20 0 15,-1 0-15,0 0 0,-20 21 16,20 0-16,-21 0 0,0 1 16,0-1-16,-21 0 0,0 0 0,0 21 15,-21-20-15,0 20 0,-21-21 16,-1 0-16,1 0 0,0 1 0,-1-1 15,-20 0-15,21 0 0,-1 0 16,1-21-16,21 21 0,0-21 0,-1 0 16,1 0-16,0 0 0,42 0 31,0 0-31,1-21 16,-1 0-16</inkml:trace>
  <inkml:trace contextRef="#ctx0" brushRef="#br0" timeOffset="44583.23">10393 3789 0,'0'0'0,"-21"0"16,21 21-16,-22-21 0,44-21 47,-1 0-32,0 0-15,0-1 0,0 1 0,22 0 16,-1-21-16,-21 21 0,21-22 15,1 1-15,-22-22 0,21 22 0,1 0 16,-22-22-16,0 22 0,21 0 16,-42-1-16,21 1 0,-21 0 0,0-22 15,-21 43 1,0 0-16,0 0 0,0 21 0,0 0 16,-22 0-16,22 0 0,0 0 15,-21 0-15,20 0 0,1 21 0,0 0 16,21 0-16,0 21 0,-21-20 0,21 20 15,0 0-15,0 22 16,0-22-16,0 0 0,0 1 0,0 20 16,0-20-16,21-1 0,0 0 15,0-21-15,1 22 0,-1-22 0,0 0 16,0 0-16,43 22 0,-43-22 16,0-21-16,21 0 0,-21 0 15,1 0-15,-1 0 0,21 0 16,-21 0-16,0-21 0,1 21 15,20-22-15,-21-20 0,43 0 16,-43-1-16,21 1 0,-21 0 16,22-1-16,-22 1 0,21 0 15,-21-1-15,22 1 0,-22 21 0,0-21 16,42-1-16,-41 43 16,-1 0-16,0 0 0,0 0 0,0 0 15,-21 43-15,21-22 0,-21 0 16,0 0-16,0 0 0,0 0 15,0 1-15,0 20 16,0-21-16,0 0 0,0 0 0,0 1 16,0-1-16,0-42 47,0-1-32,0 1-15,0 0 0,0 0 16,0 0-16,0 0 0,0-1 0,-21 1 15,21-21-15,0 21 0,-21 0 16,0-1-16,0 22 0,21-21 0,-21 21 16,-1 0-16,1 0 15,0 0-15,0 0 0,0 21 0,0 1 16,-1-1-16,22 0 0,-21 0 0,0 21 16,0-20-16,0 20 0,0 0 15,-1 22-15,22-22 16,-21 0-16,21-20 0,0-1 15,0 21-15,0-21 0,0 0 0,0 1 16,21-1-16,1 0 0,-1-21 16,0 0-16,0 0 15,0 0-15,0 0 0,1 0 0,-1 0 16,-21-21-16,21 21 0,0-21 0,0-1 16,0 1-16,1 0 0,-22-21 15,21 21-15,0-22 0,0-20 16,-21 20-16,0 1 0,21 21 15,-21-21-15,0 20 0,0-20 16,0 21 0,0 42-1,0 0-15,0 0 16,0 1-16,-21 20 0,21-21 16,0 21-16,0-20 0,0 20 0,0-21 15,0 21-15,0-20 0,0 20 16,0-21-16,0 0 0,0 0 0,21 1 15,-21-1-15,21-21 0,1 21 0,-22 0 16,21-21-16,0 0 16,0 0-16,0 0 0,0 0 0,1 0 0,-1 0 15,0-21-15,0 0 0,21 0 16,-20-1-16,-1 1 0,0-21 16,0 0-16,21-1 0,-20 1 0,-1-22 15,0 22-15,0-21 16,0-1-16,-21 22 0,21-22 0,1 22 0,-22 0 15,21-1-15,-21 22 0,0-42 16,0 41-16,0 1 16,0 0-16,-64 42 47,64 0-47,-21 22 0,21-22 0,0 21 15,-21 1-15,21-1 0,0 0 16,0 1-16,0-1 0,0 0 15,0 22-15,0-22 0,0 43 16,0-43-16,0-21 0,0 22 0,0-22 16,0 21-16,21-21 0,-21 0 15,21 1-15,22-22 0,-22 21 0,0-21 16,21 0-16,1 0 0,-1 0 16,-21 0-16,21 0 0,1 0 15,-1 0-15,0 0 0,1-21 0,-22-1 0,21 1 16,1 0-16,-22 0 0,0 0 15,0-22-15,0 22 0,0-21 16,1 0-16,-1 20 0,-21-41 16,0 42-16,0 0 0,0-1 0,0 1 15,-21 21 1,-1 0 0,1 21-16,0 1 0,0-1 15,0 0-15,21 21 0,0-21 16,-21 1-16,21 20 0,0-21 0,0 21 15,0-20-15,0-1 0,0 21 16,0-21-16,0 0 0,21-21 0,0 22 16,0-1-16,0-21 0,0 0 15,1 0-15,20 0 0,0 0 0,1 0 16,-1 0-16,-21 0 0,21 0 16,1 0-16,-1-21 0,22-22 15,-43 22-15,0 0 0,0 0 16,0 0-16,0-22 0,1 22 0</inkml:trace>
  <inkml:trace contextRef="#ctx0" brushRef="#br0" timeOffset="44877.06">11684 3302 0,'0'0'0,"21"0"31,0 0-31,22 0 0,-22 0 0,42-21 16,-20 21-16,20-21 0,1 21 15,-1-21-15,1-1 0,41 1 16,-62 21-16,-1 0 0,0 0 15,-20-21-15,20 21 0,-21 0 0,0 0 16,0-21 0</inkml:trace>
  <inkml:trace contextRef="#ctx0" brushRef="#br0" timeOffset="45709.49">14245 3725 0,'21'0'15,"0"-21"1,1 0-16,-22 0 15,21 0-15,0 0 0,0-1 16,0 1-16,0-21 0,-21 21 0,22-22 16,-1 1-16,0 0 0,0-1 15,0 1-15,0 21 0,-21-21 0,22 20 16,-22-20-16,21 21 0,-21 0 16,0 0-16,0 42 31,0 0-31,0 0 15,0 0-15,0 0 0,-21 1 0,21 20 16,-22 0-16,22-21 0,-21 22 0,21-1 16,0-21-16,0 22 0,0-22 0,0 21 15,0-21-15,0 0 16,0 1-16,0-1 0,0 0 0,21 0 16,1 0-16,-1-21 0,0 0 15,0 0-15,0 0 16,22 0-16,-22 0 0,0 0 0,0 0 15,0-21-15,22 0 0,-22 0 16,0 0-16,0-1 0,0-20 0,0 21 16,1-21-16,-22-1 0,0 1 0,21 0 15,-21-1-15,0 1 16,0 21-16,0-22 0,0 22 0,-21 0 16,-1 0-16,1 0 0,0 0 15,0 21-15,0 0 0,0 0 0,-1 0 16,-20 0-16,21 0 0,0 0 15,0 21-15,-1 0 0,1 0 0,-21 43 16,21-43-16,21 21 0,0-21 16,0 22-16,0-22 0,0 21 15,0-21-15,0 0 0,0 1 0,0-1 16,0 0-16,21 0 0,-21 0 16,21-21-16,0 21 0,0-21 15,1 0-15,-1 0 0,0 0 16,0 0-16,0 0 0,0 0 0</inkml:trace>
  <inkml:trace contextRef="#ctx0" brushRef="#br0" timeOffset="46135.78">15155 3344 0,'0'0'15,"0"-21"1,0 0-16,0 0 0,0 0 15,21 0-15,-21-1 16,22 22-16,-22-21 0,21 21 0,0-21 16,0 21-16,0 0 0,0 0 15,1 0-15,-1 0 16,0 0-16,0 0 0,0 0 0,0 21 16,1 0-16,-1 1 0,-21 20 15,21-21-15,0 43 0,0-43 16,-21 0-16,0 0 0,0 21 15,0-20-15,0-1 0,0 0 0,0 0 16,-21 0-16,21 0 0,-21-21 16,0 22-1,0-22 1,21-22 0,-22 22-16,22-21 0,0 0 15,0 0-15,0 0 0,0 0 16,0-1-16,0 1 0,0 0 0,0 0 15,0 0-15,22 21 0,-22-21 0,21-1 16,-21 1-16,21 21 0,-21-21 16,0 0-16,21 0 0,0 0 15</inkml:trace>
  <inkml:trace contextRef="#ctx0" brushRef="#br0" timeOffset="46792.82">15600 2879 0,'0'0'16,"-21"-21"-16,-22 21 0,22 0 0,-21-22 0,21 1 16,-22 21-16,1 0 0,0-21 15,-1 21-15,1 0 0,0 0 0,-1-21 16,-20 21-16,20 0 0,1 0 15,-21 0-15,20 0 0,-41 21 16,41 0-16,1-21 0,21 21 16,-22 22-16,1-22 0,0 0 15,-1 21-15,1 1 0,0-1 0,21 0 16,-22 1-16,22-1 0,0 0 16,0 22-16,21-22 0,0 22 0,0-22 15,0 0-15,0 22 0,0-22 16,0 1-16,0-1 0,0 0 0,21-21 15,0 22-15,0-1 0,0-21 16,1 0-16,-1 22 0,21-22 0,-21 0 16,22 0-16,-1 0 0,0 1 0,1-22 15,-1 21-15,0-21 0,22 0 16,-22 0-16,22 0 0,-1 0 0,1 0 16,-1-21-16,1 21 15,-1-22-15,1 1 0,-1 0 0,-21 0 16,22 0-16,-22 0 0,1-1 0,-1 1 15,0-21-15,-21 21 0,22-22 16,-22 1-16,0 0 0,0-1 0,0 1 16,-21-21-16,0-1 0,22 1 15,-22-43-15,0 63 0,0-20 16,0 21-16,-22-1 0,1 1 16,0 0-16,0 20 0,-21-20 0,20 21 15,-20 0-15,0 0 0,-1-1 16,-20 1-16,21 21 0,-22 0 0,22 0 15,-22 0-15,22 0 0,-22 0 16,22 0-16,0 0 0,-1 21 16,22 1-16,-21-1 0,21 0 0,0 0 15,-1 0-15,22 0 0,0 1 16,0-1-16,0 21 16,22-42-16</inkml:trace>
  <inkml:trace contextRef="#ctx0" brushRef="#br0" timeOffset="48715.49">15473 3323 0,'0'0'0,"21"0"0,0 0 0,-21-21 15,21 21-15,0 0 16,-21-21-16,22 21 0,-1 0 0,-21-21 16</inkml:trace>
  <inkml:trace contextRef="#ctx0" brushRef="#br0" timeOffset="49240.22">17462 2963 0,'-21'-21'16,"0"-21"-1,21 21-15,-21 21 16,21-21-16,-21 21 0,0 0 31,21 21-31,-22 0 0,1 21 0,21-21 16,-21 22-16,21-1 0,0 0 15,-21 22-15,0-22 0,21 22 0,-21-22 16,21 22-16,-22 20 16,1-41-16,21-22 0,0 21 0,0-21 15,0 0-15,0 1 0,0-1 16,0-42 15,21-1-31,1 1 16</inkml:trace>
  <inkml:trace contextRef="#ctx0" brushRef="#br0" timeOffset="49858.86">17187 2963 0,'0'-21'0,"0"42"0,-21-42 0,21 0 0,-21 21 0,21-21 16,0 0-1,0 0-15,0-1 16,21 22-16,0-21 16,22 21-16,-22 0 0,21 0 0,0 0 15,-20 0-15,20 0 0,85 21 16,-85 1-16,1-1 15,-22 21-15,0-21 0,0 0 0,-21 22 16,0-22-16,0 21 0,0 1 16,-21-22-16,0 21 0,-22-21 15,1 22-15,-43-1 0,43-21 16,0 0-16,-1-21 0,1 21 0,21-21 16,0 0-16,0 0 15,-1 0-15,22-21 16,22 0-1,-1 0-15,21 21 0,-21-21 16,22 21-16,-1 0 0,0 0 16,1 0-16,-1 0 0,0 0 0,22 0 15,-22 0-15,0 21 0,85 21 16,-84-21-16,-22 1 16,0 20-16,0-21 15,0 0-15,-21 0 0,0 22 0,0-22 16,0 0-16,0 0 0,-21 22 0,-21-22 15,0 0-15,-1 0 0,-20 0 16,20 0-16,-147 22 16,126-43-16,1 0 0,21 0 15,-1 0-15,1 0 0,0 0 0,-1 0 16,22 0-16,-21-21 0,21-1 16,-1 22-16,22-21 0,0 0 0,-21 0 15,21 0-15,0 0 0,0-1 16,0 1-16,21 0 0,1 0 15,20 0-15,0 0 0,1-1 0,-1 1 16,0 0-16</inkml:trace>
  <inkml:trace contextRef="#ctx0" brushRef="#br0" timeOffset="50887.29">18330 2836 0,'0'0'0,"0"-21"0,0 42 47,0 1-47,-21-1 0,21 0 16,-21 21-16,0-21 0,21 22 15,0-1-15,0 0 0,-21 1 0,-1-1 16,22 0-16,-21 22 0,21-22 15,0 1-15,0-1 0,-21-21 16,21 21-16,0 1 0,-21-22 0,21 0 16,0 21-16,0-20 0,0-1 15,0 0-15,21-21 16,0 0-16,0 0 16,1 0-16,-1-21 0,0 0 15,0-1-15,0 1 0,0 0 0,1 0 16,20-21-16,-21-1 0,0 22 15,0-21-15,22-1 0,-22 22 16,0-21-16,0 21 0,-21-22 0,21 22 16,1 0-16,-22 42 31,0 0-15,0 1-16,0-1 0,0 21 0,0-21 15,0 22-15,0-22 0,0 21 16,0-21-16,0 0 0,-22 1 0,22-1 15,0 0-15,0 0 16,0 0-16,0 0 0,22-21 31,-1 0-31,0 0 16,0-21-16,0 21 0,0-21 0,1 0 16,-1 0-16,0 0 0,0-1 15,0-20-15,0 21 0,1 0 0,-1 0 16,-21-1-16,21 1 0,-21 0 15,21 0-15,-21 0 0,0 0 16,0 42 15,0 0-31,0 0 16,0 0-16,0 0 0,0 22 16,0-22-16,0 0 0,0 0 15,0 22-15,0-22 0,0 0 0,0 0 16,0 0-16,0 0 15,21 1-15,0-22 0,1 0 16,-1 0-16,0 0 0,0 0 16,21 0-16,-20 0 0,-1 0 0,21 0 15,0 0-15,-20-22 0,20 1 16,0 0-16,-21 0 0,22 0 0,-22 0 16,0-1-16,0-20 0,0 21 15,1-21-15,-1-1 0,-21 22 0,0-21 16,0 21-16,0-22 0,0 22 15,0 0-15,-21 21 16,-1 0-16,1 0 0,0 0 16,0 21-16,0 0 0,-22 0 15,22 1-15,0 20 0,0-21 0,0 21 16,21-20-16,0 20 16,0-21-16,0 21 0,0-20 0,0-1 0,0 0 15,0 0-15,21-21 0,-21 21 16,21-21-16,0 0 0,43 0 15,-43 0-15,21 0 0,1 0 16,-22 0-16,21 0 0,0-21 16,1 0-16,-1 21 0,0-21 0,1 21 15,-1-21-15</inkml:trace>
  <inkml:trace contextRef="#ctx0" brushRef="#br0" timeOffset="51340.99">20405 3048 0,'0'0'16,"0"-21"-16,-22 21 31,22 21-15,0 0-16,0 0 0,-21 22 15,21-22-15,-21 0 0,21 21 16,0-20-16,0 20 0,-21 0 0,21 1 16,-21-1-16,21-21 0,-21 21 0,21 1 15,0-1-15,-22 0 0,22 1 16,-21 20-16,21-20 0,-21-1 0,21 0 16,0 22-16,-21-22 0,0 22 15,21-1-15,-21-21 0,21 22 0,0-1 16,-22-20-16,22 20 0,-21-20 15,21-1-15,0 0 0,0 1 16,-21-1-16,21 0 0,0-21 0,0 22 16,0-22-16,0 0 0,0 0 0,0 0 15,0 1-15,21-22 16,0 0-16,1 0 16,-1-22-16,-21 1 0,21 0 15,0 0-15,0 0 0,0-22 16,-21 1-16,22 21 0,-1-43 0,0 22 15,0-21-15</inkml:trace>
  <inkml:trace contextRef="#ctx0" brushRef="#br0" timeOffset="51726.78">20108 3048 0,'0'-21'15,"0"42"-15,-21-42 0,21 0 16,0 0-16,0-1 16,21 22-1,0-21-15,1 21 16,20 0-16,-21 0 0,21 0 16,-20 0-16,20 0 0,0 0 15,1 0-15,-22 21 0,21-21 16,-21 22-16,22-1 0,-22 0 0,0 0 15,-21 0-15,0 0 0,0 22 0,0-22 16,0 0-16,0 0 0,-21 22 16,0-22-16,-22 0 0,22 0 0,-64 21 15,64-42-15,-21 22 16,21-1-16,0-21 0,-1 0 0,1 21 16,0-21-16,42 0 31,22 0-16,-22 0-15,0 0 0,21-21 16,-21 21-16</inkml:trace>
  <inkml:trace contextRef="#ctx0" brushRef="#br0" timeOffset="52191.83">20786 3112 0,'0'0'0,"0"-64"32,0 43-17,0 0-15,21 21 0,0 0 16,0-21-16,0 21 0,0 0 16,22-22-16,-1 22 0,-21 0 15,43 0-15,-43 0 0,0 22 16,0-1-16,0-21 0,1 21 15,41 42-15,-63-20 16,21-22-16,-21 0 0,0 21 16,0-20-16,0-1 0,0 0 0,-21 0 15,0 0-15,0 0 0,21 1 16,-21-22-16,-1 0 0,22 21 0,-21-21 16,21-21 15,0-1-31,0 1 0,0 0 15,0 0-15,0 0 0,0-22 0,0 22 16,0 0-16,0-21 0,0 21 16,21-1-16,1 1 0,-1 0 0,-21 0 15,21 21-15,0-21 0,0 21 16,0-21-16,1 21 0,-1 0 16,0 0-16,0 0 0,0 0 0,22 0 15</inkml:trace>
  <inkml:trace contextRef="#ctx0" brushRef="#br0" timeOffset="52516.1">21780 2963 0,'0'22'63,"0"-1"-48,0 0-15,0 0 16,0 0-16,-21 0 0,21 1 16,0-1-16,-21 21 0,21-21 15,0 0-15,0 1 0,0-1 0,0 0 16,0 0-16,0 0 0,0 0 15,0 1-15,0-44 47,21 22-47,-21-21 0</inkml:trace>
  <inkml:trace contextRef="#ctx0" brushRef="#br0" timeOffset="52964.85">21844 2561 0,'0'0'0,"-21"-21"0,0 21 0,-1 0 16,1 0-16,0 0 0,0 0 0,0 21 15,0 0-15,-1 1 0,1-22 16,21 21-16,0 0 0,-21 0 15,21 0-15,0 0 16,0 1-16,0-1 0,0 0 16,21-21-16,-21 21 0,43-21 15,-22 0-15,0 0 0,21 0 0,-21 0 16,22 0-16,-22 0 0,0 0 16,21 0-16,-20 0 0,-1-21 0,0 21 15,0-21-15,0 0 0,-21-1 16,0 1-16,21 0 0,-21 0 0,0 0 15,0 0-15,0-1 0,0 1 16,0 0-16,-21 21 0,0 0 0,0 0 16,0 0-16,0 0 15,-22 0-15,1 0 0,21 0 0,-22 21 16,22 0-16,-21-21 0,21 22 16,0-1-16,-1 0 0,22 0 0,0 0 15,0 0-15,0 1 0,0-1 16,22 0-16,-1 0 0,21 0 0,0-21 15,-20 21-15</inkml:trace>
  <inkml:trace contextRef="#ctx0" brushRef="#br0" timeOffset="53543.52">22331 2900 0,'-21'21'0,"-1"21"15,22-20-15,-21-22 16,21 21-16,0 0 0,-21 0 0,21 0 16,0 0-16,0 1 0,-21-1 15,21 0-15,0 0 0,0 0 0,0 0 16,0 22-16,0-22 0,0 0 15,0 0-15,-21 0 16,21-42 31,0 0-47,0-21 16,0 21-16,0-1 0,21-20 15,0 21-15,-21-21 0,21 20 0,0-20 16,1 21-16,-1-21 0,0-1 15,0 22-15,21 0 0,-20 0 0,20 0 16,-21-1-16,21 1 0,1 21 16,-1 0-16,0 0 0,1 0 0,20 21 15,-20 1-15,-22-1 16,0 0-16,0 0 0,-21 0 16,0 22-16,0-22 0,0 21 0,0-21 15,0 22-15,0-22 0,-21 42 16,21-20-16,0-22 0,0 0 15,-21 0-15,21 0 0,0 0 16,0 1-16,-21-1 0,21-42 47,0-1-47,21 22 0,0-42 16,0 21-16</inkml:trace>
  <inkml:trace contextRef="#ctx0" brushRef="#br0" timeOffset="53935.57">23453 2434 0,'0'0'0,"0"-21"0,0 0 15,0 42 16,0 0-31,0 0 16,-22 22-16,1-22 0,0 64 16,0-43-16,0 0 0,21 1 15,-21-1-15,-1 0 0,1 1 0,0-1 16,0 0-16,21 1 0,-21-1 0,21 0 16,-21 1-16,21-1 0,0-21 15,0 21-15,0-20 0,0 20 0,0-21 16,0 0-16,0 0 0,21 1 15,0-22-15,-21 21 0,21-21 0,0 0 16,0 0-16,1 0 16,-1 0-16,0-21 0,0-1 0,0 22 15,0-21-15,1 0 16,-1-21-16,0 21 0,0-22 0,0 22 16,0-21-16,1 21 0,-22-22 15,0 22-15,0 0 0</inkml:trace>
  <inkml:trace contextRef="#ctx0" brushRef="#br0" timeOffset="54203.37">23135 2815 0,'0'0'0,"-21"0"0,42 0 31,0 0-15,22 0-16,-22 0 0,21 0 15,-21 0-15,22-21 0,-1 21 0,0 0 16,-21 0-16,22-21 0,-22 21 16,21-21-16,-21 21 0,1 0 0,-1 0 15,-21-21-15,21 21 16,0 0-16,-42 0 47,0 0-47,0 0 0</inkml:trace>
  <inkml:trace contextRef="#ctx0" brushRef="#br0" timeOffset="55359.21">6667 5080 0,'0'0'0,"0"-21"16,0 0-16,0 0 0,0-1 0,0 1 15,0-21-15,0 21 0,0 0 16,0-1-16,0 1 0,0 0 16,0 0-16,0 0 0,-21 21 15,21 21 1,0 0-16,0 21 15,0 64-15,0-63 0,0 20 16,0 1-16,0-22 0,-21 21 16,0 1-16,0-1 0,21-20 0,-21 20 15,21-20-15,-43 62 16,43-62-16,0-1 0,0-21 0,0 22 16,-21-22-16,21 0 0,0 0 15,0 0-15,0 0 16,21-21-1,-21-21-15,21 21 0,1-21 0,-1 0 16,0-21-16,0 20 0</inkml:trace>
  <inkml:trace contextRef="#ctx0" brushRef="#br0" timeOffset="55786.96">7070 5292 0,'0'0'0,"21"-21"0,0 21 0,-21-22 16,0 44 15,0-1-31,0 0 0,-21 0 0,21 0 16,-21 0-16,-1 1 0,22 20 15,-21 0-15,21-21 0,0 22 16,0-1-16,0-21 0,-21 22 16,21-22-16,0 21 0,0 22 15,0-43-15,21 21 16,0-21-16,1 0 0,-1-21 15,0 0-15,0 0 0,21 0 0,-20 0 16,-1-21-16,0 0 0,21 21 16,-21-21-16,1-21 0,-1 20 0,0 1 15,-21-21-15,0 0 0,0 20 16,0-20-16,0 0 0,0 21 0,0-22 16,0 22-16,-21-21 0,0 21 15,-1-1-15,1 1 0,0 21 16,0-21-16,0 21 0,0 0 15,-1 0-15,1 0 16,0 0-16,0 0 0,21 21 16,-21-21-16,0 0 15,-1 0-15</inkml:trace>
  <inkml:trace contextRef="#ctx0" brushRef="#br0" timeOffset="56063.8">6435 5165 0,'0'0'0,"21"0"31,0 0-15,21 0-16,1 0 0,20-21 0,1 21 15,-1 0-15,1-22 0,-1 22 0,1 0 16,-1-21-16,-21 21 0,22-21 16,-22 21-16,-21 0 0,22 0 0,-22 0 15,0 0-15,-21 21 47,21-21-47</inkml:trace>
  <inkml:trace contextRef="#ctx0" brushRef="#br0" timeOffset="57517.04">8361 5694 0,'0'42'16,"-21"-42"0,-1 0-1,22-21 1,-21 0-1,21 0-15,0-22 0,0 22 16,0-21-16,0 0 0,0-1 0,21 1 16,1 0-16,-1-1 0,0 1 0,21 0 15,-21-1-15,1 1 0,20 21 16,-21-22-16,43 1 16,-43 42-16,0 0 15,0 0-15,-21 21 16,0 0-16,0 1 15,0-1 1,-21-21 0,0 0 15,0-21-15,21-1-16,-22 1 15,22 0-15,-21 0 16,21 0-16,-21 21 0,21-21 15,-21 21 1,0 0-16,0 0 16,21 21-16,0 0 0,-22 0 0,1 0 15,0 0-15,21 1 0,0-1 16,-21 0-16,21 21 0,-21-21 0,21 22 16,0-22-16,-21 21 0,21-21 0,0 22 15,0-22-15,0 21 0,0-21 16,0 1-16,0 20 0,21-21 0,0 0 15,-21 0-15,21 1 0,0-22 16,0 21-16,1-21 0,20 0 16,-21 0-16,21 0 0,1 0 0,-1 0 15,0-21-15,1 21 0,-1-22 16,0 1-16,1 0 0,-1 0 0,0-21 16,1 20-16,-22 1 0,21-21 15,-21 21-15,1-22 0,-1 22 0,-21-21 16,21 21-16,-21 0 0,0-1 0,0 1 15,0 0-15,-21 21 16,0 0-16,-1 0 0,1 0 0,0 0 16,0 0-16,0 0 0,21 21 15,-21-21-15,21 21 16,21-21 0,0 0-1,0 0-15,0 0 0,0 0 0,1 0 16,-1 0-16,0 0 0,0 0 15,0 0-15,0 0 32,-21 22-32,0-1 0,0 0 15,0 0-15,0 0 0,0 0 16,0 1-16,0-1 0,0 0 16,-21 0-16,21 0 0,0 0 0,0 1 15,0-1-15,0 0 0,0 0 16,0 0-16,21 0 15,1-21-15,-1 0 16,0 0-16,0 0 16,21 0-16,-20-21 0,-1 21 0,0-21 15,21 0-15,-21 0 0,22 0 16,-1-1-16,0 1 0,22-21 16,-22 0-16,-21 20 0,1 1 0,-1-21 15,0 21-15,0 0 0,-21-22 16,0 22-16,0 0 0,0 0 15,-21 21 1,0 0-16,0 0 0,-1 0 0,1 21 16,0 0-16,0 0 0,0 0 0,0 1 15,-1-1-15,22 0 16,-21 0-16,21 0 0,0 22 0,0-22 16,0 0-16,0 21 0,0-21 0,0 1 15,0-1-15,0 0 0,21 0 16,1 0-16,-1 0 0,21 1 15,-21-22-15,22 0 0,-1 0 16,0 0-16,22 0 0,-22 0 0,22 0 16,-22-22-16,21 1 0,-20 0 15,63-21-15</inkml:trace>
  <inkml:trace contextRef="#ctx0" brushRef="#br0" timeOffset="58509.06">10647 5228 0,'0'0'0,"0"-21"0,0 0 0,0 0 15,0 0-15,0-1 0,0 1 0,0 0 16,0 0-16,-21 21 0,-1-21 0,1 21 16,0 0-16,0 0 0,0 0 15,-22 0-15,22 0 0,0 21 0,-21 0 16,-1 0-16,22 22 0,-42 20 16,42-42-16,-1 22 15,1-22-15,0 21 0,0 0 0,21-20 0,-21 20 16,21-21-16,0 21 15,0-20-15,0-1 0,0 0 0,21 0 16,0 0-16,0 0 0,0-21 0,1 0 16,-1 0-16,0 0 0,0 0 15,21 0-15,-20 0 0,-1-21 16,21 0-16,-21 21 0,0-42 0,1 21 16,-1-1-16,0 1 0,0-21 0,0 0 15,-21-1-15,0 22 0,21-21 16,-21-1-16,22 22 0,-22-21 0,0 21 15,0 0-15,0-1 0,0 1 16,-22 21 0,1 21-1,21 1-15,0-1 0,-21 0 16,21 21-16,-21-21 0,21 1 0,0 20 16,0-21-16,0 21 0,0-20 0,0-1 15,0 21-15,0-21 0,0 0 16,21 22-16,0-22 0,0 0 15,1 0-15,20-21 0,-21 0 16,21 0-16,1 0 0,-1 0 0,-21 0 16,22 0-16,-1 0 0,0-21 0,1 0 15,-1-21-15,0 20 0,-21 1 16,22-21-16,-22 0 0,21-1 16,-21 1-16,1 0 0,-1-22 15,0 22-15,0-22 0,0 1 0,0 20 16,-21-20-16,22 21 0,-22-43 15,0 64-15,0 0 0,0-1 16,-22 22-16,1 0 16,0 0-16,0 22 15,0 20-15,21 0 0,0 1 0,0-1 16,-21 0-16,21 1 0,0 20 0,0-21 16,0 1-16,0-1 0,0 0 15,0 1-15,0-1 0,0 0 0,0-20 16,21 20-16,-21-21 15,21 0-15,0 0 0,0 1 0,0-1 16,1-21-16,20 0 0,-21 21 0,21-21 16,1 0-16,-1 0 0,-21 0 15,22-21-15,20 0 0,-21-1 16,-20 1-16,20 21 0,-21-42 16,0 21-16,0 0 0,1-1 0,-22 1 15,0-21-15,0 21 0,0 0 0,0-1 16,0 1-16,0 0 0,-22 21 15,1 0-15,0 0 16,0 0-16,0 0 0,0 21 16,21 0-16,-22 1 0,22-1 15,-21 0-15,21 0 0,0 21 0,0-20 16,0-1-16,0 21 0,0-21 16,21 0-16,1 1 0,-22-1 0,21-21 15,0 21-15,0-21 0,21 0 16,-20 0-16,20 0 0,0 0 0,1 0 15,-1-21-15,0 21 0,1-21 0,-1-1 16,0 22-16,-21-21 0,22 0 16,-22 0-16,0 0 0,0 0 15,0-1-15</inkml:trace>
  <inkml:trace contextRef="#ctx0" brushRef="#br0" timeOffset="58780.18">10816 4995 0,'0'0'0,"21"0"15,0 0-15,22 0 0,20 0 16,1 0-16,-1 0 0,1 0 15,-1 0-15,1 0 0,-1-21 0,-20 21 16,20-21-16,1 21 0,-22-21 16,0 21-16,1 0 0,-22-21 0,21 21 15,-21 0-15,-21-21 16,21 21-16</inkml:trace>
  <inkml:trace contextRef="#ctx0" brushRef="#br0" timeOffset="59552.29">13801 5355 0,'0'0'0,"0"-21"16,0 0-16,0 0 16,0 0-16,0-1 0,0 1 15,0 0-15,0-21 0,0 21 0,0-22 16,0 22-16,0-21 0,-22-1 0,1 22 16,21-21-16,-21 21 0,0 0 15,0-1-15,0 1 0,-1 0 0,1 21 16,-21 0-16,21 0 0,-22 21 15,1 0-15,0 1 0,21-1 16,-22 21-16,1-21 0,0 22 16,20-1-16,-20 0 0,21 1 0,0-1 15,-22 21-15,43-20 16,0-1-16,0-21 0,0 0 0,0 22 16,0-22-16,22 0 0,20-21 15,-21 21-15,0-21 0,22 0 0,-1 0 16,0 0-16,1 0 0,-1-21 0,0 21 15,1-21-15,-22 0 0,21 0 16,0-1-16,-20 1 0,20-21 0,-21 21 16,0-22-16,0 1 0,1 21 15,-1-21-15,0-1 0,-21 1 16,0 0-16,21 20 0,-21 1 0,0 0 16,21 0-16,-21 42 31,-21 0-31,21 0 0,-21 22 15,21-22-15,0 21 0,0 1 0,-21-22 16,21 21-16,0-21 0,0 22 0,0-22 16,0 0-16,0 0 0,21 0 15,0 0-15,0 1 0,0-1 0,1-21 16,62 0-16,-41 0 16,62 0-16,-62-21 15</inkml:trace>
  <inkml:trace contextRef="#ctx0" brushRef="#br0" timeOffset="60032.02">15473 4720 0,'-21'-21'0,"42"42"0,-85-63 16,43 21-16,0 21 0,-21-21 0,20-1 16,1 22-16,21-21 15,-21 21-15,0 0 16,0 0 0,0 21-1,21 1-15,0-1 0,0 0 0,0 0 16,0 21-16,0 1 0,-22 20 15,22 1-15,-21-22 0,21 22 16,0 20-16,0-20 0,-21-1 0,0 22 16,21 0-16,-21-1 0,0 1 15,-22 84-15,22-84 0,0 0 16,0-1-16,0 1 0,-1 0 16,1 20-16,0-20 0,0 21 0,0-21 15,0-1-15,21-20 0,0 20 0,-22-41 16,22 63-16,0-64 0,0 0 15,0-21-15,0 1 0,0-44 32,0-20-32,22 21 0,-22-21 15,21-1-15,0 1 0,-21-22 16,21-20-16,0 20 0</inkml:trace>
  <inkml:trace contextRef="#ctx0" brushRef="#br0" timeOffset="60379.18">14880 4932 0,'0'0'15,"-21"-42"-15,0-1 0,21 1 0,0 21 16,-21-22-16,21 22 0,0-21 0,0 21 16,0 0-16,0-1 0,21 1 0,0 0 15,0 21-15,21-21 0,1 21 16,20 0-16,-20 0 0,20 0 15,1 0-15,-1 21 0,-21 0 16,22 0-16,-22 1 0,-21-1 0,22 21 16,-43 0-16,0 1 0,0-1 15,0 0-15,0-20 0,-21 20 0,-22 0 16,22-21-16,-21 1 0,-1 20 16,1-21-16,21-21 0,-21 21 0,-1 0 15,22-21-15,0 0 0,0 0 0,42-21 47,0 0-47,21 0 16,-20 21-16,20-21 0,0 0 15</inkml:trace>
  <inkml:trace contextRef="#ctx0" brushRef="#br0" timeOffset="60806.97">15727 4784 0,'0'-21'0,"0"42"0,0-64 0,-21 22 16,21 0-16,0 0 15,0 0-15,21 0 16,0-1 0,0 22-16,0 0 0,0 0 15,1 0-15,-1 0 0,0 0 0,21 0 16,-21 22-16,22-1 0,-1 0 15,-21 0-15,0 21 0,22 1 0,-22-1 16,-21-21-16,0 22 0,0-1 16,0 0-16,0 1 0,0-22 0,-21 21 15,0-21-15,-1 0 0,1 1 0,0-1 16,0-21-16,0 0 0,0 0 16,21-21-1,0-1-15,0 1 16,0 0-16,0 0 0,0-21 15,0-1-15,21 22 0,-21-21 16,21-1-16,-21 1 0,21 21 0,0-21 16,-21 20-16,21 1 0,1 0 0,-22 0 15,21 21-15,0-21 0,0 21 16,0 0-16,0 0 0,1 0 16,-1 0-16,0 0 0,0 0 15</inkml:trace>
  <inkml:trace contextRef="#ctx0" brushRef="#br0" timeOffset="61284.68">16870 4530 0,'-21'0'31,"-1"0"-31,1 21 0,0 0 16,0 0-16,0 0 0,0 1 16,-1-1-16,1 21 0,0-21 15,0 22-15,0-1 0,21-21 0,0 21 0,-21 1 16,21-1-16,0-21 16,0 22-16,0 20 0,0-42 15,21 0-15,-21 1 0,21-1 16,0 0-16,0 0 0,0-21 0,1 0 15,-1 0-15,0 0 0,21 0 16,-21 0-16,1-21 0,-1 0 0,21 0 16,-21-1-16,0 1 0,1-21 0,-1 21 15,0-22-15,-21 1 0,0 0 16,21-1-16,-21-20 0,0 21 0,0-1 16,0 1-16,-21 21 0,21-22 15,-21 1-15,0 21 0,-1 0 0,1 0 16,0 21-16,-21 0 0,21 0 15,-1 0-15,1 0 0,0 0 16,0 0-16,0 0 0,0 21 0,21 0 16,0 0-16,0 0 0,0 0 15,0 1-15,0-1 0,0 0 0,0 0 16,21-21-16,0 21 0</inkml:trace>
  <inkml:trace contextRef="#ctx0" brushRef="#br0" timeOffset="62098.83">17865 4614 0,'0'0'0,"0"-63"32,-22 42-32,1 21 0,0 0 0,0 0 15,0 0-15,0 0 0,-22 0 16,1 21-16,21-21 0,-22 21 15,22 21-15,-21-20 0,21-1 16,-22 21-16,22-21 0,0 22 0,0-1 16,0 0-16,21-21 0,0 22 15,0-1-15,0-21 0,0 0 0,0 1 16,42-1-16,-21 0 16,0-21-16,43 0 0,-43 0 15,21 0-15,-20 0 0,20 0 0,-21-21 16,21 0-16,-20-1 0,-1 1 15,0 0-15,0 0 0,0-21 0,0 20 16,1 1-16,-22-21 0,0 21 16,21 0-16,-21-1 0,21 1 15,-21 0-15,0 0 16,0 42 15,0 0-31,0 0 0,0 22 16,0 20-16,0 1 15,0-22-15,0 0 0,-21 1 16,21 20-16,0-20 0,0 20 0,0-21 16,0 22-16,0-22 0,0 22 0,21-1 15,-21 1-15,0-1 0,0 1 16,21-1-16,-21 1 0,0-22 0,21 22 16,-21-1-16,0 1 0,0-1 0,0 1 15,0-22-15,0 21 0,-21 1 16,0-1-16,0 1 0,21-1 15,-21-20-15,-1 20 0,1-20 0,0 20 16,21-21-16,0 1 0,-21-1 0,21-21 16,-21 22-16,21-22 0,0 0 15,0 0-15,0-42 32,0 0-32,0 0 0,21-22 15,-21 1-15,0 0 0,0-1 0,0-20 16,0-64-16,0 42 0,0 22 15,-21-22-15,21 0 0,0 1 16,0 20-16,0-21 0,0 22 0,0-1 16,0 1-16,0-1 0,0 1 15,21 21-15,0-1 0,-21 1 0,21 0 16,0-1-16,1 22 0,-1-21 0,-21 21 16,21-1-16,0-20 15,-21 21-15,21 0 0,0-22 16,1 22-16,-1 0 15,-21 0-15,21 0 0,0 0 0</inkml:trace>
  <inkml:trace contextRef="#ctx0" brushRef="#br0" timeOffset="62605.24">18373 4763 0,'0'-22'16,"0"44"-16,0-65 0,0 22 0,-22 21 16,22-21-16,0 0 0,-21 21 15,21-21-15,0-1 0,0 1 16,0 0-16,21 21 31,1 0-31,-1 21 0,0 0 16,0 1-16,21-1 15,-20 0-15,-1 21 0,21 1 0,-21-22 16,0 21-16,1 0 0,-1 1 16,-21-22-16,0 21 0,0-21 0,0 1 15,0-1-15,0 0 0,0 0 16,-21-21-1,21-21 1,0 0-16,0 0 16,0-1-16,0 1 0,0-21 0,0 21 15,21-22-15,0 1 0,0 21 16,-21-21-16,21 20 0,0-20 16,-21 21-16,22 0 0,-1 0 15,0-1-15,0 1 0,0 21 0,0 0 16,1 0-16,-1 0 15,0 0-15,0 0 0,0 0 0,0 0 16</inkml:trace>
  <inkml:trace contextRef="#ctx0" brushRef="#br0" timeOffset="63891.87">19664 4763 0,'0'0'16,"0"-22"-16,0 1 0,21 0 0,-21 0 15,0 0-15,0-22 0,0 22 16,0 0-16,-21 0 0,0 0 16,-1 0-16,1 21 0,0-22 15,0 22-15,-21 0 0,20 0 16,-20 0-16,21 0 0,-21 0 0,-1 22 15,1-1-15,0 0 0,-1 0 16,1 0-16,21 22 0,-22-1 16,22 0-16,-21 1 0,21-1 0,21 43 15,0-43-15,0 0 0,0-21 16,0 22-16,21-22 0,-21 0 16,42 0-16,-21 0 0,1-21 0,-1 0 15,21 0-15,-21 0 0,0 0 16,22 0-16,-22 0 0,21-21 0,1 0 15,-22 0-15,21 0 0,-21 0 16,22-22-16,-1 1 0,-21 0 0,21-1 16,-20 22-16,-1-21 0,21-1 15,-42 22-15,21-21 0,-21 21 16,0 0-16,0-1 0,0 1 0,-21 21 16,0 0-1,0 0-15,0 0 0,21 21 16,-22 1-16,22-1 0,-21 0 15,21 21-15,0-21 0,0 22 0,0-22 16,0 21-16,0-21 0,0 22 16,21-22-16,1 21 0,-1-21 0,0 1 15,0-1-15,21-21 0,-20 21 0,-1-21 16,21 0-16,0 0 0,22 0 16,-43 0-16,0-21 15,22 0-15,-22-1 0,0 1 0,0 0 16,0-21-16,-21-1 0,21 22 15,1-21-15,-22 0 0,21 20 16,-21-20-16,0 21 0,0-21 0,0 20 16,0 1-16,0 0 0,0 0 15,0 42 1,0 0 0,0 0-16,0 1 0,0-1 15,0 0-15,-21 21 0,21-21 0,0 22 16,-22-22-16,22 21 0,0 1 15,0-22-15,0 21 0,0-21 0,0 0 16,0 1-16,0-1 0,0 0 0,0 0 31,0-42-15,0 0 0,0 0-16,22-1 0,-22 1 0,21 0 15,-21-21-15,21-1 0,0 22 16,-21-21-16,21 21 0,0-22 0,1 22 15,-1-21-15,0 21 0,0 0 0,0-1 16,22 1-16,-22 21 0,0 0 16,0-21-16,0 21 0,0 0 0,1 0 15,-1 21-15,-21 0 16,21 1-16,-21-1 0,0 0 0,0 0 16,0 21-16,0-20 0,0 20 15,0-21-15,0 21 0,0-20 16,0 20-16,0-21 0,0 0 0,0 0 15,0 1-15,0-1 16,0 0-16,21-21 16,-21-21-1,0 0-15,21-1 16,-21 1-16,21 0 0,1-21 0,-1-1 16,0 22-16,0-21 0,0 0 15,22-1-15,-22 22 0,21-21 0,22-22 16,-22 43-1,0 0-15,-21 0 0,22 21 0,-22 0 16,0 0-16,21 0 0,-20 0 0,-1 0 16,0 21-16,-21 0 15,0 21-15,0-20 0,0 20 0,0-21 16,0 21-16,0 1 0,0-1 16,0 0-16,0-20 0,0 20 0,0-21 15,0 0-15,0 22 0,0-22 16,0 0-16,0 0 0,-21-21 15,42-21 17,0 21-17,0-21-15,-21 0 0,21 21 0</inkml:trace>
  <inkml:trace contextRef="#ctx0" brushRef="#br0" timeOffset="64064.78">21780 5038 0,'0'0'0,"-21"0"16,0 0 0</inkml:trace>
  <inkml:trace contextRef="#ctx0" brushRef="#br0" timeOffset="121136">2011 7493 0,'0'21'16,"0"-42"109,0 0-110,0 0-15</inkml:trace>
  <inkml:trace contextRef="#ctx0" brushRef="#br0" timeOffset="121695.68">2138 7493 0,'0'0'0,"-21"0"0,-1-21 16,22 0-16,0 0 15,-21-1-15,21 1 16,0 0-16,-21 0 0,21 0 0,0 0 16,0-1-16,0 1 15,0 0-15,0 0 0,0 0 0,0 0 16,0-1-16,0 1 0,0 0 16,0 0-16,0 0 0,0 0 15,-21 21 1,0 0 15,21 21-31,0 0 0,0 0 0,0 21 16,0-20-16,0 20 0,0 0 15,0 1-15,0 20 0,0-21 16,0 1-16,0 20 0,21-20 0,-21-1 16,21 21-16,-21-20 0,0-1 15,0 0-15,0 1 0,21 20 16,-21-20-16,0-1 0,0 0 0,21 1 15,-21-1-15,0-21 0,22 21 16,-22-20-16,0-1 0,0 0 0,0 0 16,0 0-16,0 0 0,21 1 15,-21-44 17,0 1-32,0 0 15,0 0-15,0 0 0,0-22 16</inkml:trace>
  <inkml:trace contextRef="#ctx0" brushRef="#br0" timeOffset="122139.98">2667 7747 0,'-21'21'31,"21"0"-31,0 1 16,0-1-16,0 0 15,0 0-15,0 0 16,21-21 15,0 0-31,0-21 16,-21 0-16,0 0 0,0 0 15,0-1-15,0 1 16,0 0 0,-21 21 15,0 0-31,21 21 15,0 0-15,0 1 16,21-22 15</inkml:trace>
  <inkml:trace contextRef="#ctx0" brushRef="#br0" timeOffset="122779.61">3958 7324 0,'0'-43'0,"0"86"0,0-107 0,0 43 0,0-21 0,0 21 16,0-1-16,21 1 15,0 0-15,1 0 0,-1 21 16,0 0-16,0 0 0,0 0 0,0 21 15,1 21-15,-1-20 0,0 20 16,0 21-16,0-20 0,0 20 0,1 1 16,-1-1-16,0-20 0,-21 20 15,21-21-15,0 22 0,-21-22 0,0 1 16,21-1-16,-21 0 16,22 1-16,-22-1 0,0 0 0,0-21 15,21 1-15,-21-1 0,0-42 31,0-1-15,0 1-16,0 0 0,0 0 16,0-21-16,0 20 0,0-20 0,0 0 15,0-1-15,0 1 0,0 0 16,0-1-16,21 1 0</inkml:trace>
  <inkml:trace contextRef="#ctx0" brushRef="#br0" timeOffset="123056.46">4868 7091 0,'0'0'0,"0"21"16,-21 0-16,0 0 0,0 22 0,0-1 15,-1 22-15,1-22 0,0 21 16,0-20-16,0 20 0,0-20 15,-1-1-15,1 0 0,0 1 0,0-1 0,0 0 16,0 1-16,-1-22 0,22 0 16,0 21-16,0-21 0,0 1 15,0-1-15,0 0 0,0 0 16,22-21-16,-1 0 16,0-21-16,0 0 15</inkml:trace>
  <inkml:trace contextRef="#ctx0" brushRef="#br0" timeOffset="124055.93">5397 7599 0,'0'0'0,"0"-21"16,0 0-16,0-1 0,0 1 15,0 0-15,0 0 0,0 0 0,-21 0 0,0-1 16,0 1-16,0 21 0,21-21 16,-21 21-16,-1 0 0,1 0 15,0 0-15,0 0 0,0 21 0,0-21 16,-1 21-16,1 22 0,0-22 16,0 21-16,0-21 0,0 22 0,-1-1 15,1 0-15,21 1 0,0-1 16,-21-21-16,21 22 0,0-1 0,0 0 15,0-21-15,0 1 0,0 20 0,21-21 16,0-21-16,1 21 16,-1-21-16,0 0 0,21 0 0,-21 0 15,22 0-15,-22-21 0,21 0 0,-21 0 16,1 0-16,-1-1 0,0 1 16,0 0-16,0-21 0,0 21 0,-21-22 15,0 22-15,0-21 0,0-1 16,0 22-16,0-21 0,0 21 15,0-22-15,0 22 0,0 0 0,0 0 16,0 0-16,0 0 0,0 42 31,0 0-31,0 0 16,0 0-16,0 22 0,0-22 16,0 21-16,0-21 0,0 22 15,0-22-15,0 21 0,0-21 0,0 0 16,0 22-16,0-22 0,22 21 0,-22-21 15,21 1-15,-21-1 0,21 21 16,0-42-16,-21 21 0,21 0 0,0-21 16,1 0-16,-1 0 0,0 0 15,0 0-15,0 0 0,22 0 0,-22-21 16,21 0-16,0 0 0,-20-21 0,20 20 16,0-20-16,1 21 0,-1-21 15,-21-1-15,21-41 16,-20 41-16,-1 1 0,-21 0 0,0 20 15,0-20-15,0 21 0,0 0 16,-21 0-16,-1 21 16,1 0-16,-21 21 15,21-21-15,0 21 0,-1 0 0,1-21 16,0 21-16,21 0 0,0 1 16,0-1-16,0 0 0,21-21 15,0 21-15,1-21 0,-1 0 16,0 0-16,0 0 0,0 0 15,0 0-15,1 0 0,-1 0 16,0 0-16,-21 21 0,21-21 16,0 21-1,-21 1-15,0-1 16,0 0-16,0 0 16,0 0-16,0 0 0,0 1 15,0-1-15,0 0 0,0 0 16,0 0-16,0 0 15,0 1-15,21-22 0,-21 21 0,22-21 16,-1 21-16,0-21 0,0 0 16,0 0-16,0 0 0,1 0 15,-1 0-15,0 0 0,21 0 0,-21 0 16,1 0-16,20-21 0,-21 0 16,0 21-16,22-22 0,-22 1 15,21 0-15</inkml:trace>
  <inkml:trace contextRef="#ctx0" brushRef="#br0" timeOffset="124767.51">6985 7514 0,'0'-21'0,"0"42"0,0-63 0,0 21 16,-21 0-16,0 21 0,-1-22 16,22 1-16,-21 21 0,0 0 0,0 0 15,0 0-15,0 0 0,-22 0 16,22 0-16,-21 21 0,21 1 15,-1-1-15,1 21 0,0-21 16,0 0-16,21 22 0,-21-22 0,0 21 16,21-21-16,-22 22 0,22-22 15,0 21-15,0-21 0,0 1 0,0-1 16,0 21-16,0-21 0,0 0 16,22 1-16,-1-22 15,0 0-15,0 0 0,0 0 0,0 0 16,1 0-16,20 0 0,-21-22 15,0 1-15,0 0 0,22 0 16,-22 0-16,0 0 0,0-1 0,0-20 16,1 0-16,-22 21 0,21-22 0,-21 1 15,21 0-15,-21-1 0,21 22 16,-21-21-16,0 21 0,0-1 16,0 44-1,0-1 1,-21 21-16,21-21 15,0 0-15,0 22 0,0 20 16,0-42-16,0 22 0,0-22 16,0 0-16,0 21 0,0-20 0,0-1 15,21 0-15,-21 0 0,21 0 0,0 0 16,22-21-16,-22 0 0,0 22 16,0-22-16,0 0 0,22 0 0,-22 0 15,0-22-15,0 1 0,0 21 16,1-21-16,-1 0 0,0 0 15,0 0-15,0-1 0,-21-20 0,0 21 16,21-21-16,-21 20 0,22-20 0,-22 21 16,0 0-16,0-22 0,0 22 15,0 0-15,0 42 32,0 0-32,0 1 0,0-1 15,0 0-15,0 0 0,0 0 0,0 0 16,0 1-16,0-1 15,0 0-15,0 0 0,0 0 0,0 0 16,0 1-16,21-22 31,0 0-31</inkml:trace>
  <inkml:trace contextRef="#ctx0" brushRef="#br0" timeOffset="125107.77">7387 7112 0,'0'0'0,"-21"21"0,21 0 0,-21 1 15,21-1-15,0 0 0,0 0 16,21-21-1,0 0-15,0 0 16,0 0-16,1-21 16,-22 0-16,21 21 0,-21-21 15,0-1-15,0 1 0,0 0 16,-21 0-16,-1 21 16,1 0-16,0 0 15,0 0-15,21 21 31,0 0-31,21 0 16</inkml:trace>
  <inkml:trace contextRef="#ctx0" brushRef="#br0" timeOffset="125903.31">7937 7112 0,'0'-21'0,"0"42"0,0-63 0,0 21 0,0-1 15,0 1-15,0 0 16,22 21-16,-1 0 31,-21 21-31,0 0 0,0 1 16,0 20-16,0-21 0,0 43 15,0-22-15,0 0 0,0 22 0,0-22 16,0 22-16,0-22 0,0 0 0,0 1 16,-21 20-16,21-42 0,-22 22 15,1-1-15,21-21 0,-21 0 16,0 22-16,21-22 0,0 0 15,0-42 17,0 0-32,0-1 0,0 1 15,0 0-15,0 0 0,21 0 0,0 0 16,-21-22-16,21 22 0,1-21 16,-1 21-16,21-1 0,-21 1 0,22 0 15,-22 0-15,21 0 0,0 0 16,1 21-16,-1 0 0,0 0 0,1 0 15,-22 0-15,64 42 16,-64-21-16,0 0 0,0 0 0,0 1 16,-21 20-16,0-21 0,0 21 15,0-20-15,-21-1 0,0 21 0,0-21 16,0 0-16,-22 1 0,1-1 0,0 0 16,-1 0-16,1 0 0,0-21 15,-1 21-15,1-21 0,21 0 0,-22 0 16,1 0-16,21 0 0,0 0 15,-22 0-15,22 0 0,21-21 0,-21 0 16,0 0-16,21 0 16,0 0-16,0-1 15,21 1-15,0 21 0,0-21 16,1 0-16,20 0 0</inkml:trace>
  <inkml:trace contextRef="#ctx0" brushRef="#br0" timeOffset="126208.14">8657 6985 0,'0'-21'0,"0"42"0,0-63 16,0 63 15,0 0-31,0 0 15,0 22-15,0-1 0,0 0 16,0 22-16,0-22 0,0 22 16,0-1-16,0 1 0,0-22 0,0 21 15,0-20-15,0-1 0,-21 0 0,21-20 16,0 20-16,0-21 0,0 0 0,0 0 16,0 1-16,0-1 15,21-42 1,0 21-16,-21-22 15</inkml:trace>
  <inkml:trace contextRef="#ctx0" brushRef="#br0" timeOffset="126599.91">8890 7535 0,'0'0'0,"0"22"0,21-22 15,0 0 1,0 0-16,1 0 0,-1 0 16,0-22-16,0 1 15,0 0-15,0 0 0,1 0 0,-22 0 16,0-1-16,21-20 0,-21 21 16,0 0-16,0 0 0,0-1 0,0 1 15,-21 21-15,-1 0 16,1 21-16,-21 1 15,21-1-15,0 0 0,-1 21 0,-20 22 16,42-22-16,-21-21 16,21 22-16,-21-22 0,21 21 0,-21-21 15,21 0-15,0 22 0,0-22 0,0 0 16,0 0-16,0 0 16,0 1-16,42-22 15,-42 21-15,42-21 0,-21 0 0,1 0 16,20 0-16,0 0 0,-21 0 15,22 0-15,-1-21 0,-21-1 0,22 1 16</inkml:trace>
  <inkml:trace contextRef="#ctx0" brushRef="#br0" timeOffset="127011.68">9864 7303 0,'0'0'0,"0"-22"0,0 1 0,0 0 16,-22 0-16,1 0 0,0 21 15,0 0-15,-21 0 16,20 0-16,-20 0 0,21 0 0,-21 21 16,20 0-16,1 0 0,0 0 0,0 1 15,0-1-15,0 0 0,21 0 16,0 0-16,0 0 0,0 1 0,0-1 16,0 21-16,21-42 15,21 21-15,-21 0 0,22-21 0,-22 22 16,21-22-16,0 21 0,1-21 0,-22 21 15,21-21-15,1 21 0,-22-21 16,0 21-16,0-21 0,0 21 0,0 1 16,-21-1-16,0 0 15,-21 0 1,0-21-16,0 0 0,-21 0 0,20 21 16,-20-21-16,0 0 0,-1 0 0,1 0 15,21 0-15,-21 0 0,20 0 16,-20 0-16,21 0 0,0 0 0,0 0 15</inkml:trace>
  <inkml:trace contextRef="#ctx0" brushRef="#br0" timeOffset="128108.13">2053 9186 0,'-42'0'31,"42"-21"-31,0 0 16,0 0-16,0 0 15,0 0-15,0-1 0,21 1 16,0 0-16,0 0 15,0 21-15,1-21 0,20 21 0,-21 0 16,21 0-16,1 0 0,-22 0 16,21 21-16,-21 0 0,1 0 0,20 22 15,-42-22-15,21 21 0,-21 0 16,0 1-16,0-1 0,0 0 0,-21 1 16,0 20-16,0-20 0,-1 20 15,-20-21-15,21 22 0,-21-22 0,-1 1 16,-41 62-16,41-83 15,22 20-15,-21-21 0,-1 0 0,1 0 16,21-21-16,-21 0 16,-1 0-16,22 0 0,-21-21 15,21 0-15,-1 0 0,1-21 0,21-1 16,0 1-16,-21 0 0,21-1 16,0 1-16,0 0 0,21-1 15,0 22-15,64-85 16,-64 85-16,22 21 0,-22-21 15,21 21-15,-21 0 0,22 0 16,-22 0-16,0 0 0,21 21 0,-21 0 16,1 0-16,-1 1 0,0-1 0,-21 21 15,0-21-15,21 22 0,-21-22 16,21 21-16,-21-21 0,0 22 16,0-22-16,0 21 0,21-21 0,-21 0 15,22 1-15,-1-1 16,0-21-16,0 0 15,0 0-15,0 0 16,1-21-16,-1-1 0</inkml:trace>
  <inkml:trace contextRef="#ctx0" brushRef="#br0" timeOffset="128402.96">2942 9377 0,'0'0'0,"21"21"15,-21 0-15,0 0 16,21 1 0,1-22-1,-1 0-15,0-22 16,0 22-16,-21-21 16,0 0-16,0 0 0,0 0 15,0 0-15,-21-1 16,0 22-16,0 0 0,-1-21 0,1 21 15,0 0-15,0 0 16,21 21-16,0 1 0,-21-22 16,21 21-16,0 0 0,-21-21 15,21 21-15,0 0 16</inkml:trace>
  <inkml:trace contextRef="#ctx0" brushRef="#br0" timeOffset="128843.71">4254 8911 0,'0'-21'0,"0"42"0,0-63 0,0 21 0,0 0 16,0-1-16,0 1 15,-21 21-15,21 21 16,0 1-16,0-1 0,0 21 0,0 0 15,-21 22-15,21-22 16,0 22-16,0-1 0,0-20 0,0 20 16,0 1-16,-21-22 0,21 21 15,0 1-15,-21-22 0,21 22 0,-21-22 16,21 0-16,0-20 0,0 20 0,0-21 16,0 0-16,0 0 0,0 1 15,0-44 1,0 1-1,0 0-15,0 0 0</inkml:trace>
  <inkml:trace contextRef="#ctx0" brushRef="#br0" timeOffset="129415.38">4022 9208 0,'0'0'0,"-22"-22"0,22 1 0,-21 0 15,21 0-15,0 0 0,0 0 0,0-1 16,0 1-16,0 0 0,0-21 15,0 21-15,21-1 0,1-20 16,-1 21-16,0 0 0,0 0 0,21-1 16,-20 22-16,20 0 0,0 0 0,1 0 15,-1 0-15,0 22 0,1-1 16,-1 0-16,0 21 0,1 1 0,-1 20 16,-21-21-16,21 22 0,-20-22 0,-1 1 15,-21 20-15,0-21 16,21 1-16,-21 20 0,0-20 0,0-1 15,0 0-15,0-21 0,0 22 16,0-22-16,0 0 0,0 0 0,0 0 16,0 1-16,-21-22 0,0-22 31,21 1-31,-22 0 0,22-21 0,0 21 0,0-22 16,0 1-16,0 0 0,0-1 15,0 1-15,0-22 0,22-41 16,-1 41-16,0 22 0,21-22 15,1 22-15,-22 0 0,21-1 16,0 1-16,1 21 0,-1 0 0,0 21 16,1 0-16,-1 0 0,22 21 15,-43 0-15,21 21 0,-21 1 16,0-1-16,1 0 0,-1 1 16,0-1-16,-21 21 0,0-20 0,0-1 15,0 22-15,0-22 0,0 0 0,-21 1 16,0-1-16,21 0 0,-22 1 15,1-22-15,21 0 0,-21 0 0,21 0 16,0 0-16,0-42 31,0 0-31,0 0 0,0 0 16,0-22-16,21 22 0,0-21 16</inkml:trace>
  <inkml:trace contextRef="#ctx0" brushRef="#br0" timeOffset="129808.36">5609 9313 0,'0'22'16,"0"-1"0,21-21-1,0 0-15,1 0 16,-1 0-16,0-21 0,0 21 0,0-22 15,0 1-15,1 21 0,-1-21 16,0 0-16,0-21 0,0 20 16,-21 1-16,0 0 15,-42 21 1,21 0-16,0 0 0,-43 21 16,43-21-16,0 21 0,-22 1 15,22 20-15,0-21 0,0 0 0,0 0 16,0 22-16,21-1 15,0 0-15,-22 1 16,22-1-16,0-21 0,0 0 0,22-21 16,-1 22-16,0-1 0,0-21 15,0 0-15,22 0 0,-22 0 0,21 0 16,0 0-16,-20-21 0,20-1 0,0 1 16,1 0-16,-1 0 0,43-21 15</inkml:trace>
  <inkml:trace contextRef="#ctx0" brushRef="#br0" timeOffset="130063.54">6456 8763 0,'0'0'16,"0"-21"-16,-21 21 0,-1 0 16,1 0-16,0 0 0,21 21 15,-21 21-15,0-20 0,21 20 16,0 0-16,0 22 0,0-22 0,-21 0 15,21 1-15,0-1 0,-22 22 0,22-22 16,0-21-16,0 21 0,0 1 16,0-22-16,0 0 0,0 43 15,0-43-15,0 0 16,22-21 0,-1 0-1,0-21-15,0 0 0,0-1 0</inkml:trace>
  <inkml:trace contextRef="#ctx0" brushRef="#br0" timeOffset="130551.26">6773 8763 0,'0'-42'0,"0"84"0,0-105 0,0 41 0,0 1 16,0 0-16,0 42 16,0 0-16,0 1 15,0-1-15,0 21 0,-21 0 0,21 1 16,-21-1-16,21 22 15,0-22-15,0 0 0,0 22 0,0-22 16,0 0-16,0 1 0,0-1 0,0 0 16,0-20-16,0 20 0,0-21 15,0 0-15,0 0 0,0 1 0,0-1 16,0 0-16,0-42 31,0 0-15,0-1-16,0 1 0,21-21 0,-21 21 15,21-22-15,-21 22 0,21-21 16,1 0-16,-1-1 0,0 1 0,0 21 16,0-22-16,0 22 15,1-21-15,20 21 0,-21 21 0,21 0 16,-20 0-16,20 0 0,0 0 16,-21 21-16,-21 0 0,22 21 15,-1-20-15,0-1 0,-21 21 0,0-21 16,0 22-16,0-22 0,21 0 0,-21 21 15,0-21-15,0 1 0,0-1 16,0 0-16,0 0 0,0 0 0,0 0 16,0 1-16,-21-22 15,21-22 17,0 1-32,-21 0 15</inkml:trace>
  <inkml:trace contextRef="#ctx0" brushRef="#br0" timeOffset="130743.15">6244 9081 0,'0'0'16,"-21"0"-16,42 0 31,21 0-31,-20 0 0,20 0 16,0-22-16,1 22 15,-1 0-15,0-21 0,1 21 0,-22 0 16,21-21-16,-21 21 0,0 0 0,1 0 16,-1 0-16</inkml:trace>
  <inkml:trace contextRef="#ctx0" brushRef="#br0" timeOffset="131411.79">7768 8975 0,'0'0'0,"0"-21"16,21 21-16,-21-22 0,0 1 15,0 0-15,0 0 0,-21 21 31,0 21-31,0 0 16,0 0-16,-1 22 0,1-22 0,-21 21 16,21-21-16,0 22 0,-1-1 15,22 0-15,-21-20 0,0 20 0,0 0 16,21-21-16,0 43 16,0-43-16,0 0 0,0 0 0,21 1 15,0-22-15,22 0 16,-22 0-16,0 0 0,21 0 0,1 0 15,-1 0-15,0 0 0,-21-22 16,22 1-16,-1 0 0,0 0 0,1 0 16,-22 0-16,21-1 0,-21-20 15,1 21-15,-1-21 0,-21-1 0,0 1 16,0 0-16,0 20 0,0-20 0,-21 0 16,-22 21-16,22-1 0,0 1 15,-21 0-15,20 21 0,-20 0 0,21 0 16,-21 0-16,-1 21 0,22 0 15,-21 1-15,21-1 0,-22 0 0,22 0 16,-21 43-16,21-43 16,21 0-16,0 0 0,0 0 15,0 0-15,42 1 0,-21-22 16,21 0-16,1 0 0,-1 0 16</inkml:trace>
  <inkml:trace contextRef="#ctx0" brushRef="#br0" timeOffset="131935.5">8742 8996 0,'21'-21'16,"-42"42"-16,63-63 0,-21 20 0,-21 1 15,0 0-15,0 0 0,0 0 16,0 0-16,-21 21 0,0-22 0,0 1 16,0 21-16,-1 0 0,1 0 15,-21 0-15,21 21 0,-22 1 0,22-1 16,-42 21-16,42 0 15,-22-20-15,22 20 0,0 0 0,0 1 16,0-22-16,-1 21 0,22 0 0,0-20 16,0 20-16,0-21 15,0 0-15,0 22 0,0-22 0,22-21 16,-1 0-16,0 21 0,0-21 16,0 0-16,22 0 0,-22 0 0,0-21 15,21 21-15,43-64 16,-64 43-16,0-21 0,0 21 15,1-22-15,-1-20 0,0 20 16,0 1-16,0-21 0,-21-1 0,0 22 16,0-22-16,21 22 0,-21-22 15,0 22-15,22 0 0,-22 21 0,0-1 16,0-20-16,0 21 0,-22 42 31,1 21-31,21-20 16,0 20-16,0 0 0,-21 22 15,21-1-15,0-20 0,-21 20 0,21 1 16,0-22-16,0 21 0,0-20 0,0-1 16,0 0-16,0-20 15,0 20-15,0-21 0,0 0 0,21 0 16,0 1-16,0-22 0,1 0 16,-1 0-16,21 0 0,-21 0 15,0-22-15,22 22 0</inkml:trace>
  <inkml:trace contextRef="#ctx0" brushRef="#br0" timeOffset="132319.28">9673 8848 0,'0'0'0,"0"-21"0,0-1 0,0 1 0,0 0 16,-21 21-16,0-21 15,0 21-15,-22 0 0,22 0 16,-42 21-16,41-21 0,1 21 15,0 0-15,0 1 0,0 20 16,0-21-16,21 21 0,0-20 16,0-1-16,0 0 0,21 0 15,0 0-15,0 0 0,0-21 0,0 22 16,22-22-16,-1 21 0,-21-21 0,22 21 16,-22-21-16,21 21 15,-21 0-15,0-21 0,22 21 16,-43 1-16,0-1 0,0 0 15,0 0-15,-21-21 0,-22 21 16,22-21-16,0 0 0,-21 21 0,-43-21 16,64 0-16,-22 0 0,1 0 15,21 0-15,-43 0 16,43 0-16,0 0 16</inkml:trace>
  <inkml:trace contextRef="#ctx0" brushRef="#br0" timeOffset="133432.64">2095 10859 0,'0'0'0,"-21"0"16,21-22 15,0 1-31,0 0 15,21 0 1,1 21-16,-1 0 0,0 0 16,21 0-16,-21 0 0,22 0 15,-22 0-15,0 0 0,0 21 16,0 0-16,-21 0 0,0 1 0,0 20 16,0-21-16,-21 0 0,0 22 15,0-22-15,0 0 0,0 21 16,-1-21-16,-20 1 0,21-1 0,0 0 15,0 0-15,-1-21 0,1 0 16,21-21 0,0 0-1,0 0-15,0-1 0,21 1 16,1 0-16,-1 0 16,0 0-16,21 21 15,-21 0-15,1 0 0,20 0 0,0 0 16,-21 0-16,22 0 0,-1 21 15,0 0-15,-20 0 0,20 0 0,-21 1 16,0 20-16,0-21 0,1 21 16,-22 1-16,0-1 0,0 0 0,0-20 15,0 20-15,-22 0 0,1-21 16,-21 22-16,0-22 0,-1 21 0,-63 1 16,64-22-16,0-21 15,-1 21-15,1-21 0,0 0 0,-43 0 16,43 0-16,21-21 15,-22 21-15,22-21 0,0-1 0,0 1 16,0 0-16,-1 0 0,1 0 16,21 0-16,-21-1 0,21 1 0,0 0 15,0 0 1,21 0-16,0 0 0,1 21 16,-1-22-16,0 1 0,0 0 15,21 21-15</inkml:trace>
  <inkml:trace contextRef="#ctx0" brushRef="#br0" timeOffset="133663.51">3090 11049 0,'21'-21'15,"-21"0"1,0 0-1,0-1 1,0 1 0</inkml:trace>
  <inkml:trace contextRef="#ctx0" brushRef="#br0" timeOffset="134193.22">4530 10520 0,'0'0'0,"0"-21"0,0 0 15,0-1-15,0 1 0,0 0 16,-22 21-16,1 0 0,0 0 16,0 0-16,-21 0 0,20 42 0,-62 22 15,20 21 1,22-43-16,21 21 0,-43 43 16,43-42-16,0-1 0,21 1 15,-21-1-15,21-20 0,0 20 16,0 1-16,0-22 0,0 21 0,0-20 15,21 20-15,0-42 16,21 22-16,-20-43 0,-1 0 16,21 0-16,0 0 0,1 0 15,-1 0-15,0-21 0,1-1 0,-1 1 16,149-85 0,-128 64-16,-21 0 0,1-1 15,-22 1-15,21 0 0</inkml:trace>
  <inkml:trace contextRef="#ctx0" brushRef="#br0" timeOffset="134933.45">4995 10943 0,'21'-63'16,"-63"169"-16,63-149 0,0-41 0,-21 62 16,-21 44-1,0-1-15,21 0 16,-21 0-16,0 0 0,21 0 0,-21 1 16,-1 20-16,22-21 0,-21 21 15,21 43-15,-21-64 0,21 22 16,0-22-16,0 21 0,0-21 15,0 0-15,21 1 0,0-1 0,1-21 16,-1 0-16,0 0 0,21 0 0,-21 0 16,22 0-16,-22-21 0,0 21 15,21-22-15,-20 1 0,-1 0 16,-21 0-16,21 0 0,-21-22 16,0 22-16,0 0 0,0-42 15,-21 41-15,21-20 0,-43 21 0,22 0 16,0 0-16,-21-1 0,21 22 15,-22-21-15,22 0 0,0 21 16,0 0-16,0 0 0,21-21 0,0 0 16,21 0-1,0 21-15,0-22 0,0 22 0,22-21 16,-1 21-16,0 0 0,-21 0 16,22 0-16,-1 0 0,0 0 0,1 0 15,-1 0-15,0 21 0,1 1 16,-1-22-16,0 21 0,-20 21 15,20-21-15,-21 0 0,0 1 0,0 20 16,-21 21-16,22-41 16,-22 20-16,0-21 0,0 21 0,0-20 15,0 20-15,0-21 0,0 0 0,-22-21 16,22 21-16,0 1 0,-21-22 16,0 0-16,0 0 15,21-22-15,0 1 16,0 0-16,0 0 0,0-21 15,0 20-15,0-20 0,0 0 16,0-1-16,21 22 0,0-21 16,0 0-16,1-1 0,-1 22 0,21-21 15,0 21-15,1-1 0,-1 1 0,0 21 16,-20 0-16,20 0 0,0 0 16,1 0-16,-22 21 0,21 1 0,0 20 15,-20-21-15,-1 0 0,-21 0 16,0 1-16,0 20 0,0-21 15,0 0-15,0 22 0,0-22 0,-21 0 16,-1 0-16,1 0 0,21 0 16,-21 1-16,21-1 0,-21-21 15,21 21-15,0-42 32,21 0-32,0-1 0,0 1 0,1 0 15,-1 0-15</inkml:trace>
  <inkml:trace contextRef="#ctx0" brushRef="#br0" timeOffset="135338.21">6921 10837 0,'0'0'0,"-21"-84"32,0 84-32,0 0 0,0 0 15,-22 0-15,22 0 0,-21 0 0,0 0 16,-1 0-16,1 21 0,21 0 15,-22 0-15,22-21 0,0 21 0,0 1 16,21-1-16,0 0 0,0 0 0,0 0 16,0 0-16,21 1 15,0-22-15,22 0 0,-1 21 16,0-21-16,1 21 0,-1-21 0,0 0 16,-21 21-16,22-21 0,-1 21 15,-21-21-15,22 21 16,-22 1-16,0-1 0,-21 0 15,0 0-15,0 0 16,-21 0-16,0-21 0,-22 22 0,22-22 16,-21 0-16,-1 21 0,1-21 15,-21 0-15,20 0 0,1 0 0,0 0 16,-1 0-16,1 0 0,0 0 0,20 0 16,1 0-16,0 0 0,0-21 15,63-64 16,-21 64-31</inkml:trace>
  <inkml:trace contextRef="#ctx0" brushRef="#br0" timeOffset="135799.95">7302 10541 0,'0'-42'0,"0"84"0,0-105 0,0 20 0,0 22 16,0 0-16,0 0 0,0 0 0,0-1 16,0 44 15,0 20-31,0-21 16,0 21-16,0 22 0,0-22 0,-21 1 15,21 20-15,0 1 0,0-22 0,-21 0 16,21 22-16,0-22 15,0 0-15,0 1 0,0-1 0,0 22 16,0-43-16,0 0 0,0 0 16,0 0-16,0 0 0,21-21 15,0 0-15,1 0 0,-1 0 16,0 0-16,0-21 0,-21 0 16,21 0-16,0 0 0,-21 0 0</inkml:trace>
  <inkml:trace contextRef="#ctx0" brushRef="#br0" timeOffset="135987.84">7218 10901 0,'0'0'0,"-21"0"0,-1 0 16,44 0 15,-1 0-31,0 0 0,0 0 16,0 0-16,0 0 15,22 0-15,-1 0 0,-21-21 0,22 21 0,-22-21 16,21 21-16,0 0 0,-20-22 0</inkml:trace>
  <inkml:trace contextRef="#ctx0" brushRef="#br0" timeOffset="136404.6">7662 10859 0,'0'0'0,"-21"0"16,21-22-16,0 1 16,0 0-16,21 0 15,0 21-15,1 0 0,-1-21 16,0 21-16,0 0 0,0 0 16,0 0-16,1 0 0,20 21 0,-21-21 15,0 21-15,22 0 0,-22 0 16,0 1-16,0 20 0,0-21 0,0 0 0,-21 0 15,0 22-15,0-22 16,0 0-16,0 0 0,0 0 0,0 1 16,-21-1-16,21 0 15,-21-21-15,21-21 32,0 0-32,0-1 0,0 1 15,0 0-15,0 0 0,0-21 16,0-1-16,0 22 0,0 0 15,0 0-15,21 0 16,0-1-16,1 22 0,-1-21 16,0 21-16,0 0 0,0 0 15,0-21-15,1 21 16,-1 0-16,0-21 0</inkml:trace>
  <inkml:trace contextRef="#ctx0" brushRef="#br0" timeOffset="136867.34">8424 10710 0,'0'0'0,"0"22"47,0-1-47,0 0 15,0 0-15,0 0 0,-21 0 16,21 1-16,0-1 0,-21 0 0,21 0 0,0 0 16,0 0-16,0 1 0,0-1 15,0 0-15,0 0 16,0 0-16,0 0 0,0 1 15,21-22 1,0 0-16,0 0 0,1 0 16,-1 0-16,0-22 0,0 1 15,0 0-15,0 0 0,1 0 16,-22 0-16,21-1 0,0 1 0,-21-21 16,0 21-16,21-22 0,-21 1 15,21 21-15,-21-21 0,0 20 0,0 1 16,0 0-16,0 0 0,-21 42 31,0 0-31,21 0 16,0 1-16,0-1 0,-21 21 0,21-21 15,0 22-15,0-22 0,0 0 16,0 0-16,0 21 0,0-20 0,0-1 16,0 0-16,0 0 0,21-21 15,0 21-15,0-21 0,0 0 16,43 0-16,-43 0 0,21 0 15,-20 0-15,20 0 0,-21 0 16,21-21-16,-20 0 0,20 0 16,-21 0-16</inkml:trace>
  <inkml:trace contextRef="#ctx0" brushRef="#br0" timeOffset="137124.19">9250 10689 0,'0'0'0,"0"-21"0,0 0 0,0 0 15,0 0-15,-21 21 31,-1 0-31,1 21 16,0 0-16,0 21 0,0-21 16,0 1-16,-1 20 0,22 0 0,-21-21 15,0 22-15,21-22 0,0 21 0,0-21 16,0 1-16,0-1 0,0 0 16,0 21-16,21-21 0,0-21 15,1 22-15,-1-22 0,42 0 16,-20 0-16,-22 0 0,21 0 15,-21 0-15,0-22 0,22 1 0,-22 0 16,21-21-16,-21 21 16,43-43-16</inkml:trace>
  <inkml:trace contextRef="#ctx0" brushRef="#br0" timeOffset="137783.32">9715 10202 0,'0'0'0,"0"-21"0,0 0 0,0 0 15,-21 0-15,0 21 0,0 0 16,0 0-16,0 21 16,-1 0-16,22 21 0,-21-20 15,21 20-15,0 0 0,-21 22 0,21-22 16,0 22-16,0-1 0,0-21 16,0 22-16,0-22 0,0 22 0,0-22 15,0 0-15,0-20 0,0 20 0,0-21 16,0 21-16,0-20 0,0-1 15,0 0-15,0 0 0,21-21 16,0 0-16,1 0 16,-1 0-16,0 0 15,0-21-15,0 0 0,0 0 16,1-1-16,-1 1 0,42-42 16,-42 20-16,1 22 0,20-21 15,-21 0-15,0-1 0,-21 1 0,21 21 16,-21 0-16,22-22 0,-22 22 15,0 42 1,0 0-16,-22 1 0,1-1 16,0 0-16,21 21 0,0-21 15,-21 22-15,0-22 0,21 21 16,0-21-16,0 22 0,0-22 0,0 0 0,0 0 16,0 0-16,0 1 15,21-1-15,0-21 0,0 21 0,0-21 16,1 0-16,-1 0 0,21 0 0,-21 0 15,0 0-15,22 0 0,-22-21 16,21 21-16,-21-21 0,1-1 0,-1 1 16,0 0-16,0 0 0,-21 0 15,0-22-15,0 22 0,0-21 0,0 0 16,0 20-16,-21-20 0,0 0 16,0 21-16,-1-1 0,-20 1 0,21 21 15,-21 0-15,20 0 0,-20 0 16,0 0-16,-1 21 0,1 1 0,21-1 15,-21 0-15,20 0 0,-20 43 16,42-43-16,0 21 16,0-21-16,0 0 15,21-21-15,0 0 0,1 0 0,-1 0 16,21 0-16,-21 0 0,22 0 0</inkml:trace>
  <inkml:trace contextRef="#ctx0" brushRef="#br0" timeOffset="138188.1">10393 10647 0,'0'0'0,"0"-85"31,0 64-31,21 0 0,-21 0 0,21 21 16,-21-21-16,21-1 0,0 22 16,1-21-16,-1 21 0,21 0 15,0 0-15,-20 0 0,-1 0 16,0 21-16,21 1 0,-21-1 0,1 0 15,-22 21-15,0-21 0,21 22 16,-21-1-16,0-21 0,0 22 0,0-22 16,0 21-16,0-21 0,0 0 0,-21 22 15,-1-22-15,22 0 16,-21 0-16,0-21 16,21 21-16,0-42 15,0 0 1,0 0-16,0 0 15,0 0-15,0-22 0,0 22 16,21 0-16,-21-21 0,21-1 16,-21 22-16,22-21 0,-1 21 0,0-22 15,-21 22-15,21 0 0,0 0 0,0 0 16,1 21-16,-1 0 0,0-22 16,0 22-16,0 0 0,0 0 15,1 0-15</inkml:trace>
  <inkml:trace contextRef="#ctx0" brushRef="#br0" timeOffset="138659.82">11663 10414 0,'0'0'0,"21"-21"0,-21 0 0,0 0 16,0-1-16,0 1 0,0 0 15,-21 21 1,0 0-16,-1 0 0,1 0 0,0 0 16,0 21-16,0 0 15,0 1-15,-22 20 0,22-21 16,0 21-16,0-20 0,21-1 0,-21 0 16,21 0-16,0 0 0,0 0 15,21 1-15,21-22 0,-21 21 16,0-21-16,22 0 0,-22 21 15,21-21-15,-21 21 0,22-21 0,-1 21 16,0 0 0,-20-21-16,-22 22 0,21-22 15,-21 21-15,0 0 0,0 0 0,-21 0 16,-1 0-16,1-21 0,0 22 16,0-22-16,-21 0 15,20 21-15,1-21 0,-21 0 0,21 0 16,0 21-16,-22-21 0,22 0 0,0 0 15,0 0-15,0 0 0,-1 0 16,1 0-16,0 0 0,0 0 16,0 0-1,21-21-15,-21 0 16,21-1-16,0 1 0</inkml:trace>
  <inkml:trace contextRef="#ctx0" brushRef="#br0" timeOffset="139463.38">9461 10139 0,'-21'0'0,"42"0"31,22-21-15,-1 21-16,0-21 0,1 21 0,20-22 15,1 22-15,-1-21 0,1 21 16,20 0-16,-20-21 0,-1 21 0,-20 0 15,20 0-15,-20-21 0,-22 21 16,21 0-16,-21 0 0,0 0 16,1 0-16,-44 0 62,1 0-46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7T01:38:54.49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868 699 0,'0'0'0,"0"-22"31,0 1 1,0 0-17,0 0 1,0 0 15,0 42 16,0 0-47,0 0 0,0 0 16,21 1-16,0-1 0,0 21 15,-21 0-15,21 1 0,1-1 16,-22 0-16,21 22 0,-21-22 15,21 22-15,-21-22 0,0 22 16,0-22-16,0 21 0,21-20 0,-21-1 16,0 22-16,0 84 15,0-106-15,21 0 16,-21 1-16,0-1 0,0-21 0,0 0 16,0 22-16,0-22 0,0 0 15,0 0-15,0-42 31,0 0-31,0 0 16,0 0-16,0-22 0,0 1 0,0 0 16</inkml:trace>
  <inkml:trace contextRef="#ctx0" brushRef="#br0" timeOffset="440.89">1482 720 0,'0'0'0,"0"-21"0,0-1 16,0 1-16,0 0 15,0 42 17,-22 0-17,1 22-15,0-22 0,21 21 16,-21 1-16,0 20 0,0-21 0,-1 22 16,1-1-16,0 1 0,0-1 15,0 1-15,0-1 0,-1-20 16,22 20-16,-21-20 0,0 20 0,0-21 15,0 1-15,21-22 16,0 21-16,0-21 0,-21 1 0,21-1 0,0 0 16,0-42 31,0 0-47,0-1 0,21 22 15,-21-21-15</inkml:trace>
  <inkml:trace contextRef="#ctx0" brushRef="#br0" timeOffset="1698.18">2074 1418 0,'0'0'0,"0"-21"31,0 0-31,0 0 16,0 0-16,0-1 0,0 1 15,0 0-15,0 0 16,0 0-16,0 0 0,0-1 15,-21 1-15,0 0 0,0 0 16,0 0-16,-1 0 16,1 21-16,21-22 0,-21 22 15,0 0-15,0 0 16,0 0-16,21 22 0,-22-1 16,1 0-16,0 0 0,0 0 0,-21 0 15,20 1-15,1-1 0,0 21 16,21-21-16,-21 22 0,0-22 0,21 21 15,0-21-15,-21 22 0,21-22 16,0 21-16,0-21 0,0 0 16,0 22-16,21-22 0,0 0 15,0 0-15,0 0 0,0-21 0,-21 22 16,22-22-16,20 0 0,-21 0 16,0 0-16,0 0 0,1 0 0,-1-22 15,0 1-15,0 0 0,43-21 16,-43 21-16,0-1 0,-21-20 15,21 21-15,0 0 0,0-22 16,-21 1-16,0 21 0,22-21 16,-22 20-16,21 1 0,-21-21 0,0 21 15,0 0-15,0-1 16,0 1-16,0 0 0,0 0 16,0 42 15,-21 0-31,21 0 0,-22 1 15,22-1-15,0 0 0,0 0 0,0 0 16,0 0-16,0 22 0,0-22 16,0 0-16,0 0 0,0 22 0,0-22 15,0 0-15,0 0 0,0 0 16,0 0-16,0 1 16,0-1-16,0 0 0,22-21 0,-22 21 15,21-21-15,0 0 0,0 0 16,0 0-16,0 0 15,1 0-15,-1 0 0,0-21 16,0 21-16,0-21 0,0 0 0,1-1 16,-1 1-16,0 0 0,0 0 15,0 0-15,0 0 0,1-22 0,-22 22 16,21 0-16,-21-21 0,0 20 16,0 1-16,0 0 0,0 0 15,0 0-15,0 0 0,-21 21 16,-1 0-1,1 0-15,0 0 16,21 21-16,-21 0 16,0 21-1,21-21 1,21-21 0,0 0-1,0 0-15,0 0 0,1 0 16,-1-21-16,0 21 0,0-21 0,0 21 15,0-21-15,1 21 0,-1-21 16,0 21-16,0-21 16,0 21-16,-21-22 0,0 44 31,0-1-15,0 0-16,0 0 15,0 0-15,0 0 0,0 1 0,0-1 16,0 0-16,0 0 0,0 0 15,0 0-15,0 1 0,0-1 0,0 0 16,0 0-16,0 0 0,0 0 16,0 1-16,21-1 15,1-21-15,-1 0 16,0 0-16,0 0 0,0 0 16,0 0-16,1 0 0,-1-21 15,0-1-15,0 22 0</inkml:trace>
  <inkml:trace contextRef="#ctx0" brushRef="#br0" timeOffset="16493">3090 1291 0,'0'0'0,"21"0"0,-21-21 0,0 0 16,0 0 0,0 0-1,0 42 16,0 21-15,0-21-16,0 0 16,0 1-16,0 20 0,0-21 15,-21 21-15,21-20 0,0-1 0,0 0 16,-21 0-16,21 0 0,0 0 16,-21 1-16,21-1 15,0-42 1,0-1-1,0 1-15,0 0 0,0 0 16,0 0-16,0 0 0</inkml:trace>
  <inkml:trace contextRef="#ctx0" brushRef="#br0" timeOffset="16907.75">3154 826 0,'0'0'0,"-21"0"16,-1 21-16,1 0 0,0 0 16,21 0-16,-21 0 0,21 1 15,-21-1-15,21 0 0,0 0 16,21-21-1,0 0 1,0 0-16,0 0 16,22-21-16,-22 0 0,0 21 0,0-21 15,0-1-15,-21 1 0,0 0 16,22 21-16,-22-21 0,0 0 16,-22 0-16,1 21 15,0 0-15,0 0 0,0 0 16,0 0-16,-1 21 0,1-21 0,0 21 15,0 0-15,0-21 0,21 21 16,0 0-16,0 1 16,0-1-16,0 0 0,0 0 0,0 0 15,21 0-15,0 1 0,0-22 16</inkml:trace>
  <inkml:trace contextRef="#ctx0" brushRef="#br0" timeOffset="17493.02">3958 1207 0,'21'-22'0,"-21"-62"31,0 63-31,0-1 0,0 1 16,0 0-16,-21 0 0,21 0 15,-21 0-15,0 21 0,0 0 0,-1 0 16,1 0-16,-21 0 0,21 21 16,0 0-16,-22 0 0,1 0 15,21 0-15,-22 22 0,1-1 0,0-21 16,21 22-16,-22-1 0,22 0 16,0-21-16,0 22 0,0-22 15,21 21-15,0-21 0,0 1 0,0-1 0,0 0 16,21-21-16,0 21 15,21-21-15,-21 0 0,22 0 16,-22 0-16,21-21 0,1 21 16,-1-21-16,-21 0 0,21-1 0,1 1 15,-22 0-15,0-21 0,21 21 16,1-43-16,-22 22 0,0-1 16,0 22-16,0-21 0,1 21 15,-22 0-15,0-1 0,0 1 16,0 0-16,21 21 0,-21 21 31,0 0-31,0 1 0,-21-1 0,-1 21 16,22-21-16,0 22 15,-21-22-15,0 21 0,21-21 0,-21 22 16,21-22-16,0 21 0,0-21 16,0 0-16,0 1 0,0-1 0,0 0 15,0 0-15,21-21 0,0 21 16,0-21-16,22 0 0,-22 0 15,0-21-15,21 21 0,-20-21 16,20 0-16,0-22 0</inkml:trace>
  <inkml:trace contextRef="#ctx0" brushRef="#br0" timeOffset="18046.71">4572 635 0,'-21'21'15,"42"-42"-15,-63 85 0,42-22 0,0 0 0,-22 22 16,1-22-16,21 22 0,-21-1 0,21-21 16,-21 22-16,21-22 0,-21 1 15,0-1-15,21 0 0,0 1 0,0-22 16,0 21-16,0-21 0,0 0 15,0 1-15,0-1 16,0-42 15,0-1-31,0 1 0,21 0 16,-21 0-16,21-21 0,-21 20 0,0-20 16,21 21-16,0-21 0,0 20 15,1-20-15,-22 21 0,21 0 0,21 0 16,-21-1-16,0 1 0,22 21 15,-22 0-15,21-21 0,-21 21 16,22 0-16,-1 0 0,-21 21 0,22 0 16,-22 1-16,21-1 0,-21 0 15,22 0-15,-22 21 0,-21-20 16,0-1-16,0 21 0,0-21 0,0 0 16,0 22-16,-21-22 0,-22 0 15,1 0-15,0 0 0,-22 1 0,22-1 16,-22 0-16,1 0 0,20 0 15,-20-21-15,21 21 0,-1-21 0,1 0 16,0 0-16,20 0 0,1 0 16,0 0-16,21-21 15,0 0-15,0 0 0,21 0 16,22 0-16,-22-1 0</inkml:trace>
  <inkml:trace contextRef="#ctx0" brushRef="#br0" timeOffset="18389.5">5757 572 0,'0'0'0,"-21"0"15,0 21-15,21 0 0,-21 0 16,21 0-16,-21 22 16,-1-1-16,22 0 0,-21 22 0,0-1 15,21-20-15,0 20 0,-21 1 16,0-22-16,21 0 0,-21 1 0,21-1 16,0-21-16,0 21 0,-22-20 15,22-1-15,0 0 0,0 0 0,0 0 16,22-21 15,-1-21-31,0 21 16,21-21-16,-21 0 0,1-22 15</inkml:trace>
  <inkml:trace contextRef="#ctx0" brushRef="#br0" timeOffset="18800.27">5990 1143 0,'0'21'16,"0"0"-16,21-21 31,0 0-31,1 0 0,-1-21 16,0 0-16,0 21 0,21-21 15,-20 0-15,-1 0 0,0 21 0,0-22 16,0 1-16,-21 0 0,21 0 15,-21 0-15,0 0 16,-21 21 0,0 0-16,0 0 15,0 0-15,0 0 0,-1 0 0,1 0 16,-21 21-16,21 0 0,0 21 16,-22-21-16,22 22 0,0-1 0,0 0 15,0 1-15,-1-22 0,22 21 16,0 1-16,0-22 0,0 0 15,0 0-15,22 0 0,-1 0 0,21 1 16,-21-1-16,22-21 0,-1 0 16,0 0-16,1 0 0,-22 0 0,42 0 15,-20 0-15,-1 0 0,0-21 16,1 21-16,-22-22 0,21 1 0,-21 0 16,22 21-16</inkml:trace>
  <inkml:trace contextRef="#ctx0" brushRef="#br0" timeOffset="18981.16">6689 1312 0,'-22'0'0,"-20"22"32,21-22-1,0 0-16</inkml:trace>
  <inkml:trace contextRef="#ctx0" brushRef="#br0" timeOffset="19763.72">698 2032 0,'0'0'0,"-42"0"31,21 0-15,42 0-1,0 0 1,22 0-16,-22 0 0,21 0 0,0 0 15,1 0-15,-1 0 0,0 0 16,22 0-16,21 0 0,-1 0 16,1 0-16,21 0 0,0 0 0,-1 0 15,1 0-15,21-21 0,-21 21 16,21 0-16,0 0 0,21 0 0,0-21 16,1 21-16,-22 0 15,21 0-15,0 0 0,0 0 0,0 0 16,22 0-16,-22 0 0,21 0 0,-21 0 15,22 0-15,-22 0 0,21 0 16,-21 0-16,0 0 0,1-21 16,-22 21-16,-22 0 0,22 0 0,-21 0 15,-21 0-15,21 0 0,-22 0 16,-20 0-16,-1 0 0,-20 0 0,-1 0 16,0 0-16,-20 0 0,-1 0 15,0 0 1,0 0-16,-21-22 31,0 1-15,-42 0-16</inkml:trace>
  <inkml:trace contextRef="#ctx0" brushRef="#br0" timeOffset="20561.27">1143 2096 0,'0'0'15,"-21"0"-15,0 0 0,-1 0 16,1 0-16,0-22 15,42 1 17,0 21-17,22 0-15,-22 0 0,21 0 0,22-21 16,-22 21-16,22 0 0,20 0 16,-20 0-16,20-21 0,1 21 0,0 0 15,21 0-15,-1 0 0,1-21 16,21 21-16,0 0 0,0 0 0,21 0 15,128-21 1,-128 21-16,21 0 0,149 0 16,-149 0-16,-21 0 0,21 0 15,-20 0-15,-1 0 0,0 0 0,0 0 16,0 0-16,-21 0 0,-21 0 16,21 0-16,-42 0 0,21 0 0,-22 0 15,1 0-15,-22 0 0,1 0 16,-1 0-16,1 0 0,-1 0 0,-20 0 15,-22 0-15,21 0 0,-21 0 16,1 0-16,-1 0 47,-21-22-31,21 22-1</inkml:trace>
  <inkml:trace contextRef="#ctx0" brushRef="#br0" timeOffset="20701.18">6011 1969 0,'0'21'0,"-21"-21"0,21 21 16,-21-21 0,21 21-1,-21-21-15,0 0 16</inkml:trace>
  <inkml:trace contextRef="#ctx0" brushRef="#br0" timeOffset="28508.57">1503 2963 0,'0'-21'31,"0"0"-15,0 0 0,0 0-1,0 0 1,0-1-16,0 1 15,0 0 1,0 0 0,0 42 31,0 0-47,-21 0 15,21 1-15,-22-1 0,22 0 0,0 0 16,0 0-16,-21 22 0,21-22 15,-21 21-15,21-21 0,-21 22 16,21-22-16,-21 21 0,21 0 0,0-20 16,0 20-16,0-21 15,-21 21-15,21 1 0,0-22 0,0 0 16,0 0-16,0 22 0,0-22 16,0 0-16,0 0 0,0 0 15,0 0-15,0-42 31,21 21-15,-21-21-16,0 0 0,0 0 0,21 0 16,0-1-16,-21-20 0,21 21 15,-21-21-15,0 20 0,21-20 0,1 21 16,-22-21-16,21 20 0,0 1 16,-21-21-16,21 21 0,0 0 15,0-1-15,-21 1 0,22 0 16,-1 0-16,0 21 0,0-21 15,0 21-15,-21-21 0,21 21 16,1 0 0,-1 21-16,-21 0 15,0 0-15,0 0 16,0 0-16,0 22 0,0-22 0,0 0 16,0 21-16,0-20 0,0-1 15,0 21-15,21-21 0,-21 0 16,21 1-16,-21-1 0,21 0 15,-21 0-15,21 0 0,1-21 16,-1 21-16,0-21 16,0 0-16,0 0 15,0 0-15,1-21 16,-1 0-16,-21 0 0,21 0 0,0 0 16,0-1-16,-21-20 0,21 21 15,-21-21-15,22 20 0,-22-20 0,0 0 16,0 21-16,0-22 15,0 1-15,0 21 0,0-22 0,0 22 0,0-21 16,0 21-16,0 0 0,-22-1 16,22 1-16,0 0 0,-21 0 15,0 21 1,0 0-16,0 21 31,21 0-15,0 0-1,21-42 17</inkml:trace>
  <inkml:trace contextRef="#ctx0" brushRef="#br0" timeOffset="29173.19">2540 2498 0,'0'0'15,"-21"0"-15,0 0 0,-1 0 32,1 21-32,21 0 15,0 0 1,0 0-16,0 22 0,0-22 0,0 21 15,0-21-15,-21 22 0,21-1 16,0-21-16,0 22 0,0-1 0,0-21 16,0 21-16,0-20 0,0 41 15,0-21-15,0-20 0,0-1 16,0 0-16,0 21 0,0-21 16,-21-21-16,21 22 0,0-1 0,0 0 15,0 0 1,-21-21 15,0-21-15,21 0-16,0 0 0,0-1 15,0 1-15,0 0 0,0 0 16,0 0-16,0 0 0,0-1 16,21 1-16,0 0 0,0 0 0,0 0 15,0 0-15,1-1 0,-1 1 16,21 0-16,-21 0 0,0 21 0,22-21 15,-22 21-15,21 0 0,-21 0 16,1 0-16,-1 0 0,21 0 0,-21 0 16,0 21-16,1 0 15,-1 0-15,-21 0 0,0 22 0,0-22 16,0 0-16,0 21 0,0-20 16,0 20-16,0-21 0,0 21 15,0-20-15,0 20 0,0-21 16,0 0-16,0 0 0,0 1 15,0-1-15,0-42 47,0-1-47,0 1 16,0 0-16,0 0 0,21 0 16</inkml:trace>
  <inkml:trace contextRef="#ctx0" brushRef="#br0" timeOffset="30185.61">3365 2794 0,'0'0'0,"0"-21"31,-21 21-31,0 0 16,21 21-16,-21-21 15,21 21-15,0 0 0,0 1 0,0-1 16,0 0-16,-21 0 0,21 0 0,0 22 16,-21-22-16,21 0 15,0 21-15,0-21 0,0 1 0,0-1 16,0 0-16,0 21 0,0-21 16,0 1-16,0-1 0,21-21 15,0 0 1,0 0-16,0 0 0,0 0 0,1 0 15,-1 0-15,21-21 0,-21-1 16,0 1-16,1 0 0,20-21 16,-21 21-16,0-1 0,-21-20 0,21 21 15,1 0-15,-1-22 0,-21 22 0,0 0 16,21 0-16,0 0 0,-21 0 0,0-1 16,0 1-16,21 0 15,-21 0 1,0 42 15,0 0-31,0 22 0,0-22 16,-21 0-16,21 21 0,0-21 15,0 22-15,-21-1 0,21 0 0,-21 1 16,21-1-16,0 22 16,0-22-16,0 21 0,0 1 0,0-22 15,0 22-15,0-1 0,0-20 0,0 84 16,0-64-16,0 1 0,21-1 15,-21 1-15,0-1 0,0 1 16,0-1-16,0 1 0,0 20 16,-21-20-16,21-22 0,0 22 0,0-1 15,0 64-15,-21-63 0,21 41 16,-22-41-16,22-22 16,0 1-16,-21-1 0,21-21 0,0 21 15,0-20-15,0 20 0,-21-42 16,21 21-16,0-42 31,-21 0-31,21 0 0,0-1 16,0 1-16,0 0 15,-21-21-15,0-1 0,-1 1 0,22 0 16,-21-1-16,0 1 0,0 0 0,0-1 16,0-20-16,-1 21 0,1-1 15,0-20-15,21 20 0,-21-20 0,21-43 16,0 43-16,0-1 0,0 1 15,0 20-15,21-20 0,0-1 16,0 1-16,1 20 0,-22-20 0,42-43 16,-21 64-16,0-1 15,0 1-15,1 0 0,-1-1 0,0 1 16,0 21-16,0-21 0,0 20 16,-21 1-16,0 0 0,22 21 0,-22-21 15,21 21 63,0 0-62,0 0 0</inkml:trace>
  <inkml:trace contextRef="#ctx0" brushRef="#br0" timeOffset="30865.3">5080 3048 0,'0'0'0,"-21"0"0,0 0 0,-1 0 0,1 0 16,0 0-16,-21 0 0,21 0 15,-1 0-15,1 0 0,0 0 0,0 0 16,0 0 0,42 0-1,0 0-15,21 0 0,1 0 16,-1 0-16,22 0 16,-1 0-16,1 0 0,20 0 0,1 0 0,-22 0 15,43 0-15,-21-21 0,0 21 16,-1 0-16,1 0 0,-22 0 15,22 0-15,-21 0 0,-1 0 0,-21 0 16,22 0-16,-22 0 0,1 0 16,-22 0-16,21 0 0,-21-21 0,0 21 15,-42 0 17,0 0-17,0-21 1,0 21-16,0 0 0,-1 0 15,1 0-15,0 0 0,0 0 0,-21 0 16</inkml:trace>
  <inkml:trace contextRef="#ctx0" brushRef="#br0" timeOffset="31300.06">5101 3027 0,'-21'0'0,"42"0"0,-63 0 16,21 0-1,42 0 48,0 0-48,0 0-15,0 0 0,22 0 0,-1 0 16,0 0-16,22 0 0,-1 0 16,1 0-16,20 0 0,1 0 0,-21 0 15,20 0-15,1 0 0,0 0 0,-22 0 16,1 0-16,-1 0 0,1 0 16,-1 0-16,-21 0 0,1 0 0,20 0 15,-42 0-15,22-21 0,-22 21 16,21 0-16,-21 0 15,1 0-15,-22-21 16,0-1 15,-22 22-31,1 0 0,21-21 16,-21 21 0,21-21-16</inkml:trace>
  <inkml:trace contextRef="#ctx0" brushRef="#br0" timeOffset="31888.72">6159 2667 0,'0'0'0,"-21"-21"0,0 21 15,21 21 32,0 0-47,21 0 16,0-21-16,-21 22 0,22-1 0,20 0 15,-21 0-15,21 0 0,-20 0 16,20 1-16,0-1 0,1 0 0,-1 0 16,0-21-16,1 21 0,-1 0 15,0-21-15,1 22 0,-1-22 16,-21 0-16,21 0 0,-20 21 0,20-21 15,-21 0-15,21 0 0,-20 0 16,-1 0-16,0 0 16,-42 0-1,0 0 1,-1 0-16,-20 0 0,21 0 16,-21 0-16,-1 0 0,22 0 0,-21 0 15,-1 21-15,22-21 0,-42 42 16,42-42-16,-22 21 0,22 1 15,0 20-15,-21-21 0,20 0 16,1 22-16,0-22 0,-21 0 0,21 21 16,-1-21-16,1 22 0,21-22 0,-21 21 15,0-21-15,0 1 0,0-1 16,21 21-16,-22-21 0,1 0 16,0 1-1,21-1 1</inkml:trace>
  <inkml:trace contextRef="#ctx0" brushRef="#br1" timeOffset="37612.36">8403 2371 0,'0'21'0,"21"-21"63,0 0-48,-21-21-15,22 0 0,-1 21 16,0-22-16,0 22 0,0-21 0,0 0 16,1 0-16,-1 21 0,0-21 15,-21 0-15,21 21 0,-21-22 0,0 1 16,0 0-16,-21 21 16,0 0-1,-22 0-15,22 0 0,-21 0 16,0 0-16,20 21 0,-62 0 15,63 1-15,-22-1 0,22 0 16,-21 0-16,21-21 0,-1 21 0,1 0 16,0-21-16,21 22 0,0-1 15,0 0-15,21-21 16,0 21-16,1 0 16,-1-21-16,0 0 0,0 21 0,21-21 15,-20 22-15,-1-22 0,0 21 16,21 0-16,-21-21 0,1 21 15,20 0-15,-21 0 0,0 1 0,0-1 16,22 0-16,-22 0 0,-21 0 16,21 0-16,0 1 0,0-22 0,-21 21 0,0 0 15,0 0-15,0 0 16,0 0-16,0 1 0,-21-1 0,-21 0 16,21 0-16,0 0 0,-22 0 0,22 1 15,-21-22-15,21 21 0,-22-21 16,1 0-16,0 0 0,-1 0 0,1 0 15,0 0-15,-1 0 0,1 0 0,-22 0 16,22 0-16,21-21 0,-21-1 16,-1 22-16,22-21 0,-21 0 0,21 0 15,-1 0-15,1-22 0,21 1 16,0 21-16,0 0 16,0 0-16,0-1 0,0 1 15,21 21-15,1 0 16,-22-21-16,21 0 0,0 21 0,0-21 15,0 21-15,0 0 16,1-21-16</inkml:trace>
  <inkml:trace contextRef="#ctx0" brushRef="#br1" timeOffset="37957.32">8975 2074 0,'0'0'0,"0"-21"16,0 42 31,0 1-47,0-1 15,0 21-15,0-21 0,-22 22 0,1-1 16,0 0-16,21 1 0,0 20 15,-21-21-15,0 22 0,0-22 0,21 1 16,0-1-16,0 0 16,-22 1-16,22-1 0,-21 0 15,21-21-15,0 1 0,0-1 0,0 0 16,21-42 31,-21 0-47</inkml:trace>
  <inkml:trace contextRef="#ctx0" brushRef="#br1" timeOffset="38568.97">8742 2540 0,'0'0'15,"0"-21"1,21 21-1,0 0-15,0 0 0,0-21 16,1 21-16,-1 0 0,21-21 0,0-1 16,-20 22-16,20-21 0,0 0 15,1 21-15,-22-21 0,21 0 0,0 21 16,-20-21-16,41-1 0,-42 22 16,0-21-16,1 21 15,-22 21 16,0 1-15,-22-1-16,22 21 0,0-21 16,-21 0-16,0 1 0,21 20 15,-21-21-15,21 0 0,0 22 0,-21-22 16,21 0-16,-21 21 0,21-21 16,0 1-16,0-1 0,0 0 0,0 0 15,0 0-15,21 0 0,0-21 16,21 0-16,-21 22 0,1-22 15,-1 0-15,21 0 0,-21 0 0,22 0 16,-22 0-16,21-22 0,-21 22 16,22-21-16,-22 0 0,21 0 15,-21 0-15,0 0 0,1-1 0,-1-20 16,-21 21-16,0-21 0,0-1 16,0 1-16,0 0 0,0 20 0,0-20 15,-21 0-15,-1 21 0,1-1 16,0 1-16,0 0 0,-21 21 0,20-21 15,1 21-15,0 0 0,0 0 0,0 0 16,-22 0-16,22 0 16,0 21-16,0 0 0,21 0 15,0 1-15,0-1 16,0 0-16,0 0 16,21-21-16,0 0 0,0 0 15,1 0-15,-1 0 0</inkml:trace>
  <inkml:trace contextRef="#ctx0" brushRef="#br1" timeOffset="39076.68">9991 2286 0,'0'0'0,"0"-21"16,21 21 31,0 0-31,0 0-16,0 0 0,0 21 0,22-21 15,-22 21-15,-21 0 0,21 1 16,0-1-16,0 0 0,1 21 0,-22-21 15,0 1-15,0 20 0,0-21 16,0 0-16,0 22 0,0-22 0,0 0 16,0 0-16,0 0 0,0 0 15,0 1-15,0-1 16,-22-21-16,22-21 47,0-1-47,0 1 15,0 0-15,0-21 0,22 21 16,-22-1-16,0-20 0,21 21 0,0-21 16,0 20-16,-21-20 0,21 21 15,0 0-15,1 0 0,-1-1 16,0 22-16,0 0 0,0-21 16,0 21-16,1 0 15,-1 0 1</inkml:trace>
  <inkml:trace contextRef="#ctx0" brushRef="#br1" timeOffset="39545.41">10710 2561 0,'0'0'0,"0"-21"32,0 0-17,21 0-15,1 21 0,-1-21 16,-21-1-16,21 1 0,0 0 0,0 0 16,-21 0-16,21 0 0,-21-1 15,22 1-15,-22 0 0,0 0 0,0 0 16,-22 21 15,1 0-31,0 0 0,0 0 16,0 0-16,0 21 0,-1 0 15,1 0-15,21 0 0,-21 1 0,0-1 16,21 21-16,-21-21 0,21 22 16,0-22-16,0 21 0,-21-21 0,21 22 15,0-22-15,0 0 0,0 0 0,0 0 16,0 0-16,21 1 0,0-1 15,0-21-15,0 0 0,0 0 16,1 0-16,-1 0 0,0 0 16,0 0-16,21 0 0,-20 0 0,-1-21 15,0 21-15,0-22 0,0 1 0,22-21 16,-22 21-16,0 0 16</inkml:trace>
  <inkml:trace contextRef="#ctx0" brushRef="#br1" timeOffset="40096.1">12467 2032 0,'0'0'0,"21"0"16,-21-21-16,0 42 31,0 0-31,0 0 16,0 1-16,-21-1 0,21 0 15,-21 21-15,21 1 0,-21-22 0,21 21 16,-21 0-16,-1 1 0,22-1 16,0 0-16,-21 1 0,0-1 0,21 0 15,0-20-15,0 20 0,0-21 16,0 0-16,0 0 0,0 1 0,0-1 16,0 0-1,0-42 1,21 0-1,0-1-15</inkml:trace>
  <inkml:trace contextRef="#ctx0" brushRef="#br1" timeOffset="40672.76">12827 1969 0,'0'0'0,"0"21"31,0 0-31,-21 0 0,0 0 0,21 0 16,-22 1-16,22-1 0,-21 21 15,21-21-15,-21 22 0,0-22 0,21 21 16,0 0-16,-21 1 0,21-1 16,-21 0-16,21 1 0,0-22 0,-22 21 15,22 22-15,0-43 0,0 0 16,0 0-16,0 0 15,0 1-15,-21-22 47,21-22-47,0 1 0,0 0 16,0 0-16,0 0 0,0-22 16,0 22-16,0 0 0,21-21 0,-21 21 15,22-22-15,-1 22 0,0 0 16,0 0-16,0 0 0,0-1 0,22 1 15,-22 0-15,21 21 0,-21-21 0,22 21 16,-22 0-16,42 0 16,-20 0-16,-22 0 0,0 0 0,0 21 15,0 0-15,-21 0 0,0 1 16,0-1-16,0 21 0,0 0 0,0-20 16,0 20-16,0-21 0,-21 21 15,0-20-15,0-1 0,0 0 16,21 0-16,-21 0 0,-1 0 0,22 1 15,-21-1-15,0-21 16,21 21-16,-21-21 0,42-21 47,0 0-47,0 21 0,1-22 16</inkml:trace>
  <inkml:trace contextRef="#ctx0" brushRef="#br1" timeOffset="41138.5">13420 2392 0,'21'0'16,"0"0"15,0 0-31,0 0 15,0 0-15,-21-21 0,22 21 0,-1 0 16,0-21-16,0 21 16,0-22-16,-21 1 0,0 0 15,21 21-15,-21-21 0,0 0 16,0 0 15,-21 21-31,0 0 0,0 0 16,0 21-16,0 0 15,-1-21-15,1 21 0,0 0 0,21 22 16,-21-22-16,0 0 0,0 21 16,21-21-16,0 22 0,0-22 0,0 21 15,0-21-15,0 1 0,0-1 0,0 0 16,0 0 0,21 0-16,0-21 0,0 0 0,0 0 15,22 0-15,-22 0 0,21 0 16,-21 0-16,0 0 0,22-21 0,-22 0 15,0 21-15,0-21 0,0 0 0,1-1 16,-1 1-16,-21 0 0,21 0 16,-21-21-16,21 20 0,-21 1 0</inkml:trace>
  <inkml:trace contextRef="#ctx0" brushRef="#br1" timeOffset="41461.32">12340 2223 0,'21'0'31,"0"0"-31,1 0 0,20 0 16,-21 0-16,21 0 16,1 0-16,-22 0 0,21 0 0,1 0 15,-1 0-15,-21 0 0,43 0 16,-22 0-16,0 0 16,-21 0-16,1 0 0,-1 0 15,-21-22 1,21 22-16</inkml:trace>
  <inkml:trace contextRef="#ctx0" brushRef="#br1" timeOffset="42040.12">14668 2074 0,'0'0'0,"0"-21"0,0-21 31,0 21-31,0 0 0,0-1 16,0 1-16,22 21 15,-1 0-15,0 0 16,0 0-16,0 21 0,0 1 16,1-1-16,-1 0 0,0 21 15,0-21-15,0 22 0,0-1 0,1 0 16,-1 1-16,-21 20 0,21-20 0,-21-1 16,0 0-16,0 1 0,0-1 15,0 0-15,0 1 0,0-22 0,0 21 16,0-21-16,0 0 15,0 1-15,0-44 32,0 1-17,0 0-15,21 0 0,0-21 0,-21-1 16,21 1-16,1 0 0</inkml:trace>
  <inkml:trace contextRef="#ctx0" brushRef="#br1" timeOffset="42316.87">15473 1842 0,'0'0'0,"0"-22"0,0 1 16,0 0-16,0 0 0,0 42 31,-21 0-31,-1 0 16,1 22-16,0-22 0,-21 21 15,21 1-15,-22 20 0,22-21 0,-21 1 16,-1-1-16,22 0 15,-21 22-15,21-22 0,0 1 0,-1-1 16,1 0-16,0 1 0,0-1 0,0 21 16,21-41-16,0-1 15,0 0-15,0 0 0,21-21 16,0 0-16,0 0 16,0 0-16,22-21 0,-22 0 15,0 21-15</inkml:trace>
  <inkml:trace contextRef="#ctx0" brushRef="#br1" timeOffset="42945.36">15854 2265 0,'21'0'0,"-42"0"0,42-21 0,0 0 16,-21-1-1,0 1-15,0 0 0,0 0 16,0 0-16,0 0 16,0-1-16,-21 22 15,0 0-15,0 0 16,-1 0-16,1 0 16,0 0-16,0 22 0,0-1 0,0 0 0,-22 0 15,-20 43-15,42-43 16,-1 21-16,1 0 0,0-20 15,0 20-15,0 0 0,21-21 0,0 22 16,0-22-16,0 0 0,0 0 16,0 0-16,0 1 0,42-1 15,-21-21-15,0 0 0,1 0 16,-1 0-16,0 0 0,0 0 0,0 0 16,0-21-16,1 21 0,-1-22 0,0 1 15,0 0-15,0-21 16,0 21-16,1-22 0,-1 22 0,0-21 15,0 21-15,0-1 0,-21-20 16,0 21-16,21 21 0,-21-21 0,22 0 16,-22 42 15,0 0-15,0 0-16,0 0 15,0 22-15,0-22 0,0 0 0,0 21 16,0-21-16,0 22 0,0-22 15,0 0-15,0 0 0,0 0 0,0 1 16,0-1-16,21-21 0,0 21 16,0-21-16,0 0 15,0 0-15,1 0 0,-1 0 0,0 0 16,0 0-16,0 0 0,-21-21 16,21 0-16,1-1 0,-1 1 0,0-21 15,0 21-15,-21-22 0</inkml:trace>
  <inkml:trace contextRef="#ctx0" brushRef="#br1" timeOffset="43712.44">16531 1736 0,'0'0'0,"0"-21"16,-21 21-16,0 21 15,21 0-15,-21 0 16,21 21-16,-22-20 0,22 20 0,0-21 15,-21 21-15,21 1 0,-21-1 16,0 0-16,21 1 0,0-22 0,-21 21 16,0 1-16,21-1 0,-22 21 15,22-20-15,0-1 0,0 0 16,0-20-16,0 20 0,0-21 16,0 0-16,22 0 0,-22 1 0,21-1 15,0-21-15,0 0 0,0 0 16,0 0-16,1 0 0,-1 0 0,0 0 15,0 0-15,21-21 0,-20-22 16,-1 22-16,0 0 0,0-21 0,0 20 16,0-20-16,1 21 0,-1-21 15,-21 20-15,0 1 0,21 0 0,-21 0 16,21 0-16,-21 0 16,0 42 15,-21 0-31,21 0 15,-21 0-15,21 0 0,0 22 0,0-22 16,0 0-16,0 21 0,0-20 16,0-1-16,0 0 0,0 0 0,0 0 15,0 0-15,0 1 0,21-1 16,0-21-16,0 0 0,0 0 0,1 0 16,-1 0-16,0 0 0,0 0 15,0 0-15,0-21 0,1 21 16,-1-22-16,0 1 0,0-21 0,0 21 15,0-22-15,1 22 0,-22-21 0,21 21 16,0-22-16,0 22 0,0-21 0,-21 21 16,0 0-16,21-1 0,1 1 15,-22 0 1,0 42 0,-22 0-16,1-21 15,21 22-15,0-1 0,-21 0 0,21 21 16,-21-21-16,21 1 0,0-1 15,0 21-15,0 0 0,0 1 16,-21-1-16,21-21 16,0 0-16,0 1 0,0-1 15,21 0-15,0 0 16,0-21-16,0 0 16,1 0-16,-1 0 0,0 0 15,21 0-15,-21 0 0,1-21 16,20 21-16,-21-21 0</inkml:trace>
  <inkml:trace contextRef="#ctx0" brushRef="#br1" timeOffset="44202.16">17653 2244 0,'-21'21'0,"42"-42"0,-63 42 15,42 0-15,0 0 32,21-21-32,0 0 0,0 0 15,0 0-15,0 0 0,1 0 0,-1 0 16,0 0-16,0 0 0,21 0 16,-20 0-16,-1-21 0,0 21 0,0-21 15,0 21-15,0-21 0,-21 0 16,22 21-16,-22-22 0,21 1 0,-21 0 15,0 0-15,0 0 16,-21 21-16,-1 0 16,1 0-16,0 0 0,0 0 0,-21 0 15,20 0-15,-20 21 16,21 0-16,-21 0 0,20 0 0,1-21 16,-21 43-16,21-22 0,0 0 0,-1 0 15,22 0-15,0 22 0,0-22 16,0 0-16,0 0 0,0 22 0,0-22 15,0 0-15,22 0 0,-1 0 16,0 0-16,21-21 0,-21 22 0,1-22 16,20 0-16,-21 0 0,21 0 15,-20 0-15,-1 0 0,21 0 0,-21 0 16,0 0-16,1 0 0,20-22 0,-42 1 16,21 21-16,0-21 0,0 0 15,1 0-15,-22 0 0,21-1 16</inkml:trace>
  <inkml:trace contextRef="#ctx0" brushRef="#br0" timeOffset="78124.36">1376 5059 0,'0'0'0,"0"-21"15,0 0 1,0-1-16,0 1 16,0 0-16,0 0 15,0 0-15,0 0 0,0-1 0,0 1 16,0 0-16,0 0 15,0 0-15,0 0 0,0-1 16,-21 22 15,21 22-31,0-1 0,0 0 16,-22 0-16,22 0 16,0 22-16,-21-1 0,21 0 0,-21 1 15,21-1-15,0 0 0,0 22 16,-21-22-16,21 0 0,-21 1 0,21-22 15,0 21-15,0 1 0,0 20 16,0-42-16,0 0 16,0 1-16,0-1 0,0 0 0,0 0 15,21-21 1,0 0-16,-21-21 16,21 0-16,0 0 0,-21-1 15,22 1-15,-1 0 0,0-21 16,0 21-16,0-1 0,-21-20 15,21 21-15,22-43 16,-22 43-16,0 0 0,21-21 16,-20 21-16,-22-1 0,21 1 15,0 21-15,-21-21 0,21 21 32,-21 21-32,21 0 0,-21 1 15,0-1-15,0 0 0,0 0 16,0 21-16,0-20 0,0 20 0,21 0 15,-21-21-15,0 22 0,0-22 16,22 21-16,-22-21 0,0 1 16,0-1-16,21 0 0,0-21 15,0 21-15,0-21 0,0 0 0,1 0 16,-1 0-16,0-21 0,0 21 16,0-21-16,0 0 0,1-1 15,-1 1-15,0 0 0,0 0 0,-21 0 16,21-22-16,-21 1 0,0 21 15,0-21-15,0-1 0,0 1 0,0 0 16,0-1-16,0 1 0,0 21 16,0-22-16,-21 22 0,0-21 0,21 21 15,-21 0-15,0 21 0,21-22 16,-22 22-16,1 0 16,0 0-1,0 0-15,21 22 16,0-1-1,21-21 1</inkml:trace>
  <inkml:trace contextRef="#ctx0" brushRef="#br0" timeOffset="78705.03">2561 4593 0,'-63'0'31,"63"21"-31,0 1 0,-22-1 16,22 21-16,0-21 15,-21 0-15,21 22 0,0-22 0,0 21 16,0 1-16,0-1 0,0 0 15,0 1-15,0-22 0,0 21 0,0 0 16,0 1-16,0-22 0,0 21 16,0-21-16,0 22 0,0-22 15,0 0-15,0 21 16,0-20-16,0-1 16,0-42 15,0-1-31,0 1 0,0 0 15,0 0-15,0 0 0,0 0 16,0-1-16,21-20 0,1 21 0,-1-21 16,0 20-16,21-20 15,-21 21-15,22-21 0,-22 20 0,21 1 16,-21 0-16,22 0 0,20 21 16,-42 0-16,1 0 0,-1 0 15,0 21-15,0-21 0,0 21 16,0 0-16,1 22 0,-22-22 0,0 0 15,0 21-15,0-20 0,0 20 16,0-21-16,0 21 0,0-20 0,0-1 16,0 0-16,0 0 0,-22 0 0,1 0 15,21 1-15,-21-22 0,21 21 16,0 0-16,-21-21 31,21-21-31,0 0 16</inkml:trace>
  <inkml:trace contextRef="#ctx0" brushRef="#br0" timeOffset="79340.67">3662 4953 0,'0'0'16,"0"-21"-16,-21 0 0,-1 0 15,1-1-15,0 1 0,0 21 16,0 0-16,0 0 16,-1 0-16,1 0 0,0 0 15,0 21-15,0 1 0,0 20 16,-1-21-16,1 21 0,-21 22 15,21-22-15,0 1 16,-1-22-16,1 21 0,0 0 0,21 1 16,0-22-16,0 0 0,-21 21 15,21-20-15,0-1 0,0 0 0,0 0 16,21 0-16,0-21 16,0 0-16,1 0 0,-1 0 15,0 0-15,0 0 0,0-21 0,22 0 16,-22 0-16,0 0 0,0-1 15,0 1-15,0 0 0,1 0 0,-1 0 16,0-22-16,-21 22 0,21-21 16,-21 21-16,21-22 0,-21 22 0,0 0 15,21 0-15,-21 0 16,0 0-16,0-1 0,0 44 31,0-1-15,0 0-16,0 0 0,0 0 0,0 0 0,0 22 15,0-22-15,0 21 16,0-21-16,0 1 0,0-1 0,0 0 16,0 0-16,0 0 0,0 0 15,22 1-15,-1-1 0,0-21 16,0 0-16,0 0 0,22 0 16,-22 0-16,0 0 0,21 0 0,-21-21 15,22 21-15,-22-22 0,0 1 0,21 0 16,-20 0-16,-1-21 0</inkml:trace>
  <inkml:trace contextRef="#ctx0" brushRef="#br0" timeOffset="79664.48">4339 4509 0,'-63'0'16,"63"21"-1,0 0-15,-22 0 0,22 0 16,-21 0-16,21 1 0,0 62 16,0-41-16,0 62 15,0-62-15,0-1 0,0 22 16,0-22-16,0 0 0,0 1 0,0 41 16,0-63-16,0 22 15,21-1-15,1-21 0,-1 0 16,-21 1-16,21-1 0,0-21 0,0 21 15,0-21-15,1 0 16,-1 0-16,0 0 0,0 0 0,0 0 16,0-21-16,1 21 0,-1-21 15,0-1-15,0 1 0,0 0 0,0 0 16,1 0-16,-1 0 0</inkml:trace>
  <inkml:trace contextRef="#ctx0" brushRef="#br0" timeOffset="79981.3">4233 4953 0,'0'0'0,"0"21"15,0 0 1,21-21-1,1 0-15,-1 0 0,0 0 0,21 0 16,-21 0-16,22 0 0,-22 0 16,21 0-16,-21-21 0,22 21 15,-22 0-15,21-21 0,-21 21 0,1 0 16,-1 0-16,0-21 0,0 21 16,0 0-16</inkml:trace>
  <inkml:trace contextRef="#ctx0" brushRef="#br0" timeOffset="80584.36">5778 5017 0,'0'0'0,"-84"0"31,63 0-31,42 0 32,0 0-17,21 0-15,1 0 0,-1 0 16,21 0-16,1-22 0,-1 22 0,22 0 16,0 0-16,-22 0 0,22 0 15,21-21-15,-22 21 0,1 0 0,0 0 16,-1-21-16,86 21 0,-107 0 15,-20 0-15,20-21 0,-21 21 16,1 0-16,-22 0 0,21 0 0,-21 0 16,1-21-1,-22 0 17,-22 21-17,22-22-15,-21 1 0,21 0 16</inkml:trace>
  <inkml:trace contextRef="#ctx0" brushRef="#br0" timeOffset="81088.07">6773 4593 0,'0'0'0,"-21"0"16,21 21 0,0 1-1,0-1-15,21 0 0,22 0 16,-22 0-16,0 0 16,21 1-16,-21-1 0,22 0 0,-1-21 15,0 21-15,1 0 0,-1-21 0,0 0 16,22 21-16,-22-21 0,1 0 15,-22 0-15,21 0 0,0 0 0,1 0 16,-22 0-16,0 0 16,0 0-16,0-21 0,-21 0 15,0 0-15,-21 0 16,0 21-16,0 0 16,0 0-16,0 0 0,-22 0 0,22 21 15,-21 0-15,21 0 0,-22 0 16,22 1-16,-21 20 0,-1-21 0,1 21 15,0 1-15,-1-22 0,1 21 0,21-21 16,-21 22-16,20-22 0,-20 21 16,21-21-16,0 1 0,21-1 15,0 0-15,0 0 0,0 0 16,0 0-16,0 1 31</inkml:trace>
  <inkml:trace contextRef="#ctx0" brushRef="#br1" timeOffset="87656.67">8255 4530 0,'21'0'31,"0"0"-15,-21-21-1,21-1-15,-21 1 16,0 42 46,-21 1-62,21-1 16,-21 0-16,21 0 0,-21 0 16,21 22-16,-21-22 0,0 0 15,21 0-15,0 21 0,-22-20 0,22-1 16,0 0-16,-21 0 0,21 0 15,0 0-15,0 1 0,0-1 16,21-42 15,1-1-31,-22 1 16</inkml:trace>
  <inkml:trace contextRef="#ctx0" brushRef="#br1" timeOffset="88122.4">8848 4424 0,'0'0'0,"-22"0"16,1 0-16,0 0 16,0 0-16,0 0 0,0 0 15,-1 21-15,1-21 0,0 21 0,0 0 16,0 1-16,0-22 15,-1 21-15,22 0 0,-21-21 0,21 21 16,0 0 0,0 0-1,21-21-15,1 0 0,-1 0 0,21 22 16,-21-22-16,0 0 0,1 0 0,20 21 16,-21-21-16,0 21 0,22-21 15,-22 0-15,42 21 0,-42-21 16,1 21-16,-1-21 0,0 21 15,-21 1-15,0-1 0,0 0 16,0 0-16,0 0 0,0 0 16,-21 1-16,-22-1 0,22 0 15,0 0-15,-21-21 0,-1 21 16,1 0-16,21 1 0,-21-22 16,-1 21-16,22-21 0,-21 0 0,21 0 15,-1 0-15,1 0 0,0 0 0,0 0 16,0 0-16,0 0 15,21-21-15,0-1 0,0 1 16,0 0-16,0 0 0,0 0 0</inkml:trace>
  <inkml:trace contextRef="#ctx0" brushRef="#br1" timeOffset="88341.45">8382 4191 0,'0'0'15,"0"-21"-15,-21 21 16,0 0-16,21 21 47</inkml:trace>
  <inkml:trace contextRef="#ctx0" brushRef="#br1" timeOffset="89055.55">10668 4699 0,'0'-21'0,"0"42"0,0-63 0,0 21 16,0-1-16,-21 1 15,21 0-15,0 0 0,-21 0 0,21 0 16,0-1-16,-22 1 0,22 0 16,-21 0-16,0 0 0,21 0 0,-21 21 15,0-22-15,0 22 0,-1 0 0,1 0 16,0 0-16,-21 0 0,21 0 16,-22 0-16,22 0 0,0 0 0,-21 22 15,20-1-15,-20 0 0,21 0 16,0 0-16,-22 0 0,22 1 15,0 20-15,0-21 0,0 0 0,0 22 16,-1-22-16,22 0 0,0 21 16,0-21-16,0 1 0,0-1 0,0 0 15,0 0-15,22 0 0,-1 0 16,0-21-16,0 0 0,21 0 16,-20 0-16,-1 0 0,21 0 0,-21-21 15,22 0-15,-22 21 0,21-21 16,-21 0-16,22 0 0,-1-22 0,-21 22 15,21 0-15,-20-21 0,-1 20 16,21-20-16,-21 21 0,0-21 0,1 20 16,-22 1-16,0 0 0,21 0 15,-21 0-15,0 0 16,0 42 0,-21 0-16,-1 0 15,22 21-15,0-20 0,-21-1 16,21 21-16,-21-21 0,21 22 15,0-22-15,0 21 0,0-21 0,0 22 16,0-22-16,42 21 0,-20-21 16,-1 0-16,0-21 0,0 0 0,21 22 15,-20-22-15,20 0 0,0 0 16,1-22-16,-1 22 0,0-21 16,1 0-16,-1 0 0</inkml:trace>
  <inkml:trace contextRef="#ctx0" brushRef="#br1" timeOffset="89892.71">12086 4593 0,'0'0'0,"0"-21"16,-21 21-16,21-21 16,-21 0-16,21 0 0,0-1 15,0 1-15,0 0 16,0 0-16,21 21 0,0-21 15,0 0-15,0-1 0,22 22 16,-22-21-16,21 21 0,-21 0 0,1 0 16,20 0-16,-21 0 0,0 0 15,0 0-15,1 21 0,-1 1 0,-21-1 16,0 0-16,21 0 0,-21 0 16,0 22-16,0-22 0,0 21 15,0-21-15,0 22 0,0-22 0,0 21 16,-21-21-16,21 0 0,0 22 0,-21-22 15,-1 0-15,22 0 0,-21-21 16,21 21-16,-21-21 0,21-21 31,0 0-15,0 0-16,0 0 0,0 0 16,0-22-16,21 22 0,0-21 0,-21 21 15,43-22-15,-22 22 0,0-21 16,0 21-16,22-22 0,-22 22 0,21 0 15,0 0-15,-20 0 0,20-1 16,0 1-16,1 21 0,-1 0 16,0 0-16,1 0 0,-22 21 0,0 1 15,0 20-15,0-21 0,-21 43 16,0-43-16,0 21 0,0-21 16,0 0-16,0 22 0,-21-22 0,0 21 15,0-21-15,21 1 16,-21-1-16,21 0 0,0 0 15,-22-21-15</inkml:trace>
  <inkml:trace contextRef="#ctx0" brushRef="#br1" timeOffset="90494.37">13610 4636 0,'0'0'0,"21"0"0,-21-22 15,21 22-15,-21-21 16,0 0-16,22 21 0,-22-21 0,0 0 16,21 0-16,-21-1 15,0-20-15,0 21 0,0 0 16,0 0-16,0-1 0,0 1 0,0 0 15,-21 0-15,-1 21 0,1 0 16,0 0-16,0 0 0,-43 0 16,22 21-16,21 0 0,-21 0 15,20 1-15,-20-1 0,0 21 16,21-21-16,-22 22 0,22-22 0,0 21 16,-21 0-16,42 1 15,-22-22-15,22 0 0,0 0 16,0 0-16,0 1 0,22-1 0,-1-21 15,0 21-15,0-21 0,21 0 16,-20 0-16,-1 0 0,21 0 0,-21-21 16,0 21-16,22-21 0,-22-1 15,0 1-15,0 0 0,0 0 0,1 0 16,-1 0-16,0-1 0,0-20 0,-21 21 16,0-21-16,0 20 0,21 1 15,-21 0-15,21 0 0,-21 0 0,0 0 16,0-1-16,0 44 31,0-1-31,0 0 16,0 0-16,0 0 0,0 22 15,0-22-15,0 0 0,0 0 0,0 0 16,0 0-16,0 22 0,0-22 16,0 0-16,0 0 0,0 0 15,0 1-15,22-22 0,-1 0 16,0 0-16,0 0 15,0 0-15,22 0 0,-22-22 0,0 1 16,21 21-16,-21-21 0</inkml:trace>
  <inkml:trace contextRef="#ctx0" brushRef="#br1" timeOffset="91449.83">14330 4276 0,'0'21'31,"-21"0"-15,-1 0-16,22 0 0,-21 22 0,21-22 16,0 0-16,0 0 0,-21 22 15,21-22-15,-21 0 0,21 0 0,-21 0 16,21 0-16,0 1 0,0-1 16,-21 0-16,21 0 0,0 0 0,-22 0 15,22-42 32,0 0-47,0 0 0,0 0 0,0 0 16,0-1-16,0 1 0,22 0 15,-1-21-15,-21 21 0,21-1 0,0-20 16,-21 21-16,21 0 0,0 0 16,1-1-16,-1 1 0,0 21 15,0 0 1,0 0-16,-21 21 0,21 1 15,-21-1-15,0 0 0,0 0 16,0 0-16,0 0 0,0 1 0,0-1 16,22 0-16,-22 0 0,0 0 15,21 22-15,-21-22 0,0 0 16,0 0-16,0 0 16,21-21-16,0 0 31,0-21-31,0 21 15,-21-21-15,22 0 0,-1 0 0,0-1 16,0-20-16,0 21 0,0-21 16,22 20-16,-22-20 0,21 21 0,-21-21 15,22 20-15,-1 1 0,-21 0 16,22 0-16,-22 21 0,0-21 16,0 21-16,0 0 15,-21 21 1,0 0-16,0 0 0,0 0 0,0 1 15,0-1-15,0 21 0,-21-21 0,21 0 16,-21 1-16,21 20 0,0-21 16,0 21-16,0-20 0,0-1 15,0 0-15,21 0 16,0-21-16,0 21 0,22-21 0,-22 0 16,21 0-16,-21 0 0,22 0 0,-1 0 15,0 0-15,-20 0 0,20-21 16,0 21-16,-21-21 0,22 0 0,-22 0 15,0-1-15,0 1 0,0 0 16,1-21-16,-22 21 0,0-1 16,0-20-16,0 21 0,0 0 0,0 0 15,0-1-15,-22 22 16,1 22 0,0-1-16,0 0 15,0 0-15,21 0 0,0 0 0,-21 22 16,-1-22-16,22 0 0,0 0 15,0 0-15,0 1 0,0-1 16,0 0-16,0 0 0,22-21 0,-1 21 16,-21 0-16,21-21 0,21 0 15,22 22-15,-43-22 16,21 0-16,1 0 0,-1 0 0,0 0 16,1 0-16,-1-22 0,0 22 15,1-21-15,-1 0 0</inkml:trace>
  <inkml:trace contextRef="#ctx0" brushRef="#br1" timeOffset="91972.53">16552 4403 0,'0'0'0,"-84"-127"31,62 127-31,-20 0 16,21 0-16,-21 0 0,20 0 15,-20 0-15,21 0 0,-21 21 0,20 0 16,-20 0-16,21 0 0,0 1 15,0 20-15,-1-21 0,1 21 0,0-20 16,21 20-16,-21-21 0,21 21 0,0-20 16,0-1-16,0 21 0,0-21 15,0 0-15,0 1 0,0-1 16,21 0-16,0-21 0,0 0 0,1 0 16,-1 0-16,0 0 0,0 0 0,0 0 15,22 0-15,-22-21 0,0 0 0,21-1 16,-21-20-16,22 21 15,-22-21-15,21-1 0,1 1 0,-1 0 16,-21-22-16,21 1 0,-20 20 16,-1-41-16,0 20 0,0-42 15,0 43-15,-21 20 0,0 1 16,0 0-16,0 21 0,0-22 0,0 22 16,-21 0-16,0 21 0,0 0 15,0 0-15,-1 21 16,22 0-16,-21 22 0,0-1 0,21 0 15,-21 1-15,21 20 0,0 1 16,0-1-16,0 1 0,0-22 16,0 21-16,0 1 0,0-22 0,0 1 15,21-1-15,0 0 0,-21-21 16,21 1-16,1-1 0,-1 0 0,21 0 16,-21 0-16,0-21 0,22 0 15,-22 0-15,21 0 0,-21 0 0,22-21 16,-1 0-16,-21 0 0,22 0 0,-22-22 15,21 22-15</inkml:trace>
  <inkml:trace contextRef="#ctx0" brushRef="#br1" timeOffset="93088.9">17928 4191 0,'0'0'16,"-21"0"0,21-21-1,0 0-15,0 0 0,0-1 16,0 1-16,21 0 0,-21 0 0,21 0 16,22 0-16,-22-1 0,0 22 15,21-21-15,-21 21 0,22 0 0,-22 0 16,21 0-16,-21 0 0,1 0 0,-1 0 15,0 21-15,0 1 0,-21-1 16,0 0-16,0 21 0,0-21 16,0 22-16,0-22 0,-21 21 0,0-21 15,21 22-15,-21-22 0,21 21 0,-22-21 16,1 1-16,21-1 16,0 0-16,0 0 0,0 0 15,-21 0-15,21-42 31,21 0-15,-21 0-16,21 0 0,1 0 16,-1-22-16,0 22 0,0-21 0,0-1 15,0 1-15,22 0 0,-22-1 16,21 22-16,1-21 0,-22 21 0,21 0 16,-21-1-16,22 1 0,-22 0 15,0 21-15,0 0 0,0 0 0,0 0 16,1 0-16,-1 21 0,-21 0 15,0 22-15,21-22 0,-21 0 16,0 21-16,21 1 0,-21-22 0,0 21 16,0 1-16,0-22 0,0 21 0,0-21 15,0 22-15,0-22 0,-21 0 16,21 0-16,-21 0 0,21 0 0,-21 1 16,21-44 30,0 1-46,21 0 0,-21 0 16,21 0-16,0-22 0,0 1 0,-21 0 16,21 21-16,1-22 15,41-41-15,-42 41 0,0 1 16,22 21-16,-22 0 0,21-1 16,1 1-16,20 0 0,-42 21 15,22 0-15,-22 21 0,0 0 16,0 1-16,-21 20 0,0 0 0,0-21 15,0 22-15,0 20 16,0-20-16,0-1 0,-21-21 0,21 0 16,0 22-16,0-22 0,-21 0 15,0 0-15,21 0 0,0 0 16,0-42 31,21 0-47,0 0 0</inkml:trace>
  <inkml:trace contextRef="#ctx0" brushRef="#br1" timeOffset="93525.65">19833 4255 0,'-21'0'16,"21"21"0,21-21-1,0-21 1,0-1-16,1 1 0,-1 0 16,0 0-16,0 0 0,0 0 0,0-1 15,1 1-15,-22 0 0,21 0 16,0 0-16,-21 0 0,0-1 15,-21 22 1,0 0-16,-1 0 16,1 22-16,0-22 0,0 21 15,-21 21-15,20-21 0,1 0 16,0 22-16,0-22 0,0 0 16,21 21-16,0-20 0,0 20 0,0-21 15,0 0-15,0 0 0,0 1 0,0-1 16,0 0-16,21 0 0,0-21 15,0 21-15,22-21 0,-22 0 0,21 0 16,-21 0-16,22 0 0,-22 0 16,21 0-16,-21 0 0,22 0 0,-22-21 15,0 0-15,21 0 0</inkml:trace>
  <inkml:trace contextRef="#ctx0" brushRef="#br1" timeOffset="94220.25">20553 3937 0,'0'42'16,"-21"-20"-1,21 20-15,-22-21 0,22 21 16,-21-20-16,21 20 0,0-21 0,0 0 16,0 22-16,-21-22 0,21 0 15,-21 21-15,21-21 16,0 1-16,0-1 0,-21 0 15,21-42 32,0 0-47,0-1 0,0 1 16,0-21-16,0 21 0,0-22 0,21 22 16,-21-21-16,21 0 0,0-1 15,0 1-15,1 21 0,-1-22 0,0 22 16,0 0-16,0 0 0,22 0 15,-22 21-15,0 0 0,21 0 0,-21 0 16,1 0-16,-1 0 0,0 21 16,0 0-16,-21 21 0,21-20 15,0 62-15,-21-41 0,22-22 16,-22 21-16,0-21 0,0 22 16,0-22-16,0 0 0,0 0 0,0 0 15,0 0-15,0 1 0,0-1 16,-22-21-16,22 21 0,0-42 31,0 0-15,0-1-16,0 1 0,0 0 0,0 0 15,22 0-15,-1-22 0,0 1 16,0 0-16,0-1 0,0 1 16,1 0-16,20 21 0,0-22 15,-21 22-15,22 0 0,-1 0 0,-21 0 16,22 21-16,-22 0 0,0 0 0,0 0 15,0 21-15,-21 0 0,0 21 16,0 43-16,0-43 0,0 1 16,0-1-16,-21 0 0,21-21 15,-21 22-15,0-22 0,21 21 0,-21-21 16,21 22-16,0-22 16,-22-21-16,44 0 31,-1-21-31</inkml:trace>
  <inkml:trace contextRef="#ctx0" brushRef="#br1" timeOffset="94678.99">21844 3895 0,'0'0'0,"0"-21"16,-21 21-16,0 0 0,-1 0 15,1 21-15,0 0 16,0 0-16,0 0 0,0 22 0,-1-22 16,1 21-16,0 0 15,0 1-15,0-22 0,21 21 0,0 1 16,-21-22-16,21 21 0,0-21 0,0 0 16,0 1-16,0-1 0,0 0 15,0 0-15,21-21 0,0 21 0,0-21 16,21 0-16,-20 0 0,20 0 15,21 0-15,-20 0 0,-1-21 16,0 0-16,22-21 0,-43 20 16,21 1-16,-42-21 0,22 21 15,-1-22-15,-21 1 0,0 0 16,0-1-16,0 1 0,0 0 0,0-1 16,-21 22-16,-1 0 0,1 0 15,-21 0-15,0 21 0,20 0 16,-20 0-16,0 0 0,-1 0 0,1 21 15,0 0-15,21 21 0,-22-20 16,22-1-16,-21 21 0,21-21 0,21 22 16,0-22-16,-22 21 0,22-21 0,0 0 15,0 1-15,22-1 0,-1-21 16,0 21-16,0-21 0,0 0 0,22 0 16,-1 0-16</inkml:trace>
  <inkml:trace contextRef="#ctx0" brushRef="#br1" timeOffset="95112.41">22352 4106 0,'0'-21'0,"0"42"0,0-63 16,-21 21-16,21 0 0,0 0 16,0-1-16,0 1 0,0 0 15,21 21-15,0 0 16,0-21-16,0 21 0,1 0 0,-1 0 15,21 0-15,-21 0 0,0 0 16,22 21-16,-22-21 0,0 21 0,-21 0 16,21 22-16,-21-22 0,21 21 15,-21-21-15,0 22 0,0-22 16,0 21-16,0-21 0,-21 22 0,0-22 16,0 0-16,21 0 0,-21 0 15,0 1-15,-1-22 0,22 21 0,-21-21 16,21-21 15,0-1-31,0 1 16,21 21-16,1-42 0,-22 21 15,21 0-15,0-22 0,0 1 16,0 21-16,0-22 0,22 22 16,-22-21-16,0 21 0,21 0 0,-20-1 15,-1 1-15,0 21 0,21-21 16,-21 21-16,1 0 0,-1 0 0,0-21 15,0 21-15,0 0 0</inkml:trace>
  <inkml:trace contextRef="#ctx0" brushRef="#br1" timeOffset="95868.98">23220 3874 0,'0'0'0,"0"21"63,0 0-48,0 0-15,0 0 0,0 0 16,0 1-16,-21 20 0,21-21 0,-22 21 16,22-20-16,0 20 0,0-21 15,0 0-15,0 22 0,0-22 0,0 0 16,0 0-16,22 0 0,-1 0 15,0-21-15,21 22 0,-21-22 16,1 0-16,-1 0 0,0 0 0,21-22 16,-21 1-16,1 21 15,20-21-15,-21 0 0,21-21 0,-20 20 16,20-20-16,-21 0 0,0-1 16,0 1-16,1 0 0,-1 21 0,-21-22 15,21 22-15,-21 0 0,0 0 0,0 0 16,-21 21-1,0 21 1,-1 0-16,1-21 0,0 42 16,21-21-16,-21 1 0,0 20 0,0 0 15,-1 1-15,22-1 0,-21 0 16,21 1-16,0 62 16,0-41-16,0-22 0,0 22 0,0-22 15,0 22-15,0 20 0,0-20 16,0-1-16,0 22 0,0-22 0,0 22 15,0-21-15,0-1 0,0 22 0,0-22 16,-21 1-16,0-1 0,21 1 16,-21-1-16,0 1 0,-1-22 0,1 22 15,21-22-15,-21 0 0,0 1 0,0-1 16,0-21-16,21 0 0,-22 0 16,1 1-16,0-22 0,0 0 15,0 0-15,21-22 0,-21 1 16,21-21-16,0 21 15,0-22-15,-22-20 0,22-1 0,0 1 16,0-1-16,0-20 0,0 20 0,22-20 16,-1-1-16,0 0 0,21-21 15,1 22-15,-1-1 0,0 0 16,22 22-16,-22-1 0,22 1 0,-22 21 16,0-1-16,1 1 0,20 21 0,-21-22 15,1 22-15,-1 0 0,0 0 16,-20 21-16,20-21 0,0 21 0,-21 0 15,1-21-15,-1 21 0</inkml:trace>
  <inkml:trace contextRef="#ctx0" brushRef="#br1" timeOffset="97688.83">847 6583 0,'0'-21'0,"0"42"0,0-63 16,0 20-16,0 1 15,0 0-15,0 0 0,0 0 16,0 0-16,0-1 0,0 1 0,0 0 15,-22 0-15,22 0 16,-21 21-16,0 0 16,21 21-16,0 0 15,0 0-15,-21 22 0,21-22 16,0 21-16,0 0 0,-21 1 16,21 20-16,0-20 0,0-1 0,-21 21 15,-1-20-15,1 20 0,0-20 16,-21 20-16,21 1 0,-22-22 0,1 21 15,0-20-15,20-1 0,-20 0 16,21 1-16,-21-1 0,42-21 16,-22-21-1,22-21-15,0 0 16,0-21-16,0 20 0,0-20 16,0 0-16,0-1 0,0 1 15,0 0-15,0-1 0,0 1 0,22 0 16,-22-1-16,21 1 0,-21 0 15,21-1-15,-21 22 0,21 0 0,-21 0 16,21 21-16,0 0 16,1 0-16,-1 21 15,-21 0-15,21 0 0,-21 22 16,0-22-16,0 21 0,21-21 16,0 22-16,-21-22 0,21 0 0,1 21 15,-22-20-15,21 20 0,0-21 16,0 0-16,21 22 15,-20-43-15,-1 0 0,21 0 16,-21 0-16,0 0 0,22 0 0,-22 0 16,21-22-16,-21 1 0,22 0 15,-22 0-15,0 0 0,43-22 16,-43 1-16,0 21 0,0 0 16,-21-22-16,21 22 0,-21 0 15,21 0-15,-21 0 0,0 0 0,0-1 16,0 44 15,0-1-15,0 0-16,0 0 0,0 0 15,0 22-15,-21-22 0,21 0 16,0 21-16,0-21 0,0 1 0,0 20 16,0-21-16,0 0 0,21 0 15,1 1-15,-1-1 0,0 0 0,21-21 16,-21 0-16,22 0 0,-1 0 15,0-21-15,1 21 0,-1-21 0,-21-1 16,22 1-16,-22 0 0,21-21 16,-21 21-16,0-1 0,-21-20 15,0 21-15,0-21 0,0-1 16,0 22-16,0-21 0,-21-1 0,0 1 0,0 21 16,-21 0-16,20 0 15,1-1-15,0 1 0,-21 21 0,21 0 16,-1 0-16,-20 0 0,21 0 15,0 21-15,0-21 0,-22 22 0,22-1 16,0 0-16,21 21 0,0-21 16,-21 22-16,21-22 0,0 0 15,0 0-15,21 0 0,0-21 16,21 22-16,-20-22 0,-1 0 0,21 0 16,0 0-16,1 0 0,-1 0 15</inkml:trace>
  <inkml:trace contextRef="#ctx0" brushRef="#br1" timeOffset="97970.67">2159 6668 0,'0'-22'0,"0"44"0,0-65 16,0 22-16,0 0 0,0 0 16,-21 21-16,0 0 15,-1 0-15,1 0 16,0 0-16,0 21 0,21 0 0,-21 21 15,0-20-15,-1 20 16,22-21-16,0 21 0,-21-20 0,21 20 0,-21-21 16,21 21-16,0-20 0,0-1 15,0 21-15,0-21 0,0 0 16,21 1-16,0-22 0,1 21 16,-1-21-16,0 0 0,21 0 0,1 0 15,-1 0-15,0 0 0,22 0 0,-22-21 16,22 21-16,-1-22 0,-21 1 15</inkml:trace>
  <inkml:trace contextRef="#ctx0" brushRef="#br1" timeOffset="98913.13">2900 6710 0,'0'0'16,"0"-21"-16,0 0 0,0-1 0,0 1 16,-21 0-16,-1 0 0,1 21 0,0 0 15,0-21-15,0 21 0,0 0 16,-1 0-16,1 0 0,0 21 0,0 0 15,-21 0-15,20 0 0,-20 43 16,0-22-16,21-21 0,-1 22 16,-20 20-16,42-20 15,0-22-15,0 0 0,0 0 0,0 0 16,0 0-16,0 1 0,21-22 0,0 0 16,1 0-16,-1 0 0,21 0 15,-21 0-15,22 0 0,-22-22 16,21 22-16,-21-21 0,22 0 15,-22 0-15,42-21 0,-42 20 16,1 1-16,-22-21 0,21 21 16,-21-22-16,21 22 0,-21 0 0,0 0 15,0 0-15,0 0 0,0-1 0,0 1 16,0 42 15,0 1-31,-21-1 0,21 0 16,-21 0-16,21 0 0,-22 22 0,22-22 15,0 0-15,0 0 0,-21 21 16,21-20-16,0-1 0,0 0 16,0 0-16,0 0 0,21 0 15,1-21-15,20 0 16,-21 0-16,0 0 0,22 0 0,-22 0 16,0 0-16,21-21 0,-21 21 15,22-21-15,-22 0 0,0 0 0,0 0 16,0-22-16,1 22 0,-1-21 0,0-1 15,0 1-15,0 0 0,-21-22 16,0 22-16,43-64 16,-43 64-16,21-1 0,0 22 15,-21-21-15,0 21 0,21 0 0,-21-1 16,0 44 15,-21-1-31,21 0 0,-21 21 16,21 1-16,-21-1 0,-1 0 15,22 1-15,-21-1 0,0 0 0,21 1 16,-21-1-16,21 0 0,0 1 0,0-1 16,0 0-16,0-21 0,0 22 15,0-22-15,0 0 0,21 0 0,0 0 16,22-21-16,-22 0 0,21 0 16,-21 0-16,22 0 0,-1 0 0,0 0 15,43-21-15,-43 0 0,1 21 16,-22-21-16,21-21 15,-21 20-15,0 1 0,22-21 0,-22 21 16,-21-22-16,0 1 0,21 21 0,-21-21 16,0 20-16,0-20 0,0 21 15,0 0-15,-21 21 16,0 21 0,21 0-16,0 0 0,-21 0 15,21 1-15,-22 20 0,22-21 0,0 21 0,0-20 16,0-1-16,0 21 0,22 64 31,-1-106-31,0 21 16,0-21-16,0 0 0,0 0 15,1 0-15,-1-21 0,21 21 0,-21-21 16,0 0-16,22-1 0</inkml:trace>
  <inkml:trace contextRef="#ctx0" brushRef="#br1" timeOffset="99109.02">4149 6265 0,'0'-21'0,"0"42"0,-22-42 15,1 21-15,21-21 0,-21 21 16,0 0 0,21 21-1,-21-21-15,21 21 0,0 1 16,0-1-1</inkml:trace>
  <inkml:trace contextRef="#ctx0" brushRef="#br1" timeOffset="99300.91">3196 6625 0,'-21'21'0,"42"-42"0,-63 42 0,21 1 15,21-1-15,0 0 16,21-21 0,0 0-16,0 0 15,21 0-15,1 0 0,-1-21 0,0 0 16,1-1-16,20 22 0,-20-21 16,-1 0-16</inkml:trace>
  <inkml:trace contextRef="#ctx0" brushRef="#br1" timeOffset="100201.39">4403 6604 0,'0'-21'0,"0"42"0,0-63 0,0 21 15,-22 21-15,22-22 16,-21 22-16,0 0 0,0 0 16,0 0-16,0 22 0,-1-1 0,1 0 15,21 0-15,-21 0 0,0 0 16,0 22-16,0-22 0,21 21 0,-22-21 16,22 1-16,0-1 0,0 0 15,0 0-15,0 0 0,0 0 0,0 1 16,22-22-16,-1 0 0,0 21 15,0-21-15,0 0 0,0 0 16,1 0-16,-1 0 0,0-21 16,0-1-16,0 22 0,-21-21 0,0 0 15,21 0-15,-21 0 16,0-22-16,0 22 0,0 0 0,22 0 16,-1-21-16,0 20 0,-21-20 15,21 21-15,0 0 0,0 0 0,43-22 16,-43 43-16,43 0 15,-43 0-15,0 0 0,21 0 16,-21 0-16,1 21 0,-1 22 16,0-22-16,0 0 0,-21 21 0,0-20 15,0 20-15,0-21 0,0 21 16,0-20-16,0 20 0,0-21 0,0 0 16,0 22-16,0-22 15,-21 0-15,21 0 16,-21-21-16,21-21 15,0 0 1,0 0-16,0-1 16,21 1-16,0-21 0,0 21 0,0-22 0,1 22 15,-1-21-15,0 0 0,0-1 16,21 1-16,-20 21 0,41-43 16,-21 43-16,1 0 15,-22 21-15,21 0 0,-21 0 0,22 0 16,-22 21-16,0 0 0,0 0 0,0 22 15,1-22-15,-1 21 0,-21 1 16,0 20-16,0 22 16,0-64-16,-21 0 0,-1 0 15,22 0-15,0 1 0,-21-22 16,0 21-16,0-21 16,21-21-1,0-1-15</inkml:trace>
  <inkml:trace contextRef="#ctx0" brushRef="#br1" timeOffset="101044.91">6689 6414 0,'0'0'16,"0"-22"-16,0 1 0,0 0 16,0 0-16,-22 21 31,1 21-31,21 0 16,0 0-16,-21 1 0,21 20 0,-21 0 15,21-21-15,-21 22 0,21-1 16,-21 0-16,-1 1 0,22-22 0,-21 21 15,0 1-15,0-22 0,21 0 0,0 0 16,0 0-16,0 0 16,21-42-1,0 0-15,0 21 16,1-21-16,20 0 0,-21-22 16,0 22-16,0 0 0,22-21 0,-22 21 15,0-22-15,0 22 0,0-21 16,1 21-16,-1-1 0,0 1 15,0 0-15,0 21 0,0 0 16,1 21 0,-22 0-16,0 1 0,0 20 15,0-21-15,0 0 0,0 43 16,0-43-16,0 0 0,0 0 16,21 0-16,-21 1 0,21-1 15,-21 0-15,21 0 0,0-21 0,0 0 16,1 0-16,62 0 15,-41 0-15,-22 0 0,42-21 16,-42 0-16,22 0 0,-22-1 16,0-20-16,0 21 0,0-21 15,1 20-15,-22-20 0,0 0 0,0-1 16,0 1-16,0 21 0,0-21 16,-22-1-16,1 22 0,21 0 0,-21 0 15,-42 0-15,41 21 16,1 0-16,0 0 15,0 0-15,0 0 0,21 21 0,-21 0 16,21 0-16,0 0 16,0 0-16,21-21 15,-21 22-15,21-22 0,21 0 16,-21 0-16,1 0 0,20 0 16</inkml:trace>
  <inkml:trace contextRef="#ctx0" brushRef="#br1" timeOffset="101758.5">7937 6075 0,'0'-21'15,"0"42"-15,-21-42 0,0 21 16,0 0-16,0 0 16,0 21-16,21 0 15,0 0-15,-22 0 0,1 22 0,21-22 16,-21 21-16,21 1 0,0-1 15,0 0-15,-21 22 0,21-22 16,-21 0-16,21 1 0,0-1 16,0-21-16,0 22 0,-21-1 15,21-21-15,0 0 0,0 0 16,0-42 15,0 0-31,0 0 0,21 0 16,-21 0-16,21-22 0,-21 22 15,21-21-15,0-1 0,0 1 16,1 0-16,20 21 0,-21-22 0,21 22 16,-20-21-16,20 21 0,-21 21 15,64-22-15,-64 22 16,21 0-16,-21 22 16,1-1-16,-22 0 0,0 0 0,0 21 15,0-20-15,0 20 0,0-21 0,0 0 16,0 22-16,0-22 0,0 0 15,0 21-15,0-21 0,0 1 16,0-1-16,0 0 0,21-21 0,0 0 16,0 0-16,0 0 0,0 0 15,1 0-15,-1 0 0,0 0 0,0 0 16,0-21-16,0 0 0,43-22 16,-22-20-1,-21 42-15,1-22 0,-22 22 16,0-21-16,21 21 0,-21-22 0,0 22 0,0 0 15,0 0-15,-21 42 32,21 21-32,0-21 15,-43 255 17,43-255-17,21 0 1,1-21-16,-1 0 0,0 0 15,0 0-15,0 0 0,0 0 0,1 0 16,-1-21-16,0 0 0,0-1 16,0 1-16,-21 0 0</inkml:trace>
  <inkml:trace contextRef="#ctx0" brushRef="#br1" timeOffset="101933.4">8763 6096 0,'0'0'0,"-21"-21"0,0 21 16,-1 0-16,1 0 16,21 21-1,0 0 1,0 0 0,21-21-16,1 22 0</inkml:trace>
  <inkml:trace contextRef="#ctx0" brushRef="#br1" timeOffset="102246.22">9229 6202 0,'0'-21'0,"-22"21"0,1 0 16,0 0-1,0 0-15,0 0 0,0 0 16,-1 21-16,1-21 0,0 21 0,0 0 16,0 22-16,21-22 0,-21 21 15,-1-21-15,22 22 0,-21-1 0,21-21 16,0 21-16,0-20 0,0-1 0,0 21 16,0-21-16,0 0 0,21 1 15,1-22-15,-1 21 0,0-21 0,0 0 16,0 0-16,22 0 0,-22 0 15,0 0-15,21 0 0,-21 0 16,22-21-16,-22-1 0,21 1 0</inkml:trace>
  <inkml:trace contextRef="#ctx0" brushRef="#br1" timeOffset="102716.95">9694 5842 0,'0'0'16,"0"-21"-16,0 0 0,-21 0 15,0 21-15,0 0 16,0 21-16,21 0 0,-22 0 16,22 21-16,0-20 0,-21 20 15,21 0-15,-21 1 0,21-1 0,0 0 16,0 43-16,0-43 16,0 1-16,-21-1 0,21 0 0,0 1 15,0-1-15,0-21 0,0 21 0,0-20 16,0-1-16,0 0 0,0 0 15,0 0-15,0-42 32,0 0-32,0 0 0,0 0 15,0-1-15,21 1 0,-21-21 0,21 21 16,0-22-16,1 1 0,-1 0 16,0-1-16,0 22 0,21-21 15,-20 21-15,20-22 0,0 22 0,-21 21 16,22-21-16,-1 21 0,22 0 15,-43 0-15,0 21 0,0 0 16,0 1-16,-21-1 0,0 0 0,0 0 16,0 43-16,0-22 0,0 0 15,0-21-15,0 22 0,-21-22 16,0 0-16,21 0 0,-21 0 0,21 1 16,-21-1-16,21 0 15,-22-21-15,22-21 16</inkml:trace>
  <inkml:trace contextRef="#ctx0" brushRef="#br1" timeOffset="103256.65">11684 6117 0,'0'-21'0,"0"42"0,21-42 0,-21 0 15,0 0-15,0 0 0,0-1 16,0 1-16,0 0 0,0 0 0,0 0 15,-21 0-15,0 21 0,0 0 16,-1 0-16,1 0 0,0 0 0,-21 0 16,-1 21-16,22-21 0,-21 21 15,0 21-15,-1-21 0,22 22 0,-21-22 16,21 21-16,-22 1 0,22-22 0,0 21 16,21 0-16,0 1 0,0-22 15,0 21-15,0-21 0,0 22 16,0-22-16,42 21 0,-21-21 0,22-21 15,-1 0-15,0 0 16,1 0-16,20 0 0,-20 0 0,20 0 16,1 0-16,-22-21 0</inkml:trace>
  <inkml:trace contextRef="#ctx0" brushRef="#br1" timeOffset="104164.21">12298 6075 0,'0'0'0,"-43"-64"31,22 64-31,0 0 0,0 0 16,-21 0-16,20 0 0,-20 0 0,21 22 15,-43 20-15,22-21 0,21 0 16,0 0-16,-22 22 0,22-22 16,0 0-16,0 21 0,0-20 0,0 20 15,21-21-15,0 0 0,0 22 16,0-22-16,0 0 0,21 0 15,0-21-15,21 0 0,-21 0 0,22 0 16,-22 0-16,21 0 0,1 0 16,-1-21-16,0 0 0,-21 21 0,22-21 15,-1-22-15,0 22 0,-20 0 0,20 0 16,-21 0-16,0-22 16,0 22-16,1 0 0,-22 0 0,0-22 15,0 22-15,0 0 0,0 0 16,-22 21-1,1 0 1,0 21-16,0-21 0,21 21 0,0 0 16,-21 1-16,21-1 0,-21 0 15,21 0-15,0 0 0,0 0 0,0 1 16,0-1-16,0 0 0,0 0 16,21 0-16,0 0 0,0 1 0,0-22 15,0 0-15,1 0 0,-1 0 0,0 0 16,21 0-16,-21 0 15,1-22-15,-1 22 0,0-21 0,0 0 16,0 21-16,22-42 0,-43 21 16,0-1-16,21 1 0,-21 0 15,21 0-15,-21 0 0,0 0 16,0-1-16,0 44 31,0-1-15,0 0-16,0 0 15,-21 0-15,21 0 0,0 1 16,0-1-16,0 0 0,-21 0 16,21 21-16,0-20 0,-22-1 15,22 0-15,0 0 0,0 0 16,0-42 15,0 0-31,0 0 16,0 0-16,0-1 0,0 1 0,22 0 15,-1 0-15,0-21 0,0 20 16,0-20-16,0 21 0,22-21 0,-22 20 16,21-20-16,1 21 0,-1 0 0,0 0 15,1-1-15,-1 22 0,0 0 16,1 0-16,-22 0 0,21 22 16,-21-22-16,22 21 0,-22 21 0,-21-21 15,0 0-15,0 1 0,0 20 16,0-21-16,0 0 0,0 22 0,0-22 15,-21 0-15,-1 0 0,1 0 0,0 0 16,0 1-16,21-1 0,-21 0 16,0-21-16,-1 0 15</inkml:trace>
  <inkml:trace contextRef="#ctx0" brushRef="#br1" timeOffset="104856.82">14668 6138 0,'0'0'0,"22"-21"0,-1 0 15,-21 0-15,21 21 16,0-21-16,0 0 0,-21-1 16,0 1-16,0 0 0,0 0 15,-21 0 1,0 21-16,0 0 0,0 0 16,-22 0-16,22 0 0,-21 0 0,-1 21 15,22-21-15,-21 21 0,21-21 16,0 21-16,-1 0 0,1 1 15,21-1-15,0 0 16,21 0-16,1-21 0,-1 21 0,21 0 16,-21-21-16,22 22 0,-22-1 0,21-21 15,-21 21-15,0 0 0,22-21 16,-22 21-16,0 0 0,0 1 0,0-22 16,-21 42-16,0-21 15,0 0-15,0 0 0,0 1 0,-63-1 16,42 0-16,0-21 15,-22 0-15,22 0 0,-21 0 0,-1 0 16,1 0-16,0 0 0,-1 0 16,22 0-16,-21-21 0,21 0 0,-22-1 15,22 22-15,0-21 0,0 0 16,0 0-16,0 21 0,21-21 0,0 0 16,0-1-16,21 22 15,0-21-15,0 21 16,21-21-16,-20 21 0,20 0 0,0-21 15,-21 21-15,22 0 0,-1-21 16</inkml:trace>
  <inkml:trace contextRef="#ctx0" brushRef="#br1" timeOffset="105146.65">15282 5715 0,'0'0'15,"0"-21"-15,0 42 32,-21 21-32,0-20 15,21-1-15,-21 21 0,0 0 16,-1-20-16,1 20 0,-21 21 16,21-20-16,0-1 0,-1-21 15,1 22-15,0-22 0,21 0 16,-21 0-16,21 0 0,0 0 0,0 1 15,0-1-15,0 0 0,21-21 16,0 0-16,0 0 16,1 0-16,-1 0 0,0-21 15,0 21-15</inkml:trace>
  <inkml:trace contextRef="#ctx0" brushRef="#br1" timeOffset="105684.35">15007 6075 0,'-21'0'16,"42"0"-16,-21-21 31,21 21-31,0 0 0,1 0 16,20 0-16,0-21 0,1 21 0,-1-22 16,-21 22-16,21-21 0,1 21 15,-1-21-15,0 21 0,1 0 16,-1 0-16,-21-21 0,0 21 0,1 0 0,-1 0 15,-21 21 17,-21-21-32,-1 21 0,1-21 15,0 21-15,21 1 0,-21-1 0,0 0 16,0 0-16,-1 0 0,1-21 0,0 21 16,0 1-16,21-1 0,0 0 15,-21 0-15,21 0 0,0 0 0,0 1 16,0-1-16,21-21 0,0 21 15,21-21-15,-20 0 16,-1 0-16,21 0 0,-21 0 0,22 0 16,-22 0-16,21-21 0,-21 0 15,0 21-15,22-22 0,-22 1 16,0 0-16,0 0 0,0-21 16,-21 20-16,0 1 0,0-21 15,0 21-15,0 0 0,0-1 0,-21-20 16,0 21-16,0 0 0,-21 21 15,20 0-15,-20 0 0,21 0 16,-21 0-16,20 0 0,1 21 0,0 0 16,0 0-16,0-21 0,21 21 15,0 1-15,0-1 0,0 0 16,21-21-16,0 21 0,0-21 0,0 0 16,1 0-16,-1 0 0</inkml:trace>
  <inkml:trace contextRef="#ctx0" brushRef="#br1" timeOffset="106105.1">16129 6033 0,'0'0'0,"-21"-22"0,0 1 0,-1 21 16,22-21-16,0 0 15,0 0-15,0 0 16,22 21-16,-1 0 0,0-22 15,0 22-15,0 0 0,22 0 0,-22 0 16,21 0-16,-21 0 0,22 22 0,-22-1 16,0 0-16,0-21 15,0 42-15,-21-21 0,0 1 0,21-1 16,-21 0-16,0 0 0,0 21 0,0-20 16,0-1-16,-21 0 0,0 0 15,0-21-15,21 21 0,-21-21 0,0 0 16,-1 21-16,1-21 15,0 0-15,21-21 16,0 0-16,0 0 16,0 0-16,0 0 15,0-1-15,21 1 0,0 0 16,1 0-16,-22 0 0,21 0 0,0-22 0,0 22 16,0 21-16,0-21 15,1 0-15,-1 0 0,0 21 0,21 0 16,-21-22-16,1 22 0,-1 0 15,0 0-15,0 0 0,0 0 0</inkml:trace>
  <inkml:trace contextRef="#ctx0" brushRef="#br1" timeOffset="106460.9">16764 6075 0,'0'0'0,"21"0"31,0 0-31,0 0 15,1 0-15,-1-21 16,0 0-16,0 21 0,-21-22 0,21 1 16,0 0-16,1 0 0,-22 0 15,0 0-15,0-1 16,-22 22 0,1 0-16,0 0 0,0 0 15,0 0-15,-22 22 0,22-1 0,0 0 16,0 0-16,21 0 0,-21 0 0,21 1 15,-21-1-15,21 0 0,0 0 16,0 0-16,0 0 0,0 1 0,0-1 16,21-21-16,0 21 0,0-21 15,0 0-15,0 21 0,1-21 16,20 0-16,-21 0 0,0 0 0,0 0 16,22 0-16,-22-21 0,0 21 15,0-21-15,0 0 0,1-1 16,-1 1-16,0 21 0</inkml:trace>
  <inkml:trace contextRef="#ctx0" brushRef="#br1" timeOffset="107181.49">18161 6096 0,'0'0'0,"0"21"0,-21-21 16,0 0 15,21-21-15,0 0-16,0 0 15,21 0-15,0-1 0,0-20 16,0 21-16,0-21 0,22-1 15,-22 1-15,21 0 0,1-1 0,41-63 16,-41 64-16,20-21 16,-42 20-16,-21 22 15,0 0-15,0 0 0,-21 21 16,-21 0-16,21 0 16,-22 0-16,1 0 0,0 21 0,-1 0 15,-20 43-15,42-43 0,-1 21 16,22-21-16,0 22 0,0-22 15,0 21-15,0 0 0,22-20 0,-1 20 16,0-21-16,21 21 0,-21-20 16,22-1-16,-22 21 0,0-21 0,21 0 15,-20 1-15,-22-1 0,21-21 16,-21 21-16,0 0 16,-21-21-1,-1 0-15,1 0 0,0 0 0,-21 0 16,21 0-16,-22 0 0,22 0 15,0 0-15,0-21 0,0 21 0,-1 0 16,1 0-16,21-21 0,0 0 31,21 21-31,1 0 16,-1 0-16,0-22 0,21 1 16,1 21-16,-1-21 0</inkml:trace>
  <inkml:trace contextRef="#ctx0" brushRef="#br1" timeOffset="108196.5">19008 5694 0,'0'0'0,"0"-21"0,-22 21 32,1 0-32,0 21 15,0 0-15,0 0 0,21 0 0,-21 1 16,-1-1-16,1 0 0,21 0 0,0 21 15,-21-20-15,21-1 0,0 0 16,0 0-16,0 0 0,0 0 16,0 1-16,21-1 15,0-21-15,1 0 16,-1 0-16,0 0 0,0 0 0,0 0 16,0 0-16,1 0 0,-1 0 15,0-21-15,-21-1 0,21 1 16,-21 0-16,0 0 0,0 0 15,0-22-15,0 22 0,0 0 16,0 0-16,-21-21 0,21 20 0,-21 1 16,21 0-16,0 0 0,0 0 15,0 0-15,0-1 16,21 22 0,0 0-16,0 0 0,0 0 0,43 0 15,-43 0-15,0 22 0,22-22 16,-22 21-16,0 0 0,0 0 15,0 0-15,0 0 0,1 1 0,-1-1 16,-21 21-16,0-21 0,0 0 16,0 1-16,0-1 0,0 0 0,0 0 15,0 0-15,0 0 0,0 1 16,0-1-16,-21-21 16,-1 0-1,1 0 1,21-21-1,0-1-15,0 1 16,0 0-16,0 0 0,0-21 16,0 20-16,21 1 0,1-21 0,-1 0 15,0 20-15,0 1 0,0-21 0,0 21 16,22 21-16,-22-21 0,0-1 16,21 22-16,-20 0 0,-1 0 0,0 0 15,0 22-15,0-1 16,0 0-16,1 0 0,-22 0 0,0 22 0,0-22 15,21 0-15,-21 21 0,0-21 16,0 1-16,0-1 0,0 0 0,0 0 16,0 0-16,0 0 0,0 1 15,0-1-15,0-42 63,0-1-63,0 1 0,0 0 15,21 0-15,-21-21 0,21 20 16,0-20-16,0 0 0,22-1 0,-22 1 16,0 0-16,21 21 0,-20-22 0,20 22 15,0 0-15,-21 21 0,22 0 16,-22 0-16,21 0 0,-21 0 16,22 21-16,-22 0 0,0 0 15,-21 1-15,0 20 0,0-21 0,0 43 16,0-22-16,0-21 0,0 21 15,-21-20-15,0 20 0,21-21 16,0 0-16,-21 0 0,-1-21 0,22 22 16,-21-1-16,21-42 47,21-1-47,1 1 15,-1 0-15,0 0 0</inkml:trace>
  <inkml:trace contextRef="#ctx0" brushRef="#br1" timeOffset="108573.64">20553 5800 0,'0'0'0,"21"0"16,0 0 0,0 0-16,0 0 15,1 0-15,-1 0 0,0 0 16,0 0-16,0-21 0,0-1 0,22 22 15,-22-21-15,0 0 0,0 0 16,0 0-16,1 0 0,-1-1 16,-21 1-16,0 0 0,0 0 0,0 0 15,-21 21 1,-1 0-16,-20 0 0,21 0 0,-21 21 16,20 0-16,-20 21 0,0-20 15,-1 20-15,22 0 0,-21-21 0,21 22 16,21-1-16,-21-21 0,21 0 0,0 22 15,0-22-15,0 0 0,0 0 16,21 0-16,21 1 0,-21-22 16,43 0-16,-43 0 15,21 0-15,-21 0 0,22 0 16,-1-22-16,-21 22 0,0-21 0,1 0 16,-1 0-16,0 0 0,0 0 0,0-1 15,-21 1-15,21 0 0</inkml:trace>
  <inkml:trace contextRef="#ctx0" brushRef="#br1" timeOffset="109178.29">22013 5440 0,'0'-21'0,"0"0"31,21 21-15,1 0-16,-22 21 0,21-21 15,0 21-15,0 42 0,0-41 16,0 20-16,-21 0 0,0 1 16,22-1-16,-22-21 0,0 21 0,0 1 15,0-1-15,0 0 0,0-20 16,0-1-16,0 42 0,0-42 15,0 1-15,0-44 32,21 1-17,-21 0-15,0 0 16,0-21-16,21 20 0,0-20 16,0 0-16,-21-1 0,21 1 0,1 0 15,-1-22-15,0 22 0,42-22 16,-41 22-16,-1 21 0,0-21 15,-21 20-15,21 22 0,-21-21 0,21 21 16,-21-21-16,21 21 16,1 21-16,-22 0 15,0 1-15,21-1 16,-21 0-16,21-21 0,-21 42 0,0-21 16,0 1-16</inkml:trace>
  <inkml:trace contextRef="#ctx0" brushRef="#br1" timeOffset="110693.39">22966 5906 0,'21'0'0,"-42"0"0,63 0 16,-21-22-16,0 1 16,-21 0-16,22 0 0,-1 0 0,0 0 15,-21-1-15,0-20 0,0 21 16,0-21-16,0 20 0,0-20 0,0 0 15,0 21-15,0-1 0,-21 1 16,0 21-16,-1 0 0,1 0 16,0 0-16,-21 0 0,21 0 15,-22 21-15,1 1 0,0 20 0,20-21 16,-20 21-16,0-20 16,-1 20-16,22 0 0,-21 1 0,21-22 0,0 21 15,21 0-15,0-20 0,0-1 16,0 21-16,0-21 0,0 0 0,21-21 15,0 22-15,0-1 0,0-21 0,22 0 16,-22 0-16,21 0 0,0 0 16,1 0-16,-22 0 0,21-21 0,1-1 15,-22 22-15,0-21 0,21 0 16,-21 0-16,22-43 16,-22 22-16,0 0 0,-21-1 0,0 22 15,21-21-15,-21 21 0,0-22 16,0 22-16,0 0 0,-21 21 31,0 21-31,0 0 0,21 1 16,-21-1-16,21 0 0,-22 21 0,22-21 15,0 22-15,0-22 0,0 0 16,0 21-16,0-20 0,0-1 0,0 0 16,0 0-16,0 0 0,22-21 0,-1 21 15,-21 1-15,21-22 0,21 0 16,-21 0-16,1 0 0,20 0 15,-21 0-15,0 0 0,22-22 0,-22 1 16,21 0-16,-21 0 0,22 0 16,-22 0-16,0-22 0,21-41 15,1 41-15,-22 1 0,0-22 16,-21 22-16,21 0 0,-21-1 0,21 1 16,-21 0-16,0 21 0,0-22 0,0 22 15,0 0-15,0 0 0,-21 42 31,0-21-15,21 21-16,0 0 0,0 22 16,-21-22-16,21 21 0,0-21 0,-21 22 15,21-1-15,0 0 0,0 1 16,0-1-16,0-21 0,0 21 0,0 1 16,0-22-16,0 21 0,0-21 0,0 1 15,21-1-15,0 0 0,0-21 16,0 21-16,0 0 0,1-21 0,20 0 15,-21 0-15,0 0 0,22 0 16,-22 0-16,0 0 0,0-21 0,21 0 16,-20 0-16,-1 0 0,0-1 15,0 1-15,0-21 0,-21 21 0,21-22 16,1 22-16,-22 0 0,0-21 16,21 21-16,-21-1 0,21 22 15,-21-21-15,0 42 31,0 1-31,-21-1 0,21 0 16,-21 0-16,21 0 0,-22 22 0,22-22 16,0 0-16,0 0 0,0 0 15,0 0-15,0 1 0,0-1 0,0 0 16,22 0 0,-1-21-16,0 0 15,21 0-15,-21 0 0,1 0 16,-1 0-16,0-21 0,21 0 15,-21 21-15,1-21 0,20-1 0,-21 1 16,0-21-16,43 0 0,-43 20 16,0 1-16,0 0 0,0 0 15,1 0-15,-22 0 0,0-1 16,-22 44 15,22-1-31,-21 0 16,21 0-16,-21 0 0,21 0 15,-21 1-15,21-1 0,0 0 16,0 0-16,0 0 0,0 0 16,0 1-16,0-1 0,0 0 15,21 0-15,0-21 0,0 0 16,1 0-16,-1 0 16,0 0-16,0 0 0,0 0 0,22 0 15,-22-21-15,21 21 0,-21-21 16,22 0-16,-22-1 0,21 1 15,-21-21-15,0 21 0,1 0 0,-1-22 0,0 1 16,0 21-16,-21-22 0,0 22 16,0-21-16,0 21 0,0 0 15,-21 21-15,0 0 16,0 21-16,-1 0 16,1 0-16,0 0 0,0 22 0,0-22 15,0 21-15,-1-21 0,22 0 16,0 22-16,0-22 0,0 0 0,0 0 15,0 0-15,0 1 0,0-1 16,0 0-16,22-21 16,-1 0-16,0 0 15,0 0-15,0 0 16,0 0-16,-21-21 16,22 21-16,-22-21 0,21 21 0,-21-22 15</inkml:trace>
  <inkml:trace contextRef="#ctx0" brushRef="#br1" timeOffset="110857.54">24955 5948 0,'0'0'0,"-21"0"0,0 21 16,0-21-16,0 0 31,0 0-16</inkml:trace>
  <inkml:trace contextRef="#ctx0" brushRef="#br1" timeOffset="112612.73">1397 8424 0,'0'0'0,"21"0"16,0 0-16,0 0 15,1 0-15,-1-21 16,0 21-16,-21-21 15,21 21-15,0-21 0,-21 0 0,0 0 16,21 21-16,-21-22 0,0 1 16,0 0-16,0 0 0,0 0 0,0-22 15,0 22-15,-21 0 0,0 0 16,0 0-16,0 0 0,-22-1 0,22 1 16,-21 0-16,0 21 0,-1 0 15,1 0-15,0 0 0,20 0 0,-20 21 16,0 0-16,-1 1 0,1-1 15,21 0-15,-21 21 0,20 1 16,1-1-16,0 0 0,0 1 0,21-1 16,0 0-16,0 1 0,0-1 15,0 0-15,0-21 0,0 1 16,21 20-16,0-42 0,0 21 0,1 0 16,-1-21-16,0 0 0,21 0 15,22 0-15,-22-21 16,0 21-16,1-21 0,-1 0 0,0 0 15,1-1-15,-1-20 0,0 21 16,1 0-16,-22 0 0,0-22 0,0 22 16,0-21-16,-21 21 0,0-1 15,0 1-15,0-21 0,0 21 16,0 0-16,0-1 0,-21 22 16,0 0-1,21 22-15,0-1 16,0 0-16,-21 0 0,21 21 0,0-20 15,0 20-15,0-21 0,0 0 16,0 22-16,0-22 0,21 0 0,0 0 16,0 0-16,1-21 0,20 21 15,-21-21-15,0 0 0,22 0 0,-1 0 16,-21 0-16,21 0 0,-20 0 16,-1-21-16,21 0 0,-21 21 15,0-21-15,1 0 0,-1 0 0,0-1 0,-21 1 16,0-21-16,0 21 15,0 0-15,0-1 0,0-20 0,0 21 16,0 0-16,0 0 0,0-1 16,0 1-16,0 0 0,0 42 31,0 0-31,0 1 0,0-1 0,0 21 16,0-21-16,0 0 0,0 22 15,0-22-15,0 0 0,0 21 0,0-20 16,0-1-16,0 0 0,0 0 15,0 0-15,0 0 16,0-42 15,0 0-15,0 0-16,0 0 16,0 0-16,0-1 0,0-20 0,0 21 15,21-21-15,0 20 0,0-20 16,1 21-16,-1-21 0,21 20 0,-21 1 15,22 21-15,-1 0 0,-21 0 16,21 0-16,-20 0 0,20 21 0,-21 1 16,0-1-16,0 21 0,-21-21 15,0 0-15,22 22 0,-22-22 16,0 21-16,0-21 0,0 1 0,0-1 16,0 0-16,0 0 0,0 0 0,0 0 15,0 1-15,-22-22 0,22 21 16,-21-21-1</inkml:trace>
  <inkml:trace contextRef="#ctx0" brushRef="#br1" timeOffset="113237.38">3450 8276 0,'0'0'16,"0"-21"-16,0 0 0,0 0 0,0 0 15,0-1-15,0 1 0,-21 0 16,0 0-16,0 21 0,21-21 16,-22 0-16,1-1 0,0 22 0,0 0 15,0-21-15,0 21 0,-1 0 16,1 0-16,0 21 0,0 1 0,0-1 15,-22 0-15,22 21 0,0-21 16,0 22-16,21-1 0,-21 0 16,0 1-16,21-22 0,0 21 0,0-21 15,0 22-15,0-22 0,0 0 16,0 0-16,0 0 0,21-21 0,0 0 16,0 22-16,21-22 0,-20 0 15,-1 0-15,21 0 0,-21-22 0,22 22 16,-22-21-16,21 0 0,-21 0 0,0 21 15,22-42-15,-22 20 0,0 1 16,0-21-16,0 0 0,1-1 0,-1 1 16,0 0-16,0-22 0,0 22 15,-21-22-15,0 22 0,0-22 16,21 22-16,-21 0 0,0-1 0,22 1 16,-22 21-16,0 0 0,0 0 15,0-1-15,-22 22 16,22 22-16,-21-1 0,0 0 15,21 21-15,0-21 0,0 22 16,-21 20-16,21-20 0,0 20 0,0-21 16,0 1-16,0 20 0,0-20 15,0-1-15,0 0 0,0-21 0,21 22 16,0-1-16,0-21 16,1-21-16,-1 21 0,21-21 0,-21 0 15,0 0-15,1 0 0,-1 0 0,0 0 16,0-21-16,0 0 15,0 21-15,1-21 0,-22 0 0,21 0 16,0-1-16</inkml:trace>
  <inkml:trace contextRef="#ctx0" brushRef="#br1" timeOffset="114392.75">4826 8065 0,'21'-43'15,"-21"22"1,0 0-16,0 0 16,0 0-1,0 42 1,0 0-1,0 0-15,0 0 16,-21 22-16,21-22 0,0 21 16,-21-21-16,21 22 0,0-22 15,0 21-15,0-21 0,-21 0 0,21 1 16,-22-1-16,22 0 0,-21 0 0,21 0 16,0-42 30,21 0-46,-21 0 16,22 21-16,-22-21 16,0-1 93,0 1-109,0 0 16,21 0-16,-21 0 0,21 0 15,-21-1-15,0-20 0,21 0 16,0 21-16,-21-22 0,21 1 0,-21 0 16,0 20-16,22-20 0,-22 0 15,0 21-15,21-1 0,-21 1 16,0 0-16,0 0 0,-21 42 31,-1 0-31,22 0 16,0 22-16,-21-22 0,0 21 0,21 1 15,-21-1-15,21 0 0,-21-21 16,0 22-16,-1-1 0,1 43 16,0-64-16,21 21 0,0-21 15,0 1-15,0 20 0,0-21 16,0 0-16,21 0 31,0-21-31,1 0 0,20 0 0,-21-21 0,43-21 16,-43 21-16,21 0 15,-21-1-15</inkml:trace>
  <inkml:trace contextRef="#ctx0" brushRef="#br1" timeOffset="115414.17">5334 7726 0,'0'0'0,"0"-21"0,0 0 15,0-1-15,-21 44 16,0-1 0,-1-21-16,22 42 0,0-21 15,-21 0-15,0 1 0,21 20 0,-21 0 16,21 1-16,0-1 0,-21 0 16,21-21-16,-21 22 0,21 41 15,0-41-15,0-22 0,0 21 16,0-21-16,0 1 0,-22-1 15,22 0-15,0 0 0,0-42 47,0 0-47,0 0 0,0-1 16,22-20-16,-22 0 0,0 21 16,21-22-16,0 1 0,-21 21 15,21-22-15,0 1 0,0 21 16,1 0-16,-1 0 0,0-1 0,21 1 15,-21 21-15,1 0 0,20 0 16,-21 0-16,0 0 0,0 0 0,1 21 16,-1 1-16,0-1 0,-21 0 0,21 21 15,-21-21-15,0 1 0,0 20 16,0-21-16,0 21 0,0-20 0,0-1 16,0 0-16,0 21 0,0-21 15,0 1-15,0-1 0,21 0 16,0-21-16,1 0 15,-1 0-15,0 0 0,21 0 16,-21 0-16,1-21 0,20 0 16,-21 21-16,0-22 0,22 1 0,-22 0 15,0-21-15,0 21 0,0-1 16,0-20-16,1 0 0,-22 21 0,0-22 16,0 22-16,0-21 0,0 21 0,21-1 15,-21 1-15,0 0 0,0 0 16,-21 42-1,21 0 1,-22 0-16,22 22 16,0-22-16,0 0 0,-21 21 0,21-20 15,0-1-15,-21 21 0,21-21 0,0 0 16,0 22-16,0-22 16,0 0-16,0 0 0,0 0 0,0 1 15,21-22-15,0 0 0,1 0 16,-1 21-16,0-21 0,0 0 15,21 0-15,-20 0 0,-1-21 0,21 21 16,-21-22-16,0 1 0,22 0 0,-22 0 16,21 0-16,-21-22 0,1 22 15,20-21-15,-21 0 0,0 20 0,0-20 16,1 0-16,-22 21 0,0-22 0,0 22 16,0 0-16,0 0 0,0 0 15,-22 21 1,1 0-1,0 21-15,21 0 0,-21 0 16,21 21-16,0-20 0,0-1 16,0 21-16,0-21 0,0 22 0,0-22 0,0 0 15,21 21-15,-21-21 0,21 1 16,0-1-16,-21 0 0,22-21 0,-22 21 16,21 0-16,-21 0 0,0 1 31,-21-22-16,-1 0-15,1 0 0,0 0 32,21-22-17,0 1-15,-21 0 0,21 0 0,0 0 16,0 0-16,0-1 0</inkml:trace>
  <inkml:trace contextRef="#ctx0" brushRef="#br1" timeOffset="115597.07">6308 7578 0,'-22'0'0,"44"0"15,-65 0-15,22 0 0,0-21 16,0 21-16,0 0 16,-1 0-16,1 21 31,0-21-16</inkml:trace>
  <inkml:trace contextRef="#ctx0" brushRef="#br1" timeOffset="115830.94">4657 8022 0,'0'0'16,"-22"21"-16,1-21 0,0 0 0,42 0 31,0 0-31,22 0 0,-1-21 16,0 21-16,64-21 0,-63 0 16,-1 0-16,43 0 15,-43-1-15,-21 22 0,0-21 16,0 21-16</inkml:trace>
  <inkml:trace contextRef="#ctx0" brushRef="#br1" timeOffset="116512.54">7387 7726 0,'21'-64'15,"0"43"1,1 21-16,-22-21 0,21 21 0,0 0 16,0-21-16,0 21 0,0 0 0,1 0 15,-1 0-15,0 0 0,21 21 16,-21-21-16,22 21 0,-22 0 15,0 22-15,21-22 0,-20 0 0,-1 21 16,-21 1-16,0-1 0,21 0 16,-21 1-16,0-22 0,0 21 0,0 1 15,0-1-15,0-21 0,0 21 0,0-20 16,0-1-16,0 0 16,0-42 15,0 0-31,0-22 15,0 22-15,21-21 0,-21-1 0,21 1 16,0 0-16,1-1 16,-22 1-16,21-21 0,0 20 0,0 1 0,43-43 15,-43 43-15,0 21 16,0 0-16,0-1 0,0 1 16,1 0-16,-1 21 0,0 0 15,-21 21 1,0 0-16,0 1 15,0-1-15,0 0 0,0 0 16,0 0-16,0 0 0,0 1 0,0-1 16,21 0-16</inkml:trace>
  <inkml:trace contextRef="#ctx0" brushRef="#br1" timeOffset="118017.68">8594 8001 0,'84'-21'32,"-63"21"-32,1-21 0,-1 0 15,0-1-15,-21 1 0,21 0 0,0 0 16,0 0-16,-21 0 0,0-1 16,0-20-16,0 21 0,0-21 15,-21 20-15,0 1 16,0 0-16,-21 21 15,20 0-15,1 0 0,-21 0 0,21 0 16,0 21-16,-22 0 0,22 1 0,-21-1 16,21 0-16,-22 21 0,22-21 15,0 22-15,0-1 0,0 0 0,-1 1 16,22-1-16,0-21 0,0 22 0,0-1 16,0-21-16,0 21 0,0-20 15,0-1-15,22 0 0,20-21 16,0 0-16,-21 0 0,1 0 15,20 0-15,-21-21 0,21 21 16,-20-21-16,20-1 0,-21 1 0,21 0 16,-20 0-16,-1-21 0,0 20 0,0-20 15,0 0-15,0 21 0,-21-22 16,0 22-16,0-21 0,0-1 0,0 22 16,22 0-16,-22 0 0,0 0 0,0 0 15,-22 21 1,1 0-16,0 21 15,0 0 1,21 21-16,0-21 0,-21 1 0,21 20 16,-21-21-16,21 21 0,0 1 0,0-22 15,0 21-15,0-21 0,0 22 16,21-22-16,0 0 0,0 0 16,0 0-16,0 1 0,1-22 15,20 0-15,-21 0 0,21 0 0,1 0 16,-22 0-16,21 0 0,-21-22 0,43-20 15,-22 21-15,-21 0 0,1 0 16,-1-22-16,0 1 0,0 21 16,-21-22-16,21 1 0,-21 0 15,21-1-15,-21 1 0,22 0 0,-22-1 0,0-41 16,0 41-16,0 22 16,0 0-16,0 0 0,0 0 0,0 42 31,0 0-16,0 21-15,0-20 0,0 20 16,0-21-16,-22 21 0,22 1 0,-21-22 16,21 21-16,-21 1 0,21-1 15,0 0-15,0-21 0,0 22 0,0-1 16,0-21-16,0 22 0,0-22 0,0 0 16,21 0-16,0-21 0,-21 21 15,22-21-15,-1 0 0,0 0 0,0 0 16,0 0-16,0 0 0,1-21 15,-1 0-15,0 0 0,0 0 16,0-1-16,-21 1 0,21 0 16,-21-21-16,22 21 0,-22-1 0,0 1 15,21-21-15,-21 21 0,0 0 16,0-1-16,0 1 0,0 42 47,-21 1-47,21-1 15,0 0-15,0 0 0,-22 0 0,22 22 16,0-22-16,0 0 0,0 0 16,0 0-16,0 0 0,0 1 15,0-1-15,22 0 0,-1-21 16,0 0-16,0 0 0,0 0 16,0 0-16,22 0 0,-22-21 15,0 0-15,0 21 0,22-22 0,-22 1 16,0 0-16,21-21 0,-21 21 15,1-1-15,-1 1 0,-21-21 0,21 21 16,-21 0-16,21-1 0,-21 1 0,0 0 16,0 0-16,0 0 15,0 42 17,-21 0-32,21 0 0,-21 0 15,21 1-15,0-1 0,0 0 0,0 0 16,0 0-16,0 0 0,0 22 15,0-22-15,0 0 0,0 0 16,0 0-16,21 1 0,0-22 0,0 21 16,0-21-16,1 0 0,-1 21 0,0-21 15,0 0-15,0 0 0,0 0 16,1 0-16,20-21 0,-21 0 16,0 21-16,0-22 0,22 1 0,-22 0 0,0 0 15,-21-21-15,21 20 0,-21 1 16,21-21-16,-21 21 0,22 0 15,-22-22-15,0 22 0,0 0 0,0 0 16,0 0-16,0-1 0,-22 22 16,1 0-16,0 0 0,0 22 15,21-1-15,-21 0 16,21 0-16,0 0 0,0 22 0,0-22 16,0 0-16,0 0 0,0 21 15,0-20-15,0-1 0,0 0 0,21 0 16,-21 0-16,21 0 0,0-21 15,0 0 1,1 0-16,-1 0 0,0 0 0,0-21 16,0 0-16,0 0 0,1 21 15</inkml:trace>
  <inkml:trace contextRef="#ctx0" brushRef="#br1" timeOffset="118925.16">11917 7620 0,'21'0'31,"0"-21"-15,0 0 62,0 21-62,-21-21-16,0-1 31,0 1-15,0 0-1,0 0 1,-21 21-1,0 0-15,0 0 16,0 0-16,0 0 16,-1 0-16,1 21 0,0 0 15,-21 0-15,21 1 0,-22 41 16,22-42-16,-21 64 16,21-64-16,-1 21 0,1-20 0,21 20 15,0 0-15,0-21 0,0 22 0,0-22 16,0 0-16,0 0 0,21 43 15,1-43-15,-1 0 16,21-21-16,-21 0 0,0 21 0,22-21 16,-22 0-16,21 0 0,1 0 15,-1 0-15,0 0 0,1-21 16,20 21-16,-21-21 0,1 0 0,-1 0 16,22 21-16</inkml:trace>
  <inkml:trace contextRef="#ctx0" brushRef="#br1" timeOffset="119841.64">12531 7811 0,'0'-22'0,"0"44"0,0-65 0,0 22 16,0 0-16,0 0 0,0 0 16,0-1-16,0 1 0,-22 0 0,22 0 15,-21 21-15,0 0 0,0 0 16,0 0-16,0 0 16,-1 0-16,1 21 0,0 0 15,0 0-15,0 1 0,0-1 0,21 0 16,-22 0-16,1 21 0,0-20 15,0 20-15,0-21 0,21 21 0,0-20 16,0-1-16,0 0 0,0 21 0,0-21 16,0 1-16,21-22 15,0 0-15,0 0 0,0 0 0,22 0 16,-22 0-16,0 0 0,21 0 0,-20-22 16,-1 1-16,21 0 0,-21 0 15,0 0-15,22 0 0,-22-1 0,0 1 16,-21 0-16,21-21 0,-21 21 0,21-1 15,-21 1-15,0 0 16,0-21-16,0 21 0,0-1 16,-21 22 15,21 22-31,-21-1 0,0 0 16,21 0-16,0 0 0,0 0 0,0 1 15,0 20-15,0-21 0,0 0 16,0 0-16,0 1 0,0-1 0,0 0 15,21-21-15,-21 21 0,21-21 0,0 0 16,22 0-16,-22 0 0,0 0 16,0 0-16,22 0 0,-22-21 15,0 21-15,0-21 0,0 0 0,22-1 16,-22 1-16,0 0 16,-21 0-16,21 0 0,-21 0 0,0-1 15,0 1-15,0 0 0,0 0 0,0 0 16,0 42 15,0 0-31,0 0 16,0 0-16,-21 1 0,21-1 15,-21 0-15,21 0 0,0 0 0,0 0 16,-21 1-16,21-1 0,-22 0 16,22 0-16,0 0 0,0 0 15,0 1-15,0-44 47,0 1-47,0 0 0,0-21 16,0 21-16,0-1 0,22-20 0,-1 21 15,0-21-15,0 20 0,0-20 16,0 21-16,22-21 0,-1 20 0,0 1 16,1-21-16,-1 21 0,0 21 15,1-21-15,-1 21 0,0 0 16,-20 0-16,20 21 0,-21-21 0,21 21 0,-20 0 15,-1 0-15,0 22 16,-21-22-16,0 0 0,0 0 0,0 21 16,0-20-16,0-1 0,0 21 0,0-21 15,0 0-15,-21 1 0,0 20 16,21-21-16,-22 0 0,22 0 16,0 1-16,-21-22 15,21-22 1</inkml:trace>
  <inkml:trace contextRef="#ctx0" brushRef="#br1" timeOffset="120366.34">14859 7514 0,'0'-21'0,"0"42"0,0-63 0,0 21 15,0 0-15,0-1 0,0 1 0,0 0 16,0 0-16,-21 21 0,0-21 16,-1 0-16,1 21 0,0 0 15,0 0-15,0 0 0,0 0 16,-1 21-16,1-21 0,0 42 15,0-21-15,0 22 0,-22-22 0,43 21 16,-21 0-16,0 1 0,0-1 16,0 64-16,21-64 15,0 1-15,0-22 0,0 0 0,0 21 16,21-21-16,0 1 0,21-1 16,-20-21-16,-1 21 0,63-21 15,-41 0-15,-22 0 0,21 0 0,1 0 16,20-21-16,-21 0 15,1-1-15,20 1 0,-20 0 0,-1 0 0,0 0 16,22-22-16</inkml:trace>
  <inkml:trace contextRef="#ctx0" brushRef="#br1" timeOffset="120869.05">15536 7154 0,'0'-42'15,"0"84"-15,0-105 0,0 42 0,-21 21 16,0 0-1,21 21-15,-21 0 0,0 0 0,-1 22 16,22-1-16,-21 0 0,0 1 0,21 20 16,-21-21-16,21 1 0,-21 20 15,0-20-15,21-1 0,0 0 0,-22 1 16,22-1-16,-21-21 0,21 21 16,0-20-16,0-1 0,0 0 15,0 0-15,0 0 0,0 0 0,0-42 47,21 0-47,-21 0 0,0 0 16,0 0-16,22-1 0,-1-20 15,0 21-15,0-21 0,-21 20 0,42-20 16,-20 0-16,-1 21 0,21-22 0,-21 22 16,22-21-16,41-22 15,-63 64-15,22 0 0,-22 0 16,0 0-16,21 21 0,-20 1 15,-1-1-15,0 0 0,0 0 16,-21 21-16,0-20 0,0 20 0,0 0 16,0-21-16,0 22 0,0-22 15,0 0-15,0 0 0,-21 22 0,0-22 16,0 0-16,21 0 0,-22 0 16,1-21-16,21 21 0,-21-21 15,21-21 16,21 0-31,0 21 16,-21-21-16,22 0 0</inkml:trace>
  <inkml:trace contextRef="#ctx0" brushRef="#br1" timeOffset="121820.51">16404 7557 0,'0'0'0,"0"-22"0,0 1 16,0 0-16,0 0 0,0 0 16,-21 21-16,0-21 0,0 21 15,-1 0-15,1 0 0,0 0 0,0 0 16,0 0-16,0 0 0,-22 21 0,22-21 16,0 42-16,0-21 15,0 0-15,-22 1 0,22 20 0,0-21 16,0 21-16,0-20 0,-1 20 0,1-21 15,21 0-15,0 22 0,0-22 16,0 0-16,0 0 0,0 0 0,0 22 16,21-43-16,1 0 15,20 0-15,-21 0 0,21 0 0,-20 0 16,20 0-16,0-22 0,-21 22 0,22-21 16,-1 0-16,0 0 0,-20 0 15,20 0-15,-21-1 0,0 1 0,0-21 16,22 0-16,-43-1 15,0 22-15,21 0 0,-21-21 16,0 20-16,0 1 0,-21 21 31,0 21-31,21 1 0,-22-1 16,22 0-16,-21 21 0,21-21 0,-21 1 16,21 20-16,0-21 0,0 0 15,0 0-15,0 1 0,0-1 0,0 0 16,21 0-16,0 0 0,22-21 0,-22 21 15,0-21-15,21 0 16,1 0-16,-22 0 0,21 0 0,1 0 16,-22 0-16,21 0 0,0-21 0,-20 0 0,-1 0 15,0 21-15,0-21 16,0-22-16,0 22 0,1 0 0,-22 0 16,0 0-16,0 0 0,0-1 0,0 1 15,0 0-15,0 0 0,0 42 47,-22 0-47,1 0 16,21 1-16,0-1 0,0 0 0,0 0 15,0 0-15,0 0 0,-21 1 16,21-1-16,0 0 0,-21 0 16,21 0-16,-21-21 31,21-21-16,0 0-15,0 0 16,0 0-16,21-22 16,0 22-16,0 0 0,-21-21 0,21-1 15,1 22-15,20-21 0,-21-1 0,0 22 16,22-21-16,-22 21 0,21 21 16,0-21-16,-20 21 0,20 0 0,21 21 15,-41 0-15,-1 0 16,0 0-16,-21 0 0,0 1 15,0 20-15,0 21 0,0-41 16,0-1-16,0 0 0,-21 0 0,0 0 16,-1 22-16,1-22 15,21 0-15,-21-21 16,21 21-16,21-42 31,0 21-31</inkml:trace>
  <inkml:trace contextRef="#ctx0" brushRef="#br1" timeOffset="122497.12">17992 7472 0,'0'-21'0,"-43"0"15,22 21 1,0 0-16,0 21 0,-22-21 15,22 21-15,-21 0 0,21 0 0,-22 0 16,22 1-16,0 20 0,0-21 16,-21 0-16,20 0 0,22 1 0,-21-1 15,21 0-15,0 0 0,0 0 0,0 0 16,21 1-16,1-22 16,-1 0-16,0 0 0,21 0 15,-21 0-15,22 0 0,-22 0 0,21 0 16,-21 0-16,1-22 0,41 1 15,-42 0-15,0 0 0,-21 0 16,22 0-16,-1-1 0,-21-20 0,21 21 16,-21 0-16,0 0 0,0-1 15,0 1-15,0 0 0,0 42 47,0 0-47,-21-21 0,21 43 0,-21-22 16,21 0-16,-22 0 0,22 22 15,0-22-15,0 0 0,-21 21 16,21 1-16,-21-22 0,21 21 0,0 22 16,0-22-16,0 0 0,0 22 0,0-22 15,0 22-15,21-1 0,0 1 16,-21-22-16,22 21 0,-1 1 0,0-1 16,-21 1-16,0-1 0,21 22 0,-21-21 15,0-1-15,0 1 0,0-1 0,0-21 16,-21 1-16,0-1 0,0 0 15,-1 1-15,-20-22 0,21 0 16,-43 0-16,22-21 0,21 0 16,-21 0-16,-1 0 0,22 0 0,-21 0 15,-1-21-15,1 0 0,0 0 16,21 0-16,-1-22 0,1 22 0,0 0 16,0-64-16,21 43 0,0 0 15,0-1-15,0 1 0,0 0 16,0-1-16,21 1 0,0-22 0,22 22 15,-22-21-15,21 20 0,0-20 0,1-1 16,-1 1-16,0-1 0</inkml:trace>
  <inkml:trace contextRef="#ctx0" brushRef="#br1" timeOffset="122904.95">18246 7514 0,'-22'0'0,"44"0"0,-65 0 16,22 0-16,0 0 16,21 21-16,21-21 31,0 0-31,22 0 0,-22 0 0,21-21 16,-21 0-16,22 21 0,-1-21 15,-21 21-15,21-21 0,-20 0 0,-1-1 16,0 22-16,0-21 0,-21 0 15,0 0-15,0 0 16,-21 0-16,-21 21 0,20 0 16,1 0-16,-21 0 0,21 0 15,0 0-15,-22 0 0,22 21 0,-21 21 16,21-21-16,-1 0 0,1 22 0,0-22 16,21 21-16,0 1 0,0-22 15,0 21-15,0-21 0,0 0 0,0 1 16,42-1-16,-20 0 0,-1 0 0,21 0 15,0-21-15,1 0 0,-1 0 16,0 0-16,1 0 0,-1 0 16,-21 0-16,22 0 0,-1 0 0,-21-21 15,0 0-15,0 0 0,1 0 16</inkml:trace>
  <inkml:trace contextRef="#ctx0" brushRef="#br1" timeOffset="123693.17">19981 7451 0,'-21'0'0,"-21"-64"16,42 43-16,0 0 16,0 0-16,0 0 0,0-1 15,0 1-15,0 0 0,21 21 0,0-21 16,0 0-16,0 21 0,1 0 16,-1 0-16,0 0 0,21 0 0,-21 0 15,1 0-15,20 21 0,-21 0 16,0 0-16,22 0 0,-22 22 0,-21-22 15,21 21-15,-21 1 0,21-1 16,-21-21-16,0 21 0,0-20 16,0 20-16,0-21 0,0 21 0,0-20 15,0-1-15,0 0 0,0 0 0,0 0 16,-21-21-16,21 21 0,0-42 47,0 0-47,0 0 15,0 0-15,0 0 0,0-1 0,21 1 16,0 0-16,0-21 0,1 21 0,-1-22 16,0 1-16,21 0 15,-21-1-15,22 1 0,-1 21 0,-21-22 16,22 22-16,-1 0 0,0 0 16,1 0-16,-1 21 0,43 0 15,-43 21-15,-21 0 0,21 0 0,1 22 16,-22-1-16,0-21 0,0 21 15,0 1-15,-21-1 0,0 0 0,0 1 16,0-22-16,0 21 0,-21-21 16,0 1-16,21-1 0,-21 0 0,0 0 15,0 0-15,-1 0 0,1-21 0,21 22 16,-21-22-16,21-22 31,0 1-31</inkml:trace>
  <inkml:trace contextRef="#ctx0" brushRef="#br1" timeOffset="124445.74">22119 7472 0,'0'-42'16,"0"20"-16,0 1 16,0-21-1,21 21-15,0 0 0,1-1 0,-1 1 0,0 0 16,21 0-16,-21 21 0,1-21 16,20 21-16,-21 0 0,0 0 15,0 0-15,1 21 0,-1 0 0,0 0 16,0 0-16,-21 22 0,0-1 15,0-21-15,0 22 0,0 41 16,0-63-16,0 22 0,-21-22 0,21 21 16,0-21-16,-21 1 0,21-1 15,-21-21-15,21 21 0,0 0 0,-22-21 16,1 0 0,21-21-1,0 0-15,0 0 16,0-1-16,0 1 0,0 0 15,0-21-15,21 21 0,1-22 16,-1 1-16,0 0 0,0 20 0,0-20 16,22 0-16,-1 21 0,0-1 15,1 1-15,-1 0 0,0 0 0,-21 21 16,22 0-16,-1 0 0,-21 0 16,0 21-16,1 21 0,-1-20 15,-21-1-15,0 21 0,0 22 0,0-22 16,0-21-16,0 21 0,-21-20 15,21 20-15,-22-21 0,1 21 16,21-20-16,0-1 16,0 0-16,0 0 0,21-21 15,1 0 1,-1 0-16,0 0 0,0 0 0,0 0 16,0-21-16,1 0 0,-1 0 15,0-1-15,21 1 0</inkml:trace>
  <inkml:trace contextRef="#ctx0" brushRef="#br1" timeOffset="124856.51">23474 7239 0,'0'-21'0,"0"42"0,0-63 0,0 21 15,-21 21 1,-1 0-16,1 0 16,0 21-16,0 0 15,0 0-15,0 21 0,-1-20 0,1 20 16,0 0-16,0-21 0,0 22 0,0-1 15,-1-21-15,22 22 0,0-22 16,-21 21-16,21-21 0,0 0 0,0 1 16,0-1-16,21 0 15,1-21-15,-1 0 0,0 0 0,21 0 16,-21 0-16,1 0 0,20 0 0,-21 0 16,0-21-16,22 0 0,-22-1 15,0 1-15,21 0 0,-21 0 16,1-21-16,-22-1 0,21 22 0,-21-42 15,0 20-15,0 1 0,0 0 16,0-1-16,0 22 0,0-21 0,-21 21 16,-1-1-16,1 22 0,0 0 0,0-21 15,-21 21-15,20 0 0,1 0 16,-21 0-16,0 43 0,-1-43 16,22 21-16,0 0 0,0 0 15,21 0-15,0 22 0,0-22 0,0 0 16,0 0-16,42 0 0,-21 0 15,0-21-15,22 0 0</inkml:trace>
  <inkml:trace contextRef="#ctx0" brushRef="#br1" timeOffset="125866.71">24574 7176 0,'0'0'0,"0"-22"0,0 1 15,0 0-15,-21 21 16,0 0-16,0 0 16,0 21-16,0 0 15,-22 1-15,22 20 0,0-21 16,0 21-16,0-20 0,-1 20 0,1 0 16,0-21-16,0 22 0,0-1 15,21-21-15,0 0 0,0 22 0,0-22 16,0 0-16,21 0 0,21 0 15,-21 1-15,1-22 0,-1 0 16,21 0-16,-21 0 0,43 0 16,-22 0-16,-21-22 0,0 1 15,22 0-15,-22 0 0,0 0 0,0 0 16,-21-22-16,0 22 0,21-21 16,-21-1-16,0 1 0,0 0 0,0-22 15,0 22-15,-21 21 0,0 0 16,0 21-16,21-22 15,-21 22-15,0 0 0,-1 0 0,1 0 16,21 22 15,21-22-31,1 0 0,20 0 16,-21 0-16,21 0 0,-20 0 0,20 0 16,0 0-16,-21-22 0,22 22 0,-1-21 15,-21 21-15,22-21 0,-22 21 16,0-21-16,0 0 0,0 21 15,0-21-15,-21-1 16,0 44 15,-21-22-15,21 21-16,-21 0 0,0 21 16,21-21-16,-21 22 0,0-1 0,-1 0 15,1 1-15,0 20 0,0-20 16,0 20-16,21-21 0,-21 22 0,21-1 15,-22 1-15,22-1 0,0 1 0,0 21 16,-21 63-16,0-64 16,0 65-16,21-65 0,0 1 15,-21 63-15,21-63 0,0-22 16,-21 22-16,21-22 0,-22 22 0,22-21 16,0-1-16,0 1 15,0-22-15,-21 21 0,21-20 0,-21-1 16,21 0-16,0 1 0,0-1 0,0-21 15,-21 0-15,21 1 0,-21-22 16,0-22 0,21 1-16,0 0 0,-22 0 15,22-21-15,0-1 0,0 1 0,0 0 16,0-1-16,0-20 0,0-1 0,0 1 16,0-22-16,0 22 0,0-22 15,0 0-15,0 1 0,22-1 16,-1 0-16,0 1 0,-21-1 0,21 0 0,0 22 15,0-22-15,1 22 16,20-43-16,-21 63 0,-21 1 16,21 0-16,0 21 0,-21-1 0,22 1 15,-22 0-15,21 0 16,0 0-16,-42 21 62,0 0-46,-22 21-16</inkml:trace>
  <inkml:trace contextRef="#ctx0" brushRef="#br1" timeOffset="127000.29">2773 9652 0,'-21'0'234</inkml:trace>
  <inkml:trace contextRef="#ctx0" brushRef="#br1" timeOffset="127684.9">2752 9737 0,'0'21'15,"0"-42"17,0 0-17,0-1-15,0 1 16,0 0-16,0 0 15,21-21-15,-21 20 0,0 1 16,0 0-16,21 0 0,-21-21 0,21 20 16,-21 1-16,0-21 0,0 21 0,21 0 15,-21-1-15,0 1 0,21 0 16,-21 0-16,0 0 0,0 0 16,0-1-1,0 44 16,0-1-15,0 0-16,-21 0 0,21 0 0,0 0 16,-21 22-16,21-1 15,0-21-15,-21 22 0,21-1 0,0 0 16,0 1-16,0-22 0,0 21 16,0-21-16,0 22 0,0-22 0,0 0 15,0 0-15,21-21 0,0 0 16,0 0-16,1 0 0,20 0 15,-21-21-15,0 0 0,22 0 0,-22-1 16,0 1-16,21 0 0,-21-21 16,1 21-16,-1-22 0,0 22 0,0 0 15,0-21-15,0 20 0,-21 1 16,22 0-16,-22 0 0,0 0 0,0 0 16,0 42 15,0 0-31,0 0 15,0 0-15,0 0 0,-22 1 0,22 20 16,0 0-16,0-21 16,0 1-16,0-1 0,0 0 0,0 0 15,22-21-15,-22 21 0,21-21 16,0 0-16,0 0 0,0 0 16,0-21-16,1 0 0,-1 0 0</inkml:trace>
  <inkml:trace contextRef="#ctx0" brushRef="#br1" timeOffset="127905.77">3492 9144 0,'0'0'16,"-21"0"-16,0 0 0,0 0 15,0 0-15,0 0 16,-1 0-1,22 21 1,-21-21 15</inkml:trace>
  <inkml:trace contextRef="#ctx0" brushRef="#br1" timeOffset="128112.66">2561 9462 0,'0'21'0,"-21"0"31,42-21-15,0 0-16,22 0 15,-22 0-15,21 0 0,0 0 16,-20-21-16,20 21 0,0 0 0,43-43 15,-43 43-15,1 0 0,-1-21 16,0 21-16</inkml:trace>
  <inkml:trace contextRef="#ctx0" brushRef="#br1" timeOffset="128881.22">3895 9356 0,'0'0'0,"-22"0"31,1 0-31,0 0 16,21 21-16,0 0 16,-21-21-16,21 21 0,0 0 0,0 1 15,0-1-15,0 0 0,-21 0 0,21 0 16,0 0-16,0 22 0,0-22 15,0 0-15,0 0 0,0 0 0,0 1 16,0-1-16,0-42 63,0-1-63,0 1 0,0 0 15,0-21-15,0 21 0,0-1 0,0-20 16,0 21-16,21-21 0,0 20 15,-21-20-15,21 21 0,0 0 0,22 0 16,-22-1-16,0 1 0,0 21 0,22 0 16,-22 0-16,0 0 15,0 0-15,0 21 0,0 1 16,-21-1-16,0 0 0,22 0 16,-22 0-16,21 22 0,-21-22 15,0 0-15,0 21 0,0-21 0,0 1 16,0-1-16,0 0 0,0 0 0,0 0 15,0 0-15,0 1 16,0-44 15,-21 1-31,21 0 0,0-21 16,0 21-16,0-1 0,0 1 0,0-21 16,21 21-16,0-22 0,0 22 15,0-21-15,0 21 0,1-22 0,-1 22 16,21 0-16,-21 0 0,22 21 15,-22 0-15,21 0 0,-21 0 16,43 0-16,-43 0 0,0 21 16,0 0-16,0 0 0,-21 1 0,0-1 15,0 21-15,0-21 0,0 0 16,0 22-16,0-22 0,0 0 0,0 0 16,-21 0-16,-21 43 15,42-43-15,0 0 0,0 0 16,0-42 15,0 0-31,21 0 16,0 0-16</inkml:trace>
  <inkml:trace contextRef="#ctx0" brushRef="#br1" timeOffset="129267">4932 9462 0,'21'-22'47,"0"22"-31,-21-21-16,21 21 0,0-21 16,-21 0-16,22 21 0,-22-21 15,21 0-15,-21-1 0,0 1 16,0 0-1,-21 21 1,-1 0-16,1 21 0,0 0 16,0 1-16,21-1 0,0 0 15,-21 0-15,21 0 0,-21 0 0,21 1 16,0-1-16,0 0 0,0 0 0,0 0 16,0 0-16,0 1 0,0-1 15,0 0-15,0 0 0,0 0 16,21 0-16,0-21 15,0 0-15,0 0 16,22 0-16,-22 0 0,0-21 16,21 21-16,-21-21 0,22 0 0,-1 0 15</inkml:trace>
  <inkml:trace contextRef="#ctx0" brushRef="#br1" timeOffset="129648.78">5673 9356 0,'0'0'0,"21"-21"0,0-1 31,-21 1-31,0 0 0,-21 21 16,0 0-16,-1 0 0,-41 0 16,42 0-16,0 21 0,-22 0 15,22-21-15,0 22 0,0-1 0,0 0 16,21 0-16,0 0 16,0 0-16,0 1 15,21-22-15,0 21 0,21-21 16,-21 0-16,1 21 0,-1-21 0,0 0 15,21 0-15,-21 0 0,1 0 16,-1 21-16,0 0 0,-21 0 16,0 1-1,-21-1-15,0-21 16,-1 21-16,1-21 0,0 21 16,-21-21-16,21 21 0,-1-21 0,-20 0 15,21 0-15,0 21 0,0-21 16,-1 0-16,1 0 0,0 0 0,0 0 15,0 0 1,21-21 15</inkml:trace>
  <inkml:trace contextRef="#ctx0" brushRef="#br1" timeOffset="132076.17">7599 9546 0,'63'-21'15,"-42"0"1,1 21-16,-22-21 0,21 21 16,0-21-16,0-1 15,0 1-15,-21 0 0,0 0 16,0 0-16,0 0 16,0-1-16,0 1 0,-21 0 0,0 21 15,0-21-15,-22 0 0,22 0 16,-21-1-16,0 22 0,20 0 0,-20 0 15,0 0-15,-1 0 0,22 0 16,-21 0-16,21 0 0,0 22 0,-22-1 16,22 0-16,0 0 0,0 21 0,-22-20 15,22 20-15,21-21 0,-21 21 0,21-20 16,0 20-16,0 0 0,0-21 16,0 22-16,0-22 0,0 0 0,21 0 15,0 0-15,1-21 0,-1 0 16,21 0-16,-21 0 0,22 0 15,20 0-15,-21-21 0,-20 21 16,20-21-16,0-21 0,1 21 0,-22-1 16,21 1-16,0-21 0,-20 21 15,20-22-15,0-20 16,-21 21-16,22-43 0,-22 43 0,-21-1 16,0 1-16,0 0 0,0-1 15,0 1-15,0 0 0,0-1 0,0 22 16,0 0-16,0 0 15,-21 21-15,0 0 16,-1 21-16,1 0 0,21 21 16,-21 1-16,0-22 0,21 21 15,-21 1-15,21-1 0,0 0 0,-21 1 16,21-1-16,0 0 0,0 1 0,0-1 16,0-21-16,0 21 0,0-20 15,0 20-15,0-21 0,21 0 0,21 0 16,-21-21-16,0 22 0,1-22 15,-1 0-15,21 0 0,-21 0 16,22-22-16,-22 1 0,21 0 0,-21 0 16,0 21-16,43-42 15,-64-1-15,21 22 0,0 0 0,0 0 16,-21-22-16,0 22 0,0 0 0,22 0 16,-22 0-16,0 0 0,0-1 15,0 1-15,0 42 31,-22 1-15,22-1-16,0 0 0,-21 0 16,21 0-16,0 0 0,-21 1 0,21 20 15,0-21-15,0 0 0,0 22 16,0-22-16,0 0 0,21 0 16,0 0-16,1 0 0,-1-21 15,0 0-15,0 0 0,0 0 0,0 0 16,43-21-16,-43 21 15,0-21-15,0 0 0,1 21 16,-1-21-16,0 0 0,0-1 0,-21-20 16,0 21-16,21 0 0,-21 0 0,21-22 15,-21 22-15,0 0 0,0-21 16,0 20-16,0 1 0,0 0 0,0 0 16,0 0-16,0 42 46,0 0-46,0 0 0,0 22 16,0-22-16,0 0 0,-21 0 16,21 21-16,0-20 0,0-1 0,0 21 0,0 0 15,0-20-15,0-1 16,0 0-16,0 0 0,0 0 16,21 0-16,1-21 0,-1 0 15,0 0-15,0 0 0,0 0 0,0 0 16,22-21-16,-22 21 0,21-42 15,-21 21-15,1 0 0,20-1 16,-21 1-16,0 0 0,-21 0 16,21 0-16,1-22 0,-22 22 0,0 0 15,0 0-15,0-21 0,0 20 16,0 1-16,0 0 0,-22 21 47,1 0-47,21 21 0,0 0 15,-21 1-15,21-1 16,0 0 0,21-21-16,0 0 15,1 0-15,-1 0 0,0 0 16,0 0-16,0 0 0,0 0 0,1-21 16,-1 21-16,0-21 0,0 21 0,0-22 15,0 1-15,1 21 0,-22-21 16,21 21-16,-21-21 15,0 42 17,-21 0-17,21 0-15,-22 1 0,22-1 16,0 0-16,0 0 0,-21 21 0,21-20 16,0-1-16,0 0 0,0 0 15,0 0-15,0 0 0,0 1 16,21-22-16,1 0 15,-1 21-15,0-21 0,0 0 16,0 0-16,0 0 0,22 0 16,-22-21-16,0 21 0,0-22 0,0 1 15,1 0-15,-1 21 0,0-21 0,0 0 16,0 0-16,0-22 0,-21 22 16,22 0-16,-1 0 0,-21 0 0,21-22 15,-21 22-15,0 0 16,0 42 15,0 0-31,0 0 0,-21 1 16,21-1-16,-21 0 0,21 0 15,-22 0-15,22 0 0,0 1 0,0-1 16,0 0-16,0 0 0,0 0 16,0 0-16,0 1 0,43-1 15,-22 0-15,21-21 0,-21 0 16,22 0-16,63 0 15,-85 0-15,21 0 0,0-21 0,-20 0 16,20 21-16,0-22 0,1-20 16,-22 21-16,0 0 15,0 0-15,-21-1 0,0-20 0,21 21 0,-21-21 16,0 20-16,0 1 0,0 0 16,0 0-16,0 0 0,0 42 31,-21-21-31,21 21 15,-21 0-15,21 0 0,-21 1 16,21-1-16,0 21 0,0-21 16,-21 22-16,21-22 0,-22 0 15,22 0-15,0 0 0,0 0 16,0 1-16,0-1 16,0-42 30,0-1-46,0 1 0,0 0 16,0 0-16,0 0 0,0-22 16,22 22-16,-1 0 0,0-21 15,0 21-15,0-22 0,22 22 0,-22-21 16,0 21-16,0-1 0,0 22 0,0-21 16,1 21-16,-1 0 0,0 0 15,0 0-15,-21 21 0,0 1 0,21-1 16,0 0-16,1 0 0,-22 0 0,0 0 15,21 22-15,0-22 0,-21 0 16,0 0-16,0 0 0,0 1 16,0-1-16,0 0 0,0 0 0,0 0 15,-21-21 1,21 21-16,0-42 31</inkml:trace>
  <inkml:trace contextRef="#ctx0" brushRef="#br1" timeOffset="132768.85">11366 9165 0,'0'0'15,"0"-21"-15,0 0 0,0 0 0,0 0 0,0-1 16,-21 1-16,-21 21 15,21-21-15,0 21 0,-22 0 0,22 0 16,-21 0-16,21 0 0,-22 0 16,1 21-16,21 0 0,-22-21 0,22 22 15,-21 20-15,21-21 0,-22 0 0,22 0 16,0 1-16,21-1 0,0 21 16,0-21-16,0 0 0,0 1 15,0-1-15,21-21 0,0 21 16,1-21-16,20 0 0,-21 0 15,21 0-15,-20 0 0,20 0 16,-21 0-16,21-21 0,-20 21 0,20-21 16,-21-1-16,0 22 0,0-21 15,1 0-15,-22 0 0,21 0 0,0 0 16,-21-1-16,21 1 0,-21 0 0,0 0 16,0 0-16,0 0 15,0 42 16,0 0-15,-21 0-16,21 0 16,0 0-16,0 1 0,-21 20 15,0-21-15,21 21 0,-22-20 0,22 20 0,-21 0 16,0 1-16,0-1 16,0 0-16,21 22 0,0-22 0,0 22 15,-21-22-15,21 21 0,0 1 0,0-22 16,0 22-16,0-1 0,0-20 0,0 20 15,0-21-15,0 22 0,0-22 16,0 22-16,0-1 0,0-20 0,0 62 16,-22-62-16,1 41 15,0-41-15,0-1 0,0-21 0,-22 0 16,22 1-16,0-1 0,0 0 16,0-21-16,0 0 0,-1 21 0,-20-21 15,21 0-15,0 0 16,0 0-16,-1 0 0,1-21 0,0 0 15,0 0 1,21-1-16,0 1 0,-21 0 16,21 0-16,-21 0 0,21-22 0,-22 1 15,22 21-15</inkml:trace>
  <inkml:trace contextRef="#ctx0" brushRef="#br1" timeOffset="133024.7">9737 8890 0,'-22'0'16,"22"-21"-1,22 21 17,-1 0-17,0 0-15</inkml:trace>
  <inkml:trace contextRef="#ctx0" brushRef="#br1" timeOffset="136529.06">12128 9356 0,'0'0'0,"0"21"0,22-21 31,-1 0-15,0-21-16,0 21 16,0-21-16,0-1 0,1 22 0,-1-21 15,0 0-15,0 0 0,-21 0 16,21 0-16,0-22 0,-21 22 0,0 0 16,0-21-16,0 20 0,0-41 15,0 42-15,0 0 0,0-1 16,0 1-16,-21 21 15,0 0-15,0 0 16,21 21-16,-21 1 0,0-1 0,-1 21 16,22-21-16,0 22 0,-21-1 0,21-21 15,0 21-15,-21 1 0,21-22 16,0 21-16,0-21 0,0 1 16,0-1-16,0 0 0,21 0 0,0-21 15,1 0-15,-22 21 0,21-21 16,0 0-16,0 0 0,0 0 15,0 0-15,1-21 0,-1 0 0,0 21 16,0-21-16,0 0 0,0-1 0,1 1 16,20 0-16,-21 0 0,0-21 15,0 20-15,1-20 0,-1 21 0,21 0 16,-21 0-16,0-1 0,1 1 16,20 0-16,-21 0 0,0 21 0,22 0 15,-22 0-15,0 0 0,0 0 16,0 0-16,0 21 15,-21 21-15,0-20 0,0-1 16,0 0-16,0 0 0,0 21 0,-21-20 16,21-1-16,-21 0 0,0 0 15,0 0-15,0 0 0,21 1 16,-22-1-16,1-21 0,21 21 0,0-42 31,21 0-15,1-1-16,-22 1 0,21 21 15,0-21-15,0-21 0,0 21 0,-21-1 16,21 1-16,1-21 16,20 21-16,-21 0 0,0-22 0,0 22 15,1 0-15,-1 0 0,0 21 0,0-21 16,0 21-16,-42 21 31,0 0-15,0-21-16,21 21 0,-21 0 15,-1 22-15,22-22 0,-21 0 0,21 0 16,0 21-16,0-20 0,-21-1 0,21 0 16,0 0-16,0 0 0,0 0 15,0 1-15,21-1 0,0-21 0,1 21 16,-1-21-16,21 0 16,0 0-16,-20 0 0,20 0 15,-21 0-15,21 0 0,1-21 0,-22 21 16,21-21-16,-21-1 0,22 22 0,-22-21 15,0 0-15,0 0 0,0-43 16,-21 43-16,0 0 0,22-21 16,-22 21-16,0-22 0,0 22 0,0-21 15,0 21-15,0-1 0,0 1 0,-22 21 16,1 0-16,0 0 16,0 0-16,0 21 0,21 1 15,-21 20-15,-1-21 0,22 0 0,0 22 16,0-22-16,-21 21 0,21-21 15,0 43-15,0-43 16,0 0-16,21 0 0,-21 0 0,22 1 16,-1-22-16,0 21 0,0-21 15,0 0-15,0 0 0,1 0 0,-1 0 16,21 0-16,-21 0 0,22 0 0,-22 0 16,0-21-16,0-1 0,21 22 15,-20-21-15,-1 0 0,0 0 0,0 0 16,0 0-16,22-1 0,-22 1 15,0-21-15,0 21 0,0-22 0,0 22 16,1-21-16,-22 21 0,21 0 0,0-1 16,-21 1-16,21 21 15,-21 21 17,0 1-32,0-1 0,0 0 15,0 0-15,0 0 16,0-42 31,0 0-32,0 0-15,0 0 0,0-1 16,0 1 0,-21 21-1,0 0 1,0 21-16,-1 1 15,1-1-15,21 21 0,-21-21 16,0 0-16,21 1 0,-21 20 0,21-21 16,0 0-16,0 0 0,0 22 15,0-22-15,0 0 0,0 0 0,0 0 16,0 1-16,21-22 0,0 0 16,0 21-16,0-21 0,1 0 15,20 0-15,-21 0 0,0 0 0,22 0 16,-22 0-16,21 0 0,-21-21 15,0-1-15,1 22 0,-1-21 0,0 0 16,0 0-16,0 0 0,0-22 16,1 22-16,-22 0 0,0-21 0,0 21 15,21-22-15,-21 22 0,0 0 0,0 0 16,21 0-16,-21-1 16,0 44-1,-21-1 1,0 0-16,21 0 0,-22 0 15,22 22-15,0-22 0,0 42 16,-21-42-16,21 1 0,0-1 0,0 0 16,0 0-16,0 0 0,0 0 15,21 1-15,1-22 0,-1 21 0,0-21 16,0 0-16,0 0 0,0 0 16,1 0-16,-1 0 0,0 0 15,0-21-15,0-1 0,0 1 16,1 0-16,-1 0 0,-21 0 0,21 0 15,-21-22-15,21 22 0,0-21 16,-21 21-16,0-22 0,0 22 0,21-21 16,-21 21-16,0-1 0,0 1 15,0 42 17,-21 1-32,21 20 0,-21-21 15,21 0-15,0 22 0,0-22 16,-21 0-16,21 0 0,0 43 15,0-43-15,0 0 0,0 21 16,0-21-16,21 1 0,0-22 16,0 0-16,1 0 15,-1 0-15,0 0 0,0 0 0,0 0 16,0 0-16,1 0 0,20-22 0,-21 22 16,0-21-16,22 0 0,-1-21 15,0-1-15,-21 22 16,22-42-16,-22 20 0,0 1 15,0 0-15,0-1 0,1 1 16,-1 0-16,0-43 0,-21 43 16,0-1-16,0 22 0,0 0 0,0 0 15,0 0-15,0 0 0,-21 21 16,0 0 0,21 21-16,-22 0 0,1 21 15,21-21-15,-21 22 0,21-22 0,0 21 16,-21 1-16,21-1 0,-21 43 15,21-43-15,0 0 16,0 1-16,0-22 0,0 21 0,0-21 16,0 0-16,0 1 0,0 20 0,42-21 15,-21 0-15,0-21 16,1 0-16,-1 0 0,0 0 0,0 0 16,21 0-16,-20 0 0,-1 0 0,0 0 15,0-21-15,0 0 0,22 21 16,-22-21-16,0 0 0,0-1 0,0-20 15,0 21-15,-21 0 0,22-22 0,-1 22 16,-21-21-16,21 21 0,-21-22 16,0 22-16,0 0 0,21 0 0,-21 0 15,-21 42 17,21 0-32,-21 0 0,21 0 15,0 1-15,0 20 0,-21-21 0,21 0 16,0 22-16,-22-22 0,22 0 15,0 0-15,0 0 0,0 0 16,0 1-16,0-1 0,0 0 0,22-21 0,-1 0 16,0 21-16,0-21 15,0 0-15,0 0 0,1 0 0,20 0 16,-21 0-16,0-21 0,0 0 0,1 21 16,-1-21-16,0-1 0,0 1 15,0 0-15,-21-21 0,21 21 16,1-1-16,-1-20 0,-21 21 0,0 0 15,21 0-15,-21-1 0,21 1 16,-21 0-16,0 42 31,-21 0-31,21 1 16,-21-1-16,21 0 0,-43 106 16,43-106-1,0 21 1,0-20-16,0-1 0,22 0 0,-1-21 15,0 0-15,0 0 0,0 0 16,0 0-16,1 0 16,-1 0-16,0 0 0,-21-21 15,0 0-15,0-1 0,0 1 16,0 0-16,0 0 0,0 0 16,0 0-16,0-1 0,0 1 0,-21 0 15,21 0-15,-21 0 0,21 0 16,-43 21-16,43-22 0,21 22 47,1 0-32,-1-21-15,0 21 0,0 0 0,21 0 16,-20-21-16,-1 21 16,21 0-16,-21-21 0,0 21 0,1-21 15,-1 21-15,0 0 0,0 0 0,0 0 16,0 21-1,-21 0-15,22 0 16,-22 0-16,0 1 0,0-1 16,0 0-16,0 0 0,0 0 15,0 0-15,0 1 0,0-1 0,0 21 16,-22-21-16,22 0 0,-21-21 16,21 22-16,-21-1 0,21 0 15,-21-21 1,21 21-16,0-42 31,0 0-15,0 0-16,21-1 0,0 1 0,-21 0 15,21-21-15,1 21 16,-1-22-16,0 1 0,21 0 0,-21-1 0,1 22 16,41-64-16,-42 64 15,22 0-15,-22 0 0,0 21 16,0 0-16,0 0 0,0 63 15,-21-20-15,0-1 16,0-21-16,0 22 0,0 41 16,0-63-16,-21 22 0,21-22 0,0 21 15,0-21-15,0 1 0,0-1 0,21 0 16,-21 0-16,22-21 0,41 21 16,-21-21-16,-20 0 0,20 0 15,-21 0-15,21 0 0,-20 0 0,-1 0 16,21-21-16,-21 21 0,0-21 15,1 0-15,-22 0 0,21-1 16,-21 1-16,0 0 0,0 0 16,0 0-16,0 0 0,0-1 15,0 1-15,0 0 0,0 0 0</inkml:trace>
  <inkml:trace contextRef="#ctx0" brushRef="#br1" timeOffset="136898.64">15938 8382 0,'-21'0'0,"42"0"0,-63 0 15,42 21 32</inkml:trace>
  <inkml:trace contextRef="#ctx0" brushRef="#br1" timeOffset="137130.51">15071 8763 0,'0'0'0,"0"21"16,63-21 0,-42 0-16,64 0 15,-43 0-15,1 0 0,20 0 16,-21 0-16,1 0 0,20 0 0,-20-21 15,-1 21-15,0-21 0,1 21 0,-22 0 16,21 0-16,-21-21 0,43 21 16</inkml:trace>
  <inkml:trace contextRef="#ctx0" brushRef="#br1" timeOffset="137732.93">17970 9123 0,'0'0'0,"22"0"0,-1 0 16,0 0-16,-21 21 93</inkml:trace>
  <inkml:trace contextRef="#ctx0" brushRef="#br0" timeOffset="163336.43">2603 11494 0,'0'0'0</inkml:trace>
  <inkml:trace contextRef="#ctx0" brushRef="#br0" timeOffset="170852.49">6816 11388 0,'-22'0'0,"44"0"0,-65 0 16,22 0-16,0 0 16,42 0 46,0 0-62,22 0 16,-22 0-16,0 0 0,0 0 15,21 0-15,1 0 0,-22 0 16,64 0-16,-22 0 0,-21 0 16,1 0-16,-1 0 0,22 0 15,-22 0-15,0 0 0,22 0 0,-1 0 16,1-21-16,-1 21 0,1 0 0,-1 0 16,85-22-16,-84 22 15,-1 0-15,1-21 0,-22 21 0,22-21 16,-22 21-16,0 0 0,1-21 0,-1 21 15,-21 0-15,22 0 16,-22-21-16,0 21 0,0-21 16,-21-1-16,0 1 15,0 0 1,-21 21 0,0 0-16,0 0 0,-1 0 15,1 0-15,0 0 0,0 0 16,0 0-16,0 0 0,-1 0 15,-20 0-15,21 0 0,0 0 0,0 0 16,-22 0-16,22 0 0,-21 0 16,21 0-16,-22 0 0,1 0 0,0 0 15,-1 0-15,-20 0 0,20 0 16,1 21-16,0-21 0,-22 0 16,22 0-16,0 21 0,-1-21 0,1 0 15,0 22-15,-1-22 0,1 21 16,0-21-16,-1 21 0,1-21 0,0 21 15,-1-21-15,1 21 0,0-21 16,-1 0-16,1 21 0,21-21 0,0 0 16,-1 22-16,1-22 0,0 0 0,0 0 47,0 0-16,0 21-16,-1-21 17,22 21 30,0 0-46</inkml:trace>
  <inkml:trace contextRef="#ctx0" brushRef="#br0" timeOffset="171318.96">6794 11472 0,'0'0'0,"0"-21"31,0 42 32,0 1-48,0-1-15,0 0 0,22 0 16,-22 0-16,0 0 0,0 1 16,0 20-16,21-21 0,-21 0 15,0 0-15,0 1 0,0 20 0,0-21 16,0 21-16,0 43 16,0-43-16,0 1 15,0-1-15,0-21 0,-21 22 0,21-1 16,0 0-16,0 1 0,-22-22 0,1 63 15,21-62-15,-21 20 16,21-21-16,0 0 0,0 22 0,-21-22 16,21 0-16,-21 0 0,21 0 15,-21 0-15,21 1 16,0-44 0,0 1-1</inkml:trace>
  <inkml:trace contextRef="#ctx0" brushRef="#br0" timeOffset="172072.53">8403 11345 0,'0'-21'0,"0"42"0,21-42 15,-21 0-15,0 0 32,21 21-17,-21-21 1,0 42 62,0 0-78,0 0 0,0 0 0,0 22 16,0-22-16,0 21 0,0-21 0,0 22 15,0-1-15,0 0 0,0 1 16,0 20-16,0-20 0,0-1 0,0 0 15,-21 22-15,21-22 0,0 0 0,0 1 16,0-1-16,-21 0 0,21 1 16,0-1-16,0-21 0,0 22 0,0-22 15,0 0-15,0 0 0,0 0 16,0 0-16,0 1 0,0-1 16,0 0-16</inkml:trace>
  <inkml:trace contextRef="#ctx0" brushRef="#br0" timeOffset="173588.66">6752 12488 0,'0'22'32,"0"-1"-17,0 0-15,0 0 16,0 0-16,0 0 15,0 1-15,-21-1 0,0 0 16,21 0-16,0 0 0,0 0 16,-21 1-16,21-1 15,-22 0-15,1 0 0,21 0 0,0 0 16,-21 1-16,21-1 0,-21-21 16,21 21-16,-21-21 0,21 21 15,-21 0-15,-1 0 0,1-21 16,0 22-16,21-1 0,-21-21 15,0 21-15,0-21 0,-1 21 16,1 0-16,0 0 0,0-21 0,21 22 16,-21-22-16,0 21 15,-1 0-15,1 0 16,21 0-16,-21-21 16,21 21-1,0 1-15,-21-22 0,0 21 16,21 0-1,-21 0-15,-1-21 16,22 21-16,0 0 0,-21-21 16,0 22-16,0-22 0,21 21 15,-21 0-15,0 0 16,21 0-16,-22-21 16,22 21-16,-21 1 0,21-1 15,-21 0-15,21 0 16,0 0-16,0 0 15,0 1-15,0-1 0,0 0 16,0 0-16,0 0 0,0 0 16,0 1-16,0-1 0,0 0 15,0 0-15,0 0 0,0 0 16,0 1-16,0-1 0,0 0 0,0 0 16,0 0-16,0 0 0,0 1 0,0-1 15,-21 0-15,21 0 0,0 0 16,-21 22-16,21-22 0,0 0 0,0 21 15,-21-21-15,21 22 0,-22-22 0,22 21 16,0 1-16,0-1 0,-21 0 16,21 1-16,-21-1 0,21 0 0,0 1 15,0-1-15,0 0 0,0 1 16,0-1-16,0 0 0,0 22 16,-21-22-16,21 22 0,0-1 0,-21 1 15,21-22-15,0 21 0,-21 64 16,-1-63-16,1-1 0,21 1 15,0-1-15,0 1 0,0-1 0,-21 1 16,21-1-16,0 1 0,0-1 0,0 64 16,0-84-16,0 20 15,0-20-15,0 20 0,0-21 0,0 1 16,21-1-16,-21 22 0,21-22 0,-21-21 16,0 21-16,0 1 0,22-22 15,-22 0-15,0 0 0</inkml:trace>
  <inkml:trace contextRef="#ctx0" brushRef="#br0" timeOffset="176453.05">8318 12383 0,'0'-22'46,"22"22"-30,-1 0 0,-21 22 62,0-1-78,0 0 15,0 0-15,0 0 16,0 0-16,0 1 16,0-1-16,0 0 15,0 0-15,0 0 0,0 0 16,0 1-16,0-1 16,0 0-1,0 0-15,0 0 0,0 0 16,0 1-1,0-1 1,21 0-16,0-21 16,-21 21-16,0 0 15,21-21-15,0 0 0,-21 21 0,22-21 16,-1 0-16,-21 22 16,21-22-16,0 0 0,0 0 15,0 0-15,-21 21 0,22-21 0,-1 0 16,0 21-16,0-21 15,0 21-15,0-21 0,-21 21 16,22-21-16,-1 0 16,-21 21-16,0 1 15,21-22-15,-21 21 0,21-21 0,-21 21 16,0 0-16,21-21 16,-21 21-16,21 0 0,-21 1 15,0-1-15,0 0 0,0 0 16,0 0-16,0 0 15,0 1-15,0-1 0,0 0 0,0 0 16,0 0-16,0 0 0,0 1 0,0-1 16,0 21-16,0-21 0,0 0 15,-21 22-15,21-22 0,-21 0 0,0 21 16,21-20-16,0 20 0,0-21 16,-21 0-16,21 22 0,0-22 15,-21 0-15,21 21 0,0-21 0,0 1 16,0 20-16,0-21 0,-22 0 15,22 22-15,0-22 0,0 21 0,0-21 16,0 22-16,-21-22 0,21 21 0,0-21 16,0 22-16,0-1 0,-21-21 15,21 21-15,-21 1 0,21 20 16,0-42-16,-21 22 0,21-22 0,-21 21 16,21-21-16,-22 22 0,22-22 15,0 0-15,0 0 0,0 22 16,-21-22-16,21 0 0,-21 0 0,21 21 15,0-20-15,0-1 0,0 0 16,-21 42-16,0-20 0,21-22 16,0 0-16,0 21 0,0-20 0,0 20 15,-21-21-15,21 21 0,0 1 16,0-22-16,-22 21 0,22-21 0,0 22 16,0-22-16,0 21 0,0-21 0,0 1 15,0 20-15,0-21 0,0 21 16,-21-20-16,21-1 0,0 21 0,-21-21 15,21 0-15,0 22 0,0-22 0,0 21 16,0-21-16,0 1 16,0 20-16,0-21 0,-21 21 0,21-20 0,0-1 15,0 0-15,-21 21 0,21-21 16,0 1-16,0-1 0,0 0 16,0 0-16,0 0 0,0 0 0,0 1 15,0-1-15,0 0 0,0 0 0,0 0 16,-21 0-16,21 1 0,0-1 15,0 0-15,0 0 0,0 0 16,0 0-16,0 1 0,-22-1 0,22 0 16,0 0-16,0 0 15,0 0-15,0 1 0,0-1 16,0 0-16,0 0 0,0 0 16,0 0-16,0 1 15,0-1-15,0 0 0,0 0 16,0 0-16,0 0 15,0 1-15,0-1 16,0 0 0,-21-21-16,21 21 15,-21 0 1,21 0 0,-21-21-1,0 0 1,21 22-16,-21-22 0,-1 0 15,22 21-15,-21-21 0,0 0 16,0 0-16,0 0 16,0 0-16,-1 0 0,1 0 15,0 0-15,0 0 0,0 0 0,0 0 16,-1 0-16,1 0 0,-21 0 16,21 0-16,0 0 0,-22 0 0,22 0 15,0 0-15,-21 0 0,20 0 0,-20 0 16,21 0-16,-21 0 0,20 0 15,-20 0-15,-21 0 0,41 0 16,1 0-16,-21 0 0,21 0 16,0 0-16,-1 0 0,-20 0 15,21 0-15,0 0 0,0 0 0,-1 0 16,-20 0-16,21 0 0,-21 0 16,20 0-16,-20 0 0,21 0 15,0 0-15,0 0 0,-1 0 16,1 0-16,0 0 0,0-21 0,0 21 15,0 0-15,-1 0 0,1 0 0,-21-22 16,21 22-16,0 0 0,-1 0 0,1-21 16,0 21-16,0 0 0,-21 0 15,20 0-15,1 0 16,21-21-16,-21 21 0,0 0 16,0 0-16,0 0 15,-1-21-15,1 21 0,0 0 16,0-21-1,0 21-15,0 0 16,-1 0-16,1 0 16,0 0-1,0-21 1,0 21-16,0 0 16,-1 0-1,1 0 1,0 0-1,0 0-15,0 0 0,0 0 16,-1 0-16,1 0 16,0 0-16,0 0 15,0 0-15,0 0 16,-1 0 0,1 0-1,0 0 1,0 0-1,0 0-15,0 0 16,-1 0-16,22-22 78</inkml:trace>
  <inkml:trace contextRef="#ctx0" brushRef="#br0" timeOffset="176577.98">5821 16891 0,'21'-21'32,"-21"0"-17,21 21-15,-21-21 0,21-1 16</inkml:trace>
  <inkml:trace contextRef="#ctx0" brushRef="#br0" timeOffset="178273.5">9292 10732 0,'0'-22'15,"0"44"17,21-1-32,-21 0 0,0 21 15,0-21-15,0 1 0,0 20 16,0-21-16,0 0 0,0 22 0,0-22 16,0 21-16,-21-21 0,21 0 0,0 22 15,0-22-15,-21 0 16,21 0-16,-21 0 0,21 1 15,0-1-15,0-42 32,0-1-32,0 1 15,0 0-15</inkml:trace>
  <inkml:trace contextRef="#ctx0" brushRef="#br0" timeOffset="178877.17">9250 10647 0,'-21'-21'0,"21"0"15,0-1 1,0 1-16,0 0 16,21 0-1,0 21-15,0 0 0,0 0 0,22 0 16,-22 0-16,0 0 0,0 0 15,0 21-15,22-21 0,-22 21 0,0 0 16,0 1-16,0-1 0,0 0 0,-21 21 16,0 1-16,0-22 15,0 0-15,-21 21 0,0-21 0,0 1 16,-21-1-16,20 0 0,-20 0 16,21 0-16,-21-21 0,20 21 0,1-21 15,0 0-15,0 0 0,0 0 16,21-21-1,21 21 1,0-21-16,0 21 16,0 0-16,1-21 0,-1 21 15,21 0-15,-21 0 0,22 0 0,-22 0 0,21 0 16,0 0-16,1 0 0,-22 21 16,21-21-16,1 21 0,-22 0 0,21-21 15,-21 22-15,0-1 0,1 0 16,-22 0-16,0 0 0,0 0 15,0 1-15,0 20 0,0-21 0,-85 64 16,43-64-16,-1 0 16,1 0-16,0 0 0,-1 1 0,22-1 15,-21 0-15,-1-21 0,22 21 16,-21-21-16,21 0 0,-22 0 0,22 0 16,-21 0-16,21 0 0,21-21 15,-21 21-15,21-21 16,0 0-16,0-1 0,21 1 15,0 0-15,0 21 0,0-21 16,0 0-16,1 21 0,-1-21 16</inkml:trace>
  <inkml:trace contextRef="#ctx0" brushRef="#br0" timeOffset="179376.88">10202 10880 0,'0'0'0,"0"-21"15,-21 21 17,0 21-17,0 0-15,21 0 0,-21 0 0,-1 0 16,1 1-16,0 20 0,21-21 0,-21 21 15,0-20-15,21 20 0,-21 0 16,21-21-16,0 1 0,0 20 0,0-21 16,0 0-16,21 0 0,0 1 15,0-22-15,0 0 0,0 0 16,1 0-16,-1 0 0,42 0 16,-42 0-16,1-22 0,20 22 15,-21-21-15,0 0 0,0-21 16,1 21-16,-1-1 0,0-20 0,0 0 15,0 21-15,-21-22 0,0 1 0,0-22 16,0 43-16,-21-21 16,0 21-16,0 0 0,0 21 15,-1 0-15,-20 0 0,21 0 0,0 0 16,-22 0-16,22 0 0,-21 0 16,21 21-16,0 0 0,-1-21 0,1 21 15,0 0-15,21 0 0,-21-21 16,21 22-16,0 20 0,0-21 15,21 0-15,0-21 16,0 0-16,22 0 0,-22 0 16</inkml:trace>
  <inkml:trace contextRef="#ctx0" brushRef="#br0" timeOffset="179713.69">10774 10626 0,'0'0'0,"0"-21"0,0-1 16,0 1-16,-21 21 0,21-21 15,-22 21-15,1 21 16,21 0-16,0 1 16,0-1-16,-21 0 0,21 21 15,-21-21-15,21 22 0,0-1 0,0-21 16,0 22-16,0-1 0,-21 0 15,21-21-15,-21 22 0,21-1 0,-22-21 16,22 22-16,0-1 0,0-21 0,0 0 16,0 22-16,0-22 0,0 0 15,0 0-15,0 0 0,0 0 16,22-21-16,-1 0 16,0 0-16,0 0 0,0-21 15,0 0-15,1 0 0,-1 0 16,0 0-16,0-1 0,0-20 0</inkml:trace>
  <inkml:trace contextRef="#ctx0" brushRef="#br0" timeOffset="180008.52">11134 10647 0,'0'-21'16,"0"42"-16,0-63 0,-22 42 15,1 0 1,0 21-1,21 21 1,-21-21-16,21 0 0,0 22 16,0-22-16,-21 21 0,21 1 0,-21-22 15,-1 21-15,22-21 0,0 22 16,-21-22-16,21 21 0,-21-21 0,21 22 16,-21-22-16,21 0 0,0 0 0,0 0 15,0 0-15,0 1 16,21-22-1,0 0-15,0 0 16,1 0-16,-1-22 0,0 1 16,0 21-16,0-21 0</inkml:trace>
  <inkml:trace contextRef="#ctx0" brushRef="#br0" timeOffset="180297.36">11472 10562 0,'0'-21'0,"0"42"0,-21-42 16,0 21-16,0 0 15,0 21-15,21 0 16,0 22-16,0-22 0,-22 21 16,22-21-16,-21 22 0,21-1 0,0-21 15,0 22-15,-21-1 0,0-21 16,21 21-16,-21-20 0,21 20 15,0-21-15,0 21 0,-21-20 0,21-1 16,0 0-16,0 0 0,0 0 0,0 0 16,0 1-16,0-1 0,0 0 15,21-21 1,0 0-16,0 0 0,-21-21 16</inkml:trace>
  <inkml:trace contextRef="#ctx0" brushRef="#br0" timeOffset="180762.09">11599 10943 0,'-21'21'0,"0"1"15,21-1 1,21-21-1,43 0 1,-43 0-16,0 0 16,0 0-16,0-21 0,0 21 0,1-22 15,-1 1-15,0 21 0,0-21 16,-21 0-16,0 0 16,0 0-16,0-1 15,-21 22 1,0 0-16,0 0 15,-1 0-15,1 0 0,0 22 0,0-22 16,0 21-16,0 0 0,-1 0 0,1 0 16,0 22-16,21-22 0,0 0 15,0 0-15,0 21 0,0 22 16,0-43-16,0 0 0,21 0 16,0 1-16,1-1 0,-1-21 0,0 21 15,21-21-15,-21 0 0,43 0 16,-43 0-16,0 0 0,22 0 15,-22 0-15,0-21 0,0 21 0,0-21 16,0-1-16,1 1 0,-1 0 16,0 21-16,0-42 0,-21 21 0</inkml:trace>
  <inkml:trace contextRef="#ctx0" brushRef="#br0" timeOffset="181161.04">10372 10795 0,'0'0'0,"42"0"32,-21 0-32,21 0 15,1 0-15,-1 0 0,0 0 16,22 0-16,-1 0 0,22 0 0,-21 0 16,20 0-16,-20 0 0,63-21 15,-85 21-15,0 0 16,1 0-16,-22 0 0,0 0 0,0 0 15,0 0-15,-42 0 32,21-21-1</inkml:trace>
  <inkml:trace contextRef="#ctx0" brushRef="#br0" timeOffset="181896.62">13250 11091 0,'-21'0'15,"42"0"-15,-63 0 0,21 0 0,0 0 16,-1 0-16,1 0 0,0 0 16,0 0-16,0 0 15,42 0 17,0 0-32,0 0 0,22 0 0,-1 0 15,21 0-15,-20 0 0,20 0 0,1 0 16,-1 0-16,22 0 15,-22 0-15,22 0 0,0 0 0,-1 0 16,22 0-16,-21 0 0,0 0 0,20 0 16,-20 0-16,0-21 0,-1 21 15,1 0-15,-21 0 0,-1 0 0,-21 0 16,22 0-16,-22 0 0,-21 0 0,1 0 16,20 0-16,-21 0 15,-21-21-15,0 0 47,-21 21-31,0 0-1,0 0-15</inkml:trace>
  <inkml:trace contextRef="#ctx0" brushRef="#br0" timeOffset="182398.34">14690 10795 0,'0'-21'0,"0"42"0,-22-42 0,1 21 31,21 21 0,0 0-31,21-21 0,1 21 16,-1 1-16,0-1 0,0 0 16,0-21-16,0 21 0,22 0 0,-22-21 15,21 21-15,1-21 0,-22 0 0,21 0 16,-21 0-16,22 0 0,-22 0 0,0 0 16,0 0-16,0 0 0,0 0 15,1 0-15,-1 0 0,0 0 16,-42 0 15,0 0-15,-1 0-16,1 0 0,-21 22 0,0-1 15,20 0-15,-20 0 0,21 21 16,-43 1-16,22-1 0,21-21 16,0 22-16,0-22 0,-1 0 0,1 21 15,0-21-15,21 1 0,0-1 16,-21-21-16,21 21 15,-21-42 32</inkml:trace>
  <inkml:trace contextRef="#ctx0" brushRef="#br0" timeOffset="195803.84">16171 10837 0,'0'0'0,"0"-21"15,0 0-15,0 0 16,0 0-16,0 0 16,0 42 15,0 0-31,0 21 16,-21-21-16,21 1 0,-21 20 15,21 0-15,0 1 0,-21-22 0,0 21 16,-1 0-16,22 1 0,-21-1 0,21-21 15,0 22-15,-21-22 16,21 0-16,0 0 0,-21-21 0,21 21 16,21-42 15,0 0-31,-21 0 0,21 0 0,1-22 16,-1 22-16,21-21 0,-21 21 15,0-22-15,1 22 0,20-21 0,-21 21 16,0-1-16,22 1 0,-1 0 15,-21 21-15,0 0 0,0 0 16,1 0-16,-1 0 0,0 42 16,0-20-16,-21-1 15,0 0-15,0 21 0,0-21 0,21 1 16,-21-1-16,0 0 0,21 0 16,-21 0-16,22 0 0,-22 1 0,0-1 15,21-21-15,0 0 0,0 21 16,0-21-16,0 0 0,1 0 0,-1 0 15,0 0-15,0-21 0,21 0 0,-20 21 16,-1-22-16,0 1 0,21-21 16,-21 21-16,22-64 15,-22 22-15,-21 20 16,0 1-16,0 21 0,0-22 16,0 1-16,0 21 0,0-21 0,-21 20 0,0 1 15,-1 0-15,1 0 16,0 0-16,0 0 0,-21 21 15,20 0-15,1 0 0,0 0 16,0 21-16,0 0 0,0-21 16,-1 21-16,22 0 0,0 0 0,0 1 15,0-1-15,0 0 0,22-21 0,-1 21 16,21 0-16,-21 0 0,22-21 16,-1 22-16</inkml:trace>
  <inkml:trace contextRef="#ctx0" brushRef="#br0" timeOffset="196317.55">17822 10753 0,'0'0'0,"0"-21"16,-21-1-16,0 1 0,0 21 0,0-21 15,-1 21-15,1 0 0,0 0 0,-21 0 16,21 0-16,-22 0 0,22 21 15,-21-21-15,21 21 0,-22 22 16,22-22-16,0 0 0,0 21 0,0-20 16,-1 20-16,1-21 0,21 0 0,-21 22 15,21-22-15,0 0 0,0 21 16,0-21-16,0 1 0,0-1 16,21-21-16,0 21 0,1-21 15,-1 0-15,0 0 0,21 0 16,-21 0-16,1-21 0,20 21 15,-21-21-15,21-1 0,-20 1 0,20 0 16,-21-21-16,21-22 0,-20 43 16,-1-21-16,0 21 0,-21-22 15,0 1-15,0 21 0,0 0 0,0-1 16,21 1-16,-21 0 0,0 42 31,-21 0-31,21 1 0,-21-1 16,21 0-16,0 0 0,-21 21 0,21-20 15,0-1-15,0 0 0,0 42 16,0-41-16,0-1 0,0 0 16,0 0-16,21 0 0,0-21 15,0 21-15,0-21 16,0 0-16,1 0 0,-1 0 16,0-21-16,0 21 0,0-21 0,0 0 15,1 0-15</inkml:trace>
  <inkml:trace contextRef="#ctx0" brushRef="#br0" timeOffset="196589.39">18330 10308 0,'0'-21'0,"-42"0"31,21 21-31,0 21 0,21 0 0,0 22 16,-22-1-16,1-21 0,21 43 15,-21-22-15,21 0 0,0 43 16,0-43-16,-21 85 16,21-106-16,0 1 15,0-1-15,0 0 0,0 0 0,0 0 0,0 0 16,21 1 0,0-22-1,0 0-15,1 0 0,-22-22 16,21 1-16,0 21 0</inkml:trace>
  <inkml:trace contextRef="#ctx0" brushRef="#br0" timeOffset="196781.35">18097 10668 0,'0'0'0,"-21"21"0,42-21 31,1 0-31,-1 0 16,0 0-16,0 0 0,0 0 16,0 0-16,1 0 0,-1 0 0,0 0 15,0 0-15,0 0 0,0-21 16</inkml:trace>
  <inkml:trace contextRef="#ctx0" brushRef="#br0" timeOffset="197182.49">18605 10753 0,'0'0'0,"0"21"16,22-21 15,-1 0-31,0-21 16,0 0-16,0 21 0,0-22 15,1 22-15,-22-21 0,21 0 0,-21 0 16,21 0-16,0-22 16,-21 22-16,0 0 0,0 0 15,-42 21 1,21 0-16,-1 21 0,1 0 16,0 0-16,21 1 15,-21-1-15,0 21 0,0-21 0,21 0 16,-22 1-16,22 20 0,0-21 0,0 0 15,0 0-15,0 1 0,0-1 16,0 0-16,0 0 16,22-21-16,-1 0 0,0 21 0,0-21 15,0 0-15,0 0 0,1 0 16,-1 0-16,21 0 0,-21 0 0,0 0 16,1 0-16,-1-21 0</inkml:trace>
  <inkml:trace contextRef="#ctx0" brushRef="#br0" timeOffset="197584.96">19092 10710 0,'0'-21'0,"0"42"0,0-63 0,0 21 15,0 0-15,0 0 16,0-1-16,21 1 16,1 0-16,-1 21 15,0 0-15,0 0 16,0 0-16,0 0 0,1 0 15,-22 21-15,21 0 0,0-21 16,-21 22-16,0 20 16,21-21-16,-21 0 0,0 0 0,0 1 15,0-1-15,0 0 0,0 0 0,0 0 16,0 0-16,0 22 16,0-22-16,-21-21 0,21 21 15,-21-21-15,21-21 31,0 0-15,0 0-16,21-1 0,0 1 16,0-21-16,0 21 15,-21 0-15,22-1 0,20-41 16,-21 42-16,0 0 0,0-1 16,1 1-16,-1 21 15,0 0-15,0 0 0,0 0 16</inkml:trace>
  <inkml:trace contextRef="#ctx0" brushRef="#br0" timeOffset="198088.67">16277 11811 0,'0'-21'0,"0"42"0,0-63 15,0 21-15,0-1 0,0 44 47,0-1-47,0 21 16,0-21-16,-21 22 0,21-1 0,-21 0 15,21 1-15,0-1 0,0 21 16,0-20-16,-21-1 0,21 0 0,0 1 16,0-1-16,0 0 0,-22-20 0,22 41 15,0-42-15,0 0 16,-21 1-16,21-1 0,-21-21 0,21 21 16,-21-21-16,0-21 15,0 0 1,21-1-16,0 1 0</inkml:trace>
  <inkml:trace contextRef="#ctx0" brushRef="#br0" timeOffset="198376.97">16087 11875 0,'0'-22'0,"0"44"0,0-65 0,0 22 0,0 0 16,21 0-16,21 0 15,-21-1-15,0 22 0,1-21 0,-1 21 16,0 0-16,21 0 0,-21 0 15,22 0-15,-22 0 0,21 0 0,-21 0 16,22 21-16,-22 1 0,21 20 16,-42-21-16,0 0 0,0 22 15,0-22-15,0 0 0,-21 21 0,0-21 16,-21 1-16,20-1 0,-20 0 16,0 0-16,21 0 0,-22 0 0,-20 1 15,84-22 16,0-22-15,0 1-16,22 0 0,-22 0 0,0 0 16</inkml:trace>
  <inkml:trace contextRef="#ctx0" brushRef="#br0" timeOffset="198724.77">16658 11959 0,'0'0'15,"21"0"-15,0 0 0,1 0 16,-1 0-1,0 0-15,0 0 0,0 0 16,0 0-16,1 0 0,-1-21 16,0 0-16,0 21 0,21-21 15,-20 0-15,-1 21 0,0-22 16,0 1-16,-21 0 0,0 0 0,0 0 16,0 0-1,-21 21-15,0 0 0,0 0 16,-1 0-16,1 21 0,-21-21 0,21 21 15,0 0-15,-22 0 0,22 22 16,0-22-16,0 21 0,0-21 0,21 22 16,0-22-16,0 0 0,0 21 0,0-21 15,0 1-15,0-1 16,21 0-16,0-21 0,0 0 0,0 0 16,0 21-16,1-21 0,20 0 15,-21 0-15,21 0 0,-20-21 0,20 0 16,-21 0-16,21-1 0,1-41 15,-1 21-15</inkml:trace>
  <inkml:trace contextRef="#ctx0" brushRef="#br0" timeOffset="198948.65">17462 11599 0,'0'22'15,"0"-1"1,0 0-16,0 0 0,-21 0 0,0 0 15,21 22-15,-21-22 0,21 21 0,-21 1 16,21-22-16,0 21 16,0-21-16,0 22 0,0-22 0,0 0 15,0 0-15,0 0 0,0 0 0,0 1 16,0-1-16,0 0 16,21-21-16,0 0 15,0 0-15,0 0 0</inkml:trace>
  <inkml:trace contextRef="#ctx0" brushRef="#br0" timeOffset="199146.54">17230 11938 0,'0'0'16,"-22"0"-16,1 0 15,21-21-15,21 21 16,1 0-16,-1 0 15,0 0-15,0 0 0,0 0 0,0 0 16,22-21-16,-22 21 0,21 0 16,-21-21-16,22 21 0,-22-22 0,21 22 15,-21 0-15</inkml:trace>
  <inkml:trace contextRef="#ctx0" brushRef="#br0" timeOffset="199548.94">17886 11811 0,'0'-21'31,"0"0"-31,0 0 16,21-1-16,0 1 16,0 21-16,0 0 15,1 0-15,-1 0 16,0 0-16,-21 21 15,0 1-15,21-1 0,-21 0 16,0 0-16,0 0 0,0 0 16,0 1-16,0-1 0,0 0 15,0 0-15,0 0 0,0 0 16,-21 1-16,21-1 16,-21-21-1,21-21 1,0-1-1,0 1-15,0 0 16,0 0-16,0 0 0,0 0 16,0-1-16,21 1 0,0 21 0,0-42 15,0 21 1,22 0-16,-22 21 0,21-22 0,1 22 0,20 0 16</inkml:trace>
  <inkml:trace contextRef="#ctx0" brushRef="#br0" timeOffset="200202.57">18775 11684 0,'0'0'0,"-21"0"0,-128 64 31,107-64-31,21 21 16,0 0-16,-22 21 0,22-21 15,0 1-15,0-1 0,0 0 0,0 0 16,21 0-16,0 0 0,0 1 15,0-1-15,21-21 16,0 0-16,0 0 0,0 0 0,0 0 16,1 0-16,20 0 0,-21 0 15,0 0-15,0-21 0,1-1 0,-1 22 16,21-21-16,-42 0 0,21 0 0,0 0 16,-21 0-16,0-1 0,0 1 15,0 0-15,0 0 0,0 0 16,-21 0-16,0 21 0,0-22 0,0 22 15,-22-21-15,22 21 0,0 0 16,0 0-16,0 0 0,0 0 0,42 0 47,0 0-47,0 21 0,0-21 0,22 0 16,-22 0-16,21 0 0,-21 0 15,22 0-15,-22 0 0,0-21 0,21 21 16,-21-21-16,22 21 0,-22-21 0,21 0 15,-21 0-15,1 21 0,-1-22 16,0 1-16,0 0 0,0-21 16,-21 21-16,0-1 0,0 1 0,0 0 15,0 0-15,0 0 0,0 0 16,0-1-16,-21 44 16,21-1-1,-21 21-15,21-21 0,-21 22 16,21-22-16,-21 21 0,-1 0 0,1 1 15,21-22-15,0 21 0,0 1 0,0-22 16,-21 21-16,21-21 0,0 0 16,0 1-16,0 20 0,0-21 0,21-21 15,-21 21-15,21 0 0,1-21 16,-1 0-16,0 22 0,0-22 16,0 0-16,0 0 0,1 0 0,-1-22 15,0 1-15,0 21 16</inkml:trace>
  <inkml:trace contextRef="#ctx0" brushRef="#br0" timeOffset="200376.48">19367 11811 0,'0'0'0,"-21"0"0,21 21 46</inkml:trace>
  <inkml:trace contextRef="#ctx0" brushRef="#br0" timeOffset="201668.97">17187 12658 0,'-21'0'62,"0"0"-31,21 21-31,-21-21 16</inkml:trace>
  <inkml:trace contextRef="#ctx0" brushRef="#br0" timeOffset="201896.77">17124 12933 0,'0'21'16,"0"0"-1,0 0 16,-21 1-15,21-1 0,-22-21-16</inkml:trace>
  <inkml:trace contextRef="#ctx0" brushRef="#br0" timeOffset="202082.66">17081 13250 0,'0'22'0,"0"-1"16,-21-21 15,21 21-31,-21-21 16,0 0-16,0 21 15,0-21 1</inkml:trace>
  <inkml:trace contextRef="#ctx0" brushRef="#br0" timeOffset="202280.55">16997 13483 0,'-21'21'31,"21"1"0</inkml:trace>
  <inkml:trace contextRef="#ctx0" brushRef="#br0" timeOffset="202492.17">16976 13674 0,'0'21'0,"0"21"15,0-21 1,21-21-16,-21 22 0,0-1 16,0 0-16,0 0 15,-21-21 1,-1 0-16,1 0 0,0 0 15,0 0-15,0 0 16,0 0-16</inkml:trace>
  <inkml:trace contextRef="#ctx0" brushRef="#br0" timeOffset="206952.64">16616 11472 0,'-21'0'0,"-1"0"16,1-21-1,0 21 1,0 0-1,0-21 1,0 21 0,-1 0-16,1 0 0,0 0 15,0 0-15,0 0 0,0 0 16,-1 0-16,1 0 0,0 0 16,0 0-16,0 0 0,0 0 0,-22 0 15,22 21-15,0-21 0,0 0 0,0 0 16,-1 0-16,1 0 15,21 21 1,21-21 78,1 0-94,-1 0 0,0 0 15,0 0-15,21 0 0,-20 0 0,-1 0 16,0 0-16,0 0 0,21 0 16,-20 0-16,-1 0 0,0 0 15,0 0-15,0 0 0,0 0 0,1 0 16,-1 0-16,21 0 0,-21 0 0,0 0 16,22 0-16,-1 0 0,-21 0 15,22 0-15,-1 0 0,0 0 0,1 0 16,20 0-16,-21 0 0,1 0 15,-1 0-15,22 0 0,-22 0 0,0 0 16,-21 0-16,22 0 0,-1 0 0,-21 0 16,0 0-16,22 0 0,-22 0 15,0-21-15,0 21 0,0 0 16,22 0-16,-22 0 0,0 0 0,21 0 16,-20 0-16,-1 0 0,21 0 15,0 0-15,-20 0 0,20 0 0,-21-21 16,0 21-16,22 0 0,-22 0 15,0 0-15,0 0 0,0 0 0,0 0 16,22 0-16,-22 0 0,0 0 16,0 0-16,0 0 0,1 0 15,41 0-15,-42 0 0,0 0 16,22 0-16,-22 0 0,21 0 0,-21 0 16,22 0-16,-22 0 0,21 0 15,-21 0-15,22-21 0,-22 21 0,21 0 16,-21 0-16,22 0 0,-1 0 15,-21 0-15,22 0 0,-1-21 16,0 21-16,1 0 0,-22 0 0,63 0 16,-62-21-16,20 21 15,-21 0-15,21 0 0,1 0 16,-22 0-16,0 0 0,0 0 0,0 0 16,1 0-16,-1 0 15,0 0-15,0 0 0,0 0 16,0 0-1,-21-22 48,0 1-32</inkml:trace>
  <inkml:trace contextRef="#ctx0" brushRef="#br0" timeOffset="207872.75">16637 12552 0,'0'0'16,"-21"0"-16,0 0 0,-1 0 0,1 0 15,0 0-15,0 0 0,0 0 16,0 0-16,-1 0 0,1 0 15,0 0-15,-21 0 0,21 0 0,-1 0 16,1 0-16,0 0 16,0 0-1,42 0 17,0 0-32,22 0 15,-22 0-15,0 0 0,21 0 16,-21-21-16,22 21 0,-1 0 0,22 0 15,-1 0-15,-21 0 0,22 0 16,-1 0-16,86 0 0,-65 0 16,-20 0-16,20 0 0,1 0 0,0 0 15,-1 0-15,1 0 0,0 0 16,-1 0-16,1 0 0,0 0 0,-1 0 16,1 0-16,0 0 0,-1 0 15,1 0-15,0 0 0,-1 0 0,-20 0 16,21 0-16,42 0 15,-85 0-15,21 0 0,-20 0 0,-1 0 16,-21 0-16,22 0 0,-22 0 16,0 0-16,0 0 0,0 0 0,0 0 15,-42 0 95</inkml:trace>
  <inkml:trace contextRef="#ctx0" brushRef="#br0" timeOffset="208724.52">16256 13208 0,'0'0'0,"-21"0"0,-22 0 0,22 0 15,-21 0-15,0 0 16,20 0-16,1 0 0,0 0 16,0 0-16,0 0 0,0 0 0,-1 0 15,22-21 17,22 21-1,-1 0-31,0 0 15,0 0-15,0 0 0,0 0 16,22 0-16,-1 0 0,0 0 0,85 0 16,-63 0-16,-1 0 0,22 0 15,-21 0-15,20 0 0,1 0 16,0 0-16,20 0 0,-20 0 0,127 21 16,-106-21-16,-1 0 15,1 21-15,0-21 0,-21 0 0,21 0 16,-22 21-16,1-21 0,0 0 0,-22 0 15,22 0-15,-22 0 0,22 0 16,-22 0-16,-20 0 0,20 0 0,-20 0 16,20 0-16,-21 0 0,-20 0 0,20 0 15,-21 0-15,0 0 0,-21-21 16,21 21-16,-42 0 31,0 0-31,0 0 0,0 0 16,0 0-16,-1 0 0,-20 0 15,21 0-15,-21 0 0</inkml:trace>
  <inkml:trace contextRef="#ctx0" brushRef="#br0" timeOffset="209470.09">16044 13864 0,'-42'0'0,"84"0"0,-105 0 0,42 21 0,-22-21 15,22 0-15,-21 0 0,21 0 16,-1 0-16,1 22 0,0-22 0,0 0 16,0 0-16,42 0 31,0 0-31,0 0 16,0 0-16,1 0 0,-1 0 0,0 0 15,0 0-15,0 0 0,22 0 0,-22 0 16,21 0-16,0 0 15,1 0-15,-1 0 0,0 0 0,22 0 16,-1 21-16,1-21 0,63 21 16,-42 0-16,-1-21 0,1 21 15,0-21-15,-1 0 0,22 21 0,-21-21 16,21 0-16,-22 22 0,22-22 0,85 21 16,-86-21-16,-20 0 0,0 0 15,-1 0-15,-20 21 0,21-21 16,-22 0-16,1 0 0,-1 0 0,43 0 15,-43 0-15,-20 0 0,41 0 16,-41 0-16,-22 0 16,0 0-16,21-21 0,-20 21 15,-1 0-15,0 0 16,-42 0 15,0 0-31,-1 0 16,1 0-16,0 0 15</inkml:trace>
  <inkml:trace contextRef="#ctx0" brushRef="#br0" timeOffset="209720.95">18288 14139 0,'0'0'15,"-21"0"-15,0 0 16,21 22 0,-22-22-16,1 0 15,21-22 48</inkml:trace>
  <inkml:trace contextRef="#ctx0" brushRef="#br0" timeOffset="211856.54">17399 10562 0,'-21'0'16,"0"0"-16,-1 0 15,22-21 17,-21 21-17,21-21-15,-21 0 16,21 0-1,-21-1-15,0 1 16,21 0-16,-21 0 16,-1 0-1,1 0-15,21-1 16,-21 22-16,0-21 0,0 21 0,21-21 16,-21 0-16,-1 21 0,22-21 15,-21 21-15,0-21 0,0 21 0,21-22 16,-21 22-16,0-21 0,-1 0 15,1 21-15,21-21 0,-21 21 16,0 0-16,21-21 0,-21 0 0,0 21 16,-1-22-16,1 22 15,0 0-15,0-21 0,0 21 16,0 0-16,-1-21 0,1 21 16,0-21-16,0 21 0,0 0 15,0 0-15,-1-21 0,1 21 0,0 0 16,0-21-16,0 21 0,0 0 15,-1 0-15,1-22 0,0 22 0,0-21 16,0 21-16,0 0 0,-1 0 16,-20-21-16,21 21 0,0 0 0,0-21 15,-22 21-15,22 0 0,0 0 0,-21-21 16,20 0-16,1 21 0,0 0 16,-21-22-16,21 22 0,-22 0 0,22-21 15,0 21-15,-21 0 0,20 0 0,-20-21 16,21 21-16,-21-21 0,-1 21 15,1 0-15,0 0 0,-22-21 16,22 21-16,-1 0 0,-20 0 0,21-21 16,-22 21-16,1 0 0,-1 0 15,22-22-15,-22 22 0,22 0 0,-22 0 16,1-21-16,21 21 0,-22 0 0,1 0 16,20-21-16,-20 21 0,-1 0 15,1 0-15,-22-21 0,22 21 0,-1 0 16,1 0-16,-1 0 0,1 0 0,-1 0 15,1 0-15,20 0 16,-20 0-16,-1 0 0,22 0 0,-22 0 16,22 0-16,0 0 0,-22 0 0,22 0 15,-22 21-15,22-21 0,0 0 16,-22 21-16,22-21 0,0 21 0,-22-21 16,22 22-16,-43-1 0,43-21 15,-1 21-15,1-21 0,0 21 16,21-21-16,-22 21 0,-20 0 15,42-21-15,-22 22 0,22-22 0,0 21 16,-21-21-16,-1 42 16,1-42-16,21 21 0,0-21 0,-22 21 15,22 1-15,0-22 0,0 21 0,-22 0 16,22-21-16,0 21 16,-21-21-16,21 21 0,-1-21 0,1 21 15,-21-21-15,21 22 0,0-22 0,-1 21 16,-20-21-16,21 21 0,0-21 15,0 21-15,-1-21 0,1 21 16,0-21-16,-21 21 0,21 1 0,-1-22 16,1 21-16,0-21 0,0 21 15,0-21-15,0 21 0,-1-21 16,22 21-16,-21-21 0,21 21 16,-21-21-16,0 22 15,0-22 1,21 21-16,-21-21 15,21 21 1,-22-21 0,1 0-1,21 21 1,-21-21 0,21-21 30</inkml:trace>
  <inkml:trace contextRef="#ctx0" brushRef="#br0" timeOffset="213533.74">11557 10118 0,'0'-21'16,"0"-1"-1,0 1-15,0 0 31,0 42 1,0 0-32,0 1 15,-21-1-15,21 0 0,-21 0 16,-1 0-16,1 0 16,21 1-16,-21-1 0,0 0 15,21 21-15,-21-21 0,0-21 0,21 22 0,-22-1 16,22 0-16,0 0 15,-21-21 1,21 21-16,21-21 63,1 0-63,-1 0 0,0 0 15,0 0-15,0 0 0,22 0 16,-1 0-16,0 0 0,-21 0 15,22 0-15,-22 0 0,21 0 16,-21 0-16,22 0 0,-22 0 16,21 0-16,1 0 0,-22 0 0,0 0 15,0 21-15,0-21 0,0 0 16,1 22-16,-1-22 0,-21 21 0,0 0 16,0 0-1,0 0 1,-21-21 31,-1 0-47,22-21 15,-21 21-15,0 0 0,0 0 16,0-21-16,0 21 0,-1 0 0,1-21 16,0 21-16,0 0 0,0 0 15,-22-21-15,22 21 16,0 0-16,0 0 0,0 0 15,0 0-15,-1 0 0,1 0 0,0 0 16,0 0-16,0 0 0,0 0 16,-1 0-1,1 0-15,21-22 16,0 1 0,-21 21 15,21-21 94,-21 21-125,21-21 15,0 0-15,0 0 16,0-1 0,0 1-16,0 0 15,0 0-15,21 0 0,0 21 0,-21-21 16,21-1-16,-21 1 0,22 0 16,-1 0-16,0 21 0,-21-21 0,21 0 15,0-1-15,0 1 0,1 0 16,-1 21-1,-21-21-15,21 21 16,-42 21 47,0 0-48,-1-21-15,22 21 0,-21 1 16,0-1-16,0-21 15,21 21-15,-21 0 0,21 0 0,-21 0 16,-1 1-16,1-1 16,21 0-16,0 0 15,-21-21-15,21 21 0,-21-21 0,21 21 16,0 1-16,0-1 0,-21-21 16,21 21-16,-21-21 15,21 21-15,0-42 63,21 21-63,0 0 15,0 0-15,0 0 16,0 0-16,1 0 0,-1 0 16,0 0-16,0 21 0,0-21 15,0 0-15,1 0 0,20 21 16,-21-21-16,0 0 0,0 0 0,22 0 15,-22 0-15,0 21 0,0-21 0,22 0 16,-22 22-16,0-22 16,0 0-16,-21 21 31,-21-21 63,0 0-79,0 0-15</inkml:trace>
  <inkml:trace contextRef="#ctx0" brushRef="#br0" timeOffset="-198279.83">6329 14372 0,'0'0'0,"-43"43"16,65-43 15,-1 0-31,0 0 16,0 21-16,0-21 0,0 0 0,22 0 16,-22 0-16,21 0 0,22 0 15,-22-21-15,22 21 0,-22-22 0,21 22 16,1-21-16,21 0 0</inkml:trace>
  <inkml:trace contextRef="#ctx0" brushRef="#br0" timeOffset="-198111.93">7514 14309 0,'0'0'0,"21"0"0,0 0 0,-21 21 16,22-21-16,-1 0 15,0 0-15,0 0 0,0 0 16,0 0-16,1 0 0,20 0 15,-21 0-15,0 0 0,0 0 16,22 0-16,-22 0 0,21-21 0,-21 21 16,22 0-16</inkml:trace>
  <inkml:trace contextRef="#ctx0" brushRef="#br0" timeOffset="-197960.02">8445 14288 0,'0'21'78</inkml:trace>
  <inkml:trace contextRef="#ctx0" brushRef="#br0" timeOffset="-197544.25">6054 15177 0,'0'0'0,"0"21"32,21-21-17,0 0-15,0 0 0,0 0 16,0 0-16,1 0 0,-1 0 0,21 0 16,-21 0-16,0 0 0,22 0 15,-1-21-15,-21 21 0,22 0 0,-1 0 16</inkml:trace>
  <inkml:trace contextRef="#ctx0" brushRef="#br0" timeOffset="-197387.34">7027 15198 0,'21'21'16,"-42"-42"-16,64 42 0,-43 0 16,21-21-1,0 0-15,0 0 0,0 0 16,0 0-16,1 0 0,-1 0 0,0 0 15,0 0-15,21 0 0,-20-21 16</inkml:trace>
  <inkml:trace contextRef="#ctx0" brushRef="#br0" timeOffset="-197199.45">7853 15177 0,'0'0'0,"21"0"0,21 0 15,-21 0-15,1 0 16,-1 0 15,0 0-31,0 0 16,0 0-16,0 0 15,1 0-15,-1 0 0,0 0 16,0 0-16,0 0 0,0 0 0,1 0 16</inkml:trace>
  <inkml:trace contextRef="#ctx0" brushRef="#br0" timeOffset="-196743.71">6265 15812 0,'21'0'47,"1"0"-47,-1 0 0,0 0 15,0 0-15,21 0 0,1 0 16,-1 0-16,0-22 0,-20 22 0,20 0 16,0 0-16</inkml:trace>
  <inkml:trace contextRef="#ctx0" brushRef="#br0" timeOffset="-196586.8">6879 15790 0,'169'0'32,"-147"0"-32,-213 0 0,424 0 0,-212 0 0,21 0 15,-20 0-15,-1 0 0,21 0 0,-21 0 16,0 0-16,22 0 0,-22 0 0,0 0 15,21 0-15,-20-21 0,-1 21 0,21 0 16,-21 0-16,0 0 0,22 0 16,-22 0-16,0-21 0,0 21 15,0 0-15,1 0 0,-1 0 0,0 0 16,0 0-16</inkml:trace>
  <inkml:trace contextRef="#ctx0" brushRef="#br0" timeOffset="-196419.9">8022 15748 0,'21'0'31,"0"0"-31,1 0 47</inkml:trace>
  <inkml:trace contextRef="#ctx0" brushRef="#br0" timeOffset="-196064.1">6096 16489 0,'-21'21'16,"42"-42"-16,-63 42 0,20-21 31,44 0 32,-1 0-63,0 0 0,0 0 15,0 0-15,0 0 0,1 0 0,-1 0 16,21 0-16,-21 0 0,0 0 16,22 0-16,-1 0 0,0-21 0</inkml:trace>
  <inkml:trace contextRef="#ctx0" brushRef="#br0" timeOffset="-195876.2">6879 16447 0,'0'0'16,"42"0"-16,1-22 0,20 22 16,-20 0-16,-22 0 0,21 0 0,-21 0 31,0 0-15,1 0-1,-1 0-15,0 0 16,0 0-16,0 0 0,0 0 0,1 0 15,-1 0-15,0 0 0,21-21 0,-21 21 16,1 0-16,20 0 0,-21 0 0</inkml:trace>
  <inkml:trace contextRef="#ctx0" brushRef="#br0" timeOffset="-195704.31">7641 16383 0,'64'-21'0,"20"21"16,-63 0-16,-190 21 0,360-63 0,-170 42 16,0 0-16,0 0 0,-21-21 62</inkml:trace>
  <inkml:trace contextRef="#ctx0" brushRef="#br0" timeOffset="-195335.52">7366 16637 0,'-21'21'0,"42"-42"0,-63 42 0,20-21 0,1 21 15,21 1 1,21-22-1,1 0 1,20 0-16,-21 0 0,0 0 16,22 0-16,-22 0 0,21-22 15,-21 22-15,22 0 0,-22 0 0,0 0 0,21-21 16,-21 21-16,1 0 0,-1 0 16,0 0-16,0-21 15,0 21-15,0 0 16,1 0-1,-1 0-15,-21-21 47,0 0-31</inkml:trace>
  <inkml:trace contextRef="#ctx0" brushRef="#br2" timeOffset="-158280.61">10139 5186 0,'0'0'0,"-21"0"0,-1 0 16,1 0 0,0 0-1,0 0 1,42 0 93,0 0-93,0 0-16,1 0 16,-1 0-16,0 0 0,0 0 0,21 0 15,-20 0-15,-1 0 0,21 0 16,-21 0-16,0 0 0,22 0 0,-22 0 15,21 0-15,1 0 0,-22 0 0,21 0 16,0 0-16,-20 0 0,20 0 16,0 0-16,22 0 0,-22 0 0,0 0 15,22 0-15,-22 0 0,22 0 16,-1 0-16,1 0 0,-1 0 16,-20 0-16,20 0 0,-21 0 0,22 0 15,-22 0-15,1 0 0,-1 0 16,0 0-16,1 0 0,-1 0 0,0-21 15,22 21-15,-22 0 0,0 0 16,22 0-16,-22-21 0,22 21 0,-22 0 16,22-22-16,-22 22 0,64 0 15,-64 0-15,0 0 0,1 0 16,-22 0-16,21-21 0,-21 21 0,22 0 16,-1 0-16,-21 0 0,22 0 15,-1 0-15,0 0 0,1 0 0,-1-21 16,0 21-16,22 0 0,-1 0 15,-20 0-15,20 0 0,1-21 16,-22 21-16,21 0 0,1 0 0,-22 0 16,22 0-16,-22-21 0,0 21 15,22 0-15,-22 0 0,1-21 0,-1 21 16,0 0-16,1 0 0,20-22 0,-21 22 16,22 0-16,-1 0 0,1-21 15,-1 21-15,43 0 16,-42 0-16,-22-21 0,0 21 0,22 0 15,-22 0-15,1 0 0,-1 0 16,0 0-16,1 0 0,-1-21 0,0 21 16,1 0-16,-1 0 0,21 0 15,1 0-15,-1 0 0,1 0 0,-1-21 16,1 21-16,-1 0 0,1 0 16,-1 0-16,1 0 0,-1 0 0,-20 0 15,20-21-15,-20 21 0,20 0 16,-21 0-16,1 0 0,20 0 0,-20 0 15,20-22-15,1 22 0,-1 0 0,1 0 16,-1 0-16,1 0 0,63 0 16,-64-21-16,1 21 15,-22 0-15,21 0 0,-20 0 0,-1 0 16,22 0-16,-22 0 0,0 0 16,1 0-16,-1 0 0,0 0 15,1 0-15,-1 0 0,0 0 0,22 0 16,-22 0-16,22 0 0,-22 0 15,0 0-15,22 0 0,-22 0 0,0 0 16,-20 0-16,20 0 0,-21 0 16,0 0-16,0 0 15,1 0 1,-22-21 31</inkml:trace>
  <inkml:trace contextRef="#ctx0" brushRef="#br2" timeOffset="-157228.33">18478 4784 0,'-21'0'0,"42"0"0,-42 21 0,0-21 16,0 0-16,0 21 16,42-21 62,0 0-78,21 0 15,-20 0-15,20 0 0,0 0 0,1 0 16,20 0-16,-21 0 0,1 0 16,20 0-16,-20 0 0,20 0 0,-21 0 15,22 0-15,-1 0 0,-20 0 16,20 0-16,22 0 0,-22 0 0,1 0 15,21 0-15,-1 0 0,1 0 16,0 0-16,-1 0 0,1 0 0,0 0 16,-1 0-16,22 0 0,-21 0 15,21 0-15,-1 0 0,-20 0 16,21 0-16,-21 0 0,-1 21 16,-20-21-16,20 0 0,-20 0 0,-1 0 15,-20 0-15,20 0 0,1 0 16,-1 0-16,1 0 0,-1 0 0,1 0 15,-1 0-15,-20 0 0,20 0 16,1 0-16,-22 0 0,0 0 0,1 0 16,-1 0-16,-21 0 0,21 0 15,-20 0-15,-1 0 0,0 0 0,0 0 16,0 0-16,0 0 0,1 0 16,-1 0-1,-21-21 48</inkml:trace>
  <inkml:trace contextRef="#ctx0" brushRef="#br2" timeOffset="-157079.41">22225 4826 0,'0'0'0,"-21"0"0,0 0 31,-1 0-15,1 21-16</inkml:trace>
  <inkml:trace contextRef="#ctx0" brushRef="#br2" timeOffset="-132523.33">6498 14097 0,'0'21'32,"21"-21"-1,0 0-15,1 0-16,-1 0 0,0 0 15,0 0-15,0 0 0,0 0 16,1 0-16,20 0 0,-21 0 0,21 0 15,-20 0-15</inkml:trace>
  <inkml:trace contextRef="#ctx0" brushRef="#br2" timeOffset="-131851.17">6413 14859 0,'0'0'0,"22"0"47,-1 0-47,0 0 0,0 0 15,0 0-15,0 0 0,1 0 16,20 0-16,-21 0 0,0-21 0,0 21 16,22-21-16,-22 21 0,0-21 15,21 21-15</inkml:trace>
  <inkml:trace contextRef="#ctx0" brushRef="#br2" timeOffset="-131587.33">7599 14669 0,'21'0'16,"0"0"15,0 0-31,0 0 15,1 0 1,-1 0 0,0 0-16,0 0 15,0 0-15,0 0 0,1 0 16</inkml:trace>
  <inkml:trace contextRef="#ctx0" brushRef="#br2" timeOffset="-130859.58">7281 15367 0,'0'0'0,"21"0"0,1 0 15,-1 0-15,0 0 16,0 0-1,0 0 1</inkml:trace>
  <inkml:trace contextRef="#ctx0" brushRef="#br2" timeOffset="-130543.77">6350 15663 0,'21'0'15,"0"0"1,0 0 0,1 0-1,-1 0-15,0 0 0,0 0 16,0 0-16,0 0 16,1 0-16,-1 0 15,0-21-15,0 21 0,0 0 16</inkml:trace>
  <inkml:trace contextRef="#ctx0" brushRef="#br2" timeOffset="-130323.89">7218 15579 0,'21'0'0,"-42"0"0,63 0 15,-21 0-15,0 0 0,1 0 0,-1 0 16,0 0-16,0 0 15,0 0-15,0 0 0,1-21 16,-1 21-16,0 0 0,0 0 16,0 0-16,0 0 15,1 0-15,-22-22 16,21 22-16,0 0 0</inkml:trace>
  <inkml:trace contextRef="#ctx0" brushRef="#br2" timeOffset="-130175.96">7916 15536 0,'0'0'0,"43"0"31,-43 22 1,-22-22-17</inkml:trace>
  <inkml:trace contextRef="#ctx0" brushRef="#br2" timeOffset="-129855.15">6308 16066 0,'0'0'0,"-22"0"15,1 0 1,0 0-16,42 0 31,0 0-15,1 0-16,-1 0 0,0 0 0,0 0 15,0 0-15,0 0 0,22 0 0,-22 0 16,21 0-16,22-22 16,-22 22-16,-21 0 0,22 0 0,-22 0 15</inkml:trace>
  <inkml:trace contextRef="#ctx0" brushRef="#br2" timeOffset="-129628.28">7366 15981 0,'0'0'0,"21"0"0,0 0 16,0 0-1,1 0 1,-1 0 0,0 0-1,0 0 1,0 0-16,0 0 15,1 0-15,-1 0 16</inkml:trace>
  <inkml:trace contextRef="#ctx0" brushRef="#br2" timeOffset="-129211.58">6583 16510 0,'0'0'0,"0"21"0,21-21 46,0 0-46,0 0 16,0 0-16,1 0 0,-1 0 0,0 0 16,21 0-16,-21-21 0,22 21 15,-22-21-15,21 21 0,-21-21 0,22 21 16,-22-21-16</inkml:trace>
  <inkml:trace contextRef="#ctx0" brushRef="#br2" timeOffset="-129007.7">7366 16404 0,'42'0'15,"-84"0"-15,127 0 0,-43 0 0,0 0 0,-21 0 16,22 0-16,-22 0 0,0 0 0,0 0 0,0 0 16,1 0-16,-1 0 15,-21 21 1,21-21-16,0-21 62,0 0-46</inkml:trace>
  <inkml:trace contextRef="#ctx0" brushRef="#br1" timeOffset="-85324.25">6943 12721 0,'-22'0'0,"22"21"47,22 1 0,-1-22-47,0 0 0,0 0 15,0 0-15,0 0 0,1 0 16,-1 0-16,0 0 0,0 0 16,0 0-16,0 0 0,1 0 0,-1 0 15,0 0-15,0-22 16</inkml:trace>
  <inkml:trace contextRef="#ctx0" brushRef="#br1" timeOffset="-85084.38">7641 12721 0,'0'0'0,"0"21"0,21-21 0,0 0 16,22 0-1,-22 0-15,0 0 16,0 0-16,0 0 0,1 0 0,-1 0 15,0 0-15,0 0 0,0 0 16,0 0-16,1 0 0,-1 0 16,0 0-1</inkml:trace>
  <inkml:trace contextRef="#ctx0" brushRef="#br1" timeOffset="-84827.54">8128 12891 0,'0'0'0,"21"0"15,0 0 1,0 0-1,-42 0 48</inkml:trace>
  <inkml:trace contextRef="#ctx0" brushRef="#br1" timeOffset="-84520.71">6773 13250 0,'-21'22'0,"42"-44"0,-63 44 0,63-22 63,0 0-63,0 0 0,1 0 0,-1 0 16,42 0-16,-20 0 0,-22 0 15,21 0-15,-21 0 0,22 0 16,-22 0-16,0-22 0,0 22 0,0 0 15</inkml:trace>
  <inkml:trace contextRef="#ctx0" brushRef="#br1" timeOffset="-84331.82">7514 13229 0,'0'0'0,"21"0"0,0 0 16,1 0-1,-1 0-15,0 0 16,0 0-16,0 0 0,0 0 16,1 0-16,-1 0 0,0 0 0,0 0 15,0 0-15,0 0 0,1 0 0,-1 0 16</inkml:trace>
  <inkml:trace contextRef="#ctx0" brushRef="#br1" timeOffset="-84124.93">8382 13293 0</inkml:trace>
  <inkml:trace contextRef="#ctx0" brushRef="#br1" timeOffset="-83801.12">6943 13610 0,'21'0'0,"0"0"0,0 0 0,0 0 16,22 21-16,-22-21 0,0 0 16,0 0-16,0 0 0,22 0 0,-22 0 15,21 0-15,0 0 16,-20 0-16,83 0 16,-83 0-1,-1 0-15</inkml:trace>
  <inkml:trace contextRef="#ctx0" brushRef="#br1" timeOffset="-83607.23">7980 13610 0,'0'0'0,"21"0"16,0 0-16,0 21 15,0 1 1,1-1-1,-1-21-15,0 21 0,0-21 16,0 0-16,0 21 0,1-21 16,-1 0-16</inkml:trace>
  <inkml:trace contextRef="#ctx0" brushRef="#br1" timeOffset="-83452.32">8234 13801 0,'0'21'0,"-21"-21"0,-1 0 16,1 0-16,0 0 15,0 0-15,0 0 0,0 0 16,-1 21-16</inkml:trace>
  <inkml:trace contextRef="#ctx0" brushRef="#br1" timeOffset="-83240.44">7006 14203 0,'0'0'0,"21"0"31,0 0-15,1 0-16,-1 0 16</inkml:trace>
  <inkml:trace contextRef="#ctx0" brushRef="#br1" timeOffset="-74755.07">4784 12256 0,'-22'0'0,"22"-22"47,-21 22-16,21-21-31,0 0 31,-21 21-15,21-21-1,-21 21 1,21-21 0,21 21-1,0-21-15,22 21 0,-22 0 16,21 0-16,0 0 0,1-22 15,-1 22-15,64 0 16,-43 0-16,64 0 0,-63 0 16,-1 0-16,22 0 0,-21 0 15,20 22-15,-20-22 0,-1 21 0,1 0 16,-1 0-16,1 0 0,-22 22 16,0-22-16,22 0 0,-22 0 0,-21 0 15,22 0-15,-1 1 0,-21-1 16,0-21-16,22 21 0,-1-21 15,-42 21-15,21-21 0,0 0 16,-42 0 47,0-21-63,0 21 15,0-21-15,0 21 16,-1 0-16,1-21 0,0 21 15,0-22-15,0 22 0,0 0 0</inkml:trace>
  <inkml:trace contextRef="#ctx0" brushRef="#br1" timeOffset="-74231.37">4953 12383 0,'0'0'0,"-42"0"0,20 0 0,-20 0 16,21 0-16,0 0 0,-22 0 16,22 0-16,0-22 0,0 22 15,0 0-15,0 0 0,21-21 0,0 0 16,21 21-1,21 0 1,-21-21-16,22 21 0,-1 0 0,21 0 16,-20 0-16,20 0 0,1 0 15,-1 0-15,1 0 0,-1 0 16,22 0-16,0 0 0,169 21 16,-106 0-1,-64 0-15,1-21 0,21 22 16,-43-1-16,-20-21 0,-1 21 0,0-21 15,1 21-15,-22-21 0,0 21 16,0-21-16,0 0 0,-21 21 16,22-21-16,-44 0 93,22-21-77,0 0-16,0 0 16</inkml:trace>
  <inkml:trace contextRef="#ctx0" brushRef="#br1" timeOffset="-73646.39">6413 12107 0,'0'-21'16,"0"42"-16,-21-42 0,21 0 15,-21 21-15,0-21 0,0 21 16,21-21-16,0 42 47,0 0-47,0 0 0,21 0 15,0 1-15,0-1 0,0 0 16,1 0-16,-1 0 16,0-21-16,0 21 0,0 1 0,0-1 15,1 0-15,-1 0 0,0-21 0,0 21 16,0-21-16,-21 21 0,21 1 16,1-22-16,-1 0 0,0 21 15,-21 0 1,0 0-16,-21 0 15,0-21 1,-1 0-16,1 21 0,0 1 16,0-22-16,-21 21 0,20-21 0,-83 42 15,41 0 1,22-42-16,21 22 16,-64 20-16,64-42 0,0 21 15,-1 0-15,1 0 0,0-21 16,0 22-16,0-1 0,21 0 15,-21-21-15,21 21 0,-22-21 16,22 21-16,0 0 16,0-42 46,0 0-62,0 0 16,22 0-1</inkml:trace>
  <inkml:trace contextRef="#ctx0" brushRef="#br1" timeOffset="-70177.09">7345 12615 0,'21'0'16,"-21"-21"-1,-21 21-15,0 0 16,-1 0-16,1 0 0,0 0 16,0 0-16,0 0 15,0 0-15,-1 0 0,1 21 16,0-21-16,0 0 0,0 22 0,0-22 15,-1 21-15,1 0 0,0 0 16,21 0-16,-21 0 0,21 1 16,-21-1-16,21 0 0,0 0 15,0 0-15,-21 0 0,21 1 0,-22 20 16,22-21-16,0 0 0,0 0 0,-42 43 31,21-22-31,21-21 0,0 1 16,-21-1-16,0 0 0,21 0 0,-22 0 15,22 0-15,0 1 0,-21-1 16,0 0-16,21 0 0,-21 0 0,21 0 16,-21 1-16,0-1 0,21 21 15,-22-21-15,1 0 0,0 1 0,21 20 16,-21-21-16,0 21 0,0-20 0,21-1 16,-22 21-16,22-21 0,-21 22 15,21-22-15,0 0 0,-21 21 16,21-21-16,-21 1 0,21 20 0,-21-21 15,21 0-15,-21 0 0,21 1 16,0 41-16,-22 1 16,1-22-16,21-21 0,0 21 15,0 1-15,-21-22 0,21 21 16,-21 1-16,21-1 0,-21 0 0,21 1 16,0-1-16,0 0 0,-21 1 15,21-1-15,-22 21 16,1 22-16,21-64 0,0 22 0,0-1 15,0 0-15,-21 1 0,21-22 16,0 21-16,0 0 0,0 1 0,-21-1 16,21 0-16,0 64 15,0-42 1,0-22-16,0 43 16,0-43-16,0-21 0,0 22 0,0-22 15,0 0-15,0 0 0,0 64 16,21-22-1,-21-20-15,0-22 0,21 0 16,-21 21-16,0-21 0,0 1 0,0 20 16,0-21-16,0 21 0,21-20 0,1 62 15,-22-63 1,0 1-16,21-1 0,-21 0 16,42 21-16,-42-21 0,0 1 15,21-1-15,0 0 0,1 0 0,-22 0 16,21 0-16,0 1 0,0-1 15,21 21-15,-42-21 0,22-21 16,20 43-16,-21-22 16,0 0-16,0-21 0,1 21 0,-1-21 15,21 21-15,22-21 16,-43 0-16,0 0 0,21 0 16,-21 0-16,43 0 15,-43 0-15,21 0 0,-20 0 0,20 0 0,-21 0 16,21-21-16,-20 21 15,20-21-15,0 21 0,43-42 16,-43 42-16,1-22 0,-1 22 16,-21-21-16,21 21 0,1-21 0,-1 21 15,43-21-15,-64 21 0,21-21 16,1 21-16,-22-21 0,0-1 0,21 22 16,-21-21-16,1 0 0,20 21 15,-21-21-15,0 0 0,22 0 0,-22-1 16,63-41-1,1-1-15,-64 22 0,0 21 16,1-21-16,-1 20 0,0-20 16,0 21-16,0-21 0,0-1 15,1 1-15,-1 0 0,-21-1 0,21 1 16,0-43-16,-21 22 16,21 20-16,0 1 0,1 0 0,-22-1 15,21 1-15,0 0 0,-21-1 0,0 1 16,21 0-16,0-1 0,-21 1 15,0 21-15,0-21 0,21-1 0,-21-41 16,22 41-16,-22 1 16,0 0-16,0 20 0,21-20 0,-21 0 15,21-1-15,-21-20 0,0 21 0,0-1 16,21 1-16,-21 0 0,0-1 16,0 1-16,0-22 0,21 22 15,-21-21-15,0 20 0,0 1 16,0-22-16,0 22 15,0 0-15,0 21 0,-21-22 0,21 1 16,0 0-16,-42-64 16,21 63-16,-1 1 0,1 0 15,21 21-15,-21-22 0,0 1 16,0 21-16,0-22 0,-1 22 0,1-21 16,0 21-16,0 0 0,-21-64 15,-1 21 1,43 43-16,-21 0 15,0 0-15,21 0 0,-21 0 0,0-1 16,-1 1-16,22 0 0,-21 21 0,0-21 16,0 0-16,-64-43 15,43 43-15,21 21 0,0-21 16,-22 0-16,22 0 0,0 21 16,-21-22-16,20 22 0,-20 0 0,-21-21 15,20 21-15,22 0 16,-21 0-16,-1 0 0,22 0 0,-21 0 15,0 0-15,-22 0 16,-21 0-16,43 0 16,21 21-16,-64 1 0,43-1 15,0 0-15,-1-21 0,1 21 16,21 0-16,-22 22 0,1-22 16,0 21-16,21-21 0,-22 22 0,1-1 15,21 0-15,-22-21 0,1 22 16,21-1-16,-21 0 0,20 22 0,1-22 15,0 22-15,0-1 0,0-20 0,0 147 16,-1-84 0,22-43-16,0 1 0,0-22 15,0 22-15,0-1 0,0 43 16,0-42-16,0-1 0,0 1 16,0-22-16,0 21 0,0 1 15,0-22-15,0 22 0,0-22 0,0 0 16,0 107-1,0-65-15,0-41 0,0-1 16,0 0-16,0 1 0,0-1 0,0 0 16,0 1-16,22 41 15,-22-20-15,21-22 16,0-21-16,-21 0 0,21 1 16,0 20-16,0-21 0,-21 0 0,22 0 15,-1 1-15,0-1 0,0 0 16,0 0-16,0 0 0,1-21 0,20 43 15,0-43-15,-21 21 0,22-21 16,-22 0-16,21 0 0,1 0 16,-1 0-16,0 0 0,-21 0 0,22 0 15,41 0-15,1-21 16,-43-1-16,-20 22 0,20-21 16,0 0-16,-21 21 0,22-21 0,-22 0 15,21 0-15,-21-1 0,22 1 16,63-106-1,-43 64-15,-42-1 0,0 22 16,1 0-16,-1-1 0,0-20 16,0 20-16,21-62 15,-42 62-15,22-63 16,-1 64-16,0 0 0,-21-1 0,0-20 16,21 21-16,-21-22 0,21 22 0,-21-22 15,0 1-15,21-1 0,1-105 16,-22 127-1,0-22-15,0 22 0,0-1 0,0 1 0,0 0 16,0-1-16,0 1 0,0 0 16,0 21-16,-22-22 0,1 1 0,21 21 15,-21-22-15,0 1 0,21 21 16,-21-21-16,0 20 0,-1 1 16,1-21-16,0 21 0,0 21 15,21-21-15,-21 21 0,-22 0 16,22 0-16,-85 0 15,64 0-15,0 0 0,-1 0 16,1 21-16,0-21 0,-22 21 0,22 0 16,-43 0-16,43 0 15,0 1-15,20-1 0,-62 42 16,63-20-16,-43 20 16,22-42-16,21 22 0,-1-1 15,-20-21-15,21 21 0,0 1 0,0-1 16,-1 0-16,1 1 0,21-1 15,0 0-15,0 1 0,0-1 0,0 106 16,0-42 0,0-64-16,0 1 0,0-1 15,21 0-15,-21 1 0,22-1 0,41 85 16,-63-106 0,21 22-16,0-22 0,1 0 15,20 42-15,-21-41 16,43-1-16,-43 0 0,0 0 15,85-21 1,-85 0-16,21 0 0,-21 0 0,22 0 0,-22 0 16,21 0-16,-21-21 15,1 0-15,20 0 0,43-43 16,-43 1-16,-21 20 16,0 1-16,0 21 0,1-22 15,-1 1-15,-21 0 0,0-1 0,21-20 16,-21 21-16,0-1 0,0-41 15,0 41-15,-21-41 16,0 41-16,21 22 0,-43-21 16,22 21-16,0-1 0,-21 1 15,20 21-15,1 0 0,0 0 0,-42 43 16,41-22 0,1 0-16,-21 42 15,0 1-15,42-22 0,-22 1 16,22 20-16,0-42 15,0 0-15,0 1 0,0 20 0,0-21 16,0 0-16,0 0 0,22-21 16,-1 22-16,0-22 15,0 0 1,0 0-16,-21-22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7T01:44:34.6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1122 635 0</inkml:trace>
  <inkml:trace contextRef="#ctx0" brushRef="#br0" timeOffset="3101.05">1016 720 0,'0'0'0,"0"-21"0,0-1 31,0 1-15,0 0-16,0 0 31,0 0-31,0 0 31,0-1-31,21 22 0,0 0 32,0 0-17,1 22-15,-1-22 16,0 21-16,-21 0 0,21 0 15,0 21-15,0-20 0,1 20 0,-1 0 16,0 1-16,0 20 0,-21-21 16,21 22-16,0-22 0,-21 22 15,22-22-15,-22 0 0,0 1 0,0-1 16,0-21-16,21 22 0,-21-22 16,0 21-16,0-21 0,0 0 0,0 1 15,0-1-15,0 0 16,0 0-16,0 0 0,0 0 15,0 1-15,21-44 32,0 1-17,0 0-15</inkml:trace>
  <inkml:trace contextRef="#ctx0" brushRef="#br0" timeOffset="3484.43">1884 529 0,'0'0'15,"-21"-21"-15,-1 21 0,22-21 16,-21 0-16,0 21 15,0 0 1,21 21-16,-21 0 0,21 21 16,0-20-1,-21 20-15,21-21 0,-22 43 0,1-22 16,21 21-16,-21-20 0,0 20 16,0 1-16,0-1 0,-1 1 15,1-22-15,0 0 0,0 1 0,21-1 16,-21 0-16,0 1 0,21-22 15,0 0-15,0 0 0,0 0 0,0 1 16,0-1-16,0 0 16,21-21-1,-21-21 1</inkml:trace>
  <inkml:trace contextRef="#ctx0" brushRef="#br0" timeOffset="4102.07">2286 1016 0,'0'-21'0,"0"42"0,0-63 0,0 21 16,-21-1-16,0 1 0,-1-21 15,22 21-15,-42-22 16,21 22-16,0 0 16,0 21-16,-1 0 15,1 0-15,0 0 0,0 0 16,21 21-1,-21 0-15,21 1 0,-21-1 0,21 0 16,-22 21-16,22 1 0,0-22 16,-21 63-16,21-41 0,0-22 15,-21 21-15,21-21 0,0 22 16,0-22-16,0 0 0,0 0 16,0 0-16,0 1 0,0-1 0,21-21 15,0 21-15,1-21 16,-1 0-16,0 0 0,0 0 15,21 0-15,-20 0 0,-1-21 16,0 0-16,21-1 0,-21 1 16,22 0-16,-22-21 0,0 21 0,0-22 15,0 1-15</inkml:trace>
  <inkml:trace contextRef="#ctx0" brushRef="#br0" timeOffset="4701.07">2392 1058 0,'0'0'0,"0"-42"0,0 21 0,0-21 16,0 20-16,0 1 0,0 0 0,0 0 15,-21 42 32,21 0-47,0 0 0,-22 1 16,22-1-16,0 21 0,0-21 15,0 0-15,-21 22 0,21-22 0,0 0 16,0 0-16,0 0 0,0 22 16,0-22-16,0 0 0,21 0 15,1 0-15,-1-21 0,-21 22 16,21-22-16,0 0 0,0 0 15,0 0-15,1 0 0,-1 0 16,0 0-16,0 0 0,0 0 0,0-22 16,1 1-16,-1 0 0,0 0 15,0 0-15,0 0 0,0-1 16,1-20-16,-1 0 0,21-22 16,-42 22-16,0 0 0,0-1 15,0 22-15,0 0 0,0 0 16,0 0-16,-21 21 15,-21 0-15,20 0 16,1 21-16,-21 0 0,21-21 16,-22 21-16,1 21 0,21-20 15,0-1-15,21 0 0,0 0 16,21 0 0,0-21-16,0 0 15,22 0-15,-22 0 0,21 0 0,-21 0 0,22 0 16,-22 0-16,21 0 0,-21 0 15,0 21-15,1-21 0,-1 0 16,-21 22-16,21-1 16,-21 0-16,0 0 0,0 0 15,0 0-15,0 1 16,0-1-16,0 0 0,-21-21 0,21 21 16,0 0-16,0 0 0,0 1 15,0-1 1,21-21-16,0 0 15,0 0-15,0 0 0,1 0 16,-1 0-16,0 0 16</inkml:trace>
  <inkml:trace contextRef="#ctx0" brushRef="#br0" timeOffset="5493.71">3619 931 0,'0'0'0,"0"-21"0,0 0 0,0 0 16,0 0-16,-21 0 0,0 21 15,0-22-15,0 22 0,0 0 16,-1 0-16,1 0 16,-21 0-16,21 22 0,0-1 0,-1 0 15,-20 0-15,21 0 0,0 0 16,0 22-16,-1-22 0,1 21 0,0-21 15,0 22-15,21-22 0,-21 21 16,21-21-16,0 1 0,0-1 0,0 21 16,0-21-16,0 0 15,0 1-15,21-22 0,0 0 0,0 21 16,0-21-16,22 0 16,-22 0-16,0 0 0,0 0 0,0-21 15,1 21-15,-1-22 16,0 1-16,21 0 0,-21 0 0,1 0 15,-1 0-15,0-1 0,-21-20 16,21 21-16,0 0 0,-21-22 0,0 22 16,0-21-16,21 21 0,-21 0 15,0-1-15,0 1 0,-21 21 32,21 21-17,0 1-15,0-1 0,-21 0 16,0 42-16,21-41 0,0 20 15,0-21-15,0 0 0,0 22 16,0-22-16,0 0 0,0 0 0,0 0 16,0 0-16,21 1 15,0-1-15,0-21 0,1 0 16,-1 0-16,0 0 0,0 0 16,0 0-16,0 0 0,1 0 0,20 0 15,-21-21-15,0 21 0,0-22 0,1 1 16,-1 0-16,0 0 0,0 0 15,0 0-15,0-22 0,1 22 0,-22-21 16,0 21-16,21-22 0,-21 22 16,21 0-16,-21 0 0,0-22 15,0 65 1,0-1-16,0 0 16,0 0-16,0 0 15,-21 0-15,21 1 0,-21-1 0,21 0 16,0 0-16,0 0 0,0 0 15,0 1-15,0-1 0,0 0 16,21-21 0,0 0-16,0 0 15,0 0 1,0 0-16</inkml:trace>
  <inkml:trace contextRef="#ctx0" brushRef="#br0" timeOffset="8125.77">3048 889 0,'0'0'0,"0"-21"15,0 42 32,0 0-47,0 0 0,-21 1 16,21 20-16,-21-21 0,21 21 15,0-20-15,0 20 0,-22-21 16,1 0-16,21 0 0,0 1 0,0-1 16,0 0-16,-21-21 0,21 21 15,-21-21 1,21-21-16,0 0 16</inkml:trace>
  <inkml:trace contextRef="#ctx0" brushRef="#br0" timeOffset="8476.57">2942 593 0,'21'0'62,"0"0"-62,1 0 16,-1 0-16,0 0 16,0 0-16,0-21 15,-21-1 1,0 1 0,-21 21-16,0 0 15,0 0-15,0 0 16,-1 0-16,22 21 0,0 1 15,0-1 1,0 0-16,0 0 0,0 0 16,22 0-16,-1 1 0,0-22 15,0 21-15,0-21 0</inkml:trace>
  <inkml:trace contextRef="#ctx0" brushRef="#br0" timeOffset="9184.74">4022 550 0,'0'0'0,"-22"0"16,1 0 0,0 0-1,21 22 1,0-1-16,0 0 16,0 0-16,-21 21 0,21-20 0,0 20 15,0-21-15,0 21 0,-21 1 16,21-1-16,0-21 0,0 22 0,0-1 15,0-21-15,0 21 0,0-20 16,0-1-16,0 0 0,0 0 0,0 0 16,0 0-16,0 1 15,0-44 32,0 1-47,21 0 16,-21 0-16,0 0 0,0 0 15,0-1-15,21 1 0,-21 0 16,0-21-16,21 21 0,0-1 0,1 1 16,-1 0-16,0 0 0,0 0 15,0 21-15,22-21 0,-22 21 0,21 0 16,-21 0-16,22 0 0,-1 0 16,-21 0-16,21 0 0,1 21 15,-22 0-15,0 0 0,0 0 16,0 0-16,-21 1 0,0 20 0,0-21 15,0 0-15,0 0 0,-21 22 16,0-22-16,-21 0 0,21 0 0,-22-21 16,1 21-16,21 1 0,-22-1 15,1-21-15,21 21 0,-21-21 0,-1 0 16,22 0-16,0 0 0,0 0 0,0 0 16,-1 0-16,1 0 0,0 0 15,21-21 16,21 0-31,0 21 0,1-22 0</inkml:trace>
  <inkml:trace contextRef="#ctx0" brushRef="#br0" timeOffset="9488.59">4826 508 0,'0'0'0,"0"-21"16,0 42 0,0 0-1,0 0-15,0 1 0,0 20 16,0 0-16,0 1 0,0-1 16,0 0-16,0 1 0,-21-1 0,21 21 15,-21-20-15,21-1 0,-22-21 16,1 22-16,21-22 0,0 0 0,0 21 15,0-21-15,0 1 16,21-22 15,1-22-31,-1 1 16,0 0-16</inkml:trace>
  <inkml:trace contextRef="#ctx0" brushRef="#br0" timeOffset="9868.36">5101 953 0,'42'21'16,"-20"-21"0,-1 0-16,0 0 0,0-21 15,0 21-15,0-22 16,1 1-16,-1 21 0,-21-21 0,21 0 15,-21 0-15,21 0 0,-21-1 16,0 1-16,0 0 16,-21 21-1,0 0-15,0 0 0,-1 21 16,-20-21-16,21 21 0,0 1 0,0 20 16,-22-21-16,22 21 0,0-20 15,0 20-15,0 0 0,21-21 0,0 22 16,0-22-16,0 21 0,0-21 15,0 1-15,21-1 0,0-21 0,21 21 16,-21-21-16,22 0 0,-22 0 16,21 0-16,1 0 0,-1 0 0,0 0 15,1-21-15,-1 0 0,0-1 16,1 1-16,-22 0 0</inkml:trace>
  <inkml:trace contextRef="#ctx0" brushRef="#br0" timeOffset="10932.75">7006 445 0,'0'0'0,"0"-64"31,0 43-31,-21 21 0,21 21 16,-21 0-1,0 0-15,21 22 0,-22-22 16,22 21-16,-21 1 0,0 20 0,0-21 16,21 22-16,-42-1 0,20 1 15,1-1-15,0 1 0,-21-22 16,-1 22-16,22-22 0,-21 0 16,0 1-16,20-1 0,-20-21 0,21 22 15,0-22-15,0 0 0,-1-21 0,22-21 31,0 0-31,0-1 16,0 1-16,0-21 0,0 21 16,0-22-16,22 1 0,-1 0 0,-21-1 15,21 1-15,-21 0 0,21-1 16,0 22-16,-21-21 0,21 21 0,-21 0 16,22 21-16,-1 0 15,-21 21-15,21 0 16,0 0-16,-21 0 15,0 22-15,0-1 0,21-21 0,0 21 16,-21 1-16,22-22 0,-22 21 16,21 1-16,0-22 0,0 42 15,0-42-15,0 1 0,22-1 0,-22 0 16,0-21-16,21 21 0,-20-21 16,20 0-16,0 0 0,-21 0 0,22 0 15,-1 0-15,0 0 0,1-21 16,-22 0-16,21 0 0,-21-1 0,22 1 15,-1-63-15,-21 41 16,0 1-16,-21 0 0,0-22 0,0 22 16,0-22-16,0 1 0,0 20 15,0-20-15,0 21 0,-21-22 16,0 22-16,0-1 0,0 1 0,0 0 16,-22-1-16,22 22 0,-21 0 15,21 0-15,-22 0 0,1 21 0,0 0 16,-1 0-16,1 21 0,0 0 15,-1 0-15,1 0 0,21 22 0,0-1 16,-1 22-16,22-22 0,0 21 16,0-20-16,0 20 0,0 1 0,22-22 15,-22 0-15,42 1 16,-21-1-16,21 0 0,1-20 0,-22 20 16,21-21-16,1-21 0,-1 21 15,0-21-15,1 0 0,-1 0 0,0 0 16,1 0-16,-22 0 0,21 0 0,-21-21 15,0 0-15,22 21 0</inkml:trace>
  <inkml:trace contextRef="#ctx0" brushRef="#br0" timeOffset="11352.51">7747 995 0,'0'42'16,"21"-42"15,0 0-31,0-21 0,1 0 16,-1 21-16,0-21 0,0 0 0,0-1 15,0 1-15,-21 0 16,0 0-16,0 0 15,-21 21 1,0 0-16,0 21 16,0-21-16,0 21 0,-1 0 15,1 0-15,0 1 0,0-1 16,0 21-16,0-21 0,-1 0 0,22 22 16,-21-22-16,21 0 0,0 0 15,0 0-15,0 1 0,0-1 0,0 0 16,0 0-16,21-21 15,1 0-15,-1 0 0,0 0 0,0 0 16,0 0-16,22 0 0,-22 0 16,21 0-16,0-21 0,1 0 0,-1 0 15,0-1-15,1 1 0</inkml:trace>
  <inkml:trace contextRef="#ctx0" brushRef="#br0" timeOffset="11650.34">8530 826 0,'0'-22'0,"0"44"0,0-65 16,0 22-16,-21 21 16,0 0-16,0 0 15,-1 0-15,1 0 16,0 21-16,0 22 16,0-22-16,0 0 0,-1 21 0,1-21 15,21 22-15,-21-1 0,0-21 16,21 22-16,-21-22 0,21 0 15,0 0-15,0 0 0,0 0 0,0 22 16,0-22-16,21-21 16,21 0-16,-21 0 0,1 0 15,-1 0-15,21 0 0,0 0 0,-20 0 16,20-21-16,0 21 0,-21-21 16,22-1-16,-1 1 0,0 0 0,-20 0 15,20-21-15,0-1 0</inkml:trace>
  <inkml:trace contextRef="#ctx0" brushRef="#br0" timeOffset="11928.18">9123 381 0,'0'0'0,"-43"-63"32,22 63-32,0 0 15,0 21-15,0 0 0,0 21 0,21-21 16,-22 22-16,1-1 0,0 0 15,21 1-15,-21-1 0,21 0 0,-21 1 16,0 20-16,21-20 0,0-1 16,0 0-16,0 1 0,-22-1 15,22 0-15,0-21 0,0 22 0,0-22 16,0 0-16,0 0 0,0 0 16,0 1-16,22-22 15,-1 0-15,0 0 16,0 0-16,0 0 0,-21-22 15,21 1-15,22 21 0</inkml:trace>
  <inkml:trace contextRef="#ctx0" brushRef="#br0" timeOffset="12480.4">9483 910 0,'0'0'15,"0"-21"-15,0 0 0,0 0 16,0 0-16,0-1 0,0 1 16,0 0-16,0 0 15,-22 21-15,1 0 16,0 0-16,0 0 16,0 0-16,0 21 0,-1-21 0,1 21 15,0 22-15,0-22 0,0 0 0,0 21 16,-1-21-16,1 22 0,0-22 15,0 21-15,0-21 0,21 22 0,-21-22 16,21 0-16,0 0 16,0 0-16,0 1 0,0-1 0,0 0 15,21-21-15,0 0 0,0 0 16,0 0-16,22 0 0,-22 0 0,0 0 16,0 0-16,21-21 0,-20 21 0,-1-21 15,0 21-15,0-22 0,0 1 16,0-21-16,1 21 0,-1 0 0,-21-22 15,0 22-15,21-21 0,-21-1 16,0 22-16,21 0 0,-21-21 16,0 21-16,0-1 0,0 44 31,0-1-31,0 0 16,0 0-16,-21 0 0,21 22 15,0 20-15,0-42 0,0 0 16,0 1-16,0-1 0,0 0 15,0 0-15,0 0 0,0 0 16,21-21-16,0 0 16,0 0-16,1 0 15,-1 0-15,0 0 0,0 0 0</inkml:trace>
  <inkml:trace contextRef="#ctx0" brushRef="#br0" timeOffset="12876.98">9821 847 0,'-21'0'16,"42"0"-16,-42-21 0,21-1 15,0 1 1,21 0-16,0 21 16,1 0-16,-1 0 0,0 0 0,0 0 15,0 0-15,0 0 0,1 21 16,-1 0-16,0 1 0,0-1 15,-21 21-15,0-21 16,0 0-16,21 1 0,-21 20 0,0-21 16,0 0-16,0 22 0,0-22 15,0 0-15,0 0 0,0 0 0,0 0 16,0 1-16,-21-22 0,21 21 0,-21-21 16,21-21 30,0-1-46,0 1 0,0 0 0,21 0 16,0 0-16,0-22 0,1 22 16,-1-21-16,0 0 0,0 20 0,0-20 15,0 21-15,1 0 0,-22 0 0,21-1 16,0 22-16,0-21 16,-21 0-16</inkml:trace>
  <inkml:trace contextRef="#ctx0" brushRef="#br0" timeOffset="13720.58">10816 1058 0,'0'0'0,"21"0"16,0 0-16,-21-21 0,0 0 16,22 21-16,-1 0 0,-21-21 0,21 0 15,0 0-15,0-1 16,-21 1-16,0 0 0,0 0 15,0 0-15,0 0 0,0-1 0,0 1 16,0 0-16,0 0 16,0 0-16,-21 21 0,0 0 15,0 0-15,0 0 0,-1 0 16,-20 0-16,21 0 0,-21 0 16,20 21-16,1 0 0,-21 21 0,21-20 15,0-1-15,-22 0 0,22 21 16,0-21-16,21 22 0,0-22 0,0 0 15,0 21-15,0-20 0,0-1 0,0 0 16,0 0-16,0 0 16,21-21-16,0 0 15,0 0-15,1 0 16,-1 0-16,0 0 0,0 0 0,0-21 16,0 0-16,1 0 0,-1 0 15,0-1-15,0-20 0,0 21 0,0 0 16,1-22-16,-1 1 0,0 21 15,-21-21-15,21 20 0,-21 1 16,21 0-16,-21 0 0,0 0 16,0 42-1,0 0 1,0 0-16,-21 22 0,21-22 16,-21 0-16,21 21 0,0-21 0,0 22 15,0-22-15,0 21 0,-21-21 16,21 1-16,0-1 0,0 0 0,0 0 15,0 0-15,21-21 0,0 0 16,0 0-16,22 0 16,-22 0-16,0 0 0,21 0 15,1-21-15</inkml:trace>
  <inkml:trace contextRef="#ctx0" brushRef="#br0" timeOffset="197201.65">11282 1312 0,'0'22'31</inkml:trace>
  <inkml:trace contextRef="#ctx0" brushRef="#br0" timeOffset="197845.28">11388 1334 0,'21'0'32,"-21"-22"-17,0 1-15,21 0 16,0 21-16,-21-42 0,0 21 0,21-1 16,-21-20-16,21 21 0,-21-21 15,22-1-15,-22-20 0,0-22 16,21 43-16,-21-22 0,0 43 15,0-21-15,0 21 0,0-22 0,0 22 16,0 0-16,0 42 31,-21 0-15,21 0-16,0 22 0,-22-22 16,1 21-16,21 1 0,-21-1 15,21 21-15,0-20 0,-21 20 16,21-20-16,-21 41 15,21 1-15,0-64 0,0 21 16,0 1-16,0-22 0,21-21 16,0 21-16,0-21 0,0 0 15,22 0-15,-1-21 16,43-43-16,-43 43 16,-21 0-16,0-21 0,22 21 15,-22-22-15,0 1 0,-21 0 16,21 20-16,0-20 0,-21 21 0,22-21 15,-22 20 1,0 44 0,0-1-16,0 0 0,0 0 15,0 0-15,0 0 0,-22 22 0,22-22 16,-21 0-16,21 21 0,0 1 16,0-22-16,0 0 0,0 0 15,21 0-15,1 1 16,-1-22-16,0 0 0,0 0 15,0 0-15,22 0 16,-1 0-16,-21 0 0,0-22 0,0 1 16,1 0-16,-1 0 0,0 0 0,0 0 15</inkml:trace>
  <inkml:trace contextRef="#ctx0" brushRef="#br0" timeOffset="198069.16">12192 677 0,'0'0'0,"-21"0"15,0 0 1,-1 0 15,1 0 0,21 22-15</inkml:trace>
  <inkml:trace contextRef="#ctx0" brushRef="#br0" timeOffset="198293.03">11430 1101 0,'-21'21'0,"42"-21"31,0 0-15,0 0-16,0 0 0,1-21 16,-1 21-16,0 0 0,0 0 0,21-21 15,-20 21-15,-1 0 0,63-43 16,-62 43-16</inkml:trace>
  <inkml:trace contextRef="#ctx0" brushRef="#br0" timeOffset="199053.49">12509 931 0,'-21'0'16,"0"0"0,0 22-16,0-22 0,0 21 0,-1 0 15,1 0-15,-21 43 16,21-43-16,0 0 0,21 21 0,-22-21 16,22 1-16,-21-1 0,21 0 15,0 0-15,0 0 0,0 0 16,21 1-16,1-22 15,41 0-15,-42 0 0,0 0 16,1 0-16,-1 0 0,0 0 0,0 0 16,0 0-16,0-22 0,-21 1 15,0 0-15,0 0 0,0-21 16,0-1-16,0 1 16,0 0-16,-21 20 0,21-20 0,0 21 15,0-21-15,0 20 16,0 1-16,0 0 0,0 0 0,64-21 15,20 20 1,-62 22-16,20 0 0,-21 0 16,21 22-16,-20-1 0,-1 0 15,0 0-15,0 0 0,0 22 0,0 84 16,-21-106 0,0 21-16,-21-21 0,0 0 15,21 22-15,-21-22 0,0 0 0,21 0 16,-21 0-16,-1-21 15,22 22-15,0-44 32,0 1-32,0 0 15,0 0-15,0 0 0,22-22 16,-22 1-16,21-21 0,0 20 16,0 1-16,21-22 0,-20 22 15,20 21-15,0-21 0,1 20 0,20 1 16,-21 0-16,1 21 0,20 0 0,43 21 15,-21 43 1,-43-22-16,-21 0 0,0 1 16,1-1-16,-22 0 0,0-20 0,0 20 15,0 0-15,0 1 0,0-22 0,-64 42 16,22-20 0,42-22-16,-21-21 15,-1 21-15,1-21 0,0 0 0,0 0 16,0 0-1,0 0-15</inkml:trace>
  <inkml:trace contextRef="#ctx0" brushRef="#br0" timeOffset="200188.84">1968 2053 0,'-42'-21'0,"84"42"0,-105-42 0,21 0 16,-1 21-16,22-21 0,-21 0 15,-1 21-15,22 0 0,-21 0 0,0-22 16,-22 22-16,43 0 16,0 0-16,0 0 0,-1 0 15,1 0-15,42 0 31,22 0-15,-22 0-16,0 22 16,0-22-16,22 0 0,-1 0 0,0 21 15,1-21-15,-1 21 0,0-21 16,149 0-16,-128 0 16,22 0-16,0 0 0,20 0 15,1 0-15,-21 0 0,21 0 0,0 0 16,-1 0-16,22 0 0,0 0 15,0 0-15,149-21 16,-128 21-16,0 0 0,0-21 0,21 21 16,1 0-16,-1 0 0,0 0 0,1 0 15,20-22-15,-20 22 16,-1 0-16,191 0 0,-191 0 16,0 0-16,22-21 0,-22 21 15,22 0-15,-1 0 0,-20 0 0,20 0 16,22 0-16,-22 0 0,191 0 15,-190 0-15,20 0 16,1 0-16,-21 0 0,-1 0 0,22 0 16,-22 21-16,22-21 0,0 0 0,-22 0 15,22 0-15,-22 0 0,191 22 16,-190-22-16,-1 0 0,-20 0 16,-1 0-16,-21 0 0,21 0 0,-20 0 15,-22 0-15,0 0 0,0 0 16,-43 0-16,1 0 0,0 0 15,-22 0-15,-21 0 0,1 0 0,-1 0 16,-21 0-16,0 0 0,1 0 16,-1 0-16</inkml:trace>
  <inkml:trace contextRef="#ctx0" brushRef="#br0" timeOffset="200331.76">12933 1969 0</inkml:trace>
  <inkml:trace contextRef="#ctx0" brushRef="#br0" timeOffset="-72571.41">698 2667 0,'0'0'0,"22"0"16,-1 0 0,0 0 15,0 0 16,-21-21-32,21 0-15,0 0 16,-21-1-16,22 1 16,-22 0-16,21 0 15,-21 0-15,0 0 0,0-1 16,0 1-16,0 0 0,0 0 16,0 0-16,-21 21 15,-1 0 1,-20 0-16,-21 21 15,41-21-15,-20 21 16,0 0-16,21 22 0,-22-22 0,22 0 16,-21 21-16,21-21 0,-1 22 15,1-22-15,0 0 0,21 0 16,-21 22-16,21-22 0,0 0 0,0 0 16,21 0-16,0 0 15,0 1-15,1-1 0,-1-21 16,85 42-16,-85-21 15,21 0-15,-21 1 16,22-22-16,-22 21 0,42 0 16,-42 0-16,1 0 0,-1 0 15,-21 1-15,0-1 0,0 0 0,0 0 16,-64 64 0,22-64-16,0 0 0,-1-21 15,1 21-15,0 0 0,-22-21 16,22 0-16,-22 0 0,22 0 15,-64 0-15,64-21 16,-1 0-16,1 0 0,0 0 0,-22-22 16,43 43-16,0-21 15,21 0-15,0 0 0,0 0 16,0 0 0,0-1-16,21 22 15,0 0-15,0 0 0,1 0 16,-1-21-16,0 21 0,0 0 0,21 0 15</inkml:trace>
  <inkml:trace contextRef="#ctx0" brushRef="#br0" timeOffset="-71795.63">1016 2836 0,'0'-21'0,"21"21"0,-21-21 16,0 42 31,0 0-47,0 1 0,0-1 16,0 0-16,0 0 0,0 21 15,0-20-15,0-1 16,0 0-16,0 42 15,0-41-15,21-1 0,-21 0 16,21-21-16,1 0 16,-1 0-16,0 0 0,21 0 15,-21 0-15,43-21 16,-43 0-16,0-1 0,0 1 16,1 0-16,-22 0 0,21 0 15,0-22-15,0 22 0,-21 0 0,0 0 16,21 0-16,0-22 15,-21 22-15,0 0 16,0 0 0,0 42-1,0 0 1,0 0-16,0 1 16,0-1-16,0 0 0,0 0 0,0 21 15,0-20-15,0 20 0,0 0 16,0 1-16,0 41 15,0-41-15,0 62 0,0-41 16,0-22-16,0 22 0,0-22 16,0 22-16,0-22 0,22 106 15,-22-42 1,21-64-16,-21 22 0,0 20 16,0-41-16,0-1 0,0 0 15,0-20-15,-21-1 0,-1 21 0,22-21 16,-21-21-16,-42 21 15,42-21-15,-1 0 16,-20 0-16,21 0 0,-21-21 16,-1 21-16,1-21 0,-22-21 0,22 21 15,0-1-15,-1 1 0,1 0 16,0 0-16,-22-43 16,1 22-16,42 21 15,21 0-15,-22 0 0,22-1 16,0 1-16,0 0 0,0 0 0,22-21 15,-1 20-15,0-20 0,0 21 16,21-21-16</inkml:trace>
  <inkml:trace contextRef="#ctx0" brushRef="#br0" timeOffset="-71227.77">1736 2688 0,'-43'0'16,"22"21"0,21 1-16,0 20 0,0-21 15,-21 0-15,21 0 0,0 22 16,0-22-16,0 21 0,0 43 15,0-64-15,0 0 16,0 0-16,0 1 0,0-1 16,0 0-16,21-21 0,-21 21 15,0-42 17,0 0-32,0 0 15,0-1-15,0 1 0,0 0 0,0 0 16,0 0-16,0 0 15,0-22-15,0 22 0,21 0 0,22-43 16,-43 43-16,21 0 16,21 0-16,-21-21 0,0 20 0,1 1 15,20 21-15,-21-21 0,0 21 16,22 0-16,41 42 16,-63-20-16,1-1 0,-1 0 15,-21 21-15,21 1 0,-21-22 16,0 21-16,0-21 0,0 22 15,-21-22-15,21 21 0,-43 0 16,43-20-16,0 20 16,-21-21-16,21 0 15,0-42 1,0 0-16,21 0 16,-21 0-16,22-1 0</inkml:trace>
  <inkml:trace contextRef="#ctx0" brushRef="#br0" timeOffset="-70930.94">2519 2392 0,'0'0'0,"0"21"31,0 0-31,0 22 15,0-22-15,0 21 0,-21 0 16,21 1-16,0-1 0,0 0 0,-22 1 16,22-1-16,-21 0 0,21 22 15,0-22-15,0-21 16,0 1-16,0 20 16,0-21-16,0 0 0,0 0 15,21-21 1,1 0-16,-1 0 0,0-21 15,0 0-15,-21 0 16</inkml:trace>
  <inkml:trace contextRef="#ctx0" brushRef="#br0" timeOffset="-70714.06">2392 2794 0,'-21'0'0,"42"0"0,-64 0 15,65 0 17,-1 0-17,0 0-15,0 0 0,21 0 16,1 0-16,20-21 16,-42 21-16,1 0 0,20 0 15,-21 0 1</inkml:trace>
  <inkml:trace contextRef="#ctx0" brushRef="#br0" timeOffset="-70111.27">3111 2879 0,'0'0'0,"0"-21"0,22-1 16,-22 1-16,0 0 0,0 0 16,0 0-16,0-22 15,0 22-15,0 0 0,0 0 0,0-21 16,0 20-16,-22 22 16,1-21-16,-21 21 15,21 0-15,0 21 0,-1-21 16,1 22-16,0-1 0,0 21 15,0-21-15,0 22 0,-1-22 0,1 21 16,0-21-16,0 22 0,21-1 16,0 43-1,0-64-15,0 0 0,0 0 0,0 0 16,0 0-16,0 1 0,21-22 16,0 0-16,0 0 15,1 0-15,-1 0 0,21-22 16,-21 1-16,0 21 15,1-21-15,20-21 0,-21-1 16,0 22-16,0 0 0,-21-21 16,0 21-16,22-22 0,-22-41 15,0 105 17,0 0-32,0 0 15,0 0-15,-22 0 0,22 1 16,0 20-16,0 0 0,0-21 15,0 1-15,0-1 16,0 0-16,0 0 0,0 0 16,22-21-1,-1 0-15,0 0 0,0 0 16,0 0-16,0 0 0,22-21 16,-22 0-16,0 21 0</inkml:trace>
  <inkml:trace contextRef="#ctx0" brushRef="#br0" timeOffset="-69561.69">3641 2688 0,'0'0'0,"0"-21"0,0 0 0,0 0 16,0 0-1,21-1 1,0 22-16,0 0 0,0 0 15,0 0-15,1 0 0,-1 0 16,0 22-16,0-1 0,0 0 16,-21 0-16,0 21 0,0-20 15,0-1-15,0 21 0,0-21 0,0 22 16,0-22-16,-21 21 0,0-21 16,0 0-16,0 22 0,-1-22 15,1 0-15,0 0 16,0 0-16,0 1 0,42-44 47,0 1-47,0 0 0,0 0 0,1 0 15,20 0-15,-21-22 0,0 22 16,22-21-16,-22-1 0,0 22 0,0-21 16,0 0-16,0 20 0,-21 1 0,0 0 15,0 0-15,22 21 0,-44 0 31,1 21-31,21 0 0,-21 22 16,0-22-16,0 0 0,0 21 16,-1 1-16,1-22 0,21 21 0,0-21 15,-21 22-15,21-1 16,0 43-16,0-64 16,0 0-16,21 0 0,0-21 15,1 21-15,20-21 0,0 0 16,-21 0-16,64 0 15,-64-21-15,22 0 0</inkml:trace>
  <inkml:trace contextRef="#ctx0" brushRef="#br0" timeOffset="-68904.05">614 3620 0,'0'0'0,"-43"21"0,1-21 16,21 0-16,0 0 0,0 0 15,-1 0-15,1 0 0,0 0 0,21 21 16,-21-21-16,63 0 31,-21 0-31,22 0 0,-1 0 16,22 0-16,-1 0 15,1 0-15,-1-21 0,22 21 0,-1-21 16,1 21-16,21 0 0,21-22 0,-21 22 16,21-21-16,0 21 0,0 0 15,0-21-15,0 21 0,21-21 16,254 0-1,-275 21-15,0-21 0,-21 21 0,21 0 16,-21-22-16,0 1 0,-22 21 16,22-21-16,-21 21 0,-1 0 0,65-21 15,-22 0 1,-85 21-16,-21 0 0,0 0 16,-21-21 30,0-1-30,0 1 0,0 0-16,0 0 0</inkml:trace>
  <inkml:trace contextRef="#ctx0" brushRef="#br0" timeOffset="-68330.37">4678 2731 0,'0'0'16,"0"21"-16,0 0 16,0-42 77,-21 21-61,-1 0-17,1 0 17,21 21-32,0 0 15,0 0 1</inkml:trace>
  <inkml:trace contextRef="#ctx0" brushRef="#br0" timeOffset="-67979.04">4635 3090 0,'22'0'31,"-1"0"-15,0 0-16,-21-21 16,0 0-1,-21 21 16,0 0-15,-1 21-16,1-21 16,21 21-16,-21-21 0,21 22 15,21-22 17,0 0-32,1 0 15</inkml:trace>
  <inkml:trace contextRef="#ctx0" brushRef="#br0" timeOffset="-66911.87">6371 2413 0,'0'0'15,"0"-21"-15,0 0 0,0 0 16,0-1-16,0 44 31,0-1-15,-21 21-16,0-21 0,21 22 15,-21-1-15,21 21 0,-22-20 16,1-1-16,0 22 0,0-22 0,-21 64 16,20-43-16,-41 22 15,42-22-15,-22-20 0,22-1 16,-21 0-16,21-20 0,0 20 15,-1-21-15,22 0 0,-21-21 16,21-21 0,0 0-1,0 0-15,0-22 0,21 22 0,-21-21 16,22 21-16,-22-22 0,21 1 16,-21 21-16,42-85 15,0 43 1,-42 41-16,0 1 0,22 21 0,-1-21 0,0 21 15,0 0 1,0 0-16,0 21 16,-21 0-16,0 1 0,22 20 15,-1 0-15,-21-21 0,0 1 16,0 20-16,21-21 0,-21 21 0,21 1 16,-21-22-16,0 21 0,21-21 15,0 22-15,43 20 16,-43-63-16,0 0 0,0 0 15,22 0-15,-1 0 0,-21 0 16,22-21-16,-1 0 0,0 0 0,1-22 16,20-20-1,1-1-15,-22 22 0,-21 0 16,-21-1-16,0-62 0,0 41 16,0 22-16,0-22 0,0 1 15,-21 20-15,-21-20 0,-22-22 16,-21 22-16,43 20 15,-21 22-15,20 21 0,-20-21 0,20 21 16,1 0-16,0 0 0,-1 0 16,22 21-16,-21 0 0,21 1 15,0 20-15,-1 0 0,22 1 0,-21 20 16,21-21-16,0 22 0,0-22 16,0 1-16,21-1 0,1 21 0,20 1 15,0-22-15,-21-21 16,1 1-16,20-1 0,0 0 0,1-21 15,-22 21-15,21-21 0,0 0 16,1 0-16,-1 0 0,0 0 0,1 0 16,20-21-16</inkml:trace>
  <inkml:trace contextRef="#ctx0" brushRef="#br0" timeOffset="-66352.19">7281 2752 0,'0'0'0,"0"-21"16,21-1-16,-21 1 0,0 0 16,0 0-16,0-21 15,0 20-15,-21 22 0,0 0 16,0 0-16,0 0 16,0 0-16,-1 0 0,-20 64 15,21-43-15,0 0 16,0 22-16,21-1 0,-22-21 0,1 21 15,0 1-15,0-1 0,21-21 0,-21 22 16,0-1-16,21-21 0,0 43 16,0-43-16,0 0 15,0 21-15,0-21 16,21-21-16,0 0 0,0 0 0,0 0 16,0 0-16,22-21 0,-22 0 15,0 0-15,43-21 16,-43 20-16,21-20 0,-42 0 15,21 21-15,0-22 0,-21 1 16,0 21-16,0-22 0,22 22 16,-22 0-16,0 0 0,0 0 0,0 0 15,0-1-15,0 44 32,0-1-17,0 0-15,0 0 0,0 0 0,0 0 16,0 1-16,0 20 0,0-21 0,0 0 15,0 0-15,0 22 0,0-22 16,0 0-16,0 0 0,21 0 0,-21 1 16,21-22-16,-21 21 0,21 0 15,0-21-15,0 0 0,1 21 16,-1-21-16,42 0 0,-42-21 16,1 0-16,20 21 0,-21-21 15,0-1-15</inkml:trace>
  <inkml:trace contextRef="#ctx0" brushRef="#br0" timeOffset="-66062.36">7916 2328 0,'0'-21'16,"0"42"-16,0-63 0,0 21 0,0 0 16,-21 21-1,0 21-15,0 0 16,21 0-16,0 22 0,0-22 15,-21 21-15,21 22 0,-22-22 0,22 21 16,-21 22-16,21-21 0,0-22 16,0 0-16,-21 1 0,0 20 15,21-21-15,0-20 16,0-1-16,0 21 0,0-21 0,0 0 16,0 1-1,21-22 1,0 0-16,0 0 0,1 0 15,-1 0-15,0-22 0,0 1 0</inkml:trace>
  <inkml:trace contextRef="#ctx0" brushRef="#br0" timeOffset="-65525.66">8382 2688 0,'0'0'0,"0"-21"0,0 0 15,0 0 1,-21 21-16,0 0 16,-1 0-16,1 0 15,0 21-15,0 0 0,0 0 16,-22 43-16,22-43 0,0 21 16,0-21-16,0 22 0,0-1 15,-1-21-15,22 22 0,0-22 0,-21 0 16,21 21-16,0 1 15,0-1 1,21-42-16,1 0 0,-1 0 0,0 0 16,0 0-16,0 0 0,0-21 15,1 21-15,-1-21 0,21-1 0,-21 1 16,0 0-16,1 0 0,-1 0 0,-21 0 16,21-22-16,0 22 0,-21-21 15,0 21-15,0-22 0,0 22 0,21-21 16,-21 21-1,0 42 1,-21-21 0,21 21-16,0 0 0,0 21 15,0-20-15,-21-1 0,21 0 0,0 0 16,0 21-16,0-20 16,0 41-16,0-42 15,21 0-15,-21 1 0,21-1 16,0-21-16,1 0 0,-1 0 15,0 0-15,0 0 0,0 0 0,22 0 16,-22 0-16,0 0 0,0-21 0,0 21 16,0-22-16,1 1 0,-1 0 15</inkml:trace>
  <inkml:trace contextRef="#ctx0" brushRef="#br0" timeOffset="-65255.82">7641 2540 0,'0'0'0,"-21"21"0,0-21 16,0 0-16,21 21 0,-22-21 15,22 22 1,22-22-16,-1 0 0,0 0 15,21 0-15,1 0 0,20 0 16,-21-22-16,22 22 0,-22 0 16,-21 0-16,22-21 0,-1 21 15,-21-21-15,0 21 0,1 0 0,-1 0 16</inkml:trace>
  <inkml:trace contextRef="#ctx0" brushRef="#br0" timeOffset="-64707.13">8572 2350 0,'-21'0'0,"21"-22"32,21 22-32,1 0 0,20 0 0,0 0 15,1-21-15,20 21 0,1 0 16,-1 0-16,1-21 0,63 21 15,-22-21 1,-41 21-16,-22 0 0,-21 0 0,1 0 16,-1 0-16,0 0 0,-42 0 31,0 0-31,-1 0 0,1 0 0,0 21 16,-21-21-16,21 0 0,-22 0 0,22 0 15,-21 21-15,21-21 0,-1 0 16,1 0-16</inkml:trace>
  <inkml:trace contextRef="#ctx0" brushRef="#br0" timeOffset="-64414.3">9038 2328 0,'-42'64'31,"42"-22"-31,0-21 0,-21 22 16,21-22-16,-22 21 0,1 1 0,21-1 16,0 0-16,-21 1 0,21-1 15,-21 0-15,21 1 0,-21-22 16,21 21-16,0-21 0,0 0 0,0 1 16,0-1-16,0 0 0,0 0 15,0 0-15,21-42 31,0 21-15,0-21-16,0 0 0,-21 0 0,22-1 16,-1 1-16</inkml:trace>
  <inkml:trace contextRef="#ctx0" brushRef="#br0" timeOffset="-63749.67">9419 2646 0,'0'0'0,"0"-21"0,21 21 0,-21 21 31,0 0-31,0 0 0,-21 0 16,0 1-16,0-1 0,21 0 15,0 0-15,-21 21 0,21-20 0,-22 41 16,22-42 0,0 0-16,0 1 15,22-22-15,-1 0 16,0 0-16,0 0 0,0 0 15,0 0-15,1-22 0,62-20 16,-41 21-16,-22 0 0,0 0 16,0-1-16,21 1 0,-20 0 15,-1 0-15,0 0 0,0 21 16,0-64 0,22 22-16,-43 63 46,0 0-46,-22 0 16,1 1-16,0 20 0,21-21 16,-21 0-16,0 22 0,21-22 0,-21 21 15,-1-21-15,1 22 0,21-1 0,-21 0 16,-21 85 0,42-63-16,0-22 0,0 85 15,0-85-15,0 22 0,0-22 16,0 1-16,0-1 0,0 0 15,0 1-15,0 41 0,0-20 16,0-22-16,-21-21 0,21 0 16,-22 1-16,1-1 0,0 0 15,-21 0 1,21-21-16,-22 0 0,1 0 0,21 0 16,0-21-16,-22 0 0,1 0 15,0-1-15,-1 1 0,1 0 16,0 0-16,20 0 0,-62-22 15,41 1-15,43 21 16,0 0-16,0 0 16,0-1-16,22 22 0,20-42 15,-21 21-15,64-21 16,-64-1-16,21 22 0,1 0 0</inkml:trace>
  <inkml:trace contextRef="#ctx0" brushRef="#br0" timeOffset="-63371.89">10245 2646 0,'0'0'0,"0"-21"0,0 0 0,0-1 15,-22 22 1,22 22-1,0-1-15,-21 0 16,21 21-16,0 1 0,-21-1 0,21 0 16,0 1-16,0-1 0,0 0 0,-21 22 15,21-22-15,-21 85 16,0-63-16,21-22 0,0 21 16,-22 1-16,1-22 0,0 22 0,21-22 15,-21 0-15,0 1 0,0 63 16,21-85-16,-22 21 15,22-21-15,0 0 16,22-42 15,-1 0-31,-21 0 0,21 0 16,0 0-16,-21-1 0,21-20 16</inkml:trace>
  <inkml:trace contextRef="#ctx0" brushRef="#br0" timeOffset="-63014.09">10181 2773 0,'0'-21'0,"0"42"0,-21-63 0,0-1 16,21 22-16,0 0 16,0 0-16,0 0 0,0-1 0,21 22 15,0-21-15,0 21 0,0 0 16,1 0-16,-1-21 0,0 21 0,21 0 15,-21 0-15,22 0 0,-1 42 16,0-20-16,-20-1 0,-1 0 16,-21 0-16,0 0 0,21 0 15,-21 1-15,0 20 0,0-21 16,-21 0-16,-43 43 16,1-43-16,42 0 15,-1 0-15,-20-21 0,21 21 0,-21-21 16,20 0-16,1 0 0,21 22 15,-21-22-15,42 0 32,0 0-32,1-22 0,-1 1 15,0 21-15,0-21 16</inkml:trace>
  <inkml:trace contextRef="#ctx0" brushRef="#br0" timeOffset="-62588.34">10837 2773 0,'43'0'31,"-22"0"-31,0 0 16,-21-21-16,63-22 0,-41 43 15,-1-42-15,0 42 16,-21-21-16,21 0 0,-21 0 16,0-1-16,0 1 15,-21 21 1,0 0-16,0 0 0,-1 0 16,1 0-16,-21 21 0,21 1 0,-22-1 15,22 21-15,0-21 16,21 0-16,0 1 0,-21 62 15,21-63-15,0 1 16,0-1-16,0 0 0,0 0 0,21 0 16,21-21-16,-20 21 0,-1-21 15,0 0-15,21 0 16,-21 0-16,1 0 0,20 0 0,-21 0 16,43-42-16,-43 42 0,0-21 15,0 0-15,-21 0 16,21-1-16</inkml:trace>
  <inkml:trace contextRef="#ctx0" brushRef="#br0" timeOffset="-61765.76">13060 2265 0,'0'-21'0,"0"0"0,0-1 15,21 1 16,0 21-15,-21 21-16,0 1 0,0-1 16,21 0-16,-21 21 0,21 128 15,-21-128-15,22 21 16,-22 1-16,0-22 0,0 22 16,0-22-16,0 43 15,0-43-15,0 0 0,0 1 0,-22-43 16,22 21-16,0 0 15,0 0-15,0-42 32,22 0-17,-1 0-15,0 0 0,-21-1 0</inkml:trace>
  <inkml:trace contextRef="#ctx0" brushRef="#br0" timeOffset="-61472.93">13716 2201 0,'0'0'0,"0"-21"0,0 0 16,21 21-16,-21 21 31,-21 0-31,0 1 0,0-1 16,-1 0-16,22 21 0,-63 43 15,-1 84-15,43-126 16,-21-1-16,21 21 0,0-20 15,-1-1-15,-20-21 0,42 22 0,-21-22 16,21 0-16,-21 0 0,21 0 16,0 0-16,0 1 15,21-22-15,0 0 16,0-22 0,0 22-16,1-21 0,-1 0 0,0 21 15</inkml:trace>
  <inkml:trace contextRef="#ctx0" brushRef="#br0" timeOffset="-60191.66">14139 2688 0,'0'0'16,"21"-21"-16,1 21 0,-22-21 0,21 0 15,-21 0-15,21 21 0,-21-22 16,0 1-16,0 0 0,0 0 15,0 0-15,-21 0 16,0-1-16,-43-20 16,43 21-16,-21 21 0,20 0 0,1 0 15,0 0-15,0 0 0,0 0 16,0 0-16,-1 21 0,1 0 0,-21 43 16,21-22-16,0 0 15,21 1-15,0-22 0,-22 21 0,1 22 16,21-22-16,0-21 0,0 0 15,0 1-15,0-1 0,0 0 16,43 0-16,-22-21 0,-21 21 16,21-21-16,0 0 0,21 0 15,-20 0-15,-1 0 0,0 0 16,21-21-16,-21 0 0,1 21 0,-1-21 16,0 0-16,0-1 0,0-20 15,43-43-15,-64 43 16,0 0-16,21-1 0,-21 22 0,21-63 31,-21 62-31,0 1 0,0 0 16,0 42-1,0 0-15,0 1 16,0-1-16,0 0 0,0 21 16,-21-21-16,0 43 15,21-22-15,0-21 0,0 1 0,0 20 16,0-21-16,0 0 0,0 43 15,0-43-15,0 0 16,0 0-16,21-21 0,0 21 16,0-21-16,22 0 15,-22 0-15,0 0 0,0 0 0,21-21 16,-20 0-16,20 0 16,-21 0-16,43-22 0,-43 22 0,21-21 15,0-22-15,-20 43 16,-1-21-16,-21 0 0,0-1 0,0 22 15,0 0-15,0 0 0,0 0 16,0-1-16,-21 22 16,-1 0-16,22 22 15,-21-1-15,0-21 0,21 21 0,-21 21 16,21 22 0,0-43-16,0 0 0,0 0 0,0 0 15,0 1-15,0-1 0,0 0 16,21 0-16,-21 0 0,21 0 15,-21 1-15,0-1 0,0 0 16,0 0-16,0 0 16,21-21-1,1 0 17,-1 0-32,0 0 31,0 0-31,-21-21 15,21 21-15,0 0 16,-21-21-16,22 0 63,-22 0-48,21-1 1,0 22-16,-21-21 0,21 0 15,0 0-15,0 0 0,1 0 16,-1-1-16,-21 1 0,42-21 16,-21 21-16,-21 0 0,21-1 15,-21 1 1,0 0-16,0 0 16,0 42 30,-21 0-46,21 22 0,0-22 16,-21 0-16,21 21 0,-21-21 16,21 1-16,0 20 0,0-21 0,0 0 15,0 0-15,0 1 0,0-1 16,0 0-16,0 0 16,21-21-16,21 0 15,-20 0-15,-1 0 0,0 0 16,0-21-16,0 0 0,0 21 0,22-43 15,-22 22-15</inkml:trace>
  <inkml:trace contextRef="#ctx0" brushRef="#br0" timeOffset="-60003.64">15282 2307 0,'-21'-21'0,"42"42"0,-63-42 16,21 21-16,0 0 15,-1 0-15,22 21 32,0 0-17,22-21-15,-22 22 16,21-22-16,0 21 0</inkml:trace>
  <inkml:trace contextRef="#ctx0" brushRef="#br0" timeOffset="-59423.3">15790 2667 0,'0'0'0,"0"-21"0,43-43 31,-43 43-31,0 0 0,21 0 0,-21 0 16,0-22-16,0 22 15,0 0-15,0 0 0,0 0 16,-21 0-16,-1 21 0,-41 0 16,21 0-1,20 0-15,1 21 0,-21 0 16,21 21-16,0-21 0,-22 22 0,22-1 0,-21 22 16,-1 20-1,22-41-15,21-22 0,0 21 0,0-21 16,0 0-16,0 1 0,0-1 15,21 0-15,1-21 0,-1 0 16,0 0-16,0 0 0,21 0 0,-20 0 16,-1 0-16,21-21 0,-21 0 15,0 21-15,1-22 0,-1 1 16,0 0-16,21-42 16,-42-1-16,21 22 0,-21-1 15,0 22-15,0-42 0,0 42 16,0-1-16,0 1 0,0 42 31,-21 1-31,21-1 16,0 21-16,0-21 0,-21 22 0,21-22 15,0 21-15,0-21 0,0 22 16,0-22-16,0 0 0,0 0 0,0 21 16,21 22-1,0-64 1,1 0-16,-1 0 0,21 0 15,-21 0-15,0 0 0,1-21 0,20 0 16,-21-1-16,21 1 0</inkml:trace>
  <inkml:trace contextRef="#ctx0" brushRef="#br0" timeOffset="-58897.6">16404 2159 0,'0'0'0,"-21"0"16,0 0-16,0 0 0,-1 0 15,1 0-15,21 21 16,-21 0-16,0 1 0,0-1 0,0 42 16,-1 22-16,22-43 15,-21 1-15,21-1 16,0 0-16,0 1 0,0-1 0,-21 43 16,0-43-1,21-21-15,0 0 0,0 0 16,0 1-16,-21-22 31,21-22-31,0 1 0,0 0 16,0 0-16,0 0 0,21 0 15,-21-22-15,21 22 0,0-21 16,0 21-16,1-1 0,-1 1 0,21 0 16,-21 0-16,22 0 15,-1 0-15,0 21 0,22 0 0,-22 0 16,-21 0-16,22 21 0,-22 0 15,21 0-15,-21 0 0,0 0 0,1 1 16,-22 20-16,0-21 0,0 21 16,-22 1-16,1-22 15,0 0-15,0 0 0,-21 0 16,-1-21-16,1 22 0,0-1 16,20-21-16,-20 0 0,0 0 0,-1 21 15,-20-21-15,42 0 0,0 0 16,-1 0-16,1 21 0,0-21 15,42-21 17,22 0-32,-22 21 0,0-21 15,21-1-15</inkml:trace>
  <inkml:trace contextRef="#ctx0" brushRef="#br0" timeOffset="-58622.76">17060 2138 0,'0'0'0,"0"21"31,-21 0-15,21 22-16,-21-22 0,-21 85 16,42-64-1,0 0-15,-22 1 0,-20 41 16,42-41-16,0-1 0,-21 0 0,21-21 15,-21 1-15,21 20 0,0-21 16,0 21-16,0-20 16,21-22-1,0 0-15,0 0 0,0-22 16,1 1-16,20 21 16</inkml:trace>
  <inkml:trace contextRef="#ctx0" brushRef="#br0" timeOffset="-58227.98">17187 2582 0,'-21'22'0,"21"-1"15,0 0 1,21-21 0,0 0-16,1 0 15,-1 0-15,0-21 0,0 21 0,43-43 16,-22 1-1,-21 21-15,-21-21 16,21 20-16,-21 1 16,0 0-16,-21 21 15,0 0-15,0 0 0,0 21 16,-1-21-16,1 21 0,0 1 0,0 20 16,0-21-16,0 0 0,-1 22 15,-20 20-15,21-42 0,21 0 16,0 1-16,0 41 15,0-42-15,0 0 16,21-21-16,0 0 0,0 22 0,1-22 16,-1 0-16,0 0 0,0 0 15,21 0-15,-20 0 0,-1 0 0,0 0 16,0-22-16,0 1 0,22 0 16,-22-21-1</inkml:trace>
  <inkml:trace contextRef="#ctx0" brushRef="#br0" timeOffset="-57688.29">18034 2074 0,'0'0'0,"0"22"31,0-1-31,0 0 15,0 0-15,0 21 0,0 1 16,-21-1-16,21 0 0,-21 1 0,21-1 16,-22 0-16,22 1 0,0-1 15,0 0-15,0 1 0,-21-1 0,21-21 16,0 0-16,0 1 0,0-1 16,-21 0-16,21 0 0,0 0 0,0-42 46,0 0-46</inkml:trace>
  <inkml:trace contextRef="#ctx0" brushRef="#br0" timeOffset="-57173.59">17928 2117 0,'0'0'0,"0"-21"0,0-1 15,0 1 1,0 0-16,21 0 0,0 21 16,1 0-16,-1-21 0,0 21 15,21 0-15,-21 0 0,1 0 0,-1 0 16,21 0-16,-21 21 16,0 0-16,22 21 0,-22-20 0,21 20 15,1 43-15,-22 20 16,-21-62-16,21 20 0,-21-20 15,21 20-15,-21-21 0,0 1 0,0-1 16,0 0-16,0-20 0,0-1 16,0 0-16,21 0 0,-21 0 0,0 0 15,0-42 17,0 0-32,0 0 15,0-21-15,0 20 0,0-20 0,21 0 16,-21-1-16,22-20 0,-1 21 15,-21-22-15,21 22 0,0-1 0,21 1 16,-20 0-16,-1-1 0,0 1 16,0 0-16,0 21 0,0-22 15,1 22-15,-1 0 0,0 21 0,-21-21 16,21 21 0,0 0-16,-21 21 15,21-21 1,-21 21-16,0 0 0,0 0 15,0 1-15,0-1 16,22 0-16</inkml:trace>
  <inkml:trace contextRef="#ctx0" brushRef="#br0" timeOffset="-56571.9">19135 2561 0,'21'0'16,"0"0"-16,0-21 15,-21 0-15,21-21 16,-21 20-16,0 1 0,0 0 16,21 0-16,-21-21 0,0 20 0,0 1 15,0 0-15,0 0 0,-21 0 16,21 0-16,-21-1 0,0 22 0,0 0 15,0 0-15,-1 0 0,1 0 0,0 0 16,-21 22-16,21-1 0,-22 0 16,1 0-16,21 21 0,-22 1 0,22-22 15,-21 21-15,21 1 16,0 41-16,21-63 0,0 22 0,0-22 16,0 21-16,0-21 0,0 1 15,0-1-15,21-21 0,0 21 0,0-21 16,21 0-16,-20 0 15,-1 0-15,0 0 0,0 0 0,0 0 16,0-21-16,1 0 0,20-1 16,-21 1-16,0 0 0,22 0 15,-22-21-15,0 20 0,0-20 0,0 0 16,0-1-16,1 22 0,-1-21 16,0 21-16,-21 0 0,0-22 15,0 64 16,0 22-31,-21-22 16,21 21-16,-21-21 0,-1 22 0,22-1 16,0-21-16,0 22 0,0-1 0,0-21 15,0 43-15,0-43 16,0 0-16,0 0 16,22-21-16,-1 0 0,0 0 15,21 0-15,-21 0 0,22 0 0,-22 0 16,21 0-16,1 0 0,-22-21 15,21 0-15</inkml:trace>
  <inkml:trace contextRef="#ctx0" brushRef="#br0" timeOffset="-55807.83">19748 2371 0,'0'0'0,"0"-21"31,-21 21-15,21 21-1,-21 0-15,21 0 0,-21 0 16,21 0-16,0 22 0,0-22 16,-21 0-16,21 0 0,0 0 0,-21 22 15,21-22-15,0 0 0,0 0 16,0 0-16,0 1 0,-22-22 16,22 21-16,-21-42 46,21-1-30,0 1-16,0 0 0,0 0 16,0-21-16,21 20 0,1-20 15,-1 21-15,-21-21 0,21 20 0,0-20 16,21 21-16,-20 0 0,-1 0 16,0-1-16,0 22 0,0 0 0,0-21 15,1 21-15,-1 0 0,0 0 16,0 21-16,-21 1 0,21-1 15,-21 0-15,0 21 0,0-21 16,21 22-16,-21-1 0,22-21 0,-22 22 16,0 20-16,0 1 15,0-43-15,0 0 16,0 21-16,0-21 16,0 1-1,0-44 16,0 1-15,0 0-16,0 0 0,0 0 0,0-22 16,0 22-16,0-21 0,0 21 15,0-22-15,21 1 0,0 0 0,0-1 16,0 22-16,0-21 0,1 21 16,20 0-16,-21-1 0,21 1 15,-20 21-15,20 0 0,-21 0 16,21 21-16,-20 1 0,-22-1 0,21 21 15,-21-21-15,0 22 0,0-1 0,0-21 16,0 21-16,0 1 0,0-22 16,-21 0-16,21 21 0,0-20 0,-22-1 15,22 0-15,-21-21 0,21 21 16,0 0 0,0-42 30,21 0-30</inkml:trace>
  <inkml:trace contextRef="#ctx0" brushRef="#br0" timeOffset="-55362.08">20764 2582 0,'22'0'47,"-1"0"-47,0 0 0,0 0 0,-21-21 16,21 21-16,0-21 0,1 0 16,-1 21-16,21-42 15,0-22-15,-42 43 16,22 0-16,-22 0 0,0-1 15,0 1-15,0 0 0,-22 21 16,1 0 0,0 0-16,0 0 0,-85 42 15,85 1 1,0-22-16,-22 21 0,22 1 0,0-22 0,0 21 16,0 0-16,0 1 0,21-22 15,0 21-15,0-21 0,0 1 16,0-1-16,0 0 0,0 0 0,21 0 15,0 0-15,0-21 0,0 22 16,22-22-16,-22 0 0,0 0 0,21 0 16,-21 0-16,1 0 0,20 0 15,-21 0-15,0 0 0,0 0 0,1-22 16,-1 1-16,21-21 16,22 0-16</inkml:trace>
  <inkml:trace contextRef="#ctx0" brushRef="#br0" timeOffset="-54878.7">22352 2117 0,'-21'0'0,"42"0"0,-42 21 0,0-21 16,21 21-16,0 0 15,21-21 16,0 0-31,0 0 16,0 0-16,0-21 16,-21 0-16,0 0 15,0 0-15,-21 21 32,0 0-17,0 0-15,0 0 0,21 21 16,-21-21-16,-1 21 0,1-21 15,21 21-15,0 0 16,0 0 0,21-21 15,1 0-31,-1 0 0</inkml:trace>
  <inkml:trace contextRef="#ctx0" brushRef="#br0" timeOffset="-53998.62">22437 2625 0,'0'21'0,"0"-42"0,-22 42 0,1-21 15,21-21 17,0 0-17,0-1 1,0 1-16,21 21 0,1-21 0,-1 21 16,0 0-16,0 0 15,0 0 1,-21 21-16,0 0 15,0 1-15,0-1 0,0 0 16,-21 0-16,0-21 0,0 21 16,0 0-1,-1 1-15,1-22 16,0 0 0,0 0-16,21-22 31,0 1-31,0 0 15,0 0-15,0 0 16,0 0-16,0-1 0,21 22 16,-21-21-16,21 0 0,0 21 0,-21-21 15,22 21-15,-22-21 0,21 21 16,0 0 0,-21 21-1,0 0-15,0 0 0,0 0 16,0 1-16,-21-1 0,0 0 15,-1-21 1,22 21-16,-21-21 0,0 0 31,0 0-15,21-21 0,0 0-1,0 0-15,0-1 16,0 1-16,21 0 15,0 21-15,0-21 16,1 21-16,-1 0 0,0 0 16,0 0-16,0 0 0,0 0 15,-21 21-15,22 0 16,-22 0-16,0 1 0,0-1 16,0 0-16,0 0 0,-22 21 15,1 1-15,0-22 0,0 21 16,-21-21-16,20 1 0,-20 20 0,21-21 15,-21 0-15,-1 0 0,1 1 16,0-1-16,-1-21 0,-63 42 16,64-42-16,21 0 0,-21 0 15,20 0-15,1 0 0,0 0 16,21-21-16,0 0 0,0 0 16</inkml:trace>
  <inkml:trace contextRef="#ctx0" brushRef="#br0" timeOffset="-53067.62">22288 2180 0,'0'0'0,"22"0"47,-1 0-47,0 0 16,0 0-16,0 0 15,-21-21-15,0 0 16,0 0-16,0 0 16,0-1-1,-21 22 16,0 0-31,0 0 0,0 22 16,-1-1 0,22 0-16,-21-21 0,21 21 0,0 0 15,0 0 1,0 1 15,21-22-15,1 0-16,-1 0 15,-21-22 1,21 22-16,-21-21 16,21 21-16,-21-21 15</inkml:trace>
  <inkml:trace contextRef="#ctx0" brushRef="#br1" timeOffset="8400.83">8086 4255 0,'0'-22'0,"0"1"15,0 0 1,0 42 15,0 0-15,0 1-16,0-1 0,0 0 16,0 0-16,-22 21 0,22-20 0,0 20 15,0-21-15,0 0 0,0 22 16,-21-1-16,21-21 0,-21 0 15,21 0-15,0 1 0,0-1 0,0 0 16,0 0 0,0-42 15,0 0-15,0 0-16,0-1 0,0-41 15,0 21-15</inkml:trace>
  <inkml:trace contextRef="#ctx0" brushRef="#br1" timeOffset="8912.57">8128 3789 0,'-64'0'31,"43"0"-31,0 0 16,21 21-16,-21-21 0,21 21 0,0 0 15,0 1-15,0-1 16,0 0-1,21-21 1,0 0-16,0 0 16,1 0-16,-1 0 0,0 0 15,0 0-15,0-21 0,0 21 16,1-21-16,-22-1 16,0 1-16,21 0 15,-21 0-15,0 0 0,0 0 16,0-1-16,-21 1 15,-1 21-15,1 0 16,0 0-16,0 0 0,21 21 16,-21-21-16,0 22 0,-1-22 15,22 21-15,0 0 0,-21-21 16,21 21-16,-21-21 0,21 21 0,0 0 16,21 1-1,0-1-15,1-21 0,-1 21 16</inkml:trace>
  <inkml:trace contextRef="#ctx0" brushRef="#br1" timeOffset="9610.17">8594 4128 0,'-22'0'16,"1"0"-16,21 21 16,-21 0-1,21 0-15,-21 21 16,21-20-16,0-1 15,0 0-15,0 21 0,0-21 0,0 1 16,0-1-16,0 21 0,0-21 16,0 22-16,0 20 15,0-42-15,0 0 16,0 1-16,0-44 62,0 1-62,0 0 0,-21 0 16,21 0-16,0 0 0,0-22 0,0 22 16,0 0-16,0 0 15,0-22-15,0 22 0,21 0 0,-21 0 16,21 0-16,0-22 0,0 22 16,1 0-16,-1 0 0,0 0 0,21 0 15,-21-1-15,22 22 0,-22-21 0,64 21 16,-64 0-16,63 21 15,-41 1 1,-22-1-16,0 0 0,-21 21 0,0-21 16,0 22-16,0-22 0,0 21 0,0-21 15,0 22-15,0-22 0,-21 21 0,21-21 16,-21 1-16,0-1 16,21 0-16,-22 0 0,22 0 0,-21 0 15,0 1-15,21-1 16,-21-21-1,42-21 32,-21-1-47,21 1 0</inkml:trace>
  <inkml:trace contextRef="#ctx0" brushRef="#br1" timeOffset="10076.91">9610 3937 0,'0'0'15,"0"-21"-15,0 0 0,0 0 16,-22 21-16,22-22 15,-21 44 17,21-1-17,0 0-15,0 0 0,0 0 0,-21 22 16,21-1-16,-21 0 0,0 85 16,-22 0-1,43-84-15,-21-22 0,21 21 16,0-21-16,-21 22 0,21 20 15,0 1 1,0-43-16,0 0 16,21-21-16,0 0 15,-21 21-15,22-21 0,-1 0 16,0 0-16,0 0 16,0 0-16,-21-21 15,21 0-15,1 0 0,-1-1 16,0 1-16,0 0 15,0 0-15,0 0 16,-21 0-16,22-1 0,-1 1 0</inkml:trace>
  <inkml:trace contextRef="#ctx0" brushRef="#br1" timeOffset="10472.99">9398 4191 0,'-21'0'0,"42"0"0,-21 0 31,42 0-15,-21 0-16,22 0 0,-1 0 15,-21 0-15,22 0 0,41 0 16,1-21 0,-64 21-16,0 0 0,22 0 0,-22 0 15,0-21-15,0 21 0,0 0 0</inkml:trace>
  <inkml:trace contextRef="#ctx0" brushRef="#br1" timeOffset="19416.39">13928 4212 0,'21'0'31,"0"0"-31,-21-21 15,0 0-15,21 0 16,-21 0-16,0-1 16,0 1-16,0 0 0,0 0 15,0 0-15,0 0 0,0-1 16,0 1-16,0 0 16,-21 21-16,0-21 0,0 21 0,-1 0 15,1-21-15,0 21 16,0 0-16,0 0 0,0 0 15,-1 21-15,1 0 16,0-21-16,0 21 0,0 0 0,0 1 16,-1-1-16,1 0 0,0 21 0,0-21 15,21 22-15,-21-22 0,0 42 16,21-20-16,0-22 16,0 21-16,0-21 0,0 1 0,0 20 15,0-21-15,0 21 16,21 22-16,0-43 15,0-21-15,-21 21 0,21-21 16,0 0-16,1 0 0,-1 0 0,0 0 16,0 0-16,0 0 0,0 0 15,22-21 1,-22 0-16,0 0 0,0 0 16,-21-1-16,21 1 0,1 0 15,-1-21-15,-21 21 0,42-128 16,-21 128-1,-21-21-15,21 21 0,-21-43 16,0 43-16,0 0 0,0 0 16,-21 42 31,21 21-47,-21-21 0,21 1 0,0 20 15,0 0-15,-21 22 16,21-1-16,0-20 0,0-22 15,0 21-15,0-21 0,0 0 16,0 1-16,0-1 0,21-21 0,0 21 16,0-21-16,1 0 0,41 21 15,-21-21-15,-20 0 16,-1 0-16,0-21 16,0 21-16,0-21 0,0 0 0,-21-1 15,22 1-15,20 0 0,-21 0 0,0 0 16</inkml:trace>
  <inkml:trace contextRef="#ctx0" brushRef="#br1" timeOffset="20042.56">15769 3958 0,'0'21'31,"-21"-21"-31,21 22 16,0-1-16,0 0 15,0 0 1,21-21 0,0 0-16,0 0 15,-21-21-15,22 0 16,-1 0-16,-21-1 16,0 1-16,0 0 15,0 0-15,0 0 16,-21 21-16,-1 0 0,1 0 15,0 0-15,0 0 16,21 21-16,-21 0 16,0 0-16,21 0 15,0 1-15,0-1 16,0 0 0,0 0-16,21-21 0,0 0 15,-21 21 1,21-21-16</inkml:trace>
  <inkml:trace contextRef="#ctx0" brushRef="#br1" timeOffset="20921.06">15769 4403 0,'-21'21'0,"0"-21"15,21-21 32,21 21-31,0 0-16,0 0 31,0 0-31,-21 21 31,0 0-31,0 0 16,0 0 0,0 1-1,-21-22 1,0 0-16,0 0 15,0 0-15,0 0 16,21-22 0,-22 22-16,22-21 15,0 0 1,22 0 0,-1 21-1,0 0-15,0 0 16,0 0-16,0 0 15,1 0-15,-22 21 0,0 0 16,21-21 0,-21 21-16,0 1 0,0-1 15,-21-21 1,-1 21-16,1-21 0,0 0 16,-21 21-1,21-21 1,-1 0-1,22-21 1,0 0 0,22 0-16,-1 21 15,0 0-15,0-22 16,0 22-16,0 0 16,22 0-16,-22 0 15,0 0 1,0 22-16,-21-1 0,0 0 15,0 0-15,0 0 16,-21 22-16,0-22 0,0 0 16,-22 0-16,22 0 0,-21 0 15,0 1-15,20 20 0,-20-42 16,0 21-16,-1 0 0,1 0 0,-85 1 16,64-22-1,41 0-15,1-22 16,21 1-16,0 0 0,0 0 0</inkml:trace>
  <inkml:trace contextRef="#ctx0" brushRef="#br1" timeOffset="21524.31">15727 3916 0,'0'21'0,"0"0"32,21-21-17,0 0 1,0 0 0,-21-21-16,0 0 15,0 0 1,-21 21 15,0 0-31,0 0 0,21 21 16,-21-21-16,21 21 15,-22 0 1,22 0 15</inkml:trace>
  <inkml:trace contextRef="#ctx0" brushRef="#br1" timeOffset="22044.01">15706 4487 0,'21'0'47,"-42"0"16</inkml:trace>
  <inkml:trace contextRef="#ctx0" brushRef="#br1" timeOffset="39157.7">3069 4064 0,'0'21'47,"-21"-21"-47,21 21 16,0 1-1,0-1 1,0 0 15,21-21-31,0 0 16,0 0-16,1 0 16,-1 0-1,0 0-15,0 0 0,0-21 16,0 21-16,1-21 0,-1-1 15,0 22-15,42-63 16,-41 63-16,-1-21 0,0 0 16,0-1-16,-21 1 0,0-42 15,0 42 1,-21 21-16,0-22 16,0 22-16,-22 0 0,22 0 15,-21 0-15,21 0 0,-22 0 0,1 22 16,21-1-16,-22 0 0,1 0 15,-21 21-15,20 1 16,22-22-16,0 21 0,0-21 0,21 22 16,0-22-16,0 0 0,0 21 15,0-20-15,0-1 0,21 21 16,21-21 0,-21-21-16,22 0 0,-22 21 0,0-21 15,0 0-15,22 0 0,-22 0 16,0 0-16,21 0 0,-21 0 0,22 0 15,-22-21 1,-21 0-16,-21 21 16,0 0-1,-1 0-15,1 0 0,-21 0 16,21 21-16,0 0 0,-22 1 0,22-1 16,-21 0-16,21 0 0,-22 0 15,22 0-15,0 1 0,0-1 16,0 0-16,-1 0 0,22 0 0,0 0 15,0 22 1,0-22-16,0 0 0,0 0 0,0 0 16,22 1-16,-1-22 0,0 21 15,0-21-15,0 21 0,0-21 0,1 0 16,-1 0-16,0 0 0,21 0 16,-21 0-16,43-21 15,-22 0-15,1 21 0,-1-22 0</inkml:trace>
  <inkml:trace contextRef="#ctx0" brushRef="#br1" timeOffset="39932.03">4043 4403 0,'0'0'0,"0"-21"0,0-1 0,0 1 15,0-21-15,0 21 16,-21 21-16,-1 0 15,1 0-15,0 0 0,0 0 16,0 0-16,0 0 0,-1 21 0,-20 0 16,21 0-16,-21 0 15,20 1-15,-41 41 0,42-42 16,0 22-16,-1-22 0,1 0 16,21 0-16,0 0 0,0 0 15,21 1-15,1-22 16,-1 0-16,0 0 0,21 0 15,-21 0-15,1 0 0,20-22 0,-21 22 16,0-21-16,0 0 0,22 21 16,-22-21-16,0 0 0,0 0 0,0-1 15,1 1-15,-22 0 16,21 21-16,-21-21 0,0 0 16,0 42 30,-21 0-46,21 0 16,0 0-16,0 1 0,-22-1 0,22 0 16,-21 0-16,21 0 0,-21 22 15,21-22-15,0 21 0,0 85 16,0-42-16,0-43 16,0 22-16,0-22 0,0 0 15,0 22-15,0-22 0,0 0 0,21 1 16,-21-1-16,0 0 15,0 22-15,21-22 0,-21 1 0,0-1 0,0 64 16,0-43 0,0-20-16,0-1 0,0 0 15,0-21-15,0 1 0,-21-1 0,21 0 16,-21 0-16,0 0 0,21 0 0,-64 1 31,22-22-31,0 0 0,21 0 0,-22 0 16,1 0-16,0-22 0,-22 1 15,22 21-15,-22-21 0,22 0 0,0 0 16,-43-22 0,43 22-16,-1-42 0,22 42 15,0-1-15,21 1 0,-21 0 0,21 0 16,0 0-16,0 0 0,0-1 0,0 1 16,0 0-16,0-21 15,21 21-15,-21-1 16,21 1-16,0 0 0,0-21 0,1 21 15,20-1-15,-21 1 0</inkml:trace>
  <inkml:trace contextRef="#ctx0" brushRef="#br1" timeOffset="40733.58">4974 4255 0,'0'-22'32,"-21"22"-17,21 22 17,-21-22-32,21 21 15,21-21 16,0 0-15,-21-21-16,0-1 16,0 1-1,0 0-15,0 0 16,-21 21 0,0 0-1,21 21-15,-21-21 16,21 21-16,-22-21 0,22 21 15,0 1 1,0-1-16,0 0 16,0 0-1</inkml:trace>
  <inkml:trace contextRef="#ctx0" brushRef="#br1" timeOffset="41148.35">4889 4614 0,'0'0'0,"0"22"0,0-1 31,22-21 16,-22-21-31,-22 21 15,1 0-15,0 0-1,21 21-15,-21-21 0,21 21 16,0 0 0</inkml:trace>
  <inkml:trace contextRef="#ctx0" brushRef="#br0" timeOffset="47980.5">847 6646 0,'0'-21'0,"0"0"0,0 0 16,0 0-16,0 0 16,21 21 15,0 21-31,0 0 15,0 0-15,0 21 0,1-20 0,-1 20 16,21 0-16,-21 1 0,0-1 16,-21 21-16,22-20 0,-22-1 15,21 22-15,-21-22 0,0 21 16,0-20-16,0-1 0,0 22 16,0-22-16,0-21 0,0 43 15,0-1-15,0-42 16,0-42 15,0 0-31,0 0 16,0-22-16,21 22 0,0-63 15,0 20-15</inkml:trace>
  <inkml:trace contextRef="#ctx0" brushRef="#br0" timeOffset="48261.34">1587 6498 0,'-63'64'31,"42"-22"-31,0-21 0,-22 22 16,22 20-16,0-21 0,-21 1 0,20-1 15,-20 22-15,0-22 16,21 0-16,-22 22 0,1 20 15,21-41-15,0 20 16,21-20-16,0-22 0,-22 0 0,22 0 16,0 0-16,22-42 31,-1 0-31,0 0 16</inkml:trace>
  <inkml:trace contextRef="#ctx0" brushRef="#br0" timeOffset="49424.68">1926 7070 0,'0'0'0,"21"0"0,-21-21 0,0-1 16,0 1-1,0 0-15,0 0 0,0 0 16,0 0-16,0-1 16,0 1-16,0 0 0,-21 0 15,0 21-15,-21 0 16,20 0-16,1 0 16,0 0-16,0 0 0,0 0 0,0 21 15,-22 0-15,22 0 0,-21 22 0,21-22 16,-22 0-16,22 21 0,0 1 15,-43 63 1,43-64-16,21 0 0,0-21 0,0 1 16,0 20-16,0-21 0,0 0 15,21-21-15,1 21 0,-1-21 16,0 0-16,0 0 0,21 0 0,-20 0 16,20-21-16,-21 21 0,43-42 15,-1 0-15,-42-1 16,0 22-16,1-21 15,-1-1-15,0 22 0,0-21 0,0 0 16,0 20-16,-21-20 0,22 21 16,-22-43-16,0 22 15,21 21-15,-21 42 32,0 0-17,0 0-15,0 1 0,0 20 0,0 0 16,0 1-16,0-22 15,0 21-15,0-21 0,0 22 0,0-22 16,0 0-16,0 21 0,0-21 16,0 1-16,0-1 0,0 0 15,21-21-15,0 0 16,21 0-16,-20 0 16,20-21-16,-21 0 0,21-1 15,1 1-15,-22 0 0,21-21 0,-21 21 16,22-22-16,-22 22 0,21-42 15,-21-1 1,-21 43-16,0 0 0,0 0 0,0-1 16,-21 22-1,0 0-15,0 0 16,0 0-16,21 22 0,0-1 31,0 0-31,21-21 16,0 21-16,0 0 15,0 0-15,1-21 0,-1 22 16,-21-1-16,0 0 0,21 0 16,-21 0-16,0 0 0,0 1 0,0-1 15,0 0-15,0 0 0,0 21 16,0-20-16,0-1 16,0 0-1,21-21-15,0 0 0,0 0 0,1 0 16,-1 0-16,0 0 0,21 0 15,-21 0-15,1-21 0,62-43 16,-41 22 0,-22 21-16,0-22 0,0 22 15,0 0-15,0-21 0,-21 21 0,0-1 16,0 1-16,22 0 0,-22 0 16,0 42 15,0 0-31,0 0 15,0 22-15,-22-22 16,22 42-16,0-41 0,0-1 16,0 21-16,0-21 0,0 0 0,0 1 15,0-1-15,0 0 16,22-21-16,20 0 16,-21 0-16,0 0 15,0 0-15,1 0 0,-22-21 0,42-22 16,-42 22-16,0 0 15</inkml:trace>
  <inkml:trace contextRef="#ctx0" brushRef="#br0" timeOffset="49622.57">3154 6710 0,'0'0'0,"0"21"15,-21-21-15,-1 0 0,22 21 0,-21-21 16,21 21-16,0 1 16,21-22 15,1 0-31</inkml:trace>
  <inkml:trace contextRef="#ctx0" brushRef="#br0" timeOffset="50228.24">3831 7112 0,'21'-21'15,"0"-21"1,-21 20-16,0 1 15,0 0-15,0 0 0,0 0 0,0 0 16,-21-1-16,21 1 16,-42-21-16,0 42 0,20 0 15,1 0-15,-42 0 0,20 0 16,22 0-16,-21 21 0,0 0 16,20 0-16,-20 1 0,21 20 0,0-21 15,-43 43-15,64-22 16,-21-21-16,21 21 0,-21 1 15,21-22-15,0 0 0,0 21 16,0-20-16,0-1 0,21-21 0,43 21 16,-1-21-1,-42 0-15,22 0 0,20-21 16,-21 0-16,1-1 0,-22 1 16,21-21-16,-21 21 0,1 0 0,20-22 15,-21 22-15,-21-21 0,21 21 16,0-43-16,-21 43 15,0-43-15,0 43 16,0 0-16,0 42 16,-21 0-1,0 1-15,21-1 0,-21 0 16,0 0-16,21 21 0,-21-20 0,21 20 16,0 0-16,0-21 0,0 22 15,0-22-15,0 42 16,0-41-16,0-1 0,42 0 15,-21 0-15,0-21 0,0 0 16,1 0-16,20 0 0,-21 0 0,0-21 16,22 0-16,-22 0 0,21-1 15,-21 1-15,22-21 0</inkml:trace>
  <inkml:trace contextRef="#ctx0" brushRef="#br0" timeOffset="50765.93">4487 6583 0,'-21'0'0,"42"0"0,-63 0 16,21 0-16,0 0 16,21 21-16,-22 0 0,1 0 0,0 1 15,21 20-15,-21 21 16,21-20-16,-21-1 0,21 0 16,-21-20-16,21 20 0,0 0 0,0 1 15,0-22-15,0 21 0,-22-21 0,22 22 16,0-22-16,0 0 0,0 42 15,-21-20 1,21-64 15,0-1-15,0 1-16,0 0 0,0-21 0,21 21 16,-21-22-16,22 22 0,-1 0 0,0-21 15,-21 20-15,85-41 16,-64 42-16,0 21 15,0 0-15,21-21 0,-20 21 16,41 0-16,-21 0 0,1 21 16,-22-21-16,42 42 15,-20 0-15,-43-20 0,0 20 16,0-21-16,0 43 0,0-43 16,0 0-16,-21 21 0,-22-21 15,22 1-15,-21-1 0,-1 0 0,22 0 16,-21-21-16,0 21 0,-22 0 15,1-21 1,20 0-16,22 0 0,0 0 0,-21 0 16,20 0-16,1 0 15,21-21-15,0 0 0,0 0 16,21 0-16,1 0 16,41-43-16,-21 22 0</inkml:trace>
  <inkml:trace contextRef="#ctx0" brushRef="#br0" timeOffset="51073.75">5249 6625 0,'0'0'0,"0"-21"0,0 0 15,-21 42 1,21 0-16,-21 0 15,21 1-15,0 20 0,-21 0 16,0-21-16,-1 22 0,22-1 0,-21 0 16,0 1-16,0-22 0,-21 85 15,20-43 1,22-20-16,0-22 0,-21 0 16,21 0-16,0 0 0,0 0 15,0 1-15,21-22 31,1-22-31,-1 22 0,0-21 16,-21 0-16,21 0 0</inkml:trace>
  <inkml:trace contextRef="#ctx0" brushRef="#br0" timeOffset="51439.62">5313 7027 0,'0'22'0,"0"-1"15,21-21 17,0 0-32,0 0 0,0 0 15,1 0-15,-1 0 0,0 0 16,21-21-16,-21-1 0,1 22 0,-22-21 16,21 0-16,0 0 15,-21 0-15,0 0 0,0-1 16,-21 22-16,0-21 0,-1 21 15,1 0-15,0 0 0,0 0 16,0 21-16,0 1 0,-1-22 0,1 21 16,0 21-16,0-21 0,0 0 15,0 1-15,21 20 0,0-21 16,0 21-16,0-20 0,0-1 0,0 21 16,0-21-16,0 0 0,21 1 15,42-1 1,-42-21-16,22 0 0,-22 0 0,0-21 15,21-1-15,1 1 0</inkml:trace>
  <inkml:trace contextRef="#ctx0" brushRef="#br0" timeOffset="53045.43">6837 6265 0,'-21'0'0,"42"0"0,-64 0 16,22 0-16,0 22 15,21-1-15,-21 0 0,21 0 16,0 21-16,0-20 16,0-1-16,21 0 15,0 0-15,22-21 0,-22 0 0,21 21 16,0-21-16,1 0 0,-1 0 16,22 0-16,-22-21 0,106-21 15,-63-1 1,-22 22-16,-42-21 0,22 21 0,-22 0 15,0-1-15,0 1 0,-21 0 16,0 0-16,0-21 0,0 20 0,0 1 16,-21 0-16,21 0 0,-42 21 15,-1 0 1,22 0-16,0 21 0,0 0 16,0 0-16,21 1 15,0 20-15,-21-21 0,21 21 0,-22 22 0,1-22 16,21 64-1,-21-42-15,0-22 0,21 21 0,-21 1 16,21 21-16,0-43 0,0 0 16,0 1-16,0-1 0,0-21 15,0 21-15,0-20 0,0 20 16,0 21-16,-21-63 16,-1 0-1,1 0-15,0-21 16,0 0-16,0 0 0,0 21 15,-1-42-15,1 20 0,0 1 16,-21 0-16,21 0 0,-1-21 0,-20 20 16,21 1-16,0 21 0,-43-42 15,43 42 1,0 21-16,21 0 16,0 0-16,0 1 0,0-1 0,0 21 15,0-21-15,0 0 0,0 1 0,0 20 16,0 0-16,42 1 15,1-22-15,-22 0 0,21 0 16,-21-21-16,22 0 0,-1 0 16,0 0-16,1 0 0,-1 0 15,0 0-15,149-85 16,-149 64-16,0 0 16,-20-21-16,20 21 0,0-22 0,-21 1 15,22 21-15,-22-22 0,21-41 16,-21 20-16,-21 43 15,0-21-15,0 21 0,-21 21 32,0 0-32,0 21 0,21 0 0,-21 0 15,21 0-15,-21 0 16,21 22-16,0-22 0,-22 21 0,22-21 0,-21 22 16,0-1-16,21-21 15,0 0-15,0 1 0,0-1 16,0 0-16,0 0 0,0 0 15,0 0 1,0-42 0,21 0-16,0 21 15,-21-21-15,22 0 0,-1-22 16,0 22-16,0 0 0,0-21 0,0 21 16,1-1-16,-1-20 0,21 21 15,-21 0-15,0 0 0,22 21 16,-22 0-16,0-22 0,0 22 0,0 0 15,-21 22-15,22-22 16,-22 42-16,0 0 16,0-21-16,0 1 0,0-1 15,0 0-15,0 0 0,0 0 0,0 22 16,0-22-16,0 0 0,0 0 16,0 0-16,21-21 0,-21 21 15,84 1-15,-20-22 16,-22 0-16,-21-22 15,1 1-15,20 0 0,-21 21 16,0-21-16,22-21 0,-22 20 0,0 1 16,0 0-16,0-21 15,0-1-15,1-20 0,-22 42 16,21-22-16,-21 22 0,0 0 0,0 0 16,0 42 15,0 0-31,0 0 0,-21 22 15,-1-22-15,22 0 0,0 21 0,0-20 16,0-1-16,0 21 0,0 22 16,0-43-1,0 0-15,22-21 0,-1 21 16,0-21-16,0 0 0,0 0 16,0 0-16,1-21 0,-1 21 15,21-42-15,0-1 16,-20 22-16</inkml:trace>
  <inkml:trace contextRef="#ctx0" brushRef="#br0" timeOffset="53230.72">8572 6477 0,'0'0'0,"-21"0"15,0 0 1,21 21-1,0 0 1,0 1-16,21-22 31,0 0-31</inkml:trace>
  <inkml:trace contextRef="#ctx0" brushRef="#br0" timeOffset="53546.51">9186 6287 0,'0'0'0,"0"-22"0,0 1 0,0 0 31,-21 21-15,0 21-16,0 0 15,21 1-15,-21-1 0,21 21 0,-22 0 16,22 1-16,-63 84 15,63-64-15,-21-20 16,0-1-16,-1 0 0,1 1 0,0-1 16,0-21-16,21 21 0,0-20 0,0 20 15,0-21-15,0 21 16,21-42-16,0 0 0,64 0 16,-64 0-16,0 0 15,22-21-15,-22 21 0,0-21 16,42-42-16</inkml:trace>
  <inkml:trace contextRef="#ctx0" brushRef="#br0" timeOffset="53729.4">8869 6646 0,'0'0'0,"-21"0"0,-1 0 15,1 0-15,21 22 16,21-22-1,1 0-15,20 0 16,-21 0-16,21 0 0,-20 0 0,-1 0 16,21 0-16,-21-22 0,43 1 15</inkml:trace>
  <inkml:trace contextRef="#ctx0" brushRef="#br0" timeOffset="54544.83">9694 6837 0,'21'0'16,"-21"-21"-16,22 21 15,-22-21-15,21-1 0,0 1 16,-21 0-16,21 0 16,-21 0-16,0 0 0,0-1 0,0 1 15,0-21-15,0 21 0,0 0 16,0-1-16,-21 1 0,-21-21 16,20 42-16,1 0 0,-21 0 15,21 0-15,0 0 0,-1 21 16,1 0-16,-21 0 0,0 43 15,20-22-15,-41 43 16,42-64-16,0 64 16,-1-64-16,22 0 0,-21 21 0,21-20 15,0-1-15,0 0 0,0 0 16,21-21 0,1 0-16,-1 0 0,0 0 0,0 0 15,0 0-15,0 0 0,1 0 16,62-42-16,-20-1 15,-43 22-15,21-21 0,-21 21 16,1-22-16,-1 22 0,0-21 16,0 0-16,-21 20 0,0-20 15,21 21-15,-21-21 16,0 20-16,0 44 16,0-1-16,0 0 0,-21 0 15,0 21-15,21-20 0,-21 20 16,0 0-16,-1 1 0,22 41 15,-21 22 1,21-85-16,0 0 16,0 1-16,21-22 0,1 21 0,-1 0 15,0-21-15,21 0 0,1 0 0,-22 0 0,63 0 16,1-21 0,-43 0-16,1-1 0,20 1 15,-20 0-15,-1 0 0,-21-21 0,21-1 16,1 1-16</inkml:trace>
  <inkml:trace contextRef="#ctx0" brushRef="#br0" timeOffset="54993.57">10562 6202 0,'0'-21'0,"0"42"0,0-85 16,-21 64 0,0 0-16,0 22 0,21-1 0,-22 0 15,1 21-15,0 1 0,0-1 16,0 21-16,0-20 0,-22 84 15,22-64-15,-42 85 16,63-105-16,0-22 16,0 21-16,0 1 0,0-22 0,0 0 15,0 0-15,21 0 0,0 0 0,42 1 16,-20-22 0,-22 0-16,0 0 0,21 0 0,22-22 15,-43 1-15,21 0 0,-20 0 16,20 0-16,-21 0 0,0-22 15,22 22-15,-22-21 0,0 21 16,42-43-16,-63 22 0,22 21 0,-22-1 16,21 22-16,-21 22 31,-21-1-31,-1 0 16,22 21-16,-21-21 0,0 1 0,21 20 15,0-21-15,-21 21 0,21-20 16,0-1-16,0 0 0,0 0 15,0 0-15,42-21 16,-21 0-16,22 0 16,-1 0-16,-21 0 0,0-21 15,22 0-15,-22 0 0,42-22 16,-41 22-16</inkml:trace>
  <inkml:trace contextRef="#ctx0" brushRef="#br0" timeOffset="55171.47">11134 6392 0,'0'0'16,"-22"0"-16,1 0 0,0-21 0,0 21 16,-21 0-16,20 0 0,1 0 15,0 21-15,21 1 16,-21-22-16,21 21 0,0 0 16,0 0-16,0 0 15,21-21-15,0 0 0,22 0 16,-22 0-16,0 21 0,0-21 0</inkml:trace>
  <inkml:trace contextRef="#ctx0" brushRef="#br0" timeOffset="55790.39">11472 6604 0,'0'0'0,"0"-21"16,0 0-1,21 0 1,1 21-16,-1 0 0,0 0 16,0 0-16,21 0 15,-20 0-15,-1 21 0,0 0 0,-21 0 16,0 0-16,0 0 0,0 1 16,0-1-16,0 0 0,0 42 15,-21-41-15,-22-1 16,22 0-16,-21 21 0,0-21 0,-1 1 0,1-22 15,0 21-15,-43 0 16,43 0-16,20-21 0,1 0 0,-21 0 16,63 0 15,21 0-31,-20-21 0,-1 21 0,21 0 16,-21 0-16,22 0 0,20 0 15,-42 0-15,22 0 0,-22 0 16,0 21-16,21-21 0,-21 21 15,1 0-15,-1 1 0,0-1 0,0 0 16,43 64-16,-64-43 16,0 0-16,0 1 0,0-1 15,0 0-15,0 1 0,0-1 0,-22 21 16,1-20-16,0-1 0,0 0 0,0 1 16,-22-1-16,-20 22 15,-64-1 1,85-42-16,-1-21 0,-20 0 0,20 0 15,-20 0-15,-1 0 0,1 0 0,-1-21 16,1 21-16,21-21 0,-128-43 16,64-20-1,85 63-15,0-22 16,21 22-16,0-21 0,0 21 16,0-22-16,21 22 0,0-21 0,1-1 15,62-41-15,-20 20 0,-22 22 16</inkml:trace>
  <inkml:trace contextRef="#ctx0" brushRef="#br0" timeOffset="56529">12340 6668 0,'85'0'16,"-64"-22"-16,0 22 16,0-42-1,0 21-15,-21 0 0,0 0 16,0-1-16,0 1 0,0 0 16,0 0-16,-21 0 0,0 0 15,0-1-15,-43 22 16,43 0-16,0 0 15,0 0-15,-21 0 0,-1 22 0,22 20 16,-21-21-16,-1 21 0,-20 43 16,21-43-16,20 1 0,1-1 15,0 0-15,0-20 0,21 20 0,0-21 16,0 0-16,0 0 0,0 1 0,21-1 16,0-21-16,0 0 15,1 0-15,-1 0 0,0 0 0,21 0 16,64-43-1,-85 43-15,22-21 0,-1 0 0,-21 0 16,21 0-16,-20-22 0,20 22 0,-21-21 16,0 0-16,0 20 0,-21-20 15,22-43-15,-22 64 16,0-21-16,0 21 0,0 0 0,0-1 0,0 1 16,0 42-1,-22 1-15,22 20 16,-21 0-16,0 22 0,0-1 15,0-20-15,21-1 0,0 0 16,0-21-16,0 22 0,0-22 0,0 42 16,0-41-1,21-1-15,0-21 0,43 0 16,-43 0-16,21 0 0,-21 0 0,22-21 16,-22-1-16,21 1 0,0 0 15,1 0-15</inkml:trace>
  <inkml:trace contextRef="#ctx0" brushRef="#br0" timeOffset="56806.84">13123 6033 0,'0'0'16,"0"-22"-16,0 1 0,0 0 0,-21 21 0,0 0 16,0 0-16,0 21 0,-1 0 15,1 22-15,0 20 16,0-42-16,-21 85 15,42-63-15,-22-1 0,1 21 16,0-20-16,0 20 0,21-20 0,0 20 16,-21-21-16,0 1 0,21-22 0,-22 42 15,22 22 1,0-64-16,22-21 31,-1 0-31,0 0 0,0 0 16,64-63-16,-22-1 15</inkml:trace>
  <inkml:trace contextRef="#ctx0" brushRef="#br0" timeOffset="57057.99">13441 6350 0,'0'0'0,"-21"0"31,21 21-15,-22 0-16,-41 64 15,42-43-15,-22 22 16,22-22-16,0 1 0,0-22 0,0 21 16,21-21-16,-21 0 0,-1 1 0,1 20 15,21-21 1,0 0-16,-21 0 0,21 1 0,0-1 31,21-21-31,0 0 0,1 0 16,-1 0-16,42 0 0,-42-21 15,22-1-15,-1 22 0</inkml:trace>
  <inkml:trace contextRef="#ctx0" brushRef="#br0" timeOffset="57779.92">13779 6519 0,'0'0'16,"0"-21"-16,0 0 0,-21 42 31,21 0-31,-21 1 0,0-1 15,0 0-15,21 0 0,-21 21 16,-22 1-16,43 20 16,0-42-16,-21 1 0,21-1 0,0 0 15,0 0-15,0 0 0,0 0 16,0 1-16,21-22 16,0 0-1,1 0-15,-1 0 0,-21-22 16,21 1-16,-21 0 15,0 0-15,0 0 0,21 0 16,-21-22-16,21 1 0,-21 21 0,0-22 16,0 1-16,21 21 0,1-21 15,-1-1-15,0 22 0,0 0 16,0 0-16,43-22 16,-1 43-16,-42 0 15,1 22-15,-1-1 0,21 0 0,-21 0 16,0 0-16,1 22 0,-1-22 15,0 21-15,0 0 0,0-20 16,-21 20-16,0-21 0,0 21 0,0-20 16,0 20-16,0-21 0,-21 0 0,0 0 15,21 1-15,-21-1 0,0-21 0,21 21 16,-22-21-16,1 21 0,0-21 16,21-21 15,0 0-31,0 0 0,0-1 15,21-20-15,0 21 0,1-21 16,-1-1-16,42-41 16,-42 41-16,22-20 0,-1 20 0,0-20 15,1 21-15,20 20 0,-20-20 0,-1 21 16,0 0-16,1 21 0,-22 0 16,21 0-16,-21 0 0,0 21 0,1 0 15,-1 0-15,0 149 16,-21-86-1,0-41-15,-21-1 0,0 0 16,-1-21-16,22 22 0,-21-22 0,0 21 16,21-21-16,-21 1 0,-21 20 15,20-42 1,1 0-16,0 0 0,21-21 16,-21 0-1,21-1-15,0 1 0,0 0 0</inkml:trace>
  <inkml:trace contextRef="#ctx0" brushRef="#br0" timeOffset="58012.4">14351 6075 0,'0'0'16,"-21"0"-16,0 0 0,-1 0 15,1 0 1,0 0-16,0 0 16,0 0-1,0 0 1,-1 0 0</inkml:trace>
  <inkml:trace contextRef="#ctx0" brushRef="#br0" timeOffset="58246.27">13166 6181 0,'0'0'0,"-22"21"0,1-21 0,-21 0 16,42 21-16,-21-21 15,42 0 1,0 0-16,0 0 0,0 0 15,22 0-15,-1 0 0,0 0 16,-20 0-16,20 0 0,0 0 0,43 0 16,-85-21-1,-21 21 1,-22 0-16</inkml:trace>
  <inkml:trace contextRef="#ctx0" brushRef="#br0" timeOffset="59591.98">1714 7641 0,'-21'21'15,"42"-42"-15,-63 42 0,21-21 0,0 0 16,0 0-16,-1 0 0,1 0 0,0 0 15,-21 0-15,42 22 0,-21-22 16,-1 0-16,1 0 0,42 0 63,1 0-63,20 0 0,-21 0 0,21 0 15,-20 0-15,20 0 0,43 0 16,-22 0-16,-21 0 0,1 0 15,20 0-15,-20 0 0,20 0 16,1 0-16,20 0 0,1 0 0,0 0 16,20 0-16,-20 0 15,21 0-15,0 0 0,0 0 0,21-22 0,-22 22 16,22 0-16,0 0 0,0 0 16,22 0-16,-22 0 0,21 0 0,0 0 15,0 0-15,148 0 16,22 0-16,-170 0 15,0 0-15,22 0 0,147 0 16,-148 0-16,-20 0 0,-1 0 0,21-21 16,-21 21-16,22 0 0,-1 0 15,170 0-15,-1 0 16,-168 0-16,-1 0 0,191-21 16,-191 21-16,0 0 0,22 0 15,-22 0-15,1 0 0,-1 0 0,170-21 16,-149 21-16,149 0 15,-170 0-15,0-21 0,170 21 16,-170 0-16,1 0 16,-1 0-16,0 0 0,-20 0 15,20 0-15,0 0 0,-21 0 0,1 0 16,-1 0-16,0 0 0,-21 0 16,21 0-16,127 0 15,-127-21-15,-21 21 0,0 0 0,-21 0 16,0-22-16,85 22 0,-107 0 15,1-21-15,84 21 16,-105 0-16,105-21 16,-127 21-16,1 0 0,-22 0 15,0-21-15,21 21 0,-20-21 16,-1 21-16,-21-21 62,0-1-46,0 1 0</inkml:trace>
  <inkml:trace contextRef="#ctx0" brushRef="#br0" timeOffset="59708.92">14584 7472 0,'0'21'0,"0"-42"0,0 63 16</inkml:trace>
  <inkml:trace contextRef="#ctx0" brushRef="#br0" timeOffset="63192.53">698 8551 0,'22'0'31,"-22"-21"-15,21 21-16,0-21 0,0 21 16,0-21-16,0 0 0,1 0 15,-1 21-15,0-22 0,-21 1 16,0 0-16,0 0 0,21 21 0,-21-21 15,0 0-15,0-1 0,0 1 16,-21 0-16,0 21 16,0 0-16,-22 0 0,1 0 0,0 0 15,-1 21-15,1 0 16,-106 43-16,105-43 16,1 0-16,21 22 0,0-22 15,0 0-15,21 21 0,0-21 16,21 1-16,0-1 15,21-21-15,1 21 16,-22-21-16,42 21 0,22 0 16,-43 0-16,1 1 0,-22-22 0,21 21 15,-21 21-15,22-21 0,-43 0 0,21 1 16,-21 20-16,0-21 0,-43 64 16,1-43-1,21-21-15,-43 0 0,22 1 16,-21-1-16,-1 0 0,22-21 0,-22 0 15,1 0-15,20 0 0,1 0 16,0-21-16,-1 21 0,22-21 16,0-1-16,-21-20 0,42 21 0,-21-21 15,21-1-15,0 1 0,0 21 16,0-22-16,0 1 0,0 21 0,21 0 16,0 0-16,0-1 0,0 1 15,0 0-15,22 21 0,-22 0 16,64 0-16,-64 0 15,21 0-15,-21 0 0,22 0 0,-22 0 16</inkml:trace>
  <inkml:trace contextRef="#ctx0" brushRef="#br0" timeOffset="63862.76">1016 8615 0,'0'0'0,"21"0"31,-21 21-31,0 0 16,0 0-16,0 1 0,0-1 0,0 0 15,0 42 1,0 1-16,0-43 16,0 0-16,0 0 0,0 1 15,21-22-15,0 0 16,1 0-16,-1 0 0,0 0 0,0 0 15,0-22-15,0 1 0,22 21 16,-22-21-16,21 0 0,-21-21 0,1 20 16,41-41-1,-42 42-15,0 0 0,1-1 0,-22 1 0,0 0 16,0 0-16,0 0 0,0 0 16,0-1-1,-22 44 1,1-22-1,21 21-15,-21 0 0,21 21 16,0-21-16,0 22 0,0-1 16,-21 0-16,21 1 0,0-1 0,-21 22 15,21-22-15,0 21 0,0-20 16,-21-1-16,21 22 0,-22-22 0,22 21 16,0-20-16,0 20 0,0 1 15,0-22-15,0 22 0,0-1 0,0-21 16,0 1-16,0-1 0,0 0 15,0 1-15,0-1 0,-21-21 0,0 0 16,0 1-16,21-1 16,-21-21-16,0 0 0,-22 0 0,22 0 15,0 0-15,-21 0 0,-1 0 16,1-21-16,0-1 0,-1 1 0,1 0 16,0 0-16,-22-21 0,22 20 15,-1-20-15,-20 21 0,21-21 0,20 20 16,-20-20-16,0 21 0,21 0 15,-1-22-15,22 22 0,0 0 0,0 0 16,0 0-16,0 0 0,22-1 16,-1 1-16,42-21 15,-20 21-15,-1 0 0,0-22 16</inkml:trace>
  <inkml:trace contextRef="#ctx0" brushRef="#br0" timeOffset="64371.79">1693 8594 0,'0'0'0,"0"-21"0,-21 21 16,-21 21 15,42 0-31,0 0 0,0 0 0,0 0 16,-21 43-16,-1 21 15,22-64-15,-21 21 0,21 22 16,0-43-16,-21 0 16,21 0-16,-21 0 0,21 0 0,0-42 47,0 0-47,0-21 15,21 21-15,0-22 0,0 1 16,1 0-16,-22-1 0,21 1 0,0 21 15,0-22-15,21 1 16,-20 21-16,-1 0 0,0 0 0,0-1 16,0 22-16,0 0 0,1 0 0,20 0 15,-21 0-15,-21 22 0,21-1 16,0 0-16,-21 0 0,22 21 0,-22-20 16,0 20-16,0 21 15,0-20-15,0-22 0,0 21 0,0-21 16,-22 22-16,22-22 0,-21 21 15,0-42-15,21 21 0,0-42 47,21 0-31,0 0-16,-21 0 0,22-22 0</inkml:trace>
  <inkml:trace contextRef="#ctx0" brushRef="#br0" timeOffset="64620.79">2413 8297 0,'-21'22'0,"0"-1"0,-1 42 16,22-20-16,-21-1 16,0-21-16,0 21 0,0 43 15,0-43-15,21 22 0,0-22 16,-22 1-16,1-22 0,21 21 15,-21 0-15,21-20 0,0-1 0,0 0 16,0 0-16,21-21 16,0 0-1,1 0-15,-1-21 0,0 0 16,0 0-16,0-1 0</inkml:trace>
  <inkml:trace contextRef="#ctx0" brushRef="#br0" timeOffset="64813.2">2180 8636 0,'-21'0'0,"42"0"0,-63 0 15,42 21 1,21-21 0,0 0-16,0 0 0,0 0 15,22 0-15,-22 0 0,21 0 16,-21 0-16,22 0 0,-22 0 0,0-21 15,21 21-15</inkml:trace>
  <inkml:trace contextRef="#ctx0" brushRef="#br0" timeOffset="65396.42">2921 8678 0,'21'0'0,"0"0"16,-21-21-16,21 0 0,1 0 15,-1 0-15,-21 0 16,0-1-16,0 1 0,0 0 0,0 0 16,0 0-16,0 0 15,0-1-15,-21 22 16,-1 0-16,1 0 0,0 0 0,0 22 15,-21-1-15,20 0 0,-20 21 16,21-21-16,-21 1 0,20 20 0,-20 0 16,21-21-16,0 22 0,0-1 15,21 22-15,0-43 0,0 0 16,0 0-16,0 0 0,21 0 16,0-21-16,0 0 0,21 0 0,-20 0 15,20 0-15,-21 0 0,21-21 16,1 0-16,-1 0 15,-21 0-15,0 0 0,1-1 16,-1 1-16,0 0 0,-21-21 0,0 21 16,0-1-16,0 1 0,0 0 0,0 0 15,0 0-15,0 0 0,0 42 47,0 0-47,0 0 0,0 21 16,-21-20-16,21-1 0,0 0 15,0 0-15,0 0 0,0 22 0,0-22 16,0 0-16,0 0 0,21-21 16,0 0-16,0 0 15,0 0-15,1 0 0,-1 0 0,0 0 16,0 0-16,0-21 16,0 0-16,1 0 0,-22-1 15,21 1-15</inkml:trace>
  <inkml:trace contextRef="#ctx0" brushRef="#br0" timeOffset="65841.17">3281 8636 0,'0'-21'0,"0"127"0,0-191 0,0 43 0,21 21 0,-21-1 16,21 22-16,-21-21 16,21 0-16,0 0 0,1 21 0,-1-21 15,0 21-15,0 0 0,0 0 0,0 0 16,1 0-16,-1 0 0,42 63 16,-63-42-1,21 22-15,-21-22 0,0 0 16,0 21-16,0-20 0,0-1 0,-21 21 15,0-21-15,-21 0 0,21 22 16,-1-22-16,1 0 0,0-21 0,21 21 16,-21 0-16,0-21 15,42-21 1,0 21-16,0-21 16,0 0-16,1-21 0,-1 20 15,21 1-15,-21-21 0,0 21 16,22-22-16,-22 22 0,0 0 0,0-21 15,0 21-15,1-1 0,20 1 16,-42 0 0,0 42-1,0 0-15,-21 1 0,0-1 16,-1 0-16,1 0 0,0 21 16,0-20-16,0 20 0,0-21 0,21 21 15,0-20-15,-22 20 0,22-21 0,0 0 16,0 22-16,0-22 0,22-21 15,-1 21-15,0-21 0,0 0 0,0 0 16,22 0-16,-1 0 0,-21 0 16,21-21-16,1 0 0</inkml:trace>
  <inkml:trace contextRef="#ctx0" brushRef="#br0" timeOffset="66262.93">4657 8467 0,'21'0'47,"0"0"-32,0 0 1,-21-21-16,0-1 16,-21 22 15,0 0-31,0 0 15,-1 0 1,22 22-16,0-1 16,0 0-1,22-21 17,-22 21-32,21-21 0</inkml:trace>
  <inkml:trace contextRef="#ctx0" brushRef="#br0" timeOffset="66767.64">4678 8784 0,'-21'0'0,"42"0"0,-42 21 0,-1-21 0,22 22 16,-21-22-16,21 21 15,21-21 1,1 0 0,-1 0-16,0-21 15,-21-1-15,21 22 16,-21-21-16,0 0 0,0 0 16,-21 21-1,0 0 1,0 0-16,-1 0 15,1 21-15,0 0 0,0 0 16,21 1-16,0-1 16,0 0-1,21-21-15,0 0 16,0 0-16,1 0 0,-1 0 16,0 0-16,-21-21 15,21 0 1,-21-1-1,0 1-15,-21 21 32</inkml:trace>
  <inkml:trace contextRef="#ctx0" brushRef="#br0" timeOffset="75016.65">7239 8170 0,'0'0'0,"0"-21"0,0 0 15,0 0-15,0 0 16,0 0-16,0-1 0,0 1 0,0 0 15,0 0-15,0 0 16,0 0-16,21 21 31,-21 21-31,0 0 16,21 0-16,-21 21 0,21-20 0,-21 20 16,0 21-16,22-20 0,-22-1 15,0 0-15,21 1 0,-21-1 0,0 0 16,0 1-16,0 63 15,0-85-15,0 0 0,0 0 16,0 0-16,0 0 0,0 1 16,0-1-16,0-42 47,0-1-47,0 1 15</inkml:trace>
  <inkml:trace contextRef="#ctx0" brushRef="#br0" timeOffset="75326.47">7853 8022 0,'21'-21'0,"-21"0"0,0 0 0,0 0 15,0 42 1,0 0-1,-21 0-15,0 0 16,-1 22-16,1-22 0,0 21 0,-21 43 16,21-43-16,-1 0 15,1 1-15,-21 41 16,21-62-16,0 20 0,-1-21 0,1 21 16,0-20-16,0-1 0,21 0 0,-21 42 15,0-41 1,42-22-1,0 0-15,0 0 16,0-22-16</inkml:trace>
  <inkml:trace contextRef="#ctx0" brushRef="#br0" timeOffset="76710.68">8403 8446 0,'0'0'0,"21"0"16,0 0-1,-21-22-15,0 1 0,22 0 16,-22 0-16,0 0 16,0 0-16,0-1 15,0 1-15,0 0 0,0-21 0,0 21 0,0-1 16,-22 1-16,1 0 15,0 0-15,0 21 0,0 0 16,0 0-16,-1 21 16,1 0-16,0 22 0,-21-22 0,21 21 15,-1 0-15,-41 43 16,-1-21-16,43-22 16,0 0-16,21 22 0,-21-43 0,21 0 15,0 0-15,0 0 0,0 1 16,85-1-1,-1-21 1,-63 0-16,22-21 0,-22-1 16,0 1-16,21 21 0,1-42 15,-22 0-15,0 20 0,21-62 16,1-22 0,-43 85-16,21-22 0,-21 22 15,0 0-15,0 0 0,0 0 16,21 21-16,-21 21 31,0 0-31,0 21 16,0-20-16,0-1 0,0 0 0,0 21 15,0-21-15,0 1 16,-21 62-16,21-63 16,0 22-16,0-22 15,0 0-15,0 0 0,21 0 16,0-21-16,0 0 0,22 0 15,-22 0-15,0 0 16,21 0-16,-20 0 0,41-21 0,-21 0 16,-20 0-16,20 0 0,-21 0 15,0-1-15,0-20 0,1 21 0,20-43 16,-42 1 0,0 42-16,0 0 15,0-1-15,-21 22 0,0 0 0,-1 0 16,1 0-16,0 0 0,0 0 15,0 22-15,21-1 0,-21-21 16,21 21-16,0 21 0,21-21 16,0 1-16,0-22 15,0 21-15,0 0 0,1 0 0,-1 0 16,21 22 0,-42-22-16,21 0 0,-21 0 0,0 0 15,21 0-15,1-21 0,-22 22 0,21-1 16,-21 0-16,21 0 15,0-21-15,0 0 0,0 0 16,43 0 0,-43 0-16,0-21 0,0 21 15,1-21-15,-1 0 0,0-1 0,0 1 16,0 0-16,0 0 0,-21 0 0,43-22 16,-22-20-1,-21 42-15,21 0 0,0-22 16,-21 22-16,0 0 15,0 0-15,0 42 63,0 0 109,0 0-172,0 0 15,0 1-15,-21-1 16,21 0-16,0 0 0,-21 0 0,21 0 16,0 1-16,0 20 0,0-21 15,0 0-15,0 0 16,21-21 0,0 0-16,0 0 0,1 0 15,-1 0-15,0 0 0,0 0 16,0 0-16,0 0 0,1-21 0,-1 21 15,0-21-15,0 0 16,0 0-16,0 0 0,1-1 0</inkml:trace>
  <inkml:trace contextRef="#ctx0" brushRef="#br0" timeOffset="76880.58">9779 8192 0,'0'0'0,"-21"0"0,0 0 15,-1 0-15,1 0 0,21 21 16,0 0 0,-21-21-16,21 21 0,0 0 15,21 0 1,0-21 0,1 0-16</inkml:trace>
  <inkml:trace contextRef="#ctx0" brushRef="#br0" timeOffset="77480.24">10350 8530 0,'0'0'0,"22"0"15,-22-21-15,21 21 0,-21-21 16,21 0-16,-21 0 15,21-1-15,-21 1 0,0-21 16,0 0-16,0 20 0,0 1 16,0 0-16,-21 0 15,-21 21-15,20 0 0,-20 0 16,21 0-16,0 0 0,-22 21 16,1 0-16,21 0 0,-21 22 0,-1-22 15,22 21-15,-21-21 0,21 22 16,-22-22-16,22 42 15,21-41-15,0 41 0,0-42 16,0 0-16,0 1 16,21-1-16,0-21 0,1 0 0,20 0 15,-21 0-15,21 0 0,-20 0 0,20 0 16,43-43 0,-43 22-16,-21 0 0,0 0 0,0 0 15,1 0-15,-1-1 0,0-20 16,-21 21-16,21 0 0,-21-22 0,0-20 15,0 21 1,0 63 0,-21-21-1,21 21-15,0 0 0,-21 21 16,21-20-16,-21-1 0,21 0 16,0 0-16,0 21 0,0-20 0,0-1 15,0 0-15,0 0 0,0 0 0,0 0 16,21-21-16,0 22 15,42-22-15,-41 0 16,-1 0-16,21 0 0,-21 0 0,0-22 16,22 1-16,-22 0 0,21 0 15,-21 0-15,22 0 0</inkml:trace>
  <inkml:trace contextRef="#ctx0" brushRef="#br0" timeOffset="77969.96">11028 8022 0,'-21'-21'0,"42"42"0,-64-42 0,22 21 16,0 21-16,0 0 0,0 1 16,0 41-16,-1 1 15,1-22-15,21 0 0,0-21 16,-21 22-16,21-1 0,0 0 0,-21-20 16,21 20-16,0-21 0,0 0 15,0 0-15,0 43 16,-21-43-16,21-42 47,0 0-47,0 0 15,0-1-15,0 1 0,21 0 16,0 0-16,0 0 0,0 0 0,22-43 16,-22 43-16,21 0 15,-21 21-15,22-21 0,-1 21 0,0 0 16,1 0-16,-1 0 0,22 21 15,-43-21-15,0 21 0,0 0 16,21 21-16,-42 1 16,0-22-16,0 0 15,-21 0-15,0 0 0,0 1 16,-21-22-16,-1 21 0,1 0 0,0-21 16,20 21-16,-20-21 0,0 0 0,-1 21 15,1-21-15,21 0 0,0 0 16,0 0-16,-1 21 0,1-21 0,21-21 31,21 21-31,1-21 16,-1 0-16,21 21 0</inkml:trace>
  <inkml:trace contextRef="#ctx0" brushRef="#br0" timeOffset="78248.8">11747 7959 0,'0'-21'0,"-42"21"15,42 21-15,0 0 16,-21 64 0,0-1-16,21-41 15,-21-22-15,-1 21 0,22 0 0,-21 1 0,0-1 16,21-21-16,0 22 0,-21-22 0,21 0 15,-21 42 1,0-20 0,42-43-1,0 0-15,0 0 0,0 0 16,0-21-16,1 21 0</inkml:trace>
  <inkml:trace contextRef="#ctx0" brushRef="#br0" timeOffset="78604.75">11853 8403 0,'0'0'0,"0"21"16,21-21 0,1 0-16,-1 0 15,0 0-15,21 0 16,-21 0-16,1-21 0,-1 21 0,0-21 15,0 21-15,0-21 0,22-21 16,-43 20 0,0 1-16,0 0 0,0 0 0,-22 21 15,1 0-15,0 0 16,0 0-16,0 0 0,0 21 0,-43 21 16,1 22-1,41-22-15,1-21 16,21 1-16,0 20 0,0-21 0,0 0 15,0 0-15,0 1 0,0-1 16,21-21-16,1 0 16,20 0-16,-21 0 0,0 0 0,22 0 15,-22 0-15,0-21 0</inkml:trace>
  <inkml:trace contextRef="#ctx0" brushRef="#br0" timeOffset="79130.5">12742 7874 0,'-21'64'31,"0"-43"-31,21 21 16,-21 0-16,21 1 0,-21-1 15,21 0-15,-22 22 0,1-22 0,0 1 16,21-22-16,-21 21 0,0 0 0,21-20 15,0-1-15,-21 0 0,21 0 16,-22 21-16,22-20 16,0-44 15,0 1-31,22 21 16,-22-21-16</inkml:trace>
  <inkml:trace contextRef="#ctx0" brushRef="#br0" timeOffset="79574.25">12552 8107 0,'0'-21'0,"0"42"0,0-63 16,0 20-16,0 1 0,21 0 15,0 0 1,0 21-16,0 0 0,1 0 16,-1 0-16,0 0 0,0 0 0,0 0 15,22 0-15,-1 21 0,0 0 0,22 43 16,-1-1-1,-20-20-15,-22-1 0,21 43 16,-42-43-16,0-21 0,0 21 16,0 1-16,0-22 0,0 0 0,0 0 15,0 22-15,0-22 16,0 0 0,0-42-1,21 0 1,0-1-16,1 1 15,-22 0-15,21-21 0,0 21 0,0-22 16,0 22-16,0-21 0,1-22 16,-1 22-16,0 0 0,0-1 0,0 1 15,0 0-15,1 20 0,20-41 16,-21 42 0,-21 0-16,21 21 0,0 0 15,-21 21 1,22 0-16,-22 0 0,21 43 15,-21-43-15,0 0 0,0 21 16,21-21-16</inkml:trace>
  <inkml:trace contextRef="#ctx0" brushRef="#br0" timeOffset="81030.03">14033 8488 0,'0'0'0,"22"0"0,-22-21 16,0 0-16,21-1 0,0 1 0,-21 0 0,0-21 16,0 21-16,21-43 15,-21 22-15,0-22 16,0 43-16,0 0 0,-21 0 16,0 21-16,0 0 0,-1 0 0,1 0 15,0 0-15,0 21 0,-21 0 0,-1 21 16,-41 64-1,62-85-15,1 22 0,0-1 16,0-21-16,0 22 0,21-22 16,0 0-16,0 0 0,0 0 15,0 0-15,0 22 0,21-43 16,0 21 0,0-21-16,22 0 0,-22 0 0,0 0 15,21-21-15,-21 21 0,22-21 0,-1-1 16,-21 1-16,64-21 15,0-43-15,-64 64 16,0-21-16,0 21 0,-21-22 16,0 22-16,0-21 0,0 21 15,0-1-15,-21 22 16,0 22-16,21-1 16,-21 0-16,-1 0 0,1 0 15,21 0-15,0 1 0,-21 20 0,21-21 16,-21 0-16,21 43 15,0-43-15,0 0 0,21 0 16,0 0-16,0-21 16,1 22-16,-1-22 0,0 0 0,21 0 15,85-22 1,-84 1-16,-22 21 0,21-21 16,-21 0-16,0 0 0,1 0 0,-1-22 15,-21 22-15,21-21 0,-21 21 16,21-22-16,-21 22 0,0-21 15,0 21-15,0-1 16,0 44 0,-21-1-1,21 0-15,-21 21 0,21-21 16,-21 1-16,21-1 0,0 21 0,0-21 16,-22 0-16,22 1 0,0-1 0,-21 0 15,21 0-15,0 0 0,0 0 16,0 1-1,21-44 17,-21 1-32,22 0 0,-22 0 15,21-21 1,0-1-16,0 1 0,0 21 16,0-43-16,1 22 0,-22 21 15,21 0-15,-21-1 0,21 1 16,-21 0-16,21 21 0,-21 21 31,21 0-31,-21 22 0,0-22 0,0 0 16,0 21-16,0-20 0,0 20 15,0-21-15,0 21 0,0-20 0,0-1 16,21 0-16,-21 0 0,0 0 16,22 0-16,-1-21 0,0 0 31,0 0-31,0-21 15,0 0-15,1 21 0,-22-21 16,21 0-16,0 0 0,0-1 16,0-20-16,0 21 0,1-21 0,20-22 15,-21 22-15,0 21 16,0-1-16,1-20 0,-22 21 0,21 0 16,-21 42-1,0 0 1,0 0-16,0 0 0,0 1 0,0-1 15,-21 0-15,21 0 16,-22 21-16,22-20 0,0 62 16,0-41-1,0-22-15,0 0 0,22 0 16,-1 0-16,21-21 16,-21 0-16,0 0 0,1 0 15,-1 0-15,0 0 0,42 0 16,-41-21-16,-1 21 0,21-21 0,-21 0 15,0 0-15,1-1 0,-1 1 16,0-21-16,0 21 0,0-22 16,-21-20-16,0 42 15,0 0-15,0-1 0,0 1 0,0 0 16,0 0-16,-21 21 0,0 0 16,0 0-16,0 42 15,-43 43-15,64-43 16,0-21-16,0 22 0,0-22 15,0 21-15,0-21 0,0 1 0,0 20 16,0-21-16,0 0 0,42 0 16,1 22-16,-22-43 15,0 0-15,21 0 0,-20 0 16,-1 0-16,21 0 0,-21 0 0,0-21 16,22 21-16,-22-22 0,21 1 15,1-21-15,-1 21 0</inkml:trace>
  <inkml:trace contextRef="#ctx0" brushRef="#br0" timeOffset="81543.73">16531 8022 0,'21'0'31,"0"0"-15,1 0-16,20 0 0,-21 0 16,0 0-16,0 0 0,22 0 0,-22-21 15,21 21-15,-21 0 0,22 0 16,-22 0-16,0 0 0,0 0 16,0 0-16,1 0 0</inkml:trace>
  <inkml:trace contextRef="#ctx0" brushRef="#br0" timeOffset="81743.61">16552 8213 0,'0'0'0,"0"21"0,21-21 0,1 21 15,-1 0-15,0-21 0,0 0 16,0 0-16,0 0 0,1 0 15,-1 0-15,0 0 0,0 0 16,0 0-16,0 0 0,1 0 16,41-42-1,-42 42-15,0-21 0,22 21 16,-22-21-16,21-1 0</inkml:trace>
  <inkml:trace contextRef="#ctx0" brushRef="#br0" timeOffset="82116.4">17801 7662 0,'0'-21'0,"0"42"0,0-63 0,0 21 15,0 0-15,0 0 0,0-1 16,21 22-16,0 0 15,1 0-15,-1 22 16,0-1-16,-21 0 0,21 21 16,0-21-16,-21 22 0,21-1 15,1-21-15,-22 43 0,0-22 0,21 0 16,-21 1-16,0-1 0,0 85 16,0-63-1,0-1-15,0-42 16,0 0-16,0 1 0,-21-22 15,21 21-15,0-42 32,0-1-32,0 1 0,0 0 15,21-21-15,0 21 0,0-22 16,0 1-16</inkml:trace>
  <inkml:trace contextRef="#ctx0" brushRef="#br0" timeOffset="82365.26">18563 7430 0,'0'0'0,"-21"0"16,0 0-16,0 21 0,-22 0 15,1 0-15,21 21 0,-22 1 16,22-22-16,-21 21 0,0 22 0,20-22 16,-20 0-16,0 64 15,-1-63-15,22-1 0,-21 43 16,42-43-16,-21 0 0,21 1 15,-21-22-15,21 0 0,0 0 0,0 0 16,0 0-16,0 1 0,42-22 31,0 0-31,-21-22 0,1 22 16,20-21-16</inkml:trace>
  <inkml:trace contextRef="#ctx0" brushRef="#br0" timeOffset="82985.91">18902 7959 0,'0'0'16,"0"-21"-16,21-1 0,0 22 16,0-21-16,-21 0 15,0 0-15,21 21 0,-21-64 16,0 43-1,0 0-15,0 0 0,-21 21 16,0 0-16,21-21 0,-42 21 16,21 0-16,-1 0 0,1 0 0,0 0 15,-21 0-15,21 21 0,-43 42 16,43-41-16,0-1 16,21 0-16,0 21 0,-21-21 15,-1 43-15,22-22 0,0-21 16,0 22-16,0-22 0,0 0 15,0 0-15,43 43 16,-1-64-16,-21 0 16,0 0-16,22 0 15,-22 0-15,0 0 0,0-21 0,0 21 16,1-22-16,-1 1 0,0 0 16,0 0-16,0-21 0,-21 20 15,21-20-15,1 21 0,-1-21 0,0-1 0,-21 22 16,21-21-16,-21 21 0,21-43 15,-21 85 17,0 0-17,-21 1-15,21-1 0,-21 0 0,21 21 16,0-21-16,0 43 16,0-1-16,0-41 0,0 20 15,0-21-15,0 0 0,0 0 0,0 1 16,21-1-16,0 0 15,22-21-15,-22 0 16,0 0-16,21 0 0,-21-21 16,1 21-16,-1-21 0,63-64 15,-62 64-15</inkml:trace>
  <inkml:trace contextRef="#ctx0" brushRef="#br0" timeOffset="83942.42">19706 7430 0,'0'-22'15,"0"44"-15,0-86 0,0 43 16,0 0-16,-21 21 16,21 21-16,-21 0 0,0 0 15,-1 0-15,1 1 0,0 20 0,21 0 16,-21 1-16,0-1 0,0 0 0,21 1 16,-22-1-16,22 0 15,-21 64-15,0-64 0,21 1 16,0-1-16,0-21 0,0 22 0,0-22 15,0 21-15,21-21 0,22 0 16,-22 1-16,0-22 0,0 0 0,21 21 16,-20-21-16,-1 0 15,0 0-15,21 0 0,-21-21 0,1-1 16,-1 1-16,0 0 0,0 0 0,0 0 16,0-22-16,1 22 0,-1-21 0,0-64 15,0 85 1,-21 0-16,21 0 0,-21-1 0,0 44 47,-21-1-47,0 0 0,21 21 0,0-21 15,-21 1-15,0 20 0,21-21 16,0 0-16,0 22 0,0-22 16,0 42-16,0-42 15,0 1-15,0-1 0,21-21 16,-21 21-16,42-21 0,0 0 15,-20 0-15,-1 0 0,0 0 16,0 0-16,0-21 0,0 0 0,1-1 16,20 1-16,0-21 0,-21 0 15,1-1-15,41-63 16,-21 43 0,-42 42-16,0 0 0,22-1 15,-22 1-15,0 42 31,-22 1-31,1-1 16,21 0-16,0 0 0,-21 21 0,21-20 16,-21 62-16,21-63 15,0 1-15,0 20 0,0-21 16,0 0-16,0 0 0,21 1 16,0-1-16,0-21 0,1 0 15,20 0-15,-21 0 0,21 0 16,-20 0-16,20 0 0,43 0 15,-1-43-15,-41 22 0,-1 0 16,-21 0-16,21 0 0,1-22 16,-22 1-16,0 0 0,0 21 15,0-22-15,1 1 0,-22-43 16,0 64-16,0 0 16,-22 21-16,1 0 15,0 0-15,0 0 0,0 21 0,0 0 16,-1 0-16,1 1 0,0-1 15,-21 63-15,42 1 16,0-43-16,0-20 16,0 20-16,0-21 0,21 0 15,0 0-15,0 1 0,0-22 0,1 0 0,-1 21 16,21-21-16,-21 0 16,64 0-16,-64 0 0,21-21 15,-20 21-15,20-22 0,-21 1 16,21 0-16,1 0 0,-22 0 0,0 0 15,21-22-15,1 1 0</inkml:trace>
  <inkml:trace contextRef="#ctx0" brushRef="#br0" timeOffset="84353.19">22310 7578 0,'0'0'0,"-22"0"0,1 21 16,0-21-16,21 21 0,0 0 15,21-21 32,0 0-47,1 0 16,-1-21-16,-21 0 15,0 0-15,0 0 16,0-1-16,-21 22 47,-1 22-47,22-1 0,-21-21 15,21 21-15,0 0 0,-21-21 16,21 21-16,0 0 16,0 1-16</inkml:trace>
  <inkml:trace contextRef="#ctx0" brushRef="#br0" timeOffset="84909.88">22288 8043 0,'0'0'0,"-21"0"16,21-21 15,21 0-31,1 0 16,-1 21-16,-21-21 0,0 0 15,21 21-15,0 0 0,0 0 32,-21 21-32,0 0 15,0 0-15,0 0 16,0 0-16,-21 1 0,21-1 0,-21-21 16,21 21-16,-21 0 0,0-21 15,-1 0-15,1 0 16,0 0-1,21-21 1,0 0 0,0 0-16,0-1 15,0 1-15,21 0 16,0 0-16,-21 0 0,22 21 0,-1 0 16,0 0-16,0 0 0,21 0 15,-20 42 1,-22-21-16,0 0 0,0 1 15,0 20-15,0-21 0,0 0 0,-22 22 16,-20-22-16,21 21 0,0-21 16,-22 22-16,1-22 0,0 0 15,-1 0-15,1 0 0,0 0 0,-1 1 16,1-22-16,0 0 0,-1 21 16,1-21-16,0 0 0,-1 0 0,22 0 15,-21 0-15,-22-64 16</inkml:trace>
  <inkml:trace contextRef="#ctx0" brushRef="#br0" timeOffset="85371.92">22225 7620 0,'0'21'31</inkml:trace>
  <inkml:trace contextRef="#ctx0" brushRef="#br1" timeOffset="91909.03">3387 9737 0,'-22'0'16,"1"0"15,21 21-15,0 0-1,21-21 1,1 0-16,-1 0 15,0 0-15,0 0 0,0 0 16,43-21-16,-43 21 16,0-21-16,0 0 0,0 21 0,1-22 15,-22 1-15,0 0 0,0-21 16,0 21-16,0-1 16,-22 1-16,-20 0 15,21 21-15,0 0 0,0 0 0,-1 0 16,-20 0-16,21 21 0,-21-21 15,-22 43-15,1 20 16,41-42-16,1 0 16,21 22-16,-21-22 0,21 0 0,0 0 15,0 22-15,0-22 0,0 0 16,21 0-16,0-21 0,22 42 16,-22-42-16,0 0 15,0 22-15,22-22 0,-22 0 0,0 0 16,21 0-16,-21 0 15,1 0-15,-1 0 0,0 0 16,-21-22-16,-21 22 31,0 0-31,-1 0 0,1 0 16,-21 0-16,21 0 0,0 0 0,-43 43 16,22-43-1,21 21-15,-22 0 0,22 0 0,0 22 16,0-22-16,21 0 0,-21 0 15,21 0-15,0 0 0,0 1 0,0 41 16,21-21 0,0-20-16,0-22 15,0 0-15,22 21 0,-22-21 16,0 0-16,21 0 0,1 0 0,-1-21 16,0 21-16,43-43 15,0 22-15,-43 0 0,21 0 16</inkml:trace>
  <inkml:trace contextRef="#ctx0" brushRef="#br1" timeOffset="92703">4360 9864 0,'21'0'0,"-42"0"0,42-21 16,-21-1-16,0 1 0,0 0 15,-21 21-15,0-21 16,0 21-16,0 0 0,0 0 15,-22 0-15,22 0 0,0 21 16,21 0-16,-21 0 0,0 1 16,-1-1-16,1 0 0,21 0 0,-21 21 15,0-20-15,21 20 16,0-21-16,0 0 0,0 0 16,21 1-1,21-1-15,-20-21 16,-1 0-16,0 0 0,0 0 15,0 0-15,0-21 0,1 21 0,-1-22 16,0 1-16,0 0 0,0 0 16,0 0-16,1-22 0,-22 22 15,0 0-15,21 0 0,-21 0 16,21 0-16,0-1 0,-21 1 16,0 0-16,0 42 31,0 0-16,0 1-15,0-1 0,0 0 16,0 0-16,0 43 16,0-22-16,0-21 0,0 21 15,0-20-15,0 20 0,0 0 0,0 1 0,0-1 16,0 64 0,0 0-16,0-64 0,0 21 15,0 1-15,0-22 0,0 22 0,0-22 16,0 0-16,0 22 0,0-22 15,0 1-15,0 126 16,0-42-16,0-85 16,0 1-16,0-1 0,-21-21 15,21 21-15,-21-20 0,21-1 0,-21-21 16,21 21-16,-22-21 16,-20 0-1,21 0-15,0 0 0,0 0 0,-1 0 16,1-21-16,0 0 0,-21-1 0,21 1 15,-1-21-15,-20 0 0,21-1 16,-43-63-16,43 64 0,-21-85 16,42 64-16,-21-1 0,21-42 15,0 43-15,0 20 16,21-20-16,0 21 0,0-22 0,0 22 16,1-1-16,-1 1 0,21 21 0,-21-21 15,0 20-15,1 1 0,-1 0 16,-21 0-16,21 0 0,0 21 15,-21-21-15,42 21 16,-20-22-16</inkml:trace>
  <inkml:trace contextRef="#ctx0" brushRef="#br1" timeOffset="93176.04">5376 9758 0,'-21'0'63,"0"0"-48,0 0 1,0 0 0,21 21-1,-22-21-15,22 21 16,0 0 0,0 1-1,22-22 1,-1 0-16,-21 21 15,21-21-15</inkml:trace>
  <inkml:trace contextRef="#ctx0" brushRef="#br1" timeOffset="93488.86">5313 10118 0,'0'0'0,"0"21"15,21-21 1,0 0 0,0 0-16,-21-21 15,21 0-15,-21-1 16,-21 22 15,0 0-31,0 0 16,0 22-16,21-1 15,0 0-15,-21-21 16,21 21-16,0 0 16,21-21-1,0 0-15,0 0 16</inkml:trace>
  <inkml:trace contextRef="#ctx0" brushRef="#br1" timeOffset="101290.94">12171 9885 0,'21'0'16,"0"0"-16,-21-21 0,21 21 16,0-21-16,-21-1 0,22 22 0,-1-21 15,-21 0-15,42-42 16,-42 41-16,21-41 16,-21 42-16,0-22 0,0 22 15,0 0-15,0 0 0,0 0 16,0 0-16,-21-1 0,0 1 0,-43 0 15,22 0 1,21 21-16,0 0 0,0 0 0,-43 21 16,43 0-16,-21 0 15,20 1-15,1-1 0,-21 0 0,21 21 16,-22 43 0,22-43-16,-21 43 0,42-43 0,0-21 15,0 22-15,0-1 0,-21-21 16,21 22-16,0-22 0,0 0 0,0 0 15,0 0-15,0 0 0,21 1 16,0-1-16,0-21 0,0 0 16,1 0-16,-1 0 0,0 0 15,21 0-15,-21 0 0,1 0 0,20 0 16,-21-21-16,0-1 0,43-20 16,-22 21-16,22-21 15,-43-1-15,0 1 0,21 21 16,-21-22-16,1 1 0,-22 0 0,21-1 15,0 22-15,-21-21 0,21 0 0,-21 20 16,0 1-16,0 0 0,21-21 16,-21 21-1,0 42 17,0 0-32,0 0 0,0 21 15,0-20-15,0 20 0,0-21 16,0 21-16,0 43 15,0-64-15,21 43 0,-21-22 16,0-21-16,0 0 0,22 1 16,-1-1-16,0 0 0,0-21 0,0 21 15,0-21-15,22 0 0,-22 0 16,0 0-16,43 0 16,-43 0-16,0-21 0,0 0 15,0 21-15,0-21 0,-21-1 0,22 22 16,-1-21-16,-21 0 0</inkml:trace>
  <inkml:trace contextRef="#ctx0" brushRef="#br1" timeOffset="101972.55">14944 9610 0,'-22'0'15,"44"0"48,-1 0-63,0 0 0,0 0 0,0 0 15,0 0-15,1 0 0,20 0 16,-21 0-16,0 0 0,22 0 0,-22 0 16,0 0-16,0 0 15,0 0-15,0 0 0,1 0 0,-1 0 0,0 0 16,-21 21-1,-21-21 1,0 0 0,-1 21-16</inkml:trace>
  <inkml:trace contextRef="#ctx0" brushRef="#br1" timeOffset="102268.38">14986 9843 0,'21'0'31,"0"0"-31,0 0 16,1 0-16,-1 0 0,0 0 15,42 0-15,-41 0 0,20 0 16,-21 0-16,0 0 16,0 0-16,1 0 15,-1-22 1,0 22 0</inkml:trace>
  <inkml:trace contextRef="#ctx0" brushRef="#br1" timeOffset="102830.06">16531 9398 0,'0'0'0,"-42"-21"16,42 0-16,-21 21 16,-1 0 15,22 21-31,0 0 0,0 0 15,0 0-15,0 1 0,0 20 0,0 0 16,-21 1-16,21-1 0,0 0 16,0 1-16,0-22 0,-21 106 15,21-64 1,0-42-16,0 1 0,-21-1 0,21 0 16,0 0-16,-21 21 15,21-20-15,21-22 31,0 0-31,-21-22 0,21 1 0,0 21 16,-21-21-16,22 0 16</inkml:trace>
  <inkml:trace contextRef="#ctx0" brushRef="#br1" timeOffset="103327.77">17103 9462 0,'0'-22'0,"0"44"0,-22-22 31,1 21-31,21 0 0,-21 0 16,0 0-16,21 0 0,-21 22 15,0-22-15,-1 0 0,22 21 0,0 22 16,-21-1-1,21-41-15,0-1 0,0 0 0,0 0 16,0 0-16,0 0 0,0 1 16,0-1-16,21-21 0,-21 21 0,43-21 15,-22 0-15,0 0 16,0 0-16,0 0 0,22 0 16,-22 0-16,21 0 0,-21-21 15,1 0-15,-1-1 0,0 22 16,0-21-16,0-21 0,0 21 0,1 0 15,20-85 1,-42 63-16,0-20 0,0 21 16,0 20-16,0 1 0,0 0 15,-42 0-15,20 0 0,1 0 0,0 21 16,0 0-16,-21 0 0,20 0 16,1 0-16,-21 0 0,-22 0 15,43 42 1,21-21-16,0 0 0,0 0 0,0 1 15,0-1-15,21 0 0,1-21 16,-1 0-16,0 21 0,21-21 0</inkml:trace>
  <inkml:trace contextRef="#ctx0" brushRef="#br1" timeOffset="103840.48">17992 9377 0,'0'0'0,"-22"0"0,1 0 15,0 0-15,21 21 0,-42 0 16,21 43-16,-1-43 16,1 0-16,-21 43 15,21-43-15,21 21 0,-21-21 0,-1 22 16,22-22-16,-21 21 0,21-21 15,0 22-15,0-1 16,0-21-16,0 0 0,0 0 0,43 1 16,-22-22-16,0 0 15,0 0-15,0 0 0,0 0 0,1 0 16,20 0-16,-21 0 0,0 0 0,0 0 16,1-22-16,20 22 0,-21-21 15,0 0-15,0 0 0,1 0 0,-1 0 16,0-1-16,0-20 0,-21 21 0,21-21 15,0-1-15,-21 1 0,0 0 16,0 20-16,0-20 0,0 0 16,0 21-16,0-1 0,0-20 0,-21 42 15,0-21-15,0 0 0,0 21 16,0 0-16,-22 0 0,22 0 0,-21 0 16,21 21-16,-22-21 0,22 21 15,0 0-15,0 0 0,0 1 0,-1-1 16,1 0-16,21 21 0,-21-21 0,21 1 15,0-1-15,0 0 16,0 0-16,0 0 0,0 0 0,42-21 16</inkml:trace>
  <inkml:trace contextRef="#ctx0" brushRef="#br1" timeOffset="104484.01">19050 9419 0,'0'0'0,"-21"21"47,21 1-47,-21-22 16,21 21-16,0 0 31,21-21-15,-21-21-1,21 21 1,-21-21-16,0-1 16,0 1-1,-21 21 16,21 21-31,0 1 16,0-1-16,0 0 16,-21-21-16,21 21 15,0 0-15</inkml:trace>
  <inkml:trace contextRef="#ctx0" brushRef="#br1" timeOffset="105061.68">19008 9843 0,'0'-22'31,"0"1"-16,21 21 32,-21 21-31,0 1 0,0-1-16,0 0 15,-21 0 1,-1-21-1,22 21-15,-21-21 0,21-21 47,0 0-31,0 0 0,0 0-1,21 21 1,1 0-16,-1 0 15,-21 21 1,21-21-16,-21 21 0,21-21 0,-21 21 16,0 0-16,0 0 0,0 1 15,0-1-15,0 0 16,-21 0-16,-21 0 0,20 0 0,1-21 16,-21 22-16,0-1 0,-85 21 15,84-42 1,1 0-16,0 21 0,20-21 0,1 0 15,-21 0-15,21 0 0</inkml:trace>
  <inkml:trace contextRef="#ctx0" brushRef="#br1" timeOffset="105804.95">19008 9504 0,'-22'0'62</inkml:trace>
  <inkml:trace contextRef="#ctx0" brushRef="#br0" timeOffset="126800.48">487 11557 0,'0'-21'172</inkml:trace>
  <inkml:trace contextRef="#ctx0" brushRef="#br0" timeOffset="127416.13">529 11451 0,'-21'0'15,"0"0"1,0-21-1,-1 21 1,22-21-16,-21 0 16,0 0-16,0-1 15,21 1 1,0 0-16,-21 0 0,0 0 16,21 0-16,0-1 0,0 1 15,0 0 1,0 0-1,0 42 17,21 0-32,-21 0 15,21 22-15,0-22 0,0 21 16,0-21-16,1 22 0,20 41 16,-21 1-16,0-64 15,-21 22-15,21-1 0,-21 0 0,22 1 16,-22-1-16,0 21 15,0-41-15,0 20 0,0-21 16,0 0-16,0 0 0,0 1 16,0-1-16,0 0 15,0-42 17,0 0-32,0-1 0,0 1 0,0 0 15,0 0-15,21-21 0,0-22 16,0 22-16</inkml:trace>
  <inkml:trace contextRef="#ctx0" brushRef="#br0" timeOffset="127723.95">1037 11113 0,'0'21'0,"0"-42"0,21 21 0,-21-22 15,0 44 32,-21-1-47,0 0 0,21 0 0,-21 21 16,0 1-16,-1 20 0,1-20 15,0 20-15,0-21 0,-21 64 16,20-63-16,-20 62 16,21-62-16,0-22 0,0 21 15,-1 1-15,22-22 0,-21 0 0,21 42 16,0-41-1,0-44 17,21 1-32,1 0 15,-1 21-15</inkml:trace>
  <inkml:trace contextRef="#ctx0" brushRef="#br0" timeOffset="128902.79">1545 11748 0,'0'0'0,"42"-22"32,-42 1-32,22 0 0,-22 0 15,0 0-15,0 0 16,0-1-16,0-41 0,0 42 15,0 0-15,0-1 0,0 1 16,0 0-16,-22 0 0,1 21 16,0-21-16,0 21 0,0 0 15,0 0-15,-22 0 0,22 21 16,0-21-16,0 21 0,-43 43 16,43-43-16,0 21 15,0-21-15,0 22 0,-22 20 16,43-21-16,0-20 0,0 20 15,0-21-15,0 21 0,0 1 16,0-22-16,21 0 16,1-21-16,-1 21 0,0-21 0,21 0 15,1-21 1,-22 0-16,21 21 0,-21-21 0,0 0 16,1-1-16,-1 1 0,21-21 15,-21 0-15,22-22 16,-22 22-16,-21 21 15,0-1-15,21-20 0,-21 21 0,21 0 16,-21 0-16,0-1 0,0 44 47,0-1-47,0 0 16,0 0-16,0 0 0,0 22 15,0-1-15,0-21 0,0 0 16,0 0-16,-21 22 0,21-22 15,0 0-15,0 0 0,0 0 0,0 1 16,0-1 0,21 0-16,0-21 0,0 21 15,1-21-15,-1 0 0,21 0 16,-21 0-16,0-21 0,1 21 0,20-21 0,-21 0 16,0-1-16,43-20 15,-43 21-15,21-21 0,-21 20 16,1-20-16,-1 21 0,0-21 15,-21 20-15,0 1 0,0 0 0,0 0 16,0 0-16,-21 21 16,0 0-16,-1 0 15,1 21-15,0 21 0,0-21 16,21 1-16,0-1 0,0 0 16,0 0-16,0 0 15,0 0-15,21 1 16,0-1-16,-21 0 15,21-21-15,-21 21 0,22 0 16,-22 0-16,0 1 16,21-1-16,-21 0 0,21-21 15,-21 21-15,21-21 0,-21 21 16,21-21-16,0 0 0,1 0 16,-1 0-16,0 0 0,0 0 15,0-21-15,0 21 0,22-21 16,-22 0-16,0 0 0,0 21 0,0-22 15,1-20-15,-1 21 0,0 0 16,0 0-16,0-43 16,22 1-16,-43 41 0,0 1 15,0 0-15,21 21 16,-21 21 0,0 0-16,-21 1 15,-1-1-15,1 21 16,0-21-16,21 22 0,-21-1 0,21-21 15,0 0-15,0 0 16,0 1-16,0-1 0,0 0 0,0 0 16,21-21-16,43 0 15,-43 0-15,0 0 0,21 0 16,-21 0-16,1 0 0,20 0 16,-21 0-16,0-21 0,0 0 0,1 0 15,20-22-15</inkml:trace>
  <inkml:trace contextRef="#ctx0" brushRef="#br0" timeOffset="129103.68">2836 11388 0,'-21'0'0,"42"0"0,-63 0 0,21 0 15,21 21-15,0 0 16,0 0-1,0 0 1</inkml:trace>
  <inkml:trace contextRef="#ctx0" brushRef="#br0" timeOffset="129701.33">3598 11748 0,'43'0'16,"-43"-22"-16,21 1 15,-21 0-15,0 0 0,0 0 16,0 0-16,0-1 0,0 1 15,-21 0-15,21 0 0,-22 0 0,1 0 16,0-1-16,0 22 0,0-21 16,0 21-16,-43 0 15,22 0-15,21 21 0,-64 43 16,43-22-16,20-21 16,1 1-16,0 20 0,0 0 0,21-21 15,0 43-15,0-22 0,0-21 16,0 1-16,0-1 0,21 0 15,21 0-15,-20-21 0,-1 0 0,21 0 16,-21 0-16,22 0 0,-1 0 16,0 0-16,22-21 15,42-43-15,-85 43 0,0 0 16,0 0-16,0 0 16,0 0-16,-21-22 0,0 22 0,0-21 0,0 21 15,0-1-15,0-20 16,0 0-1,0 21-15,-21 21 0,0 0 16,21 21-16,0 0 0,0 0 16,0 0-16,0 22 0,-21-22 0,21 21 15,0 0 1,0-20-16,0-1 0,0 0 0,21 64 16,0-85-16,0 21 0,1 0 15,-1-21-15,0 0 16,0 0-16,21 0 0,43 0 15,-64-21-15,0 0 16,22-1-16,-22 1 0</inkml:trace>
  <inkml:trace contextRef="#ctx0" brushRef="#br0" timeOffset="130225.04">4381 11218 0,'0'-21'15,"0"-42"1,-21 63-1,21 21-15,-21 0 16,21 21-16,-21-20 16,21 20-16,0 0 0,-21 64 15,21-64-15,0 1 16,0-1-16,0-21 0,0 22 0,0-22 16,0 21-16,0-21 0,0 0 0,0 22 15,0-22 1,0-42 15,0 0-31,0-1 16,0 1-16,0 0 0,0-21 15,0 21-15,0-1 0,21 1 16,-21-21-16,42 0 16,-21 20-16,22-20 0,-1 21 15,0 0-15,1 21 0,-1 0 16,0 0-16,22 0 0,-22 0 0,1 21 15,-1 0-15,-21 0 0,43 22 16,-22 41 0,-42-63-16,0 1 0,-21 20 15,0-21-15,-22 0 0,22 0 0,-21 22 0,-64-1 16,0-21 0,64 0-16,-1 1 0,-41-22 15,63 21-15,-22-21 0,22 0 16,0 0-16,0 0 15,21-21 1,0-1-16,21 1 16,0 0-16,0 0 0,22 0 15,-22-22-15</inkml:trace>
  <inkml:trace contextRef="#ctx0" brushRef="#br0" timeOffset="130507.88">5334 11070 0,'0'0'16,"0"-21"-16,0 0 0,-21 21 15,0 0 1,21 21-16,-22 0 16,22 22-16,-21-22 0,21 21 15,-21 22-15,21-22 0,-21 0 0,21 22 16,0-22-16,-21 0 0,0 1 0,21-1 15,-22 0-15,22 1 0,0-1 0,0-21 16,-21 0-16,21 1 0,0-1 16,0 0-16,0 0 0,21-21 31,1-21-31,-1 21 0,0-21 16,0 0-16</inkml:trace>
  <inkml:trace contextRef="#ctx0" brushRef="#br0" timeOffset="130856.68">5546 11557 0,'0'21'15,"-22"-21"-15,22 21 0,0 1 16,22-22 0,-1 0-1,0 0-15,0 0 0,21-22 0,1 1 16,20-21-1,-42 21-15,-21 0 0,22-1 16,-22 1-16,0 0 0,0 0 16,-22 21-1,1 0-15,-21 0 0,-22 0 16,1 42-16,21-21 16,20 1-16,-20-1 0,21 21 0,0-21 15,0 0-15,21 1 0,0 20 0,0-21 16,0 0-16,21 22 15,21-1 1,-21-42-16,22 0 0,-22 0 0,21 0 16,0 0-16,-20 0 0,20-21 0,0 0 15,1 21-15,-22-22 0</inkml:trace>
  <inkml:trace contextRef="#ctx0" brushRef="#br0" timeOffset="131857.11">7408 11028 0,'0'0'0,"-21"-21"0,-21-22 31,21 43-31,-1 0 0,1 0 16,0 22-16,0-1 15,0 21-15,21 0 0,0 1 16,-21 20-16,-1 1 0,-20 63 15,21-85-15,0 22 16,-22-1-16,22-21 0,-21 22 0,0-22 16,-1 1-16,1-1 0,21-21 0,-22 21 15,22-20-15,0-1 0,0 0 16,21-42 0,0 0-16,0-22 15,0 22-15,21-21 0,0 21 16,-21-22-16,21 1 0,1-22 0,-22 22 15,21 0-15,0-1 0,-21 22 0,21-21 16,-21 21-16,0 0 0,21 21 16,0 0-16,1 21 15,-1 21-15,-21-21 16,21 22-16,-21-22 0,0 21 16,21-21-16,0 64 0,-21-64 15,21 21-15,1-20 0,-1 20 16,0-21-16,0 0 0,-21 22 0,21-22 15,0 0-15,1-21 0,41 21 16,-42-21-16,0 0 0,1 0 16,20 0-16,-21-21 0,0 21 0,22-21 15,-22 0-15,21-1 0,-21-20 0,0 21 16,22-21-16,20-85 16,-63 63-16,0 1 15,0-1-15,0 1 0,0-1 0,0 1 0,-21-64 16,-42 0-1,20 105-15,22 1 16,-64 0-16,64 21 0,-21 0 16,0 0-16,20 0 0,-20 21 15,21 0-15,-64 106 16,85-42 0,0-21-16,0-22 0,0 21 0,0-20 0,21-1 15,1 0-15,41 64 16,-21-63-16,-20-22 15,-1 0-15,21-21 0,-21 0 16,0 0-16,22 0 0,20 0 0,-20 0 16,-22 0-16,21-21 15,-21 0-15,22-1 0,-22 1 0</inkml:trace>
  <inkml:trace contextRef="#ctx0" brushRef="#br0" timeOffset="132232.33">7916 11451 0,'0'21'0,"0"1"16,0-1 0,0 0-16,21-21 15,1 0-15,-1 0 16,21 0-16,0-21 16,1 21-16,-1-43 0,0 22 15,-20 0-15,-1 0 0,0 0 16,0 0-16,0 21 0,-21-22 0,0 1 15,0 0-15,-21 21 16,0 0-16,0 0 16,-22 21-16,22-21 0,0 21 0,-21 1 15,21-1-15,-22 21 0,22-21 16,-21 0-16,21 22 0,-1-22 0,-20 64 16,42-43-1,0-21-15,0 0 0,0 0 16,21 1-16,0-22 15,22 21-15,-22-21 0,0 0 16,0 0-16,22 0 0,-1 0 16,-21 0-16,21 0 0,1-21 0,-22 21 15,21-22-15,1 1 0,-1 0 0</inkml:trace>
  <inkml:trace contextRef="#ctx0" brushRef="#br0" timeOffset="132770.02">8826 11303 0,'0'0'0,"0"-21"0,-21 0 16,0 21-16,0 0 16,0 0-16,0 0 0,-1 0 0,-20 21 15,21 0-15,0 0 0,-22 0 16,22 1-16,0 20 0,0-21 0,0 0 16,0 22-16,21-1 0,0-21 15,-22 64-15,22-64 16,0 0-16,0 0 0,0 0 0,0 1 15,0-1-15,22-21 0,-1 0 16,0 21-16,21-21 0,-21 0 0,22 0 16,-22 0-16,64-21 0,-43 21 15,0-21-15,1-1 0,-1 1 16,43-21-16,-43 21 16,0-22-16,1 1 0,-22 0 0,21-1 15,0 1-15,-20-21 0,-1-1 16,0 22-16,0-22 0,0 1 0,0 20 15,-21-20-15,0 21 0,22-1 0,-22 22 16,21-21-16,-21 21 16,0-1-16,0 1 0,0 42 31,0 1-31,-21-1 0,-1 21 16,1 0-16,0 1 0,21-1 15,-21 0-15,0 22 0,21-22 0,-43 64 16,43-42-16,-21-22 15,0 0-15,21 1 0,-21-1 0,21-21 16,0 21-16,0-20 0,0-1 16,0 0-16,0 0 0,0 0 15,21-21 1,0 0-16,0 0 0,1-21 16,-1 21-16,21-21 0,0-21 15</inkml:trace>
  <inkml:trace contextRef="#ctx0" brushRef="#br0" timeOffset="133523.75">9737 11409 0,'21'-21'0,"-42"42"0,63-63 16,-42 20-16,0 1 0,0 0 0,0 0 16,0 0-16,0 0 0,-21-1 15,0 22-15,-1 0 16,-41 0-16,21 0 15,20 22-15,1-1 16,0 0-16,0 0 0,0 0 0,21 22 16,-43 62-1,22-41-15,21-43 0,0 0 16,0 22-16,0-22 0,0 0 0,0 0 16,0 0-16,21-21 15,1 0 1,-1 0-16,0 0 0,21 0 15,1 0-15,-22-21 0,0 0 0,0 0 16,0 0-16,0-1 0,1 1 16,-1-21-16,0 21 0,-21-22 0,21-20 15,-21 21-15,21-1 16,-21 22-16,0 0 0,0 0 0,0 0 16,0-1-16,0 44 15,0-1-15,0 0 16,-21 0-16,-21 21 15,42 1-15,0-22 0,0 21 16,-21-21-16,21 22 0,0-22 0,-22 0 16,22 43-16,0-43 15,0 0-15,0 0 0,22-21 16,-1 0-16,0 21 0,0-21 0,21 0 16,-20 0-16,20 0 0,-21 0 15,21-21-15,-20 21 0,20-21 0,0 0 16,-21 0-16,85-64 15,-85 64-15,1-22 16,-1 22-16,-21-21 0,0 21 0,0-22 16,0 22-16,0 0 0,-21 21 15,-1 21 1,1-21-16,0 21 0,0 1 16,21-1-16,0 0 0,0 0 0,0 0 15,0 0-15,0 1 0,0-1 16,0 0-16,21 0 0,-21 0 15,21 43-15,-21-43 16,0 0-16,0 0 16,0 0-1,21-21 1,1 0-16,-1 0 0,0 0 16,0 0-16,0-21 0,0 21 15,22-21-15,-22 21 0</inkml:trace>
  <inkml:trace contextRef="#ctx0" brushRef="#br0" timeOffset="134046.45">11049 11451 0,'0'-21'16,"0"42"-16,0-84 0,0 42 0,0-43 16,-21 43-1,0-21-15,-1 42 0,-41-43 16,21 43-16,20 0 0,-20 0 15,21 21-15,-21 1 0,20-1 16,-20 21-16,21-21 0,-21 22 16,20-22-16,-41 42 15,42-20-15,0 20 0,21-21 16,-22-20-16,22-1 0,0 0 0,0 0 16,0 0-16,0 0 0,0 1 0,22-22 15,-1 0-15,42 21 16,-20-21-16,-22 0 0,21 0 15,-21-21-15,43-1 0,-22 1 16,-21 0-16,22 0 0,-22 0 0,0 0 16,0-22-16,0 22 15,0-21-15,1-1 0,-1 22 0,-21-85 16,0 85 0,0 0-16,-21 21 15,-1 0-15,22 21 0,-21 0 16,0 1-16,21-1 0,-21 21 0,21-21 15,0 0-15,0 22 0,0-22 16,0 21-16,0-21 0,0 1 0,0-1 16,0 0-16,0 0 0,21 0 0,0 0 15,0-21-15,1 0 0,20 0 16,-21 0-16,43 0 16,-43 0-16,42 0 0,-20-21 15,-22 0-15,21 0 0,-21 0 16,0 0-16,1-1 0</inkml:trace>
  <inkml:trace contextRef="#ctx0" brushRef="#br0" timeOffset="134304.3">11578 11007 0,'0'0'0,"0"-21"0,0-1 16,-21 22 0,0 22-1,0-1-15,-1 21 16,22-21-16,0 22 0,-21-22 15,21 21-15,-21 0 0,21 85 16,0-84-16,-21-1 16,21 0-16,0-20 0,0-1 15,0 21-15,0-21 0,0 0 0,0 1 16,0-1-16,0 0 16,21-21-1,21 0-15,-20 0 16,-1-21-16,0 0 0,0 21 0,-21-22 15,42 1-15</inkml:trace>
  <inkml:trace contextRef="#ctx0" brushRef="#br0" timeOffset="134548.17">11917 11240 0,'0'0'16,"0"-22"-16,-21 44 15,-1-1-15,1-21 16,21 21-16,-21 0 0,0 21 15,-21 22-15,20-1 16,1-41-16,21-1 0,-21 0 16,21 0-16,-21 0 0,21 0 15,0 22 1,0-22-16,21-21 16,0 0-1,0 0-15,1-21 16,-1 0-16,0 21 0,21-22 0,-21 22 15</inkml:trace>
  <inkml:trace contextRef="#ctx0" brushRef="#br0" timeOffset="135304.25">12277 11282 0,'0'0'0,"21"0"0,-21-21 0,21 21 16,-42 21-1,0 0 1,-1 0-16,1 0 15,0 22-15,0-22 0,0 0 0,0 0 16,-1 0-16,1 1 0,0-1 16,0 21-16,21-21 15,-21 0-15,21 22 0,0-22 16,21-21-16,0 0 16,0 0-16,0 0 0,1 0 0,-1 0 15,21 0-15,-21 0 0,22 0 16,-22 0-16,-21-21 15,21 0-15,-21-1 0,21 1 16,-21 0-16,0-21 0,0 21 0,0-22 0,0 22 16,0 0-16,0-21 15,0 20-15,0 1 0,0 0 0,0 0 16,0 0-16,0 0 0,21 21 16,0 0-16,1 0 0,-1 0 15,0 0-15,0 0 0,0 0 0,85 63 16,-85-42-1,0 0-15,1 1 0,-22-1 16,0 21-16,21-21 0,-21 0 0,21 22 16,-21-22-16,0 0 0,0 0 15,0 0-15,0 22 16,0-22-16,-21-21 0,21 21 16,-21-21-16,-1 0 31,1-21-31,21 0 15,0 0-15,0-1 0,0 1 16,0 0-16,0-21 0,43-22 16,-22 43-16,0-21 0,21-43 15,1 64-15,-22-21 0,21 20 16,0-20-16,1 21 0,-1 21 0,22 0 16,-22 0-16,0 0 0,1 21 15,-1 0-15,-21 0 0,0 1 16,0 83-16,-42 22 15,21-84-15,-21-22 16,0 21-16,0-21 0,0 1 16,-1-1-16,1 0 0,0 0 0,0 0 15,0-21-15,0 21 0,-1-21 0,22 22 16,-21-22 0,21-22-1,0 1 1,0 0-16,21-21 15</inkml:trace>
  <inkml:trace contextRef="#ctx0" brushRef="#br0" timeOffset="135510.13">12467 10943 0,'0'0'15,"-63"0"1,63 21 15,-22-21 1,1 0-32</inkml:trace>
  <inkml:trace contextRef="#ctx0" brushRef="#br0" timeOffset="135695.03">11261 11155 0,'-22'21'0,"44"-42"0,-44 63 16,65-42-16,-22 0 15,42 0-15,1 0 16,-22 0-16,1 0 15,-1-21-15,0 21 0,1-21 0,-1 21 16,0 0-16</inkml:trace>
  <inkml:trace contextRef="#ctx0" brushRef="#br0" timeOffset="136952.31">14817 11684 0,'0'-21'0,"0"42"0,21-42 0,-21 0 15,0 0-15,21-1 16,-21 1-16,0 0 0,0 0 0,0 0 16,0-22-16,0 22 0,-21-106 15,-22 64 1,22 20-16,0 22 0,-42-21 16,20 21-16,22 21 0,-64 0 15,43 21-15,-21 0 0,20 0 16,-63 43-16,1 42 15,62-64-15,22 0 16,0 1-16,0-22 0,21 21 16,0-21-16,0 22 0,0-22 0,21 0 15,0 0-15,21 21 16,22-42-16,-22 0 0,1 0 16,-1 0-16,21 0 0,-20 0 0,-1 0 15,0-21-15,1 21 0,-1-21 16,-21 0-16,22 0 0,20-22 15,-42 1-15,43-64 16,-43 64-16,-21 0 16,21-1-16,-21 1 0,0 21 0,0 0 15,0-1-15,0 1 0,0 42 16,-21 1 0,0 20-16,21-21 0,-21 21 0,21 1 15,-22 20-15,1 1 16,21-22-16,0-21 0,0 0 15,0 1-15,21-1 0,1 0 0,-1 0 16,0-21-16,0 0 0,0 21 16,22-21-16,-22 0 0,21 0 15,0 0-15,-20 0 0,20-21 0,0 21 0,1-21 16,41-43 0,-20 1-16,-43 42 15,0-22-15,-21 1 0,21 21 0,-21-21 16,21 20-16,-21 1 0,0 0 15,0 0-15,0 42 32,-21 0-32,0 0 0,0 1 0,0 41 15,0-21-15,21-20 16,0 20-16,-22-21 0,-20 43 16,42-43-16,-21 0 0,21 0 15,0 0-15,-21-21 0,21 21 0,-21-21 16,21 22-16,0-44 31,0 1-15,0 0-16,0 0 15,0-21-15,42-43 16,0 21-16,-21 22 16,22 0-16,-22 21 0,21-22 0,1 22 15,-1 0-15,64 0 16,-64 21-16,0 0 0,-20 0 15,20 21-15,-21 0 0,0 0 16,0 22-16,1-22 0,-1 42 16,-21-42-16,0 22 0,0-22 15,0 21-15,-21 1 16,-1-22-16,1-21 0,0 21 0,0-21 16,0 21-16,0-21 15,42 0 16,0-21-31,0 0 16,0 21-16,22-21 0</inkml:trace>
  <inkml:trace contextRef="#ctx0" brushRef="#br0" timeOffset="137472.02">16595 11388 0,'0'-21'0,"0"42"0,0-64 15,0 22-15,0 0 0,0 0 0,-22 0 16,22 0-16,-21-1 0,0 1 16,-21 21-16,21 0 0,-1 0 0,1 0 15,-21 0-15,21 0 0,-106 106 16,84-85 0,22 22-16,-21-22 0,21 21 0,0 0 15,-1-20-15,1 20 0,21-21 0,-21 0 16,21 22-16,0-22 0,0 0 15,0 0-15,64 0 16,-22-21-16,-21 0 16,43 0-16,-22 0 0,-21 0 15,21-21-15,1 0 0,-1 0 16,0 0-16,-20-1 0,20 1 16,-21-21-16,43-43 0,-43 43 15,42-64-15,-42 43 0,-21 20 16,22-20-16,-22 20 0,21 1 15,-21 21-15,0-21 0,0-1 16,0 22-16,-21 42 16,21 0-1,0 1-15,-22 20 0,1 0 16,0 1-16,21-1 0,-21 21 0,21-20 16,0-1-16,-21 22 0,21-22 0,0 0 15,0 1-15,0-1 0,0 0 16,0-21-16,0 1 0,21 20 0,-21-21 15,63 0-15,-41-21 16,-1 0-16,0 0 0,21 0 16,-21-21-16,1 0 0,-1 0 15</inkml:trace>
  <inkml:trace contextRef="#ctx0" brushRef="#br0" timeOffset="139011.68">18330 11113 0,'0'-22'0,"-21"22"16,21-21-1,0 0 1,0 0 0,21 0-16,0 0 15,1 21-15,20-43 16,-21 43-16,0-21 0,0 0 15,1 0-15,-1 0 0,0-1 0,0-41 16,-21 42-16,21 0 16,-21-1-16,0 1 0,-21 42 31,0 1-15,0-1-16,21 42 15,-21 22-15,-1-64 16,22 21-16,-21 64 0,21-63 15,0-1-15,-21 0 0,0 1 0,21-1 16,-21 0-16,21 1 0,-21 20 16,-1-21-16,1 1 15,0-22-15,0 0 16,21 0-16,-21-21 0,0 0 0,-1 0 16,1 0-16,0 0 0,0 0 15,0-42-15,-22 0 16,22 20-16,0 1 15,21-21-15,-21 0 0,21 20 0,-21-20 0,21 21 16,-21 0-16,21 0 16,0-1-16,0 44 15,0-1-15,0 0 16,0 21-16,0-21 0,0 1 16,0 20-16,0-21 0,42 43 15,0-22-15,-21-21 16,1 0-16,-1-21 0,0 21 15,0 1-15,21-22 0,22 0 16,-22 0-16,-21 0 0,64 0 16,-43-22-16,43-20 15,-43 42-15,1-42 0,-1 21 16,0-1-16,1-20 0,-22 0 0,0-1 16,0 1-16,0 0 0,1 21 0,-22-85 15,0 85 1,0-1-16,0 44 15,0-1 1,0 0-16,0 21 0,-43 22 16,22-22-16,21-21 15,-21 22-15,0-22 0,0 21 0,21-21 16,-22 0-16,22 1 0,-21-1 16,21 0-16,-21 0 0,21 0 15,0-42 16,0 0-31,0 0 16,0 0-16,0-22 0,21 22 16,0-21-16,1 21 0,-1-22 15,21 1-15,-21 0 0,0 20 0,22-20 0,-22 21 16,21 0-16,43 0 16,-64 21-16,0 0 0,22 0 15,-22 21-15,0 0 0,0 0 0,-21 0 16,0 22-16,0-22 0,0 21 15,0 43-15,-21-1 16,0-62 0,21 20-16,-21-42 0,21 21 0,0 0 15,0 0-15,42-21 32,-21 0-17,0-21-15,0 21 0,1-21 0,20 0 16,-21 21-16,21-21 0,-20-22 15,20 22-15,0 0 0,-21-21 0,22 21 16,-22-22-16,0 22 0,0-21 16,0 21-16,1-1 0,-1 1 15,-21 0-15,0 42 32,-21 0-32,21 1 0,-22-1 0,1 0 15,21 0-15,-21 21 0,0-20 0,0-1 16,21 21-16,-21-21 0,-1 22 15,22-22-15,-21 0 16,21 0-16,0 0 16,21-21-1,1-21 1,-1 0-16,-21 0 0,21 0 16,0-1-16</inkml:trace>
  <inkml:trace contextRef="#ctx0" brushRef="#br0" timeOffset="139186.58">19727 10986 0,'-63'0'31,"63"21"16,21-21-47,0 0 15,0 0-15,0 0 0</inkml:trace>
  <inkml:trace contextRef="#ctx0" brushRef="#br0" timeOffset="139456.43">20214 10816 0,'0'0'15,"-21"0"1,21 21-1,-21 1-15,0-1 0,21 0 0,-22 21 16,1 1-16,0-22 16,0 21-16,0 64 0,0-64 15,-1 1-15,1-1 0,0 0 0,0 1 16,0-22-16,0 21 0,-1-21 16,22 0-16,-21 22 0,21-22 0,0 0 15,21-21 1,1 0-16,41 0 15,-42 0-15,0 0 0,22-21 16,-22 0-16,0 21 0,0-21 16</inkml:trace>
  <inkml:trace contextRef="#ctx0" brushRef="#br0" timeOffset="139642.33">20024 11134 0,'-22'0'0,"44"0"0,-65 0 15,22 0-15,0 0 0,21 21 32,21-21-17,0 0-15,0 0 0,22 0 16,-22 0-16,21 0 0,-21 0 0,22 0 16,-22 0-16,21 0 0,1-21 15</inkml:trace>
  <inkml:trace contextRef="#ctx0" brushRef="#br0" timeOffset="140610.68">20828 11240 0,'0'0'0,"21"0"16,-21-22-1,0 1-15,0 0 16,0 0-16,0 0 15,0 0-15,0-1 0,0 1 0,0 0 0,0 0 16,-21 0-16,0 21 0,0 0 16,-1 0-16,1 0 15,0 0-15,-21 0 0,-22 21 16,22 0-16,21 0 0,-64 43 16,43-43-16,21 21 0,-22 1 15,22-1-15,0-21 0,0 21 0,21 1 16,-21-1-16,21 0 15,0-20-15,21-1 0,21 0 16,-21-21-16,22 0 0,-22 0 16,21 0-16,-21 0 0,22 0 15,62-42 1,-62 20-16,-1-20 0,-21 21 16,0 0-16,1-22 0,-1 1 15,0 21-15,0-64 0,-21 43 16,21 0-16,-21 20 0,0 1 0,0 0 15,0 0-15,-21 42 16,0 0 0,21 0-16,-21 1 0,0 20 15,21 0-15,-22-21 0,22 22 0,-21 63 16,21-64 0,0 0-16,0-21 0,21 1 15,1-1-15,-1-21 0,21 0 16,-21 0-16,0 0 0,22 0 15,-22 0-15,21 0 0,1 0 16,-22-21-16,85-43 16,-43 22-16,-42-1 0,0 1 15,22 0-15,-22-1 0,0 1 16,0 0-16,0-1 0,1-20 0,-1 21 16,-21 20-16,0-83 15,0 83-15,-21 22 16,-1 0-16,1 0 15,21 22-15,-21-1 0,0 21 16,0-21-16,0 22 0,-1 41 16,22-41-16,-42 41 15,42-41-15,-21-1 0,21 0 16,0 1-16,0-22 0,0 21 0,0 22 16,21-43-16,0 0 15,0-21-15,1 0 0,-1 0 16,0 0-16,0 0 0,21 0 0,1 0 15,-1 0-15,-21-21 0,0 0 16,43-22-16,-22 1 16,-21 21-16,1 0 0,-22-1 15,0 1-15,21 0 0,-21 0 16,-21 42 0,-1 0-16,1 22 15,0-22-15,0 0 16,21 0-16,0 0 0,-21 0 0,21 1 15,-21-1-15,21 0 0,0 0 16,21-21 0,0 0-16,0 0 0,0 0 15,0 0-15,1-21 0,-1 0 0</inkml:trace>
  <inkml:trace contextRef="#ctx0" brushRef="#br0" timeOffset="140802.58">21865 11049 0,'-21'0'0,"42"0"0,-63 0 16,-1 0-16,22 0 0,0 0 0,0 0 15,0 0 1,21 21 0,21-21-1,0 0 1,0 0-16,0 0 0,1 0 0</inkml:trace>
  <inkml:trace contextRef="#ctx0" brushRef="#br0" timeOffset="141363.26">21992 11218 0,'21'0'15,"0"0"1,1 0-16,-1 0 15,0 0-15,0 0 0,0 0 0,0 0 16,1 0-16,-1 0 0,-21 22 16,21-22-16,-21 21 0,0 0 0,0 0 15,0 43 1,-21-1-16,0-42 0,-22 0 16,22 1-16,-21-1 0,-1 0 15,1 0-15,-21 0 0,20 0 16,1 1-16,0-22 0,-22 21 15,43-21-15,0 21 0,42-21 32,0 0-32,0 0 0,43 0 15,42 0 1,-85 0-16,0 0 0,0 0 16,0 0-16,22 0 0,-22 21 0,0 0 15,0 0-15,0 1 0,0-1 0,22 21 16,-1 22-1,-21-22-15,-21-21 0,0 21 16,0 1-16,21-1 0,-21 22 0,0-22 16,0 43-1,-21-43-15,-21 21 0,21-20 0,-22-1 16,-41 22-16,41-43 0,-20 0 16,-1 0-16,1 0 0,21-21 15,-22 21-15,1-21 0,20 0 16,-20 0-16,20 0 0,-20 0 0,21 0 0,-1-21 15,1 0-15,0 0 0,-1-21 16,-20-22 0,42 43-16,21-21 0,0-128 15,21 64 1</inkml:trace>
  <inkml:trace contextRef="#ctx0" brushRef="#br0" timeOffset="142095.95">22860 11261 0,'21'0'0,"-42"0"0,63 0 0,-21-21 0,1 21 0,-22-43 15,21 22 1,-21 0-16,0 0 0,0 0 16,0-22-16,0 22 0,0 0 15,-21 0-15,-1 0 0,1-1 16,0 22-16,-21 0 16,-22 0-16,43 0 0,-21 22 15,21-1-15,-22 21 0,22-21 16,-21 22-16,21-1 0,-22 0 0,22 1 15,0-1-15,-21 64 16,42-64 0,0-21-16,0 0 0,21 1 15,0-22-15,21 0 0,-21 0 0,22 0 16,-22 0-16,21 0 0,1-22 16,41 1-16,22-42 15,-85 20-15,22 22 16,-22-21-16,0 21 0,0-22 0,43-84 15,-64 85 1,0 21-16,-22 42 31,1-21-31,0 21 0,21 22 16,-42 20-16,21-42 0,-1 22 16,1-1-16,21-21 0,-21 21 15,21-20-15,0 20 0,0-21 0,0 0 16,0 0-16,0 1 15,21-1-15,22-21 0,-22 0 0,0 0 16,21 0-16,-21 0 0,22 0 16,-22-21-16,21-1 0,1 1 0,-22 0 15</inkml:trace>
  <inkml:trace contextRef="#ctx0" brushRef="#br0" timeOffset="142395.82">23643 10626 0,'0'-64'15,"0"128"-15,0-170 0,0 64 0,0 20 16,0-20-16,-21 42 0,0 0 16,0 21-16,-1 0 0,-20 64 15,21-43-15,0 22 16,0-22-16,-1 22 0,1-22 0,-21 22 16,0 41-16,42-62 15,-22 20-15,1-20 0,0 20 0,0-21 16,21 1-16,0-1 0,-21 22 15,21-22-15,0-21 16,0 0-16,0 0 0,21-21 31,0 0-15,0 0-16,0-21 0,1 0 0,-1 21 16,0-42-16,0 21 0,0-1 0,22-20 15</inkml:trace>
  <inkml:trace contextRef="#ctx0" brushRef="#br0" timeOffset="142613.7">23749 11007 0,'21'-21'0,"-42"42"0,21-42 31,-21 21-31,0 21 16,-1 0-16,22 0 0,-21 0 0,0 0 16,0 1-16,0-1 0,0 21 15,21-21-15,-43 43 16,22-43-16,21 21 0,0-21 0,-21 1 15,21-1-15,-21 0 0,21 0 0,0 0 16,21-21 0,0 0-16,0 0 0,43-21 15,84-21 1</inkml:trace>
  <inkml:trace contextRef="#ctx0" brushRef="#br0" timeOffset="143315.66">24236 11091 0,'-21'0'16,"-1"22"-16,1-22 0,0 21 15,0 0-15,0 0 0,0 21 16,-1-20-16,1-1 0,0 0 0,0 21 16,0-21-16,21 22 15,0 20-15,0-42 16,21 1-1,0-22-15,0 0 0,0 0 16,1 0-16,-1 0 0,-21-22 16,42-20-1,-42 21-15,21-21 0,-21 20 16,0-20-16,0 21 0,0-21 0,21-1 16,-21 1-16,22 0 0,-1-1 0,0-20 15,21 20 1,-21 22-16,1 0 0,-1 21 0,42 0 15,-42 0-15,1 0 16,20 0-16,-21 21 0,0 0 0,0 1 16,1 62-16,-22-20 15,0-22-15,0 0 16,0 1-16,0-22 0,0 21 16,-22-21-16,22 22 0,-21-22 0,21 0 15,0 0-15,-21 0 16,0-21-16,0 0 15,21-21 1,0 0 0,0 0-16,21-43 15,0 22-15,0 0 0,43-22 16,-22 22-16,0 0 16,1-1-16,-1 1 0,0 21 0,1 0 0,41-22 15,-41 43-15,-1 0 16,0 0-16,1 0 0,-1 21 15,-21 1-15,0 20 0,1-21 16,-22 21-16,0 1 0,0-1 0,0 0 16,-22 43-16,-41 21 15,42-64-15,21-21 16,-21 22-16,-1-22 0,1 0 16,0-21-16,0 21 0,0 0 0,0-21 15,21-21 16,0 0-31,0 0 0,0 0 0,0-22 16</inkml:trace>
  <inkml:trace contextRef="#ctx0" brushRef="#br0" timeOffset="143512.55">24744 10605 0,'0'0'0,"-21"0"0,-1 0 0,-41-22 15,-1 1 1,43 21 0,0 0-16,21 21 15,0 1-15,-21-22 0,0 21 16,0-21 0,-1 0-16</inkml:trace>
  <inkml:trace contextRef="#ctx0" brushRef="#br0" timeOffset="143736.42">23050 10795 0,'0'0'0,"-21"21"0,42-21 31,1 0-31,-1 0 0,0 0 0,0 0 15,21 0-15,-20-21 0,-1 21 16,21 0-16,-21 0 0,0 0 16,1 0-16,-1-21 0,0 21 0,-21-21 15</inkml:trace>
  <inkml:trace contextRef="#ctx0" brushRef="#br0" timeOffset="146489.03">25971 11028 0,'0'-21'15,"-21"21"-15,21-21 16,0-1 0,0 1-1,-21 21 32,21 21-47,0 1 16,0-1-16,-21 0 0,21 0 15,-21 0-15,21 22 0,0-22 16,-21 0-16,-1 21 0,1 1 16,21-22-16,0 0 0,-21 0 0,21 0 15,-21 0-15,21 1 16,0-44 31,0 1-47,0 0 15,0 0-15,0 0 0,21 0 16</inkml:trace>
  <inkml:trace contextRef="#ctx0" brushRef="#br0" timeOffset="146692.91">25950 10774 0,'0'0'16,"-21"-21"-16,21 0 15,0-1 1,-21 22-16,21 22 47,0-1-47,21 0 15,0 0 1</inkml:trace>
  <inkml:trace contextRef="#ctx0" brushRef="#br0" timeOffset="147228.59">26352 10880 0,'-21'0'47,"21"21"-47,0 0 0,0 0 16,0 0-16,-21 1 0,21-1 15,-21 0-15,21 0 0,0 0 0,0 43 16,-21-43-16,21 0 15,0 0-15,0 0 16,-21-21 0,21-21-1,-22 0 1,22 0-16,0 0 0,-21 0 0,21-1 16,0 1-16,0 0 0,0 0 15,0-21-15,0 20 0,21-20 16,1 21-16,20-43 0,-21 43 15,21 0-15,-20 0 0,20 0 16,-21 21-16,21 0 0,1 0 0,-22 0 16,21 0-16,1 0 0,-1 0 15,-21 21-15,21 0 0,-20 0 16,-1 0-16,0 1 0,0-1 0,-21 21 16,0 43-1,-21-64-15,0 0 0,0-21 16,-1 21-16,1 0 0,0 1 0,21-1 15,-42 0-15,42 0 16,0-42 15</inkml:trace>
  <inkml:trace contextRef="#ctx0" brushRef="#br0" timeOffset="147980.08">28173 10668 0,'21'0'0,"0"0"16,0-21-1,0 0-15,1 21 0,-22-21 0,21-1 16,0 1-16,0 0 16,0 0-16,-21 0 0,21 0 0,-21-1 0,0 1 15,0-21-15,0 21 0,0-22 16,-42 1 0,0 42-16,21 0 0,-22 0 15,1 0-15,0 0 0,-22 0 16,22 0-16,-1 0 0,1 0 0,0 21 0,21 0 15,-22 1-15,22-1 0,0 0 16,21 0-16,0 0 0,0 0 16,0 22-16,0-22 0,42 0 0,-21 21 15,1-20-15,20-1 0,-21 21 16,21-21-16,43 43 16,-64-43-16,43 42 0,-22-41 15,0 20-15,-42-21 0,0 0 16,0 0-16,0 1 0,0-1 0,-21 0 15,0-21-15,-42 21 16,20 0-16,-63-21 16,43 0-16,-43 0 0,64 0 15,-22 0-15,22 0 0,0-21 16,20 21-16,-20-21 0,21 0 0,0 21 16,0-21-16,-1-1 0,1 1 15,21 0-15,0 0 0,0-21 16,0 20-16,0 1 0,0 0 15,21 0-15,1 21 16,-1 0-16,0 0 0,21 0 16,-21 0-16,1 0 0,20 0 0,0 0 15,-21 0-15</inkml:trace>
  <inkml:trace contextRef="#ctx0" brushRef="#br0" timeOffset="148236.04">28427 10753 0,'0'0'16,"0"21"-16,0 0 0,0 0 15,-21 0-15,21 1 16,-22-1-16,1 0 0,21 0 16,-21-21-16,0 21 0,21 0 15,-21 1-15,0-22 16,21 21-16,-22-21 15,22-21 17,22-1-17,-1 1-15,0 0 16</inkml:trace>
  <inkml:trace contextRef="#ctx0" brushRef="#br0" timeOffset="148428.93">28490 10562 0,'0'0'0,"0"-21"31,-21 21 1,21 21-17,0 0-15,0 1 16,0-1-1,0 0-15</inkml:trace>
  <inkml:trace contextRef="#ctx0" brushRef="#br0" timeOffset="148920.65">28638 10795 0,'0'0'0,"0"21"0,0 0 16,-21-21-16,21 22 15,0-1-15,-21-21 16,0 21-16,21 0 16,-21-21-1,0 0 17,21-21-17,0 0-15,0 0 16,0-1-16,0 1 15,0 0-15,0 0 0,0 0 16,0 0-16,0-1 0,21-20 16,0 21-16,0 0 0,0 0 0,0-1 15,43 1-15,-22 21 16,-21 0-16,64 0 0,-64 0 16,43 21-16,-43 1 0,21 20 15,-42 0-15,0-21 16,0 1-16,0 20 0,0-21 0,0 0 15,0 0-15,-21 22 16,0-22-16,0 0 0,-22 0 0,22 0 16,0-21-16,0 22 0,0-22 15,0 0-15,21 21 16,-22-21-16,44-21 47,-1-1-47,0 22 0,0-21 0</inkml:trace>
  <inkml:trace contextRef="#ctx0" brushRef="#br0" timeOffset="149617.45">29464 10774 0,'21'-21'15,"-21"0"-15,0-1 16,0 1-16,0 0 15,0 0-15,-21 21 0,0 0 16,0 0-16,-1 0 0,1 0 16,0 0-16,-21 21 0,21-21 0,-22 21 15,1 0-15,21 1 16,-22-1-16,22 0 0,-21 0 0,21 0 0,0 0 16,-1 1-16,22-1 0,0 0 0,0 0 15,0 0 1,22-21-16,-1 0 0,21 0 0,-21 0 15,0 0-15,22 0 0,-1 0 16,-21 0-16,22 0 0,-22 0 16,21 0-16,0-42 0,-20 42 15,-1-21-15,0 0 0,0 21 16,0-22-16,-21 1 0,0 0 0,21 21 16,1-21-16,-22 0 15,0 42 32,0 0-47,-22 0 0,22 0 0,-21 22 16,21-22-16,-21 21 0,0-21 15,21 22-15,-21-1 0,21 0 16,-21 22-16,21-1 0,0-20 0,0 20 16,-22 1-16,22-1 0,-21 64 15,21-63-15,-42 126 16,21-126-16,0-1 0,-1 1 15,1-22-15,0 22 0,-21-1 16,21 1-16,-1-22 0,-20 0 0,21 1 16,-43 20-16,43-42 0,0 22 15,-21-43-15,21 21 16,-1 0-16,1-21 0,0 0 0,0 0 16,0 0-16,0 0 0,21-21 0,-22 21 15,-20-64 1,21 43-16,0-42 0,0 20 15,21 1-15,-22-22 0,22 22 16,-21-21-16,21 20 0,0 1 16,0 0-16,0-1 0,0 1 0,0 0 15,0-1-15,21 1 0,64-85 16</inkml:trace>
  <inkml:trace contextRef="#ctx0" brushRef="#br0" timeOffset="149972.58">30162 10097 0,'0'-22'16,"0"44"-16,-21-44 15,0 22-15,0 22 0,0-1 0,0 0 16,-1 0-16,1 21 16,0 1-16,-21-1 0,21 0 0,-1 22 15,1-22-15,0 1 0,0 20 0,0-21 16,21 1-16,0-1 0,-43 64 16,43-64-1,-21-21-15,21 1 0,0-1 16,0 0-16,0 0 0,21-21 31,1 0-15,-1 0-16,0 0 0,0 0 15</inkml:trace>
  <inkml:trace contextRef="#ctx0" brushRef="#br0" timeOffset="150330.45">29972 10859 0,'21'0'47,"0"0"-32,0 0-15,22 0 0,-22-22 16,0 22-16,21-21 0,-20 21 16,-1-21-16,21 21 0,-21-21 0,0 0 15,-21 0-15,22-1 16,-22 1-16,0 0 15,-22 21-15,1 0 0,0 0 0,0 0 16,-21 0-16,-1 21 0,22 0 16,-21 1-16,21-1 0,-22 0 15,22 0-15,0 0 0,0 0 0,21 1 16,0 20 0,0-21-16,0 0 0,0 0 0,21-21 15,21 22-15,1-22 0,-22 0 16,21 0-16,0 0 0,1 0 15,-1 0-15,0 0 0,43-22 16,-21 1 0</inkml:trace>
  <inkml:trace contextRef="#ctx0" brushRef="#br0" timeOffset="151163.98">31517 10964 0,'0'0'0,"-21"0"16,0 0-16,0 0 15,21-21-15,0 0 16,0 0-16,0 0 0,0 0 15,0-1-15,0 1 0,42-42 16,-21 42-16,0-22 0,0 1 16,1-22-16,-1 22 0,21-21 15,-21-1-15,22 22 0,-22-22 0,21 22 16,22-43 0,-43 43-16,21-43 0,-21 43 15,-21 21-15,0 0 0,0-1 0,-21 22 31,0 0-31,0 22 0,-22 20 0,22-21 16,0 21-16,0 1 0,0-1 16,-64 106-1,64-105-15,0 20 0,0 1 16,21-22-16,-22 0 0,22 22 0,-21-22 16,21-21-16,0 22 0,0-1 15,0-21-15,0 0 0,21 0 0,43 43 16,-22-64-1,-21 0-15,1 0 0,-1 0 16,21 0-16,-21 0 0,0 0 16,22 0-16,-22-21 0,21 21 0,-21-21 15,1-1-15,20 1 0,-21 0 16,21 0-16,-20 0 0,-1-22 0,0 43 16,-21-42-16,0 63 31,-21-21-31,0 21 15,-1 1-15,-20 20 0,21-21 16,0 0-16,21 0 0,-21 1 16,21-1-16,0 0 15,0 0 1,21-21-16,0 0 0,0 0 16,0 0-16,0 0 15,1 0-15,-1 0 0,0-21 16,0 0-16,0 21 0</inkml:trace>
  <inkml:trace contextRef="#ctx0" brushRef="#br0" timeOffset="151361.87">32279 10456 0,'0'0'16,"-21"0"-16,0-21 0,0 21 0,-1 0 15,1 0-15,0 0 16,0 0-16,0 0 15,21 21 1,0 1-16,0-1 0,0 0 31,21-21-31,0 21 0,0-21 16</inkml:trace>
  <inkml:trace contextRef="#ctx0" brushRef="#br0" timeOffset="151916.55">32491 10647 0,'-21'21'31,"-1"-21"-31,1 21 0,21 0 16,-21-21-16,21 22 0,-21-1 15,21 0-15,-21 0 0,0 0 16,21 0-16,-22-21 15,22 22-15,0-1 0,-21 0 16,21-42 47,0 0-48,21-1-15,-21 1 0,22 0 0,-22 0 16,21 0-16,21-22 15,-21 1-15,0 21 0,22 0 16,-22 0-16,0-1 0,21 1 16,-20 21-16,-1 0 0,0-21 15,42 21 1,-41 0-16,-1 21 0,0 0 0,-21 1 16,21-1-16,-21 0 0,21 21 0,-21-21 15,0 22-15,0-22 0,0 0 16,0 0-16,0 22 0,0-22 15,0 0-15,-21 0 0,0 0 16,0 0 0,0-21-16,-1 0 15,22-21 32,0 0-47,22 0 0,-1 0 16</inkml:trace>
  <inkml:trace contextRef="#ctx0" brushRef="#br0" timeOffset="152264.34">32978 10732 0,'0'21'0,"21"-21"31,0 0-16,0 0-15,0 0 0,0 0 16,1-21-16,-1 21 0,21-22 16,-21 1-16,0 21 0,-21-21 15,22 0-15,-1 0 0,-21 0 0,21-1 16,-21 1-16,0 0 0,-21 21 16,-22 0-16,22 0 15,-21 21-15,21 0 0,-22 22 16,1-22-16,-43 85 15,64-85-15,0 0 0,0 21 16,21-20-16,0-1 0,0 0 16,0 0-16,0 0 15,21-21-15,0 21 0,22-21 0,-22 0 16,42 0-16,64 0 16,-84 0-16</inkml:trace>
  <inkml:trace contextRef="#ctx0" brushRef="#br0" timeOffset="153926.41">1482 12467 0,'0'0'0,"-22"-21"0,-20 21 16,0 0-16,21 0 0,-22 0 15,1 0-15,-22 0 0,-20-21 16,20 21-16,1 0 0,20 0 16,-20 0-16,-1 0 0,1 0 0,21 0 15,-22-21-15,1 21 0,-22 0 16,43 0-16,-1-21 0,1 21 16,21 0-16,0 0 0,-1 0 15,1 0-15,0 0 16,42 0 15,0 0-31,1 0 0,20 0 16,0 0-16,1 0 0,-1 0 15,21 0-15,1 0 0,-1 0 0,1 0 16,-1 0-16,1 0 0,21 0 16,-22 0-16,22 21 0,21-21 0,-22 0 15,1 0-15,21 0 16,84 0-16,-84 0 0,-21 0 15,21 0-15,21 0 0,0 0 0,0 0 16,0 0-16,0 0 0,0 0 16,21 0-16,-21 0 0,21 0 15,0 0-15,127 0 16,-127-21-16,128-1 0,-149 22 16,148-21-16,-127 21 0,-21 0 15,-21 0-15,21-21 0,-43 21 0,22 0 16,-21-21-16,0 21 15,-22 0-15,1 0 0,-1-21 0,-21 21 0,1 0 16,-1 0-16,-21 0 16,0 0-16,1 0 0,-1 0 31,0 0 16,-21-21-32</inkml:trace>
  <inkml:trace contextRef="#ctx0" brushRef="#br0" timeOffset="155849.36">7620 12298 0,'-42'0'0,"84"0"0,-106 0 16,22 0-16,21 0 0,-21 0 0,20 0 15,1-21-15,0 21 0,-21 0 16,21 0-16,-1 0 0,1 0 16,0 0-16,0 0 0,0 0 15,0 0-15,42 0 47,0 0-47,21 0 16,-21 0-16,22 0 0,-1 0 0,22 0 15,-1 0-15,1 0 0,20 0 0,1 0 16,0 0-16,-1 0 0,22 0 16,-21 0-16,21 0 0,-1 0 0,1 0 15,21 0-15,0 0 0,0 0 0,148-21 16,-148 21-1,0 0-15,22 0 0,-1-22 0,169 22 16,-190 0-16,21-21 16,1 21-16,-22 0 0,21 0 0,-21-21 15,0 21-15,0-21 0,-21 21 0,-1 0 16,65-21 0,-22 21-16,-106 0 0,1 0 0,-22 0 15,21 0-15,-21 0 16,0 0-16,-21-21 31,0-1-15</inkml:trace>
  <inkml:trace contextRef="#ctx0" brushRef="#br0" timeOffset="156508.99">13674 12086 0,'0'43'31,"21"-43"-31,0 0 0,21 21 0,-21-21 15,22 0-15,-1 0 0,22 0 16,-1 0-16,1 0 0,20 0 0,1 0 16,0 0-16,-1 0 15,22 0-15,-21 0 0,21 0 0,84-21 16,-84 21-16,84 0 16,-84 0-16,-21 0 0,-22 0 15,22-22-15,-21 22 0,-22 0 0,21 0 16,-20 0-16,-1 0 0,-21 0 15,22 0-15,-22 0 0,0 0 0,21 0 16,-42-21 31,0 0-47</inkml:trace>
  <inkml:trace contextRef="#ctx0" brushRef="#br0" timeOffset="157372.91">18859 11959 0,'-42'0'0,"84"0"0,-126 0 0,41 0 15,22 0-15,-21 0 0,0 0 0,20 0 16,1 0-16,0 0 0,0 0 0,0 0 16,0 0-1,42 0 17,0 0-17,21 0-15,-21 0 0,22 0 0,-1 0 16,22 0-16,-22 0 0,21 0 15,1 0-15,21 0 0,84 0 16,43 0-16,-107 0 16,1 0-16,0 0 0,0 0 0,0 0 15,21 0-15,0 0 0,21 0 16,-21 0-16,21 0 0,-21 21 0,21-21 16,-21 0-16,21 0 0,-21 0 15,0 0-15,22 0 0,-22 22 16,0-22-16,0 0 0,-22 0 0,22 0 15,0 0-15,-21 0 0,21 0 16,0 0-16,0 0 0,-21 0 0,21 0 16,-21 0-16,0 0 0,0 21 15,-1-21-15,1 0 0,-21 0 0,21 0 16,-22 21-16,-20-21 0,21 0 16,-22 0-16,-21 0 0,1 0 0,-1 0 15,22 0-15,-43 0 0,0 0 16,0 0-1,-21-21 32,0 0-47,0-1 16,0 1-16</inkml:trace>
  <inkml:trace contextRef="#ctx0" brushRef="#br0" timeOffset="158271.05">26352 11578 0,'0'0'0,"-21"0"0,0 0 15,-21 0-15,21 0 0,-22 0 16,22 0-16,0 0 15,0 0-15,0 0 0,-1 0 16,44 0 15,-1 0-31,21 0 16,-21 0-16,22 0 16,-1 0-16,127 0 15,-105 0-15,20 0 0,1 0 16,0 0-16,21 0 0,-22 0 0,22 0 15,-21 0-15,21 0 0,-22 0 0,22 0 16,0 0-16,0 0 0,0 0 16,21 0-16,-22 0 0,22 0 0,0 0 15,0 0-15,22 0 0,-22 0 16,42 0-16,-21 0 0,0 0 16,-21 0-16,0 0 0,21 0 15,-21 0-15,0 0 0,106 0 16,-21 0-16,-106 0 0,-22 0 15,1 0-15,0 0 0,-1 0 16,1 0-16,0 0 0,21 0 16,-22 0-16,128 0 15,-127 0-15,20 0 0,-20 0 0,0 0 16,-1 0-16,1 0 0,0 0 0,-22 0 16,22 0-16,-22 0 0,64 0 15,-21 0 1,-42 0-16,-22-21 0,-21 21 15,22 0-15,-22 0 0,0-21 0,0 21 16,0 0-16,0 0 16,-42 0 31,0 0-32</inkml:trace>
  <inkml:trace contextRef="#ctx0" brushRef="#br0" timeOffset="159900.02">952 12996 0,'0'22'16,"0"-44"31,22 22-47,-22-21 0,21 0 15,0 0-15,-21 0 0,21 0 0,-21-1 16,21 1-16,-21 0 16,0-21-16,0 21 15,0-1-15,-21 22 0,0 0 16,-21 0-16,20 0 15,1 0-15,-21 0 0,21 22 16,-22-1-16,22 0 0,-21 0 0,21 0 16,0 0-16,-1 1 0,1-1 15,21 0-15,0 0 0,0 0 16,0 0-16,21-21 0,1 22 16,20-1-16,-21 0 0,21 0 0,-20 0 15,20-21-15,-21 21 16,21 1-16,1 20 0,-22-21 0,21 0 15,-21 0-15,1 1 0,-1 20 16,0-21-16,-21 0 0,0 22 16,0-22-16,0 21 0,-42-21 0,20 22 15,1-22-15,-21 0 0,0 0 16,-1 0-16,1 0 0,0 1 16,-1-22-16,-41 0 15,41 0-15,1-22 0,0 1 0,-1 0 16,-20-21-16,20 21 15,22-22-15,0 1 0,0 21 0,0-22 16,21 22-16,0-42 16,21-22-1,0 64-15,0 0 0,22 0 16,-1 21-16,-21 0 0,43 0 0,-22 0 16,0 0-16,1 0 0,41 0 15</inkml:trace>
  <inkml:trace contextRef="#ctx0" brushRef="#br0" timeOffset="160590.62">1609 13145 0,'-22'0'0,"1"0"0,0 21 0,0 0 16,0 0-16,0-21 15,-1 21-15,1 0 0,0 1 16,21-1-16,-21 0 0,21 0 16,-21-21-16,21 21 0,0 0 0,0 1 15,0-1-15,21-21 16,0 0-16,0 0 0,64 21 16,-43-21-16,-21 0 15,22-21-15,-1 21 0,-21-21 16,0 21-16,22-22 0,-22 1 0,0 0 15,0 0-15,0 0 0,1 21 16,-1-43-16,0 1 16,-21 21-16,0 0 15,0 42 17,0 0-17,0 0-15,0 0 0,-21 22 0,21-22 16,0 21-16,-21 1 0,21-1 15,0 0-15,0 22 0,0-22 0,0 22 16,0-1-16,0 1 16,0-1-16,0 1 0,0-1 0,-22 1 0,22-1 15,-21 22-15,21-22 16,-21 1-16,21 20 0,0-20 0,-21-1 16,0 1-16,21-22 0,-21 64 15,21-85-15,-43 43 16,22-43-16,0 0 0,21 0 15,-21-21-15,0 0 0,-1 0 0,-20 0 16,21 0-16,-21-21 0,20 0 16,-20 0-16,0 0 0,-22-22 0,22 22 15,-22-21-15,22-22 0,-21 22 16,20-22-16,1 22 0,0-21 0,-1 20 16,22 1-16,-21 0 15,42-1-15,0 1 0,0 0 0,0 20 16,0-20-16,21 21 0,0 0 15,0 0-15,0-22 0,22 22 16,-1 0-16,0-21 0,64-22 16,-63 43-16</inkml:trace>
  <inkml:trace contextRef="#ctx0" brushRef="#br0" timeOffset="161096.08">2032 13229 0,'0'0'0,"0"-21"16,-21 21-16,21 21 15,-21-21-15,21 21 16,0 1-16,0-1 0,0 0 16,-22 0-16,22 0 0,0 0 0,0 22 15,0-1 1,0 43-16,0-64 15,-21 0-15,21 0 0,0 0 0,0 1 16,-21-22 15,21-22-31,0 1 0,0 0 16,0 0-16,0 0 0,0-43 16,0 22-16,21 21 15,0-22-15,1 22 0,-1-21 0,0 21 16,0-22-16,0 22 0,85-21 15,0 42 1,-64 0-16,-21 0 16,22 21-16,-22 0 0,0 0 0,-21 22 15,0-22-15,0 21 0,0-21 16,0 22-16,0-22 0,0 21 0,0-21 16,0 22-16,-21-22 15,21 0-15,0 0 0,0 0 0,-21 1 16,0-1-1,21-42 1,21-1 0,0 1-16,-21 0 0,21 0 0,0-21 15</inkml:trace>
  <inkml:trace contextRef="#ctx0" brushRef="#br0" timeOffset="161360.95">2794 12933 0,'0'21'16,"0"0"-16,0 0 15,0 1-15,0 20 0,-21 0 0,0 1 16,21-22-16,-22 21 0,22 0 16,-21 43-16,0-43 0,0 1 15,21-1-15,0 0 0,0-20 16,0-1-16,0 21 0,0-21 15,0 0-15,0 1 16,21-22-16,0 0 16,-21-22-16,21 1 0,1 0 15,-22 0-15,0 0 0,0-22 16</inkml:trace>
  <inkml:trace contextRef="#ctx0" brushRef="#br0" timeOffset="161549.83">2561 13272 0,'0'0'16,"21"0"-1,0 0 1,1 0-16,-1 0 0,0 0 16,0 0-16,0 0 0,0 0 15,1 0-15,-1 0 0,0 0 0,0 0 16,0 0-16,22-22 15</inkml:trace>
  <inkml:trace contextRef="#ctx0" brushRef="#br0" timeOffset="162582.93">3238 13420 0,'0'21'0,"64"-63"31,-43 42-15,-21-22-16,21 1 0,0 0 15,1-21-15,-22-1 16,0 1-16,0 21 16,-22 0-16,22 0 0,-21-1 15,0 22-15,-85 0 16,85 0-1,0 0-15,-21 43 0,20-22 0,1 0 16,0 0-16,21 22 0,0-22 16,-21 0-16,21 21 0,0 1 0,0-22 15,0 21-15,0-21 16,0 22-16,0-22 0,0 0 0,21 0 16,-21 0-16,21 0 0,0-21 15,1 0-15,-1 0 0,0 0 0,0 0 16,0 0-16,0 0 15,1-21-15,-1 0 0,0 0 0,0 0 16,0 0-16,-21-22 0,21 22 0,1 0 16,-1-21-16,-21 20 0,21-20 15,0-21-15,-21 41 16,0 1-16,0 0 0,0 0 0,21 0 16,-21 42-1,21 0 1,-21 0-16,0 0 0,0 22 15,0-1-15,22-21 16,-22 0-16,0 1 0,21-1 0,-21 0 16,0 0-16,0 0 0,21-21 0,-21 21 15,0 1-15,21-22 0,0 0 16,-21-22 0,21 22-1,-21-21-15,22 0 0,-1 0 0,-21 0 16,21 0-16,0-1 15,0-20-15,-21 21 0,21 0 0,22 0 16,-22-22-16,0 22 0,0 0 16,43 0-16,-43 21 0,0 0 15,0 0-15,0 0 0,1 21 0,-22 0 16,0 0-16,0 0 16,0 1-16,0-1 0,0 21 0,0-21 15,-22 0-15,1 1 0,-21 62 16,21-63-16,0 1 15,21-1-15,-22-21 0,22 21 16,22-21 15,-1-21-31,0 0 0,0-1 16,0 1-16,0 0 0,1 0 0,-1-21 16,0 20-16,0-20 0,0 21 15,0-21-15,1 20 0,-1 1 0,0-42 16,0 42-1,-21 42 1,0 0-16,0 0 0,-21 21 16,0 22-1,21-43-15,-21 21 0,21-20 16,0-1-16,0 0 0,0 21 16,0-21-16,0 1 0,0-1 15,0 0-15,0 0 16,42 0-16,-21-21 15,21 0-15,-20 0 0,-1-21 0,0 0 16,21 0-16,-21 0 0,1-1 16</inkml:trace>
  <inkml:trace contextRef="#ctx0" brushRef="#br0" timeOffset="162932.73">5080 13123 0,'0'0'0,"-21"22"0,42-22 47,-21-22-47,0 1 15,21 21-15,-21-21 16,0 0-16,0 0 16,-21 21-16,0 0 15,0 0 1,-1 21-16,1 0 16,21 0-16,0 0 15,0 1-15,0-1 16</inkml:trace>
  <inkml:trace contextRef="#ctx0" brushRef="#br0" timeOffset="163288.92">5038 13441 0,'0'0'0,"-22"42"32,22-21-32,22-21 31,-1-21-15,0 21-16,-21-21 15,21 21-15,-21-21 0,0 0 16,0 0-1,-21 21 1,0 0-16,0 0 16,-1 21-16,1 0 15,0 0-15,0 0 16,21 0-16,0 1 16,21-22-1,0 0 1</inkml:trace>
  <inkml:trace contextRef="#ctx0" brushRef="#br0" timeOffset="166631.69">7091 12742 0,'0'0'0,"21"-21"15,0 0-15,-21 0 16,0 42 15,0 0-15,0 0-16,0 1 0,0 20 0,0 0 16,0-21-16,-21 22 0,0-1 15,0 0-15,-1-20 0,1 20 16,0 0-16,0 1 0,0-22 0,-22 21 15,22-21-15,-63 43 16,-1-1-16,64-63 16,0 21-16,-1 1 0,1-22 0,0 0 15,21-22 17,0 1-32,0 0 0,0 0 15,0 0-15,21 0 0,-21-22 0,21 22 16,1-21-16,20 21 15,-21-22-15,0 22 0,0 0 0,22 0 16,-22 0-16,0-1 0,0 22 0,0 0 16,1 0-16,-1 22 15,-21-1-15,21 0 0,0 0 16,-21 0-16,0 22 0,21-22 16,-21 0-16,21 21 0,1-21 0,-22 1 15,0 20-15,21-21 0,0 0 16,0 0-16,0 1 0,0-1 0,1 0 15,62 0 1,-41-21-16,-22 0 0,21 0 16,-21 0-16,0-21 0,22 21 15,-22-21-15,21 0 0,-21-1 16,22 1-16,-22 0 0,0-21 0,0 21 16,0-22-16,-21 1 0,0 0 15,0-1-15,0-20 0,0 20 0,0 1 16,0-21-16,-21 20 0,0 1 0,-21 0 15,21-1-15,-22 1 0,-41-22 16,41 43-16,-20 0 16,20 21-16,1 0 0,0 0 15,21 21-15,-22-21 0,22 43 0,0-22 16,0 21-16,21 0 0,0 1 0,0 20 16,0-20-16,0 20 15,0 22-15,21-43 0,0 0 16,0 1-16,22-22 0,-22 0 15,0 21-15,21-20 0,-21-22 0,22 21 16,-22 0-16,42-21 16,22 21-16,-64-21 0,22 0 15,-1 0-15,21 0 0,-41-21 16,20 21-16,0-21 0,-21 21 16</inkml:trace>
  <inkml:trace contextRef="#ctx0" brushRef="#br0" timeOffset="167387.58">8191 13060 0,'0'0'0,"0"-21"0,0 0 0,0-1 16,0 1-1,0 0-15,-21 21 0,21-21 0,-21 21 16,0 0-16,0 0 0,-22 0 16,22 0-16,0 0 0,0 21 15,0 0-15,0 0 0,-1 1 16,1 41-16,0-21 0,0-20 15,21 20-15,0 0 16,-21-21-16,21 43 0,-21-22 0,21-21 16,0 22-16,0-22 0,0 0 0,0 0 15,21 0-15,0-21 16,0 22-16,0-22 0,0 0 16,22 0-16,-22-22 0,0 22 15,0-21-15,0 0 0,1 0 0,-1 0 16,0 0-16,0-1 0,0 1 0,22-63 15,-43 20 1,21 22-16,-21 21 0,21-22 0,-21 1 16,0 21-16,0 0 0,0-1 15,0 1-15,0 42 16,0 1 0,0-1-16,0 21 0,0-21 15,0 22-15,0-22 0,0 21 16,0-21-16,0 22 0,0-22 15,0 21-15,0-21 0,0 22 16,0 20-16,21-42 16,0-21-16,0 0 0,1 0 15,-1 0-15,0 0 0,0-21 16,21 21-16,-20-21 0,-1 0 16,0 0-16,0-1 0,43-83 15,-22 20 1,-21 43-16,0-1 0,0-20 0,-21 20 15,22-20-15,-1 21 0,0-1 16,-21 1-16,0 0 0,0-1 16,21 1-16,-21 63 31,0 0-31,-21 22 0,21-1 0,-21 0 16,21 1-16,0-1 0,0 0 0,-21 22 15,-1 20-15,22-41 16,0-1-16,0 0 0,0 1 0,0-22 15,0 21-15,0-21 0,0 1 16,0-1-16,0 0 0,22 0 0,-1-21 16,0 0-16,0 0 0,0 0 15,0 0-15,1 0 0,-1 0 16,21 0-16,-21-21 0,0 0 16,1 0-16,-1-1 0,0 1 0</inkml:trace>
  <inkml:trace contextRef="#ctx0" brushRef="#br0" timeOffset="167599.45">8488 13039 0,'0'0'0,"0"21"0,21-21 31,0 0-31,0 0 0,22 0 0,-22 0 15,21 0-15,-21 0 0,22 0 16,41 0-16,-63 0 0,22 0 16,-22-21-16,0 21 15,21 0-15</inkml:trace>
  <inkml:trace contextRef="#ctx0" brushRef="#br0" timeOffset="168452.99">9525 13293 0,'0'0'0,"42"0"32,-21-21-32,-21-1 0,0 1 15,0 0-15,22 0 16,-22 0-16,0 0 0,0-22 0,0 22 15,0 0-15,0-21 0,-22 20 0,1-20 16,0 21-16,0 0 16,21 0-16,-42 21 0,20 0 0,1 0 15,0 0-15,0 0 16,0 21-16,-22 0 0,43 21 0,-21-21 16,0 22-16,0-1 0,0 22 15,21-22-15,0 21 16,0-41-16,0-1 0,0 42 15,0-42-15,21-21 0,-21 22 16,21-1-16,0-21 0,0 0 0,1 0 16,-1 0-16,0 0 0,0 0 0,21-21 15,-20-1-15,-1 22 0,0-21 16,0 0-16,0 0 0,22-21 16,-43 20-16,21 1 0,0-21 0,0 0 15,-21 20-15,0-20 0,0 0 16,0-1-16,0 22 0,0 0 15,0 42 1,0 0-16,0 1 16,-21 20-16,21-21 0,-21 21 15,21-20-15,0-1 0,0 21 0,0-21 16,0 22-16,0-22 0,0 0 16,0 0-16,0 0 0,0 0 15,21 1-15,0-22 0,0 21 0,22-21 16,-22 0-16,0 0 15,0 0-15,21 0 0,-20 0 0,20-21 16,21-1-16,22-41 16,-64 42-16,22 0 0,-1-22 15,-21 1-15,21 0 0,-20-1 0,-1 1 16,21-22-16,-21 22 0,0-21 16,1 20-16,-22-41 15,21-1-15,-42 106 31,-1 0-31,1 22 16,0-1-16,21 0 0,-21 1 0,0-1 16,21 0-16,0 1 0,-21 20 15,21-21-15,-22-20 0,22 20 0,0 0 16,0-21-16,0 22 0,0-1 16,22 0-1,-1-20-15,0-22 0,0 0 16,0 0-16,0 0 15,1 0-15,-1-22 0,-21 1 0,21 0 16,0 0-16,0 0 0,0 0 0</inkml:trace>
  <inkml:trace contextRef="#ctx0" brushRef="#br0" timeOffset="168657.87">10223 12996 0,'-21'0'0,"42"0"0,-63 0 0,21 22 15,21-1 1,21-21 0,0 0-16,0 21 0,1-21 0,-1 0 15,21 0-15,-21 0 0,0 0 16,1 0-16,-1 0 0,21-21 16,-21 21-16,0-21 15,1 21-15,-1-22 0,0 1 0</inkml:trace>
  <inkml:trace contextRef="#ctx0" brushRef="#br0" timeOffset="169284.04">10731 12933 0,'0'0'0,"0"21"16,0 0-16,-21 0 0,21 1 0,-21-1 15,0 0-15,21 0 0,0 0 16,-42 43-1,42-43-15,0 0 0,0 0 16,0 0-16,0 1 0,0-1 0,21-21 16,0 0-16,0 0 0,0 0 15,43 0 1,-1 0-16,-20-21 16,-22 21-16,21-22 0,-21 1 15,22 0-15,-22 0 0,21 0 0,-21 0 16,0-1-16,1 1 0,20-42 15,-42 20 1,0 22-16,-21 21 31,0 0-31,21 21 0,-22 1 16,1-1-16,0 0 0,21 0 0,-21 0 16,21 0-16,-21 1 15,0 20-15,21-21 0,0 0 0,-22 0 16,1 22-16,0 41 15,21-62-15,0 20 0,0 0 16,0 22-16,0-22 0,0 0 16,0-20-16,21 62 15,0-41-15,1 20 16,-22-42-16,0 22 0,0-22 0,0 0 16,0 0-16,0 0 0,0 0 0,-22-21 15,1 22-15,0-22 0,-21 21 16,21-21-16,-43 0 15,22 0-15,21 0 0,-22 0 16,22 0-16,-21 0 0,21 0 0,-22 0 16,22-21-16,0 21 0,0 0 0,0-22 15,21 1 1,0 0-16,0 0 16,0 0-16,21 0 0,0-1 15,0 1-15,0 0 0</inkml:trace>
  <inkml:trace contextRef="#ctx0" brushRef="#br0" timeOffset="169647.12">11493 12975 0,'0'0'0,"-21"0"0,0 0 16,0 0-16,0 21 16,21 1-16,0-1 0,-21 0 0,-1 21 15,22-21-15,0 22 0,0-1 16,-21 0-16,21-20 0,-21 20 0,21 0 16,-21 22-16,0-22 0,21 0 15,-21 22-15,-1-22 0,1 22 16,0-22-16,0 0 0,0 22 0,0-22 15,21-21-15,-22 22 0,1-1 16,0-21-16,0 0 0,21 22 0,0-22 16,-21 0-16,42-42 31,0 0-15,-21 0-16,21-1 0,0 1 0,1-21 15</inkml:trace>
  <inkml:trace contextRef="#ctx0" brushRef="#br0" timeOffset="169952.94">11366 13123 0,'0'0'0,"0"-42"0,0 21 0,0 0 0,0 0 16,22-22-16,-1 43 0,-21-21 16,21 21-16,0 0 0,0-21 15,0 21-15,1 0 0,-1 0 0,0 0 16,21 0-16,-21 0 15,22 21-15,-22-21 0,0 21 0,0 0 0,0 1 16,-21-1-16,0 42 16,0 1-16,-21-43 15,0 0-15,-21 0 0,-1 0 0,22 1 16,-21-1-16,0 0 0,-1 0 16,22-21-16,-21 0 0,21 21 15,-1-21-15,1 0 0,42 0 31,1 0-31,-1-21 0,0 0 0,0 21 16,21-21-16,-20 0 0,20 21 0</inkml:trace>
  <inkml:trace contextRef="#ctx0" brushRef="#br0" timeOffset="170284.75">11896 13187 0,'0'0'0,"0"21"16,21-21-16,0 0 15,0 0-15,0 0 16,0 0-16,1 0 0,20 0 16,43-42-1,-43 42-15,-21-21 0,0-1 0,0 1 16,-21 0-16,22 0 0,-22 0 16,0 0-16,0-1 0,-22 22 15,-20 0 1,0 0-16,21 0 0,-22 0 0,22 22 15,-21-1-15,21 0 0,-1 0 16,-20 0-16,21 0 0,21 22 0,0-22 16,-21 21-16,21 1 0,0-22 15,0 0-15,0 0 0,21-21 16,0 21-16,0 0 0,0-21 0,22 0 16,20 0-16,-20 0 15,41-21-15,-63 21 0,22-21 16</inkml:trace>
  <inkml:trace contextRef="#ctx0" brushRef="#br0" timeOffset="171206.17">14012 12912 0,'0'-21'0,"0"42"0,0-64 15,-21 43-15,21-21 0,0 0 0,0 0 16,0 0-16,-21 21 16,21-21-16,0 63 31,21-21-31,-21 21 0,21 1 15,0 20-15,22-20 0,-22-1 16,0 21-16,0-20 0,0 41 16,1-41-16,-1-1 0,-21 0 15,21-20-15,-21-1 0,0 0 0,0 0 16,21 0-16,-21 0 0,21-21 16,-21-21-1,0 0-15,0 0 0,0 0 16,21 0-16,-21-1 15,22-20-15,-22 21 0,21-21 0,-21-1 16,21-20-16,0 20 0,0-20 16,0-1-16,1 1 0,-1-1 0,0 22 15,0-21-15,21 20 0,-20 22 16,-1-21-16,21-1 0,-21 43 16,0 0-16,-21 22 31,0-1-31,0 0 0,0 0 15,0 0-15,0 22 0,0-22 0,0 0 16,0 21-16,0-21 0</inkml:trace>
  <inkml:trace contextRef="#ctx0" brushRef="#br0" timeOffset="172648.46">14965 13229 0,'21'-21'0,"-42"42"0,63-63 0,-21 21 0,-21-22 16,21-20-1,-21 42-15,0-64 0,0 43 16,0 21-16,0-22 0,-21 22 0,21 0 16,-21 0-16,0 0 0,-43 21 15,22 0 1,21 21-16,-21 21 0,20-21 15,1 22-15,0-1 0,-21 0 0,-1 43 16,22-43-16,21 1 0,0 41 16,0-63-16,0 64 15,0-64-15,21-21 0,1 21 16,-1-21-16,0 0 0,0 0 16,0 0-16,0 0 0,1 0 15,-1 0-15,42-42 0,-42 42 16,1-42-16,-1 21 0,0-1 15,21-20-15,-42 21 0,21-21 0,1-1 16,-1 1-16,0-43 16,0 1-16,-21 62 15,0 1-15,0 0 0,0 42 32,-21 0-32,21 1 0,0-1 15,-21 21-15,0-21 0,21 22 0,-22-22 16,22 21-16,0-21 0,0 0 0,0 22 15,0-22-15,0 42 16,22-63-16,20 43 16,-21-43-16,0 0 0,0 0 15,1 0-15,20 0 0,-21 0 16,21 0-16,1-21 0,-1 21 0,0-22 16,22-20-16,-1-21 15,-20 41-15,-22-20 0,0 0 16,0 21-16,-21-22 0,0 22 15,0-21-15,0 21 0,0-1 0,-21 1 16,-21 21 0,-1 0-16,1 0 0,21 21 15,0 1-15,21-1 16,0 0-16,0 0 0,0 0 16,0 0-16,0 1 0,42 62 15,0-41-15,-20-22 16,-22 0-16,21 0 0,0 0 15,0 0-15,-21 1 0,0-1 0,21 0 16,0-21 0,-21 21-16,22-21 0,-1 0 15,0 0-15,0 0 0,21 0 0,-20-21 16,-1 0-16,21 21 0,0-21 16,43-22-16,-43 22 15,1 0-15,-1-21 0,-21 20 16,22-20-16,-22 21 0,0-21 0,0 20 15,-21-20-15,21 21 0,-21-21 0,0 20 16,0 1-16,-21 0 0,0 0 16,0 21-16,-43 0 0,43 0 15,-21 0-15,-1 0 0,1 21 16,21 0-16,-21 0 0,-1 22 0,22-1 16,-21-21-16,21 22 0,-22-1 15,22-21-15,0 85 16,21-85-16,0 21 15,0-20-15,0-1 0,21-21 16,0 0-16,0 0 0,22 0 16,20 0-16,-42 0 0,1 0 15,20-21-15,-21-1 0,21 22 16,-20-21-16,-1 0 0,21-21 0,-21 21 16,0-1-16,1-20 0,-22 21 15,21 0-15,-21 0 0,21-1 0,-21 1 16,0 0-1,-21 21 1,0 21-16,21 0 0,-22 1 16,1-1-16,21 0 0,0 21 15,-21-21-15,21 1 0,-21-1 16,21 21-16,0-21 0,0 0 0,0 1 16,0-1-16,0 0 15,21 0-15,0-21 0,0 0 0,22 0 16,-22 0-1,21 0-15,1 0 0,-22 0 0,42-21 16,-20 21-16,-1-21 0,-21 0 0,21-1 16,-20-20-16,20 21 0,-21-21 15,21 20-15,-20-20 0,-1 21 0,0-21 16,0 20-16,-21-20 0,0 21 16,21 0-16,-21 42 31,-21 0-31,0 0 0,21 0 15,0 1-15,-21-1 0,21 0 16,-21 21-16,21 1 0,0-22 16,0 0-16,0 0 0,21 0 15,0 0-15,0-21 0,21 0 16,-20 0-16,-1 0 16,0 0-16,0 0 0,0 0 0,0-21 15,1 0-15,-1 0 0</inkml:trace>
  <inkml:trace contextRef="#ctx0" brushRef="#br0" timeOffset="172828.36">16870 12785 0,'-21'0'0,"42"0"0,-64 0 0,22 0 0,0-21 16,0 21-16,0 0 15,21 21 1,0 0-1,21-21 1,0 0-16,0 0 16</inkml:trace>
  <inkml:trace contextRef="#ctx0" brushRef="#br0" timeOffset="173356.06">17462 12531 0,'-21'0'16,"42"0"-16,-63 0 0,21 0 0,21 21 15,-21 0-15,0 0 0,21 0 0,-22 22 16,1-22-16,21 21 0,-21 1 16,0-1-16,21 21 0,0-20 15,-21-1-15,0 0 0,21 1 0,-22-1 16,22-21-16,0 22 0,-21-22 15,21 0-15,-21 0 0,21 0 0,0 0 16,-21-21-16,21 22 16,0-44-1,0 1 1,21 0-16,0 0 16,0 0-16,1 0 0,41-43 0,-42 43 15,22 0-15,-1-22 16,0 22-16,1 0 0,-1 0 0,21 0 15,-20 21-15,-1 0 0,0 0 0,43 0 16,0 63 0,-85-42-16,0 1 0,0 20 15,0-21-15,0 0 0,0 0 16,0 22-16,-21-22 0,-22 0 0,-63 43 16,64-64-16,0 21 15,-1 0-15,-20-21 0,21 0 16,20 21-16,-20-21 0,0 0 0,21 0 15,-22 0-15,22 0 0,0 0 0,42-21 32,0 0-17,0 0-15,22-1 0,-1 1 0</inkml:trace>
  <inkml:trace contextRef="#ctx0" brushRef="#br0" timeOffset="173615.91">18267 12615 0,'-43'0'15,"43"22"-15,-21 20 16,21-21-16,0 21 0,-21 1 16,0-22-16,21 21 0,-21 1 15,21-1-15,-21 43 16,-22-22-16,43-42 0,0 0 15,0 43-15,-21-43 0,21 0 16,0 0-16,0 1 16,21-22-16,0 0 15,1 0-15,-1 0 0,0 0 16,0-22-16</inkml:trace>
  <inkml:trace contextRef="#ctx0" brushRef="#br0" timeOffset="173998.7">18478 13039 0,'22'0'31,"-1"0"-31,0 0 0,0 0 16,0-21-16,0 21 0,64-43 15,-64 43-15,0-21 16,1 0-16,-1 21 0,-21-21 0,0 0 15,-21 21 1,-1 0 0,-20 0-16,21 0 0,-21 0 0,20 21 15,-20 0-15,0 0 0,21 21 16,-1-20-16,-20-1 0,21 42 16,0 1-16,21-43 15,0 0-15,0 0 0,0 0 16,21-21-16,0 22 0,0-22 0,0 0 15,1 21-15,20-21 0,-21 0 0,43 0 16,-43 0-16,42 0 16,-42-21-16,1 21 0,20-22 15,-21 1-15,0 0 0,0 0 0,1 0 16,-1 0-16,0-1 0</inkml:trace>
  <inkml:trace contextRef="#ctx0" brushRef="#br0" timeOffset="174488.01">19516 12764 0,'0'-22'0,"0"44"0,0-65 0,0 22 0,0 0 16,-22 42 15,1 0-31,0 22 0,0-22 0,0 21 16,0 22-16,-1-22 0,-20 43 15,-21 20 1,41-62-16,1-22 0,0 21 15,21-21-15,-21 1 0,21-1 16,0 0-16,0-42 31,0 0-31</inkml:trace>
  <inkml:trace contextRef="#ctx0" brushRef="#br0" timeOffset="174923.77">19156 12869 0,'0'-63'0,"0"21"16,0 147-16,0-232 0,0 106 0,0-21 0,0 21 16,0 0-16,21-1 0,0 22 0,0-21 15,43 0-15,-22 21 16,0 0-16,1 0 0,20 0 0,-20 21 16,20 0-16,43 43 15,-64-22-15,43 64 0,-43-64 16,-21 22-16,1-1 0,-1-20 15,0-1-15,-21 0 0,0 1 16,0-1-16,0 0 0,0-20 0,-42 62 16,42-63-1,-22 1-15,22-44 32,0 1-32,0 0 0,0 0 15,0 0-15,0 0 0,0-1 0,0-20 16,0 0-16,22-1 0,-22 1 15,21-21-15,0-1 0,0 22 0,0-22 16,0 22-16,1-22 0,-1 22 0,0 0 16,21-1-1,1 22-15,-22 0 0,0 21 16,0 0-16,0 21 16,-21 0-16,0 1 0,0 20 0,21-21 15,-21 21-15,22-20 0,-22 20 0,0 0 16,21 22-16</inkml:trace>
  <inkml:trace contextRef="#ctx0" brushRef="#br0" timeOffset="176352.95">20849 13314 0,'21'-21'16,"-42"42"-16,63-42 0,-20 0 0,-1-1 0,-21 1 15,21 0-15,-21-21 0,0 21 16,0-22-16,0-63 16,-21 22-16,0 41 15,-22 22-15,22 0 0,0 0 0,-21 21 16,-1 0-16,1 0 0,21 0 16,-22 21-16,1 0 0,-64 64 15,64-43 1,21 1-16,0-1 0,-22 43 15,43-64-15,-21 21 0,21-21 0,0 0 16,0 22-16,21-22 0,0 0 16,43 0-16,-43-21 0,64 0 15,-43 0-15,22 0 0,-22 0 16,0 0-16,1 0 0,-1-21 16,0 21-16,-21-21 0,22 0 0,-22 0 15,42-43 1,-41 1-16,-1 20 0,-21 22 0,0-21 15,0 21-15,0-1 0,0 1 0,-21 21 32,-1 21-32,22 1 15,-21-1-15,21 0 16,0 21-16,-21-21 0,21 1 0,0-1 16,0 0-16,0 21 0,0-21 0,0 1 15,0-1-15,21-21 0,22 42 16,-22-42-16,21 0 15,-21 0-15,22 0 0,-1 0 16,-21 0-16,21 0 0,-20 0 0,20 0 16,-21-21-16,21 0 0,-20 0 0,20-22 15,21-63 1,-63 85-16,0-21 16,0 21-16,0 0 0,0-1 0,0 1 15,0 0-15,0 42 16,0 0-1,-21 1-15,0-1 0,21 0 16,-21 21-16,21-21 0,0 1 0,0-1 16,-21 0-16,21 21 0,-21-21 15,-1 22-15,22-22 16,0 0-16,0 0 16,22-42 15,-22 0-31,21 0 15,0 21-15,-21-21 0,21-22 16,0 22-16,0 0 0,22-43 16,-22 43-16,42-63 15,-41 62-15,-1 1 0,0 21 16,0 0-16,-21-21 0,21 21 16,-21 21-16,0 0 15,0 22-15,0-22 0,0 42 16,0-41-16,0-1 15,0 0-15,0 0 0,0 0 16,0 0-16,0 1 0,0-1 16,21-21-16,1 21 15,-1-21-15,0 0 16,0 0-16,0-21 16,0 21-16,1-21 0,-1-1 0,0 22 15,0-21-15,0-21 0,64-43 16,-64 64-1,0-21-15,22 21 0,-22-22 0,0 22 16,0 0-16,-21 0 0,0 0 0,21 21 16,-21 21-1,0 0 1,0 0-16,0 0 0,0 22 16,0-22-16,-21 0 0,21 0 15,0 0-15,0 22 0,0-22 0,0 0 16,0 0-16,0 0 0,0 0 0,0 1 15,21-1-15,0-21 16,1 0-16,-1 21 0,42-21 16,-20 0-16,-1 0 15,0 0-15,-21-21 0,22 0 0,-1 21 16,-21-22-16,22 1 0,-22 0 0,21 0 16,-21-21-16,22-22 15,-22 22-15,-21-22 16,21 22-16,-21 21 0,0-22 15,0 22-15,0 0 0,-21 0 16,-22 21-16,22 21 0,0 0 16,0 0-16,0 22 0,0-1 15,-1-21-15,1 22 0,21-1 16,0 0-16,0 1 0,0-22 0,0 21 16,0-21-16,0 0 0,0 1 0,21-1 15,22 21 1,-1-42-16,0 0 0,-20 0 0,-1 0 15,21 0-15,-21 0 0,0 0 0,22 0 16,-22-21-16,0 0 16,0 0-16,22-22 0,-22 22 15,0-21-15,0 21 0</inkml:trace>
  <inkml:trace contextRef="#ctx0" brushRef="#br0" timeOffset="176923.62">24003 12658 0,'0'0'15,"-21"21"-15,0-21 0,21 21 0,-22-21 16,22 21-16,22-21 15,-1 0 1,0 0-16,21 0 16,22 0-16,-43 0 0,0 0 15,0 0-15,0 0 0,1-21 16,-1 21 0,-42 0 15,-1 0-16</inkml:trace>
  <inkml:trace contextRef="#ctx0" brushRef="#br0" timeOffset="177097.52">23939 12912 0,'0'0'0,"0"21"0,0 0 15,22-21-15,-1 0 16,0 0-16,0 0 15,0 0-15,0 0 0,1 0 0,-1 0 16,21 0-16,-21 0 0,0 0 16,1 0-16,-1 0 0,0-21 0,0 0 15</inkml:trace>
  <inkml:trace contextRef="#ctx0" brushRef="#br0" timeOffset="177974.02">25485 12488 0,'0'0'0,"-22"-21"31,1 21-31,0 0 0,21-21 157,-21 21-126,0 0-15,21-21-1,-21 0 63,21 0-62,0 42 31,0 0-47,21 0 0,-21 0 15,0 0-15,21 22 0,0-1 16,0 0-16,-21 1 0,0-1 0,21 64 16,1-64-16,-22 64 15,0-64-15,0 1 0,0-22 16,0 21-16,0-21 0,0 22 16,0-22-16,0 0 0,0 0 15,0-42 16,0 0-31,0 0 16,21 0-16,0-22 0,-21 22 16,21-21-16,21-64 15,-20 42-15,20-63 16,0 85-16,22-64 0,-43 43 16,0 20-16,21 1 0,-20 21 15,-1 0-15,0 0 0,0-1 0,0 1 16,0 21-16,-21 21 15,0 1-15,0-1 16,0 0-16,0 0 0,0 0 16,0 0-16,22 22 0,-22-22 15</inkml:trace>
  <inkml:trace contextRef="#ctx0" brushRef="#br0" timeOffset="179480.16">26501 13145 0,'21'0'0,"-42"0"0,63 0 0,-21 0 15,0-22-15,0 1 0,1 0 0,-1 0 16,0 0-16,0-22 0,0 22 0,-21-21 16,0 0-16,0-1 0,0 1 15,0 0-15,0-1 0,-21-20 16,0 42-16,-21-1 15,20 22-15,1 0 0,-42 0 16,42 0-16,-1 22 0,-20-1 0,-21 63 16,41-41-16,-20-1 15,21 0-15,-21 1 0,20-1 0,-20 43 16,42-43-16,0-21 16,0 22-16,0-22 0,0 0 0,21 0 15,0-21-15,43 21 0,-43-21 16,0 0-16,22 0 0,-22 0 15,0 0-15,0 0 0,21 0 0,-20-21 16,-1 0-16,0 0 0,0 0 16,0-1-16,22-20 0,-43 0 0,21-1 15,21-41-15,-21 41 16,-21 1-16,0 0 0,21-1 16,-21 22-16,0-21 15,0 21-15,0 42 16,0 0-16,-21 21 0,21 1 15,0-22-15,-21 21 0,21 1 0,0-1 16,0 0-16,0 22 16,0-22-16,0-21 0,0 0 0,21 1 15,0-1-15,1 0 0,-1-21 16,0 0-16,0 21 0,21-21 0,1 0 16,-22 0-16,21 0 0,-21 0 15,22-21-15,-1 0 0,-21 0 16,22-1-16,20-20 0,22-106 15,-64 106 1,0-22-16,0 22 0,0-22 0,1 22 16,-1-22-16,-21 22 0,0 0 0,0-1 15,0-41 1,0 63-16,-21 42 16,21 0-16,-22 21 15,1-21-15,0 22 0,0-1 16,0 0-16,0 22 0,21-22 0,-22 64 15,22 21 1,0-85-16,0 1 0,0-22 16,22 21-16,-22-21 0,21 1 15,0-22-15,0 21 0,0-21 0,0 0 16,1 0-16,-1 0 0,0 0 16,0 0-16,0 0 0,0 0 0,1-21 15,-1-1-15,0 1 0,0 0 16,0 0-16,0-21 0,1-1 0,20 22 15,-21-21-15,0-1 0,0 1 0,1 0 16,-1-22 0,-21 43-16,0 42 31,0 0-31,-21 1 0,21-1 0,-22 21 16,22-21-16,-21 22 0,21-22 0,0 21 15,0 22-15,0-43 16,0 0-16,0 21 0,0-21 0,0 1 15,21-22-15,1 21 0,-1 0 16,0-21-16,0 0 0,64 0 16,-43 0-1,-21 0-15,0 0 0,22-21 0,-1-22 16,0 22-16,-20 0 16,-1-21-16,21 21 0,-21-22 0,0 22 15,22-42-15,-22 20 16,0 22-16,0 0 0,0 21 15,-21-21-15,22 21 0,-22 21 32,0 0-32,0 0 0,0 22 15,-22-1-15,22 0 16,0-21-16,0 1 0,0-1 0,0 21 16,0-21-16,0 0 0,0 1 0,0-1 15,0 0-15,22-21 16,-1 0-16,0 21 0,0-21 15,0 0-15,0 0 0,22 0 16,-22 0-16,0 0 0,21-21 0,-20 0 16,-1 21-16,21-21 0,-21-1 0,64-62 15,-43-1 1,-21 43-16,-21-1 0,0 1 16,0 21-16,0-21 0,0 20 15,0 1-15,0 0 0,-21 21 16,-21 21-16,0 22 15,20-22-15,1 0 0,0 21 16,0 22-16,0-22 16,21-21-16,0 22 0,0-22 0,0 0 15,0 0-15,0 21 16,42-20-16,-21-1 16,0-21-16,1 0 0,-1 0 0,0 0 15,21 0-15,-21 0 0,22 0 16,-22 0-16,0 0 0,21 0 0,22-43 15,-43 43-15,0-21 16,22 0-16,-22 0 0,21-21 16,-21 20-16,0 1 0,1 0 15,-1 0-15,0 0 0</inkml:trace>
  <inkml:trace contextRef="#ctx0" brushRef="#br0" timeOffset="179852.95">30226 12764 0,'-21'0'32,"0"0"-32,21-22 0,0 1 15,0 0 16,0 0-15,0 0 0,0 0-16,21 21 15,0-22-15,-42 22 63,0 22-63,21-1 31,0 0-31,0 0 16,0 0-1,0 0-15</inkml:trace>
  <inkml:trace contextRef="#ctx0" brushRef="#br0" timeOffset="180396.64">30184 13060 0,'0'0'0,"-22"0"16,1 0-1,21-21 17,0 0-17,21 21-15,1 0 0,-1-22 16,-21 1-16,21 21 0,0 0 0,0 0 15,0 0 1,-21 21-16,0 1 0,0-1 16,0 0-16,0 0 15,-21 0-15,0-21 0,0 21 16,-21 22-16,20-22 16,1-21-16,0 0 0,0 0 0,0 21 15,0-21-15,-1 0 0,1 0 16,0 0-16,0 0 15,21-21 1,0 0-16,0 0 16,21-1-16,0 22 15,0-21-15,1 21 0,-1-21 0,42 21 16,-42 0-16,1 0 16,-1 0-16,0 0 0,0 21 15,-21 0-15,0 1 16,0-1-16,0 0 0,-42 21 15,21-21-15,-1 1 16,-20-1-16,0 0 0,21 0 16,-22-21-16,1 21 0,-43 0 15,43-21-15,0 22 0,-1-22 16,1 0-16,21 0 0,0 0 0,-1 0 16,1 0-16,0 0 0</inkml:trace>
  <inkml:trace contextRef="#ctx0" brushRef="#br0" timeOffset="181016.28">30311 12594 0,'-22'0'16,"1"0"-1,0 0-15,0 21 16,21 1 0,21-22 15,0 0-31,0 0 16,1 0-16,-1 0 15,-21-22 1,0 1-1,-21 21 1,-1 0-16,1 0 16,0 0-16,0 0 0,0 0 15,0 21 1,-1 1-16,22-1 0,0 0 16,0 0-1,22-21 1,-1 0-1,0 0-15,0 0 0,0 0 16,0 0-16,-21-21 16,0 0 15,-21 21-15,0 0-16</inkml:trace>
  <inkml:trace contextRef="#ctx0" brushRef="#br1" timeOffset="187660.79">4847 14436 0,'21'0'141</inkml:trace>
  <inkml:trace contextRef="#ctx0" brushRef="#br1" timeOffset="188349.9">4932 14520 0,'-21'22'0,"21"-1"31,-22-21-31,44 0 47,-1 0-47,0 0 16,0 0-16,0 0 0,0-21 0,1 21 16,-1-22-16,0 1 0,0 21 15,-21-21-15,21 0 0,0 0 16,-21 0-16,0-1 15,0 1-15,-21 21 0,0-21 16,0 21-16,0 0 0,0 0 16,-1 0-16,-20 0 0,21 0 15,0 21-15,-22-21 0,22 21 0,0 1 0,-42 20 16,-1 21 0,43-41-16,0-1 0,21 0 15,0 21-15,0-21 0,0 1 16,0-1-16,0 0 0,21 0 0,-21 0 15,85 0-15,-64-21 16,21 22-16,-21-22 0,0 0 16,22 0-16,-22 0 0,0 0 0,21 0 15,-20 0-15,-1 0 0,0 0 16,0-22-16,-21 1 16,0 0-1,-21 21-15,0 0 16,0 0-16,-1 0 0,1 0 15,0 21-15,-21 0 0,-1-21 16,22 22-16,-21-1 0,21 0 0,-22 0 16,1 0-16,21 0 0,0 22 0,0-22 15,-1 0-15,22 0 0,-21 64 16,21-64-16,0 0 16,21 0-16,1 1 0,-1-1 15,0-21-15,0 21 0,0-21 0,43 0 16,-22 21-16,-21-21 15,0 0-15,43 0 0,-1-21 16,-20 21-16,-22-21 0,0 0 16,21-1-16,-20 1 15,-1 0-15</inkml:trace>
  <inkml:trace contextRef="#ctx0" brushRef="#br1" timeOffset="189148.33">6096 14753 0,'0'0'0,"0"-21"16,0 0-16,0 0 0,-42 0 15,-1-1 1,22 22-16,0 0 0,-21 0 0,20 0 16,-20 0-16,21 0 0,0 22 0,-22-1 15,22 0-15,-21 0 16,21 0-16,-22 22 0,1-1 15,21 0-15,21-21 0,0 1 16,0-1-16,0 0 0,0 0 16,42 0-1,-21-21-15,1 0 0,-1 0 16,0 0-16,21 0 0,1 0 0,-22 0 16,21-21-16,-21 0 0,22 0 0,-22 0 15,21-1-15,-21 22 16,0-21-16,1 0 0,-22 0 0,21 0 15,-21 0-15,21-1 0,-21 1 0,0 0 16,0 0 0,0 42 15,0 0-31,0 0 16,-21 1-16,21-1 0,0 0 0,0 0 15,-21 21-15,21-20 0,-22 41 16,22-21-16,0 22 0,0-22 15,0 1-15,0 20 0,0-21 0,0 22 16,0-22-16,0 22 0,0-1 16,0-20-16,0 20 0,0-21 15,0 85-15,22-63 0,-22-1 16,21-20-16,-21 20 0,0 1 16,0-1-16,0-20 0,0 20 0,0-21 15,0 1-15,0-1 0,0 64 16,-21-85-16,-1 21 15,1-20-15,0-22 0,0 21 0,21 0 16,-21-21-16,0 0 0,-43 0 16,43 0-1,-43-42-15,43 20 0,0 1 0,-21 0 16,21-21-16,-22 21 0,22-22 16,0 1-16,0 0 0,0-22 0,21 22 15,0-22-15,0 1 0,0-85 16,21 105-16,0-20 0,0-1 15,0 22-15,0-22 0,22 22 16,-22 0-16,0-1 0,21 1 0,-20 0 16,20 21-16,0-43 15,-21 22-15,-21 21 0,0-1 0,22 1 16,-22 0-16,21 0 0,-21 0 16,0 0-16,0-1 15</inkml:trace>
  <inkml:trace contextRef="#ctx0" brushRef="#br1" timeOffset="189569.23">6562 14732 0,'-43'21'16,"43"0"0,21-21 15,1 0-31,-1 0 0,0-21 15,-21 0 1,0 0 0,-21 21-16,0 0 15,-1 0-15,1 0 16,0 0 0,21 21-1,0 0-15,0 0 16,0 1-1,0-1 1,21-21-16</inkml:trace>
  <inkml:trace contextRef="#ctx0" brushRef="#br1" timeOffset="189893.04">6562 15050 0,'0'21'0,"0"-42"0,0 63 16,-22-42-16,44 0 31,-1 0-15,0 0-16,-21-21 16,0 0-16,0-1 15,-21 22 16,0 0-31,-1 0 16,1 22-16,21-1 0,0 0 16,0 0-1,0 0 1,21-21 0,1-21-16,-1 21 15</inkml:trace>
  <inkml:trace contextRef="#ctx0" brushRef="#br1" timeOffset="191352.82">9186 14753 0,'0'-21'16,"0"0"0,0 0-1,-21 42 32,21 0-47,-21 0 0,21 0 16,0 1-16,-21 20 15,21-21-15,0 0 0,0 43 16,0-43-16,0 0 0,0 0 16,0 0-16,0 1 0,0-1 0,0 0 15,0 0-15,0 0 16,0-42 31,0 0-47,0 0 15,0 0-15</inkml:trace>
  <inkml:trace contextRef="#ctx0" brushRef="#br1" timeOffset="191816.56">9207 14309 0,'-21'0'0,"42"0"0,-63 0 15,21 21-15,21 0 16,-21 0-16,0 0 0,21 1 15,-22-1-15,22 0 16,0 0-16,0 0 16,22-21-16,-1 0 0,0 0 15,0 0-15,0 0 0,0 0 16,1 0-16,-1 0 0,0-21 0,0 21 16,0-21-16,-21 0 0,21 21 15,-21-21-15,22-1 0,-22 1 0,0 0 16,0 0-16,0 0 0,0 0 0,0-1 15,-22 22-15,1-21 16,0 21-16,0 0 0,0 0 0,0 0 16,-1 0-16,1 0 0,-21 0 15,21 0-15,0 21 0,-1 1 16,22 20-16,0-21 0,-21 0 0,21 22 16,0-22-16,0 21 0,0-21 15,0 22-15,21-22 0,1 0 0,-1 0 16,0 0-16,0 0 0,0 1 0,22-1 15,-22-21-15,21 0 0,-21 21 16</inkml:trace>
  <inkml:trace contextRef="#ctx0" brushRef="#br1" timeOffset="192348.26">9906 14563 0,'0'0'0,"0"-21"15,-21 21 1,0 0 0,21 21-16,-22 0 0,22 0 15,0 0-15,0 22 0,-21-1 16,21 0-16,0 1 16,0-1-16,0-21 15,0 0-15,0 22 0,0-22 0,0 0 16,0 0-16,0 0 0,0 0 15,0-42 17,0 0-17,0 0-15,21 0 16,-21-22-16,0 22 0,22 0 16,-1-21-16,-21 21 0,21-22 0,0 1 15,0 0-15,43-22 16,-1 1-16,-20 20 15,-1 22-15,0 21 0,-21 0 16,22 0-16,-1 0 0,-21 0 0,0 21 16,1 0-16,-1 1 0,0 20 0,-21-21 15,21 21-15,-21-20 0,0 20 16,0 0-16,0-21 0,0 22 0,-21 20 16,0-42-16,21 1 0,0-1 15,-21 0-15,21 0 0,-22 0 16,22 0-16,0-42 47,22 0-47,-1 0 15,-21 0-15</inkml:trace>
  <inkml:trace contextRef="#ctx0" brushRef="#br1" timeOffset="192659.45">11112 14224 0,'0'0'16,"-21"0"-1,0 0-15,0 21 32,21 22-32,-21-22 0,21 21 15,0 0-15,0 1 0,-21-1 0,-1 22 16,-20 63-16,21-85 15,21 0-15,0 1 0,-21-1 16,0 21-16,21-41 0,0-1 16,0 0-16,0 0 0,0 0 15,21-21 1,0 0-16,0 0 0,0 0 0,0-21 16,1 21-16,-1-21 0,0 0 0,0 0 15,0-1-15</inkml:trace>
  <inkml:trace contextRef="#ctx0" brushRef="#br1" timeOffset="192941.77">10922 14563 0,'0'0'15,"0"21"-15,-21-21 0,21 21 16,21-21-1,0 0-15,0 0 0,22 0 16,-1 0-16,0 0 0,-21 0 16,1 0-16,20 0 0,-21 0 0,0 0 15,22 0-15,-22 0 16,0 0-16,0 0 16,0 0-16,-21-21 31,0 0-16</inkml:trace>
  <inkml:trace contextRef="#ctx0" brushRef="#br1" timeOffset="193808.45">14499 14753 0,'0'0'16,"21"-21"-16,0 21 0,-21-21 15,22 21-15,-1-21 0,0 0 16,-21-1-16,0 1 15,0 0-15,0 0 0,0 0 16,0 0-16,0-1 0,0 1 16,-21-42-16,21 42 0,-21-1 0,-1 1 15,1-21-15,0 21 16,0 0-16,0-1 0,-22 22 0,22-21 16,-21 21-16,21 0 0,-22 0 15,1 0-15,-21 0 0,20 21 16,1 1-16,-22 62 0,22-41 15,21-1-15,-21 0 0,20 1 16,1 20-16,-21-21 0,0 107 16,20-86-1,22-21-15,0 1 0,0-22 0,0 21 16,0-21-16,22 1 0,-1-1 0,0 0 16,0-21-16,21 0 0,-20 0 15,20 0-15,0 0 0,1 0 16,-1 0-16,0-21 0,22 0 0,-22 21 15,22-43-15,-22 22 0,0 0 16,1 0-16,20-22 0,-42 1 0,85-64 16,-85 64-16,0 0 15,-21-1-15,0 1 0,22 21 16,-22-22-16,0 22 0,0 0 0,0 42 31,0 0-15,-22 22-16,22-22 0,0 21 0,0-21 15,0 22-15,0-1 16,0-21-16,0 22 0,0-22 0,0 0 16,0 0-16,0 21 0,0-20 0,22-1 15,-1 0-15,0 0 16,0 0-16,0-21 0,0 0 0,64 0 16,-43 0-1,-20 0-15,20 0 0,-21 0 16,0-21-16,0 0 0,1 21 0,20-21 15,-21 0-15,0 21 0</inkml:trace>
  <inkml:trace contextRef="#ctx0" brushRef="#br1" timeOffset="194292.36">16912 14520 0,'-21'0'0,"21"22"31,21-22-15,0 0-1,0 0-15,22 0 16,-1 0-16,0 0 16,1 0-16,-22 0 0,0 0 15,0 0-15,22 0 0,-22 0 16,0 0-16,-42 0 31,0 0-31,-1 0 16,1 0-16,0 0 0</inkml:trace>
  <inkml:trace contextRef="#ctx0" brushRef="#br1" timeOffset="194496.24">16785 14753 0,'0'21'16,"0"1"-1,21-22 1,0 0-16,1 0 15,-1 0-15,0 0 0,0 0 0,0 0 16,0 0-16,1 0 0,-1 0 0,21 0 16,0 0-1,-20 0-15,-1 0 0,0 0 0,0 0 16,0-22-16,0 22 0</inkml:trace>
  <inkml:trace contextRef="#ctx0" brushRef="#br1" timeOffset="195036.93">18754 14436 0,'0'-21'0,"0"42"0,21-64 0,-21 22 0,0 0 16,0 0-16,0 0 0,0 0 16,21-1-16,-21 1 15,0 42 17,0 1-32,-21-1 0,21 0 15,0 21-15,-21 1 0,-1 20 16,22-21-16,-21 1 0,21-1 15,0 0-15,0 1 0,-21-1 0,21-21 16,-21 22-16,21-22 0,-21 0 0,21 0 16,0 0-16,0 0 15,0 1-15,0-1 0,0-42 47,21-1-47,0 1 16,0 0-16</inkml:trace>
  <inkml:trace contextRef="#ctx0" brushRef="#br1" timeOffset="195531.68">19367 14393 0,'0'-21'31,"-21"21"-31,0 0 0,21 21 15,-21 1-15,0-1 0,21 0 16,-21 21-16,-1-21 0,1 22 16,21-22-16,-21 21 0,0 22 15,21-22-15,0-21 0,-21 43 16,21-43-16,0 0 0,0 21 16,0-20-16,21-1 0,-21 0 15,42-21-15,1 21 16,-22-21-16,0 0 0,21 0 15,-21 0-15,22 0 0,-22-21 0,21 21 16,-21-21-16,22 0 0,-22-1 0,21 22 16,-21-21-16,1 0 0,20-21 15,-21 21-15,0-1 0,-21-20 16,0 21-16,0-43 0,0 22 16,0 21-16,0-21 0,-21 20 15,0-20-15,0 21 0,-85-21 16,64 42-16,20 0 15,-20 0-15,21 0 0,-21 0 16,20 0-16,1 0 0,0 0 0,0 21 0,21 0 16,0 0-16,0 0 15,0 0-15,21 1 16,0-22-16,0 0 0,22 21 16,-22-21-16,21 0 0,1 0 0,-22 0 15,21 0-15,0 0 0,1 0 16</inkml:trace>
  <inkml:trace contextRef="#ctx0" brushRef="#br1" timeOffset="195973.43">20320 14330 0,'0'0'0,"-21"0"31,0 0-31,-1 21 16,1-21-16,0 42 0,21-20 0,-21-1 15,0 21-15,0-21 0,-1 22 16,-20 62 0,21-62-16,21-22 0,-21 21 0,21-21 15,0 1-15,0-1 0,0 21 16,0-21-16,21 0 0,0 1 16,21-22-16,22 0 15,-43 0-15,0 0 0,22 0 16,-22 0-16,21-22 0,-21 22 0,22-21 15,-22 0-15,0 0 0,21 0 16,22-85 0,-22 42-16,-42 22 0,0-21 15,0-22-15,0 43 16,0-1-16,-21 1 0,0 21 0,0 0 16,-1-1-16,1 1 0,-42 21 15,42 0-15,-22 0 0,22 0 16,0 21-16,0 1 0,0-1 0,-1 0 15,1 21-15,0-21 0,21 1 0,0 20 16,-21-21-16,21 0 0,0 22 16,63 20-1</inkml:trace>
  <inkml:trace contextRef="#ctx0" brushRef="#br1" timeOffset="196362.2">21526 14436 0,'-21'0'16,"0"0"-16,0 0 15,21 21 16,21-21 1,0 0-32,0-21 15,-21 0-15,0-1 16,0 1-16,0 0 16,0 0-16,-21 21 15,0 0-15,0 0 16,0 0-16,0 21 15,21 0-15,0 0 16,0 1-16,0-1 16,0 0-1,21-21-15,0 21 0</inkml:trace>
  <inkml:trace contextRef="#ctx0" brushRef="#br1" timeOffset="197145.17">21442 14859 0,'21'0'47,"0"0"-31,0 0-16,-21 21 31,0 0-31,0 1 16,0-1-16,0 0 15,-21-21-15,21 21 0,-21-21 16,0 21-16,0-21 15,-1 0 17,22-21-17,0 0 1,0 0-16,0 0 16,0-1-16,22 22 15,-22-21-15,21 21 16,0 0-1,0 0-15,0 0 16,0 0 15,-21 21-15,0 1 0,-21-22-16,0 0 15,0 0 1,0 0-1,21-22 17,0 1-1,21 21-15,0 0-16,0 0 15,0 0-15,-21 21 0,22-21 16,-22 22-16,0-1 15,0 0-15,0 0 0,0 0 16,0 0-16,0 1 16,-22-1-16,1 0 0,0 0 0,0-21 15,0 21-15,-43 22 0,43-22 16,-21 0-16,-1 0 0,22 0 16,-21-21-16,21 21 0,-22-21 0,22 0 15</inkml:trace>
  <inkml:trace contextRef="#ctx0" brushRef="#br1" timeOffset="204536.28">19008 15473 0,'21'0'156</inkml:trace>
  <inkml:trace contextRef="#ctx0" brushRef="#br1" timeOffset="205336.29">19325 15494 0,'-63'0'32,"41"0"-32,-62-21 0,253 42 0,-275-21 0,85 0 31,0 0-31,0 0 0,0 0 16,-1 0-1,1 0-15,0 0 0,0 0 16,0 21-16,0-21 15,-1 0-15,1 0 0,0 0 0,-21 0 16,21 0-16,-22 0 0,22 21 16,0-21-16,-21 0 15,-1 0-15,22 0 0,-21 0 16,21 0-16,-1 0 0,1 0 16,0 0-16,0 0 15,0 0-15,42 0 63,0 0-63,0 0 15,0 0-15,1 0 0,-1 0 16,0 0-16,0 0 0,21 0 16,-20 0-16,20 0 0,-21 0 0,21 0 15,1 0-15,-1 0 0,0 0 16,1 0-16,20 0 0,-20 0 0,20 0 15,-21 0-15,22 22 0,-1-22 16,1 0-16,-22 0 0,22 0 0,-1 0 16,64 0-16,-21 0 15,-42 0-15,-22 0 0,21 0 16,22 0-16,-43 0 0,1 0 16,-1 0-16,-21 0 0,22 0 15,-22 0-15,0 0 0,0 0 16,0 0-16,22 0 15,-22 0-15,0 0 0,0 0 16,0 0 0,0 0-1,-42 0 48,0 0-63,0 0 15,0 0-15,0 0 16,-1 0-16,1 0 0,0 0 16,0 21-16</inkml:trace>
  <inkml:trace contextRef="#ctx0" brushRef="#br1" timeOffset="206665.44">19050 15748 0,'-21'0'0,"0"0"15,-1 0-15,1 0 16,0 0 0,0 0-1,0 0-15,0 0 16,-1 0-1,1 0 1,0 0-16,0 0 16,42 0 62,0 0-63,0-21-15,1 21 0,-1 0 16,0 0-16,0 0 0,21 0 16,1 0-16,-1 0 15,22 0-15,-22 0 16,0 0-16,1 0 0,-1 0 0,0 0 16,22 0-16,-22 0 0,22 0 0,-22 0 15,21 0-15,-20 0 0,20 0 16,-20 0-16,41 0 0,-41 0 15,-1 0-15,0 0 0,1 0 16,-22 0-16,0 0 0,21 0 0,-21 0 16,1 0-16,-1 0 0,21 0 15,-21-21-15,0 21 0,1 0 16,20 0-16,-21 0 0,21 0 0,-20 0 16,20 0-16,-21 0 0,0 0 15,43 0-15,-43 0 16,0 0-16,-42 0 172,0 0-172,0 0 0,-1 0 15,1 0-15,-21 0 0,0 0 0,-1 0 16,1 0-16,0 0 0,-1 0 16,1 0-16,0 0 0,-1 0 0,1 0 15,0 0-15,-22 0 0,22 0 16,-22 0-16,22 0 0,-22 21 0,-84-21 15,85 0-15,-1 0 16,-63 0-16,64 0 16,-43 21-16,64-21 0,-1 0 15,1 0-15,21 0 0,0 0 16,-1 0-16,-20 0 16,21 0-16,21-21 203,0 0-156,21 21-32,-21-21-15,21 21 16</inkml:trace>
  <inkml:trace contextRef="#ctx0" brushRef="#br1" timeOffset="-214060.53">19516 15642 0,'0'-21'63,"0"42"15,0 0-63,0 1 1,0-1 0,0 0-1,0 0 1,0 0-16,0 0 15,0 1-15,-22-1 16,22 0-16,0 0 0,-21 0 16,21 0-16,0 1 15,0-1-15,0 0 0,0 0 0,0 0 16,-21 0-16,21 1 0,0-1 0,-21 0 16,21 0-16,0 0 0,0 0 15,0 1-15,0-1 0,-21 0 0,21 0 16,-21 0-16,21 0 15,-22 1-15,22-1 0,0 0 0,0 0 16,-21 0-16,21 0 0,-21-21 0,21 22 16,0-1-16,0 0 0,-21 0 15,0-21-15,0 21 0,21 0 0,-22 1 16,1-1-16,0 0 16,0 0-16,-21 0 0,20 0 0,1 1 15,-21 20-15,21-21 16,0 0-16,-1-21 0,1 21 0,0 1 15,0-1-15,-43 21 16,43-21 0,0-21-16,0 21 0,0 1 0,0-1 15,-22-21-15,22 21 0,-21 0 0,21-21 0,-1 21 16,-20 0-16,0-21 0,21 22 16,-22-1-16,1-21 0,21 21 0,-43 0 15,1 0 1,20 0-16,22-21 0,-21 22 0,21-1 15,-22-21-15,22 21 0,-21-21 16,21 21-16,-22-21 0,22 0 0,-21 21 16,-22 0-16,-20 1 15,41-22-15,22 0 0,-21 0 16,0 21-16,-1 0 0,1-21 16,0 0-16,-1 0 0,1 21 0,0-21 15,-1 0-15,1 21 0,0-21 16,-43 0-16,43 21 0,-1-21 15,1 0-15,0 0 0,-1 0 16,22 22-16,-21-22 0,-43 0 16,43 0-16,-1 0 0,1 0 0,21 0 15,-21 0-15,-1 0 16,1 0-16,0 0 0,-1 0 0,1 0 16,0 0-16,-22 0 0,22 0 0,-43 0 15,43 0-15,-64 0 16,64 0-16,-1 0 0,1 0 15,-22 0-15,22 0 0,0-22 16,-1 22-16,-20 0 0,21 0 0,-1-21 16,1 21-16,-22 0 0,22 0 0,0-21 15,-1 21-15,-20-21 0,21 21 16,-1 0-16,-20-21 0,20 21 0,1 0 16,0-21-16,-43 21 15,0-43-15,64 43 0,-21-21 16,0 0-16,-1 21 0,22-21 15,-21 0-15,-1 21 0,22-22 16,-21 1-16,21 0 0,-85-21 16,64 21-16,20-1 0,-20 1 15,21 21-15,-21-21 0,20 0 16,-20 0-16,21 0 0,-21-1 0,20 1 16,1 0-16,0 0 0,-21-21 15,21 20-15,-22-41 16,43 42-16,-21 0 0,0-1 0,21 1 15,0 0-15,-21 0 0,21 0 16,-21-43-16,21 43 0,0 0 16,0 0-16,0 0 0,0-1 15,0 1-15,-22 0 0,22 0 16,0 0-16,0 0 0,0-1 0,0 1 16,0 0-16,0-21 15,0-22-15,0 43 0,0 0 16,0 0-16,0 0 0,0-1 0,0 1 15,0-21-15,22 0 16,-22 20-16,0 1 0,0 0 16,0 0-16,0 0 0,0 0 15,21-1-15,-21 1 16,0 0-16,0 0 16,0 0-16,21 21 15,-21-21-15,0-1 0,21 1 16,-21 0-16,0 0 0,0 0 15,0 0-15,21-1 16,-21 1-16,0 0 16,21 0-16,-21 0 0,0 0 15,0-1 1,22 1-16,-22 0 0,21 0 16,-21 0-1,0 0 1,0-1-16,0 1 31,0 0 32,-21 21 30,-1 21-77,1-21-16,21 21 16,-21-21-16,21 22 0,-21-1 0,0-21 15,21 21-15,-21 0 0,-1 0 0,22 0 16,-42 43-1,21-43-15,0-21 0,21 21 0,0 0 16,-21 1-16,-1-1 0,1-21 16,21 21-16,0 0 0,-21-21 0,21 21 15,-21-21-15,0 21 16,21 1 0,0-44 62,21 1-78,0 0 15,0 21-15,-21-21 0,21 0 16,1 21-16,-22-21 16,63-43-16,-63 22 0,21 21 15,-21-1-15,21 1 0,-21 0 16,22 0-16,-22 0 0,0 0 0,21 21 15,-21-22-15,21 1 0,-21 0 16,21 0 0,0 21-16,0-21 15,1 21 1,-1 0 15,-21 21-15,0 0-1,21-21-15,-21 21 0,21 0 16,-21 1-16,0-1 0,21-21 16,-21 21-16,21 0 15,-21 0-15,0 0 0,22 1 16,-1 20-16,0-21 16,-21 0-16,0 0 0,21 1 15,-21-1-15,0 0 0,21-21 16,-21 21-16,0 0 0,0 0 15,21-21-15,-21 22 0,22-22 16,-22 21-16,0 0 16,0-42 62,0 0-78,0-1 15,0 1-15,0 0 16,0 0-16,0 0 0,-22 0 16,22-1-16,-21 1 0,0 0 15,21 0-15,0 0 0,0 0 16,-21-1-16,21 1 0,-21 0 16,21 0-16,0 0 0,0 0 15,0-1-15,-21 22 16,21-21-16,0 0 31,-22 21-15,22-21-1,-21 21 17,0 0-17,0 0 16,0 0-15,0 21-16,21 0 16,-22 0-16,1-21 0,0 22 0,0-1 15,21 0 1,-21-21-16,0 21 0,21 0 0,-22 0 16,22 1-16,-21-1 0,0-21 15,21 42-15,-21-21 0,0 0 16,0-21-16,21 43 0,-22-43 15,22 21-15,-21-21 0,0 21 16,21 0 0,-21-21-16,21-21 78,21 21-63,-21-21-15,21 0 16,0 21-16,22-43 0,-22 1 16,0 21-16,0 0 15,22-22-15,-22 22 0,-21 0 16,21 0-16,0 0 0,0 21 0,-21-21 16,21 21-16,-21-22 15,22 22-15,-1 0 47,-21 22-31,21-22-16,-21 21 0,0 0 15,21 0-15,-21 0 0,21 0 16,-21 1-16,0-1 16,21 0-16,1 0 0,-22 0 0,0 0 15,21 1-15,-21-1 0,21 0 0,-21 0 16,21 0-1,-21 0-15,21 1 0,-21-1 16,21-21 47,-21-21-32,0-1-16,22 22-15,-22-21 0</inkml:trace>
  <inkml:trace contextRef="#ctx0" brushRef="#br1" timeOffset="-203762.59">9652 15663 0,'-21'0'15,"0"0"-15,-1 0 16,1 0 0,0 0-16,0 0 15,0 0 1,0 0-16,-1 0 0,1 0 15,0 0-15,0 0 0,0 0 16,0 0-16,-1 0 0,1 0 16,0 0-16,-21 0 0,21 0 0,-1 0 0,1-21 15,0 21-15,0 0 0,-21 0 16,-1 0 0,22 0 15,42 0 16,0 0-47,1 0 15,-1 0-15,0-21 0,21 21 0,1 0 16,-22 0-16,21 0 0,0 0 16,22 0-16,-22 0 0,1 0 15,20 0-15,-21-21 0,22 21 0,-22 0 16,43 0-16,-22 0 0,1 0 15,21-21-15,-1 21 0,1 0 0,-22 0 16,22 0-16,-21 0 0,41-21 16,-41 21-16,-1 0 0,-20 0 15,-1 0-15,22 0 0,-22-22 16,21 22-16,-20 0 0,-1 0 0,0 0 16,64 0-1,-85 0-15,1 0 0,-1 0 0,0 0 16,-42 0 46,0 0-62,-1 0 0,1 0 0</inkml:trace>
  <inkml:trace contextRef="#ctx0" brushRef="#br1" timeOffset="-203000.22">9504 15642 0,'0'0'0,"-21"0"15,-1 0-15,-20 0 0,0 0 16,21 0-16,-22 0 0,22 0 15,0 0-15,0 0 0,-22 0 0,22 0 16,0 0-16,0 0 0,0 0 16,-22 0-16,22 0 15,42 0 32,1 0-31,20-21-16,-21 21 0,21 0 15,-20 0-15,62 0 16,1 0-16,-64 0 16,21 0-16,1 0 0,20 0 0,-20 0 15,-1 0-15,21 0 0,-20 0 16,20 0-16,1 0 0,-22 0 0,22 0 16,126 0-1,-126 0-15,-22 0 0,21 0 0,-20 0 16,20 0-16,-20-21 0,-1 21 15,0 0-15,1 0 0,-1 0 0,0 0 16,1 0-16,-1 0 0,-21 0 16,43 0-16,-1 0 15,-42 0-15,0 0 16,1 0-16,-1 0 16,0 0-1,0 0-15,-21-21 94,-21 21-94</inkml:trace>
  <inkml:trace contextRef="#ctx0" brushRef="#br1" timeOffset="-202816.33">11134 15579 0,'0'21'31,"21"-21"16</inkml:trace>
  <inkml:trace contextRef="#ctx0" brushRef="#br1" timeOffset="-178515.6">5524 3831 0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7T01:56:03.4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1037 635 0,'0'0'0,"0"-21"0,0 0 16,0 0-16,0-1 16,0 1-16,0 0 15,0 0-15,0 0 16,0 0 0,0 42 15,21 21-16,0-21-15,1 22 0,-1-1 16,0 0-16,0 22 0,0-1 16,22 64-16,-22-63 15,0-1-15,0 1 0,0-1 0,-21 1 16,21-22-16,1 22 0,20 20 16,-21-63-16,-21 22 0,21-1 15,-21-21-15,21 64 16,-21-64-16,0 0 15,22-21-15,-22-21 32,0 0-17,0 0-15,0-22 0,0 22 16,0 0-16,21-21 0</inkml:trace>
  <inkml:trace contextRef="#ctx0" brushRef="#br0" timeOffset="373.78">1884 593 0,'0'0'0,"0"-64"31,0 85 0,0 1-31,-21-1 0,21 21 16,-22-21-16,1 43 0,21-22 16,-21 22-16,0-1 0,0 22 15,0-22-15,-1 1 0,22-1 16,-21-20-16,0 20 0,0-21 0,21 1 16,-21-22-16,21 21 0,0-21 15,0 43 1,0-43-16,0 0 15,0-42 17,0 0-17,0 0-15,21 0 0,0-1 16,0 1-16</inkml:trace>
  <inkml:trace contextRef="#ctx0" brushRef="#br0" timeOffset="2093.55">2519 1228 0,'21'0'16,"0"0"-1,0 0-15,-21-21 16,0-1-16,0 1 16,0 0-16,0 0 15,0 0-15,0 0 0,0-1 0,0 1 16,0 0-16,0-21 0,0 21 16,0-1-16,-21 1 0,21 0 0,-21 0 15,0 21-15,0-21 16,-1 21-16,1 0 0,0 0 0,-21 0 15,21 0-15,-1 0 0,1 21 16,-21 0-16,21 0 0,-22 0 16,1 43-16,21-43 0,0 21 15,0 1-15,-1-1 0,22-21 16,-21 22-16,21-1 0,0-21 16,0 21-16,0-20 0,0 20 15,0-21-15,0 0 0,0 0 16,21 1-16,22-1 15,-22-21-15,0 0 0,0 0 16,22 0-16,-22 0 0,21 0 0,43-21 16,-43-1-1,-21 22-15,22-21 0,-22 0 0,0 0 16,21 0-16,-21-22 0,1 22 16,20 0-16,-21-21 0,0-1 15,-21 22-15,21 0 0,1-21 0,-22 21 16,0-1-16,0 1 0,0 0 15,21 0-15,-21 42 47,0 0-47,0 0 16,-21 1-16,-1 20 16,22 21-16,0-41 15,0-1-15,-21 0 0,21 21 16,0-21-16,0 1 0,0-1 0,0 0 15,0 0-15,0 0 16,0 0-16,21 1 0,1-22 16,-1 0-16,0 0 15,0 0-15,0 0 0,0 0 0,1 0 16,-1 0-16,21 0 0,-21 0 16,22-22-16,20-20 15,-42 21-15,0 0 0,1 0 16,20-22-16,-21 22 0,0-21 15,0 21-15,1-22 0,-1 22 0,0-21 16,-21-22 0,0 22-16,0 21 15,0 0-15,-21 21 16,0 0-16,-1 21 16,1 0-16,0 0 0,0-21 15,0 21-15,0 0 0,21 22 16,-22-22-16,22 0 15,0 0-15,22-21 32,-1 0-32,0 0 0,0 0 15,0 0-15,0 0 0,1 0 0,-1 0 0,0 0 16,21 0 0,-21 0-1,1 0-15,-22 21 16,0 1-1,0-1-15,0 0 16,0 0-16,0 0 16,0 0-16,0 1 0,-22-22 0,22 21 15,-21 21-15,21-21 0,0 0 16,0 1-16,0-1 16,21-21-1,1 21-15,-1-21 16,0 0-16,0 0 0,0 0 15,0 0-15,22 0 0,-22-21 16,0 0-16,0 21 0,0-22 0,1 1 16,20 0-16,-21 0 15,0 0-15,0 0 0,1-22 0,20 22 0,-21-21 16,0 21-16,-21-1 0,21-20 16,1 21-16,-1 0 0,-21 0 15,0 42 1,0 0-1,0 0-15,0 21 16,0-20-16,0-1 0,0 0 0,-21 0 16,-22 64-1,43-43-15,0-21 16,0 0-16,0 1 16,21-22-16,1 0 0,-1 0 15,0 0-15,0 0 16,0 0-16,0 0 0,1 0 15,-1 0-15,0 0 0,0-22 16,0 1-16,0 0 0,1 0 0,-1 0 16,0-22-16</inkml:trace>
  <inkml:trace contextRef="#ctx0" brushRef="#br0" timeOffset="2291.44">4149 910 0,'-22'0'15,"44"0"-15,-65 0 16,22 0-16,21 21 63,0 1-48,0-1 1</inkml:trace>
  <inkml:trace contextRef="#ctx0" brushRef="#br0" timeOffset="2967.05">4784 1334 0,'21'0'16,"0"0"0,-21-22-16,21 1 15,0 0-15,-21 0 0,21 0 16,-21 0-16,0-1 0,22 1 16,-22 0-16,0 0 0,0 0 15,0-22-15,0 22 0,0 0 0,-22 0 16,1 0-16,0 21 0,-42-21 15,-43 21 1,63 21-16,1-21 0,0 21 16,21 21-16,-22-21 0,1 22 0,21-22 15,-22 21-15,22 1 0,-21-1 16,21 0-16,0-21 0,-1 22 16,1-22-16,21 21 0,0-21 0,0 1 15,0-1-15,0 0 0,21 0 16,1 0-16,20-21 15,-21 0-15,0 0 0,22 0 16,-22 0-16,63-21 16,-62 0-16,20 0 0,0 0 0,-21-1 15,43-20-15,-43 21 16,21-21-16,-20-1 0,-1 22 0,0-21 16,-21-1-16,21-41 15,0 41 1,-21 22-16,0 42 31,0 1-31,-21 20 0,0 0 16,21 1-16,0-22 0,0 21 15,0-21-15,0 22 0,0-22 0,0 0 16,0 0-16,0 0 0,0 0 16,21 1-16,0-1 0,0 0 15,1-21-15,-1 0 0,0 0 0,0 0 16,0 0-16,0 0 0,22 0 15,-22-21-15,21 0 0,-21-1 16,22 1-16,20-42 16,-20 20-16</inkml:trace>
  <inkml:trace contextRef="#ctx0" brushRef="#br0" timeOffset="3508.74">5546 656 0,'0'-21'0,"0"42"0,0-63 0,-22 42 16,1 0-16,0-21 0,0 21 0,0 0 15,0 21-15,-1 0 16,1 0-16,21 22 16,-21-1-16,21 0 0,-21 1 15,21-1-15,0 0 0,0 1 0,0 20 16,0-21-16,0 1 0,0-1 16,0 0-16,0 1 0,0 20 15,0-42-15,0 1 0,0-1 16,0 0-16,0 0 0,0 0 15,0-42 17,0 0-17,0 0-15,0-22 0,0 22 16,0 0-16,21-21 16,-21 21-16,42-43 0,-20 22 15,-1 21-15,0-1 16,0-20-16,21 21 0,-20 21 0,20-21 0,0 21 15,1 0-15,-22 0 0,63 21 16,1 42 0,-64-20-16,0-22 0,-21 21 15,0 1-15,0-22 0,0 21 0,-21-21 16,-21 0-16,21 22 0,0-22 16,-64 21-16,21-21 15,22 1-15,0-22 0,-1 21 16,1-21-16,21 0 0,-21 0 15,20 0-15,1 0 0,0 0 0,0 0 0,-21 0 32,20 0-32,22-21 0,0-1 15,0 1 1,43 0-16,-22 0 0,0 0 0,21 0 16,1-1-16</inkml:trace>
  <inkml:trace contextRef="#ctx0" brushRef="#br0" timeOffset="3815.57">6371 550 0,'0'-21'16,"0"42"-16,0-63 16,0 63-1,0 0-15,0 1 16,0-1-16,0 21 0,0 0 0,0 1 15,-21-1-15,0 22 0,0-1 16,21 1-16,-22 41 16,-20 44-16,21-107 15,21-21-15,0 21 0,-21-20 0,21-1 16,0 21-16,0-21 16,0 0-1,21-21-15,0 0 16,0-21-16,0 21 15,1-21-15,-1 0 0,0 0 0</inkml:trace>
  <inkml:trace contextRef="#ctx0" brushRef="#br0" timeOffset="4206.34">6477 1207 0,'0'21'15,"0"0"-15,21-21 31,0 0-15,0 0-16,1 0 0,-1 0 16,21-21-16,-21 21 0,43-43 15,-22 1-15,-21 21 16,0 0-16,1 0 0,-22-1 0,0 1 16,0 0-16,0 0 15,-22 21-15,1 0 16,0 0-16,0 0 0,-21 0 15,-1 21-15,22 0 0,-21 0 16,21 1-16,-1-1 0,-20 0 16,21 0-16,21 21 0,0-20 0,-21-1 15,21 0-15,0 0 0,0 0 16,0 0-16,0 1 0,21-1 0,0 0 16,0-21-16,22 0 0,-22 21 0,0-21 15,0 0-15,21 0 0,1 0 16,-22 0-16,21 0 0,-21-21 15,1 21-15,-22-21 0,21 0 16,0-1-16,0 1 0,0 0 0</inkml:trace>
  <inkml:trace contextRef="#ctx0" brushRef="#br0" timeOffset="5569.52">8255 635 0,'0'0'0,"21"-21"0,-21 0 16,21 21-16,-21-21 16,0-22-16,0 22 15,0 0 1,0 42 15,-21 0-31,0 0 0,0 22 0,21-22 16,-21 21-16,-1 1 0,1 62 15,0-62-15,21 20 0,-21-20 16,21 20-16,0-21 0,0 22 16,0-22-16,0 1 0,0-22 0,0 21 15,0 0-15,0-20 0,0-1 16,21 0-16,0-21 0,0 21 0,1-21 16,20 0-16,-21 0 0,21 0 15,-20 0-15,20-21 0,0 0 16,1 21-16,-1-43 0,21 1 15,43-85 1,-63 85-16,-22-22 0,0 1 0,0 20 16,0-20-16,22-43 15,-43 64-15,0-1 0,21 1 0,-21 0 16,0 21-16,0-1 0,0 1 16,0-21-16,-21 63 31,21 0-31,-22 0 0,1 22 15,0-22-15,0 21 16,-21 128-16,42-107 16,-22-21-16,22 22 0,-21-1 15,0-20-15,21-1 0,0 0 0,0 1 16,0-1-16,0 22 16,0-22-16,21-21 0,0 0 0,1 0 15,20 1-15,-21-22 0,21 0 16,1 0-16,-1 0 0,0 0 0,1 0 15,-1 0-15,0-22 0,64-20 16,0-21 0,-64 41-16,1-20 0,-1-21 0,0 20 15,-20-20-15,20-1 0,-21 1 16,0-1-16,22 1 0,-22 20 0,0-62 16,-21-1-1,0 85-15,0-1 0,0 1 16,0 0-16,0 0 0,-21 21 31,0 0-31,21 21 0,-64 64 16,64-43-16,-21 0 15,0 22-15,0-22 0,21 22 16,0-1-16,-22 43 16,1-64-16,21 1 0,0-1 15,0 0-15,0 22 16,21-43-16,1 21 0,-1-20 0,0-22 0,0 21 15,0-21-15,0 0 0,43 0 16,-22 0-16,22 0 16,-22-21-16,0-1 15,1 22-15,-22-21 0,21-21 0,22 0 16,-43-1-16,0 22 0,0-21 16,0 21-16,-21-1 0,22-41 15,-22 42-15,0 42 31,0 0-31,-22 0 16,22 22-16,-21-22 0,21 0 16,0 21-16,0-21 15,0 1-15,0-1 0,0 0 0,0 0 16,21 0-16,1-21 16,-1 0-16,0 0 0,0 0 15,0 0-15,22 0 0,-22 0 0,0-21 16,0 21-16,0-21 15,0 0-15,43-64 16,-64 64-16</inkml:trace>
  <inkml:trace contextRef="#ctx0" brushRef="#br0" timeOffset="5756.41">10393 699 0,'0'-22'0,"0"44"0,-21-44 15,21 1-15,-22 21 0,1 0 16,21-21-16,-21 21 31,0 0 0,0 0-15,0 0-16,-1 0 0,1 21 16</inkml:trace>
  <inkml:trace contextRef="#ctx0" brushRef="#br0" timeOffset="5949.3">9356 931 0,'0'0'0,"-22"0"0,22 22 31,22-22-15,20 0-16,-21-22 0,21 1 15,1 21-15,20-21 0,-20 0 16,20 21-16,1-21 0</inkml:trace>
  <inkml:trace contextRef="#ctx0" brushRef="#br0" timeOffset="6482">10964 381 0,'0'0'16,"-21"0"-1,0 0-15,0 0 16,0 21-16,21 0 0,-22 22 0,1-22 16,0 21-16,0 1 0,-43 41 15,43-41-15,0 20 0,0-21 16,21 22-16,-21-22 0,0 22 15,-1 63 1,22-64-16,0-20 0,0-22 16,0 0-16,0 0 0,22 0 0,-1 0 15,21-21-15,-21 0 0,22 0 16,-22 0-16,21 0 0,0 0 16,1 0-16,-1 0 0,0 0 0,1-21 15,-1 0-15,0 0 0,-20 0 16,20 0-16,-21-1 0,43-83 15,-43 83 1,-21 1-16,21 0 0,-21 0 0,-21 21 31,0 0-31,-1 21 0,1 0 16,0 22-16,21-22 0,-21 0 16,0 21-16,0-21 0,-1 1 0,22-1 15,0 0-15,0 0 0,0 0 0,0 0 16,22-21-1,-1 0-15,21 0 16,-21 0-16,0 0 16,1 0-16,20-21 0,-21 21 0,0-21 15,0 0-15,1 0 0</inkml:trace>
  <inkml:trace contextRef="#ctx0" brushRef="#br0" timeOffset="6661.9">11409 783 0,'0'0'0,"-21"-21"16,-1 21-16,1 0 31,21 21 1</inkml:trace>
  <inkml:trace contextRef="#ctx0" brushRef="#br0" timeOffset="7568.89">11959 974 0,'0'0'0,"-21"0"0,0 0 0,0 0 0,21-21 15,-22 21-15,1-22 16,21 1-1,0 0 1,21 21-16,1-21 0,-1 21 16,0 0-16,0 0 15,21 0-15,-20 0 0,-1 0 0,0 0 16,0 21-16,0 0 0,0 22 16,-21-22-16,0 21 0,0-21 0,0 22 15,-21-22-15,0 21 0,0 0 16,-21-20-16,20 20 0,-20-21 0,0 0 15,-1 22-15,-20-22 0,21 21 16,20-42-16,1 0 16,0 21-16,42-21 47,0 0-47,1-21 0,20 21 15,-21 0-15,21 0 0,-20 0 16,20 0-16,0 0 0,-21 0 0,1 0 15,20 0-15,-21 21 0,0 0 16,0-21-16,1 22 0,-1-1 0,0 0 16,0 64-1,0-43-15,-21 0 0,0-21 0,0 22 16,0-1-16,0 0 0,0-20 16,-21 20-16,0 0 0,-21 1 0,-85 41 15,-43 1 1,107-64-16,-1-21 15,22 21-15,-22-21 0,22 0 0,0 0 16,-22 0-16,22 0 0,21 0 16,-22 0-16,-20-42 15,21 0-15,20 20 0,1 1 16,0-21-16,0 0 0,21-1 16,0 22-16,0 0 0,0 0 15,0 0-15,21-22 0,0 22 16,0 0-16,1 21 0,-1-21 15,21 0-15,-21-1 0,0 22 16,22-21-16</inkml:trace>
  <inkml:trace contextRef="#ctx0" brushRef="#br0" timeOffset="8139.33">13017 1185 0,'0'-21'0,"0"42"0,22-63 0,-22 21 16,0 0-16,0 0 0,0-1 15,0 1-15,0 0 0,-22 0 16,1-21-16,0-1 0,0 22 16,-21 0-16,20 21 0,1 0 15,-42 0-15,42 21 16,-22 0-16,22 0 0,-42 64 15,-22 0 1,64-43-16,-22 0 0,22 1 16,0-1-16,0 0 0,21-20 0,0 20 15,0-21-15,0 0 0,0 0 16,0 1-16,21-22 0,21 0 16,1 0-16,-22 0 0,21 0 15,-21-22-15,22 1 0,-1 21 0,0-21 16,1 0-16,-1 0 0,0 0 15,22-43-15,21-63 16,-64 106-16,-21-21 16,0 20-16,0-20 0,21 21 15,-21 0-15,0 0 0,-21 21 32,0 21-32,21 0 0,-22 0 0,1 21 15,0-20-15,0 20 0,21 0 16,0-21-16,-21 22 0,21-22 0,0 21 15,0-21-15,0 1 0,0 20 16,42 0 0,-42-21-16,21-21 0,43 22 15,-43-22-15,0 0 0,21 0 0,-20 0 16,20-22-16,-21 22 0,21-21 16,-20 0-16</inkml:trace>
  <inkml:trace contextRef="#ctx0" brushRef="#br0" timeOffset="8409.17">13674 677 0,'0'-42'16,"0"84"-16,0-105 0,0 42 0,0 0 15,0 42 1,0 0-16,0 0 16,-22 0-16,1 0 15,0 22-15,21-1 0,-21 0 0,0 22 16,0-22-16,21 22 0,-22 20 15,1 22 1,0-63-16,21-1 0,0-21 0,0 21 0,0-20 16,0-1-16,0 21 0,0-21 15,0 0-15,0 1 0,21-22 32,0-22-32,1 22 15,-22-21-15,21 0 0,0 0 0</inkml:trace>
  <inkml:trace contextRef="#ctx0" brushRef="#br0" timeOffset="8654.46">13949 1016 0,'0'0'0,"21"0"0,-21 21 32,0 0-32,0 1 0,0-1 15,0 0-15,-21 0 0,0 0 16,21 0-16,-22 22 0,22-22 0,-21 0 15,0 0-15,21 0 0,0 1 16,0-1-16,-21 0 0,0 21 16,21-21-1,21-21 1,0 0-16,0 0 16,43 0-16,-1-42 15,-20 42-15</inkml:trace>
  <inkml:trace contextRef="#ctx0" brushRef="#br0" timeOffset="9353.07">14541 1080 0,'0'21'16,"-21"-21"-16,0 21 0,0 0 16,0 0-16,21 0 15,-21 1-15,-22 41 0,22-42 16,0 0-16,21 1 0,0-1 15,-21 0-15,21 0 0,0 0 0,0 0 16,0 1 0,0-1-16,21-21 15,0 0-15,0 0 16,-21-21-16,0-1 16,21 1-16,-21 0 0,22-21 15,-22-1-15,21 22 0,-21-21 16,0 21-16,21-22 0,0 1 0,-21 21 15,0 0-15,21-22 0,0 22 16,1 21-16,-1-21 0,0 21 16,0 0-16,0 0 0,0 21 15,1-21-15,-1 21 0,0 1 16,-21 20-16,0-21 0,0 0 0,0 0 16,0 22-16,0 20 15,0 22-15,0-64 16,0 0-16,0 22 15,0-22-15,0 0 0,0 0 16,0 0-16,0-42 47,0 0-47,0 0 0,0 0 0,0-1 16,0 1-16,0-21 0,21 21 15,-21-22-15,21 1 0,0 0 0,22-1 16,-22 1-16,21 0 0,1 21 15,-1-1-15,0-20 0,1 42 0,-1 0 16,21 0 0,1 21-16,-22 0 0,-21 1 0,-21 20 15,0-21-15,0 21 0,0-20 16,0 20-16,0 0 0,-21-21 0,21 22 16,-21-22-16,-21 21 15,21 1-15,21-22 16,-22 0-16,1-21 0,21 21 15,-21-21 1,0 0-16,0 0 16,21-21-16,-21 0 0,-1 0 0,1-1 15,0 1-15</inkml:trace>
  <inkml:trace contextRef="#ctx0" brushRef="#br0" timeOffset="9567.95">14393 677 0,'-21'0'0,"42"0"0,-63 0 0,21 0 32,21 22-1</inkml:trace>
  <inkml:trace contextRef="#ctx0" brushRef="#br0" timeOffset="9784.82">13568 974 0,'0'0'0,"21"21"16,0-21-1,21 0-15,1 0 16,-22 0-16,0-21 16,21 21-16,-20 0 0,-1 0 0,-21-21 15,21 21-15,-21-22 16</inkml:trace>
  <inkml:trace contextRef="#ctx0" brushRef="#br0" timeOffset="11122.62">2349 1969 0,'-42'21'0,"84"-42"0,-105 42 0,21-21 0,20 0 16,-20 0-16,21 0 0,-21 21 15,20-21-15,-20 0 0,21 0 0,0 0 16,0 0-16,-22 0 0,22 0 15,0 0-15,0 0 16,42 0 31,0 0-47,0 0 0,0 0 16,1 0-16,-1 0 0,21 0 15,-21 0-15,22 0 0,62 0 16,1 0-16,-21 0 15,-22 0-15,1-21 0,21 21 16,-22 0-16,22 0 0,-1 0 0,-20 0 16,21 0-16,-22 0 0,22 0 15,-1 0-15,213 0 16,-191 0-16,-1 0 0,107 0 16,-106 0-16,21 0 15,0 0-15,0 0 0,21 0 0,-21 0 16,0 0-16,21 0 0,-21 0 0,21 0 15,128 0 1,-128 0-16,-21 0 0,0 0 0,21 0 0,0 0 16,-21 0-16,21 0 0,0 0 15,1 0-15,-1 0 0,0 0 0,0 0 16,21 0-16,-20 0 0,20 0 16,127 0-16,-126 0 15,-22 0-15,21 0 0,-21 0 16,0 0-16,1 0 0,-1 0 0,127 21 15,169-21 1,-295 0-16,-1 21 0,-21-21 16,21 0-16,0 0 0,0 0 0,-21 0 15,21 0-15,1 21 0,-22-21 16,21 0-16,-21 0 0,21 0 0,275 21 16,-148-21-1,-148 0-15,127 22 16,-127-22-16,0 0 0,0 0 15,0 0-15,-21 0 0,0 0 16,339 0 0,-234 0-16,-126 0 15,21 0-15,-22 0 0,1 0 0,-21 0 16,-1 0-16,1 0 0,-1 0 0,1 0 16,-22 0-16,0 0 0,1 0 15,41 0-15,-63 0 16,1 0-16,-1 0 0,0 0 15,0 0-15,0 0 0,0 0 0,1 0 16,-1 0-16,0 0 16,0-22-16,0 22 15,-21-21 1</inkml:trace>
  <inkml:trace contextRef="#ctx0" brushRef="#br0" timeOffset="11264.54">15261 2074 0,'0'22'47,"21"-22"-31</inkml:trace>
  <inkml:trace contextRef="#ctx0" brushRef="#br1" timeOffset="30698.93">720 2688 0,'0'0'0,"21"0"31,0 0 1,0 0-32,-21-21 0,21 0 15,22 0 1,-22-22-16,0 22 0,-21-21 16,0 21-16,0 0 0,21-1 15,-21 1-15,0-21 16,-21 42-1,0 0-15,0 0 0,-1 0 16,-20 21-16,0 0 0,21 0 16,-22 1-16,1-1 0,-43 42 15,43-42-15,0 1 16,-1 20-16,22-21 0,0 0 0,0 0 16,21 1-16,0-1 0,0 0 15,0 0-15,21 0 0,0-21 0,43 43 16,-22-43-16,0 21 15,1-21-15,-1 21 0,43 0 16,-43 0-16,0-21 16,1 21-16,-1 1 0,-21-22 0,0 21 15,22 21-15,-43 22 16,0-22 0,-22-21-16,1 21 0,0-20 0,0-1 15,-21 0-15,-1 0 0,1 0 16,0 0-16,-1-21 0,1 0 15,-22 0-15,22 0 0,0-21 16,21 0-16,-22 0 16,22 0-16,-21 0 0,21-1 0,-22 1 15,22 0-15,-21-21 16,21 21-16,-1-1 0,22 1 16,0 0-16,22 21 15,-1 0 1,21 0-16,-21 0 0,22 0 15,-22 0-15,21 0 0,0 0 0,-20 0 16</inkml:trace>
  <inkml:trace contextRef="#ctx0" brushRef="#br1" timeOffset="31462.49">1270 2900 0,'0'0'0,"-21"0"16,0 21-16,-1 0 15,22 0-15,-21-21 0,21 22 16,-21-1-16,21 0 0,0 0 0,-21-21 16,21 42-1,0-20-15,0-1 0,0 0 16,0 0-16,0 0 0,21-21 0,0 21 15,0-21-15,1 0 0,-1 0 0,21 0 16,0 0-16,1 0 16,-1 0-16,0 0 0,1-21 0,-1 0 15,0 0-15,1 0 0,-22 0 16,21-1-16,22-41 16,-43 42-16,-21 0 0,0-1 15,0 1-15,21 0 0,-21 0 16,-21 21 15,21 21-15,0 0-16,-21 0 0,21 1 15,-21-1-15,21 0 0,0 21 16,-22 85 0,22-84-16,-21 20 0,21-21 15,0 22-15,0-1 0,0 1 0,0-1 16,0 1-16,0-1 0,21 22 15,-21-21-15,22 20 0,-22 149 16,0-169-16,0 20 16,0-20-16,0-1 0,0 22 0,-22-22 15,1 1-15,0-1 0,0 1 16,0-22-16,21 22 0,-21-22 16,-22 22-16,22-22 15,0-21-15,0 0 0,21 0 0,-21-21 16,-1 0-16,1 0 0,0 0 15,0 0-15,0-21 0,0-21 16,-1 21-16,1-22 0,21-20 16,0 21-16,0-85 0,0 42 15,0 0-15,0 1 0,0-1 16,21-21-16,1 21 0,-1 1 0,0-1 16,21 0-16,-21 22 15,1-1-15,20 1 0,-21-1 0,0 1 16,22 21-16,-22-1 0,0-20 15,0 20-15,0 1 0,0 0 16,1-1-16,-1 1 0,0 21 0,0-21 16</inkml:trace>
  <inkml:trace contextRef="#ctx0" brushRef="#br1" timeOffset="31950.14">2371 2963 0,'21'0'0,"-21"-63"31,21 63-31,-21-21 0,0 0 16,0-1-16,0 1 0,-21 21 15,0 0-15,-1 0 16,1 0-16,0 0 0,-21 0 0,-22 21 15,-20 43 1,62-43-16,1 0 16,21 0-16,0 1 0,0-1 15,0 0-15,0 0 16,21-21-16,1 0 0,-1 21 16,21 0-16,-21-21 15,22 0-15,-22 22 0,0-22 0,21 21 16,-21-21-16,1 21 0,-1-21 15,0 21-15,-21 0 0,0 0 16,0 1 0,0-1-16,-21-21 0,-22 21 0,22-21 15,-21 0-15,21 21 0,-22-21 16,1 0-16,21 0 0,-21 0 0,-22 0 16,1 0-1,41 0-15,22-21 16,0 0-16,0 0 0,0-1 15,0 1-15,22 0 16,-1 0-16</inkml:trace>
  <inkml:trace contextRef="#ctx0" brushRef="#br1" timeOffset="32253.96">2984 2328 0,'0'0'0,"-42"0"31,21 22-31,0-1 0,21 0 16,0 0-16,-21 21 0,-1 64 16,1-63-16,21 20 0,0-21 15,-21 22-15,21-22 0,-21 1 0,0-1 16,21 0-16,0 43 15,0-64-15,0 21 0,0-20 0,0-1 16,0 0-16,0 0 16,21-21-16,0 0 0,0 0 15,0 0-15,1-21 0,-22 0 16,42-22 0</inkml:trace>
  <inkml:trace contextRef="#ctx0" brushRef="#br1" timeOffset="32461.87">2709 2900 0,'0'0'0,"0"21"0,-21-21 0,21 21 16,-21-21-16,42 0 47,0 0-47,0 0 0,1 0 0,20 0 0,-21 0 15,0-21-15,0 0 16,22 0-16,-22 21 0,0-21 0,21-1 16</inkml:trace>
  <inkml:trace contextRef="#ctx0" brushRef="#br1" timeOffset="32829.66">3133 2879 0,'0'0'0,"0"21"0,0 0 16,21-21 0,0 0-1,0 0-15,0 0 0,0-21 16,1 0-16,-1 21 0,21-43 16,0 22-1,-20 0-15,-1 0 0,-21 0 16,-21 21 15,-1 0-31,-20 0 0,21 21 0,-21 0 16,-1 21-16,-41 43 15,62-64-15,1 0 16,0 1-16,21-1 0,-21 0 16,21 21-16,0-21 15,0 1-15,21-22 0,0 21 16,0-21-16,22 0 0,-22 0 15,85-21-15,-64-1 16,0 22-16,1-21 0</inkml:trace>
  <inkml:trace contextRef="#ctx0" brushRef="#br1" timeOffset="33538.25">3768 2752 0,'-43'0'31,"22"21"-31,21 0 16,-21 0-16,21 0 0,0 1 16,0-1-16,0 0 0,0 0 0,-21 0 15,21 22-15,0-22 0,0 0 16,0 21-16,0-21 16,0 1-16,0-1 15,0-42 32,0-1-47,0 1 0,0 0 16,0 0-16,0 0 0,42-43 15,-21 1-15,0 42 16,1-1-16,20-20 16,-21 21-16,0 21 0,0 0 0,1 0 15,-1 0-15,0 0 16,0 0-16,-21 21 0,0 0 15,21 0-15,-21 22 0,21-22 16,-21 0-16,22 0 0,-22 0 0,21 1 16,-21-1-16,0 0 0,0 0 15,0 0-15,0 0 0,0 1 16,0-1 0,-21-21-1,21-21 1,0-1-16,0 1 15,0 0-15,0 0 0,0-21 16,0 20-16,21-20 0,0 21 16,0-21-16,0 20 0,0 1 15,22-21-15,-22 21 0,21 0 0,1 21 16,-1 0-16,21 0 0,43 0 16,-21 42-1,-43-21-15,-21 21 0,1-20 0,-1 41 16,-21-42-16,0 22 15,0-22-15,0 0 0,-21 0 0,-1 21 16,-62 1-16,63-22 16,-1 0-16,1 0 0,0-21 15,21-21 17,0 0-17,21 0-15,0 21 0,1-21 16</inkml:trace>
  <inkml:trace contextRef="#ctx0" brushRef="#br1" timeOffset="33828.08">4911 2963 0,'0'43'15,"0"-22"-15,21-21 16,0 0-16,0 0 15,0 0-15,0 0 16,1 0-16,-1 0 0,0 0 16,-21-21-16,0 0 15,0-1-15,0 1 16,-21 21-16,0 0 0,-1-21 16,1 21-16,0 0 0,0 0 15,0 0-15,0 0 16,-1 21-16,1-21 15,21 21-15</inkml:trace>
  <inkml:trace contextRef="#ctx0" brushRef="#br1" timeOffset="35344.33">5884 2498 0,'0'0'0,"0"-21"0,0-1 16,-21 22-1,0 0-15,0 0 0,0 22 16,-1-1-16,1 0 0,-63 85 16,62-85-16,1 21 15,0 1-15,0-1 0,0-21 0,0 21 16,21 1-16,0-22 16,0 42-16,0-41 0,0-1 15,0 21-15,21-21 0,21 0 16,-21-21-16,22 0 0,-1 22 15,-21-22-15,21 0 0,64 0 16,-63 0-16,-1-22 0,0 1 16,-21 0-16,64-21 15,-64 21-15,22-1 0,-22-20 0,-21 21 16,21-21-16,-21-1 0,0 1 0,0-43 16,-21 1-1,21 62-15,-21-20 0,-1 21 16,-20 0-16,21 21 0,0 0 0,-22 0 15,1 0-15,0 0 0,-106 106 16,84-43 0,22-21-16,21 1 15,-1-22-15,1 21 0,21 1 0,0-22 16,-21 21-16,21-21 0,0 22 16,0-22-16,0 0 0,21 0 0,0 0 15,43 0 1,-22-21-16,64 0 0,-64 0 15,22 0-15,-22 0 0,22 0 0,-22-21 16,0 0-16,22 21 0,-22-21 0,1 0 16,-1 0-16,21-22 15,22-63 1,-64 85-16,0-21 0,1 21 0,-22 0 16,0-1-16,0 1 0,0 0 15,0 0-15,0 0 0,-22 42 31,22 0-31,-21 0 16,21 0-16,-21 22 0,0-22 16,21 0-16,0 21 0,0-20 0,-21 20 15,21-21-15,-21 0 0,21 0 16,0 1-16,0 20 16,0-21-16,21 0 0,0-21 15,0 0-15,21 0 16,-20 0-16,-1 0 0,21 0 0,0 0 15,-20-21-15,20 0 0,0 21 16,43-85 0,-64 64-16,0 0 0,0-21 0,1 20 15,-22-20-15,0 21 0,21 0 16,-21 0-16,0-1 0,0 1 0,0 0 16,0 42-1,0 0 1,-21 1-16,21-1 0,0 21 15,-22-21-15,22 22 0,-21 20 16,21 1 0,0-43-16,0 0 15,21 0-15,-21 0 16,22-21-16,-1 0 0,21 0 0,-21 0 16,64 0-1,-64 0-15,0-21 0,22 0 0,-22 21 16,21-64-16,-21 43 0,22-21 15,-22 0-15,0-1 0,0 1 16,-21-22-16,21 22 0,-21-21 16,21-1-16,-21 22 0,0-22 15,0 22-15,0 0 0,22-22 16,-22 43-16,0-21 0,0 20 16,0 1-16,0 42 15,0 1 1,0-1-16,0 21 0,-22 0 15,22 1-15,-21-1 0,21 22 0,0-22 16,0 21-16,-21-20 0,21-1 16,0 64-16,0 0 15,0-85-15,0 21 16,0-21-16,0 1 0,21-1 16,0-21-16,1 0 15,-1 0-15,0 0 0,0 0 16,0 0-16,22 0 0,-22 0 15,0-21-15,0-1 0,0 1 16,0 0-16,1 0 0,-1-43 16,0 22-16,-21 21 0</inkml:trace>
  <inkml:trace contextRef="#ctx0" brushRef="#br1" timeOffset="35546.21">7197 2561 0,'0'0'0,"0"21"16,0 1-16,21-22 15,0 0-15,0 0 0,0 0 16,0 0-16,1 21 0,20-21 0,-21 0 16,0 0-16,22 0 0,-22 0 0,21 0 15,-21 0-15,22 0 0,-22-21 16,0 21-16,21 0 0</inkml:trace>
  <inkml:trace contextRef="#ctx0" brushRef="#br1" timeOffset="35853.03">8064 2794 0,'0'0'0,"0"21"16,22-21 0,-1 0-1,0 0-15,-21-21 16,0 0 0,0 0-16,-21 21 15,0 0-15,-1 0 16,1 0-16,0 0 0,0 0 15,-43 0-15,64 21 16,0 0 0,22-21-1</inkml:trace>
  <inkml:trace contextRef="#ctx0" brushRef="#br1" timeOffset="36429.62">8848 2625 0,'21'-21'15,"-42"42"-15,42-64 0,-21 22 0,0 0 16,0 0-1,-21 42 1,-1-21-16,22 21 0,-21 22 16,21-22-16,-21 21 0,21 0 0,-21 1 15,0 20-15,0-20 0,21 20 0,-22 1 16,1-1-16,0 1 16,-42 190-16,41-170 15,-20 1-15,21 0 0,0 20 16,0-20-16,-1 21 0,-20-21 0,42 20 15,-21-20-15,-43 169 16,43-190-16,0-1 0,21 1 16,0-22-16,-21 43 0,0-43 15,21-21-15,0-42 32,0-21-32,0 20 0,0-20 15,0 0-15,21-1 0,0 1 16,-21-21-16,21-22 0,0 21 15,-21-20-15</inkml:trace>
  <inkml:trace contextRef="#ctx0" brushRef="#br1" timeOffset="36782.43">8509 2942 0,'0'0'0,"0"-42"0,-21-127 31,21 147-31,0 1 0,21-21 15,0 21-15,0 0 0,0-1 16,22 22-16,63-21 16,-64 21-16,0 0 15,1 0-15,-1 21 0,0 1 16,-21 20-16,22-21 0,-1 21 0,-21-20 16,0 20-16,-21 0 0,0 1 0,0 20 15,-42-42-15,21 22 16,0-22-16,-22 0 0,-20 21 15,21-21-15,-1 1 0,1-22 16,21 21-16,0-21 0,-1 0 0,1 0 16,-21 0-16,63 0 31,0 0-31,22-21 16,-22-1-16,42 1 15,-20 0-15,-1 21 0</inkml:trace>
  <inkml:trace contextRef="#ctx0" brushRef="#br1" timeOffset="37181.19">9207 2879 0,'0'0'16,"0"-21"-16,0-1 16,0 1-16,0 0 15,22 0 1,-1 0-16,-21 0 0,21 21 0,0-22 0,0 22 15,0 0-15,1-21 16,-1 21-16,21 0 0,-21 0 0,0 0 16,22 21-16,-22 1 0,0-1 0,0 0 15,0 0-15,1 0 0,-1 0 16,-21 22-16,0-22 0,0 21 0,0-21 16,0 1-16,-21-1 0,-1 0 15,22 0-15,-42 0 16,21 0-16,0-21 15,21-21 1,0 0 0,0 0-16,0 0 15,0 0-15,0-1 0,21 1 16,0 0-16,0 0 0,-21 0 16,21 21-16,1-21 0,-1-1 0,0 1 15,21 21-15,-21-21 0,22 21 16,20-21-1,-20 21-15</inkml:trace>
  <inkml:trace contextRef="#ctx0" brushRef="#br1" timeOffset="37400.08">10202 2752 0,'0'0'0,"0"21"16,0 21-16,0-21 0,-21 64 31,0-64-31,21 0 0,-21 1 15,21-1-15,0 0 0,-21-21 16,21 21-16,0 0 0,0 0 16,21-21 15,0-21-15,-21 0-16,21 0 15,0 0-15</inkml:trace>
  <inkml:trace contextRef="#ctx0" brushRef="#br1" timeOffset="37751.87">10202 2434 0,'-21'0'0,"42"0"0,-63 21 0,21 1 16,-22-1-16,22 0 0,0 0 15,21 0-15,0 0 16,21-21-1,0 0-15,1 0 0,-1 0 0,0 0 16,21 0-16,-21 0 0,1-21 16,-1 0-16,0 21 0,0-42 15,0 21 1,-21-1-16,0 1 0,0-21 16,0 21-16,-21 21 15,0-21-15,0 21 0,0 0 0,-1 0 16,-41 0-16,42 21 15,-22 0-15,22 0 0,0 0 0,0 0 16,21 1-16,0-1 0,-21 21 16,21-21-16,0 0 0,0 1 0,0-1 15,21 0-15,0 0 0,0-21 0,43 21 16</inkml:trace>
  <inkml:trace contextRef="#ctx0" brushRef="#br1" timeOffset="38236.6">10562 2709 0,'0'22'15,"0"-1"-15,0 0 16,0 0-16,0 0 16,0 0-16,0 1 0,0-1 0,0 0 15,0 0-15,0 0 16,0 0-16,-21 43 15,21-43-15,-21-21 16,21 21-16,0-42 47,0 0-47,0 0 16,0 0-16,0-1 0,0 1 0,0 0 15,21-21-15,0 21 16,21-85-16,-20 85 15,20-22-15,-21 22 0,21 0 16,1 21-16,-1-21 0,0 21 0,1 0 0,-1 0 16,0 0-16,43 63 15,-43-42-15,-42 1 16,0 20-16,0-21 0,0 43 16,0-43-16,0 0 0,0 21 15,-21-21-15,0 1 0,0-1 0,-21 21 16,20-21-1,1-21-15,42 0 47,1-21-47,-1 0 0,0 0 0</inkml:trace>
  <inkml:trace contextRef="#ctx0" brushRef="#br1" timeOffset="38529.82">11557 2350 0,'0'0'16,"0"21"-1,0 0-15,-21 0 16,21 0-16,0 22 0,-21-1 16,-1 0-16,22 1 0,-21-1 0,-21 43 15,21-1 1,0-41-16,-1-1 0,22 0 15,0 1-15,0-22 0,0 0 16,0 0-16,0 0 16,22-21-1,-1 0-15,0 0 0,0 0 0,0-21 16,0 21-16,1-21 16,-1 21-16,0-42 15,0 20-15</inkml:trace>
  <inkml:trace contextRef="#ctx0" brushRef="#br1" timeOffset="38688.73">11366 2731 0,'-21'0'0,"42"0"0,-63 0 0,63 0 47,0 0-47,1 0 0,-1 0 16,21 0-16,-21 0 0,43 0 15,-43 0-15,21-22 0,-21 1 0</inkml:trace>
  <inkml:trace contextRef="#ctx0" brushRef="#br1" timeOffset="39026.4">12213 2328 0,'0'0'0,"0"-21"0,0 42 31,-21-21-31,0 22 16,21 20-16,-21-21 0,-1 21 0,1 1 15,0-1-15,0 0 0,0 1 16,0-1-16,-22 64 15,22-64-15,21-21 0,-21 22 16,21-22-16,0 0 0,0 0 16,0 0-16,0 1 0,21-22 0,0 21 15,-21 0-15,64-21 0,-22 0 16,0 0-16,22 0 16,-22 0-16,-21-21 0,22 0 15,-22 21-15</inkml:trace>
  <inkml:trace contextRef="#ctx0" brushRef="#br1" timeOffset="39503.12">12615 2625 0,'-21'21'32,"21"0"-32,-21 0 15,21 0-15,0 1 0,-21 41 16,21-42-16,-21 0 0,21 1 15,-22-1-15,22 0 0,-21 42 16,21-41-16,-21-1 16,21 0-1,0-42 17,0 0-17,0-1-15,0 1 0,0-42 16,0 42-16,0-22 0,0 22 15,0-21-15,21-1 0,0 1 0,1 21 16,-1-21-16,0 20 0,0 1 16,21 0-16,-20 0 0,41 21 15,-42 0-15,22 0 16,-22 0-16,21 21 0,22 43 0,-22-22 16,-21-21-16,0 21 0,0 1 15,1-1-15,-22-21 0,0 85 16,-22-64-16,1 1 15,0-22-15,0 0 16,0 0-16,0 0 0,21 1 0,-22-22 16,1 0-16,21-22 31,0 1-31,0 0 0</inkml:trace>
  <inkml:trace contextRef="#ctx0" brushRef="#br1" timeOffset="40177.78">14605 2307 0,'0'0'0,"21"-21"0,-21 0 16,21 0-16,-21 0 0,0-1 16,0 1-1,0 0-15,-21 21 16,0 0 0,0 0-16,-22 0 0,22 21 15,-21 0-15,0 22 0,20-1 0,-20 0 16,-21 1-16,-22 84 15,0 21-15,43-85 0,0 1 16,20-1-16,-20 1 0,21-22 16,21 22-16,0-22 0,0 22 15,0-22-15,0 21 0,0-20 16,21-1-16,0-21 0,22 22 0,20-1 16,-21-21-16,1 0 15,-1-21-15,0 0 0,64 0 16,-63-21-16,20 21 0,-21-21 0,22-21 15</inkml:trace>
  <inkml:trace contextRef="#ctx0" brushRef="#br1" timeOffset="40834.4">15600 2688 0,'0'0'0,"0"-21"0,0 0 0,0 0 16,0 0-1,0-1-15,0-20 0,0 21 0,0 0 16,0 0-16,0-1 15,-21 22-15,-1 0 0,1-21 0,0 21 16,0 0-16,0 0 0,-43 43 16,22-22-16,21 0 0,-43 42 15,22-20-15,21-1 16,-22 0-16,22 1 0,-21-22 0,21 21 16,0 1-16,21-22 0,0 21 15,-22-21-15,22 0 0,0 1 0,0-1 16,0 0-16,0 0 15,22 0-15,20-21 0,-21 0 16,43 0-16,-22 0 0,0 0 16,1-21-16,-22 21 15,21-21-15,0 0 0,1 0 0,-1-1 16,-21-20-16,22 21 0,-22-21 0,21-1 16,-21 22-16,0-21 0,1-1 15,-1 1-15,-21 21 0,0 0 0,21 0 16,-21-1-16,0 1 0,0 42 31,-21 1-31,21 20 16,-21-21-16,-1 21 0,22-20 0,0 20 15,-21 0-15,21-21 0,-21 43 16,21-43-16,0 21 16,0-20-16,0-1 0,0 0 0,21-21 15,0 21-15,-21 0 0,22-21 16,-1 0-16,21 0 0,-21 0 0,0 0 15,22 0-15,20 0 16,64-63-16,-84 42 16</inkml:trace>
  <inkml:trace contextRef="#ctx0" brushRef="#br1" timeOffset="41241.01">16404 2201 0,'0'0'0,"-21"-21"16,0 21-16,42 0 31,0 0-31,21 0 16,-20 0-16,20 21 0,-21-21 15,21 22-15,-20-1 0,20 0 0,-21 0 16,0 21-16,0 1 0,1-1 15,-1 0-15,0 1 0,0-1 16,-21 22-16,0-22 0,0 43 16,0 42-16,0-85 15,-21 0-15,0-21 16,-22 22-16,22-22 0,-21 0 0,21 0 16,-22 0-16,1 1 0,-43 20 15,64-42-15,-42 42 16,42-42-16,-1 0 0,1 0 0,0 0 31,21-21-15,21 0-1,0 0-15,1 21 0,20-21 0,-21-1 16</inkml:trace>
  <inkml:trace contextRef="#ctx0" brushRef="#br1" timeOffset="41597.81">18034 2709 0,'-21'0'31,"0"0"31,21 22-46,0-1 15</inkml:trace>
  <inkml:trace contextRef="#ctx0" brushRef="#br1" timeOffset="41926.62">17992 3048 0,'0'21'62,"0"0"-62,0 1 0,0-1 16,0 0-16,0 21 16,0-21-16,0 1 0,-22-1 0,1 21 15,0-21-15,-21 0 16,-1 1-16,1 20 0,0-21 0,-22-21 16,22 21-16,-22 0 0,22 1 0,0-22 15,-1 0-15,22 0 0,-21 0 16,21 0-16,0 0 0,21-22 15</inkml:trace>
  <inkml:trace contextRef="#ctx0" brushRef="#br1" timeOffset="42818.15">18034 2667 0,'-21'0'31,"21"21"-31,0 0 0,-21-21 16,21 22-16,0-1 15,0 0 1,21-21 15,0 0-31,0-21 32,-21 0-32,0-1 15,0 1-15,0 0 16,-21 21-1,0 0 1,21 21-16,0 0 16,-21-21-16,21 22 0,-22-1 15,22 0-15,0 0 16,22-21 31,-1 0-47,-21-21 15,0 0 1,0 0 0,0-1-1,0 44 32,0-1-31,0 0-16</inkml:trace>
  <inkml:trace contextRef="#ctx0" brushRef="#br1" timeOffset="43818.62">18013 3048 0,'-21'0'16,"-1"21"-1,1-21 1,21 21-16,0 1 16,0-1 15,21-21-15,1 0-16,-1 0 15,0 0-15,-21-21 16,21 21-16,-21-22 15,0 1-15,0 0 16,-21 21 31,0 0-31,21 21-16,-21-21 0,21 21 15</inkml:trace>
  <inkml:trace contextRef="#ctx0" brushRef="#br0" timeOffset="87270.02">2244 4995 0,'0'-21'16,"0"0"-16,0 0 0,0 0 0,0 0 15,0-1-15,0 1 0,0 0 16,0 0-16,0 0 0,0 0 15,0 42 17,21 21-17,0-21-15,0 22 0,-21-1 16,21 21-16,0-20 0,1 20 16,20 43-16,-21-64 0,-21 22 15,21-22-15,-21 22 0,21-22 16,-21 0-16,22 107 15,-1-86 1,-21-21-16,0-20 0,0 20 16,21-21-16,0-21 15,-21-21 1,0 0 0,0-22-16,0 22 0,0-21 0,0 0 15</inkml:trace>
  <inkml:trace contextRef="#ctx0" brushRef="#br0" timeOffset="87574.04">3027 4868 0,'0'0'0,"0"-42"0,0 0 16,0 21-1,0 42 1,-21-21-16,21 21 15,-22 21-15,22-21 0,-21 22 16,0-1-16,0 0 0,0 22 0,0-1 16,-22-20-16,22 20 0,-21 1 15,21-1-15,-22 1 0,22-1 0,-42 43 16,20-21 0,43-43-16,0-21 0,0 22 0,0-22 15,0 0-15,0 0 16,21-21-16,1 0 0,-1 0 15,21-42-15,22 21 16</inkml:trace>
  <inkml:trace contextRef="#ctx0" brushRef="#br0" timeOffset="88735.01">3662 5461 0,'21'-85'31,"-21"64"-31,0 0 0,0 0 16,-21 0-16,0-22 0,-1 22 0,1 0 16,0 0-16,0-21 0,0 20 15,0 22-15,-1-21 0,1 0 0,0 21 16,0 0-16,0 0 0,0 0 15,-43 64-15,22-1 16,21-21-16,-1 1 16,1-1-16,0-21 0,21 22 0,-21-1 15,21 0-15,0 1 0,0-1 16,0 0-16,0-21 0,0 22 0,0-22 16,0 0-16,21 0 0,-21 0 15,21 1-15,0-22 0,1 0 16,-1 0-16,21 0 0,22-22 15,20-20-15,-63 21 16,22 0-16,-22-22 0,21 22 0,-21-21 16,1 0-16,20-22 15,-21 22-15,-21-1 0,21-41 16,-21 63-16,21-22 0,-21 22 16,0 0-16,0 0 0,0 0 15,0 42 16,0 0-31,0 0 0,0 0 16,0 22-16,0-22 0,0 21 16,0-21-16,0 22 0,0-1 0,0-21 15,0 21-15,0-20 0,0 20 16,0-21-16,0 21 0,0-20 0,0-1 16,0 0-16,43 0 15,-1-21-15,-21 0 0,22 0 16,-22 0-16,0 0 0,21-21 15,-21 0-15,22 0 0,-1-22 0,-21 22 16,22-21-16,-22-1 0,42-20 16,1-64-1,-64 106-15,0-22 0,0 22 16,0 0-16,0 0 0,-21 0 16,-1 21-16,1 0 0,0 0 15,0 0-15,-21 0 16,20 21-16,22 0 15,0 0 1,22-21 0,-1 21-16,0-21 0,0 22 0,0-1 15,0-21-15,1 21 0,-1 0 16,0 0-16,21 22 16,-42-22-16,21 21 0,-21-21 15,22 0-15,-22 1 0,0-1 0,0 0 16,21 0-16,-21 0 0,21 0 15,0 1 1,0-22-16,0 0 0,1 0 16,-1 0-16,0 0 0,21 0 15,-21 0-15,1 0 0,-1-22 0,0 22 16,21-21-16,-21 0 0,1 0 0,20-21 16,0-22-1,-21 22-15,1 21 0,-1-1 0,0-20 16,0 21-16,-21-21 0,0 20 15,0 1-15,21 21 0,-21-21 16,0 42 0,0 0-1,0 1-15,-21-1 0,21 0 0,0 21 16,0-21-16,-21 1 0,21 20 16,0 0-16,0-21 0,0 22 15,0-22-15,0 21 0,21-21 16,0-21-16,0 0 15,1 22-15,-1-22 0,42 0 16,-20-22-16,-22 1 16,0 21-16,0-21 15,0 0-15,0-21 0,1 20 0</inkml:trace>
  <inkml:trace contextRef="#ctx0" brushRef="#br0" timeOffset="88928.93">5207 4932 0,'0'0'0,"-21"0"0,0 0 0,-1 0 15,1 0 1,0 21-16,21 0 16,0 0-16,0 1 15,0-1 1,21-21-16,0 21 0</inkml:trace>
  <inkml:trace contextRef="#ctx0" brushRef="#br0" timeOffset="89562.56">6054 5398 0,'0'0'15,"0"-22"-15,0 1 0,0 0 0,0 0 16,0 0-16,-22-22 16,-20 1-16,21 0 0,0 42 15,0-21-15,-22-1 0,22 22 16,0 0-16,0 0 0,-22 0 15,1 22-15,21-1 16,0 0-16,-43 42 0,43-20 16,0-22-16,0 21 0,-22 43 0,43-64 15,0 21-15,-21 1 0,21-1 16,0 22 0,0-43-16,21 0 0,1-21 15,-1 0-15,0 0 0,21 0 16,-21 0-16,1 0 0,20 0 0,-21-21 15,43-22-15,-22 22 16,-21 0-16,21 0 0,-20 0 0,-1-22 16,0 22-16,0-21 0,0 21 0,0-22 15,-21 1-15,22 21 0,-22-21 16,0 20-16,0-20 16,0 0-16,0 63 15,0 0-15,0 0 16,-22 0-16,22 1 0,0 41 15,0 1-15,0-22 16,0 0-16,0-21 0,0 1 16,0 20-16,0-21 0,0 0 0,0 0 15,22 1-15,-22-1 0,42 0 16,-21-21-16,0 0 16,0 0-16,1 0 0,-1 0 0,0 0 15,0-21-15,21 0 0,-20-1 16,-1 1-16,21 0 0,-21-21 0</inkml:trace>
  <inkml:trace contextRef="#ctx0" brushRef="#br0" timeOffset="90085.6">6773 4868 0,'0'-21'16,"0"42"-16,0-63 0,-42 63 31,21-21-31,0 21 0,21 22 0,-22-22 15,22 21-15,0 1 0,-21-1 0,21 0 16,0 1-16,-21 20 16,21-21-16,0 43 15,0-64-15,-21 22 0,21 20 16,0-42-16,0 0 0,0 22 16,0-22-16,0 0 15,0-42 16,0 0-31,0 0 0,0-1 16,0 1-16,0 0 0,21-21 16,-21 21-16,21-43 0,22 1 15,-22 41-15,0 1 0,0-21 16,0 21-16,0 0 0,22 21 16,-22-22-16,21 22 0,1 0 0,-22 0 15,21 0-15,22 22 16,-22-1-16,-21 0 0,0 21 15,0-21-15,1 1 0,-1-1 0,-21 0 16,0 21-16,0-21 0,0 1 16,0-1-16,0 0 0,-85 42 15,64-41-15,-43 20 16,22-21-16,-21 0 16,20 0-16,22-21 0,-21 0 0,21 0 15,-1 22-15,1-22 0,0 0 16,21-22-1,0 1-15,21 0 16,0 0-16,1 0 0,-1-22 16</inkml:trace>
  <inkml:trace contextRef="#ctx0" brushRef="#br0" timeOffset="90412.88">7705 4763 0,'0'21'47,"-22"0"-47,22 0 0,-21 21 16,21 1-16,0-1 15,-21 0-15,21 1 0,-21-1 0,0 0 16,0 43-16,-1 0 15,1-64-15,21 21 0,-21 1 16,21-22-16,-21 0 0,21 0 16,0 0-16,0 0 0,0 1 15,21-22 1,0 0 0,0-22-16,1 1 0,-1 0 0,0 0 15,0 0-15,21 0 16</inkml:trace>
  <inkml:trace contextRef="#ctx0" brushRef="#br0" timeOffset="90794.66">7916 5186 0,'0'21'16,"0"0"-16,0 0 16,0 1-1,21-22-15,1 0 16,-1 0-16,0 0 0,0 0 15,0 0-15,0 0 0,22-22 16,-22 1-16,0 0 0,0 0 16,0 0-16,1 0 0,-22-1 15,0-20-15,21 21 0,-21 0 16,0 0-16,-21 21 16,-1 0-16,1 0 15,0 0-15,-42 42 0,41-21 16,-20 21-16,21-20 0,0-1 15,0 21-15,-1-21 0,1 0 0,0 1 16,21 20-16,0-21 0,0 43 16,0-43-1,21 0-15,0-21 0,22 0 16,-22 0-16,21 0 0,-21 0 0,22 0 16,-22 0-16,21 0 0,1 0 15,41 0-15,-41-42 16,-22 42-16</inkml:trace>
  <inkml:trace contextRef="#ctx0" brushRef="#br0" timeOffset="91433.85">9842 4741 0,'0'-21'0,"0"42"0,0-63 0,-21 42 16,21-21-16,0 0 15,0 0-15,-21 21 16,0 0-16,21 21 16,-21 0-16,21 21 0,-21 1 15,-1-1-15,22 0 0,0 22 0,-42 63 16,21-64-16,21 1 15,-21-1-15,21-20 0,-21 20 0,-1-21 16,1 43-16,0-43 0,21 22 16,-21-22-16,21-21 15,-21 1-15,21-1 0,-21 0 16,21-42 15,0 0-31,0-1 0,0 1 16,0-21-16,0 21 0,21-22 0,-21 1 15,21 0-15</inkml:trace>
  <inkml:trace contextRef="#ctx0" brushRef="#br0" timeOffset="91939.56">9546 4974 0,'0'0'16,"0"-42"-16,0 21 0,0-22 0,0 22 0,0-21 16,0 21-16,0-43 15,21 43-15,0 0 0,-21 0 0,22 0 16,20-1-16,-21 1 0,21 21 15,1-21-15,-1 21 0,0-21 0,64 21 16,-42 0-16,-22 21 0,64 21 16,-64-20-1,1 62-15,-22-41 0,-21-1 16,0 43-16,0-43 0,-21 0 16,-22 1-16,22-1 0,-42-21 15,20 21-15,-105 43 16,106-64-16,-1-21 0,22 21 15,-21 1-15,0-22 16,20 0-16,1 0 0,0 0 0,0 0 0,21-22 16,0 1-1,21 21 32,0 21-47,0-21 0,1 22 0,-1-1 16,0 21-16,21 0 15,-42-20-15,21-1 0,1 0 16,-1 21-16,-21-21 0,21 1 0,0-22 16,-21 21-16,21 0 0,-21 0 15,21 0-15,22 0 16,-22-21-16,0 0 0,0 0 16,0 0-16,1 0 15,-1 0-15,0 0 0,0-21 0,0 0 16,0 0-16,1 0 0,-1 0 15,0-22-15</inkml:trace>
  <inkml:trace contextRef="#ctx0" brushRef="#br0" timeOffset="92326.31">10456 5313 0,'0'0'15,"0"21"-15,0 0 0,-21 0 16,21 1-1,21-22 1,0 0-16,22 0 0,-22 0 0,0 0 16,43 0-1,63-43-15,-85 22 16,0 0-16,1 0 0,-22 0 16,0-1-16,21 1 0,-21 0 0,-21-21 15,0 21-15,0-22 16,-21 43-16,0 0 15,-64 0-15,64 21 16,-21 1-16,0 20 0,20 0 16,1-21-16,0 1 15,0 20-15,21-21 0,-21 64 16,21-64-16,0 0 0,0 0 16,0 0-16,0 1 0,21-1 15,0 0-15,0-21 0,64 0 16,-22 0-1,-41 0-15,20 0 0,0 0 16,22-21-16,-22 0 0</inkml:trace>
  <inkml:trace contextRef="#ctx0" brushRef="#br0" timeOffset="92549.18">11472 5376 0,'-21'0'31,"21"22"-15,21-22-16,0 0 15,1 0-15,-1 0 16,0 0-16,0 0 0,21 0 16,-20 0-16,-1 0 0,0 0 15,0-22-15,0 22 16,0-21-16,1 21 0</inkml:trace>
  <inkml:trace contextRef="#ctx0" brushRef="#br0" timeOffset="92814.04">12192 5207 0,'0'21'16,"0"0"-1,0 1-15,-21-1 0,21 0 16,-21 21-16,21-21 16,-22 1-16,1-1 0,21 0 15,0 0-15,-21 0 0,0 0 16,21 1-16,0-1 0,0 0 16,21-42 15,0 0-16,0-1-15,22-20 0</inkml:trace>
  <inkml:trace contextRef="#ctx0" brushRef="#br0" timeOffset="93168.83">12255 4847 0,'0'0'0,"-105"43"31,83-22-31,22 0 0,-21 0 16,21 0-16,0 22 16,21-22-16,1-21 15,-1 0-15,0 0 0,42 0 16,-41 0-16,-1 0 0,0 0 16,21 0-16,-21-21 0,1-1 0,-1 1 15,0 0-15,-21-21 0,0-1 16,0 1-1,0 0-15,-21 21 0,0-1 0,-22 1 16,22 21-16,0 0 16,0 0-16,0 0 0,-22 0 0,22 0 15,-42 64 1,41-43-16,22 0 0,0 21 16,0 22-16,0-43 0,0 21 15,22-20-15,-1-1 0,0 0 16,21 0-16,-21 0 0</inkml:trace>
  <inkml:trace contextRef="#ctx0" brushRef="#br0" timeOffset="93668.77">12806 5122 0,'0'0'0,"-21"0"0,-1 0 16,1 0-16,21 22 15,-21-1-15,21 0 16,-21 0-16,21 0 0,-21 0 16,21 1-16,0 20 0,0-21 15,-21 0-15,21 0 0,-22 1 0,22-1 16,0 0-16,-21 0 16,21 0-16,0 0 0,-21-21 0,21 22 15,0-44 16,0 1-15,0 0-16,0 0 16,21-21-16,-21 20 0,21 1 0,-21-21 15,22 21-15,-1-22 0,0 22 0,0-21 16,0 21-16,0-22 0,43 1 16,-43 21-16,43 21 15,-22 0-15,-21 0 0,43 0 16,-22 0-16,-21 21 0,43 43 15,-22 20 1,-42-63-16,0 22 16,0-22-16,0 0 0,0 0 15,-21 0-15,0 22 0,-1-43 0,22 21 0,-21 0 16,0 0-16,21 0 0,-21-21 16,21 22-16,21-22 31,0 0-31</inkml:trace>
  <inkml:trace contextRef="#ctx0" brushRef="#br0" timeOffset="93929.62">13716 5101 0,'-21'43'31,"0"-22"-31,21 0 0,-22 0 0,1 43 16,0-43-16,0 0 0,21 0 16,-21 0-16,0 0 0,21 22 15,-22-43-15,22 21 0,0 0 0,-21 0 16,21 0 0,0 1-16,21-22 15,1 0-15,-1-22 16,0 1-16,0 21 0,0-21 15</inkml:trace>
  <inkml:trace contextRef="#ctx0" brushRef="#br0" timeOffset="94213.15">13695 4974 0,'-21'0'15,"42"0"-15,-64 21 0,43 1 16,-21-22-16,21 21 0,0 0 0,0 0 15,21-21 1,1 0-16,-1 0 16,0 0-16,-21-21 15,21 0-15,0 21 16,-21-21-16,0-1 0,0 1 0,0-42 16,0 42-1,-21-1-15,0 22 0,0 0 16,0 0-16,-22 0 0,1 0 15,21 22-15,0-1 16,21 0-16,-22 0 0,22 0 16</inkml:trace>
  <inkml:trace contextRef="#ctx0" brushRef="#br0" timeOffset="94713.18">14478 4741 0,'0'-21'0,"0"42"16,0-84-16,0 42 0,0 0 0,0-1 16,0 1-1,-21 42 1,0 1-1,-1 20-15,1-21 0,0 21 0,0 22 16,-43 42-16,1 0 16,21-43-16,20 1 0,-41 20 15,42-41-15,0-1 16,21 0-16,0-21 0,0 1 0,0-1 16,0 21-1,0-21-15,21-21 0,0 0 16,0 0-16,0 0 0,0 0 15,1 0-15,20-21 0,-21 21 0,0-21 16,0 0-16,1 0 0,-22-1 16</inkml:trace>
  <inkml:trace contextRef="#ctx0" brushRef="#br0" timeOffset="94888.08">13991 5165 0,'-21'0'0,"42"0"0,-63 0 16,42 21-16,0 0 31,21-21-31,0 0 0,0 0 16,0 0-16,1 0 0,20 0 0,0 0 15,-21 0-15,22 0 0,-1 0 16,0 0-16,43-21 0,-43 21 16</inkml:trace>
  <inkml:trace contextRef="#ctx0" brushRef="#br0" timeOffset="95462.26">14965 5271 0,'0'0'15,"21"0"-15,0 0 0,0 0 0,0 0 16,1-22 0,-22 1-16,0 0 15,0 0-15,0 0 0,0 0 16,0-22-16,0 22 15,0-21-15,0 21 0,0-1 0,-22 1 16,1 0-16,0 21 0,0 0 16,0 0-16,-22 0 15,22 21-15,0 0 0,-21 1 0,-1 20 16,22-21-16,-21 21 0,0 1 0,20-1 16,-20-21-16,21 22 0,0-1 15,0-21-15,-1 64 16,22-43-1,22-42-15,-1 0 0,0 0 0,0 0 16,0 0-16,22 0 0,-22 0 16,21 0-16,-21-21 0,22 0 0,-1 0 15,0 21-15,-21-22 0,22-20 16,-22 21-16,21 0 0,-21-22 0,22-20 16,-22-43-1,-21 85-15,21 0 0,-21-22 16,0 65-1,-21-1-15,21 0 16,-42 42-16,20-20 0,22 20 16,-21-20-16,21-22 15,-21 21-15,21-21 0,0 0 0,0 1 16,0-1-16,0 0 0,0 0 0,0 0 16,42 0-1,22-21-15,-22 0 0,-21 0 16,22 0-16,-22 0 0,21 0 15,1-21-15,-1 0 0,0 0 16,1 0-16,-22-22 0,63-20 16</inkml:trace>
  <inkml:trace contextRef="#ctx0" brushRef="#br0" timeOffset="95895.28">15790 4699 0,'0'-42'15,"0"84"-15,0-105 0,0 41 0,0 1 16,-21 21-16,0 21 15,0 1-15,0-1 0,-22 42 16,22 1-16,0-22 0,0 0 16,21 22-16,-21-1 0,-1-20 15,1-1-15,0 22 0,21-22 16,0 0-16,0 64 16,0-64-16,0-20 0,0-1 15,21 21-15,0-21 0,1 0 16,-1-21-16,0 0 0,21 0 0,-21 0 15,22 0-15,41 0 16,-41-21-16,20 0 0,-20 0 16,-22 0-16,42-43 15,-42 43-15,1-21 0,-1 21 16,-21-1-16,0 1 0,0 0 0,0 0 16,-21 21-1,-1 21-15,1 0 16,21 0-16,-21 1 0,0-22 0,0 21 15,21 0-15,-21 0 0,21 0 16,0 0-16,0 22 0,0-1 16,21-21-1,0-21-15,0 0 16,0 0-16,0 0 0,1 0 16,20-21-16,0-21 15</inkml:trace>
  <inkml:trace contextRef="#ctx0" brushRef="#br0" timeOffset="96073.17">16277 4953 0,'-21'0'0,"42"0"0,-63 0 16,21-21-16,-1 21 0,1 0 16,0 0-16,0 0 0,21 21 15,0 0-15,0 0 16,0 1-16,21-22 15,0 0-15,0 0 0,1 21 16,-1-21-16</inkml:trace>
  <inkml:trace contextRef="#ctx0" brushRef="#br0" timeOffset="96654.88">16616 5122 0,'21'-21'31,"0"21"-15,0 0-16,0 0 16,1 0-16,-1 0 0,0 0 0,0 21 15,-21 1-15,21-1 0,-21 21 16,0 0 0,0-20-16,0-1 0,0 21 0,-21-21 15,0 0-15,0 1 0,-22-1 0,22 0 16,-21 21-16,0-21 0,-22 1 15,22-1-15,21 0 0,-1-21 16,1 0-16,21 21 0,21-21 31,1-21-15,-1 21-16,0 0 0,0 0 16,64 0-16,-64 0 0,0 0 15,0 21-15,0-21 16,-21 21-16,22 0 0,-1 1 15,-21 20-15,0 21 0,0-41 16,0 20-16,0 0 0,0-21 16,0 22-16,0-1 0,-43 106 15,22-105 1,0-1-16,0 21 0,0-20 0,-22-1 16,22 0-16,-21 1 0,21-22 0,-22 21 15,1-21-15,0 1 0,-1-1 0,-105-21 16,85 0-1,-1 0-15,22 0 0,-22-21 0,-41-1 16,62-20-16,1 21 0,0 0 16,-1 0-16,22-1 0,-21-20 15,21 0-15,21 21 16,0-22-16,0 22 0,0 0 16,42-43-16,-21 43 0,21-21 15,1 21-15,-1-22 0</inkml:trace>
  <inkml:trace contextRef="#ctx0" brushRef="#br0" timeOffset="97344.86">17484 5313 0,'0'0'0,"21"-21"15,0 21-15,42-43 16,-63 22-16,22 0 0,-1 0 15,0-21-15,21-1 0,-42 1 16,0 21-16,0-22 0,0 22 0,0-21 16,-21 21-16,0 0 0,0-1 15,-22 22-15,1 0 0,0 0 0,-1 0 16,-20 22-16,-1-1 0,22 0 16,-21 21-16,20-21 0,1 22 0,-85 84 15,106-85 1,0 0-16,-1 1 0,22-1 0,0-21 15,0 0-15,0 22 0,0-1 16,22-42-16,-1 21 0,0-21 16,42 0-16,64 0 15,-84 0-15,-1 0 16,0-21-16,1 0 0,-1 21 16,0-21-16,1 0 0,-22-1 0,21-20 15,-21 21-15,22-43 16,-1-63-16,-42 106 15,0-21-15,21 21 0,-21 0 0,-21 42 32,21 0-17,-21 21-15,0-21 0,21 22 16,0-22-16,-21 21 0,-1 1 16,22-1-16,0-21 0,0 0 0,0 0 15,0 1-15,0-1 0,0 0 16,22 0-16,-1-21 0,0 0 15,0 0-15,0 0 0,0 0 0,22 0 16,-22 0-16,21-21 0,-21 0 16,22 0-16,-22-1 0,0 1 0</inkml:trace>
  <inkml:trace contextRef="#ctx0" brushRef="#br0" timeOffset="97605.71">18288 4636 0,'0'-43'0,"0"86"0,0-107 15,0 43-15,0 0 0,0 0 0,-21 21 16,0 0 0,21 21-16,-22 0 0,-20 42 15,21-20-15,0 20 0,0-20 16,-1 20-16,1 1 0,0 63 16,21-85-16,-21 21 0,0 22 15,21-43-15,0 1 0,0-1 16,0-21-16,0 0 0,0 1 0,0-1 15,0 0-15,21-21 32,0 0-32,0 0 0,22-21 15,-22 0-15</inkml:trace>
  <inkml:trace contextRef="#ctx0" brushRef="#br0" timeOffset="97848.57">18563 4974 0,'0'0'15,"0"-21"-15,21 0 0,-21 42 16,-21 0 0,21 0-16,-21 1 0,0 20 0,0-21 15,-1 21-15,1-20 0,21 20 16,-21-21-16,0 21 0,-21 22 16,-1-1-1,43-41-15,-21-1 16,21 0-1,21-21 17,22-21-32,-22 21 0,21-21 0,0-1 15</inkml:trace>
  <inkml:trace contextRef="#ctx0" brushRef="#br0" timeOffset="98597.16">19113 5101 0,'-63'43'32,"42"-22"-17,0 0-15,-1 0 0,1 0 0,0 0 16,0 1-16,0-1 0,21 0 0,-21 0 16,21 0-16,-22 22 15,22-22-15,0 0 0,0 0 16,0 0-16,22-21 0,-1 0 0,-21 21 15,21-21-15,0 0 0,0 0 16,22 0-16,-22 0 0,0 0 16,-21-21-16,21 0 0,0 21 15,-21-21-15,0 0 0,0-22 16,0 22-16,21 0 0,-21-21 0,0-1 16,22-62-1,20 41-15,-21 43 0,0-21 16,22 20-16,-22 1 15,0 0-15,0 21 0,21 0 0,-20 0 16,-1 0-16,42 64 16,-42-1-1,-21-42-15,22 22 0,-22-22 0,0 21 16,0 0-16,0-20 0,0 20 0,0-21 16,-22 0-16,1 22 0,-42 20 15,63-21 1,-21-42-16,-1 0 15,22-21 17,0 0-32,0 0 15,0 0-15,22 0 0,20-1 0,-21-20 16,0 0-16,22 21 0,-22-22 0,21 1 16,43-43-1,63-21-15,-106 85 16,1 21-16,-22 0 0,21 0 0,-21 0 15,85 64 1,-85-43 0,-21 21-16,0 1 0,0-22 0,0 21 15,0 0-15,0 1 0,0-1 0,0-21 0,0 22 16,-21-22-16,0 21 0,0 22 16,0-43-16,-22 21 15,22-21-15,0-21 0,21 21 16,-21-21-16,0 0 15,21-21 1,0 0-16,0 0 16,0 0-16,0 0 0,0-1 0</inkml:trace>
  <inkml:trace contextRef="#ctx0" brushRef="#br0" timeOffset="98837.03">19558 4466 0,'0'0'0,"-21"0"0,0 0 0,-1 0 16,1 0-16,0 0 0,0 0 0,0 0 15,0 0 1,21 21-1,21-21 1,0 0-16</inkml:trace>
  <inkml:trace contextRef="#ctx0" brushRef="#br0" timeOffset="99108.87">18330 4763 0,'0'0'0,"43"0"0,-22 0 15,0 0-15,0 0 0,0 0 16,22 0-16,-22 0 0,21 0 0,-21 0 15,0 0-15,1 0 0,-1-22 16,0 22-16,0 0 0,0 0 16</inkml:trace>
  <inkml:trace contextRef="#ctx0" brushRef="#br0" timeOffset="101040.61">2984 6138 0,'-21'0'15,"42"0"-15,-63-21 0,21 21 0,0 0 16,0 0-16,-1 0 0,22-21 15,-42 21-15,21 0 0,0 0 0,0 0 16,-1 0-16,1 0 0,0 0 16,42 0 46,0 0-62,1 0 0,-1 0 16,0 0-16,0 0 0,21 0 15,-20 0-15,-1 0 0,0 0 0,0 0 16,21 0-16,-20 0 0,20 0 16,-21 0-16,21 0 0,64 0 15,-21 0 1,-22 0-16,43 0 16,-63 0-16,20 0 0,1 0 0,-1 0 15,-21 0-15,22 0 0,148 0 16,20 0-1,-147 0-15,21 0 16,0 0-16,0 0 0,-1 0 0,1 0 16,0 0-16,0 0 0,0 0 0,0 0 15,-1 0-15,22 0 0,-21 0 16,0 0-16,127 0 16,-21 0-16,-85 0 0,-22 0 0,22 0 15,106 0 1,-106 0-16,0 0 0,-21 0 0,21 0 0,0 0 15,-21 0-15,275 0 16,-254 0-16,0 0 16,-21 21-16,0-21 0,21 0 0,0 0 15,0 0-15,-22 0 0,149 0 16,-127 0-16,254 21 16,43-21-1,-276 0-15,-21 0 0,148 22 16,-148-22-16,21 0 0,-21 0 15,148 0-15,1 21 16,-149-21-16,0 0 0,0 0 0,0 0 16,21 0-16,-42 21 15,21-21-15,0 0 0,0 0 0,0 0 16,0 0-16,148 21 16,-21-21-16,-127 0 0,0 0 15,127 0-15,-127 21 0,0-21 16,21 0-16,-21 0 0,-21 0 15,21 0-15,0 21 0,148-21 16,106 22 0,-254-22-16,0 0 0,0 0 0,0 0 15,21 0-15,106 0 0,-106 0 16,-21 0-16,0 0 0,148 0 16,1 0-1,-149 0-15,0 0 0,0 0 0,127 0 16,-127 0-16,254-22 15,-254 22-15,105 0 16,-126 0-16,127 0 16,-127 0-16,21 0 0,-21 0 15,21 0-15,-21 0 0,-1 0 0,1 0 16,85 0 0,84-21-16,-212 21 0,22 0 15,-21 0-15,-1 0 0,1 0 16,-22 0-16,0 0 0,-21 0 15,1 0-15,-1 0 0,0 0 16,-21-21-16,-21 21 94,0 0-94</inkml:trace>
  <inkml:trace contextRef="#ctx0" brushRef="#br0" timeOffset="107625.15">1079 7176 0,'22'0'16,"-1"0"-16,0-22 0,-21 1 15,21 21-15,0-21 16,0 0-16,64-21 16,-85 20-16,21 1 0,-21 0 15,0 0-15,0 0 16,0 0-16,-21 21 0,-21 0 0,-64-22 15,21 44 1,22-22-16,20 21 0,1 0 16,0 0-16,-1 0 0,1 22 15,0-22-15,21 21 0,-1-21 0,22 0 16,0 43-16,43-1 16,-22-41-16,21 20 15,1-21-15,-1 0 0,0 22 0,1-22 16,-1 21-16,0-21 0,22 22 15,-22-22-15,0 21 0,22 22 16,-43-22-16,-21-21 16,0 21-16,0-20 0,-21-1 0,-21 21 15,20-21-15,-41 0 0,21 1 16,-1-1-16,-20-21 0,-1 0 0,22 0 16,-22 0-16,22 0 15,0 0-15,-22-21 0,1-22 16,20 22-16,1 0 0,21-21 0,-21 20 15,20 1-15,1-21 0,21 21 0,0-43 16,0 43 0,43 0-16,-22 0 0,21 0 15,0 21-15,1-22 0,126-20 16,-127 42-16</inkml:trace>
  <inkml:trace contextRef="#ctx0" brushRef="#br0" timeOffset="108255.78">1545 7387 0,'0'85'31,"-21"-64"-31,21 0 16,-21 0-16,21 22 0,0-22 15,-21 0-15,21 0 0,0 0 16,0 22-16,0-22 0,21 21 15,21-42 1,-21 0-16,22 0 0,-22 0 16,21 0-16,0 0 0,-20 0 15,20-21-15,0 0 0,1 0 0,-22 0 16,42-43-16,-20 22 16,-22 21-16,0-22 15,-21 22-15,21 0 0,-21 0 0,0 0 0,0-1 16,0 44 31,0 20-47,0-21 0,0 0 0,0 22 15,0-1-15,0 21 16,-21-20-16,21 20 0,0-20 0,0 20 16,0 1-16,0-1 0,0 1 15,0-1-15,0 1 0,0 20 0,0 43 16,0-63-16,21-1 15,-21-20-15,0 20 0,0 1 0,0-1 16,0 1-16,0-22 0,0 21 16,0-20-16,0-1 0,-21 0 0,0 1 15,0-1-15,-22-21 0,22 0 16,-64 22-16,22-22 16,21-21-16,-22 0 0,1 0 0,-1 0 15,-63 0-15,64-21 16,-22 0-16,21-1 0,22 1 15,-21-21-15,-22-22 0,64 43 16,0-21-16,-1 21 0,22-22 0,0 1 16,0 21-16,0-21 0,22-1 15,-1 22-15,0-21 0,64-43 16,-43 43-16,64-43 16</inkml:trace>
  <inkml:trace contextRef="#ctx0" brushRef="#br0" timeOffset="108749.09">2519 7387 0,'0'0'0,"-21"0"0,-1 0 15,1 0-15,0 0 0,21 21 16,-21 1-16,21-1 0,-21 0 15,0 21-15,21-21 0,-22 22 16,1-22-16,21 0 0,0 21 0,-21-20 16,0-1-16,21 21 0,-21-21 15,21 0-15,0 1 0,0-1 16,0-42 15,0-1-31,0 1 16,0 0-16,21 0 0,-21-21 0,21 20 15,0-20-15,0 0 0,22-1 16,-22 1-16,21 0 0,1 21 0,-1-22 16,0 22-16,1 0 0,-1 0 15,0 21-15,1 0 0,-1 0 16,21 42-16,-41-21 0,-1 22 16,0-22-16,-21 21 0,0 0 15,0 1-15,0-22 0,0 21 0,0-21 16,0 22-16,-21-22 0,0 0 15,21 0-15,-22 0 0,22 1 0,0-1 16,0-42 15,22-1-15,-1 1-16,-21-21 0</inkml:trace>
  <inkml:trace contextRef="#ctx0" brushRef="#br0" timeOffset="108977.96">3302 7027 0,'0'43'15,"0"-1"-15,-21 0 16,0 1-16,21-1 0,0 0 16,-22 22-16,1-22 0,21 1 0,-21 20 15,21-21-15,0 1 0,-21-22 0,21 21 16,0 22-1,0-22-15,0-21 16,21-21 0,0 0-16,0-21 15,1 0-15</inkml:trace>
  <inkml:trace contextRef="#ctx0" brushRef="#br0" timeOffset="109158.86">3154 7493 0,'0'0'0,"-21"0"0,-1 0 16,44-21 15,-1 21-31,0 0 0,0 0 16,0 0-16,22-21 0,-22 21 16,0-21-16,21 21 0,64-43 15,-64 43-15</inkml:trace>
  <inkml:trace contextRef="#ctx0" brushRef="#br0" timeOffset="110150.82">3873 7557 0,'22'21'31,"-1"-21"-31,-21-21 0,21-1 15,0 1-15,0 0 0,0-21 16,1 21-16,-22-22 0,0 22 16,0 0-16,0 0 0,0-22 15,-22 1-15,-41 42 16,42 0-16,0 0 0,-22 21 16,1 0-16,21 1 15,-22-1-15,1 21 0,21-21 0,-21 22 0,20-1 16,-41 85-1,63-106-15,0 21 0,0-20 16,0-1-16,0 42 0,21-63 16,0 21-16,22-21 0,-22 0 15,21 0-15,0 0 0,-20 0 0,20 0 16,0 0-16,1 0 0,-22-21 16,21 0-16,-21 0 0,43-43 15,-22-20 1,-42 63-16,0-22 15,0 22-15,0-21 0,0 21 0,0-22 0,0 22 16,0 0-16,-21 21 16,0 21-1,21 0-15,0 0 0,0 22 16,0-22-16,0 21 16,0-21-16,0 43 0,0-43 0,0 0 15,21 22-15,0-22 0,0-21 16,-21 21-16,21-21 0,1 21 15,-1-21-15,0 0 0,0 0 16,0 0-16,0-21 0,-21 0 16,43 0-16,-22-1 15,0 1-15,-21-21 0,21 21 0,0-22 16,1 22-16,-1-21 0,21 21 16,-21-22-16,0 22 0,22-21 15,-1 21-15,0 0 0,-20 21 0,105 0 16,-85 21-1,-21 0-15,0 21 0,-21-21 16,21 1-16,-21 20 0,0-21 0,0 21 16,-42 1-16,21-1 15,-21-21-15,-1 22 0,-41-1 16,62-42 0,44 0 15,-1 0-31,0-21 0,0 0 15,21-1-15,-20 1 0,20-21 16,-21 21-16,0-22 0,22 1 0,-22 21 16,0-21-16,0-1 0,0 1 0,0 21 15,1 0-15,-1-43 16,-21 85 0,0 0-16,0 1 0,-21-1 15,-1 21-15,1-21 0,0 22 16,0-1-16,0-21 0,0 21 0,-1-20 0,1 41 15,21 1 1,0-43-16,0 0 0,0 0 16,21-21-16,1 0 0,-1 21 15,0-21-15,21 0 0,-21 0 16,64 0-16,-64 0 16,22-21-16,-22 21 0,0-21 0,0 0 15,0 21-15</inkml:trace>
  <inkml:trace contextRef="#ctx0" brushRef="#br0" timeOffset="110345.71">5651 7324 0,'-42'0'15,"42"21"32,0 0-31</inkml:trace>
  <inkml:trace contextRef="#ctx0" brushRef="#br0" timeOffset="110517.61">5482 7662 0,'0'22'0,"0"-44"0,-21 44 0,21-1 16,0-42 47,0-1-63</inkml:trace>
  <inkml:trace contextRef="#ctx0" brushRef="#br0" timeOffset="111049.06">7324 6900 0,'0'0'15,"0"-21"-15,0 0 0,0 0 0,0 0 0,0 0 16,0-1-16,0 1 0,21 21 16,21-42-1,0 42-15,-20 0 0,-1 21 16,0 21-16,0-20 0,0 20 15,0 0-15,-21 43 0,22-22 16,-22-20-16,0 63 16,0-43-16,-22 43 0,1-64 15,0 1-15,21-1 0,-21-21 0,21 21 16,-21-20-16,21 20 16,21-63-1,0 0 1,0-1-16,0 1 0</inkml:trace>
  <inkml:trace contextRef="#ctx0" brushRef="#br0" timeOffset="111285.93">8170 6773 0,'0'-21'0,"0"42"0,-21-42 15,-21 42-15,21 1 16,-1-1-16,-20 0 0,0 21 0,-1-21 15,1 22-15,0-1 0,21 0 16,-64 64-16,43-63 0,-1 20 16,1-21-16,21 1 0,-22-1 0,22 0 15,0 1-15,-42 20 16,63 1 0,0-43-16,21-21 15,0 0-15,21-21 16</inkml:trace>
  <inkml:trace contextRef="#ctx0" brushRef="#br0" timeOffset="112787.83">8551 7345 0,'0'0'0,"21"-21"0,-21 0 15,0-1-15,0-20 16,0 21-16,0-21 0,0-1 15,0 22-15,-21 0 0,0 0 16,21 0-16,-21-22 0,0 22 0,0 0 16,-1 0-16,1 21 0,0 0 15,0 0-15,-21 21 16,20 0-16,1-21 0,0 42 16,-21-20-16,21 20 0,-64 85 15,64-85-15,0 1 16,-1-1-16,22 0 0,-21 1 0,21-1 15,0 0-15,0-21 0,21-21 16,1 22-16,-1-22 0,85 0 16,-1-22-1,-83 1-15,-1 0 16,21 0-16,-21 0 0,0 0 16,1-1-16,-1-20 0,0 0 0,0 21 15,0-22-15,-21-20 16,21-1-16,-21 43 0,22 0 15,-22 0-15,0 0 0,0 42 32,0 0-17,0 0-15,-22 21 0,22-20 16,-21 20-16,21-21 0,0 21 16,0-20-16,0 20 0,0-21 0,0 21 15,0-20-15,0-1 0,21 63 16,22-41-1,-22-43-15,0 0 0,0 0 16,22 0-16,-22 0 0,21 0 16,0-21-16,1 21 0,-1-22 0,127-83 15,-126 62 1,-1 1-16,-21 0 0,22-1 16,-22 1-16,-21 0 0,0-1 0,0 22 15,0 0-15,0 0 0,0 0 0,0-1 16,-21 22-16,-1 0 15,1 0-15,0 0 0,-21 0 0,21 0 16,-1 0-16,-20 22 0,21-22 16,21 21-16,0 0 0,0 0 15,0 0-15,0 0 0,42 22 16,1 20 0,-22-42-16,0 1 0,-21-1 0,21 21 15,0-21-15,0 0 0,-21 1 16,22-1-16,-22 0 0,0 0 0,0 0 15,21 0-15,0 1 0,0-22 16,-21 21-16,21-21 0,0 0 0,43 0 16,-22 0-1,-21 0-15,1-21 0,20-1 16,-21 22-16,21-21 0,-20 0 0,20 0 16,-21-21-16,21 20 0,-20 1 0,20-21 15,0-43-15,-21 64 16,1-64-16,-22 64 0,0 0 15,0-42-15,-22 63 0,1-22 16,0 1-16,0 21 0,0 0 16,-22 0-16,-41 21 15,20 22-15,43-22 16,-21 0-16,-1 43 0,22-22 16,0 0-16,0 1 0,0-22 15,21 21-15,-21-21 0,21 85 16,0-64-1,0-20-15,21-1 0,0-21 16,0 0-16,0 0 0,0 0 0,22 0 16,-22 0-16,64-43 15,-43 22-15,-21 0 0,0 0 16,22 0-16,-22-22 0,0 22 16,0-21-16,0 0 0,0-1 0,1 1 15,-1 21-15,-21-43 16,0 1-16,0 42 0,0 42 31,-21 0-15,21 0-16,-22 0 0,1 43 15,21-22-15,0 0 16,0-20-16,-21 20 0,21 21 0,0-41 16,0-1-16,0 0 0,21 0 0,-21 0 15,21 0-15,1-21 0,41 0 16,22 0-1,-64 0-15,21 0 0,-21-21 16,22 0-16,-22 0 0,0 0 16,21 0-16,-20-1 0,-1 1 0,0-21 0,0 21 15,0-22-15,-21 22 0,0 0 16,21 0-16,-21 0 0,0 42 31,0 0-31,-21 21 0,0-20 16,21-1-16,0 0 0,-21 21 15,21 1-15,0-22 0,0 0 16,0 0-16,0 0 0,0 0 16,21-21-16,0 0 0,0 0 15,1 0-15,-1 0 0,0 0 0,0 0 16,21 0-16,-20-21 0,41-21 16,-42 0-1,-21 20-15,21-41 16</inkml:trace>
  <inkml:trace contextRef="#ctx0" brushRef="#br0" timeOffset="112941.74">10499 6943 0,'-22'0'0,"44"0"0,-65 0 16,22 0-16,-21 0 16,42 21-16,0 0 15,0 0 1,21-21-1,0 0 1</inkml:trace>
  <inkml:trace contextRef="#ctx0" brushRef="#br0" timeOffset="113464.44">11049 6773 0,'0'-21'16,"0"42"-16,0-63 0,0 21 15,-21 21-15,0 0 0,-1 0 0,1 0 16,0 21-16,0 0 16,21 22-16,-21-22 0,0 42 15,21-20-15,-22-1 0,1 0 16,0 43-16,21-22 0,-21-20 16,21-1-16,-21 0 0,21 1 15,-21 20-15,21-42 0,0 1 16,0-1-16,0 0 0,0 0 0,-22-21 15,22-21 17,0 0-32,0 0 0,0-1 15,0-20-15,0 21 0,22-21 16,-1 20-16,0-20 0,21 0 16,-21-1-16,22 22 0,-1 0 0,22 0 15,-22 0-15,0 0 0,1 21 0,41 0 16,43 0-1,-106 0-15,22 42 0,-22-21 16,0 0-16,-21 0 0,0 22 0,0-22 16,0 21-16,-21 1 0,0-22 15,-85 63-15,0-41 16,64-22-16,-22 0 0,22 0 16,-22-21-16,22 0 0,0 21 15,-43-21 1,43 0-16,42-21 15,0 0-15,42 0 16,-21 0-16,22-22 0,-1 22 16,0 0-16,1-21 0</inkml:trace>
  <inkml:trace contextRef="#ctx0" brushRef="#br0" timeOffset="113701.78">11832 6731 0,'0'0'0,"0"21"16,-21-21-16,0 43 16,21-22-16,-21 0 0,-1 21 0,1 1 15,0-1-15,0-21 0,21 21 0,-21 22 16,0-22-16,-1 1 0,1-1 16,0-21-16,21 64 0,-42-22 15,42-42-15,0 1 16,21-22-1,0 0-15,21 0 0,-20 0 16,-1-22-16,0 22 0</inkml:trace>
  <inkml:trace contextRef="#ctx0" brushRef="#br0" timeOffset="114053.57">11896 7176 0,'-22'21'16,"22"0"-16,0 0 15,0 0-15,0 0 16,22-21 0,-1 0-16,0 0 0,0 0 0,43 0 15,-43-21-15,21 21 0,-21-21 16,43 0-16,-22-21 16,-42 20-16,0 1 0,21-21 15,-21 21-15,0 0 16,-21 21-1,0 0-15,0 0 0,-43 0 16,-42 63-16,64-21 16,21-20-16,0 20 0,-22-21 15,22 21-15,21 22 0,0-43 16,0 0-16,0 0 0,0 22 16,64-43-1,-43 0-15,21 0 0,1 0 16,-22 0-16,21-21 0,0 21 0,1-22 15,-1 1-15</inkml:trace>
  <inkml:trace contextRef="#ctx0" brushRef="#br0" timeOffset="114743.94">12636 7070 0,'22'0'0,"-1"-21"16,0 21-16,-21-22 15,21 22-15,0 0 0,-21 22 32,0-1-32,0 0 15,0 21-15,0-21 0,0 43 16,0-43-16,-21 21 0,0-20 15,0 20-15,21-21 0,0 0 16,-21 0-16,-1 1 0,1-1 16,21 0-16,-21-21 15,0-21 1,21 0-16,0-1 16,0 1-16,0-21 0,0 21 15,0 0-15,21-22 0,0 1 0,0 21 16,22-64-1,-1 64-15,0-21 0,1 20 0,41-20 16,-20 42-16,-22 0 0,106 0 16,-63 42-1,-64-20-15,0 20 0,1-21 16,-1 21-16,-21-20 0,0 20 16,0 0-16,0-21 0,0 1 0,0 20 15,0-21-15,-21 21 16,-1-20-16,-20-1 0,42 0 15,-21-21-15,0 0 0,0 21 0,21-42 63,21 0-63</inkml:trace>
  <inkml:trace contextRef="#ctx0" brushRef="#br0" timeOffset="115231.33">14182 7133 0,'0'0'0,"0"-21"0,0 0 15,0 0-15,0 0 0,0-1 0,-22 22 16,-20-42-16,0 21 0,-22 21 16,22 0-16,-22 0 15,22 0-15,0 0 0,21 0 16,-22 21-16,1 0 0,21 0 15,-22 22-15,-20 20 16,21 22-16,20-64 0,22 21 16,0 1-16,0-22 0,0 0 15,0 21-15,0-20 0,22-1 16,-1 0-16,21-21 0,-21 0 0,0 0 16,22 0-16,-1 0 15,0 0-15,-20-21 0,20 0 0,0 21 16,1-22-16,-1 1 0,-21 0 0,21-21 15,-20 21-15,20-1 0,-21-20 0,-21 21 16,21-21-16,-21 20 0,21-20 16,-21 21-16,0 0 0,0 42 31,-21 0-31,0 0 0,0 0 16,21 1-16,-21-1 0,0 21 0,21-21 15,0 0-15,-22 1 0,22 20 16,0-21-16,0 0 0,0 0 15,0 1-15,22-22 0,-1 0 16,42 0-16,-20 0 0,-1 0 16,0 0-16,-21-22 0,22 22 15,-1-21-15,0 0 0</inkml:trace>
  <inkml:trace contextRef="#ctx0" brushRef="#br0" timeOffset="115877.96">14690 7112 0,'0'-21'0,"0"42"0,21-63 16,-21 21-16,0-1 0,0 1 0,-21 42 31,21 1-15,-22-1-16,22 0 0,0 0 0,-63 106 31,63-85-31,-21-20 0,21-1 0,0 0 16,0 0-16,0 0 0,-21 0 0,21 1 15,0-1 1,0-42 15,0-1-31,0 1 0,0 0 16,0 0-16,21 0 0,-21-22 15,21 22-15,0-21 0,0 0 0,0-1 16,1 22-16,-1-21 0,0 21 16,21-1-16,-21 1 0,1 21 15,-1 0-15,0 0 0,0 0 0,0 0 16,0 0-16,-21 21 0,0 1 0,22 20 15,-22 0-15,0 1 16,0-1-16,0-21 0,0 43 16,0-43-16,0 0 0,0 0 15,0 0-15,0 0 0,0 1 16,-22-22-16,22 21 0,0-42 31,0-1-15,0 1-16,0 0 0,0 0 15,0 0-15,22-22 0,-1 22 16,0-21-16,21 0 0,22-22 16,63-21-16,-106 85 15,21-21-15,-21 21 16,22 0-16,-22 0 0,0 0 0,-21 21 16,0 1-16,0-1 0,0 0 0,0 21 0,0-21 15,0 1-15,-42 62 16,21-20-1,-1-43-15,1 0 0,21 0 16,-21-21-16,42 0 31,0-21-31,1 21 0,-1-21 16,0 0-16,0 0 0</inkml:trace>
  <inkml:trace contextRef="#ctx0" brushRef="#br0" timeOffset="116213.76">15642 7133 0,'0'21'16,"0"1"-1,21-22-15,0 0 16,1 0-16,-1 0 0,0 0 16,21 0-1,-21-22-15,22 22 0,-22-21 0,0 0 16,0 21-16,0-21 0,-21 0 15,0 0-15,0-1 0,0 1 16,-21 21 0,0 0-16,0 0 0,0 0 0,0 21 0,-1-21 15,-20 22-15,21-1 0,-21 0 16,-1 42-16,1 1 16,21-22-16,21-21 0,0 22 15,0-22-15,0 0 0,0 0 16,0 0-16,21 1 0,0-22 0,0 0 15,0 21-15,43-21 16,-43 0-16,0 0 0,22-21 16,-22-1-16,21 1 0</inkml:trace>
  <inkml:trace contextRef="#ctx0" brushRef="#br0" timeOffset="116634.56">16976 7070 0,'0'21'16,"21"-21"15,0 0-31,0 0 0,0 0 15,0 0-15,1 0 0,41-21 16,-42 21-16,22 0 0,-22 0 0,0 0 16,0 0-16,0 0 15,0 0-15,-42 0 16,-21 0 0,21 0-16</inkml:trace>
  <inkml:trace contextRef="#ctx0" brushRef="#br0" timeOffset="116766.48">16997 7176 0,'0'0'15,"-21"21"-15,21 0 0,0 0 16,0 0 0,21-21-16,-21 21 15,21-21-15,0 0 0,21 0 16,-20 0-16,20 0 0,0 0 0,1 0 16,-1 0-16,0-21 0</inkml:trace>
  <inkml:trace contextRef="#ctx0" brushRef="#br0" timeOffset="117374.55">18224 6922 0,'0'42'15,"0"-21"1,0 0-16,0 22 0,-21 20 15,0 1-15,21-22 0,-21 0 16,0-21-16,21 22 0,-21-22 16,21 21-16,0-21 0,-22 1 0,22-1 15,0 0-15,-21 0 16,21-42 0,21 0-1,1 0-15,-22-1 0,21-20 16,0 21-16,0-21 0,0 20 15,0-20-15,43-43 0,-43 43 0,21 0 16,107-43 0,-65 43-16,-41 21 0,20 21 15,-21 0-15,1 0 0,-22 21 16,21-21-16,22 84 16,-64-62-16,0 62 15,0-41-15,0-1 0,0-21 16,0 21-16,-21 1 0,-1-22 0,1 0 15,0 21-15,0-20 0,0-1 0,0 0 16,-1-21 0,44-21-1,-22 0 1,21-1-16</inkml:trace>
  <inkml:trace contextRef="#ctx0" brushRef="#br0" timeOffset="117722.35">18986 7218 0,'0'21'16,"0"0"-16,22-21 15,-1 0 1,0 0-16,0 0 0,0 0 16,22-21-16,-22 21 0,0-21 0,21 0 15,-21 21-15,1-21 0,41-43 16,-42 43-1,-21 0-15,0 0 0,0-1 16,-21 22-16,0 0 16,0 0-16,0 0 0,-1 0 0,-20 22 15,21-1-15,0 0 0,-43 42 16,43-41-16,0-1 0,0 21 16,0-21-16,-1 22 0,1-22 15,21 21-15,0-21 0,0 0 16,0 1-16,0-1 0,21-21 15,1 0-15,20 0 16,43 0-16,-64 0 0,21-21 16,0 21-16,1-22 0,-1 1 0</inkml:trace>
  <inkml:trace contextRef="#ctx0" brushRef="#br0" timeOffset="118270.56">19706 7049 0,'0'0'0,"0"-22"31,-21 44-31,0-1 16,0 0-16,-1 0 0,1 0 16,-21 64-16,21-22 15,0-41-15,21 20 16,0-21-16,0 0 0,0 0 0,0 1 16,0-1-16,21-21 15,0 0-15,0 0 16,21 0-16,-20 0 0,-1 0 0,21-21 15,-21-1-15,43-20 16,-1-21-16,-42 41 16,1 1-16,20-42 0,-21 63 15,-21-21-15,0-1 0,21 22 16,-21 22 0,0-1-16,0 0 15,0 0-15,-21 0 16,21 22-16,-21-22 0,21 0 0,0 21 15,0-21-15,0 1 0,0-1 16,21 0-16,0-21 16,0 0-16,1 0 0,20 0 15,-21 0-15,0 0 0,22 0 0,-22 0 16,21-21-16,-21 0 0,22 21 16,-1-22-16,21-41 0,1-43 15,-43 64 1,-21-43-16,0 64 0,0-21 15,0 20-15,-21 1 0,0 0 0,0 0 16,-1 0-16,-41 21 16,-22 0-16,64 0 15,-21 21-15,21 0 0,-1 0 16,22 0 0,0 1-16,22-1 15</inkml:trace>
  <inkml:trace contextRef="#ctx0" brushRef="#br0" timeOffset="118693.31">21018 6879 0,'43'-63'32,"-22"63"-17,0 0-15,0 21 16,-21 0-16,0 0 0,0 22 0,21-22 15,-21 21-15,0 0 0,22 1 0,-22-1 16,0 0-16,0 1 16,0-1-16,0 0 0,0 1 0,0 20 15,0-20-15,0-22 0,0 0 16,0 0-16,0 0 16,0-42-1,21 21 1,0-21-16,0 0 0,0 0 15,0-22-15,64-63 16</inkml:trace>
  <inkml:trace contextRef="#ctx0" brushRef="#br0" timeOffset="118909.19">21675 6795 0,'21'-22'16,"-42"44"-16,42-65 0,-42 43 15,-1 21-15,1 1 0,0-1 16,-21 0-16,21 21 0,-22 1 15,22-22-15,-21 21 0,21 0 0,-22 1 16,1-1-16,21 0 0,-22 1 16,22-1-16,0 0 0,0 1 0,-21-22 15,42 21-15,-22-21 0,22 1 0,0-1 16,0 0-16,22-21 16,-1 0-16,21 0 15,0 0-15,1-21 0,-1 0 0,0-1 0</inkml:trace>
  <inkml:trace contextRef="#ctx0" brushRef="#br0" timeOffset="119412.9">21971 7133 0,'0'0'16,"0"-21"-16,21 21 0,0-21 16,-21 0-1,0 0-15,0-1 16,0 1-16,0 0 0,0 0 15,-21 21 1,0 0-16,0 0 0,-22 21 16,22 0-16,0 0 0,-21 22 15,21-22-15,-22 21 16,22 1-16,0-22 0,0 21 0,0 0 16,-1-20-16,1 20 0,21-21 0,0 21 15,0-20-15,21-1 16,1-21-16,-1 0 0,0 0 15,0 0-15,21 0 16,-20 0-16,41-21 0,-21-1 0,-20 1 16,20 0-16,-21 0 0,0 0 0,0-22 15,1 22-15,-1-21 16,0 21-16,-21-22 0,0 22 0,21 0 16,-21 0-16,0 0 0,0 0 15,-21 42 1,21 0-16,-21 0 15,0 21-15,21-20 0,0-1 16,-22 21-16,22-21 0,0 22 0,0-22 16,0 0-16,0 0 0,0 21 0,0-20 15,0-1-15,22 0 16,-1-21-16,0 0 0,21 0 16,-21 0-16,1 0 0,20 0 15,-21-21-15,21 0 0,-20-1 16,20 1-16</inkml:trace>
  <inkml:trace contextRef="#ctx0" brushRef="#br0" timeOffset="120285.84">22691 6773 0,'0'0'0,"0"-21"16,0 0-16,-22 21 16,1 0-16,0 0 0,0 0 0,0 21 15,0 0-15,-1 1 0,-20 62 16,-21 22-1,41-64-15,1 1 0,0-1 16,21 0-16,0 1 0,0-1 16,0 0-16,0 1 0,0-22 0,0 0 15,0 43-15,21-43 16,0-21-16,1 0 0,20 0 16,-21 0-16,21 0 0,-20 0 15,-1-21-15,21-1 0,-21 1 16,0 0-16,43-64 15,-22 22-15,-21 21 0,-21 20 16,0 1-16,0 0 16,22 21-16,-44 0 15,22 21 1,-21 0-16,0 1 0,21 20 16,-21-21-16,0 0 0,21 22 0,-21-22 15,21 0-15,0 21 0,0-21 16,0 1-16,0-1 0,0 0 15,21 0-15,21-21 16,-21 0-16,0 0 0,22 0 16,-22 0-16,0-21 0,0 21 0,64-85 15,-43 22 1,-21 42-16,22-22 0,-22 22 16,0-21-16,0 21 0,-21-1 0,0 1 15,21 21-15,-21-21 16,0 42-1,0 0-15,-21 1 0,21-1 16,-21 0-16,21 0 0,-21 0 16,21 22-16,-21-1 0,21-21 15,0 0-15,0 0 0,0 1 16,0-1-16,21 0 0,0 0 0,0-21 16,0 21-16,43-21 0,-43 0 15,0 0-15,22 0 16,-1 0-16,-21 0 0,21-21 0,1 21 15,-1-21-15,-21 0 0,22-22 0,-1-20 16,21-43 0,-41 64-16,-1-1 0,0-20 15,-21 21-15,0 20 16,0 1-16,-21 21 0,0 0 16,-1 0-16,-20 0 0,0 43 15,21-22-15,-1 0 16,1 21-16,0-21 0,0 22 0,21-1 15,-21-21-15,21 22 0,0-22 0,0 0 16,21 64 0,42-64-16,-41-21 15,-1 0-15,21 0 0,-21 0 16,22 0-16,-1 0 0,-21 0 0,21 0 16,-20 0-16,-1-21 0,21-1 15,-21 1-15,0 21 16</inkml:trace>
  <inkml:trace contextRef="#ctx0" brushRef="#br0" timeOffset="120541.21">24278 7027 0,'0'0'0,"-21"0"16,21 22 78</inkml:trace>
  <inkml:trace contextRef="#ctx0" brushRef="#br0" timeOffset="120739.09">24299 7366 0,'0'0'0,"0"21"0,0 0 15,0 1-15,0-1 0,0 0 16,0 0-16,0 0 0,0 22 0,0-22 15,-21 0-15,0 0 16,0 0-16,-64 43 0,22-43 0,-1 0 16,-21 0-16,22 0 0,-43 1 15,21-22-15,-20 0 0,-1 21 0</inkml:trace>
  <inkml:trace contextRef="#ctx0" brushRef="#br1" timeOffset="126960.49">4487 8827 0,'0'0'0,"0"-22"16,0 1 0,0 0-16,0 42 62,0 0-62,0 1 16,0-1-16,21-21 15,1 21-15,-1-21 0,0 0 16,0 0-16,0 0 0,0 0 0,1 0 16,20-21-16,-21 21 0,43-43 15,20-20 1,-63 63-16,1-21 0,-1 0 15,-21-1-15,0 1 0,0 0 0,0 0 16,0 0-16,-21 21 0,-43-21 16,1 21-1,41 0-15,-20 0 0,0 21 16,-1-21-16,1 21 0,21 0 0,-21 0 16,-1 0-16,22 22 0,-21-22 15,21 0-15,-22 43 0,43 20 16,0-63-1,0 1-15,0-1 0,21 0 0,1 0 16,20 0-16,-21-21 0,21 0 0,-20 0 16,20 0-16,0 0 15,1 0-15,20 0 0,-21 0 0,-20-21 16,-1 21-16,21-21 0,-42 0 16,21 21-16,-21-21 0,0-1 15,-21 22 1,0 0-16,0 0 0,0 0 15,-22 0-15,22 0 0,-21 22 0,21-1 16,-22 0-16,1 0 0,21 0 0,-22 0 16,1 1-16,21 20 0,0-21 15,-43 43-15,43-22 16,21-21-16,0 0 0,0 0 16,0 1-16,0-1 0,0 0 15,21 0-15,0 0 0,1-21 0,-1 21 16,42-21-1,1 0-15,-22 0 0,0 0 16,64-21-16,-63 21 0,20-21 16,-21 0-16</inkml:trace>
  <inkml:trace contextRef="#ctx0" brushRef="#br1" timeOffset="127674.21">5524 8932 0,'0'0'0,"0"-21"0,0 0 0,0 0 15,0 0-15,-21 21 0,0 0 16,0 0-16,-43 0 16,22 21-16,21 0 15,0 0-15,0 0 0,-1 1 0,1-1 16,-42 63-16,63-20 16,-21-43-16,21 21 15,0-20-15,0-1 0,0 0 16,21-21-16,0 0 15,0 0-15,0 0 16,43 0-16,-43-21 0,0 0 16,21 21-16,-20-22 0,-1 1 15,21 0-15,-21 0 0,0 0 0,1 0 16,-1-1-16,0-20 16,0 0-1,-21 21-15,0-1 16,0 44 15,0-1-31,0 0 0,0 21 16,0-21-16,0 1 0,0-1 15,0 21-15,0-21 0,0 22 16,-21 41-16,21-41 0,0 62 16,0-41-16,0-1 15,0 1-15,0-1 0,0 1 0,-21 63 16,21-64-16,0 22 0,0-21 15,0-1-15,0 1 0,0-1 16,0 1-16,0-1 0,-21 22 16,21-22-16,0-20 0,0 20 0,-22 1 15,1-22-15,0 0 0,0 1 0,0-1 16,0-21-16,-1 21 0,-20-20 16,-43-1-1,64-21-15,0 0 0,-21 0 0,21-21 16,-1-1-16,-20 1 0,0 0 15,21-21-15,-22-1 0,22 1 0,0 0 16,-21-22-16,20 22 0,1-22 16,0 1-16,21 21 0,0-1 0,0-20 15,-21 42-15,21-22 0,0 1 16,0-22-16,0 22 0,42-43 16,-21 43-16,1 0 15,-1-1-15,21 1 0,-21 0 16,22-22-16</inkml:trace>
  <inkml:trace contextRef="#ctx0" brushRef="#br1" timeOffset="128013.49">6138 8975 0,'0'0'0,"0"-21"63,0-1-47,21 1-16,-21 0 15,-21 21 16,0 0-15,0 0-16,0 21 16,21 0-16,0 1 15,0-1-15,0 0 16,0 0 0,0 0-16</inkml:trace>
  <inkml:trace contextRef="#ctx0" brushRef="#br1" timeOffset="128289.34">6096 9313 0,'0'0'0,"0"22"0,21-22 31,0 0-31,0-22 16,-21 1-1,0 0 1,-21 21 0,0 0-1,0 21-15,0 0 16,21 1 0,21-22 15</inkml:trace>
  <inkml:trace contextRef="#ctx0" brushRef="#br1" timeOffset="128814.04">9229 8763 0,'21'-21'0,"0"-64"15,-21 64 1,21 21-16,-21 21 31,0 0-31,0 1 0,-21 41 16,21-42-16,-21 22 0,21-1 15,0-21-15,-21 21 0,-1 1 0,22-22 16,-21 0-16,21 21 0,0-20 16,-21-1-16,21 0 0,-21-21 0,21 21 15,0 0-15,-21-21 16,21-21-1</inkml:trace>
  <inkml:trace contextRef="#ctx0" brushRef="#br1" timeOffset="129244.57">9229 8446 0,'0'0'0,"0"21"0,-22 0 0,22 0 16,0 0-16,0 0 0,-21 1 16,21-1-16,0 0 15,0 0-15,0 0 0,21-21 16,1 0-16,-1 0 15,0 0-15,0 0 0,0 0 0,22-21 16,-1-21 0,-21 42-16,-21-21 0,0-1 15,0 1-15,0 0 0,0 0 0,0 0 16,0 0-16,0-1 0,-21 1 16,0 0-16,0 21 15,-1 0-15,1 0 0,0 0 0,-21 0 16,21 21-16,-1-21 0,1 21 15,21 1-15,-21-1 0,0 0 0,21 21 16,0 22 0,0-43-16,0 21 0,0-21 0,0 1 15,42 20-15,-21-42 0,1 21 16,-1 0-16</inkml:trace>
  <inkml:trace contextRef="#ctx0" brushRef="#br1" timeOffset="129787.3">9927 8615 0,'0'0'0,"-21"0"16,0 0-16,0 0 0,21 21 15,-43 0-15,43 0 0,-21 1 16,0-1-16,21 0 15,-21 42-15,21-41 0,-21 20 16,21-21-16,-22 0 0,22 22 0,0-22 16,0 0-16,0 21 15,0 1-15,0-22 0,0-42 63,0-1-63,0 1 15,0 0-15,0-21 0,0 21 0,43-43 16,20-63 0,-20 85-16,-22 21 15,21-22-15,0 22 0,22 0 0,-22-21 16,1 42-16,-1-22 0,0 22 0,1 0 16,-22 0-16,21 0 0,-21 0 15,0 22-15,1-1 0,-22 0 0,0 21 16,0-21-16,0 22 0,0-22 0,0 21 15,0 1-15,0-1 0,-22-21 16,1 21-16,0 22 16,-21-1-16,42-41 0,0-1 15,-21-21-15,21 21 16,0-42 0,0 0-1,21 21-15,-21-22 0</inkml:trace>
  <inkml:trace contextRef="#ctx0" brushRef="#br1" timeOffset="130085.17">10880 8340 0,'0'0'16,"0"42"-1,0-21-15,-22 22 16,-20-1-16,42 0 16,-21 1-16,-21 20 0,42-21 15,-22 1-15,1-22 0,21 21 0,0 1 16,0-22-16,0 21 0,0-21 16,0 0-16,0 1 0,0-1 0,0 0 15,0 0-15,0 0 16,21-21-1,1 0 1,-22-21-16,21 21 0,0-21 0,0 0 16</inkml:trace>
  <inkml:trace contextRef="#ctx0" brushRef="#br1" timeOffset="130305.08">10689 8700 0,'0'0'16,"-21"0"-16,42 0 31,0 0-31,0 0 0,22-22 16,-22 22-16,0 0 0,0 0 16,22 0-16,-22 0 0,0 0 15,0 0-15,43-21 16,-43 21-16</inkml:trace>
  <inkml:trace contextRef="#ctx0" brushRef="#br1" timeOffset="131151.07">12975 8827 0,'0'-22'16,"0"1"-16,21 21 15,0-21-15,-21 0 0,22 21 0,-22-42 16,21 20-16,-21 1 15,21 0-15,-21 0 0,0 0 0,0 0 16,0-1-16,0 1 0,-21 0 0,0 0 16,-1 0-16,1 0 0,0-1 15,-21 1-15,21 0 0,-1 0 0,-20 21 16,21 0-16,0 0 0,-22 0 16,22 0-16,-21 21 0,21 0 15,-22 0-15,22 1 0,0-1 16,-21 0-16,21 21 0,-1-21 0,-41 106 15,21-42 1,42-43-16,-22 1 0,1 41 16,21-41-16,0-22 0,0 21 15,0-21-15,0 1 0,21-1 0,1-21 16,20 21-16,21-21 16,-41 0-16,20 0 0,-21-21 15,21 21-15,1-21 0,-1-1 0,0 1 16,22-21-16,-22 21 0,1-22 15,-1 22-15,0-21 0,-21 0 16,22-1-16,41-63 16,-41 43-16,-22 21 15,-21 20-15,0 1 0,0 0 0,0 42 32,-21 0-17,0 22-15,-1-22 0,22 0 16,0 21-16,0 1 0,-21-22 0,21 21 15,0 1-15,0-1 16,0-21-16,0 21 0,0-20 0,0-1 0,21 42 16,1-42-1,-1 1-15,0-22 0,0 0 16,0 0-16,22 0 0,-22 0 0,21 0 16,-21 0-16,22-22 0,-22 22 0,21-21 15,0 0-15</inkml:trace>
  <inkml:trace contextRef="#ctx0" brushRef="#br1" timeOffset="131445.82">14203 8594 0,'0'0'0,"21"0"32,0 0-32,0 0 0,0 0 15,22 0-15,-22 0 16,0 0-16,0 0 0,0 0 0,1 0 16,-1 0-16,0 0 0,0 0 15,-21 21 16,-21-21-31,0 0 0,0 0 16,-1 0-16</inkml:trace>
  <inkml:trace contextRef="#ctx0" brushRef="#br1" timeOffset="131621.79">14118 8763 0,'-21'21'15,"42"-42"-15,-42 63 0,21-20 31,21-22-15,0 0-16,0 0 0,22 0 16,-22 0-16,0 0 15,0-22-15,0 22 0,1 0 0,-1-21 16,0 0-16,0 21 0</inkml:trace>
  <inkml:trace contextRef="#ctx0" brushRef="#br1" timeOffset="132085.23">15452 8488 0,'0'-21'0,"0"42"0,0-63 0,0 20 0,0-20 15,0 21 1,0 0-16,-22 21 15,1 0 1,21 21-16,0 0 16,0 0-16,-21 0 0,21 1 0,-21 20 15,21-21-15,0 21 0,0 43 16,-21-43-16,21-20 0,-21 20 16,21 0-16,-22 1 0,22-1 0,0-21 15,0 0-15,0 22 0,-21-22 0,21 0 16,0 0-1,21-21 1,1 0-16,-1 0 0,0-21 16</inkml:trace>
  <inkml:trace contextRef="#ctx0" brushRef="#br1" timeOffset="132940.93">15960 8530 0,'0'0'0,"0"-21"0,21 0 15,-21 0-15,0 0 16,-21 21 0,-1 0-16,1 0 15,0 21-15,0 0 0,21 0 16,-21 0-16,0 0 0,-1 22 16,22 20-1,-21-20-15,21-22 0,0 21 0,0-21 16,0 0-16,0 22 0,0-22 0,0 0 15,0 0-15,0 0 0,21 1 16,43-22 0,-43 0-16,0 0 0,0 0 0,1 0 15,-1 0-15,0 0 0,0 0 16,0-22-16,0 1 0,-21 0 0,22 0 16,-1 0-16,-21 0 0,21-1 0,-21-20 15,0 21-15,0 0 0,0-22 16,0 22-16,0 0 0,0-21 15,0 21-15,-21-1 0,0 1 0,-1 21 16,-20-21 0,21 0-16,21 0 0,21 0 31,0 21-15,0 0-16,22 0 0,41-22 15,22 22 1,-63 0-16,-1 0 0,21 0 0,-20 0 0,-1 0 15,0 0-15,1 0 0,-22 0 16,0 0-16,0 0 0,0 22 0,-21-1 16,0 21-1,0-21-15,0 0 16,-21 1-16,0-1 0,0 0 0,0 0 16,0 0-16,-1 0 0,22 1 0,-21-1 15,0 21-15,21 43 16,0-64-16,0 0 15,0 0-15,0 0 0,21-21 16,0 0-16,-21 22 0,43-22 16,41 0-1,-20 0-15,-43 0 16,21-22-16,-20 1 0,-1 0 0,0 0 16,21 0-16,1-43 15,-1 1 1,-21 20-16,-21 22 0,0 0 15,0-21-15,0 21 0,0-22 0,0-20 16,-21 42-16,21-1 0,-85-20 16,22 42-1,42 0-15,-43 0 16,43 0-16,0 21 16,0-21-16,21 21 0,0 1 15,0-1-15,0 0 16,21-21-1,0 0-15,0 0 0,0 21 16</inkml:trace>
  <inkml:trace contextRef="#ctx0" brushRef="#br1" timeOffset="133352.69">17801 8488 0,'0'-21'125,"0"0"-110,0-1 1,-21 22 0,21 22 30,0-1-30,0 0 15</inkml:trace>
  <inkml:trace contextRef="#ctx0" brushRef="#br1" timeOffset="133918.37">17759 8742 0,'0'0'0,"-21"0"15,-1 0-15,22-21 47,22 21-16,-1 0-31,0 0 16,0 0-16,-21 21 16,0 0-1,0 0-15,0 0 16,0 1-16,-21-1 16,0 0-16,0-21 15,-1 0-15,1 21 0,0-21 16,0 0-1,0 0 1,21-21 0,0 0-16,21 0 15,0-1-15,0 1 16,0 21-16,1-21 0,-1 0 16,0 21-1,0 0-15,0 0 16,-21 21-16,0 0 0,0 0 15,0 1-15,0-1 0,-21 85 16,-21-64 0,42-21-16,-21 0 0,-22 22 15,22-22-15,0 0 0,-21-21 0,20 21 16,-20 0-16,21 0 0,-21-21 0,-1 22 16,1-22-16,0 0 15,20 0-15,1-22 16</inkml:trace>
  <inkml:trace contextRef="#ctx0" brushRef="#br1" timeOffset="134637.97">17865 8403 0,'-22'0'78,"1"0"-62,0 0-1,0 0-15,0 0 16,0 0 0,21 21-16,21-21 62</inkml:trace>
  <inkml:trace contextRef="#ctx0" brushRef="#br1" timeOffset="141378.2">12848 10054 0,'0'0'0,"21"0"16,-21 21-16,21-21 15,-21 22 1,22-22-1,-1-22 17,0 1-32,0 0 15,-21 0-15,0 0 16,0 0-16,0-1 0,0 1 0,0 0 16,0 0-16,0 0 0,0-22 15,-21 22-15,0 0 0,0 0 0,21 0 16,-43-22-16,1 22 0,0 21 15,20 0-15,1 0 16,0 0-16,0 0 0,0 21 16,0 1-16,-1-1 0,-20 0 0,21 21 15,0-21-15,0 22 0,-1-1 0,1-21 16,0 22-16,21-1 0,-21 0 16,0 1-16,21-1 0,-21-21 0,21 21 15,0 1-15,0-22 0,0 21 16,0-21-16,0 1 0,21 41 15,0-42-15,21 0 16,-21-21-16,1 0 0,-1 0 16,0 0-16,0 0 0,0 0 0,22-21 15,-22 0-15,0 21 0,21-21 0,43-64 16,-43 64-16,-21-21 16,22 21-16,-22-22 0,42-20 15,-41 42-15,-1-22 0,-21 1 16,0 21-16,21-22 0,-21 22 15,21-42-15,-21 20 16,0 65 15,0-1-31,-21 0 0,0 0 0,21 21 16,0-20-16,0 20 0,0-21 16,-21 21-16,21-20 0,0 20 0,0-21 15,0 21-15,0-20 0,0 41 16,0-21-1,0-20-15,0-1 0,0 0 0,21-21 16,-21 21-16,21 0 0,42-21 16,-41 0-16,20 0 15,-21 0-15,21-21 16,-20 0-16,-1 0 0,21 0 0</inkml:trace>
  <inkml:trace contextRef="#ctx0" brushRef="#br1" timeOffset="141706.01">14182 10054 0,'21'0'47,"0"0"-47,0 0 15,0 0-15,0 0 16,1 0-16,-1 0 0,0 0 16,0 0-16,0 0 15,-21 21 16,-21-21-31,0 0 16,0 0-16</inkml:trace>
  <inkml:trace contextRef="#ctx0" brushRef="#br1" timeOffset="141917.88">14055 10245 0,'0'0'0,"0"21"0,21-21 32,0 0-17,0 0-15,0 0 16,0 0-16,1 0 0,-1 0 16,0 0-16,0 0 15,0-21-15,0 21 0,1-21 16</inkml:trace>
  <inkml:trace contextRef="#ctx0" brushRef="#br1" timeOffset="143117.78">15494 9927 0,'21'0'0,"-21"-21"32,0 0-32,21 21 15,-21-21-15,0 0 0,0-1 16,21 1-16,1 0 0,-22 0 15,21 0-15,0 21 16,-21-21-16,42 21 0,-42-22 0,21 22 16,1 0-16,-1 0 15,0 0-15,0 22 0,-21-1 16,21 0-16,-21 0 0,0 21 16,21 22-16,1-22 15,-22-21-15,0 22 0,0-1 0,0-21 16,0 22-16,0-22 0,-43 63 15,-41 22 1,41-85-16,22 22 0,-21-22 0,-1 21 16,1-21-16,21 1 15,-21-1-15,-1 0 0,22 0 0,-21 0 0,-43-21 16,43 0 0,21 0-16,-1-21 0,22 0 15,0 0-15,-21-22 0,21 22 0,0-21 16,0 21-16,0-22 0,0 22 15,0-21-15,0 21 0,21-22 16,1 22-16,-1 0 0,0 0 0,0 0 16,0 0-16,0 21 0,1 0 15,-1 0-15,0 0 0,0 0 0,0 0 16,0 21-16,1 0 0,-1 0 0,-21 0 16,42 43-1,0 20 1,-20-62-16,-22-1 0,21 0 0,0 0 15,-21 0-15,21 0 0,0-21 0,-21 22 16,21-22-16,1 0 0,-22 21 16,21-21-16,0 0 0,0 0 15,0 0-15,0 0 0,1 0 0,-1-21 16,21-1-16</inkml:trace>
  <inkml:trace contextRef="#ctx0" brushRef="#br1" timeOffset="143985.64">16595 10012 0,'0'0'0,"0"-21"16,-22 21-16,1 0 16,0 0-16,0 21 0,0 0 15,0 0-15,-1 0 0,1 1 16,0-1-16,-21 42 0,21-42 15,-1 1-15,1-1 0,0 21 16,21-21-16,0 0 0,0 1 16,0-1-16,0 0 0,0 0 0,21 0 15,0 0-15,43-21 16,-43 0-16,21 0 0,-20 0 0,-1 0 16,21 0-16,-21 0 0,0-21 15,22 0-15,-22 21 0,0-21 0,43-43 16,-43 43-1,-21 0-15,21 0 0,-21-21 16,21 20-16,-21 1 0,0 0 0,0 0 16,0 0-16,-21 0 0,0-1 15,0 22-15,-1 0 0,-20-21 16,21 21-16,-21 0 0,20 0 16,22-21-1,43 21 1,-22 0-16,21-21 15,-21 21-15,22 0 0,-1 0 16,0 0-16,-20 0 0,83-21 16,1 21-1,-85 0-15,1 0 16,-1 0-16,0 0 0,0 0 16,-21 21-16,0 0 15,0 0 1,0 0-16,-21-21 0,21 22 0,-21-1 15,0 0-15,-1 0 0,1 0 16,21 0-16,0 1 0,0-1 16,0 0-16,0 21 15,0 1-15,21-22 16,1-21-16,-1 0 16,0 0-16,0 0 0,0 0 15,0 0-15,22 0 0,-22 0 0,0-21 16,0-1-16,0 22 0,43-42 15,-43 21-15,21-21 16,-20 20-16,-1 1 0,0 0 16,0 0-16,0-21 0,-21 20 15,0-20-15,0 21 0,0 0 0,0-22 0,-21 1 16,-21 21 0,21 21-16,-1-21 0,-20 21 15,21 0-15,0 0 0,0 21 0,-22 0 16,22-21-16,0 21 15,0 0-15,-22 22 0,22-1 16,0-21-16,21 0 16,21-21-1</inkml:trace>
  <inkml:trace contextRef="#ctx0" brushRef="#br1" timeOffset="144473.03">18161 9991 0,'0'0'15,"0"-21"17,-21 21 15,21-22 15,0 1-46,0 0-1,0 0 1,-21 21 0,21 21 30,0 0-30,0 0 0,0 1-1</inkml:trace>
  <inkml:trace contextRef="#ctx0" brushRef="#br1" timeOffset="145086.7">18140 10224 0,'-43'21'31,"43"-42"16,0-1-31,0 44 31,0-1-32,0 0 1,0 0-1,0 0 1,0 0 0,-21-21-1,21-21 32,0 0-47,21 21 16,1 0-1,-1 0 1,0 0-16,-21 21 16,21-21-1,-21 21-15,0 1 0,0-1 16,0 21-16,-21-21 0,21 0 16,-21 1-16,0-1 0,-1 0 15,1-21-15,-21 21 0,21 0 0,0 0 16,-1-21-16,1 22 0,-42-22 15,20 0 1,22 0-16,0 0 0,0 0 0,0 0 16,0 0-16</inkml:trace>
  <inkml:trace contextRef="#ctx0" brushRef="#br1" timeOffset="146281.21">18119 9864 0,'-22'0'16,"1"0"31,21 21-31,21-42 46,-21 0-31,-21 21 1,0 21-1,21 0-31,-21-21 15,21 21-15,21-21 47,0 0-31,0 0 0,-21-21-16,0 0 15,0 0 1,0 42 31,-21-21-47,21 21 0,-21-21 15,21 21-15,0 0 16</inkml:trace>
  <inkml:trace contextRef="#ctx0" brushRef="#br1" timeOffset="168692.8">10604 7049 0</inkml:trace>
  <inkml:trace contextRef="#ctx0" brushRef="#br1" timeOffset="-208655.54">12890 11409 0,'0'21'16,"22"-21"-16,-1 0 140,0 0-108</inkml:trace>
  <inkml:trace contextRef="#ctx0" brushRef="#br1" timeOffset="-207975.93">13060 11451 0,'0'-21'47,"0"0"-47,0 0 0,0 0 15,0-1-15,0 1 16,0 0-16,-21-21 16,-1 21-16,1 21 0,0-22 0,0 22 15,0 0-15,0 0 16,-22 0-16,22 22 0,0-22 0,0 21 15,0 0-15,-43 21 16,43-21-16,0 22 0,0-22 0,-1 21 16,1-21-16,21 1 15,-21 20-15,0-21 0,21 21 0,-21-20 16,21-1-16,0 21 0,0 0 16,0 1-16,0-22 15,0 0-15,21 0 0,0-21 16,0 0-16,0 0 15,1 0-15,-1 0 0,0 0 16,0 0-16,21 0 16,-20-21-16,-1 21 0,42-42 15,-42 21-15,1 21 0,-1-22 16,21-20-16,-21 21 0,0 0 0,22-64 16,-22 43-16,-21-1 15,21 22-15,0-21 0,-21 0 16,0 20-16,0 1 0,0 0 15,0 42 17,0 0-32,-21 1 0,21-1 15,-21 0-15,0 21 0,21-21 0,-21 22 16,21-22-16,0 85 16,0-85-16,0 21 0,0-21 15,0 1-15,21-1 0,-21 0 16,21-21-16,0 21 0,0 0 0,0-21 15,1 0-15,-1 0 16,0 0-16,0 0 0,21 0 0,-20 0 16,-1 0-16,0 0 0,0 0 0,21-21 15,1-21 1,-22 42-16,0-21 0,0-1 0,0 1 16,1 0-16,-1 0 0</inkml:trace>
  <inkml:trace contextRef="#ctx0" brushRef="#br1" timeOffset="-207664.1">14203 11430 0,'0'0'0,"-21"21"15,42-21 32,0 0-47,0 0 0,0 0 0,0 0 16,1 0-16,-1 0 16,0 0-16,0 0 0,0 0 15,0 0-15,1 0 0,-1 0 16,-21-21-16,21 21 15</inkml:trace>
  <inkml:trace contextRef="#ctx0" brushRef="#br1" timeOffset="-207404.25">14118 11578 0,'-21'21'16,"42"-42"-16,-42 64 16,21-22-1,21-21 1,0 0-16,0 0 0,1 0 16,-1 0-16,0 0 0,0 0 0,0 0 15,0 0-15,1 0 0,-1 0 0,0 0 16,0 0-16,0 0 15,-21-21 1</inkml:trace>
  <inkml:trace contextRef="#ctx0" brushRef="#br1" timeOffset="-206851.2">15452 11197 0,'0'0'0,"21"0"32,0 0-32,0 0 0,0 0 15,0 0-15,22 0 0,-22 0 16,21 0-16,-21 0 0,22 0 0,-22 0 15,42 0-15,1 0 16,-22 0-16,-21 0 0,1 0 16,-1 0-1,-42 0 1,-1 0 0,1 0-16,-21 0 0,21 0 15</inkml:trace>
  <inkml:trace contextRef="#ctx0" brushRef="#br1" timeOffset="-206282">15621 11197 0,'0'0'0,"-21"0"0,21 21 15,-21-21-15,-1 22 0,1-1 16,0 21 0,0-21-16,0 0 15,21 1-15,-21-1 0,21 0 16,-22 0-16,22 0 0,-21-21 15,21 21-15,-21-21 0,21 22 16,21-44 47,0 22-48,1-21-15,-1 21 16,0 0-16,0 0 0,0 0 15,0-21-15,1 21 0,20 0 0,-21 0 16,0 0-16,0 0 0,1 0 16,20 21-16,-21-21 0,21 21 15,-20 1-15,-1-1 0,0-21 16,0 21-16,-21 0 0,0 0 0,21 0 16,-21 1-16,0-1 0,0 0 15,0 0-15,-21 0 0,0-21 16,-21 43-16,-22-22 15,43-21-15,-21 0 0,20 0 16,-20 21-16,21-21 0,0 0 16,-22 0-16,22 0 0,0 0 15,0 0-15,0 0 0,0 0 0,-1 0 16,1 0-16,0 0 0,0 0 0,0 0 16,0 0-16,21-21 15,-22 21-15,1 0 16,21-21-1,21-1 1,1 22 0,-1-21-16,0 21 0</inkml:trace>
  <inkml:trace contextRef="#ctx0" brushRef="#br1" timeOffset="-205333.97">16531 11261 0,'0'0'0,"0"-21"0,0-1 15,-21 22 17,21 22-32,-21-1 0,0-21 15,-1 21-15,1 0 0,0 0 16,0 0-16,0 1 0,0 20 15,-1-21-15,1 0 0,0 0 16,0 1-16,0-1 0,0 0 0,-1 0 16,22 0-16,-21 0 0,21 22 15,0-22-15,21-21 16,1 21-16,20-21 0,-21 0 16,0 0-16,22 0 0,-22 0 0,21 0 15,-21 0-15,22 0 0,-22 0 16,0-21-16,21 21 0,-21-21 0,1 0 15,-1-1-15,0-20 16,-21 21-16,0-21 16,0-1-16,0 22 0,0 0 15,0 0-15,-21 0 0,21-1 16,-21 1-16,-1 0 0,1 21 16,21-21-16,0 0 31,21 21-16,1 0-15,-1-21 0,21 21 16,22-22 0,-43 22-16,21 0 0,-21-21 15,22 21-15,-22 0 0,21 0 0,0 0 16,-20 0-16,20 0 0,-21 0 0,43 0 16,-43 21-1,-21 1-15,0-1 0,0 0 16,0 0-16,0 0 15,0 0-15,-21 1 0,-1-1 0,1 0 16,21 0-16,-21 0 0,0 0 0,21 22 16,0-1-1,-21 0-15,21-20 0,0-1 16,21-21 0,0 21-16,0-21 0,0 21 0,1-21 15,20 0-15,-21 0 0,0 0 0,22 0 16,-1 0-16,-21 0 0,21-21 15,-20 0-15,20 21 0,0-21 16,-21-1-16,1 22 0,-1-21 0,0 0 16,0-21-16,-21 21 0,0-1 15,0-20-15,0 21 0,0-21 0,0 20 16,0-20-16,-21 21 0,0-21 16,0 20-16,-1 1 0,-20 0 0,21 0 15,0 0-15,-22 21 0,22 0 16,-21 0-16,21 0 0,0 0 0,-1 0 15,-20 0-15,21 0 0,0 0 0,0 21 16,-1 0-16,22 0 16,-21 0-16,21 1 0,-21-1 15,21 0-15,0 0 16,0 0 0,21-21-16,0 0 0,22 0 15,-22 0-15,0 0 0,21 0 16</inkml:trace>
  <inkml:trace contextRef="#ctx0" brushRef="#br1" timeOffset="-205073.68">17970 11303 0,'0'-21'62,"0"42"-15,0 0-31,0 0-16</inkml:trace>
  <inkml:trace contextRef="#ctx0" brushRef="#br1" timeOffset="-204654.89">17970 11705 0,'0'-21'31,"22"21"-16,-1 0 1,0 0 0,-21 21-1,0 0-15,0 1 16,0-1-16,0 0 16,0 0-16,0 0 0,-21 0 15,0 1-15,-1-1 0,1-21 16,0 21-16,-21 0 0,21 0 0,-22 0 15,1-21-15,21 22 0,-22-22 16,1 0-16,0 0 0,-1 0 0,-41 0 16,41 0-16</inkml:trace>
  <inkml:trace contextRef="#ctx0" brushRef="#br1" timeOffset="-203795.25">15557 11176 0,'22'0'47,"-22"21"0,0 0-32,0 1-15,0-1 16,-22 0-16,1-21 0</inkml:trace>
  <inkml:trace contextRef="#ctx0" brushRef="#br0" timeOffset="-178590.74">487 12086 0,'0'-21'15,"0"0"-15,-21 21 0,-1-21 16,22 0-16,0-1 16,0 1-16,0 0 0,0 0 15,-21 0-15,21 0 31,21 42 1,-21 0-32,22 0 0,20 0 0,-21 22 15,21 41-15,-20-41 16,-1-1-16,0 0 0,21 43 16,-21 0-1,-21-43-15,0 0 0,0 1 16,0-22-16,0 21 0,0 43 15,0-43 1,0-21-16,0-42 47,0 0-47,0 0 16,0 0-16,0-1 0,0 1 15,0 0-15,22-21 0</inkml:trace>
  <inkml:trace contextRef="#ctx0" brushRef="#br0" timeOffset="-178274.92">1143 11832 0,'0'0'0,"0"21"31,-21 1-15,0-1-16,-1 21 0,22 0 0,-42 64 16,0 0-1,21-64-15,21 1 0,-22 20 16,1-20-16,0-22 0,21 21 16,-42 64-1,42-85-15,0 0 16,0-42 31,21 0-47</inkml:trace>
  <inkml:trace contextRef="#ctx0" brushRef="#br0" timeOffset="-176292.27">1714 12425 0,'22'0'15,"-44"0"-15,65 0 0,-43-21 0,21 21 16,-21-21-16,21 21 0,-21-22 0,0 1 16,0 0-16,0 0 15,0 0-15,0 0 0,0-22 0,0 22 16,-21 0-16,0-21 15,-22-22-15,22 43 16,0 21-16,0 0 0,0 0 16,0 0-16,-22 21 0,1 0 15,21 0-15,-22 22 0,22-22 16,0 21-16,-21-21 0,21 22 16,-1-1-16,22-21 0,0 22 0,-21-22 15,21 21-15,0-21 0,0 0 16,0 22-16,0-22 0,0 0 0,0 0 15,21 0-15,1-21 16,20 0-16,0 0 16,-21 0-16,22 0 15,-22 0-15,0-21 0,21 0 0,-20 0 16,20 0-16,-21 0 0,21-1 16,-20-20-16,-1 21 0,0-21 0,0 20 15,-21-20-15,21 0 0,0-43 16,-21 64-16,0 0 15,0 0-15,0-1 16,22 22-16,-22 22 31,0-1-31,0 21 0,0-21 16,0 0-16,0 1 0,0 20 16,0 21-16,0-41 15,-22-1-15,22 0 0,0 0 16,0 21-16,0-20 0,0-1 15,0 0-15,0 0 0,22 0 16,-1-21-16,0 0 0,0 0 16,0 0-16,0 0 0,1 0 15,-1 0-15,0 0 0,21 0 0,-21-21 16,22 0-16,-1 21 0,-21-21 16,22 0-16,-1-1 0,0-20 0,22 0 15,-43-1 1,21 1-16,-21 21 0,1-21 0,-22-1 15,0 22-15,0 0 0,0-21 16,0 20-16,-22 1 0,1 21 16,0 0-16,-21 0 15,21 21-15,-43 1 0,43-1 16,0 0-16,0 0 0,21 0 16,0 0-16,0 1 15,21-1-15,0-21 16,0 0-16,0 21 0,0 0 15,22-21-15,-22 0 0,0 21 0,0-21 16,0 21-16,1-21 0,-1 22 0,21-1 16,-21 0-1,-21 0-15,0 0 16,0 0-16,0 1 0,0-1 16,0 0-16,0 0 15,0 0-15,21 0 16,1-21-1,-1 0-15,21 0 0,-21 0 16,0 0-16,22 0 0,-22 0 16,21 0-16,22 0 0,-22 0 15,0-21-15,-20 0 0,20 21 16,-21-21-16,21 0 0,-20 0 16,-1 21-16,0-22 0,0 1 0,-21-21 15,0-22 1,0 43-16,0 0 0,0 0 0,0 0 15,-21 0-15,0-1 0,0 1 16,-1 21-16,-20 0 16,21 0-16,0 0 0,0 0 15,-1 21-15,1-21 0,0 22 0,0-1 16,0 0-16,0 21 0,21-21 16,-22 64-16,22-43 15,0-20-15,0-1 16,0 0-16,0 0 0,22 0 15,-1-21-15,0 21 16,0-21-16,0 0 16,0 0-16,1 0 0,-1 0 15,0-21-15,0 0 0,0 21 16,-21-21-16,21 0 0,1 0 16,-22-1-16,0 1 0,21 0 0,0 0 15,-21 0-15,21 0 16,-21-1-16,0 1 0,0 0 15,0 0 1,0 42 15,0 0-15,0 0-16,0 1 0,0-1 16,-21 0-16,21 0 0,0 0 15,0 0-15,0 1 0,0-1 0,0 0 16,0 0-16,0 0 15,0 0-15,0 1 0,21-22 32,-21 21-32,21-21 0,0 0 0,1 0 15,-1 0-15,0-21 0,0 21 16,0-22-16,43-20 16,-22-21-1,-21 41-15,0 1 16,-21 0-16,0 0 0,22 0 0,-1-22 15,-21 22-15,0 42 47,0 1-31,0-1-16,0 0 16,-21-21 46,-1 0-31,1 0 94,0 0-78,0 0 0</inkml:trace>
  <inkml:trace contextRef="#ctx0" brushRef="#br0" timeOffset="-175019.79">2879 12192 0,'0'0'0,"0"21"47,0 0-47,0 1 0,0-1 0,0 0 16,0 0-16,0 0 15,0 0-15,0 1 0,0-1 16,0 0-16,0 0 15,-22-21-15,22 21 0,-21-21 16,0 0 0,0 0-1</inkml:trace>
  <inkml:trace contextRef="#ctx0" brushRef="#br0" timeOffset="-174795.29">2709 12002 0,'0'0'0,"0"-22"0,0 44 78,0-1-78,21-21 15,1 0-15,-22 21 0,21-21 16,0 21-16</inkml:trace>
  <inkml:trace contextRef="#ctx0" brushRef="#br0" timeOffset="-174151.66">3535 11896 0,'0'-21'16,"-21"21"15,21 21-31,0 0 16,-22 0-16,22 0 0,0 0 15,0 22-15,0-22 0,0 21 16,0-21-16,0 22 0,0-1 0,-21-21 15,21 22-15,0 20 16,-21-42-16,21 43 0,0-43 16,0 0-16,0 0 15,0 0-15,-21 1 0,0-22 47,21-22-31,0 1-16,0 0 15,0 0-15,0 0 0,0 0 16,0-22-16,21 22 16,21-21-16,-21 21 0,1-1 15,-1 1-15,21 0 0,-21 0 0,22 21 16,-1 0-16,-21-21 0,21 21 16,85 21-1,-84-21-15,-22 21 0,0 0 16,0 0-16,0 1 0,-21-1 0,0 0 15,0 42-15,0-41 16,0-1-16,0 0 0,-21 0 0,0 0 16,0 0-16,0 1 0,-22-22 0,22 21 15,-21-21-15,21 21 0,-22 0 16,22-21-16,-21 0 0,21 0 16,0 0-16,-22 0 0,22 0 0,0 0 15,0 0 1,0 0-16,21-21 31,21 21-31,0-21 16,0 0-16,0 21 0,0-22 0</inkml:trace>
  <inkml:trace contextRef="#ctx0" brushRef="#br0" timeOffset="-173819.29">4339 11875 0,'-21'84'32,"21"-63"-32,0 1 0,0 20 15,0 0-15,0-21 0,0 22 0,-21-1 16,21 0-16,0-20 0,-21 20 15,21-21-15,-22 0 0,22 22 0,0-1 16,-21 0 0,21-21-16,0 1 15,-21-22-15,42-22 47,0 1-31,1 0-16,-1 0 15</inkml:trace>
  <inkml:trace contextRef="#ctx0" brushRef="#br0" timeOffset="-173383.54">4445 12383 0,'21'0'15,"0"0"-15,0 0 16,1 0-1,-1 0-15,0 0 0,0 0 16,0-22-16,0 22 0,1-21 16,-1 0-16,0 0 15,-21 0-15,0 0 16,0-1 0,-21 22-1,0 0-15,-1 0 16,1 0-16,0 22 0,0-1 15,0-21-15,-22 42 16,22 0-16,21-20 16,-21-1-16,21 21 0,0-21 15,0 0-15,0 1 0,0-1 0,0 0 16,0 0-16,21-21 16,0 0-16,1 0 0,-1 0 15,0 0-15,0 0 16,0 0-16,0 0 0,1 0 15,-1 0-15,21-21 16,-21 0-16,0 0 16,-21-1-1</inkml:trace>
  <inkml:trace contextRef="#ctx0" brushRef="#br0" timeOffset="-173171.66">4720 12531 0,'0'-21'125</inkml:trace>
  <inkml:trace contextRef="#ctx0" brushRef="#br0" timeOffset="-171406.23">6562 12234 0,'21'-21'0,"0"21"16,-21-21-16,0 0 0,0 0 16,21 0-16,-21-1 0,0 1 15,0-21-15,0 21 0,0 0 16,0-1-16,0 1 0,0 0 0,0 0 15,-21 0-15,21 0 0,-21 21 16,0 0-16,-1 0 16,1 0-16,0 21 0,0 0 15,0 0-15,-22 64 16,-20 21-16,42-64 16,21 21-16,-21-20 0,-1 20 0,22-20 15,0-1-15,0 0 0,0 43 16,22-22-1,-1-41-15,0-1 0,0-21 0,0 21 16,0-21-16,22 0 0,-1 0 16,-21 0-16,22 0 0,-1 0 0,43 0 15,42-42 1,-85 20-16,0 1 0,43-21 16,-43 21-16,-21 0 0,1-1 15,20 1-15,-21 0 0,0-21 16,0 21-16,-21-22 15,22 22-15,-22 0 0,0 42 32,0 0-17,0 0-15,0 1 0,0 20 16,0-21-16,0 0 0,0 0 0,0 1 16,-22 20-16,22-21 0,0 0 0,0 0 15,0 22 1,0-22-16,0 0 0,0 0 0,22-21 15,-1 21-15,0-21 0,0 0 16,0 0-16,0 0 0,1 0 16,-1-21-16,21 0 0,-21 0 0,0 21 15,1-21-15,-1 0 0,0-1 16,-21-62-16,0 20 16,0 43-16,-21 0 15,0 0-15,-1 0 0,1-1 16,-21 22-16,21 0 0,-22 0 0,1 0 15,21 0-15,-21 0 0,20 22 16,-20-1-16,21-21 0,0 21 0,0-21 16,21 21-16,0 21 15,42-42-15,-21 0 16,0 0-16,22 0 0,-22 0 16,21 0-16,0 0 0,1 0 0,-1 0 15,0-21-15,22 21 0,-22-21 16,1 21-16,20-21 0,-21 0 0,1 0 15,-1 21-15,0-22 0,-20 1 16,20 21-16,-21-21 0,0 21 0,-21-21 16,21 21-16,-21 21 31,0 0-31,0 0 16,-21 1-16,21-1 0,-21 0 0,21 0 15,0 21-15,-21-20 0,0 20 16,21 0-16,0 1 0,-21-1 15,-1 0-15,1 22 0,0-22 0,21 22 16,-21-22-16,0 106 16,-22-21-1,43-85-15,-21 22 0,21-22 16,0-21-16,0 1 0,0-1 16,21-21-1,1-21 1,-22-1-1,0 1-15,0-21 0,0 21 0,21-64 16,0 0 0,0 43-16</inkml:trace>
  <inkml:trace contextRef="#ctx0" brushRef="#br0" timeOffset="-171137.19">7789 12615 0,'21'-84'16,"-42"232"-16,21-212 0,21-84 0,-21 106 15,22 21-15,-1-22 0,-21 22 0,21 0 16,0 0-16,0 21 0,0-21 15,1 21-15,62 0 16,-41 21-16,-22-21 0,0 21 16,0 0-16,0 0 0,-21 22 15,21-22-15,-21 0 0,0 0 0,0 22 16,-21-22-16,0 0 0,0 0 16,0 0-16,0 0 0,-1 1 15,-20-22-15,21 21 0,-21-21 16,42 21-16,-22-21 15,44 0 1,-1-21-16,0 21 16,0-21-16,21-1 0,-20 22 15,-1-21-15,21 0 0</inkml:trace>
  <inkml:trace contextRef="#ctx0" brushRef="#br0" timeOffset="-170486.58">8509 12298 0,'0'0'0,"0"21"31,0 0-15,-21 0-16,21 1 15,-21-1-15,21 0 0,-22 42 16,22 1-16,0-43 16,0 0-16,22 0 15,-1-21 1,0 0-16,21 0 0,-21 0 15,22 0-15,-22 0 0,42-21 16,-20 0-16,-22 0 0,0 21 0,43-64 16,-43 43-1,0 0-15,-21-21 0,0 21 16,0-1-16,0 1 0,0 0 16,0 0-16,0 42 31,0 0-16,-21 0-15,0 1 0,21-1 16,0 0-16,-22 42 16,22-20-16,-21 41 0,21-41 0,0-1 15,0 22-15,0-22 16,0 21-16,0 1 0,0-22 0,0 22 16,0-1-16,21-20 0,1 62 15,-22-62-15,21 63 16,-21-64-16,21 21 0,-21 22 15,0-43-15,0 1 0,0-1 0,0-21 16,0 0-16,0 22 0,0-22 16,-21-21-16,21 21 0,-21 0 0,-1-21 15,1 0-15,0 0 16,0 0-16,0 0 0,0-21 16,-1 0-16,1 0 0,0-22 0,0 22 15,0-21-15,0 0 0,21-22 0,0 22 16,0-22-16,0 1 15,0 20-15,0-20 0,0-85 16,42 21-16,0 84 0,-21-20 16,22-1-16,-22 22 0,21 0 15,1-1-15,-1 22 0,0-21 0,1 0 16,-1 20-16,0 1 0,1 0 0</inkml:trace>
  <inkml:trace contextRef="#ctx0" brushRef="#br0" timeOffset="-170093.8">10350 12129 0,'-21'-22'0,"42"44"0,-42-65 16,21 22-16,-21 0 0,21 0 15,0 0-15,0-1 0,-21 1 16,0 0-16,0 21 16,21 21-1,0 0-15,0 22 0,-22-22 0,22 21 16,-21 1-16,21-1 0,-21 106 15,-21-63 1,42-43-16,-21 0 0,-1 1 0,1-1 16,21-21-16,0 0 0,-21 43 15,21-43 1,0-42 15</inkml:trace>
  <inkml:trace contextRef="#ctx0" brushRef="#br0" timeOffset="-169491.72">9673 12446 0,'-21'0'0,"42"0"0,-63 0 0,42-21 15,21 21 1,0 0-16,21 0 16,-20 0-16,62 0 15,-20-21-15,-22 21 0,22-21 16,-1 21-16,1-22 0,-1 22 0,128-63 15,-128 42 1,-21 0-16,22-1 0,-22-20 0,22 0 16,-43-1-16,0 22 0,-21 0 15,0-21-15,0 21 16,0-1-16,-21 22 16,0 0-16,0 0 0,-1 0 15,-20 85-15,0-21 16,42-22-16,-21 0 0,21 1 15,-22-1-15,22 0 0,-21 1 16,21-22-16,-21 63 16,0-62-16,21 41 0,0-42 15,0 0-15,0 1 0,0-1 0,0 0 16,0-42 31,21 0-47,-21-1 0,21 1 0,43-42 15,-43 20 1,0 22-16,0-21 0,22 21 16,-22-22-16,21 43 0,-21-21 0,22 0 0,-22 21 15,21 0-15,-21 0 0,0 21 16,22 22-16,-22 20 16,-21-42-16,0 22 15,0-22-15,0 0 0,-21 21 0,0-21 16,-1 1-16,22-1 0,-21 0 15,0 0-15,21 0 0,-21-21 0,21 21 16,0 1-16,21-44 31,0 22-31,0-21 0,1 0 16,-1 0-16,0-21 0,0 20 16</inkml:trace>
  <inkml:trace contextRef="#ctx0" brushRef="#br0" timeOffset="-169136.79">11091 12467 0,'0'21'0,"0"1"16,21-22-1,-21 21-15,22-21 16,-1 0-16,0 0 0,0 0 16,21 0-16,-20 0 0,-1-21 15,21 21-15,-21-22 0,0 22 16,43-42-16,-64 21 15,0 0-15,21 0 0,-21-1 0,0 1 16,0 0-16,-21 21 16,0 0-16,0 0 0,-1 21 0,1-21 15,0 21-15,-21 1 0,21 20 16,-43 0-16,43 1 16,0-22-16,0 0 0,21 21 0,0-21 15,0 1-15,0-1 0,0 0 16,0 0-16,21-21 0,0 21 0,0-21 15,0 0-15,22 0 0,20 0 16,-42 0-16,22 0 0,-1 0 16,0-21-16,1 0 0,-1 0 0,21 0 15</inkml:trace>
  <inkml:trace contextRef="#ctx0" brushRef="#br0" timeOffset="-168536.14">12509 12213 0,'0'0'0,"0"-21"0,0 0 0,0 0 15,0 0-15,0-1 0,22 1 16,-1 21-16,0 0 15,21 21-15,1 1 16,-22 20-16,-21-21 0,21 21 16,0 43-16,0-43 0,-21 1 15,0-22-15,0 21 0,0 1 16,0-1-16,-21-21 0,21 21 16,-21-20-16,21-1 0,-21 21 0,21-21 15,0 0 1,0-42-1,0 0 1,0 0-16,0 0 0,0-22 16,21 1-16,0 21 0,0-21 0,0-1 15,1 1-15,20 0 0,-21-1 16,64-63-16,-64 64 0,64-21 16,-64 20-16,21 22 0,-21 21 15,0 0-15,1 0 16,-22 21-16,0 0 15,0 1-15,0-1 0,0 0 16,0 64-16,0-64 16,0 0-16</inkml:trace>
  <inkml:trace contextRef="#ctx0" brushRef="#br0" timeOffset="-167079.66">13462 12700 0,'21'0'16,"-42"0"-16,63 0 0,-21-21 0,1 21 0,-22-21 16,21 0-16,-21-1 15,21 1-15,-21 0 0,0 0 0,0-21 16,0 20-16,0-20 0,0 0 16,0-1-16,0 22 15,-21 0-15,0 0 0,-1 21 16,-20 0-16,-21 0 0,-1 42 15,22-21-15,-1 1 16,-20 41-16,21-42 0,20 22 16,-20 20-16,42-42 0,0 22 15,0 41 1,21-20-16,0-43 16,22-21-16,-22 0 15,0 0-15,21 0 0,22 0 16,-22-21-16,22-22 15,-43 22-15,21 0 0,-21 0 16,1 0-16,-1 0 0,0-22 0,0 22 16,0-21-16,-21 21 0,21-1 0,-21-41 15,0-1 1,-21 64 15,0 22-31,21-1 0,-21 0 0,21 0 16,-21 0-16,21 0 0,0 22 0,0-22 15,0 42 1,0 22-16,0-64 16,0 0-16,0 1 0,0-1 0,0 0 15,21-21-15,0 21 0,0-21 16,0 0-16,1 0 0,-1 0 0,0 0 16,21 0-16,-21-21 0,22 0 15,-22 0-15,21-1 0,1 1 16,-22 0-16,21 0 0,-21-21 0,22-22 15,20-42 1,-63 85-16,21-21 0,-21 21 16,0-22-16,0 22 0,0 0 0,0 0 15,0 0-15,-21 21 16,0 0 0,0 21-16,21 0 15,0 0-15,-21 21 0,21-20 0,-22-1 16,22 21-16,-21 22 15,21-1-15,0-42 0,0 0 16,0 22-16,0-22 0,0 0 0,0 0 16,0 22-16,0-22 0,0 0 15,0 0 1,21-21-16,1 0 16,-1 0-16,21-21 15,-21 0-15,22 0 0,-22-1 0,0 1 16,0 0-16,0 0 0,0 0 0,1-22 15,-1 22-15,0 0 0,0-21 16,0 21-16,-21-1 0,21-20 16,-21 63 15,0 0-31,0 1 0,0-1 16,0 0-16,0 0 0,0 0 15,0 0-15,0 22 0,0-22 0,0 0 16,0 0-16,0 0 0,0 1 15,0-1-15,22 0 0,-1-21 16,0 21-16,0-21 16,0 0-16,0 0 0,1 0 0,-1 0 15,0-21-15,0 0 0,0 21 16,0-21-16,1-1 0,-1 1 0,0 0 16,0 0-16,0 0 0,0-64 15,1 64 1,-22 0-16,0 0 0,0-22 15,21 43-15,-21 21 32,0 1-32,-21-1 0,21 0 15,0 0-15,-22 0 0,22 0 0,-21 1 16,21-1-16,0 0 0,0 0 16,0 43-16,43-22 15,-22-42-15,0 0 16,0 0-16,21 0 0,-20 0 15,20 0-15,0 0 0,1 0 0,-22 0 16,21-21-16,43-22 16,-22 1-16,-20 21 0,-22 0 15,21-22-15,-42 22 0,0 0 16,0 0-16,0 0 0,0 0 16,0-1-16,-21 22 15,0 0 1,0 22-16,-1-22 0,1 21 15,21 0-15,-21 0 0,21 0 0,-42 43 16,42-43 0,0 0-16,0 0 0,0 0 15,0 1-15,21-22 0,0 21 16,0-21-16,0 0 0,1 0 0,20 0 16,-21 0-16,21-43 15,-20 43-15,20-21 0,-21 0 16,0 0-16</inkml:trace>
  <inkml:trace contextRef="#ctx0" brushRef="#br0" timeOffset="-166256.49">16912 12658 0,'0'0'0,"-21"21"0,0-21 15,0 0-15,21-21 31,21 21-15,0-21-16,0-1 0,21 1 0,-20 0 16,-1 0-16,42-21 15,1-22-15,-43 22 0,0-1 16,21-20-16,-42 21 16,0-1-16,0 22 0,0-21 15,0 21-15,0-1 0,-21 1 16,0 21-16,0 0 0,0 0 15,0 21-15,-1 1 16,1 20-16,21 0 0,-21 1 0,0-1 16,21 0-16,-21 22 0,0-22 15,21 22-15,-22-1 0,1 1 0,0 20 16,0 64-16,-21 22 16,42-107-16,-22 22 0,1 21 15,0-22-15,0 1 0,0 21 0,21-21 16,-21-1-16,-1 1 0,1 0 15,0-22-15,0 22 0,21-22 0,0-20 16,-21 105 0,21-64-16,21-62 15,0-22-15,21 0 0,-20 0 16,-1-22-16,21 1 0,0-21 16,1 21-16,-1-22 0,106-62 15,22-65 1,-107 107-16,-21-1 0,1 1 15,-1-22-15,-21 22 0,0-22 16,-21 21-16,0-20 0,0 20 0,-21 1 0,0-1 16,-106-105-1,64 127-15,20-1 0,-63 1 16,64 21-16,0 0 16,-1-1-16,22 22 0,0 0 0,0 0 15,0 0-15,21-21 31,21 21-31,21 0 0,-21 0 16,1-21-16,62 0 16,1 0-16,-43 0 0,1-1 15,-1 22-15,0-21 0,1 0 0</inkml:trace>
  <inkml:trace contextRef="#ctx0" brushRef="#br0" timeOffset="-165855.72">17505 12510 0,'-64'-43'32,"64"22"-17,0 0-15,21 21 16,1 0-16,-1-21 0,0 21 0,0 0 16,21 0-16,-20 0 0,20 0 15,0 0-15,-21 0 0,1 0 16,-1 21-16,0 0 0,-21 0 15,0 22 1,0-1-16,0-21 0,-21 0 16,0 0-16,-1 1 0,22-1 15,-21 0-15,0-21 0,0 21 0,21 0 16,0-42 15,0 0-15,21 0-16,-21 0 0,21-1 15,-21 1-15,21 21 0,-21-21 16,22 0-16,-1 0 0,0 0 0,0-1 16,0 1-16,-21 0 0,21 21 15,1 0-15,20-21 16,-21 21-16,0 0 16,0 0-16,1 0 0</inkml:trace>
  <inkml:trace contextRef="#ctx0" brushRef="#br0" timeOffset="-164987.59">18267 12404 0,'-64'21'31,"43"0"-31,0-21 0,0 21 16,0 0-16,-1-21 0,1 22 0,21-1 0,0 0 15,-21-21-15,21 21 16,-21 0-16,21 0 0,0 1 15,0-1-15,21 0 16,0-21-16,0 0 0,1 0 16,-1 0-16,0 0 0,0 0 15,0 0-15,0-21 16,-21 0-16,0-1 0,0 1 16,0 0-16,0 0 0,0 0 0,0 0 15,0-1-15,0 1 16,0 0-16,22 0 0,-1 0 0,0 0 15,-21-1-15,21 1 0,0 0 16,22 21-16,-22 0 0,0 0 0,21 0 16,-21 0-16,1 0 0,41 21 15,-42 0-15,0 1 0,-21-1 16,22 0-16,-22 0 0,0 0 0,0 0 16,0 22-16,0-22 0,0 0 0,0 0 15,0 0-15,-22 1 0,22-1 16,-21 0-16,21 0 15,-21-21-15,0 0 16,21-21 0,0 0-16,0 0 15,0-1-15,0 1 16,0 0-16,42-42 0,-21 20 16,1 1-16,-1 21 15,21-22-15,0 22 0,-20 0 16,-1 21-16,0 0 0,0 0 0,0 0 15,22 21 1,-1 22-16,-42-22 0,0 21 16,0 0-16,21-20 15,-21-1-15,0 0 0,0 0 0,0 0 16,0 0-16,0 1 0,0-1 16,-21-21-1,0 0 1,0 0-16,21-21 15,0-1-15,0 1 16,0 0-16,21 0 0,0-21 16,0 20-16,0 1 0,22-21 0,-22 21 15,21-22-15,0 22 0,85-42 16,-21 63 0,-63 0-16,-22 21 15,21 0-15,-21 0 0,-21 0 0,0 1 16,0 20-16,0-21 0,0 0 15,0 22-15,-42-1 16,0 21-16,20-41 0,1-1 16,0 0-16,0 0 0,0 0 15,0-21-15,42-21 32</inkml:trace>
  <inkml:trace contextRef="#ctx0" brushRef="#br0" timeOffset="-164711.75">20235 12023 0,'0'0'0,"0"-21"0,0-1 15,0 44 1,-21-1-16,21 0 15,-21 21-15,21 1 16,-42 84-16,42-85 0,-22 0 16,1-21-16,21 22 0,0-1 0,0-21 15,-21 22-15,21-22 0,-21 0 16,21 0-16,0 0 0,0 0 16</inkml:trace>
  <inkml:trace contextRef="#ctx0" brushRef="#br0" timeOffset="-164187.18">20891 11684 0,'0'0'0,"22"-21"0,-22 42 31,0 0-15,0 0-16,0 1 0,0-1 0,0 21 15,0 0-15,0 1 0,0 20 16,0-20-16,0-1 0,0 21 0,0-20 16,0-1-16,0 0 0,0 1 15,0-22-15,0 21 0,0-21 0,0 1 16,0-1-16,0 21 16,21-42 15,-21-21-31,21 0 15,0-22-15,0 22 0</inkml:trace>
  <inkml:trace contextRef="#ctx0" brushRef="#br0" timeOffset="-163938.33">21378 11769 0,'21'-43'0,"-42"86"0,64-107 16,-22 22-16,-21 21 15,-21 42 1,-1 0-1,1 0-15,-21 22 0,21-22 0,-22 21 16,22 22-16,-21-22 0,21 21 16,-22 1-16,1-22 0,21 22 0,-21-22 15,20 0-15,1 1 0,0-1 16,-21 0-16,42 1 0,0-22 16,0 0-16,21-21 15,0 0 1,0 0-16,22 0 0,20-21 15,-21 21-15</inkml:trace>
  <inkml:trace contextRef="#ctx0" brushRef="#br0" timeOffset="-162940.9">21569 12277 0,'0'0'0,"21"-21"0,0 21 0,0-22 15,0-41-15,22-22 16,-43 64-16,0 0 15,0-21-15,0 20 0,0 1 16,0 0-16,-21 21 0,-1 0 0,1 0 16,0 0-16,-42 21 15,41 0-15,-20 1 0,0 20 16,21 0-16,-22-21 0,22 22 0,-21-1 16,21 0-16,-1 1 0,1-22 15,0 21-15,0-21 0,21 22 0,0-1 16,0-21-1,21-21-15,0 0 0,0 0 16,43 0-16,-43 0 0,21 0 16,-20 0-16,20 0 0,0-21 0,1 0 15,20-21-15,-21-22 16,1 22-16,-22-1 0,0 22 16,-21-21-16,0 0 0,21 20 15,-21 1-15,0 0 0,0 0 0,0 0 16,-21 42-1,0 0 1,0 0-16,21 0 0,-21 1 0,-1-1 16,22 21-16,0-21 0,-21 22 0,21-1 15,-21-21-15,21 43 16,0-43-16,0 21 0,0-21 16,0 0-16,21 1 0,0-22 15,1 0-15,-1 0 0,0 0 16,0 0-16,21 0 0,1 0 0,20 0 15,1-43 1,-22 22-16,0 0 0,-20-21 16,20 20-16,-21-20 0,0 0 0,0 21 15,-21-22-15,0 1 0,0 0 16,0-22-16,0 43 0,0-21 16,-21 42-1,0 0-15,0 0 0,0 21 0,0-21 16,-1 21-16,1 0 0,21 21 0,0-20 15,0 41 1,0-42-16,0 43 0,0-43 16,21 21-16,1-21 0,-22 22 15,0-22-15,0 0 0,21-21 0,-21 21 16,21 43 0,0-64-16,0 21 15,0-21-15,22 0 16,-22 0-16,0 0 0,21 0 0,-20 0 15,-1-21-15,21 0 0,-21 21 16,43-43-16,-1 1 16,-42 21-16,1 0 0,-1-22 15,0 22-15,-21-21 0,21 21 0,-21-1 16,0 1-16,0 0 0,0 0 0,0 0 16,-21 21-16,0 0 15,0 0-15,-1 21 16,1 0-16,21 0 0,0 0 15,0 1-15,0-1 0,0 0 16,0 0-16,0 0 0,0 43 16,0-22-16,0-21 15,0 0-15,0 1 16,21-22 0,1 0-16,-1 0 15,0 0-15,0 0 0,-21-22 16,21 1-16,0 0 0,-21 0 15</inkml:trace>
  <inkml:trace contextRef="#ctx0" brushRef="#br0" timeOffset="-162762.55">22733 11896 0,'-21'0'0,"42"0"0,-63 0 0,20 0 16,1 0-16,0 21 0,0 0 15,21 0 1,0 0-16,21 1 16,0-1-1,0-21-15,-21 21 0</inkml:trace>
  <inkml:trace contextRef="#ctx0" brushRef="#br0" timeOffset="-162253.84">23177 12404 0,'0'0'0,"22"0"0,-1-21 15,0-1-15,-21 1 16,0 0-16,0 0 0,21-21 16,-21 20-16,0 1 0,0-21 0,0 21 15,0 0-15,-21-1 16,0 1-16,0 0 0,-1 21 0,1 0 15,-63 0 1,20 42-16,43-20 0,0 20 16,-22-21-16,1 43 0,21-22 15,0-21-15,0 21 0,21-20 16,0-1-16,0 21 0,0-21 16,0 0-16,0 1 0,21-22 15,0 21-15,0-21 0,0 0 16,22 0-16,-22 0 0,0 0 0,21-21 15,-21 21-15,1-22 0,-1 22 16,21-21-16,-21 0 0,-21 0 16,21-21-16,1 20 0,-1 1 0,-21-21 15,0 21-15,21-22 0,-21 22 16,0 0-16,21 0 0,-21 42 31,-21 0-31,0 0 0,21 22 16,-21-22-16,21 0 0,0 0 15,0 22-15,0-22 0,0 0 16,0 0-16,0 0 0,0 0 0,0 1 16,21-22-16,0 0 15,0 0-15,43 0 16</inkml:trace>
  <inkml:trace contextRef="#ctx0" brushRef="#br0" timeOffset="-161744.23">23643 11832 0,'0'-21'16,"0"42"-16,0-63 0,0 21 0,-21 42 31,0 0-31,21 0 0,-21 22 0,-1-22 16,1 85-16,0-22 15,21-41-15,-21-1 16,21 43-16,0-43 0,0-21 15,0 21-15,0-20 0,-21-1 16,21 0-16,0 0 0,0 0 16,-21-21-16,21 21 0,0-42 31,0 0-31,0 0 16,0 0-16,0 0 0,0-1 15,21-20-15,0 21 0,0 0 16,0-22-16,0 22 0,1 0 15,-1 0-15,21 0 0,-21 0 0,64 21 16,0 0 0,-64 21-16,0 0 0,0 21 15,0-21-15,0 1 0,-21 20 16,0-21-16,0 0 0,0 22 0,-21-22 16,0 0-16,0 0 0,0 0 0,-22 0 15,1 1-15,0-1 0,-1-21 16,1 21-16,-21-21 15,-43 0-15,85 0 0,-1 0 16,1 0-16,21-21 31,43 0-31,20-22 16,-42 22-16</inkml:trace>
  <inkml:trace contextRef="#ctx0" brushRef="#br0" timeOffset="-161492.61">24257 11832 0,'-21'0'15,"21"21"-15,0 1 0,-21-1 16,-1 21-16,1-21 0,21 22 16,0-1-16,-21 21 0,0-20 0,0-1 15,21 0-15,-21 85 16,-1-84-16,22-22 0,0 21 15,0 1-15,0-22 16,0 0-16,0 0 16,22-21-1,20 0-15,-21-21 0,0 21 16,0-21-16</inkml:trace>
  <inkml:trace contextRef="#ctx0" brushRef="#br0" timeOffset="-161143.81">24426 12319 0,'0'21'31,"21"-21"-15,1 0 0,-1 0-16,0 0 0,0 0 15,0-21-15,0 21 0,1-21 16,-1 21-16,0-21 0,-21 0 15,0-1-15,0 1 0,0 0 16,0 0-16,-21 21 16,0 0-16,-1 0 0,1 21 15,0-21-15,0 21 0,-21 0 16,20 22-16,1-22 0,21 0 0,-21 21 16,21-20-16,-21-1 0,21 21 15,0-21-15,0 22 16,0-22-16,21 0 0,0-21 0,22 21 15,-22-21-15,0 0 16,21 0-16,-21 0 0,22 0 0,20-21 16,-42 0-16,22 21 15,-1-21-15</inkml:trace>
  <inkml:trace contextRef="#ctx0" brushRef="#br0" timeOffset="-160835.78">25760 11621 0,'-21'0'0,"-1"0"0,-20 42 16,42 0-1,-21-21-15,0 43 16,0-22-16,-1 1 0,22-1 15,-21 0-15,21 22 0,-21-22 0,0 0 16,21 22-16,0-22 0,-21 1 0,21-22 0,-21 21 16,-1 43-1,22-64-15,0 0 0,0 0 16,0 0 0,22-21-1,-1-21-15,0 0 0,21 21 16</inkml:trace>
  <inkml:trace contextRef="#ctx0" brushRef="#br0" timeOffset="-160475.99">26141 12002 0,'0'0'16,"-21"0"-16,-1 0 16,1 21-16,-21 0 15,21 21-15,-64 43 16,43-64-16,21 21 0,-1-20 15,1 20-15,21-21 0,0 21 0,0-20 16,0-1-16,0 0 0,0 21 16,0-21-16,21-21 15,22 0-15,20 0 16,-42 0-16,1 0 0,20 0 16,-21 0-16,0-21 0,0 0 0,43-21 15,-43 21-15,0-22 16,-21 22-16,21-21 0,-21-1 15,0 22-15,0-21 0,0 21 0,0 0 16,0-1-16,-21 1 0,0 21 0,0 0 16,0 0-16,-22 0 0,22 0 15,0 0-15,-64 0 16,64 0-16,0 0 16,0 0-16</inkml:trace>
  <inkml:trace contextRef="#ctx0" brushRef="#br0" timeOffset="-160203.54">25167 11790 0,'42'0'0,"1"0"16,20 0-1,1 0-15,-22 0 0,22 0 0,-22 0 0,21 0 16,1 0-16,-1 0 0,-20 0 0,20 0 16,1 0-16,-22 0 0,0 0 15,1 0-15,-1 0 16,-21 0-16,-21-21 16,-21 21-1,0 0-15,0 0 0,-22 0 0,1 0 16,0 0-16,-1 0 0</inkml:trace>
  <inkml:trace contextRef="#ctx0" brushRef="#br0" timeOffset="-158946.17">21484 13695 0,'42'-42'16,"-20"20"-1,-1 1-15,0 0 16,-21 0-16,21 0 0,0 0 15,-21-1-15,0 1 0,0 0 16,0-42-16,0 41 0,0 1 16,-42-42-16,21 42 0,0-1 15,-1 1-15,-20 0 16,21 21-16,-21 0 0,20 0 0,-20 0 16,0 0-16,-22 42 0,43-20 15,-21-1-15,21 0 0,-22 21 16,22 1-16,0-1 0,-21 21 15,42-20-15,-22-1 0,22-21 16,0 22-16,22 20 16,-1-42-16,0-21 0,0 0 0,0 0 15,22 0-15,-22 0 0,21 0 16,0 0-16,-20 0 0,20-21 0,0 0 16,43-43-16,-22 1 15,-41 42-15,20-22 16,-21 22-16,0-21 0,0 0 0,-21-1 15,0 22-15,22 0 0,-22 0 16,21 0-16,-21-1 16,0 44-16,0-1 0,0 0 15,-43 21 1,43-21-16,-21 1 0,21-1 0,0 0 0,0 21 16,0-21-16,0 1 0,0-1 15,0 0-15,21 0 0,1-21 16,-1 0-16,21 21 15,0-21-15,-20 0 0,-1 0 16,21 0-16,-21-21 0,0 21 0,22-21 16,-1-21-16,0-1 15,-42 22-15,22 0 0,-22-21 16,21 20-16,-21 1 0,0 0 0,0 0 16,0 0-16,0 42 31,0 0-31,0 0 15,0 22-15,-21-22 0,21 0 16,0 0-16,-22 21 0,22-20 16,0-1-16,0 21 0,0-21 0,0 0 15,-21 22-15,21-22 16,-21-21 15,21-21-15,0 0-16,0-22 15,0 22-15,0 0 0,0 0 16,0-22-16,0 22 0,21-21 0,0 21 16,1-22-16,41 1 15,-21 21-15,1 0 0,-22 21 16,21 0-16,1 0 0,-1 0 0,0 0 16,1 0-16,-1 21 0,-21 0 0,43 43 15,-64-22 1,0-21-16,0 21 0,0-20 15,-43 41-15,43-42 0,-42 22 16,21-22-16,0 0 0,-1 0 0,1 0 16,0 0-16,0-21 15,21 22-15,0-44 47,21 22-47,0-21 0,0 21 0,1-21 16,-1 0-16</inkml:trace>
  <inkml:trace contextRef="#ctx0" brushRef="#br0" timeOffset="-158247.55">23029 13356 0,'0'-42'15,"0"21"1,-21 21 15,0 0-31,0 21 16,0 0-16,-22 0 0,22 0 0,0 22 15,0-22-15,-22 21 0,22-21 16,0 22-16,21-22 0,0 21 16,-21 1-16,21-22 0,0 0 15,0 0-15,42 0 16,-21 0-16,22-21 0,-22 0 16,21 0-16,22 0 0,-43 0 15,21-21-15,-21 0 0,22 21 16,-22-21-16,21 0 0,1-43 15,-22-42 1,-21 64-16,0 21 0,0-21 16,0-1-16,-21 22 0,21 0 0,-22 0 15,-20 0-15,21-1 0,-21 22 16,-22 0-16,22 0 0,-1 22 16,22-1-16,-21 0 0,0 0 15,20 0-15,1 0 0,0 1 0,0 20 16,21-21-16,0 21 0,0-20 15,0 20-15,0 0 0,63 22 16,-41-43-16,-1-21 16,21 0-16,-21 0 0,22 0 15,-22 0-15,42 0 16,-20-21-16</inkml:trace>
  <inkml:trace contextRef="#ctx0" brushRef="#br0" timeOffset="-157991.7">23558 13208 0,'0'-21'0,"0"42"0,22-84 0,-22 41 0,0 1 0,0 0 16,0 0-16,0 42 15,-22 0 1,1 22-16,21-22 0,-42 42 16,21-20-16,21-1 0,-21 0 15,-1 1-15,22-22 0,0 21 0,-21 0 16,0 1-16,21-22 0,-21 0 15,21 21-15,0-20 0,0-1 16,0 0-16,0 0 16,21-21-1,0 0-15,0 0 0,22-42 16,-22 21-16,21-1 0,-21 1 16</inkml:trace>
  <inkml:trace contextRef="#ctx0" brushRef="#br0" timeOffset="-157543.31">24003 13018 0,'0'0'0,"0"-22"16,0 1-16,0 42 15,0 1-15,0-1 0,-21 0 16,0 0-16,-22 85 16,22-64-16,0 1 15,0-22-15,0 21 0,-1 0 0,1 1 16,-21 41-1,21-20-15,0-43 0,21 0 16,-22 0-16,22 1 0,0-1 16,0-42 15,0-1-31,0 1 16,0 0-16,22-21 0,-1 21 0,-21-1 15,21 1-15,21-21 0,-21 21 16,22-22-16,-22 22 0,21 0 0,43-21 15,-22 42 1,-20 0-16,-22 0 0,42 21 16,-41 0-16,-1 0 0,-21 22 0,0-22 15,0 0-15,0 21 0,0-21 16,0 22-16,0-22 0,-21 0 0,-1 0 16,1 0-16,21 1 0,-21-1 15,0-21-15,21 21 0,-21-21 31,21-21-15,-21 0-16,21-1 0</inkml:trace>
  <inkml:trace contextRef="#ctx0" brushRef="#br0" timeOffset="-157366.41">23495 13335 0,'-21'0'0,"42"0"15,-42 21-15,42-21 16,0 21 0,21-21-16,-20 0 0,20 0 15,0 0-15,106 0 16,-105 0-16,-1 0 0,0 0 16</inkml:trace>
  <inkml:trace contextRef="#ctx0" brushRef="#br0" timeOffset="-156989.3">24447 13420 0,'22'0'32,"-1"0"-17,0 0-15,0 0 16,0-21-16,0 21 0,1-22 0,-1 1 15,0 0 1,-21 0-16,-21 21 16,0 0-1,-1 0-15,1 0 0,-42 42 16,42 1 0,-1-22-16,1 0 0,21 0 15,0 0-15,0 0 0,0 1 0,0 20 16,0-21-16,0 0 0,0 0 15,0 1 1,64-22-16,-43 0 16,21 0-16,-21 0 0,1 0 0,-1 0 15,0 0-15,0-22 0,0 1 16,0 0-16,1 21 0</inkml:trace>
  <inkml:trace contextRef="#ctx0" brushRef="#br0" timeOffset="-156651.5">24828 13441 0,'64'-127'16,"-22"85"-1,-42 20-15,-106 213 0,255-382 16,-128 170-16,0 21 0,0 0 16,0 0-16,0 0 15,1 0-15,-1 21 0,0 1 16,0-22-16,0 21 0,-21 0 0,21 21 16,1-21-16,-22 1 0,0 41 15,0-42-15,0 0 0,0 22 16,0-22-16,0 0 0,0 21 15,0-20-15,0-1 0,-22 0 16,22 0-16,-21-21 0,0 0 16,0 0-1,21-21 1,0 0-16,0 0 16,0-1-16,0 1 0,21 0 15,0 0-15,0-21 0,43-22 16,-22 43-16,22-43 15,-43 22-15,21 21 0,-21 0 16,1 21-16,-1-21 0,0-1 16,0 22-16,0 0 0</inkml:trace>
  <inkml:trace contextRef="#ctx0" brushRef="#br0" timeOffset="-155226.68">910 13229 0,'0'0'0,"-42"0"0,21 0 15,-1 0-15,-20 0 0,0 0 0,21 0 16,-22 0-16,1 0 0,0 0 16,20-21-16,-20 21 0,21 0 15,0 0-15,0 0 0,-1 0 16,1 0-16,0 0 0,21-21 15,21 21 17,22 0-32,-22 0 0,0 0 15,42 0-15,-20-21 16,-1 21-16,0 0 0,1 0 0,20 0 16,-20 0-16,62 0 15,-41 0-15,-22 0 16,22 0-16,-1 0 0,64 0 15,-63 0-15,-1 0 0,1 0 0,-1 0 16,1 0-16,-1 0 0,1 0 16,63-21-16,-64 21 15,1 0-15,20 0 0,-20 0 0,105 0 16,-84-22-16,0 22 0,-1 0 16,1 0-16,0 0 0,-1 0 15,-20-21-15,20 21 0,-20 0 0,-1 0 16,64 0-16,0 0 15,-84 0-15,-1 0 0,0 0 16,22 0-16,-43 0 16,0 0-16,0 0 0,1 0 15,-1 0 1,0 0 15</inkml:trace>
  <inkml:trace contextRef="#ctx0" brushRef="#br0" timeOffset="-153603.21">6096 13208 0,'-21'0'16,"42"0"-16,-42-21 0,0 21 16,21-21-1,21 21 32,0 0-31,0 0-16,0 0 15,0 0-15,1 0 0,20 0 16,-21 0-16,21 0 0,-20 0 0,20 0 16,0 0-16,1 0 0,-1 0 15,0 0-15,22 21 0,-22-21 0,22 0 16,-22 0-16,21 0 0,-20 0 16,20 0-16,1 0 0,-1 0 0,1 0 15,-1 0-15,22 0 0,-22 0 0,22 0 16,-21 0-16,20 0 0,1 0 15,169 0 1,-64 0-16,-105 0 0,0 0 16,63 0-16,-63 0 15,-1 0-15,22 0 0,-21 0 0,-1 0 16,22 0-16,-21 0 0,105 0 16,-20 0-16,-86 0 15,22 0-15,-21 0 0,21 0 0,0 0 16,-22 0-16,22 0 0,0 0 15,0 0-15,-22 0 0,1 0 16,21 0-16,-21 0 0,20 0 0,-20 0 0,106 0 16,-86 0-16,-20 0 15,0 0-15,84 0 16,-84 0-16,-1 0 0,1 0 0,106 0 16,-107 0-16,1-21 0,0 21 15,-1 0-15,22-21 0,-42 21 16,20 0-16,64 0 0,1-22 15,-65 22-15,1 0 16,-22 0-16,22 0 0,0 0 0,-1 0 16,-20 0-16,21-21 0,-1 21 0,-20 0 15,20 0-15,-20 0 0,21 0 16,-22 0-16,22 0 0,-1 0 0,-20 0 16,21-21-16,84 21 15,64 0 1,-170 0-16,85 0 0,-84 0 15,-1 0-15,22 0 0,-21 0 16,20 0-16,-20 0 0,20 0 0,65 0 16,-1 0-1,-85 0-15,1 0 0,20 0 0,-20-21 16,21 21-16,-22 0 0,22 0 0,-22 0 16,22 0-16,0 0 0,-1 0 15,64-21-15,64 21 16,-170 0-16,22 0 0,-1-21 15,1 21-15,-1 0 16,64 0-16,-63-22 0,-1 22 16,64 0-1,-63 0-15,84-21 0,-84 21 0,-1 0 16,43 0-16,-43 0 0,-20-21 16,20 21-16,-20 0 0,20 0 15,1 0-15,-1 0 0,43 0 16,-43 0-16,-20 0 0,20-21 15,-20 21-15,20 0 0,-21 0 0,1 0 16,20 0-16,-20-21 0,-1 21 16,-21 0-16,21 0 0,1 0 15,-22 0-15,21 0 0,-21 0 0,64 0 16,-64 0 0,0 0-16,1 0 0,20 0 0,-21 0 15,0 0-15,0 0 0,22-21 0,-22 21 16,21 0-16,64 0 15,-85 0-15,22 0 16,-1 0-16,-21 0 0,21 0 16,1-22-16,-1 22 0,-21 0 0,22 0 15,-1 0-15,21 0 16,22 0-16,-64 0 0,22 0 16,20 0-16,-21 0 15,-20 0-15,20 0 0,-21 0 16,21 0-16,-20 0 0,20 0 0,0 0 15,1 0 1,-22 0-16,0 0 0,0 0 16,0 0 31</inkml:trace>
  <inkml:trace contextRef="#ctx0" brushRef="#br0" timeOffset="-152688.06">21802 12721 0,'-22'0'47,"44"0"16,-1 0-63,0 0 0,21 0 15,-21 0-15,22 0 0,-1 0 16,0 0-16,1 0 0,-1 0 0,0 0 16,107 0-1,-22 0-15,-64 21 0,1-21 16,-1 0-16,22 0 0,-22 0 16,22 0-16,-22 0 0,22 0 0,-21 0 15,-1 0-15,1 0 0,20 0 16,-20 22-16,84-22 15,-85 0-15,22 0 0,0 0 0,-1 0 16,1 0-16,0 0 0,-1 0 16,-20 0-16,21 0 0,-22 0 0,85 0 15,-63 0-15,84 0 16,-105 0-16,20 0 0,1 0 16,0 0-16,-1 0 0,-20 0 15,-1 0-15,1 0 0,-1 0 0,-20 0 16,20 0-16,-20 0 0,-1 0 15,21 0-15,-20 0 0,-22 0 16,0 0-16,0 0 0,0 0 16,1 0-16,-1 0 0,0 0 0,0 0 31,-42 0 16,0 0-32,-22 0-15</inkml:trace>
  <inkml:trace contextRef="#ctx0" brushRef="#br0" timeOffset="-151735.9">21886 14034 0,'-42'0'0,"84"0"0,-105 0 15,20 0-15,1 0 0,21 0 16,0 0-16,-43 0 16,1 0-16,42 0 15,21 21 32,21-21-47,0 0 16,0 0-16,21 0 0,-20 0 0,62 0 15,1 21 1,-43-21-16,1 0 0,20 0 0,1 0 16,-22 0-16,21 0 0,1 0 15,63 0-15,85 0 16,-149 0-16,22 0 15,-22 0-15,22 0 0,0 0 16,-22 21-16,22-21 0,-22 0 0,1 0 16,20 0-16,65 21 15,-1-21-15,-64 0 0,-20 0 16,21 0-16,-1 21 0,-20-21 0,20 0 16,-20 0-16,-1 0 0,1 0 15,-22 0-15,22 0 0,-22 0 0,0 0 16,22 0-16,-22 0 0,1 0 15,-1 0-15,0 0 0,1 0 0,41 0 16,1 0 0,-43 0-16,-21 0 0,22 0 15,-22 0-15,0 0 0,0 0 0,0 0 16,1 0-16,-44 0 141,1 0-141</inkml:trace>
  <inkml:trace contextRef="#ctx0" brushRef="#br0" timeOffset="-137906.95">7070 14542 0,'0'0'0,"0"-22"0,0 1 31,0 42 0,0 1-31,0-1 0,0 0 0,0 21 16,0 1-16,0-22 15,-22 42-15,22-20 0,-21-22 16,21 0-16,0 21 0,0-21 16,0 1-16,0-1 0,0 0 15,-21 0-15,0-21 31,21-21-15,0 0-16,0 0 0,0-1 16</inkml:trace>
  <inkml:trace contextRef="#ctx0" brushRef="#br0" timeOffset="-137480.95">6964 14097 0,'-21'0'0,"42"0"0,-64 0 0,43 21 15,-42 0-15,42 1 16,-21-1-16,21 0 0,0 21 16,-21-21-16,21 1 0,0-1 0,0 0 15,0 21-15,0-21 16,63 1-1,-42-22-15,22 0 0,-22 0 16,0 0-16,21 0 0,-20-22 0,-1 1 16,0 0-16,42-21 15,-63-1 1,0 22-16,0 0 0,0 0 0,0-21 16,-21 20-16,0 22 15,0-21-15,0 21 0,0 0 0,-22 0 16,22 0-16,0 0 0,0 0 0,-43 21 15,43 1 1,0 41-16,21-42 0,-21 0 16,21 43-16,-21-22 15,21-21-15,0 1 0,0 20 0,0-21 16,0 0-16,42 0 16,0 1-16</inkml:trace>
  <inkml:trace contextRef="#ctx0" brushRef="#br0" timeOffset="-136998.78">7493 14415 0</inkml:trace>
  <inkml:trace contextRef="#ctx0" brushRef="#br1" timeOffset="-131538.42">7070 14584 0,'0'-21'0,"0"42"62,0 0-62,0 21 16,0-20-16,0-1 0,0 0 0,0 21 16,-22-21-16,22 1 0,0-1 15,0 21-15,-21-21 0,21 0 0,-21 1 16,0-1-16,21 0 0,0 0 16,-21 0-16,0-21 15,21 21-15,0-42 31,0 0-15,0 0-16,0 0 0</inkml:trace>
  <inkml:trace contextRef="#ctx0" brushRef="#br1" timeOffset="-131010.72">7112 14076 0,'0'0'16,"-21"0"-16,0 0 0,-1 0 15,1 0-15,0 0 16,0 0-16,0 0 0,21 21 0,-21 0 15,-1 0-15,22 1 0,0-1 0,-21 0 16,21 0-16,0 0 0,0 43 16,0-43-16,0 0 0,0 0 15,0 22 1,0-22-16,21-21 0,1 0 16,-1 0-16,0 0 0,0 0 15,0 0-15,0 0 0,1 0 16,-1-21-16,0 21 0,21-43 15,1 22-15,-22 0 16,-21 0-16,0 0 0,0-1 0,0 1 16,0 0-16,0 0 15,0 0-15,0 0 0,-21-1 0,-22 1 16,1 21-16,0-21 16,-1 21-16,22 0 15,0 21-15,0-21 0,0 21 0,-22 22 16,43-22-16,0 0 0,-21 43 15,21-1 1,0-42-16,0 0 16,21-21-16,-21 22 0,21-1 15,22 0-15,-22-21 0</inkml:trace>
  <inkml:trace contextRef="#ctx0" brushRef="#br1" timeOffset="-130471.03">7472 14372 0,'-21'0'16,"21"21"-16,-22 1 15,22-1-15,0 0 0,0 0 0,0 0 16,-21 0-16,21 22 0,-21-1 15,21 0-15,0-20 0,0 20 16,-21-21-16,21 0 0,0 0 16,-21 1-16,21-1 15,0-42 32,0-1-31,0 1-16,0 0 0,0 0 0,0 0 15,0-22-15,0 22 0,21-21 16,0 0-16,0-1 0,43-20 16,-1 20-16,-20 22 15,-1 0-15,0 0 0,1 21 16,-1 0-16,0 0 0,-21 21 0,22 0 16,-22 0-16,0 1 0,0 20 0,22 64 15,-43-85 1,0 21-16,0 1 0,0-22 15,-22 0-15,1 21 0,21-21 0,-42 22 16,21-43-16,21 21 16,-21-21-16,21 21 0,-22-21 15,22-21 17,22 0-32,-1 0 0,0-1 15,0 1-15</inkml:trace>
  <inkml:trace contextRef="#ctx0" brushRef="#br1" timeOffset="-130195.2">8361 14097 0,'0'0'0,"0"21"31,0 0-31,0 1 0,0 20 16,-21 0-16,-1 1 0,22-1 0,-21 0 15,0 22-15,21-22 0,-21 0 16,21 1-16,-21-1 0,21 0 0,0-20 16,-21 20-16,21-21 0,0 21 15,0-20-15,0-1 0,0 0 16,21-21 0,0 0-16,0 0 15,0 0-15,0 0 0,22-42 16,-43 20-16,21 1 0,0 0 15</inkml:trace>
  <inkml:trace contextRef="#ctx0" brushRef="#br1" timeOffset="-129974.31">8170 14436 0,'0'0'0,"-21"0"0,42 0 31,0 0-31,1 0 16,-1 0-16,0 0 0,0 0 0,21-21 16,-20 21-16,20 0 0,-21 0 15,21-22-15,-20 22 0,-1 0 0,0 0 16,0-21-16,0 21 16,-21-21-16</inkml:trace>
  <inkml:trace contextRef="#ctx0" brushRef="#br1" timeOffset="-129126.8">10287 14563 0,'42'-21'31,"-21"-1"-31,1 1 16,-1 0-16,-21 0 15,0 0-15,0 0 0,0-1 0,0-20 16,0-21-1,0 41-15,-21 1 16,-1 0-16,1 0 0,0 0 0,-21 0 16,21-1-16,-1 1 0,1 21 15,-63-21 1,41 21-16,-20 0 0,20 21 16,-20 22-16,42-22 0,-22 21 15,22 0-15,0 1 0,0-1 0,0 0 16,0 1-16,21 41 15,-22 1-15,22-64 16,0 0-16,0 22 0,0-22 16,22 0-16,-1-21 15,0 0-15,64 0 16,-64 0-16,0-21 0,21 21 16,-21-21-16,22 0 0,-22-1 0,21 1 15,1-21-15,-22 21 0,21 0 0,-21-22 16,22 1-16,-22 21 0,21-64 15,-21 64-15,-21-21 0,0 20 16,0 1-16,0 0 0,0 42 47,0 22-47,0-22 0,0 21 16,0 0-16,0 1 0,0-22 0,0 21 0,0 1 15,0-1-15,0-21 16,0 64-16,21-64 15,-21 0-15,22 0 0,-1-21 0,0 0 16,0 21-16,21-21 16,-20 0-16,-1 0 0,0 0 0,42-42 15,1 0 1,-43 21-16</inkml:trace>
  <inkml:trace contextRef="#ctx0" brushRef="#br1" timeOffset="-128863.95">11261 14330 0,'0'21'0,"21"-21"15,0 0 1,0 0-16,0 21 15,0-21-15,1 0 0,-1 0 16,21 0-16,-21 0 16,0 0-16,1 0 0,-1 0 0,0 0 15,0-21-15</inkml:trace>
  <inkml:trace contextRef="#ctx0" brushRef="#br1" timeOffset="-128672.06">11197 14563 0,'0'0'15,"-21"63"1,42-63 0,0 0-1,0 0-15,1 0 0,20 0 0,-21 0 16,0 0-16,22 0 0,-22 0 0,0-21 15,0 0-15,0 21 0,0-21 16,1 21-16,-1-21 0</inkml:trace>
  <inkml:trace contextRef="#ctx0" brushRef="#br1" timeOffset="-128243.72">12636 14055 0,'0'0'0,"-21"-21"0,21-1 0,0 1 16,-21 21-1,21 21 1,0 1-16,0-1 0,0 42 16,0-42-16,0 22 15,0-1-15,0 0 0,0 1 0,0-1 16,0 43-16,0-43 15,0 0-15,-21-20 0,21 20 0,-21 0 16,21-21-16,0 1 0,0-1 16,21-42 15,0-1-15</inkml:trace>
  <inkml:trace contextRef="#ctx0" brushRef="#br1" timeOffset="-127397.21">13166 14139 0,'0'0'0,"-22"0"16,1 22 0,21-1-16,-21-21 0,0 21 0,0 0 15,0 0-15,-1 22 0,1-22 0,0 0 16,0 21-16,0 1 15,0-1-15,21-21 0,0 0 16,0 43-16,0-43 16,0 0-16,0 0 0,0 0 0,21 1 15,42 20-15,-20-42 16,-22 0-16,0 0 0,21 0 16,22 0-16,-43 0 0,21 0 15,-21 0-15,1 0 0,-1-21 16,0 0-16,0 21 0,0-22 15,-21 1-15,0-63 16,0 62-16,0-20 0,-21 21 16,0-21-16,-21-1 0,20 22 0,1-21 15,0 21-15,-21-1 0,-1-20 16,22 21-16,-21 0 16,42 0-16,21-1 15,0 22 1,0 0-16,22 0 0,63-21 15,-43 21-15,-21-21 0,1 21 16,-1 0-16,0 0 0,1 0 16,-1 0-16,-21 0 0,22 0 0,-22 0 15,0 0-15,0 21 0,0 0 16,0 1-16,-21-1 16,0 0-16,0 0 15,0 0-15,0 0 0,0 1 16,0-1-16,-21 0 0,0 42 15,0-41-15,21 20 0,-21-21 16,21 0-16,0 43 16,0-43-16,0 0 0,0 0 0,21 0 0,0 1 15,0-22-15,0 21 0,1-21 16,-1 0-16,42 21 16,-20-21-16,-22 0 0,21 0 0,-21 0 15,22 0-15,-22-21 0,21 21 0,-21-21 16,22-1-16,-22 1 0,0 0 15,0 0-15,0-21 0,0 20 16,1-20-16,-22-43 0,0-20 16,0 62-1,-22 22-15,1-21 0,0 21 0,0-1 16,0 1-16,-22 21 0,22 0 0,0 0 16,-21 0-16,21 0 0,-1 0 15,-20 0-15,21 0 0,0 21 0,21 1 16,-21-22-16,21 21 0,-22 0 15,22 0-15,0 21 16,0 1 0,22-43-16,-1 21 0,21-21 15</inkml:trace>
  <inkml:trace contextRef="#ctx0" brushRef="#br1" timeOffset="-127131.56">15007 14288 0,'0'-22'16,"0"1"15,0 0-15,0 42 31,0 0-32,-21 1 1</inkml:trace>
  <inkml:trace contextRef="#ctx0" brushRef="#br1" timeOffset="-126743.78">14901 14753 0,'0'21'0,"0"-42"0,-21 42 16,21-42 30,21 21-30,-21-21-16,21 21 31,-21 21-15,0 0-16,0 1 16,0-1-16,22-21 0,-22 21 15,0 0-15,0 0 16,0 0-16,0 1 0,-22-1 0,22 0 15,-21-21-15,0 21 0,0 21 0,0-20 16,0-1-16,-85 42 16,42-42-16,22 1 0,-64 20 15,43-42-15,20 0 16,-20 21-16,20-21 0,1 0 16</inkml:trace>
  <inkml:trace contextRef="#ctx0" brushRef="#br1" timeOffset="-126033.58">14922 14224 0,'-21'0'15,"21"21"1,-21-21-16,21 21 0,21-21 47,0 0-32,1-21 1,-22 0-16,0 0 16,0 42 30,0 0-30</inkml:trace>
  <inkml:trace contextRef="#ctx0" brushRef="#br1" timeOffset="-125159.02">7197 16023 0,'0'-21'0,"0"0"16,21 21 0,-21 21-16,0 0 0,0 0 15,0 1-15,0 20 0,0-21 16,0 21-16,0 1 0,0-22 16,0 21-16,0-21 0,0 22 0,0-22 15,0 0-15,0 21 16,-21-20-16,21-1 0,-22-21 15,22-21 17</inkml:trace>
  <inkml:trace contextRef="#ctx0" brushRef="#br1" timeOffset="-124779.61">7281 15727 0,'-21'0'15,"21"21"-15,-21-21 0,21 21 16,0 0-16,0 1 0,0-1 16,0 0-16,21-21 15,0 0 1,0 0-16,1 0 15,-1-21-15,0 21 0,0-21 16,0-1-16,0 1 16,-21 0-16,0 0 0,0 0 15,0 0-15,0-1 0,-21 22 16,0 0-16,0-21 0,0 21 16,0 0-16,-22 0 15,43 21-15,0 1 0,0-1 16,0 0-16,0 0 0,0 0 0,0 0 15,0 1-15,0 20 0,0-21 16,43 43-16,20-22 16,-42-21-16</inkml:trace>
  <inkml:trace contextRef="#ctx0" brushRef="#br1" timeOffset="-124265.91">7937 15981 0,'-42'42'31,"42"-21"-31,-21 1 0,21-1 16,0 0-16,0 21 0,0-21 16,-21 1-16,21-1 0,0 0 0,-21 42 15,21-20 1,0-22-16,0 0 0,-22 0 15,22 0-15,0-42 47,22 0-31,-22 0-16,21-21 0,0 20 16,-21 1-16,42-63 15,1 20-15,-22 22 0,0-1 16,21 22-16,-21-21 0,1 21 15,20 0-15,-21 21 0,21 0 0,-20 0 16,-1 0-16,42 63 16,-42-42-1,-21 22-15,22-22 0,-22 21 0,0 43 16,0-64-16,0 21 0,0 1 0,-22-22 16,22 0-16,-21 0 0,21 0 15,0 22-15,0-22 16,-21-21-16,21 21 0,21-42 31,0 21-31,1-21 16,-1-1-16,0 1 0</inkml:trace>
  <inkml:trace contextRef="#ctx0" brushRef="#br1" timeOffset="-123997.23">8932 15685 0,'0'0'16,"-21"0"-16,0 0 16,0 21-16,0 0 0,21 0 15,0 21-15,-22 1 0,22-1 16,-21 0-16,21 1 0,0-1 0,-21 22 16,0-22-16,21 0 0,-21 1 15,0-1-15,21 64 16,-22-85-16,22 21 0,0-21 15,0 1-15,0-1 0,22-21 16,-1 0 0,0 0-16,0 0 0,21-21 15,-20-1-15,-1 1 16,-21 0-16,21 0 0</inkml:trace>
  <inkml:trace contextRef="#ctx0" brushRef="#br1" timeOffset="-123793.35">8615 16087 0,'0'21'15,"0"0"1,21-21-16,0 0 16,21 0-16,-20 0 15,-1 0-15,21 0 0,-21 0 0,22 0 16,-22 0-16,21-21 0,0 21 0,-20-21 15,20 0-15,-21 21 0,0-22 16,22 1-16</inkml:trace>
  <inkml:trace contextRef="#ctx0" brushRef="#br1" timeOffset="-123039.73">10583 15600 0,'0'0'15,"0"-85"1,0 64-16,0 42 31,0 0-31,0 1 16,0 20-16,0-21 0,-21 21 15,21-20-15,0 20 0,0 0 16,0 1-16,-21 84 16,21-85-16,0 0 0,0 1 15,-21-1-15,0-21 0,21 21 0,-22-20 16,22-1-16,0 0 0,0 0 16,0 0-1,0-42 1,0 0-16,0 0 15,0-22-15,0-41 16,0 63-16,22-22 16,-1 22-16,0 0 0,0-21 0,0 20 15,0 1-15,22 0 0,-1 21 16,0-21-16,1 21 0,-1 0 0,64 0 16,-64 0-16,1 21 15,41 21-15,-63-20 16,22-1-16,20 63 15,-63 22 1,-21-85-16,0 22 0,-21-22 0,-1 0 16,1 0-16,0 0 0,-22 1 0,1-22 15,20 21-15,-20-21 0,20 0 16,1 0-16,-43 21 16,64-21-16,-21 0 0,21 0 0,0 0 15,42-21 16,21 0-31,-21 21 16,22-22-16,-22 1 0,21 21 0,22-21 16</inkml:trace>
  <inkml:trace contextRef="#ctx0" brushRef="#br1" timeOffset="-122764.34">11832 15896 0,'0'0'0,"21"0"0,0 0 16,1 0 0,-1 0-16,0 0 0,0-21 15,0 21-15,0 0 0,1 0 16,-1 0-16,0 0 0,0 0 15,0 0-15,0 0 16</inkml:trace>
  <inkml:trace contextRef="#ctx0" brushRef="#br1" timeOffset="-122555.46">11790 16044 0,'-21'43'16,"42"-86"-16,-64 86 15,65-43 32,-1 0-47,0 0 0,0-21 0,0-1 16,0 22-16,22-21 0,-22 21 0,0-21 15,21 0-15,-20 21 0,20-21 16</inkml:trace>
  <inkml:trace contextRef="#ctx0" brushRef="#br1" timeOffset="-121767.52">13589 15875 0,'21'0'0,"-42"0"0,63-21 15,-42 0-15,21 21 0,1-43 16,-22 22-16,0 0 16,0 0-16,0 0 0,0 0 15,0-1-15,-22 1 0,1 0 16,0 0-16,0 21 0,0-21 15,0 0-15,-22 21 0,22 0 16,0 0-16,0 0 0,0 0 0,-1 0 16,-20 21-16,21 0 0,0 0 15,-22 21-15,1 1 16,21-1-16,0 0 0,0 1 0,-1-1 16,1 0-16,0 1 0,0-1 15,21 0-15,0 1 0,0-22 0,0 21 16,0-21-16,0 43 15,21-43-15,0-21 16,0 0-16,1 0 0,-1 0 16,21 0-16,-21 0 0,22 0 0,-1-21 15,-21 21-15,64-42 0,-1-1 16,-41 1-16,-1 21 16,0-22-16,-20 22 0,20-21 0,-21 21 15,0-22-15,0 22 0,1-21 16,-1 21-16,-21-43 15,0 43-15,0 42 32,-21 0-32,-1 1 15,22 20-15,0 0 16,-21 1-16,21-22 0,0 21 0,0-21 16,0 22-16,0-22 0,0 0 0,0 0 15,0 0-15,0 0 0,43 1 16,-22-1-16,42-21 15,-20 0-15,-1 0 0,0 0 16,1 0-16,-1-21 0,0-1 16,22 1-16,-22 0 0</inkml:trace>
  <inkml:trace contextRef="#ctx0" brushRef="#br1" timeOffset="-121463.65">15325 15875 0,'0'0'15,"-22"-21"-15,1 21 16,21-21-16,0 0 15,-21 21 1,42 21 47,-21 0-48,0 0-15</inkml:trace>
  <inkml:trace contextRef="#ctx0" brushRef="#br1" timeOffset="-121183.81">15261 16235 0,'0'21'62,"0"0"-62,0 0 16,0 1-16,0-1 16,0 0-16,0 0 0,-21 0 15,0 0-15,0-21 16,-22 22-16,1-1 0,-43-21 15,43 0-15,0 0 0</inkml:trace>
  <inkml:trace contextRef="#ctx0" brushRef="#br1" timeOffset="-119122.54">10774 17230 0,'0'0'0,"21"0"0,0-21 16,0 21-16,0-22 0,1 1 16,-22 0-16,0 0 15,0 0-15,0 0 16,-22 21 0,1 0-16,0 0 0,0 0 15,0 0-15,0 0 0,-1 21 16,-20 0-16,21 0 0,0-21 15,0 21-15,-1 0 0,22 1 16,-21-1-16,21 0 16,0 0-16,0 0 15,0 0-15,0 1 0,21-1 16,1-21-16,-22 21 16,21 0-16,0 0 0,0 0 0,0 1 0,0-1 15,1 0-15,20 21 16,-21-21-16,-21 1 0,21 20 15,-21-21-15,0 0 16,0 0-16,-21 1 0,0-1 0,0-21 16,-22 21-16,22-21 0,-63 21 15,41-21-15,1 0 16,0 0-16,20 0 0,-20 0 0,21-21 16,0 21-16,0-21 0,-1 0 15,1-1-15,0 1 0,21 0 16,-21 0-16,21 0 0,0-22 15,0 22-15,0 0 0,0 0 0,0 0 16,0 0-16,21-1 0,0 22 16,0 0-16,1-21 0,62 21 15,-41 0 1,-22 0-16,21 0 0,0 0 0</inkml:trace>
  <inkml:trace contextRef="#ctx0" brushRef="#br1" timeOffset="-118633.43">11684 17272 0,'0'0'16,"0"-21"-16,-21 21 31,0 0-31,-1 0 0,1 0 16,0 0-16,0 0 0,0 21 15,0 0-15,-1 0 0,1 22 16,0-22-16,0 21 0,-21 22 16,20-22-16,1 0 15,0-20-15,21 20 0,0 21 16,0-20-16,0-22 0,21 0 16,0 0-16,1 0 0,83-21 15,-83 0 1,20 0-16,0 0 0,1 0 0,41-21 15,-63 0-15,22 0 0,41-64 16,-62 22 0,-22 20-16,0 1 0,0 21 15,0-21-15,0-1 0,0 22 0,-22-21 16,1 21-16,0-1 0,0 1 16,0 21-16,-22 0 0,22-21 15,-21 21-15,21 0 16,0 0-16,-1 21 0,1 0 0,0 1 15,21-1-15,0 0 16,0 0-16,0 0 0,0 22 16,0-22-16,21-21 15,0 21-15,22-21 0,-22 0 0,21 0 0</inkml:trace>
  <inkml:trace contextRef="#ctx0" brushRef="#br1" timeOffset="-118363.59">12636 17251 0,'0'0'0,"-21"0"15,0 0 1,21 21-16,-21-21 0,0 21 16,21 0-16,-21 22 0,21-22 15,0 21-15,-22 1 0,22-1 16,-21 0-16,21 1 0,0-1 0,0 0 15,-21 1-15,21 20 16,-21 1-16,21-43 0,0 0 16,0 0-16,0 0 15,0-42 17,21 0-32</inkml:trace>
  <inkml:trace contextRef="#ctx0" brushRef="#br1" timeOffset="-118047.77">12531 17293 0,'0'0'15,"0"-21"-15,0 0 0,0 0 0,21 0 16,0 21-16,0-22 16,0 22-16,0 0 0,1 0 0,-1 0 15,42 0 1,1 0-16,-22 0 0,-21 22 15,0-1-15,1 0 0,-1 0 16,-21 0-16,0 0 0,0 1 0,0-1 16,0 0-16,-21 0 0,-1 0 15,1 0-15,-21 1 0,-85 20 16,63-21 0,22-21-16,0 21 0,-1-21 15,22 0-15,0 0 0,0 0 16,42 0-1,0-21-15,0 21 16,1-21-16</inkml:trace>
  <inkml:trace contextRef="#ctx0" brushRef="#br1" timeOffset="-117584.04">14182 17124 0,'0'-21'0,"0"42"0,0-63 0,0 20 0,0 1 15,0 0 1,-22 21-16,1 0 16,0 0-16,0 0 0,-21 21 15,20 0-15,1 1 0,-21-1 0,21 21 16,-22 0-16,22-20 16,0 20-16,-21 0 0,21 22 0,-1-22 15,1 0-15,0 22 0,21-1 16,0-20-16,0 63 0,0-64 15,0 0-15,0 1 0,21-22 16,0 21-16,1-21 0,41 22 16,-21-22-16,1 0 0,-1-21 15,0 0-15,64 0 16,-63 0-16,-1 0 0,0-21 16,22 0-16,-22-1 0,0 1 0,22-21 15,-22 0-15</inkml:trace>
  <inkml:trace contextRef="#ctx0" brushRef="#br1" timeOffset="-117011.62">14901 17187 0,'0'-21'0,"0"42"0,0-63 0,0 21 0,0 0 15,-21 21 16,21 21-31,0 0 16,0 21-16,-21-20 0,21-1 16,0 0-16,0 21 15,-21 1-15,21-22 0,0 21 0,0 43 16,0-22 0,0-20-16,0-1 0,0-21 0,-21 21 15,21-20-15,0-1 0,0 0 16,0 0-16,0 0 0,-22-21 31,22-21-15,0 0-1,0 0-15,0 0 0,0-1 0,0 1 16,0-21-16,0 21 0,0-22 16,22 22-16,-1 0 0,0 0 15,0 0-15,43-22 16,41 22-16,-62 21 15,-1 0-15,-21 0 0,22 0 16,-22 0-16,21 21 0,-21 1 16,0 20-16,-21 0 15,0 1-15,0-1 16,-21-21-16,0 21 0,0-20 0,0-1 16,-22 0-16,22-21 0,-21 21 15,21 0-15,-22-21 0,22 21 16,-21-21-16,0 0 0,-1 22 15,22-22-15,0 0 0,0 0 16,42-22 15,0 1-31,0 21 0</inkml:trace>
  <inkml:trace contextRef="#ctx0" brushRef="#br1" timeOffset="-116576.87">15642 17082 0,'0'0'0,"0"-22"15,21 22 16,0 0-15,1 0-16,-1 0 0,21 0 0,-42 22 16,21-1-16,0-21 0,1 21 15,-1 0-15,0 0 0,-21 0 16,0 43-16,21-22 0,-21-21 16,0 22-16,0-22 0,0 21 15,0 1-15,0-1 0,0 0 0,0-21 16,0 22-16,-21-1 0,21-21 15,-21 0-15,-22 22 0,22-22 0,0 0 16,-85 43 0,64-43-1,21-21-15,0 21 16,-1-21-16,22-21 31,22 0-15,-1 21-16</inkml:trace>
  <inkml:trace contextRef="#ctx0" brushRef="#br1" timeOffset="-116163.86">16595 17314 0,'21'0'93,"0"0"-93,-21 22 32</inkml:trace>
  <inkml:trace contextRef="#ctx0" brushRef="#br1" timeOffset="-115853.81">16573 17780 0,'0'21'31,"0"0"-31,0 1 31,0-1-31,0 0 16,-21-21-16,21 21 16,-21 0-16,0 0 0,0 1 15,0-22-15,-1 21 0,-41 0 16,21-21 0,-1 21-16,22-21 0,-21 21 0</inkml:trace>
  <inkml:trace contextRef="#ctx0" brushRef="#br2" timeOffset="-105704.5">13187 14859 0,'-21'0'31,"-1"0"-15,1 0-1,0 0-15,0 0 16,0 0-16,0 0 15,-1 0-15,1 0 16,0 0-16,0 0 0,0 0 16,0 0-1,-1 0-15,1 0 16,0 0 0,0 0-16,42 0 109,0 0-93,0 0-16,1 0 0,-1 0 15,21 0-15,-21 0 0,0 0 0,22 0 16,-1 0-16,22 21 15,-22-21-15,-21 0 0,21 0 0,1 0 16,-22 0-16,21 0 0,1 0 16,-1 0-16,0 0 0,1 0 0,-22 0 15,21 0-15,22 0 0,-22 0 16,0 0-16,1 0 0,-1 0 0,0 0 16,85 0-16,-63 0 15,-22 0-15,22 0 16,-43 0-16,0 0 0,21 0 15,-21 0-15,1 0 0,-1 0 16,0 0-16,0 0 16,0 0-1,0 0 1,-21-21 125,0 0-126,0 0-15,0 0 16,0-1-16</inkml:trace>
  <inkml:trace contextRef="#ctx0" brushRef="#br2" timeOffset="-104063.58">13398 14097 0,'0'21'0,"0"-42"94,0 0-79,0 0-15,0 0 16,0-1 0,0 1-16,0 0 15,-21 21-15,21-21 0,-21 21 16,0-42-16,0 20 16,21 1-16,-21 21 0,-22-42 15,43 21-15,-21 21 16,0-21-16,21-1 0,-21 1 0,0 21 15,-1-21-15,1 0 0,0 0 16,-21 0-16,21-1 16,-1 1-16,1 0 0,0 21 0,0-21 15,21 0-15,-21 0 0,0-1 16,-1 1-16,1 21 0,-42-42 16,42 21-1,-1 21-15,1-21 0,0 21 16,21-22-16,-21 22 0,0 0 15,21-21-15,-43 21 16,22 0-16,0 0 16,0-21-16,0 21 0,0 0 15,-1 0-15,1 0 0,0 0 0,0 0 16,0 0-16,-22-21 0,1 21 16,0 0-16,21 0 15,-1 0-15,-20 0 0,21 0 0,0 0 16,0 0-16,-1 0 0,1 0 15,-21 0-15,21 0 0,0 0 0,-1 0 16,-20 0-16,21 0 16,-21 0-16,20 0 0,1 0 0,-21 0 15,21 0-15,0 0 0,-22 0 0,22 0 16,0 0-16,0 0 16,0 0-16,-1 0 0,-20 0 15,21 0-15,0 0 0,0 21 16,-1-21-16,1 0 15,0 0-15,0 0 0,0 21 16,0-21-16,-64 0 16,64 0-16,0 21 0,-1-21 15,1 0-15,0 0 0,0 0 16,0 22-16,0-22 0,-22 0 0,22 0 16,-21 21-1,-1-21-15,22 0 0,0 0 0,0 21 16,-21-21-16,20 0 0,1 21 15,0-21 1,21 21-16,-21-21 16,0 0-16,21 21 0,-21-21 15,-1 0-15,22 22 0,-21-1 16,0 0-16,0-21 16,21 21-16,-21 0 0,0-21 15,21 21-15,-22 1 16,1-1-16,0-21 15,21 21 1,0 0 0,-21-21-16,0 0 15,21 21 1,0-42 156,0 0-157</inkml:trace>
  <inkml:trace contextRef="#ctx0" brushRef="#br2" timeOffset="-103531.89">10372 13420 0,'0'-21'31,"0"-1"-31,0 44 47,0-1-31,0 0-16,0 0 15,0 0-15,0 0 0,0 22 16,0-1-16,0-21 0,0 0 0,0 1 16,0 20-16,0-21 15,0 0-15,0 0 0,0 1 0,0-1 16,0 0-1,0 0-15,0 0 0,0 0 32,0-42 46,0 0-63,21 21-15,0-21 16</inkml:trace>
  <inkml:trace contextRef="#ctx0" brushRef="#br2" timeOffset="-103045.39">10922 13716 0,'0'0'0,"0"21"31,-21-21-15,0 21-16,-1-21 0,1 22 16,0-22-16,0 21 0,0-21 0,0 21 15,-22-21-15,22 21 0,0 0 16,-43-21-16,43 21 16,0-21-16,0 22 15,0-22 1,0 0-1,21 21 1</inkml:trace>
  <inkml:trace contextRef="#ctx0" brushRef="#br2" timeOffset="-99103.85">15663 15367 0,'0'-21'0,"0"0"47,0 42 0,0 0-32,0 0-15,0 0 16,0 1-16,0-1 16,0 0-16,0 0 0,0 0 0,0 0 15,-21 1-15,21-1 16,0 0-16,0 0 15,-21-21-15,21 21 32,21-21 15,-21-21-47,21 21 0</inkml:trace>
  <inkml:trace contextRef="#ctx0" brushRef="#br2" timeOffset="-98534.89">15896 15367 0,'0'0'0,"0"21"47,0 0-31,0 1-16,0-1 16,-21 0-16,0 0 15,21 0-15,0 0 16,0 1-16,0-1 15,0 0 1,0 0 15,21-21-31,0 0 16,0 0-16,0 0 16,1 0-1,-22-21-15,21 0 16,0 0-1,-21-1-15,0 1 16,0 0-16,0 0 0,0 0 16,0 0-16,0-1 0,-21 1 15,0 21-15,-1 0 32,1 0-32,21 21 46,0 1-46</inkml:trace>
  <inkml:trace contextRef="#ctx0" brushRef="#br2" timeOffset="-97922.02">16256 15367 0,'-21'0'16,"0"0"-16,-1 21 15,1 0 1,0 1-16,21-1 16,-21 0-16,21 0 15,-21-21-15,21 21 0,0 0 16,0 1-16,0-1 15,0 0 1,21-21 0,0 21-16,0-21 15,0 0-15,1 0 16,-1 0-16,0 0 16,0-21-1,-21 0-15,21 21 16,-21-21-16,0-1 0,0 1 15,0 0-15,0 0 0,0 0 16,0 0-16,0-1 0,0 1 16,0 0-1,-21 21 1,0 0-16,0 0 16,0 0-1,-1 21 1,22 0-16,0 1 15</inkml:trace>
  <inkml:trace contextRef="#ctx0" brushRef="#br2" timeOffset="-97343.35">15684 15812 0,'-21'0'32,"42"0"30,1 0-62,-1 0 16,0 0-16,0 0 0,0 0 15,0 0-15,1 0 0,20 0 0,64 0 16,-64 0 0,-21 0-16,0 0 0,1 0 15,20-22-15,-21 22 0,0 0 16,0 0-16,1 0 15,-1 0 17,-42 0 30,-1 0-62</inkml:trace>
  <inkml:trace contextRef="#ctx0" brushRef="#br2" timeOffset="-96787.67">15600 15875 0,'21'0'78,"0"0"-78,0 0 0,0 0 16,43 0-16,-1 0 16,-41 0-16,20 0 15,-21 0-15,21 0 0,-20 0 0,-1 0 16,21 0-1,-21 0-15,0 0 0,1 0 0,-1 0 16,-21-21-16,21 21 0,0 0 16,0 0-16</inkml:trace>
  <inkml:trace contextRef="#ctx0" brushRef="#br2" timeOffset="-94447.77">13483 15515 0,'0'-21'94,"-21"21"-79,21-21-15,-21 21 16,21-21-16,0 0 0,-21 21 16,-1-22-16,1 1 15,21 0-15,-21 0 0,0 21 16,0-21-16,0 0 15,-1-1-15,1 22 0,21-21 16,-21 21-16,0-21 16,0 21-16,0 0 0,-1-21 15,1 21-15,0 0 0,0-21 0,0 21 16,0 0-16,-1-21 16,1 21-16,21-22 0,-42 22 15,21 0-15,0-21 16,-1 21-16,1 0 0,0 0 15,0 0-15,0-21 16,0 21-16,-1 0 0,1 0 16,0 0-16,0 0 0,0 0 15,0 0-15,-1 0 16,1 0-16,0 0 0,0 0 16,0 0-16,0 0 15,-1 0-15,1 0 16,0 0-16,0 0 0,0 0 15,0 0-15,-1 0 0,1 0 16,-21 0-16,-22 0 16,43 21-16,0-21 0,0 0 15,-21 0-15,20 0 0,1 0 0,-21 0 16,21 21-16,0-21 0,-1 0 16,1 0-16,-21 0 0,21 0 0,0 0 15,-1 22-15,1-22 0,0 0 16,0 0-16,0 0 0,0 21 15,-1-21-15,1 0 0,0 0 16,21 21-16,-42-21 16,21 21-16,-1-21 15,1 0-15,21 21 0,-21-21 0,0 0 16,21 21-16,0 1 0,-21-22 0,0 0 16,-1 21-16,22 0 15,-21-21-15,0 0 0,21 21 16,-21-21-16,21 21 15,-21-21-15,0 21 16,-1 1-16,1-1 16,0-21-16,21 21 15,-21-21-15,0 0 0,0 21 0,21 0 16,-43 0 0,22 1-16,0-1 15,0-21 1,21 21-16,-21-21 0,21 21 15,0 0 1,-22-21-16,1 0 16,21 21-1,-21-21 1,21 22-16,-21-22 16,21 21-1,0 0 32,0-42 47,0 0-94,0-1 0</inkml:trace>
  <inkml:trace contextRef="#ctx0" brushRef="#br2" timeOffset="-93951.04">11091 15452 0,'-21'0'16,"21"-21"15,0 42-16,0 0 1,0 0 0,0 0-16,0 0 0,21 1 15,-21-1-15,0 0 0,0 0 16,0 0-16,21 0 0,-21 1 16,0-1-16,0 0 15,0 0 1</inkml:trace>
  <inkml:trace contextRef="#ctx0" brushRef="#br2" timeOffset="-93584.32">11515 15663 0,'-22'0'47,"1"0"-47,0 0 0,0 0 15,0 0-15,0 0 16,-1 22-16,-20-22 16,21 0-16,-21 21 0,20-21 15,1 21-15,0-21 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7T01:48:07.3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1841 2392 0,'0'0'0,"0"-21"0,0 0 16,0-1-16,0 1 15,0 0 1,0 0-16,0 0 0,0 0 15,-21 21-15,21-22 16,0 44 15,0-1-31,0 21 16,0 0-16,0 1 16,0-1-16,0 0 0,0 22 0,0-22 0,0 22 15,0-22-15,0 22 16,0-22-16,0 21 0,0-20 0,0 41 15,0-62-15,0 20 16,0-21-16,0 0 0,0 0 0,0 1 16,0-1-16,0 0 15,0-42 17,0 0-32,0-1 0,0 1 15,0 0-15,0 0 0</inkml:trace>
  <inkml:trace contextRef="#ctx0" brushRef="#br0" timeOffset="584.71">1651 2540 0,'0'0'0,"-21"-21"16,-85-64-1,106 64 1,0 0-16,0 0 0,0 0 0,0-1 15,0 1-15,0 0 16,21 0-16,0 0 16,0 21-16,1 0 0,-1 0 0,0 0 15,0 0-15,0 0 16,22 0-16,-1 0 0,-21 0 0,21 42 16,1-21-16,-1 22 0,0-1 15,1 0-15,-22 1 0,21 20 0,1-21 16,-22 22-16,21-1 0,-21-20 15,0-1-15,1 22 0,-1-22 16,-21 0-16,0 1 0,0-1 0,21 21 16,-21-41-16,0 41 15,0-42-15,21 0 16,-21-42 0,0 0-16,0 0 15,0 0-15,0 0 0,0-22 16,-21 1-16,21 0 0,-21-1 15,21 1-15,0-22 0,0 1 0,0-1 16,0 1-16,0-22 0,0 22 16,0-1-16,21-42 0,0 64 15,0 0-15,0-1 0,1 1 16,-1 21-16,21 0 0,-21-22 0,0 22 16,1 0-16,-1 21 15,0 0-15,-21 21 16,21 0-1,-21 1-15,0-1 0,0 0 16,0 0-16,0 0 16,0 22-16,0-22 15,0 0-15,0 0 0,21 0 16</inkml:trace>
  <inkml:trace contextRef="#ctx0" brushRef="#br0" timeOffset="3600.03">3006 2921 0,'0'0'0,"21"0"0,0-21 31,-21 0-31,0 0 0,21-1 0,-21 1 16,0 0-16,0 0 0,0-21 0,0 20 15,0-20-15,0 21 0,0-21 16,0-1-16,-42-20 16,21 42-16,-1-1 0,1 1 15,0 0-15,0 21 0,0 0 0,0 0 16,-22 0-16,22 21 0,0 0 0,-21 1 16,20-1-16,1 21 0,-42 43 15,42-43-15,21 0 16,-22 1-16,22-1 0,0 0 0,0 1 15,0 63 1,0-85-16,0 21 0,22-21 0,-1 0 16,0 1-16,0-22 0,0 21 15,0-21-15,64 0 16,-64 0-16,22-21 0,-22-1 16,0 22-16,42-42 0,-41 21 15,-1-21-15,0 20 0,-21-20 16,21 21-16,-21-21 0,21-1 0,-21 1 15,21-22-15,-21 22 0,0-43 16,0 1 0,0 63-16,0-1 15,0 44 1,0-1-16,0 0 16,0 21-16,0-21 0,0 22 15,0-1-15,0-21 0,0 22 0,0 20 16,0-21-16,0-20 15,0 20-15,0-21 0,0 0 0,22 0 16,-1 1-16,0-1 0,21 0 16,-21-21-16,1 0 0,20 0 15,0 0-15,1 0 0,-22-21 16,21 21-16,-21-21 0,22-1 16,-22 1-16,42-63 15,-63 41-15,21 1 16,-21 21-16,0-64 15,0 43-15,0 21 0,0-22 0,0 22 16,0 0-16,0 0 0,-21 21 16,0 0-1,21 21-15,0 0 0,0 0 16,0 0-16,0 22 0,0-22 0,0 21 16,0 1-16,0-22 15,0 21-15,0 22 0,-21-22 16,21 0-16,0-21 15,0 1-15,0-1 0,0 0 16,21-21 15,-21-21-31,0 0 0,0-1 16,0 1-16,21 0 0,-21-21 16,0-64-16,0 64 15,21 20-15,-21-20 0,22 0 16,-1 21-16,-21-22 0,21 22 0,0 0 15,0 0-15,-21 0 0,0-1 16,21 22-16,1 0 16,-1 0-16,-21 22 15,0-1-15,21 0 0,-21 0 0,21 21 16,-21 22-16,21-1 16,-21-41-16,0 20 0,21 0 15,-21-21-15,0 1 0,22-1 16,-22 0-16,21 0 0,-21 0 15,21-21-15,-21 21 0,21-21 16,0 0-16,0 0 16,1 0-16,-1-21 0,-21 0 15,21 0-15,0-21 16,0-22-16,0 43 16,-21-21-16,0-1 0,0 22 0,22-21 15,-1-1-15,-21 22 0,21-21 16,-21 21-16,0 0 0,0-1 15,0 44 17,0-1-32,0 0 0,0 0 0,0 21 15,0 1 1,0-22-16,0 0 0,0 21 0,0-20 0,0 20 16,21-21-16,-21 0 0,0 0 15,21 22-15,-21-22 0,21-21 16,22 63-16,-1-63 15,-21 22-15,0-22 16,1 0-16,20 0 0,-21 0 0,0 0 16,22-22-16,-22 1 0,21 21 15,-21-21-15,0 0 0,22 0 16,-22 0-16,21-43 0,-21 43 16,1-21-16,-22 20 0,0-20 0,0 0 15,0-1-15,0 1 16,0 0-16,0 21 0,0-1 15,0 1-15,-22 21 16,1 21 0,0 1-16,21-1 0,0 0 15,0 0-15,-21 0 0,21 22 0,0-22 16,0 0-16,0 21 0,0-21 16,0 43-16,0 21 15,0-64-15,21-21 16,-21 21-16,21 0 0,0-21 0,1 0 15,-1 0-15,0 0 0,0 0 0,0 0 16,43 0 0,-1-21-16,-42 0 0,22 0 15,-22-1-15,0 1 0,0 0 16,0-21-16,1-1 0,-1 22 0,0-21 16,-21 0-16,21-1 0,-21 22 15,0 0-15,0-21 0,21 20 16,-21 44-1,0-1 1,0 0-16,0 0 0,0 0 0,-21 0 16,21 22-16,0 20 15,0-42-15,0 1 0,0 41 16,0-42-16,0 0 0,21 1 16,0-22-16,1 21 0,-1-21 0,0 0 15,21 0-15,22 0 16,-43 0-16,21 0 15,22-21-15,-43-1 0,0 1 16,21 0-16,-20 0 0,-22 0 0,21-22 16,-21 22-16,21 0 15,-21-21-15,21-1 0,-21 1 0,0 21 16,0 0-16,0 42 31,-21-21-31,21 21 16,-21 0-16,21 22 0,-21-22 0,21 0 15,0 21-15,0-21 0,-22 22 16,22-22-16,-21 0 0,21 21 16,-21-20-16,21-1 0,0 0 0,0 21 15,0-21-15,21-21 32,0 0-32,1 0 0,-1-21 15,0 0-15,0 0 16,-21 0-16,21 0 0,0-1 0,22-41 15,-43 21-15,21-1 16,0 1-16,0 21 0,-21-22 16,21 22-16,1 0 0,-22 0 0,0 0 15,21 21-15,0 0 16,-21 21-16,0 0 16,0 0-16,0 0 0,0 1 0,0-1 15,0 0-15,0 21 0,0-21 16,0 1-16,0-1 0,0 21 0,21 0 15,0-20 1,0-1-16,1 0 0,20-21 16,-21 0-16,0 21 0,22-21 0,-1 0 15,-21 0-15,21 0 0,1 0 0,63-42 16,-22-1 0,-63 22-16,1 0 0,20 0 15,-42-21-15,21 20 0,0-20 16,0-64-16,-21 64 15,0 21-15,0 0 16,0-1-16,-21 1 16,0 21-16,0 0 0,0 0 0,0 21 15,-22 22 1,22-22-16,-21 21 0,21-21 0,-1 22 16,22-22-16,0 0 15,0 21-15,0-20 0,0-1 0,0 0 0,0 0 16,0 0-16,22 0 15,20-21 1,-21 0-16,0 0 0,0-21 16,1 0-16,-1 21 0,0-21 15,0 0-15,-21 0 0,21-1 0,0-41 16,-21 21 0,0 20-16,0 1 0,0 0 15,0 0-15,0 42 47,0 0-31,0 22-16,0-22 15,0 0-15,-42 42 16,21 64-16,0-84 16,21 20-16,0-20 0,0 20 15,0 1-15,0-1 0,0 1 0,0-1 16,0 1-16,21 20 0,-21 43 15,42 21 1,-42-63-16,0-21 0,21 20 0,1 64 16,-1-63-16,-21 0 0,0-22 0,21 1 15,-21 20-15,21-20 0,-21-1 16,0-20-16,0 20 0,0 43 16,0-64-16,0 1 0,-21 20 15,21-42-15,-21-21 0,0 0 16,-1 0-16,1 0 15,0-21-15,21-21 0,0 21 16,-21-22-16,21 1 0,-21 0 0,0-22 16,-1 22-16,1-85 15,0-21-15,21 63 0,-21 0 16,21 22-16,0-22 0,0 1 0,0 20 16,0 1-16,0-1 0,0 1 15,21-1-15,-21 1 0,21-1 0,0 22 16,-21-22-16,0 1 0,22 20 0,-22-20 15,21 21-15,-21-1 16,0 1-16,0 0 0,0-107 16,0 128-1,0 0-15,0 0 0,0-21 16,-21 42-16,-1-22 0,-20 1 0,0 0 16</inkml:trace>
  <inkml:trace contextRef="#ctx0" brushRef="#br0" timeOffset="3887.87">5101 2011 0,'0'0'0,"21"0"0,0 0 47,1 0-31,-1 0-1,0 0 1,0 0-16</inkml:trace>
  <inkml:trace contextRef="#ctx0" brushRef="#br0" timeOffset="7792.37">7705 2138 0,'0'-42'15,"0"-1"-15,21 22 0,0 0 16,0-21-16,0 20 0,-21 1 16,21 0-16,1-21 0,-22 21 15,0-1-15,0 1 0,21-21 16,-21 0-16,0 20 0,0 1 16,-21 21-16,-1 0 15,1 0-15,0 0 0,0 0 16,0 0-16,-22 21 0,22 1 0,-42 20 15,42 0 1,-22 1-16,22-1 0,0 0 0,-21 43 16,20-22-16,1-20 0,0-1 15,0 22-15,21-1 0,0-21 0,0 128 16,0-107 0,0-20-16,0-1 0,21 0 15,0-21-15,22 1 0,-22-1 0,21 0 0,-21 0 16,22-21-16,-1 0 15,0 0-15,1 0 0,20 0 0,64-63 16,-63 41-16,-43 1 16,21-21-16,0 21 0,-20-22 15,20 22-15,-21-21 0,0 0 0,-21 20 16,0-20-16,0 21 16,21-21-16,-21-1 0,0 22 15,0 42 1,0 22-1,-21-22-15,21 0 16,0 21-16,-21 1 0,21-22 16,0 21-16,0 0 0,0 1 0,0-22 15,0 21-15,0-21 0,0 22 0,0-22 16,21 0-16,0 0 0,1 0 16,20-21-16,21 22 15,-20-22-15,-22 0 16,0-22-16,0 22 0,0-21 0,22 0 15,-1-21-15,-21 21 16,0-43-16,1 22 0,-22-1 16,21 1-16,-21 0 0,0-1 15,0 1-15,0 21 0,0-21 0,-21-1 16,-1 22-16,-41-42 16,42 63-16,0 0 0,-1 0 15,1 0-15,-21 0 0,21 0 16,0 0-16,-1 21 0,-20 0 0,21 0 15,0 0-15,0 22 0,-22 20 16,43 64 0,0-85-16,0 1 0,0-22 15,21 21-15,1-21 0,-1 1 0,0-1 16,21 0-16,-21-21 0,22 0 0,20 21 16,22-21-1,-43 0-15,1-21 0,-1 0 16,0 0-16,1-1 0,-1 1 0,0 0 15,1 0-15,-1-21 0,-21 20 16,0-20-16,0 0 0,1 21 0,-1-22 16,0 1-16,-21 21 0,0 0 15,0 42 17,0 0-32,-21 0 15,21 21-15,-21-20 0,21 20 0,-22-21 16,22 0-16,0 43 0,0-43 15,0 42 1,0-41-16,0-1 0,0 0 16,0 0-16,22 0 15,-1-21-15,0 0 16,0-21-16,-21 0 16,21 21-16,0-21 0,-21 0 15,0-22-15,22 22 0,-22-21 0,21-1 16,0-20-16,0-22 15,-21 64-15,21 0 0,-21-21 16,21 20-16,-21 1 0,22 21 16,-22 21-1,21 1-15,-21-1 16,0 0-16,21 21 0,-21-21 16,0 1-16,0 20 0,0-21 15,0 21-15,0-20 0,42 83 16,-42-83-16,0-1 15,21 0-15,1 0 0,-1 0 16,0 0-16,0-21 0,0 0 16,0 0-16,1 0 0,-1 0 15,42-63 1,-42 42-16,1 0 0,-1-22 16,0 22-16,0-21 0,0-1 0,-21 1 15,21 0-15,1-1 0,-1 1 0,-21-21 16,21 20-1,-21 22-15,21 21 16,-21 21 0,0 0-16,0 1 15,0 20-15,-21 43 16,0-22-16,21-21 0,0-20 16,0 20-16,0-21 0,0 0 15,0 0-15,0 1 0,0-1 0,0 0 16,0 0-16,21-21 15,21 0-15,-21 0 16,1 0-16,-1 0 0,42-42 16,-42 42-16,1-21 0,-1-22 15,0 22-15,0 0 0,21-21 0,-20-1 16,20-20-16,-21-1 16,0 22-16,0 21 0,-21 0 15,22-1-15,-22 1 0,0 42 47,0 1-47,0-1 16,0 0-16,0 0 0,0 21 15,0-20-15,0 62 16,0 1-16,0-64 16,42 43-16,-21-43 15,0 0-15,0-21 0,1 21 0,-1-21 16,21 0-16,-21 0 0,22 0 15,-22 0-15,42 0 0,-20 0 16,-22-21-16,21 0 0,-21 0 16,22-1-16,-22 1 0,0 0 0,0-21 15,0 21-15,-21-22 0,0-84 16,0 106 0,0 0-16,0 0 0,0 0 15,-21 21-15,0 0 0,0 0 16,0 0-16,-1 21 0,1-21 15,0 21-15,21 21 0,-21-21 16,21 1-16,0 20 0,-21-21 0,21 21 16,0-20-16,0 20 0,0-21 15,0 21-15,0-20 0,21-1 16,21 21-16,-21-21 0,1-21 16,41 0-16,-42 0 15,22 0-15,-22 0 0,21 0 0,-21 0 16,22-21-16,-22 0 0,0 21 15,0-21-15,0 0 0,43-64 16,-22-21 0,-42 64-16,0 21 0,0-22 15,0 22-15,0 0 0,21 0 16,-21 0-16,-21 42 31,21 0-31,0 0 0,-21 0 0,21 0 16,-21 1-16,21 20 0,-21-21 0,21 21 15,0-20-15,0-1 16,-22 42-16,22-42 0,0 1 0,0-1 16,0 0-16,0 0 15,22-42 17,-1 21-17,0-21-15,0 0 0,-21-1 0,21-20 16,0 21-16,1-21 0,-1-22 15,21-21 1,-42 64-16,21 0 0,0 0 16,1 21-1,-1 21-15,-21 0 16,21 0-16,-21 22 0,21 20 16,-21-42-16,0 22 15,0-22-15,0 21 0,21-21 0,0 1 0,1-1 16,-1 0-16,0 0 0,0 0 15,0-21-15,22 0 0,-22 0 16,0 0-16,21 0 0,-21 0 0,1 0 16,20-21-16,-21 0 0,21 0 0,-20 0 15,20-22-15,-21 1 0,0 0 16,0-1-16,1 1 0,20-85 16,0 21-16,-21 64 15,1-22-15,-1 22 0,-21-22 0,0 22 16,0 0-16,0 21 0,0-22 0,0 22 15,0 0 1,-21 21-16,-1 0 0,1 0 16,0 21-16,21 21 0,-21-20 15,0 20-15,21 0 0,-21 43 16,21-22-16,0 1 0,0-22 0,0 22 16,0-1-16,0 1 15,0-22-15,0 22 0,0-22 0,0 0 0,0 64 16,0-85-16,0 0 15,21-21-15,0 22 0,21-22 16,-21 0-16,1 0 0,-1 0 16,21-22-16,-21 1 0,22 0 15,-22 0-15,42-43 16,1-41-16,-43 62 16,0 1-16,0 0 0,0-1 15,1 22-15,-22-21 0,21 21 0,-21-1 16,0 44-1,0-1 1,0 0-16,0 0 0,-21 43 16,21-22-16,0-21 0,0 21 15,0-20-15,0 20 0,0-21 0,0 21 16,0 1 0,0-22-16,21-21 0,0 0 15,0 0-15,0 0 0,0 0 16,1 0-16,-1 0 0,0-21 15,0 0-15,0-22 0,0 22 16,22-42-16,-22 20 0,0 1 16,0 0-16,-21 20 0,21-20 15,1 21-15,-1 0 0,-21 0 0,21-1 16,0 22-16,-21 22 31,0-1-31,0 0 0,0 0 0,0 21 16,-21-20-16,21 20 0,-21-21 15,21 21-15,0 1 0,-21 41 16,21-41 0,21-22-16,0 0 0,0-21 15,0 0-15,0 0 16,22 0-16,-22 0 0,21 0 0,-21-21 16,43-21-16,-22-1 15,-21 1-15,1 21 16,-22-22-16,0 1 0,0 21 0,0-21 15,0-22-15,0 43 0,-43-21 16,22 20-16,-21 1 0,-22 21 16,22 0-16,21 0 15,0 0-15,-22 0 0,22 21 0,0 1 16,21-1 0,0 0-16,0 0 0,0 0 15,21-21-15,0 0 0,0 0 16,1 0-16,20 0 0,-21 0 0,21 0 15,1 0-15,-1 0 0,43-21 16,42-21 0,-85 21-16,0 21 0,-20-22 15,20 1-15,0 21 0,-21 0 16,22 0-16,-22-21 0,0 21 0,0 0 0,0 0 16,-21 21-16,0 0 15,0 1-15,0-1 16,0 42-16,0-42 0,0 1 15,0 20-15,-21-21 0,21 0 16,-21 0-16,21 22 0,-21-22 16,21 21-16,0-21 15,0-42 32,0 0-47,0 0 0,21 0 16,0 0-16,0-22 0,1 22 15,-1-21-15,-21-1 0,63-20 16,-42 21-16,106-43 16,-84 64-16,-1 0 15,-21-1-15,22 22 0,-22 0 0,0 0 16,-21 22-16,0-1 0,0 42 16,0-20-16,0-1 0,0 0 15,-21 1-15,0-1 0,21 0 0,0 1 16,0-1-16,0 0 0,0-21 0,0 22 15,0-22-15,0 0 0,21 0 16,42 0 0,1-21-16,-43 0 0,0 0 15,43-21-15,-22 0 0,-21 0 16,21 0-16,1-22 0,-22 22 16,21-21-16,-21 0 0,22-1 0,-1 1 15,-21 0-15,22-1 0,-22 1 16,21-22-16,-21 22 15,-21 21-15,0-21 0,0-1 0,0 22 16</inkml:trace>
  <inkml:trace contextRef="#ctx0" brushRef="#br0" timeOffset="8015.1">13674 1736 0,'0'0'16,"-64"0"-16,22 0 0,-1 0 0,22 0 16,0 0-16,0 0 0,0 0 0,21-21 62</inkml:trace>
  <inkml:trace contextRef="#ctx0" brushRef="#br0" timeOffset="8215.95">12023 1969 0,'-64'42'0,"128"-84"0,-170 84 0,63-21 0,1 21 16,63-20-1,0-22 1,1 0-16,20 0 0,-21 0 0,21 0 16,22 0-16,-22 0 0,1 0 15,20-22-15,-21 1 0,22 21 16,-22-21-16</inkml:trace>
  <inkml:trace contextRef="#ctx0" brushRef="#br0" timeOffset="8910.64">15240 2413 0,'63'0'31,"-20"0"-15,-1 0-16,0 0 0,22 0 0,-1 0 15,22 0-15,-21 0 0,20 0 16,1 0-16,-22 0 0,22 0 0,21 0 16,-21 0-16,-22 0 0,22-21 0,-22 21 15,1 0-15,-22 0 0,0-21 16,1 0-16,-22 21 0,-21-22 15,-21 1 1,0 21-16,-1-21 0,-20 21 0,-21-21 16,20 21-16,-20-21 0,20 21 0,1 0 15,-64 0 1,64 0-16,0 0 0,20 0 16,44 0 15,-1 0-31,0 0 0,21 0 0,1 21 15,-1-21-15,0 0 0,22 0 16,-22 21-16,0-21 0,1 0 16,-22 0-16,21 21 0,-42 0 15,0 1-15,0-1 16,-21 0-16,-21 0 0,21 0 16,-64 22-16,0-1 15,43-21-15,0 0 0,20 0 0,-20 1 16,21-1-16,-21 0 15,20 0-15,1-21 0,-21 21 0,21 0 16</inkml:trace>
  <inkml:trace contextRef="#ctx0" brushRef="#br0" timeOffset="11605.64">3196 3937 0,'0'0'0,"0"-21"0,0 0 16,-21 21 15,0 21-15,0 0-16,-1 0 0,22 22 0,-21-1 15,0 0-15,0 22 0,0-1 16,21-20-16,-43 84 16,43-64-16,-21-21 0,21 22 15,0-22-15,0 22 0,0-22 0,0 0 16,0-20-16,21-1 0,1 0 16,20 0-16,-21-21 0,21 0 0,-20 0 15,20-21-15,0 21 0,1-21 0,20 0 16,-21-22-16,1 22 0,63-42 15,-64 41-15,0-20 0,64-64 16,-64 43 0,-20 42-16,-1-22 15,-21 1-15,0 63 32,0 0-32,0 0 15,0 43-15,0-43 16,0 21-16,0-20 0,0 20 0,0-21 15,0 0-15,0 22 0,0-22 16,0 0-16,21 21 16,0-21-16,-21 1 0,21-22 0,0 0 15,1 0-15,-1 0 0,63 0 16,-62-22-16,20 1 16,-21 0-16,0 0 0,0 0 15,1 0-15,-1-1 0,-21-20 0,0 21 16,0 0-16,0-22 0,0 22 15,0-42-15,-64 20 16,43 22-16,0 21 16,0 0-16,-22 0 0,22 0 0,-21 0 15,21 0-15,0 0 0,-1 0 0,1 0 16,21 21-16,21 1 16,1-22-1,20 0-15,0 0 0,-21 0 16,22 0-16,-1 0 0,0 0 15,1 0-15,-1 0 0,22-22 0,-22 22 16,21-21-16,1 0 0,126-21 16,-126 42-1,-1-21-15,-20 21 0,20-22 16,-20 22-16,-65 0 31,1 0-31,0 22 0,-21-22 0,21 21 16,-22 0-16,1 0 0,21 0 15,-22 22-15,1-22 0,0 0 0,-43 85 16,43-64 0,21-21-16,21 22 15,0-1-15,0-21 16,21 0-16,0-21 0,0 0 16,21 0-16,1 0 0,-1 0 0,0 0 15,1-21-15,-1 0 0,0 0 16,1 0-16,20-1 0,43-62 15,-21-43 1,-64 84-16,0 1 16,0 0-16,-21-22 0,0 22 0,0-22 15,0 22-15,0 0 0,0-1 0,0 1 16,0 0-16,0 21 0,0-1 16,0 1-16,0 0 0,0 0 0,-21 21 15,0 0 1,0 21-16,21 0 0,-21 22 15,21-22-15,-22 21 0,22 22 16,0-22-16,0 21 0,0-20 0,0 20 16,0 43-16,0-64 0,0 22 15,0-22-15,0 1 0,0-22 16,22 21-16,20 22 16,-21-43-16,21 0 0,-20 0 15,20-21-15,-21 0 0,21 0 16,-20 0-16,20 0 0,64-63 15,-43 20 1,-20 22-16,-22 0 0,21-43 16,-21 22-16,0 21 0,-21 0 0,0-22 15,0 22-15,0 0 0,0 0 16,0 0-16,-21 42 31,21 0-31,0 21 0,0-20 16,0 41-16,0-42 0,0 0 15,0 22-15,0-22 0,0 0 16,0 0-16,21 0 0,1 1 0,-1-1 16,42 0-1,64-21-15,-84 0 16,20 0-16,-21 0 0,1 0 0,-1-21 16,0 21-16,1-21 0,-1-1 15,-21 1-15,0 0 0,22-21 16,-22 21-16,0-43 0,-21 43 15,0 0-15,0 0 0,0-1 16,0 1-16,-21 42 16,21 1-1,-21-1-15,21 0 16,0 0-16,-21 0 0,21 0 16,-22 1-16,22-1 0,-21 0 15,21 0-15,0 0 0,21-21 47,1 0-47,-22-21 16,21 0-16,0 0 0,-21 0 15,21-1-15,0 1 16,-21-21-16,21 0 0,1-1 0,-22 22 16,0 0-16,21 0 0,0 21 15,-21 21 1,0 0-1,0 0-15,0 0 0,0 1 0,0-1 16,0 0-16,0 0 0,0 21 16,0-20-16,0-1 0,0 0 0,0 0 15,21 0-15,-21 0 16,42 1-16,-20-22 0,41 0 16,-21 0-16,22 0 0,-22 0 0,22 0 15,-22 0-15,22 0 0,41-22 16,-62 22-16,-1-21 0,0 0 15,1 0-15,-1 0 0,-21 0 0,0-1 16,1 1-16,-1-21 0,-21 0 16,0-1-16,0 22 15,-21-21-15,-1 21 0,1 21 16,0 0-16,0 0 0,-21 0 0,20 0 16,-83 21-1,83 0-15,1 0 0,-21 0 16,21 0-16,0 1 0,21-1 15,0 0-15,0 0 16,0 0-16,21-21 0,0 0 16,0 0-16,0 0 0,22 0 0,-22 0 15,0 0-15,21 0 0,-21 0 16,1 0-16,-1 0 0,0 21 0,0-21 16,-21 22-16,21-1 15,-21 0-15,0 0 16,0 0-16,0 43 0,0-1 15,0-20-15,0-1 0,0 0 16,0 22-16,0-22 0,0 22 16,0-1-16,0 1 0,-21-22 0,21 21 15,0 1-15,0-1 0,0-20 0,0 20 16,0 1-16,0 20 0,0-20 16,0-22-16,0 22 0,0-1 0,0 1 15,-21-22-15,-21 106 16,-1-84-16,22-43 0,0 0 15,0 0-15,0 0 0,-1-21 16,1 0-16,0 0 0,0 0 16,0 0-16,0 0 0,-1-42 15,1 0-15,0 21 0,0-22 16,21 1-16,-21 0 0,0-22 16,21 22-16</inkml:trace>
  <inkml:trace contextRef="#ctx0" brushRef="#br0" timeOffset="11838.82">6032 3979 0,'0'0'0,"0"-21"31,0 0-31,0 42 62,22 0-62,-1-21 16,0 22-16</inkml:trace>
  <inkml:trace contextRef="#ctx0" brushRef="#br0" timeOffset="12690.56">9059 3937 0,'0'0'0,"21"-21"31,1 21-31,-1 0 0,0-21 0,21 21 16,-21-21-16,22 21 0,-22-22 0,0 1 16,21 0-16,-20 21 15,20-42-15,-21 21 0,-21-1 16,0 1-16,0 0 16,-21 21-16,-21 0 0,20-21 15,-20 21-15,21 0 0,-21 0 0,-1 0 16,1 0-16,0 0 0,20 0 15,-20 21-15,21-21 0,-21 21 0,20 0 16,1 1-16,0-22 0,0 42 16,21 43-1,21-64-15,0 21 0,22-21 16,-22 22-16,21-22 0,-21 21 0,43 22 16,-22-22-16,22 43 15,-43-64-15,0 21 0,0 0 16,-21-20-16,0 20 0,0 21 15,0-41-15,-21 20 0,0-21 16,-43 21-16,-20-20 16,20-1-16,22-21 0,-22 0 15,22 0-15,-22 0 0,1 0 0,21-21 16,-1 21-16,1-43 0,0 22 16,20 0-16,1-21 0,-21-64 15,42 0-15,-21 42 0,21 1 16,0-1-16,0 22 15,0 0-15,21-1 0,0 22 0,21 0 16,-20 21-16,-1 0 0,21 0 16,-21 21-16,22 0 0,-22 1 0,21 20 15,-21 0-15,22 1 0,-22-1 0,21 64 16,-42-22 0,0-41-16,21-22 0,-21 21 0,0 22 15,0-43-15,21 0 16,-21 0-16,22-21 15,-1 0-15,0 0 0,0 0 16,21-21-16,-20 0 0,-1 0 16,21 0-16,0-22 0</inkml:trace>
  <inkml:trace contextRef="#ctx0" brushRef="#br0" timeOffset="12939.42">9800 3704 0,'0'0'0,"0"-21"0,0 0 0,0 0 0,0 0 15,0-1-15,-21 22 16,21 22-16,-21-1 16,21 21-16,-21-21 0,21 22 15,0-1-15,0 21 0,0-20 16,-22 20-16,1-20 0,21 20 0,-21 43 16,0-43-16,0-20 0,0 41 15,-1-62-15,22 41 16,0-42-16,0 0 0,0 1 15,22-22 1,-1-22-16,0 22 16,0-21-16,-21 0 0</inkml:trace>
  <inkml:trace contextRef="#ctx0" brushRef="#br0" timeOffset="13123.34">9461 4170 0,'0'0'0,"0"21"32,22-21-17,-1 0-15,21 0 0,-21 0 0,22 0 16,-22 0-16,21 0 0,0-21 16,43 0-16,-21 0 15,-22 21-15,0 0 0</inkml:trace>
  <inkml:trace contextRef="#ctx0" brushRef="#br0" timeOffset="15719.89">10583 4466 0,'64'0'16,"-43"-21"-16,0 0 15,0 0-15,0 0 0,-21-1 16,22 1-16,-1-21 0,-21 0 16,0 20-16,0-20 0,0-64 0,0 85 15,0-21-15,-21-1 16,-1 22-16,1 0 0,0 0 0,-21 21 0,-22 0 16,1 0-1,20 21-15,1 21 0,-43 22 16,43-43-16,0 21 0,-1 1 15,1 20-15,21-20 0,0-1 16,0 0-16,-1-21 0,22 22 0,0 41 16,22-62-16,-1-1 15,0 0-15,21-21 0,1 0 16,-22 21-16,21-21 0,22 0 0,-22 0 16,106-42-1,-106 42-15,1-21 0,20-1 0,-20-20 16,41-21-16,-63 41 0,22-20 15,-22 0-15,21-43 16,-21 43-16,-21-22 16,0 43-16,0 0 0,0 0 15,-21 42 1,0 0-16,0 0 0,21 0 16,-21 22-16,21-1 0,-21-21 0,21 64 15,0-64-15,0 21 16,0-20-16,0-1 0,0 0 0,21 0 15,0 0-15,0 0 0,0-21 0,22 0 16,20 0-16,1 0 16,-22 0-16,0 0 0,-21 0 15,22-21-15,-1 0 0,-21 0 0,22 0 16,-22 0-16,21-22 16,-21 22-16,43-85 15,-64 22-15,21 62 0,-21 1 16,0 0-16,0 0 0,0 42 15,0 0-15,0 0 16,0 1-16,0 20 0,-21-21 16,21 21-16,0 1 0,0-22 0,0 21 15,-21-21-15,21 1 0,0-1 16,0 0-16,0 0 0,0 0 16,0 0-16,21-21 15,0 0 1,0 0-16,0-21 15,0 0-15,1 0 0,-1 0 16,0 0-16,0-22 0,21-20 16,-42 42-16,22-1 15,-1-20-15,-21 21 0,21 21 16,0 0 0,-21 21-16,0 0 15,0 0-15,0 1 0,0-1 0,0 0 16,0 0-16,0 0 0,0 0 15,21 1-15,-21-1 0,43 21 16,20 0 0,-42-42-16,0 22 0,1-22 0,20 0 15,-21 0-15,21 0 0,-20 0 16,20 0-16,0 0 0,1 0 0,62-22 16,-83 1-1,20 0-15,-21 0 0,0 0 0,0-43 16,-21 43-16,0-21 0,0 21 15,0-22-15,0 22 0,0 0 16,0 0-16,0 0 0,-21-1 0,0 22 16,-21 0-16,21 0 0,-1 0 15,-62 43 1,20-22-16,43 21 0,0-21 16,21 22-16,0-1 15,0-21-15,0 0 0,0 1 0,0-1 16,0 0-16,0 0 0,21 21 15,0-42-15,0 0 16,1 22-16,-1-22 0,0 0 0,21 0 16,-21 0-16,1 0 0,-1-22 15,21-20-15,22-21 16,-43 20-16,21-41 16,-21 41-16,0-20 0,1 20 15,-1-20-15,-21 21 0,21-64 16,0 63-16,-21-20 0,0 21 15,0-1-15,0 22 0,0-21 16,0-22 0,-21 64-16,21 21 15,-21 1-15,21 20 0,-21 0 16,21 1-16,0-1 0,0 21 0,0 1 16,0-1-16,0 43 15,0 21-15,0-84 0,0 20 16,0 22-16,0-64 0,0 21 15,0-21-15,0 1 16,0-1-16,21-21 0,0 21 0,0-21 16,0 0-16,22 0 0,-22 0 0,63 0 15,22-21 1,-63 21-16,-1-21 0,64-1 16,-64 1-16,-21 21 0,43-42 15,-43 21-15,0-22 16,21 1-16,-42 0 0,0-22 15,0 22-15,0 21 0,0-22 0,0 22 16,0 0-16,0 0 0,-21 21 16,0 0-16,0 0 0,0 0 0,0 0 15,-22 42 1,1 22-16,21-43 0,0 21 16,-22-21-16,43 1 0,-21 20 0,0-21 15,0 21-15,21-20 0,0-1 16,0 0-16,0 21 15,0-21-15,21-21 0,0 0 16,0 0-16,0 0 16,1 0-16,-1 0 0,0 0 0,64-42 15,-43 0 1,-21 21-16,0-22 0,0 22 16,1-21-16,-1 21 0,-21-22 0,0-20 15,21 42-15,-21-1 16,0 44-1,0-1 1,0 0-16,0 21 16,0-21-16,-21 22 0,21 20 15,0-42-15,0 1 0,0-1 16,0 0-16,0 0 16,21 0-16,0-21 0,0 21 15,0-21-15,1 0 0,20 0 16,-21 0-16,0 0 0,43 0 15,-1-63 1,-42 42-16,22 0 0,-22-1 16,-21 1-16,21-21 0,0 21 0,0 0 15,-21-1-15,0 1 0,0 0 0,0 42 32,0 0-32,0 1 15,0-1-15,-21 21 0,21-21 16,-21 0-16,21 1 0,0-1 15,0 0-15,0 0 0,0 0 16,0 0-16,21 1 0,0-1 16,1-21-16,-1 21 0,0-21 15,0 0-15,21 0 0,-20 0 16,20 0-16,21 0 16,86 0-16,-107 0 15,0-21-15,1 0 0,-1 21 0,-21-22 16,21 1-16,1 0 0,-1-21 15,-21 21-15,22-1 0,41-62 16,-63 20-16,-21 43 16,0 0-16,-21 21 15,0 0-15,0 0 16,0 0-16,-43 42 16,43-21-16,-21 1 0,21-1 15,-22 0-15,22 0 0,0 0 0,0 0 16,0 22-16,-1-22 0,1 0 15,21 21-15,0-20 0,0 20 16,21-42 0,1 0-16,-1 0 0,0 0 15,0 0-15,21 0 16,43-21-16,-64 0 0,0-1 16,22 1-16,-22-21 0,0 21 15,0-22-15,43-84 16,-43 22-16,0 41 15,0 22-15,0-22 0,-21 22 16,22 0-16,-1-1 0,-21 1 0,21 21 16,-21 0-16,0-1 0,0 1 15,0 42 1,0 22-16,0-22 0,0 21 16,-21 1-16,21-1 0,0 0 15,0 22-15,0-22 0,0 22 0,0-22 16,0 64-16,0-64 0,0 0 15,0-20-15,0 41 16,0-42-16,0 0 0,21 1 16,0-22-16,0 21 0,0-21 15,1 0 1,-1 0-16,42-43 0</inkml:trace>
  <inkml:trace contextRef="#ctx0" brushRef="#br0" timeOffset="16530.04">15938 4085 0,'0'0'0,"-42"0"15,21 0-15,-21 0 0,-1 0 0,22 0 16,-21 0-16,21 0 0,-1 0 16,1 0-16,0 0 0,42 0 31,0 0-31,1 0 0,20 0 0,0 21 16,1-21-16,20 0 0,-21 0 15,22 22-15,-1-22 0,1 0 0,21 0 16,-22 21-16,1-21 0,-1 0 0,128 0 15,-128 0 1,-21 0-16,1 0 0,-22 0 0,0 0 16,0 0-16,0 0 15,-21-21-15,0-1 0,-21 22 16,0-21-16,-21 21 16,-22-21-16,43 21 0,-21-21 15,-1 21-15,1 0 0,21 0 16,0 0-16,0-21 0,-1 21 15,44 0 32,-1 0-47,21 0 0,-21 21 16,22-21-16,-1 0 0,0 0 16,1 0-16,-22 21 0,21-21 0,0 0 15,-20 0-15,-1 0 0,0 0 16,0 0-16,0 0 0,-21 21 0,0 0 15,0 1 1,-21-1-16,0 0 0,0 0 0,0 0 16,-22 0-16,22 1 0,-21-1 15,-22 21-15,43-21 0,0 0 16,-21 1-16,20-1 0,1 0 0,0-21 16,0 21-1,0-21-15,0 21 0,-1-21 31,1 0-31</inkml:trace>
  <inkml:trace contextRef="#ctx0" brushRef="#br0" timeOffset="21207.94">12763 7027 0,'0'0'0,"0"22"16,0-1-1,-21-21 17,0 0-32,0 0 0,0 0 15,-22-21-15,43-1 0,0 1 16,-21 21-16,21-21 0,-21 0 15,21 0-15,0 0 0,0-1 16,0 1-16,0-42 16,42 20-16,-20 22 15,-1 0-15,0 0 0,0 0 16,0 0-16,22-1 0,-22 1 0,21 21 16,0 0-16,-20 0 0,20 0 15,0 0-15,-21 21 0,1 1 0,20 20 16,-42 0-16,0 1 15,0-1-15,-21 0 0,0 1 0,-1-1 16,-20 0-16,0 1 0,-1 20 0,22-21 16,-63 64-16,20 0 15,43-64-15,21 1 16,0-22-16,0 0 0,0 0 0,0 0 16,0 1-16,0-1 0,21-21 15,0 0-15,0 0 0,1 0 0,-1 0 16,21 0-16,-21 0 0,22 0 0,-22-21 15,21-1-15,-21 1 0,22 0 16,-1 0-16,-21 0 0,21-22 16,1-62-1,-43 62-15,0 22 0,0-21 16,-21-1-16,-22 22 0,22 0 0,-21-21 16,21 21-16,-22-1 0,1 1 0,-22 21 15,-41 0 1,83 0-16,-62 0 15,84 21-15,-21-21 0,21 22 16,-22-22-16,22 21 0,0 0 16,22-21-16,-1 0 15,0 0-15,21 0 0,-21 0 16</inkml:trace>
  <inkml:trace contextRef="#ctx0" brushRef="#br0" timeOffset="21658.52">13695 6816 0,'-85'0'32,"64"21"-32,0 0 0,-64 43 15,43-1 1,42-21-16,-21 1 0,-1-1 15,22 0-15,-21 1 0,21-1 0,0 0 16,0-20-16,0 20 0,0 0 16,0-21-16,0 1 0,0-1 0,64 21 15,-43-42-15,21 0 16,-21 0-16,22 0 0,-22 0 16,0-21-16,21 21 0,-20-21 0,20 0 15,-21-1-15,43-41 16,-22-1-16,-21 22 0,0 0 15,-21 21-15,0-22 0,0 1 16,0 0-16,0 20 0,0-20 0,0 21 16,-21 0-16,0 0 0,-21-22 15,-22 43 1,22 0-16,21 0 0,-1 0 16,1 0-16,0 21 0,21 1 0,-21-22 15,0 21-15,0 0 0,21 0 0,-22 0 16,22 0-16,0 1 15,0-1-15</inkml:trace>
  <inkml:trace contextRef="#ctx0" brushRef="#br0" timeOffset="21999.09">14351 7049 0,'0'0'0,"0"21"16,-21-21-16,0 21 16,-1-21-16,22-21 62,0 0-62,22 21 0,-22-22 16,21 22-16,-21-21 0,0 0 0,0 0 15,0 0-15,-21 0 32,-1 21-32,1 0 0,0 0 15,0 0-15,21 21 0,-21-21 16,0 21 0,21 0-16,0 0 0</inkml:trace>
  <inkml:trace contextRef="#ctx0" brushRef="#br0" timeOffset="22379.75">14922 6710 0,'0'0'16,"0"-21"-16,0 0 0,0-1 0,0 1 15,-21 21 1,0 0 0,21 21-16,0 1 0,-21-1 15,0 21-15,0-21 0,21 0 16,-22 22-16,1-1 0,21 0 16,-21 1-16,0-1 0,0 0 0,0 1 15,-1 20-15,-20 43 16,-21 21-1,41-63-15,1-43 0,0 21 0,0 0 0,0-20 16,0 20-16,-1 0 16,1-21-16,21 1 15,-21-1-15,0-21 0,21 21 16,0-42 15,21 0-31,0-1 0,0 1 16</inkml:trace>
  <inkml:trace contextRef="#ctx0" brushRef="#br0" timeOffset="22766.47">15049 7408 0,'0'22'0,"0"-44"0,0 65 15,0-64 32,22-1-47,-22 1 16,0 0-16,0 0 16,0 0-16,0 0 0,0-1 15,-22 22 1,1 0 15,0 0-31,21 22 16,-21-1-1,0-21 1,21 21 15,-21-21-15</inkml:trace>
  <inkml:trace contextRef="#ctx0" brushRef="#br0" timeOffset="24418.71">12742 7853 0,'0'0'0,"0"21"15,-21-21-15,0 0 16,0 0-16,0 0 15,-1 0 1,1 0-16,0 0 0,42 0 63,0 0-63,1 0 0,20 0 0,-21 0 15,21-21-15,22 21 0,-22 0 0,22 0 16,-1 0-16,64 0 15,106 0-15,-169 0 16,-1 0-16,1 0 0,-1 0 0,-21 0 16,22 0-16,-22 0 0,1 0 0,-1 0 15,0 0-15,43 0 16,-43 0 0,-21 0-1,-42 0 16,0 0-31,0 0 0,0 0 16,0 0-16,-1 0 0</inkml:trace>
  <inkml:trace contextRef="#ctx0" brushRef="#br0" timeOffset="24858.83">12509 7938 0,'0'21'0,"0"-42"0,22 42 31,-1-21-31,21 0 0,0 0 15,1 0-15,20 0 0,1 0 0,-1 0 16,1 0-16,20 0 0,-20 0 16,105 0-16,64 0 15,-169 0-15,-1 0 16,-21 0-16,22 0 0,-22 0 16,1 0-16,-1 0 0,0 0 0,-21 0 15,22 0-15,-22 0 0,0 0 16,0 0-16,-42 21 47,0-21-32,0 0-15,21 21 16,-21-21-16,-1 0 16,1 0-16</inkml:trace>
  <inkml:trace contextRef="#ctx0" brushRef="#br0" timeOffset="32232.24">13674 5546 0,'0'-21'0,"0"-1"16,-22 1-16,22 0 15,0 0-15,-21 21 16,21-21-16,0 42 47,0 0-47,0 21 15,0-20-15,0 20 0,0 0 16,0 1-16,0-1 0,0 64 16,0-64-16,0 22 0,0-22 15,0 0-15,0 1 0,0-1 0,0 85 16,-21-21-1,0-64-15,21-21 16,0 22-16,0-22 0,-21 0 0,21 0 16,-21 0-16,-1-21 15,22-21 1,0 0-16,0 0 16,0-22-16,0 22 0</inkml:trace>
  <inkml:trace contextRef="#ctx0" brushRef="#br0" timeOffset="32638.52">13801 5398 0,'0'0'16,"0"-22"-16,-22 22 15,1 0 1,0 0 0,21 22-16,0-1 15,0 0-15,0 21 0,0-21 0,0 22 16,0 20-16,-21-20 0,21-1 16,0 21-16,0 1 0,0-22 0,0 22 15,0-22-15,-21 0 0,21 22 0,0-22 16,0 1-16,0-1 15,0 0-15,0 1 0,0-1 0,0 0 0,-21-21 16,21 22-16,-22-1 16,22 0-1,0-20-15,0-1 0,-21-21 32,21-21-32,0-1 0,0 1 15,0 0-15,-21 0 0,21-21 0,0-1 16</inkml:trace>
  <inkml:trace contextRef="#ctx0" brushRef="#br0" timeOffset="33334.35">13652 5376 0,'0'0'16,"0"-21"-16,-21 21 47,21 21-47,-21 1 16,0 20-16,0-21 0,21 21 15,-21 1-15,-1-1 0,1 0 0,0 1 0,0-1 16,-43 85-1,22-106-15,21 22 0,0-22 16,0 0-16,-1 0 0,22 0 16,0 0-16,-21-21 0,21-21 47,21 0-47,1 0 0,-22 0 15,21-22-15,0 22 16,21-63-16,-21 41 15,1 1-15,-1 0 0,0 20 0,0-20 16,0 0-16,0 21 0,-21-22 0,22 22 16,-1 0-16,0 0 0,-21-22 15,21 1 1,0 42-16,-21-21 0,21 0 16,-21 0-1,22 21-15,-1 0 31,0 21-31,-21 0 16,21 0-16,-21 0 0,21 0 0,0 1 16,1 20-16,-1-21 0,-21 21 15,21 1-15,0-22 0,0 21 0,0 1 16,1-1-16,-1-21 0,0 21 16,0-20-16,0-1 0,0 0 15,-21 21-15,22-21 0,-1-21 0,-21 22 16,21-1-16,-21 0 0,0 0 31,0-42 0,-21 21-31,0-21 16</inkml:trace>
  <inkml:trace contextRef="#ctx0" brushRef="#br0" timeOffset="54352.87">1418 9250 0,'0'-21'0,"0"0"16,0-1-1,21 22 1,0 0-1,1 0-15,-1 22 0,0-1 16,0 0-16,0 0 0,0 0 16,1 22-16,-1-22 0,0 21 0,0 0 15,-21 1-15,21-1 0,-21 0 16,21 1-16,-21 63 16,0-22-16,0-63 15,0 1-15,0-1 0,0 0 16,0 0-16,0 0 15,22-42 1,-22 0-16,21 0 16,-21-22-16,21 1 0,-21 0 0,21-1 15,0-20-15,-21 21 16,21-22-16,1 1 0,-1-1 0,0 1 16,21-64-16,1-43 15,-22 128-15,0 0 16,0-1-16,0 22 0,-21-21 15,21 21-15,-21 42 32,0 0-32,0 0 15,0 0-15,0 0 0,0 22 16,0-22-16,0 0 0,0 21 16</inkml:trace>
  <inkml:trace contextRef="#ctx0" brushRef="#br0" timeOffset="55611.16">2561 9800 0,'21'-21'0,"22"-85"31,-43 43-31,0 42 0,0-22 16,0 22-16,0-21 16,0 21-16,0-22 0,-22 22 0,1-21 15,0 21-15,0 21 0,0-22 16,-22 1-16,22 21 0,-63 0 16,62 21-16,-20 1 15,21-1-15,-21 0 0,-1 21 0,22-21 16,-21 22-16,21-1 0,-1 0 15,1 1-15,0-1 0,21 0 0,0 43 16,0-21 0,0-43-16,0 21 0,0-21 15,0 0-15,21 1 0,0-22 0,1 21 16,-1-21-16,63 0 16,-62-21-16,20-1 15,-21 1-15,21 0 0,-20-21 16,20 21-16,-21-22 0,21 1 0,-20 0 15,-1-22-15,0 22 16,0-1-16,21-41 0,-20 41 0,-1 22 16,-21-21-16,0 21 0,0 0 15,21-1-15,-21 44 32,0-1-17,0 21-15,-21-21 0,21 0 0,-21 22 16,21-1-16,0-21 15,0 22-15,0-1 0,0 64 16,0-85-16,0 21 16,0-21-16,21 1 0,0-1 0,0-21 15,0 21-15,0-21 0,22 0 0,20 0 16,1 0 0,-22-21-16,-21 0 0,22-1 0,20-20 15,-42 0-15,0 21 16,64-106-1,-64 63-15,-21 22 0,0 21 16,0-1-16,0 1 0,0 0 0,-21 21 16,0 0-16,0 0 15,0 0-15,-1 0 0,1 0 16,0 0-16,0 0 0,21 42 16,0-20-1,0-1-15,21-21 16,0 0-16,0 21 0,1 0 15,-1-21-15,0 21 0,0-21 0,64 43 16,-85-22 0,21 0-16,0 0 0,0-21 15,-21 21-15,0 0 0,0 1 0,0-1 0,21 21 16,1 0 0,-1-20-1,0-22-15,0 21 0,0-21 0,0 0 16,1 0-16,-1 0 0,0 0 15,21 0-15,-21 0 0,1 0 0,20 0 16,-21 0-16,43 0 16,-43-21-16,0-1 0,21 1 0,-21 0 15,1-21-15,-1 21 16,-21-22-16,21 22 0,-21-21 0,0 21 16,0-1-16,0-41 15,0 42-15,0 0 16,0-1-16,-21 22 47,0 0-16,21 22-31,0-1 16,0 0-16,0 0 0,0 21 15,0-20-15,0-1 0,0 0 16,0 0-16,0 21 0,0-20 15,0-1-15,0 0 0,0 0 16,0 0-16,0 0 0,0 1 0,0-1 16,21-21 15,0 0-31,0-21 0,0-1 0,-21 1 16,21 0-16,1 21 0</inkml:trace>
  <inkml:trace contextRef="#ctx0" brushRef="#br0" timeOffset="55831.97">4064 9208 0,'0'0'0,"-21"0"15,0 0-15,-1 0 0,1 0 16,0 0-1,21 21 1,21-21 31</inkml:trace>
  <inkml:trace contextRef="#ctx0" brushRef="#br0" timeOffset="56549.56">5059 9652 0,'0'-21'0,"0"42"0,0-63 0,0 21 0,21-1 15,-21 1-15,21-42 16,-21 20-1,0 22-15,0 0 0,0 0 0,-21 0 16,0 0-16,0-1 0,-1 22 16,1-21-16,0 21 0,-21 0 0,-22 0 15,43 0-15,-21 0 0,-1 21 16,1 1-16,21-1 0,-21 0 16,20 0-16,-20 21 0,21 1 0,0-22 15,-22 64 1,43-43-16,0 21 0,0-20 0,0-22 15,43 21-15,-22-21 0,-21 1 16,21-22-16,21 0 0,-20 0 16,-1 0-16,63 0 15,1-22-15,-64 1 16,22 0-16,-22-21 0,21 21 0,-21-1 16,22-20-16,-22 0 0,0-1 15,0 22-15,-21-21 0,21-64 16,-21 64-1,0 21-15,0-1 0,0 44 32,0-1-32,-21 21 15,21-21-15,0 0 0,0 22 16,0-1-16,-21-21 0,21 22 0,0-22 16,0 21-16,0-21 0,0 0 0,21 1 15,-21-1-15,21 0 0,0 0 16,43-21-1,21 0-15,-43-21 0,-21 21 16,21-21-16,-20 0 0</inkml:trace>
  <inkml:trace contextRef="#ctx0" brushRef="#br0" timeOffset="57097.24">5715 8954 0,'-21'0'0,"42"0"0,-63 0 16,42 21-16,0 0 0,-22 42 16,1-20-16,21-1 0,-21 85 15,0-21 1,21-64-16,0 22 0,-21 20 16,21-41-16,0-22 15,0 21-15,0-21 0,0 1 0,0-1 16,0 0-16,0 0 0,0-42 31,0 0-31,0 0 16,21-1-16,-21 1 0,0 0 15,21-21-15,-21 21 0,0-22 0,0 1 16,21 21-16,0-22 0,1 22 0,-1 0 16,0 0-16,0 0 0,21 0 15,-20-1-15,105 22 16,-85 0-16,43 0 15,-43 22-15,0-22 0,-21 21 16,22 0-16,-22 0 0,0 21 0,0-20 16,-21-1-16,21 21 0,-21-21 0,-21 64 15,-21-22 1,0-41-16,20-1 0,-20 21 16,0-21-16,-1-21 0,1 21 0,-43 1 15,22-22-15,42 21 16,-22-21-16,1 0 0,21 0 0,-21 0 15,20 0-15,1 0 0,21-21 32,0-1-32,0 1 15,21 0-15,22 0 0,20-21 16,1-22-16</inkml:trace>
  <inkml:trace contextRef="#ctx0" brushRef="#br0" timeOffset="57379.15">6816 8932 0,'0'-21'0,"0"42"0,-22-42 32,22 42-32,0 1 0,-21-1 0,-21 21 15,42 0-15,0-20 16,-21 20-16,0 0 0,21 1 0,0-1 15,0 0-15,-22 1 0,22-22 0,-21 21 16,21 0-16,0 1 16,0 20-16,0-42 0,0 1 15,0-1-15,0 0 0,21-21 32,1 0-32,-1-21 15,0 0-15,0 21 0,0-22 16</inkml:trace>
  <inkml:trace contextRef="#ctx0" brushRef="#br0" timeOffset="58031.36">6921 9398 0,'0'0'0,"0"21"0,0 0 16,0 1-16,22-22 31,-1 0-31,0 0 0,0 0 15,0 0-15,0 0 0,1-22 0,-1 22 16,0-21-16,0 0 0,0 0 16,0 0-16,1 0 0,-1-1 15,-21 1-15,0 0 0,0 0 16,0 0-16,0 0 16,-21 21-1,-1 0-15,1 0 0,0 21 0,0-21 16,-21 21-16,20 0 0,1 0 15,0 0-15,0 1 0,0-1 0,0 42 16,21-42-16,-22 43 16,22-43-16,0 0 0,0 0 15,0 1-15,22-1 0,-1 0 0,-21 0 16,21-21-16,0 21 0,21-21 16,1 0-16,63 0 15,-85-21-15,21 0 16,-21 0-16,0 0 0,22-1 0,-22 1 15,0-21-15,0 21 0,22 0 16,-22-43-16,0 22 0,-21 21 16,21-1-16,-21 1 0,0 0 0,0 0 15,-21 21 1,21 21 0,-21-21-16,21 21 0,0 0 0,0 1 15,0-1-15,0 0 0,0 0 16,0 0-16,0 0 0,0 1 15,0-1-15,21 0 0,-21 0 0,21 43 16,-21-43 0,21 0-16,-21 0 0,0 0 15,0 0-15,-21-21 16,0 0 0,0 0-16,0 0 15,21-21 1,-22 21-16,22-21 0,0 0 0,0 0 15</inkml:trace>
  <inkml:trace contextRef="#ctx0" brushRef="#br0" timeOffset="58852.28">8509 9525 0,'-21'0'0,"42"0"47,0 0-47,0 0 0,22 0 16,-1 21-16,0-21 0,64 0 15,-42 0-15,-1 0 0,1 0 16,-1 0-16,22 0 0,-22 0 0,22 0 16,63 0-16,-84 0 15,-1 0-15,1 0 0,-1 0 0,22-21 16,-43 21-16,0-21 0,-20 21 15,-1-21-15,0 21 0,-21-21 16,0-1 0,-64 1-16,43 0 0,-21 21 15,0-21-15,-43 21 0,43-21 16,-1 21-16,-41 0 16,41 0-16,-20 0 15,42 0-15,-1 0 0,1 0 0,42 0 31,1 0-31,-1 0 0,63 0 16,22 0 0,-63 0-16,20 0 0,1 0 15,-22 0-15,21 0 0,-20 0 0,-1 0 16,-21 21-16,0-21 0,1 21 0,-22 0 16,0 0-16,-22 22 15,1-22-15,-21 0 0,21 0 16,-22 22-16,1-22 0,0 21 0,-1-21 15,1 22-15,0-22 0,-1 21 16,1-21-16,-43 64 16,43-43-16,42-21 0,0 1 15,21-22 1,0 0 0,22 0-16</inkml:trace>
  <inkml:trace contextRef="#ctx0" brushRef="#br0" timeOffset="60313.28">11112 9927 0,'-21'0'0,"0"0"0,0 0 0,-21 0 16,20 0 0,22-21-1,0 0-15,22 0 16,-1-22-16,21 22 0,-21 0 0,22-21 0,84-85 16,-85 63-1,0 22-15,1 0 0,-1-1 16,0 1-16,-21-22 0,22 22 0,-22 0 15,0-1-15,-21 22 0,0-21 0,0 21 16,0 0 0,-42 21-16,-1 0 15,22 0-15,-42 42 0,42 0 0,-1-21 16,1 22-16,0-22 0,21 21 16,0 1-16,0-22 0,0 63 15,0-41-15,21-22 16,0 21-16,1 1 0,-1-22 0,0 21 15,0-21-15,0 22 0,-21-22 0,21 0 16,1 0-16,-22 0 0,21 0 0,-21 1 16,0-1-1,-21-21 1,-1 0-16,1 0 0,0-21 16,21-1-16,-21 1 0,0 0 15,0 0-15,-1 0 0,1 0 0,21-1 16,0 1-16,-21 0 0,21 0 15,0 42 1,0 0 0,0 0-16,0 1 0,21-1 15,0 0-15,1 0 0,-22 0 16,21 0-16,0-21 0,0 22 0,-21-1 16,21-21-16,43 21 15,-22-21-15,-21 0 0,0 0 16,1 0-16,20-21 0,-21 21 15,0-21-15,22-1 0,-22-20 0,0 21 16,0-21-16,0 20 0,0-20 16,22-43-16,-22 22 0,-21-1 15,0 22-15,0 21 0,0-21 0,21 20 16,-21 1 0,0 42-1,0 1-15,0-1 0,0 21 16,0 0-16,0-20 15,0 20-15,0-21 0,0 21 0,-21 1 16,0 41 0,21-41-16,0-22 0,0 0 0,0 0 15,0 0-15,0 1 0,21-22 47,-21-22-47,0 1 0,21 0 0,0 0 16,-21-21-16,21-1 0,1 1 15,-22 0-15,21-1 0,0 1 0,-21 0 16,21 20-16,0-20 0,0 21 0,22-21 16,-22 42-1,0 0-15,0 21 16,0 0-16,-21 0 0,22 21 16,-22-20-16,21-1 0,-21 21 0,0-21 15,0 22-15,21 41 16,0-63-16,-21 1 15,0-1-15,0 0 0,0 0 16,21-21 0,0 0-16,1-21 15,-1 0-15,-21 0 0,21-22 16,0 22-16,-21-21 0,21-1 16,0 22-16,1-21 0,-22 0 0,21-1 15,0 1-15,0 21 0,0 0 0,0-1 16,1 1-16,-1 0 15,0 21-15,0 0 0,0 0 0,0 21 16,1-21-16,-22 21 16,0 1-16,0-1 0,0 21 15,0-21-15,0 22 0,0-22 0,0 21 16,0-21-16,0 22 0,0-22 0,0 21 16,0 0-16,21 43 15,0-64-15,0 0 16,0-21-16,0 0 0,1 0 15,-1 0-15,0 0 0,21 0 16,-21 0-16,64-42 16,-43 21-16</inkml:trace>
  <inkml:trace contextRef="#ctx0" brushRef="#br0" timeOffset="61268.46">13610 9335 0,'0'0'0,"0"-22"0,-21-20 31,21 21-31,-21 0 0,0 21 0,-1-21 16,1 21-16,0 0 0,0 0 0,-21 0 15,20 0-15,1 0 0,0 21 16,-21 0-16,21 21 0,-22-21 0,22 22 16,-42 20-16,20 22 15,22-43-15,21-21 0,-21 64 16,21-64-16,0 22 0,0-22 15,0 0-15,21 0 0,0 0 16,22-21-16,-22 0 16,42 0-16,-42 0 0,22 0 15,-22-21-15,42 0 0,-41-21 16,-1 20-16,21 1 0,-21-21 16,0 0-16,1-1 0,20-63 15,-21 43-15,-21 42 16,0 0-16,0-1 0,0 1 15,0 42 1,-21 1 0,21 20-16,0-21 0,-21 0 15,21 22-15,-21-22 0,21 21 0,0 43 16,0-43 0,0-21-16,0 0 0,0 1 15,21-1-15,0-21 0,0 21 0,0-21 16,0 0-16,1 0 0,-1 0 15,42-21 1,-42 0-16,22-43 0,-22 43 16,0-21-16,0 20 0,0-20 0,1 0 15,-1-1-15,0 1 0,0 0 0,0-1 16,0 1-16,-21-85 16,0 64-16,0 20 15,0 22-15,0 0 0,-21 21 16,21 21-1,-21 0-15,21 0 0,-21 22 0,21-22 16,0 106 0,-21-85-16,21 1 0,0-1 0,0 0 15,0 1-15,0-1 0,0-21 0,0 21 16,0 1-16,0-22 0,0 21 16,21 1-16,21-22 15,-21-21-15,1 0 0,-1 0 0,0 0 16,21 0-16,-21 0 15,1-21-15,20-1 0,-21 1 0,0 0 16,64-85 0,-22 22-16,-41 41 0,-1 1 15,-21 0-15,21-1 0,0-20 0,-21 20 16,21-20-16,-21 21 0,0-1 16,0 22-16,0 0 0,0 0 0,-21 42 15,0 0 1,21 0-16,-21 22 0,21-1 15,-21 0-15,-1 1 0,22-1 16,-21 0-16,21 1 0,0-1 0,-21 0 16,21 1-16,0-1 0,0 0 15,0-21-15,0 22 0,0-22 0,0 21 16,21-21-16,-21 1 0,21-22 0,1 0 16,-1 0-1,0 0-15,0 0 0,0 0 0,0-43 16,1 22-16,-1 0 0</inkml:trace>
  <inkml:trace contextRef="#ctx0" brushRef="#br0" timeOffset="61642.63">14753 9398 0,'-21'0'0,"21"21"0,0 0 15,21-21 32,0 0-47,0 0 0,1-21 16,-1 0-16,0 0 15,-21 0-15,21 0 0,-21-1 16,0 1-16,0-21 16,-21 42-1,0 0 1,0 21-16,21 0 0,-22 0 0,1 1 15,21-1-15,-21 0 16,21 21-16,0-21 0,0 1 16,0 41-16,0-42 0,0 0 15,0 1-15,0-1 0,0 0 16,21 0-16,0 0 0,22 0 16,-22 1-16,42-22 15,-41 0-15,-1 0 0,21 0 0,-21 0 16,22 0-16,-22 0 0,21-22 0</inkml:trace>
  <inkml:trace contextRef="#ctx0" brushRef="#br0" timeOffset="61992.43">15240 9525 0,'0'-42'0,"0"84"0,0-105 0,0 41 15,0-20-15,0 21 0,0 0 16,0 0-16,0-1 0,0 1 0,21 0 16,21-21-16,1 42 15,-22 0-15,0 0 16,0 0-16,0 0 0,1 0 0,-1 0 15,42 63 1,-42-20-16,-21-22 0,0 0 16,0 0-16,0 21 0,0-20 0,0 20 15,0-21-15,0 0 0,0 22 0,0-22 16,-21 0-16,21 0 16,-21 0-16,21 0 0,-21-21 15,0 0-15,21-21 31,0 0-31,0 0 0,0 0 16,0 0-16,0-22 0,0 22 16,21 0-16,0-21 0,0-1 0,0 22 15,22-21-15,-22-1 0,0 22 0,21-21 16,-20 21-16,-1 0 0,21-1 16,-21 1-16,0 0 0,1 21 0</inkml:trace>
  <inkml:trace contextRef="#ctx0" brushRef="#br0" timeOffset="62591.37">16870 9059 0,'21'0'0,"21"-84"31,-42 63-15,0-1-16,0-41 15,0 42-15,0 0 0,-21-1 16,0 1-16,0 21 0,-22 0 15,1 0-15,-43 0 16,22 21-16,21 1 0,-22 20 16,1-21-16,20 21 0,-20 1 0,20-1 15,1 22-15,0-22 0,21 0 16,-22 64-16,43 42 16,0-105-16,0-1 0,0 0 15,21 1-15,1-22 0,-1 21 16,0-21-16,21 0 0,1 1 0,20 20 15,-21-42-15,22 0 16,-22 0-16,1 0 0,-1 0 16,0 0-16,106-42 15,-42-22-15,-63 43 0,-1-21 16,0 20-16</inkml:trace>
  <inkml:trace contextRef="#ctx0" brushRef="#br0" timeOffset="63403.03">17314 9271 0,'0'-21'16,"0"42"-16,0-84 0,0 41 0,0 1 15,0 0-15,0 0 0,-21 0 0,-21 21 16,-1 0 0,1 0-16,21 21 0,-21 0 15,20 0-15,-20 0 0,21 1 0,-21 20 16,20-21-16,1 21 0,-21-20 16,0 62-16,20-63 0,1 85 15,21-63-15,0-22 16,0 0-16,0 0 0,0 0 15,0 0-15,21-21 0,1 0 0,-1 0 16,0 0-16,42 0 0,-41 0 16,20 0-16,-21-21 0,0 0 15,22 0-15,-22-21 0,0 20 0,0-20 16,21 21-16,-20-21 0,-1 20 0,0-20 16,-21 0-16,21 21 15,0-1-15,-21-41 0,0 42 16,21 0-16,-42 42 47,21 0-47,0 0 0,-42 21 15,42-20-15,-21-1 0,21 21 16,0-21-16,0 0 0,0 22 0,0-22 16,0 0-16,0 21 0,0-20 15,0 20-15,0-21 0,42 0 16,-21-21-16,0 0 0,1 0 15,-1 0-15,21 0 16,-21 0-16,22-21 0,-22 21 0,21-21 16,0 0-16,22-43 15,42-20-15,-64 41 16,0 22-16,22-64 0,-43 43 16,0 21-16,0-21 0,-21 20 15,0 1-15,0 0 0,-21 21 16,0 0-16,0 21 15,0 0-15,0-21 16,-1 22-16,1-1 0,21 0 0,0 0 16,0 0-16,0 0 0,0 1 0,0-1 0,0 0 15,21 0-15,1 0 16,41 43-16,-42-22 16,0-21-16,-21 0 0,22-21 15,-22 22-15,0-1 0,0 0 16,-22-21 15,1 0-31,0 0 0,0 0 0,0 0 16,0 0-16,-1 0 0,22-21 15,-21 21-15,0 0 16,21-21 0,0-1-1,21 22 1,0-21-16,1 21 0,20-42 15,-21 42-15,0-21 0</inkml:trace>
  <inkml:trace contextRef="#ctx0" brushRef="#br0" timeOffset="63830.56">18246 9335 0,'21'0'31,"0"0"-15,0 0-16,0 0 0,0 0 15,1 0-15,20 0 16,-21 0-16,0-22 0,0 22 16,1-21-16,-1 0 0,0 0 0,0 21 15,0-21-15,0-22 0,1 22 16,-22 0-16,21 0 0,-21-21 16,0-1-16,-21 22 15,-1 21-15,-41 0 16,42 0-16,-22 0 0,1 21 0,0 0 0,21 1 15,-22 20-15,22-21 0,-21 21 16,21-20-16,-1 105 16,22-106-16,0 21 0,0-21 15,0 22-15,0-22 0,22 21 16,-1-21-16,0 0 0,0 1 0,0-22 16,85 21-16,-85-21 15,0 0-15,22 0 0,-22 0 16,0-21-16,0-1 0,0 1 0,1 21 15,-1-42-15,-21 21 16,21 21-16,-21-21 0,0-1 0,21 1 16</inkml:trace>
  <inkml:trace contextRef="#ctx0" brushRef="#br0" timeOffset="64098.38">18923 9673 0,'-21'0'62,"21"-21"-30,-21 21-17,-1 0 17</inkml:trace>
  <inkml:trace contextRef="#ctx0" brushRef="#br0" timeOffset="65860.16">8509 10435 0,'0'0'0,"-21"-21"16,0 21-16,21-21 0,-22 0 15,1 21-15,0-21 16,0 21-16,42 0 31,0 21-15,22 0-16,-1 0 0,0 21 0,22-20 16,63 41-16,-43-21 15,-20-20-15,-1 20 0,22-21 0,42 43 16,-85-22-16,22-21 0,-22 0 15,22 0-15,-22 1 0,-21-1 0,22 0 16,-1-21-16,-21 21 16,21 0-16,-20-21 0,-1 0 15,0 0-15,-21-21 32,0 0-32,0 0 15,-21 0-15,0 21 0,-1-22 16,1 1-16,0 21 0,0-21 15,0 21-15,0 0 0,-1 0 0,1-21 16,0 21-16,21 21 31,21 0-15,0-21-16,1 0 0,20 21 0,-21-21 16,21 0-16,-20 22 0,20-22 0,-21 0 15,21 21-15,-20-21 0,-1 21 16,0-21-16,-21 21 0,0 0 15,-21 22 1,-43-22-16,22 0 0,21 0 16,-22 0-16,-20 0 0,21 1 15,-1-1-15,1 0 0,0-21 0,20 21 0,1 0 16,0-21-16,0 0 16</inkml:trace>
  <inkml:trace contextRef="#ctx0" brushRef="#br0" timeOffset="66368.86">11430 10774 0,'21'-42'0,"-42"84"16,63-106-16,-21 22 0,1 21 0,-1-21 15,-21 20-15,0-20 0,21 0 0,-21 21 16,0-22-16,0 22 0,0 0 16,-21 0-16,21 0 0,-43-1 0,22 22 15,0 0-15,-21 0 0,-22 0 16,-84 85-16,42 0 16,43-22-16,20 1 0,1-1 15,21-20-15,-21 20 0,20 1 16,22 41-16,0-41 0,0-22 15,0 1-15,0-1 0,22 0 0,-1-21 16,0 22-16,0-22 0,21 0 16,1 0-16,105-21 15,-42 0-15,-64 0 16,22 0-16,-22-21 0,21 21 0,-20-42 16,20 21-16,-20-1 0,20-20 0,-21 21 15</inkml:trace>
  <inkml:trace contextRef="#ctx0" brushRef="#br0" timeOffset="67911.14">12044 10901 0,'21'-64'16,"-42"128"-16,42-149 0,-21 64 0,0-21 16,-21 21-16,-22-1 15,22 22-15,-21 0 0,21 0 0,0 0 16,-22 0-16,22 0 0,0 22 0,-21-1 16,-1 21-16,22-21 0,-21 22 15,-22 20-15,22-42 0,0 64 16,42-64-16,0 21 15,0 22-15,0-43 0,0 0 16,0 0-16,0 1 0,21-22 16,0 0-16,64 0 15,-22 0-15,-21-22 16,1 1-16,20-21 0,-20 21 16,-22 0-16,0-22 0,21 22 0,-21-21 15,1 21-15,-1-22 0,-21 22 16,0-21-16,21-22 15,-21 43-15,-21 42 32,0 0-32,21 1 15,-22-1-15,22 0 0,-21 0 0,21 21 16,0 1-16,0-22 0,0 0 16,0 21-16,0-20 0,0 20 15,0-21-15,0 0 0,21 0 16,64 1-16,-21-22 15,-43 0-15,21 0 16,0 0-16,1 0 0,-22-22 0,21 1 16,1 0-16,-22 0 0,21 0 0,-21-22 15,22 22-15,-22 0 0,-21-21 16,21 21-16,0-22 0,-21 22 0,0-21 16,0 21-16,0-1 0,0 1 15,0 0-15,0 0 0,0 42 31,0 0-31,0 0 0,0 1 16,0-1-16,0 0 0,-21 42 16,21-20-16,0-22 0,-21 0 15,21 21-15,0-20 0,0-1 0,0 21 16,0-21-16,0 0 0,0 1 16,0-1-16,0-42 46,0-1-46,21 1 0,0-21 0,0 21 16,-21-22-16,21 22 16,1-21-16,-1 21 0,0-43 15,42-20-15,-41 84 16,-1-22-16,0 22 0,-21-21 16,21 21-16,0 0 0,-21 21 15,0 1-15,21 41 16,1 1-1,-22-43-15,0 21 16,0 0-16,21-20 0,0-1 0,0 0 16,-21 0-16,21 0 0,0 0 0,-21 1 15,22-22-15,-1 0 16,0 0-16,0 0 0,0-22 16,0 1-16,1 0 0,-1 0 15,0 0-15,0 0 0,0-22 16,0 22-16,1-21 0,-1 21 0,0-22 15,0 22-15,0 0 0,0-21 0,1 20 16,-1 22-16,-21-21 16,21 0-16,0 21 0,0 0 15,-21 21 1,21 0-16,-21 1 0,0-1 0,0 0 16,0 0-16,0 0 15,0 0-15,0 1 0,0-1 0,0 0 16,0 21-16,22-21 0,-22 1 0,0-1 15,21 0-15,0 0 0,0 0 16,0 0-16,0 1 0,22-22 16,-22 0-16,0 0 0,43 0 15,-43 0-15,0 0 0,21-22 0,-21 1 16,1 0-16,20 0 0,-21-21 16,0 20-16,0 1 0,1-21 0,-1 21 15,0-85-15,-21 64 16,0 20-16,0-41 15,-21 63 1,0 0-16,-1 0 0,1 0 0,0 0 16,0 21-16,0 0 15,21 0-15,0 1 0,-21-1 0,21 21 16,0-21-16,0 22 0,0-1 16,0-21-16,0 0 0,0 0 0,21 1 15,-21-1-15,42 21 16,-21-21-16,22 0 0,-22-21 15,0 0-15,21 0 0,1 0 16,-1-21-16,-21 0 0,0 0 16,22 0-16,-22 0 0,63-64 15,-62 43-15,20-43 16,-21 43-16,0-1 16,0-20-16,-21 20 0,22-20 0,-22 21 15,0-1-15,0-20 0,0 42 0,0-22 16,0 1-1,0 63-15,-22 0 0,22 0 16,-21 22-16,21-22 0,-21 21 0,0 22 16,21 20-1,0-41-15,0 41 0,0-41 0,0-1 16,0 0-16,0 1 0,0-22 0,0 21 16,21-21-16,0 1 0,0-1 15,1-21-15,-1 0 0,0 0 16,0 0-16,21 0 0,-20 0 15,-1 0-15,21-21 0,-21-1 0,0 1 0,1 0 16</inkml:trace>
  <inkml:trace contextRef="#ctx0" brushRef="#br0" timeOffset="69822.09">15176 11091 0,'-21'0'16,"21"-21"0,0 0-1,0 0-15,0 0 0,0 0 16,0-1-16,0-41 0,43-1 15,-22 22-15,63-106 16,-41 106-16,-22-22 16,21 22-16,1-1 0,-1 1 0,0 0 15,64-22 1,-85 64-16,0 0 0,1 0 0,-1 21 16,-21 1-16,0-1 0,0 0 15,0 21-15,-21 43 16,-22-22-1,43-41-15,0-1 0,-21-21 16,21-21 15,0-1-31,0 1 16,0 0-16,0-21 0,0 21 0,0-1 16,0 1-16,0-21 0,0 21 15,0 0-15,0-1 0,-21 1 0,0 0 31,-22 21-31,22 21 0,0 22 16,0-1-16,0-21 16,0 21-16,-1 1 0,1 20 0,0-20 15,0-1-15,-21 43 16,42-1-16,0-41 0,0-1 16,0 0-16,0-21 0,21 22 0,-21-22 15,42 21-15,-21-21 0,22 1 16,-22-1-16,21 0 0,0-21 0,1 0 15,-1 21-15,22-21 0,-22 0 0,0 0 16,22 0-16,-22-21 16,0 0-16,22 0 0,-22-1 0,149-83 15,-149 62 1,0 22-16,-20-21 0,-1-1 16,0 1-16,-21 0 0,21-1 0,-21 1 15,0 0-15,0-1 0,-21 22 0,0 0 16,0 0-16,-1 21 0,1 0 15,-63 21-15,-22 43 16,85-22 0,-22-21-16,22 21 0,0-20 0,-21 20 15,20 0-15,1 64 16,0-42-16,21-43 16,0 42-16,0-42 15,0 1-15,0-1 0,21-21 0,0 21 16,1-21-16,-1 0 0,21 0 15,-21 0-15,43-21 16,-43 0-16,0-1 0,21 1 16,-20 0-16,-1 0 0,0 0 0,0-22 15,0 22-15,0-21 0,1 21 0,-22-85 16,21 21 0,-21 64-16,0 0 15,-21 21 16,21 21-31,0 0 0,0 0 16,-22 1-16,22-1 0,0 21 0,0-21 16,0 64-1,0-64-15,0 0 0,0 0 16,0 1-16,22-1 0,-22 0 0,21 0 16,0 0-16,0 0 0,0-21 0,0 0 15,1 0-15,83 0 16,-41 0-1,-43-21-15,21 21 0,1-21 0,20-21 16,-20 21-16,-22-1 0,21 1 16,-21-21-16,22 21 0,41-85 15,-41 42 1,-43 22-16,0 21 0,21 0 16,-21 0-16,0-1 0,-21 22 15,-1 0-15,1 22 0,0-1 16,21 0-16,-21 0 0,0 0 15,21 22-15,-21-22 0,21 0 0,0 0 16,0 21-16,0-20 0,0-1 0,0 0 16,21 0-16,0 0 0,-21 0 15,63 43 1,-41-22-16,-22-21 16,-22-21 15,1 0-16,0 0-15,0-42 16,0 42-16,0-21 0,-1 0 16,22 0-16,-21 21 0,0 0 15,42 21 17,0-21-32,1 21 15,-1-21-15,0 21 16,0-21-16,0 0 0,22 0 15,-22 0-15,0 0 0,21 0 16,-21 0-16,64 0 0,0-21 16,-43 0-16,0 21 15,43-43-15,-43 22 16,-20 0-16,20 0 0,-21 0 0,0-22 16,0 22-16,1 0 0,-22-42 15,0 41-15,0-20 0,0 21 16,0 0-16,-22 21 15,1 0-15,0 0 0,0 0 0,0 0 16,21 21-16,-21 0 0,-22 43 16,43-22-1,0 0-15,0-21 0,0 1 0,0 20 16,0-21-16,0 0 0,0 0 0,43 1 16,-22-22-16,0 0 15,0 21-15,0-21 0,0 0 0,22 0 16,-1 0-16,-21 0 0,0 0 15,1-21-15,-1 21 16,0-22-16,0 22 0,-21-21 16,21 0-16,0 0 15</inkml:trace>
  <inkml:trace contextRef="#ctx0" brushRef="#br0" timeOffset="70039.47">18309 10901 0,'0'0'0,"-21"0"15,0 0 1</inkml:trace>
  <inkml:trace contextRef="#ctx0" brushRef="#br0" timeOffset="77084.07">19452 9313 0,'0'0'0,"-21"0"16,21 22-16,-21-22 15,0 0 1,-1 0-16,1 0 0,0 0 16,0 0-16,0 0 15,0 0-15,-1 0 0,1 0 16,-21 0-16,21 0 0,0 0 16,-1 0-16,1 0 15,0 0 1,42 0 15,0 0-31,1 0 0,20 21 16,-21-21-16,21 0 0,1 0 0,84 0 15,-85 0-15,85 0 16,-63 0-16,63 0 16,-64 0-16,-21 0 0,1 0 0,-1 0 15,0 0-15,1 0 0,-22 0 0,21 0 16,-21 0-1,-21-21 32,0-1-15,-21 22-32,0-21 15,0 0-15,0 21 16,0-21-16,-1 21 0,22-21 0,-21 21 15,0-21-15,0 21 0,0-22 16,0 1 0,-1 21-16,22-21 15,-21 21-15,42 0 47,1 0-31,-22 21-16,21-21 0,0 21 0,0-21 15,0 0-15,0 0 0,1 22 16,-1-22-16,0 0 0,21 0 0,-21 0 16,1 21-16,20-21 15,0 0-15,-21 0 16,1 0 0,-22 21-1,-22-21 1,1 21-16,0-21 0,0 21 15,0-21-15,0 21 16,-1 1-16,1-1 0,0-21 0,0 21 0,-21 0 16,20 0-16,1 0 0,-63 43 15,41-22 1,22-21-16,0-21 0,0 22 16,21-1-16,-21-21 0,21 21 15,-22-21-15,44 0 63,-1 0-63,0-21 15,0 21-15,0-21 16</inkml:trace>
  <inkml:trace contextRef="#ctx0" brushRef="#br0" timeOffset="82362.34">21378 9229 0,'-21'0'16</inkml:trace>
  <inkml:trace contextRef="#ctx0" brushRef="#br0" timeOffset="83658.64">21421 8827 0,'0'-22'15,"0"1"1,0 0 0,0 42 31,0 0-47,0 1 15,0 20-15,0-21 0,0 21 16,0 22-16,0-22 0,-22 22 15,22-22-15,0 0 16,0 1-16,0-22 0,-21 0 16,21 0-16,0 0 0,0 1 15,-21-22-15,21 21 16,0-42 15,0-1-31,0 1 16,0-21-16,0 21 0,0 0 15,21-22-15,-21 22 0,21-21 16,1-1-16,-22 1 0,21 0 0,21-43 16,-21 22-1,22 20-15,-22 22 0,21-21 16,0 42-16,-20-21 0,41 21 16,-21 0-16,-20 0 0,-1 21 15,21 0-15,-21 0 0,0 21 0,1 1 16,-1 41-16,-21-41 15,0-1-15,0 0 0,0-20 0,0 41 16,0-21-16,0-20 16,0-1-16,-21 0 0,-1 0 15,22 0-15,0 0 0,-21-21 0,0 22 16,0-22-16,21-22 47,0 1-47,21 0 15,-21 0-15,21 0 0</inkml:trace>
  <inkml:trace contextRef="#ctx0" brushRef="#br0" timeOffset="84282.29">22479 9081 0,'21'-22'0,"-42"44"0,42-65 16,0 22-16,0 0 16,-21 0-16,22 0 0,-22-1 0,0 1 15,0-21-15,0 21 0,0 0 16,0-22-16,0 1 16,-22 21-16,-20-22 0,21 22 15,0 21-15,0 0 0,-1 0 16,1 0-16,0 0 0,0 21 15,-21 1-15,20-1 0,1 0 16,0 21-16,0 1 0,0-22 0,0 21 16,-1 0-16,22 1 0,0-1 15,-21 0-15,21-20 0,0 20 0,0-21 16,0 0-16,0 0 0,0 1 0,0 20 16,21-21-1,1-21-15,-1 0 0,0 0 16,0 0-16,0 0 0,22 0 0,-22-21 15,0 21-15,0-21 0,0 0 16,43-43-16,-43 43 16,0-21-16,0-1 0,0 1 15,-21 0-15,22-1 0,-22 22 0,21-21 16,-21 21-16,0-22 0,0 22 16,0 0-16,0 42 15,-21 0-15,21 0 16,-22 1-16,22 20 0,-21-21 15,21 21-15,0-20 0,0 20 0,0-21 16,0 21-16,0 43 16,43-21-1,-22-64-15,0 21 0,0-21 16,0 0-16,22 0 0,-22 0 16,21 0-16,-21 0 0,22 0 0,20 0 15,-21-21 1,1-1-16,-22 22 0,0-21 0,0 0 15,0-21-15,1 21 0,-1-1 0</inkml:trace>
  <inkml:trace contextRef="#ctx0" brushRef="#br0" timeOffset="85041.87">23177 8742 0,'0'0'0,"-21"21"31,21 0-15,-21 0-16,21 1 0,0-1 0,0 21 15,0-21-15,-21 0 0,21 43 16,-21 21 0,21-64-16,0 0 0,0 0 15,0 0-15,-21 0 0,21 1 0,0-1 16,-22-21-16,22 21 0,-21 0 16,21 0-1,0-42 16,0 0-15,0 0-16,0 0 0,0-22 16,0 22-16,0 0 0,0-21 15,0-1-15,43-63 16,-22 64-16,0 0 0,0 21 16,0-22-16,22 22 0,-22 0 0,0 21 15,0-21-15,0 21 0,22 0 16,-22 0-16,0 0 0,42 21 15,1 42 1,-43-41-16,-21 20 0,0 0 0,0 1 16,0-1-16,0 0 0,0-21 15,0 22-15,0-22 0,0 21 0,0-21 16,0 1-16,0-1 0,0 0 16,-21 0-16,21-42 46,0 0-46,0 0 16,0-1-16,0 1 0,0 0 16,21-21-16,21-22 0,1-20 15,-1 41-15,-21 1 16,22 21-16,-1-22 0,0 22 0,1 0 16,-1 0-16,0 21 0,-21 0 0,22-21 15,-22 21-15,21 0 16,-21 21-16,1-21 0,-1 85 15,-21-22 1,0-21-16,0 1 0,0-22 0,-21 21 16,-1-21-16,22 1 0,-21 20 0,0-21 15,21 0-15,0 0 0,-21 1 16,0-22-16,21 21 16,0-42 15,21-1-16,0 1-15,0-21 0,0 21 16,1 0-16</inkml:trace>
  <inkml:trace contextRef="#ctx0" brushRef="#br0" timeOffset="85494.61">24363 8975 0,'0'0'0,"21"0"31,0 0-31,0-21 16,0 21-16,1-22 0,20-20 16,-21 21-16,0 0 0,0 0 15,-21-1-15,0 1 0,22-42 16,-44 63 15,1 0-31,0 0 0,0 0 0,0 21 16,-22-21-16,1 42 15,21 1-15,-21-22 0,20 21 0,1 0 16,21-20-16,0 20 0,-21-21 16,21 21-16,0-20 0,0 20 0,0-21 15,0 0-15,21 0 16,0 1-16,22-22 0,-22 0 15,0 0-15,0 0 0,0 0 16,1 0-16,-1 0 0,0 0 0,0 0 16,0-22-16,0 22 0,1-21 15,-22 0-15,21 21 16,-21-21-16,0 0 0,21 21 16,-21-21-16,21 21 15</inkml:trace>
  <inkml:trace contextRef="#ctx0" brushRef="#br0" timeOffset="87029.96">19071 10880 0,'0'0'16,"-21"0"-16,-21 0 16,20-21-16,1 21 0,0 0 15,-21 0-15,-1 0 16,22 0-16,0 0 15,0 0-15,0 0 16,42 0 15,0 0-31,0 0 16,0 0-16,22 0 0,-1 0 16,0 0-16,1 0 0,63 0 15,-64 0-15,21 0 0,1 0 0,21 0 16,-22 0-16,1-22 0,-1 22 15,-21 0-15,22 0 0,-22 0 0,22-21 16,-1 21 0,-63-21-16,0 0 15,0 0-15,-21 0 16,-21 21-16,21 0 16,-22-22-16,22 22 0,-21 0 0,-1-21 15,1 21-15,0 0 16,21 0-16,-1 0 0,1 0 15,0 0-15,42 0 63,0 0-63,1 0 16,20 0-16,-21 21 0,21-21 0,-20 0 15,20 0-15,-21 22 0,21-22 16,-20 0-16,-1 0 0,63 0 15,-62 0-15,-1 0 16,0 0-16,0 0 0,-21 21 31,0 0-15,-21 0-16,0-21 0,0 21 16,-1 0-16,1-21 0,0 22 15,0-1-15,-21 0 0,20 0 16,1 0-16,-21 0 0,-22 22 15,43-22-15,0 0 16,0-21-16,21 21 0,-21-21 16,21 21-16,-21-21 78</inkml:trace>
  <inkml:trace contextRef="#ctx0" brushRef="#br0" timeOffset="98904.14">17039 12615 0,'0'0'0,"0"22"15,-21-22 17,21 21-32,21-21 47,0-21-47,-21-1 0,21 22 0,1-21 15,-1 0-15,0 0 16,0 0-16,0 0 0,0-43 15,1 43-15,-22 0 0,0-22 16,0 22-16,21 0 0,-21-21 16,0 21-16,0-1 0,0 1 0,0 0 15,0 0-15,-21 0 16,-1 21-16,1 0 0,0 0 16,0 0-16,21 21 0,-21-21 15,0 21-15,-1 0 0,1 22 0,0-22 16,21 0-16,0 42 15,-21 1-15,21-43 0,0 0 16,0 0-16,0 1 0,0-1 0,21 0 16,0 0-16,0 0 0,1-21 15,-1 0-15,21 21 0,64-21 16,-64 0 0,1 0-16,-1 0 0,43-42 15,-43 42-15,0-21 0,-21 0 0,22 0 16,-22-22-16,0 22 0,0 0 15,0-21-15,1 20 0,-22-20 0,21 21 16,-21 0-16,0-22 0,0 22 0,0 0 16,0 42-1,0 0 1,0 1-16,-21-1 0,-22 63 16,22-41-1,0-1-15,0-21 0,0 22 16,21-22-16,-22 0 15,1 0-15,21 0 0,0 0 16,0-42 31,0 0-47,0 0 0,0 0 16,0 0-16,21-1 0,22-41 15,-43 42-15,21 0 0,0-1 16,0-20-16,0 21 0,1 0 0,-1 0 15,0-1-15,0 22 16,0 0-16,0 0 0,22 22 16,-22-1-16,0 0 15,-21 0-15,0 0 0,21 0 16,-21 22-16,21-22 0,-21 0 0,0 0 16,0 0-16,0 1 0,0-1 15,0 0-15,0 0 0,0 0 0,0 0 16,-21-21 15,21-21-15,0 0-16,0 0 0,0 0 15,0 0-15,0-1 0,0-20 16,0 21-16,21-21 0,1 20 0,-1 1 16,0-21-16,0 21 0,0 0 15,22-1-15,-22 1 0,21 21 0,-21 0 16,22 0-16,-22 0 0,21 21 15,-21 1-15,0-1 0,1 0 0,-22 42 16,0-20-16,0-22 16,0 0-16,0 0 0,0 22 15,0-22-15,0 0 0,0 0 16,-22 0-16,1 0 0,0-21 31,21-21 0,0 0-31</inkml:trace>
  <inkml:trace contextRef="#ctx0" brushRef="#br0" timeOffset="99273.93">18817 12150 0,'-21'0'31,"0"21"-31,21 0 16,-21 21-16,-1-20 0,22-1 15,0 21-15,-21-21 0,0 22 0,0-1 16,21 0-16,-42 64 0,-1 0 16,22-43-16,0 1 15,21-1-15,-21 1 0,0-1 0,-1 1 16,-20 63-16,42-64 0,-21 1 15,0-22-15,0 22 0,21-1 16,-22-20-16,1 20 0,21-21 0,-21 1 16,21-1-16,0-21 0,0 0 0,0 1 15,0-1-15,0 0 16,0-42 0,0 0-16,0-1 15,21-20-15,-21 0 0,21-1 16,22-62-16,-22 41 0</inkml:trace>
  <inkml:trace contextRef="#ctx0" brushRef="#br0" timeOffset="99623.73">18627 12234 0,'0'0'0,"0"-21"0,0-21 15,21 21-15,-21 0 0,21-1 16,0 1-16,-21 0 0,21 21 0,0-21 15,22 0-15,-22 21 0,21 0 16,-21 0-16,22 0 0,-1 0 0,-21 0 16,22 0-16,-1 21 0,0 21 15,1 22-15,-43-43 16,0 21-16,0 1 0,0-22 16,0 21-16,0-21 0,-22 22 0,1-22 15,0 0-15,-21 0 0,21 0 16,-1 0-16,-20 1 0,21-22 0,0 0 15,-22 21-15,22-21 0,-42 0 16,42 0-16,-1 0 0,-20 0 16,21 0-1,21-21-15,0-1 16,0 1 0,21 21-16,0-21 0,0 0 0,1 21 15,20-21-15,-21 0 0</inkml:trace>
  <inkml:trace contextRef="#ctx0" brushRef="#br0" timeOffset="99898.57">19621 11790 0,'-105'0'31,"83"21"-31,1 21 0,0-20 0,0-1 15,0 21-15,0 0 0,21 1 16,-22 20-16,1-20 0,21-1 0,0 0 16,0 1-16,-21-1 0,21-21 15,0 21-15,-21-20 0,21-1 0,0 0 16,0 0-16,0 0 0,0 0 0,21-21 31,0 0-31,0 0 0,1 0 0,-1-21 16,0 0-16,0 21 0,0-42 15</inkml:trace>
  <inkml:trace contextRef="#ctx0" brushRef="#br0" timeOffset="100314.34">19812 12023 0,'0'0'0,"0"21"31,0 0-31,0 0 16,-21 0-16,21 1 0,-43 83 15,22-41 1,21-43-16,-21 21 0,21-20 0,-21-1 16,21 21-16,0 0 15,0-20-15,0-1 16,21-21-16,0 0 0,0 0 16,1 0-16,-1 0 0,0 0 0,0 0 15,0 0-15,0-21 0,1-1 0,-1 1 16,0 21-16,0-42 0,0 21 15,0 0-15,-21-22 0,0 22 0,22-21 16,-22-1-16,0-20 16,0-1-16,0 43 15,0 0-15,-22 21 0,1 0 16,0 0-16,0 0 0,0 0 16,0 0-16,-1 0 0,1 0 0,-21 21 15,21 0-15,0 1 0,-1-22 16,1 21-16,21 0 0,0 0 0,0 0 15,0 0-15,0 1 16,21-1-16,1-21 16,-1 0-16,0 0 0,0 0 0</inkml:trace>
  <inkml:trace contextRef="#ctx0" brushRef="#br0" timeOffset="100975.96">20256 12086 0,'0'0'0,"0"21"47,0 1-47,0-1 0,0 0 0,-21 0 15,0 0-15,21 0 0,-21 1 0,21-1 16,0 42 0,0-42-16,0 1 0,0-1 0,0 0 15,0 0-15,21 0 16,0-21-16,0 0 0,1 0 15,-1 0-15,0 0 0,0 0 16,0-21-16,0 0 0,1 0 0,-1 0 16,0-1-16,0 1 0,0 0 15,0 0-15,-21-21 0,22 20 0,-22 1 16,21 0-16,-21 0 0,21 0 16,-21 0-16,0-1 15,0 44 1,0-1-1,-21 0-15,21 0 0,0 0 0,-21 22 16,-1-22-16,22 21 0,-21 0 16,0 1-16,0-1 0,21 0 0,-21 1 15,0 20-15,-1 43 16,1-42-16,0-1 0,21 22 16,-21-22-16,0 1 0,0-1 0,-22 149 15,1-85 1,21-42-16,21-22 0,-21 1 0,-1-1 15,1 1-15,0-22 0,21 21 16,0-20-16,-21-1 0,0-21 0,21 22 16,-21-1-16,-1-42 15,1 0-15,0 0 16,0 0-16,0-21 16,0 0-16,-1-1 0,1-20 0,0 21 15,-21-21-15,21-1 0,-1 1 16,1 0-16,0-1 0,0 1 15,0 0-15,0-1 0,-1 1 0,22 0 16,-21-1-16,21-41 0,0 41 16,0 1-16,0 0 0,0-1 15,21-20-15,1-1 0,20 22 0,-21-22 16,21 1-16,1-22 0,-1 22 0,0 20 16</inkml:trace>
  <inkml:trace contextRef="#ctx0" brushRef="#br0" timeOffset="101407.71">20807 12150 0,'-21'-21'31,"21"-1"-16,0 1-15,21 0 0,0 21 16,0-21-16,0 21 0,0-21 16,1 0-16,-1 21 0,0-22 0,0 1 15,0 0-15,0 0 16,-42 21 0,0 0-1,0 0-15,0 0 0,-22 21 16,1 0-16,-21 22 15,41-22-15,1 21 0,21 0 16,-21-20-16,21-1 0,0 0 16,0 0-16,0 0 0,0 0 15,0 1-15,0-1 0,42-21 16,-20 21-16,-1-21 16,0 0-16,0 0 0,0 0 0,0 0 15,22 0-15,-22 0 0,0 0 0,0 0 16,0 0-16,1 0 0,-1-21 15,21 0-15</inkml:trace>
  <inkml:trace contextRef="#ctx0" brushRef="#br0" timeOffset="101750.52">21209 12044 0,'0'21'15,"21"-21"16,0 0-31,0 0 16,1 0-16,-1 0 16,0 0-16,0 0 0,0-21 0,0 0 15,1 21-15,-22-21 0,0-22 16,0 22-16,0 0 16,0 0-16,-22 21 15,1 0-15,0 0 0,0 0 16,0 0-16,-64 63 15,43 1-15,21-43 16,21 21-16,0-21 0,-22 22 0,22-22 16,0 0-16,0 21 0,0-20 15,0-1-15,0 0 0,22 0 16,-1-21-16,0 0 16,21 0-16,-21 0 0,22 0 15,-22 0-15,21-21 0,1 0 0</inkml:trace>
  <inkml:trace contextRef="#ctx0" brushRef="#br0" timeOffset="102122.3">22183 11303 0,'0'0'0,"-22"0"16,22-21-16,-21 0 0,0 21 16,0 0-16,21 21 15,-21 0-15,0 0 0,21 22 16,0-1-16,0 0 0,-22 1 0,22-1 16,-21 0-16,21 22 0,0-22 15,0 22-15,-21-1 0,-21 43 16,42-43-16,-21-20 0,21-1 0,-22 22 15,22-43-15,-21 21 0,21 0 16,-21 1-16,21-1 16,0-21-16,0 0 15,0-42 17,0 0-32,0 0 0,0 0 15,0-22-15</inkml:trace>
  <inkml:trace contextRef="#ctx0" brushRef="#br0" timeOffset="102644.38">21802 11578 0,'-22'-21'0,"44"42"0,-44-63 0,1 21 16,21 0-16,0-1 0,0 1 15,0 0-15,0 0 0,21 0 16,1 0-16,-1 21 0,0-22 15,0 22-15,21 0 0,-20 0 0,-1 0 16,0 22-16,0-1 0,0 0 16,22 21-16,-22-21 0,0 22 0,21-1 15,-21 22-15,1-22 0,20 0 0,-21 22 16,0-22-16,0 22 0,1-1 16,-22-21-16,21 22 0,0-22 15,-21 1-15,21-1 0,-21-21 16,0 21-16,0-20 0,0 20 15,0-21-15,0 0 16,0 0-16,-21-21 16,0-21-1,21 0-15,0 0 0,0 0 16,0 0-16,0-22 0,0 1 16,0 0-16,0-22 0,0 22 0,21-22 15,0 1-15,-21-1 16,21 22-16,0-22 0,1 1 0,-1-1 15,0 22-15,0-21 0,0 20 0,43-84 16,-1 85 0,-42 21-16,1 21 0,-1 0 15,0 0-15,0 0 0,0 0 16,-21 21-16,0 0 16,0 0-16,0 0 0,0 1 15,0-1-15,0 0 0,0 21 0,-21-21 16,21 1-16,-21-1 0,21 0 0</inkml:trace>
  <inkml:trace contextRef="#ctx0" brushRef="#br0" timeOffset="103904.33">23072 12023 0,'0'0'0,"21"-21"15,0-1 1,0 1-16,0 21 0,-21-21 0,21 0 16,-21 0-16,22-22 0,-22 1 15,0 21-15,0-21 0,0-1 16,0 22-16,0 0 16,0 0-16,-22 21 0,1 0 0,0 0 15,-64 21 1,43 0-16,0 0 0,-1 0 15,1 22-15,0-1 0,-1 0 0,22 1 16,-21-1-16,21 0 0,0 1 16,-1-1-16,22 0 0,0 1 0,0-22 15,0 21-15,0 1 0,22-22 16,-1-21-16,0 0 16,0 21-16,0-21 0,22 0 0,-22 0 15,0 0-15,21-21 0,-21 0 0,1-1 16,20 1-16,-21 0 0,0-21 15,0-1-15,1 1 0,-1 0 0,0-1 16,0 1-16,0 21 0,-21-21 16,0 20-16,0 1 0,0 0 0,0 0 15,0 42 17,0 0-32,-21 0 0,21 22 0,0-22 15,0 21-15,0-21 0,0 22 16,0-1-16,0-21 0,0 0 0,0 22 15,0-22-15,21 0 0,0 0 16,1 0-16,-1-21 0,21 22 0,-21-22 16,0 0-16,22 0 0,-22 0 15,0 0-15,0-22 0,0 22 0,1-21 16,-1 0-16,0 0 0,0-21 16,0 20-16,0-20 0,1 0 15,-1-1-15,0 1 0,-21 21 0,21-64 16,-21 64-1,-21 42 17,21 0-32,-21 22 0,0-22 15,21 21-15,0-21 0,0 22 0,-22-1 16,1 43 0,21-64-16,0 0 0,0 0 15,0 0-15,0 1 0,0-1 16,0-42 15,0-1-31,0 1 16,0 0-16,0 0 0,0-21 15,0 20-15,21-20 0,1 0 0,-1-1 16,0 22-16,0-21 0,0 21 16,0-22-16,1 22 0,-1 0 15,0 0-15,21 0 0,-21 21 0,1 0 16,-1 0-16,0 0 0,0 0 15,0 0-15,0 21 0,1-21 0,-1 21 0,0 21 16,-21-20-16,0-1 0,21 21 16,-21 0-16,0 1 0,0-22 15,0 21-15,0-21 0,0 22 0,0-22 16,-21 21-16,21 1 16,0-22-16,0 0 15,0-42 16,0 0-31,0-1 16,21 1-16,0 0 0,0-21 16,22-1-16,-22 22 0,21-21 15,43-43-15,-43 43 0,1 0 16,-1 20-16,64-41 16,-85 42-16,21 21 15,-21 21-15,-21 0 16,0 0-16,0 0 0,0 1 0,0 20 15,0 0-15,-21-21 0,0 22 0,0-22 16,21 21-16,-21 1 0,0-22 16,-1 21-16,-20 22 15,42-43-15,0 0 16,0-42 31,21 21-47,-21-21 0,21-1 15,1 1-15,-1 0 0</inkml:trace>
  <inkml:trace contextRef="#ctx0" brushRef="#br0" timeOffset="104323.09">24744 12002 0,'-21'0'15,"21"21"1,0 0-1,21-21 1,0 0-16,0 0 0,0 0 16,0 0-16,1 0 0,-1 0 15,21 0-15,-21-21 0,0 0 0,64-43 16,-64 43-16,0 0 16,-21 0-16,22-1 0,-1-20 15,-21 21-15,0 0 0,0 0 0,0-1 16,-21 22-1,-22 0-15,1 0 0,0 22 16,-1-1-16,-20 42 0,20-20 16,1-22-16,21 21 0,0 0 15,0 1-15,21 41 16,0-41-16,0-22 0,0 0 16,0 21-16,0-20 0,0-1 0,21-21 15,0 21-15,21-21 0,-21 0 0,1 0 16,-1 0-16,21 0 0,-21 0 15,22 0-15,-22 0 0,0 0 0,0-21 16,0 21-16,0-21 0,1 21 16,-1-22-16,0 1 0,0 0 15</inkml:trace>
  <inkml:trace contextRef="#ctx0" brushRef="#br0" timeOffset="111590.87">18817 13272 0,'0'0'0,"-21"0"0,0 0 16,0 0-16,-1 0 16,1 0-16,0 0 15,0 0-15,0 0 0,-43 0 16,43 0-16,0 0 16,0 0-16,-22 0 0,22 21 15,0-21-15,0 0 0,-21 0 16,20 0-16,1 0 0,0 0 0,0 0 15,0 0-15,-22 0 16,-20 0-16,42 0 16,0 0-16,-1 0 0,1 0 15,0 0-15,0 0 32,42 0 30,0 0-46,0 0-16,1 0 15,-1 0-15,21-21 0,-21 21 0,22 0 16,-22 0-16,21 0 0,0 0 16,22 0-16,-22 0 0,1 0 0,84 0 15,-85 0-15,21 0 16,43 0-16,-63 0 0,20 0 15,1 0-15,63 0 16,21 0-16,-85-22 0,22 22 16,63 0-16,-84 0 15,20 0-15,-20-21 0,20 21 16,-20-21-16,-1 21 0,191-21 16,-63 21-16,-106-21 15,20 21-15,-20 0 0,21 0 16,-21 0-16,20 0 0,-20 0 0,21 0 15,-21 0-15,20 0 0,-20 0 16,127 0-16,-22 0 16,-105 0-16,0 0 0,63 0 15,-64 0-15,1 0 0,0 0 16,-1 0-16,1 0 0,0 0 16,-1 0-16,-20 0 0,21-21 0,42 21 15,-85 0 1,43 0-16,-43 0 0,0 0 15,1-22-15,-22 22 0,0 0 0,0 0 16,0 0-16,22-21 16,-22 21-16,21 0 15,-21-21-15,0 21 0,1 0 16,-22-21 0,21 21-16</inkml:trace>
  <inkml:trace contextRef="#ctx0" brushRef="#br0" timeOffset="112743.22">21505 9737 0,'0'0'15,"-21"0"-15,0 0 0,0 0 16,0 0-16,-1-21 16,1 21-16,0 0 15,0 0-15,0 0 16,0 0-1,-1 0-15,44 0 63,-1 0-63,0 0 16,21 0-16,1 0 0,-1 0 15,43 0-15,-22 0 0,22 0 0,-1 0 16,1 0-16,21 0 15,-21 0-15,42 0 0,-22 0 0,22 0 16,22 0-16,-22 0 0,105 0 16,-126 0-16,0-22 0,190 1 15,-105 0 1,-106 21-16,-1 0 0,1 0 16,0 0-16,-22 0 0,1 0 15,-22 0-15,0 0 0,1 0 0,-22 0 16,42 0-1,-42 0-15,-21-21 16,-21 21 47,0 0-63,0 0 15</inkml:trace>
  <inkml:trace contextRef="#ctx0" brushRef="#br0" timeOffset="132986.45">8361 13060 0,'0'21'0,"0"0"47,21-21-47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F444D-BED6-42D5-A639-A2E11473D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B252A-71C8-406E-BC1F-6A3970BFD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6B936-4BDE-4803-9B4B-151FF35EE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EE5C-809E-472F-973A-BE29B55D78D2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6FA94-A8B9-4CC5-AFE6-52F44861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89C8F-3197-42FD-8D28-1F5793E64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B4B5-B592-4B1B-9916-92ACF6E58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97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96280-62EB-4210-8804-2E4E5040A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8C2D0-82EC-40AD-919A-CAA5427C2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2308E-68CB-452B-83EE-B749445C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EE5C-809E-472F-973A-BE29B55D78D2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14369-56BD-44D2-851A-5C049DD1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D2EFF-8252-480A-AC8F-A08C50A9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B4B5-B592-4B1B-9916-92ACF6E58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57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DF480-2CC5-4E0E-827E-8BA49A5C3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31F38-5D02-4995-8CA6-D17298556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884B4-DCC5-46C2-91A6-FE24FA31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EE5C-809E-472F-973A-BE29B55D78D2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DA0B1-88F2-4905-B656-1F092145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EC77C-4AFB-4546-BACD-38F540E9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B4B5-B592-4B1B-9916-92ACF6E58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73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6F23-B727-4D07-98FB-A90724FFD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7ABB5-2E69-4BE0-A55C-277D19C90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ECF46-569D-43D1-BB9D-C323DBBC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EE5C-809E-472F-973A-BE29B55D78D2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5F1F7-D7C4-45F2-B503-12F0B7E5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53B22-47B1-4331-952D-3385CEB1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B4B5-B592-4B1B-9916-92ACF6E58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83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5D87-6E4D-4381-AAF9-0C56033CC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956C2-1190-4151-AA90-9ED7DA154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9B316-1A41-48EB-9064-7C3215BCE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EE5C-809E-472F-973A-BE29B55D78D2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9487D-D417-4C9E-B82C-7288FD10F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AB192-56C3-41EE-89F9-EB7C0DD9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B4B5-B592-4B1B-9916-92ACF6E58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29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3444-217F-41A2-9BD6-8FEE6A16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AA13F-E5A1-44F9-AE94-C1B3F5E86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D37A8-197A-4D70-B6C9-A73A26A11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1B6DD-ED97-4905-861B-689E3E80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EE5C-809E-472F-973A-BE29B55D78D2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0559D-728D-4F61-977B-FA59DCAB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2E108-7CD9-43E6-B146-711BD566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B4B5-B592-4B1B-9916-92ACF6E58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67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FCDFB-5D76-4B02-8E85-574B4D8B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56E52-3302-42AC-9C87-7DE0238D2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B2CDF-4919-4F4C-A3CA-2B896BC1E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AB4BE-CE9C-477D-8393-2C4015848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60E95-2C63-4D35-9B7B-E03B936B2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BB8D8-085B-4104-A436-87FE2B374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EE5C-809E-472F-973A-BE29B55D78D2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261A0-CD40-4466-9469-967D73577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D74665-FE1B-4314-B27C-D5B668E7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B4B5-B592-4B1B-9916-92ACF6E58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29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E715-B14E-47E5-8AC6-28260EE9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9AAF-4FBF-4630-A45F-BEB2668A5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EE5C-809E-472F-973A-BE29B55D78D2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ABB1E-8825-4809-BB29-5A4C654A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7569B5-E6E3-4842-98FF-494725FA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B4B5-B592-4B1B-9916-92ACF6E58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91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4D990A-6429-4CD2-9CDC-EAEFDA3E2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EE5C-809E-472F-973A-BE29B55D78D2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3B286C-630F-4E57-9EE2-11C61707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A9659-B714-427F-9400-AE6E80097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B4B5-B592-4B1B-9916-92ACF6E58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06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6B6A-419D-4D36-B1D9-04BEA0DC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03893-5688-4707-AD05-FFC07C55A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00A18-8BF3-45EB-89F8-F4628FD72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5DAF3-39AC-4BCD-8B21-7F380978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EE5C-809E-472F-973A-BE29B55D78D2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C3E57-3197-4D73-8DD6-5AE5C2D8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7C6F3-0076-43F4-99D5-A3C485BF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B4B5-B592-4B1B-9916-92ACF6E58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09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4899-15A6-4C5E-9948-1A614F095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0427D-87FA-4518-A106-86450CEA6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8C7F2-6776-4E34-87E6-7EFF800EE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001DB-3437-412D-B525-338737242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EE5C-809E-472F-973A-BE29B55D78D2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708F8-A083-4D65-A538-8E39BFC5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E4577-C443-4A79-9F2E-2CCACC9D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B4B5-B592-4B1B-9916-92ACF6E58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3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DB5651-AFD9-4ACB-9DCA-4434150E9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3488-02A4-4942-A709-0769A2EF3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018F6-5124-41C7-A648-CF8AB8C10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1EE5C-809E-472F-973A-BE29B55D78D2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06920-0039-44DA-8BE1-D23E3C377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FFD0F-EA22-4F03-9C74-E6182CC1C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DB4B5-B592-4B1B-9916-92ACF6E58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65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3697-683D-43C6-B581-280A51BF07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F3798-353D-40BF-BFF3-F2D1F27E08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117261-4376-4B99-A469-964136256E5C}"/>
                  </a:ext>
                </a:extLst>
              </p14:cNvPr>
              <p14:cNvContentPartPr/>
              <p14:nvPr/>
            </p14:nvContentPartPr>
            <p14:xfrm>
              <a:off x="182880" y="76320"/>
              <a:ext cx="8328960" cy="412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117261-4376-4B99-A469-964136256E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66960"/>
                <a:ext cx="8347680" cy="414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500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3697-683D-43C6-B581-280A51BF07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F3798-353D-40BF-BFF3-F2D1F27E08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BBCCB9-FC3E-42B5-9131-845D937B7363}"/>
                  </a:ext>
                </a:extLst>
              </p14:cNvPr>
              <p14:cNvContentPartPr/>
              <p14:nvPr/>
            </p14:nvContentPartPr>
            <p14:xfrm>
              <a:off x="114120" y="205920"/>
              <a:ext cx="8915760" cy="595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BBCCB9-FC3E-42B5-9131-845D937B73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196560"/>
                <a:ext cx="8934480" cy="597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995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3697-683D-43C6-B581-280A51BF07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F3798-353D-40BF-BFF3-F2D1F27E08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573520-73A9-4B4C-832A-5D159375BC11}"/>
                  </a:ext>
                </a:extLst>
              </p14:cNvPr>
              <p14:cNvContentPartPr/>
              <p14:nvPr/>
            </p14:nvContentPartPr>
            <p14:xfrm>
              <a:off x="0" y="114480"/>
              <a:ext cx="11979000" cy="617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573520-73A9-4B4C-832A-5D159375BC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05120"/>
                <a:ext cx="11997720" cy="619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457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3697-683D-43C6-B581-280A51BF07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F3798-353D-40BF-BFF3-F2D1F27E08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E550C0-8277-440A-959D-F198C01BD81E}"/>
                  </a:ext>
                </a:extLst>
              </p14:cNvPr>
              <p14:cNvContentPartPr/>
              <p14:nvPr/>
            </p14:nvContentPartPr>
            <p14:xfrm>
              <a:off x="68400" y="137160"/>
              <a:ext cx="9372960" cy="636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E550C0-8277-440A-959D-F198C01BD8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127800"/>
                <a:ext cx="9391680" cy="63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97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3697-683D-43C6-B581-280A51BF07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F3798-353D-40BF-BFF3-F2D1F27E08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30E06A-B1B5-4686-9CA6-49F81E93B06A}"/>
                  </a:ext>
                </a:extLst>
              </p14:cNvPr>
              <p14:cNvContentPartPr/>
              <p14:nvPr/>
            </p14:nvContentPartPr>
            <p14:xfrm>
              <a:off x="510480" y="601920"/>
              <a:ext cx="8550000" cy="446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30E06A-B1B5-4686-9CA6-49F81E93B0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120" y="592560"/>
                <a:ext cx="8568720" cy="448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7867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2022-01-07T02:20:20Z</dcterms:created>
  <dcterms:modified xsi:type="dcterms:W3CDTF">2022-01-07T02:20:49Z</dcterms:modified>
</cp:coreProperties>
</file>