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8T01:36:56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21103 2604 0,'21'0'31,"0"0"-15,1 0-16,-1 0 16,0 0-16,0 0 15</inkml:trace>
  <inkml:trace contextRef="#ctx0" brushRef="#br0" timeOffset="6542.99">1630 1101 0,'21'0'0,"-21"-21"31,0-1-15,0 1-16,0 0 16,0 0-1,0 0-15,-21 21 16,0 0 0,-1 0-16,1 0 15,0 0-15,0 21 0,0 0 16,-22 21-16,22-20 0,-21 20 15,21-21-15,0 21 0,-22 1 0,22-1 16,0 0-16,0 1 16,0-1-16,21 0 0,0 1 15,0-1-15,0 22 0,0-22 0,0 0 16,0 1-16,0-1 0,21 0 16,0 1-16,0-22 0,0 0 0,0 21 15,22-42-15,-22 21 0,21 1 16,1-22-16,-22 0 0,21 0 15,-21 0-15,22 0 0,-1 0 0,-21 0 16,21 0-16,-20-22 0,-1 1 16,21 21-16,-21-21 0,0 0 15,1 0-15,-1 0 0,0-1 16,0 1-16,-21-21 0,21 21 0,0 0 16,-21-22-16,22 22 0</inkml:trace>
  <inkml:trace contextRef="#ctx0" brushRef="#br0" timeOffset="6868.05">2159 995 0,'0'0'0,"0"-21"0,0 0 0,0 42 47,0 21-47,-21-21 15,21 22-15,-21-1 0,-1 0 16,22 1-16,0-1 0,0 0 0,-21 1 16,21 20-16,-21-21 0,21 1 15,0-1-15,-21 0 0,21 22 0,0-43 16,0 21-16,0 1 0,0-22 16,0 21-16,0-21 0,0 1 0,0-1 15,0 0-15,0 0 16,21-21 15,0 0-31,-21-21 16,21 0-16</inkml:trace>
  <inkml:trace contextRef="#ctx0" brushRef="#br0" timeOffset="7520.11">3027 1651 0,'0'0'0,"21"0"15,-21-21-15,21 21 16,-21-21-16,0 0 16,0-1-16,0 1 0,0 0 15,0 0-15,0 0 0,0 0 16,0-1-16,-21 1 0,21 0 15,-21 0-15,0 0 0,-1 0 0,1-1 16,0 22-16,0-21 16,0 21-16,0 0 0,-1 0 0,1 0 15,0 0-15,0 21 0,-21-21 16,20 22-16,-20-1 0,21 21 0,0-21 16,-22 22-16,22-1 0,0 0 15,0 1-15,0-1 0,0-21 16,-1 21-16,22 1 0,0-22 15,0 21-15,0-21 0,0 1 0,0-1 16,22 0-16,-1-21 16,0 21-16,0-21 0,0 0 0,22 0 15,-22 0-15,21 0 0,-21-21 16,22 0-16,-22 0 0,21-1 16,0 1-16,-20 0 0,20-21 0,-21 21 15,21-22-15,-20 1 0,-1 21 16,0-22-16,0 1 0,0 21 0,0 0 15,-21-22-15,0 22 0,0 0 16,22 0 0,-22 42-1,0 0-15,0 0 0,-22 1 16,22-1-16,0 0 0,0 21 16,-21 1-16,21-22 0,0 0 0,0 21 15,0-21-15,0 1 0,0 20 16,0-21-16,0 0 0,0 0 0,0 1 15,0-1-15,0 0 16,21-21-16,-21 21 0,22-21 16,-1 0-16,0 0 15,0 0-15,0 0 16,22 0-16</inkml:trace>
  <inkml:trace contextRef="#ctx0" brushRef="#br0" timeOffset="9861.89">3768 1376 0,'0'0'0,"21"0"0,0 0 31,0 0 1,0 0-17,0 0-15,1 0 16,-22-21 0,21 21-16,0 0 0,-21-21 15,0-1 1,-21 22 15,0 0-31,-1 0 0,1 0 16,0 0-16,0 0 15,-21 0-15,20 22 0,-20-22 0,21 21 0,-21 0 16,20 0-16,-20 0 16,21-21-16,-21 21 0,20 1 0,1-22 15,21 21-15,0 0 16,21-21-1,1 0 1,-1 0-16,0 0 0,0 0 0,0 0 16,22 0-16,-22 0 0,0 0 15,21 0-15,-21 0 0,22 21 0,-22-21 16,0 21-16,21-21 0,-20 21 16,-1 1-16,0-1 0,-21 0 15,21 0-15,-21 0 16,0 0-16,0 1 0,0-1 15,0 0-15,0 0 16,-21 0-16,0 0 0,0-21 0,-1 22 16,1-22-16,0 0 0,0 21 15,0-21-15,0 0 0,-1 0 0,-20 0 16,21 0-16,-21 0 0,20 0 16,1 0-16,-21 0 0,21 0 0,0 0 15,-1 0-15,22-21 0,-21 21 16,21-22-16,0 1 31,0 0-31,21 21 16,-21-21-16</inkml:trace>
  <inkml:trace contextRef="#ctx0" brushRef="#br0" timeOffset="10520.78">4635 1439 0,'0'-21'0,"0"0"16,22 0-1,-22 0-15,0 0 16,21 21-16,-21-22 16,-21 22 15,-1 0-31,1 0 0,-21 0 16,21 22-16,-22-22 0,22 21 15,-21 0-15,21-21 0,0 21 16,-1 0-16,1 0 0,0-21 0,0 22 15,21-1-15,0 0 16,0 0 0,21-21-1,0 21-15,22-21 0,-22 0 0,21 0 16,-21 21-16,22-21 0,-1 22 16,0-22-16,-21 21 0,22-21 15,-1 21-15,-21 0 0,0-21 0,22 21 16,-22 0-16,0 1 0,0-22 0,-21 21 15,0 0-15,21 0 16,-21 0-16,0 0 0,-21 1 16,0-1-16,0-21 15,0 21-15,-22 0 0,1-21 0,0 21 16,-1-21-16,1 0 0,0 0 16,-1 0-16,1 21 0,0-21 0,21 0 15,-22 0-15,22 0 0,0 0 16,0 0-16,0 0 0,21-21 0,-22 21 15,1 0 1,21-21-16,-21 21 31</inkml:trace>
  <inkml:trace contextRef="#ctx0" brushRef="#br0" timeOffset="11641.08">3217 2879 0,'0'-21'0,"0"-1"16,-21 22-1,21-21-15,0 0 16,0 42 31,0 0-47,0 22 0,0-22 15,0 21-15,0-21 0,0 22 16,0 20-16,0-20 0,0-1 0,0 21 16,0 1-16,0-22 0,0 22 15,0-22-15,0 0 0,0 1 16,0-1-16,0 0 0,0-20 0,0-1 15,0 0-15,0 0 0,0 0 16,0-42 15,0 0-15</inkml:trace>
  <inkml:trace contextRef="#ctx0" brushRef="#br0" timeOffset="12038.65">3704 3366 0,'0'0'0,"0"42"31,0-21-31,0 0 16,21-21 31,0 0-47,1 0 0,-1-21 0,-21 0 16,21 21-16,-21-21 15,0 0-15,0-1 0,0 1 16,-21 21-1,0 0-15,-1 0 16,1 21 0,0-21-16,21 22 0,0-1 15,-21-21-15,21 21 16</inkml:trace>
  <inkml:trace contextRef="#ctx0" brushRef="#br0" timeOffset="25948.82">5016 3027 0,'0'0'0,"-21"0"31,21-21-31,-21 21 31,21-21-31,-21-1 16,21 1-16,0 0 16,0 0-16,0 0 15,0 0-15,0-1 16,0 1-16,0 0 16,0 0-16,0 0 0,0 0 15,0-1 1,0 1-16,0 0 15,21 42 17,0 0-17,-21 1-15,21-1 0,1 21 0,-1 0 16,-21-20-16,21 20 0,0 0 0,0 1 16,0-1-16,1 0 0,-1 1 15,-21-1-15,21 0 0,0 22 0,-21-22 16,0-21-16,21 22 15,-21-1-15,21-21 0,-21 21 0,0-20 0,0-1 16,0 0-16,0 0 0,0 0 16,0 0-16,0 1 15,0-44 32,0 1-47,0 0 0,0 0 16,22 0-16,-22 0 0</inkml:trace>
  <inkml:trace contextRef="#ctx0" brushRef="#br0" timeOffset="26264.64">5694 2794 0,'0'0'0,"21"-21"15,0 0-15,0 0 0,0-1 16,1 22-16,-22-21 0,-22 21 31,1 21-15,21 1-16,-21 20 0,0-21 15,0 21-15,0-20 0,-1 20 0,1 0 16,0 1-16,0-1 0,21 0 16,-21 1-16,0-1 0,-1 0 0,22 1 15,-21-1-15,0 0 0,21-21 0,-21 22 16,21-22-16,0 0 0,0 0 15,-21 0-15,21 1 0,0-1 16,0 0-16,0 0 16,21-21-1,0 0 1</inkml:trace>
  <inkml:trace contextRef="#ctx0" brushRef="#br0" timeOffset="27547.92">6138 3366 0,'0'0'0,"43"0"0,62-85 31,-105 64-31,0 0 0,0-1 16,0 1-16,0 0 0,0 0 15,0-21-15,0 20 0,0 1 0,-21 0 16,0 0-16,0 0 0,0 21 0,21-21 15,-21 21-15,-1 0 0,1 0 16,0 0-16,0 0 0,0 0 0,0 0 16,-1 21-16,1 0 15,0 0-15,0 0 0,0 0 0,0 1 0,21 20 16,-22-21-16,1 21 0,21-20 16,-21 20-16,21-21 0,0 21 15,0-20-15,0-1 0,0 0 0,0 0 16,0 0-16,21 0 0,0-21 15,1 0-15,-22 22 0,21-22 0,0 0 16,0 0-16,0 0 0,0 0 0,22 0 16,-22 0-16,0-22 0,0 1 15,0 0-15,1 0 0,-1 0 16,-21 0-16,0-1 0,21-20 16,-21 21-16,0 0 0,0-22 0,0 22 15,0 0-15,0 0 0,0 0 16,0 0-16,0-1 15,0 44 17,0-1-32,0 0 0,0 0 0,0 0 15,0 0-15,0 22 0,0-22 16,0 21-16,0-21 0,0 22 0,0-22 16,0 0-16,0 0 0,0 22 0,0-22 15,0 0-15,0 0 16,21-21-16,0 21 0,0-21 15,1 0 1,-1 0-16,0 0 0,0 0 0,0-21 16,0 21-16,1-21 0,20 0 0,-21 0 15,0-1-15,0 1 0,1 0 16,-1 0-16,0-21 0,0 20 0,0-20 16,0 0-16,-21 21 0,22-22 15,-22 22-15,0-21 0,0 21 0,0-1 16,0 1-16,0 0 15,-22 21-15,1 0 16,0 0-16,0 0 16,0 0-1,21 21-15,0 0 16,0 1-16,0-1 16,0 0-1,21-21-15,-21 21 0,21 0 0,0-21 16,-21 21-16,21 1 0,1-1 15,-22 0-15,21 0 0,0 0 16,-21 0-16,0 1 16,21-1-16,-21 0 15,0 0-15,21 0 16,-21 0-16,0 1 16,0-1-1,21-21-15,-21 21 0,22-21 16,-1 21-16,0-21 15,0 0-15,-21 21 0,21-21 0,0 0 16,1 0-16,-1 0 16,0 0-16,0 0 0,0 0 15,0 0-15,1 0 0,-22-21 16,21 0-16,0 21 0,0-21 0,0 0 16,0-1-16,-21 1 0,0 0 15,22 0-15,-1 0 16,-21 0-16,21-22 0,-21 22 0,0 0 0,0 0 15,21-22-15,-21 22 16,0 0-16,0 0 0,0 42 47,0 0-47,0 0 0,0 22 16,0-22-16,-21 0 0,21 21 15,0-20-15,0 20 0,0-21 0,0 0 16,0 0-16,0 1 0,0-1 0,0 0 15,0 0-15,21 0 16,0-21-16,0 0 16,1 0-16,-1 0 15,0 0-15,0 0 16,0 0-16,-21-21 0,21 0 0,1 21 16,-22-21-16,0 0 0,0-1 15,0 1-15</inkml:trace>
  <inkml:trace contextRef="#ctx0" brushRef="#br0" timeOffset="27856.75">7366 2900 0,'-42'0'31,"42"21"-31,0 0 16,21-21 15,0 0-31,-21-21 16,0 0 15,-21 21-31,0 0 16,-1 0-16,1 0 15,21 21 1,-21 0-16,21 0 0,0 1 15,0-1 1,21-21-16,0 21 0,1 0 16</inkml:trace>
  <inkml:trace contextRef="#ctx0" brushRef="#br0" timeOffset="28492.38">8255 3366 0,'0'0'0,"0"-43"31,0 22-31,0 0 16,0 0-16,0 0 15,0-1-15,0 1 0,0-21 0,0 21 16,0 0-16,0-1 0,-21 1 15,0 0-15,-1 21 0,1-21 0,0 21 16,0-21-16,0 21 0,-22 0 0,22 0 16,-21 0-16,21 21 0,-22 0 15,22 0-15,-21 0 0,21 1 0,0 20 16,-22-21-16,22 21 0,0 1 16,0-1-16,0-21 0,21 22 0,0-1 15,0-21-15,0 21 0,0-20 0,0-1 16,0 0-16,0 0 15,21 0-15,0-21 0,0 0 16,0 0-16,22 0 0,-22 0 0,0 0 16,21 0-16,-21 0 0,22-21 15,-22 21-15,21-21 0,-21 0 0,1 0 16,-1-1-16,21 1 0,-21 0 16,-21 0-16,21-21 0,1-1 15,-22 22-15,0-21 0,0 21 0,0-22 0,0 22 16,21 0-16,-21 0 0,0 42 47,0 21-47,0-21 0,0 1 15,0 20-15,0-21 0,0 0 0,0 22 16,0-22-16,0 0 0,0 0 16,21 21-16,0-42 0,-21 22 0,21-1 15,0 0-15,1 0 16,-1-21-16,0 0 0,0 0 15,0 0-15,0 0 0,1 0 16,-1-21-16,0 0 0,0 0 16,-21-1-16,21 1 0</inkml:trace>
  <inkml:trace contextRef="#ctx0" brushRef="#br0" timeOffset="29060.06">8848 2731 0,'0'0'0,"0"-22"0,-22 44 32,1-1-32,0 0 0,21 0 0,-21 21 15,0-20-15,21 20 0,0 0 0,-21 1 16,-1-1-16,1 0 0,21 22 16,0-22-16,0 0 0,-21 1 15,21-1-15,0-21 0,0 22 0,0-22 16,0 21-16,0-21 0,0 0 15,0 1-15,0-1 16,0-42 15,21 21-31,-21-22 0,0 1 16,0 0-16,0 0 0,0-21 16,21 20-16,-21-20 0,22 21 0,-22-21 15,21 20-15,0 1 0,-21 0 16,21 0-16,0 0 0,0 21 0,1 0 15,-1-21-15,0 21 0,0 0 16,21 0-16,-20 0 0,20 0 16,-21 21-16,21 0 0,-20 0 0,20 0 15,-21 0-15,21 1 0,-20 20 16,-1-21-16,0 21 0,-21-20 0,0 20 16,0-21-16,0 0 0,0 0 0,0 22 15,-21-22-15,0-21 0,-1 21 16,-20 0-16,21 0 0,-21-21 0,20 22 15,-20-22-15,21 0 0,-21 0 0,20 21 16,1-21-16,0 0 0,0 0 16,0 0-16,0 0 15,21-21 17,21-1-32,0 1 15,0 0-15,0 0 0,0 0 16</inkml:trace>
  <inkml:trace contextRef="#ctx0" brushRef="#br0" timeOffset="29360.33">9546 2794 0,'0'21'16,"0"0"-16,0 1 15,0-1-15,0 21 16,0-21-16,-21 22 0,21-1 0,0 0 16,0 1-16,0-1 0,-21 0 15,21 22-15,0-22 0,0 0 0,0 1 16,-21-1-16,21-21 0,-22 22 0,22-22 16,0 0-16,0 0 0,0 0 15,0 0-15,0 1 0,0-44 47,22 22-47,-1-21 16,0 0-16</inkml:trace>
  <inkml:trace contextRef="#ctx0" brushRef="#br0" timeOffset="30076.92">9948 3344 0,'0'-21'0,"0"0"32,0 0-17,21 21-15,-21-21 0,22 0 0,-1-1 16,-21 1-16,0 0 16,0 0-16,0 0 0,21 0 0,-21-1 15,0 1-15,0 0 16,0 0-16,-21 21 31,21 21-31,-21-21 0,-1 42 16,1-20-16,21-1 0,-21 21 0,21-21 15,-21 22-15,21-1 0,0-21 16,0 21-16,0-20 0,0-1 0,0 21 16,0-21-16,0 0 15,21 1-15,0-1 0,0-21 16,1 0-16,-1 0 0,0 0 0,21 0 15,-21 0-15,22 0 0,-1 0 16,0 0-16,-20-21 0,20-1 0,0 1 16,1 0-16,-1 0 0,0 0 0,1 0 15,-1-1-15,-21-20 0,21 21 16,-20 0-16,20-22 0,-21 22 0,0 0 16,0 0-16,-21 0 0,0 0 15,0-1-15,-21 22 16,0 0-1,0 0-15,0 22 16,0-22-16,21 21 0,-22-21 0,1 21 16,21 0-16,-21-21 0,21 21 0,0 0 15,0 1-15,0-1 16,0 0-16,21 0 0,0-21 16,1 21-16,-1-21 0,0 21 15,0-21-15,0 22 0,0-1 0,1-21 16,20 21-16,-21 0 15,0 0-15,0-21 0,-21 21 0,0 1 16,0-1-16,0 0 0,0 0 16,-21-21-1,0 21-15,0-21 16,0 0-16,0 0 16,-1 0-1,1 0-15,0 0 16,0 0-16</inkml:trace>
  <inkml:trace contextRef="#ctx0" brushRef="#br0" timeOffset="31184.59">3281 4890 0,'0'0'0,"-21"0"16,-1 0-16,22-22 31,0 1-31,22 0 16,-1 21-16,0-21 0,0 0 0,0 21 16,22-21-16,-22 21 0,21 0 15,0 0-15,-20 0 0,20 0 16,-21 0-16,0 21 0,0 0 0,1 0 15,-22 0-15,21 22 0,-21-1 0,0 0 16,0 22-16,0-22 0,-21 0 16,-1 22-16,-20-22 0,21 1 15,0-1-15,-22 0 0,1 1 0,0-1 16,-1 0-16,1-21 0,0 22 16,-1-22-16,1 0 0,0 0 0,-1-21 15,22 0-15,-21 0 0,21 0 16,0 0-16,-1 0 0,1 0 0,0 0 15,21-21-15,-21 0 0,21 0 16,-21 0-16,21-1 0,0 1 0,0 0 16,0 0-16,0-21 0,0 20 15,0-20-15,0 21 0,0 0 0,0-22 16,0 22-16,21 21 0,0-21 16,0 21-16,0 0 0,1 0 15,-1 0-15,0 0 0,21 21 0,-21 0 16,1 1-16,-1-1 0,0 0 15,21 21-15,-21-21 0,1 22 0,-1-22 16,-21 0-16,21 21 0,0-20 16,0-1-16,0 21 0,-21-21 0,0 0 15,22 1-15,-22-1 0,21-21 0,0 21 16,0-21 0,0 0-16,0 0 0,1 0 15,-1-21-15</inkml:trace>
  <inkml:trace contextRef="#ctx0" brushRef="#br0" timeOffset="31356.79">3916 5355 0,'0'0'0,"0"21"63</inkml:trace>
  <inkml:trace contextRef="#ctx0" brushRef="#br0" timeOffset="31845.01">5609 4657 0,'0'0'0,"0"-21"0,-42 21 31,21 21-31,-1 0 16,22 21-16,-21 1 0,21-1 0,0 21 16,0-20-16,-21 20 0,21-20 0,0 20 15,-21-21-15,21 1 0,0-1 16,0 0-16,0-20 0,-21-1 0,21 0 16,0 0-16,-21 0 0,21 0 15,0 1-15,0-44 47,-22 1-47</inkml:trace>
  <inkml:trace contextRef="#ctx0" brushRef="#br0" timeOffset="32448.6">5165 4974 0,'-22'-42'0,"44"84"0,-65-126 0,22 41 15,0 1-15,0 21 0,0-22 0,21 22 16,-22-21-16,22 21 0,0 0 0,0-1 15,0 1-15,0 0 0,22-21 16,-1 21-16,0-1 0,0 1 0,0 0 16,0 21-16,22-21 0,-22 0 15,21 21-15,1 0 0,20 0 16,-21 0-16,22 0 0,-1 0 16,1 21-16,-22 0 0,22 0 0,-22 22 15,0-22-15,1 21 0,-1 0 0,0 22 16,-20-22-16,-1 22 0,0-1 15,-21-20-15,21 20 0,-21 1 0,0-22 16,0 0-16,0 1 0,0-1 16,0 0-16,-21-21 0,21 22 0,-21-22 15,21 0-15,-21-21 0,21 21 0,-22-21 32,22-21-32,0 0 15,0 0-15,0 0 0,0-1 16,0 1-16,0-21 0,0 21 15,0-22-15,0 1 0,0-21 0,0 20 16,22-20-16,-22 20 0,21 1 16,0-21-16,0 20 0,0 1 0,22 0 15,-22-1-15,0 1 0,21 21 16,-21 0-16,22-1 0,-1 22 16,-21 0-16,22 0 0,-22 22 0,21-1 0,-21 21 15,0 0-15,1 1 0,-1 20 16,0 1-16,0-1 0,-21-20 15,0 20-15,0 1 0,0-1 0,0-21 16,0 1-16,0-1 0,0 0 16,0-20-16,-21 20 0,0-21 0,21 0 15,0 0-15,0 1 16,-21-22-16,21-22 31,0 1-15,21 0-16,0 0 0,-21-21 0</inkml:trace>
  <inkml:trace contextRef="#ctx0" brushRef="#br0" timeOffset="32828.58">6943 5122 0,'0'0'16,"21"0"-1,0 0-15,0 0 16,-21-21-16,21 21 0,0-21 0,-21 0 16,22 21-16,-22-21 0,21 0 15,-21-1-15,21 1 0,-21 0 0,0 0 16,0 0-16,0 0 0,0-1 16,-21 22-16,0 0 15,-1 0-15,-20 22 0,21-22 0,-21 21 16,-1 21-16,22-21 15,-21 22-15,21-1 0,-1 0 0,1 1 16,0-22-16,21 21 0,0-21 0,0 22 16,0-22-16,0 0 0,21 0 15,0 0-15,1 0 0,-1-21 0,0 22 16,0-22-16,21 0 0,-20 0 16,20 0-16,0 0 0,-21 0 0,22 0 15,-22 0-15,21-22 0,1 1 0,-22 0 16,21 0-16,-21 0 0,22 0 15</inkml:trace>
  <inkml:trace contextRef="#ctx0" brushRef="#br0" timeOffset="33093.51">7726 4445 0,'0'0'0,"0"-21"0,-85 42 31,64 0-31,21 0 15,0 22-15,-21-1 0,21 0 16,-21 22-16,21-22 0,0 22 0,0-1 16,0 1-16,0-22 0,0 22 0,0-22 15,0 0-15,0 1 0,0-1 16,0-21-16,0 0 0,0 0 16,0 1-16,0-1 0,0 0 0,21-21 46,0-21-46,21-43 16</inkml:trace>
  <inkml:trace contextRef="#ctx0" brushRef="#br0" timeOffset="33580.12">8170 4403 0,'0'0'0,"0"21"15,0 0-15,0 0 0,-21 22 0,0-1 16,0 0-16,21 1 0,-21-1 16,21 21-16,0 1 0,0-1 0,0-20 15,-22 20-15,22-20 0,0 20 0,0-21 16,-21-20-16,21 20 0,0-21 16,0 21-16,0-20 0,0-1 0,-21 0 15,21 0-15,-21-21 16,21-21 31,0 0-47,0 0 0,0-1 0,0 1 15,0-21-15,21 0 0,0-1 0,22 1 16,-22 0-16,0-22 0,21 22 16,-21-1-16,22 1 0,-22 0 0,21 21 15,-21-1-15,1 22 0,-1 0 16,0 0-16,0 0 0,0 22 0,-21-1 15,0 21-15,0 0 0,0 1 0,21-1 16,-21-21-16,0 22 0,0-1 16,0 0-16,0-21 0,0 22 0,0-22 15,-21 0-15,21 0 16,-21-21-16,21 21 0,-21-21 16,21 22-16,-21-22 0,0-22 31,-1 1-31,1 0 15,0 0-15</inkml:trace>
  <inkml:trace contextRef="#ctx0" brushRef="#br0" timeOffset="33783.98">7620 4847 0,'-127'21'31,"254"-42"-31,-275 42 15,190-21 1,-21 0-16,0 0 16,22 0-16,-1 0 0,0 0 0,22 0 15,-22-21-15,22 21 0,-22-21 16,22 21-16,-22 0 0,0 0 0,1 0 16,-1 0-16</inkml:trace>
  <inkml:trace contextRef="#ctx0" brushRef="#br0" timeOffset="34228.72">9080 4911 0,'0'-21'15,"-21"21"1,0 0-16,0 0 0,0 0 0,0 21 15,-1 0-15,1-21 0,0 21 16,0 0-16,0 22 0,0-22 0,-1 0 16,1 0-16,21 0 0,0 22 0,0-22 15,0 0-15,0 0 0,0 0 16,21 0-16,1-21 16,-1 22-16,0-22 15,21 0-15,-21 0 0,1 0 0,-1 0 16,21 0-16,-21 0 0,0-22 0,22 22 15,-22-21-15,0 0 0,0 0 16,0 0-16,1 0 0,-1-1 0,-21-20 16,0 21-16,0-21 0,0 20 15,0-20-15,0 0 0,0 21 0,-21-22 16,-1 22-16,1 0 0,0 21 0,0 0 16,0 0-16,0 0 0,-1 0 15,1 0-15,-21 0 0,21 21 16,0-21-16,-1 21 0,22 0 15,0 1-15,0-1 0,0 0 16,22-21-16</inkml:trace>
  <inkml:trace contextRef="#ctx0" brushRef="#br0" timeOffset="35157.19">9969 4805 0,'0'0'0,"0"-21"0,0 0 0,0-1 16,-21 1-16,0 21 0,0 0 15,0 0-15,0 0 0,-1 0 16,-20 0-16,21 0 0,-21 0 0,20 21 16,-20 1-16,21-1 0,0 0 15,0 0-15,-22 21 0,43-20 0,-21 20 16,21-21-16,-21 21 0,21-20 15,0-1-15,0 21 0,0-21 0,0 0 16,0 1-16,21-22 0,0 21 0,0 0 16,1-21-16,-1 0 0,0 21 15,0-21-15,21 0 0,-20 0 0,-1 0 16,0 0-16,0 0 0,0 0 16,0-21-16,1 21 0,-1-21 15,0 0-15,0-22 0,-21 22 0,21-21 16,0-1-16,-21-20 0,22 21 15,-22-22-15,21 1 0,0 20 0,-21 1 16,0-22-16,21 22 0,0 0 0,-21-1 16,0 1-16,0 21 0,0-21 15,0 20-15,0-20 0,0 21 0,0 0 16,0 42 0,0 0-1,0 0-15,0 0 0,0 22 16,0-1-16,0-21 0,0 22 15,0-1-15,0 21 0,0-20 0,0 20 16,0-20-16,0 20 0,-21 1 16,21-22-16,0 0 0,0 1 0,0-1 15,0 0-15,0 1 0,0-22 16,0 0-16,21 0 0,-21 0 0,21 0 16,1 1-16,20-1 0,-21-21 15,0 0-15,22 21 0,-22-21 0,21 0 16,0 0-16,1 0 0,-22 0 0,21-21 15,1 0-15,-1 21 0,-21-22 16,21 1-16,1 0 0,-22-21 0,21 21 16,-21-22-16,22 1 0,-22 0 15,0-1-15,0-20 0,-21 20 16,0 1-16,0 21 0,0-21 0,0 20 16,0 1-16,0 0 0,-21 21 15,0 0-15,0 0 0,0 0 16,-22 21-16,22 0 0,0 1 0,0 20 15,0-21-15,-1 0 0,1 22 16,21-22-16,0 21 0,0-21 0,0 0 16,0 1-16,0-1 0,0 0 15,21 0-15,1 0 0,-1 0 0,0 1 16,0-22-16,0 0 0,0 21 16,1-21-16,-1 0 15,0 0-15,-21 21 0,0 0 16,0 0-1,0 0 1,-21-21-16,0 0 0,21 22 0,-22-22 16,1 0-16,0 0 0,0 21 0,0-21 15,0 0-15,-1 0 16,1 0-16,0 0 0,0 0 0,0 0 16</inkml:trace>
  <inkml:trace contextRef="#ctx0" brushRef="#br0" timeOffset="36432.12">3175 6710 0,'0'0'0,"-21"0"0,21-21 16,-21 0-16,21-1 16,-22 1-16,22 0 15,0 0-15,0 0 16,22 21-16,-1 0 15,-21-21-15,42 21 0,-21 0 16,0 0-16,1 0 0,20 0 0,-21 0 16,0 0-16,22 0 0,-22 0 15,0 21-15,0 0 0,-21 0 0,0 0 16,0 0-16,0 1 16,0-1-16,0 21 0,0-21 0,0 0 15,-21 1-15,-21-1 0,20 0 0,1 0 16,0-21-16,0 21 0,0-21 15,0 0-15,-1 21 0,1-21 0,0 0 16,21-21 15,0 0-15,0 0-16,21 21 0,0 0 16,1-21-16,-1 0 0,0 21 15,0 0-15,21 0 16,-20 0-16,-1 0 0,0 0 0,21 0 15,-21 21-15,1 0 0,-1-21 16,0 21-16,0 0 0,0 0 0,-21 1 16,0-1-16,0 0 0,0 0 0,0 0 15,0 0-15,-21 1 0,0-1 16,0 0-16,0 0 0,-1-21 0,-20 21 16,21 0-16,0 1 0,-22-22 15,22 0-15,-21 21 0,21-21 0,0 0 16,-22 0-16,22 0 0,-21 0 15,21 0-15,-1 0 0,1-21 16,-21 21-16,21-22 0,0 22 0,-1-21 16,1 21-16,0-21 15,21 0-15,-21 21 0,42 0 32,0-21-32,0 21 0,1 0 15,-1 0-15,0-21 0,0 21 0</inkml:trace>
  <inkml:trace contextRef="#ctx0" brushRef="#br0" timeOffset="36636.86">4127 6900 0,'0'0'0,"22"0"16</inkml:trace>
  <inkml:trace contextRef="#ctx0" brushRef="#br0" timeOffset="39441.19">5821 6435 0,'0'0'0,"42"-85"16,-21 64-16,-21 0 16,0 0-16,0-1 15,0 1-15,-21 21 0,0 0 16,-21 0-16,20 0 0,1 0 0,-21 0 16,0 0-16,-1 21 15,1 1-15,-22-1 0,22 21 0,0 0 16,-1 1-16,22-1 0,-21 22 0,0-1 15,20-21-15,1 22 0,0-1 16,21-20-16,0 20 0,0-20 0,0-1 16,0 21-16,0-20 0,0-1 0,0 0 15,21 1-15,22-1 0,-22 0 16,0-20-16,21-1 0,-21 0 0,22-21 16,-1 0-16,0 0 0,1 0 15,-1 0-15,22 0 0,-22 0 0,0-21 16,1 0-16,20-1 0,-21 1 15,1-21-15,-22 21 0,21 0 16,1-22-16,-22 22 0,0 0 0,0-21 16,0 20-16,0 1 0,-21-21 0,22 21 15,-22 0-15,0-1 0,0 1 16,0 0-16,0 42 31,0 0-31,0 1 16,-22-1-16,22 0 0,-21 21 0,21-21 15,-21 1-15,21 20 0,0-21 16,0 21-16,0-20 0,0 20 16,0-21-16,0 0 0,0 0 0,21-21 15,0 22-15,1-1 0,-1-21 0,0 0 16,0 0-16,21 0 0,-20 0 16,-1 0-16,21-21 0,-21-1 0,0 1 15,22 21-15,-22-21 0,0 0 0,0 0 16,0 0-16,1-22 0,-22 22 15,0 0-15,0 0 0,0 0 0,0-1 16,-22 1-16,-20-21 0,21 21 0,-21 0 16,20 21-16,-20-22 0,0 1 15,21 21-15,-22 0 0,22 0 16,-21 0-16,21 0 0,-1 0 0,1 0 16,42 0 15,22 0-31,-22 0 15,0 0-15,21 0 0,1-21 0,-22 21 16,21-21-16,1 0 0,-1 21 0,0-21 16,1 21-16,-1 0 0,0-22 15,1 22-15,-1 0 0,-21 0 0,0 0 16,0 0-16,1 22 0,-1-1 0,-21 0 16,21 0-16,-21 0 0,0 0 15,0 22-15,0-22 0,0 0 0,0 0 16,0 22-16,0-22 0,0 0 15,0 21-15,0-21 0,0 1 16,-21-1-16,21 0 0,0 0 0,0 0 16,0 0-16,0-42 31,0 0-15,0 0-16,0 0 15,0 0-15,0-1 0,0 1 0,0 0 16,21-21-16,-21 21 0,21-22 0,0 22 15,0-21-15,1-1 16,-1 22-16,0-21 0,21 0 0,-21 20 16,22 1-16,-1 0 0,-21 21 0,22 0 15,-22 0-15,21 0 0,-21 0 16,0 21-16,1 0 0,-22 22 0,0-22 16,21 21-16,-21 1 0,0-22 0,0 21 15,0 0-15,0 1 0,0-22 16,0 21-16,0-21 0,0 1 0,0-1 15,0 0-15,0 0 0,0 0 0,21-21 16,0 0-16,0 0 16,0 0-16,1 0 0,-1 0 15,0-21-15,21 0 0,-21 0 16,1 0-16,20-1 0,-21 1 16,21 0-16,-20 0 0,20-21 15,0 20-15,-21 1 0,1-21 0,-1 21 0,0-22 16,0 22-16,-21 0 0,0 0 15,0 0-15,0 0 0,-21 21 16,0 0-16,0 0 16,-1 0-16,1 21 0,0 0 0,0 0 15,21 0-15,0 0 0,-21 1 0,21-1 16,0 0-16,0 0 0,0 0 16,21-21-16,0 21 0,0 1 0,0-1 15,1 0-15,-22 0 0,21 0 16,0-21-16,0 21 0,0 1 15,0-22-15,1 21 0,-22 0 16,-22-21 15,1-21-31,0 21 16,0-21-16,0-1 0,0 22 0,-1-21 16,1 0-16,21 0 0,-21 0 15,0 21-15,0-21 0,0-1 0,21 44 47,0-1-47,0 0 16,0 0-16,21 0 0,-21 0 0,21 1 15,0-22-15,0 21 0,-21 0 16,21 0-16,1-21 0,-1 0 0,0 21 16,0-21-16,21 0 0,-20 0 0,-1 0 15,0 0-15,21 0 0,-21 0 16,22 0-16,-22 0 0,0-21 0,0 0 15,22 0-15,-22 21 0,0-21 0,-21-1 16,21-20-16,0 21 0,-21 0 16,0-22-16,21 22 0,-21-21 0,22 0 15,-22-1-15,21-20 0,-21 20 16,0-20-16,0-1 0,21 22 16,0-21-16,-21-1 0,0 22 0,0-1 15,0 1-15,21 0 0,-21 21 0,0-1 16,0 1-16,0 42 31,0 1-31,0 20 0,0-21 0,0 43 16,0-22-16,0 0 0,-21 22 15,21-1-15,0-20 0,0-1 0,0 21 16,0-20-16,0-1 0,0 0 0,0 1 16,0-1-16,0 0 0,0-20 15,0 20-15,0-21 0,0 0 16,0 0-16,0 1 0,0-1 0,21 0 15,-21 0-15,21-21 0,1 0 16,-1 0-16,0 0 0,21 0 0,-21 0 16,1 0-16,20 0 0,-21 0 0,21-21 15,1 0-15,-22 0 0,21-1 16,1 1-16,-22 0 0,21-21 16,-21 21-16,0-22 0,1 22 0,-22-21 15,0 21-15,0-22 0,0 22 0,0-21 16,-22 21-16,1-1 0,0 22 15,0 0-15,0-21 0,0 21 0,-1 0 16,1 0-16,-21 0 0,42 21 16,-21 1-16,21-1 0,0 0 0,0 0 15,0 0-15,21 0 0,-21 1 16,21-1-16,0 21 0,0-21 16,1 0-16,-1 1 0,0-22 0,0 21 15,0 0-15,0 0 0,1 0 16,-22 0-16,21 1 0,0-22 15,-21 21-15,21-21 0,0 0 16,0 0-16,1 0 16,-1 0-16,0 0 0,0-21 15,-21-1-15,21 22 0,0-21 0,1 0 16,-1 0-16,0 0 0,0 0 16,0-1-16,-21 1 0,21-21 15,-21 21-15,0-22 0,0 22 0,0 0 16,0-21-16,0 21 0,0-1 0,0 1 15,0 42 1,0 1 0,0-1-16,0 0 0,0 0 0,0 0 15,0 22-15,0-22 0,0 0 16,0 21-16,0-21 0,0 1 0,0-1 16,0 0-16,0 0 0,0 0 15,22 0-15,-1 1 0,0-22 16,0 0-16,0 0 15,0 0-15,1 0 0,-1 0 16,0 0-16,0-22 0,0 22 16,0-21-16,-21 0 0,22 0 0,-1 0 15,-21 0-15,0-1 0,0 1 0,21 0 16,-21-21-16,0 21 0,0-22 16,0 22-16,0-21 0,0 21 0,0-1 15,0 1-15,0 42 16,0 1-1,0 20-15,0-21 16,-21 0-16,21 0 0,0 22 0,0-22 0,0 0 16,0 0-16,0 0 0,0 1 15,0-1-15,0 0 0,0 0 16,0 0-16,0 0 0,21-21 16,0 0-16,0 0 0,0 0 15,1 0-15,-1-21 16,0 21-16</inkml:trace>
  <inkml:trace contextRef="#ctx0" brushRef="#br0" timeOffset="39733.03">10266 6604 0,'0'-21'0,"0"42"0,-21-42 15,-1 21-15,1 0 16,0 0-16,0 0 0,0 0 15,0 21-15,-1 0 0,1 0 0,0 1 16,0-1-16,0 21 0,0-21 16,-1 22-16,22-1 0,-21-21 0,21 21 15,-21-20-15,21 20 0,0-21 16,0 0-16,0 22 0,0-22 0,0 0 16,0 0-16,21 0 0,0-21 0,1 21 15,-1 1-15,0-22 0,0 0 16,0 0-16,0 0 0,22 0 15,-22 0-15,21 0 0,-21-22 0,1 1 16,20 0-16,-21 21 0,21-21 0,-20 0 16</inkml:trace>
  <inkml:trace contextRef="#ctx0" brushRef="#br0" timeOffset="40037.86">10668 6223 0,'0'0'0,"0"-42"0,0 21 0,0-1 15,0-20-15,0 21 0,-21 21 32,0 21-32,21 21 15,0-20-15,-22-1 0,22 21 0,0 0 16,0 22-16,0-1 0,-21-20 16,21 20-16,0 1 0,-21-22 0,21 22 15,-21-22-15,21 0 0,0 1 0,-21-1 16,21 0-16,-21-21 0,21 22 15,0-22-15,-22 0 0,22 0 0,0 0 16,0 1-16,0-1 0,22-21 31,-1 0-15,0 0-16,0 0 0,0-21 0,0-1 16,1 1-16,-1 0 0</inkml:trace>
  <inkml:trace contextRef="#ctx0" brushRef="#br0" timeOffset="40460.3">11007 6646 0,'0'0'0,"0"-21"0,0 0 16,-22 42-1,1 0 1,21 1-16,-21-1 0,0 0 0,21 0 16,-21 0-16,0 22 0,21-22 0,-22 0 15,22 21-15,0-21 16,0 1-16,0-1 0,0 21 0,0-21 15,0 0-15,0 1 0,0-1 16,22 0-16,-1-21 0,0 21 16,0 0-16,0-21 0,0 0 0,1 0 15,-1 0-15,0 0 0,21 0 0,-21 0 16,1-21-16,-1 21 0,0-21 16,0 0-16,0 0 0,-21-1 0,21 1 15,-21-21-15,22 21 0,-22-22 0,0 1 16,0 0-16,0-1 15,0 1-15,0 0 0,0 21 0,0-22 0,0 22 16,-22 0-16,1 0 0,0 21 16,0 0-16,0 0 15,0 21-15,-1 0 0,1 0 0,-21 0 16,21 1-16,21-1 0,-21 0 0,-1 0 16,22 0-16,-21 0 0,21 1 15,0-1-15,0 0 0,0 0 0,0 0 16,21-21-16,1 0 0,-1 0 0,0 0 15,21 0-15</inkml:trace>
  <inkml:trace contextRef="#ctx0" brushRef="#br0" timeOffset="40926.12">11620 6731 0,'0'0'0,"-21"-21"15,-21 0 1,42 0-16,0-1 16,0 1-16,0 0 15,0 0-15,21 0 16,0 21-16,0 0 0,1 0 16,-1 0-16,0 0 15,-21 21-15,21 0 0,-21 0 16,0 22-16,0-1 0,21-21 0,-21 21 0,0 1 15,0-22-15,0 21 0,0-21 16,0 22-16,0-22 0,0 0 16,0 0-16,-21 0 0,21 1 15,0-1-15,0-42 32,0-1-17,0 1-15,0 0 0,0 0 16,21 0-16,-21 0 0,21-1 15,1 1-15,-22-21 0,21 21 16,0-22-16,-21 1 0,21 21 0,0-21 16,-21 20-16,21 1 0,1 0 15,-1 0-15,0 21 16,0 0-16,0-21 16,0 21-1</inkml:trace>
  <inkml:trace contextRef="#ctx0" brushRef="#br0" timeOffset="41404.85">12658 6519 0,'0'0'0,"0"-21"0,-22 21 15,1 0 1,0 0-16,0 0 0,0 0 0,0 0 16,-1 0-16,1 0 0,0 21 15,0-21-15,0 22 0,0-1 0,-1 0 16,1-21-16,21 21 0,0 0 0,0 0 16,0 1-16,0-1 0,0 0 15,0 0-15,21-21 0,-21 21 16,22 0-16,20 1 0,-21-22 0,0 21 15,0 0-15,22-21 0,-22 21 16,0-21-16,21 21 0,-20 0 0,-1-21 16,0 22-16,0-22 0,-21 21 0,0 0 15,0 0-15,0 0 16,0 0-16,-21 1 16,0-1-16,-22-21 0,22 21 15,0-21-15,0 0 0,0 21 16,-22-21-16,22 21 0,0-21 15,0 0-15,0 0 0,0 21 0,-1-21 16,1 0-16,0 0 16,0 0-1,0 0 1,21-21-16,0 0 0,0 0 0,-21 21 16</inkml:trace>
  <inkml:trace contextRef="#ctx0" brushRef="#br0" timeOffset="41840.24">10350 6244 0,'22'21'16,"-1"-21"-16,21 0 15,-21 0-15,22 0 0,-1 0 16,0 0-16,1 0 0,-1 0 0,0 0 16,1 0-16,-1 0 0,21 0 15,-20 0-15,-1 0 0,0 0 0,1 0 16,-22 0-16,21 0 0,-21 0 0,1 0 16,-1 0-16,0 0 0,-42 0 31,0-21-31,-1 21 15,-20 0-15</inkml:trace>
  <inkml:trace contextRef="#ctx0" brushRef="#br0" timeOffset="42206.04">8128 6519 0,'0'0'0,"21"0"31,0 0-31,0 0 0,22 0 15,-22 0-15,21-21 0,1 21 16,-1 0-16,0-21 0,1 21 0,-1 0 16,0 0-16,1 0 0,-1-21 15,0 21-15,1 0 0,-1 0 0,-21 0 16,0 0-16,0 0 0,1 0 0,-1 0 16,-21-21-1,21 21-15,0-21 31</inkml:trace>
  <inkml:trace contextRef="#ctx0" brushRef="#br0" timeOffset="43492.69">12171 3090 0,'-21'0'31,"-1"0"-15,1 0-16,0 0 15,0 0-15,0 0 0,0 0 16,-1 0-16,1 0 16,0 0-16,0 0 0,0-21 0,0 21 15,-1 0 1,44 0 0,-1 0-16,21 0 15,0 0-15,22 0 0,-1 0 16,1 0-16,-1 0 0,22 0 0,0 0 0,-22 0 15,22 0-15,0 0 0,-1 0 16,22 0-16,-21 0 0,-1 0 16,1 0-16,0 0 0,-1 0 15,-20 0-15,-1 0 0,1 0 0,-22 0 16,1 0-16,-22 0 0,0 0 16,0 0-16,0 0 0,-42 0 46,0 0-46,0 0 0,0 0 16,-1 0-16,-20 0 0,21 0 16,0 0-16,-22 0 0</inkml:trace>
  <inkml:trace contextRef="#ctx0" brushRef="#br0" timeOffset="43915.86">12171 3112 0,'-21'0'16,"42"0"-16,-64 0 0,22 21 0,0-21 15,42 0 32,22 0-47,-1 0 0,0 0 16,1 0-16,-1 0 0,21 0 0,1 0 15,-22 0-15,22 0 0,-1 0 16,-20-21-16,20 21 0,1 0 0,-1 0 16,1 0-16,-1 0 0,1 0 0,-1 0 15,1 0-15,20 0 0,-41 0 16,20 0-16,-21 0 0,1 0 15,-1 0-15,0 0 0,-20 0 0,-1 0 16,0 0-16,0 0 16,-21-22 15,-21 22-31,0-21 16,0 21-16,-1 0 0</inkml:trace>
  <inkml:trace contextRef="#ctx0" brushRef="#br0" timeOffset="44468.55">13398 2646 0,'0'21'0,"0"0"15,0 0-15,0 1 0,0 20 16,0-21-16,22 0 0,-1 0 0,0 1 16,21-22-16,-21 21 0,1 0 0,20 0 15,-21 0-15,21-21 0,-20 21 16,20-21-16,-21 0 0,21 22 15,1-22-15,-22 0 0,21 0 16,1 0-16,-22 0 0,21 0 0,-21 0 16,22 0-16,-22 0 0,0 0 15,-42 0 17,0 21-32,-1-21 15,1 21-15,-21 0 0,21-21 0,-22 21 16,22 0-16,0 1 0,-21 20 15,21-21-15,-22 21 0,22-20 16,0 20-16,0-21 0,-22 0 16,22 22-16,21-22 0,-21 0 0,0 0 15,21 0-15,-21-21 0,21 21 0,0 1 16,0-1 0,-21-21-16,-1 0 62</inkml:trace>
  <inkml:trace contextRef="#ctx0" brushRef="#br0" timeOffset="51889.79">14901 2688 0,'21'0'16,"1"0"-16,-1 0 15,0-21 1,0 21-16,0-21 0,0 0 15,1 21-15,-1-21 0,0 21 16,0-22-16,0 22 0,-21-21 0,0 0 16,21 21-16,-21-21 15,0 0 1,-21 21-16,0 0 16,0 0-16,0 0 0,0 0 0,-1 0 15,1 0-15,-21 0 0,21 21 16,0 0-16,-1 0 0,1-21 0,0 21 15,21 1-15,0-1 0,-21 0 0,21 0 16,0 0-16,0 0 0,0 1 16,0-1-16,0 0 0,21 0 15,0 0-15,-21 0 0,43 1 16,-22-22-16,0 21 0,0 0 16,0 0-16,22 0 0,-22 0 0,0 1 15,0-1-15,-21 0 0,0 0 16,0 21-16,0-20 0,0-1 0,0 0 15,0 0-15,-21 0 0,0 22 16,0-22-16,-1-21 0,-20 21 0,21 0 16,-21-21-16,20 0 0,-20 21 15,0-21-15,21 0 0,-22 0 0,22 0 16,0 0-16,0-21 0,0 21 16,-1-21-16,1 21 0,0-21 0,0 0 15,21-1-15,0 1 16,-21 0-16,21 0 0,0 0 15,-21 0-15,21-1 0,0 1 0,0 0 16,0 0-16,0 0 16,0 0-16,21 21 0,-21-22 15,21 1-15,0 21 0,0-21 16</inkml:trace>
  <inkml:trace contextRef="#ctx0" brushRef="#br0" timeOffset="52208.39">15684 2498 0,'0'0'0,"0"-21"0,0-1 15,0 1 1,0 42 0,0 1-1,0 20-15,-21-21 0,21 21 16,0 1-16,0-1 0,-21 22 0,21-22 15,0 0-15,-21 1 0,21-1 16,0 0-16,0 1 0,-21-1 0,0 0 16,21-21-16,-22 22 0,22-1 15,0-21-15,-21 22 0,0-22 0,21 0 16,-21 0-16,21 0 0,0 0 16,-21-21-1,21-21 1,-21 0-1,21 0-15</inkml:trace>
  <inkml:trace contextRef="#ctx0" brushRef="#br0" timeOffset="52809.04">15261 3027 0,'21'0'16,"0"0"-16,1 0 15,-1 0-15,21 0 0,0 0 16,1 0-16,-1 0 0,0-21 16,1 21-16,-1 0 0,0-21 0,1 21 15,-1 0-15,0-22 0,-20 1 16,20 21-16,0 0 0,-21-21 0,22 21 16,-22 0-16,-21-21 0,21 21 15,-42 0 16,21 21-31,-21-21 16,0 21-16,21 0 0,0 1 16,-22-1-16,22 0 0,-21 0 0,21 21 15,-21-20-15,21-1 0,0 0 0,0 0 16,0 0-16,0 0 16,0 1-16,0-1 0,0 0 15,21 0 1,0-21-16,1 0 0,-1 0 15,0 0-15,0 0 0,0-21 16,22 21-16,-22-21 0,0 0 16,21-1-16,-21 22 0,1-21 0,-1 0 15,21-21-15,-21 21 0,-21-1 0,21 1 16,-21-21-16,0 21 0,0 0 16,0-22-16,0 22 0,-21 0 15,0-21-15,0 20 0,-21 1 0,20 21 16,1-21-16,-21 21 0,21 0 15,0 0-15,-1 0 0,-20 0 0,21 0 16,0 21-16,21 0 0,-21 1 16,21-1-16,-22 0 0,22 0 0,0 0 15,-21 0-15,21 1 0,0-1 16,0 0-16,0 0 0,0 0 0,21 0 16,1-21-16,-1 0 15,0 0-15,0 0 0,0 0 0</inkml:trace>
  <inkml:trace contextRef="#ctx0" brushRef="#br0" timeOffset="53292.78">16510 2963 0,'0'0'0,"0"-21"0,0 0 16,21 0-1,-21 0 1,21 21-16,-21-21 0,21 21 16,1 0-16,-1 0 15,0 0-15,0 0 16,0 0-16,0 0 0,-21 21 0,22 0 16,-1 0-16,-21 0 0,21 0 15,-21 1-15,21-1 0,-21 0 0,0 21 16,0-21-16,21 22 0,-21-22 15,0 0-15,0 21 0,0-20 0,0-1 16,0 0-16,0 0 0,0 0 16,-21-21-16,21-21 31,0 0-15,0 0-16,0 0 15,0-1-15,0 1 0,21 0 16,-21 0-16,21-21 0,-21 20 0,0 1 15,22 0-15,-1 0 0,-21 0 16,21 0-16,-21-1 0,21 1 16,0 21-16,0 0 15,1 0 1,-1 0 0,0 0-16,0 0 0</inkml:trace>
  <inkml:trace contextRef="#ctx0" brushRef="#br0" timeOffset="53668.84">17208 3112 0,'0'0'0,"22"0"16,-1 0-16,0 0 15,-21-22-15,21 22 0,0-21 16,0 0-16,1 21 0,-22-21 0,21 21 15,0-21-15,-21 0 0,0-1 0,0 1 16,0 0-16,0 0 16,0 0-1,-21 21 1,0 0-16,-1 0 0,1 21 16,0 0-16,0-21 0,0 21 15,0 22-15,-1-22 0,1 0 0,0 0 16,0 21-16,21-20 0,0 20 15,0-21-15,0 0 0,0 0 0,0 22 16,0-22-16,0 0 0,21 0 16,0 0-16,0-21 0,1 0 15,20 22-15,-21-22 0,21 0 0,-20 0 16,20 0-16,0 0 0,1 0 16,-1-22-16,0 1 0,1 21 15</inkml:trace>
  <inkml:trace contextRef="#ctx0" brushRef="#br0" timeOffset="54026.63">18711 2477 0,'0'0'0,"0"-22"0,21 1 16,-21 0-16,0 0 0,22 21 0,-22-21 15,0 42 17,0 21-32,0-21 0,0 22 0,0-1 15,0 0-15,-22 22 0,1-22 16,0 22-16,0-22 0,21 22 0,-21-22 16,0 21-16,-1-20 0,22-1 15,0 0-15,-21-20 0,21 20 0,-21-21 16,21 0-16,0 22 0,-21-22 15,21 0-15,0 0 16,21-21 15,0-21-31,0 0 0,1 0 16,-1-1-16,-21 1 0</inkml:trace>
  <inkml:trace contextRef="#ctx0" brushRef="#br0" timeOffset="54557.35">19071 2455 0,'0'-21'15,"0"42"-15,0-63 16,0 63 0,0 0-16,0 1 0,-21 20 15,0 0-15,21 1 0,0-1 16,-21 0-16,21 22 0,-22-22 15,1 0-15,21 1 0,0 20 0,-21-20 16,0-1-16,0 0 0,21-21 16,0 22-16,-21-22 0,21 21 0,-22-21 15,22 1-15,0-1 0,0 0 16,0 0-16,0-42 47,0 0-47,0 0 0,0-1 15,0 1-15,0 0 0,0 0 16,22 0-16,-1 0 0,0-22 0,0 22 16,0 0-16,0-21 0,1 20 15,-1 1-15,0 0 0,0 21 16,0-21-16,0 21 0,1 0 0,-1 0 16,0 0-16,-21 21 0,0 0 15,0 0-15,0 1 0,0-1 0,0 0 16,0 0-16,0 21 0,0-20 15,0-1-15,0 0 0,0 0 0,0 21 16,0-20-16,-21-1 0,21 0 16,-21 0-16,21 0 15,0-42 32,0 0-47,21 0 0</inkml:trace>
  <inkml:trace contextRef="#ctx0" brushRef="#br0" timeOffset="54968.13">19473 3048 0,'21'0'16,"1"0"-16,-1 0 15,0 0-15,0 0 16,0-21-16,0 0 0,1 0 16,-1-1-1,0 1-15,-21 0 16,0 0-16,0 0 16,-21 21-16,0 0 15,-1 0-15,1 0 0,0 21 16,0-21-16,0 21 0,0 0 0,-1 0 15,1 1-15,21-1 16,0 0-16,-21 21 0,21-21 0,0 1 16,0-1-16,0 0 0,0 0 15,0 0-15,21 0 0,0-21 0,1 22 16,-1-1-16,0-21 0,0 0 16,21 21-16,1-21 0,-22 0 0,21 0 15,-21 0-15,22 0 0,-22 0 16,0-21-16,0 0 0,0-1 0,-21 1 15,0 0-15,0 0 0,0 0 16</inkml:trace>
  <inkml:trace contextRef="#ctx0" brushRef="#br0" timeOffset="55224.68">18542 2836 0,'0'0'0,"42"0"32,-21 0-32,1 0 0,20 0 0,-21 0 15,21 0-15,-20 0 0,20 0 16,0 0-16,-21 0 0,22 0 15,-22-21-15,0 21 0,0-21 16,0 21-16,-21-21 0</inkml:trace>
  <inkml:trace contextRef="#ctx0" brushRef="#br0" timeOffset="56240.7">20680 2604 0,'-43'-43'31,"22"22"-31,21 0 15,0 0-15,0 0 32,21 21-32,1 0 15,-1 0-15,0 0 16,0 21-16,0 0 0,22 0 16,-22 21-16,0-20 0,21 20 15,-21 0-15,1 1 0,20-1 0,-21 0 16,0 1-16,-21-1 0,21 0 15,-21 1-15,22-22 0,-22 21 0,0-21 16,0 0-16,0 1 0,0 20 16,0-21-16,0 0 0,0 0 15,0 1 1,0-44 15,0 1-31,0 0 16,0 0-16,0 0 0,0 0 15,0-22-15,0 22 0,0-21 0,21-1 16,-21 1-16,0 0 0,0-1 16,21-20-16,-21 21 0,21-22 0,-21 22 15,21-1-15,-21 1 16,0 0-16,0 21 0,21-1 0,-21 1 0,22 42 62,-22 1-62,0-1 0,0 0 16,0 0-16,0 0 0,21-21 16,-21 21-16,0 1 0</inkml:trace>
  <inkml:trace contextRef="#ctx0" brushRef="#br0" timeOffset="56912.31">21548 3112 0,'21'0'0,"-42"0"0,63 0 16,-21 0-16,0 0 0,0 0 16,1 0-16,-1 0 0,-21-22 15,21 1-15,0 21 0,0-21 0,0 0 16,-21 0-16,0 0 0,0-1 15,0 1-15,0 0 0,0 0 0,0-21 16,0 20-16,0 1 0,-21 0 16,0 0-16,0 0 0,0 0 0,0 21 15,-1 0-15,1 0 0,0 0 16,-21 21-16,21 0 0,-22 0 16,22 0-16,0 0 0,-21 22 15,20-22-15,1 21 0,0-21 0,0 1 16,21 20-16,0-21 0,0 0 15,0 22-15,0-22 0,0 0 0,0 0 16,0 0-16,0 0 0,0 1 16,21-1-16,0-21 0,0 21 15,1-21-15,-1 0 0,0 0 16,0 0-16,0-21 0,0 21 16,1-21-16,-1-1 0,0 1 15,0 0-15,0 0 0,0 0 0,1 0 16,-1-22-16,0 22 0,0 0 15,-21-21-15,21 20 0,0-20 16,1 21-16,-22-21 0,0 20 0,0 1 16,21 21-16,-21-21 0,0 42 31,0 0-31,0 1 0,-21-1 16,21 0-16,-22 0 0,22 21 0,0-20 15,0-1-15,0 0 0,0 0 16,0 0-16,0 0 0,0 1 15,0-1-15,0 0 0,0 0 16,0 0-16,22-21 0,-1 21 0,0-21 16,0 0-1,0 0-15,0 0 16,1-21-16,-22 0 16,21 21-16</inkml:trace>
  <inkml:trace contextRef="#ctx0" brushRef="#br0" timeOffset="57704.9">22352 2328 0,'0'0'15,"0"22"1,0-1-1,0 0-15,-21 0 0,0 21 0,21 1 16,0-1-16,-22 0 0,22 1 16,-21-1-16,21 0 0,-21 1 0,21-1 15,-21 0-15,21-20 0,0 20 16,0 0-16,0 1 0,0-22 0,0 21 16,0-21-16,0 22 15,0-22-15,0 21 0,0-21 0,0 0 0,0 1 16,0-1-16,0 0 15,21 0-15,0-21 16,0 0-16,1 0 0,-1 0 16,0 0-16,0-21 15,0 0-15,0 0 0,1-1 0,-1 1 16,0 0-16,0-21 0,0 21 16,0-22-16,1 22 0,-1-21 0,0 21 15,-21-22-15,21 22 0,0 0 16,-21 0-16,21 0 0,-21 42 31,0 0-15,0 0-16,-21 0 0,21 0 15,-21 1-15,21-1 0,0 0 0,0 0 16,0 21-16,0-20 0,0-1 16,0 0-16,0 0 0,0 0 0,21 0 15,0 1-15,1-1 16,-1-21-16,0 0 15,0 0-15,0 0 16,0 0-16,1-21 0,-1 21 0,-21-22 16,21 1-16,0 0 0,0 0 15,0 0-15,1 0 0,-1-22 16,0 22-16,0 0 0,0-21 16,0 20-16,1 1 0,-1 0 0,-21 0 15,0 0-15,21 21 0,-21 21 31,0 0-31,0 0 16,-21 0-16,21 1 0,-21 20 0,21-21 16,0 0-16,0 0 0,0 1 15,0-1-15,0 0 0,0 0 16,0 0-16,0 0 16,21-21 15,0 0-31,0-21 15,0 0-15</inkml:trace>
  <inkml:trace contextRef="#ctx0" brushRef="#br0" timeOffset="58132.53">23368 2985 0,'21'0'31,"0"0"-15,0 0 0,-21-22-16,22 22 0,-22-21 15,0 0-15,0 0 16,0 0-1,-22 21 1,1 0-16,0 0 16,0 21-16,21 0 15,-21 0-15,0 0 0,21 1 0,0-1 16,-22 0-16,22 0 16,-21 0-16,21 0 0,0 1 0,0-1 15,0 0-15,0 0 16,0 0-16,21-21 31,1 0-15,-1 0-16,0 0 0,0 0 15,0-21-15,0 21 0</inkml:trace>
  <inkml:trace contextRef="#ctx0" brushRef="#br0" timeOffset="58634.99">23897 2942 0,'0'0'0,"21"-21"0,-21 0 16,21 21 0,-21-21-16,-21 21 31,0 0-15,0 0-16,0 0 0,0 0 15,-1 0-15,1 21 0,0 0 0,0-21 16,0 21-16,0-21 0,21 21 15,-22-21-15,22 22 0,0-1 0,0 0 16,0 0 0,22-21-1,-1 21-15,0 0 0,0-21 16,0 0-16,0 0 0,1 22 0,-1-22 16,0 0-16,0 0 0,0 21 15,0-21-15,-21 21 0,22-21 16,-22 21-16,0 0 0,0 0 15,0 1-15,-22-1 16,1-21-16,0 21 0,0-21 16,0 21-16,0 0 0,-1-21 15,1 21-15,0-21 0,0 0 0,0 22 16,0-22-16,-1 0 0,22 21 16,-21-21-16,0 0 15,0 0-15,21 21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8T01:38:08.3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656 0,'0'-21'15,"0"0"1,0 0-1,0 0 1,0-1-16,0 1 16,0 0-1,0 42 32,0 0-47,0 1 0,0 20 0,0-21 16,0 0-16,0 22 0,0-1 15,0 0-15,0 22 0,0-22 16,0 22-16,0-22 0,0 21 16,0 1-16,0-22 0,0 1 15,0 20-15,0-21 0,0 1 0,0-1 16,0-21-16,0 22 0,0-1 16,-21-21-16,21 21 0,0-20 0,0-1 15,-21 0-15,21 0 0,0 0 16,0-42 15,0 0-15,0 0-16,0 0 0,-22-1 0</inkml:trace>
  <inkml:trace contextRef="#ctx0" brushRef="#br0" timeOffset="884.32">1355 677 0,'-22'-42'31,"22"21"-31,0 0 16,0 0-16,22-1 15,-1 1-15,0 0 16,0 21-16,0-21 0,22 0 0,-22 0 16,21 21-16,-21-22 0,22 22 15,-22 0-15,21-21 0,-21 21 16,22 0-16,-22 0 0,0 0 0,0 0 16,21 21-16,-20-21 0,-1 22 15,0-1-15,0 21 0,21-21 16,-20 22-16,-1-22 0,-21 21 0,21 0 15,0 22-15,-21-22 0,0 1 16,21 20-16,-21-21 0,0 1 16,0-1-16,21 0 0,-21 1 15,0-1-15,0 0 0,0 1 0,0-22 16,0 21-16,0-21 0,0 1 16,0-1-16,0 0 0,0 0 15,0 0-15,0 0 0,0 1 16,0-44 31,0 1-47,0 0 0,0 0 15,0-21-15,0 20 0,0-20 16,22 0-16,-22-1 0,21-20 16,0 21-16,-21-22 0,21 1 15,0-1-15,0 22 0,1-22 16,20 22-16,-21 0 0,21-1 0,-20 1 15,20 0-15,-21 20 0,21-20 16,1 21-16,-22 0 0,0 0 0,0-1 16,22 22-16,-43-21 0,21 21 15,0 0-15,-21 21 16,0 1 0,0-1-16,0 0 0,0 21 15,0-21-15,0 22 0,0-1 16,-21-21-16,0 43 0,21-22 15,0 22-15,-22-22 0,22 21 16,-21-20-16,0 20 0,21-20 0,0 20 16,0-21-16,-21 1 0,21-1 15,-21 0-15,21 1 0,-21-1 0,21-21 16,0 22-16,0-22 0,0 0 16,0 0-16,0 0 0,0 0 0,0 1 15,21-22 16,0 0-15,0-22-16,-21 1 16,21 21-16,0-21 0,-21 0 0,22 0 15,-1 0-15</inkml:trace>
  <inkml:trace contextRef="#ctx0" brushRef="#br0" timeOffset="1357.05">2963 1312 0,'0'0'0,"0"22"16,21-22 31,1 0-47,-1 0 0,0 0 15,0-22-15,0 22 0,0-21 16,1 0-16,-1 0 0,0 21 16,0-21-16,0-22 0,0 22 0,1 0 15,-22 0-15,0 0 0,0 0 16,0-1-16,0 1 0,-22 21 16,1 0-16,0 0 15,0 0-15,0 0 0,0 21 16,-1 1-16,1-1 0,0 0 15,0 0-15,0 0 0,0 22 0,-1-22 16,22 21-16,0-21 0,-21 22 16,21-22-16,0 0 0,0 21 0,0-21 15,0 1-15,0-1 0,0 0 16,0 0-16,21 0 16,-21 0-16,22-21 0,-1 22 0,0-22 15,0 0-15,0 0 0,0 0 16,22 0-16,-22 0 0,0 0 0,0 0 15,0-22-15,22 22 0,-22-21 16,0 0-16,21 0 0</inkml:trace>
  <inkml:trace contextRef="#ctx0" brushRef="#br0" timeOffset="1724.54">4000 423 0,'0'0'0,"0"-21"0,0 0 16,-21 21-1,0 0-15,21 21 16,-21-21-16,21 21 16,-21 22-16,21-22 0,0 21 0,0 1 15,0-1-15,-21 0 0,21 22 16,-22-22-16,22 22 0,-21-1 0,21 1 15,-21-1-15,0 1 0,21-22 16,-21 21-16,0-20 0,21-1 0,-22 0 16,22 1-16,-21-22 0,21 21 15,-21-21-15,21 1 0,0-1 0,0 0 16,0 0-16,0-42 47,0 0-47,21 0 15,-21-1-15,21-20 0,-21 21 16,0-21-16</inkml:trace>
  <inkml:trace contextRef="#ctx0" brushRef="#br0" timeOffset="2485.11">3577 995 0,'-21'0'0,"42"0"0,-63 0 0,21 0 0,-1 0 16,22-21 15,22 21-15,20 0-16,0 0 0,1 0 15,-1 0-15,21 0 0,1-21 0,-1 21 16,1 0-16,-1-22 0,1 22 16,-1-21-16,1 0 0,-1 0 0,-20 0 15,20 0-15,-20-1 0,-1 1 16,0 0-16,1 0 0,-22 0 0,0 0 15,0-1-15,-21-20 0,0 21 16,0 0-16,0-22 0,0 22 0,-21 0 16,0 0-16,0 0 0,-1 0 15,1-1-15,0 22 0,0 0 16,0 0-16,0 0 0,-1 0 16,1 0-16,0 0 0,21 22 0,-21-1 15,0 0-15,21 0 0,-21 0 16,21 22-16,0-22 0,0 21 15,0 0-15,0 1 0,0 20 0,0-20 16,0 20-16,0-21 0,0 22 16,0-22-16,0 22 0,0-22 0,0 0 15,0 1-15,-22-1 0,22-21 16,-21 22-16,21-22 0,0 0 16,-21 0-16,21 0 0,-21 0 15,21 1-15,-21-1 0,21 0 16,0-42 15,0 0-31,0-1 16,0 1-16,0 0 0,0-21 15,0 21-15,0-1 0,0 1 16,21-21-16,0 21 0,0-22 0,0 22 16,22 0-16,-22 0 0,21 0 15,-21 0-15,22-1 0,-22 22 0,21 0 16,-21 0-16,22 0 0,-22 0 15,0 0-15,0 22 0,0-1 16,1 0-16,-22 0 0,0 0 16,0 22-16,0-22 0,0 0 0,0 0 15,0 21-15,0-20 0,0-1 16,0 0-16,-22 0 0,1-21 0,0 21 16,21 0-16,-21 1 15,0-22-15,21 21 0,-21-21 16,42 0 15,0-21-31,0 21 0</inkml:trace>
  <inkml:trace contextRef="#ctx0" brushRef="#br0" timeOffset="2975.84">5059 1037 0,'0'0'0,"21"-21"0,-21 0 32,0 42-1,0 0-31,-21 0 0,0 1 0,21 20 16,-22-21-16,1 0 0,0 22 15,21-22-15,-21 21 0,0-21 16,0 22-16,21-22 0,0 0 15,0 0-15,0 0 0,0 0 0,0 1 16,0-1-16,0 0 0,21 0 0,0-21 16,0 21-16,0-21 0,0 0 15,1 0-15,-1 0 0,21 0 0,-21 0 16,22 0-16,-22 0 0,21 0 16,-21-21-16,22 21 0,-22-21 0,21 0 15,-21 0-15,0-22 0,1 22 16,-1 0-16,0-21 0,-21-1 0,0 22 15,0-21-15,0-1 0,0 1 16,0 21-16,-21-21 0,0 20 16,-1-20-16,1 21 0,0 21 15,-21-21-15,21 0 0,-1 21 0,1 0 16,0 0-16,0 0 0,0 0 16,0 0-16,-1 21 0,1-21 0,21 21 15,-21 0-15,21 0 16,0 0-16,0 1 15,21-22 1</inkml:trace>
  <inkml:trace contextRef="#ctx0" brushRef="#br0" timeOffset="3700.3">6329 1080 0,'0'0'15,"-21"-22"-15,21 1 0,-22 21 16,1-21-16,0 0 0,0 0 16,21 0-16,-21-1 0,0 22 0,-1-21 15,-20 0-15,21 21 0,0 0 16,0 0-16,-1 0 0,1 0 15,0 0-15,0 0 0,-21 21 0,20 0 16,1 1-16,-21-1 0,21 0 16,0 21-16,-22-21 0,22 22 0,0-1 15,0-21-15,21 22 0,0-1 16,-21-21-16,21 21 0,0-20 0,0-1 16,0 21-16,21-21 0,-21 0 15,21 1-15,0-22 0,0 21 0,0-21 16,22 0-16,-22 21 0,0-21 15,21 0-15,-20 0 0,-1 0 0,21 0 16,-21 0-16,0-21 0,1 21 16,-1-21-16,0-1 0,0 1 15,0 0-15,0-21 0,1 21 0,-1-22 16,0 1-16,0 0 0,0-22 16,0 22-16,1-22 0,-1 1 0,0-1 15,-21 1-15,21-1 0,0 1 16,-21 20-16,21 1 0,-21 0 0,0-1 15,0 1-15,0 0 0,0 21 16,0-1-16,0 1 0,-21 21 31,21 21-31,-21 22 16,21-22-16,-21 21 0,21 1 0,0-1 16,-21 21-16,21-20 0,-21 20 15,21 1-15,0-1 0,-22 1 16,22-22-16,0 0 0,0 22 15,0-22-15,0-21 0,0 22 0,0-1 16,0-21-16,0 0 0,0 1 0,0-1 16,0 0-16,0 0 0,0 0 15,0 0-15,22-21 16,-1 0-16,0 0 16,0 0-16,0 0 15,0 0-15,1-21 16,-1 0-16,21 0 0,-21 0 0</inkml:trace>
  <inkml:trace contextRef="#ctx0" brushRef="#br0" timeOffset="4173.03">7239 974 0,'0'-21'0,"0"42"0,0-64 15,0 22-15,0 0 16,0 0-16,-21 21 0,0-21 15,-1 21-15,1 0 16,0 0-16,0 0 0,0 0 16,0 0-16,-1 0 0,1 21 0,-21 0 15,21 0-15,0 0 0,-1 1 16,1 20-16,21-21 0,0 0 0,-21 0 16,21 1-16,0-1 15,0 0-15,0 0 0,21-21 0,0 21 16,1-21-16,-1 21 0,21-21 15,-21 22-15,22-22 0,-22 21 0,21-21 16,-21 21-16,0-21 0,22 21 16,-22-21-16,-21 21 0,21-21 0,0 21 15,-21 1-15,21-1 16,-21 0-16,0 0 16,0 0-16,0 0 0,-21-21 0,0 22 15,0-22-15,0 21 0,0-21 16,-1 0-16,1 21 0,-21-21 0,21 21 15,-22-21-15,22 0 0,0 0 16,0 0-16,-21 0 0,20 0 0,1 0 16,0 0-16,0 0 15,0 0-15,21-21 32</inkml:trace>
  <inkml:trace contextRef="#ctx0" brushRef="#br0" timeOffset="5064.52">1905 1990 0,'0'0'0,"-21"0"0,-22-21 15,22 21 17,21-22-32,21 22 47,1 0-32,-1 0-15,0 0 0,0 0 16,0 0-16,0 0 15,22 0-15,-22 0 0,21 0 16,-21 0-16,22 0 0,20 0 0,-20 0 16,20 0-16,1 0 0,20 0 15,1 0-15,0 0 0,-1 0 0,22 0 16,0 0-16,-21 0 0,42 0 16,-22 0-16,44 0 0,-22 0 0,0 0 15,21 0-15,0 0 0,0 0 16,0 0-16,0 0 0,22 0 0,-22 0 15,21 22-15,-21-22 0,1 0 16,20 21-16,0-21 0,-21 0 0,1 21 16,-1-21-16,0 21 0,0-21 15,0 21-15,-21-21 0,21 0 16,1 21-16,-22-21 0,0 0 0,-22 22 16,22-22-16,-21 0 0,0 0 15,-21 21-15,21-21 0,-43 0 0,22 0 16,-22 0-16,1 0 0,-1 0 15,-20 0-15,-22 0 0,21 0 0,-21 21 16,0-21-16,1 0 31,-44 0 16,1 0-47,0 0 0,0 0 16</inkml:trace>
  <inkml:trace contextRef="#ctx0" brushRef="#br0" timeOffset="5206.43">8191 2117 0,'0'0'0,"22"0"16,-44 0 31</inkml:trace>
  <inkml:trace contextRef="#ctx0" brushRef="#br0" timeOffset="7884.01">2307 2921 0,'0'-21'0,"0"0"0,0 0 16,0-1-16,0 1 16,-21 21-16,21-21 15,0 42 17,0 0-17,0 1-15,0-1 0,-21 0 16,21 21-16,-21-21 0,21 22 0,0-1 15,0 0-15,-22 1 0,1-1 16,0 0-16,0 1 0,0 20 16,0-42-16,21 22 0,-22-1 15,22-21-15,-21 22 0,21-22 0,0 0 16,0-42 15,0 0-31,0-1 0,0 1 16,21-21-16,1 21 0,-22-22 0,21 22 15,0-21-15,0 21 0,0-22 16,0 22-16,1 0 0,-1 0 0,-21 0 16,21 0-16,0-1 0,0 22 15,0 0-15,1-21 0,-1 21 16,0 0 0,-21 21-16,21-21 0,-21 22 15,21-1-15,-21 0 0,21 0 16,-21 21-16,0-20 0,0-1 0,22 0 15,-22 21-15,0-21 0,21 1 16,-21 20-16,0-21 0,0 0 0,21 0 16,-21 1-16,21-1 0,-21 0 15,21-21-15,0 0 0,1 0 0,-1 0 16,21 0-16,-21 0 0,22 0 0,-22 0 16,21-21-16,-21 0 0,0-1 15,22 1-15,-22 0 0,0 0 16,0-21-16,0-1 0,1 22 15,-22-21-15,0-1 0,0 1 0,0 0 16,0-1-16,0 1 0,0 0 16,0-1-16,0 22 0,0-21 0,0 0 15,-22 20-15,1 1 0,21 0 16,-21 0-16,0 0 0,0 21 0,0 0 16,-1 0-16,1 0 15,0 0-15,0 21 0,21 0 16,-21-21-16,21 21 0,0 0 15,0 1-15,0-1 0,0 0 16,0 0 0,21-21-16,0 0 0,0 0 15,0 0-15,1 0 0</inkml:trace>
  <inkml:trace contextRef="#ctx0" brushRef="#br0" timeOffset="8542.4">3535 2455 0,'0'-21'16,"-21"21"-16,-1 0 16,1 0-1,0 0-15,21 21 0,-21 1 16,21 20-16,0-21 0,0 21 15,0 1-15,0-22 0,0 21 0,-21 1 16,21-1-16,0 0 0,0 1 16,0-1-16,0 0 0,0 1 0,0-22 15,0 21-15,0 0 0,0 1 16,0-22-16,0 21 0,0-21 0,0 22 16,0-22-16,0 0 0,0 0 15,0 0-15,0 1 16,0-44 15,0 1-15,0 0-16,0 0 0,0 0 15,0 0-15,0-22 0,0 22 0,0 0 16,0-21-16,0 20 0,21 1 16,-21 0-16,21 0 0,-21-21 0,0 20 15,21 22-15,0-21 0,1 0 16,-22 0-16,21 21 0,0 0 0,0-21 15,0 21-15,0 0 0,1 0 16,20 0-16,-21 0 0,0 0 16,0 21-16,1-21 0,-1 21 0,0 0 15,0 0-15,-21 1 0,21-1 16,-21 0-16,21 0 0,-21 0 0,0 22 16,0-22-16,0 0 0,0 0 15,0 0-15,0 0 0,0 1 0,0-1 16,0 0-16,-21-21 0,21 21 15,0 0-15,-21-21 16,21-21 15,0 0-15,0 0-16,21 0 0,-21-22 0,21 22 16,1 0-16</inkml:trace>
  <inkml:trace contextRef="#ctx0" brushRef="#br0" timeOffset="9448.89">4149 2773 0,'0'0'0,"0"-21"0,21 21 0,-21 21 32,0 0-17,0 0-15,0 0 0,0 22 16,0-22-16,0 0 0,0 0 0,0 22 15,0-22-15,0 21 0,0-21 16,0 0-16,0 1 0,0 20 0,0-21 16,0 0-16,0 0 0,0 1 15,0-1-15,0 0 0,21-21 0,-21 21 16,21-21-16,0 0 0,0 0 0,1 0 16,-1 0-16,0 0 15,0 0-15,21 0 0,-20-21 0,-1 0 16,0 0-16,0-1 0,0 1 15,22-21-15,-22 21 0,0 0 16,0-22-16,-21 22 0,21-21 0,0 21 16,-21-22-16,22 22 0,-22-21 15,0 21-15,0-1 0,0 1 0,21 0 16,-21 0-16,0 0 16,0 42-1,0 0 1,0 0-16,0 0 0,-21 1 15,21 20-15,0-21 0,0 0 0,-22 22 16,22-22-16,0 0 0,0 21 16,0 1-16,0-22 0,0 21 0,0 0 15,0 1-15,0-1 16,0 0-16,0 1 0,0-1 0,0 0 16,22 1-16,-22-1 0,0 0 0,0 1 15,21 20-15,-21-20 0,0-1 16,21 0-16,-21 1 0,0-1 0,0 21 15,0-20-15,21-1 0,-21 0 0,0 1 16,21-22-16,-21 21 0,0 1 16,0-22-16,0 0 0,0 21 0,0-21 15,0 1-15,0-1 0,0 0 16,0 0-16,0 0 16,-21-21-1,0 0-15,0 0 16,0 0-16,21-21 15,0 0-15,-22 0 0,22 0 16,-21-1-16,21 1 0,0 0 0,0 0 16,0-21-16,0-1 0,0 1 15,0 0-15,0-22 0,0 22 0,0-22 16,21 1-16,-21-1 0,22 1 0,-1-1 16,0 1-16,0 20 0,0-20 15,0-1-15,1 1 0,20 21 0,-21-1 16,0 1-16,0 21 0,1 0 15,-1-22-15,0 22 0,0 0 16,-21 0-16,21 0 16,0 21-1,1 0 32</inkml:trace>
  <inkml:trace contextRef="#ctx0" brushRef="#br0" timeOffset="9633.49">5376 3154 0,'0'21'16,"0"0"15</inkml:trace>
  <inkml:trace contextRef="#ctx0" brushRef="#br0" timeOffset="10789.84">2011 5059 0,'0'0'0,"0"-21"0,0 0 0,0-1 16,0 1-1,0 0 1,-21 42 0,21 0-16,-22 1 15,22-1-15,0 0 0,-21 21 16,21 1-16,-21-1 0,0 0 0,21 1 16,0-1-16,-21 0 0,0 22 15,-1-22-15,22 0 0,0 1 0,-21-1 16,0 0-16,21-20 0,0 20 15,0-21-15,0 0 0,0 0 0,0 1 32,21-44-17,0 1-15,1 0 16,-1 0-16,0 0 0,0-22 0,0 22 16,0 0-16,22-21 0,-22-1 15,0 22-15,0-21 0,22 21 0,-22 0 16,0-22-16,0 22 0,0 21 15,0-21-15,1 21 0,-1 21 16,-21 0 0,0 0-16,0 1 0,0-1 15,0 21-15,0-21 16,0 0-16,21 1 0,-21-1 0,0 21 16,0-21-16,21 0 0,0-21 0,0 22 15,-21-1-15,22-21 0,-1 0 16,21 0-16,-21 0 0,0 0 0,22 0 15,-22 0-15,21-21 0,1 21 16,-22-22-16,21 1 0,-21 0 0,0 0 16,1 0-16,20 0 0,-21-22 15,-21 22-15,21-21 0,-21-1 0,21 1 16,-21 21-16,0-21 0,0-1 16,0 1-16,0 0 0,-21-1 0,0 1 15,0 21-15,0-22 0,0 22 16,-1 0-16,1 0 0,0 21 15,0 0-15,0 0 0,0 0 0,-1 0 16,1 0-16,0 21 16,21 0-16,0 0 15,21 1-15,0-22 16,1 0-16,20 0 0,-21 0 0,21 0 16,-20 0-16</inkml:trace>
  <inkml:trace contextRef="#ctx0" brushRef="#br0" timeOffset="11368.52">3408 4678 0,'0'0'0,"0"-21"15,-21 21 1,-1 0-16,22 21 0,-21 0 0,21 0 15,0 0-15,-21 22 0,0-1 0,21-21 16,-21 43-16,21-22 0,0 0 16,0 22-16,0-22 0,-21 1 0,21 20 15,-22-21-15,22 1 0,-21-1 16,21 0-16,0 1 0,0-22 16,0 21-16,0-21 0,0 1 15,0-1-15,-21 0 0,21 0 0,0-42 47,0 0-47,0 0 0,0-1 16,21 1-16,-21 0 0,21 0 15,-21 0-15,22-22 0,-1 22 0,-21-21 16,21 0-16,0 20 0,0-20 16,0 0-16,22 21 0,-22-22 15,21 22-15,-21 0 0,1 21 0,20 0 0,-21 0 16,0 0-16,0 21 15,1 0-15,-1 0 0,-21 1 0,21-1 16,-21 21-16,21-21 0,-21 22 16,0-22-16,0 21 0,0-21 0,0 22 15,0-22-15,0 0 0,0 0 0,-21 0 16,21 0-16,-21 1 0,0-22 16,21 21-16,0 0 0,-22 0 15,22-42 16,0 0-15,0 0 0,0-1-16,22 1 0</inkml:trace>
  <inkml:trace contextRef="#ctx0" brushRef="#br0" timeOffset="11972.17">4593 5122 0,'0'0'0,"0"-21"0,-21 21 16,0-21-16,0 0 0,-1 0 0,1 0 16,0-1-16,0 1 0,0 21 15,0-21-15,-1 21 0,-20 0 16,21 0-16,0 0 0,0 0 0,-1 0 15,1 21-15,0 0 0,0 1 0,0 20 16,0-21-16,-1 21 0,1 1 16,0-1-16,21 0 0,-21 1 0,21-1 15,-21-21-15,21 22 0,0-1 16,0-21-16,0 21 0,0-20 0,0-1 16,0 0-16,0 0 0,21-21 15,0 21-15,0-21 0,0 0 16,1 0-16,-1 0 0,0 0 0,0 0 15,0-21-15,0 0 0,1 0 0,-1 0 16,0-1-16,21 1 0,-21 0 16,1-21-16,-1 21 0,0-22 0,0 1 15,0 21-15,-21-22 0,0 1 16,0 0-16,21 21 0,-21-22 0,0 22 16,0-21-16,0 21 0,0-1 15,0 44 1,0-1-16,0 0 15,0 0-15,0 21 16,0-20-16,0 20 0,0 0 0,0-21 16,0 1-16,0 20 0,22-21 0,-22 0 15,0 22-15,0-22 0,21 0 16,0 0-16,0 0 0,-21 0 16,21-21-16,0 0 0,1 0 0,-1 0 15,0 0-15,0 0 0,21 0 16,-20 0-16,-1-21 0,21 21 15,-21-21-15,22 0 0,-1 0 0,-21-22 16,21 22-16</inkml:trace>
  <inkml:trace contextRef="#ctx0" brushRef="#br0" timeOffset="12272">5228 4847 0,'0'0'0,"0"-42"16,-21-127-1,0 147-15,21 1 16,0 0-16,-21 21 0,-1 0 15,1 0-15,21 21 16,0 0-16,-21 1 0,21 20 16,-21 0-16,21 1 0,0-1 0,0 0 15,0 22-15,0-1 0,0-20 0,0 20 16,0-21-16,0 1 0,0 20 16,0-20-16,0-1 0,0-21 0,0 21 15,0-20-15,0-1 0,0 0 16,0 0-16,0 0 0,21 0 15,0-21-15,0 0 0,1 0 16,-1 0-16,0 0 0,0 0 16,0 0-16,-21-21 0,21 0 15,1 21-15,-1-21 0,-21 0 0,21-22 16,-21 22-16</inkml:trace>
  <inkml:trace contextRef="#ctx0" brushRef="#br0" timeOffset="12528.55">4995 4953 0,'0'21'0,"21"0"32,1-21-32,-1 0 0,0 0 0,21 0 15,-21 0-15,1 0 0,20 0 16,-21 0-16,21 0 0,1 0 0,-22-21 15,21 21-15,1 0 0,-22 0 16,0 0-16,0-21 0,0 21 0,-21-21 31,0 0-15</inkml:trace>
  <inkml:trace contextRef="#ctx0" brushRef="#br0" timeOffset="13049.13">6604 5059 0,'-21'0'0,"42"0"0,-63 0 0,20 0 0,1-21 16,0 21-16,0 0 15,0 0-15,0-21 0,-1 21 0,1 0 16,42 0 15,1 0-31,-1 0 16,21 0-16,0 0 0,22 0 0,-1 0 15,22 0-15,-21 0 0,20 0 16,1 0-16,0 0 0,-1 0 0,1 0 16,0 0-16,-1 21 0,1-21 0,0 0 15,-1 0-15,-20 0 0,-1 0 16,-20 0-16,20 0 0,-21 0 0,-20 0 15,-1 0-15,0 0 0,0-21 16,-21-1 0,-21 22-16,0 0 0,0-21 15,-1 0 1,1 21-16,0 0 0,0-21 0,21 0 16,0 0-16</inkml:trace>
  <inkml:trace contextRef="#ctx0" brushRef="#br0" timeOffset="13460.03">7768 4699 0,'0'0'0,"-21"0"32,0 0-32,21 21 15,0 0-15,0 1 16,0-1-16,0 0 0,0 0 15,21-21-15,-21 21 0,21 0 16,21 1-16,-20-22 0,-1 21 0,21 0 16,-21-21-16,22 0 0,-22 21 0,21-21 15,0 0-15,-20 0 0,20 0 16,-21 0-16,0 0 0,22 0 0,-22 0 16,0 0-16,0-21 0,0 21 15,-21-21-15,0 0 16,-21 21 15,0 0-31,0 21 0,0 0 0,-22 0 16,1 0-16,0 0 0,-1 1 0,-20 20 15,20 0-15,-20-21 0,21 22 16,-1-1-16,1-21 0,0 22 0,-1-22 16,22 0-16,-21 0 0,21 0 0,-1 0 15,22 1-15,0-1 0,-21-21 16,21-21-1</inkml:trace>
  <inkml:trace contextRef="#ctx0" brushRef="#br0" timeOffset="14136.65">6117 3090 0,'-21'0'0,"42"0"0,-63 0 15,63 0 17,21 0-17,-21 0-15,22 0 0,20 0 0,1 0 16,-1 0-16,22 0 0,0 0 15,-1 0-15,1 0 0,21 0 0,-22 0 16,1 0-16,0 0 0,-1 0 16,-20 0-16,-1 0 0,1 0 0,-1 0 15,-20 0-15,-1 0 0,22 0 16,-43 0-16,21 0 0,-21 0 16,22 0-16,-22 0 0,0 0 0,-21-21 15,21 21-15,0-21 16,-21 0 15,-21 21-15,0-21-16,0 21 0,0 0 15,-1 0-15,1-21 0</inkml:trace>
  <inkml:trace contextRef="#ctx0" brushRef="#br0" timeOffset="14582.86">7429 2858 0,'-21'0'31,"21"21"0,0 0-31,21-21 16,1 0-16,-1 21 0,0-21 16,0 0-16,0 21 0,0-21 0,1 0 15,20 0-15,-21 0 0,0 0 16,0 0-16,1 0 0,20 0 0,-21 0 16,0 0-16,0 0 0,1 0 15,-44 0 16,1 0-31,0 21 0,0-21 16,0 22-16,0-1 0,-1 0 0,-20 0 16,21 0-16,-21 0 0,20 22 15,1-1-15,-21 0 0,21-20 0,0 20 16,21 0-16,-22 1 0,22-22 16,-21 21-16,21-21 0,0 0 15,0 1-15,0-1 0,0 0 16</inkml:trace>
  <inkml:trace contextRef="#ctx0" brushRef="#br1" timeOffset="25972.85">9229 2180 0,'0'0'15,"0"-21"1,0 0-16,0 0 15,0 0-15,0-1 16,0 1-16,0 0 16,-22 0-1,22 42 32,0 0-47,0 22 16,0-22-16,0 21 0,0-21 0,0 22 15,0-1-15,0 0 0,-21 1 0,21-1 16,-21 21-16,21-20 16,-21-1-16,21 0 0,-21 1 0,21-1 15,-21 0-15,21 1 0,-22-22 16,22 0-16,0 21 0,0-20 0,0-1 16,0 0-16,0-42 31,0 0-16,0-1-15,0 1 16</inkml:trace>
  <inkml:trace contextRef="#ctx0" brushRef="#br1" timeOffset="26420.72">9059 1905 0,'-21'-21'0,"42"42"0,-42-63 0,21 21 15,-21-1-15,21 1 0,0 0 0,0 0 16,0 0-16,0 0 0,0-1 16,0-20-16,0 21 0,21 0 0,0 0 15,0-1-15,1 22 16,20-21-16,0 0 0,1 0 0,-1 21 15,0 0-15,1 0 0,-1 0 16,0 0-16,1 0 0,-1 0 0,-21 21 16,21 21-16,-20-20 0,20 20 15,-42 0-15,0 22 0,0-22 0,0 22 16,0-22-16,0 0 0,-21 22 16,0-22-16,-1 0 0,-20 1 0,21-1 15,-21 0-15,20 1 0,1-22 0,-21 0 16,21 21-16,0-20 15,-1-1-15,1-21 0,0 21 0,0-21 0,0 0 16,21 21 0,0-42 15,0 0-15,21 21-16,0-21 0</inkml:trace>
  <inkml:trace contextRef="#ctx0" brushRef="#br1" timeOffset="26857.47">9610 2646 0,'0'0'0,"0"-21"31,21 0-15,0-1-16,-21 1 0,21 0 15,0 0-15,-21-21 0,21 20 0,-21 1 16,22 0-16,-22 0 0,0 0 16,0 0-16,0-1 0,-22 22 31,1 0-16,0 22-15,0-1 0,0 0 0,0 0 16,21 21-16,-22-20 0,1-1 16,21 21-16,-21-21 0,21 0 0,0 22 15,0-22-15,0 0 0,0 0 0,0 0 16,0 1-16,0-1 0,0 0 16,0 0-16,21-21 31,0 0-31,1 0 0,-1 0 15,0 0-15,0-21 0,0 21 16,0-21-16,1 0 0</inkml:trace>
  <inkml:trace contextRef="#ctx0" brushRef="#br1" timeOffset="27336.2">10054 2371 0,'0'-21'16,"0"-1"0,21 22-16,0 0 15,1 0-15,-1 0 16,0 0-16,0 0 16,0 22-16,0-22 0,-21 21 15,22 0-15,-1 0 0,-21 0 16,0 0-16,0 1 0,0-1 0,0 0 15,0 0-15,0 21 0,0-20 0,0-1 16,0 0-16,0 0 0,0 0 16,0 0-16,-21 1 0,-1-22 15,22 21-15,0-42 47,0-1-47,0 1 16,0 0-16,0 0 0,0 0 15,0 0-15,0-1 0,22 1 16,-22 0-16,21 0 0,0 0 0,-21 0 16,0-1-16,21 1 0,-21 0 15,21 21-15,-21-21 0,21 0 16,1 21 0,-1 0 15,0 0-16</inkml:trace>
  <inkml:trace contextRef="#ctx0" brushRef="#br1" timeOffset="28640.45">10604 2646 0,'22'0'31,"-1"-21"-15,0 0-16,0-1 0,0 22 0,0-21 16,1-21-16,-1 21 0,0 0 15,21-1-15,-21-20 0,22 21 0,-22-21 16,0 20-16,21-20 0,-20 21 15,-1-21-15,0 20 0,-21-20 0,21 21 16,-21-21-16,0-1 0,0 22 0,0-21 16,0 21-16,0-22 0,0 22 15,-21 0-15,0 0 0,21 0 0,0-1 16,-21 22-16,-1-21 16,1 21-16,0 21 15,21 1 1,-21-1-16,0 21 0,0-21 0,21 22 15,0-1-15,-22-21 0,22 21 16,-21 1-16,21-1 0,0 0 0,-21 22 16,0-22-16,21 22 0,-21-22 15,21 22-15,-21-1 0,21 1 0,0-1 16,0 1-16,0-1 0,0 1 0,0-1 16,0 1-16,0-1 0,0 22 15,0-22-15,0 22 0,0-22 0,-22 1 16,1 21-16,21-22 0,-21 1 0,0-1 15,0 1-15,0-1 0,-1 1 16,1-1-16,0 1 0,-21-1 16,21 1-16,-1-22 0,22 21 0,-21-20 15,21-22-15,0 21 0,-21-21 16,21 1-16,0-1 0,21-21 16,0 0-16,1 0 15,-1-21-15,0 21 0,0-22 0,0 1 16,0 0-16,22 0 0,-22-21 15,21 20-15,-21-20 0,22 21 0,-1-21 16,-21-1-16,22 1 0,-1 0 16,0-22-16,-21 22 0,22-22 0,-22 22 15,21-22-15,-21 1 0,-21-1 16,0 1-16,0-1 0,0-20 0,0 20 16,0 1-16,-21-1 0,0 1 15,0-1-15,-21 1 0,20 20 0,-20-20 16,0 21-16,-1 20 0,22-20 15,-21 21-15,0-21 0,20 20 0,1 1 16,-21 21-16,21-21 0,0 21 16,21-21-16,0 0 31,21 21-31,0-21 0,0 21 16,0-22-16,0 22 0,22-21 0,-22 21 15,21-21-15,1 0 0,-22 21 16,21-21-16,0 0 0,-20-1 15,20 1-15,0 0 0,-21 0 16,1 21-16,-1-21 0,0 0 0,0 21 16,0-22-16,0 1 0,-21 0 15,22 21 1,-22 21 15,0 0-31,0 1 0,-22-1 16,1 0-16,21 21 0,0 1 0,0-22 15,-21 21-15,21 0 0,0-20 16,0 20-16,0-21 0,0 0 0,0 0 16,0 1-16,0-1 15,0 0-15,21 0 0,0-21 0,1 0 16,-1 0-16,0 0 0,0 0 16,0 0-16,0 0 0,1 0 15,-1-21-15,0 0 0,0 0 0,0-1 16,0 1-16,1 0 0,-1-21 15,-21-1-15,0 22 0,21-21 0,-21 0 16,0-1-16,0 22 0,0 0 16,0-21-16,0 20 0,-21 1 15,21 0-15,-21 21 0,-1-21 0,1 0 16,0 21-16,0 0 0,0 0 16,0 0-16,-1 0 0,1 0 15,0 0 1,0 21-16,21 0 0,0 0 15,0 0-15,0 1 16,0-1-16,0 0 0,21 0 16,0-21-16,0 0 15,1 21-15,-1-21 0</inkml:trace>
  <inkml:trace contextRef="#ctx0" brushRef="#br1" timeOffset="29092.19">11747 2413 0,'0'-21'0,"-21"21"0,21-21 16,0 0-16,0-1 16,0 1-1,21 21-15,1 0 0,-1 0 16,0-21-16,0 21 15,0 0-15,0 0 0,1 0 16,-22 21-16,21 0 0,0-21 16,-21 22-16,21-1 0,-21 21 15,21-21-15,-21 0 0,0 22 0,0-22 16,0 21-16,0-21 0,0 1 16,0-1-16,0 0 0,0 0 0,-21 0 15,0 0-15,21-42 47,0 0-31,0 0-16,0 0 0,0 0 0,0-1 15,0 1-15,21-21 0,0 21 16,-21 0-16,0-1 0,21 1 16,-21 0-16,22 21 0,-22-21 0,0 0 15,21 21-15,0 0 0,0 0 16,-21-21-16,21 21 0,0 0 0,1-22 15,-1 22-15,0 0 0</inkml:trace>
  <inkml:trace contextRef="#ctx0" brushRef="#br1" timeOffset="29920.94">12488 2328 0,'-21'-21'31,"0"21"-31,0 0 16,0 0 0,21 21-16,-22-21 15,22 22-15,-21-1 0,21 0 0,-21 0 16,21 21-16,0-20 0,0-1 15,0 0-15,0 21 0,-21-21 16,21 1-16,0-1 0,0 0 0,-21 0 16,21 0-16,0 0 15,0 1-15,0-44 47,0 1-47,0 0 0,21 0 16,-21 0-16,21 0 0,-21-22 15,0 22-15,0 0 0,21-21 0,-21 20 16,21-20-16,-21 21 0,0 0 16,22 0-16,-1-1 0,0 1 0,0 0 15,0 21-15,0 0 16,1 0-16,-1 0 16,0 0-16,0 21 0,0 0 15,-21 1-15,21-1 0,-21 0 16,0 0-16,0 0 0,0 0 0,0 22 15,0-22-15,0 0 0,0 0 16,0 0-16,0 1 0,0-1 16,0 0-16,0-42 62,0 0-62,0-1 16,0 1-16,0 0 0,0 0 0,0 0 15,0-22-15,0 22 0,22 0 16,-22-21-16,21 21 0,-21-1 0,21 1 16,0 0-16,0 21 0,0-21 15,1 0-15,-1 21 0,0 0 0,0 0 16,21 0-16,-20 0 0,20 0 16,-21 0-16,21 0 0,-20 21 0,-1-21 15,0 21-15,0 0 0,-21 22 0,0-22 16,0 21-16,0-21 0,0 22 15,0-22-15,0 21 0,-21-21 0,0 0 16,0 1-16,21-1 16,-22 0-16,1 0 0,0 0 0,21 0 15,-21-21-15,21 22 0,-21-22 16,21-22 0</inkml:trace>
  <inkml:trace contextRef="#ctx0" brushRef="#br1" timeOffset="30432.64">14309 2117 0,'63'-85'31,"-63"64"-31,21 0 16,0 0-16,-21-1 0,22 1 15,-1 21-15,-21-21 0,0 0 0,21 0 16,0 0-16,-21-1 0,0 1 16,21 21-1,-21 21 1,0 22-16,0-22 16,0 0-16,-21 21 0,21 1 15,0-1-15,0 0 0,-21 1 0,21-1 16,-21 0-16,0 1 0,21-1 0,0 0 15,-22 1-15,22-22 0,-21 21 16,21 1-16,0-22 0,0 0 0,0 0 16,0 0-16,0 0 15,-21-21-15,21 22 0,0-44 32,0 1-17,0 0-15,0 0 0</inkml:trace>
  <inkml:trace contextRef="#ctx0" brushRef="#br1" timeOffset="31109.05">14203 2180 0,'0'0'15,"-21"0"-15,42 0 47,0 0-47,21 0 0,1 0 0,-22 0 16,21 0-16,22 0 0,-22 0 0,0 0 15,22-21-15,-22 21 0,0-21 16,1 21-16,-1-21 0,22 0 0,-43 21 16,21-22-16,-21 1 0,0 0 15,1 0-15,-1-21 0,-21 20 0,0 1 16,0-21-16,0 21 0,0-22 16,0 22-16,0 0 0,0 0 15,0 0-15,0 0 0,0-1 0,-21 22 16,-1 22-1,22-1-15,0 21 0,-21-21 16,0 22-16,21-1 0,-21 0 16,21 1-16,0-1 0,-21 0 0,21 1 15,-21-1-15,21 0 0,0 1 16,0-22-16,-22 21 0,22 0 0,-21-20 16,21 20-16,-21-21 0,21 21 15,0-20-15,0-1 0,0 0 0,-21 0 16,21-42 31,0 0-47,0 0 0,0-1 15,0 1-15,0-21 0,0 21 0,21 0 16,0-22-16,0 22 0,1-21 0,-1 21 16,0-22-16,0 22 0,0 0 15,0 0-15,22 0 0,-22 21 0,21-22 16,-21 22-16,22 0 0,-22 0 15,0 0-15,0 22 0,0-1 0,1-21 16,-1 42-16,-21-21 0,21 0 16,-21 1-16,0 20 0,0-21 0,0 0 15,0 22-15,-21-22 0,0 0 16,21 0-16,-22 21 0,1-20 16,21-1-16,-21 0 0,21 0 15,-21-21-15,21 21 0,-21-21 16,21-21-1,21 0 1,0 0-16,0 0 0</inkml:trace>
  <inkml:trace contextRef="#ctx0" brushRef="#br1" timeOffset="31516.82">15409 2286 0,'0'21'0,"0"0"32,21-21-17,1 0-15,-1 0 0,0 0 0,0 0 16,0 0-16,0 0 0,1 0 16,-1-21-16,0 21 0,-21-21 0,0 0 15,21 21-15,-21-21 0,0 0 0,0-1 16,0 1-16,-21 21 15,0 0-15,0 0 16,-1 0-16,1 0 0,-21 0 16,21 21-16,0 1 0,-22-22 15,22 21-15,0 21 0,0-21 0,0 0 16,-1 22-16,22-22 0,0 0 16,0 21-16,0-20 0,0-1 0,0 0 15,0 0-15,0 0 0,22 0 16,-1-21-16,0 0 0,0 22 0,0-22 15,0 0-15,1 0 0,-1 0 0,0 0 16,0-22-16,0 1 0,0 21 16,22-21-16,-22 0 0,0 0 0,0-22 15,0 22-15,1-21 0</inkml:trace>
  <inkml:trace contextRef="#ctx0" brushRef="#br1" timeOffset="32284.27">17632 1545 0,'0'0'0,"-21"0"32,-1 0-17,1 0-15,0 0 0,0 21 16,0 1-16,0-1 0,-1 21 0,-20-21 16,21 22-16,0-1 0,-22 0 15,22 22-15,-21-22 0,21 22 0,0-22 16,-22 21-16,22-20 0,0-1 15,0 22-15,0-22 0,-1 21 0,22-20 16,0-1-16,0 22 0,0-22 0,0-21 16,0 21-16,22 1 0,-1-22 15,0 0-15,21 0 0,1-21 0,-1 0 16,0 0-16,22 0 16,-22 0-16,22 0 0,-22 0 0,21-21 15,-20 0-15,20 0 0,1 0 0,-22-22 16,0 1-16,22 0 0,-22-1 15,1 1-15,-1 0 0,0-22 0,-21 22 16,1-22-16,-1 22 0,-21-22 16,0 1-16,0 21 0,0-22 0,0 22 15,-21-22-15,-22 22 0,22 0 16,-21 20-16,21-20 0,-22 21 0,1 0 16,0 21-16,-1 0 15,1 0-15,0 0 0,-1 0 0,1 0 0,0 21 16,-1 0-16,1 21 15,21-20-15,-22 20 0,22 0 0,0 1 16,0-1-16,21 0 0,0 1 16,0-22-16,0 21 0,0 0 0,0-20 15,21 20-15,0-21 0,0 0 0,22 0 16,-22 1-16,21-22 0,-21 21 16</inkml:trace>
  <inkml:trace contextRef="#ctx0" brushRef="#br1" timeOffset="32701.22">18500 2138 0,'0'0'0,"0"-21"16,0 0 0,-22 21-1,1 0 1,0 21-16,21 0 0,-21 0 0,0 0 15,21 0-15,-21 1 0,-1 20 16,22 0-16,-21 1 0,0 20 0,21 1 16,-21-1-16,0 1 0,21-1 15,-21 1-15,21-1 0,-22 1 16,1-1-16,21 1 0,-21 20 0,0-20 16,21 20-16,-21-20 0,0 21 15,-1-1-15,22-20 0,-21 20 0,21-20 16,-21-1-16,21 1 0,-21 21 0,21-22 15,0 1-15,0-1 0,0-21 16,-21 22-16,21-22 0,0 1 0,0-1 16,0-21-16,-21 21 0,21-20 0,0-1 15,-22-21 1,22-21 0,0-1-16,0 1 0,0-21 15,0 0-15,0-1 0,0 1 16,0-22-16,22 1 0,-1-1 0</inkml:trace>
  <inkml:trace contextRef="#ctx0" brushRef="#br1" timeOffset="33054.28">18224 2286 0,'0'-42'0,"0"84"0,0-105 0,0 41 16,0 1-16,0 0 0,22 0 0,-22 0 15,0 0-15,21 21 0,0-22 16,-21 1-16,21 21 0,0 0 16,0-21-16,1 21 0,20 0 0,-21 0 15,0 0-15,0 0 0,1 0 16,20 21-16,-21-21 0,0 21 0,0 1 16,1-1-16,-22 0 0,21 0 15,-21 0-15,21 0 0,-21 1 0,0-1 16,0 0-16,-21 21 0,0-21 15,-1 1-15,1-1 0,-21 0 0,0 0 16,-1 0-16,1 0 0,21 1 16,-22-1-16,1-21 0,21 21 0,0-21 15,0 0-15,-1 21 0,44-42 47,-1 0-47</inkml:trace>
  <inkml:trace contextRef="#ctx0" brushRef="#br1" timeOffset="33664.78">18838 2201 0,'21'0'32,"1"0"-32,-1 0 0,0 0 15,0 0-15,0 0 0,-21-21 16,21 21-16,1-21 0,-22 0 15,0 0 1,-22 21 15,1 0-31,0 0 0,0 0 16,0 21-16,0 0 16,-1-21-16,22 21 0,0 0 0,-21 1 15,0-1-15,21 0 0,0 0 16,0 0-16,0 0 15,0 1-15,0-1 16,21-21-16,0 21 16,1-21-16,-1 0 0,0 0 15,0 0-15,0 0 16,0 0-16,1 0 0,-22-21 16,21 21-16</inkml:trace>
  <inkml:trace contextRef="#ctx0" brushRef="#br1" timeOffset="34103.9">19240 2117 0,'0'0'15,"0"-21"1,0-1-16,22 22 16,-1 0-16,0 0 15,0 0 1,0 0-16,0 22 15,1-1-15,-22 0 0,21 0 16,-21 21-16,21-20 16,-21-1-16,0 0 0,0 0 15,0 21-15,0-20 0,0-1 0,0 21 16,0-21-16,0 0 0,-21 1 16,21-1-16,-21-21 0,21-21 46,0-1-46,0 1 16,0 0-16,0 0 0,0 0 0,21 0 16,0-1-16,0 1 0,0-21 15,-21 21-15,21 0 0,1-1 16,-1 1-16,0 0 0,-21 0 0,21 21 16,-21-21-16,21 21 15,-21 21 16,0 0-31,21-21 16</inkml:trace>
  <inkml:trace contextRef="#ctx0" brushRef="#br1" timeOffset="34737.93">20066 2265 0,'0'0'16,"21"0"-16,0-21 31,-21 0-31,21-1 16,-21 1-16,0 0 0,0 0 15,0 0-15,0 0 0,0-1 16,0 1-16,0 0 0,0 0 15,-21 21-15,0 0 16,0 0-16,0 0 0,0 0 16,-1 21-16,-20 0 0,21 0 0,-21 1 15,-1-1-15,22 21 0,-21-21 0,-1 0 16,22 22-16,0-22 0,0 0 16,21 21-16,0-20 0,0-1 0,0 0 15,0 0-15,0 0 0,0 0 16,0 1-16,21-1 0,0-21 0,0 0 15,1 0-15,-1 0 16,0 0-16,0 0 0,0 0 0,0-21 16,1-1-16,-1 1 0,0 0 15,21 0-15,-21 0 0,1 0 16,-1-22-16,0 22 0,0 0 0,0-21 16,0 20-16,-21-20 0,0 21 15,22 0-15,-22 0 0,0-1 0,0 1 16,-22 42-1,1 1 1,21-1-16,0 0 16,-21 0-16,21 0 0,0 22 0,-21-22 15,21 0-15,0 0 0,0 0 16,0 0-16,0 1 0,0-1 0,0 0 16,0 0-16,0 0 15,21-21 1,0 0-16,0 0 15,1 0-15,-1-21 0,21 0 16,-21 0-16,22 0 0,-1-1 0,0 1 16</inkml:trace>
  <inkml:trace contextRef="#ctx0" brushRef="#br1" timeOffset="35052.75">20786 1524 0,'0'-21'0,"0"42"0,-22-42 16,1 21 0,0 0-16,0 21 0,0 0 0,0 0 15,-1 22-15,1-22 0,21 21 16,-21 22-16,0-22 0,0 0 0,0 22 16,21-22-16,-22 1 0,22-1 15,-21 0-15,0 1 0,21-1 0,0 0 16,0 1-16,0-22 0,-21 21 15,21-21-15,0 0 0,0 1 0,0-1 16,0 0-16,0 0 0,0 0 0,0 0 16,21-21 15,0 0-31,-21-21 16,21 0-16,1 0 0,-1 0 0,21 0 15,-21-1-15</inkml:trace>
  <inkml:trace contextRef="#ctx0" brushRef="#br1" timeOffset="35312.6">20997 2117 0,'-21'0'32,"0"0"-32,21 21 15,-21 0-15,0 0 0,-1-21 0,1 21 16,0 1-16,0-1 0,21 0 15,-21 0-15,21 0 0,-21 0 16,21 1-16,-22-1 0,22 0 16,0 0-16,0 0 15,22-21 1,-1 0-16,0 0 16,0 0-16,0 0 0,0-21 0,1 0 15,-1 21-15,21-21 0</inkml:trace>
  <inkml:trace contextRef="#ctx0" brushRef="#br1" timeOffset="36068.44">21336 2053 0,'0'0'15,"-21"0"1,0 21 0,-1-21-16,1 22 15,0-1-15,0 0 0,0 0 0,21 0 16,-21 0-16,-1 1 0,22-1 15,-21 0-15,21 0 0,0 0 0,0 0 16,0 1-16,-21-1 0,21 0 16,0 0-16,0 0 15,21-21 1,0 0-16,1 0 16,-22-21-16,21 0 0,0 0 15,0-22-15,-21 22 16,0 0-16,21 0 0,0 0 0,-21-22 15,0 22-15,22 0 0,-22 0 16,21 0-16,-21 0 0,0-1 0,21 1 16,0 0-16,0 21 0,0 0 15,-21-21-15,22 21 0,-1 0 0,0 0 16,0 0-16,0 0 0,0 21 16,1-21-16,-22 21 0,0 0 15,0 1-15,0-1 0,0 0 0,0 0 16,0 0-16,0 0 15,0 1-15,0-1 0,0 0 0,0 0 16,0 0-16,-22-21 0,22 21 16,-21 1-16,0-1 0,21 0 15,-21-21 17,21-21-17,0 0-15,0-1 16,0 1-16,0 0 0,21 0 15,0-21-15,-21 20 0,21 1 0,1-21 16,-1 21-16,21 0 0,-21-1 0,0 1 16,1 0-16,20 0 15,-21 0-15,0 21 0,0 0 0,22 0 16,-22 0-16,21 0 0,-21 0 16,22 21-16,-22 0 0,0 0 0,-21 0 15,21 1-15,-21 20 0,0-21 16,21 21-16,-21-20 0,0 20 0,0-21 15,0 21-15,0 1 0,-21-22 16,0 0-16,0 0 0,21 0 16,-21 1-16,0-1 0,21 0 0,-22 0 15,22-42 32,0 0-47,22 0 0,-1-1 0,0 1 16,0-21-16</inkml:trace>
  <inkml:trace contextRef="#ctx0" brushRef="#br1" timeOffset="36560.28">22648 2032 0,'0'0'0,"0"-21"16,-21 21-16,0 0 15,0 0-15,0 0 0,-22 0 16,22 0-16,0 0 0,-21 21 0,20-21 16,-20 21-16,21-21 0,0 21 15,0 1-15,-1-22 0,22 21 0,0 0 16,-21-21-16,21 21 0,0 0 16,0 0-1,21-21-15,1 0 16,-1 0-16,0 0 0,21 22 15,-21-22-15,1 0 0,20 0 0,-21 0 16,0 21-16,0-21 16,1 21-16,-1 0 0,0 0 15,-21 0-15,0 1 0,0-1 16,0 0-16,0 0 16,0 0-16,0 0 0,-21-21 0,21 22 15,-21-1-15,-1-21 0,1 0 16,-21 21-16,21-21 0,0 0 0,-1 0 15,1 0-15,0 0 0,0 0 16,0 0-16,0 0 0,-1 0 16,1 0-16,0 0 15,21-21 1,-21 0 0,21-1-16,0 1 15,0 0-15,-21 0 0</inkml:trace>
  <inkml:trace contextRef="#ctx0" brushRef="#br1" timeOffset="36998.3">21336 1588 0,'0'0'16,"-21"0"-16,21 21 0,21-21 46,0 0-30,0 0 0,-21-21-16,0-1 15,-21 22 32,0 0-31,21 22-16,0-1 15,0 0-15,0 0 16</inkml:trace>
  <inkml:trace contextRef="#ctx0" brushRef="#br1" timeOffset="37304.14">20468 1905 0,'0'0'0,"21"0"15,0 0 1,1 0-16,-1 0 0,21 0 0,-21 0 15,22 0-15,-1 0 0,0 0 16,-21 0-16,22 0 0,-1 0 0,-21 0 16,0 0-16,1 0 0,-1 0 15,-42 0 32</inkml:trace>
  <inkml:trace contextRef="#ctx0" brushRef="#br1" timeOffset="57960.29">4212 8276 0,'0'-21'0,"0"0"0,0 0 15,0 0 1,0-1-16,-21 1 0,21 0 0,0 0 16,0 0-16,-21 0 0,21-1 15,0 1-15,0 42 32,-21 1-32,21-1 0,0 21 0,0 0 15,0 1-15,-22-1 0,22 22 0,0-1 16,0 1-16,0-22 0,0 43 15,0-22-15,0 1 0,0-1 16,0 1-16,0-1 0,0-21 0,0 22 16,0-22-16,0 1 0,0-1 0,0 0 15,0-21-15,0 22 0,0-22 16,0 0-16,0 0 16,0 0-16,0-42 31,-21 0-31,21 0 0,0 0 15,0 0-15</inkml:trace>
  <inkml:trace contextRef="#ctx0" brushRef="#br1" timeOffset="58390.04">4000 8170 0,'0'-21'16,"0"42"-16,-21-63 0,0 21 0,21 0 0,0 0 16,0-1-16,0 1 15,0 0-15,0 0 0,0 0 0,21 0 16,0-1-16,1 22 0,20-21 16,-21 0-16,21 21 0,-20 0 0,20-21 15,0 21-15,22 0 0,-22 0 16,0 0-16,22 21 0,-22 0 15,22 0-15,-22 22 0,0-22 0,-20 42 16,-1-20-16,0 20 0,-21-20 16,0 20-16,0 1 0,-21-22 0,-22 21 15,1-20-15,0-1 0,-22 0 0,1 1 16,20-1-16,-20 0 0,21-20 16,-1 20-16,1-21 0,0 0 0,20 0 15,-20 1-15,21-22 0,21 21 16,-21-21-16,42-21 47,0 21-47,0 0 0,0 0 15,1 0-15</inkml:trace>
  <inkml:trace contextRef="#ctx0" brushRef="#br1" timeOffset="59008.69">4805 9186 0,'21'0'32,"0"-21"-32,0 0 15,-21 0-15,21 0 16,-21 0-16,0-22 0,22 22 0,-22-21 15,21-1-15,-21 1 0,0 0 0,0-1 16,0 22-16,0-21 0,0 21 16,0 0-16,-21-1 0,-1 1 0,1 0 15,0 21-15,-21 0 0,21 0 16,-22 0-16,22 0 0,-21 21 0,-1 0 16,1 22-16,0-22 0,21 0 0,-22 21 15,1 1-15,21-1 16,0 0-16,-1-20 0,1 20 0,21-21 15,0 21-15,0-20 0,0-1 0,0 0 16,0 0-16,0 0 16,21-21-16,1 0 0,-1 0 0,0 0 15,0 0-15,21 0 0,-20 0 16,-1-21-16,21 21 0,-21-21 0,22 0 16,-22 0-16,0-1 0,21 1 0,-21 0 15,1-21-15,-1 21 0,0-22 16,0 22-16,-21 0 0,21-21 0,-21 20 15,21 1-15,-21 0 16,22 21 0,-22 21-16,0 0 15,0 1-15,0-1 0,0 0 16,0 0-16,0 21 0,0-20 0,0 20 16,0-21-16,0 21 0,21-20 0,-21-1 15,21 0-15,-21 21 0,0-21 16,0 1-16,21-1 0,0 0 15,-21 0-15,21-21 0,-21 21 16,22-21-16,-1 0 16,0 0-16,0 0 0,0-21 15,0 0-15</inkml:trace>
  <inkml:trace contextRef="#ctx0" brushRef="#br1" timeOffset="59428.84">5270 8890 0,'0'-85'31,"0"64"-31,0 0 16,22 0-16,-1 0 0,0 21 16,0-21-16,0-1 0,0 22 0,22 0 15,-22 0-15,21 0 0,1 0 0,-22 0 16,21 22-16,-21-22 0,0 21 15,22 0-15,-22 21 0,0-21 16,0 1-16,-21 20 0,0-21 0,0 21 16,0-20-16,0 20 0,0-21 0,0 0 15,0 22-15,-21-22 0,0 0 16,0 0-16,0 0 0,-1-21 16,22-21 15,0 0-31,0 0 15,0 0-15,22-22 0,-22 22 0,21-21 16,0-1-16,0 1 16,0 0-16,-21 21 0,21-22 0,1 1 15,-1 21-15,0-22 0,0 22 0,0 0 16,0 0-16,1 0 0,-1 21 16,0-21-16,0 21 0,0-22 0,0 22 15,1 0-15</inkml:trace>
  <inkml:trace contextRef="#ctx0" brushRef="#br1" timeOffset="60527.98">6625 8022 0,'0'0'15,"-21"0"1,21 21-16,0 1 16,-21-22-16,21 42 0,-21-21 15,21 0-15,-22 22 0,22-22 0,0 21 16,-21 0-16,0 1 0,0-1 0,21 22 16,-21-22-16,0 0 0,21 1 15,-22-1-15,1 21 0,21-20 16,-21-1-16,21 0 0,0 1 15,0-1-15,-21 0 0,21 1 0,0-22 16,0 0-16,0 0 0,0 0 0,21 1 16,0-22-16,0 0 0,1 0 15,-1 0-15,0 0 0,21 0 0,-21 0 16,22 0-16,-22-22 0,21 1 0,1 0 16,-1 0-16,0-21 0,-21 20 15,22-20-15,-1 21 0,-21-21 0,0 20 16,1-20-16,-1 21 0,0 0 0,-21 0 15,0-1-15,21 22 0,-42 0 32,0 22-17,21-1-15,-21 0 0,21 0 16,0 0-16,-22 0 0,22 1 0,-21-1 16,21 21-16,0-21 0,-21 0 15,21 1-15,0-1 0,0 0 0,0 0 16,0 0-16,21 0 0,0-21 15,1 0-15,-1 0 0,0 0 16,21 0-16,-21 0 0,1 0 0,20 0 16,-21 0-16,0-21 0,22 0 15,-22 0-15,0 0 0,0 0 16,0-1-16,0 1 0,1 0 0,-22-21 16,21 21-16,-21-22 0,0 22 0,0 0 15,0 0-15,0 0 0,0-1 16,0 1-16,0 42 31,0 1-15,0 20-16,0-21 0,0 0 15,0 22-15,0-1 0,0-21 16,0 21-16,0 1 0,0-1 0,0 0 16,0 1-16,0-1 0,0 0 15,0 1-15,0-1 0,0 0 0,0 1 16,0 20-16,0-20 0,0 20 15,0-21-15,0 22 0,-21-22 0,21 22 16,-22-22-16,1 22 0,21-22 0,-21 21 16,21-20-16,0-1 0,0 0 15,0 22-15,-21-22 0,21 1 0,0-1 16,0 0-16,0 1 0,0-1 0,0 0 16,0 1-16,-21-22 0,21 21 15,0-21-15,0 0 0,0 1 0,0-1 16,-21-21-16,-1 0 0,1 0 15,0-21 1,21-1-16,-21 1 16,21-21-16,0 21 0,0-22 0,0 1 15,0 0-15,0-22 0,0 22 0,0 0 16,0-22-16,0 22 0,0-22 16,0 1-16,0-1 0,21 1 0,0-1 15,0 1-15,1-1 0,-1 22 0,0-22 16,0 22-16,0 0 0,22-22 15,-22 22-15,0 21 0,0-22 16,0 1-16,0 21 0,22-21 0,-22 20 0,0-20 16,0 21-16,0 0 0,-21 0 15,22-1-15,-22 1 0,0 0 16,0 0-16,0 0 0,0 0 0</inkml:trace>
  <inkml:trace contextRef="#ctx0" brushRef="#br1" timeOffset="60928.76">6032 8297 0,'0'22'16,"22"-22"-16,-1 0 0,0 0 0,0 0 16,21 21-16,1-21 0,-1 0 15,22 0-15,-1 0 0,22 0 0,-1 21 16,1-21-16,0 0 0,-1 0 0,1 0 15,-21 21-15,20-21 0,-20 0 16,-1 0-16,-20 0 0,-1 0 16,0 0-16,-21 0 0,22 0 0,-43 21 15,21-21-15,-21 21 32,-21-21-32,0 0 15,-1 0-15</inkml:trace>
  <inkml:trace contextRef="#ctx0" brushRef="#br1" timeOffset="61568.77">3831 9758 0,'0'0'0,"-21"0"0,21-21 0,21 21 47,0 0-47,0 0 0,1 0 16,20 0-16,0 0 0,1 0 0,-1 0 15,21 0-15,1 0 0,21 0 16,-1 0-16,1 0 0,21 0 0,0 0 15,-1 0-15,1 0 0,0 0 0,0 0 16,0 0-16,21 0 16,-21 0-16,21 0 0,0 0 0,0 0 15,0 0-15,0 0 0,0 0 0,-22 0 16,22 0-16,0 0 0,0 0 16,-21 0-16,21 0 0,-21 0 0,-21 0 15,-1 0-15,1 0 0,-21 0 0,20 0 16,-41 0-16,20 0 0,-21 0 15,1 0-15,-1 0 0,-21 0 0,0 0 16,1 0-16,-44 0 63,1 0-63,0 0 0,0 0 15,0 0-15,0 0 16,-1 0-16</inkml:trace>
  <inkml:trace contextRef="#ctx0" brushRef="#br1" timeOffset="61744.67">7472 9716 0,'0'21'0,"21"-21"16,0 0 30</inkml:trace>
  <inkml:trace contextRef="#ctx0" brushRef="#br1" timeOffset="64932.5">5143 10266 0,'0'-21'0,"0"0"15,0-1 1,-21 22-16,0-21 0,0 0 16,0 0-16,0 21 0,-1-21 15,1 21-15,0-21 0,-21-1 16,21 22-16,-22-21 0,22 21 0,-21 0 15,-1-21-15,1 21 0,-21 0 0,20 0 16,1 0-16,-22 0 0,22 0 16,0 21-16,-22-21 0,22 21 0,-22 1 15,22 20-15,-21-21 0,20 21 16,-20 1-16,20-1 0,-20 22 16,21-22-16,-1 21 0,1 1 0,0-1 15,-1 1-15,22-22 0,-21 22 0,21-22 16,21 22-16,0-22 0,0 0 15,0 1-15,0-1 0,0-21 0,21 21 16,0 1-16,0-22 0,21 0 0,-20 0 16,-1 0-16,21 1 0,-21-1 0,0 0 15,1 0-15,-1-21 0,0 0 16,0 21-16,0-21 0,-21-21 31,-21 0-15,0 21-16,0-21 0,0 21 15,-1 0-15,1 0 0,0 0 0,-21 0 16,21 0-16,-22 0 0,22 0 16,-21 0-16,21 21 0,-22 0 0,1 0 15,0 0-15,-1 1 0,1 20 0,0-21 16,-1 21-16,1 1 0,0-1 16,-1 22-16,1-22 0,0 21 0,-1 1 15,1-1-15,0 22 0,20-21 0,-20 20 16,21-20-16,0 20 0,0 1 15,-1-21-15,22 20 0,0-20 0,0 20 16,0-20-16,22-1 0,-1 22 16,0-21-16,0-1 0,21 1 0,-20-22 15,20 21-15,0-20 0,-21-1 16,22 0-16,-1-20 0,0 20 0,1-21 16,-22 0-16,21-21 0,1 0 0,-1 0 15,-21 0-15,21 0 0,1 0 16,-22 0-16,21-21 0,-21 0 0,22 21 15,-22-21-15,0 0 0,0-1 0,0 22 16,-21-21-16,0 42 31,0 1-31,0-1 0,0 0 16,0 0-16,0 21 0,0-20 16,0 20-16,0-21 0,0 21 15,0-20-15,0 20 0,0 0 0,0 1 16,0-1-16,22 0 0,-1 1 0,0-1 15,21 0-15,-21-21 0,22 22 0,-22-1 16,21-21-16,1 22 0,-1-22 16,-21 0-16,21 0 0,1 0 0,-1 0 15,22 1-15,-22-22 0,0 0 0,1 0 16,-1 0-16,21 0 0,-20 0 0,-1-22 16,22 1-16,-22 0 0,21 0 15,-20 0-15,-1-22 0,0 22 16,22 0-16,-22 0 0,-21 0 0,22 0 15,-1-1-15,-21 22 0,22 0 0,-22 0 16,0 0-16,0 0 0,0 0 0,-21 22 16,21-1-16,1 0 15,-22 0-15,21 0 0,0 22 0,-21-22 16,21 0-16,0 0 0,22 21 0,-22-20 16,0-1-16,21 0 0,1 0 0,-1 0 15,0 0-15,1 1 0,20-1 0,1 0 16,-1-21-16,1 21 0,-1-21 15,1 0-15,20 0 0,-20 0 0,20 0 16,-20 0-16,21 0 0,-22 0 16,22-21-16,-1 0 0,-20 0 0,21-22 15,-22 22-15,22-21 0,-22-1 0,22 1 16,-22 0-16,1-1 0,-1-20 0,1-1 16,-1 1-16,-20-1 0,20 1 15,1-1-15,-22 1 0,0-1 0,22 22 16,-43 0-16,21-1 0,-20 22 0,-1 0 15,0 0-15,0 21 0,0 0 16,0 0-16,1 21 16,-1 0-16,0 0 15,0-21-15,0 0 0,-21 22 16,21-22-16,1 0 0,20 0 0,-21 0 16,0 0-16,0 0 0,22 0 0,-22-22 15,21 1-15,-21 0 0,22 21 0,-22-21 16,21 0-16,1-22 0,-22 22 15,21 0-15,0-21 0,-20 21 0,20-22 16,-21 1-16,0 0 0,22-1 16,-22-20-16,0 20 0,-21-20 0,21-1 0,-21 1 15,21-1-15,-21-20 0,0 20 16,0-20-16,0-1 0,0 21 0,-21-20 16,0-1-16,-21 22 0,20-22 0,-20 21 15,21 22-15,-21-21 0,20 20 16,-20 22-16,21-21 0,0 21 0,0-1 15,-1 22-15,1 0 16,0 0-16,0 0 16,0 0-16,0 0 15,21-21 1,0 0-16,0 0 16,0 0-16,0 0 0,21-1 0,0 1 15,-21-21-15,21 21 0,0-22 0,0 1 16,-21 0-16,0-1 0,22-20 0,-22 21 15,0-1-15,0-20 0,0 20 16,0-20-16,-22-1 0,-20 22 16,21-21-16,-21-1 0,-1 22 0,-20-22 15,-1 22-15,22 0 0,-22-1 0,1 22 16,-1 0-16,-20-21 0,20 42 16,1-22-16,-1 1 0,22 21 0,-22 0 15,1 0-15,-1 0 0,22 0 0,-21 0 16,20 0-16,-20 0 0,20 0 15,1 0-15,21 0 0,-21 0 0,20 0 16,1 0-16,21-21 16,0 0-1,0 0-15,0 0 16,0-1 0,0 1-16,0 0 0,-21 0 15,0 0-15,0 0 0,0-1 0,-1 22 16,-20-42-16,21 21 0,-21 0 15,-1 0-15,1 21 0,-22-22 0,22 1 16,-21 21-16,-1 0 0,1-21 0,20 21 16,-41 0-16,20 0 0,1 0 15,-1 21-15,1 0 0,-22-21 0,43 22 16,-22-1-16,22 0 0,-1 0 0,1 0 16,21 0-16,0-21 0,0 22 15,-1-22-15,22 21 0,0-42 78,0-1-62,-21 22-16,0 0 0,0 0 0,21-21 16,-21 21-16,0 0 0,-1 0 15,-20 0-15,21 0 0,0 0 0,-22 0 16,1 21-16,21-21 0,-21 22 0,20-1 15,1 0-15,0 0 16,0 0-16,0 0 0,21 1 0,0-1 16,0 0-16,0 0 15,0-42 32</inkml:trace>
  <inkml:trace contextRef="#ctx0" brushRef="#br1" timeOffset="101861.47">9123 4636 0,'0'0'0,"21"0"109,0 0-109,-21-22 16,21 22-16,0 0 16</inkml:trace>
  <inkml:trace contextRef="#ctx0" brushRef="#br1" timeOffset="102248.26">9398 4509 0,'0'-22'16,"0"1"-16,0 0 0,-21 0 15,21 0-15,-21 21 16,21-21-16,0-1 16,0 44 30,0 20-46,0-21 0,0 21 0,0-20 16,0 20-16,0 21 0,0-20 0,0 20 16,0-20-16,0 20 0,0 1 15,-22-1-15,1-21 0,0 22 0,21-22 16,-21 1-16,0-1 0,21 0 16,0-21-16,-21 1 0,21-1 15,-22 0-15,22 0 0,-21-21 31,21-21-15,0 0-16,0 0 0,0-1 0,0 1 16,0-21-16,0 21 0</inkml:trace>
  <inkml:trace contextRef="#ctx0" brushRef="#br1" timeOffset="102867.95">9102 4530 0,'0'0'0,"-22"-64"16,22 43-1,0 0-15,0 0 16,22 0-16,-1 21 0,0-22 16,0 1-16,21 21 0,-20 0 15,-1-21-15,21 21 0,-21 0 0,0 0 16,22 0-16,-22 21 0,21 0 15,-21 1-15,1-1 0,20 0 0,-21 21 16,0-21-16,-21 22 0,0-1 0,0-21 16,0 22-16,0-1 0,-21 0 15,-42 43-15,20-43 16,22 1-16,-21-22 0,-1 21 16,1-21-16,21 0 0,-21 1 0,20-1 15,1-21-15,0 0 0,0 0 16,21-21-1,21-1-15,0 1 0,22 0 16,-22 0-16,0 0 0,21 0 16,1-1-16,-22 1 0,21 0 0,0 21 15,1 0-15,-1 0 0,0 0 16,1 0-16,20 0 0,-20 21 0,-1 0 16,0 1-16,-21-1 0,22 21 15,-22-21-15,0 22 0,0-1 16,-21-21-16,0 21 0,0 1 0,-21-22 15,0 21-15,-21-21 0,-1 22 16,-20-22-16,-1 21 0,22-21 0,-22 1 16,22-1-16,-21-21 0,20 21 0,-20-21 15,20 0-15,1 0 0,-21 0 16,20 0-16,1 0 0,0-21 0,20 0 16,-20 21-16,21-22 0,0 1 15,0 0-15,-1 0 0,1 0 16,21 0-16,0-1 0,0 1 0,0 0 15,0 0-15,21 21 16,1 0-16,20-21 0,-21 0 16,21 21-16,1-22 0</inkml:trace>
  <inkml:trace contextRef="#ctx0" brushRef="#br1" timeOffset="103193.1">10477 4551 0,'0'0'0,"0"-21"0,0-22 31,0 22-31,0 42 31,-21-21-31,21 22 0,-21 20 16,21-21-16,-21 21 0,21 1 0,0-1 15,0 0-15,-21 1 0,0 20 16,-1 1-16,22-22 0,-21 0 0,0 22 16,21-22-16,-21 1 0,21-22 0,-21 21 15,21-21-15,0 0 0,0 1 16,0-1-16,0 0 0,21-21 16,0 0-1,0-21-15,0 0 16,22 21-16</inkml:trace>
  <inkml:trace contextRef="#ctx0" brushRef="#br1" timeOffset="103644.84">10795 4741 0,'0'0'0,"-21"22"31,21-1-31,0 0 0,-21 0 0,21 21 15,-22-20-15,1 20 0,21 0 0,0-21 16,-21 22-16,0-1 16,21 0-16,-21-20 0,21 20 0,0-21 15,0 0-15,0 0 0,0 1 16,0-1-16,0 0 0,21-21 16,0 21-16,0-21 0,0 0 0,1 0 15,-1 0-15,0 0 0,21 0 16,-21-21-16,1 21 0,20-21 0,-21 0 15,0-1-15,0 1 0,1 0 16,-1-21-16,0 21 0,-21-22 0,21 1 16,-21 0-16,0-1 0,0 1 0,0 0 15,0 20-15,0-20 0,-21 21 16,0 0-16,0 0 0,-1-1 16,1 22-16,0 0 0,0 0 15,0 0-15,0 0 0,-1 0 0,1 22 16,-21-1-16,42 0 0,-21 0 0,0 0 15,21 22-15,-22-22 0,22 0 16,0 21-16,0-21 0,0 1 0,0-1 16,0 0-16,22 0 0,-1-21 15,0 0-15,0 0 0,0 0 0,0 0 16</inkml:trace>
  <inkml:trace contextRef="#ctx0" brushRef="#br1" timeOffset="103935.67">11409 4805 0,'0'-21'0,"0"42"0,0-63 0,21 20 0,-21 1 16,0 0-16,0 0 15,-21 21 1,0 0-16,-1 21 0,1 0 16,21 0-16,-21 1 0,0 20 15,0 0-15,0-21 0,-1 22 0,22-1 16,-21 0-16,21 1 15,-21-22-15,21 21 0,0 1 0,0-22 0,0 0 16,0 0-16,0 0 0,21 0 16,0 1-16,1-22 0,20 21 15,-21-21-15,0 0 0,0 0 0,22 0 16,-22 0-16,21 0 0,-21 0 16,1 0-16,20-21 0,-21-1 0,21 1 15,-20 0-15,20 0 0,-21-21 0</inkml:trace>
  <inkml:trace contextRef="#ctx0" brushRef="#br1" timeOffset="104664.25">12065 4403 0,'0'0'0,"0"-21"0,-21 21 16,0 21-1,-1 0-15,22 0 0,0 0 16,-21 22-16,0-22 0,0 21 0,21 0 15,-21 22-15,0-22 0,21 22 16,-22-22-16,1 22 0,21-22 0,-21 21 16,0-20-16,21-1 0,-21 0 0,21-20 15,-21 20-15,21-21 0,0 0 16,0 0-16,-22 1 0,22-1 16,0-42 15,0-1-31,0 1 15,22 0-15,-22-21 0,21 21 16,0-22-16,-21 22 0,21-21 0,0-1 16,0 1-16,1 0 0,20-1 15,-21 22-15,21-21 0,-20 21 0,20 0 16,0-1-16,-21 22 0,22 0 0,-22 0 16,0 0-16,0 0 0,0 0 15,1 0-15,-22 22 0,0-1 0,0 0 16,0 0-16,0 0 0,0 0 15,-22 1-15,-20-1 0,21-21 16,-21 21-16,20 0 0,-20-21 0,21 0 16,0 21-16,-22-21 0,22 0 15,0 0-15,0 0 0,0 0 0,21-21 16,-21 0-16,21 0 16,0 42 15,0 0-31,0 0 15,0 0-15,0 22 0,0-22 0,0 21 16,21-21-16,-21 22 0,0-22 16,0 0-16,21 0 0,0 0 0,0 1 15,0-1-15,-21 0 0,22-21 16,20 0-16,-21 21 0,0-21 0,22 0 16,-22 0-16,21 0 0,-21 0 15,22-21-15,-1 21 0,-21-21 16,21 0-16,-20-1 0,-1 22 0,0-21 15,0-21-15,0 21 0,0 0 0,-21-1 16,0 1-16,0 0 0,0 0 16,0 0-16,0 0 0,0-1 31</inkml:trace>
  <inkml:trace contextRef="#ctx0" brushRef="#br1" timeOffset="105972.51">13610 5080 0,'0'0'0,"-21"0"31,21-21 0,0 0-31,21 21 0,-21-21 16,0-1-16,21 1 0,0 0 0,1 0 16,-22 0-16,21-22 0,-21 22 15,0-21-15,21 0 0,0 20 0,-21-20 16,21 21-16,-21-21 0,0 20 15,0 1-15,0 0 0,0 0 0,0 0 16,0 42 0,0 0-1,-21 0-15,0 22 0,21-22 16,-21 21-16,21 0 0,-21-20 16,21 20-16,0 0 0,0 1 0,0-1 15,0-21-15,0 21 16,0-20-16,0-1 0,0 0 0,0 0 15,21 0-15,0-21 16,0 0-16,0 0 0,0 0 0,1 0 16,20 0-16,-21-21 0,21 21 0,-20-21 15,20 0-15,-21 0 0,21-1 16,-20-20-16,-1 21 0,0-21 16,0-1-16,0 1 0,-21 21 0,0-22 15,0 1-15,0 21 0,0 0 0,-21-22 16,0 22-16,0 0 0,0 21 15,-22-21-15,22 21 0,-21-21 0,21 21 16,-22 0-16,1 0 0,21 0 16,0 0-16,-22 21 0,22-21 15,0 21-15,0-21 0,21 21 0,0 0 16,0 1 0,21-22-16,0 0 15,0 21-15,22-21 0,-1 0 0,0 0 16,1 0-16,20 0 0,1 0 15,-22-21-15,21 21 0,1-22 0,-1 1 16,1 21-16,-22-21 0,1 21 16,-1-21-16,-21 21 0,21-21 0,-20 21 15,-22-21-15,0 42 63,-22-21-63,22 21 0,-21 21 0,21-21 15,0 22-15,0-1 0,-21 22 0,21-1 16,-21 1-16,0-1 0,21 1 16,0-1-16,-21 1 0,-1-1 0,22 1 15,-21 20-15,21-20 0,0-1 16,0 22-16,0-22 0,0 22 0,0-21 16,0-1-16,0 1 0,-21-1 0,21 1 15,0-1-15,-21-21 0,21 22 16,-21-1-16,21-20 0,-21 20 15,-1-20-15,22 20 0,-21-21 0,0 1 16,0-1-16,21-21 0,-21 0 16,0 22-16,-1-22 0,1-21 0,0 0 15,0 0-15,0 0 0,0-21 16,21 0-16,-22-1 0,22-20 16,0 0-16,-21-1 0,21-20 15,0-1-15,-21 22 0,21-21 0,0-22 16,0 21-16,0-20 0,21-1 15,0 0-15,1 1 0,-1 20 16,0-20-16,21 20 0,-21 1 0,22 20 16,-22-20-16,21 20 0,-21 1 15,1 0-15,-1-1 0,0 1 0,0 0 16,0-1-16,0 1 0,1 21 0,-1-21 16,-21 20-16,0 1 0,21 0 15,-21 0-15,21 0 0,-21 0 0,0-1 16,0 1-1,21 0-15,0 0 0,-21 0 16</inkml:trace>
  <inkml:trace contextRef="#ctx0" brushRef="#br1" timeOffset="106637.25">16235 4382 0,'21'0'16,"0"-22"0,0 1-16,0 21 0,1-21 15,-1 0-15,0 21 0,0-21 0,0 0 16,0-1-16,1 22 0,-22-21 16,0 0-16,0 0 0,-22 0 15,1 21-15,0 0 0,-21 0 16,21 0-16,-22 0 0,1 21 15,0-21-15,-1 21 0,1 0 16,0 0-16,20-21 0,-20 22 16,21-1-16,0 0 0,0 0 0,21 0 15,0 0-15,0 1 0,0-1 16,21 0-16,0-21 0,21 21 0,-21 0 16,22 0-16,-22 1 0,21-1 0,-21 0 15,22 0-15,-22 0 0,0 0 16,0 22-16,0-22 0,-21 0 0,0 21 15,0-20-15,0-1 0,-21 21 16,0-21-16,0 22 0,-21-22 0,-1 0 16,1 0-16,0 0 0,-1-21 0,-20 0 15,20 0-15,1 0 16,0 0-16,21 0 0,-22 0 0,22 0 0,0-21 16,0 0-16,21 0 15,-21 0-15,21-1 0,0 1 0,0-21 16,0 21-16,0 0 0,0-1 0,0-20 15,0 21-15,21 0 0,0 0 16,0-1-16,0 1 0,0 0 16,1 21-16,-1-21 0,0 0 15,0 0-15,21 21 0</inkml:trace>
  <inkml:trace contextRef="#ctx0" brushRef="#br1" timeOffset="106896.62">16806 4128 0,'0'0'0,"0"21"15,0 0-15,0 0 16,-21 0-16,0 22 0,21-22 0,0 21 16,-21 0-16,0-20 0,21 20 15,-22 0-15,22 1 0,-21-1 0,0-21 16,21 21-16,0 1 0,-21-22 15,0 21-15,21-21 0,0 1 0,-21 20 16,21-21-16,0 0 0,0 0 16,21-21-1,0 0-15,-21-21 16,21 21-16</inkml:trace>
  <inkml:trace contextRef="#ctx0" brushRef="#br1" timeOffset="107099.5">16489 4551 0,'0'0'0,"21"0"31,0 0-31,0 0 0,0 0 16,1 0-16,-1 0 0,21 0 15,-21 0-15,0 0 0,1 0 16,20 0-16,-21 0 0,0 0 0,0 0 15,1 0-15,-1-21 0,0 21 16</inkml:trace>
  <inkml:trace contextRef="#ctx0" brushRef="#br1" timeOffset="107948.75">17420 4826 0,'21'-21'15,"-21"0"-15,21 0 0,-21-1 16,22 1-16,-22 0 0,0 0 16,0-21-16,0 20 0,0 1 0,0-21 15,0 21-15,0 0 0,-22-1 0,1 1 16,0 0-16,0 0 0,0 0 15,0 21-15,-1 0 0,1 0 16,-21 0-16,21 21 0,-22 0 16,22 0-16,-21 0 0,21 1 0,-22 20 15,22-21-15,-21 21 0,21 1 16,0-22-16,21 21 0,0 1 0,0-22 16,0 21-16,0-21 0,0 22 0,0-22 15,21 0-15,0 0 16,0-21-16,0 0 0,22 0 0,-22 0 15,0 0-15,21 0 0,-21-21 16,1 21-16,20-21 0,-21 0 0,0-1 16,22-20-16,-22 21 0,0-21 15,0 20-15,0-20 0,0 21 16,1-21-16,-1-1 0,-21 22 0,0 0 16,0 0-16,0 0 0,21-1 15,-21 44 1,-21-22-1,0 21-15,21 0 0,0 21 0,-22-21 16,22 1-16,-21 20 0,21 0 16,0-21-16,0 22 0,0-22 0,0 21 15,0-21-15,0 1 0,21 20 0,1-21 16,-1-21-16,0 21 0,0 0 16,0-21-16,0 0 0,22 0 0,-22 0 15,0 0-15,21-21 16,-20 0-16,-1 0 0,21 0 0,-21 0 15,0-22-15,1 1 0,20 0 16,-21-1-16,0 1 0,0 0 0,1-1 16,-1-20-16,-21-1 0,21 22 0,-21-22 15,21 1-15,-21 21 0,0-1 16,0 22-16,0-21 0,0 21 16,-21 42-1,0 0-15,0 0 0,-1 21 0,1 1 16,0-1-16,21 0 0,-21 22 15,0-22-15,0 1 0,21-1 0,-22 0 16,22 22-16,0-22 0,0 0 16,0 1-16,0-22 0,0 21 15,0 1-15,0-22 0,0 0 0,22 0 16,-1 0-16,0 0 0,0-21 16,0 0-16,0 0 15,1 0-15,-1-21 0,-21 0 16,21 0-16,0 0 0</inkml:trace>
  <inkml:trace contextRef="#ctx0" brushRef="#br1" timeOffset="108171.89">17801 4551 0,'0'0'16,"-21"0"-16,21 21 0,21-21 31,0 0-31,0 0 16,1 0-16,20 0 0,-21 0 15,0 0-15,0 0 0,1 0 0,-1 0 16,21 0-16,-21 0 0,0 0 0,1-21 16,-1 21-16,0 0 0</inkml:trace>
  <inkml:trace contextRef="#ctx0" brushRef="#br1" timeOffset="108552.53">18330 4763 0,'0'0'0,"-21"0"0,42 0 31,0 0-15,1 0-16,20 0 0,-21-22 15,0 22-15,22-21 0,-22 21 0,21-21 0,-21 0 16,22 21-16,-22-21 16,0 0-16,-21-1 0,0 1 0,0 0 15,0 0-15,-21 21 16,0 0-16,-1 0 0,1 0 16,-21 0-16,21 0 0,-22 21 15,22-21-15,0 21 0,-21 0 0,21 1 16,-1-1-16,22 0 0,0 0 0,-21 0 15,21 22-15,0-22 0,0 0 16,0 0-16,0 0 0,21 0 0,1 1 16,-1-1-16,0 0 0,0-21 15,0 0-15,22 21 0,-22-21 0,21 0 16,-21 0-16,22 0 0,-1 0 16,-21-21-16,21 0 0,1 21 15,-1-21-15</inkml:trace>
  <inkml:trace contextRef="#ctx0" brushRef="#br1" timeOffset="109265.09">19113 4487 0,'-21'0'15,"42"0"-15,-63 0 0,21 0 0,0 0 16,21 22 0,-21-1-16,21 0 0,-22 0 15,22 0-15,0 0 0,0 22 16,0-22-16,0 0 0,0 21 0,0-20 0,0-1 15,0 0-15,0 0 0,0 0 16,0 0-16,0 1 0,0-1 16,0-42 15,0-1-15,-21 1-16,21 0 0,0 0 15,0 0-15,0-22 0,0 22 0,0-21 16,0 21-16,21-22 0,1 22 15,-1 0-15,0-21 0,0 21 16,0-1-16,0 1 0,1 0 0,-1 21 16,0 0-16,0 0 0,0 0 15,0 0-15,1 0 0,-1 0 0,0 21 16,-21 0-16,0 1 0,21 20 16,-21-21-16,21 0 0,-21 0 0,0 22 15,0-22-15,0 0 0,0 0 0,0 0 16,0 1-16,0-1 0,0 0 15,0 0-15,0 0 16,-21-21 0,0 0-16,21-21 15,0 0 1,0 0-16,0 0 0,0-1 16,0 1-16,0 0 0,0 0 0,21 0 15,0 0-15,-21-1 0,43-20 16,-22 21-16,0 0 0,21 0 0,-21-1 15,22-20-15,-1 42 0,0-21 16,1 21-16,-1 0 0,0 0 0,-20 0 16,20 0-16,-21 21 0,0 0 15,0 0-15,-21 1 0,0 20 0,0-21 16,0 0-16,0 22 0,0-22 0,0 21 16,-21-21-16,0 0 0,0 1 15,0 20-15,0-21 16,-1 0-16,22 0 0,-21-21 15,21 22-15,21-44 32,1 1-17,-1 21-15,0-21 0,21 0 0</inkml:trace>
  <inkml:trace contextRef="#ctx0" brushRef="#br1" timeOffset="110124.65">20129 4593 0,'0'0'0,"0"21"15,22-21 17,-1 0-32,0 0 15,0 0-15,0 0 0,0 0 16,1-21-16,-22 0 0,21 21 0,0-21 15,0 21-15,0-21 0,-21 0 16,0-1-16,0 1 16,-21 21-1,0 0 1,0 21-16,0 1 0,-1-1 16,1 0-16,0 0 0,0 0 0,21 0 15,0 1-15,-21-1 0,21 0 16,0 0-16,0 0 0,0 0 0,0 1 15,0-1-15,0 0 0,21-21 16,0 21-16,0-21 0,0 0 0,1 21 16,20-21-16,0 0 0,1 0 15,-1 0-15,0 0 0,1-21 0,-1 0 16,0 0-16,1 0 0,-1 21 0,-21-43 16,21 22-16,-20 0 0,-1 0 15,0 0-15,-21-22 0,0 22 0,0 0 16,0 0-16,0 0 0,0-1 15,0 44 1,-21-22 0,0 21-16,21 0 0,0 0 15,0 0-15,-22 0 0,22 22 0,-21-22 16,21 0-16,0 0 0,-21 0 16,21 1-16,0-1 0,0 0 15,0 0-15,0 0 16,-21-21-1,21-21 1,0 0 0,0 0-16,0 0 0,0-1 15,0 1-15,21 0 0,0-21 16,-21 21-16,21-1 0,22-20 0,-22 21 16,21-21-16,-21 20 0,22 1 15,-1-21-15,0 21 0,1 21 0,-1-21 16,-21 21-16,22 0 0,-1 0 15,-21 0-15,0 21 0,0 0 0,1 0 16,-22 0-16,0 0 0,0 22 0,0-22 16,0 0-16,0 21 0,0-20 15,0-1-15,0 0 0,-22 21 16,1-21-16,21 1 0,0-1 0,-21 0 16,21 0-16,-21-21 0,21 21 15,0 0 1,0-42-1,0 0 1,0 0-16,21 0 16,0 0-16,-21-1 0,21 1 0</inkml:trace>
  <inkml:trace contextRef="#ctx0" brushRef="#br1" timeOffset="110400.49">21802 3937 0,'0'0'15,"-22"21"-15,22 0 0,-21 1 0,0 20 0,0 0 16,0 1-16,0 20 0,-1-21 16,1 22-16,0-22 0,21 1 0,-21-1 15,0 0-15,0-21 0,21 22 0,0-22 16,-22 21-16,1-21 15,21 1-15,-21-1 0,21 0 16,0 0-16,21-21 31,-21-21-31,21 0 16,22 21-16</inkml:trace>
  <inkml:trace contextRef="#ctx0" brushRef="#br1" timeOffset="110804.26">22225 4318 0,'0'0'0,"0"-21"0,21 21 0,-21-21 16,-21 21-1,0 0-15,0 0 0,-1 0 16,1 0-16,0 21 0,-21-21 16,21 21-16,-1 0 0,1 0 15,0 1-15,0-22 0,0 21 0,21 0 16,0 0-16,0 0 0,0 0 15,0 1-15,21-22 16,0 0-16,0 21 0,0-21 0,22 0 16,-22 21-16,0-21 0,0 0 15,22 21-15,-22 0 0,0-21 0,0 21 16,0-21-16,0 22 0,-21-1 16,0 0-16,0 0 15,0 0-15,-21 0 16,0-21-16,0 22 0,0-22 0,0 21 15,-1-21-15,-20 0 0,21 0 16,0 0-16,-22 0 0,22 0 16,-21 0-16,21 0 0,0 0 0,-1 0 15,1 0-15,0 0 0,0 0 16,21-21-16,-21 21 0,21-22 16,0 1-16,0 0 15,0 0-15</inkml:trace>
  <inkml:trace contextRef="#ctx0" brushRef="#br1" timeOffset="111124.45">21209 4064 0,'-21'0'16,"42"0"-16,-63 0 0,63 0 31,0 0-31,21 0 0,1 0 16,20 0-16,1 0 0,-1 0 0,1 0 15,-1 0-15,22 0 16,-43 0-16,22 0 0,-22 0 0,21 0 16,-41 0-16,20 0 0,-21 0 15,0 0-15,0 0 16,-42 0 31,21 21-47,-21-21 0,0 21 0</inkml:trace>
  <inkml:trace contextRef="#ctx0" brushRef="#br1" timeOffset="112399.77">6540 6435 0,'0'0'16,"0"-21"-16,-21-1 0,21-20 0,0 21 0,0 0 15,-21-22-15,21 22 16,-21 0-16,21 0 0,0 0 0,0 0 0,-21 21 16,21-22-1,0 44 1,0-1-16,0 0 16,0 0-16,0 0 0,0 22 0,0-1 15,0 21-15,0-20 0,0-1 0,0 22 16,0-22-16,0 0 0,0-21 15,0 22-15,0-22 0,0 21 0,0-21 16,0 1-16,21-44 31,-21 1-15,21 0-16,0 0 0,0 0 16,1-22-16,-1 22 0,0-21 0,0 21 0,0-22 15,0 1-15,1 0 16,-1 21-16,0-22 0,-21 22 0,0 0 15,21 0-15,0 21 16,0 0 0,-21 21-16,22 0 0,-22 21 0,0-20 15,0 20-15,0 0 0,0 1 16,0-22-16,0 21 0,0 0 0,0-20 16,0-1-16,0 21 0,21-21 15,0 0-15,0-21 0,-21 22 16,21-22-16,0 0 0,22 0 0,-22 0 15,21 0-15,-21 0 0,22-22 16,-22 1-16,21 0 0,1 0 0,-22 0 16,0-22-16,0 22 0,0-21 0,0 21 15,-21-22-15,0 1 0,0 0 16,0-1-16,0 1 0,0 0 0,-21 21 16,0-22-16,0 22 0,0 0 15,0 0-15,-1 0 0,1 21 16,0 0-16,0 0 0,0 0 15,0 0-15,-1 21 16,1 0-16,21 0 0,-21-21 0,21 21 16,0 0-16,0 1 0,0-1 15,0 0-15,0 0 0,21-21 16,0 0-16,1 0 0</inkml:trace>
  <inkml:trace contextRef="#ctx0" brushRef="#br1" timeOffset="113115.87">7726 5969 0,'0'0'16,"-21"0"-16,-22 0 16,22 0-16,0 21 15,21 0-15,-21 1 0,21 20 0,0-21 16,-21 21-16,21-20 0,0 20 15,-22 0-15,22 1 0,0-1 0,0 0 16,0 1-16,0-1 0,0 0 16,0 1-16,0-22 0,-21 0 0,21 21 15,0-21-15,0 1 0,0-44 47,0 1-31,0 0-16,0 0 0,0 0 0,0-22 15,0 22-15,0-21 0,0 0 16,21 20-16,-21 1 0,22-21 0,-1 21 16,21 0-16,-21-1 0,0 1 0,22 21 15,-22 0-15,0 0 0,21 0 16,-20 0-16,-1 0 0,0 21 0,0 1 16,0-1-16,0 0 0,-21 21 15,22-21-15,-22 22 0,0-22 0,0 21 16,0-21-16,0 22 0,0-22 0,0 0 15,0 0-15,0 0 0,0 1 16,21-1 0,0-21-16,0 0 15,0 0-15,0-21 0,1 21 0,-1-22 16,0 1-16,21 0 0,-21 0 0,1 0 16,-1 0-16,0-22 0,0 22 15,-21-21-15,21 21 0,-21-22 0,21 22 16,-21 0-16,0-21 0,0 20 0,0 1 15,0 42 17,0 1-32,0-1 0,-21 0 15,21 0-15,0 21 0,-21-20 0,21-1 16,0 21-16,0-21 0,0 0 16,0 1-16,0-1 0,0 0 15,0 0-15,0 0 16,21-21 15,-21-21-31,21 0 0,-21 0 0,0 0 16</inkml:trace>
  <inkml:trace contextRef="#ctx0" brushRef="#br1" timeOffset="113296.77">8424 6096 0,'0'0'0,"-42"-21"15,21 21 1,21 21 0,0 0-1,0 0-15,0 1 16,0-1 0,21-21-16,0 21 0</inkml:trace>
  <inkml:trace contextRef="#ctx0" brushRef="#br1" timeOffset="113576.61">8869 6181 0,'0'0'0,"0"-21"16,-21 21-16,-1-22 0,1 22 15,0 0-15,0 0 16,0 0-16,0 0 0,21 22 15,-22-1-15,22 0 0,-21 0 0,21 0 16,0 0-16,-21 22 0,21-22 16,0 0-16,0 21 0,0-20 0,0-1 15,0 21-15,0-21 0,0 0 16,0 1-16,21-1 16,0-21-16,1 0 0,-1 0 0,0 0 15,0 0-15,21 0 0,-20 0 16,20 0-16,0-21 0,1-1 0</inkml:trace>
  <inkml:trace contextRef="#ctx0" brushRef="#br1" timeOffset="114052.34">9377 5927 0,'0'0'0,"0"-21"0,0-1 0,-21 22 31,21 22-16,0 20-15,0-21 16,0 0-16,0 0 0,-22 22 0,22-22 16,0 21-16,0-21 0,0 22 15,0-22-15,0 21 0,0-21 0,-21 22 16,21-22-16,-21 21 0,21-21 16,0 1-16,0-1 0,0 0 0,0 0 15,-21-21-15,21 21 0,0-42 31,0 0-15,0 0-16,0 0 0,0-1 0,0 1 16,21 0-16,0 0 15,-21-21-15,21 20 0,1-20 0,20 21 16,-21 0-16,0 0 0,0-1 0,22 1 16,-22 21-16,0 0 0,21 0 15,-20 0-15,-1 0 0,0 0 0,-21 21 16,21 1-16,-21-1 0,0 0 15,21 0-15,-21 0 0,0 22 0,0-22 16,0 0-16,0 0 0,-21 0 0,0 0 16,21 1-16,0-1 0,-21 0 15,21 0-15,-21-21 0,21 21 0,-22-21 16,22-21 15</inkml:trace>
  <inkml:trace contextRef="#ctx0" brushRef="#br1" timeOffset="115180.69">11303 6244 0,'0'0'16,"-21"0"-16,21-21 0,0 0 0,0 0 15,0 0 1,0-1-16,0 1 0,0 0 31,-21 21-15,21 21-1,0 0-15,-22-21 0,22 22 0,0 20 16,0-21-16,-21 0 0,21 22 16,-21-22-16,21 21 0,-21 0 0,21 1 15,0-22-15,-21 21 0,21-21 16,-21 22-16,21-22 0,0 0 0,0 0 15,0 0-15,21-21 16,0 0 0,0 0-16,-21-21 0,21 21 0,0-21 15,1 0-15,-1 0 0,0-22 16,0 22-16,0-21 0,0 21 16,1-22-16,-1 22 0,0-21 0,-21 21 15,21 0-15,-21-1 0,21 22 0,-21-21 16,21 21-1,-21 21-15,0 1 16,22-1-16,-22 0 0,0 0 16,0 0-16,0 0 0,0 1 0,0-1 15,0 21-15,0-21 0,0 0 0,0 1 16,0-1-16,21-21 0,-21 21 16,21 0-16,0-21 15,0 21-15,0-21 16,1 0-16,-1 0 0,0-21 15,0 21-15,0-21 0,0 0 0,1 0 16,-1-1-16,0 1 0,0 0 16,0-21-16,0 21 0,1-22 0,-1 1 15,0 21-15,0 0 0,0-22 0,0 22 16,-21 0-16,0 0 0,22 21 16,-22-21-16,21 21 0,-21-22 15,0 44 1,0-1-1,0 0-15,0 0 16,0 0-16,0 0 0,0 1 0,0-1 16,0 21-16,0-21 0,0 0 15,0 22-15,0-22 0,0 0 0,0 0 16,21 0-16,-21 1 0,21-1 16,0 0-16,0-21 0,1 0 0,-1 21 15,0-21-15,0 0 0,0 0 0,22 0 16,-22 0-16,0-21 0,0 0 15,21 0-15,-20 21 0,20-22 0,-21-20 16,0 21-16,0 0 0,22 0 16,-43-22-16,21 22 0,0-21 0,-21 21 15,21-22-15,-21 22 0,0 0 16,0 0-16,0 0 0,0-1 0,-21 22 31,0 0-31,0 22 16,21-1-16,-21 0 0,21 0 15,-22 0-15,22 0 0,0 22 0,0-22 16,0 0-16,0 21 0,0-20 0,0-1 16,0 0-16,0 0 0,22 0 15,-22 0-15,21-21 0,0 0 16,0 0-16,0 0 0,0-21 16,1 21-16,-1-21 15,0 0-15</inkml:trace>
  <inkml:trace contextRef="#ctx0" brushRef="#br1" timeOffset="116084.08">15092 6265 0,'0'0'0,"-21"0"0,21-21 0,-22 0 16,22 0-16,-21 0 15,21 0-15,0-1 0,0 1 16,0 0-16,-21 0 0,21 0 15,-21 0-15,21-1 0,-21 22 0,0-21 16,-1 21-16,1 0 16,0 0-16,0 0 0,0 0 15,0 0-15,-22 21 0,22 1 0,0 20 16,0-21-16,-22 0 16,22 22-16,0-22 0,0 21 0,0-21 15,0 22-15,-1-1 0,22-21 16,0 21-16,0 1 0,0-22 0,0 0 15,22 0-15,-22 0 0,21 1 0,21-22 16,-21 0-16,0 0 0,22 0 16,-22 0-16,21 0 0,-21 0 0,22-22 15,-22 1-15,0 0 0,21 0 16,-20 0-16,-1 0 0,0-1 0,0-20 16,0 21-16,-21 0 0,0-22 0,21 22 15,-21 0-15,22 0 16,-22 0-16,0 0 0,0 42 47,0 0-47,0 0 0,0 0 15,0 22-15,0-1 0,0 0 16,0 1-16,0-1 0,0 21 0,0 1 16,0-22-16,0 22 0,0-1 0,0 1 15,0-22-15,0 22 0,0-1 16,0 22-16,0-22 0,0 22 0,-22-22 15,1 22-15,0-21 0,0-1 0,0 22 16,0-22-16,-1 1 0,1-22 16,0 22-16,0-22 0,21 0 15,0 1-15,-21-22 0,21 21 0,-21-21 16,-1-42 0,22 0-1,0 0-15,0 0 0,0-22 16,-21 22-16,21-21 0,0-1 0,-21 1 15,21 0-15,0-22 0,0 22 0,0-22 16,0-20-16,0 20 0,21-20 16,0-1-16,1 21 0,-1-20 0,0 20 15,0-20-15,0 20 0,0 1 16,1-1-16,-1 1 0,0-1 16,64-169-1,-64 212-15,0-21 0,0 21 16,0-1-16,0 1 0,1 0 15,-22 0-15</inkml:trace>
  <inkml:trace contextRef="#ctx0" brushRef="#br1" timeOffset="116695.14">15430 6181 0,'22'0'31,"-1"0"-15,-21-21-16,21 21 0,0-22 0,0 1 16,0 21-16,-21-21 0,22 21 15,-1-21-15,-21 0 0,0 0 0,0-1 16,0 1-16,0 0 0,-21 21 31,-1 0-31,1 0 0,-21 0 0,21 21 16,0 0-16,-22 1 0,22-1 15,0 0-15,0 21 0,21-21 0,0 1 16,-21-1-16,21 0 0,0 0 16,0 0-16,0 0 0,0 1 15,21-22-15,0 21 0,0-21 0,0 0 16,0 0-16,1 0 0,20 0 16,-21 0-16,0 0 0,22 0 0,-22 0 15,21-21-15,-21-1 0,0 1 0,22 0 16,-22 0-16,21 0 0,-21 0 15,1-22-15,20 1 0,-21 0 16,0-1-16,0 1 0,22 0 0,-22-1 16,0 1-16,0 0 0,-21 20 0,21-20 15,-21 21-15,22 0 0,-22 0 16,0 42 0,-22 21-1,1-21-15,0 22 0,21-22 16,0 21-16,-21 0 0,21 1 0,-21-1 15,21-21-15,-21 22 0,21-22 16,0 21-16,0-21 0,0 0 0,0 1 16,0-1-16,0 0 0,0 0 0,0 0 15,0 0-15,21-21 16,0 0-16,0 0 0,0 0 16,0 0-16,1 0 0,-1-21 15,-21 0-15,21 0 16</inkml:trace>
  <inkml:trace contextRef="#ctx0" brushRef="#br1" timeOffset="116876.15">15960 5969 0,'0'0'0,"-22"0"0,44 0 47,-1 0-47,0 0 0,0 0 15,0 0-15,22 0 0,-22 0 16,0 0-16,0 0 0,0 0 0,0-21 16,1 21-16,-1 0 0,0-21 15</inkml:trace>
  <inkml:trace contextRef="#ctx0" brushRef="#br1" timeOffset="120015.98">17653 6223 0,'21'0'16,"0"0"0,0-21-16,-21 0 15,22 21-15,-1-21 0,0-1 16,0 1-16,0 0 15,-21 0-15,21 0 0,1 0 0,-1-1 16,-21-20-16,21 21 0,-21-21 16,21 20-16,-21-20 0,21 21 0,-21 0 15,0 0-15,-21 21 32,0 0-32,0 21 0,21 21 0,-21-21 15,-1 0-15,22 22 0,-21-22 16,21 0-16,0 21 0,0-20 15,0-1-15,0 21 0,0-21 0,0 0 16,21 1-16,1-1 16,-1-21-16,0 21 0,0-21 15,0 0-15,0 0 0,1 0 0,-1 0 16,0 0-16,0 0 0,0-21 16,0 21-16,1-21 0,-1-1 0,0 1 15,0 0-15,0 0 0,0-21 16,1 20-16,-1-20 0,0 0 0,0 21 15,0-22-15,22 1 0,-22 21 0,21-22 16,-21 22-16,22 0 0,-22 0 16,21 21-16,-21 0 0,0 0 0,1 0 15,-1 21-15,0 0 0,-21 0 16,0 1-16,0 20 0,0-21 16,0 0-16,0 22 0,0-22 15,-21 21-15,0-21 0,21 0 0,-22 1 16,1-1-16,0 0 0,21 0 0,0 0 15,-21-21-15,21-21 47,21 0-47,0 0 16,0 0-16,1-1 16,-1-20-16,0 21 0,0 0 0,21-22 15,-20 1-15,-1 21 0,0-21 0,0-1 16,0 22-16,0 0 15,-21 0-15,22 0 0,-22-1 16,-22 44 0,1-1-1,0 0-15,21 0 0,-21 0 0,0 22 16,0-22-16,-1 21 0,22-21 16,0 22-16,-21-22 0,21 21 0,0-21 15,0 0-15,0 1 0,0-1 0,0 0 16,21 0-16,1 0 15,-1-21-15,0 0 0,0 0 0,0 0 16,0 0-16,1 0 0,20 0 16,-21 0-16,0 0 0,22-21 15,-22 21-15,21-21 0,-21 0 0,0 0 16,1-1-16,20 1 0,-42 0 16,21-21-16,0 21 0,-21-22 0,0 1 15,21 21-15,-21-22 0,0 22 16,0 0-16,-21 21 15,0 0-15,0 21 16,21 0-16,0 22 0,-21-22 16,21 0-16,-21 21 0,21-20 0,0-1 15,0 21-15,0-21 0,0 0 16,0 1-16,0-1 0,0 0 16,21-21-16,0 0 0,0 0 15,0 0-15,22 0 16,-22 0-16,0 0 0,0 0 0,21 0 15,-20-21-15,20 21 0,-21-21 0,0-1 16,22 1-16,-22-21 0,21 21 16,-21 0-16,0-22 0,1 1 15,-1 21-15,21-22 0,-21 22 0,0 0 16,1 0-16,-22 0 0,21 21 16,-21 21-1,0 0-15,0 0 16,0 0-16,0 1 15,0-1-15,21-21 16,-21 21-16,0-42 47,0 0-47,0-1 16,0 1-16,0 0 15,0 0-15,0 0 0,0 0 16,0-1-16,-21 22 15,0 0 1,-1 0-16,1 22 16,0 20-16,0-21 0,0 0 0,21 22 15,-21-22-15,-1 21 0,1 0 16,0-20-16,21 20 0,0-21 16,0 0-16,0 22 0,0-22 0,0 0 15,0 0-15,0 0 0,21-21 16,0 21-16,1 1 0,20-22 0,-21 0 15,0 0-15,22 0 0,-22 0 0,0 0 16,21 0-16,-21 0 0,22 0 16,-22 0-16,0-22 0,21 22 0,-20-21 15,-1 0-15,0 0 0,0 0 16,0 0-16,0-22 0,1 22 16,-1-64-16,-21 43 0,21 21 15,-21-21-15,21 20 0,-21 1 16,0 0-16,0 0 0,0 42 31,0 0-31,0 0 0,-21 1 0,0 20 16,21-21-16,0 0 0,0 22 0,-21-22 15,21 0-15,0 21 16,0-21-16,0 1 0,0-1 0,0 0 16,0 0-16,21-21 0,0 21 15,0-21-15,0 0 16,0 0-16,1 0 0,-1 0 15,0-21-15,0 21 0,0-21 16,0 0-16,1 0 0,-1-1 0,0 1 16,0-21-16,0 21 0,0-22 0,-21 1 15,22 0-15,-1 21 0,-21-22 16,0 22-16,21 0 0,-21 0 16,0 42-1,0 0-15,0 0 0,-21 0 16,21 22-16,0-22 0,-21 0 15,21 21-15,-22-20 0,22 20 0,0-21 16,0 0-16,0 0 0,0 1 16,0-1-16,22 0 15,-1 0-15,0-21 0,0 0 0,21 0 16,-20 0-16,20 0 0,0 0 0,-21 0 16,22 0-16,-1 0 0,-21 0 15,0-21-15,22 0 0,-22 0 0,0-1 16,0 1-16,0-21 0,1 21 15,-1-22-15,0-20 0,0 21 0,-21-1 16,21 1-16,0 0 0,1-1 16,-1 1-16,0 0 0,0 20 0,-21 1 15,0 0-15,21 0 0,-21 0 0,21 21 16,-21 21 15,-21 0-31,0 21 16,0-20-16,0 20 0,21 0 0,-21 1 15,-1-1-15,22 0 0,-21 1 0,21-1 16,0 0-16,0-21 0,0 22 16,0-22-16,0 0 0,0 0 0,0 0 15,0 1-15,0-1 16,21-21-16,1 0 16,-22 21-16,21-21 0,0 0 0,0 0 0,0 0 15,0 0-15,1 0 0,20-21 16,-21 21-16,21-21 0,-20-1 15,20 1-15,-21 0 0,0 0 16,0 0-16,1-22 0,-1 22 0,0-21 16,0 21-16,-21-22 0,0 22 0,0 0 15,0 0-15,-21 21 32,0 0-32,21 21 0,-21-21 15,-1 21-15,22 0 0,0 1 0,0 20 16,-21-21-16,21 0 0,0 0 15,0 1-15,0-1 0,0 0 0,0 0 16,0 0-16,0 0 0,0 1 16,21-1-16,1-21 0,-1 21 15,0-21-15,0 0 0,21 21 0,-20-21 16,20 0-16,0 0 0,1 0 16,-1 0-16,21 0 0,-20 0 0,-1 0 15,22 0-15,-22-21 0,0 0 0,1 0 16,20-1-16,-21 1 0,1 0 15,-1-21-15,0 21 0,-20-22 0,20 1 16,-21 21-16,0-22 0,-21 1 16,0 21-16,0 0 0,0-22 15,0 22-15,0 0 0,0 0 16,-21 21-16,0-21 0,0 21 16,0 0-16,-1 0 0,1 0 0,0 21 15,0 0-15,0 0 0,0 0 16,-1 1-16,1 20 0,0-21 0,0 0 15,21 22-15,-21-22 0,21 0 16,0 21-16,0-21 0,0 1 0,0-1 16,0 0-16,0 0 0,21 0 15,0-21-15,0 21 16,0-21-16,1 0 0,-1 0 16,0 0-16,0-21 15,0 21-15,0-21 0,1 0 16,-1 0-16,0 0 0,0-22 0,0 1 15,-21 0-15,21-1 0,1 1 16,-1-22-16,0 22 0,0 0 0,0-1 16,0 1-16,1 0 0,-22-1 15,21 1-15,0 21 0,-21-21 0,21 20 16,-21 1-16,0 0 0,0 0 16,0 42-1,0 0 1,-21 0-16,21 1 0,-21 20 0,0 0 15,21 1-15,0-1 0,-22 0 16,1 1-16,21 20 0,0-21 16,0 22-16,0-22 0,0 1 0,0 20 15,0-42-15,21 22 0,1-1 16,20-21-16,-21 0 0,21 22 16,-20-22-16,20 0 0,-21-21 0,21 21 15,1-21-15,-22 0 0,21 0 0,-21 0 16,22 0-16,-22 0 0,0 0 0,21 0 15,-20-21-15,-1 0 0,21 0 16,-21-1-16,0 1 0,1 0 0,20-21 16,-42 21-16,21-22 0,0 1 15,0 21-15,-21-22 0,0 22 16</inkml:trace>
  <inkml:trace contextRef="#ctx0" brushRef="#br1" timeOffset="120303.82">21124 5525 0,'0'0'0,"21"0"15,1 0-15,-1 0 16,0 0-16,0 0 0,21 0 16,-20 0-16,20-22 0,0 22 0,1-21 15,-1 21-15,0 0 0,1 0 0,-1-21 16,0 21-16,-21 0 0,22 0 16,-22 0-16</inkml:trace>
  <inkml:trace contextRef="#ctx0" brushRef="#br1" timeOffset="122519.98">9440 7641 0,'0'0'15,"0"-21"-15,0 0 0,-21 0 0,21 0 16,0-1-16,-21 1 0,21 0 15,0 0-15,0 0 0,0 0 16,0 42 15,0 0-31,0 0 0,0 21 0,0-20 16,0 20-16,0 0 0,0-21 0,0 22 16,0-1-16,-21 0 0,21-20 15,-21 20-15,21 0 0,0-21 0,0 22 16,0-22-16,0 0 0,0 0 0,0-42 47,21 0-47,0 0 0,0 0 15,-21-1-15,21-20 0,0 21 0,1 0 16,-1-22-16,-21 22 0,21 0 16,0-21-16,0 21 0,-21-1 15,0 1-15,21 21 0,1 0 0,-1 21 31,-21 1-31,0-1 0,21 0 16,-21 0-16,0 0 0,0 0 0,0 22 16,0-22-16,0 0 0,0 21 0,0-20 15,0-1-15,0 0 0,21 0 16,0 0-16,0-21 16,1 0-16,-1 0 0,0 0 0,0 0 15,0 0-15,0-21 0,1 0 0,20 0 16,-21 0-16,0-1 0,0 1 15,1 0-15,-1 0 0,0-21 16,0 20-16,0-20 0,-21 0 0,0 21 16,0-22-16,21 1 0,-21 21 0,0-22 15,0 22-15,0 0 0,0 0 16,0 0-16,0 42 16,0 0-16,-21 0 15,21 0-15,-21 1 0,21-1 16,0 21-16,0-21 0,0 0 15,-21 22-15,21-22 0,0 0 0,0 21 16,0-20-16,0-1 0,21 0 16,0-21-16,0 21 0,1-21 0,-1 0 15,0 0-15,21 0 0,-21 0 0,1 0 16,20 0-16,-21 0 0,21-21 16,1 21-16,-22-21 0,0 0 0,21-1 15,-20 1-15,-1-21 0,0 21 0,0-22 16,0 22-16,0-21 0,1-22 15,-1 22-15,-21 0 0,0-22 0,21 1 16,-21 20-16,21-20 0,-21 21 16,0-1-16,0 1 0,0 21 0,0 0 15,0-1-15,0 44 16,0 20-16,0-21 16,0 21-16,-21 22 0,0-22 15,21 22-15,-21-1 0,21-20 0,0 20 16,-22-21-16,22 1 0,0-1 15,0 0-15,0 1 0,0-22 0,0 21 16,0-21-16,0 1 0,0-1 0,0 0 16,22-21 15,-22-21-31,21 0 0,0-1 16,0 1-16,-21 0 0,21 0 0,0 0 15,1-22-15,-1 22 16,0 0-16,0-21 0,0 21 0,0-1 15,-21 1-15,0 0 0,22 0 0,-22 42 32,0 0-32,0 0 0,0 1 15,0-1-15,0 0 0,0 0 16,0 0-16,0 22 0,0-22 0,0 0 16,0 0-16,21 0 0,0 0 0,-21 1 15,21-1-15,0-21 0,0 21 0,1 0 16,20-21-16,-21 0 0,21 0 15,-20 0-15,20 0 0,0 0 16,1 0-16,-22 0 0,21-21 0,0 0 16,1 21-16,-1-21 0,-21-1 15,0 1-15,22 0 0,-22 0 0,-21 0 16,21 0-16,-21-1 0,21-20 0,-21 21 16,0 0-16,0 0 0,0-22 15,0 22-15,-21 21 0,0 0 16,0 0-16,0 0 0,-1 21 15,1 0-15,0 1 16,21 20-16,-21-21 0,21 0 16,0 0-16,0 1 0,0 20 0,0-21 15,0 0-15,21 0 16,0 1-16,0-22 0,-21 21 0,22-21 16,-1 0-16,0 0 0,0 0 0,0 0 15,0 0-15,1 0 0,-1 0 16,0-21-16,0 21 0,0-22 0,0 22 15,1-21-15,-22 0 0,0 0 0,21 0 16,-21 0-16,21-22 0,-21 22 16,0 0-16,21 0 0,-21 0 0,0-1 15,0 1-15,0 42 32,0 1-32,0-1 0,0 0 15,0 0-15,0 0 0,-21 22 16,21-22-16,0 0 0,0 0 15,0 0-15,0 0 0,0 1 16,0-1-16,0-42 47,0-1-47,0 1 16,0 0-16,0 0 0,0 0 15,0 0-15,21-1 0,-21-20 0,21 21 16,0 0-16,1-22 0,-1 22 15,0-21-15,21 21 0,-21 0 0,22-1 16,-1 1-16,0 0 0,1 21 16,-1 0-16,0 0 0,1 21 0,-22 0 15,21 1-15,-21-1 0,1 0 16,-1 21-16,0-21 0,-21 1 0,21 20 16,-21-21-16,0 21 0,0-20 15,0-1-15,0 21 0,0-21 0,0 0 16,0 1-16,-21-1 0,0 0 15,0-21 1,-1 0 15,22-21-31,0 0 16</inkml:trace>
  <inkml:trace contextRef="#ctx0" brushRef="#br1" timeOffset="124176.22">13758 7535 0,'0'0'0,"0"-21"0,0 0 16,0 0-16,0 0 0,0 0 15,0-22-15,0 22 0,0-21 0,0 21 16,0-1-16,0-20 0,0 21 16,0 0-16,0 0 0,0 42 31,0 0-31,-21 0 0,21 0 15,0 22-15,0-1 0,0 0 0,-21 1 16,21-1-16,0 0 16,0-21-16,0 22 0,0-1 0,0-21 15,0 22-15,0-22 0,0 0 0,0 0 16,0 0-16,0 0 16,21-42 15,0 0-16,0 0-15,-21 0 0,0 0 0,22-1 16,-1-20-16,0 21 0,-21 0 16,21-22-16,-21 22 0,21 0 0,-21-21 15,21 42-15,-21-21 0,0-1 0,22 22 16,-1 22 0,-21-1-16,0 0 0,0 0 15,0 0-15,21 0 0,-21 1 0,21 20 16,-21-21-16,0 0 0,0 0 15,21 1-15,-21-1 0,21-21 0,1 21 16,-22 0-16,21-21 0,0 0 16,0 21-16,0-21 0,0 0 15,1 0-15,20 0 0,-21-21 16,0 21-16,0-21 0,1 0 16,-1 0-16,0-1 0,0 1 15,0 0-15,0 0 0,1-21 0,-1 20 16,0-20-16,-21 0 0,21 21 15,-21-22-15,21 22 0,-21-21 0,0 21 16,0-1-16,0 1 0,0 42 31,0 1-31,0-1 0,0 0 16,0 21-16,0-21 0,0 22 16,-21-22-16,21 21 0,0-21 0,0 22 15,0-22-15,0 0 0,0 0 0,0 22 16,0-22-16,21-21 0,0 21 15,-21 0-15,22-21 16,-1 21-16,0-21 0,0 0 16,0 0-16,0 0 0,1 0 15,-1 0-15,0-21 0,0 0 0,0 21 16,22-21-16,-22 0 0,0-1 0,0 1 16,0-21-16,0 21 0,-21-22 15,22 22-15,-22-21 0,21 21 0,-21-22 16,0 22-16,0-21 0,0 21 15,0 0-15,0-1 0,-21 44 32,-1-1-32,22 0 0,-21 0 15,21 0-15,0 22 0,0-22 0,-21 21 16,21-21-16,0 0 0,0 22 16,0-22-16,0 0 0,0 0 15,0 0-15,0 1 0,0-1 0,0 0 16,21-21-16,0 0 15,1 0-15,-1 0 16,0 0-16,0 0 0,0 0 0,0 0 16,1 0-16,-1-21 0,21 0 15,-21 21-15,0-22 0,1 1 0,-1 0 16,0 0-16,0-21 0,-21 20 0,0 1 16,21 0-16,-21-21 15,0 21-15,0-1 0,0 1 16,0 0-16,21 21 62,1 0-62,-1 0 0,0 0 16,0 0-16,-21 21 0,21 0 16,0 1-16,-21-1 15,22 0-15,-22 0 0,0 0 16,0 0-16,0 1 0,0-1 15,0 0-15,0 0 0,0 0 16,0 0-16,21 1 0,-21-1 31,21-21-31,0 0 0,0 0 16,0 0-16,1 0 0,20 0 0,-21 0 16,0 0-16,0 0 0,1 0 15,-1-21-15,21 21 0,-21-22 0,0 1 16,1 21-16,-1-21 0,0 0 15,0-21-15,0 20 0,0 1 0,1-21 16,-1 21-16,-21-22 0,0 1 0,21 21 16,-21 0-16,0 0 0,0-1 15,-21 22 1,21 22 0,-21-1-16,-1 0 0,1 21 0,21-21 15,0 1-15,-21 20 0,21-21 0,-21 21 16,21-20-16,0-1 0,0 0 15,0 0-15,0 0 0,0 0 0,0 1 16,21-22-16,0 21 0,0-21 0,1 0 16,-1 0-16,0 0 0,0 0 15,0 0-15,22 0 0,-22 0 0,21 0 16,-21-21-16,0 21 0,22-22 16,-22 1-16,0 0 0,0 0 15,22 0-15</inkml:trace>
  <inkml:trace contextRef="#ctx0" brushRef="#br1" timeOffset="124599.98">17145 7260 0,'0'-42'16,"0"21"-16,0 0 0,0 42 46,0 21-46,0-21 16,0 22-16,0-22 0,0 21 0,0-21 16,0 22-16,0-22 0,0 21 15,0-21-15,0 0 0,0 1 16,0-1-16,0 0 0,-21 0 0,21 0 16,0-42 30,21 0-46,0 0 16,-21 0-16</inkml:trace>
  <inkml:trace contextRef="#ctx0" brushRef="#br1" timeOffset="124980.22">17187 6943 0,'0'0'0,"-21"0"0,-64 0 31,64 21-15,21 0-16,0 0 16,0 0-16,21-21 15,1 0-15,-1 22 0,0-22 16,0 0-16,0 0 0,0 0 0,1 0 16,-1 0-16,0 0 0,0 0 15,0 0-15,-21-22 0,0 1 16,0 0-16,0 0 15,0 0-15,0 0 0,-21-1 16,0 1-16,0 21 16,0 0-16,-1 0 0,1 0 15,0 0-15,0 0 0,21 21 16,-21-21-16,21 22 0,-21 20 0,21-21 16,0 0-16,0 0 0,0 1 0,0-1 15,0 0-15,0 0 0,0 0 16,0 0-16,0 1 0,21-22 0,0 21 15,0-21-15,21 0 0,-20 0 16,20 0-16,0 0 0</inkml:trace>
  <inkml:trace contextRef="#ctx0" brushRef="#br1" timeOffset="125242.07">17738 6943 0,'0'0'0,"21"-21"0,-21-1 15,0 1-15,0 0 16,0 42 15,-21 0-31,-1 1 0,22-1 16,-21 21-16,0 0 0,0-20 0,21 20 15,-21 0-15,21 22 0,-21-22 16,21 0-16,-22-20 0,22 20 0,0 0 0,0 1 16,0-22-16,0 21 0,0-21 15,0 0-15,0 1 0,0-1 16,22 0-16,-1-21 0,0 0 15,0 0-15,0 0 0,0 0 16,1 0-16,-1 0 0,0-21 0,0 0 16,0-1-16</inkml:trace>
  <inkml:trace contextRef="#ctx0" brushRef="#br1" timeOffset="125423.97">17611 7239 0,'-22'0'0,"44"0"0,-22 0 62,21 0-62,0 0 0,21 0 16,-21 0-16,22 0 0,-22-21 0,21 0 16,-21 21-16,22-21 0,-1 21 0,-21-22 15</inkml:trace>
  <inkml:trace contextRef="#ctx0" brushRef="#br1" timeOffset="125824.98">19071 7154 0,'0'0'0,"0"-21"0,0 0 15,0 0-15,0 0 0,0 0 16,21-1-16,-21 1 16,0 42 15,0 1-16,0-1-15,0 0 0,0 21 0,-21-21 16,21 22-16,-21-22 0,21 0 16,0 21-16,0-20 0,-21-1 0,21 0 15,-21 0-15,21 0 0,0 0 0,0 1 16,0-1 0,21-21-1,0 0-15,0-21 16,0-1-16,22 22 0</inkml:trace>
  <inkml:trace contextRef="#ctx0" brushRef="#br1" timeOffset="126176.79">19621 7070 0,'22'-21'0,"-44"42"0,65-64 16,-43 22-16,-43 21 16,22 0-1,0 0-15,0 0 0,-21 0 0,20 21 16,-20-21-16,21 22 0,-21-1 15,20-21-15,1 21 0,21 0 0,0 0 16,0 0-16,0 1 16,21-1-16,1-21 0,-1 0 15,0 21-15,21-21 0,1 21 0,-22-21 16,21 0-16,0 0 16,-20 21-16,-1-21 0,21 21 0,-21-21 15,-21 22-15,21-1 0,-21 0 16,0 0-16,0 0 0,0 0 15,-21 1-15,0-22 0,0 21 0,0-21 16,0 0-16,-1 21 0,-20-21 16,21 0-16,0 0 0,-22 0 0,22 0 15,0 0-15,0 0 0,0 0 16,0 0-16,-1 0 0,1-21 16,21 0-16,-21 21 0,21-22 15</inkml:trace>
  <inkml:trace contextRef="#ctx0" brushRef="#br1" timeOffset="126401.67">19113 6879 0,'0'0'0,"-21"0"0,21-21 0</inkml:trace>
  <inkml:trace contextRef="#ctx0" brushRef="#br1" timeOffset="126933.21">21442 6964 0,'0'-21'16,"0"42"-16,21-42 0,-21 0 0,0-1 0,21 22 15,-21-21-15,0 0 0,0 0 16,0 0-16,-21 21 16,21-21-16,-21 21 0,0 0 15,-1 0-15,1 0 0,0 21 16,0 0-16,0 0 0,0 0 0,-1 0 16,1 22-16,0-22 0,0 21 15,0 1-15,0-1 0,-1 0 0,1 1 16,0 20-16,21-42 0,-21 22 15,21-1-15,0 0 0,0-21 16,0 1-16,21 20 0,0-21 0,22 0 16,-22-21-16,0 21 0,21 1 15,-21-22-15,22 0 0,-22 0 0,21 0 16,1 0-16,-1 0 0,-21 0 0,21 0 16,1-22-16,-1 1 0,0 0 15,1 0-15,20 0 0</inkml:trace>
  <inkml:trace contextRef="#ctx0" brushRef="#br1" timeOffset="128148.09">22077 7091 0,'0'0'0,"0"-42"0,0 20 0,0 1 15,0 0-15,0 0 16,-21 21-16,-1 0 0,1 0 16,0 0-16,0 0 0,0 0 15,0 0-15,-22 21 0,22 0 16,0 0-16,-21 22 0,20-22 0,1 21 15,0-21-15,0 22 0,21-1 0,0-21 16,-21 22-16,21-22 0,0 21 16,0-21-16,0 0 0,0 1 0,0-1 15,21 0 1,0-21-16,0 0 0,0 0 0,1 0 16,-1 0-16,0 0 0,0 0 0,21-21 15,-42 0-15,22 21 16,-1-22-16,0 1 0,0-21 0,0 21 15,-21-22-15,21 22 0,-21-21 16,22 0-16,-22 20 0,0-20 0,0 21 16,0 0-16,21 0 0,-21-1 0,0 44 31,-21-1-15,21 21-16,0-21 0,0 22 15,0-22-15,0 21 0,0 0 0,0-20 16,0 20-16,0-21 0,0 0 15,0 22-15,21-22 0,0 0 0,0-21 16,0 21-16,0-21 0,1 0 16,-1 0-16,21 0 0,-21 0 15,0 0-15,1 0 0,20 0 0,-21 0 16,0-21-16,0 0 0,1 0 0,20-1 16,-42-20-16,21 21 0,0-21 15,-21-1-15,0 1 0,21 0 0,1-1 16,-22-20-16,21 20 0,-21 1 15,0 0-15,0-1 0,21 1 0,-21 21 16,0-21-16,0 20 0,-21 44 31,0 20-31,21-21 16,0 21-16,-22-20 16,22 20-16,-21 0 0,21 1 0,0-1 15,0 0-15,0 22 0,0-22 16,0 0-16,0 1 0,0-22 0,0 21 15,21-21-15,1 22 0,-1-22 0,0 0 16,0-21-16,0 21 0,0 0 16,1-21-16,-1 0 0,0 0 15,0 0-15,0 0 0,0-21 16,22 0-16,-22 0 0,0 0 16,0 0-16,0-22 0,1 1 0,-1 0 15,21-1-15,-21 1 0,0 0 16,22-22-16,-22 22 0,0-1 0,0 1 15,0 0-15,1-1 0,-1 1 16,-21 21-16,0 0 0,0 0 16,-21 42-1,-1 0-15,1 0 16,21 0-16,-21 22 0,0-22 16,0 21-16,21-21 0,0 22 0,-21-1 15,21 0-15,0 1 0,0-1 0,0 0 16,0 1-16,0-1 0,0-21 15,0 0-15,0 0 0,21 1 0,-21-1 16,21 0-16,0-21 16,0 21-16,0-21 0,1 0 15,-1 0-15,0 0 0,0 0 0,21-21 16,-20 21-16,20-21 0,-21 0 16,0-1-16,22 1 0,-22 0 0,0 0 15,0-21-15,0-1 0,0 22 16,1-21-16,-22 21 0,0-1 0,0 1 15,0 0-15,0 0 0,-22 21 16,1 0 0,0 0-16,0 0 0,21 21 0,-21 0 15,0 0-15,-1 1 0,22-1 16,0 0-16,0 21 0,0-21 16,0 1-16,0-1 0,0 0 0,0 0 15,0 0-15,0 0 0,22 1 16,-22-1-16,21-21 0,0 21 0,0-21 15,0 0-15,0 0 0,22 0 0,-22 0 16,21 0-16,1 0 0,-22 0 16,21 0-16,0-21 0,1 21 0,-1-21 15,-21 21-15,22-22 0,-22 1 16,21 0-16</inkml:trace>
  <inkml:trace contextRef="#ctx0" brushRef="#br1" timeOffset="128672.79">24257 7091 0,'0'0'0,"0"-64"32,-21 64-32,0 0 0,-1 0 15,1 0-15,0 0 0,-21 22 16,21-22-16,-1 21 0,1 0 0,-21 0 16,21 0-16,0 0 0,-1 22 15,1-22-15,0 21 0,21-21 0,0 1 16,0 20-16,0-21 0,0 0 15,0 0-15,0 1 0,0-1 16,21-21 0,0 0-16,1 0 0,-1 0 15,0 0-15,0 0 0,0 0 0,0-21 16,1-1-16,-1-20 16,0 21-16,0-21 0,0-1 0,0 1 15,1 0-15,20-1 0,-21 1 16,0 0-16,0-1 0,1 1 0,-22 0 15,21-1-15,0 1 0,-21 0 0,21 20 16,-21 1-16,0 0 0,0 42 31,-21 0-31,0 22 16,21-22-16,0 0 0,-21 21 16,-1 1-16,22-22 0,-21 21 0,21 1 15,0-1-15,0-21 0,0 21 16,0 1-16,0-1 0,0-21 0,0 22 15,0-22-15,0 0 0,0 0 16,21 0-16,1 0 0,-1-21 16,0 0-16,0 0 15,0 0-15,0 0 0,1 0 0,-1-21 16,0 21-16,-21-21 0,42 0 0,-21 0 16,1-22-16,-1 22 0</inkml:trace>
  <inkml:trace contextRef="#ctx0" brushRef="#br1" timeOffset="128973.62">25209 6646 0,'-84'43'31,"41"-22"-31,1 21 0,21 1 0,-21-1 16,-1 0-16,1 1 0,0-1 0,-1 21 15,1 1-15,0-1 0,-1 1 16,1-1-16,0 1 0,-1-22 0,22 22 16,-21-1-16,-1-20 0,22 20 15,0-21-15,-21 1 0,21-1 16,-1-21-16,1 22 0,0-22 0,0 0 16,0 0-16,21 0 0,0 0 0,-21 1 15,-1-1-15,1-21 31,0 0-15</inkml:trace>
  <inkml:trace contextRef="#ctx0" brushRef="#br1" timeOffset="129513.07">15557 8636 0,'0'0'0,"0"-21"0,0 42 31,0 21-15,0-20-16,0-1 0,0 0 16,0 21-16,0-21 0,0 1 0,0-1 15,0 21-15,0-21 0,0 0 0,0 1 16,0-1-16,-21-21 15,21 21-15,-21-21 32,21-21-32,0 0 0,0-1 15,0 1-15,0 0 0</inkml:trace>
  <inkml:trace contextRef="#ctx0" brushRef="#br1" timeOffset="129688.97">15579 8403 0,'0'0'0,"0"-21"16,-22 21-16,1 0 16,0 0-1,21 21 17,0 0-17,21-21-15,0 0 0,1 22 16</inkml:trace>
  <inkml:trace contextRef="#ctx0" brushRef="#br1" timeOffset="130180.69">15938 8488 0,'0'21'16,"0"0"-16,0 0 15,0 1-15,0-1 0,0 0 16,0 0-16,0 21 0,0-20 15,0-1-15,-21 0 0,21 0 0,0 21 16,0-20-16,-21-1 16,21 0-16,0 0 0,0 0 0,0 0 15,0 1 1,0-44 0,0 1-1,0 0-15,0 0 0,0 0 16,0-22-16,0 22 0,0-21 15,0 21-15,21-22 0,0 1 0,1 21 16,-1-21-16,0-1 0,21 22 16,1 0-16,-22 0 0,21 0 0,0-1 15,-20 22-15,20 0 0,-21 0 0,21 0 16,-20 22-16,-1-1 16,0 0-16,-21 0 0,0 21 0,0-20 15,0 20-15,0 0 0,0-21 16,0 22-16,0-1 0,0-21 0,0 0 15,0 22-15,0-22 0,0 0 0,0 0 16,0 0-16,0 1 16,21-22 15,-21-22-15,21 1-16,0 0 0,1 0 0,-1 0 0,-21 0 15,21-22-15</inkml:trace>
  <inkml:trace contextRef="#ctx0" brushRef="#br1" timeOffset="132361.45">16658 8573 0,'21'-43'0,"-42"86"0,63-107 16,-42 43-16,22 0 0,-1 21 16,-21-21-16,0 42 31,0 0-31,0 0 0,0 0 0,0 0 16,0 22-16,0-22 0,0 0 0,0 21 15,0-20-15,0 20 0,0-21 16,0 0-16,0 22 0,0-22 0,0 0 15,0 0-15,0 0 16,21-21-16,0 0 16,0 0-16,0 0 0,1 0 0,-1 0 15,0-21-15,0 0 16,0 0-16,0 0 0,-21-1 0,22 1 16,-22 0-16,21-21 0,-21 21 0,0-1 15,0 1-15,0-21 0,0 21 16,0 0-16,0-1 0,21 22 47,0 0-47,0 0 0,0-21 15,22 21-15,-22 0 0,21 0 16,1 0-16,-1-21 0,0 21 16,1 0-16,-1 0 0,0 0 0,-21-21 15,22 21-15,-22 0 0,0 0 16,-21 21-1,-21 0 1,0 0-16,0 1 0,-1-1 16,1 0-16,0 0 0,0 0 0,0 0 15,0 1-15,21 20 0,0-21 16,-22 0-16,22 0 0,0 1 16,0-1-16,0 0 0,0 0 0,0 0 15,22 0 1,-1-21-16,0 0 15,0 0-15,21 0 0,-20 0 16,-1 0-16,0-21 0,21 0 0,-21 21 16,1-21-16,20 0 0,-21 0 0,0-22 15,0 22-15,-21 0 0,0-21 16,22 20-16,-22-20 0,0 0 0,0 21 16,0-22-16,0 22 0,-22 0 15,1 0-15,0 0 0,0-1 0,0 1 16,0 21-16,-1 0 0,1 0 0,0 0 15,0 0-15,0 21 0,0 1 16,-1-1-16,22 0 0,0 0 16,0 0-16,0 0 0,0 1 15,0-1-15,0 0 0,22 0 16,-1-21-16,0 0 0,0 0 16,0 0-16,22 0 0,-22 0 15,21 0-15,0 0 0,1 0 0,-1 0 16,0-21-16,1 21 0,-1-21 0,0 0 15,1-1-15,-22 1 0,21 0 16,1 0-16,-22 0 0,0-22 0,0 1 16,0 21-16,-21-21 0,0-1 15,0 22-15,0-21 0,0 21 0,0-1 16,-21 44 15,0-1-31,21 0 0,0 21 0,-21-21 16,21 22-16,-21-1 0,21-21 15,0 22-15,-22-1 0,22 0 0,0-21 16,0 22-16,0-1 0,0-21 0,0 22 16,0-22-16,0 21 0,0-21 15,0 0-15,0 1 0,0-1 0,0 0 16,0 0-16,0-42 31,0 0-15,0 0-16,0-1 0,0 1 15,0-21-15,0 21 0,22 0 0,-1-1 16,0-20-16,0 21 0,0-21 0,0 20 16,22 1-16,-22-21 0,21 21 15,1 0-15,-22-1 0,0 22 0,21-21 16,-21 21-16,1 0 16,-22 21-16,0 1 15,0-1-15,-22 0 0,1 0 16,0 0-16,-21-21 0,21 21 15,-1 1-15,-20-22 0,21 21 0,0-21 16,0 0-16,-1 0 0,1 0 16,0 0-16,0 0 15,21-21 1,0-1 0,0 44 15,0-1-31,0 0 0,0 0 15,0 0-15,0 0 0,0 1 16,0-1-16,0 0 0,0 21 0,0-21 16,21 1-16,0-1 15,0 0-15,1-21 0,-1 21 0,0-21 16,21 0-16,1 0 0,-1 0 16,0 0-16,22 0 0,-22 0 15,0 0-15,1-21 0,-1 21 0,0-21 16,-20 0-16,20-1 0,-21 1 15,0-21-15,0 21 0,1 0 0,-1-1 16,0-20-16,-21 21 0,0 0 0,0 0 16,0-1-16,0 1 15,-21 21 1,0 0-16,-1 21 16,1 1-16,0-1 0,0-21 0,0 42 15,0-21-15,-1 0 0,22 1 0,0-1 16,-21 0-16,21 0 15,0 0-15,0 0 0,0 1 0,0-1 16,21-21-16,1 21 0,-1 0 0,0-21 16,21 21-16,1 0 0,-1-21 15,0 0-15,1 0 0,-1 22 0,0-22 16,22 0-16,-1 0 0,-20 0 16,20 0-16,-21 0 0,22 0 0,-22 0 15,1-22-15,-1 1 0,0 21 0,-21-21 16,22-21-16,-22 21 0,0-1 15,0-20-15,-21 21 0,0-21 0,21 20 16,-21 1-16,0 0 0,0 0 16,0 0-16,-21 0 0,0 21 15,0 0-15,0-22 0,-22 22 0,1 0 16,0 0-16,-1 0 0,-20 0 16,21 22-16,20-1 0,-20-21 0,21 21 15,-21 0-15,20 64 16,22-64-16,0 0 0,0 0 15,0 0-15,0 1 0,0-1 0,22 0 16,-1-21-16,0 21 0,0-21 16,0 0-16,0 0 0,1 0 0,-1 0 15,0 0-15,0 0 0,0 0 16,0-21-16,1 0 0,-1 0 16,0-1-16,0 1 0,0 0 0,0-21 15,1 21-15,-1-22 0,21 22 16,-21-21-16,0-1 0,22 1 0,-22 0 15,0-1-15,0 1 0,0 0 0,1-1 16,-22 22-16,0 0 0,0 0 16,0 0-16,0 0 0,-22 42 31,1 0-31,0 0 0,0 0 0,0 22 16,21-22-16,-21 21 0,-1-21 15,22 22-15,-21-1 0,21-21 16,0 21-16,0 1 0,0-1 0,0-21 15,0 22-15,0-22 0,0 21 16,21-21-16,1 0 0,-1 1 0,-21-1 16,21 0-16,0 0 0,0-21 0,22 0 15,-22 0-15,0 0 0,21 0 16,-21 0-16,1 0 0,20 0 0,-21 0 16,21-21-16,-20 0 0,-1 21 15,0-21-15,0-1 0,0 1 0,-21 0 16,0 0-16,21 0 0,-21 0 0,0-1 15,0 1-15,0 0 16,22 21-16,-1-21 16</inkml:trace>
  <inkml:trace contextRef="#ctx0" brushRef="#br1" timeOffset="132576.35">20934 8678 0,'-21'0'16,"21"22"15,-22-22-31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8T01:41:49.3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 953 0,'-21'0'0,"21"-22"46,0 1-46,0 0 16,21 21-16,-21-21 0,22 0 16,-1 0-16,-21-1 0,21 1 15,-21 0-15,0 0 16,0 0-16,0 0 16,-21 21-1,0 0 1,-1 0-16,1 0 0,0 0 15,0 0-15,-21 21 0,20 0 16,1-21-16,-21 21 0,21 0 0,0 0 16,-1 1-16,1-22 0,21 21 15,0 0-15,-21 0 0,21 0 16,0 0-16,0 1 16,0-1-16,0 0 15,21-21-15,0 0 16,1 21-16,-1 0 0,0-21 15,0 0-15,0 21 0,0 1 16,1-22-16,-1 21 16,0-21-16,0 21 0,0-21 0,0 21 15,1-21-15,-1 21 0,0 0 16,0 1-16,-21-1 0,0 0 0,0 0 16,0 0-16,0 22 0,0-22 15,0 0-15,-21 21 0,0-21 16,0 1-16,-1-1 0,1 21 0,0-21 15,-21 0-15,21 1 16,-1-22-16,1 21 0,-21-21 0,21 0 16,0 0-16,-1 0 0,1 0 15,0-21-15,0 21 0,0-22 0,0 1 16,-22 0-16,22 0 0,0 0 16,0 0-16,0-1 0,-1 1 0,22 0 15,-21 0-15,21 0 0,-21 0 16,21-1-16,-21 1 0,21 0 15,0 0-15,21 0 32,0 21-32,0 0 15,1 0-15,-1 0 0,0 0 16</inkml:trace>
  <inkml:trace contextRef="#ctx0" brushRef="#br0" timeOffset="873.5">1270 1122 0,'0'21'46,"0"0"-30,0 0-16,0 1 16,0-1-16,0 0 0,-21 0 15,21 0-15,0 0 0,0 1 0,0-1 16,0 0-16,0 0 0,0 0 16,0 0-16,0 1 15,21-22-15,0 0 16,0 0-16,0 0 0,1 0 15,20 0-15,-21 0 0,0 0 0,0-22 16,22 22-16,-22-21 0,0 0 16,0 21-16,0-21 0,-21 0 15,22 0-15,-22-1 0,21 1 16,-21 0-16,0 0 0,0 0 0,0 0 16,0-1-16,0 1 15,0 0-15,0 0 16,0 42 31,0 0-47,0 0 15,0 1-15,0-1 0,0 0 0,0 0 16,0 21-16,0-20 16,0 20-16,0-21 0,0 21 0,0-20 15,0 20-15,0 21 0,0-20 16,0-1-16,0 22 0,21-22 0,-21 21 15,21-20-15,-21 20 0,0-20 16,0 20-16,21 1 0,-21-22 0,0 21 16,0-20-16,0 20 0,0 1 15,0-1-15,0-20 0,0 20 0,0-21 16,0 22-16,-21-22 0,0 1 16,0-1-16,21 0 0,-21-21 15,-1 22-15,1-22 0,21 0 0,-21 0 16,0 0-16,-21-21 0,20 22 0,1-22 15,-21 0-15,21 0 16,-22 0-16,1 0 0,-21 0 0,20-22 16,1 1-16,-22 0 0,22 0 15,-21 0-15,-1-22 0,22 1 0,-22 0 16,1-1-16,-1 1 0,22-21 16,0 20-16,-1 1 0,22-22 0,0 22 15,0 0-15,21-1 16,0 22-16,0-21 0,0 21 0,0-22 15,21 22-15,0 0 0,-21-21 16,21 21-16,0-1 0,1 1 16,-1 0-16,0 0 0,0-21 0,-21 20 0,21 1 15,0-21-15,22 21 16</inkml:trace>
  <inkml:trace contextRef="#ctx0" brushRef="#br0" timeOffset="1497.18">1778 1185 0,'-21'0'31,"0"0"-31,21 22 16,0-1 0,0 0-16,0 0 0,0 0 15,0 0-15,0 1 0,0-1 0,0 0 16,0 0-16,0 21 0,0-20 16,0-1-16,0 0 0,0 0 15,0 0 1,0-42 31,0 0-47,0 0 15,0 0-15,0-1 0,0 1 0,0 0 16,0 0-16,0-21 0,0 20 16,0 1-16,0 0 0,21 0 15,0 0-15,0 0 0,0-1 0,0 22 16,1-21-16,-1 0 0,0 21 15,0 0-15,21 0 0,-20 0 0,-1 0 16,0 0-16,0 0 16,0 21-16,0 0 0,1 1 0,-1-1 15,0 0-15,-21 21 0,0-21 16,0 1-16,0 20 0,0-21 0,0 0 16,0 22-16,0-22 0,0 0 15,0 0-15,-21 0 0,21 0 0,0 1 16,-21-1-16,21-42 47,0-1-32,0 1-15,21 0 0,0 0 16</inkml:trace>
  <inkml:trace contextRef="#ctx0" brushRef="#br0" timeOffset="1773.02">2434 868 0,'0'0'0,"0"-21"31,0 42-15,0 0-16,-21 0 0,21 22 15,0-1-15,-21-21 16,21 21-16,-21 1 0,21-1 0,0 0 15,0 1-15,-22-1 0,22 0 16,-21 1-16,21-22 0,0 21 0,0-21 16,0 1-16,0-1 0,0 0 15,0 0-15,0 0 16</inkml:trace>
  <inkml:trace contextRef="#ctx0" brushRef="#br0" timeOffset="2025.9">2159 1228 0,'0'-21'31,"21"21"-16,0 0-15,0 0 0,22-22 16,-22 22-16,21 0 0,-21 0 0,1 0 16,20-21-16,-21 21 0,0 0 15,0 0-15,1 0 0,-1 0 0,0 0 16</inkml:trace>
  <inkml:trace contextRef="#ctx0" brushRef="#br0" timeOffset="2704.71">2900 1355 0,'0'-21'32,"0"-1"-32,0 1 15,0 0-15,0 0 0,0 0 16,0 0-16,0-1 16,0 1-16,0 0 0,0 0 15,-21 0-15,-1 21 16,1 0-16,0 0 15,0 0-15,0 0 16,0 0-16,-1 21 0,1-21 0,0 21 16,-21 0-16,21 22 0,-1-22 15,1 0-15,0 21 0,0-21 0,21 1 16,0 20-16,-21-21 0,21 0 16,0 0-16,0 1 0,0-1 0,0 0 15,21-21-15,0 0 16,0 0-16,0 0 0,1 0 15,-1 0-15,0 0 0,0 0 16,0 0-16,0 0 0,1-21 0,-1 0 16,0 21-16,21-22 0,-21 1 15,1 0-15,-1-21 0,0 21 0,0-1 16,0 1-16,-21 0 16,0 0-16,21 0 0,-21 0 0,0-1 15,0 44 16,-21-1-31,21 0 16,-21 0-16,21 0 0,0 0 0,0 1 16,0-1-16,0 0 0,0 0 15,0 0-15,0 0 0,0 1 16,0-1 0,21-21-16,0 0 0,1 0 15,-1 0 1,0 0-16,0 0 0,0 0 15,0-21-15,1-1 16</inkml:trace>
  <inkml:trace contextRef="#ctx0" brushRef="#br0" timeOffset="3272.41">3260 1101 0,'0'0'16,"0"-21"-16,0-1 0,21 22 15,-21-21-15,21 21 16,0-21-16,0 21 16,0 0-1,1 0-15,-1 0 0,-21 21 0,21-21 16,0 21-16,0 1 0,-21-1 16,0 21-16,0-21 0,21 0 0,-21 1 15,0 20-15,0-21 0,0 0 0,0 22 16,-21-22-16,21 0 0,-21 0 15,0 0-15,0 0 0,21 1 16,-21-22-16,-1 21 16,22-42 31,22-1-47,-1 1 0,0 0 15,0 0-15,0 0 0,0-22 0,1 22 16,20-21-16,-21 21 0,0-22 15,0 22-15,1 0 0,-1-21 0,0 21 16,0-1-16,0 22 0,0-21 16,1 0-16,-1 21 0,-21 21 31,0 0-31,0 1 0,-21-1 16,-1 21-16,1-21 15,0 22-15,0-22 0,0 21 0,21-21 0,0 22 16,-21-22-16,21 0 0,0 0 15,0 0-15,0 0 0,0 1 16,0-1-16,21-21 16,0 0-16,0 21 0,0-21 15,0 0-15,22 0 0,-22 0 0,0 0 16,21 0-16,-20-21 0,20 21 16,-21 0-16,21-21 0</inkml:trace>
  <inkml:trace contextRef="#ctx0" brushRef="#br0" timeOffset="3977.01">762 1947 0,'0'0'0,"-21"0"16,-43 0 0,85 0 30,1 0-30,-1 0-16,0 0 0,21 0 16,1 0-16,-1 0 0,21 0 15,1 0-15,-1 0 0,22 0 0,0 0 16,21 0-16,-1 0 0,-20 0 16,21 0-16,0-21 0,0 21 0,21 0 15,-22-21-15,22 21 0,-21 0 16,21 0-16,0-21 0,-21 0 15,0 21-15,0 0 0,0-21 0,-1 21 0,-20 0 16,0 0-16,-1-22 16,1 22-16,-21 0 0,-1 0 0,1 0 15,-22 0-15,0 0 0,-21 0 16,1 0-16,-1 0 0,0 0 31,0 0 0</inkml:trace>
  <inkml:trace contextRef="#ctx0" brushRef="#br0" timeOffset="5044.92">4720 1058 0,'0'22'15,"0"-1"1,0 0-1,21-21 17,0 0-32,1 0 15,-1 0-15,-21-21 16,21 21-16,0-21 0,-21-1 16,21 22-16,-21-21 15,0 0-15,0 0 16,-21 21-1,0 0-15,0 0 0,0 0 0,-1 0 16,1 0-16,21 21 16,-21-21-16,0 21 15,21 0 1,0 1-16,0-1 16,0 0-1,21-21 1</inkml:trace>
  <inkml:trace contextRef="#ctx0" brushRef="#br0" timeOffset="5976.65">4741 1503 0,'21'0'15,"1"0"1,-1 0 0,-21-21-1,0 0 1,-21 21-1,-1 0 1,1 0-16,0 21 16,0 0-1,21 0-15,0 0 16,0 0-16,0 1 16,21-22-1,0 0 1,0 0-1,1 0-15,-1 0 0,0-22 16,-21 1 0,0 0-16,0 0 15,0 0 1,0 0-16,0-1 0,-21 22 16,0 0-16,21-21 15,-22 21-15,1 0 0,0 0 16,21 21-16,0 1 15,-21-1-15,21 0 16,0 0-16,0 0 16,0 0-1,21-21-15,0 0 16,0 0-16,1 0 16,-1 0-16,0 0 15,-21-21-15,0 0 16,21 0-16,-21 0 15,0 0-15,0-1 0,-21 22 16,21-21-16,-21 21 16,0 0-16,-1 0 15,1 0-15,21 21 16,-21-21 0,21 22-16,0-1 0,0 0 15,0 0 1,0 0-1,21-21 1</inkml:trace>
  <inkml:trace contextRef="#ctx0" brushRef="#br0" timeOffset="17519.9">5673 2498 0,'0'0'0,"0"-21"16,0-1 15,0 1 16,21 21-16,-21-21-15,21 21 109,-21-21 0,0 0-16,21 21-93,-21 21 109,0 0-110,0 0-15,21 0 0,-21 1 0,0 20 16,21 0-16,-21-21 15,0 22-15,0-1 0,0 0 0,22 1 0,-22-1 16,0 0-16,0 1 0,21-1 16,-21 0-16,0 22 0,0-22 15,0 1-15,0 20 0,0-21 0,0 22 16,0-1-16,0-20 0,0-1 16,0 22-16,0-22 0,0 0 0,0 1 15,0-1-15,0 0 0,0-21 16,0 22-16,0-22 0,0 0 0,-21 0 15,21 0-15,0 1 0,0-1 0,0 0 16,0-42 15,0 0-31,0-1 0,0-20 16,0 21 0,-22 0-16,22 0 0</inkml:trace>
  <inkml:trace contextRef="#ctx0" brushRef="#br0" timeOffset="18080.57">5630 2582 0,'0'0'0,"-21"-21"31,21 0-31,-21 21 0,21-21 16,0 0 0,0 0-16,0-1 15,0 1-15,21 21 0,0-21 16,-21 0-16,21 21 0,1-21 0,20 21 15,-21-21-15,0 21 16,22 0-16,-22-22 0,21 22 0,-21 0 0,22 0 16,-22 0-16,0 0 15,21 0-15,-21 0 0,1 0 0,-1 0 16,0 0-16,0 43 0,0-22 16,0 0-16,-21 21 0,0-20 0,0 20 15,0 0-15,0 1 0,0-1 0,-21 0 16,0-21-16,0 22 0,0-1 15,-22-21-15,22 0 0,-21 1 0,21-1 16,0 0-16,-1 0 0,1 0 16,0-21-16,0 0 0,0 21 0,0-21 15,-1 0 1,22-21 15,0 0-15,0 0-16,22 0 15,-1 0-15,0 21 16,-21-22-16</inkml:trace>
  <inkml:trace contextRef="#ctx0" brushRef="#br0" timeOffset="18632.54">6308 2413 0,'0'-21'16,"21"42"15,-21 0-15,0 22-16,0-22 16,0 0-16,0 21 0,0 1 0,0-22 15,0 21-15,0-21 0,0 22 0,0-22 16,0 0-16,0 21 15,0-21-15,0 1 0,21-1 0,-21 0 0,0 0 16,21-21 0,0 0-16,0 0 0,1 0 15,-1 0-15,0 0 0,0 0 16,0 0-16,0-21 0,1 0 0,-1 0 16,0-1-16,0 1 0,0-21 0,0 21 15,1-22-15,-1 22 0,0-21 16,-21 0-16,0-1 0,0 1 0,0 21 15,0-22-15,0 22 0,0 0 16,0 0-16,0 0 0,0 0 0,0 42 31,0 0-15,0 0-16,-21 21 0,21-20 16,0 20-16,0 0 0,0 1 15,0-22-15,0 21 0,0 0 0,0-20 16,0 20-16,0-21 0,0 21 15,0-20-15,0-1 0,21 0 0,0 0 16,0 0-16,0-21 16,1 0-16,-1 0 0,0 0 15,0 0-15,0 0 0,0 0 0,1-21 16,-1 0-16</inkml:trace>
  <inkml:trace contextRef="#ctx0" brushRef="#br0" timeOffset="19232.2">7345 2032 0,'-43'85'15,"43"-64"-15,0 0 16,-21 21-16,21 1 0,0-1 0,0 0 15,0 1-15,0-1 0,0 0 16,0 1-16,0-1 0,0 0 16,-21 1-16,21-1 0,0 0 0,0-20 15,0-1-15,0 0 0,0 0 16,0 0-16,0 0 0,0 1 16,0-44 15,0 1-31,0 0 15,0 0-15,0 0 0,0 0 16,0-22-16,0 22 0,0-21 0,0 21 16,21-22-16,-21 22 0,21-21 15,-21 21-15,22-1 0,-1-20 16,0 21-16,0 0 16,0 0-16,0 21 0,22 0 0,-22 0 15,0 0-15,0 0 0,0 0 0,22 21 16,-22 0-16,0 21 0,0-21 15,0 1-15,1 20 0,-22 0 0,0-21 16,0 22-16,0-22 0,0 0 16,0 21-16,0-20 0,-22-1 0,1 0 15,-21 0-15,21 0 0,0 0 0,-22 1 16,22-22-16,0 21 0,0-21 16,0 0-16,-1 0 0,1 0 0,0 0 15,0 0-15,0 0 16,0 0-1,21-21-15,0-1 16,0 1 0,21 0-16,0 0 0,0 0 15</inkml:trace>
  <inkml:trace contextRef="#ctx0" brushRef="#br0" timeOffset="20232.62">8086 2074 0,'-22'0'16,"1"0"0,21 22-16,0-1 0,-21 0 15,21 21-15,-21-21 0,21 1 16,0 20-16,0 0 0,0 1 0,0-1 15,-21 0-15,21 1 0,0-1 0,0 0 16,-21 1-16,21-1 0,0 0 16,0-21-16,0 22 0,0-22 0,0 0 15,0 0-15,21 0 0,0 1 16,0-1-16,0-21 16,0 0-16,1 0 0,-1 0 15,0 0-15,0 0 0,-21-21 16,21-1-16,0 22 0,1-42 0,-1 21 15,0 0-15,0 0 0,0-22 16,0 1-16,-21 21 0,0-22 0,22 22 16,-1-21-16,-21 21 0,0 0 15,0-1-15,0 44 32,0-1-32,0 0 0,0 0 15,0 0-15,0 0 0,0 22 0,0-22 0,0 0 16,0 21-16,0-20 15,0-1-15,21 0 0,-21 0 0,21 0 16,-21 0-16,0 1 0,21-22 16,0 21-16,1 0 0,-1-21 15,0 0-15,0 0 0,0 0 16,0 0-16,1-21 16,-22 0-16,21-1 0,0 1 0,0 0 15,0 0-15,0-21 0,1 20 16,-1-20-16,0 0 0,0-1 0,21 1 15,-20 0-15,-1 21 0,21-22 16,-21 22-16,0 0 0,1 0 0,-1 0 16,0 21-16,0 0 15,-21 21 17,0 0-17,0-42 32,0 0-31,0-1-1,0 1-15,0 0 16,-21 21 15,0 0-31,0 21 16,21 0-16,-22 1 15,1-1-15,21 0 0,0 21 0,-21-21 16,0 22-16,0-1 0,21 0 16,0-20-16,0 20 0,0 0 0,0-21 15,0 1-15,0 20 0,0-21 0,0 0 16,21-21-16,0 21 0,0 1 16,0-22-16,22 0 0,-22 0 0,0 0 15,21 0-15,-20 0 0,20 0 16,-21 0-16,21-22 0,-20 1 0,-1 21 15,21-21-15,-21 0 0,0 0 16,1 0-16,-1-22 0,0 22 16,-21-21-16,21-1 0,0 1 0,-21 21 15</inkml:trace>
  <inkml:trace contextRef="#ctx0" brushRef="#br0" timeOffset="20648.39">8572 1969 0,'-63'0'15,"126"0"-15,-147 21 0,84 0 16,-21-21-16,21 21 0,-22-21 15,22 21-15,-21-21 0,21 21 16,21 1 0,1-22-1,-1 0-15,0 0 16,0 0-16,0 0 0,0-22 0,1 1 16,-1 21-16,0-21 0,-21 0 15,0 0 1,0 0-16,-21 21 15,0 0 1,-1 0-16,1 0 0,0 0 16,21 21-16,-21-21 0,21 21 15,-21-21-15,21 21 0,0 0 0,0 0 32</inkml:trace>
  <inkml:trace contextRef="#ctx0" brushRef="#br0" timeOffset="21220.97">11049 2223 0,'0'0'0,"0"-22"16,0 1-16,0 0 31,21 21-31,0 0 16,0 0-16,1 0 15,-1 0-15,0 21 0,0 0 0,0-21 16,-21 22-16,21 20 0,1-21 0,-1 0 16,-21 22-16,21-1 0,-21 0 15,21 1-15,-21-1 0,0 0 0,0 1 16,0-1-16,0-21 0,0 21 16,0-20-16,0 20 0,0-21 0,0 0 15,0 0-15,0 1 31,0-44-15,0 1-16,0 0 16</inkml:trace>
  <inkml:trace contextRef="#ctx0" brushRef="#br0" timeOffset="21504.81">11557 2159 0,'-21'64'31,"0"-43"-31,21 0 0,-22 0 16,22 21-16,-21-20 0,0 20 15,0 0-15,21 1 0,-21-22 0,0 21 16,-1 0-16,22-20 0,-21 20 15,21-21-15,-21 0 0,21 22 0,0-22 16,0 0-16,0 0 0,21-21 31,0 0-31,1 0 16,-1-21-16</inkml:trace>
  <inkml:trace contextRef="#ctx0" brushRef="#br0" timeOffset="21988.53">11832 2265 0,'0'0'16,"-21"0"15,21 21-31,0 0 0,0 0 0,-21 1 16,21-1-16,-21 0 0,21 21 15,-22-21-15,22 22 0,-21-1 16,21-21-16,0 22 0,0-22 0,0 21 16,0-21-16,0 0 0,0 1 0,0-1 15,0 0-15,0 0 0,21-21 16,1 21-16,-1-21 0,0 0 16,0 0-16,0 0 0,22 0 15,-22 0-15,0 0 0,0-21 0,0 0 16,0 21-16,1-21 0,20 0 15,-42-1-15,21 1 0,0-21 0,0 21 16,-21-22-16,0 1 0,0 21 16,0-21-16,0-1 0,0 1 15,0 21-15,0-22 0,0 22 0,0 0 16,-21 0-16,21 0 0,-21 21 0,0 0 16,0 0-16,0 0 15,-1 0-15,1 0 0,0 0 0,0 0 16,0 21-16,0 0 0,-1 0 15,1-21-15,21 21 0,0 1 0,-21-1 16,21 0-16,0 0 16,21-21-1,0 0-15,1 0 0</inkml:trace>
  <inkml:trace contextRef="#ctx0" brushRef="#br0" timeOffset="22312.39">12573 2265 0,'-21'0'31,"21"21"-31,-21-21 0,21 21 16,-22 0-16,22 1 0,0-1 15,0 21-15,0-21 0,-21 0 16,21 1-16,0 20 0,0-21 0,-21 0 16,21 0-16,0 1 0,0-1 15,0 0-15,0 0 0,0 0 0,0 0 16,0 1 0,0-44 15,0 1-31,0 0 15</inkml:trace>
  <inkml:trace contextRef="#ctx0" brushRef="#br0" timeOffset="22708.16">12425 2032 0,'0'0'0,"0"21"15,0 0 1,21-21 0,0 0-16,0 0 0,0 0 15,1 0-15,-1 0 0,0 0 16,0 0-16,-21-21 15,21 21-15,-21-21 16,0 0-16,0 0 0,0 0 16,-21 21-1,0-22-15,0 22 16,0 0-16,-1 0 0,1 0 16,0 22-16,0-1 0,21 0 15,0 0-15,-21-21 16,21 21-16,0 0 0,0 1 15,0-1-15,21 0 16,0 0-16</inkml:trace>
  <inkml:trace contextRef="#ctx0" brushRef="#br0" timeOffset="23452.74">13208 2350 0,'0'0'0,"0"-43"31,0 22-31,-21 21 0,0-21 0,-1 0 15,1 21-15,21-21 0,-21 21 16,0 0-16,0 0 0,0 0 0,-1 0 16,1 0-16,0 0 0,0 0 15,0 21-15,-22 0 0,22 0 0,0 0 16,0 0-16,0 1 0,0-1 16,-1 21-16,22-21 0,0 22 15,0-22-15,0 21 0,0-21 0,0 0 16,0 22-16,0-22 0,0 0 15,22 0-15,-22 0 0,21 1 0,0-22 16,0 21-16,0-21 0,0 0 0,1 0 16,-1 0-16,0 0 0,0 0 15,0 0-15,0 0 0,1-21 0,-1-1 16,0 1-16,0 0 0,0 0 16,-21 0-16,21-22 0,-21 22 0,22-21 15,-1 0-15,0-1 0,-21 1 16,21 0-16,0-22 0,0 22 15,-21-1-15,22 1 0,-1 0 0,-21-1 16,0 1-16,21 0 0,-21-1 16,21 22-16,-21 0 0,0-21 0,0 21 15,0-1-15,0 1 0,0 0 16,0 42 15,-21 0-31,21 1 0,-21 20 16,21 0-16,-21-21 0,21 22 15,0-1-15,0 0 0,0 1 0,0-1 16,-22 22-16,22-22 0,-21 0 0,21 1 16,0-1-16,0 0 15,0 1-15,0-1 0,0 0 0,0-21 16,0 1-16,21-1 0,1 0 16,-1 0-16,0 0 0,0-21 0,21 0 15,-20 0-15,20 0 0,-21 0 0,21 0 16,-20 0-16,20 0 0,-21-21 15,0 0-15,0 0 0,1 0 0,-1-1 16</inkml:trace>
  <inkml:trace contextRef="#ctx0" brushRef="#br0" timeOffset="33237.17">15769 2350 0,'21'0'16,"-21"-22"-1,0 1-15,0 0 0,0 0 16,0 0 0,0 0-16,-21 21 0,21-22 0,-21 22 15,0-21-15,0 21 16,-1-21-16,1 21 0,0 0 0,0 0 16,0 0-16,0 0 0,-1 0 0,1 0 15,0 0-15,0 0 0,0 21 16,-22 0-16,22-21 0,0 22 0,0-1 15,0 0-15,0 0 16,-1 21-16,1-20 0,0-1 0,0 21 16,0-21-16,21 22 0,0-22 0,0 21 15,0-21-15,0 0 0,0 1 16,0-1-16,0 21 0,21-42 0,0 21 16,0 0-16,0-21 0,1 0 15,-1 22-15,0-22 0,21 0 0,-21 0 16,1 0-16,20-22 0,-21 22 15,21-21-15,-20 0 0,-1 0 0,21-21 16,-21 20-16,0-20 0,1 0 0,-1-1 16,0 1-16,0 0 0,0-1 15,0 1-15,1 0 0,-22-1 16,0 1-16,21 0 0,-21-1 16,21 1-16,-21 21 0,0-21 0,0-1 15,0 22-15,0-21 0,0 21 16,0-1-16,0 1 0,-21 42 31,21 1-31,-21 20 0,-1-21 16,22 21-16,0 1 0,0-1 0,-21-21 15,21 22-15,0-1 0,-21 0 16,21 1-16,0-1 0,0 0 0,0 1 16,0-1-16,0-21 0,0 21 15,0 1-15,0-22 0,0 0 16,21 21-16,0-20 0,-21-1 0,22 0 15,-1 0-15,0-21 16,0 0-16,0 0 0,0 0 16,1-21-16,-1 0 15,0 0-15</inkml:trace>
  <inkml:trace contextRef="#ctx0" brushRef="#br0" timeOffset="33672.94">16192 2350 0,'0'0'0,"0"21"15,-21-21 1,42 0 15,1 0-31,-1 0 0,0 0 0,21-21 16,-21-1-16,1 1 15,-1 21-15,0-21 0,0 0 16,-21 0 0,-21 21-1,0 0-15,0 0 16,-1 0-16,-20 0 0,21 0 16,0 21-16,0 0 0,-22-21 15,22 21-15,0 0 0,21 1 0,0-1 16,-21 21-16,21-21 0,0 0 15,0 1-15,0 20 0,0-21 0,0 0 16,0 0-16,21-21 0,0 22 0,0-1 16,22-21-16,-22 21 15,0-21-15,0 0 0,0 0 0,22 0 16,-22 0-16,21 0 0,-21-21 16,22 0-16,-1-1 0,-21 1 0,21 0 15,1 0-15,-22-21 0,0 20 16</inkml:trace>
  <inkml:trace contextRef="#ctx0" brushRef="#br0" timeOffset="34396.51">16849 2180 0,'0'21'16,"-22"1"0,22-1-16,-21 0 0,21 0 0,-21 0 15,21 0-15,0 22 0,0-22 16,-21 0-16,21 21 0,-21-20 0,21-1 15,0 0-15,0 21 0,0-21 16,0 1-16,0-1 0,0 0 16,0 0-1,0-42 17,0 0-17,0 0-15,0-1 0,0-20 0,0 21 16,0-21-16,0 20 0,0-20 0,0 21 15,21-21-15,0 20 0,-21-20 16,21 21-16,0 0 0,-21 0 0,22-1 16,-1 22-16,0-21 0,0 21 15,0 0-15,0 0 0,1 0 0,-1 0 16,0 0-16,-21 21 16,0 1-16,21-1 0,0 0 15,-21 0-15,0 0 0,0 22 0,0-22 16,0 0-16,0 21 0,0-21 15,0 1-15,0-1 0,0 0 0,0 0 16,0 0-16,0 0 0,0 1 16,0-44 31,0 1-47,0 0 0,0 0 15,0-21-15,0 20 0,0 1 0,0-21 16,21 0-16,1 20 0,-1-20 15,0 21-15,0 0 0,21-22 16,-20 22-16,-1 0 0,21 21 16,-21-21-16,0 21 0,1 0 0,-1 0 15,0 0-15,0 21 0,0 0 0,0 0 16,-21 1-16,0-1 0,22 0 16,-22 21-16,0-21 0,0 22 0,0-22 15,0 21-15,0-21 0,0 1 16,0 20-16,0-21 0,0 0 0,0 0 15,0 1-15,0-1 16,-22-21 0,22-21 15,0-1-15,22 1-16,-1 0 0</inkml:trace>
  <inkml:trace contextRef="#ctx0" brushRef="#br0" timeOffset="35257.01">18013 2159 0,'0'0'0,"0"-21"0,-21 21 16,-1 0 15,1 0-31,0 0 15,0 21-15,0 0 0,0 0 0,21 1 16,-22-1-16,1 0 0,0 0 16,0 21-16,0-20 0,0 20 0,21-21 15,0 21-15,-22 1 0,22-22 16,0 21-16,0-21 0,0 1 0,0-1 16,0 0-16,0 0 0,0 0 15,22 0-15,-1-21 0,0 22 16,0-22-16,0 0 0,0 0 0,1 0 15,-1 0-15,21 0 0,-21 0 16,0-22-16,1 22 0,-1-21 0,0 0 16,0 0-16,0 0 0,0 0 15,1-22-15,-1 22 0,0-21 0,0 21 16,-21-22-16,0 1 0,21 21 0,-21 0 16,0-22-16,0 22 0,0 0 15,0 0-15,0 0 0,0-1 16,-21 22-16,21-21 0,-21 21 15,0 0-15,0 0 0,-1 0 16,1 0-16,-21 0 0,21 21 16,0 1-16,-1-1 0,1 0 15,-21 0-15,21 0 0,0 0 0,-1 1 16,1-1-16,0 21 0,0-21 16,21 0-16,0 22 0,-21-22 0,21 0 15,0 0-15,0 0 0,0 1 16,0-1-16,0 0 0,0 0 0,21 0 15,0 0-15,0-21 0,0 22 16,1-22-16,-1 0 0,0 0 16,0 0-16,0 0 0,0 0 0,1 0 15,-1-22-15,0 1 16,0 0-16,0 21 0,0-21 0,1 0 16,-1-22-16,0 22 0,0 0 0,-21-21 15,21 21-15,-21-22 0,21 1 16,-21 21-16,0-22 0,0 22 0,0-21 15,0 21-15,0 0 0,0-1 16,0 1-16,0 0 0,-21 21 0,0 0 16,0 0-16,0 0 0,0 0 15,-1 0-15,1 0 0,-21 21 0,21 0 16,-22 1-16,22-1 0,0 0 16,-21 0-16,21 21 0,-1-20 15,-20-1-15,21 21 0,21-21 0,-21 0 16,21 22-16,-21-22 0,21 0 15,0 0-15,0 0 0,0 1 0,0-1 16,0 0-16,0 0 16,21-21-16,0 0 0,0 0 0,0 0 15,0 0-15,1 0 0,-1 0 16,0 0-16</inkml:trace>
  <inkml:trace contextRef="#ctx0" brushRef="#br0" timeOffset="35836.69">19008 1842 0,'0'0'0,"0"-22"15,0 1 1,-22 21 15,1 0-15,0 0-16,0 21 15,0 1-15,0-1 16,-1 0-16,-20 0 16,21 21-16,0 1 0,0-22 0,-1 21 0,-20-21 15,21 22-15,0-1 0,0-21 16,-1 22-16,1-22 0,0 21 15,21 0-15,0-20 0,-21 20 0,21 0 16,0 1-16,0-22 0,0 21 16,0-21-16,0 0 0,0 22 0,21-22 15,-21 0-15,21 0 0,0-21 16,-21 21-16,22 1 0,-1-22 0,0 0 16,0 0-16,0 0 15,0 0-15,1 0 0,-1 0 0,0 0 16,0 0-16,0 0 0,0 0 15,1 0-15,-1-22 0,0 1 16,0 21-16,0-21 0,0 0 0</inkml:trace>
  <inkml:trace contextRef="#ctx0" brushRef="#br0" timeOffset="37192.81">19706 1820 0,'-21'0'15,"42"22"79,0-1-94,0-21 0,1 21 16,-1-21-16,0 21 0,0 0 15,0-21-15,0 21 0,-21 1 0,22-1 16,-1 0-16,0-21 0,0 21 16,0 0-16,-21 0 0,21 1 0,-21-1 15,22 21-15,-22-21 0,0 0 16,0 1-16,0-1 0,0 0 15,0 0-15,0 21 0,0-20 0,0-1 0,0 21 16,-22-21-16,1 22 16,0-22-16,0 0 0,0 0 0,0 0 15,-1 0-15,1 1 0,0-1 16,0 0-16,0-21 0,0 21 0,-1 0 16,1-21-16,0 0 0,0 21 15,0-21-15,0 0 0,21 22 16,21-22 31,0-22-32,0 1-15,0 21 16,0-21-16,1 0 0,-1 0 16,0 0-16,0-1 0,0 1 15,0 0-15,1 0 0,-1 0 16,-21-22-16,21 22 0,0 0 0,0-21 15,-21 21-15,0-1 0,21-20 16,-21 21-16,0 0 0,22 0 0,-22-1 16,0 1-16,0 0 0,0 0 15,0 0-15,0 0 0,-22-1 16,1 1-16,0 21 0,21-21 16,-21 21-16,0-21 0,0 21 0,-1-21 15,1 21-15,0 0 16,0 0-16,0 0 0,21-21 15,-21 21-15,-1 0 0,1 0 16,21-22-16,-21 22 31,21-21-15,21 21 125,0 0-126,1 21-15,-1-21 16,0 22-16,0-22 0,-21 21 15,21-21-15,0 21 0,-21 0 16,22 0-16,-1 0 0,-21 1 16,0-1-16,0 0 0,21 0 15,-21 0-15,0 0 0,0 1 16,0-1-16,0 0 16,0 21-16,0-21 0,0 1 0,0-1 15,-21 0-15,21 21 0,-21-21 16,-1 1-16,22-1 0,-21 0 0,0 0 15,0 0-15,0 0 0,0 1 0,-1-1 16,1-21-16,21 21 0,-21-21 16,0 21-16,0-21 0,0 0 0,21 21 15,-22-21-15,1 0 16,21-21 15,0 0-31,0 0 16,0 0-16,0-1 15,0-20-15,0 21 0</inkml:trace>
  <inkml:trace contextRef="#ctx0" brushRef="#br0" timeOffset="37892.53">18902 1842 0,'21'0'15,"-21"-22"1,-21 22 31,0 0-47,21 22 0,-22-1 15,1-21-15,0 0 0,21 21 16,-21-21-16,0 21 0,0 0 0,21 0 16,-22-21-16,1 22 0,0-1 15,21 0-15,-21 21 0,0-21 16,21 1-16,-21-1 0,21 0 16,0 21-16,-22-21 0,22 1 0,0-1 15,0 0-15,0 0 0,0 0 0,0 22 16,0-22-16,0 0 0,0 0 15,0 21-15,0-20 0,0-1 0,0 0 16,0 0-16,0 0 0,0 0 16,0 1-16,0-1 0,22 0 15,-1-21-15,-21 21 0,21-21 16,-21 21-16,21-21 16,-21 21-1,21-21 32,-21-21-16,21 0-15,-21 0-16,22 0 16,-1 21-16</inkml:trace>
  <inkml:trace contextRef="#ctx0" brushRef="#br0" timeOffset="39848.87">9588 3366 0,'22'0'16,"-22"-22"-16,21 22 15,-21-21-15,0 0 16,0 0 0,-21 21-1,-1 0 1,1 0-16,0 0 0,0 0 0,0 0 15,-22 0-15,22 0 0,0 0 16,-21 0-16,-1 21 0,1-21 0,0 21 16,-1-21-16,22 21 0,-21 1 15,0-22-15,20 21 0,1-21 0,0 21 16,21 0-16,0 0 16,0 0-16,21 1 15,0-22-15,1 21 16,-1 0-16,0-21 15,0 0-15,0 21 0,0-21 0,1 21 16,-1-21-16,0 0 0,0 21 16,0-21-16,0 0 0,1 22 0,-1-1 15,0-21-15,0 21 0,0-21 16,-21 21-16,0 0 16,0 0-16,0 1 15,0-1-15,-21-21 0,21 21 16,-21-21-16,0 21 0,0 0 0,-1-21 15,-20 21-15,21-21 0,0 22 0,0-1 16,-1-21-16,1 0 16,0 21-16,0-21 0,0 0 0,42 0 78,0-21-78,0 21 15,0 0-15,1 0 0,-1 0 0,0 0 16,0 0-16,0 0 0,0 0 16,1 0-16,-1 0 0,0 0 0,0 21 15,-21 0 1,0 0 0,0 0-16,0 1 0,0-1 0,-21 0 15,0 0-15,21 0 0,-21 22 16,-1-22-16,1 0 0,21 21 0,-21-21 15,0 22-15,0-22 0,0 21 0,21 1 16,-22-22-16,1 21 0,0-21 16,21 0-16,0 22 0,-21-22 0,21 0 15,0 0-15,0 0 0,0 1 0,0-1 16,0 0-16,0 0 0,0 0 16,21-21-16,0 21 0,0-21 15,1 22-15,-1-22 0,0 0 16,0 0-16,21 0 0,-20 0 15,-1 0-15,0 0 0,0 0 0,0-22 16,0 22-16,1-21 0,-1 21 0,0-21 16,-21 0-16,21 21 15,-21-21-15,0 0 16,0 42 62,0 0-62</inkml:trace>
  <inkml:trace contextRef="#ctx0" brushRef="#br0" timeOffset="41016.89">9842 7916 0,'0'0'0,"-21"0"0,21-21 15,-21 21-15,0 0 16,21-21-16,0 0 0,0 0 16,0 0-1,0-1 1,0 1-16,21 21 0,-21-21 0,21 21 15,0 0-15,1-21 0,20 21 16,-21 0-16,0-21 0,0 21 0,22 0 16,-22 0-16,0 0 0,0 0 0,0 0 15,1 0-15,-1 0 16,0 21-16,-21 0 16,0 0-16,0 0 0,0 1 15,0 20-15,-21-21 0,0 0 16,-1 0-16,1 22 0,0-22 0,-21 21 15,-1-21-15,22 22 0,-21-1 0,0-21 16,-1 22-16,1-22 0,0 21 16,20-21-16,1 0 0,0 22 0,0-22 15,0 0-15,0 0 0,21 0 0,0 1 16,0-1-16,0 0 0,0 0 16,0 0-16,21-21 0,0 0 15,0 0-15,0 0 16,0 0-16,22 0 0,-22 0 0,0 0 15,0 0-15,0 0 0,1 0 16,-1 0-16,0-21 0,-21 0 16,-21 21 31,21 21-47,-21 0 0,-1 0 15,1 1-15,21-1 0,0 0 0,0 0 16,0 0-16,0 0 0,0 1 15,0-1-15,0 21 0,0-21 0,0 22 16,21-22-16,1 21 0,-1-21 16,0 22-16,-21-22 0,21 21 0,-21-21 15,21 22-15,-21-22 0,0 0 16,0 21-16,0-21 0,0 1 0,0-1 16,-21 0-16,0 0 0,0 0 0,0 0 15,-22 1-15,22-22 0,-21 21 0,21-21 16,-22 0-16,22 0 0,0 0 15,-21 0-15,20 0 0,1 0 0,0-21 16,0-1-16,0 22 0,21-21 0,-21 0 16,21 0-16,0 0 0,0 0 15,0-1-15,0 1 16,0 0-16,0 0 0,0 0 16,21-22-16</inkml:trace>
  <inkml:trace contextRef="#ctx0" brushRef="#br0" timeOffset="41936.37">10477 5334 0,'0'0'0,"0"-21"15,22 21 48,-1 0-47,0 0-16,0 0 15,21 0-15,-20 0 0,-1 0 16,21 0-16,22 0 0,-22 0 15,21 0-15,1 0 0,21 0 0,-1 0 16,1 0-16,0 0 0,20 0 0,1 0 16,0 0-16,0 0 0,21 0 15,0 0-15,0 0 0,0 0 0,0 0 16,0 0-16,0 0 0,0 0 16,21 0-16,-21 0 0,0 0 0,0 0 15,0-21-15,-21 21 0,0 0 16,21 0-16,-43 0 0,22 0 0,0-21 15,-21 21-15,-22 0 0,22 0 16,-22-22-16,-20 22 0,-1 0 16,0 0-16,1 0 0,-22-21 0,0 21 15,-21-21 1,-21 21 15,0 0-31,0 0 16,-1 0-16,1 0 0,-21 0 0,0 0 15</inkml:trace>
  <inkml:trace contextRef="#ctx0" brushRef="#br0" timeOffset="42647.98">11324 5609 0,'0'0'0,"-21"0"16,-21 0-16,-64 0 15,85 0-15,-1 0 16,1 0-16,0 0 0,0 21 0,0-21 16,0 0-16,-1 0 0,1 0 15,0 0-15,0 0 0,0 22 16,0-22-1,42 0 32,0 0-31,0 0-16,0 0 0,0 0 0,22-22 16,-1 22-16,0 0 0,22 0 15,-1-21-15,22 21 0,-21 0 0,20 0 16,1 0-16,21-21 0,0 21 15,-1 0-15,22 0 0,0 0 0,-21 0 16,42 0-16,-21 0 16,0 0-16,22 0 0,-1 0 0,0 0 0,-21 0 15,0 0-15,0 0 0,0 21 16,-21-21-16,0 0 0,-1 0 16,-20 0-16,0 0 0,-1 0 0,-20 0 15,-1 0-15,1 0 0,-22 0 16,1 0-16,-22 0 0,21 0 0,-21 0 15,0 0 1,-42 0 0,0 0-16,0 0 15,0 0-15,-22 0 0,1 0 0,0 0 16,-22 0-16,1 0 0,-1 0 0,1 0 16,-1 0-16</inkml:trace>
  <inkml:trace contextRef="#ctx0" brushRef="#br0" timeOffset="43200.28">11112 6033 0,'-21'0'16,"42"0"-1,1 0-15,-1 0 16,0 0-16,0 0 0,0 0 15,22 0-15,-1 0 0,0 0 0,1-22 16,-1 22-16,21 0 0,1 0 0,-1 0 16,1 0-16,21 0 0,20 0 15,-20 0-15,21 0 0,0 0 0,0 0 16,-1 0-16,-20 0 16,21 0-16,21 0 0,-21 0 0,0 0 15,21 0-15,-22 0 0,1 0 0,0 0 16,0 0-16,-21 0 0,20 0 15,-20 0-15,0 0 0,-1 0 0,-20 0 16,21 0-16,-22 0 0,1 0 0,-1 0 16,-21 0-16,1 0 0,-1 0 15,-21 0-15,22 0 0,-22 0 16,0 0-16,-42 0 31,0 0-15,-1 0-16,-20 0 0,0 0 15,-1 0-15,1 0 0,-21 0 0,20 0 16</inkml:trace>
  <inkml:trace contextRef="#ctx0" brushRef="#br0" timeOffset="43738.3">11091 6265 0,'21'0'31,"1"0"-31,-1 0 0,0 0 16,21 0-16,-21 0 0,22 0 15,-1 0-15,0 0 0,1 0 0,20 0 16,1 0-16,-1 0 0,1 0 16,20 0-16,1 0 0,0 0 15,21 0-15,-1 22 0,1-22 0,-21 0 16,21 0-16,0 0 0,-1 0 0,1 0 15,-21 0-15,21 0 0,0 21 16,-1-21-16,-20 0 0,21 0 0,-21 0 16,-1 0-16,-20 0 0,20 0 15,-20 0-15,-1 0 0,1 0 0,-1 0 16,1 0-16,-22 0 0,1 0 0,20 0 16,-42 0-16,22 0 15,-22 0-15,0 0 0,0 0 0,0 0 16,-42 0 15,0 0-31,0 0 0,0 0 0,-22 0 16,22 0-16,-21 0 0,-1 0 0,1 0 15,0 0-15</inkml:trace>
  <inkml:trace contextRef="#ctx0" brushRef="#br0" timeOffset="44276.78">11028 6583 0,'0'0'0,"-21"0"0,-1 0 16,1 0-16,0 0 16,42 0 15,0 0-15,22 0-16,-1 0 0,0 0 15,22 0-15,-1 0 0,1 0 0,-1 0 16,22 0-16,0 0 0,21 0 15,-1 0-15,1 0 0,21 0 0,0 0 16,-21 0-16,21 21 0,0-21 0,0 0 16,0 0-16,0 0 0,-21 0 15,0 0-15,0 0 0,-1 0 0,1 0 16,-21 0-16,0 0 0,-22 0 0,1 0 16,20 0-16,-41 0 0,20 0 15,-21 0-15,1 0 0,-1 0 0,-21 0 16,0 0-16,1 0 0,-1 0 15,-42 0 48,-1 0-47,1 0-16,-21 0 0</inkml:trace>
  <inkml:trace contextRef="#ctx0" brushRef="#br0" timeOffset="44808.49">11155 6922 0,'42'21'31,"0"-21"-31,-20 0 0,20 0 0,0 0 0,1 0 16,-1 0-16,21 0 0,1 0 0,-1 0 16,22 0-16,0 0 0,21 0 15,-1 0-15,1 0 0,21 0 0,-21 0 16,21 0-16,-21 0 0,21 0 0,0 0 16,-21-21-16,0 21 15,-1 0-15,-20 0 0,21 0 0,-43 0 0,22 0 16,-21 0-16,-1 0 0,1 0 15,-22 0-15,0 0 0,22 0 16,-22 0-16,-21 0 0,22 0 0,-1 0 16,-21 0-16,0 0 0,0 0 0,1 0 15,-22-22 48,0 1-63</inkml:trace>
  <inkml:trace contextRef="#ctx0" brushRef="#br0" timeOffset="44988.4">14033 6837 0,'-21'0'0,"0"0"31</inkml:trace>
  <inkml:trace contextRef="#ctx0" brushRef="#br0" timeOffset="62108.57">15938 3069 0,'0'-21'16,"-21"21"77,0 0-77,0 0 0,0 0-16,0 0 15</inkml:trace>
  <inkml:trace contextRef="#ctx0" brushRef="#br0" timeOffset="63112.74">15663 3048 0,'0'0'0,"-21"0"0,-42 0 31,41 0-31,1 0 0,0 0 0,0 0 16,0 0-1,0 0-15,-1 0 0,1 0 16,0 0-16,0 0 15,0 0 1,0 0-16,42 0 109,0 0-109,0 0 0,0 0 16,0 0-16,22 0 0,-22 0 16,0 0-16,0 0 0,22 0 0,-22 0 15,0 0-15,21 0 0,-21 0 16,1 0-16,-1 0 0,0 0 16,0 0-16,21 0 0,-20 0 0,-1 0 15,0 0-15,0 0 0,0 0 16,22 0-16,-22 0 0,0 0 0,21 0 15,-21 0-15,22 0 0,-1 0 16,0 0-16,1 0 0,-22 0 0,21 0 16,1 0-16,-1 0 0,0 0 15,-21 0-15,22 0 0,-1 0 0,0 0 16,-20 0-16,20 0 0,0 0 0,-21 0 16,22 0-16,-1 0 15,-21 21-15,0-21 0,22 0 0,-1 0 16,-21 0-16,22 0 0,-22 0 15,21 0-15,0 0 0,-20 0 0,20 0 16,0 0-16,1 0 0,-1 0 16,0 0-16,1 0 0,-1 0 0,0 0 15,1 21-15,20-21 0,-21 0 0,1 0 16,-1 0-16,0 0 0,-20 0 16,20 0-16,0 0 0,1 0 0,-22 0 15,21 0-15,0 0 0,1 0 16,-1 22-16,0-22 0,1 0 0,-1 0 15,0 0-15,1 0 0,-1 0 16,0 0-16,22 0 0,-22 0 0,1 0 16,-1 0-16,0 0 15,1 0-15,-1 0 0,0 0 0,1 0 16,-1 0-16,0 0 0,1 0 16,-1 0-16,0 0 0,1 0 0,-1 0 15,-21 0-15,21 0 0,1 0 16,-1 0-16,0 0 0,-20 0 0,20 0 15,0 0-15,1 0 0,20 0 0,-21 0 16,-20 0-16,20 0 0,0 0 16,1 0-16,-22 0 0,0 0 0,0 0 15,0 0-15,0 0 0,1 0 16,-1 0-16,-42 0 94,-1 0-94,1-22 0,-21 22 0,21 0 15,-22 0-15</inkml:trace>
  <inkml:trace contextRef="#ctx0" brushRef="#br0" timeOffset="64101.18">15790 3069 0,'-21'0'15,"42"0"-15,-63 0 0,21 0 0,0 0 16,-1 0-16,1 0 31,42 0 0,1 0-31,-1 0 16,0 0-16,0 0 0,0 0 0,0 0 16,1 0-16,-1 0 0,0 0 15,0 0-15,0 0 0,0 0 0,1 0 16,20 0-16,-21 0 0,21 0 16,1 0-16,-1 0 0,22 0 15,-22 0-15,0 0 0,22 0 0,-1 0 16,-20 0-16,20 0 0,1 0 15,-22 0-15,21 0 0,-20 0 0,20 0 16,1 0-16,-22 0 0,22 0 16,-1 0-16,1 0 0,-1 0 0,22 0 15,-22 0-15,22 0 0,-22 0 16,1 0-16,21-21 0,-22 21 0,1 0 16,-1 0-16,1 0 0,-1 0 15,1 0-15,-1 0 0,1-21 0,-1 21 16,1 0-16,-1 0 0,1 0 15,-1 0-15,1 0 0,-22 0 0,21 0 16,-20 0-16,-1 0 0,0 0 16,1 0-16,-22 0 0,21 0 15,-21 0-15,22 0 0,-22 0 0,0 0 16,21 0-16,-20 0 0,20 0 16,-21 0-16,0 0 0,22 0 0,-22 0 15,0 0-15,21 0 0,-21 0 16,1 0-16,-1 0 0,0 0 0,0 0 15,0 0-15,0 0 16,1 0-16,-1 0 31,0 0 32,-21-21-16</inkml:trace>
  <inkml:trace contextRef="#ctx0" brushRef="#br0" timeOffset="79312.17">18859 1905 0,'22'0'47,"-22"-21"-32,21 21 1,0-21-16,0 21 16,0 0-1,0 0-15,-21-21 0,22 21 16,-1 0-16,0 0 15,-21-22 1,21 22 0,-42 0 140,0 0-156,0 0 16,-1 0-1,22 22-15,-21-22 0,0 21 0,0 0 16,0-21-16,21 21 15,-21-21-15,-1 21 0,1 0 16,0 1-16,21-1 0,-21 0 16,0 0-16,0 0 15,-1 0-15,1 1 0,21-1 16,-21 0-16,21 0 0,-21 0 16,0 0-16,0 1 15,21-1-15,0 0 0,-22 0 16,22 0-16,-21 0 15,21 1-15,0-1 16,0 0-16,0 0 16,0 0-16,0 0 15,0 1-15,21-22 0,1 0 16,-1 21-16,-21 0 16,21-21-16,0 21 0,0-21 15,-21 21-15,21-21 16,-21 21-16,22-21 0,-22 22 0,21-22 15,0 0-15,-21 21 0,21-21 16,0 0-16,-21 21 0,21-21 16,1 0-16,-22 21 0,21-21 15,0 0-15,-21 21 16,21-21-16,0 0 16,-21 21-1,-21-21 95,0 0-110,0 0 31,0 0-31,-1 0 15,1-21 1,0 21-16,0 0 0,0 0 0,21-21 16,-21 21-16,-1-21 15,1 0-15,21 0 16,-21 21-16,0-22 0,21 1 16,0 0-16,0 0 0,-21 21 15,21-21-15,0 0 0,0-1 16,0 1-16,0 0 0,0 0 0,0 0 15,0 0-15,0-1 0,0 1 16,0 0-16,0 0 0,0 0 16,0 0-16,0-1 0,0 1 15,0 0-15,0 0 0,0 0 16,21 21-16,-21-21 0,0-1 16,21 1-16,0 0 0,-21 0 15,21 21-15,-21-21 16,22 21-16,-1-21 0,0-1 15,0 1 1,0 21-16,-21-21 16,21 21-1,-21-21 48</inkml:trace>
  <inkml:trace contextRef="#ctx0" brushRef="#br0" timeOffset="80844.42">19643 1842 0,'0'21'46,"21"0"-30,0-21-16,-21 21 16,21-21-16,0 21 15,0-21-15,-21 21 0,22-21 16,-22 22-16,21-22 0,-21 21 16,21 0-16,-21 0 15,21-21-15,-21 21 0,0 0 16,21 1-16,-21-1 0,21-21 15,1 21-15,-22 0 0,0 0 16,21 0-16,-21 1 16,0-1-16,0 0 15,0 0-15,0 0 16,0 0-16,0 1 16,0-1-16,0 0 0,0 0 15,0 0-15,0 0 16,0 1-16,-21-22 0,21 21 15,-22 0-15,22 0 0,-21-21 16,21 21-16,-21-21 0,21 21 0,-21 1 16,0-22-16,21 21 15,-21-21-15,21 21 0,-22-21 16,1 21-16,21 0 16,-21-21-16,0 21 15,42-21 126,0-21-126,0 21-15,-21-21 0,22 0 16,-1 21-16,0-21 0,0 0 16,-21-1-16,21 1 0,0 0 0,1 0 15,-22 0-15,21 0 0,0-1 0,-21 1 16,21 0-16,-21 0 16,0 0-16,0 0 0,0-1 0,0 1 15,0 0-15,0 0 0,0 0 16,0 0-16,0-1 0,0 1 15,0 0-15,0 0 16,-21 0-16,21 0 16,0-1-1,-21 22-15,21-21 16,0 0 0,-21 21-16,-1-21 0,1 0 15,0 21 1,21-21-16,-21 21 15,0 0-15,0-22 32</inkml:trace>
  <inkml:trace contextRef="#ctx0" brushRef="#br0" timeOffset="108872.57">995 9546 0,'0'-21'16,"0"0"-1,0 0 1,0 0-16,0-1 15,0 1 1,0 0 0,0 42 15,0 0-15,0 1-16,0-1 15,0 0-15,0 0 0,0 21 0,0-20 16,0 20-16,0 0 15,-21 1-15,21-1 0,0 0 0,0 1 16,0-1-16,0-21 0,0 21 16,0 1-16,0-1 0,0 0 0,0-20 15,0 20-15,0-21 0,0 0 16,0 0-16,0 1 0,-22-1 0,22 0 16,0 0-16,0 0 0,0 0 15,0 1-15,0-1 16,-21-21-1,21-21 1,-21-1-16,21 1 16,0 0-16,-21 0 0,21 0 15,-21 0-15,21-1 0,0 1 16</inkml:trace>
  <inkml:trace contextRef="#ctx0" brushRef="#br0" timeOffset="109704.88">550 9779 0,'-21'0'0,"42"0"0,-42-21 0,0 0 15,21 0-15,-21-1 0,21 1 16,0 0-16,0 0 15,0 0-15,0 0 0,0-1 0,21 1 16,0 0-16,0 0 0,0 0 16,1 0-16,20-1 0,0 1 15,-21 0-15,22 0 0,-1 21 0,-21-21 16,22 0-16,-1 21 0,-21 0 16,21 0-16,-20 0 0,20 0 15,-21 0-15,0 0 0,22 21 16,-22 0-16,0 21 0,0-21 0,0 22 0,0-1 15,1 0-15,-1 1 16,-21-1-16,21 22 0,-21-22 0,21 0 16,-21 1-16,0-1 0,0 0 15,0 1-15,0-22 0,0 21 0,0-21 16,0 0-16,0 1 0,0-1 16,0 0-16,0 0 0,0 0 15,0-42 32,0 0-47,0 0 16,0 0-16,0-1 0,0 1 15,0-21-15,0 21 0,0-22 0,21 1 16,-21 21-16,21-43 0,1 22 16,-1 0-16,-21-1 0,21 1 15,0 0-15,21-1 0,-20 1 0,-1 21 16,21-21-16,0 20 0,-20-20 15,20 21-15,0 0 0,1 0 0,-22 21 16,21-22-16,-21 22 0,0 0 16,1 0-16,-1 0 0,0 0 0,0 22 15,0-1-15,-21 0 16,21 0-16,-21 0 0,0 22 0,0-22 16,0 21-16,0 0 0,0 1 15,0 20-15,0-20 0,0-1 0,0 0 16,0 1-16,0-1 0,0 0 0,-21 1 15,0-22-15,21 21 0,-21-21 16,21 22-16,-21-22 0,21 0 0,0 21 16,0-21-16,0 1 0,-21-1 15,21 0-15,0 0 0,0 0 16,0-42 31,0 0-32,0 0-15,21 0 0,-21-1 16,0 1-16</inkml:trace>
  <inkml:trace contextRef="#ctx0" brushRef="#br0" timeOffset="110636.84">2625 10054 0,'0'0'0,"21"0"15,-21-21-15,21 0 16,-21 0-16,0 0 16,0-1-16,0 1 0,0 0 15,0 0-15,0-21 0,-21 20 0,0 1 16,-1 0-16,1 0 0,0 21 15,21-21-15,-21 0 0,-21 21 0,20 0 16,1 0-16,0 0 0,-21 0 16,21 0-16,-1 21 0,-20-21 0,21 21 15,0 0-15,0 0 0,-1 22 16,1-22-16,0 0 0,21 21 16,-21-21-16,21 22 0,-21-22 0,21 21 15,0-21-15,0 1 0,0-1 16,0 21-16,0-21 0,0 0 0,0 1 15,0-1-15,0 0 16,21-21-16,0 0 0,0 0 16,0 0-16,1 0 15,-1 0-15,0 0 0,0 0 16,0-21-16,22 21 0,-22-21 0,0-1 16,0 1-16,0 21 0,0-42 15,1 21-15,-1 0 0,0-1 16,0-20-16,0 21 0,0 0 15,1-22-15,-1 22 0,-21 0 0,0 0 16,21 0-16,0 0 0,-21 42 47,0 0-47,0 0 16,0 0-16,0 0 0,0 1 0,0-1 15,0 0-15,0 0 0,0 0 16,0 0-16,0 1 0,0-1 0,0 0 15,0 0-15,0 0 0,21 0 32,0-21-32,1 0 0,-1 0 0,0 0 15,0 0-15,0 0 0,0 0 16,1 0-16,20 0 0,-21-21 0,0 21 16,0-21-16,1 21 0,20-21 0,-21 0 15,-21 0-15,21 21 0,0-22 16,-21 1-16,22 0 0,-22 0 0,0 0 15,0 0-15,0-1 0,0 1 16,0 0-16,0 42 31,0 0-31,0 1 0,0-1 16,0 0-16,0 0 0,0 0 16,0 0-16,0 1 0,0-1 0,0 0 15,0 0-15,0 0 0,0 0 16,0 1-16,0-1 0,0 0 15,21-21 1,0 0-16,0 0 16,0 0-16,0-21 0,-21 0 15,22 21-15,-1-22 0,-21 1 16,21 0-16,-21-21 0,21 21 0</inkml:trace>
  <inkml:trace contextRef="#ctx0" brushRef="#br0" timeOffset="111032.61">3175 9546 0,'0'0'0,"-21"21"0,-43 43 15,64-43-15,-21 0 16,21 0-16,0 1 0,21-22 31,0 0-31,1 0 16,-1 0-16,-21-22 15,21 1-15,0 21 0,-21-21 16,0 0-16,0 0 0,0 0 16,0-1-16,0 1 0,0 0 15,0 0-15,-21 21 0,0 0 16,0 0-16,-1 0 0,1 0 15,0 0-15,0 0 0,0 0 16,21 21-16,-21 0 0,-1 0 16,22 1-16,0-1 0,0 0 15,-21 0-15,21 0 0,0 0 16,0 1-16,0-1 16,0 0-16,21-21 0,1 21 15</inkml:trace>
  <inkml:trace contextRef="#ctx0" brushRef="#br0" timeOffset="111632.12">3514 9758 0,'0'21'46,"0"0"-46,0 0 16,0 1-16,0-1 16,0 0-16,0 21 0,0-21 0,0 1 15,0-1-15,0 0 0,0 0 0,0 0 16,0 0-16,-22 1 0,22-1 16,0 0-16,0 0 0,0 0 15,0-42 32,0 0-31,0 0-16,0 0 15,0-1-15,0-20 0,0 21 0,0-21 16,0 20-16,22-20 0,-22 0 16,21 21-16,0-22 0,0 22 0,0-21 15,0 21-15,1-1 0,20 1 16,-21 21-16,0 0 0,22 0 0,-22 0 15,21 0-15,-21 0 0,22 0 0,-22 21 16,0 1-16,0 20 0,0-21 16,0 21-16,1-20 0,-1-1 15,-21 21-15,0-21 0,21 22 0,-21-22 16,21 0-16,-21 21 0,0-21 16,0 1-16,0-1 0,0 0 0,0 0 15,0 0-15,0 0 0,-21-21 16,21 22-16,-21-22 15,0 0 1,-1 0-16,1 0 31,21-22-31,0 1 0,0 0 16,0 0-16,0 0 0</inkml:trace>
  <inkml:trace contextRef="#ctx0" brushRef="#br0" timeOffset="112136.83">4911 9504 0,'0'-21'16,"0"-43"-1,0 43-15,0 42 47,0 0-47,0 1 16,0 20-16,0 0 0,-22 1 16,22-1-16,0 0 0,-21 22 15,21-22-15,0 0 0,0 1 0,-21-1 16,0 0-16,0 1 0,21-1 15,0-21-15,-21 0 0,21 22 0,-22-22 16,22 0-16,0 0 0,0-42 47,0 0-47</inkml:trace>
  <inkml:trace contextRef="#ctx0" brushRef="#br0" timeOffset="112781.46">4572 9652 0,'0'0'0,"0"-21"0,-21 0 15,0 0-15,-1-1 0,22 1 0,0 0 16,-21 0-16,21 0 0,0 0 16,0-1-16,0 1 0,0 0 0,0 0 15,21 0-15,1 0 0,-1-1 0,21 1 16,-21 21-16,22-21 0,-1 21 15,0 0-15,1 0 0,-1 0 0,0 0 16,1 0-16,-1 0 0,0 21 16,1 0-16,-22 1 0,21 20 15,-21-21-15,0 21 0,1 1 0,-1 20 16,0-20-16,0 20 0,-21-21 16,21 1-16,-21 20 0,0-20 0,0-1 15,0-21-15,0 21 0,0-20 0,0 20 16,0-21-16,0 0 0,-21 0 15,21 1-15,-21-22 16,0 0 0,21-22-16,0 1 15,0 0-15,0 0 16,0-21-16,-21 20 0,21-20 0,0 0 16,0-1-16,0 1 0,0-21 15,21 20-15,0-20 0,0 20 0,-21-20 16,42 21-16,-20-1 0,20 1 15,-21 21-15,21 0 0,1-22 0,-1 22 16,-21 21-16,22-21 0,-1 21 0,0 0 16,-21 0-16,22 21 0,-22 0 15,21 0-15,-21 1 0,1-1 0,-22 21 16,21 0-16,-21 1 0,0 20 0,0-20 16,0-1-16,0 21 0,0-20 15,-21-1-15,21 0 0,-22 1 0,1-1 16,0-21-16,0 0 0,0 22 15,0-22-15,21 0 0,-22 0 16,22 0-16,-21-21 0,21 22 16,21-22 15,1-22-31,-1 1 16,0 0-16,0 0 0,0 0 15</inkml:trace>
  <inkml:trace contextRef="#ctx0" brushRef="#br0" timeOffset="113192.23">6054 9843 0,'0'0'0,"0"21"0,-43 0 31,64-21-15,1-21-1,-1 21-15,-21-21 0,21-1 0,0 22 16,0-21-16,0 0 0,1 0 16,-1 0-16,0-22 0,-21 22 15,0 0-15,0 0 0,0 0 0,0 0 16,0-1-16,-21 22 31,0 22-31,-1-1 16,1 0-16,0 21 0,0-21 0,0 1 15,0 20-15,21-21 0,0 21 0,0-20 16,0 20-16,0-21 0,0 0 16,0 0-16,0 1 0,0-1 0,21 0 15,0-21-15,0 0 0,0 21 16,0-21-16,1 0 0,-1 0 16,0 0-16,0 0 0,0 0 0,0-21 15,1 21-15,-1-21 0,0 0 16,0 21-16,0-22 0,0-20 0,1 21 15,-1 0-15</inkml:trace>
  <inkml:trace contextRef="#ctx0" brushRef="#br0" timeOffset="113468.9">6689 9165 0,'0'0'0,"0"-21"31,-22 21-31,22 21 0,-21 0 15,21 22-15,-21-22 0,21 0 16,0 21-16,0 1 0,0-1 16,0 0-16,0 1 0,-21 20 0,21-20 15,0-1-15,0 0 0,0 1 16,0-1-16,0 0 0,0-21 0,0 22 16,0-22-16,0 0 0,0 0 0,0 0 15,0 1-15,21-22 16,0 0-1,0 0-15,1-22 16,-22 1-16,21 0 0,0 0 0,0 0 16</inkml:trace>
  <inkml:trace contextRef="#ctx0" brushRef="#br0" timeOffset="113988.65">7027 9144 0,'0'-21'16,"0"42"-16,0-63 0,0 21 0,0 42 31,0 0-15,0 0-16,0 21 0,0-20 15,0 20-15,0 0 0,0 1 0,0-1 16,0 0-16,0 1 0,0-1 16,0 0-16,-21 1 0,0-1 0,21 0 15,-21 1-15,21-22 0,0 21 0,-21-21 16,21 0-16,-22 1 15,22-1-15,-21-21 0,21-21 47,0-1-47,0 1 0,0 0 16,0 0-16,0-21 0,21 20 0,1-20 16,-1 21-16,0-21 0,0 20 15,0 1-15,0-21 0,1 21 0,-1 21 16,21-21-16,-21-1 0,0 22 0,1 0 15,20 0-15,-21 0 0,0 0 16,0 0-16,1 22 0,-1-1 0,0 0 16,0 21-16,-21-21 0,0 22 15,0-22-15,21 21 0,-21-21 16,0 22-16,0-22 0,0 0 0,0 21 16,0-20-16,-21-1 0,21 0 0,-21 0 15,21 0-15,-21-21 16,0 0-16,21 21 15,-22-21-15,22-21 16,0 0 0,22 0-16,-1 0 0,0-22 15,0 22-15</inkml:trace>
  <inkml:trace contextRef="#ctx0" brushRef="#br0" timeOffset="114381.42">7705 9483 0,'0'0'16,"-22"0"0,22 21-16,-21-21 15,0 21-15,0 21 0,21-20 16,-21-1-16,21 21 0,0-21 0,-21 0 16,-1 22-16,22-22 0,0 0 0,-21 0 15,21 0-15,0 1 0,0-1 16,0 0-16,21-21 0,1 21 15,-1-21-15,0 0 0,0 0 16,21 0-16,-20 0 0,-1 0 16,0 0-16,0 0 0,0-21 0,0 21 15,1-21-15,-1 0 0,-21-1 0,21 1 16,-21-21-16,21 21 0,-21-22 16,0 22-16,0-21 0,0 0 0,0 20 15,0 1-15,-21-21 0,0 21 0,0 21 16,-1-21-16,1 21 15,0 0-15,0 0 0,-21 0 0,20 0 16,1 21-16,0-21 0,21 21 16,0 0-16,-21-21 0,21 21 15,0 0-15,0 1 0,21-22 16,0 21-16,0-21 0</inkml:trace>
  <inkml:trace contextRef="#ctx0" brushRef="#br0" timeOffset="115025.06">8488 9504 0,'0'0'0,"-21"-21"0,-1 21 15,1 0-15,0 0 0,0 0 0,0 0 16,-22 0-16,22 0 15,0 0-15,0 0 0,0 0 16,0 21-16,-1 0 0,1 0 0,21 0 16,0 1-16,-21 20 0,21-21 15,-21 21-15,21-20 0,0 20 0,0-21 16,0 0-16,0 0 0,0 1 0,0-1 16,0 0-16,0 0 0,21-21 15,0 21-15,0-21 16,1 0-16,-1 0 0,0 0 0,0 0 15,0 0-15,0-21 16,1 21-16,-1-21 0,0 0 0,0 0 16,0-1-16,0-20 0,-21 21 0,22-21 15,-1-1-15,-21 22 0,0-21 16,21-1-16,0 1 0,-21 0 0,0-1 16,0 1-16,0 0 0,0-1 0,0 1 15,0 21-15,0-21 0,0 20 16,0 1-16,0-21 0,0 21 0,0 0 15,0 42 17,0 0-32,0 0 0,0 21 15,0-20-15,0 20 0,-21 0 16,21 1-16,-21-1 0,21 0 0,0 1 16,0 20-16,0-21 0,0 22 0,0-22 15,0 1-15,0-1 0,0 0 16,0 1-16,0-22 0,0 21 0,0-21 15,0 0-15,21 1 0,0-1 0,0-21 16,0 21-16,1-21 0,-1 0 16,0 0-16,0 0 0,0 0 0,22 0 15,-22 0-15,0-21 0,21 0 0,-21 21 16,1-43-16,20 22 0,-21 0 16,21-21-16,-20 20 0</inkml:trace>
  <inkml:trace contextRef="#ctx0" brushRef="#br0" timeOffset="115471.8">6202 9419 0,'106'21'15,"-85"-21"1,21 0-16,0 0 0,1 0 0,-1 0 16,0 0-16,1 0 0,-1 0 0,0 0 15,1 0-15,-22 0 0,21 0 16,-21 0-16,22 0 0,-22 0 0,0-21 15</inkml:trace>
  <inkml:trace contextRef="#ctx0" brushRef="#br0" timeOffset="116612.15">2159 10774 0,'0'0'16,"-42"0"-16,-1 0 0,1 0 0,0 0 0,-1 0 16,1 0-16,0 0 0,-1 0 15,1 0-15,0 0 0,-22 0 0,22 0 16,-1 0-16,-20 0 16,21 0-16,-1 0 0,-20 0 0,20 0 15,1-21-15,0 21 0,21 0 16,-22 0-16,22 0 0,-21 0 0,21 0 15,-1 0-15,1-21 16,42 21 31,1 0-47,-1 0 16,0 0-16,0 0 0,0 0 15,22 0-15,-22 0 0,21 0 0,0 0 16,22 0-16,-22 0 0,22 0 0,-1 0 15,1 0-15,-1 0 0,1 0 16,-1 0-16,1 0 0,20 0 16,-20 0-16,-1 0 0,22 0 0,0 0 15,-1 0-15,1 0 0,0 0 16,21 0-16,-22 0 0,1 0 0,21 0 16,-22 0-16,1 0 0,21 0 0,-21 0 15,20 0-15,1 0 0,0-22 16,0 22-16,-21 0 0,20 0 0,1 0 15,0-21-15,0 21 0,0 0 16,0 0-16,21-21 0,-22 21 16,22-21-16,-21 21 0,21 0 0,-21-21 15,21 21-15,-21 0 0,21-21 0,0 21 16,0 0-16,0-22 0,0 1 16,0 21-16,0-21 0,0 21 0,0-21 15,0 21-15,0-21 0,0 21 0,0 0 16,0-21-16,-21 21 0,21 0 15,-21-22-15,-1 22 0,1-21 0,0 21 16,0 0-16,0 0 0,-22-21 0,1 21 16,-21 0-16,-1 0 0,1-21 15,-1 21-15,-21 0 0,1 0 16,-1 0-16,0 0 0,-20 0 0,-1-21 16,0 21-16,0 0 31,-21-21 31</inkml:trace>
  <inkml:trace contextRef="#ctx0" brushRef="#br0" timeOffset="116765.06">8678 10351 0,'0'21'15,"-21"-21"48,0 0-63</inkml:trace>
  <inkml:trace contextRef="#ctx0" brushRef="#br0" timeOffset="119124.72">635 11811 0,'0'0'0,"0"-21"0,0 0 16,0 0-1,0-1-15,0 1 16,0 0 0,0 42 15,0 0-16,0 1-15,0-1 0,0 21 16,0 0-16,0 1 0,0 20 0,0 1 16,0-22-16,0 22 0,0-1 15,0-21-15,0 22 0,0-22 0,0 1 16,0-1-16,0 0 16,21 1-16,-21-1 0,0-21 0,0 21 15,0-20-15,0-1 0,0 21 16,21-42-16,-21 21 0,0 0 0,0-42 47,0 0-47,0 0 15,0-21-15,0 20 0,0 1 16</inkml:trace>
  <inkml:trace contextRef="#ctx0" brushRef="#br0" timeOffset="119508.5">444 11896 0,'-21'-21'0,"42"42"0,-42-64 15,21 22-15,0 0 0,0 0 16,0 0-16,21 0 16,-21-1-16,22 1 0,20 0 0,-21 21 15,21-21-15,-20 0 0,20 0 16,0 21-16,-21 0 0,22 0 0,-1 0 15,-21 0-15,22 0 0,-22 0 16,21 21-16,-21 0 0,0 0 0,1 0 16,-22 0-16,0 1 15,0 20-15,0-21 0,0 21 0,0-20 16,-22 20-16,1-21 0,-21 21 16,21-20-16,0-1 0,-22 21 0,22-21 15,0 0-15,0 1 0,0-22 16,-1 21-16,1-21 0,0 0 15,42 0 17,0-21-32,1-1 15,-22 1-15,21 0 16,0 0-16,0 0 0,21 0 0</inkml:trace>
  <inkml:trace contextRef="#ctx0" brushRef="#br0" timeOffset="120012.21">1185 11663 0,'0'0'0,"21"0"0,1 0 15,-22 21 1,0 0-16,0 0 16,0 1-16,0-1 15,-22 0-15,22 0 0,-21 21 0,21-20 0,0-1 16,-21 21-16,21-21 15,-21 0-15,21 1 0,0-1 0,0 0 16,0 0-16,0 0 0,0 0 16,21-21-1,0 0-15,0 0 0,1 0 16,-1-21-16,0 21 0,0-21 16,0 0-16,0 0 0,22 0 0,-22-1 15,0-20-15,21 21 0,-20-21 16,20-1-16,-21 22 0,0-21 0,0 21 15,1-22-15,-1 22 16,-21 0-16,0 0 0,0 0 0,0 42 31,0 0-31,0 0 16,0 0-16,0 22 0,-21-22 16,21 21-16,-22 0 0,22-20 0,0 20 15,0 0-15,0-21 0,0 1 16,0 20-16,0-21 0,0 0 0,0 0 15,22 1-15,-1-22 16,0 0-16,0 0 0,0 0 16,0 0-16,1-22 0,-1 22 15,0-21-15,0-21 0,0 21 16,0 0-16,1-22 0,-1 1 16</inkml:trace>
  <inkml:trace contextRef="#ctx0" brushRef="#br0" timeOffset="120544.89">2032 11367 0,'0'42'15,"0"-21"-15,0 0 16,0 22-16,0-22 0,0 21 0,0 0 16,0-20-16,0 20 0,0 0 15,0-21-15,0 22 0,0-1 16,0-21-16,0 22 0,0-22 15,0 0-15,0 0 0,0 0 0,-21 0 16,21 1-16,0-1 16,0-42-1,0-1 1,0 1-16,0 0 16,0 0-16,0 0 0,0 0 0,0-1 15,0-20-15,21 21 0,0 0 16,0 0-16,0-1 0,1 1 0,-1 0 15,0 21-15,21-21 0,-21 21 16,22 0-16,-22 0 0,21 0 16,-21 0-16,22 0 0,-1 21 15,-21-21-15,22 21 0,-22 0 0,0 1 16,0-1-16,-21 0 0,0 0 0,0 0 16,0 0-16,0 1 0,-42-1 15,21 21-15,-22-21 0,1 0 0,0 1 16,-1-1-16,1 0 0,0 0 15,-1 0-15,1 0 0,0-21 0,20 0 16,1 22-16,0-22 0,0 0 16,0 0-16,0 0 0,21-22 31,0 1-31,21 0 16,0 21-16,0-21 0,0 0 15,0 0-15,1-1 0,20 1 16</inkml:trace>
  <inkml:trace contextRef="#ctx0" brushRef="#br0" timeOffset="121450.96">2794 11367 0,'0'0'0,"0"-22"0,-21 22 31,0 0-15,-1 22-16,22-1 15,0 0-15,0 21 0,-21-21 16,21 22-16,0-22 0,-21 21 0,21 1 16,0-1-16,0 0 0,0-21 0,0 22 15,0-22-15,0 21 0,0-21 16,0 22-16,0-22 0,0 0 0,0 0 16,0 0-16,21-21 0,0 22 15,1-22-15,-1 0 0,0 0 16,0 0-16,0 0 0,0-22 15,1 1-15,-1 0 0,0 0 16,0 0-16,-21 0 16,21-22-16,-21 22 0,0 0 15,21 0-15,-21 0 0,0-1 0,0 1 16,0 0-16,0 0 0,0 42 31,0 0-31,0 0 16,0 1-16,0-1 0,0 0 15,0 0-15,0 0 0,0 22 0,22-22 16,-22 0-16,0 0 0,21 0 16,-21 0-16,21 1 0,0-22 15,0 0-15,0 0 16,1 0-16,-1 0 16,0 0-16,-21-22 0,21 22 0,0-21 15,0 0-15,1 0 0,-1 0 16,-21-22-16,21 22 0,0 0 0,0-21 15,-21 21-15,21-1 0,1-20 0,-1 21 16,-21 0-16,21 0 0,0-1 16,0 1-16,0 21 15,1 0-15,-22 21 32,0-42 61,-22 0-77,1 21-16,0 0 16,0 0-1,21 21-15,-21-21 0,21 21 0,-21 1 16,21-1-16,-22 21 0,1-21 0,21 22 15,0-22-15,0 0 16,0 21-16,0-21 0,0 22 0,0-22 0,0 0 16,0 0-16,0 0 0,21 1 15,1-22 1,-1 0-16,0 0 0,0 0 0,21 0 16,-20 0-16,-1-22 0,21 1 15,-21 21-15,0-21 0,1 0 0,20 0 16,-21 0-16,0-22 0,-21 22 0,21 0 15,-21-21-15,0-1 0</inkml:trace>
  <inkml:trace contextRef="#ctx0" brushRef="#br0" timeOffset="121667.83">3302 11324 0,'0'21'16,"-42"1"0,42-1 31</inkml:trace>
  <inkml:trace contextRef="#ctx0" brushRef="#br0" timeOffset="122428.39">5101 11642 0,'0'-21'16,"21"-1"-1,-21 1-15,21 21 0,1-21 16,-1 0-16,0 0 0,-21 0 16,21-1-16,0 1 15,-21 0-15,0 0 0,0 0 16,0 0-16,-21 21 15,0 0-15,0 0 0,0 0 16,-1 0-16,-20 0 0,21 0 0,-21 0 16,20 21-16,-20-21 0,21 21 0,0 0 15,0-21-15,-1 21 0,22 0 16,0 1-16,0-1 16,0 0-16,0 0 15,22 0-15,-1-21 0,0 21 0,0-21 16,0 22-16,0-1 0,1-21 15,20 21-15,-21 0 0,0 0 16,0-21-16,1 21 0,-1 1 0,0-1 16,0-21-16,0 21 0,-21 0 0,0 0 15,0 0-15,0 1 16,0-1-16,-21 0 0,-21 0 0,21 0 16,-22 0-16,22 1 0,-21-1 0,-1-21 15,1 21-15,0-21 0,-1 0 16,-20 0-16,21 0 0,-1 0 0,1 0 15,0 0-15,20 0 0,-20-21 16,21 21-16,0-21 0,0-1 0,-1 1 16,1 0-16,21-21 0,0 21 0,-21-1 15,21 1-15,0 0 16,0 0-16,0 0 0,0 0 0,21-1 16,-21 1-16,21 21 0,1-21 15,20 21-15,-21 0 0,0-21 16,22 21-16,-22-21 0</inkml:trace>
  <inkml:trace contextRef="#ctx0" brushRef="#br0" timeOffset="122746.21">5715 11049 0,'-42'0'16,"20"0"0,1 21-16,21 0 0,-21 1 0,21 20 15,0-21-15,0 21 0,0 1 16,0-1-16,-21 0 0,21 1 0,0-1 16,-21 0-16,21 22 0,-21-22 0,21 1 15,0-22-15,0 21 16,-22-21-16,22 22 0,0-22 0,0 0 15,0 0-15,0 0 0,0 0 0,0 1 16,22-22 15,-22-22-31</inkml:trace>
  <inkml:trace contextRef="#ctx0" brushRef="#br0" timeOffset="122961.86">5355 11621 0,'0'0'0,"21"0"47,0 0-47,1-22 0,-1 22 0,0 0 15,21 0-15,-21 0 0,22 0 16,-22-21-16,21 21 0,-21-21 0,22 21 15,-22 0-15,21-21 0,-21 21 0,1 0 16,-1-21-16</inkml:trace>
  <inkml:trace contextRef="#ctx0" brushRef="#br0" timeOffset="123614.48">6413 11621 0,'22'0'0,"-44"0"0,44-22 16,-1 22-16,-21-21 0,21 21 15,-21-21-15,0 0 0,0 0 16,0 0-16,0-1 0,0 1 15,0 0-15,-21 0 16,0 21-16,-1-21 0,1 21 0,0 0 16,0 0-16,0 0 0,-22 0 15,22 0-15,0 21 0,0 0 16,0 21-16,0-20 0,-1-1 0,1 0 16,21 21-16,0-21 0,-21 1 0,21 20 15,0-21-15,0 0 0,0 0 16,0 1-16,0-1 15,0 0-15,21-21 0,0 0 16,1 0-16,-1 0 0,0 0 16,0 0-16,0 0 0,0 0 15,1-21-15,-1 21 0,0-21 0,0-1 16,0 1-16,22 0 0,-22 21 16,0-42-16,0 21 0,0-1 0,0 1 15,-21 0-15,22 0 0,-22-21 0,21 20 16,-21 1-16,0 0 0,0 0 15,0 0-15,0 42 32,-21 0-32,21 0 15,-22 0-15,22 1 0,0-1 0,0 21 16,0-21-16,0 0 0,0 1 0,0-1 16,0 0-16,0 0 0,0 0 15,0 0-15,0 1 0,22-22 16,-1 0-1,0 0-15,0 0 16,0 0-16,0 0 0,1-22 16,-1 22-16,0-21 0,0 0 15</inkml:trace>
  <inkml:trace contextRef="#ctx0" brushRef="#br0" timeOffset="124580.93">7175 11028 0,'0'0'0,"-21"0"15,0 21 1,0 0-16,21 0 0,0 1 16,0 20-16,-21-21 0,21 21 0,-21 1 15,21-1-15,-22 0 0,22 1 16,0-1-16,0 0 0,0-20 0,0 20 15,0-21-15,0 0 0,0 0 16,0 1-16,0-1 0,0 0 0,0 0 16,22-21-1,-1 0-15,0 0 0,0 0 16,0 0-16,0 0 16,1-21-16,-1 21 0,-21-21 0,21 21 15,0-21-15,0-1 0,0 1 0,-21 0 16,22 0-16,-22-21 0,21 20 15,-21 1-15,0 0 0,0 0 0,0 0 16,21 0-16,-21 42 31,0 0-31,0 21 16,0-21-16,0 1 0,0-1 0,0 21 16,0-21-16,0 0 0,0 1 15,0-1-15,0 0 0,0 0 0,21-21 16,-21 21-16,21 0 0,0-21 0,1 0 15,-1 0-15,0 0 16,0 0-16,0 0 0,0 0 16,1 0-16,-1-21 0,0 21 0,0-21 15,0 0-15,0 21 0,1-21 16,-22 0-16,21-1 0,0 1 0,-21-21 16,21 21-16,0 0 0,0-22 0,1 22 15,20-21-15,-21 21 16,0-1-16,22 1 0,-22 0 0,0 0 15,0 21-15,0 0 0,0 0 0,-21 21 47,0 0-47,0 0 16,0-42 46,0 0-46,0 0 0,-21 0-1,0 21-15,0-21 0,0 21 16,0 0 0,-1 21-16,22 0 0,-21 0 0,0-21 15,0 42-15,0-20 0,0-1 0,-1 21 16,1-21-16,0 22 0,21-22 15,0 21-15,0-21 0,0 0 0,0 22 16,0-22-16,0 0 0,21 0 16,0 0-16,1 1 0,-1-22 15,0 0-15,0 0 0,0 0 0,22 0 16,-22 0-16,0 0 0,21 0 16,-21 0-16,1 0 0,-1 0 15,0-22-15,0 1 0,0 21 0,0-21 16,1 0-16,-1 0 0,-21-22 15,21 22-15,-21 0 0,0-21 16,0 21-16</inkml:trace>
  <inkml:trace contextRef="#ctx0" brushRef="#br0" timeOffset="124806.8">7916 11049 0,'0'0'0,"-42"0"32,21 0-32,0-21 78,-1 21-78,1 0 0</inkml:trace>
  <inkml:trace contextRef="#ctx0" brushRef="#br0" timeOffset="124997.69">6964 11282 0,'0'0'0,"-21"21"0,-1 21 31,44-42-16,-1 0-15,0 0 0,0 0 16,21 0-16,1 0 0,-22 0 0,21-21 16,1 21-16,-22-21 0,21 21 15,-21-21-15,22 0 0,-22 21 0</inkml:trace>
  <inkml:trace contextRef="#ctx0" brushRef="#br0" timeOffset="125736.26">9356 11197 0,'0'0'0,"0"-21"0,0 0 16,0 0-16,0 0 16,0-1-16,0 1 15,0 0-15,0 0 16,0 0-16,21 21 16,-21-21-16,21 21 15,0 0-15,0 0 16,-21 21-16,0 0 0,21 0 15,1 0-15,-1 22 0,-21-22 16,0 21-16,21 0 0,-21 1 0,21-1 16,-21 0-16,0 1 0,21-22 15,-21 21-15,21 1 0,-21-22 0,22 21 16,-22-21-16,0 0 0,0 1 0,0-1 16,0 0-16,0 0 15,0 0 1,0-42 15,0 0-31,21 0 16,-21 0-16,21-22 0,0 22 15,-21-21-15</inkml:trace>
  <inkml:trace contextRef="#ctx0" brushRef="#br0" timeOffset="126009.11">10139 10964 0,'-21'22'31,"21"-1"-31,-22-21 0,1 21 0,0 0 16,0 0-16,-21 22 0,20-22 0,1 21 16,0-21-16,0 22 0,0-1 15,0-21-15,-1 21 0,1 1 0,21-22 16,-21 21-16,21-21 0,-21 22 15,21-22-15,0 0 0,0 0 0,0 0 16,0 1-16,0-1 0,21-21 31,0 0-31,0 0 0,1 0 0,-1 0 16,21 0-16,-21-21 0</inkml:trace>
  <inkml:trace contextRef="#ctx0" brushRef="#br0" timeOffset="126496.83">10456 11134 0,'0'0'15,"0"-21"-15,-21 42 47,21 0-47,-21 0 0,21 0 16,-21 0-16,21 1 0,-21-1 15,21 21-15,0-21 0,0 22 16,0-22-16,0 0 0,0 0 0,0 0 16,0 22-16,0-22 0,0 0 15,0 0-15,0 0 0,21-21 16,0 21-16,0-21 0,0 0 16,0 0-16,1 0 0,-1 0 15,0 0-15,0 0 0,0-21 0,0 0 16,1 21-16,-1-21 0,0 0 0,-21 0 15,21-1-15,0 1 0,-21 0 16,0 0-16,0 0 0,0 0 16,0-22-16,0 22 0,0 0 0,0-21 15,-21 20-15,21-20 0,-21 21 16,0 0-16,0 0 0,-1 21 0,1 0 16,0-22-16,0 22 0,0 0 15,0 22-15,-1-1 0,22 0 16,-21 0-16,21 21 0,-21-20 15,21-1-15,0 0 0,0 21 0,0-21 16,0 1-16,0-1 0,0 0 16,0 0-16,0 0 0,21-21 15,0 0-15,1 0 0,-1 0 0</inkml:trace>
  <inkml:trace contextRef="#ctx0" brushRef="#br0" timeOffset="126740.25">11028 11155 0,'0'0'16,"0"63"15,0-41-31,0 20 0,0-21 0,0 0 0,0 0 16,0 1-16,0-1 0,0 0 15,0 0-15,0 0 0,0 0 16,0 1-16,0-44 47,0 1-32,0 0-15</inkml:trace>
  <inkml:trace contextRef="#ctx0" brushRef="#br0" timeOffset="126925.16">11028 10943 0,'0'0'0,"0"-21"0,0 0 0,0 0 16,0 42 47,0 0-63,0 0 15,21 0-15,0-21 0,0 22 16,0-1-16</inkml:trace>
  <inkml:trace contextRef="#ctx0" brushRef="#br0" timeOffset="127523.06">11769 11240 0,'0'0'16,"0"-64"-1,0 43-15,-22 0 0,22 0 0,-21 21 16,0-22-16,0 1 0,0 21 16,0 0-16,-1 0 0,1 0 0,0 0 15,0 0-15,0 0 0,0 21 0,-1-21 16,1 43-16,0-22 0,0 0 16,0 21-16,0 1 0,21-22 0,-22 21 15,1 1-15,21-22 0,0 21 16,0-21-16,0 0 0,0 1 15,0-1-15,0 0 0,0 0 0,21 0 16,1-21-16,-1 0 0,0 0 0,0 0 16,21 0-16,-20 0 0,-1 0 15,0 0-15,0 0 0,21-21 0,-20 0 16,-1 21-16,0-21 0,0-22 0,21 22 16,-20 0-16,-1-21 0,0-1 15,0 1-15,0 0 0,22-1 0,-22-20 16,0 21-16,0-1 0,0-20 15,0 20-15,1 1 0,-22 0 16,0-1-16,21 1 0,-21 0 0,0-1 16,0 22-16,0 0 0,0 0 0,0 0 15,-21 21 1,-1 21-16,1 0 0,0 21 16,21 1-16,-21-1 0,0 0 0,0 1 15,21-1-15,0 22 0,-22-1 16,22 1-16,0-22 0,0 21 0,0-20 15,0-1-15,0 0 0,0 1 0,0-1 16,0-21-16,22 0 0,-22 1 16,21-1-16,0 0 0,0-21 0,21 0 15,-20 0-15,-1 0 0,21 0 0,-21 0 16,0 0-16,22-21 16,-22 0-16,0-1 0</inkml:trace>
  <inkml:trace contextRef="#ctx0" brushRef="#br0" timeOffset="128512.49">13356 11261 0,'-21'-21'16,"42"42"-16,-42-64 0,21 22 0,-21 0 15,0 0 1,21 0-16,0 0 0,0-1 0,0 1 16,0 0-1,21 21-15,0 0 0,0-21 16,0 21-16,0 0 0,1 0 0,-1 0 16,0 0-16,0 0 0,21 21 0,-20-21 15,-1 21-15,0 0 0,0 22 16,0-22-16,-21 21 0,21-21 0,-21 22 15,22-1-15,-22-21 0,0 22 16,0-22-16,0 21 0,0-21 0,0 0 16,0 1-16,-22-1 0,22 0 0,-21 0 15,21 0-15,-21-21 0,21 21 0,0-42 47,0 0-31,0 0-16,0 0 15,0-22-15,0 22 0,0-21 0,0 0 16,21 20-16,0-20 0,1 0 0,-1-1 16,0 1-16,0 21 0,0 0 15,22 0-15,-22-1 0,21 1 0,-21 0 16,22 21-16,-1 0 0,-21 0 0,21 0 16,-20 21-16,-1 0 0,21 1 15,-21-1-15,-21 21 0,21-21 0,-21 22 16,0-1-16,0-21 0,0 21 15,0-20-15,0 20 0,0-21 16,0 0-16,0 22 0,0-22 0,-21 0 16,21 0-16,-21-21 15,21 21-15,-21-21 16,21-21 0,0 0-1,0 0-15,0 0 0,0-1 16,0 1-16,21-21 0,0 21 0,0-22 15,22 1-15,-22 0 16,21-1-16,1 1 0,-22 21 0,21-21 16,0 20-16,1 1 0,-1 0 0,0 21 15,1 0-15,-1 0 0,-21 0 16,22 0-16,-22 21 0,0 22 0,0-22 16,0 21-16,-21-21 0,0 22 0,0-1 15,0-21-15,0 21 0,0 1 16,0-22-16,0 0 0,0 0 0,0 0 15,0 1-15,-21-1 0,21 0 16,-21-21-16,21 21 0,-21-21 16,42 0 15,0 0-31,0-21 0,0 0 16</inkml:trace>
  <inkml:trace contextRef="#ctx0" brushRef="#br0" timeOffset="129241.23">15536 11155 0,'0'0'16,"0"-21"-16,0 0 0,0-1 0,0 1 16,0 0-16,-21 0 15,0 21-15,0-21 0,0 21 16,-1 0-16,1 0 0,0 0 0,0 0 15,0 0-15,0 21 0,-1 21 16,1-21-16,0 22 0,0-22 0,0 21 16,0 1-16,-1-1 0,1 0 0,0 1 15,21-1-15,-21-21 0,21 0 16,0 22-16,0-22 0,0 0 16,21 0-16,0-21 0,0 0 0,1 0 15,-1 0-15,0 0 0,21 0 16,-21 0-16,1 0 0,-1-21 0,21 21 15,-21-21-15,0 0 0,22-1 16,-22 1-16,0 0 0,21-21 16,-20 21-16,-1-22 0,0 1 0,0 0 15,0 20-15,0-20 0,-21 0 16,0 21-16,22-1 0,-22 1 0,0 0 16,0 42-1,0 0 1,0 22-16,0-22 0,-22 21 0,22 1 15,-21-1-15,21-21 0,0 21 0,0-20 16,0 20-16,0-21 0,0 0 16,0 0-16,0 1 0,0-1 15,21-21-15,1 0 16,-1 0-16,0 0 0,0 0 16,0 0-16,0 0 0,1 0 0,-1-21 15,0-1-15,0 1 0,0 21 0,0-21 16,1 0-16,-22 0 0,21-22 15,0 22-15,-21 0 0,0-21 0,21 21 16,0-1-16,-21 1 0,21 0 0,-21 42 31,0 0-31,0 1 0,0-1 0,0 0 16,0 0-16,-21 21 0,21-20 16,0-1-16,-21 0 0,21 0 0,0 0 15,0 0-15,-21-21 0,21 22 16,0-1-16,21-21 31,-21-21-15,0-1-16,21 1 15,-21 0-15,0 0 0</inkml:trace>
  <inkml:trace contextRef="#ctx0" brushRef="#br0" timeOffset="129429.16">16044 10964 0,'0'0'0,"0"-21"0,0 0 0,-21 21 16,0 0 0,21 21 31,21-21-32,0 0-15,0 0 0,1 0 16,-1 21-16</inkml:trace>
  <inkml:trace contextRef="#ctx0" brushRef="#br0" timeOffset="129924.88">16531 11049 0,'0'0'15,"0"21"-15,0 0 0,0 1 16,0-1-16,0 21 0,0-21 0,-21 0 15,21 22-15,0-22 0,0 0 0,0 0 16,0 22-16,0-22 0,0 0 16,-21 0-16,21 0 0,0 0 0,0 1 15,0-1-15,0 0 0,-21 0 16,21 0 0,0-42 15,0 0-16,0 0-15,0 0 0,0-1 0,0 1 16,21 0-16,-21-21 0,21 21 16,0-22-16,0 1 0,0 0 0,22-1 15,-22 1-15,21 0 0,1-1 0,-22 22 16,21-21-16,0 21 0,1-1 16,-1 1-16,0 21 0,1 0 0,-22 0 15,21 0-15,-21 21 0,22 1 0,-22-1 16,0 0-16,-21 21 0,0 1 15,0-1-15,0 0 0,0 1 0,0-1 16,0-21-16,0 21 0,0 1 16,-21-22-16,0 0 0,0 0 15,21 0-15,-22 1 0,22-1 0,-21 0 16,0-21-16,21-21 31,0 0-15,0-1-16</inkml:trace>
  <inkml:trace contextRef="#ctx0" brushRef="#br0" timeOffset="130540.82">18796 9885 0,'0'-42'15,"-21"42"16,0 21-31,21 0 16,-22 21-16,1-21 0,0 22 16,-21-1-16,21 0 0,-1 1 15,-20-1-15,21 22 0,-21-1 0,20 1 16,1-1-16,-21 22 0,21-22 16,0 1-16,-1-1 0,1 22 0,0-22 15,21 1-15,0-1 0,0 1 0,0-1 16,0 1-16,0-1 0,0 1 15,0-1-15,0 1 0,0-1 0,0 1 16,21-1-16,-21 1 0,0-22 0,21 22 16,-21-22-16,0 0 0,22 1 15,-1-22-15,-21 21 0,21-21 0,0 1 16,0-22-16,0 0 0,1 0 16,-1 0-16,21 0 0,-21 0 0,0-22 15,1 1-15,20 0 0</inkml:trace>
  <inkml:trace contextRef="#ctx0" brushRef="#br0" timeOffset="131132.48">19579 10668 0,'0'0'15,"0"-21"-15,0 0 0,0 0 0,0-1 16,0 1-16,0 0 0,0 0 16,-21 21-16,0-21 15,0 21-15,-1 0 0,1 0 0,0 0 16,-21 0-16,21 21 0,-22 0 16,22 0-16,0 0 0,-21 1 0,20-1 15,1 0-15,0 21 0,21-21 0,0 1 16,0 20-16,0-21 0,0 0 15,0 0-15,0 1 0,0-1 0,21 0 16,-21 0-16,21 0 16,1-21-16,20 21 0,-21-21 15,0 22-15,22-1 0,-1-21 0,-21 21 16,21 0-16,-20-21 0,20 21 0,-21-21 16,21 0-16,-20 21 0,-1-21 15,-21 22 1,0-1-16,-21-21 0,-1 21 15,1-21-15,0 21 0,-21-21 16,-1 21-16,22-21 0,-21 21 0,0-21 16,-1 0-16,22 22 0,-21-22 15,21 0-15,-1 0 0,1 0 0,0 0 16,0 0-16,0 0 16,0 0-16,21-22 46,0 1-14,21 0-17,0 21 1,0 0-16,0-21 0</inkml:trace>
  <inkml:trace contextRef="#ctx0" brushRef="#br0" timeOffset="131440.29">19918 10605 0,'0'0'16,"21"-22"-16,0-20 0,-21 21 0,21 21 0,-21-21 16,0 0-16,0 42 15,0 0 1,0 0-16,0 0 0,0 22 0,0-22 15,0 21-15,-21 0 16,21 1-16,-21-1 0,21 0 0,0-20 16,0 20-16,-21 0 0,21 1 0,-21-22 15,21 21-15,-22-21 0,22 22 16,0-22-16,-21 0 0,21 0 0,0 0 16,0 0-16,21-21 15,1 0-15,-1 0 16,-21-21-16,21 0 0,0 21 15,-21-21-15</inkml:trace>
  <inkml:trace contextRef="#ctx0" brushRef="#br0" timeOffset="131638.19">19664 10880 0,'0'0'0,"-21"0"16,42 0 15,0 0-31,0 0 0,0 0 16,0 0-16,1 0 0,20 0 0,-21 0 15,0 0-15,22 0 0,-22 0 0,0 0 16,0 0-16,21 0 0</inkml:trace>
  <inkml:trace contextRef="#ctx0" brushRef="#br0" timeOffset="132064.46">20256 10837 0,'0'0'16,"0"-21"0,0 0-1,22 21-15,-1 0 16,0-21-16,0 21 0,0-21 15,0 21-15,1 0 16,-1 0-16,0 21 0,0 0 16,0-21-16,-21 21 0,21 0 0,1 1 15,-22-1-15,0 0 0,0 0 16,21 0-16,-21 0 0,0 22 0,0-22 16,0 0-16,0 0 0,0 0 15,0 1-15,0-1 16,-21-21-16,-1 0 15,22-21 1,0-1 0,0 1-16,0 0 15,22 0-15,-22 0 0,21 0 0,0-1 16,0 1-16,0 21 16,0-21-16,1 0 0,-1 21 0,0-21 15,0 21-15,0 0 0,0-21 0,1-1 16,-1 22-16,0 0 0,21 0 15,-21-21-15</inkml:trace>
  <inkml:trace contextRef="#ctx0" brushRef="#br0" timeOffset="132264.34">21103 10795 0,'0'21'47,"0"0"-47,-21 1 0,21-1 16,-21 0-16,21 0 0,0 0 0,0 0 15,0 1-15,0-1 0,-21 0 16,21 0-16,0 0 0,0 0 0,0 1 16,0-1-16,0 0 15,0-42 17</inkml:trace>
  <inkml:trace contextRef="#ctx0" brushRef="#br0" timeOffset="132438.24">21061 10689 0,'0'0'0,"0"-21"0,0 0 15,0 0-15,-21 0 16,21 42 31,21 0-47,21-21 0,-21 21 15</inkml:trace>
  <inkml:trace contextRef="#ctx0" brushRef="#br0" timeOffset="132879.99">21548 10816 0,'0'0'0,"0"21"0,-22 1 16,1-1-16,21 0 0,0 0 15,0 0-15,-21 0 0,21 1 0,-21-1 16,21 0-16,0 0 0,0 0 16,0 0-16,-21-21 0,21 22 15,-21-22 1,21-22 0,0 1-1,0 0-15,0 0 16,21 0-16,0 0 15,0-1-15,0-20 0,22 21 0,-22 0 16,21-22-16,0 22 0,-20-21 16,20 21-16,0 0 0,1-1 0,-22 22 15,21 0-15,-21 0 0,0 0 0,1 0 16,-1 0-16,-21 22 0,0-1 16,0 0-16,0 0 0,0 21 0,0-20 15,0-1-15,0 21 0,0-21 0,0 0 16,0 1-16,0-1 15,-21 21-15,21-21 0,-22 0 0,22 1 16,0-1-16,0 0 16,22-21 15,-1 0-31,0 0 0</inkml:trace>
  <inkml:trace contextRef="#ctx0" brushRef="#br0" timeOffset="133576.59">22606 10816 0,'0'0'16,"0"-21"-16,0 0 0,0 0 0,0 0 0,-21 21 15,0 0-15,-1 0 16,1 0-16,0 0 0,-21 0 16,21 0-16,-1 21 0,-20 0 0,21-21 15,-21 21-15,20 0 0,1 22 16,0-22-16,0 0 0,21 0 15,-21 0-15,21 0 0,0 1 0,0-1 16,21-21 0,0 21-16,0-21 0,0 0 0,1 0 15,-1 0-15,0 0 0,0 0 0,21 0 16,-20 0-16,-1 0 0,0-21 16,0 21-16,0-21 0,0-1 15,1 1-15,-22 0 0,0 0 0,21 0 16,0 0-16,-21-1 15,0 1-15,0 0 0,0 42 32,0 0-17,-21 1-15,21-1 0,-21 0 0,-1 21 16,22-21-16,0 22 0,0-1 16,0 0-16,0 1 0,0 20 0,0-20 15,0 20-15,0 1 0,0-1 0,0-21 16,0 22-16,0-1 0,0-20 15,0 20-15,0 1 0,0-22 0,0 22 16,0-1-16,0 1 0,0-22 0,0 21 16,0 1-16,0-22 0,0 22 15,0-22-15,0 0 0,0 1 16,0-1-16,-21 0 0,21 1 0,-21-22 16,0 21-16,21-21 0,-21 1 0,0-1 15,-1 0-15,1-21 0,0 0 0,0 21 16,0-21-16,0 0 0,-1 0 15,1-21-15,21 0 0,-21 0 0,21-1 16,-21 1-16,21 0 0,-21-21 0,21-1 16,0 1-16,0 0 15,0-22-15,0 22 0,0-22 0,21 1 0,0-1 16,0-20-16,-21 20 0,21 1 0,1-1 16,-1 22-16,0-22 0,0 22 15,0-21-15,0 20 0,-21 1 16,0 0-16,22-1 0,-22 22 0,0-21 15,21-1-15,-21 1 0,0 0 0,0-22 16</inkml:trace>
  <inkml:trace contextRef="#ctx0" brushRef="#br0" timeOffset="134120.28">22987 10456 0,'0'0'16,"21"0"-16,0 0 0,22 0 0,-22 0 15,0 0-15,0 0 0,21 0 16,-20-21-16,-1 21 0,0 0 16,0 0-16,0 0 0,0 0 0,-42 0 47,0 0-47,-21 0 0,21 0 0,-22 0 15,22 0-15,0-21 0,-21 21 16,20 0-16,1 0 0,0 0 0,0 0 15,0 0-15,21 21 16,-21-21-16,21 21 0,-22 1 16,22-1-16,0 0 0,0 0 0,0 0 15,0 0-15,-21 22 16,21-22-16,-21 21 0,21-21 0,0 22 16,0-22-16,0 21 0,0-21 0,0 22 15,0-22-15,0 0 0,0 0 16,0 0-16,0 1 0,0-1 0,21 0 15,-21 0-15,21 0 0,1-21 16,-1 0-16,0 0 16,0 0-16,0 0 0,0 0 15,1-21-15,-1 21 0</inkml:trace>
  <inkml:trace contextRef="#ctx0" brushRef="#br0" timeOffset="134506.06">23537 10478 0,'0'0'0,"64"-22"32,-43 22-32,0 0 0,0-21 0,0 21 15,22 0-15,-22 0 0,0 0 16,0 0-16,0 0 0,1 0 0,-22 21 15,0 1 1,0-1-16,0 0 0,0 0 0,0 21 16,0-20-16,0-1 0,0 0 0,0 21 15,-22-21-15,22 22 0,-21-22 16,21 0-16,-21 21 0,21-20 0,0-1 16,0 0-16,0 0 0,-21 21 0,0-20 15,21-1-15,-21 0 0,-1 0 16,1-21-16,0 21 0,0 0 0,21 1 15,-42-1-15,42 0 0,-22 0 16,1-21-16,0 21 0,0 0 0,0-21 16</inkml:trace>
  <inkml:trace contextRef="#ctx0" brushRef="#br0" timeOffset="135009.76">24998 10732 0,'0'0'0,"-21"-22"0,-1 1 0,1 0 16,0 21-16,0-21 15,0 21-15,-22 0 0,22 0 0,0 0 16,-21 0-16,21 0 0,-1 0 0,-20 21 16,21 0-16,0 0 0,-22 1 15,22 20-15,0-21 0,0 21 0,0-20 16,21-1-16,0 21 0,-21-21 0,21 0 16,0 1-16,0-1 0,0 0 15,0 0-15,21 0 0,0-21 16,0 0-16,0 0 15,0 0-15,1 0 16,-1 0-16,0-21 0,0 21 0,0-21 16,-21 0-16,21 0 0,1 21 15,20-22-15,-21-20 0,0 21 16,0 0-16,1 0 0,-1-1 0,0 1 16,0 0-16,-21 0 0,0 42 31,0 0-31,0 0 15,0 1-15,0-1 0,-21 0 16,21 0-16,-21 0 0,21 0 0,0 1 16,0-1-16,0 0 0,0 0 15,21-21 1,0 0-16</inkml:trace>
  <inkml:trace contextRef="#ctx0" brushRef="#br0" timeOffset="135394.54">25082 10795 0,'0'0'0,"0"-85"31,22 85-31,-1-21 0,0 21 0,0 0 16,0 0-16,0 0 15,1 0-15,-1 0 0,0 0 0,-21 21 16,21 1-16,0-1 15,0 0-15,-21 0 0,22 0 0,-1 0 16,-21 1-16,0 20 0,0-21 0,0 0 16,0 0-16,0 1 0,0-1 15,0 0-15,-21-21 0,-1 21 16,1-21-16,0 0 16,21-21 15,0 0-31,0 0 15,0-1-15,21 22 0,-21-21 16,21 0-16,1 0 0,-22 0 0,21 0 16,0-1-16,0 1 0,-21 0 15,21 0-15,0 0 0,1 21 16,-1-21-16,0 21 0,0 0 16,0 0-16</inkml:trace>
  <inkml:trace contextRef="#ctx0" brushRef="#br0" timeOffset="136305.56">25971 10732 0,'0'0'0,"-21"0"0,0 0 16,-21 0-16,21 0 0,-1 0 15,-20 0-15,21 0 0,0 0 16,-22 21-16,22-21 0,0 21 0,0 0 15,0 0-15,21 0 0,0 1 0,-21-1 16,21 0-16,0 0 16,0 0-16,0 0 0,0 1 15,21-22-15,0 0 0,0 0 16,0 0-16,0 0 16,1 0-16,-1 0 0,0 0 0,0 0 15,0 0-15,-21-22 0,21 22 16,1-21-16,-1 0 0,0 0 15,0 0-15,-21 0 16,0-1-16,21 1 0,0 0 16,-21 42-1,-21 0 1,0 1-16,21-1 16,0 21-16,-21-21 0,0 0 0,0 22 15,21-1-15,0 0 0,0 1 16,0 20-16,0-20 0,0 20 0,0-21 15,0 22-15,0-22 0,0 22 16,0-22-16,0 22 0,0-22 16,0 0-16,0 22 0,0-22 0,0 0 15,0 1-15,0 20 0,0-20 0,0-1 16,-22-21-16,1 21 0,0 1 0,0-22 16,21 0-16,-21 0 0,0 0 15,-1 1-15,1-22 0,0 21 0,0-21 16,0 0-16,0 0 0,-1 0 0,1 0 15,0-21-15,0-1 16,21 1-16,-21 0 0,21 0 0,-21-21 16,21 20-16,0-20 0,0 0 0,0-1 15,21 1-15,0 0 16,0-1-16,21 1 0,1 0 0,-1-1 16,0-20-16,22 21 0,-22-22 0,22 1 15,-1-1-15,-20 1 0,20-1 16,-21 22-16,1-22 0,20 22 0,-42 0 15,22-1-15,-1 1 0,-21 0 0,22-1 16,-22 1-16,0 0 0,-21-1 16,0 22-16,0 0 0,0 0 0,0 0 15,-21 21 1,0 0-16,-1 0 0,-20 0 0,21 21 16,0 0-16,21 0 0,0 0 15,-21-21-15,21 21 0,0 1 16,0-1-16,0 0 0,0 0 0,21 0 15,-21 0-15,21-21 16,0 22-16,-21-1 0,21-21 16,-21 21-16,21-21 0,-21 21 15,0 0 1,-21-21 0,0 0-16,21-21 15,0 0 1</inkml:trace>
  <inkml:trace contextRef="#ctx0" brushRef="#br0" timeOffset="136668.35">26543 10181 0,'0'-21'0,"0"42"0,0-21 47,0 21-47,21 22 16,0-22-16,0 21 0,1 1 0,-1-1 16,0 0-16,21 1 0,-21 20 15,1-21-15,-1 22 0,0-22 16,-21 1-16,0 20 0,0-21 0,0 1 15,0-1-15,-21 22 0,0-22 0,-1 21 16,-20 1-16,21-22 0,0 22 16,0-22-16,-1 0 0,1 1 0,0-1 15,0 0-15,0-20 0,0 20 16,-1-21-16,1 0 0,-21 0 0,21 1 16,0-1-16,-22-21 0,22 21 0,-21-21 15,-1 0-15,1 0 16</inkml:trace>
  <inkml:trace contextRef="#ctx0" brushRef="#br0" timeOffset="137664.06">7218 12912 0,'0'0'0,"0"-21"0,42-43 31,-42 43-31,0 0 0,0 0 16,-21 21 0,0 0-16,0 0 0,-22 0 0,22 21 15,0-21-15,-21 21 0,-1 0 16,22 0-16,0 0 0,-21 1 15,20-1-15,22 0 0,0 0 16,0 0-16,22-21 16,-1 21-16,0-21 0,0 22 15,21-22-15,-20 21 0,-1 0 0,21-21 16,-21 21-16,0 0 0,22 0 16,-22 1-16,0-1 0,-21 0 0,0 21 15,0-21-15,0 1 0,0-1 16,0 0-16,0 0 0,-21 0 15,0 0-15,-22 1 0,22-22 0,0 21 16,-21-21-16,21 0 0,-1 21 16,22-42-1,22 0 1,-1 21 0,0 0-16,0-22 0,0 22 0,0 0 15,1 0-15,-1 0 0,0 22 16,-21-1-1,0 0-15,0 0 0,0 0 0,0 0 16,0 1-16,0 20 0,0-21 0,-21 0 16,0 0-16,-1 22 0,1-22 15,0 0-15,0 0 0,0-21 0,0 21 16,-1 1-16,1-22 0,21 21 0,0 0 31</inkml:trace>
  <inkml:trace contextRef="#ctx0" brushRef="#br0" timeOffset="138204">7387 15028 0,'-21'0'15,"42"0"-15,-63 0 0,21 0 0,-1 0 16,1 0 0,21-21-16,0 0 15,21 0 1,1 21-1,-1 0-15,-21-21 0,21 21 0,0 0 16,0 0-16,-21 21 31,0 0-31,0 0 16,-21 22-16,21-22 0,-21 21 0,0 0 16,21 1-16,0-1 0,0 0 15,0 1-15,0-1 0,0 0 0,0 1 16,0-1-16,0 0 0,21-20 15,0 20-15,0 0 0,0-21 0,1 22 16,-1-22-16,-21 0 0,0 21 0,0-20 16,0-1-16,0 0 0,0 21 15,0-21-15,-43 1 0,22-1 16,-21 21-16,0-21 0,-22 0 0,22 1 0,-22-1 16,1 0-16,-1-21 0,1 21 0,-1 0 15,22-21-15,0 0 16,-22 0-16,43 0 0,-21 0 0,42-21 15,0 0-15,0 0 0,0-22 0,0 1 16,0 0-16</inkml:trace>
  <inkml:trace contextRef="#ctx0" brushRef="#br0" timeOffset="138712.51">8382 14076 0,'-42'0'0,"84"0"0,-106 0 0,43 0 0,0 0 16,0 0-16,0 0 0,42 0 31,0 0-31,21 0 0,1 0 16,-1 0-16,22 0 0,-1 0 15,22 0-15,-1 0 0,22 0 0,-21 0 16,21-21-16,-22 21 0,22 0 0,-21 0 16,21 0-16,-22-21 0,-20 21 15,21 0-15,-22 0 0,1 0 0,-22 0 16,0 0-16,1 0 0,-22 0 16,-42 0-1,-1 0-15,-20 0 0,21 0 16,-21 0-16,-22 0 0,22 0 15,-1 0-15,-20 21 0,-1-21 16,-20 0-16,20 0 0,-20 21 0</inkml:trace>
  <inkml:trace contextRef="#ctx0" brushRef="#br0" timeOffset="138984.35">8213 14330 0,'0'0'0,"21"21"15,21-21-15,-21 0 16,0 0-16,22 0 0,-1 0 16,0 0-16,22 0 0,-1 0 0,1 0 15,-1 0-15,22 0 0,-21 0 16,20 0-16,1 0 0,0 0 0,-22 0 16,22 0-16,-22 0 0,1 0 0,20 0 15,-41 0-15,20 0 0,-20 0 16,-1 0-16,0 0 0,-21 0 0,1 0 15,-1 0-15,-42 0 32,-1 0-32,1 0 0,-21 0 0,21 0 15</inkml:trace>
  <inkml:trace contextRef="#ctx0" brushRef="#br0" timeOffset="139280.18">8022 14732 0,'0'21'15,"0"-42"-15,21 63 0,0-42 16,22 0-16,-22 0 0,21 0 0,22 0 16,-22 0-16,22 0 0,-1 0 15,1 0-15,20 0 0,1-21 16,0 21-16,-1 0 0,1 0 0,21-21 15,-22 21-15,22-21 0,-21 21 16,0 0-16,-22 0 0,1 0 0,-1 0 16,1-21-16,-22 21 0,0 0 0,1 0 15,-22 0-15,0 0 0,-42 0 32,0 0-32,-22 0 0,1 0 15</inkml:trace>
  <inkml:trace contextRef="#ctx0" brushRef="#br0" timeOffset="139612.88">7895 15050 0,'0'0'0,"42"21"0,-20-21 16,-1 0-16,21 0 0,0 0 0,1 0 15,20 0-15,1 0 0,-1 0 0,22 0 16,0-21-16,-1 21 0,1 0 16,21 0-16,-22-22 0,22 22 0,-21 0 15,0 0-15,-1 0 0,1-21 0,0 21 16,-22 0-16,-21 0 0,22 0 16,-22 0-16,1 0 0,-1-21 15,-21 21-15,0 0 0,0 0 0,-42 0 47,0 0-47,0 0 0,0 21 0,-22-21 16,22 0-16,-148 43 15</inkml:trace>
  <inkml:trace contextRef="#ctx0" brushRef="#br0" timeOffset="139928.82">8382 15325 0,'0'0'0,"21"0"0,0 0 0,22 0 16,-22 0-16,21 0 0,0 0 16,1 0-16,20 0 0,-20 0 0,20 0 15,1 0-15,-1 0 0,1 0 0,-1 0 16,1 0-16,-1-21 15,1 21-15,-1 0 0,-21-22 0,22 22 16,-22 0-16,1 0 0,-1-21 0,0 21 16,1 0-16,-22 0 0,0 0 0,0 0 15,0 0-15,0-21 0,-21 0 47</inkml:trace>
  <inkml:trace contextRef="#ctx0" brushRef="#br1" timeOffset="148548.12">3641 3281 0,'0'0'0,"-43"0"16,22 0-16,0 21 0,0-21 16,0 0-16,-1 21 0,1-21 15,0 0-15,21 21 16,-21-21-16,0 0 16,21 22-1,-21-22 1,42-22 15,21 1-15,-21 21-16,43-21 0,-22 0 15,43 0-15,-22-22 0,22 22 0,-22 0 16,22-21-16,0 21 0,-1-22 16,22 22-16,-21-21 0,21 21 0,0-1 15,-22-20-15,22 21 0,-21 0 16,-22 0-16,1-1 0,-1 1 0,-20 0 15,-1 0-15,0 21 0,-21-21 16,1 21-16,-22-21 0,0-1 16,-22 22 15,1 0-31,0 0 16,0 0-16,0 0 15,0 0-15,-1 0 0,1 22 16,0-1-16</inkml:trace>
  <inkml:trace contextRef="#ctx0" brushRef="#br1" timeOffset="149012.04">3281 3493 0,'0'0'0,"-21"0"16,42-22 30,21 1-46,-21 0 0,22 0 0,-1 0 0,21 0 16,1-1-16,21 1 16,-1-21-16,1 0 0,0 20 0,-1-20 15,22 21-15,0-21 0,21 20 16,-21-20-16,0 21 0,21-21 0,-22 20 16,1 1-16,-21 0 0,0 0 15,-1 0-15,-20 0 0,-1 21 0,1-22 16,-22 1-16,0 21 0,-20 0 15,20 0-15,-42-21 0,21 21 0,-21 21 63,-21-21-63</inkml:trace>
  <inkml:trace contextRef="#ctx0" brushRef="#br1" timeOffset="155397.16">5080 2519 0,'-21'0'16,"21"21"31,0 0-31,0 0-16,0 1 15,21-22-15,-21 21 0,21 0 16,0-21-16,22 21 0,-22-21 15,0 0-15,21 0 0,-21 21 0,1-21 16,20 0-16,0 0 0,-21 0 16,22 0-16,-22 0 0,21 0 0,-21 0 15,22 0-15,-22 0 0,0 0 16,0 0-16,0 0 0,-42 0 47,0 21-47,0 1 0,0-1 15,0 0-15,-22 21 16,22-21-16,0 1 0,0-1 0,0 21 16,-1-21-16,1 0 0,0 1 15,0 20-15,0-21 0,0 0 0,-1 0 16,-20 1-16,21-1 0,0 0 0,0 0 16,-22 0-16</inkml:trace>
  <inkml:trace contextRef="#ctx0" brushRef="#br1" timeOffset="171936.2">1185 12383 0,'0'0'0,"-21"21"16,0-21-16,0 0 15,0 0 1,-1 0 0,1 0-16,0 0 15,0 0-15,0 0 16,0 0-16,-1 0 0,1 0 0,0 0 15,0 0-15,0 0 16,0 0-16,-1 0 0,1 0 16,0 0-16,0 0 15,42 0 48,0 0-63,22-21 15,-1 21-15,0 0 0,1 0 0,20-22 16,1 22-16,-1 0 0,22 0 16,21-21-16,-22 21 0,22 0 0,-21 0 15,21-21-15,-22 21 0,22 0 0,0 0 16,0 0-16,0-21 0,-1 21 16,1 0-16,-21-21 0,21 21 0,-22 0 15,1 0-15,-21 0 0,-1-21 16,1 21-16,-22 0 0,0 0 0,1 0 15,-1 0-15,0-22 0,-21 22 16,1 0-16,-1 0 0,0 0 31,-21-21-31,0 0 32,-21 21-17,0 0 1,-1 0-16,1 0 15</inkml:trace>
  <inkml:trace contextRef="#ctx0" brushRef="#br1" timeOffset="172399.93">1863 12446 0,'-22'0'15,"44"0"-15,-44-21 0,22 0 16,-21 21-16,0-21 0,21-1 15,0 44 32,0-1-47,0 0 0,0 0 0,0 0 16,0 0-16,0 22 0,0-22 16,0 21-16,0-21 0,0 22 0,0-1 15,0 0-15,-21 1 0,21-1 16,0 0-16,0 1 0,0-1 0,0-21 15,0 22-15,-21-22 0,21 21 16,0-21-16,0 0 16,0 1-16,-21-22 31,-1-22-15,1 1-16,0 0 0</inkml:trace>
  <inkml:trace contextRef="#ctx0" brushRef="#br1" timeOffset="172652.79">1503 12764 0,'0'21'16,"0"0"-16,0 0 15,21 0-15,0 0 0,0 1 0,-21-1 16,21 0-16,1 21 0,-1-21 15,0 22-15,-21-22 0,21 0 0,0 0 16,-21 0-16,0 1 0,0-1 0,21 0 16,1 0-16,-1 0 15,0-21 1,0 0 0,-21-21-16,21 0 0,0 0 15</inkml:trace>
  <inkml:trace contextRef="#ctx0" brushRef="#br1" timeOffset="172848.67">2095 12806 0,'-21'21'0,"21"0"16,-21-21-16,21 21 0,-21 1 0,0-1 15,0 0-15,-1 21 0,22-21 16,-21 1-16,0-1 0,21 0 15,0 0-15,-21-21 0,21 21 0,-21 0 16,0 1 0</inkml:trace>
  <inkml:trace contextRef="#ctx0" brushRef="#br1" timeOffset="173616.23">1037 13674 0,'0'0'0,"0"-21"0,0-1 0,0 1 0,-21 0 15,21 0 1,0 0-16,0 0 0,-21 21 16,0 0-1,21 21-15,0 0 0,0 0 16,0 21-16,-22 1 0,22-1 0,-21 0 16,21 1-16,0-1 0,-21 0 15,21 1-15,-21-1 0,0 0 0,21 1 16,0-22-16,-21 21 0,-1-21 15,22 1-15,-21-1 0,21 0 16,0-42 15,21 0-31,1-1 16,-22 1-16,0 0 0,21 0 0,0-21 16,-21 20-16,0-20 0,21 0 15,0-1-15,0-20 0,-21 21 0,0-22 16,22 22-16,-1-22 0,-21 22 15,21 0-15,-21 20 0,0-20 0,21 21 16,0 21-16,0 0 16,1 0-16,-22 21 0,0 0 15,21 22-15,0-22 0,-21 21 16,0 22-16,0-22 0,0 0 16,21 1-16,-21-1 0,0 0 0,0 1 15,0-1-15,0-21 0,0 21 16,0-20-16,0-1 0,0 0 0,21 0 15,-21 0-15,0 0 16,0-42 15,0 0-31</inkml:trace>
  <inkml:trace contextRef="#ctx0" brushRef="#br1" timeOffset="173812.12">847 13991 0,'0'0'0,"21"0"47,0 0-47,0 0 16,21 0-16,-20 0 0,20 0 0,-21-21 15,21 21-15,1-21 0,-1 0 16,0 21-16,1-21 0,-1 21 0,0-22 15</inkml:trace>
  <inkml:trace contextRef="#ctx0" brushRef="#br1" timeOffset="174107.95">1757 13695 0,'0'0'0,"0"-21"0,0 0 15,-21 21-15,-1 0 16,1 0-16,0 0 15,0 0-15,0 0 0,0 21 0,-22 0 16,22 0-16,0 0 0,0 0 16,0 1-16,-1 20 0,22-21 15,-21 21-15,21-20 0,-21 20 0,21-21 16,0 0-16,0 0 0,0 1 16,0-1-16,0 0 0,0 0 15,21-21-15,0 21 0,1-21 0,-1 0 16,0 0-16,21 0 0,1 0 15,-22 0-15,21 0 0,0 0 0,1-21 16,-22 21-16,21-21 0,-21 21 16,1-21-16,20 0 0,-21 21 0,0-22 15</inkml:trace>
  <inkml:trace contextRef="#ctx0" brushRef="#br1" timeOffset="174376.8">2138 13716 0,'0'0'0,"21"-21"16,-21 0-16,0 0 0,0-1 15,-21 22 1,0 0 0,21 22-16,-22-1 0,1 0 0,0 0 15,21 0-15,-21 0 0,0 22 16,21-22-16,0 21 0,-21-21 0,-1 1 16,22 20-16,0-21 0,-21 21 0,21-20 15,0-1-15,0 0 0,0 0 16,0 0-16,21-21 0,1 0 15,-1 0-15,0 0 16,21 0-16,-21 0 0,1 0 0,-1 0 16,21-21-16,-21 0 15,0 0-15,1 21 0,20-21 0,-21-1 16,0 1-16</inkml:trace>
  <inkml:trace contextRef="#ctx0" brushRef="#br1" timeOffset="175484.16">2455 13907 0,'0'0'0,"0"21"15,21-21 1,1 0-16,-1 0 16,0 0-16,0-21 15,0 21-15,22-22 0,-22 1 16,0 21-16,0-21 0,-21 0 0,21 0 15,0 0-15,-21-1 0,0 1 0,0 0 16,0 0-16,0 0 16,-21 21-16,0 0 15,0 0-15,0 0 16,0 0-16,-1 0 0,1 21 0,0 0 0,0 0 16,21 0-16,-21 1 0,0-1 15,-1 0-15,22 21 0,0-21 0,0 1 16,-21 20-16,21-21 0,0 0 15,0 0-15,0 1 0,0-1 16,0 0-16,0 0 0,21-21 0,1 0 16,-1 21-16,0-21 0,21 0 15,-21 0-15,22 0 0,-22 0 0,21-21 16,-21 0-16,22 0 0,-1 0 0,-21-1 16,22 1-16,-1 0 0,-21 0 15,21-21-15,-20 20 0,20-20 0,-21 0 16,0 21-16,0-22 0,1 1 15,-22 21-15,0-22 0,0 22 16,0 0-16,-22 21 16,22 21-1,-21 0-15,0 1 0,21-1 16,-21 0-16,21 0 0,0 0 16,0 22-16,0-22 0,0 0 0,0 0 15,0 0-15,21 0 0,0-21 0,-21 22 16,21-1-16,1-21 0,-1 21 15,0-21-15,0 0 0,0 21 16,0-21-16,1 0 16,-44 0 15,1 0-31,0 0 16,0 0-16,0 0 0,0 0 15,-1 0-15,1 0 0,0 0 16,21-21-16,-21 21 0,0 0 15,21 21 17,0 0-32,21 0 15,0 1-15,-21-1 16,21 0-16,0-21 16,1 0-16,-1 0 15,0 0 1,0 0-16,0 0 0,22-21 0,-22 21 15,21-21-15,-21-1 0,22 1 0,-1 0 16,-21 0-16,21 0 0,1 0 16,-22-1-16,0-20 0,21 21 0,-20-21 15,-1 20-15,-21-20 0,0 21 0,21 0 16,-21 0-16,0-1 0,0 1 16,-21 21-1,0 21 1,21 1-16,-22-1 0,22 0 0,-21 21 15,21-21-15,0 1 0,0-1 0,0 0 16,0 21-16,0-21 16,0 1-16,0-1 0,0 0 15,21 0-15,1-21 0,-22 21 16,21-21-16,0 21 16,-42-21 15,0 0-31,-1 0 0,1 0 15,0 0-15,0 0 0,0 0 0,0 0 16,-1 0 0</inkml:trace>
  <inkml:trace contextRef="#ctx0" brushRef="#br1" timeOffset="176257.72">995 14838 0,'21'0'0,"0"0"0,0 0 16,0 0-16,1 0 0,-22-21 16,21 21-16,0-21 0,-21-1 15,0 1-15,0 0 16,0 0-1,-21 0-15,0 21 16,-1 0-16,1 0 0,0 0 16,0 0-16,-21 0 0,20 0 0,1 0 15,0 21-15,0 0 0,0-21 16,21 21-16,0 0 16,0 1-16,0-1 0,21 0 15,0 0-15,0-21 0,0 21 16,22 0-16,-22 1 0,0-22 15,21 21-15,-20 0 0,-1 0 0,0 0 16,0 0-16,-21 1 0,0-1 16,0 0-16,-21 0 0,0 0 15,0 0-15,-22 1 0,22-22 0,-21 21 16,-1 0-16,22-21 16,-21 0-16,0 0 0,-1 0 0,-20 0 15,42-21-15,-22 0 16,22-1-16,0 1 0,0 0 0,0 0 15,-1 0-15,22 0 0,0-1 16,0 1-16,0 0 0,22 0 16,-1 21-16,21 0 0,-21-21 15,22 21-15,-1 0 0,0 0 0,1-21 16,-1 21-16</inkml:trace>
  <inkml:trace contextRef="#ctx0" brushRef="#br1" timeOffset="176621.22">1439 14838 0,'0'-21'0,"-21"21"31,0 0-31,0 0 0,0 0 16,-1 21-1,22 0-15,0 0 0,0 22 16,0-22-16,0 21 0,0 0 0,0 22 15,0-22-15,0 22 0,0 20 16,0-20-16,22-1 0,-1 22 0,-21 0 16,21 21-16,-21-22 0,0 22 15,21 0-15,-21 0 0,0 0 16,0-22-16,0 1 0,0 0 16,0-1-16,0 1 0,0 0 0,0-22 15,0 1-15,0-22 0,0 21 16,0-41-16,0 20 0,0-21 0,0 0 15,-21-21-15,21-21 16,0 0-16,0 0 16,0-22-16,0 1 0,0 0 0,0-1 15,0 1-15,21-21 16</inkml:trace>
  <inkml:trace contextRef="#ctx0" brushRef="#br1" timeOffset="176972.52">1439 15388 0,'0'0'0,"-21"-63"16,21 20-16,-21 22 0,0-21 0,21 21 16,-21-22-16,21 22 0,0 0 15,-22 0-15,22 0 0,0 0 0,0-1 16,0 1-16,0 0 16,0 0-16,22 0 0,-1 21 15,0 0-15,21-21 0,-21 21 16,22 0-16,-1 0 0,-21 0 0,22 0 15,-1 21-15,-21-21 0,0 21 16,0 0-16,1 0 0,-22 0 16,0 1-16,0 20 0,-22-21 15,1 0-15,0 22 0,-21-22 0,21 0 16,-22 21-16,22-21 0,-21-21 16,21 22-16,-1-1 0,1-21 0,0 0 15,0 0-15,21-21 31,0-1-31,21 22 0,0-21 16,0 0-16,1 0 0,-1 0 0,0 21 16</inkml:trace>
  <inkml:trace contextRef="#ctx0" brushRef="#br1" timeOffset="177328.32">1757 15028 0,'21'0'47,"0"-21"-47,0 0 15,0 21-15,-21-21 0,22 0 16,-22 0-16,21-1 0,0 1 16,-21 0-1,-21 21 1,0 0-1,-1 0-15,1 21 0,21 0 16,-21 1-16,0-1 0,21 0 0,-21 0 16,21 0-16,0 0 0,0 22 15,0-22-15,0 0 0,0 0 0,0 0 16,0 1-16,0-1 0,21 0 16,0-21-16,0 0 0,0 0 15,1 0-15,-1 0 0,0 0 16,0 0-16,0-21 0,0 21 0,1-21 15,-1-1-15,0 1 16,0 0-16</inkml:trace>
  <inkml:trace contextRef="#ctx0" brushRef="#br1" timeOffset="177729.09">2201 14817 0,'0'0'0,"0"21"31,0 0-31,0 0 15,-21 0-15,21 1 0,-21 20 0,21-21 16,0 0-16,0 0 0,0 1 16,0-1-16,0 0 0,0 0 0,0 0 15,0 0-15,21-21 16,0 22-16,0-22 0,1 0 16,-1 0-16,0 0 0,0 0 15,0 0-15,0-22 0,1 22 0,-1-21 16,0 0-16,0 0 0,0 0 15,-21 0-15,21-1 0,-21 1 16,0 0-16,0 0 0,0 0 0,0 42 47,0 0-47,0 0 0,0 0 16,0 1-16,0-1 0,0 0 0,0 0 15,0 0-15,0 0 0,0 1 16,0-1-16,0 0 15,22-21-15,-1 0 16,0-21 0,-21 0-16,21 21 0,-21-22 0</inkml:trace>
  <inkml:trace contextRef="#ctx0" brushRef="#br1" timeOffset="177908.98">2540 14753 0,'-42'0'16,"20"0"0,22 21-16,-21-21 15,21 22-15,0-1 16,21-21 0,1 0-1,-1 0-15</inkml:trace>
  <inkml:trace contextRef="#ctx0" brushRef="#br1" timeOffset="178824.48">2688 15028 0,'0'0'0,"0"22"0,0-1 16,21-21 15,0-21-31,22 21 16,-22-22-16,0 1 0,21 0 15,-20 0-15,20 0 0,-21 0 0,21-1 16,-20-20-16,-1 21 0,21 0 16,-21-22-16,-21 22 0,21 0 0,-21 0 15,0 0-15,0 0 0,0-1 16,0 1-16,-21 21 16,0 0-16,0 0 31,0 21-31,21 1 15,0-1-15,0 0 0,-21 0 0,21 0 16,0 0-16,0 22 0,-22-22 16,22 21-16,0 1 0,0-1 0,0 21 15,-21 1-15,21-22 0,0 43 16,-21-22-16,21 1 0,0 21 0,0-22 16,0 22-16,0-22 0,0 22 0,0 0 15,0-1-15,0-20 0,0 20 16,0 1-16,0-21 0,0 20 0,21-20 15,-21-1-15,21 1 0,1-1 16,-22-20-16,0 20 0,21-42 0,0 22 16,0-22-16,-21 0 0,21 0 15,0 0-15,1-21 0,-1 0 16,0 0-16,0-21 0,0 0 16,0-21-16,1 20 0,-1 1 0,0-21 15,0 0-15,0-1 0,0 1 16,1 0-16,-1-22 0,0 1 0,-21-1 15,0 1-15,0-1 0,0-21 0,0 1 16,-21 20-16,0-20 0,-22-1 16,22 0-16,-21 1 0,-1 20 0,1-21 15,0 22-15,-1 21 0,1-1 16,21 1-16,-21 21 0,20 0 16,1-1-16,0 22 0,42 0 31,0 0-16,1 0-15,20 0 0,-21 0 16,0 0-16,22 0 0,-1 0 0,-21-21 16,21 0-16,1 0 0,-1 0 0,-21 0 15,22-1-15,-1 1 0,0 0 16,-21-21-16,1 21 0,-1-1 0,0-20 16,-21 21-16,0-21 0,0 20 15,0 1-15,0 0 0,0 0 16,0 0-16,0 0 0,-21 21 15,0 0 1,21 21-16,0 0 0,0 0 0,0 0 16,0 0-16,0 1 0,0-1 15,0 0-15,0 0 0,0 0 0,0 0 16,0 1-16,0-1 0,0 0 16,21-21 15,-21-21-31,21 0 15,-21-1-15,0 1 0</inkml:trace>
  <inkml:trace contextRef="#ctx0" brushRef="#br1" timeOffset="179008.37">3514 14647 0,'0'22'47,"0"-1"-16,21-21-15</inkml:trace>
  <inkml:trace contextRef="#ctx0" brushRef="#br1" timeOffset="179676.99">3725 14859 0,'0'0'0,"21"0"15,1 0 1,-1 0-16,-21-21 16,21 21-16,0-21 0,-21 0 15,0-1 1,21 1-16,-21 0 15,-21 21 1,0 0-16,0 0 16,0 21-16,-1 0 0,22 1 0,-21-1 15,21 0-15,-21 0 0,21 0 0,0 0 16,0 1-16,0-1 0,0 0 16,0 0-16,0 0 0,0 0 0,21-21 15,0 22-15,1-22 0,-1 0 16,0 0-16,0 0 0,0 0 15,0 0-15,1 0 0,-1 0 0,0-22 16,0 22-16,0-21 16,0 0-16,-21 0 0,22 0 15,-22 0-15,0-1 0,0 1 16,0 0-16,0 0 0,0 0 16,0 0-16,0-1 0,0 1 0,0 0 15,0 0-15,0 0 16,21 21-16,0 0 0,0 0 15,0 0-15,0 0 0,1 0 16,-1 21-16,-21 0 0,21 0 16,0 0-16,-21 1 0,0-1 0,21 0 15,-21 0-15,0 0 0,21 22 0,-21-22 16,0 0-16,0 0 16,0 0-16,0 0 0,0 1 15,-21-22-15,21 21 0,-21-21 16,21-21-1,0-1 1,0 1-16,0 0 0,0 0 16,0 0-16,0 0 0,0-1 15,0-20-15,0 21 0,0 0 0,0 0 16,21-1-16,0 1 0,1 0 16,-1 0-16,0 21 0,0 0 15,0 0-15,0 0 16,1 0-16</inkml:trace>
  <inkml:trace contextRef="#ctx0" brushRef="#br1" timeOffset="180148.75">4635 14817 0,'0'0'0,"43"-64"31,-22 43-31,-21 0 16,0 0-16,0 0 16,0-1-1,-21 22-15,0 0 0,-1 0 0,1 0 16,0 22-16,0-22 0,0 21 16,21 0-16,0 0 0,-21-21 15,21 21-15,-22 0 0,22 1 0,0-1 16,0 0-16,0 0 0,0 0 15,0 0-15,22-21 0,-22 22 16,21-1-16,0-21 0,0 21 0,0 0 16,0-21-16,1 0 0,-1 21 15,0-21-15,-21 21 0,21 1 16,-21-1 0,0 0-1,-21-21-15,0 21 16,0-21-16,-1 0 0,1 0 15,0 0-15,-21 0 0,21 0 0,-1 0 16,1 0-16,0 0 16,0 0-16,42 0 47</inkml:trace>
  <inkml:trace contextRef="#ctx0" brushRef="#br1" timeOffset="180328.64">4720 15092 0,'0'0'16,"0"-21"31,-21 21-32,0 0-15,21-21 0,-21 21 0,21-22 16</inkml:trace>
  <inkml:trace contextRef="#ctx0" brushRef="#br1" timeOffset="199918.15">5270 12171 0</inkml:trace>
  <inkml:trace contextRef="#ctx0" brushRef="#br1" timeOffset="200805.31">5482 12129 0,'-21'0'94,"0"0"-79,0 0 1,-1 0-16</inkml:trace>
  <inkml:trace contextRef="#ctx0" brushRef="#br1" timeOffset="201516.9">5270 12065 0,'-63'0'32,"42"0"-32,0 0 0,-1 0 15,1 0-15,0 0 16,0 0-16,0 0 0,0 0 15,-1 0-15,1 0 16,21 21 31,21-21-31,1 0-16,-1 0 0,0 0 0,0 0 15,0 21-15,0-21 0,1 0 16,20 0-16,-21 0 0,21 0 15,-20 0-15,20 22 0,0-22 0,22 0 16,-22 0-16,22 0 0,-1 0 0,1 0 16,-1 0-16,22 0 0,-22 0 15,22 0-15,0 0 0,-22 0 0,22 0 16,-22-22-16,22 22 0,0 0 0,-1-21 16,-20 21-16,20 0 0,1-21 15,0 21-15,-1-21 0,-20 21 0,21 0 16,-22-21-16,22 21 0,-22 0 0,1-21 15,-1 21-15,1 0 0,-1-22 16,1 22-16,-1 0 0,-20-21 16,20 0-16,1 21 0,-1 0 0,1 0 15,-22-21-15,0 21 0,1 0 16,-1 0-16,0-21 0,-21 21 0,22 0 16,-22 0-16,0 0 0,0 0 0,0 0 15,-21-21-15,22 21 0,-44 0 94,1 0-78</inkml:trace>
  <inkml:trace contextRef="#ctx0" brushRef="#br1" timeOffset="203685.66">4805 12467 0,'0'0'0,"0"-21"16,-21 21-16,21-21 15,-22 21 1,22 21 15,-21-21-31,21 21 0,0 0 0,0 1 16,0-1-16,0 0 0,0 0 16,0 0-16,0 0 0,0 22 15,0-22-15,0 0 0,0 0 0,0 22 16,0-22-16,0 0 0,0 0 0,0 0 15,0 0 1,21-42 15,-21 0-31,22 0 16,-22 0-16,0 0 0,0-1 0,0 1 16,0 0-16,0 0 0,0 0 15,21 0-15,-21-22 0,0 22 0,21 0 16,-21 0-16,0 0 0,21-1 15,0 22 1,0 0 0,1 0-16,-22 22 0,21-1 0,-21 0 15,0 0-15,21 21 16,-21-20-16,21-1 0,-21 0 0,0 0 16,0 0-16,0 0 0,21 1 0,-21-1 15,0 0-15,21 0 0,1-21 16,-1 0-1,0 0-15,0 0 16,0-21-16,-21 0 0,21 0 16,1-1-16,-22 1 0,0 0 0,21 0 15,-21 0-15,21 0 0,-21-1 16,21-20-16,-21 21 0,0 0 16,21 0-16,-21-1 0,21 1 15,-21 42 16,0 1-15,0-1-16,0 0 0,0 0 16,0 0-16,22 0 0,-22 1 15,0-1-15,21 21 0,-21-21 16,0 0-16,21 1 0,-21-1 16,21-21-16,-21 21 15,21-21-15,0 0 0,1 0 0,-1 0 16,0-21-16,0 21 0,0-21 15,-21-1-15,21 22 0,1-21 16,-1 0-16,-21 0 0,0 0 0,21 0 16,0-1-16,0 1 0,-21 0 0,21 0 15,1 21 1,-1 0 0,0 0-16,-21 21 15,0 0 1,0 0-16,0 1 0,0-1 15,0 0-15,0 0 0,0 0 0,0 0 16,0 1-16,0-1 0,0 0 16,0 0-16,0 0 0,0 0 0,21 1 15,0-22-15,0 0 16,1 0-16,-1 0 0,0 0 16,21 0-16,-21 0 0,1-22 0,20 22 15,-21-21-15,0 0 0,0 0 0,1 21 16,-1-21-16,0 0 0,-21-1 15,0 1-15,0 0 0,0 0 0,0 0 16,0 0-16,0-1 0,-21 1 16,0 0-16,-1 21 0,1 0 15,-21-21-15,21 21 0,-22 0 0,22 0 16,0 0-16,0 0 0,-21 0 0,20 0 16,44 0 15,-1 0-31,21 0 0,0 0 15,-20 0-15,20 0 0,0 0 16,1 0-16,-22 0 0,21 0 0,0-21 16,1 21-16,-1 0 0,22-21 0,-22 21 15,0-22-15,1 22 0,-22 0 0,21-21 16,-21 21-16,22 0 16,-22 0-16,0 0 15,-42 0 1,0 0-16,-1 0 15,1 0-15,0 21 0,0-21 0,0 22 16,0-22-16,-1 21 0,1 0 0,0 0 16,0-21-16,0 21 0,21 0 15,0 1-15,-21-1 0,21 21 0,-22-21 16,22 0-16,0 1 0,0-1 0,0 0 16,0 0-16,0 0 15,0 0-15,22-21 0,-1 0 16,0 0-16,0 0 15,0 0-15,0 0 0,1 0 0,-1-21 16,0 21-16,0-21 0,0 0 16,0 0-16,1 0 0,-1-1 0,0 1 15,0 0-15,-21-21 0,21 21 0,0-22 16,-21 22-16,22-21 0,-22 21 16,0-22-16,0 1 0,0 21 0,0-22 15,0 22-15,21-21 0,-21 21 0,0 0 16,0-1-16,0 1 0,0 0 15,0 42 17,0 22-32,0-22 15,0 0-15,0 0 0,0 21 0,-21-20 16,21 20-16,-22-21 0,22 21 0,0-20 16,0 20-16,-21-21 0,21 21 15,0-20-15,0-1 0,0 21 0,0-21 16,0 0-16,0 1 0,0-1 0,21 0 15,1 0-15,-1-21 16,0 0-16,0 0 0,0 0 0,22 0 16,-22 0-16,0 0 0,21 0 0,-21-21 15,1 0-15,20 0 0,-21-1 16,0 1-16,0 0 0,1 0 16,-1 0-16,0 0 0,-21-22 0,0 22 15,21 0-15,-21 0 0,0 0 16,0-1-16,0 44 15,0-1 1,0 0-16,0 0 0,-21 0 16,21 0-16,0 1 0,-21-1 15,21 0-15,0 0 0,0 0 0,0 0 16,0 1-16,0-1 16,21-21-1,0 0 1,-21-21-16,21 21 0,-21-22 15</inkml:trace>
  <inkml:trace contextRef="#ctx0" brushRef="#br1" timeOffset="203884.54">7260 12361 0,'-21'0'0,"-21"22"31,42-1-31,-22-21 0,1 21 16,42-21 31,1 0-47</inkml:trace>
  <inkml:trace contextRef="#ctx0" brushRef="#br1" timeOffset="204955.95">7429 12785 0,'0'0'0,"-21"0"0,0 0 15,21-21 17,21 21-32,0-22 0,1 22 15,-1-21-15,0 21 0,0-21 16,0 0-16,22 21 0,-22-21 15,21 0-15,-21-1 0,22 22 0,-22-21 16,0 0-16,21 0 0,-21 0 16,1 0-16,-22-1 0,0 1 0,21 0 15,-21 0-15,0 0 0,0 0 16,0-1-16,-21 22 0,-1-21 16,1 21-16,0 0 0,0 0 15,0 0-15,0 0 0,21 21 16,-22 1-16,1-1 15,21 21-15,0-21 16,0 0-16,0 22 0,0-22 0,0 21 16,0 1-16,0-1 0,0 21 0,0-20 15,0-1-15,0 22 0,0-22 16,0 21-16,0-20 0,0 20 0,-21-20 16,21 20-16,0-21 0,0 22 0,0-1 15,0 1-15,0-1 0,0-20 0,-21 20 16,21 1-16,0-22 0,-21 22 15,21-22-15,0 0 0,0 1 0,0-1 16,0-21-16,0 21 0,0-20 0,0-1 16,0 0-16,21-21 15,0 0-15,0 0 16,0 0-16,1 0 0,-1-21 0,0 0 16,0-1-16,21 1 0,-20 0 0,20-21 15,0-1-15,-21 22 0,22-42 0,-1 20 16,-21 1-16,0-21 0,1 20 15,-1-20-15,-21 20 0,0-20 0,0 21 16,0-1-16,0-20 0,-21 20 0,-1 1 16,1-21-16,-21 20 0,0 1 15,20 21-15,-20-22 0,0 22 0,-1 0 16,1 0-16,21 21 0,0 0 0,0-21 16,-1 21-16,1 0 15,42 0 16,1 0-31,-1 0 0,0 0 16,0 0-16,0-21 0,22 21 0,-22-22 16,21 22-16,0-21 0,-20 0 0,20 0 15,-21 0-15,21 0 0,-20-1 16,-1 1-16,0 0 0,0 0 0,0 21 16,0-21-16,-21 0 0,0-1 0,0 1 15,0 0-15,0 0 0,-21 42 47,21 0-47,-21-21 16,21 21-16,0 1 0,0-1 15,0 0-15,0 0 0,0 0 0,0 0 16,0 1-16,-21-22 0,21 21 0,0 0 16,0 0-1,0-42 16,0 0-31,21 0 16,-21-1-16</inkml:trace>
  <inkml:trace contextRef="#ctx0" brushRef="#br1" timeOffset="205172.82">8255 12404 0,'-21'0'15,"0"0"-15,21 21 16,-22-21-16,1 0 31,21 21 1,21-21-17,1 0-15,-1 0 16</inkml:trace>
  <inkml:trace contextRef="#ctx0" brushRef="#br1" timeOffset="205549.61">8424 12637 0,'0'21'15,"21"-21"1,1-21-1,-1 21-15,-21-22 16,21 22-16,0-21 0,-21 0 0,21 21 16,0-21-16,-21 0 0,0 0 15,0-1 1,-21 22 15,0 0-31,0 0 0,21 22 16,-21-22-16,21 21 0,-21 0 0,21 0 15,0 0-15,0 0 0,0 1 16,0-1-16,0 0 16,0 0-16,0 0 15,21-21 1,0 21-16,0-21 16,0 0-16,0 0 15,1 0-15,-22-21 0,21 21 0,0-21 16,0 21-16</inkml:trace>
  <inkml:trace contextRef="#ctx0" brushRef="#br1" timeOffset="206000.35">8784 12510 0,'0'0'16,"-21"0"-16,21-22 0,0 1 15,0 0 1,21 21-1,0 0 1,0 0-16,1 0 0,-1 0 16,0 0-16,0 0 15,-21 21-15,21 0 16,-21 1-16,21-22 0,-21 21 0,0 0 16,22 0-16,-22 0 0,0 0 0,0 1 15,0-1-15,0 0 0,0 0 16,0 0-16,0 0 0,0 1 15,-22-22-15,22-22 32,0 1-17,0 0-15,0 0 16,22 0-16,-22 0 16,21-1-16,0 1 0,-21 0 0,21-21 15,0 21-15,-21-1 0,21 1 0,1 0 16,-22 0-16,21 21 15,0 0-15,-21 21 32,0 0-17</inkml:trace>
  <inkml:trace contextRef="#ctx0" brushRef="#br1" timeOffset="206452.09">9483 12488 0,'-22'0'16,"1"0"-1,0 0-15,0 0 16,0 0-16,0 0 15,-1 0-15,1 0 16,0 0-16,21 22 16,0-1-16,0 0 15,0 0 1,0 0-16,21-21 16,0 0-16,-21 21 0,22-21 15,-1 0-15,0 0 16,0 22-16,0-22 15,-21 21-15,0 0 0,0 0 16,-21-21 0,21 21-1,-21-21-15,0 0 0,0 0 0,-1 21 16,1-21-16,0 0 0,0 0 0,0 0 16,0 22-16,-1-22 15,44 0 32</inkml:trace>
  <inkml:trace contextRef="#ctx0" brushRef="#br1" timeOffset="-211068.91">10456 12150 0,'21'0'16,"1"0"77,-22-21-77,21 21 0,0 0 15</inkml:trace>
  <inkml:trace contextRef="#ctx0" brushRef="#br1" timeOffset="-210404.29">10562 12086 0,'-21'0'31,"0"0"-15,0 0-16,-1 0 15,1 0-15,0 0 0,0 0 0,0 0 16,0 0-16,-1 21 0,-20-21 16,21 0-16,-21 0 0,-1 0 0,22 0 15,0 0-15,-21 22 0,20-22 0,1 0 16,0 0-16,0 0 15,0 0 1,42 0 62,0 0-78,0 0 16,0 0-16,1 0 0,20-22 15,-21 22-15,0 0 0,0 0 16,22 0-16,-22 0 0,21 0 0,1-21 16,-22 21-16,21 0 0,0 0 15,22 0-15,-22 0 0,22 0 16,-1-21-16,1 21 0,-1 0 0,22 0 16,0 0-16,-1 0 0,1 0 15,0 0-15,-1-21 0,1 21 0,0 0 16,-22 0-16,22 0 0,-22 0 0,1 0 15,-1 0-15,1 0 0,-22 0 16,0 0-16,1 0 0,-1 0 0,-21 0 16,0 0-16,1-21 0,-1 21 0,0 0 15,-42 0 79,0 21-78</inkml:trace>
  <inkml:trace contextRef="#ctx0" brushRef="#br1" timeOffset="-209655.73">10350 12594 0,'0'0'16,"-21"0"-16,21-21 16,-21 21-16,21-21 15,0 0 1,0 0 0,21 21-16,0 0 15,1 0-15,-1 0 0,0 0 16,0 0-16,0 0 15,0 21-15,1-21 0,-1 21 16,-21 0-16,21 0 0,0 22 0,0-22 16,-21 21-16,0-21 0,0 22 0,0-1 15,0-21-15,0 21 0,0-20 16,0 20-16,0-21 0,0 0 0,0 0 16,-21-21 15,21-21-16,0 0-15,0 0 0,-21 0 16,21 0-16,0-1 0,0 1 16,0-21-16,0 21 0,0-22 0,0 1 15,0 21-15,0 0 0,0-22 0,21 22 16,0 0-16,-21 0 0,21 0 16,-21 0-16,22-1 0,-1 22 0,0 0 15,-21-21-15,21 21 0,0 0 16,0 0-16,1 0 15,-1 0-15,0 21 16,0 1 0</inkml:trace>
  <inkml:trace contextRef="#ctx0" brushRef="#br1" timeOffset="-208984">10985 12658 0,'22'0'31,"-1"0"-15,-21-21-16,21 21 15,0-22-15,0 22 0,-21-21 16,0 0-16,21 0 0,-21 0 16,0 0-16,0-1 15,0 1 1,-21 21-16,0 0 15,0 0-15,0 0 16,21 21-16,-21-21 0,-1 22 16,22-1-16,-21 0 0,21 0 0,0 0 15,0 0-15,0 1 0,0-1 16,0 0-16,0 0 0,0 21 0,0-20 16,0-1-16,0 0 0,0 0 0,0 0 15,21-21-15,1 21 16,-1-21-16,0 22 0,0-22 15,0 0-15,0 0 0,1 0 16,-1 0-16,0 0 0,0-22 16,0 22-16,0-21 0,1 0 0,-1 0 15,0 0-15,0 0 0,0-1 0,0-20 16,-21 21-16,22-21 0,-1-1 16,0 22-16,-21-21 0,0 21 0,21-22 15,-21 1-15,21 21 0,-21 0 0,0-22 16,0 22-16,0 0 0,0 0 15,0 0-15,0 42 47,0 0-47,0 0 0,0 0 0,0 0 16,0 22-16,0-1 0,0-21 0,0 22 16,0-22-16,0 21 0,0-21 0,0 22 15,0-22-15,0 21 0,0-21 16,0 0-16,0 1 0,0-1 0,0 0 15,0 0-15,0 0 0,21-21 32,1 0-32,-1 0 15,-21-21-15,21 0 0,0 0 0,-21 0 16,0-1-16,0 1 0</inkml:trace>
  <inkml:trace contextRef="#ctx0" brushRef="#br1" timeOffset="-208776.12">11430 12531 0,'-21'0'15,"21"-21"1,21 21 0,0 0-16,0-22 15,0 22-15,1 0 0,-1-21 0,0 21 16,0 0-16,0 0 0,0-21 15,1 21-15,-1 0 0,0 0 16,0 0-16,0 0 0,0-21 0,1 21 16,-1 0-16</inkml:trace>
  <inkml:trace contextRef="#ctx0" brushRef="#br1" timeOffset="-208328.32">11938 12467 0,'-21'21'47,"0"1"-32,21-1-15,0 0 16,0 0-16,0 0 0,0 0 0,0 1 16,0-1-16,0 21 0,0-21 15,0 0-15,0 1 0,0-1 16,0 0-16,0 0 0,0 0 15,21-21 1,0 0-16,0 0 0,0 0 0,22 0 16,-22 0-16,0 0 0,0-21 15,0 0-15,0 21 16,1-21-16,-22 0 0,21-1 0,0 1 0,0-21 16,-21 21-16,21 0 0,-21-1 15,21-20-15,-21 21 0,0 0 16,0 0-16,0-1 0,0 44 47,0-1-32,-21 0-15,21 0 16,0 0 0,0 0-1,21-21 1</inkml:trace>
  <inkml:trace contextRef="#ctx0" brushRef="#br1" timeOffset="-207892.57">12425 12531 0,'0'0'16,"0"-21"-16,0-1 16,0 1-1,0 0 16,21 21-31,0 0 16,0 21 0,0-21-16,-21 21 0,22 1 0,-22-1 15,0 0-15,0 0 0,21 0 0,-21 0 16,21 22-16,-21-22 0,0 0 0,0 0 16,0 0-16,0 1 0,0-1 15,0 0-15,0 0 0,0 0 0,0 0 16,-21-21-16,0 0 15,21-21 17,0 0-32,0 0 0,0 0 0,0 0 0,0-1 15,0 1-15,0 0 16,0-21-16,0 21 0,21-1 0,-21 1 16,21 0-16,-21 0 0,0 0 0,21 21 15,-21-21-15,21-1 0,0 22 16,1-21-16,-1 21 15,0 0-15,0 0 32,0 0-32</inkml:trace>
  <inkml:trace contextRef="#ctx0" brushRef="#br1" timeOffset="-207303.91">12912 12467 0,'0'-42'15,"0"63"32,0 0-47,0 0 16,0 1-16,0-1 0,0 0 15,0 0-15,0 0 0,0 0 0,0 1 16,0-1-16,0 0 0,0 21 16,0-21-16,0 1 0,0-1 15,0 0-15,0 0 0,0 0 16,0 0-16,0-42 47,0 0-47,0 0 15,0 0-15,0 0 0,-22-22 16,22 22-16,0 0 0,0-21 0,0 20 16,0 1-16,0 0 0,0-21 0,0 21 15,22-1-15,-1 1 0,0 0 16,0 0-16,0 0 0,0 21 16,1-21-16,-1-1 0,21 22 0,-21 0 15,22 0-15,-22 0 0,0 0 16,21 0-16,-21 0 0,22 22 0,-22-1 15,0 0-15,0 0 0,0 0 0,-21 0 16,0 22-16,0-22 0,0 0 16,0 21-16,0-20 0,0 20 0,0-21 15,-21 0-15,21 0 0,-21 1 0,0-1 16,21 0-16,0 0 0,-21-21 16,0 21-16,-1-21 0,1 0 15,0 0 16</inkml:trace>
  <inkml:trace contextRef="#ctx0" brushRef="#br1" timeOffset="-206776.2">10689 13166 0,'0'0'0,"21"-21"0,0-1 15,1 1-15,-22 0 0,21 0 16,0-21-16,0 20 0,0 22 0,-21-21 16,21 0-16,-21 0 0,22 21 0,-22 21 31,0 0-16,0 22-15,0-22 16,0 21-16,0-21 0,0 22 0,-22-1 16,1 0-16,21 1 0,-21-1 0,0 0 15,0 1-15,0-1 0,21-21 16,-22 21-16,22-20 0,-21 20 0,21-21 16,0 0-16,0 0 0,0 1 15,0-1-15,21-21 16,1 0-16,-1-21 15,0-1-15,-21 1 16,0 0-16,21 0 0,0 0 0,-21 0 16</inkml:trace>
  <inkml:trace contextRef="#ctx0" brushRef="#br1" timeOffset="-206008.05">10689 13293 0,'0'0'0,"-21"0"0,0 0 0,0 0 15,-1 21-15,1-21 0,21 21 16,0 0 0,21-21-1,1 0-15,-1 0 0,0 0 16,21 0-16,1 0 0,-22 0 0,21 0 16,22 0-16,-22-21 0,0 21 15,1-21-15,-1 21 0,0-21 0,-21 21 16,22-21-16,-22 21 0,21 0 0,-42-22 15,21 22-15,1 0 16,-44 22 0,1-1-1,21 0-15,0 0 16,-21 0-16,21 0 0,0 1 16,-21-22-16,21 21 0,0 0 0,0 0 15,0 0-15,0 0 0,21 1 16,0-22-16,0 0 15,1 21-15,-1-21 0,0 0 0,0 0 16,21 0-16,-20 0 0,-1-21 16,21-1-16,-21 22 0,0-21 0,1 0 15,-1 21-15,0-21 0,0 0 0,0 0 16,-21-1-16,0 1 0,21 21 16,-21-21-16,0 0 0,0 0 15,0 0-15,0 42 47,0 0-31,-21-21-16,21 21 0,0 0 15,0 0-15,-21 1 0,21-1 0,0 21 16,0-21-16,0 22 0,0-22 0,0 21 16,0 0-16,0 1 0,0-22 15,-21 21-15,21 1 0,0-22 0,0 21 16,0 0-16,0-20 0,0 20 0,0-21 15,0 0-15,0 22 0,-21-22 0,21 0 16,0 0-16,0 0 0,-21 0 16,-1 1-16,22-1 0,-21 0 15,0-21-15,0 21 0,0-21 0,0 0 16,-1 21-16,1-21 0,0 0 0,0 0 16,0 0-16,0 0 15,-1 0-15,1-21 0,0 0 0,0 0 16,0 0-16,0-1 0,21 1 15,0 0-15,0 0 16,0 0-16,0 0 0,0-1 16,0 1-16,21 0 0,0 0 0,0 0 15,0 0-15</inkml:trace>
  <inkml:trace contextRef="#ctx0" brushRef="#br1" timeOffset="-205640.26">11938 13377 0,'0'0'0,"0"-21"32,0 42-17,0 1-15,-21-1 16,21 0-16,0 21 0,0-21 15,0 22-15,0-1 0,-21 0 0,21 1 16,0-1-16,0 0 0,0 1 16,-22-1-16,22 0 0,-21 1 0,0-1 15,21 0-15,-21 1 0,21-22 0,0 21 16,-21 1-16,21-22 0,-21 0 16,21 21-16,0-21 0,0 1 0,-22-1 15,22 0-15,-21 0 0,21 0 16,0-42 15,0 0-31,0 0 0,0 0 16,0-1-16,0 1 0,0 0 15</inkml:trace>
  <inkml:trace contextRef="#ctx0" brushRef="#br1" timeOffset="-205323.88">11769 13631 0,'0'0'0,"0"-148"15,0 127 1,0 0-16,0 0 0,21-22 16,0 22-16,0 0 15,0 0-15,22 21 0,-22-21 0,0 21 16,21 0-16,-21 0 0,1 0 16,20 0-16,-21 0 0,0 0 0,0 0 15,1 0-15,-22 21 0,0 0 16,0 0-16,0 0 0,0 1 15,0-1-15,-22 0 0,1 0 0,0 0 16,0 0-16,0-21 0,0 22 16,-1-1-16,-20 0 0,21-21 0,0 21 15,0-21-15,-1 0 0,22 21 16,-21-21-16,42-21 31,1 0-31,-1 21 0,0-21 16</inkml:trace>
  <inkml:trace contextRef="#ctx0" brushRef="#br1" timeOffset="-204924.11">12340 13483 0,'21'0'31,"0"0"-31,-21-21 0,22 21 0,-1 0 15,-21-21-15,21 21 0,0-21 16,0 0-16,0 21 0,-21-22 16,0 1-16,22 21 15,-22-21-15,0 0 16,-22 21 0,1 0-16,0 0 15,0 21-15,0-21 0,0 21 16,-1 0-16,22 1 0,-21-1 0,0 0 15,21 0-15,0 0 0,0 0 0,0 1 16,0-1-16,0 0 0,0 0 16,0 0-16,0 0 15,21-21-15,0 0 0,1 0 0,-1 0 16,0 0-16,0 0 0,0 0 16,0 0-16,1-21 15,-1 21-15,0-21 0,0 0 0,0 21 16,0-21-16,-21 0 0,22 21 0,-22-22 15,21 1-15</inkml:trace>
  <inkml:trace contextRef="#ctx0" brushRef="#br1" timeOffset="-203815.75">14033 11917 0,'0'0'0,"-21"0"0,0 0 31,0 0-15,0 0-1,42 0 48,0 0-47,0 0-16,22 0 0,-22 0 0,21 0 15,-21 0-15,22 0 0,20 0 16,-21 0-16,1 0 0,20 0 0,-20 0 15,20 0-15,1 0 0,-1 0 0,22 0 16,-1 0-16,1 0 16,0 0-16,21 0 0,-1 0 0,1-21 0,0 21 15,0 0-15,0 0 0,-22 0 16,22-21-16,-21 21 0,21 0 16,-22 0-16,-20 0 0,21 0 0,-22-22 15,1 22-15,-22 0 0,21 0 0,-20 0 16,-1 0-16,-21-21 0,22 21 15,-22 0-15,0 0 0,0 0 0,0 0 16,0 0-16,1 0 0,-1 0 31,-42 0 16,-1 0-31,1 0-16,0 0 0</inkml:trace>
  <inkml:trace contextRef="#ctx0" brushRef="#br1" timeOffset="-203024.09">14309 12002 0,'0'0'0,"-22"0"0,1 0 0,0 0 16,0 0-16,0 0 16,0 0-16,-1 0 15,1 0-15,0 21 16,0-21-16,0 0 16,0 0-16,42 0 46,0 0-46,0 0 0,0 0 16,22 0-16,-22 0 0,21 0 16,-21 0-16,22 0 0,-1 0 0,0 0 15,1 0-15,-1 0 0,0 0 0,22 0 16,-1 0-16,1 0 0,-1 0 16,22 0-16,-22 0 0,22 0 0,21 0 15,-21-21-15,-1 21 0,22 0 16,-21 0-16,-1 0 0,1 0 15,-21-22-15,20 22 0,1 0 0,0 0 16,-22 0-16,22-21 0,-1 21 16,-20 0-16,-1 0 0,1 0 0,-1 0 15,-20-21-15,-1 21 0,0 0 0,-20 0 16,-1 0-16,0 0 0,0 0 16,0 0-16,-21-21 171,-21 21-171,0 0 0,0 0 16,0 0-16,-1 0 0,1 0 16</inkml:trace>
  <inkml:trace contextRef="#ctx0" brushRef="#br1" timeOffset="-202764.24">16383 11959 0</inkml:trace>
  <inkml:trace contextRef="#ctx0" brushRef="#br1" timeOffset="-202148.59">15536 12319 0,'-42'-63'32,"42"84"14,0 0-46,0 0 16,0 21-16,0-20 0,0 20 0,0 0 16,0 1-16,0-1 0,0 0 15,0 1-15,0-1 0,0 0 0,0 1 16,0-1-16,0 0 0,0-21 0,0 22 16,0-22-16,0 0 0,0 0 15,0 0-15,0 1 0,0-1 0,0 0 16,-21 0-16,0-21 15,-1-21 17,22 0-32,-21 21 0</inkml:trace>
  <inkml:trace contextRef="#ctx0" brushRef="#br1" timeOffset="-201896.74">15240 12785 0,'0'0'0,"-21"0"0,21-21 15,21 21 1,-21 21 0,21 0-16,0-21 0,0 21 15,1 0-15,-22 0 0,21 1 0,0-1 16,0 0-16,0 0 0,0 0 16,-21 0-16,22 1 0,-22-1 0,21 0 15,-21 0-15,0 0 16,21-21-16,-21 21 15,21-21 1,-21-21 0,21 21-16</inkml:trace>
  <inkml:trace contextRef="#ctx0" brushRef="#br1" timeOffset="-201683.86">15790 12742 0,'-21'64'16,"0"-43"-16,0 0 0,21 0 0,-21 22 15,-1-22-15,1 0 0,21 0 16,0 22-16,-21-22 0,0 0 0,0 0 16,21 0-16,0 0 0,-21-21 0,21 22 15,-22-1-15,22 0 16</inkml:trace>
  <inkml:trace contextRef="#ctx0" brushRef="#br1" timeOffset="-200844.34">14499 13758 0,'0'0'0,"0"-21"16,-21 21-16,21-21 0,0 0 15,-21 21-15,21-21 0,0 0 16,0-1-16,0 1 16,0 0-16,0 0 0,21 21 31,0 0-31,0 0 0,0 21 16,1 0-16,-22 0 15,0 22-15,21-22 0,-21 21 16,21-21-16,-21 22 0,0-1 0,21-21 15,-21 22-15,21-22 0,-21 0 0,0 0 16,21 0-16,-21 0 0,0 1 16,0-1-16,0 0 0,0-42 62,0 0-62,0-1 0,0-20 16,0 21-16,0 0 0,0 0 15,0-22-15,0 1 0,22 0 16,-1 20-16,-21-20 0,21 0 0,0 21 16,0-22-16,0 22 0,1 0 15,-1 0-15,0 21 0,0 0 16,0 0-16,0 0 0,1 21 0,-1 0 16,-21 21-1,0-20-15,0-1 0,0 21 0,0-21 16,0 0-16,0 22 0,0-22 0,0 0 15,0 0-15,0 22 0,0-22 16,0 0-16,0 0 0,0 0 16,0 0-16,21-21 31,0 0-15,0 0-16,0 0 0,1-21 0</inkml:trace>
  <inkml:trace contextRef="#ctx0" brushRef="#br1" timeOffset="-199320.69">15600 13758 0,'0'0'16,"0"-21"-16,21 0 0,0 0 0,-21 0 16,0 0-16,0-1 0,0 1 0,0 0 15,0 0-15,-21 0 16,0 21-16,0 0 0,-1 0 0,-20 0 15,21 0-15,0 0 0,-22 0 16,22 21-16,-21 0 0,21 0 16,-22 22-16,22-22 0,0 0 0,0 21 0,0-21 15,0 22-15,-1-1 16,22-21-16,0 22 0,0-22 0,0 21 16,0-21-16,0 0 0,0 1 0,22-1 15,-1-21-15,-21 21 0,21-21 0,0 0 16,0 0-16,22 0 0,-22 0 15,0 0-15,0 0 0,0 0 0,0 0 16,1 0-16,-1-21 0,0 0 16,0-1-16,21 1 0,-42 0 0,22-21 15,-1 21-15,0-22 0,0 1 16,0 21-16,-21-22 0,0 1 0,0 21 16,21 0-16,-21 0 0,0-1 15,0 1-15,0 0 0,22 21 0,-22 21 31,0 0-31,0 1 0,0 20 16,-22-21-16,22 0 0,0 0 0,0 22 16,0-22-16,0 0 0,0 0 15,0 0-15,0 1 0,0-1 0,22 0 16,-22 0-16,21 0 0,0-21 0,0 21 16,0-21-16,0 0 0,1 0 15,-1 0-15,0 0 0,21 0 16,-21 0-16,1 0 0,20 0 0,-21-21 15,0 0-15,0 21 0,1-21 16,-22 0-16,0 0 0,21-22 0,-21 22 16,0 0-16,0-21 0,0 20 0,0-20 15,0 21-15,0 0 0,0 0 16,0-1-16,-21 22 16,21 22-1,0-1-15,0 0 0,0 0 16,0 0-16,0 0 0,0 22 0,0-22 15,0 0-15,0 21 0,0-20 0,0-1 16,0 0-16,0 0 16,0 0-16,0 0 0,0 1 15,0-1-15,0 0 16,21-21 0,-21-21-1,0 0-15,0-1 16,21 1-16,-21 0 0,0 0 0,0 0 15,0 0-15,21-22 0,0 1 16,-21 21-16,21-22 0,1 1 0,-22 0 16,21 21-16,0-1 0,0 1 15,0 0-15,0 0 0,1 21 0,-1 0 16,0 0-16,0 0 16,-21 21-16,0 0 0,21 22 15,-21-22-15,21 0 0,-21 21 0,0-21 16,0 1-16,0 20 0,0-21 0,22 0 15,-22 22-15,21-22 0,-21 0 16,0 0-16,21 0 0,0-21 16,-21 21-16,21-21 15,0 0 1,-21-21-16,22 21 16,-22-21-16,21 0 0,-21 0 0,0 0 15,21-1-15,0 1 16,0 0-16,0-21 0,1-1 0,-1 22 0,0-21 15,0 21-15,0 0 0,0-1 16,1 1-16,-22 0 0,21 0 16,0 21-16,-21 21 15,0 0 1,0 0-16,0 1 16,0-1-16,0 0 0,0 21 0,0-21 15,0 1-15,0-1 0,0 0 0,0 0 16,0 0-16,0 0 0,0 1 15,0-1-15,0 0 0,21-21 0,0 21 16,0 0-16,1-21 16,-1 0-16,0 0 0,0 0 15,0 0-15,0 0 0,1 0 0,20 0 16,-21 0-16,21 0 0,-20 0 0,-1-21 16,21 0-16,-21 21 0,0-21 15,22 0-15,-22-1 0,0-20 0,0 21 16,0-21-16,1 20 0,-1-20 15,-21 21-15,0-21 0,0 20 0,0 1 16,0 0-16,0 0 0,-21 21 31,-1 0-31,22 21 0,-21 0 0,0 0 16,0 1-16,0-1 0,0 21 16,21-21-16,0 22 0,-22-22 15,22 0-15,0 0 0,-21 0 0,21 0 16,0 1-16,0-1 0,0 0 0,21 0 15,1-21-15,-1 0 16,0 0-16,0 21 0,0-21 16,0 0-16,1 0 0,-1 0 15,0 0-15,0-21 16,0 0-16,0 21 16,-21-21-16,0 0 15</inkml:trace>
  <inkml:trace contextRef="#ctx0" brushRef="#br1" timeOffset="-199108.81">17632 14012 0,'0'0'0,"0"22"16,-21-22-1,-1 0 1</inkml:trace>
  <inkml:trace contextRef="#ctx0" brushRef="#br1" timeOffset="-197876.51">14647 14711 0,'0'0'0,"0"-21"0,0 0 15,-21-1-15,0 1 16,0 21-16,0 0 31,-1 21-31,22 1 16,0-1-16,0 21 0,-21-21 15,0 22-15,21-22 0,-21 21 16,21 0-16,0 1 0,0-22 0,0 21 16,0-21-16,0 22 0,0-22 15,0 0-15,0 0 0,0 0 0,0 1 16,0-1-16,21-21 15,0 0-15,0 0 0,1 0 16,-1-21-16,0-1 0,0 1 0,0 0 16,0 0-16,-21 0 0,22 0 0,-1-1 15,-21-20-15,0 21 16,0 0-16,0-22 0,0 22 0,0 0 0,-21 0 16,-1-21-16,1 20 0,0 22 15,0-21-15,0 21 0,0 0 16,-22 0-16,22 0 0,0 0 0,0 0 15,21 21-15,-21-21 0,21 22 16,0-1-16,21 0 16,0-21-1,0 0-15,0 0 0,22 0 0,-22 0 16,21 0-16,-21 0 0,22 0 16,-1 0-16,0 0 0,22-21 0,-22 0 15,0 21-15,22-22 0,-22 1 16,1 21-16,-22-21 0,21 0 15,-21 0-15,0 21 0,-21-21 0,0-1 16,-21 22 15,0 0-31,0 0 16,21 22-16,0-1 0,0 0 16,0 21-16,0-21 0,0 22 0,0-1 15,0 0-15,0 1 0,0-1 0,0 22 16,0-1-16,0 1 0,0-1 15,21 1-15,-21-1 0,0 1 16,0-1-16,0 1 0,21-1 0,-21 1 16,0-1-16,0 22 0,0-22 0,0 1 15,0-1-15,0 22 0,0-22 16,0-20-16,0 20 0,0 1 0,0-22 16,0 22-16,-21-22 0,21 0 15,0 1-15,0-1 0,0-21 0,0 21 16,0-20-16,0-1 0,0 0 0,0-42 47,0 0-47,0-22 0,0 22 0,-21-21 15,21-1-15,-21 1 0,21-21 16,-21-1-16,21 1 0,0-1 16,-22-21-16,22 1 0,-21-1 0,21 0 15,0 1-15,0-1 0,0 22 0,0-22 16,0 21-16,0 1 0,0-1 15,21 22-15,1-21 0,20 20 0,-21 22 16,21-21-16,-20 21 0,20-1 0,0 1 16,1 21-16,-22-21 0,21 21 15,0 0-15,1-21 0,-1 21 0</inkml:trace>
  <inkml:trace contextRef="#ctx0" brushRef="#br1" timeOffset="-195359.75">16129 14838 0,'0'0'0,"-21"0"16,0-21-16,-1 21 16,1 0-1,0 21-15,21 0 16,0 0-16,0 0 15,0 1-15,-21-1 0,21 0 0,0 0 16,0 0-16,0 0 0,0 22 16,0-22-16,0 0 15,0 0-15,0 0 0,-21 1 16,21-44 15,0 1-31,0 0 16,0 0-16,0 0 0,0 0 15,0-1-15,21 1 0,0 0 0,0 0 16,-21-21-16,21 20 0,-21 1 16,22 0-16,-1 0 0,0 0 0,0 0 15,0 21-15,0 0 0,1 0 16,-22 21-16,0 0 16,21 0-16,0 0 0,-21 0 15,0 1-15,0-1 0,21 21 0,-21-21 16,21 0-16,-21 22 0,0-22 0,21 0 15,-21 0-15,0 0 16,22-21 0,-1 0-16,0 0 15,0 0-15,0-21 0,-21 0 16,21 21-16,-21-21 0,22 0 0,-1 0 16,0-22-16,0 22 0,0 0 15,0 0-15,1-22 0,-1 22 0,0 0 16,0-21-16,0 21 0,0-1 15,1 22 1,-22 22 0,0-1-16,0 0 0,0 0 15,0 0-15,0 0 0,0 1 16,0-1-16,0 0 0,0 0 0,0 0 16,0 0-16,0 1 0,0-1 0,21 0 15,0 0-15,0 0 0,0 0 16,0-21-16,1 0 15,-1 0-15,0 0 0,0 0 0,0 0 16,0 0-16,1-21 0,-1 0 16,0 0-16,0 21 0,0-21 15,0 0-15,1-1 0,-22 1 0,0 0 16,0 0-16,21 0 0,-21 0 16,0-1-16,0 1 0,0 0 0,0 0 15,0 0-15,-21 21 16,-1 0-1,1 0-15,0 21 0,21 0 16,-21 0-16,21 0 0,0 1 0,0 20 16,0-21-16,0 0 0,0 0 15,0 1-15,0 20 0,0-21 0,0 0 16,0 0-16,0 1 16,21-22-16,0 0 0,0 0 15,1 0-15,-1 0 0,0 0 0,0 0 16,0 0-16,22-22 0,-22 22 0,0-21 15,21 0-15,-21 0 0,22 0 16,-22 0-16,0-22 0,0 22 0,0 0 16,22-21-16,-22 20 0,0-20 0,0 0 15,-21 21-15,0-22 0,21 22 16,-21-21-16,0 21 0,0-1 0,0 1 16,0 0-16,0 42 31,-21 0-31,21 1 0,0-1 15,-21 0-15,0 0 0,21 21 16,-21-20-16,21 20 0,0-21 0,0 21 16,0-20-16,0-1 0,0 0 0,0 21 15,0-21-15,0 1 0,0-1 16,21 0-16,0 0 0,0-21 16,0 0-16,1 0 0,-1 0 0,0 0 15,0 0-15,0 0 16,0-21-16,1 0 0,-1 21 0,0-21 15,-21-1-15,0 1 0,21 0 0,-21-21 16,21 21-16,-21-22 0,21 22 16,-21-21-16,0-1 0,0 22 15,0-21-15,0 21 0,0 0 0,0-1 16,0 1-16,0 42 16,0 22-1,0-22-15,0 0 0,0 21 0,-21-20 16,21 20-16,0-21 0,0 21 15,-21-20-15,21-1 0,-21 21 0,21-21 16,0 0-16,0 1 0,0-1 0,0 0 16,0 0-16,0 0 15,0-42 17,0 0-32,21 0 15,-21 0-15,0-1 0,21 1 16,0 0-16,-21 0 0,22 0 0,-1 0 15,-21-1-15,21 1 0,0 0 16,0 21 0,0 0-16,-21 21 15,0 0-15,0 1 16,0-1-16,0 0 0,0 0 0,0 0 16,0 0-16,0 1 0,0-1 15,0 0-15,0 0 0,22 0 16,-1-21-1,0 21-15,0-21 0,0 0 16,0 0-16,1 0 0,-1 0 16,0 0-16,0-21 0,0 0 0,22 21 15,-22-21-15,0 0 0,0 0 0,0-22 16,0 22-16,1 0 0,-1 0 16,0 0-16,0-1 0,-21 1 0,0 0 15,0 42 16,0 0-31,0 1 0,0-1 16,-21 0-16,21 0 0,0 0 16,-21 0-16,21 1 0,0-1 15,0 0-15,0 0 0,0 0 16,21 0-16,0-21 16,0 0-16,0 0 0,1 0 15,-1 0-15,0 0 0,0-21 16,0 0-16,0 0 15,-21 0-15,0 0 0,0-1 16,0 1-16,0 0 0,0 0 0,0 0 16,0 0-16,0-1 0,-21 1 15,21 0-15,-21 0 0,0 21 16,21-21-16,-21 21 16,42 0 15,-21 21-31,21-21 0,0 0 0,0 0 15,22 0-15,-22 21 0,21-21 16,1 0-16,-1 0 0,0 0 0,1 0 16,20 0-16,-21 0 0,22 0 0,-22 0 15,1 0-15,-1 0 0,0 0 16,-21 0-16,1 0 0,-1 0 0,-42 0 47,21-21-47,-43 21 0,22 0 0,0 0 15,0 0-15,-22 0 0,22 21 0,-21 0 16,21-21-16,0 21 0,-1 1 16,1-1-16,0 0 0,0 0 0,21 21 15,0-20-15,-21-1 0,21 0 0,0 21 16,0-21-16,0 1 0,0-1 16,0 0-16,0 0 0,0 0 15,21-21-15,0 0 0,0 0 0,0 0 16,1 0-16,-1 0 15,0-21-15,0 21 0,0-21 0,-21 0 16,21 0-16,1-1 0,-1 1 16,0-21-16,0 21 0,-21-22 15,21 1-15,0 0 0,1 21 0,-22-22 16,21-20-16,0 20 0,-21 1 0,0 0 16,21-1-16,0 1 0,0 0 15,-21-1-15,22 1 0,-22 21 16,0 0-16,0 0 0,21-1 0,-21 1 15,0 42 1,-21 1-16,-1-1 0,22 21 16,-21 0-16,0-20 0,0 20 0,21 21 15,0-20-15,-21-1 0,21 0 16,-21 1-16,21-1 0,0 0 0,0-20 16,0 20-16,0 0 0,0 1 15,0-22-15,0 21 0,0-21 0,0 0 16,0 22-16,21-22 0,0-21 0,-21 21 15,21 0-15,0-21 0,0 0 16,1 0-16,-1 0 0,0 0 0,21 0 16,-21-21-16,1 0 0,-1 21 0,0-21 15,21-22-15,-21 22 0,1 0 16,-1-21-16,0 21 0,0-1 0</inkml:trace>
  <inkml:trace contextRef="#ctx0" brushRef="#br1" timeOffset="-195031.83">17293 14753 0,'-42'0'16,"84"0"-16,-105 0 0,41 0 0,44 0 31,20 0-31,-21 0 0,21 0 0,1 0 16,-1 0-16,22 0 0,-22 0 16,0 0-16,1 0 0,-1 0 0,0 0 15,1 0-15,-1 0 0,-21 0 0,0 0 16,0 0-16,1 0 0,-1 0 15,0 0-15,0 0 0,0 0 16,0 0-16,1-21 0,-1 0 0</inkml:trace>
  <inkml:trace contextRef="#ctx0" brushRef="#br1" timeOffset="-193651.13">18881 11557 0,'0'-21'16,"0"42"-16,0-63 16,0 63 15,0 0-31,0 0 16,0 22-16,0-22 0,21 0 0,-21 21 15,21-21-15,-21 22 0,21-1 0,-21 0 16,21 1-16,0-1 0,-21 0 15,22 1-15,-1-1 0,0 0 0,21 1 16,-21-1-16,1-21 0,20 22 0,-21-22 16,0 0-16,22 0 0,-22 0 15,0-21-15,21 21 0,-21-21 0,22 0 16,-22 0-16,21 0 0,1 0 16,-22 0-16,21 0 0,0-21 0,1 0 15,-1 0-15,0 0 0,1 0 0,-1-22 16,22 22-16,-22-21 0,21-1 15,1 1-15,-1 0 0,1-1 16,-1 1-16,22 0 0,0-1 0,-1 1 16,1 21-16,0-21 0,-1 20 15,1 1-15,0-21 0,-1 21 0,1 21 16,0-21-16,-22-1 0,22 22 0,0 0 16,-22 0-16,22 0 0,-22 0 15,22 22-15,-22-1 0,1-21 0,-1 21 16,-20 21-16,20-21 0,-20 22 0,20-22 15,-21 42-15,1-20 0,-1-1 16,0 0-16,-20 1 0,20-1 16,-21 0-16,21 1 0,-20-1 0,-1 0 15,-21 1-15,21-22 0,-21 0 16,0 21-16,0-20 0,0-1 0,0 0 16,0 0-16,0 0 15,0-42 16,0 0-31,21 0 16,-21 0-16,21-1 16,0-20-16,-21 21 0,22-21 0,-1-1 15,0 22-15,0-21 0,0-22 16,0 22-16,22 0 0,-1-1 16,0 1-16,1 21 0,-1-22 0,0 22 15,1-21-15,20 21 0,-20 0 16,-1-1-16,21 22 0,1-21 0,-22 21 15,22 0-15,-1 0 0,22 0 0,-22 0 16,1 0-16,-1 21 0,1 1 16,-1-22-16,1 21 0,-1 21 0,1-21 15,-1 0-15,-20 22 0,20-22 16,-20 21-16,20-21 0,-21 22 0,22-22 16,-22 21-16,1-21 0,20 1 0,-21-1 15,22 21-15,-1-21 0,-20-21 0,20 21 16,1 1-16,-22-22 15,22 0-15,-22 21 0,0-21 0,1 0 16,-1 0-16,0 0 0,1 0 0,-22 0 16,0-21-16,21 21 0,-21-22 15,1 1-15,-22 0 0,21-21 0,0 21 16,-21-22-16,21 22 0,-21-21 16,0-1-16,0 22 0,0-21 0,0 21 15,0 0-15,21-1 0,-21 1 0,0 0 16,0 0-1,0 0 1,-21 21-16,0 0 0</inkml:trace>
  <inkml:trace contextRef="#ctx0" brushRef="#br1" timeOffset="-189519.93">20701 13356 0,'0'0'0,"0"-21"16,0 0-16,0 0 15,0 0-15,0-1 0,0 1 16,0-21-16,0 21 0,21 0 0,-21-22 16,0 22-16,0-21 0,0 21 15,0-22-15,0 1 0,0 21 16,0-22-16,0 22 0,-21 0 0,0 21 0,0 0 15,-1 0-15,1 0 0,0 0 16,0 0-16,0 21 0,0 0 0,-1 1 16,1 20-16,-21-21 15,21 21-15,0 1 0,21-1 0,-22 0 16,22 1-16,-21-22 0,21 21 0,0 1 16,0-22-16,0 0 0,0 21 15,0-21-15,0 1 0,21-1 16,-21 0-16,22-21 0,-1 0 0,0 0 15,0 0-15,0 0 16,0 0-16,1 0 0,-1-21 16,0 0-16,0 21 0,0-22 15,0 1-15,-21 0 0,22-21 0,-1 21 16,-21-1-16,0-20 0,21 21 16,0-21-16,-21-1 0,0 22 0,0 0 15,21-21-15,-21 20 0,0 1 16,21 21-16,-21-21 0,0 42 15,0 0 1,0 1-16,0-1 0,0 0 16,0 21-16,0-21 0,0 22 0,0-22 15,0 0-15,0 21 0,0-20 0,0-1 16,0 0-16,22 0 0,-1 0 16,-21 0-16,21-21 0,0 22 0,0-22 15,0 0-15,1 21 0,-1-21 16,0 0-16,0 0 0,0 0 15,22 0-15,-22 0 0,0-21 16,21-1-16,-21 22 0,1-21 0,20 0 16,-21 0-16,0 0 0,0 0 15,1-1-15,-1-20 0,-21 21 0,0 0 16,0 0-16,0-1 0,0 1 0,0 0 16,-21 21-1,-1 0-15,1 0 0,0 0 16,21 21-16,0 0 0,-21 1 15,21-1-15,-21 0 0,21 0 0,0 21 16,0-20-16,0-1 0,0 0 16,0 0-16,21 0 15,0-21-15,-21 21 0,0 1 0,21-22 16,0 0-16,1 0 0,-22 21 0,21-21 16,0 21-16,0-21 0,0 0 15,0 0-15,1 0 0,-1 0 16,21 0-16,-21 0 0,22 0 0,-1 0 15,-21 0-15,21-21 0,1 21 0,-1-21 16,0-1-16,1 1 0,-1 21 16,0-21-16,-20 0 0,20 0 0,-21-22 15,0 22-15,0 0 0,-21 0 16,0 0-16,0 0 0,0-1 16,0 1-16,0 0 0,-21 21 0,0 0 15,-21 0-15,21 0 16,-1 0-16,1 0 0,-21 21 0,21 0 15,0 1-15,-22-1 0,22 0 0,0 0 16,0 0-16,21 0 0,0 1 16,0-1-16,-21-21 0,21 21 0,0 0 15,0 0-15,21 0 16,0-21-16,0 0 0,0 0 16,0 0-16,22 0 0,-22 0 0,21 0 15,-21 0-15,22-21 0,-22 0 16,21 21-16,-21-21 0,1 0 15,-1 21-15,0-21 0,-21-1 0,0 1 16,21 21-16,-21-21 0,21 21 16,-21-21-16,0 42 31,0 0-15,0 0-16,0 1 0,0-1 15,0 21-15,0-21 0,0 22 0,0-22 16,-21 21-16,21 0 0,0 1 0,0 20 15,0-20-15,0 20 0,0-21 16,0 22-16,0-22 0,21 22 16,-21-1-16,21 1 0,1-22 0,-22 22 15,0-1-15,21 1 0,0 20 16,0-20-16,-21-1 0,0 1 0,0-1 16,21-20-16,-21 20 0,0 1 0,0-22 15,0 0-15,0 1 0,0-1 0,0 0 16,-21-21-16,0 22 0,21-22 15,-42 0-15,20 0 0,1 0 0,0 1 16,0-22-16,-21 0 0,20 0 16,1 0-16,-21 0 0,21-22 0,-22 22 15,22-21-15,-21-21 0,21 21 0,-22-22 16,22 1-16,0 0 0,0-1 16,21-20-16,0 21 0,0-43 0,0 21 15,21-20-15,0-1 0,22 0 0,-1 1 16,-21 20-16,43-20 0,-22-1 15,0 0-15,1 1 0,20-1 0,-21 21 16,1-20-16,20 20 0,-20 1 16,20-1-16,-21 1 0,1 20 0,-22-20 15,21 21-15,-21-1 0,1 1 0,-22 21 16,0-22-16,0 22 0,0-21 16,0 21-16,-22 0 0,1-1 15,0 22-15,0 0 0,0 0 16,0 0-1,-1 22-15,1-1 0,21 0 16,0 0-16,0 0 0,-21 0 16,21 1-16,0-1 0,0 0 0,0 0 15,0 0-15,0 0 0,0 1 0,21-1 16,0 0-16,1-21 16,-1 0-16,0 21 0,0-21 0,0 0 15,0 0-15,1 0 0,-1 0 0,21 0 16,-21 0-16,0-21 0,22 21 15,-22-21-15,0 0 0,0-1 0,0 1 16,22 0-16,-22 0 0,0 0 0,0-22 16,0 22-16,1 0 15,-1 0-15,-21 0 0,21 0 0,-21-1 16,21 1-16,-21 42 31,0 1-31,-21-22 0,21 21 16,-21 0-16,21 0 0,0 21 15,0-20-15,0-1 0,0 0 0,0 0 16,0 0-16,0 0 0,0 1 16,21-1-1,0-21-15,0 21 0,0-21 0,1 21 16,-1-21-16,0 0 0,0 0 16,0 0-16,22 0 0,-22 0 15,0-21-15,0 0 0,0 21 0,22-21 16,-22-1-16,0 1 0,0 0 0,0 0 15,0 0-15,-21-22 0,22 22 16,-1 0-16,0 0 0,-21-21 0,0 20 16,0 1-16,21 21 15,-21 21 1,-21 1-16,0-22 16,21 21-16,0 0 0,-21 0 15,21 0-15,-22 22 0,22-22 0,0 0 16,0 0-16,0 0 0,0 0 15,0 1-15,0-1 16,0-42 31,0-1-47,0 1 16,0 0-16,0 0 0,0 0 15,22 0-15,-22-22 0,21 22 16,-21 0-16,21 0 0,0 0 0,-21-1 15,21 1-15,0 0 16,1 21-16,-1 0 16,-21 21-16,21 0 15,-21 1-15,21-1 0,-21 0 16,21 0-16,-21 0 0,0 22 0,0-22 16,21 0-16,-21 0 0,0 0 0,22 0 15,-22 1-15,0-1 16,21 0-16,0-21 15,0 0 1,0 0 0,0-21-16,-21 0 0,22 21 15,-1-22-15,0 1 0,0 0 0,0 0 16,0 0-16,1 0 0,-1-22 16,0 22-16,0 0 0,0 0 0,0 0 15,-21-1-15,22 1 0,-1 0 16,0 21-16,-21 21 15,0 0-15,0 1 16,0-1-16,0 0 0,0 0 16,0 0-16,0 0 0,0 1 0,21-1 15,0 0-15,-21 0 0,21 0 0,1 0 16,-22 1-16,21-22 0,0 21 16,0 0-16,0-21 0,22 0 0,-22 0 15,0 21-15,0-21 0,0 0 16,0 0-16,22 0 0,-22 0 15,0 0-15,0-21 0,0 0 0,1 0 16,-1-1-16,0 1 0,0 0 16,0 0-16,-21 0 0,0-22 0,21 22 15,-21 0-15,22 0 0,-22 0 0,0 0 16,0-1-16,-22 22 16,1 0-16,0 0 15,0 0-15,0 22 0,0-22 0,-1 21 16,22 0-16,0 0 0,-21 0 15,21 22-15,0-22 0,0 0 16,0 0-16,0 0 0,0 0 16,21 1-16,1-1 15,-1-21-15,0 0 0,0 0 16,0 0-16,0 0 0,1 0 0,20 0 16,-21 0-16,0 0 0,22 0 15,-22-21-15,0-1 0,21 22 0,-21-21 16,22 0-16,-22 0 0,0 0 15,0 0-15,0-1 0,1 1 16,-1 0-16,-21 0 0,21 0 0,-42 42 47,0 0-47,-1 0 0,1 0 0,21 1 16,0-1-16,-21 0 0,21 0 15,-21 0-15,21 0 0,0 1 16,0-1-16,0 0 15,0-42 32,0 0-47,0-1 16,0 1-16,21 0 0,-21 0 16,21 0-16,0 0 15,1-22-15,-1 22 0,0 0 0,0 0 16,0-22-16,0 22 0,22-21 15,-22 21-15,0 21 0,0 0 16,0 0-16,-21 21 16,0 0-16,22 0 0,-22 0 15,0 1-15,21 20 0,-21-21 0,0 0 16,0 0-16,0 22 0,21-22 16,0 0-16,-21 0 0,21 0 15,-21 1-15,21-22 0,1 0 0,-1 0 16,0 0-1,0 0-15,0 0 0,0 0 16,1 0-16,-1-22 16,-21 1-16,21 0 0,-21 0 15,21 0-15,0 0 0,-21-22 0,21 22 16,-21-21-16,22-1 0,-1 1 0,0 21 16,-21-21-16,21-1 0,0 1 15,-21 21-15,0-22 0,21 22 0,-21 0 16,22 0-16,-22 0 15,-22 21 17,1 21-32,0 0 15,21 21-15,-21-20 0,0 20 0,0 0 16,-1-21-16,22 22 0,-21-1 16,0 0-16,0-20 0,21 20 0,0 0 15,-21-21-15,21 1 0,-21 20 0,21-21 16,0 0-16,0 0 0,0 1 15,0-1-15,0 0 0,0 0 0,0 0 16,21-21-16,0 21 16,0-21-16,0 0 0,0 0 15,1 0-15,-1 0 0,0 0 0,21 0 16,-21 0-16,22-21 0,-22 21 0,21-21 16,-21 0-16,22 0 0,-22 0 15,21-1-15,-21 1 0,1 0 16,-1-21-16,21 21 0,-42-1 15,21 1-15,-21 0 0,21 0 0,-21 0 16,-21 21 0,0 0-1,0 21-15,21 0 0,0 0 0,-21-21 16,21 21-16,0 1 0,0-1 0,0 0 16,0 0-16,0 0 15,0 0-15,21 1 0,0-22 16,0 21-16,0-21 15,1 21-15,-1-21 0,0 21 16,0-21 0,-21 21-1,-21-21 1,0 0-16,0 0 16,-1 0-16,1 0 0,0 0 15,-21 0-15,21 0 0,-1 0 0,-20 0 16,21 0-16,0 0 0,0 0 0,-1 0 15,1 0-15,0 0 0,0 0 16,0-21-16,21 0 16,0 0-16</inkml:trace>
  <inkml:trace contextRef="#ctx0" brushRef="#br1" timeOffset="-189200.11">25421 12933 0,'0'0'15,"0"-21"-15,0 0 16,21 21-16,0 0 16,1 0-16,20 0 15,-21 0-15,21 0 0,22 0 0,-22-22 0,22 22 16,-22 0-16,22 0 0,-22 0 15,0 0-15,1 0 0,-1 0 16,-21-21-16,0 21 0,0 0 0,-42 0 94</inkml:trace>
  <inkml:trace contextRef="#ctx0" brushRef="#br1" timeOffset="-144262.74">15790 4953 0</inkml:trace>
  <inkml:trace contextRef="#ctx0" brushRef="#br1" timeOffset="-143540.15">15706 5292 0,'0'0'16,"0"21"-16,-22-21 0,22 21 15,22-21 32,-1 0-47,0-21 0,0 0 0,21 0 16,1-1-16,20 1 0,-20 0 16,41 0-16,-20-21 0,20 20 0,1-20 15,0 0-15,-1-1 0,1 1 16,0 0-16,-1-1 0,-20 1 0,21 0 15,-22 21-15,-21-22 0,22 22 16,-22 0-16</inkml:trace>
  <inkml:trace contextRef="#ctx0" brushRef="#br1" timeOffset="-143127.42">15917 5440 0,'-21'0'31,"42"-21"-15,22 0-16,-22 21 0,21-22 15,22 1-15,-1-21 0,1 21 16,20-22-16,1 22 0,0-21 0,-1 0 15,1-1-15,0 1 0,-22 0 16,1 20-16,-1-20 0,1 0 16,-1-1-16,-21 22 0,22-21 0,-22 21 15,-21 0-15,22-1 0</inkml:trace>
  <inkml:trace contextRef="#ctx0" brushRef="#br1" timeOffset="-141688.02">14055 8975 0,'0'0'0,"0"-21"16,0-1-16,0 1 15,0 0 1,0 42 15,0 0-15,0 22-16,21-22 0,0 21 15,-21 1-15,21-1 0,-21 21 0,21 1 16,-21-22-16,21 43 0,-21-22 16,0 22-16,22-21 0,-22 20 0,0-20 15,0 20-15,0-20 0,0-1 16,0 1-16,0-22 0,0 22 15,0-22-15,0 0 0,0-20 0,0 20 16,0-21-16,0 0 0,0 0 16,0 1-16,0-44 31,0 1-31,0 0 16,0 0-16,0 0 0,0-22 15,0 22-15,0 0 0,0-21 0,0-1 16,0 1-16,0 0 15</inkml:trace>
  <inkml:trace contextRef="#ctx0" brushRef="#br1" timeOffset="-141320.23">14245 8954 0,'-21'0'16,"21"21"0,0 0-16,0 0 0,0 21 15,0-20-15,21 20 0,-21 0 0,21 1 16,0 20-16,-21-21 0,0 22 0,22-1 16,-1 22-16,-21-21 0,0-1 15,0 1-15,21 20 0,-21-20 16,21-22-16,-21 22 0,0-22 0,0 0 15,0 1-15,0-1 0,0 0 0,0-21 16,0 1-16,0-1 0,0 0 16,0 0-16,0 0 0,0-42 62,-21 0-62,0 21 0,21-21 0,-21 0 16,21-1-16</inkml:trace>
  <inkml:trace contextRef="#ctx0" brushRef="#br1" timeOffset="-140944.62">13737 9843 0,'0'0'0,"0"-22"16,21 22 0,0 0-16,1 0 15,-1 0-15,0 22 0,0-1 16,0-21-16,22 21 0,-22 0 0,0 0 16,21 0-16,-21 1 0,22-1 0,-22 21 15,21-21-15,-21 0 0,1 22 16,20-22-16,-21 21 0,0-21 0,0 1 15,1 20-15,-1-21 0,0 0 16,-21 0-16,0 1 0,21-1 0,-21 0 16,21 0-16,-21 0 15,0-42 17,0 0-32,0 0 15,0 0-15,0-1 0,0 1 16,0 0-16,0 0 0</inkml:trace>
  <inkml:trace contextRef="#ctx0" brushRef="#br1" timeOffset="-140636.79">14753 9652 0,'0'0'0,"0"21"16,0 22-16,0-22 16,-21 0-16,21 21 0,-21 1 0,0-22 15,-1 21-15,1 0 0,0 1 16,0-22-16,0 21 0,0 1 0,-1-22 16,22 21-16,-21-21 0,0 0 0,21 1 15,0-1-15,-21 0 0,21 0 16,-21 0-16,21 0 0,-21 1 15,21-44 32</inkml:trace>
  <inkml:trace contextRef="#ctx0" brushRef="#br1" timeOffset="-103456.08">14414 4106 0,'0'0'0,"0"-21"47,0 0-32,0 0 1,0 0 0,0 0-16,0-1 0,0 1 15,-21 0-15,0 21 16,0-21-16,-21 0 0,20 21 0,-20-21 16,0-1-16,-1 22 15,1-21-15,0 0 0,-1 0 0,1 21 16,0-21-16,-1 21 0,1-21 15,0 21-15,-1 0 0,1-22 0,0 22 16,-1 0-16,-20 0 0,21 0 16,-1 0-16,-20 0 0,20 0 0,-20 0 15,21 0-15,-1 22 0,1-22 16,0 21-16,-1 0 0,1 0 0,0-21 16,-22 21-16,22 0 0,-1 1 0,1-1 15,0 0-15,-22-21 16,22 21-16,-22 21 0,1-20 0,21-1 15,-22 0-15,-21 0 0,22 0 16,-1 0-16,1 22 0,-1-22 0,1 0 16,-1 0-16,1 22 0,-1-22 15,1 0-15,21 0 0,-22 21 0,22-20 16,-1 20-16,-20-21 0,-1 0 16,22 22-16,-21-22 0,-1 21 0,1-21 15,-1 22-15,1-1 0,-1 0 16,22 1-16,-22 20 0,22-21 0,0 1 15,-1 20-15,1-20 0,0-1 0,20 21 16,1-20-16,-21-1 16,21 22-16,0-22 0,21 0 0,-22 22 15,1-22-15,0 22 0,21-22 16,0 21-16,0 1 0,-21-22 0,21 22 16,0-1-16,0-20 0,0 20 0,0-21 15,0 22-15,0-22 0,0 22 16,21-22-16,-21 22 0,21-1 0,0-21 15,1 22-15,-1-1 0,0 1 16,0-22-16,0 22 0,0-22 0,22 22 16,-22-22-16,21 0 0,1 22 0,-1-22 15,0 0-15,1 22 16,20-22-16,1 1 0,-1 20 0,1-21 16,-1 22-16,-21-22 0,22 22 0,-1-22 15,1 0-15,-1 1 0,1-1 16,-22 0-16,22 1 0,-1-1 0,1-21 15,-1 22-15,22-22 0,-22 21 0,22-21 16,-21 0-16,20 1 0,-20-22 16,20 21-16,1-21 0,0 0 0,21 0 15,-1 0-15,1 0 0,0 0 16,21-21-16,-21 21 0,0-22 0,21 1 16,-21 0-16,-1 0 0,1 0 15,0 0-15,0-1 0,0 1 0,0 0 16,-22-21-16,1 21 0,0-1 15,-1-20-15,-20 0 0,20-1 0,-20 1 16,-1 0-16,1-22 0,-1 22 16,1-22-16,-1 1 0,1 21 0,-22-22 15,22 22-15,-22-22 0,0 1 0,22-1 16,-22 1-16,1-1 0,-22 1 16,21-22-16,0 22 0,-20-22 0,20 21 15,-21 1-15,0-1 0,0-20 16,-21 20-16,0 1 0,22-1 0,-22-20 15,0 20-15,0-21 0,0 22 16,0-22-16,-22 22 0,1-1 16,0 1-16,0-1 0,-21 1 15,-1-1-15,1 1 0,0-1 0,-1-20 16,-20 20-16,-1 1 0,1-1 16,-1 1-16,1 20 0,-1-20 0,1 20 15,-1 1-15,-20 0 0,20-22 16,-21 22-16,1 0 0,-22-1 0,0 1 15,0 21-15,0-22 0,1 1 16,-22 0-16,21 21 0,0-22 0,0 22 16,-21 0-16,21 0 0,-21 0 15,21 21-15,1 0 0,-1 0 0,0 0 16,0 0-16,-21 0 16,21 21-16,0 0 0,-21 0 0,22 21 15,-1-20-15,0 20 0,0-21 16,21 21-16,1 1 0,20-1 0,-20 22 15,20-22-15,1 0 0,-1 22 16,1-1-16,-1 1 0,22-1 16,-22 1-16,22 20 0,-22 1 0,22-21 15,0 20-15,21-20 0,-22 20 16,1-20-16,21 21 0,0-22 0,-1 22 16,22-1-16,0 1 0,0-21 0,0 20 15,0-20-15,0 20 0,0-20 16,22 21-16,-1-1 0,0 1 15,21 0-15,1-1 0,-1-20 0,0 20 16,1 1-16,20-21 0,1-1 0,-22 1 16,21-1-16,1 1 0,-1-1 15,1 1-15,-1-1 0,1-21 0,21 22 16,-22-22-16,22 1 0,-22-1 0,22-21 16,0 21-16,20-20 0,-20 20 15,0-21-15,-1 0 0,22-21 0,-21 21 16,21-21-16,0 0 0,-1 0 15,1 0-15,21 0 0,-21 0 16,0-21-16,0 0 0,-22 0 0,22 0 0,-21 0 16,0-1-16,20-20 15,-20 0-15,0-1 0,-1 1 0,-20-21 16,21 20-16,-1-20 0,-20-1 16,-1 1-16,1-1 0,-1-20 0,1-1 15,-22 0-15,22-21 0,-22 22 0,-21-1 16,21 0-16,-20 1 0,-22-1 15,0-21-15,0 22 0,0-1 0,0 0 16,-43 1-16,22-1 0,0 0 16,-21 1-16,20 20 0,-20-21 15,0 22-15,-1-22 0,1 22 0,-21-22 16,-1 22-16,1-1 0,-1 1 0,-21-1 16,1 1-16,20 20 15,-20 1-15,-1 0 0,0-1 0,22 22 16,-22-21-16,-21 21 0,22-1 15,-22-20-15,0 21 0,0 21 0,0-21 16,0 0-16,22 21 0,-22 0 16,21 0-16,1 0 0,-1 0 0,0 0 15,1 0-15,-1 0 0,0 21 16,22 0-16,-22 21 0,22-21 16,-1 22-16,1-22 0,-1 21 0,22 22 15,-1-22-15,1 22 0,0 20 16,21-20-16,-1-1 0,1 22 0,0 0 15,0-22-15,21 22 0,0-22 16,0 22-16,0 0 0,0-1 0,0-20 16,0 20-16,0-20 0,21 21 15,0-22-15,0 1 0,1-1 0,20 1 16,-21-1-16,21 1 0,-20-1 0,41 1 16,-21-1-16,22 1 0,-1-1 15,1 1-15,-1-22 0,22 0 16,-21 22-16,20-22 0,-20-21 0,20 22 15,1-22-15,0 21 0,-1-21 0,1 0 16,21-21-16,-21 22 0,20-22 0,1 0 16,-21 0-16,0 0 15,20 0-15,-20-22 0,0 1 0,21 0 16,-22 0-16,1-21 0,21-1 16,-22 1-16,1 0 0,-21-22 0,-1 1 15,1-1-15,-22 1 0,-21-1 0,0 1 16,-21-1-16,0 1 0,0 20 15,-21 1-15,0 0 0,0 20 0,-22-20 16,22 21-16,-21 0 0,21 0 16,-22 21-16,1 0 0,0 0 0,21 0 15,-22 0-15,1 0 0,-22 0 16,22 0-16,21 0 0,-21 0 0,-1 0 16,22 21-16,0-21 0,0 0 15,21 21-15</inkml:trace>
  <inkml:trace contextRef="#ctx0" brushRef="#br1" timeOffset="-101986.33">15388 6435 0,'0'-21'0,"0"-1"32,0 1-17,21 21 48,0 0-48,1 0 1,-1 21-16,0-21 0,0 22 0,0-22 16,0 21-16,22 0 0,-22-21 15,0 21-15,21 0 0,-20 0 0,-1-21 16,21 22-16,-21-1 0,22 0 0,-22 0 16,0 0-16,21 0 15,-21 1-15,22-1 0,-22 0 0,21 0 0,-21 0 16,22 22-16,-1-22 15,-21 0-15,22 21 0,-22-21 0,21 1 16,-21 20-16,22-21 0,-22 21 0,0-20 16,21 20-16,-21-21 0,1 21 15,-1 1-15,0-1 0,0 0 0,-21 1 16,21 20-16,0-20 0,-21-1 0,22 0 16,-1 22-16,-21-22 0,21 0 15,0 1-15,0 20 0,-21-20 0,21 20 16,1-21-16,-1 22 0,-21-1 15,21 1-15,0-1 0,0 1 0,-21-1 16,21-20-16,1 20 0,-22 1 0,21-1 16,-21 1-16,21-1 0,-21 1 15,0-1-15,21 1 0,-21-1 16,0 1-16,0-1 0,0 1 0,0-1 16,0 1-16,0-1 0,0 1 0,0-1 15,0 22-15,0-22 0,0 1 16,0-1-16,-21 22 0,21-21 0,0-1 15,-21 1-15,0-22 0,21 21 0,-22 1 16,1-22-16,21 22 0,0-1 0,-21-20 16,21 20-16,-21-21 0,0 22 15,21-22-15,-21 1 0,-1-1 0,22 21 16,-21-20-16,0-1 0,0 0 0,0 1 16,0-1-16,-1 0 0,1 1 15,0-1-15,-21 0 0,21 1 0,-22 20 16,22-20-16,-21-1 0,-1 21 15,1-20-15,0-1 0,-1 0 0,1 22 16,0-22-16,-22 1 0,22-1 0,0 0 16,-22 1-16,-21 41 0,22-41 15,21 20-15,-22-21 0,22 1 0,-22-1 16,22 0-16,-22 1 16,1-1-16,21 22 0,-22-22 0,1 0 15,-1 1-15,1-1 0,-1 0 0,1 1 16,20-1-16,-20 0 0,-1 1 0,1-1 15,-1 0-15,1 1 0,-1-1 0,1 0 16,-1 1-16,1-1 0,-22 0 0,22 1 16,-1-1-16,1 0 0,-1 1 15,1-1-15,-22 0 0,21-21 0,1 22 16,-22-1-16,22 0 0,-22-20 0,22 20 16,-1 0-16,-21 1 0,22-22 0,-22 21 15,22 0-15,-1-20 0,1 20 0,-22-21 16,22 21-16,-1-20 0,1 20 0,-1-21 15,1 21-15,-1-20 0,1 20 16,-1-21-16,1 0 0,-1 22 0,1-22 16,-1 0-16,1 21 0,-1-21 15,22 1-15,-22 20 0,1-21 0,20 0 16,-20 0-16,21 1 0,-1-1 0,-20 0 16,42 0-16,-22 0 0,1 0 15,21-21-15,-22 22 0,22-1 0,0-21 0,-21 21 16,21 0-16,-1-21 0,22 21 15,-21-21-15,21 21 0,-21-21 0,21 22 16,21-22 15,0-22-31,1 1 0,-1 0 0,0 0 16,21 0-16,-21-22 0</inkml:trace>
  <inkml:trace contextRef="#ctx0" brushRef="#br1" timeOffset="-100552.4">15409 6519 0,'0'0'0,"-21"0"32,42 0-17,0 0-15,1 0 16,-22 22-16,21-22 16,0 21-16,0-21 0,0 21 0,0 0 0,1 0 15,-1-21-15,0 21 0,21 1 16,-21-1-16,1 21 0,-1-21 15,0 22-15,21-22 0,-21 21 16,1-21-16,-1 22 0,21-1 0,-21 0 16,22 1-16,-22-1 0,21 21 0,-21 1 15,22-1-15,-22-20 0,21 20 16,-21 1-16,22-1 0,-22 1 0,0-1 16,0-20-16,0 20 0,0 1 15,1-1-15,-1 1 0,0-1 0,-21 1 16,0-1-16,21 1 0,-21-1 15,0 1-15,21-1 0,-21 1 0,0-1 16,0 1-16,0-1 0,0 1 0,0-1 16,0 22-16,-21-22 15,0 22-15,0-22 0,0 1 0,-1-1 16,1 1-16,0 21 0,0-22 0,0 22 16,-22-22-16,22 22 0,-21-22 15,21 1-15,-22 21 0,1-22 0,0 1 16,21-1-16,-22 1 0,1 20 0,0-20 15,-1-1-15,1 22 0,0-22 16,-1 1-16,-20 21 0,20-22 0,1 1 16,-21-1-16,-1 1 0,22-1 0,-22 1 15,1-1-15,-1 1 0,22-1 16,-22 1-16,1-1 0,-1 1 0,1-1 16,-1 1-16,1-22 0,-1 21 15,1-20-15,-22 20 0,22-20 0,-1 20 16,-20 1-16,20-1 0,-21 1 15,22 20-15,-22-20 0,22-1 0,-1 1 16,1 20-16,-22-20 0,22-1 0,-22 1 16,21 21-16,1-22 0,-22 1 15,22-1-15,-1 22 0,-20-22 0,20 1 16,1-1-16,-1 1 0,22-22 0,-22 22 16,22-1-16,-22 1 0,22-22 15,0 21-15,-22 1 0,22-22 0,0 22 16,-22-1-16,22-20 0,-1 20 15,1-21-15,-21 1 0,20 20 0,1-20 16,0-1-16,-1 0 0,-20 22 0,20-22 16,1 0-16,0 1 0,-1-1 0,1 0 15,21 1-15,-21-22 0,20 21 16,1-21-16,-21 22 0,21-22 0,0 0 16,-1 0-16,1 0 0,21 1 0,-21-1 15,0 0-15,0-21 0,21 21 0,-21-21 16,-1 0-1,22 21-15,0 0 63,-21-21-47,0 0-1,21-21 1,0 0-1</inkml:trace>
  <inkml:trace contextRef="#ctx0" brushRef="#br1" timeOffset="-99004.28">11430 14393 0,'0'0'0,"0"-21"0,0 0 16,0 0-16,0 0 15,0 0 1,0-1-16,0 44 47,0-1-47,0 0 0,0 0 15,0 0-15,0 22 0,0-22 0,0 21 16,0-21-16,0 22 0,-21-22 0,21 21 16,0-21-16,-21 22 0,-1-22 0,22 21 15,-21-21-15,0 0 0,21 1 16,-21-1-16,0 0 0,21 0 0,0 0 16,-21-21-16,21 21 0,-22-21 0,22 22 15,-21-22-15,21 21 16,21-21 15,1 0-31,-1 0 16,0 0-16,0 0 0,0 0 0,0 0 15,22 21-15,-22-21 0,21 0 0,-21 0 16,22 0-16,-1 0 0,0 21 0,22-21 16,-22 0-16,1 0 0,20 0 15,1 0-15,-1 0 0,1 0 0,-1 21 16,1-21-16,-1 0 0,1 0 0,-22 0 15,21 0-15,-20 0 0,-1 0 0,0 0 16,1 0-16,-22 0 0,21 0 0,-21 0 16,1 0-16,-1 0 0,0 0 15,-21 21 17,0 1-17,-21-22 32,21-22-47,-21 1 16,-1 21-1,1 0-15,0 0 0,0 0 16,0 0-16,-22-21 0,1 21 16,0 0-16,-1-21 0,1 21 15,-21 0-15,20 0 0,-20-21 0,-1 21 0,22 0 16,-22 0-16,1-21 0,21 21 15,-1 0-15,-20 0 0,20 0 0,22-22 16,-21 22-16,21 0 0,0 0 0,-1 0 16,1 0-16,0 0 15,0 0-15,21-21 16,0 0 46,-21 21 48,0 0-95,-1 0 17,1-21-32,0 21 15,21-21-15,0 0 16,0-1 0,0 1-16,0 0 15,0 0-15,0 0 0,21 0 0,-21-22 16,21 1-16,1 0 0,-1-1 0,0-20 15,0 20-15,0-20 0,0-1 0,1 22 16,-1-21-16,0 20 0,0 1 16,-21 21-16,0-22 0,0 22 0,21 21 15,-21 21 1,-21 1-16,21-1 16,-21 0-16,0 0 0,0 0 15,21 0-15,-22 22 0,1-22 16,0-21-16,21 21 0,-21 0 0,21 0 0,-21 1 15,21-1-15,-21 0 0,21 0 16,0 21-16,0-20 0,0-1 16,0 0-16,0 21 0,0-21 15,0 22-15,0-22 0,0 21 0,0-21 16,0 22-16,0-22 0,0 0 0,-22 0 16,22 0-16,0 1 0,-21-22 0,21 21 15,0 0 79,21-21-63,1 0-15,-1 21-16,0-21 31,0 0-31,0 0 0,0 0 16,1 0-16,-1-21 0,0 0 15,0 21-15,-21-21 0</inkml:trace>
  <inkml:trace contextRef="#ctx0" brushRef="#br1" timeOffset="-88063.86">7662 13420 0,'0'0'0,"-42"21"0,0-21 15,20 0-15,-20 0 0,21 0 0,0 0 16</inkml:trace>
  <inkml:trace contextRef="#ctx0" brushRef="#br1" timeOffset="-87472.19">6181 12277 0,'0'0'0,"-43"21"16,1 21-16,0 1 0,20-1 0,1 21 0,21 1 16,0-1-16,0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8T01:59:38.4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4170 720 0,'0'0'0,"0"-21"32,21 21 93,-21-22-125,21 22 15</inkml:trace>
  <inkml:trace contextRef="#ctx0" brushRef="#br0" timeOffset="422.75">4149 635 0,'-22'0'0,"44"0"0,-65 0 16,22 0-16,0 0 16,0 0-16,0 0 0,-1 0 0,1 0 15,0 21-15,0-21 0,0 0 16,0 0-16,-1 0 15,44 0 17,-1 0-32,21 0 15,0 0-15,1 0 0,20 0 16,1 0-16,-1 0 0,22 0 16,0-21-16,20 21 0,1 0 0,-21-21 15,21 21-15,-22 0 0,22-21 16,-21 0-16,0 21 0,-1 0 0,-20 0 15,20-22-15,-20 22 0,-22 0 16,1 0-16,-1 0 0,0 0 0,-21 0 16,1 0-16,-44 0 47,1 22-47,0-22 0,0 0 15,-21 0-15,20 0 0,1 0 16</inkml:trace>
  <inkml:trace contextRef="#ctx0" brushRef="#br0" timeOffset="833.52">4635 720 0,'0'0'0,"-21"0"16,0 0-1,21 21 1,-21 0 0,21 21-16,0-20 0,0-1 15,0 21-15,0 0 0,0 1 16,0-1-16,0 22 0,0-22 0,0 0 15,0 22-15,0-22 0,-21 0 16,21 1-16,0-1 0,0 0 0,0 1 16,0-1-16,0 0 15,0 1-15,0-22 0,0 0 0,0 21 16,0-20-16,0-1 0,0 0 16,0 0-1,0-42 1,0 0-1,0 0-15,0-1 0,0 1 16</inkml:trace>
  <inkml:trace contextRef="#ctx0" brushRef="#br0" timeOffset="1547.11">4995 1164 0,'0'0'0,"0"21"32,0 1-17,0-1-15,0 0 0,0 0 16,0 0-16,0 0 0,0 22 0,0-22 16,-21 0-16,21 0 0,0 0 15,0 1-15,0-1 0,0 21 0,0-21 16,0 0-16,0 1 15,0-1-15,21-21 0,0 0 16,1 0-16,-1 0 0,0 0 16,21 0-16,-21-21 0,22-1 0,-22 1 15,21 21-15,1-42 0,-22 21 0,21 0 16,-21-1-16,0-20 0,1 21 16,-1 0-16,0-22 0,-21 22 0,0 0 15,0-21-15,0 21 0,0-1 16,0 1-16,0 0 15,0 42 17,-21 0-32,21 1 0,-21-1 15,21 0-15,0 0 0,0 0 16,-22 22-16,22-22 0,0 21 16,-21-21-16,21 22 0,0-1 0,0 0 15,0 1-15,0-1 0,0 0 16,0 1-16,0-1 0,0 21 0,0-20 15,21 20-15,-21-20 0,22 20 16,-22-21-16,0 22 0,0-22 0,0 22 16,0-22-16,0 22 0,0-1 0,0-21 15,0 22-15,0-1 16,0-20-16,0-1 0,-22 0 0,1-20 0,0-1 16,0 0-16,0 0 0,0 0 15,-1-21-15,1 0 0,-21 0 16,21 0-16,-22 0 0,1-21 0,0 21 15,-1-21-15,-20 0 0,21 0 16,-1-1-16,-20 1 0,20 0 0,1 0 16,21 0-16,-21-22 0,20 22 15,1 0-15,0 0 0,21 0 0,0 0 16,0-1-16,0 1 0,0 0 0,0 0 16,21 0-16,0 0 0,1-1 15,-1-20-15,0 21 0,21 0 16</inkml:trace>
  <inkml:trace contextRef="#ctx0" brushRef="#br0" timeOffset="1929.89">5736 1228 0,'0'0'15,"-21"-21"1,0 21-16,21-22 0,-21 22 16,21 22-1,0-1-15,0 0 16,0 0-16,0 21 0,0-20 0,0 20 16,0 21-16,0-20 0,0 20 15,0 1-15,0-1 0,0 22 0,21-22 16,-21 1-16,0 21 0,0-22 15,0 1-15,0-1 0,0 1 0,0-1 16,0-21-16,0 22 0,0-22 0,0 22 16,0-22-16,0 0 0,0-20 15,0 20-15,0-21 0,0 0 0,0 0 16,0 1-16,21-22 31,-21-22-31,21 22 0,-21-42 0,0 21 16,0 0-16,21-22 0</inkml:trace>
  <inkml:trace contextRef="#ctx0" brushRef="#br0" timeOffset="2306.67">5630 1397 0,'-21'-21'0,"42"42"0,-63-63 0,21 21 16,21-1-16,-21 1 0,21 0 15,0 0 1,0 0-16,21 21 0,0-21 16,0-1-16,0 22 0,0-21 15,1 21-15,20 0 0,-21 0 0,21 0 16,-20 0-16,20 0 0,-21 21 16,0-21-16,0 22 0,1-1 0,-1 0 15,-21 0-15,21 0 0,-21 0 16,0 22-16,0-22 0,-21 0 0,0 0 15,-1 0-15,1 1 0,-21 20 16,21-21-16,-22-21 0,22 21 16,-21 0-16,21 1 0,0-1 0,-1-21 15,1 21-15,21 0 16,21-21 15,-21-21-31,22 21 16,20-21-16</inkml:trace>
  <inkml:trace contextRef="#ctx0" brushRef="#br0" timeOffset="2691.13">6117 1334 0,'21'0'31,"0"0"-15,-21-22-16,22 1 16,-1 0-16,-21 0 15,21 21-15,-21-21 0,21 0 16,-21-1 0,-21 44 15,0-22-31,21 21 15,-21 0-15,-1 0 0,1 21 16,21-20-16,0-1 0,-21 21 0,0-21 16,21 22-16,0-22 0,0 0 15,0 21-15,0-21 0,0 1 0,0-1 16,0 0-16,0 0 0,21-21 16,0 0-16,0 0 0,1 0 15,-1 0-15,0 0 0,0-21 0,0 0 16,0 0-16,1 21 0,-1-22 15</inkml:trace>
  <inkml:trace contextRef="#ctx0" brushRef="#br0" timeOffset="3058.24">6837 1122 0,'0'0'0,"-21"0"15,-1 0 1,1 0-16,0 21 0,-21-21 0,21 21 15,-1 0-15,-20 1 0,21-1 16,0 0-16,0 0 0,-1 0 0,1 0 16,21 1-16,0-1 0,0 0 15,0 0-15,21 0 16,1-21-16,-1 0 0,0 0 16,0 21-16,21-21 0,-20 0 15,20 0-15,-21 0 0,0 22 0,22-22 16,-22 0-16,0 0 0,-21 21 15,21-21-15,-21 21 0,0 0 16,0 0 0,-21-21-16,0 21 0,0-21 0,-22 22 15,22-1-15,0-21 0,-21 0 16,20 21-16,-20-21 0,21 0 0,0 0 16,0 21-16,-1-21 0,22-21 31,0 0-31</inkml:trace>
  <inkml:trace contextRef="#ctx0" brushRef="#br0" timeOffset="4345.64">8234 868 0,'0'0'0,"0"-21"0,0 0 16,0-1-16,0 44 47,0-1-47,0 0 15,-21 21-15,-1-21 16,22 22-16,0-1 0,-21 0 0,21-20 15,-21 20-15,0 0 0,21 1 0,0-22 16,0 21-16,-21-21 0,21 0 16,0 1-16,0-1 0,0 0 0,0 0 15,21-21-15,-21 21 16,21-21-16,0 0 0,0 0 0,1 0 16,20 0-16,-21-21 0,0 0 15,0 21-15,1-21 0,-1 0 0,0-1 16,0 1-16,-21-21 0,0 21 15,0-22-15,0 22 0,0-21 16,0 0-16,0-1 0,0 1 0,0 21 16,-21-22-16,0 22 0,0 0 15,-1 0-15,1 0 0,0 0 16,0 21-16,0 0 0,0 0 0,-1 0 16,1 0-16,0 0 0,0 21 15,21 0-15,-21-21 0,21 21 16,0 0-1,21-21-15,0 0 16,21 0-16,-20 0 0,20 0 16,0 0-16,1 0 0,-1-21 15,0 0-15,22 21 0,-22-21 16,22 0-16,-1-22 0,-21 22 0,22 0 16,-22 0-16,22 0 0,-22-22 0,-21 22 15,22 0-15,-22 0 0,0-22 16,0 22-16,-21 0 0,0 0 0,0 0 15,0 0-15,0-1 0,0 1 16,0 0-16,-21 21 16,0 0-16,0 0 15,21 21-15,-22 0 0,1 1 0,21-1 16,-21 21-16,21-21 16,0 22-16,-21-1 0,0 21 0,21-20 15,-21 20-15,21 1 0,0-1 16,-22 1-16,22 20 0,-21-20 0,21 21 15,0-22-15,0 22 0,0-22 16,0 22-16,0 0 0,0-1 0,0-20 16,0 20-16,0 1 0,0-21 0,0 20 15,0-20-15,0 20 0,0-20 16,0 21-16,0-22 0,0 22 0,0-22 16,0 22-16,0-22 0,0 1 0,0-1 15,0-20-15,0 20 0,21-20 16,-21-1-16,0 0 0,0 1 15,22-1-15,-22-21 0,21 0 0,-21 0 16,0 1-16,0-44 31,0 1-31,-21 0 16,-1 0-16,1-21 0,21 20 0,-21-20 16,0 0-16,-21-22 0,20 22 15,1-22-15,-21-20 0,21 20 0,-22-20 16,1-1-16,21 0 0,0 22 15,0-22-15,-1 22 0,1-22 0,21 21 16,0 1-16,0-1 0,0 1 16,0-1-16,0 22 0,0 0 15,21-22-15,1 22 0,-1 21 0,0-22 16,0 22-16,0-21 0,22 21 16,-22 0-16,0-1 0,0 1 0,0 0 15,0 0-15,-21 0 16,22 21-16,-22-21 15,0-1 1,0 1 0</inkml:trace>
  <inkml:trace contextRef="#ctx0" brushRef="#br0" timeOffset="4820.37">10499 593 0,'0'0'0,"0"-21"0,-22-1 16,22 1-16,-21 21 31,0 0-31,21 21 16,-21-21-16,21 22 15,-21-1-15,21 21 0,-21 0 0,21 1 16,0-1-16,0 0 0,-22 22 0,22-1 16,-21 1-16,0-22 15,21 22-15,-21-1 0,0-20 0,0-1 16,21 0-16,0 1 0,-22-1 16,22-21-16,-21 21 0,21-20 0,0-1 15,0 0-15</inkml:trace>
  <inkml:trace contextRef="#ctx0" brushRef="#br0" timeOffset="5439.18">9885 974 0,'0'0'0,"-21"-21"0,-1-22 0,1 22 0,-21 0 16,21 0-16,21 0 0,-21-1 15,21 1-15,-22 0 0,22 0 0,0 0 16,0 0-16,0-1 0,0 1 16,22 0-16,-1 0 0,21 0 0,-21 0 15,22 21-15,-1-22 0,0 22 16,22 0-16,-22 0 0,0 0 0,1 0 16,20 22-16,-20-1 0,-1 0 15,0 0-15,1 21 0,-1 1 0,-21-1 16,21 0-16,-20 1 0,-1 20 15,-21-20-15,0 20 0,0-21 16,21 1-16,-21-1 0,0 0 16,0 1-16,0-22 0,0 21 0,0-21 15,0 1-15,0-1 0,0 0 0,0 0 16,-21-21 0,21-21-1,0 0 1,0 0-16,-21-1 0,21 1 0,0-21 15,-22 0-15,22 20 0,0-41 16,0 21-16,0-22 0,0 1 0,22 20 16,-1-20-16,0-1 0,0 22 15,21 0-15,-20-1 0,20 22 16,0 0-16,1 0 0,20 0 16,-21 21-16,1 0 0,-1 0 0,0 21 15,1 0-15,-1 21 0,0-21 0,-20 22 16,-1-1-16,0 22 0,-21-22 15,21 21-15,-21 1 0,0-22 0,0 22 16,-21-22-16,0 0 0,0 1 16,21-1-16,-22 0 0,1 1 0,0-22 15,0 0-15,0 0 0,21 0 16,0 1-16,-21-22 0,21 21 16,0-42 15,0-1-31,21 1 15</inkml:trace>
  <inkml:trace contextRef="#ctx0" brushRef="#br0" timeOffset="5841.25">11409 1270 0,'84'0'16,"-84"-21"-1,22 0-15,-1 21 0,0-21 16,-21-1-16,21 1 0,0 0 0,-21 0 16,0 0-16,0 0 0,0-1 15,0 1-15,0 0 0,0 0 0,-21 21 31,-21 21-31,21 0 16,-1 0-16,1 22 0,0-1 16,0-21-16,0 22 0,21-1 0,0-21 15,-21 21-15,21-20 0,0 20 16,0-21-16,0 0 0,0 0 16,0 1-16,21-22 0,-21 21 0,21-21 15,0 0-15,0 0 0,0 0 16,1 0-16,-1 0 0,21 0 0,-21-21 15,22 21-15,-22-22 0,21 1 0,0 0 16,-20 0-16,20-21 0</inkml:trace>
  <inkml:trace contextRef="#ctx0" brushRef="#br0" timeOffset="6094.1">12086 656 0,'0'0'0,"0"-21"0,-21 0 16,0 21-16,0 0 31,-1 21-31,22 0 0,0 0 0,0 1 16,-21 20-16,21 0 0,0 1 15,0-1-15,0 0 0,0 22 0,-21-22 16,21 0-16,0 1 0,0-1 0,0 0 16,0 1-16,0-22 0,-21 0 15,21 0-15,0 0 0,0 1 0,0-1 16,0 0-1,21-21 1,-21-21-16,21 0 0,0-1 16</inkml:trace>
  <inkml:trace contextRef="#ctx0" brushRef="#br0" timeOffset="6585.73">12404 593 0,'0'0'0,"0"21"0,0 21 0,0 1 0,0-1 15,0 21-15,0-20 0,0 20 16,-22-20-16,22-1 0,0 21 16,0-20-16,-21-1 0,21 0 0,0-20 15,0 20-15,0-21 0,0 0 16,-21 0-16,21 1 0,0-1 0,-21 0 15,21-42 17,0 0-17,0-1-15,0 1 0,0-21 16,0 0-16,21 20 0,0-41 16,0 21-16,1-1 0,-1-20 0,0 20 15,21 1-15,-21 0 0,1 21 16,-1-22-16,21 43 0,-21-21 0,0 21 15,22 0-15,-22 0 0,0 21 16,0 0-16,0 1 0,-21-1 0,22 21 16,-22 0-16,21 1 0,-21-1 15,0 0-15,0 1 0,0-22 0,0 21 16,0 1-16,-21-22 0,21 0 16,-22 0-16,22 0 0,-21 0 0,21 1 15,0-1-15,-21-21 16,0 0-1,21-21 1,0-1-16,-21 22 0</inkml:trace>
  <inkml:trace contextRef="#ctx0" brushRef="#br0" timeOffset="7222.17">13229 826 0,'0'21'0,"0"0"15,-21 0-15,0 21 0,0-20 0,-1-1 16,1 21-16,21 0 0,-21-20 16,0 20-16,0-21 0,21 21 0,0-20 15,0 20-15,0-21 0,0 0 16,0 0-16,0 1 0,0-1 16,21-21-16,0 0 0,0 0 15,0 0-15,1 0 0,20 0 16,-21 0-16,0-21 0,0-1 0,1 1 15,20 21-15,-21-21 0,-21-21 16,21 21-16,0-1 0,-21-20 16,0 0-16,0 21 0,0-22 0,0 1 15,0 21-15,-21-22 0,0 22 16,21 0-16,-21 21 0,0 0 0,0 0 16,-1 0-16,1 0 0,0 0 15,0 0-15,0 0 0,0 0 0,-1 21 16,1-21-16,21 21 0,0 1 15,21-22 17</inkml:trace>
  <inkml:trace contextRef="#ctx0" brushRef="#br0" timeOffset="7798.9">13949 910 0,'0'-21'16,"0"0"-16,-21 0 15,-1 21-15,1-21 0,0 21 16,0 0-16,0 0 16,0 0-16,-1 0 0,22 21 15,-21 0-15,0 0 0,0 0 16,0 22-16,21-22 0,-21 21 15,-1 0-15,1 1 0,21-22 0,0 21 16,-21 1-16,21-22 0,0 0 16,-21 21-16,21-21 0,0 1 0,0-1 15,0 0-15,21-21 16,0 0-16,0 0 16,1 0-16,-1 0 0,0 0 0,0 0 15,21-21-15,-20 0 0,-1-1 16,0 1-16,0 0 0,21-21 0,-20-1 15,-1 1-15,-21 0 0,21-22 0,0 22 16,-21-22-16,0 1 16,0-1-16,0 22 0,0-21 0,0 20 15,0 1-15,0 0 0,0-1 16,0 22-16,0 0 0,0 0 0,0 0 16,-21 42-1,21 21-15,-21-21 0,21 22 16,-21-1-16,21 0 0,0 22 0,0-22 15,0 22-15,0-1 0,-22-21 16,22 22-16,0-22 0,0 22 16,0-22-16,0-21 0,0 22 0,0-22 15,0 21-15,0-21 0,0 0 16,0 1-16,22-22 16,-1 0-16,0 0 15,0 0-15,0-22 0,22 1 0,-22 21 16</inkml:trace>
  <inkml:trace contextRef="#ctx0" brushRef="#br0" timeOffset="8190.83">14605 889 0,'0'0'0,"21"-21"0,0 0 16,-21 0 0,-21 21-1,0 0 1,0 0-16,0 21 0,-1 0 15,-20 0-15,21 0 0,0 0 0,0 1 16,-1-1-16,1 21 0,0-21 16,21 0-16,-21 1 0,21-1 15,0 0-15,0 0 0,21 0 16,0-21-16,0 0 16,22 0-16,-22 21 0,0-21 0,21 0 15,-20 0-15,-1 22 0,0-22 16,0 0-16,0 21 0,-21 0 15,0 0 1,0 0-16,0 0 16,-21-21-16,0 0 0,0 22 0,0-22 15,-1 0-15,1 21 0,-21-21 16,21 0-16,0 0 0,-1 0 0,1 0 16,0 21-16,0-21 0,0 0 0,0 0 15,21-21 1,0 0-16,0-1 15</inkml:trace>
  <inkml:trace contextRef="#ctx0" brushRef="#br0" timeOffset="8838.09">11917 974 0,'0'0'0,"-21"21"31,42-21 16,0 0-31,0 0-16,0 0 15,0 0-15,1 0 0,-1-21 16,0 21-16,0 0 15,0-21-15,0-1 16</inkml:trace>
  <inkml:trace contextRef="#ctx0" brushRef="#br0" timeOffset="9173.91">11705 931 0,'0'22'0,"21"-1"46,0-21-46,1 0 0,-1 0 0,0 0 16,21 0-16,-21 0 0,22 0 16,-22 0-16,21 0 0,-21 0 0,22 0 15,-22 0-15,21 0 0,-21-21 16,1 21-16,20 0 0,-21 0 0,0 0 16,0 0-16,1 0 0,-1 0 15,-21-22-15</inkml:trace>
  <inkml:trace contextRef="#ctx0" brushRef="#br0" timeOffset="10324.06">5165 2392 0,'0'0'0,"-43"0"0,1-21 0,0 21 16,-22 0-16,22 0 0,-1 0 0,1 0 15,0 0-15,21-21 0,-22 21 16,1 0-16,21 0 0,0 0 0,-1 0 15,1-22-15,0 22 0,0 0 16,21-21 0,21 21-1,0 0 1,22 0-16,-1-21 0,0 21 16,1 0-16,20 0 0,1-21 15,-1 21-15,22 0 0,-1 0 0,1-21 16,0 0-16,-1 21 0,22 0 15,0 0-15,0-22 0,-21 22 0,20 0 16,1-21-16,0 21 0,0 0 0,21-21 16,-21 21-16,21 0 0,0-21 15,-21 0-15,21 21 0,0 0 0,-22-21 16,22 21-16,0 0 0,22 0 16,-22-22-16,0 22 0,0 0 0,21-21 15,-21 21-15,21 0 0,-21-21 0,21 0 16,0 21-16,0 0 0,1-21 15,-1 21-15,0 0 0,0-21 16,21 21-16,-20-22 0,20 22 16,-21-21-16,0 21 0,0-21 0,22 21 15,-22-21-15,0 21 0,0 0 0,0-21 16,-21 21-16,22-21 0,-1 21 16,0-22-16,0 22 0,-21 0 0,21-21 15,-21 0-15,0 21 0,0 0 16,0-21-16,0 21 0,0 0 0,-21-21 15,0 21-15,0 0 0,0-21 16,-22 21-16,1-22 0,0 22 0,-22 0 16,22 0-16,-22-21 0,1 21 0,-1 0 15,-20 0-15,-1-21 16,0 21-16,1 0 0,-1 0 0,-21 0 16,0 0-16,0-21 0,1 21 15,-1 0-15</inkml:trace>
  <inkml:trace contextRef="#ctx0" brushRef="#br0" timeOffset="10470.98">14309 1630 0,'-22'0'94</inkml:trace>
  <inkml:trace contextRef="#ctx0" brushRef="#br0" timeOffset="14251.18">9059 2413 0,'0'-21'109</inkml:trace>
  <inkml:trace contextRef="#ctx0" brushRef="#br0" timeOffset="14670.4">9271 2265 0,'0'0'0,"0"-21"16,0 0-1,-21 21 32,0 0-47,-1 0 16,1 0-16,-21 21 0,21 0 0,-43 0 15,22 0-15,-22 22 0,1-1 16,-1 0-16,1 1 0,-22 20 0,22-21 16,-22 22-16,0-22 0,1 22 15,-1-1-15,0-20 0,-20 20 0,20 1 16,-21-22-16,0 21 0,22 1 0,-22-1 16,21 1-16,-21-1 0,22 1 15,-1-22-15,0 1 0,22 20 16,-1-21-16,-20 1 0,41-22 0,-20 21 15,20-21-15,1 1 0,0-1 16,-1 0-16,1 0 0,21 0 0,-21-21 16,20 21-16,1-21 0,0 0 15,21 22-15,-21-22 0,0 0 16,21-22 15,0 1-31,21 0 0,0 0 0</inkml:trace>
  <inkml:trace contextRef="#ctx0" brushRef="#br0" timeOffset="15158.12">7006 3281 0,'0'0'0,"0"-21"0,0 0 15,-21 42 16,0-21-31,21 21 16,-21 0-16,-1 0 0,1 0 16,0 22-16,0-22 0,0 0 0,-22 21 15,22-20-15,-21 20 0,0-21 0,-1 21 16,1-20-16,0 20 16,-1-21-16,1 0 0,0 22 0,-1-22 15,1 0-15,21 0 0,0-21 16,-1 21-16,1-21 0,0 0 0,21 21 15,-21-21-15,21-21 32,21 21-17,0 0-15,0 0 0,1 0 16,-1 0-16,0 0 0,0 0 0,21 0 16,-20 0-16,20 0 0,-21 21 15,21-21-15,1 22 0,-22-22 0,21 21 16,-21-21-16,22 0 0,-22 21 0,21-21 15,-21 21-15,1-21 16,-1 0-16,0 21 0,0-21 16,-21 21-16,0-42 47,21 0-47,0 0 15</inkml:trace>
  <inkml:trace contextRef="#ctx0" brushRef="#br0" timeOffset="15937.94">10880 2180 0,'0'0'0,"-22"-21"16,1 21-16,0-21 15,0 21-15,0 0 16,42 0 31,0 0-47,0 21 16,0 0-16,22-21 0,-22 21 15,21 22-15,1-22 0,20 0 0,-21 21 16,22 1-16,-1-1 0,1 22 0,-1-22 15,1 21-15,21-20 16,-22 20-16,22-20 0,-1 20 0,1-21 0,0 1 16,-1-1-16,1 0 15,0 1-15,-1-1 0,-20 0 0,-1 1 16,1-1-16,-1 0 0,1-20 0,-1 20 16,-20-21-16,20 21 0,-20-20 15,-1-1-15,0 21 0,1-21 0,-1 0 16,0-21-16,-21 22 0,1-1 15,20-21-15,-21 21 0,0-21 16,0 0-16,-21-21 47,-21 21-47,21-21 16,-21 21-16,21-22 0,-21 22 0,21-21 15,0 0-15,-21 0 16,21 0-16,0 0 15</inkml:trace>
  <inkml:trace contextRef="#ctx0" brushRef="#br0" timeOffset="16398.66">13039 3133 0,'0'-21'16,"-22"21"-1,22-22-15,0 44 47,0-1-31,0 0-16,0 0 0,22 0 15,-1 0-15,0 1 0,-21-1 0,21 0 16,0 0-16,0 0 0,1 0 16,-22 1-16,21-1 0,0 0 0,0-21 15,0 21-15,0 0 0,1-21 16,-1 21-16,0-21 0,-21 22 15,21-22-15,-21 21 0,0 0 32,-21-21-17,0 0-15,-22 0 0,22 21 0,0-21 16,0 0-16,-21 21 0,20 0 16,1-21-16,-21 22 0,0-22 0,20 21 15,-20-21-15,21 21 0,-21-21 16,-1 21-16,22 0 0,-21-21 0,21 21 15,-1-21-15,-20 0 0,21 22 16,0-22-16,0 0 16,21-22 15,0 1-15</inkml:trace>
  <inkml:trace contextRef="#ctx0" brushRef="#br0" timeOffset="22577.79">825 4699 0,'0'0'0,"-21"0"47,0-21 31,0 21-78</inkml:trace>
  <inkml:trace contextRef="#ctx0" brushRef="#br0" timeOffset="22945.58">762 4424 0,'0'0'15,"0"-21"1,-21 21-16,21-21 16,-21 21-1,21 21 17,0 0-32,0 0 0,0 0 15,0 0-15,0 22 0,0-22 0,0 21 16,0 1-16,0-1 0,0 0 15,0 22-15,0-22 0,0 22 0,0-22 16,0 21-16,0-20 0,0-1 16,0 0-16,0 1 0,-22-1 15,1 0-15,21-20 0,-21 20 0,21-21 16,0 0-16,0 0 16,-21-21-16,0-21 31,21 0-31,0 0 0,0 0 0,0 0 15,0-22-15</inkml:trace>
  <inkml:trace contextRef="#ctx0" brushRef="#br0" timeOffset="23586.22">508 4636 0,'0'0'0,"-21"-22"0,21 1 0,-21 21 16,21-21-16,-22 0 0,22 0 15,0 0-15,0-1 16,0 1-16,0 0 0,22 0 0,-1 0 16,0 0-16,0-1 0,0 1 15,22 21-15,-22-21 0,21 21 16,0 0-16,-20 0 0,20 0 0,0 21 16,1 0-16,-22 1 0,21-1 15,0 0-15,-20 21 0,-1-21 0,21 22 16,-21-22-16,-21 21 0,21 1 15,-21-1-15,22 0 0,-22 1 16,0-1-16,0 0 0,0 1 0,0-1 16,-22 0-16,1 1 15,21-1-15,0-21 0,-21 21 0,21-20 16,-21-1-16,21 0 0,0-42 31,0-22-15,0 22-16,0 0 0,0-21 15,0-1-15,0-20 0,0 21 16,0-22-16,21 22 0,-21-1 0,21-20 16,0 21-16,-21-22 0,43 22 15,-22-1-15,0 1 0,21 0 16,-20 21-16,20-1 0,0 1 0,-21 0 16,22 21-16,-1 0 15,-21 0-15,22 0 0,-22 21 0,0 22 16,21-22-16,-21 21 0,1-21 15,-22 22-15,0-1 0,21 21 0,-21-20 16,0 20-16,0 1 0,0-1 16,0-20-16,-21 20 0,-1 1 0,22-22 15,-21 0-15,21 1 0,0-1 16,-21-21-16,0 21 0,21-20 0,0-1 16,-21-21-16,21 21 0,0-42 31,0 0-16,21-1-15,-21 1 0,21-21 16,0 21-16</inkml:trace>
  <inkml:trace contextRef="#ctx0" brushRef="#br0" timeOffset="23989.98">1778 4995 0,'0'0'0,"21"0"0,-21 22 0,21-22 16,0 0-1,1 0-15,-22-22 0,21 1 16,0 21-16,-21-21 0,21 0 16,0 0-16,0 0 0,-21-1 0,0 1 15,22 0-15,-22 0 0,0 0 16,0 0-16,0-1 0,0 1 0,0 0 15,-22 21 1,1 0-16,0 0 0,0 21 16,0 0-16,0 1 0,-1-1 15,1 21-15,0 0 0,0-20 0,0 20 16,21 0-16,0 1 0,0-1 16,0-21-16,0 21 0,0-20 0,0-1 15,0 0-15,21 0 16,0 0-16,64 0 15,-43-21 1,-21 0-16,0 0 0,1 0 0,-1-21 16,21 0-16,-21 0 0,0 0 15,22-22-15</inkml:trace>
  <inkml:trace contextRef="#ctx0" brushRef="#br0" timeOffset="24257.83">2392 4318 0,'0'0'0,"0"-21"0,0-21 16,0 63-1,0 0-15,-21 0 16,21 0-16,0 22 0,0-1 0,0 0 16,0 1-16,0-1 0,0 0 15,0 1-15,0-1 0,-22 21 0,1-20 16,21-1-16,0 22 0,-21-22 15,0-21-15,21 21 0,-21 1 0,21-22 16,0 0-16,0 0 0,21-42 31,0 0-15,0 0-16</inkml:trace>
  <inkml:trace contextRef="#ctx0" brushRef="#br0" timeOffset="24747.55">2667 4212 0,'0'0'15,"0"21"-15,0 1 16,0 20-16,0 0 0,0 1 16,0-1-16,0 0 0,0 1 15,0-1-15,0 0 0,0 22 0,0-22 16,-21 0-16,21 22 0,0-22 15,-21 1-15,-1-1 0,22 0 0,0-21 16,0 22-16,0-22 0,-21 0 0,21 0 16,0 0-16,0-42 31,0 0-15,0 0-16,0 0 0,21 0 0,-21-22 15,22 22-15,-22-21 0,0-1 16,0 1-16,21 0 0,0 21 15,0-22-15,-21 1 0,21 21 16,0 0-16,1-1 0,20 1 0,-21 0 16,0 21-16,0 0 0,1 0 15,20 21-15,-21 0 0,0-21 0,0 43 16,-21-22-16,22 0 0,-22 21 0,0 1 16,0-22-16,0 21 0,0 1 15,0-22-15,0 21 0,0-21 0,0 22 16,-22-22-16,1 0 15,21 0-15,-21 0 0,21 0 0,-21-21 0,0 22 16,0-22 15,21-22-31</inkml:trace>
  <inkml:trace contextRef="#ctx0" brushRef="#br0" timeOffset="24953.43">2138 4784 0,'-21'0'0,"42"0"0,-64 0 15,43 21-15,22-21 32,-1 0-17,0 0-15,0 0 0,0-21 0,22 21 16,-22 0-16,21-21 0,0-1 15,-20 22-15,20-21 0,0 21 0,-21-21 16</inkml:trace>
  <inkml:trace contextRef="#ctx0" brushRef="#br0" timeOffset="25389.18">3302 4636 0,'-21'21'32,"0"0"-32,21 0 15,-22 0-15,1 0 0,0 1 16,21 20-16,-21-21 0,21 21 0,-21-20 16,21 20-16,0-21 0,0 21 0,0-20 15,0-1-15,0 0 0,0 0 16,0 0-16,0 0 0,21-21 0,0 0 15,0 0-15,22 0 16,-22 0-16,0 0 0,21 0 0,-21 0 0,1-21 16,20 0-16,-21 21 0,0-21 15,0 0-15,1 0 0,-1-22 16,-21 22-16,0 0 0,0 0 0,0-22 16,0 22-16,0-21 0,-21 21 15,-1-22-15,1 22 0,0 0 0,-21 0 16,21 21-16,-1-21 0,-20 21 15,21 0-15,0 0 0,0 0 0,-1 0 16,1 0-16,21 21 0,0 0 16,0 0-16,0 0 15,0 1-15,0-1 0,21-21 16,1 0-16,20 0 0</inkml:trace>
  <inkml:trace contextRef="#ctx0" brushRef="#br0" timeOffset="25938.16">4043 4636 0,'0'0'15,"0"-22"-15,0 1 0,0 0 16,0 0-16,-21 21 0,-1 0 16,1 0-16,0 0 0,0 0 0,0 0 15,-22 0-15,22 0 0,0 21 16,0-21-16,0 21 0,0 0 0,-1 1 15,1-1-15,0 0 16,0 21-16,21 1 0,-21-22 0,21 21 16,0 0-16,0 1 0,0-22 0,0 21 15,0-21-15,0 1 0,0-1 16,21 0-16,0 0 0,0 0 0,0-21 16,1 21-16,-1-21 15,0 0-15,0 0 0,0 0 0,0-21 16,1 0-16,-1 21 0,0-42 0,21 21 15,-21-1-15,1-20 0,-22 0 16,21-1-16,0 1 0,-21 0 16,21-1-16,-21 1 0,0 0 0,0-1 15,0-20-15,0 21 0,0-1 16,0 1-16,0 0 0,0 20 0,0-20 16,0 21-16,0 0 0,0 0 15,0-1-15,-21 22 0,0 0 16,21 22-16,0-1 15,0 21-15,0-21 0,0 22 0,0-1 16,0 0-16,0 1 0,0-1 0,0 0 16,0 1-16,0-1 0,0 0 15,0 1-15,0-1 0,0 0 0,0 1 16,0-22-16,0 21 0,0-21 16,0 0-16,0 1 0,0-1 0,21-21 31,0 0-31,0 0 0,0 0 15</inkml:trace>
  <inkml:trace contextRef="#ctx0" brushRef="#br0" timeOffset="26325.94">4445 4657 0,'0'0'0,"21"-21"0,0-1 0,0 1 0,-21 0 16,22 21-1,-44 0 1,1 0-16,0 0 15,0 21-15,0-21 16,0 21-16,-1 1 0,1-22 0,21 21 16,0 0-16,-21-21 0,21 21 15,0 0-15,0 0 0,0 1 16,0-1-16,21-21 0,0 0 16,1 21-16,20-21 0,-21 0 15,0 21-15,22-21 0,-22 0 0,0 0 16,0 21-16,0-21 0,0 0 15,-21 21-15,22-21 0,-22 22 0,21-22 16,-21 21-16,0 0 16,0 0-16,-21 0 15,-22 0-15,22-21 0,0 22 16,0-1-16,-22-21 0,22 21 0,-21-21 16,21 21-16,0-21 0,-22 0 15,22 21-15,0-21 0,0 0 0,0 0 16,21-21-1,0 0-15</inkml:trace>
  <inkml:trace contextRef="#ctx0" brushRef="#br0" timeOffset="27194.44">5482 4720 0,'0'-21'0,"0"42"0,0-63 0,0 21 16,0 0-16,-21-1 0,21 1 0,0 0 16,0 0-16,0 0 0,0 0 15,0 42 1,0 0-1,0 0-15,0 0 0,0 0 16,0 22-16,0-1 0,0 0 16,0 1-16,0-1 0,0 0 0,0 1 15,0-22-15,0 21 0,0-21 16,0 1-16,0 20 0,0-21 16,0 0-16,21-21 31,0-21-31,-21 0 15,0 0-15,0 0 0,21-22 16,-21 22-16,22-21 0,-22-1 0,21 1 16,-21 0-16,21 21 0,0-22 15,-21 22-15,21-21 0,0 21 0,1-1 16,-1 22 0,0 0-16,0 22 15,-21-1-15,21 0 0,-21 21 16,21-21-16,-21 1 0,0 20 0,0-21 15,22 21-15,-22-20 0,21-1 16,-21 21-16,0-21 0,21 0 0,0-21 16,-21 22-16,21-1 0,0-21 0,1 0 15,-1 0-15,0 0 16,0 0-16,0 0 0,0-21 0,1 21 16,-1-22-16,0 1 0,0-21 15,0 21-15,0 0 0,-21-22 0,0 1 16,0 21-16,0-22 0,0 1 15,0 21-15,0-21 0,0 20 16,0 1-16,0 0 0,-21 0 0,21 0 16,-21 0-16,0 21 15,0 0-15,0 0 16,-1 0-16,22 21 0,0 0 0,0 0 16,0 0-16,0 0 15,0 1-15,22-1 16,-1-21-16,0 0 0,0 0 15,0 0-15</inkml:trace>
  <inkml:trace contextRef="#ctx0" brushRef="#br0" timeOffset="27433.82">6562 4509 0,'0'0'0,"0"21"31,0 0-31,0 0 0,-22 0 16,22 0-16,0 1 0,-21-1 0,21 0 16,0 0-16,0 0 0,0 22 15,0-22-15,0 0 0,-21 0 16,21 0-16,0 0 16,0-42 15,21 0-31,-21 0 0</inkml:trace>
  <inkml:trace contextRef="#ctx0" brushRef="#br0" timeOffset="27762.63">6540 4339 0,'-21'0'0,"0"0"31,0 0-31,21 21 0,0 1 15,21-22 17,0-22-17,-21 1-15,0 0 16,-21 21 15,0 0-31,0 0 16,0 0-16,-1 0 0,1 21 0,21 0 15,-21 1-15,21-1 0,0 0 16,0 0-16,0 0 16,0 0-16,21 1 15,0-22-15,1 0 0,-1 0 0,0 0 16,0 0-16,21 0 0</inkml:trace>
  <inkml:trace contextRef="#ctx0" brushRef="#br0" timeOffset="28037.47">7091 4233 0,'0'0'0,"0"-21"15,0 0-15,-21 42 16,21 0 0,-22 1-16,22-1 15,-21 0-15,21 21 0,0 1 0,0-22 16,0 21-16,-21 0 0,21 1 0,0-22 15,-21 21-15,21 1 0,0-1 16,0-21-16,0 21 0,0-20 0,0-1 16,0 0-16,0 0 0,0 0 0,0 0 15,21-21-15,0 0 16,0 0-16,1-21 16,-1 21-16,-21-21 0,21 0 15,0 0-15</inkml:trace>
  <inkml:trace contextRef="#ctx0" brushRef="#br0" timeOffset="28530.19">7408 4128 0,'0'-22'0,"0"44"0,0-65 0,0 64 32,0 1-17,0-1-15,0 21 0,0 0 16,0-20-16,0 20 0,0 0 0,0 1 15,0-1-15,0 0 0,0 1 16,0-1-16,0-21 0,0 21 0,0 1 16,0-22-16,0 0 0,-21 21 15,21-20-15,0-1 0,0 0 0,0 0 16,0-42 15,0 0-15,0 0-16,0-1 0,0 1 15,0 0-15,21 0 0,-21 0 0,21-22 16,1 22-16,-1 0 0,0-21 16,0 21-16,21-22 0,-20 22 0,20 0 15,0 0-15,1 0 0,-22 21 0,21 0 16,0 0-16,1 21 0,-1 0 16,-21 0-16,22 0 0,-22 0 15,0 1-15,-21-1 0,0 21 0,0-21 16,0 0-16,0 1 0,0 20 15,0-21-15,0 0 0,0 0 0,0 1 16,-21-1-16,0 0 0,-1 0 0,1 0 16,0-21-1,0 0-15,0 0 16,0 0-16,-1-21 16,22 0-16,0 0 0</inkml:trace>
  <inkml:trace contextRef="#ctx0" brushRef="#br0" timeOffset="28768.05">6773 4530 0,'0'21'0,"0"-42"0,-21 42 0,42-21 31,0 0-31,22 0 0,-22 0 0,21 0 15,1 0-15,-22 0 0,21 0 16,0 0-16,-20 0 0,20-21 16,0 21-16,-21 0 0,1 0 0,-1 0 15,0 0-15,0-21 0</inkml:trace>
  <inkml:trace contextRef="#ctx0" brushRef="#br0" timeOffset="29594.59">2265 5588 0,'-21'-21'0,"-1"0"16,22 0-16,0-1 0,-21 22 15,21-21-15,-21 21 16,21 21-1,0 22 1,0-22-16,0 21 0,0 22 16,21-22-16,0 22 0,-21-1 0,22 1 15,-22-22-15,0 21 0,0 1 16,0-22-16,0 1 0,0-1 0,0 0 16,0 1-16,-22-1 0,22 0 15,0-21-15,0 1 0,0-1 16,0 0-16,-21-21 15,21-21 1,-21-22 0</inkml:trace>
  <inkml:trace contextRef="#ctx0" brushRef="#br0" timeOffset="29941.39">1968 5757 0,'0'0'0,"-21"-21"15,21 0-15,-21 0 0,21 0 16,0 0-16,0-1 0,0 1 0,0 0 16,0 0-16,21 0 0,22 0 15,-22 21-15,0-22 0,21 1 16,1 0-16,-1 0 0,0 21 0,1 0 16,20-21-16,-21 21 0,1 0 15,-1 21-15,0 0 0,1 0 0,-22 0 16,-21 22-16,0-22 0,0 21 15,0 1-15,0 20 0,-21-21 0,0 1 16,-22-1-16,22 0 0,-21-20 16,-1 20-16,22-21 0,-21 21 0,21-20 15,-22-1-15,22 0 0,0 0 16,0-21-16,0 21 0,42-21 47,0-21-47,21 21 0,-20-21 15</inkml:trace>
  <inkml:trace contextRef="#ctx0" brushRef="#br0" timeOffset="30510.06">2900 6054 0,'0'0'0,"21"-21"31,-21-1-31,21 1 0,-21 0 16,0 0-16,0 0 15,0 0-15,0-1 0,0 1 0,-21 0 16,0 0-16,0 21 0,-1-21 16,1 0-16,0 21 0,0 0 0,0 0 15,0 0-15,-1 0 0,1 21 16,0 0-16,0 0 0,0 0 0,0 0 15,21 22-15,0-22 0,-22 21 16,1 1-16,21-22 0,0 21 0,0 0 16,0-20-16,-21-1 0,21 21 0,0-21 15,0 0-15,0 1 16,21-22-16,0 0 0,1 0 16,-1 0-16,0 0 0,0 0 15,0 0-15,0 0 0,1-22 0,-1 22 16,0-21-16,0 0 0,0 0 15,0 0-15,1 0 0,-1-22 0,0 22 16,-21-21-16,0 21 0,21-22 0,-21 22 16,0 0-16,0 0 0,0 0 15,0-1-15,0 1 0,0 42 32,0 1-32,0-1 0,0 21 15,0-21-15,0 0 16,0 1-16,0-1 0,0 21 0,0-21 15,0 0-15,0 1 0,0-1 0,0 0 16,0 0-16,21 0 16,0-21-16,1 0 15,-1 0-15,0 0 0,0 0 16,0 0-16,0-21 0</inkml:trace>
  <inkml:trace contextRef="#ctx0" brushRef="#br0" timeOffset="30909.83">3260 6011 0,'-22'-63'32,"44"126"-32,-44-147 0,1 63 0,21-1 15,0 1-15,0 0 16,21 21-16,1-21 16,-1 21-16,0 0 0,0 0 15,0 0-15,0 0 0,1 21 0,20-21 16,-21 21-16,0 0 0,22 1 15,-22-1-15,0 21 0,0-21 0,0 0 16,-21 22-16,21-22 0,-21 21 16,0-21-16,0 22 0,0-22 15,0 0-15,0 0 0,-21-21 16,21-21 31,0 0-47,0 0 0,0 0 15,0-1-15,0 1 0,21-21 0,-21 21 16,22-22-16,-1 22 0,-21-21 0,21 21 16,0-22-16,-21 22 0,21 0 15,0 0-15,1 0 0,-22 0 0,21-1 16,0 22-16,0 0 16,0 0-16,0 0 0,1 0 0,-1 0 15,0 0-15</inkml:trace>
  <inkml:trace contextRef="#ctx0" brushRef="#br0" timeOffset="32161.21">4424 6096 0,'42'0'15,"-21"0"-15,0-21 0,-21 0 16,22 0-16,-22-1 15,21 1-15,-21 0 0,0 0 16,0 0-16,0 0 0,-21-22 0,-1 22 16,1 0-16,0 0 0,0 0 15,0-1-15,-22 22 0,22 0 0,-21 0 16,21 0-16,-22 0 0,22 0 0,0 0 16,-21 22-16,21-1 0,-1 0 15,1 0-15,0 21 0,0-20 0,0 20 16,21-21-16,0 21 0,0-20 15,0 20-15,0-21 0,0 21 0,0-20 16,0-1-16,0 0 0,21 0 0,0 0 16,0-21-16,0 21 15,22-21-15,-22 0 0,0 0 16,0 0-16,0 0 0,1-21 0,-1 21 16,21-21-16,-21 0 0,0 21 15,22-21-15,-22 0 0,0-1 0,0-20 16,0 21-16,1 0 0,-22 0 0,0-22 15,0 22-15,0-21 0,0 21 16,0-22-16,0 22 0,0 0 0,0 0 16,-22 21-1,1 21 1,21 0-16,0 21 16,0-20-16,0-1 0,0 21 15,0-21-15,0 0 0,0 1 0,0-1 16,0 21-16,21-42 0,1 21 0,-1 0 15,0 1-15,0-22 0,0 0 16,22 0-16,-22 0 0,21 0 0,-21 0 16,22 0-16,-22 0 0,21 0 0,-21-22 15,0 1-15,22 21 0,-22-21 16,-21 0-16,21 0 0,-21 0 0,21-1 16,-21-20-16,0 21 0,0 0 15,0-22-15,0 22 0,0 0 0,0 0 16,-21 0-16,21 0 0,-21 21 15,0 0 1,21 21-16,0 0 16,-21 0-16,21 0 0,0 0 0,0 22 15,-22-22-15,22 0 0,0 0 16,0 22-16,0-22 0,0 0 0,0 0 16,0 0-16,0 0 0,0 1 15,0-44 32,0 1-47,0 0 16,0 0-16,0 0 15,0-22-15,22 22 0,-22 0 0,21-21 16,0 21-16,0-22 0,0 22 16,0-21-16,1 21 0,-1-1 0,0 1 15,0 0-15,0 21 0,0 0 16,1 0-16,-1 0 0,0 21 0,-21 0 15,21 1-15,0-1 0,0 21 0,-21-21 16,0 0-16,22 1 0,-22 20 16,0-21-16,21 0 0,-21 0 0,0 1 15,0-1-15,0 0 0,0 0 0,0 0 16,0 0-16,0-42 62,0 0-62,0 0 0,0 0 0,21 0 16,0-1-16,-21 1 0,21-21 16,0 21-16,1-22 0,-1 1 0,0 21 15,21-21-15,-21 20 0,1 1 0,20 0 16,-21 0-16,0 21 0,0 0 16,1 0-16,-1 21 0,0-21 0,0 42 15,-21-20-15,0-1 0,0 21 0,21-21 16,-21 22-16,0-22 0,0 0 15,0 21-15,0-21 0,0 1 16,0-1-16,0 0 0,-21 0 16,21 0-16,-21-21 0,21 21 15,0-42 32,0 0-47</inkml:trace>
  <inkml:trace contextRef="#ctx0" brushRef="#br0" timeOffset="32573.97">6138 5927 0,'0'21'0,"-21"-21"15,0 21-15,42-21 47,0 0-47,0-21 16,1 21-16,-1-21 0,0 0 0,0-1 15,0 22-15,-21-21 0,21 0 0,-21 0 16,22 0-16,-22 0 16,0-1-16,0 1 0,0 0 0,0 0 0,0 0 15,-22 21-15,1 0 16,0 0-16,0 0 0,0 0 15,0 21-15,-1-21 0,1 21 0,0 21 16,21-20-16,-21 20 0,21-21 16,-21 21-16,21-20 0,0 20 0,0 0 15,0-21-15,0 1 0,0 20 0,0-21 16,21 0-16,0-21 0,-21 21 0,21 1 16,0-22-16,1 0 0,20 0 15,-21 0-15,0 0 0,0 0 0,22 0 16,-22 0-16,21 0 0,-21-22 0,1 1 15,20 0-15</inkml:trace>
  <inkml:trace contextRef="#ctx0" brushRef="#br0" timeOffset="32848.81">6858 5440 0,'0'0'0,"0"-42"0,0 20 15,0-62 1,0 105-1,-21 0-15,21 0 16,-21 0-16,21 22 16,0-1-16,0 0 0,0 1 0,0-1 15,-22 22-15,22-22 0,0 0 0,0 22 16,0-22-16,-21 0 0,21 1 16,-21-22-16,21 21 0,0-21 0,-21 22 15,21-22-15,-21 0 0,21 0 16,0 0-16,21-21 31,0-21-31,0 0 0,0 0 16</inkml:trace>
  <inkml:trace contextRef="#ctx0" brushRef="#br0" timeOffset="33217.62">6985 5821 0,'21'21'15,"-21"0"1,0 0-16,21-21 16,0 0-16,1 0 0,-1 0 15,0 0-15,0 0 0,0 0 16,0-21-16,1 21 0,-22-21 16,21 21-16,0-21 0,0 0 0,-21 0 15,21-1-15,-21 1 0,0 0 16,0 0-1,0 0-15,-21 21 0,0-21 16,0 21-16,0 0 0,-1 0 16,1 0-16,0 21 0,21 0 15,-21 0-15,0 0 0,21 0 0,-21 22 16,21-22-16,0 21 0,0-21 0,0 1 16,-22 20-16,22-21 0,0 0 15,0 0-15,0 1 0,0-1 16,22 0-16,-1-21 0,0 0 0,0 0 15,0 0-15,0 0 0,1 0 16,20 0-16,-21-21 0,0 0 0</inkml:trace>
  <inkml:trace contextRef="#ctx0" brushRef="#br0" timeOffset="33625.37">7556 5694 0,'0'-21'16,"22"-22"-1,-1 43 1,-21-21-16,21 21 0,0 0 16,0 0-16,0 0 15,1 0-15,-1 0 0,0 0 16,0 21-16,0-21 16,-21 43-16,0-22 0,0 0 15,21 0-15,-21 22 0,0-22 0,0 0 16,0 21-16,0-21 0,0 1 0,0-1 15,0 0-15,0 0 0,0 0 16,0 0-16,0 1 0,-21-22 16,21 21-16,0-42 31,0-1-15,0 1-16,0 0 0,21 0 15,1-21-15,-1 20 16,0-20-16,-21 21 0,21-21 0,0-1 0,0 1 15,1 0-15,-22 20 0,21-20 16,0 21-16,0 0 0,0 0 16,-21-1-16,21 22 0,1 0 0,-1 0 15,0 0-15</inkml:trace>
  <inkml:trace contextRef="#ctx0" brushRef="#br0" timeOffset="34094.12">8742 5673 0,'0'0'0,"21"-21"16,-21-1-16,0 1 0,0 0 0,0 0 16,0 0-16,0 0 0,0-1 0,0 1 15,-21 21-15,21-21 0,-21 21 16,-1 0-16,1 0 0,0 0 0,0 0 15,0 0-15,0 21 0,-1 0 0,1 1 16,0-1-16,0 0 0,21 0 16,0 0-16,0 0 0,0 22 0,0-22 15,0 0-15,0 0 0,21 0 16,0 1-16,0-22 0,1 0 16,20 21-16,-21-21 0,0 0 15,22 0-15,-22 21 0,0-21 0,0 0 16,0 0-16,-21 21 0,21-21 0,1 0 15,-1 21-15,-21 0 16,0 1-16,0-1 16,0 0-16,0 0 15,-21-21-15,-1 21 0,1-21 16,0 0-16,0 21 0,0-21 0,0 0 16,-22 22-16,22-22 0,0 0 0,0 0 15,-22 0-15,22 0 0,0 0 16,0 0-16,0 0 0,0 0 0,-1 0 15,1 0-15,0 0 0,21-22 16,-21 1-16,0 0 0,0 0 0,21 0 16</inkml:trace>
  <inkml:trace contextRef="#ctx0" brushRef="#br0" timeOffset="34414.93">6498 5525 0,'0'0'0,"21"0"15,0 0-15,22 0 16,-1-22-16,0 22 0,1 0 0,-1-21 15,22 21-15,-22 0 0,21-21 16,-20 21-16,20 0 0,-20 0 0,-1 0 16,-21-21-16,21 21 0,-20 0 0,20 0 15,-21 0-15,0 0 16,0 0-16,1 0 0</inkml:trace>
  <inkml:trace contextRef="#ctx0" brushRef="#br0" timeOffset="35198.05">12319 3747 0,'0'0'0,"0"21"62,0 0-62,0 21 0,0-21 16,0 22-16,0-1 0,0 0 0,0 22 15,0-22-15,0 22 16,0-22-16,0 22 0,0-1 0,0-21 16,0 1-16,0-1 0,0 0 0,0 1 15,0-22-15,0 21 0,0-21 16,0 1-16,0-1 0,0 0 0,0 0 16,0-42 15,0 0-16,0 0-15,0-1 0</inkml:trace>
  <inkml:trace contextRef="#ctx0" brushRef="#br0" timeOffset="35874.19">12150 4001 0,'0'0'0,"0"-22"0,0 1 15,0 0-15,0 0 0,0-21 0,0 20 16,0 1-16,0 0 0,21 21 15,0-21-15,0 21 0,0 0 16,0 0-16,1-21 0,-1 21 0,0 0 16,0 0-16,0 0 15,0 0-15,-21 21 16,0 0 31,22 0 0,-1 0-32,0 1-15,0-1 0,-21 0 0,21 21 16,0 1-16,1-1 0,-1 0 0,0 1 16,0-1-16,-21 0 0,0-21 15,0 22-15,0-1 0,0-21 16,0 22-16,0-22 0,0 0 0,0 0 15,0 0-15,0 0 0,0 1 16,0-44 15,0 1-31,0 0 16,0 0-16,0 0 0,0-22 0,0 22 16,21-21-16,-21 0 0,21-1 15,-21 1-15,0-22 0,22 22 0,-1-21 16,-21 20-16,21 1 0,0 0 15,0 20-15,0 1 0,1 0 0,-22 0 16,21 21-16,0 0 0,0 0 16,0 0-16,0 21 0,1 0 15,-1 22-15,0-1 0,-21 0 0,21 1 16,-21 20-16,21 1 0,-21-22 0,0 21 16,0-20-16,0-1 0,0 0 15,0 1-15,0-1 0,0-21 0,0 22 16,0-22-16,0 0 0,0 0 0,0 0 15,0 0-15,0 1 0,21-44 32,1 22-17,-1-21-15,0 0 0</inkml:trace>
  <inkml:trace contextRef="#ctx0" brushRef="#br0" timeOffset="36269.97">13398 4276 0,'0'42'15,"22"-42"17,-1-21-32,0 21 15,0-21-15,0 0 0,0 21 16,1-22-16,-1 1 0,0 0 0,0 0 15,-21 0-15,0 0 0,21-1 16,-21 1-16,0 0 0,0 0 16,0 0-16,-21 21 15,0 0-15,0 0 0,0 21 16,-1 0-16,1 0 0,0 0 0,0 1 16,0 20-16,21 0 0,-21-21 15,21 22-15,-22-22 0,22 21 0,0-21 16,0 1-16,0-1 0,0 0 0,0 0 15,0 0-15,22-21 0,-1 21 16,0-21-16,0 0 16,0 0-16,0 0 0,1 0 0,-1 0 15,0 0-15,0-21 0,0 21 16,0-21-16,22 0 0,-22 0 0,21 0 16,-21-1-16</inkml:trace>
  <inkml:trace contextRef="#ctx0" brushRef="#br0" timeOffset="36533.81">14118 3725 0,'0'0'16,"0"-21"-16,0-21 0,0 21 0,-21 21 15,21 21 1,0 0-16,-21 0 0,21 22 16,0-22-16,0 21 0,-21 0 0,21 1 15,0 20-15,0-20 16,0-1-16,-22 0 0,22 22 0,-21-22 15,0-21-15,21 22 0,0-1 0,-21-21 16,21 0-16,-21 0 0,21 1 16,0-1-16,0 0 15,21-21-15,0 0 16,-21-21-16,21 21 0,0-21 16,1-1-16,-1 1 0,0-21 0,21 21 15</inkml:trace>
  <inkml:trace contextRef="#ctx0" brushRef="#br0" timeOffset="36981.55">14372 3683 0,'0'0'0,"0"-21"0,0 0 31,0 42-15,0 0-16,0 21 0,0-20 0,0 20 15,0 0-15,0 1 0,0-1 16,0 0-16,0 1 0,0-1 0,0 21 15,0-20-15,0-1 0,0-21 0,-21 22 16,21-22-16,0 0 16,0 0-16,0 0 0,-21 0 0,21-42 47,0 0-47,0 0 0,0 0 15,0 0-15,0-1 0,0-20 16,0 21-16,0-21 0,21-1 0,0 22 15,0-21-15,0-1 0,1 22 0,20 0 16,-21 0-16,0 0 0,0 21 16,1 0-16,-1 0 0,21 0 0,-42 21 15,21 21-15,0-21 0,1 22 0,-22-22 16,0 21-16,0 1 16,0-1-16,0 0 0,0 1 0,0-1 15,0-21-15,0 21 0,0-20 16,0-1-16,-22 0 0,22 0 0,0 0 15,-21 0-15,0-21 0,0 0 16,0 0 0,0-21-16</inkml:trace>
  <inkml:trace contextRef="#ctx0" brushRef="#br0" timeOffset="37178.44">13864 4106 0,'0'0'0,"21"0"31,0 0-31,1 0 0,-1 0 16,21 0-16,-21-21 0,22 21 0,-1 0 16,0 0-16,22 0 0,-22-21 15,22 21-15,-22 0 0,0-21 0,22 21 16,-22-21-16</inkml:trace>
  <inkml:trace contextRef="#ctx0" brushRef="#br0" timeOffset="37574.21">15071 3937 0,'0'21'31,"-22"0"-31,1 1 0,21 20 0,-21-21 16,0 21-16,21-20 0,0 20 15,-21 0-15,21-21 0,-21 22 0,21-22 16,0 0-16,0 0 0,0 22 0,0-22 16,0 0-16,21-21 15,0 21-15,0-21 0,0 0 16,0 0-16,1 0 0,-1 0 0,21-21 16,-21 21-16,22-21 15,-22 0-15,21 21 0,-21-22 0,0 1 16,1 0-16,-1-21 0,0 21 0,-21-1 15,0 1-15,0-21 0,0 21 16,-127-106 0,85 106-16,-1 21 15,22 0-15,-21 0 0,21 0 0,-1 0 16,1 0-16,0 0 0,0 0 0,21 21 16,-21 0-16,21 0 0,0 0 15,0 0-15,21 1 0,0-1 16,0-21-16,0 21 0,22-21 0,-22 0 15,42 0-15</inkml:trace>
  <inkml:trace contextRef="#ctx0" brushRef="#br0" timeOffset="38125.9">16044 4001 0,'0'0'15,"0"-22"-15,0-20 0,0 21 0,0 0 16,0 0-16,-21 21 0,0-22 0,0 1 15,0 21-15,-1 0 0,1 0 16,0 0-16,0 0 16,0 21-16,-22-21 0,22 22 0,0-1 15,0 21-15,0-21 0,21 0 0,-21 22 16,21-22-16,-22 21 0,22 1 16,0-22-16,-21 21 0,21-21 0,0 0 15,0 1-15,0-1 0,0 0 16,21 0-16,1 0 0,-1-21 0,0 0 15,0 0-15,0 0 0,0 0 0,1 0 16,-1 0-16,21-21 0,-21 0 16,0 0-16,1 0 0,-1-1 0,0 1 15,21-21-15,-21 0 0,1 20 16,-1-41-16,0 21 0,0-1 0,0 1 16,0 0-16,-21-1 0,22 1 0,-1 0 15,0-1-15,-21 1 16,0 0-16,21-1 0,-21 22 0,0 0 15,0 0-15,0 0 0,0-1 0,0 44 32,0-1-32,-21 0 0,21 0 0,-21 21 15,0 1-15,21-1 0,-22 0 16,1 1-16,21 20 0,-21-20 0,0 20 16,21-21-16,-21 1 0,21 20 0,-21-20 15,21-1-15,0-21 0,0 21 16,0-20-16,0-1 0,0 0 0,0 0 15,0 0-15,21-21 0,0 0 16,0 0-16,0 0 0,0 0 16,1 0-16,-1 0 0,0 0 0,21-21 15,-21 0-15,22 0 0,-1 0 16</inkml:trace>
  <inkml:trace contextRef="#ctx0" brushRef="#br0" timeOffset="38473.69">16764 3958 0,'0'0'0,"21"-21"0,-21 0 0,0 0 15,-21 21 17,0 0-32,0 0 0,-1 21 15,1-21-15,0 21 0,0 0 16,21 0-16,-21 1 0,21-1 16,0 0-16,21 0 15,0-21 1,0 0-16,0 0 0,1 0 0,-1 21 15,0-21-15,0 0 0,21 0 16,-20 21-16,-1-21 0,0 0 16,0 22-16,0-22 0,-21 21 15,0 0-15,0 0 16,0 0 0,-21-21-16,-21 0 0,21 21 0,-1-21 15,1 0-15,0 22 0,-21-22 16,21 21-16,-1-21 0,-20 0 0,21 0 15,0 21-15,0-21 0,-1 0 16,1 0-16,21-21 16</inkml:trace>
  <inkml:trace contextRef="#ctx0" brushRef="#br0" timeOffset="39373.83">18457 3789 0,'0'0'15,"0"-21"-15,0 0 16,0-1-16,0 1 0,0 0 15,0 42 17,0 0-32,-21 1 15,21 20-15,0-21 0,0 21 0,0 1 16,-21-1-16,0 0 0,21 1 0,-21-1 16,-1 0-16,22 1 0,-21-22 15,0 21-15,21-21 0,-21 1 16,21-1-16,0 0 0,0 0 15,0-42 1,0 0 0,0 0-16,0-1 15,21 1-15,-21-21 0,21 21 0,0-22 16,1 22-16,-1-21 0,0 0 0,0 20 16,0-20-16,0 21 0,1 0 15,-1 0-15,0-1 0,0 1 0,0 21 16,0 0-1,-21 21-15,0 1 0,22-22 16,-22 21-16,0 21 0,21-21 16,-21 22-16,0-22 0,0 21 15,0 0-15,21-20 0,0 20 0,-21-21 16,21 21-16,0-20 0,-21-1 16,22 0-16,-1 0 0,0-21 0,0 21 15,0-21-15,0 0 0,22 0 0,-22 0 16,0 0-16,0 0 0,0 0 15,1-21-15,-1 0 0,0 0 0,-21 0 16,21-1-16,-21 1 16,21-21-16,-21 0 0,0-1 0,0 1 15,0 0-15,0-1 0,0 22 0,0-21 16,0-1-16,0 22 0,0 0 16,0 0-16,0 0 0,0 0 0,-21 21 15,0 0 1,0 21-16,0 0 15,21 0-15,0 0 16,0 0-16,0 1 0,0-1 16,21 0-16,0-21 15,0 0-15,0 0 0</inkml:trace>
  <inkml:trace contextRef="#ctx0" brushRef="#br0" timeOffset="39602.69">19389 3810 0,'0'0'0,"21"0"0,0 0 16,-21 21 0,0 0-1,0 1-15,0-1 0,0 21 16,0-21-16,0 22 0,0-22 0,-21 21 16,21-21-16,-21 0 0,21 22 15,0-22-15,0 0 0,-22 0 16,22 0-16,0-42 31,22 0-15,-22 0-16</inkml:trace>
  <inkml:trace contextRef="#ctx0" brushRef="#br0" timeOffset="39990.48">19558 3471 0,'0'0'0,"-21"-21"0,0 21 16,-1 0-16,1 0 0,0 0 0,0 21 16,-21 1-16,42-1 0,-22 0 15,1 0-15,21 0 0,0 0 16,-21 22-16,21-22 0,0 0 0,0 0 16,21 0-16,0 1 15,1-22-15,-1 0 0,0 0 0,0 0 16,21 0-16,-20 0 0,-1 0 15,0 0-15,0 0 0,0-22 0,0 22 16,1-21-16,-1 0 0,0 0 0,-21 0 16,0 0-16,0-1 0,0-20 15,0 21-15,0 0 0,0 0 0,-21-22 16,0 43-16,-1-21 0,-20 21 16,21 0-16,0 0 0,-22 0 15,22 0-15,-21 0 0,21 21 16,0 0-16,-22 1 0,43-1 0,-21 21 15,21-21-15,0 0 0,0 1 16,0 20-16,21-21 0,-21 0 0,43 0 16,-22-21-16,21 22 0,0-22 0,1 0 15,-1 21-15</inkml:trace>
  <inkml:trace contextRef="#ctx0" brushRef="#br0" timeOffset="40234.33">20193 3556 0,'0'-21'0,"0"42"0,0-63 0,0 21 16,-21 42 15,21 0-31,-21 0 0,21 0 16,0 22-16,0-1 0,-22 0 0,22 1 16,-21-1-16,21 0 0,-21 1 15,21-1-15,-21 21 0,21-20 0,0-1 16,0 0-16,0 1 0,0-22 0,0 0 15,0 0-15,0 0 0,0 1 16,0-1-16</inkml:trace>
  <inkml:trace contextRef="#ctx0" brushRef="#br0" timeOffset="40890.26">19727 3895 0,'0'0'0,"0"-21"0,21 21 32,1 0-32,-1 0 0,21-22 0,-21 22 15,22 0-15,-1 0 0,0-21 16,1 21-16,-1-21 0,0 21 0,1-21 16,-1 21-16,0-21 0,1 0 15,20-1-15,-21 1 0,1 0 16,-22 0-16,21 0 0,-21 0 0,1-22 15,-1 22-15,0 0 0,-21-21 16,0 20-16,0-20 0,0 21 0,0 0 16,0 0-16,0-1 0,-21 22 15,0 0-15,-1 0 0,22 22 16,-21-1-16,0 0 0,21 21 0,-21-21 16,21 22-16,0-1 0,0 0 15,0 1-15,0-1 0,0 0 0,0 1 16,-21 20-16,21-20 0,0-1 15,-21 0-15,21 1 0,0-1 16,0 0-16,0 1 0,0-22 0,0 21 16,-22-21-16,22 0 0,0 1 15,0-1-15,0-42 32,0-1-17,0 1-15,0 0 0,0 0 0,22 0 16,-22 0-16,21-22 0,0 1 15,0 21-15,0-22 0,0 1 0,22 21 16,-22-21-16,21 20 0,1 1 16,-22 0-16,21 0 0,0 21 15,-20 0-15,-1 0 0,21 0 0,-21 21 16,0 0-16,-21 0 0,22 1 16,-22-1-16,21 21 0,-21 0 0,0 1 15,0-1-15,0 0 0,0 1 0,0-22 16,0 21-16,-21-21 0,-1 1 15,22-1-15,0 0 0,-21 0 0,0 0 16,0-21-16,21 21 16,0-42-1,21 0-15,-21 0 16,21 0-16,0 0 0</inkml:trace>
  <inkml:trace contextRef="#ctx0" brushRef="#br0" timeOffset="41336.19">21399 3789 0,'0'0'0,"-84"0"31,63 21-31,-1-21 0,1 21 16,0 0-16,0 1 0,21-1 0,-21 21 15,0-21-15,21 22 0,-22-22 16,22 0-16,0 21 0,0-21 0,0 1 15,0 20-15,0-21 16,0 0-16,0 0 0,22 1 16,-1-22-16,0 0 0,0 0 15,21 0-15,-20 0 0,-1 0 16,0 0-16,21 0 0,-21-22 0,1 1 16,20 0-16,-21 0 0,0 0 15,0 0-15,-21-22 0,0 22 0,0-21 16,0-1-16,0 1 0,0 21 0,0-21 15,0-1-15,-21 22 0,21 0 16,-21 0-16,0 0 0,-21 21 16,20 0-16,1 0 0,-21 0 0,21 0 15,0 21-15,-22-21 0,22 21 16,0 0-16,0 0 0,0 0 0,-1 1 16,22 20-16,0-21 0,0 0 15,0 0-15,0 1 0,0-1 0,0 0 16,22 0-16,-1 0 0,0-21 15,21 0-15,-21 0 0,1 0 0,-1 0 16,21 0-16</inkml:trace>
  <inkml:trace contextRef="#ctx0" brushRef="#br0" timeOffset="41737.96">21844 3831 0,'0'0'0,"21"0"15,0-21-15,0 0 0,-42 21 47,21 21-47,-21 0 0,0 0 16,0 1-16,21-1 0,0 21 0,-21-21 15,21 0-15,-22 22 0,22-22 0,0 21 16,0-21-16,0 1 0,0-1 16,0 0-16,0 0 0,22 0 0,-1 0 15,-21 1-15,21-22 0,0 0 16,0 0-16,0 0 0,22 0 15,-22 0-15,0 0 0,0 0 0,0 0 0,1-22 16,-1 1-16,0 0 16,0 0-16,0 0 0,0 0 0,-21-22 15,0 22-15,0-21 0,0-1 16,0 22-16,0-21 0,0 21 0,0 0 16,0-1-16,0 1 0,0 0 0,0 0 15,-21 21 1,0 0-1,42 0 32,0-21-47</inkml:trace>
  <inkml:trace contextRef="#ctx0" brushRef="#br0" timeOffset="42050.16">22648 3471 0,'0'0'0,"21"-21"0,-21-85 31,0 85-31,0 42 31,0 1-31,-21-1 0,21 0 0,-21 21 16,0-21-16,21 22 0,0-1 16,-21 22-16,0-22 0,-1 0 15,22 1-15,-21 20 0,21-21 0,-21 1 16,0 20-16,0-20 0,21-1 15,0 0-15,0-21 0,-21 22 0,21-22 16,0 21-16,0-21 0,0 1 16,0-1-16,21-21 0,0 0 15,0 0-15,0 0 0,0 0 16,1 0-16,-1 0 0,0-21 16,0-1-16,0 22 0,0-42 0,1 21 15,-1 0-15,0-22 0,0 22 16</inkml:trace>
  <inkml:trace contextRef="#ctx0" brushRef="#br0" timeOffset="42294.35">22352 3683 0,'0'0'0,"-21"0"0,0 0 0,21 21 15,42-21 1,-21 0-16,21 0 0,1 0 15,-1 0-15,0 0 0,22 0 0,-1 0 16,1 0-16,-1 0 0,22 0 16,-21 0-16,-1 0 0,1 0 15,-1 0-15,-21 0 0,-20 0 0,20 0 16,-21 0-16,0 0 0,-42 0 31,0 0-31</inkml:trace>
  <inkml:trace contextRef="#ctx0" brushRef="#br0" timeOffset="42874.02">15960 5249 0,'0'-21'0,"0"42"0,0-63 15,0 21-15,0 0 0,0 0 0,0-1 16,0 1-16,0 0 0,0 42 31,0 0-31,0 22 0,0-22 16,0 21-16,0 22 0,0-22 0,0 22 16,0-22-16,0 21 0,0-20 15,0 20-15,0-20 0,-22 20 0,22-21 16,-21 1-16,21-1 0,0-21 15,0 22-15,-21-22 0,21 0 0,0 0 16,-21-21-16,21 21 0,0-42 31,0 0-31,0 0 0</inkml:trace>
  <inkml:trace contextRef="#ctx0" brushRef="#br0" timeOffset="43177.42">15833 5334 0,'-22'-42'0,"44"84"0,-44-148 0,22 64 16,-21 0-16,21-22 0,0 22 0,0-1 16,0 1-16,0 0 0,21-1 0,-21 1 15,22 21-15,20 0 0,-21 0 16,21-1-16,-20 1 0,20 21 0,0 0 16,1 0-16,20 21 0,-21 22 15,1-22-15,-1 21 0,0 22 0,-20-22 16,-1 22-16,0-22 0,-21 21 15,0-20-15,0-1 0,-21 0 16,0 1-16,-22-22 0,1 21 0,0-21 16,-1 22-16,1-22 0,0 0 15,-1 0-15,1 0 0,21 1 0,-22-22 16,22 21-16,0-21 0,21 21 0,21-42 31,0 0-31,1 21 16,20-22-16</inkml:trace>
  <inkml:trace contextRef="#ctx0" brushRef="#br0" timeOffset="43698.13">16722 5525 0,'0'0'0,"42"0"31,-42-22-15,0 1-16,0 0 15,0 0-15,0 0 16,0 0-16,-21-1 16,21 1-16,-21 21 0,-1-21 0,1 21 15,0 0-15,0 0 0,0 0 16,0 0-16,-1 0 0,1 21 0,0 0 16,-21 1-16,21-1 0,-1 0 15,22 21-15,-21-21 0,0 22 16,0-1-16,21 0 0,0-20 0,0 20 15,0-21-15,0 21 0,0-20 16,0-1-16,21 0 0,21-21 0,-20 0 16,-1 0-16,21 0 0,-21 0 0,22 0 15,-22 0-15,21-21 0,-21 21 16,22-21-16,-22-1 0,0 1 0,0 0 16,0 0-16,0-21 15,1 20-15,-22 1 0,21-21 0,-21 21 0,0-22 16,0 22-16,0 0 0,0 0 0,0 0 15,0 0-15,-21 42 32,21 0-32,-22 0 0,22 0 0,0 22 15,0-22-15,0 0 0,0 21 16,0-21-16,0 1 0,0 20 0,0-21 16,22 0-16,-1-21 0,0 21 15,0-21-15,0 0 0,0 0 0,1 0 16,-1 0-16,0 0 0,0 0 0,0 0 15,0 0-15</inkml:trace>
  <inkml:trace contextRef="#ctx0" brushRef="#br0" timeOffset="44057.91">17103 5546 0,'0'0'0,"0"-43"0,0 22 0,0 0 0,0 0 16,0 0-16,0 0 0,21-1 15,0 1-15,0 0 0,0 21 0,0 0 16,1 0-16,20 0 0,-21 0 0,0 0 15,0 0-15,1 21 0,-1 0 16,0 1-16,0 20 0,0-21 0,0 0 16,1 22-16,-22-22 0,21 21 15,-21-21-15,0 22 0,0-22 0,0 0 16,0 21-16,0-21 0,-21 1 16,-1-1-16,22-42 46,0-1-46,0 1 0,0 0 16,0 0-16,0 0 0,22 0 0,-1-22 16,-21 22-16,21-21 0,0-1 15,0 22-15,0-21 0,1 0 0,-1 20 16,0 1-16,0-21 0,0 21 0,0 21 16,-21-21-16,22 21 0,-1 0 15,0 0-15,0 0 0,0 0 0,-21 21 16,0 0-16</inkml:trace>
  <inkml:trace contextRef="#ctx0" brushRef="#br0" timeOffset="45302.2">18267 5609 0,'0'0'0,"63"-63"16,-63 42-1,0-1-15,0 1 0,0 0 0,0 0 16,0-21-16,0 20 16,0 1-16,0-21 0,0 21 0,-42 0 15,21-1-15,0 22 0,-1 0 0,1 0 16,-21 0-16,21 0 0,0 0 16,-22 22-16,22-22 0,-21 42 0,21-21 15,-22 0-15,22 0 0,0 22 16,0-22-16,0 21 0,21-21 0,-22 1 15,22 20-15,0-21 0,0 0 0,0 0 16,0 1-16,22-1 0,-1 0 16,0-21-16,21 0 0,-21 0 0,1 0 15,20 0-15,-21 0 0,0 0 0,22 0 16,-22-21-16,21 0 16,-21-1-16,0 1 0,1 0 0,-1 0 15,0 0-15,0-22 0,-21-20 16,21 42-16,-21-22 0,0 22 15,0-21-15,0 21 0,0 0 0,0-1 16,0 1-16,0 0 0,-21 21 16,0 21-16,21 0 15,0 1-15,0-1 0,0 0 0,-21 21 16,21-21-16,0 22 0,0-22 16,0 0-16,0 21 0,0-20 0,0-1 15,21 0-15,-21 0 0,21 0 16,0 0-16,0-21 0,1 0 15,-1 0-15,0 0 0,21 0 0,-21 0 16,22 0-16,-1 0 0,-21 0 16,22-21-16,-22 0 0,0 0 0,21 0 15,-21 0-15,-21-1 0,22-20 0,-1 21 16,-21 0-16,0-22 0,0 22 16,0-21-16,21 21 0,-21 0 0,0-1 15,0 1-15,0 0 0,0 0 16,0 42-1,0 0-15,0 0 0,0 1 16,0-1-16,0 0 0,0 0 16,0 0-16,0 22 0,0-22 15,0 0-15,0 21 0,0-21 0,0 1 16,0-1-16,0 21 0,0-21 16,0 0-16,0 1 0,0-1 15,0-42 16,0-1-15,0 1-16,0 0 0,0 0 16,0-21-16,0 20 0,0 1 0,21-21 15,-21 21-15,0 0 0,0-22 0,21 22 16,0-21-16,-21 21 0,22-1 16,-1 1-16,0 0 0,0 21 15,0 0-15,0 0 16,1 0-16,-1 21 0,0 0 15,-21 1-15,0-1 0,0 0 0,21 0 16,-21 21-16,0-20 0,0-1 16,0 21-16,0-21 0,0 0 0,0 22 15,21-22-15,-21 0 0,0 0 16,0 0-16,0 1 16,0-44 15,0 1-31,0 0 15,0 0-15,0 0 0,0-22 16,0 22-16,21 0 0,1-21 16,-22 21-16,21-22 0,21 22 0,-21-21 15,0-1-15,22 22 0,-1-21 0,0 21 16,-20 0-16,20-1 0,0 22 16,1 0-16,-22 0 0,21 22 0,-21-22 15,0 42-15,1-21 0,-22 0 16,0 22-16,0-1 0,0-21 0,0 21 15,0 1-15,0-22 0,0 21 0,0-21 16,-22 22-16,22-22 0,-21 0 16,0 0-16,21 0 0,0 1 15,0-1-15,-21-21 0,42-21 47,0-1-47,0 22 0,-21-21 0,22 0 16</inkml:trace>
  <inkml:trace contextRef="#ctx0" brushRef="#br0" timeOffset="45678.19">19918 5355 0,'21'0'31,"0"0"-15,0 0-16,0-21 15,1 21-15,-1 0 0,0-21 0,0 21 16,0-21-16,0 21 0,1-21 0,-22-1 16,21 22-16,0-21 0,-21 0 15,21 0-15,-21 0 0,0 0 16,0-1-16,0 1 0,-21 21 16,0 0-16,0 0 0,-1 0 15,1 21-15,0-21 0,0 22 0,0-1 16,0 21-16,-1-21 0,22 0 15,0 22-15,-21-22 0,21 0 16,0 21-16,0-20 0,0-1 0,0 0 16,0 0-16,0 0 0,0 0 15,21 1-15,1-22 16,-1 0-16,0 0 0,0 0 0,0 0 16,0 0-16,1 0 0,20-22 15,-21 1-15,0 0 0,22 21 0,-1-21 16,-21-21-16</inkml:trace>
  <inkml:trace contextRef="#ctx0" brushRef="#br0" timeOffset="45955.03">20722 4699 0,'0'0'0,"0"-21"0,0 0 0,0 0 16,-21 42-1,0 0 1,21 21-16,-21-21 0,21 22 15,-22 20-15,22-20 0,0 20 0,0-21 16,-21 22-16,21-1 0,-21-20 0,21 20 16,0-20-16,-21-1 0,21 0 15,0-21-15,0 22 0,0-22 0,0 21 16,-21-21-16,21 1 0,0-1 16,0 0-16,21-21 15,0 0 1,0 0-16,0-21 0,-21 0 15,22-1-15,-1 22 0,0-21 0,0 0 16</inkml:trace>
  <inkml:trace contextRef="#ctx0" brushRef="#br0" timeOffset="46345.81">20934 5249 0,'0'43'15,"21"-43"-15,0 0 16,0 0 0,0 0-16,1 0 15,-1 0-15,0 0 16,-21-21-16,0-1 0,21 1 16,-21 0-16,21 0 15,-21 0-15,0 0 0,0-1 16,0 1-16,-21 21 31,0 0-31,0 21 0,21 1 16,-21-1-16,-1 0 0,22 0 15,-21 21-15,21-20 0,-21-1 0,21 0 0,0 0 16,-21 0-16,21 0 16,0 1-16,0-1 0,0 0 0,0 0 15,0 0-15,0 0 0,21-21 16,0 0-16,0 0 0,1 0 15,-1 0-15,0 0 0,21 0 16,-21 0-16,1 0 0,-1-21 0,0 21 16</inkml:trace>
  <inkml:trace contextRef="#ctx0" brushRef="#br0" timeOffset="46713.63">21357 5249 0,'0'0'0,"0"-21"0,21 0 15,-21 0-15,0-21 0,21 20 0,1 1 16,-1 0-16,0 21 0,0-21 15,0 21-15,0 0 0,22 0 0,-22 0 16,0 0-16,21 0 0,-20 0 0,-1 21 16,0 0-16,0 0 0,-21 22 15,0-22-15,21 0 0,-21 21 0,0-20 16,0 20-16,0-21 0,0 0 16,0 0-16,0 22 0,0-22 0,0 0 15,0 0-15,0 0 0,0 1 16,0-1-1,0-42 17,0-1-32,0 1 15,0 0-15,0 0 0,21 0 16,1-22-16,-22 22 0,21 0 0,0-21 16,0-1-16,21 22 0,-20-21 15,-1 0-15,21 20 0,-21-20 0,22 21 16,-22 0-16,0 0 0,0-1 15,0 22-15,0 0 0,1 0 16,-1 0-16</inkml:trace>
  <inkml:trace contextRef="#ctx0" brushRef="#br0" timeOffset="47146.38">22712 5207 0,'0'-21'0,"21"0"16,-21 0-16,0-1 15,0 1-15,0 0 16,0 0-16,-21 21 16,0 0-16,-1 0 15,-20 0-15,21 0 0,0 21 16,0 0-16,-1 0 0,1 1 0,0-1 15,0 0-15,21 0 0,0 0 0,0 0 16,0 1-16,0-1 16,0 0-16,21 0 0,0-21 0,0 21 15,1-21-15,20 0 0,-21 21 0,0-21 16,0 0-16,22 0 0,-22 22 16,0-22-16,0 0 0,0 0 0,-21 21 15,0 0 1,0 0-16,0 0 15,-21-21-15,0 0 0,0 21 16,0-21-16,0 0 0,-22 22 16,22-22-16,-21 0 0,-1 0 0,22 0 15,-21 0-15,0 0 0,-1 0 0,22 0 16,-21-22-16,21 1 0,-22 21 16,22-21-16</inkml:trace>
  <inkml:trace contextRef="#ctx0" brushRef="#br0" timeOffset="47538.16">20320 4868 0,'0'0'15,"-21"0"-15,42 0 16,21-21-16,-21 21 16,22 0-16,-1 0 15,0 0-15,1-21 0,20 21 0,1-21 16,-1 21-16,1 0 0,-1 0 0,1-21 15,-1 21-15,1 0 0,-22 0 16,0 0-16,1 0 0,-1 0 0,-21 0 16,0 0-16,1 0 0,-22 21 62</inkml:trace>
  <inkml:trace contextRef="#ctx0" brushRef="#br1" timeOffset="56601.43">677 7768 0,'-21'0'79,"0"0"-79,0 0 0,0 0 15,-1 0-15,1 0 0,0 0 16,0 0-16,0 0 0,0 0 0,-1 0 15,1 0-15,0 0 0,0 0 16,0 0 0,0 0-1,21 21-15,21-21 16,0 0 0,21 0-16,-21 0 0,22 0 15,-1 0-15,0 0 0,1 0 0,-1 0 16,0 0-16,22-21 0,-22 21 15,1-21-15,-1 21 0,0 0 0,1-21 16,-1 21-16,21 0 0,-20 0 16,-1-21-16,-21 21 0,22 0 15,-1 0-15,-21 0 0,0 0 0,0 0 16,1 0-16,-22-21 16,-22-1 46,1 22-62,21-21 16</inkml:trace>
  <inkml:trace contextRef="#ctx0" brushRef="#br1" timeOffset="57102.15">1101 7324 0,'0'0'0,"-22"0"0,1 0 16,21 21-1,0 0 1,0 0-16,0 0 15,21 1-15,1-1 0,-1-21 0,0 21 16,0 0-16,21 0 0,-20 0 16,20 1-16,0-22 0,1 21 0,-22-21 15,21 0-15,0 21 0,-20-21 16,20 0-16,-21 0 0,0 0 0,0 0 16,1 0-16,-1 0 15,-21 21 16,-21 0-15,-1-21-16,1 21 0,-21-21 16,21 22-16,0-1 0,-22 0 0,1 21 15,21-21-15,-22 1 0,1 20 16,0-21-16,-1 21 0,22 1 16,-21-1-16,21-21 0,0 22 0,-1-22 15,1 21-15,21-21 0,0 0 16,0 1-16,0-1 0,0 0 15,0-42 17</inkml:trace>
  <inkml:trace contextRef="#ctx0" brushRef="#br1" timeOffset="58127.69">2180 7472 0,'0'0'0,"0"-21"16,0 0-16,0-1 15,0 44 32,0-1-47,0 0 0,0 0 16,0 0-16,0 22 0,0-22 15,0 21-15,0-21 0,0 22 0,0-22 16,0 21-16,0-21 0,0 22 0,0-22 16,0 0-16,0 21 0,0-21 15,0 1-15,0-1 16,0 0-16,21-42 31,-21 0-15,0-1-16,21 1 0,1 0 0,-1 0 15,-21 0-15,21 0 0,0-1 0,0-20 16,0 21-16,1 0 0,-1-22 16,-21 22-16,21 0 0,0 0 15,0 0-15,0 0 0,1 21 0,-1 0 31,0 21-31,0 0 16,-21 0-16,0 21 0,0-20 16,0-1-16,0 0 0,0 0 0,21 21 15,-21-20-15,21-1 0,-21 0 16,0 0-16,22 0 0,-1-21 16,0 21-16,0-21 0,0 0 0,0 0 15,1 0-15,-1 0 0,21 0 16,-21 0-16,0 0 0,22-21 0,-22 0 15,0 0-15,0 0 0,0 0 16,1-1-16,-1 1 0,0-21 0,-21 21 16,0-22-16,0 22 0,0-21 15,0 0-15,0-1 0,0 22 0,-21-21 16,0-1-16,-1 22 0,-20 0 16,21 0-16,0 0 0,-22 0 0,22 21 15,0 0-15,-21 0 0,21 0 16,-1 21-16,22 0 0,0 0 15,-21 0-15,21 0 0,0 1 0,0-1 16,0 0-16,0 0 0,0 0 16,21 0-16,1 1 0,-1-22 0,0 0 15,0 0-15,21 0 0,-20 0 16</inkml:trace>
  <inkml:trace contextRef="#ctx0" brushRef="#br1" timeOffset="58657.7">3429 7027 0,'0'0'0,"-21"0"0,0-21 0,-1 21 16,1 0-16,21 21 16,-21 1-1,21-1-15,0 0 0,0 21 0,0-21 16,0 22-16,0-1 0,0 0 15,0 1-15,0-1 0,0 0 0,21 1 16,-21-1-16,0 0 0,0-20 16,0 20-16,0-21 0,0 21 0,0-20 15,0-1-15,0 0 0,0 0 16,0 0-16,0-42 47,0 0-47,0 0 0,0 0 15,-21-22-15,21 22 0,0 0 16,0-21-16,0-1 0,0 22 16,21-21-16,-21-1 0,21 1 0,22 21 15,-22-21-15,21 20 0,-21 1 16,22 21-16,-1 0 0,-21 0 0,22 0 16,-22 21-16,21 1 0,-21-1 15,0 0-15,1 0 0,-1 21 0,0-20 16,-21 20-16,21 0 0,-21-21 15,0 22-15,0-22 0,0 21 16,0-21-16,-21 1 0,0-1 0,0 0 16,21 0-16,0 0 0,-22-21 15,22 21-15,22-42 32,-22 0-32,21 0 0,0 0 15</inkml:trace>
  <inkml:trace contextRef="#ctx0" brushRef="#br1" timeOffset="59033.99">4000 7514 0,'0'0'16,"0"21"-16,22-21 31,-1 0-31,0 0 0,0-21 15,0 21-15,-21-21 0,21 0 16,1 21-16,-22-21 0,21 0 16,-21-1-16,0 1 0,0 0 0,0 0 15,0 0-15,0 0 16,-21 21 0,-1 0-16,1 21 15,0 0-15,0 0 0,0 21 16,0-20-16,21 20 0,-22-21 0,1 21 15,21-20-15,-21-1 0,21 21 16,0-21-16,0 0 0,0 1 0,21-1 16,0 0-16,1-21 0,-1 0 15,0 0-15,21 0 0,-21 0 16,22 0-16,-22 0 0,21-21 0,1 21 16,-1-21-16,0-1 0,-21 22 15</inkml:trace>
  <inkml:trace contextRef="#ctx0" brushRef="#br1" timeOffset="59449.72">4635 7239 0,'0'0'0,"-42"0"31,42 21-31,0 0 0,0 1 0,0-1 16,0 0-16,0 21 0,0-21 15,0 22-15,0-22 0,0 0 0,0 21 16,0-20-16,-21-1 0,21 0 0,0 0 15,0 0-15,0 0 0,0 1 16,0-1 0,-21-21-1,21-21 1,0-1-16,0 1 16,0 0-16,0 0 0,0 0 15,0-22-15,21 22 0,0-21 0,0 0 16,0-1-16,1 22 0,20-21 0,-21 21 15,0-1-15,22 1 0,-22 21 16,0 0-16,21 0 0,-21 21 0,1 1 16,-1-1-16,0 0 0,0 21 15,-21-21-15,0 22 0,21-22 16,-21 21-16,0-21 0,0 1 0,0 20 0,0-21 16,0 0-16,0 0 15,-21 1-15,21-1 0,0 0 16,-21-21-16</inkml:trace>
  <inkml:trace contextRef="#ctx0" brushRef="#br1" timeOffset="60266.8">5884 7260 0,'0'0'0,"21"-42"0,-21 21 0,22 0 16,-22-1-16,0 1 0,0 0 15,0 42 17,0 0-32,0 22 0,0-22 0,0 21 15,0 1-15,0-1 0,0-21 16,0 21-16,0 1 0,0-1 0,-22-21 15,22 22-15,-21-22 0,21 0 0,0 0 16,0 0-16,0 0 0,0 1 16,21-44 15,1 22-31,-1-21 16,-21 0-16,21 0 0,0 0 0,0 0 15,0-1-15,1-20 0,-1 21 0,-21-21 16,21-1-16,0 22 0,-21-21 15,21 21-15,-21-1 0,21 1 0,1 21 16,-1 21 0,-21 1-16,0-1 0,0 0 15,0 0-15,21 21 0,-21-20 0,21 20 16,-21-21-16,0 21 0,0-20 16,21-1-16,-21 0 0,21 0 0,1 0 15,-22 0-15,21-21 0,0 0 0,0 0 16,0 0-16,0 0 15,1 0-15,-1 0 0,0 0 0,0-21 16,0 0-16,0 0 0,1 0 0,-1 0 16,0-1-16,0 1 0,0-21 15,-21 0-15,0-1 0,0 1 0,0 0 16,0-1-16,0-20 0,0 42 16,-21-22-16,0 1 0,0 21 0,0 0 15,-1-1-15,1 1 0,0 21 0,0 0 16,0 0-16,0 21 15,-1-21-15,1 22 0,21-1 0,0 0 16,0 0-16,0 0 16,0 0-16,0 22 0,0-22 0,0 0 15,21-21-15,1 21 0,-1 0 0,0-21 0,0 0 16,21 0-16,1 0 16</inkml:trace>
  <inkml:trace contextRef="#ctx0" brushRef="#br1" timeOffset="60602.76">6964 7303 0,'21'0'31,"0"0"-31,0 0 0,0-22 16,1 22-16,-22-21 0,21 0 16,0 21-16,0-21 0,-21 0 15,0 0-15,21-1 0,0 1 16,-21 0-16,0 0 15,-21 21 1,0 0-16,0 0 0,0 21 16,21 0-16,-21 0 0,-1 1 15,1 20-15,0-21 0,0 21 0,0 1 16,21-22-16,-21 21 0,21 1 0,0-22 16,0 0-16,0 0 0,0 0 15,0 0-15,21 1 0,0-22 0,0 0 16,0 0-16,0 0 0,22 0 15,-22 0-15,21 0 0,-21 0 16,22 0-16,-1-22 0,-21 1 0,22 21 16,-22-21-16,0 0 0</inkml:trace>
  <inkml:trace contextRef="#ctx0" brushRef="#br1" timeOffset="60929.82">7451 7154 0,'0'-21'15,"0"42"-15,0-63 0,0 21 0,0 0 0,0 0 16,0-1-16,21 22 15,0 0 1,0 0-16,0 0 0,0 22 16,1-1-16,-1 0 0,21 0 15,-21 0-15,0 0 0,1 22 16,-1-22-16,-21 0 0,0 21 0,21-20 16,-21-1-16,0 21 0,0-21 15,0 0-15,0 1 0,-21-22 31,21-22-15,0 1 0,0 0-16,0 0 0,0 0 15,0 0-15,0-1 0,0-20 0,0 21 16,0 0-16,0-22 0,21 22 16,0 0-16,0 0 0,0-21 0,22 20 15,-22 1-15,21 21 0,22-21 16,-22 0-16,0 21 0</inkml:trace>
  <inkml:trace contextRef="#ctx0" brushRef="#br1" timeOffset="61265.73">8403 7176 0,'0'0'0,"0"21"0,-42 21 31,63-42-15,0 0-1,0-21-15,0 0 0,1 0 16,-22-1-16,21 1 0,0 0 16,0 0-16,-21 0 0,0 0 0,21-1 15,-21 1-15,0 0 0,-21 21 32,0 0-32,0 0 0,0 21 0,-1 0 15,-20 1-15,21 20 0,0-21 16,21 21-16,-21-20 0,21 20 0,-22-21 15,22 21-15,0-20 0,0 20 0,0-21 16,0 0-16,0 0 16,22 1-16,-1-22 0,0 0 0,21 0 15,-21 0-15,1 0 0,20 0 16,0-22-16,1 1 0,-1 21 16</inkml:trace>
  <inkml:trace contextRef="#ctx0" brushRef="#br1" timeOffset="62021.64">9398 7006 0,'-21'0'0,"42"0"0,-63 0 0,20 0 15,1 0-15,0 0 0,21-21 31,0 0-31,0 0 0,21 0 16,0-1-16,1 1 0,-1 21 16,21 0-16,-21-21 0,0 21 15,1 0-15,-1 0 0,0 0 0,0 21 16,0 0-16,-21 1 0,21-1 16,-21 0-16,0 0 0,0 0 0,0 0 15,0 1-15,0-1 0,0 21 16,0-21-16,0 0 0,0 1 0,0-1 15,0 0-15,0 0 16,22-21 0,-1 0-1,21 0-15,-21-21 0,0 21 0,1-21 16,-1 0-16,21-1 0,-21 1 0,0 0 16,22-21-16,-22 21 0,0-1 15,-21 1-15,21-21 0,-21 21 0,21 0 16,-21-1-16,0 1 0,22 21 0,-22-21 15,0 0-15,-22 21 32,1 21-32,21 0 15,-21 0-15,21 1 0,0-1 16,0 21-16,-21 0 0,21 1 0,0-1 16,-21 22-16,21-1 0,0 1 0,0-1 15,0 1-15,0-1 0,0 1 16,21-1-16,0 1 0,21-1 0,-20 1 15,-1-1-15,21 22 0,-21-22 0,22 1 16,-22 20-16,0-20 0,0-1 16,0 1-16,-21-22 0,0 22 0,0-22 15,0 0-15,0 1 0,-21-1 0,0 0 16,0 1-16,-22-22 0,22 0 16,-21 0-16,0 0 0,-1 1 15,1-22-15,0 0 0,-1 0 0,1 0 16,0 0-16,-1-22 0,1 1 0,0 0 15,-1-21-15,1 21 0,21-22 16,-22 1-16,22 0 0,0-1 0,21-20 16,0-1-16,0 1 0,0-1 0,0 1 15,0-22-15,0 22 0,0-1 16,21 1-16,0-22 0,22 21 0,-22 1 16,21-1-16</inkml:trace>
  <inkml:trace contextRef="#ctx0" brushRef="#br1" timeOffset="62946.17">10181 6795 0,'0'-22'0,"0"44"0,0-65 0,-21 22 16,0 21 0,0 0-16,-1 21 15,1 0-15,21 1 16,-21-1-16,21 0 0,0 21 0,-21-21 15,0 1-15,21 20 0,-21-21 16,21 21-16,0-20 0,0 20 0,0-21 16,0 21-16,0-20 0,21-1 15,21 0-15,-21-21 0,0 21 16,22-21-16,-22 0 0,21 0 0,-21 0 16,22 0-16,-22 0 0,21 0 0,-21-21 15,22 21-15,-22-21 0,0 0 16,0-1-16,0 1 0,1-21 0,-1 21 15,-21 0-15,0-22 0,0 1 0,0 21 16,0-22-16,0 1 0,0 21 16,0-21-16,0 20 0,-21 1 0,21 0 15,-22 0-15,1 21 0,0 0 16,-21 0-16,21 0 0,-1 21 0,-20-21 16,21 21-16,-21 22 0,20-22 15,1 21-15,0-21 0,0 22 16,0-22-16,0 21 0,21 0 0,-22-20 15,22 20-15,0-21 0,0 0 0,0 0 16,22 22-16,-1-43 0,0 21 16,21 0-16,-21-21 0,1 0 0,20 0 15,-21 0-15,21 0 0,-20 0 0,20-21 16,-21 0-16,21 0 0,-20-1 16,-1 1-16,21 0 0,-21 0 0,22-21 15,-22 20-15,0 1 0,0-21 16,0 21-16,0-22 0,1 22 0,-22 0 15,0 0-15,21 0 0,-21 0 16,0 42 0,0 0-16,0 0 15,0 0-15,-21 0 0,21 1 0,0 20 16,0-21-16,0 0 0,0 22 16,0-22-16,0 0 0,0 0 0,0 0 15,0 0-15,21-21 0,0 22 0,0-22 16,0 0-16,0 0 0,1 0 15,-1 0-15,0 0 0,21 0 0,-21-22 16,1 22-16,20-21 0,-21 0 16,0 0-16,0 0 0,22 0 15,-22-22-15,0 22 0,0 0 0,0-21 16,1 20-16,-1-20 0,-21 21 0,21 0 16,-21 0-16,-21 21 15,0 0 1,-1 42-16,22-21 0,-21 0 15,0 22-15,21-1 0,-21 0 0,21 1 16,0-1-16,0 0 0,0 1 0,0-1 16,21-21-16,0 21 0,0-20 15,22-1-15,-1 0 0,0 0 0,1-21 16,20 0-16,-20 0 0,20 0 0,-21 0 16,1 0-16,-1-21 0,0 0 15,-20 0-15,20-1 0,-21 1 16,0 0-16,0 0 0,-21-21 0,0 20 15,0 1-15,0 0 0</inkml:trace>
  <inkml:trace contextRef="#ctx0" brushRef="#br1" timeOffset="64505.81">1566 9038 0,'0'-21'15,"0"0"-15,0 0 16,0 0-16,0-1 0,21 1 0,-21 0 16,0 0-16,0 0 0,0 0 15,0-1-15,0 1 0,-21-21 0,0 21 16,0 0-16,0-1 0,-22 1 16,1 21-16,21-21 0,-21 21 15,-1 0-15,1 0 0,21 0 0,-22 0 16,22 21-16,0 0 0,0 1 15,0 20-15,0 0 0,-1 1 16,1-1-16,21 0 0,0 1 16,0-1-16,0 0 0,0 1 0,0-1 15,0-21-15,0 0 0,21 0 16,1 1-16,-1-1 0,0-21 0,0 0 16,0 0-16,22 0 0,-22 0 15,21 0-15,-21-21 0,0-1 16,22 22-16,-22-21 0,0 0 0,21-21 15,-20 21-15,-1-22 0,0 22 16,-21-21-16,0 21 0,21-22 0,-21 1 16,0 0-16,0 20 15,0-20-15,0 21 0,0 0 0,0 0 16,0-1-16,0 44 31,0-1-31,0 0 0,0 0 16,0 21-16,0 1 0,0-22 0,0 21 15,0 1-15,0-22 0,21 21 16,0-21-16,-21 22 0,0-22 0,22 0 16,-1 0-16,0-21 0,-21 21 15,21-21-15,0 0 0,0 0 0,1 0 16,-1 0-16,0-21 16,0 21-16,0-21 0,0 0 15,1 0-15,-1-1 0,0 1 16,0-21-16,0 21 0,-21-22 0,0 22 15,21-21-15,-21 0 0,0 20 16,0-20-16,0 21 0,0 0 0,0 0 16,-21 21-16,0 0 15,0 0-15,0 0 0,21 21 16,-21 0-16,21 0 0,0 0 16,0 0-16,0 1 0,0-1 15,21-21 1,0 0-16,0 0 0,0 0 15,0 0-15,1-21 0,-1 21 16,0-22-16,0 22 0,0-21 0,0 21 16,1-21-16,-1 21 0,0 0 15,0 0-15,-21 21 16,0 0 0,0 1-16,0-1 0,0 0 0,0 0 15,0 0-15,0 22 0,0-22 16,0 0-16,0 0 0,0 21 0,0-20 15,0-1-15,0 0 0,0 0 16,0 0-16,21-21 16,0 0-1,1 0-15,-1 0 0,21 0 0,-21 0 16,0 0-16,22-21 0,-22 21 16,21-21-16,1 0 0,-22 0 0,21-1 15,0 1-15,-20 0 0,20-21 0,-21 21 16,21-1-16,-20-20 0,-22 21 15,21-21-15,-21 20 0,0 1 0,0-21 16,0 21-16,0 0 0,0-1 16,0 1-16,-21 21 0,-1 0 15,1 0-15,21 21 16,-21 1-16,21-1 16,-21 21-16,21-21 0,0 22 15,0-1-15,0-21 0,0 21 0,0-20 16,21 20-16,-21-21 0,21 0 0,0 0 15,1 1-15,-1-22 0,0 0 16,0 0-16,0 0 0,0 0 16,1 0-16,-1 0 0,0-22 15,0 22-15,0-21 0,0 0 0,-21 0 16,22 0-16</inkml:trace>
  <inkml:trace contextRef="#ctx0" brushRef="#br1" timeOffset="66533.38">4127 8932 0,'22'-21'31,"-22"0"-15,21 21-16,0-21 0,-21 0 0,21 0 16,0-1-16,22 1 0,-22 0 0,0-21 15,0 21-15,0-1 16,0-20-16,-21 21 0,0 0 0,0-22 0,0 22 16,0 0-16,0 0 0,0 0 15,0 0-15,-21 21 16,0 0-16,0 0 0,0 0 15,0 21-15,-1 0 0,1 0 16,21 0-16,0 22 0,-21-22 0,21 21 16,0 0-16,0-20 0,0 20 0,0 0 15,0-21-15,0 22 0,21-22 16,-21 21-16,21-21 0,1 1 0,-22-1 16,21-21-16,0 21 0,0-21 15,0 0-15,0 0 0,1 0 16,-1 0-16,0-21 0,0 21 0,0-21 15,0-1-15,-21 1 16,22 0-16,-1 0 0,0-21 0,0 20 16,-21-20-16,21 21 0,0-21 0,1 20 15,-1 1-15,0-21 0,0 21 16,0 0-16,0 21 0,1-22 0,-1 22 16,0 0-16,0 0 0,0 0 15,0 0-15,1 0 0,-1 22 16,-21-1-16,21 0 0,-21 0 0,0 0 15,0 0-15,0 1 0,0 20 16,0-21-16,0 0 0,0 22 0,0-22 16,0 0-16,0 0 0,-21 0 0,21 0 15,-21 1-15,21-1 16,0-42 15,0-1-31,0 1 16,0 0-16,0 0 0,21-21 0,-21 20 15,21 1-15,0-21 0,-21 21 16,21-22-16,-21 22 0,21-21 0,1 21 16,-22-22-16,21 22 0,-21 0 0,21 0 15,-21 0-15,0 42 32,0 0-17,0 0-15,0 0 0,0 1 16,0-1-16,0 0 0,0 0 0,0 0 15,0 0-15,0 22 0,0-22 0,0 0 16,0 21-16,0-20 0,0-1 16,0 0-16,0 0 0,21 0 0,0-21 15,-21 21-15,21 1 0,1-22 0,-1 0 16,0 0-16,0 0 0,21 0 16,-20 0-16,-1 0 0,21-22 0,-21 1 15,22 0-15,-22 0 0,0 0 16,21 21-16,-21-43 0,1 22 15,-22 0-15,21 0 0,-21 0 0,21-22 16,-21 22-16,0 0 0,0-21 0,0 21 16,0-1-16,0-20 0,21 21 15,-21 0-15,21 0 0,0 21 0,-21-22 16,22 22-16,-1 0 0,0 0 16,-21 22-1,21-1-15,-21 0 0,0 0 16,0 0-16,0 0 15,0 1-15,0-1 0,0-42 63,0-1-63,0 1 16,0 0-16,0 0 0,0 0 15,0 0-15,0-1 0,-21 22 16,21-21-16,-21 0 0,0 21 15,-1 0 1,1 0-16,0 0 0,0 21 16,21 0-16,-21 1 0,0-1 0,21 21 15,-22-21-15,22 0 0,0 22 16,-21-22-16,21 21 0,-21-21 0,21 22 16,0-22-16,0 21 0,0-21 15,0 1-15,0-1 0,0 0 16,21 0-16,0 0 0,1-21 0,-1 0 15,0 21-15,21-21 0,-21 0 0,22 0 16,-1 0-16,0-21 0,1 0 16,-1 21-16,0-21 0,1 0 0,-22 0 15,21-22-15,1 22 0,-22 0 0,21 0 16,-21-22-16,0 22 0,-21 0 16,0-21-16,0 21 0,0-1 0,0 1 15,0 0-15,0 0 0,-21 21 31,0 0-31,0 0 16,0 21-16,21 0 0,-21 0 0,21 1 16,-22-1-16,22 0 0,0 21 15,0-21-15,0 1 0,0-1 0,0 0 16,0 0-16,0 0 0,0 0 0,0 1 16,22-1-16,-1-21 0,0 0 15,0 0-15,0 0 0,0 0 0,22 0 16,-22 0-16,0 0 0,21-21 0,-20 21 15,-1-22-15,0 1 16,21 0-16,-21 0 0,1 0 0,-22-22 16,21 22-16,-21 0 0,21 0 0,-21 0 15,0-22-15,0 22 0,0 0 16,0 0-16,0 0 0,0 0 0,0-1 16,21 22-1,-21-21-15,0 42 16,0 1-1,0-1-15,0 0 0,0 0 0,0 0 16,0 22-16,0-22 0,0 21 16,0 0-16,0 1 0,0-1 0,0 22 15,0-22-15,0 21 0,0 1 0,0-22 16,21 22-16,-21-1 0,0 1 16,21-1-16,-21 1 0,0-1 0,0 22 15,0-22-15,0 22 0,0-21 16,0-1-16,0 1 0,0-1 0,0 1 15,0-22-15,0 0 0,0 1 16,0-1-16,0-21 0,0 0 0,0 0 16,0 1-16,0-44 31,0 1-31,22 0 0,-1-21 0,-21-1 16,21 1-16,0 0 0,-21-1 15</inkml:trace>
  <inkml:trace contextRef="#ctx0" brushRef="#br1" timeOffset="66838.2">6625 8827 0,'-21'-43'0,"42"86"0,-42-149 15,0 42-15,0 22 0,21 0 0,-22-1 16,22 22-16,0-21 0,0 21 16,0-1-16,0-20 0,0 21 0,0 0 15,0 0-15,22-1 0,-1 22 0,0-21 16,21 21-16,-21 0 0,22 0 15,-1 0-15,-21 0 0,22 21 0,-1 1 16,-21-1-16,0 21 0,0-21 0,1 22 16,-22-22-16,0 21 0,0 0 15,0-20-15,-22-1 0,1 21 16,-21-21-16,21 0 0,-22 1 0,22-1 16,-21 0-16,21 0 0,0-21 15,-1 0-15,1 21 0,0-21 0,21-21 31,0 0-31,0 0 0,21 21 16,0-21-16,1-1 0</inkml:trace>
  <inkml:trace contextRef="#ctx0" brushRef="#br1" timeOffset="68549.37">7133 8657 0,'0'0'0,"-21"21"16,21-42 15,21 0-31,-21 0 0,21 0 15,0 21-15,1-43 0,-22 22 16,21 0-16,0-21 0,0 21 16,0-22-16,0 1 0,-21 0 0,22-1 15,-22 1-15,21 0 0,-21-22 0,0 22 16,0 21-16,0-22 0,0 22 16,0 0-16,0 0 0,0 0 0,0 42 15,0 0 1,0 0-16,0 21 0,0 1 15,-21-1-15,21 0 0,0 1 0,-22-1 16,22 0-16,0 22 0,0-22 16,0 1-16,0-22 0,0 21 15,0 0-15,0-20 0,0-1 0,0 0 16,0 0-16,22 0 0,-22 0 0,21-21 16,0 0-16,0 0 15,0 0-15,22 0 0,-22 0 0,0 0 16,21 0-16,-21-21 0,22 0 0,-22 0 15,0 0-15,21 0 0,-20-1 16,-1 1-16,21 0 0,-21 0 0,-21 0 16,21 0-16,1-1 0,-22 1 0,21 0 15,-21 42 17,0 0-17,-21 1-15,21-1 16,-22 0-16,22 0 0,0 0 0,0 0 15,0 1-15,0-1 0,0 0 0,22 0 16,-1 0-16,0-21 16,0 0-16,0 21 0,22-21 0,-22 0 15,0 0-15,21 0 0,-21 0 0,22 0 16,-22 0-16,21-21 0,-21 0 16,1 21-16,20-21 0,-21 0 15,0 0-15,0-1 0,-21-20 0,22 21 16,-22 0-16,21-22 0,-21 22 0,0 0 15,0 0-15,0 0 0,0 0 16,0 42 0,0 0-1,0 0-15,0 0 0,0 0 16,0 1-16,-21-1 0,21 21 0,0-21 16,-22-21-16,22 21 0,0 1 15,0-1-15,0 0 0,0 0 16,0-42 15,0 0-15,22 0-16,-22-1 0,21 1 15,0 0-15,-21 0 0,21 0 0,-21 0 16,21-22-16,0 22 0,1-21 16,-1 21-16,0-1 0,0 22 0,0-21 15,0 21-15,1 0 0,-22 21 16,21 1-16,-21-1 15,0 21-15,0-21 0,0 0 16,0 1-16,0-1 0,0 0 0,0 0 16,0 0-16,0 0 0,21 1 15,0-22-15,0 21 0,-21 0 0,21-21 16,22 21-16,-22-21 0,0 21 0,0-21 16,22 0-16,-22 0 15,21 0-15,0 0 0,-20 0 0,20 0 16,0-21-16,-21 0 0,22 21 0,-1-21 15,0 0-15,-20-1 0,20 1 16,-21 0-16,0 0 0,0 0 0,1-22 16,-1 22-16,-21 0 0,21-21 0,-21 21 15,0-1-15,0 1 0,0 0 16,0 0-16,0 0 0,-21 21 0,0 0 16,-1 0-16,1 0 0,0 0 0,-21 0 15,21 21-15,-1 0 0,-20 0 16,21 0-16,0 1 0,0-1 0,-1 0 15,1 21-15,21-21 0,0 1 16,0-1-16,0 0 0,0 0 0,0 0 16,21 0-16,1-21 15,-1 0-15,0 0 0,21 0 0,-21 0 16,1 0-16,-1 0 0,21 0 0,-21 0 16,0-21-16,1 0 0,-1 21 15,-21-21-15,21 0 0,-21 0 0,21-1 16,-21 1-16,0 0 0,0 0 15,0 0-15,0 0 16,0 42 15,0 0-31,0 0 16,0 0-16,0 0 0,0 1 0,0-1 16,0 21-16,-21-21 0,21 22 0,0-22 15,-21 21-15,21 0 0,0 22 0,0-22 16,0 22-16,0-1 0,0 1 15,0-1-15,0 1 0,0-22 0,0 22 16,21 20-16,-21-20 0,21-1 0,-21 1 16,21-1-16,-21 22 0,0-22 15,21 1-15,1-1 0,-22 1 0,0-1 16,0-20-16,0 20 0,21-20 0,-21-1 16,0 0-16,0 1 0,0-22 15,0 21-15,-21-21 0,21 0 16,-22 1-16,1-22 0,0 0 15,21-22-15,-21 1 0,21 0 16,0 0-16,-21 0 0,21-22 0,0 1 16,0 0-16,0-1 0,0-20 15,0-1-15,0 1 0,0-1 0,0 1 16,0-22-16,0 22 0,0-1 0,0-20 16,0 20-16,0-21 0,0 22 0,0-22 15,0 22-15,0-22 0,0 0 16</inkml:trace>
  <inkml:trace contextRef="#ctx0" brushRef="#br1" timeOffset="68797.23">8678 7789 0,'0'0'0,"-21"0"0,0 0 32,0 0-32,0 0 47,-1 0-32,1 0-15</inkml:trace>
  <inkml:trace contextRef="#ctx0" brushRef="#br1" timeOffset="69043.17">7387 8234 0,'0'0'0,"21"0"31,0 0-31,1 0 0,-1 0 16,21-21-16,-21 21 0,22-21 15,-1 21-15,0-22 0,1 22 0,-22-21 16,21 21-16,0 0 0,-20-21 0,-1 21 16,0 0-16,-21-21 15</inkml:trace>
  <inkml:trace contextRef="#ctx0" brushRef="#br1" timeOffset="69734.25">1460 9821 0,'-21'-21'16,"42"42"-16,-42-63 0,0 21 0,21-21 15,0 20-15,-21 1 16,0 21-16,21 21 31,0 22-31,0-22 0,0 21 0,0 1 16,-21-1-16,21 0 0,0 1 16,-22-22-16,22 21 0,0 0 0,0 1 15,-21-1-15,0-21 0,21 22 16,-21-22-16,21 21 0,0-21 0,0 0 15,-21 1-15,21-1 16,-21-21 0,21-21-16</inkml:trace>
  <inkml:trace contextRef="#ctx0" brushRef="#br1" timeOffset="70366.06">952 10139 0,'0'0'0,"22"0"32,-1 0-32,21 0 15,-21-21-15,22 21 0,-1-21 16,0-1-16,22 22 0,-1-21 16,-20 0-16,20 0 0,1-21 0,-22 20 15,0 1-15,1 0 0,-1 0 16,0 0-16,-21-22 0,1 22 15,-1 0-15,-21 0 0,21 0 0,-21 0 16,0-1-16,0 1 16,-21 42-1,21 1 1,0-1-16,-21 21 0,21-21 0,0 22 16,0-1-16,-22 0 0,22-21 15,0 22-15,0-1 0,0-21 0,-21 22 16,21-1-16,-21-21 0,21 0 15,-21 22-15,21-22 0,0 0 0,0 0 16,-21 0-16,21 0 16,-21-21-16,21-21 31,0 0-31,0 0 0,21 0 16,0 0-16,0-1 0,0 1 15,0 0-15,1 0 0,-1 0 0,0-22 16,0 43-16,0-21 0,22 0 15,-22 0-15,21 21 0,-21 0 0,0 0 16,1 0-16,20 0 0,-21 0 16,-21 21-16,21 0 0,0 0 15,-21 1-15,0-1 0,0 0 16,0 0-16,0 0 16,-21 0-16,0 1 0,21-1 15,-21 0-15,0-21 16,42-21 15,0 0-15,-21-1-16,21 1 0,0 21 15,1-21-15</inkml:trace>
  <inkml:trace contextRef="#ctx0" brushRef="#br1" timeOffset="70742.19">2286 10118 0,'0'0'0,"0"21"0,21-21 16,0 0-1,0 0-15,1 0 16,-1-21-16,0 21 0,0-21 16,0-1-16,0 22 0,1-21 15,-1 0-15,0 0 0,0 0 0,-21 0 16,0-1-16,0 1 15,0 0-15,-21 21 16,0 0-16,0 0 16,-1 0-16,1 21 0,0 0 15,0 1-15,0-1 0,0 0 0,-1 0 16,1 0-16,21 22 0,0-22 16,0 0-16,0 0 0,0 0 0,0 0 15,0 1-15,0-1 0,21-21 0,1 0 16,-1 21-16,0-21 0,0 0 15,0 0-15,0 0 0,1 0 0,-1 0 16,0 0-16,0-21 0,21 0 16,-20 21-16,20-22 0,-21 1 0,21 0 15,1 0-15</inkml:trace>
  <inkml:trace contextRef="#ctx0" brushRef="#br1" timeOffset="71037.92">3556 9821 0,'0'0'0,"0"-21"16,0 42 15,0 1-15,-21-1-16,21 0 0,-21 0 15,21 0-15,-22 0 0,22 22 0,0-22 16,0 0-16,0 0 0,0 0 0,-21-21 16,21 22-16,0-1 0,-21-21 15,21 21-15,0-42 32,0 0-32,21-1 15,-21 1-15</inkml:trace>
  <inkml:trace contextRef="#ctx0" brushRef="#br1" timeOffset="71373.74">3492 9483 0,'0'0'0,"-21"0"16,0 0-16,0 0 16,0 21-16,21 0 0,0 0 15,0 0-15,0 1 0,0-1 0,0 0 16,0 0-16,0 0 0,21-21 15,0 0-15,0 0 16,0 0-16,1 0 16,-1 0-16,0 0 0,0 0 0,0-21 15,-21 0-15,21 0 16,-21 0-16,0-1 0,0 1 0,0 0 16,0 0-16,-21 0 15,0 21-15,0-21 0,0 21 16,0 0-16,-1 0 15,1 0-15,0 21 0,0 0 0,21 0 16,0 0-16,0 0 0,0 1 0,0-1 16,0 0-16,0 0 0,0 0 15,0 0-15,21 1 0,0-1 0</inkml:trace>
  <inkml:trace contextRef="#ctx0" brushRef="#br1" timeOffset="71982.85">4022 9885 0,'0'0'0,"0"-21"0,-22 0 15,22-1 1,0 44 31,0-1-47,0 0 0,0 0 16,0 0-16,0 22 0,0-22 0,0 0 15,0 0-15,-21 0 0,21 0 0,-21 1 16,21-1-16,0 0 0,0 0 15,-21-21-15,0 0 16,21-21 15,0 0-31,0 0 16,0-1-16,0 1 0,0 0 0,0 0 16,0 0-16,0-22 0,0 1 15,21 21-15,0-21 0,0-1 0,0 22 16,1-21-16,20 21 0,-21-1 15,21 1-15,-20 0 0,20 21 0,-21 0 16,21 0-16,-20 21 0,20 0 0,-21 1 16,0-1-16,0 21 0,1-21 15,-22 22-15,0-22 0,0 21 0,0-21 16,0 22-16,-22-22 0,22 0 16,-21 0-16,0 0 0,0 0 0,0 1 15,0-1-15,-1 0 16,44-42 15,-1 0-31,0-1 16,0 1-16,21 0 0,-20 0 0</inkml:trace>
  <inkml:trace contextRef="#ctx0" brushRef="#br1" timeOffset="72334.23">4784 9610 0,'0'0'0,"0"-21"16,0 42 0,0 0-16,0 0 15,-22 0-15,22 0 0,0 1 0,0 20 16,0 0-16,0 1 0,0-1 16,0 0-16,0 22 0,0-22 0,0 0 15,-21 22-15,21-1 0,0 1 0,0-1 16,0 1-16,0-1 0,-21 22 15,21-21-15,0-1 0,-21 1 0,21 20 16,-21-20-16,21 20 0,0-20 0,-21 21 16,21-1-16,-22-20 0,22 20 15,0-20-15,0-1 0,0-20 16,-21 20-16,21-20 0,0-1 0,-21-21 16,21 0-16,0 0 0,0 1 0,-21-22 15,21-22 1,0-20-16,0 21 15,0-21-15,21-22 0,0 22 0,-21-43 16,21 22-16</inkml:trace>
  <inkml:trace contextRef="#ctx0" brushRef="#br1" timeOffset="72685.98">4784 9758 0,'-22'-21'0,"44"42"0,-44-63 0,22 20 15,-21 22-15,21-21 0,-21 0 16,21 0-16,0 0 0,21 0 31,0-1-31,1 22 0,-1 0 0,21 0 16,-21 0-16,0 0 0,1 0 0,-1 0 16,0 22-16,0-22 0,0 21 15,0 21-15,1-21 0,-1 0 0,-21 22 16,0-1-16,0-21 0,0 22 15,0-22-15,0 21 0,-21-21 0,-1 0 16,1 1-16,0-1 0,-21 0 16,21 0-16,-1 0 0,-20-21 0,21 0 15,0 21-15,0-21 0,-1 0 16,22-21 0,22 0-1,-1 21-15,0-21 0,0 0 16,0 0-16,22 21 0,-22-22 0</inkml:trace>
  <inkml:trace contextRef="#ctx0" brushRef="#br1" timeOffset="73378.33">5461 9589 0,'0'21'15,"-21"0"-15,0 0 16,21 0-16,0 0 0,-22 1 15,22 20-15,-21-21 0,21 0 0,0 22 16,0-22-16,0 21 0,0-21 0,0 0 16,0 1-16,0-1 0,0 0 15,0 0-15,21-21 16,22 0-16,-22 0 0,0 0 16,0 0-16,22-21 0,-22 0 15,0 21-15,21-21 0,-21-22 16,1 22-16,20 0 0,-21 0 0,0-22 15,-21 22-15,21-21 0,-21 21 16,22-22-16,-22 22 0,0 0 0,21 0 16,-21 0-16,0 42 31,-21 0-31,21 0 16,0 22-16,-22-22 0,22 0 15,0 0-15,0 0 0,0 22 0,0-22 16,0 0-16,0 0 0,0 0 0,0 0 15,22 1-15,-1-22 0,-21 21 16,21 0-16,0-21 0,0 0 16,0 0-16,22 0 0,-22 0 0,0 0 15,21 0-15,-20-21 0,-1 0 0,0 21 16,0-22-16,0 1 0,0 0 16,1-21-16,-1 21 0,-21-22 0,0 1 15,21 0-15,-21-1 0,21 1 0,-21 0 16,0-1-16,0 1 0,0 0 15,0-1-15,0 22 0,0 0 0,0 0 16,0 0-16,0-1 0,0 1 0,0 42 31,0 1-31,0-1 16,0 0-16,0 21 0,0-21 0,0 22 16,0-1-16,-21 0 0,21 1 0,0 20 15,0-20-15,-21-1 0,21 0 16,0-21-16,0 22 0,0-22 0,0 21 15,0-21-15,0 1 0,0-1 0,0 0 16,21-21-16,0 0 16,0 0-16,0 0 15,1-21-15,-22 0 0,21-1 16</inkml:trace>
  <inkml:trace contextRef="#ctx0" brushRef="#br1" timeOffset="73578.22">6138 9610 0,'0'0'16,"-21"0"-16,0 0 0,0 0 15,42 0 17,0 0-32,0 0 0,22 0 15,-22-21-15,0 21 0,0 0 16,0-22-16,0 22 0,1 0 0,-1-21 15,0 21 1</inkml:trace>
  <inkml:trace contextRef="#ctx0" brushRef="#br1" timeOffset="74478.14">7112 9737 0,'0'0'0,"21"-21"31,0 21-31,22-22 16,-22 1-16,0 0 0,21 0 0,-21 0 15,22-22-15,-1 22 0,0 0 0,-20 0 16,20-21-16,-21 20 0,21-20 15,-20 21-15,-1-21 0,-21 20 0,0-20 16,21 21-16,-21-21 0,0-1 0,0 22 16,0-21-16,0 21 0,0-1 15,-21 1-15,21 0 0,-21 0 16,-1 21-16,1 0 16,0 0-16,21 21 0,-21 0 0,0 0 15,21 1-15,-21 20 0,21 0 16,-22 22-16,1-22 0,21 0 15,0 22-15,0-1 0,-21 1 0,21-1 0,0 22 16,-21-21-16,21-1 0,0 1 16,-21-1-16,21 22 0,-21-22 0,-1 22 15,1-22-15,0 22 0,0 21 16,0-21-16,0-1 0,-1 1 0,-20 21 16,21-22-16,-21 1 0,20 0 0,1-1 15,0 1-15,0-21 0,0-1 16,21 1-16,0-1 0,0-21 0,0 1 15,0-1-15,0-21 0,21 0 0,0 1 16,0-22-16,0 0 0,22 0 0,-22 0 16,21 0-16,-21-22 0,22 1 0,-22 0 15,21 0-15,-21-21 16,22-1-16,-1 22 0,-21-42 0,22 20 16,-1 1-16,-21-22 0,21 22 0,-20-21 15,-1-1-15,21 22 0,-42-22 0,0 1 16,0-1-16,0 1 0,0-1 15,0-20-15,-21 20 0,0 1 0,-22-1 16,1 1-16,0 20 0,-1 1 0,1-22 16,0 43-16,-1-21 0,22 21 15,-21 0-15,21-1 0,-22 1 0,22 21 16,0 0-16,21-21 0,0 0 31,21 21-15,0 0-16,1-21 15,-1 0-15,0 21 0,0 0 16,0-22-16,0 22 0,1-21 0,-1 0 16,-21 0-16,21 21 0</inkml:trace>
  <inkml:trace contextRef="#ctx0" brushRef="#br1" timeOffset="74886.27">7578 9610 0,'0'0'15,"0"-21"-15,0-1 16,0 1-16,0 0 16,21 0-1,0 21-15,0 0 16,0-21-16,22 21 0,-22-21 0,0 21 16,0 0-16,21 0 0,-20 0 15,-1 0-15,0 0 0,0 21 0,0 0 16,0 0-16,1 0 0,-1 0 0,-21 22 15,0-22-15,0 0 0,0 21 16,0-20-16,0-1 0,0 0 16,0 0-16,0 0 0,-21 0 0,-1-21 15,22 22-15,-21-22 16,0 0 0,21-22-16,0 1 0,0 0 15,0 0-15,0 0 0,0 0 16,0-1-16,0 1 0,0 0 0,0 0 15,21-21-15,0 20 0,-21 1 0,0 0 16,22 0-16,-1 0 0,0 21 16,-21-21-16,21 21 0,0 0 0,0-22 15,1 22-15,-1-21 0,0 21 16,0 0-16,0 0 0</inkml:trace>
  <inkml:trace contextRef="#ctx0" brushRef="#br1" timeOffset="75769.77">8467 9398 0,'-22'42'31,"22"-20"-31,0-1 0,-21 0 0,0 0 16,21 0-16,-21 0 0,21 1 15,0-1-15,0 0 0,0 0 16,-21 0-16,21 0 0,0 1 0,0-1 15,0 0-15,21-21 16,0 0 0,0 0-16,0 0 0,1-21 15,-1 21-15,-21-21 16,21-1-16,-21 1 0,0 0 0,21 0 16,-21 0-16,0 0 0,21-1 0,-21-20 15,0 21-15,0 0 0,0 0 16,21-1-16,-21 1 0,22 21 0,-1-21 15,0 21-15,0 0 0,0 0 16,0 0-16,-21 21 16,22 0-16,-1 1 0,-21-1 15,0 0-15,0 0 0,0 0 16,0 22-16,0-22 0,0 0 16,0 0-16,0 21 0,0-20 0,0-1 15,0 0-15,0 0 0,0-42 47,0 0-31,0 0-16,0-1 0,0 1 15,0 0-15,21 0 0,-21-21 0,21 20 16,0 1-16,0-21 0,1 21 16,-1 0-16,0-1 0,0 1 0,0 21 15,22 0-15,-22-21 0,0 21 16,0 0-16,0 21 15,-21 0-15,0 1 0,0-1 0,0 0 16,21 0-16,-21 0 0,0 0 16,0 1-16,0-1 0,0 0 0,0 0 15,0 0-15,0 0 16,0 1-16,-21-22 16,0 0-1,21-22 1,0 1-1,0 0-15,0 0 0,0 0 0,0 0 16,21-1-16,0-20 0,1 21 0,-1-21 16,21 20-16,-21 1 0,22 0 15,-22 0-15,21 0 0,0 0 0,-20 21 16,-1 0-16,21 0 0,-21 0 0,0 0 16,-21 21-16,22-21 0,-22 21 15,21 0-15,-21 21 0,0-20 0,0-1 16,0 0-16,0 21 0,0-21 0,0 1 15,0 20-15,0-21 0,-21 0 16,21 0-16,-22 1 0,22-1 16,-21-21-16,21 21 0,-21-21 15,21-21 17</inkml:trace>
  <inkml:trace contextRef="#ctx0" brushRef="#br1" timeOffset="76155.99">10287 9102 0,'0'0'0,"0"-21"0,0-85 31,0 85-31,0 42 31,0 0-31,0 0 0,-21 0 16,21 22-16,-21-1 0,21 0 15,0 1-15,0-22 0,-22 21 0,22 0 16,-21 1-16,21-22 0,-21 21 16,21 1-16,0-22 0,0 0 0,0 21 15,0-21-15,0 1 0,0-1 16,0 0-16,-21-21 16</inkml:trace>
  <inkml:trace contextRef="#ctx0" brushRef="#br1" timeOffset="76782.64">9737 9440 0,'0'0'15,"0"-21"-15,21 21 16,0 0-16,0-21 16,21 21-16,-20-21 0,20 21 0,0 0 15,1-21-15,20 21 0,-21-21 16,22-1-16,-22 22 0,22-21 0,-22 0 15,22 0-15,-22 0 0,0 0 0,1-22 16,-1 22-16,0 0 16,1 0-16,-22-22 0,0 22 0,0 0 0,-21-21 15,0 21-15,0-1 0,0-20 16,0 21-16,0 0 0,-21 0 16,0 21-16,0 0 15,-1 21-15,22 0 16,-21 0-16,21 21 0,0 1 0,0-1 15,-21 0-15,21 1 0,0-1 0,0 0 16,0 1-16,0-1 0,0 0 16,0 1-16,0-22 0,-21 21 0,21-21 15,0 22-15,0-22 0,0 0 0,0 0 16,0 0-16,-21-21 0,21 22 16,-21-22-1,21-22 1,0 1-1,0 0-15,0 0 0,0 0 0,0 0 16,21-1-16,0-20 0,0 21 0,0 0 16,0 0-16,1-22 0,20 22 15,0 0-15,-21 0 0,22 0 0,-1 21 16,0 0-16,1 0 0,-22 0 0,21 0 16,-21 0-16,1 0 0,-1 21 15,-21 0-15,0 21 0,0-21 0,0 1 16,0-1-16,0 21 0,0-21 0,0 0 15,0 1-15,-21 20 0,-1-21 16,1 0-16,21 0 0,0 1 0,-21-22 16,21 21-16,-21-21 0,42 0 31,0-21-15,0 21-16,-21-22 0,22 1 0,-1 0 15</inkml:trace>
  <inkml:trace contextRef="#ctx0" brushRef="#br1" timeOffset="77138.84">11134 9335 0,'0'21'0,"21"-21"16,0 0-16,0 0 16,0 0-16,0 0 15,1 0-15,-1 0 0,0 0 16,0 0-16,0-21 0,0-1 0,1 22 15,-1-21-15,-21 0 0,21 0 16,-21 0-16,0 0 0,0-1 16,0 1-16,0 0 15,-21 21-15,0 0 0,-1 0 0,-20 0 16,21 21-16,0 0 16,0 1-16,-1-1 0,1 0 0,0 0 15,0 21-15,0-20 0,21-1 0,-21 21 16,21-21-16,0 0 15,0 1-15,0-1 0,0 0 0,0 0 16,21 0-16,0-21 0,0 21 0,0-21 16,0 0-16,1 0 0,-1 0 15,0 0-15,21 0 0,-21 0 0,1-21 16,20 21-16,-21-21 0,21 0 0</inkml:trace>
  <inkml:trace contextRef="#ctx0" brushRef="#br1" timeOffset="77606.41">11938 8996 0,'0'-21'0,"21"0"16,-21-1-1,0 44 1,0-1-16,0 0 15,0 21-15,0-21 0,0 1 0,0 20 16,0 0-16,0-21 0,0 22 16,0-22-16,0 21 0,0-21 0,-21 22 15,21-22-15,0 0 0,0 21 0,0-20 16,0-1-16,0 0 0,0 0 0,0 0 16,0 0-16,21-21 15,0 0-15,0 0 0,1 0 16,-1 0-16,21 0 0,-21-21 0,0 21 15,1-21-15,-1 0 0,21 0 16,-21 0-16,0-1 0,1-20 0,-1 21 16,0-21-16,0-1 0,0 1 0,-21 21 15,21-22-15,-21 1 0,22 0 16,-22-1-16,0 1 0,0 0 0,0 21 16,0-1-16,0 1 0,0 0 15,0 42 16,0 0-31,0 1 16,0-1-16,0 0 16,0 0-16,0 0 0</inkml:trace>
  <inkml:trace contextRef="#ctx0" brushRef="#br1" timeOffset="78034.3">12806 9102 0,'0'0'0,"0"-21"0,0-1 15,-21 22 1,-1 0-16,1 0 0,0 0 16,0 22-16,0-22 15,0 21-15,21 0 0,0 0 0,-22 0 16,22 0-16,0 1 0,0-1 15,0 0-15,0 0 0,22 0 16,-1-21-16,0 21 0,0 1 16,0-22-16,0 21 0,1-21 0,-1 21 15,0 0-15,0-21 16,-21 21-16,0 0 0,0 1 16,-21-22-1,0 21-15,0-21 0,-22 0 16,22 21-16,0-21 0,0 0 15,0 0-15,-1 0 0,-20 0 0,21 0 16,0 0-16,0 0 0,-1 0 16,1 0-16,42 0 31,1-21-15,-1 0-16,0 21 0,0-22 15</inkml:trace>
  <inkml:trace contextRef="#ctx0" brushRef="#br1" timeOffset="78410.34">13039 9356 0,'0'-21'31,"21"21"-31,0 0 0,0-22 15,0 22-15,0-21 0,1 0 16,-1 21-16,0-21 0,0 0 16,-21 0-16,21-1 0,-21 1 15,0 0-15,0 0 16,0 0-16,-21 21 16,0 0-16,0 0 15,0 0-15,-1 21 0,1-21 0,0 21 16,0 0-16,0 0 0,21 1 0,-21-1 15,21 0-15,-22 0 0,22 21 16,0-20-16,0-1 0,0 0 16,0 0-16,0 0 0,22-21 15,-1 21-15,0-21 0,0 0 16,0 0-16,0 0 0,1 0 0,-1 0 16,0 0-16,0 0 0,0 0 15,0-21-15</inkml:trace>
  <inkml:trace contextRef="#ctx0" brushRef="#br1" timeOffset="78831.1">13398 9229 0,'0'-21'0,"0"-43"31,0 43-31,0 0 16,22 21-16,-1 0 0,0-21 15,0 21-15,0 0 16,0 0-16,1 0 0,-1 0 0,0 0 0,0 0 15,0 0-15,0 21 16,1 0-16,-1 0 0,-21 0 0,0 0 16,0 22-16,0-22 0,0 0 15,0 0-15,0 0 0,0 1 16,0-1-16,0 0 0,-21 0 0,-1 0 16,22 0-16,-21 1 0,0-22 15,21 21-15,-21-21 16,21-21 15,0-1-31,0 1 16,21 0-16,0 0 0,0 0 15,-21 0-15,22-22 0,-1 22 16,0 0-16,0-21 0,-21 20 0,21 1 16,0 0-16,1 0 0,-22 0 15,21 0-15,0 21 0,0 0 0,0 0 16,0 0-16,1 0 0,-1 0 15,0 0-15,-21 21 16</inkml:trace>
  <inkml:trace contextRef="#ctx0" brushRef="#br1" timeOffset="100979.97">2286 11705 0,'0'-21'0,"0"0"16,0 0-1,0 0-15,0-1 16,0 1-16,0 0 16,0 0-16,-21 21 0,0-21 15,-1 0-15,1-1 0,0 22 0,-21-21 16,21 21-16,-22 0 0,22-21 16,-21 21-16,-1 0 0,22 0 0,-21 0 15,21 21-15,-22 0 0,22 1 16,-21-1-16,21 21 0,0-21 15,-1 22-15,1-1 0,21 0 16,-21-21-16,21 22 0,0-1 0,0 0 16,0 1-16,0-1 0,21-21 15,0 22-15,1-22 0,-1 0 0,0 0 16,0 0-16,21-21 0,-20 0 16,-1 0-16,21 0 0,-21 0 0,22 0 15,-22-21-15,0 0 0,21 0 16,-21 0-16,1-22 0,-1 22 0,0-21 15,0 21-15,0-22 0,0 1 16,1 0-16,-1 20 0,-21-20 0,0-21 16,0 20-16,0 1 0,0-22 15,0 22-15,0 0 0,0-22 16,0 22-16,0-22 0,0 43 16,0-21-16,0 0 0,0 20 0,0 1 15,0 42 16,0 22-31,0-22 0,0 21 16,0 1-16,0 20 0,0-21 0,0 22 16,0-22-16,0 22 0,0-22 15,21 0-15,-21 22 0,0-22 0,21 1 16,-21-1-16,0-21 0,21 21 16,0-20-16,-21-1 0,22 0 0,-1 0 15,0-21-15,0 0 0,21 0 16,-20 0-16,-1 0 0,21 0 15,-21-21-15,22 0 0,-22 0 0,21-1 16,-21 1-16,0 0 0,22 0 16,-22-21-16,0 20 0,0-20 0,-21 21 15,21-21-15,-21-1 0,0 22 16,22-21-16,-22 21 0,0-1 0,0 1 16,0 0-16,0 0 0,0 42 15,0 0 1,0 0-16,0 1 0,0-1 15,0 0-15,0 21 0,0-21 0,0 1 16,0 20-16,0-21 0,0 0 16,0 0-16,0 1 0,0-1 15,0 0-15,0 0 0,0 0 16,21-21-16,0 0 0,0 0 0,0 0 16,0 0-16,1 0 15,-1 0-15,0 0 0,0-21 0,-21 0 16,21 0-16,0 0 0,1-1 15,-1 1-15,0 0 0,0 0 0,-21-21 16,21 20-16,-21 1 0,21-21 16,-21 21-16,0 0 0,0-1 15,0 1-15,0 0 0,0 42 32,0 0-32,0 1 0,0-1 15,0 0-15,0 0 0,0 0 16,0 22-16,0-22 0,0 0 0,0 21 15,0-21-15,0 1 0,0-1 0,0 0 16,0 0-16,0 0 0,0 0 16,22-21-16,-1 0 0,0 0 15,0 0-15,0 0 16,0 0-16,1-21 0,-1 0 16,21 21-16,-21-21 0,0 0 0,22-22 15,-22 22-15,0-21 0,0 21 16,22-22-16,-43 22 0,21-21 0,0 0 15,-21 20-15,0 1 0,21 0 16,-21 0-16,-21 21 16,0 0-1,0 21-15,-1 0 0,22 0 16,-21-21-16,21 22 0,0-1 0,0 0 16,21-21 15,1 0-31,-1 0 15,0 0-15,0 0 0,0 0 16,-21-21-16,21 0 0,1 21 0,-22-22 16,21 22-1,-21-21-15,0 42 32,0 1-32,0-1 15,0 0-15,0 0 0,0 0 16,0 22-16,0-22 0,0 0 15,0 0-15,0 0 0,0 0 0,0 1 16,0-1-16,0 0 0,0 0 16,21 0-16,0-21 0,0 21 15,0-21-15,1 0 0,20 0 0,-21 0 0,0 0 16,22 0-16,-22 0 16,21-21-16,-21 21 0,0-21 0,22 0 15,-22 0-15,0 0 0,21 21 0,-20-43 16,-1 22-16,0 0 0,0 0 15,-21 0-15,0-22 0,21 22 0,-21-21 16,21 21-16,-21-1 0,0 1 16,0 0-16,0 42 31,0 0-15,-21 1-16,21-1 0,0 0 0,0 0 15,-21 0-15,21 22 0,0-22 0,0 0 16,0 0-16,0 0 0,0 0 15,21 1-15,0-22 16,1 0-16,-1 0 0,0 0 0,21 0 16,-21 0-16,22 0 0,-22 0 15,21 0-15,1-22 0,-22 1 0,21 0 16,-21 0-16,22 0 0,-22 0 16,21-1-16,-21 1 0,0 0 15,1-21-15,-1 21 0,0-22 0,-21 22 16,0-21-16,21 21 0,-21-1 15,0 1-15,0 42 32,0 1-32,0-1 0,-21 0 15,21 21-15,0-21 0,0 1 0,0-1 16,-21 21-16,21-21 0,0 0 16,-21 1-16,21-1 0,0 0 0,0 0 15,0 0-15,0 0 0,0 1 16,0-44 15,0 1-31,21 21 0,-21-21 16,21 0-16,0 0 15,-21-22-15,0 22 0,21 0 0,0-21 16,1 21-16,-1-22 0,-21 22 0,21 0 16,0 0-16,0 0 0,0-1 15,1 22-15,-1 0 16,-21 22-16,0-1 0,0 0 15,0 0-15,0 0 0,0 0 16,21 1-16,-21 20 0,0-21 0,0 0 16,21 0-16,-21 1 0,21-1 0,-21 0 15,21 0-15,1 0 16,-1-21-16,0 21 0,21-21 0,-21 0 0,22 0 16,-22 0-16,21 0 0,1 0 15,-1 0-15,0-21 0,1 0 16,-1 21-16,0-21 0,1 0 0,-1 0 15,0-22-15,-21 22 0,1 0 0,-1 0 16,-21-22-16,0 22 0,0-21 16,0 21-16,0-22 0,0 22 0,-21 0 15,21 0-15,-22 0 0,1 0 16,-21 21-16,21 0 0,-22 0 0,22 0 16,-21 21-16,21 0 0,-22 0 0,22 0 15,0 22-15,-21-22 0,42 0 16,-21 21-16,21-21 0,-22 1 0,22 20 15,0-21-15,0 0 0,0 0 16,22 1-16,-1-22 16,0 0-16,0 0 0,0 0 0,0 0 15,1 0-15,20 0 0,-21 0 0,0 0 16,22-22-16,-22 1 0,0 0 16,0 0-16,-21 0 0,21 0 0,-21-1 15,21 1-15,-21 0 0,0 0 0,0 0 16,0 0-16,0-1 15,0 1-15,0 0 16,0 42 0,0 0-16,0 1 15,0 20-15,0-21 0,0 21 16,0-20-16,0 20 0,0 0 0,0 1 16,0-1-16,0 0 0,22 22 15,-22-22-15,21 0 0,0 22 0,-21-1 16,21 1-16,0-1 0,0-20 0,-21 20 15,22 1-15,-1-1 0,0-20 16,-21 20-16,0-21 0,21 1 0,-21-1 16,0 0-16,0 1 0,0-1 0,0 0 15,0-20-15,0 20 0,0-21 0,-21 0 16,0 0-16,0 1 0,-1-22 16,1 21-16,0-21 0,0 0 0,0 0 15,0 0-15,-1 0 0,-20 0 16,21 0-16,0-21 0,0-1 15,-1 22-15,1-21 0,0 0 0,21 0 16,-21 0-16,0-22 0,0 22 0,-1-21 16,1 0-16,0 20 0</inkml:trace>
  <inkml:trace contextRef="#ctx0" brushRef="#br1" timeOffset="101210.84">4254 11113 0</inkml:trace>
  <inkml:trace contextRef="#ctx0" brushRef="#br1" timeOffset="104957.73">7599 11578 0,'0'0'0,"-21"0"0,-1 21 0,1-21 15,21 22-15,0-1 0,21-21 47,1 0-47,-1 0 0,0-21 0,0-1 16,21 22-16,-20-21 0,20 0 15,-21-21-15,21 21 0,1-1 16,-22-20-16,21 21 0,1-21 0,-22-1 16,0 22-16,0-21 0,-21-1 0,0 1 15,0 21-15,0-21 0,0 20 16,0 1-16,0 0 0,-21 0 0,0 21 16,0 0-16,-1 0 0,1 0 15,0 0-15,0 21 0,0 0 0,0 0 16,-1 1-16,1 20 0,0-21 0,21 21 15,-21 1-15,21-1 0,0 0 16,0-20-16,0 20 0,21 0 0,0-21 16,0 1-16,1-1 0,-1 0 15,0 0-15,0 0 0,0 0 16,0-21-16,1 0 0,-1 0 0,0 0 16,0 0-16,0 0 0,0 0 0,1 0 15,-1-21-15,-21 0 0,21 21 16,0-21-16,0-21 0,0 20 0,-21 1 15,22-21-15,-1 21 0,0-22 0,-21 1 16,21 0-16,0-1 0,0 22 16,1-21-16,-1 21 0,0-22 0,0 22 15,0 21-15,0-21 0,1 21 0,20 0 16,-21 0-16,0 0 16,0 21-16,22-21 0,-22 21 0,0 22 0,-21-22 15,0 21-15,21-21 0,-21 22 16,0-22-16,0 21 0,0-21 15,0 22-15,0-22 0,-21 0 0,21 0 16,0 0-16,0 1 0,-21-1 0,21 0 16,-21-21-16,21-21 31,0 0-31,21-1 0,-21 1 16,21 0-16,0-21 0,0 21 15,-21-22-15,22 1 0,-1 0 16,0-1-16,-21 1 0,21 21 0,0-22 15,0 1-15,-21 21 0,22 0 0,-22 0 16,21-1-16,-21 44 31,0-1-15,0 0-16,0 0 0,0 0 0,-21 0 16,21 1-16,-22 20 0,22-21 0,0 21 15,0-20-15,0 20 0,0-21 16,0 21-16,0-20 0,0 20 0,0-21 15,0 0-15,22 0 0,-1 1 16,21-22-16,-21 0 0,0 0 16,22 0-16,-1 0 0,-21 0 15,22 0-15,-1-22 0,-21 22 0,21-21 0,1 0 16,-22 0-16,21-21 16,-21 20-16,1 1 0,-1-21 0,0 21 15,-21-22-15,0 1 0,0 21 0,0-21 16,0 20-16,0-20 0,0 21 15,0 0-15,0 0 0,0-1 0,-21 22 16,0 0 0,21 22-1,0-1-15,0 0 0,0 0 0,0 21 16,0-20-16,0-1 0,0 21 16,0-21-16,0 22 0,0-22 15,21 0-15,0 0 0,-21 0 0,21 0 16,0 1-16,0-22 0,1 0 15,-1 0-15,0 0 0,0 0 16,0 0-16,0-22 0,1 22 0,-1-21 16,0 0-16,0 0 0,0 0 0,0 0 15,1-1-15,-22 1 0,21-21 16,-21 21-16,21 0 0,-21-22 0,0 22 16,21-21-16,0 21 0,-21-22 0,21 22 15,1 0-15,-1 0 0,0 21 16,-21-21-16,21 21 0,0 0 15,0 0-15,1 0 0,-1 0 0,-21 21 16,0 0-16,21 0 16,-21 0-16,0 0 0,21 1 15,-21-1-15,0 0 32,0-42-17,0 0 1,0-1-16,0 1 15,0 0-15,0 0 16,-21 0-16,0 0 0,0-1 16,-1 1-1,1 21-15,0 0 16,0 0-16,21 21 16,-21 1-16,0-1 0,21 0 15,0 0-15,0 0 0,-22 0 0,1 22 16,21-22-16,0 21 0,0-21 0,0 22 15,0-22-15,0 21 0,0-21 16,0 22-16,0-22 0,0 0 0,21 0 16,1 0-16,-1 1 0,0-22 15,0 0-15,0 21 0,22-21 0,-22 0 16,21 0-16,-21 0 0,0 0 0,22-21 16,-22-1-16,0 1 0,21 21 15,-20-21-15,-1-21 0,0 21 16,0-1-16,0 1 0,-21-21 0,21 21 15,-21-22-15,22 22 0,-22-21 0,0 21 16,0 0-16,0-1 0,0 1 16,0 0-16,0 0 0,21 21 0,-21 21 31,0 0-31,0 0 16,0 1-16,0-1 0,0 0 0,-21 0 15,21 0-15,0 0 0,0 1 0,0 20 16,0-21-16,0 0 15,21 0-15,0 1 0,0-22 16,0 0-16,0 0 0,-21 21 0,22-21 16,-1 0-16,0 0 0,0 0 15,0-21-15,0 21 0,-21-22 0,22 1 16,-1 0-16,0 0 0,0 0 0,0 0 16,-21-22-16,0 22 0,21 0 15,-21 0-15,22-22 0,-22 22 0,0 0 16,0 0-16,0 0 0,0 0 0,0-1 15,0 44 17,-22-1-32,22 0 0,-21 0 0,21 0 15,0 0-15,0 22 16,0-22-16,0 0 0,0 21 0,0-20 16,0-1-16,0 21 0,0-21 0,0 0 15,21 1-15,1-22 0,-1 21 16,0-21-16,0 0 0,0 0 0,0 0 15,1 0-15,20 0 0,-21 0 0,0 0 16,22-21-16,-22-1 0,0 1 16,21 0-16,-21-21 0,1 21 0,-1-22 15,0 22-15,0-21 0,-21 21 0,21-22 16,0 1-16,-21 0 16,22-1-16,-22 1 0,21 0 0,-21-1 15,21 1-15,-21 0 0,0-1 0,21 1 16,-21 21-16,0 0 0,0-1 15,0 1-15,0 42 16,0 22 0,0-22-16,0 21 0,-21 1 0,21-1 15,0 0-15,0 1 0,0-1 0,0 0 16,0 1-16,-21-1 0,21 0 16,0 1-16,0-1 0,0 0 0,0 1 15,0-22-15,0 21 0,0-21 0,0 22 16,0-22-16,0 0 0,21 0 15,0 0-15,0-21 16,0 0-16,1 0 0,-1 0 0,21 0 16,-21-21-16,0 21 0,1-21 15,-1 0-15,0-22 0,0 22 16,-21 0-16,21-21 0,0 21 0,1-22 16,-1 22-16,-21 0 0,0-21 15,21 20-15,-21 1 0,21 0 0,-21 0 16,0 0-16,0 42 31,0 0-15,0 0-16,0 0 0,0 1 0,0-1 15,0 0-15,0 0 0,0 0 16,0 22-16,0-22 0,0 0 0,0 0 16,0 0-16,0 0 0,21 1 15,0-22-15,1 0 0,-1 0 16,0 0-16,0 0 0,0 0 15,0-22-15,1 1 0,-1 0 0,0 0 16,0 0-16,0 0 0,0-1 16,1 1-16,-1 0 0,0 0 0,-21-21 15,21 20-15,-21 1 0,21 0 0,-21 0 16,21 0-16,-21 0 16,0 42-1,0 0 1,0 0-16,-21 0 0,21 0 15,0 1-15,0-1 0,0 0 16,0 0-16,0 21 0,0-20 0,0-1 16,0 0-16,0 0 0,21 0 0,1 0 15,-1-21-15,0 22 0,0-22 16,0 0-16,0 0 0,1 0 0,-1 0 16,0 0-16,0 0 0,0 0 15,0-22-15,-21 1 16,0 0-16,0 0 0,0 0 15,0 0-15,0-1 0,0 1 0,-21 0 16,0 0-16,0-21 0,0 20 16,0 1-16,-1 0 0,1 21 0,0-21 15,0 21-15,0 0 0,0 0 0,-1-21 16,44 21 15,-1 0-15,0 0-16,21 0 0,-21-21 15,22-1-15,-22 22 0,21-21 0,-21 21 16,22 0-16,-1-21 0,0 21 0,-20 0 16,20 0-16,-21 0 15,21 0-15,-20 0 0,-1 0 0,0 0 16,0 21-16,0 0 0,-21 1 16,0-1-16,0 0 0,0 0 15,0 0-15,0 0 0,0 1 0,0-1 16,0 0-16,0 0 0,0 0 0,0 0 15,0 1-15,0-1 0,0 0 16,0 0-16,-21 0 0,21 0 16,0-42 31,0 0-32,0 0-15,0 0 0,0 0 0,0-22 16,0 22-16,21 0 0,-21-21 0,21 20 15,1-20-15,-1 21 0,0-21 16,21-1-16,-21 22 0,22-21 0,-22 21 16,21-1-16,-21 22 0,22-21 0,-22 21 15,0 0-15,0 0 0,-21 21 16,0 1-16,21-1 0,-21 0 0,0 0 16,22 0-16,-22 22 0,0-22 0,0 0 15,0 21-15,0-21 0,0 1 16,0-1-16,0 0 0,0 21 15,0-21-15,0 1 0,21-1 0,0 0 16,0-21-16,0 21 16,22-21-16,-22 0 0,0 0 15,0 0-15,0 0 0,22 0 0,-22-21 16,21 21-16,-21-21 0,0 0 16,22-1-16,-22 1 0,21 0 0,-21 0 15,22 0-15,-22-22 0,21 22 16,1-42-16,-22 20 0,-21 22 15,0-21-15,0 21 0,0 0 0,0-22 16,0 22-16,-21 21 16,-1 0-16,1 0 0,0 21 0,0 0 15,0 1-15,0-1 0,21 21 16,0-21-16,0 0 0,0 1 16,0 20-16,0-21 0,0 0 0,21 0 15,0-21-15,0 22 0,-21-1 16,21 0-16,0-21 0,-21 21 0,22 0 15,-1 0-15,-21 1 16,0-1-16,0 0 16,0 0-16,-21-21 0,-1 21 15,1 0-15,0-21 0,0 0 16,0 22-16,0-22 0,-1 0 16,1 0-1,0 0-15,21-22 16,0 1-16,0 0 15,0 0-15,-21 0 0,21 0 16</inkml:trace>
  <inkml:trace contextRef="#ctx0" brushRef="#br1" timeOffset="105234.57">12361 10266 0,'0'0'0,"-42"0"32,21 0 46,0 0-78,-1 0 15</inkml:trace>
  <inkml:trace contextRef="#ctx0" brushRef="#br1" timeOffset="105506.41">11176 10795 0,'0'21'0,"0"-42"0,0 63 0,21-42 16,21 0 0,-20 0-16,20 0 0,0 0 15,-21 0-15,22 0 0,-1-21 0,0 21 16,1 0-16,-1 0 0,-21-21 15,22 21-15,-22 0 0,0-21 0,0 21 16,0 0-16,-42 0 31,0 0-31,0 0 0,0 0 16</inkml:trace>
  <inkml:trace contextRef="#ctx0" brushRef="#br1" timeOffset="116229.84">14520 6900 0,'0'0'0,"-21"22"0,0-22 16,42 0 15,0 0-15,0 21-16,22-21 0,-1 0 15,-21 0-15,43 0 0,-22 0 0,22 0 0,-1 21 16,22-21-16,-22 0 16,22 0-16,0 0 0,-1 0 0,1 0 15,0 0-15,-22 0 0,22-21 0,-22 21 16,1 0-16,-22 0 0,0 0 16,1 0-16,-1-21 0,-21 21 0,0 0 15,1 0-15,-1 0 0,-21-22 31,-21 22-31,-1-21 16,1 0-16,0 21 16,0-21-16,0 21 0</inkml:trace>
  <inkml:trace contextRef="#ctx0" brushRef="#br1" timeOffset="116538.78">15600 6710 0,'0'21'16,"21"-21"-16,0 21 16,0-21-16,0 0 0,1 0 15,-1 21-15,0-21 0,0 0 0,0 0 16,0 0-16,1 0 0,-1 22 16,0-22-16,0 21 15,-21 0-15,0 0 0,0 0 16,0 0-16,0 1 15,0 20-15,-21-21 0,0 0 0,-22 0 16,22 22-16,-21-22 0,21 21 0,-22-21 16,1 22-16,0-22 0,-1 21 15,1-21-15,0 1 0,21-1 0,-22 0 16,22 0-16,0 0 0</inkml:trace>
  <inkml:trace contextRef="#ctx0" brushRef="#br1" timeOffset="117442.26">17018 6646 0,'0'-21'0,"0"42"0,0-63 16,0 21-16,0 0 15,0 0-15,0 42 31,0 0-31,0 21 16,0-21-16,0 22 0,0-22 16,0 21-16,0 1 0,0-1 0,0-21 15,0 21-15,0 1 0,0-22 16,0 0-16,0 21 0,0-20 0,0-1 16,0 0-16,0 0 0,0 0 0,0 0 15,21-21 16,0 0-31,0-21 0,-21 0 0,22 0 16,-1 0-16,0 0 0,0-1 16,0 1-16,0 0 0,1-21 0,-1 21 15,0-1-15,0-20 0,0 21 16,0-21-16,1 20 0,-1 1 0,-21 42 31,0 1-15,0-1-16,0 0 0,0 0 0,0 0 15,0 22-15,0-22 0,0 0 16,0 0-16,0 0 0,0 0 0,0 1 16,21-1-16,0 0 0,0 0 15,0 0-15,1-21 0,-1 0 16,0 0-16,21 0 0,-21 0 0,22 0 16,-22-21-16,21 21 0,1-21 15,-22 0-15,21 0 0,-21-1 0,0 1 16,22 0-16,-43-21 0,21 21 0,-21-22 15,0 1-15,0 0 0,0-1 16,0 22-16,-21-21 0,21-1 0,-43 22 16,22-21-16,0 21 0,0 21 15,0 0-15,-22 0 0,22 0 0,0 0 16,0 0-16,0 0 0,0 21 16,21 0-16,-22 0 0,22 0 15,0 1-15,0-1 0,22-21 16,-1 0-16,0 0 0,21 0 15,-21 0-15</inkml:trace>
  <inkml:trace contextRef="#ctx0" brushRef="#br1" timeOffset="117921.99">18246 6329 0,'0'0'0,"0"-21"0,-22 21 15,1 0 1,0 0-16,21 21 0,-21 0 15,21 0-15,-21 22 16,0-1-16,21 0 0,0 1 0,0-1 16,0 21-16,-22-20 0,22-1 15,0 0-15,0 1 0,0-1 0,0-21 16,0 22-16,0-22 0,0 21 0,0-21 16,0 0-16,0 1 0,0-1 15,0-42 16,0-1-15,0 1-16,0 0 0,22 0 16,-22-21-16,21 20 0,-21-20 15,21 0-15,0 21 0,0-22 16,0 1-16,1 21 0,20 0 0,-21-1 16,0 1-16,0 21 0,22 0 15,-22 0-15,0 0 0,0 21 0,0 1 16,1 20-16,-1-21 0,-21 21 15,0-20-15,0 20 0,21-21 0,-21 0 16,0 22-16,0-22 0,0 0 0,0 0 16,0 0-16,0 0 0,0 1 15,-21-1-15,21 0 16,0 0-16,0-42 31,21 0-15</inkml:trace>
  <inkml:trace contextRef="#ctx0" brushRef="#br1" timeOffset="118306.77">18775 6900 0,'0'0'15,"21"0"16,0 0-31,0 0 0,0 0 16,1 0-16,-1-21 16,0 21-16,-21-21 0,21 21 0,0-21 15,-21 0-15,0 0 16,21-1-16,-21 1 0,0 0 16,-21 21-1,0 0-15,0 21 16,0 0-16,0 1 0,21-1 15,-22 0-15,1 0 0,21 0 16,-21 22-16,21-22 0,0 0 16,0 0-16,0 0 0,0 0 0,0 1 15,21-1 1,0-21-16,1 0 0,-1 0 16,21 0-16,-21 0 0,0 0 15,1 0-15,-1-21 0,21-1 16,-21 22-16,22-21 0</inkml:trace>
  <inkml:trace contextRef="#ctx0" brushRef="#br1" timeOffset="118745.51">19431 6689 0,'-21'0'16,"0"21"-1,21 0-15,0 0 16,0 0-16,0 1 0,0-1 0,0 0 15,0 0-15,0 0 0,0 0 0,-22 1 16,22-1-16,0 0 0,0 0 16,0 0-16,0 0 0,0 1 15,-21-1-15,21-42 63,0-1-63,0 1 15,0 0-15,0 0 0,21-21 0,-21 20 16,43-20-16,-22 21 0,0-21 16,21-1-16,1 1 0,-1 0 0,-21 20 15,22 1-15,-1 0 0,0 0 16,-21 21-16,22 0 0,-22 21 0,0 0 16,0 22-16,-21-22 0,0 21 0,0 0 15,0 1-15,0-22 0,0 21 16,0 1-16,0-22 0,0 21 0,0-21 15,-21 22-15,21-22 0,-21 0 16,0 0-16,21 0 0,-21 0 16,21 1-16</inkml:trace>
  <inkml:trace contextRef="#ctx0" brushRef="#br1" timeOffset="120309.9">21061 6541 0,'0'0'0,"0"-22"0,-21 22 0,21-21 16,-22 21-1,22 21 1,0 1-16,0 20 0,0-21 0,0 21 16,0 1-16,0-22 0,0 21 15,0 1-15,0-22 0,0 21 0,0-21 16,0 0-16,0 1 0,0 20 15,0-21-15,0 0 16,22-21 15,-1-21-31,-21 0 16,21 21-16,0-21 0,-21 0 0,21-1 16,0-20-16,1 21 0,-22 0 15,21-22-15,0 22 0,-21-21 0,21 21 16,-21 0-16,21-1 0,0 22 15,-21 22 1,0-1-16,0 0 0,0 0 16,0 0-16,0 22 0,0-22 15,0 0-15,0 21 0,22-21 16,-22 1-16,21-1 0,-21 0 0,21 0 16,0 0-16,0 0 0,0-21 15,1 0-15,-1 0 0,0 0 16,0 0-16,0 0 0,0 0 0,1 0 15,-1 0-15,0-21 0,0 21 16,0-21-16,0 0 0,1 0 0,-1 0 16,-21-22-16,21 22 0,0-21 0,0 21 15,-21-22-15,21 1 0,1 0 16,-22-1-16,0 1 0,21 0 0,-21 20 16,21 1-16,-21 0 15,0 42 1,0 0-16,-21 1 0,21 20 15,-21-21-15,21 21 0,0 1 16,0-1-16,0 0 0,0-20 0,0 20 16,0-21-16,0 21 0,0-20 15,0-1-15,0 0 0,21 0 0,0 0 16,0-21-16,0 21 0,0-21 0,1 0 16,-1 0-16,21 0 0,-21 0 15,0 0-15,1 0 0,-1 0 0,0 0 16,0-21-16,0 21 0,0-21 15,-21 0-15,22 0 0,-1 0 16,0-22-16,-21 22 0,21 0 0,-21-21 16,21-1-16,-21 22 0,0-21 15,21 21-15,-21-22 0,0 22 0,0 0 16,0 42 0,-21 0-16,21 0 15,-21 1-15,0 20 0,21-21 0,-21 21 16,21-20-16,0 20 0,0-21 15,0 21-15,0-20 0,0-1 0,0 0 16,0 0-16,0 0 0,0 0 0,0 1 16,21-22-16,0 21 15,0-21-15,0 0 0,1 0 0,-1 0 16,0 0-16,0 0 0,0-21 16,0-1-16,1 22 0,-1-21 15,0 0-15,0 0 0,21 0 0,-20 0 16,-1-22-16,0 22 0,0 0 15,0-21-15,0 20 0,1-20 0,-1 21 16,0 0-16,0 0 0,0 21 0,0 0 16,1 0-16,-22 21 15,0 0 1,0 0-16,0 0 16,0 0-16,0 1 0,0-1 0,0 0 15,0 0-15,0 0 0,21 0 0,-21 1 16,21-22-16,0 0 15,-21 21-15,21-21 0,0 0 0,1 0 16,-1 0-16,0 0 16,0 0-16,0 0 0,0-21 0,1 21 15,20-22-15,-21 1 0,0 21 0,0-21 16,22 0-16,-22 0 0,0 0 16,0-1-16,0 1 0,-21 0 0,0 0 15,22 0-15,-44 21 31,1 21-31,21 0 16,-21 0-16,21 0 16,0 1-16,0-1 0,0 0 0,0 0 15,0 0-15,0 0 16,21-21 0,0 0-16,1 0 15,-1 0-15,0 0 16,0 0-16,0 0 0,0 0 15,1 0-15,-22-21 110</inkml:trace>
  <inkml:trace contextRef="#ctx0" brushRef="#br1" timeOffset="121118.59">24024 6731 0,'0'0'0,"-21"0"16,0 0-16,0-21 0,-1 0 0,1 0 15,21-1 1,0 1-16,0 0 0,0 0 0,21 0 15,1 0-15,-1-1 0,-21 1 16,42 0-16,0 0 16,-20 0-16,-1 21 0,0 0 0,0 0 15,0 0-15,0 0 16,-21 21-16,0 0 0,0 21 0,0-20 16,0 20-16,0-21 0,0 21 0,0 1 15,0-22-15,0 21 0,0-21 16,0 1-16,0-1 0,0 21 0,0-21 15,0 0-15,22 1 16,-1-22-16,0 0 0,0 21 16,0-21-16,0 0 0,1 0 0,-1 0 15,0 0-15,0 0 0,0-21 16,22 21-16,-22-22 0,0 1 0,0 0 16,0 21-16,-21-42 0,21 21 0,1-1 15,-1 1-15,0 0 0,0-21 16,-21 21-16,21-1 0,-21-20 0,21 21 15,-21 0-15,0 0 16,0 42 0,0 0-16,-21 0 15,21 0-15,-21 22 0,21-1 0,0-21 16,0 21-16,0 1 0,0-1 16,0 0-16,0 1 0,0 20 15,0-20-15,0 20 0,0 1 0,0-1 16,0 1-16,0-1 0,0 1 0,0-22 15,0 21-15,0 1 0,0-22 16,0 22-16,0-22 0,0 22 0,0-22 16,-21 0-16,21 1 0,-21-1 0,0 0 15,-1-21-15,1 22 0,-21-22 16,21 0-16,0 0 0,-22 0 0,22-21 16,-21 0-16,21 0 0,-22 0 0,22 0 15,-21 0-15,-1-21 0,22 0 0,-21-21 16,21 21-16,-22-22 15,22 1-15,0 0 0,0-1 0,21-20 16,0 20-16,0-20 0,0 21 0,21-1 16,0-20-16,0 20 0,22-20 15,-22 21-15,21-1 0</inkml:trace>
  <inkml:trace contextRef="#ctx0" brushRef="#br1" timeOffset="121962.72">24934 6414 0,'0'0'0,"-21"0"0,-21 0 0,21 0 0,-1 0 16,1 0-16,-21 21 0,21 0 15,0 0-15,-1 0 0,1 22 0,21-22 16,-21 21-16,0-21 0,21 0 15,-21 22-15,21-22 0,0 0 0,0 21 16,0-20-16,0-1 0,0 0 16,0 0-16,21-21 0,0 0 15,0 21-15,22-21 0,-1 0 16,-21 0-16,21 0 0,1 0 0,-1 0 16,0 0-16,1 0 0,-1-21 15,-21 0-15,22 0 0,-22 0 0,0-1 16,0 1-16,0 0 0,-21-21 15,0 21-15,0-22 0,0 22 0,0-21 16,0 21-16,-21-22 0,0 22 16,0 21-16,0 0 0,-22 0 0,22 0 15,-21 0-15,-1 0 0,1 21 16,21 0-16,-21 1 0,-1-1 0,22 21 16,0-21-16,0 22 0,0-22 15,-1 21-15,22-21 0,0 0 0,0 22 16,0-22-16,0 0 0,22 0 15,20 0-15,-21-21 0,0 0 16,22 22-16,-1-22 0,-21 0 16,21 0-16,-20 0 0,20 0 0,0 0 15,-21-22-15,22 1 0,-22 21 16,0-21-16,21 0 0,-20 0 0,-1 0 16,0-1-16,21-20 0,-21 21 15,1-21-15,-22 20 0,21 1 0,-21-21 16,21 21-16,-42 42 31,0 0-31,-1 0 0,22 0 16,0 1-16,-21-1 15,21 0-15,0 0 0,-21 0 0,21 0 16,0 1-16,0-1 0,0 0 16,0 0-16,0 0 15,21-21-15,0 0 0,1 0 16,-1 0-16,0 0 15,0 0-15,0-21 0,0 0 0,1 21 16,-1-21-16,-21 0 0,21-1 0,0 1 16,0 0-16,-21 0 0,0 0 15,0 0-15,0-1 0,0 44 32,-21 20-32,0-21 15,0 0-15,0 22 0,21-22 0,-22 0 16,22 21-16,-21-21 0,21 1 15,0-1-15,0 0 0,0 0 16,21-21-16,1 0 0</inkml:trace>
  <inkml:trace contextRef="#ctx0" brushRef="#br1" timeOffset="122845.77">15854 8424 0,'0'0'0,"21"0"0,0 0 16,0 0-16,0 0 0,1 0 15,-1-21-15,0 21 0,0-21 0,21 0 16,-20 0-16,-1 0 0,0-1 16,0 1-16,0 0 0,-21 0 0,21-21 15,-21 20-15,0-20 0,0 21 16,0-21-16,-21 20 0,-21 1 0,21 0 16,0 0-16,-1 0 0,-20 21 15,21 0-15,-21 0 0,-1 0 0,22 21 16,-21 0-16,21 21 0,-22-20 15,22 20-15,0 0 0,0 1 16,-22-1-16,43-21 0,-21 21 0,21 1 16,-21-22-16,21 21 0,0-21 0,0 1 15,0-1-15,0 0 0,21-21 16,0 0-16,1 21 0,-1-21 0,21 0 16,-21 0-16,0 0 0,22-21 0,-22 21 15,21-21-15,-21 0 0,22-1 16,-22 1-16,21 0 0,-21 0 0,1 0 15,-1 0-15,-21-1 0,0 1 0,21 0 16,-21-21-16,0 21 16,0-1-16,0 1 0,21 21 0,-21 21 31,0 1-31,0-1 0,0 0 16,0 0-16,0 0 0,0 0 0,0 1 15,0-1-15,0 0 0,0 0 16,0 0-16,21 0 0,-21 1 0,21-1 15,-21 0-15,22-21 0,-1 0 16,0 0-16</inkml:trace>
  <inkml:trace contextRef="#ctx0" brushRef="#br1" timeOffset="123238.09">16425 8276 0,'0'-21'16,"0"42"-16,0-63 0,0 21 0,0 0 0,0-1 15,0 1-15,0 0 0,21 21 16,-21-21-16,22 0 0,-1 0 16,0 21-16,21 0 0,-21-22 15,1 22-15,20 0 0,-21 0 0,21 0 16,-20 22-16,-1-22 0,21 42 0,-21-21 16,0 0-16,1 0 0,-1 22 15,-21-22-15,0 21 0,21-21 0,-21 22 16,0-22-16,0 0 15,0 0-15,-21 0 0,21 1 0,-21-1 16,21 0-16,-22-21 0,1 0 0,21-21 31,0 0-15,0-1-16,0 1 0,0 0 0,0 0 16,0-21-16,0 20 0,0-20 15,0 21-15,21-21 0,1-1 0,-1 22 16,-21-21-16,21 21 0,0-22 0,0 22 15,0 0-15,1 21 0,-1 0 16,0 0-16,0 0 0,0 0 0,0 0 16,1 0-16,-1 21 15</inkml:trace>
  <inkml:trace contextRef="#ctx0" brushRef="#br1" timeOffset="123578.9">17251 8319 0,'63'0'31,"-42"-22"-31,1 1 0,-1 0 16,0 0-16,0 0 0,0 0 16,0-1-16,-21 1 15,0 0-15,22 0 0,-22 0 0,0 0 16,0-1-16,-22 22 0,1 0 15,0 0-15,0 0 16,0 22-16,0-1 0,-22 0 0,43 0 16,-21 0-16,0 0 0,0 22 0,21-22 15,0 0-15,0 0 0,0 0 16,0 1-16,0-1 0,0 0 0,0 0 16,21-21-16,0 21 15,0-21-15,22 0 0,-22 0 0,0 0 16,0 0-16,0 0 0,22-21 15,-22 0-15,21 0 0,0 21 16</inkml:trace>
  <inkml:trace contextRef="#ctx0" brushRef="#br1" timeOffset="124217.81">18754 8065 0,'0'0'0,"-22"0"0,22-22 16,-21 22-16,21-21 15,-21 0-15,21 0 0,0 0 16,0 0-16,0-1 0,0 1 0,0 0 15,21 0-15,0 0 0,1 0 16,-1 21-16,21 0 0,-21 0 0,0 0 16,1 0-16,20 0 0,-21 21 15,0-21-15,0 42 0,1-21 0,-1 0 16,0 22-16,-21-1 0,0-21 16,21 22-16,-21-1 0,0-21 15,0 21-15,0 1 0,0-22 0,0 0 16,0 0-16,-21 22 0,21-22 15,-21 0-15,0-21 16,-1 0 0,22-21-16,-21 21 15,21-21-15,0-1 0,0-20 16,0 21-16,0-21 0,0 20 0,21-20 16,1 0-16,-1-1 0,21 1 15,-21 0-15,22-1 0,-22 22 0,21-21 16,0 21-16,1 21 0,-22-21 15,21 21-15,1 0 0,-22 0 16,21 0-16,-21 21 0,0 0 0,1 0 16,-1 21-16,0-20 0,-21 20 0,0 0 15,0-21-15,0 22 0,0-1 16,0 0-16,0-20 0,-21 20 0,0-21 16,-1 0-16,1 0 0,0 1 0,21-1 15,0 0-15,-21-21 0,42 0 31,0-21-15,0 0-16,22-1 0,-22 1 0</inkml:trace>
  <inkml:trace contextRef="#ctx0" brushRef="#br1" timeOffset="124619.57">20066 7789 0,'0'-21'0,"0"42"0,0-63 16,-21 42-1,0 0-15,-1 21 16,22 0-16,-21 1 0,0-1 0,0 21 16,0-21-16,21 22 15,0-1-15,-21 0 0,21-21 0,-22 22 0,22-1 16,0-21-16,0 22 0,0-22 16,0 0-16,0 0 0,0 0 15,22-21-15,-1 21 0,0-21 0,0 0 16,0 0-16,0 0 0,1 0 15,20 0-15,-21-21 0,0 0 0,0 0 16,1 0-16,20 0 0,-21-1 0,0-20 16,0 0-16,-21 21 0,0-22 15,0 1-15,0 0 0,0 20 0,0-20 16,-21 21-16,0 0 0,0 0 0,0-1 16,-22 22-16,22 0 0,-21 0 15,21 0-15,0 0 0,-1 0 0,-20 22 16,42-1-16,-21 0 0,21 0 15,-21 0-15,21 0 0,0 1 16,0-1-16,0 0 0,21 0 0,0 0 16,0 0-16,0-21 0,1 0 15,-1 0-15,21 0 0</inkml:trace>
  <inkml:trace contextRef="#ctx0" brushRef="#br1" timeOffset="124881.5">20870 7557 0,'0'0'0,"0"-22"0,0-20 31,-21 63-31,21 0 16,-21 1-16,0 20 0,21-21 16,-21 21-16,-1 1 0,22-1 0,-21 0 15,0 1-15,21 20 0,-21-20 0,21-1 16,0 0-16,0 1 0,-21-1 15,21 0-15,0-21 0,0 1 0,0-1 16,21 0-16,0 0 0,0-21 16,0 0-16,1 0 0,-1 0 0,21 0 15,-21 0-15,0-21 0,22 0 0,-22 0 16,0-1-16</inkml:trace>
  <inkml:trace contextRef="#ctx0" brushRef="#br1" timeOffset="125066.4">20722 7768 0,'-42'0'0,"84"0"0,-105 0 16,41 0-16,1 0 0,42 0 31,1 0-31,20 0 16,-21 0-16,21 0 0,1 0 0,-22 0 15,21 0-15,1 0 0,-1 0 16,-21-21-16,21 21 0,-20 0 0,-1-21 15</inkml:trace>
  <inkml:trace contextRef="#ctx0" brushRef="#br1" timeOffset="126906.79">22056 8086 0,'0'0'0,"-22"21"0,1 64 32,21-64-32,0-42 31,21 21-16,1-22-15,-1 1 0,0 0 16,0 0-16,0 0 0,0 0 0,1-22 16,-1 22-16,0-21 0,0-1 15,-21 22-15,21-21 0,-21 21 0,0-22 16,0 22-16,0 0 0,0 0 0,0 0 16,0 0-16,-21 21 15,21 21-15,-21 0 16,21 0-16,-21 0 0,0 0 0,21 1 15,0 20-15,-22-21 0,22 21 16,-21 1-16,21-22 0,0 21 0,0-21 16,0 22-16,0-22 0,0 0 15,0 0-15,21 0 0,1-21 0,-1 0 16,0 22-16,0-22 0,0 0 0,0 0 16,1 0-16,20 0 0,-21-22 15,0 1-15,0 0 0,1 0 0,20 0 16,-21 0-16,0-22 0,0 22 15,1-21-15,20 21 0,-21-22 16,21 22-16,-20-21 0,20 21 0,-21-1 16,21 1-16,-20 21 0,-1 0 15,0 0-15,0 0 0,0 0 0,0 21 16,1 1-16,-22 20 0,0-21 16,0 0-16,0 22 0,0-22 15,0 21-15,-22-21 0,1 22 0,21-22 16,0 21-16,-21-21 0,0 0 0,21 1 15,-21-1-15,21 0 16,0-42 15,0 0-31,21-1 16,0-20-16,0 21 0,0 0 16,1-22-16,-1 22 0,0-21 15,0 21-15,0-22 0,22 1 0,-22 21 16,-21 0-16,21 0 0,0-1 0,-21 1 15,21 21-15,-21 21 32,-21 1-32,21-1 0,-21 0 15,21 21-15,-21-21 0,21 22 0,0-22 16,0 21-16,0 1 0,0-22 0,0 0 16,21 21-16,0-21 15,0 1-15,0-1 0,22-21 0,-22 21 16,0-21-16,21 21 0,-20-21 0,20 0 15,-21 0-15,0 0 0,22 0 16,-22-21-16,0 0 0,0 0 0,0-1 16,0 1-16,1 0 0,-1 0 0,0-21 15,0 20-15,0-20 0,0 21 16,1-21-16,-1-1 0,0 22 0,0-21 16,0 21-16,0-1 0,-21 1 15,22 21-15,-1 0 0,-21 21 31,0 1-15,0-1 0,0 0-16,0-42 47,0 0-32,0-1-15,0 1 16,0 0-16,0 0 15,-21 21 1,-1 0-16,1 0 16,0 0-16,0 21 15,0 0-15,0-21 0,21 21 16,-22 1-16,1 20 0,0-21 0,0 0 16,21 22-16,0-22 0,-21 21 0,21-21 15,0 0-15,0 22 0,0-22 16,0 0-16,0 0 0,21 0 0,0-21 15,0 22-15,0-22 0,1 0 16,-1 0-16,21 0 0,-21 0 0,22 0 16,-22 0-16,21 0 0,0 0 0,-20 0 15,20-22-15,0 1 16,-21 0-16,22 0 0,-22 0 0,0 0 16,0-22-16,0 22 0,1-21 0,-22 21 15,21-1-15,-21 1 0,0 0 16,0 0-16,-21 21 15,-1 0 1,1 0-16,21 21 0,-21 0 16,0-21-16,0 43 0,21-22 0,0 0 15,0 0-15,-21 0 0,21 0 16,0 22-16,0-22 0,0 0 0,0 0 16,21 0-16,0 1 0,0-22 15,0 0-15,0 0 16,1 0-16,20 0 0,-21 0 0,0 0 15,22-22-15,-22 22 0,21-21 0,-21 0 16,0 0-16,1 0 16,20 0-16,-42-22 0,21 22 0,0 0 15,0-21-15,-21 20 0,22 1 0,-22 0 16,0 0-16,0 0 0,0 0 16,0 42 15,0 0-31,0 0 0,0 0 0,-22 0 15,22 22-15,0-22 0,-21 21 0,21 1 16,0-1-16,0 21 0,0-20 16,0-1-16,-21 0 0,21 22 0,0-22 15,-21 1-15,21 20 0,0-21 16,0 22-16,0-22 0,0 22 0,-21-1 16,21 1-16,0-1 0,-21-20 15,21 20-15,0 1 0,-22-22 0,1 0 16,0 1-16,0-1 0,21-21 0,-21 0 15,0 0-15,21 1 0,-22-1 0,22-42 32,0-1-17,0 1-15,22 0 0,-1 0 0,0-21 16,-21 20-16,21-20 16,0 0-16,0-1 0,1-20 0,-1-1 15</inkml:trace>
  <inkml:trace contextRef="#ctx0" brushRef="#br1" timeOffset="127214.2">24617 7789 0,'0'-21'0,"0"42"0,0-63 0,0 21 16,0 0 0,21 21-16,0 0 0,0 0 15,0 0-15,1 0 0,20 0 0,0 21 16,-21-21-16,22 21 15,-1 0-15,-21 0 0,0 22 0,1-22 16,-1 21-16,-21-21 0,0 22 0,0-22 16,0 21-16,-21-21 0,-1 22 15,-20-22-15,21 0 0,-21 0 0,20-21 16,-20 21-16,0 1 0,21-22 0,-22 0 16,22 0-16,0 0 0,0 0 15,0 0 1,42-22-1,-21 1-15,21 0 16,0 0-16,21 0 0</inkml:trace>
  <inkml:trace contextRef="#ctx0" brushRef="#br1" timeOffset="128241.61">25188 7430 0,'0'0'0,"0"-22"0,-21 44 31,21-1-31,0 0 0,-21 21 16,0-21-16,21 22 0,-21-1 0,21 0 15,0 1-15,0-1 0,-22 0 16,22 1-16,0-1 0,-21 0 0,21 1 16,0-22-16,0 21 0,0-21 15,0 22-15,0-22 0,0 0 16,21-21-16,1 21 0,-22 0 0,21-21 15,0 0-15,0 0 0,0 0 16,0 0-16,1 0 0,-1-21 0,0 0 16,0 21-16,0-21 0,-21 0 0,21 0 15,1-1-15,-1-20 0,-21 21 16,0 0-16,21 0 0,-21-1 0,21 1 16,-21 0-16,0 42 31,0 0-16,0 1-15,0-1 16,0 0-16,0 0 0,0 0 16,0 0-16,0 1 15,21-1 1,0-21 0,1 0-16,-1-21 15,0-1-15,-21 1 16,0 0-16,21 0 0,-21 0 15,21 21-15,-21-21 16,0 42 15,0 0-31,-21 0 16,21 0 0,0 0-16,0 1 0,0-1 15,0 0-15,21-21 16,0 21-16,1-21 15,-1 0-15,0 0 16,0 0-16,0 0 0,0-21 16,1 0-16,-44-127 62,1 148-62,0 0 16,0 0-16,0 0 0,0 21 15,-1 0-15,22 0 16,-21 0-16,21 0 0,-21 1 0,21-1 16,0 0-16,0 0 15,0 0-15,0 0 16,0 1-16,21-1 0,0 0 16,-21 21-16,0-21 0,0 1 0,22-1 15,-22 21-15,21-21 0,-21 22 16,0-1-16,0-21 0,0 21 15,0 1-15,0-1 0,0 0 0,0 1 16,0-1-16,-21 0 0,-1 1 0,1-1 16,21 0-16,-21 1 0,0-1 15,21 0-15,-21 1 0,0-22 0,-22 21 16,22-21-16,0 1 0,-21-1 0,20 0 16,-20 0-16,21-21 0,-21 0 15,20 0-15,1 0 0,0 0 0,0 0 16,0 0-16,0 0 0,-1-21 0,22 0 15,0 0-15,0-1 0,0-20 16,0 21-16,0-21 0,0-1 0,0 1 16,0 0-16,22-22 0,-1 1 15,0 20-15,0-20 0</inkml:trace>
  <inkml:trace contextRef="#ctx0" brushRef="#br1" timeOffset="128454.49">25442 7451 0,'0'0'0,"-21"0"0,0-21 0,0 21 15,21 21 63</inkml:trace>
  <inkml:trace contextRef="#ctx0" brushRef="#br1" timeOffset="128685.36">24701 7726 0,'0'0'0,"0"42"31,22-42-31,-1 0 0,0 0 16,21 0-16,-21 0 0,22 0 0,-22 0 15,21 0-15,-21 0 0,22 0 16,-22 0-16,21 0 0,-21 0 0,1 0 16,-1 0-16,0 0 0,0 0 0,-42 0 31,0 0-31</inkml:trace>
  <inkml:trace contextRef="#ctx0" brushRef="#br1" timeOffset="129827.08">15896 9335 0,'0'0'0,"-21"-22"0,0-20 15,21 21-15,-21 0 0,21 0 16,0-1-16,-22 1 0,1 21 31,21 21-31,0 22 0,0-22 0,0 21 16,0 1-16,0-1 15,0 0-15,0 22 0,0-22 0,0 22 16,-21-22-16,21 21 0,-21-20 0,21-1 16,-21 0-16,21 1 0,0-22 15,0 0-15,0 0 0,0 0 0,0 1 16</inkml:trace>
  <inkml:trace contextRef="#ctx0" brushRef="#br1" timeOffset="130627.2">15388 9758 0,'0'0'0,"0"-21"0,0 0 15,0-1 1,21 22-16,0 0 0,1 0 0,-1-21 15,21 21-15,-21-21 0,22 21 0,-1-21 16,0 0-16,22 0 0,-1-1 16,1 1-16,-1 0 0,1 0 0,-1 0 15,1 0-15,-1-1 0,1 1 16,-1 0-16,-20 0 0,-22 0 0,21 0 16,-21-1-16,-21 1 0,0 0 0,0 0 15,0 0-15,-21 21 16,0 0-16,0-21 0,0 21 15,-1 0-15,1 0 0,0 21 0,0-21 0,0 21 16,0 21-16,-1-21 16,22 1-16,-21 20 0,21 0 0,0 1 15,0-1-15,0 21 0,0-20 0,0-1 16,0 0-16,0 1 0,0-1 16,0 0-16,0 1 0,0-22 0,0 0 15,0 0-15,0 0 0,0 1 16,0-1-16,21-42 31,-21-1-31,22 1 16,-1 0-16,-21-21 0,21 21 15,-21-22-15,21 22 0,0-21 0,0-1 0,1 1 16,20 0-16,-21 21 16,0-22-16,22 22 0,-22 0 0,0 21 15,21 0-15,-21 0 0,1 0 0,-1 0 16,0 21-16,-21 0 15,21 22-15,-21-22 0,0 0 0,0 21 16,0-21-16,0 1 0,0-1 0,0 21 16,21-21-16,-21 0 0,21-21 15,-21 22-15,22-1 0,-1-21 0,0 0 16,0 0-16,0 0 0,0 0 16,1 0-16,-1 0 0,21 0 15,-21-21-15,0-1 0,22 1 0,-22 0 16,21 0-16,-21 0 0,1 0 0,-1-22 15,0 22-15,0 0 0,-21-21 16,0 20-16,0 1 0,0-21 0,0 21 16,0 0-16,0-1 0,-21 22 0,0 0 15,0 0-15,-1 0 16,1 0-16,21 22 0,0-1 0,-21 0 16,21 0-16,0 21 0,0-20 15,0 20-15,0-21 0,0 21 0,0-20 16,0-1-16,21 0 0,-21 0 15,21 0-15,1 0 0,-1-21 0,0 0 16,21 22-16,-21-22 0,1 0 16,20 0-16,0 0 0,-21 0 0,22 0 15,-1-22-15,-21 22 0,22-21 16</inkml:trace>
  <inkml:trace contextRef="#ctx0" brushRef="#br1" timeOffset="130851.07">17928 9398 0,'0'21'16,"0"0"-16,0 22 15,0-22-15,0 0 16,0 0-16,0 0 0,-21 22 0,21-22 16,-21 0-16,21 0 0,0 0 0,0 1 15,0-1-15,0-42 47,0-1-47,0 1 16,0 0-16</inkml:trace>
  <inkml:trace contextRef="#ctx0" brushRef="#br1" timeOffset="131010.98">17843 9292 0,'0'-21'0,"0"42"0,0-63 0,-21 21 0,21 0 16,-21 21-16,0 0 15,21 21 1,0 0 0,0 0-1,21-21-15,0 0 0,0 21 16,1-21-16,-1 0 0</inkml:trace>
  <inkml:trace contextRef="#ctx0" brushRef="#br1" timeOffset="131426.57">18097 9377 0,'0'0'0,"0"21"0,0 0 0,0 0 0,0 1 15,0-1-15,0 0 0,0 0 0,0 0 16,0 0-16,0 1 0,0-1 16,0 0-16,0 0 0,0 0 0,0 0 15,0 1-15,-21-22 16,21 21-16,0-42 31,0-1-31,0 1 0,0 0 16,0 0-16,0 0 0,0 0 0,21-22 15,1 22-15,-1-21 0,0 21 0,0-22 16,0 22-16,0 0 0,22 0 16,-22 0-16,21-1 0,-21 22 15,1 0-15,20 0 0,-21 0 0,0 22 16,0-1-16,1 0 0,-1 0 0,-21 0 15,0 22-15,0-22 0,0 21 16,0-21-16,0 22 0,0-22 0,-21 0 16,21 0-16,-22 0 0,22 0 0,-21 1 15,21-1 1,0-42 15,21 21-31,1-22 16,-1 1-16</inkml:trace>
  <inkml:trace contextRef="#ctx0" brushRef="#br1" timeOffset="131765.68">18859 9271 0,'0'0'0,"0"-21"16,0 42 15,0 0-31,0 0 0,0 1 15,0-1-15,0 21 0,0-21 0,0 22 16,0-1-16,0 0 0,0 1 16,0 20-16,0-21 0,0 22 15,0-22-15,0 22 0,0-1 0,0-20 16,-21 20-16,21 1 0,0-1 0,0 1 16,-21-1-16,21 1 0,-21-1 0,21 1 15,0-1-15,0 1 0,-21-1 16,0-21-16,21 22 0,-22-22 0,22 1 15,0-22-15,0 0 0,0 0 0,-21 0 16,21-42 0,0 0-1,0 0-15,0 0 0,21-1 0,1-20 16,-22 0-16,21-1 0,-21-20 0,21 21 16</inkml:trace>
  <inkml:trace contextRef="#ctx0" brushRef="#br1" timeOffset="132049.51">18775 9589 0,'-21'-64'16,"42"128"-16,-42-170 0,21 63 0,0 1 16,0 0-16,0-1 0,0 22 0,0-21 15,0 21-15,21 0 0,0-1 0,0 22 16,0-21-16,0 21 16,22 0-16,-22 0 0,0 0 0,21 0 15,-20 21-15,-1 1 0,21-1 0,-21 21 16,0-21-16,-21 22 0,0-22 15,0 21-15,0 0 0,0-20 0,0 20 16,0-21-16,-21 21 0,0-20 0,0-1 16,-21 0-16,20 0 0,1 0 15,0-21-15,21-21 32,0 0-32,21 0 15,-21 0-15,21-1 0,1-20 0,-1 21 16</inkml:trace>
  <inkml:trace contextRef="#ctx0" brushRef="#br1" timeOffset="132685.89">19410 9208 0,'0'0'0,"0"84"32,0-63-32,0 1 0,0-1 0,0 21 15,-21-21-15,21 0 0,0 1 16,0 20-16,0-21 0,0 0 0,0 0 15,0 1-15,0-1 16,21-21-16,0 0 16,0 0-16,0 0 0,0 0 15,1 0-15,-1 0 0,0-21 16,0-1-16,0 1 0,0 0 0,1 0 16,-1 0-16,0 0 0,-21-22 0,21 22 15,0 0-15,-21 0 0,0 0 16,0-1-16,21 22 0,-21 22 31,0-1-31,0 0 0,-21 0 16,21 0-16,0 0 0,0 22 0,0-22 15,-21 0-15,21 0 0,0 22 0,0-22 16,0 0-16,0 0 0,21 0 16,0-21-16,1 21 0,-1-21 15,0 0-15,0 0 0,21 0 0,-20 0 16,-1 0-16,21 0 0,-21 0 15,0-21-15,1 0 0,-1-21 0,0 21 16,0-1-16,0-20 0,0 0 0,1-1 16,-1 1-16,-21 0 0,21-1 15,0-20-15,0 21 0,-21-22 0,21 22 16,-21-22-16,22 22 0,-22 21 0,0-22 16,0 22-16,0 0 0,0 42 15,0 0 1,0 1-16,0 20 0,0 0 15,-22 1-15,1-1 0,21 21 16,-21-20-16,21-1 0,0 0 0,0 1 16,0-1-16,0 0 0,0-20 0,0 20 15,0-21-15,0 21 0,0-20 16,0-1-16,21 0 0,0-21 0,1 21 16,-1-21-16,0 0 0,0 0 15,0-21-15,0 21 16,1-21-16,-22 0 0,0-1 0</inkml:trace>
  <inkml:trace contextRef="#ctx0" brushRef="#br1" timeOffset="132865.98">20151 9271 0,'0'0'0,"-22"0"16,1-21-1,42 21 1,1 0-16,-1 0 15,0-21-15,0 21 0,0 0 0,22 0 16,-22-21-16,0 21 0,0-22 16,0 22-16,0-21 0,1 21 0,-1-21 15,0 21-15</inkml:trace>
  <inkml:trace contextRef="#ctx0" brushRef="#br1" timeOffset="133637.91">21357 9186 0,'0'0'16,"21"-21"0,22 21-16,-22-21 15,21 0-15,22 0 0,-22 0 16,21-1-16,-20 1 0,20 0 0,-20 0 16,-1-21-16,0 20 0,1-20 0,-1 0 15,-21 21-15,0-22 0,-21 1 16,0 0-16,0 20 0,0-20 0,0 21 15,0 0-15,0 0 0,0-1 16,-21 22-16,0 0 16,0 0-16,0 0 0,-22 22 0,22 20 15,0-21-15,0 43 0,0-22 16,-1 21-16,1 1 0,0 21 0,21-22 16,0 1-16,0 20 0,0-20 0,0-1 15,0 22-15,0-22 0,0 22 16,0 0-16,0-22 0,0 22 0,0-22 15,0 22-15,0-21 0,0 20 0,0-20 16,0-1-16,0 22 0,0-22 0,0 22 16,-21-21-16,21-1 0,-21 1 15,21-22-15,0 0 0,0 1 0,0-22 16,0 21-16,21-21 16,0-21-16,21 0 0,-20 0 0,20-21 15,-21 0-15,21 0 0,1 0 16,-22-1-16,21-20 0,-21 0 0,22-1 15,-22 1-15,0-21 0,0 20 0,0-20 16,-21-1-16,22 1 0,-22-1 16,0 1-16,0-1 0,-22-20 0,1 20 15,0-21-15,-21 22 0,-1-1 0,1 1 16,0 21-16,-1-1 0,1 1 16,0 21-16,-1 0 0,1-1 15,21 22-15,0 0 0,0-21 0,42 21 31,21 0-31,-21 0 16,0 0-16,22-21 0,-22 21 0,21 0 16,1 0-16,-22-21 0,21 0 15,0 21-15,-20 0 0,20-21 0,-21 21 16,0-22-16,22 22 0,-22 0 0</inkml:trace>
  <inkml:trace contextRef="#ctx0" brushRef="#br1" timeOffset="134009.99">22204 9186 0,'0'0'0,"-21"-21"0,-1-42 32,22 42-32,0-1 0,0 1 0,0 0 0,0 0 15,0 0 1,22 21-16,-1 0 0,0-21 16,0 21-16,0 0 0,0 0 0,1 0 15,-1 21-15,0 0 0,21 0 16,-21 0-16,1 22 0,-1-22 0,0 21 15,0-21-15,-21 0 0,0 22 16,0-22-16,0 0 0,0 0 0,0 0 16,0 1-16,0-1 0,-21-21 0,0 0 15,21 21-15,-21-21 16,21-21 0,0 0-1,0-1-15,0 1 16,0 0-16,0 0 0,0 0 0,0 0 15,21-1-15,-21 1 0,0 0 0,21 0 16,0 0-16,-21 0 0,21-1 16,0 1-16,1 0 0,-1 0 0,0 0 15,21 21-15,-21-21 0,22 21 0,-22 0 16,21 0-16</inkml:trace>
  <inkml:trace contextRef="#ctx0" brushRef="#br1" timeOffset="134861.85">23008 9081 0,'0'0'0,"-42"42"32,21-42-32,-1 21 0,1 0 15,0-21-15,0 21 0,0 1 0,0-1 16,-1 0-16,22 0 16,0 0-16,0 0 0,0 1 15,22-22-15,-1 21 0,0-21 16,0 0-16,0 0 0,0 0 15,1 0-15,-1 0 0,-21-21 16,0-1 0,0 1-16,0 0 15,0 0-15,0 0 0,0 0 16,0-1-16,0 1 0,0-21 0,0 21 16,0 0-16,21-1 0,0 1 15,0 0-15,0 0 0,1 21 0,-1 0 16,0 0-16,0 0 0,0 0 0,0 0 15,1 0-15,-1 21 0,0 0 16,-21 22-16,0-22 0,0 0 0,0 0 16,0 21-16,0-20 0,0-1 15,0 0-15,0 0 0,0 0 0,0 0 16,0 1-16,0-1 0,0 0 16,-21-21-1,0 0-15,21-21 16,0 0-1,0-1 1,0 1-16,0 0 0,0 0 0,21 0 16,0-22-16,0 22 0,0-21 0,0 21 15,1-22-15,-1 22 0,0 0 16,0 0-16,0 0 0,0 21 0,1 0 16,-1 0-16,0 0 0,0 0 15,-21 21-15,0 0 0,0 0 0,21 22 16,-21-22-16,0 0 0,0 21 15,0-21-15,0 1 0,0 20 0,0-21 16,0 0-16,0 0 0,0 1 16,0-1-16,0 0 15,0-42 17,0 0-32,0-1 0,0 1 15,0 0-15,0 0 0,21 0 0,1-22 16,-1 22-16,21-21 0,0 0 15,1-1-15,-1 22 0,22-21 0,-1 21 16,-21-1-16,1 1 0,-1 21 16,-21 0-16,0 0 0,1 21 15,-22 1-15,21-1 0,-21 0 0,0 21 0,0-21 16,0 22-16,0-22 16,-21 21-16,-1-21 0,22 22 0,-21-22 15,0 0-15,0 0 0,21 0 0,-21 1 16,0-1-16,21 0 0,0 0 15,0 0-15,21-21 32,0 0-32,0-21 15</inkml:trace>
  <inkml:trace contextRef="#ctx0" brushRef="#br1" timeOffset="135129.87">24977 8742 0,'0'-21'16,"0"42"-16,0-63 0,0 20 0,0 1 16,0 42 15,0 1-31,0 20 0,-22-21 16,1 21-16,0 1 0,21-1 0,0 22 15,-21-22-15,0 0 0,0 1 0,21-1 16,-22-21-16,1 21 0,21 1 15,-21-22-15,21 0 0,0 0 16,-21 0-16,21 1 0,0-1 0,0 0 16,21-21-1,0 0-15,0 0 16,1-21-16</inkml:trace>
  <inkml:trace contextRef="#ctx0" brushRef="#br1" timeOffset="135825.31">25294 8742 0,'21'-21'0,"-42"42"0,42-63 16,-21 20-16,0 44 15,0-1 1,-21 0-16,0 21 0,21-21 0,-21 22 16,0-1-16,-1 0 0,22 1 0,-21-1 15,21 0-15,-21 1 0,21-1 16,0-21-16,0 22 0,-21-22 0,21 21 15,0-21-15,0 0 0,-21 1 16,21-1-16,21-42 31,0 21-31,-21-22 16,21 22-16,0-21 16,-21 0-16,22 0 0,-1 0 0,0 0 15,-21-1-15,21 1 0,0 0 0,0 0 16,-21 0-16,22 0 0,-1 21 15,-21 21 1,0 0-16,0 0 0,0 0 16,0 0-16,0 1 0,0-1 0,0 0 15,0 0-15,0 0 0,21 0 16,0 1-16,-21-1 0,21-21 16,-21 21-16,21-21 0,1 0 0,-1 0 15,0 0-15,0 0 0,0 0 16,0 0-16,1 0 0,-1 0 15,0-21-15,0 21 16,0-21-16,0-1 0,-21 1 0,22 0 16,-1 0-16,0-21 0,-21 20 0,0-20 15,0 21-15,0-21 0,21 20 16,-21 1-16,0 0 0,-21 21 16,0 0-1,0 21-15,-1 0 0,1 22 16,0-22-16,21 0 0,0 0 0,-21 22 15,21-22-15,0 0 0,0 0 16,0 0-16,0 0 0,0 1 0,21-1 16,0-21-16,0 21 0,22-21 0,-22 0 15,0 21-15,21-21 0,1 0 16,-22 0-16,0 0 0,21 0 16,-20 0-16,-1 0 0,-21-21 0,21 21 15,-21-21-15,21 0 0,-21-1 0,0-20 16,0 21-16,0 0 15,0 0-15,0-22 0,0 22 0</inkml:trace>
  <inkml:trace contextRef="#ctx0" brushRef="#br1" timeOffset="136086.16">24574 8954 0,'0'0'0,"-42"0"0,0 0 32,63 0-32,0 0 15,0 0-15,22 0 0,-1-22 0,0 1 16,1 21-16,-1-21 0,21 21 16,1-21-16,-22 21 0,22-21 0,-22 21 15,0 0-15,1 0 0,-1-21 0,0 21 16,-20 0-16,-1 0 0,-64 0 31</inkml:trace>
  <inkml:trace contextRef="#ctx0" brushRef="#br1" timeOffset="136857.17">17780 10541 0,'0'0'15,"21"-21"-15,-21 0 0,21 0 0,-21-22 0,0 22 16,0-21-16,0 21 0,0-1 16,0 1-16,0 0 0,0 0 0,0 0 15,0 42 1,0 0-1,0 0-15,0 22 0,0-1 16,0 0-16,0 22 0,0-22 16,0 22-16,21-22 0,-21 21 0,0-20 15,0-1-15,0 0 0,22 1 0,-22-1 16,21 0-16,-21-20 0,21-1 16,0 0-16,-21 0 0,21 0 0,0 0 15,1-21-15,-1 0 0,0 0 0,0 0 16,0 0-16,22-21 0,-22 0 15,21 0-15,-21 0 0,0 0 0,22-1 16,-22-20-16,21 21 0,-21-21 0,1-1 16,-1-20-16,0 20 0,0-20 15,-21 21-15,21-22 0,-21 1 0,21 20 16,-21-20-16,0 20 0,0 1 16,22 0-16,-22-1 0,0 22 15,21 0-15,-21 0 0,-21 42 31,-1 0-15,22 22-16,0-22 0,0 0 0,0 21 16,0 1-16,0-1 0,0 0 0</inkml:trace>
  <inkml:trace contextRef="#ctx0" brushRef="#br1" timeOffset="137281.93">19156 10605 0,'21'0'0,"-42"0"0,42-22 0,-21 1 16,0 0-16,0 0 0,0 0 15,0 0-15,-42 21 16,20 0-16,1 0 0,0 0 0,-21 0 16,21 0-16,-1 21 0,-20 0 0,21 0 15,0 0-15,0 0 0,21 1 16,0-1-16,0 0 0,0 0 0,0 0 15,0 0-15,21-21 0,0 22 0,0-1 16,0 0-16,0-21 16,1 21-16,20 0 0,-21-21 0,0 21 15,0 1-15,1-22 0,-22 21 0,0 0 16,0 0 0,0 0-16,-22-21 15,-20 21-15,21-21 0,-21 0 0,20 0 16,-20 0-16,0 0 0,21 0 0,-22 0 15,22 0-15,-21 0 0,21 0 16,-1 0-16,1 0 0,21-21 16,0 0-1,21 21 1,1 0-16,-1-21 0,0 21 16,21-21-16,-21 21 0,22-21 0,-22 21 15</inkml:trace>
  <inkml:trace contextRef="#ctx0" brushRef="#br1" timeOffset="137949.57">19325 10795 0,'42'-21'31,"-20"21"-31,-1 0 0,0-21 16,-21 0-16,21-1 0,0 22 15,0-21-15,1 0 0,-1 0 0,0 21 16,-21-21-16,21 0 0,-21-1 0,21 1 15,-21 0-15,0 0 0,0 0 16,-21 21-16,0 0 0,0 0 16,0 0-16,-22 0 0,22 0 0,0 21 15,0 0-15,0 0 0,-1 0 16,1 22-16,0-22 0,21 21 0,-21-21 16,21 1-16,0-1 0,0 21 0,0-21 15,0 0-15,0 1 0,21-22 16,0 21-16,0 0 0,1-21 15,-1 0-15,0 21 0,21-21 0,-21 0 0,1 0 16,-1 0-16,21 0 16,-21 0-16,0 0 0,22 0 0,-22 0 15,0-21-15,0 0 0,0 21 0,-21-21 16,0-1-16,22 22 0,-22-21 16,0 0-16,0-21 0,0 21 0,0-1 15,21-20-15,-21 21 0,21 0 0,0-22 16,-21 22-16,21 0 0,22 0 15,-22 21-15,0-21 0,0 21 0,21-21 16,-20 21-16,20 0 0,0 0 16,-21 21-16,22 0 0,-22 0 15,21 0-15,-21 0 0,1 1 0,-1 20 16,0-21-16,-21 0 0,0 22 0,0-22 16,0 0-16,0 0 0,0 0 15,0 0-15,-21 1 0,0-22 16,-1 0-16,1 21 0,0-21 15,0 0-15,21-21 16,0-1 0,0 1-16,0 0 0,0 0 15,0 0-15,21 0 0,0-22 0,0 22 16,1-21-16,20-1 16,-21 22-16,0-21 0,22 0 0,-22 20 15,21 1-15,-21 0 0,22 0 0,-22 21 16,21 0-16,-21 0 0,22 0 15,-22 0-15,0 0 0,21 0 0</inkml:trace>
  <inkml:trace contextRef="#ctx0" brushRef="#br1" timeOffset="138145.88">21378 10816 0,'0'0'0,"-21"21"31,0-21-15,0 0-16,0 0 16</inkml:trace>
  <inkml:trace contextRef="#ctx0" brushRef="#br0" timeOffset="146065.6">148 13145 0,'0'0'0,"21"0"15,0 0-15,1 0 0,-1 0 0,0-22 16,0 22-16,0 0 0,0-21 16,1 0-16,20 21 0,-21-21 0,0 0 15,0 0-15,22-1 0,-22 1 16,0 0-16,0 0 0,0 21 15,1-21-15,-22 0 0,0-1 0,0 1 16,0 0-16,-22 21 16,-20 0-16,21 0 0,-21 0 15,-1 0-15,1 0 0,0 21 16,-1 0-16,1 1 0,0-1 16,20 0-16,-20 0 0,21 0 15,21 0-15,0 1 0,-21-1 16,21 0-16,0 21 0,0-21 0,0 1 15,21-22-15,0 21 0,0 0 16,0 0-16,22-21 0,-22 21 16,21 0-16,-21-21 0,22 22 0,-22-22 15,21 21-15,-21 0 16,22 0-16,-22-21 0,0 21 0,-21 0 16,0 1-16,0-1 0,0 0 15,-42 0-15,21 0 0,-22 0 0,22 1 16,-42-1-16,20-21 0,1 21 15,-22-21-15,22 0 0,-21 0 16,-1 0-16,43 0 0,21-21 0,0 0 16,0-1-16,0 1 15,0 0-15,0 0 0,0 0 16,0 0-16,0-1 0,0 1 16,0 0-16,0 0 15,0 0 1,0 0-16,21 21 15</inkml:trace>
  <inkml:trace contextRef="#ctx0" brushRef="#br0" timeOffset="146733.57">889 13102 0,'0'21'47,"0"1"-47,0-1 0,0 0 0,-21 0 15,21 21-15,0-20 0,0-1 16,-21 0-16,21 0 0,0 0 16,0 0-16,0 1 0,0-1 15,0 0-15,21-21 16,0 0-16,0 0 15,0 0-15,0-21 0,1 0 16,20 21-16,-21-22 0,0 1 0,0 0 16,1 0-16,20 0 0,-21-22 15,0 22-15,0 0 0,1 0 0,-22 0 16,0 0-16,21-1 16,-21 1-16,0 42 31,0 1-31,-21-1 15,21 0-15,0 0 0,0 21 16,0-20-16,0 20 0,0 0 16,-22 1-16,22-1 0,0 0 0,0 22 15,0-22-15,0 22 0,0-22 16,0 21-16,22 1 0,-22-22 0,0 22 16,0-22-16,21 0 0,-21 22 15,0-22-15,21 1 0,-21-1 16,0 0-16,0 22 0,0-43 15,0 21-15,0 1 0,-42-1 16,20-21-16,1 0 0,-21 0 0,21 1 16,-22-1-16,1-21 0,0 0 15,-1 0-15,1 0 0,0-21 0,-1-1 16,-20 1-16,21-21 0,-22 21 16,22-22-16,-1 22 0,1-21 0,0 0 15,-1-1-15,22 22 0,0-21 16,21-1-16,0 22 0,0-21 15,0 0-15,42-1 0,-20 22 0,20-21 16,0-1-16,1 1 0,-1 0 16,0-1-16,22-20 0,-22 21 15</inkml:trace>
  <inkml:trace contextRef="#ctx0" brushRef="#br0" timeOffset="147197.35">1587 12996 0,'0'106'31,"0"-63"-31,-21-22 0,21 21 0,0-21 16,0 22-16,0-22 0,0 21 16,0-21-16,0 0 0,-21 1 15,21-1-15,0 0 0,-21 0 16,21 0-16,0 0 0,-21-21 31,21-21-15,-21 21-16,21-21 0,0 0 0,0 0 15,0 0-15,0-22 0,0 22 16,21 0-16,0-21 0,-21-1 0,42 22 16,-21-21-16,1 21 0,20-22 15,-21 22-15,21 0 0,-20 0 0,20 21 16,0 0-16,-21 0 0,1 21 15,-1 0-15,0 0 0,0 0 16,0 1-16,0 20 0,-21-21 16,0 21-16,0-20 0,0 20 0,0-21 15,0 0-15,0 0 0,0 1 16,-21-1-16,21 0 0,-21 0 0,0-21 16,21 21-16,0-42 31,0 0-31,21 0 15,0 0-15,0-1 0</inkml:trace>
  <inkml:trace contextRef="#ctx0" brushRef="#br0" timeOffset="147434.1">2328 12700 0,'0'0'0,"0"21"31,0 0-31,0 22 0,-21-22 15,21 42-15,-21-20 0,21-1 16,0 0-16,0 22 0,0-22 0,0 1 16,-21-1-16,21 0 0,-21 1 15,21-22-15,0 21 0,0-21 0,0 0 16,0 1-16,0-1 0,0 0 16,0-42 15,21 21-31,-21-21 0</inkml:trace>
  <inkml:trace contextRef="#ctx0" brushRef="#br0" timeOffset="147629.99">2095 13187 0,'-21'0'16,"42"0"15,1 0-16,-1 0-15,0 0 0,21 0 16,-21 0-16,1 0 16,-1-21-16,0 21 0,0 0 0,21-21 15,-20 21-15,-1 0 0,0-22 16,0 22-16</inkml:trace>
  <inkml:trace contextRef="#ctx0" brushRef="#br0" timeOffset="148173.67">2963 13166 0,'0'-21'16,"0"-1"-16,0 1 15,0 0-15,0 0 0,-21 0 16,0 0-16,0 21 15,0-22-15,-1 22 0,1 0 16,0 0-16,0 0 0,0 22 0,0-1 16,-1 0-16,1 0 0,0 0 15,21 22-15,-21-22 0,0 21 16,21 0-16,-21-20 0,21 20 0,0-21 16,0 0-16,0 0 0,0 1 0,0-1 15,21 0-15,0 0 16,0-21-16,0 0 0,0 0 15,1 0-15,-1 0 0,0 0 16,0 0-16,0-21 0,0 0 0,1 21 16,-1-21-16,0-1 0,0 1 0,-21 0 15,21 0-15,0 0 0,-21 0 16,0-22-16,0 22 0,0 0 0,22 0 16,-22 0-16,0-1 0,0 1 15,0 42 16,0 22-31,0-22 0,-22 0 16,22 0-16,0 0 0,0 22 0,0-22 16,0 0-16,0 0 0,0 0 15,0 1-15,0-1 0,22-21 16,-1 0-16,0 0 16,0 0-16,0 0 0,0 0 15,1 0-15,-1-21 0,0 21 16</inkml:trace>
  <inkml:trace contextRef="#ctx0" brushRef="#br0" timeOffset="148634.42">3365 13060 0,'0'0'0,"0"-21"0,22 0 16,-1-1-16,0 22 0,-21-21 0,21 0 16,0 21-16,0 0 0,1 0 15,-1 0-15,0 0 16,0 21-16,0 0 0,-21 1 0,0-1 15,21 0-15,-21 0 0,0 21 16,0-20-16,0 20 0,0-21 0,0 0 16,-21 22-16,0-22 0,0 0 15,0 0-15,0 0 0,21 0 0,-22-21 16,1 22-16,21-44 47,21 1-47,1 0 0,-1 21 15,0-42-15,0 21 0,0-1 0,22 1 16,-22-21-16,0 0 0,0 20 0,0-20 16,-21 0-16,21 21 0,-21-1 15,22 1-15,-22 0 0,0 42 16,-22 22 0,1-22-16,21 21 0,-21-21 15,0 22-15,0-1 0,0-21 16,21 21-16,0-20 0,0 20 0,0-21 15,0 0-15,0 0 0,0 1 16,0-1-16,21-21 0,0 21 16,0-21-16,0 0 0,0 0 0,22 0 15,-22 0-15,0 0 0,0 0 16,0 0-16,1 0 0</inkml:trace>
  <inkml:trace contextRef="#ctx0" brushRef="#br0" timeOffset="149165.21">106 14012 0,'-21'0'16,"42"0"-16,-64 0 0,22 0 0,21-21 16,-21 21-16,42 0 31,22 0-31,-1 0 15,21 0-15,22 0 0,0 0 16,-1 0-16,22 0 0,21 0 0,-21 0 16,21-21-16,0 21 0,21 0 15,-21-21-15,21 0 0,-21 21 0,22 0 16,-22-21-16,21 21 0,-21 0 16,21-22-16,0 22 0,-21 0 0,0 0 15,0-21-15,0 0 0,0 21 16,0 0-16,-21-21 0,21 21 0,-21 0 15,-22 0-15,1-21 16,0 21-16,-22 0 0,1 0 0,-22 0 16,-21 0-16,0-21 0,1 21 0,-1 0 15,0 0-15,-21-22 32,0 1-17</inkml:trace>
  <inkml:trace contextRef="#ctx0" brushRef="#br0" timeOffset="149446.06">4593 13060 0,'21'0'78,"-21"21"-62,0 0-1,0 0-15</inkml:trace>
  <inkml:trace contextRef="#ctx0" brushRef="#br0" timeOffset="149638.04">4593 13420 0,'0'0'0,"-21"0"0,21 21 15,21-42 48,0 21-63,0-21 0</inkml:trace>
  <inkml:trace contextRef="#ctx0" brushRef="#br0" timeOffset="150199.49">6138 12933 0,'0'21'32,"0"0"-32,0 0 0,0 1 0,0 20 15,0-21-15,0 21 0,0 1 16,0-1-16,0 0 0,0 1 15,0 20-15,0-20 0,0 20 0,0 1 16,0-1-16,0 1 0,0-1 16,0 1-16,0-1 0,0 1 0,0-1 15,-21 1-15,21-1 0,0-21 16,0 22-16,0-1 0,0-20 0,0-1 16,0 22-16,0-22 0,0-21 0,0 21 15,0-20-15,0-1 0,0-42 31,0-22-31,0 22 0</inkml:trace>
  <inkml:trace contextRef="#ctx0" brushRef="#br0" timeOffset="150562.28">6011 13250 0,'-21'-21'0,"42"42"0,-63-84 0,21 42 0,0 0 15,-1-22-15,22 22 0,0 0 0,0-21 16,0 20-16,0 1 0,0 0 16,0 0-16,22-21 0,-1 20 0,21 1 15,0 21-15,1-21 0,-1 0 16,0 21-16,1 0 0,-1 0 16,0 21-16,22 0 0,-22 0 0,-21 22 15,22-22-15,-22 21 0,0 1 16,-21-1-16,0-21 0,0 21 0,-21 1 15,0-22-15,0 0 0,-22 21 16,22-20-16,-21-1 0,-1 0 0,22 0 16,0-21-16,-21 21 0,21-21 0,-1 21 15,1-21-15,0 0 0,21-21 32,0 0-32,21 21 0,0-21 15,1 0-15,-1 0 0,0-1 16,21 1-16,-21-21 0,22 21 0</inkml:trace>
  <inkml:trace contextRef="#ctx0" brushRef="#br0" timeOffset="150965.63">6816 12848 0,'0'64'16,"0"-22"-1,0-21-15,0 0 0,-22 22 0,22-22 16,0 21-16,-21-21 0,21 22 0,0-22 15,0 0-15,0 0 0,0 0 16,0 1-16,0-1 0,0 0 16,21-21-16,1 0 0,-1 0 15,0 0-15,0 0 16,0 0-16,22-21 0,-22 21 0,0-21 16,21-1-16,-21 1 0,1 0 0,-1 0 15,0 0-15,0-22 0,0 22 16,-21-21-16,0 21 0,0-22 0,0 22 15,0 0-15,0 0 0,0 0 16,0 0-16,0 42 16,0 0-16,0 21 0,0-21 15,0 22-15,0-22 0,0 21 16,0-21-16,0 22 0,0-22 0,0 21 16,0-21-16,0 1 0,0-1 15,0 0-15,0 0 0,21-21 16,1 21-16,-1-21 15,0 0-15,0 0 0,0 0 0,0-21 16,1 0-16,-1 0 0</inkml:trace>
  <inkml:trace contextRef="#ctx0" brushRef="#br0" timeOffset="151458.01">7620 12552 0,'0'-21'0,"0"42"0,-21-42 0,0 21 15,-1 0-15,1 0 16,21 21-16,0 0 0,-21 0 0,21 0 16,-21 22-16,21-1 0,0 22 15,0-22-15,0 0 0,0 22 0,0-22 16,0 0-16,0 1 0,0-1 0,0 0 16,0 1-16,0-22 0,0 0 15,0 0-15,0 0 0,0 1 0,0-44 47,0 1-47,0 0 16,0 0-16,0 0 0,0-22 15,0 22-15,21-21 0,0 21 16,0-22-16,1 22 0,-1-21 0,0 21 16,21 0-16,-21-1 0,1 22 15,20 0-15,-21 0 0,0 0 0,0 0 16,22 22-16,-22-1 0,-21 0 0,21 21 15,-21-21-15,21 1 0,-21 20 16,0-21-16,0 21 0,0-20 0,0-1 16,-21 0-16,0 0 0,-21 0 15,20 0-15,1 1 0,-21-1 16,21-21-16,0 21 0,-1-21 0,1 0 0,-21 0 16,21 0-16,0 0 15,-1 0-15,22-21 16,0 0-16,0-1 0,0 1 15,22 0-15,-1 0 0,0 0 16,0-22-16</inkml:trace>
  <inkml:trace contextRef="#ctx0" brushRef="#br0" timeOffset="152302.51">8255 12467 0,'0'0'0,"0"21"0,0 1 15,0-1-15,0 21 0,0-21 0,0 22 16,-21-1-16,0 0 16,21 1-16,-22 20 0,22-21 0,0 1 15,-21-1-15,21-21 0,0 22 0,0-1 16,0-21-16,0 0 0,0 0 16,0 1-16,0-1 0,0 0 15,21-21-15,1 0 16,-1 0-16,0-21 15,0 21-15,0-21 0,0-1 0,-21 1 16,22 0-16,-1 0 0,0 0 0,-21-22 16,0 22-16,21-21 15,0 21-15,-21-22 0,0 22 0,0 0 0,0 0 16,0 42 0,0 0-1,0 0-15,0 1 0,0-1 0,0 21 16,0-21-16,0 22 0,0-22 15,0 21-15,0-21 0,0 0 0,0 1 16,0-1-16,21 0 0,1 0 0,-22 0 16,21-21-16,0 0 0,0 0 15,0 0-15,0 0 0,1 0 16,-1 0-16,0 0 0,21-21 16,-21 0-16,1 21 0,-1-21 15,0 0-15,0-22 0,21 22 0,-20-21 16,-1 21-16,0-22 0,0 1 0,0 0 15,0-1-15,22 22 0,-22-21 16,0 21-16,0-1 0,0 1 0,1 0 16,-1 21-1,-21 21-15,0 0 16,0 1-16,0-1 0,0 0 16,0 0-1,0-42 32,0 0-47,0 0 16,0-1-1,-21 1-15,-1 21 16,1 0-16,0 0 0,0 0 16,0 21-16,21 1 0,-21-1 15,21 0-15,-22 21 0,22-21 0,0 22 16,-21-1-16,21-21 0,0 22 15,0-22-15,0 21 0,0-21 0,0 0 16,0 1-16,21-1 0,1 0 0,-1-21 16,0 0-16,0 21 15,0-21-15,0 0 0,1 0 0,-1 0 16,0 0-16,0 0 0,0-21 0,0 0 16,1 21-16,-1-21 0,0-1 15,0 1-15,0 0 0,-21-21 0,0 21 16,0-22-16</inkml:trace>
  <inkml:trace contextRef="#ctx0" brushRef="#br0" timeOffset="152501.51">8572 12488 0,'0'0'0,"-21"0"0,0 22 16,0-1-1,21 0-15,0 0 16,0 0 0,21-21-1,0 0-15,0 0 0,1 0 16</inkml:trace>
  <inkml:trace contextRef="#ctx0" brushRef="#br0" timeOffset="153833.47">10414 12806 0,'0'0'0,"21"0"0,-21-21 15,21 0-15,0 21 16,-21-22 0,0 1-1,22 21-15,-22-21 16,0 0 0,0 0 15,0 0 94,21 21-63,-21-22-62,21 22 32,-21-21-32,0 0 15,-21 21 16,0 0-31,-1 0 16,1 0-16,0 0 0,0 0 0,0 0 16,0 21-16,-1 0 0,1-21 15,0 22-15,21-1 0,0 0 16,0 0-16,0 0 0,0 0 0,0 1 16,21-1-16,22 0 0,-22 21 15,0-21-15,21 1 0,-21-1 0,22 21 16,-22-21-16,0 0 0,21 1 15,-20-1-15,-22 21 0,0-21 16,0 0-16,0 1 0,0-1 0,-22 0 16,-20-21-1,21 0-15,-21 21 0,20-21 0,-20 0 16,21 0-16,0 0 0,-22 0 0,22 0 16,0-21-1,21 0-15,0 0 0,0-1 16,21 1-16,0 0 0,1-21 0,-1 21 15,0-1-15,21-20 0,-21 0 16,22-1-16</inkml:trace>
  <inkml:trace contextRef="#ctx0" brushRef="#br0" timeOffset="154062.34">11070 12383 0,'0'0'0,"0"42"31,-21-21-31,21 21 15,0-20-15,-21-1 0,21 21 0,-21 0 16,-1 1-16,22-1 0,0 0 16,0 1-16,-21-1 0,21 0 0,-21-20 15,0 20-15,21 0 0,0-21 0,0 1 16,0-1-16,0 0 0,0 0 16,21-21-1,0 0-15,0 0 16,-21-21-16</inkml:trace>
  <inkml:trace contextRef="#ctx0" brushRef="#br0" timeOffset="154218.25">10753 12848 0,'-22'0'0,"44"0"0,-44-21 0,22 0 16,22 0-1,-1 21-15,0 0 0,0 0 16,21-21-16,-20 21 0,20 0 0,0-22 15,1 22-15,-1-21 0,0 21 16,1 0-16,-1-21 0,0 21 0</inkml:trace>
  <inkml:trace contextRef="#ctx0" brushRef="#br0" timeOffset="154717.99">11515 12764 0,'0'-64'16,"0"43"0,0 0-16,0 0 0,0-1 15,-22 22-15,1-21 0,0 21 16,0 0-16,0 0 16,0 0-16,-1 21 0,1 1 0,0-1 15,21 0-15,-21 0 0,0 21 16,0 1-16,-1-22 0,1 21 15,0-21-15,21 22 0,0-22 0,0 21 16,0-21-16,0 1 0,0-1 0,0 0 16,0 0-16,21-21 15,0 0-15,1 0 0,-1 0 0,0 0 16,0 0-16,0 0 0,0-21 0,1 21 16,-1-21-16,0 0 0,0-1 15,0 1-15,0-21 0,1 21 0,-22 0 16,0-22-16,21 1 0,-21 21 0,0-22 15,21 22-15,-21 0 0,0 0 16,0 0-16,0 0 0,0 42 16,0 0-1,0 0-15,0 0 0,0 0 16,0 22-16,0-22 0,0 21 0,0-21 16,-21 22-16,21-22 0,0 0 15,0 0-15,0 22 0,0-22 16,21 0-16,0-21 15,0 0-15,0 0 0,1 0 16,-1-21-16,0 21 0,0-21 16</inkml:trace>
  <inkml:trace contextRef="#ctx0" brushRef="#br0" timeOffset="155558.32">12171 12298 0,'-106'169'32,"85"-126"-32,0-1 15,21 0-15,-22 1 0,1-1 0,21 0 16,0 1-16,-21-1 0,21 0 16,0 1-16,0-22 0,0 21 15,0-21-15,0 0 0,0 1 16,21-22-16,0 0 0,1 0 0,-1 0 15,0 0-15,21 0 0,-21-22 16,1 1-16,-1 21 0,0-21 0,0 0 16,0 0-16,0 0 0,1-22 0,-1 22 15,0 0-15,-21 0 0,0 0 16,0-1-16,0 1 0,0 42 31,0 1-31,0-1 0,0 0 16,0 0-16,0 0 0,0 0 15,-21 22-15,21-22 0,0 0 16,0 0-16,0 0 0,0 1 0,21-1 16,0-21-16,0 0 15,22 0-15,-22 0 0,0 0 16,0 0-16,0 0 0,0 0 0,1 0 16,-1-21-16,0-1 0,0 1 0,0 0 15,0 0-15,1 0 0,-22-22 16,21 22-16,0-21 0,-21 0 0,21 20 15,0-20-15,-21 21 0,21-21 0,-21 20 16,22 1-16,-22 0 0,21 21 16,-21 21 15,0 0-15,0 1-1,0-44 32,0 1-47,0 0 16,0 0-16,0 0 15,-21 21-15,-1-21 16,1 21 0,21 21-16,-21-21 0,0 21 15,21 0-15,0 21 0,-21-20 16,0 20-16,21 0 0,-22 1 0,22-22 15,0 21-15,0 0 0,0-20 16,0 20-16,0-21 0,0 0 0,0 0 16,22 1-16,-1-22 0,0 0 15,0 21-15,0-21 0,0 0 0,1 0 16,-1 0-16,0-21 0,21 21 0,-21-22 16,1 1-16,-1 21 0,-21-21 15,21 0-15,0-21 0,-21 20 0,21-20 16,-21 21-16,0-21 0</inkml:trace>
  <inkml:trace contextRef="#ctx0" brushRef="#br0" timeOffset="155737.22">12827 12234 0,'0'0'0,"-42"0"0,20 0 16,1 0-16,-21 0 0,21 0 0,21 22 15,-21-22-15,21 21 0,-22-21 0,22 21 16,0 0-1</inkml:trace>
  <inkml:trace contextRef="#ctx0" brushRef="#br0" timeOffset="155906.13">11684 12552 0,'-21'21'0,"42"-42"0,-63 63 0,42-21 16,0 1-16,21-22 15,0 0-15,0 0 0,21 0 16,-20 0-16,20 0 0,0 0 16,22 0-16,-22-22 0,22 1 15</inkml:trace>
  <inkml:trace contextRef="#ctx0" brushRef="#br0" timeOffset="156310.07">13970 12404 0,'0'-21'0,"0"42"0,0-64 0,0 22 16,0 0-16,21 21 15,0 0 1,-21 21-1,0 0-15,21 1 0,-21 20 16,0-21-16,0 21 0,0 1 0,0-22 16,0 21-16,0 1 0,0-22 0,0 21 15,0 0-15,0-20 0,0-1 16,0 21-16,0-21 0,0 0 16,0 1-16,22-22 15,-1 0-15,0 0 0,0-22 16,0 1-16,0 0 0</inkml:trace>
  <inkml:trace contextRef="#ctx0" brushRef="#br0" timeOffset="156541.94">14499 12340 0,'0'-21'0,"0"42"0,0-63 16,0 21-16,0 0 0,-21 42 15,0 0 1,0 0-16,-1 0 0,-20 0 0,21 22 15,0-22-15,0 21 0,-1 1 16,-20-22-16,21 21 0,0 0 0,21-20 16,-21 20-16,21-21 0,-22 21 0,22-20 15,0-1-15,0 0 0,0 0 16,0 0-16,22-21 16,-1 0-16,0 0 0,0 0 15,0-21-15,22 0 0</inkml:trace>
  <inkml:trace contextRef="#ctx0" brushRef="#br0" timeOffset="156913.73">14668 12467 0,'0'0'0,"22"-21"0,-44 42 32,1 0-32,0 1 0,21-1 0,0 0 15,-21 0-15,21 21 0,-21-20 16,21 20-16,-21-21 0,21 0 0,0 22 15,0-22-15,0 0 0,0 0 0,0 0 16,0 0-16,0 1 16,21-22-16,0 0 0,0 0 0,0 0 0,22 0 15,-22 0-15,0 0 0,0-22 16,21 1-16,-20 0 0,-1 0 16,21 0-16,-21 0 0,-21-1 0,21-20 15,-21 21-15,0 0 0,0-22 0,0 22 16,0-21-16,0 21 0,-21-22 15,21 22-15,-21 0 0,0 0 0,0 0 16,-22 0-16,22 21 0,0 0 0,0 0 16,0 0-16,0 0 0,-1 21 15,22 0-15,-21-21 0,21 21 0,-21 0 16,21 0-16,0 1 0,0-1 16,0 0-16,21-21 15,0 0-15,22 21 0</inkml:trace>
  <inkml:trace contextRef="#ctx0" brushRef="#br0" timeOffset="157131.6">15261 12488 0,'0'0'0,"-21"0"16,0 0-16,21 22 0,-21-1 15,21 0-15,-22 0 0,22 0 0,0 0 16,0 1-16,-21-1 15,21 0-15,-21 0 0,21 0 0,-21 0 16,21 1-16,0-1 0,0 0 16</inkml:trace>
  <inkml:trace contextRef="#ctx0" brushRef="#br0" timeOffset="157302.5">15155 12383 0,'0'-22'0,"0"44"0,0-65 0,0 22 0,0 0 16,0 0-16,0 0 0,0 42 47,0 0-47,0 0 0,0 0 15,21 0 1,1-21-16</inkml:trace>
  <inkml:trace contextRef="#ctx0" brushRef="#br0" timeOffset="157862.18">16065 12531 0,'0'0'0,"0"-21"0,0-1 15,-21 1-15,0 0 16,0 21-16,-21-21 0,20 0 0,1 21 16,0 0-16,0 0 0,0 0 15,0 0-15,-1 0 0,1 21 0,0 0 16,0 0-16,0 0 0,0 1 0,-1-1 16,1 21-16,21-21 0,0 0 15,0 1-15,0 20 0,0-21 0,0 0 16,0 0-16,0 1 0,0-1 15,21-21-15,-21 21 0,22-21 16,-1 0-16,0 0 0,0 0 0,0 0 16,0 0-16,1 0 0,-1-21 15,0 0-15,0 21 0,0-22 0,0 1 16,1 0-16,-1 0 0,0-21 0,-21 20 16,21 1-16,0-21 0,0 21 15,-21-22-15,22 1 0,-22 0 0,21-1 16,-21-20-16,0 21 0,0-22 0,0 22 15,0-1-15,0 1 0,0 0 16,0-1-16,0 22 0,0 42 31,0 1-31,-21 20 0,21 0 16,-22 1-16,22 20 0,0-21 0,-21 22 16,21-22-16,0 22 0,0-22 15,0 0-15,0 1 0,0-1 0,0 0 16,0 1-16,0-1 0,0-21 0,0 0 15,0 1-15,0-1 0,0 0 16,0 0-16,21-21 16,1 0-16,-1 0 0,0 0 15</inkml:trace>
  <inkml:trace contextRef="#ctx0" brushRef="#br0" timeOffset="158609.85">17272 12552 0,'0'0'0,"21"-21"16,0 0-16,0-1 16,-21 1-16,0 0 0,0 0 0,0 0 15,0 0-15,0-1 16,-21 1-16,0 0 0,0 21 16,0 0-16,0 0 0,-1 0 0,1 0 15,0 21-15,-21-21 0,21 43 16,-1-22-16,1 0 0,0 21 0,0-21 15,0 22-15,0-22 0,-1 21 0,22-21 16,-21 22-16,21-22 0,0 21 16,0-21-16,0 1 0,0-1 0,0 0 15,21 0-15,1-21 16,-1 0-16,0 0 0,0 0 16,0 0-16,0 0 0,22-21 0,-22 0 15,0 0-15,0 21 16,0-22-16,1 1 0,-1-21 0,0 21 15,0 0-15,0-1 0,-21 1 0,0 0 16,21 0-16,-21 0 0,0 0 16,0-1-16,0 44 15,0-1 1,-21 0-16,21 0 0,0 0 16,0 0-16,0 22 0,0-22 0,0 0 15,0 0-15,0 22 0,0-22 16,0 0-16,21-21 0,1 21 0,-1 0 15,0-21-15,21 0 0,-21 0 16,22 0-16,-22 0 0,21 0 16,1 0-16,-1 0 0,-21 0 0,21-21 15</inkml:trace>
  <inkml:trace contextRef="#ctx0" brushRef="#br0" timeOffset="159086.97">17949 12573 0,'0'0'0,"0"-42"0,0 21 0,0-1 16,0 1-16,0 0 0,0 0 15,-21 21-15,0 0 0,0 0 16,0 0-16,-22 21 16,22-21-16,0 21 0,0 0 0,-22 1 15,22-1-15,0 0 0,0 21 0,0-21 16,21 1-16,0-1 0,0 0 16,0 21-16,0-21 0,0 1 0,0-1 15,0 0-15,21-21 16,0 0-16,0 0 0,0 0 15,1 0-15,-1 0 0,0 0 0,0-21 16,0 0-16,0-1 0,1 1 16,-1 0-16,-21 0 0,21 0 0,0-22 15,-21 22-15,21-21 0,-21 0 16,0-1-16,21 1 0,-21 0 0,0-1 16,0 1-16,0 0 0,0-1 0,0 22 15,0 0-15,0 0 16,0 0-16,-21 42 15,21 0-15,-21 0 0,21 0 16,-21 22-16,21-1 0,0 0 16,0 1-16,0-22 0,0 21 0,0 0 15,0 1-15,0-1 0,0-21 16,0 22-16,0-22 0,0 21 0,0-21 16,21 0-16,0 1 0,0-1 0,1 0 15,-1-21-15,0 0 16,0 0-16,0 0 0,22 0 0,-22 0 15,21-21-15,0 0 0,-20 21 16,20-22-16</inkml:trace>
  <inkml:trace contextRef="#ctx0" brushRef="#br0" timeOffset="159561.88">18584 12510 0,'0'0'16,"0"-22"-16,0 1 0,0 0 0,-21 21 15,0-21-15,0 21 16,0 0-16,-1 0 0,1 21 15,-21-21-15,21 21 0,0 0 0,21 1 16,-22-1-16,1 0 16,21 0-16,-21 0 0,21 0 0,0 1 15,0-1-15,0 0 0,0 0 16,0 0-16,21-21 16,0 0-16,1 0 15,-1 0-15,0 0 0,0 0 16,0-21-16,0 21 0,1-21 15,-1 0-15,-21 0 0,21-1 0,0 1 16,0-21-16,-21 21 0,21-22 16,1 1-16,-1 0 0,-21-1 0,21-20 15,0 21-15,-21-22 0,21 22 16,-21-1-16,21 1 0,-21 0 16,0-1-16,0 22 0,0 0 0,0 42 31,0 0-31,-21 22 0,0-1 0,21 0 15,-21 1-15,0 20 0,0-20 16,21 20-16,0-21 0,-22 1 0,22-1 16,-21 0-16,21 1 0,0-1 0,0-21 15,0 22-15,0-22 0,0 21 16,0-21-16,21 0 0,-21 1 16,22-22-16,-1 0 0,0 0 15,0 0-15,0 0 0,22 0 16,-22 0-16,21-22 0,-21 22 0,22-21 15</inkml:trace>
  <inkml:trace contextRef="#ctx0" brushRef="#br0" timeOffset="159818.85">19325 12150 0,'0'-21'0,"0"42"0,-21-42 15,0 21 1,0 21-16,-1 0 15,1 21-15,21-21 0,-21 22 0,0-22 16,21 21-16,-21 1 0,21-22 16,-21 21-16,-1 0 0,22-20 15,0 20-15,0-21 0,0 0 0,0 0 16,0 1-16,0-1 0,0 0 16,0 0-16,0 0 0,22-21 15,-1 0-15,0 0 0,0 0 16,21 0-16,-20 0 0,20 0 15,0-21-15</inkml:trace>
  <inkml:trace contextRef="#ctx0" brushRef="#br0" timeOffset="160125.6">19960 11959 0,'0'0'0,"0"-21"0,21 21 15,-21-21-15,21 21 0,1 0 16,-1 0-16,0 0 0,0 0 0,0 0 16,0 21-16,1 0 15,-1 22-15,0-1 0,0-21 0,-21 21 16,21 22-16,-21-22 0,0 1 16,0-1-16,0 21 0,0-20 0,0-1 15,0 0-15,-21 1 0,0-1 0,21 0 16,-21 1-16,0-1 15,21-21-15,-22 22 0,1-22 0,0 0 16,0 0-16,0 0 0,0 0 0,-1-21 16,1 22-16,0-22 15,0 0-15,0 0 0</inkml:trace>
  <inkml:trace contextRef="#ctx0" brushRef="#br0" timeOffset="161662.14">8488 13991 0,'0'0'0,"21"-21"0,0 0 16,-21 0-16,21 21 0,-21-21 16,0-1-16,0 1 0,0 0 15,0 0-15,0 0 16,-21 21-16,0 0 15,0 0-15,0 0 0,-1 21 0,1 0 16,0-21-16,0 21 16,0 0-16,0 1 0,-1-1 0,22 0 0,-21 0 15,21 0-15,-21-21 0,21 21 16,0 1-16,0-1 16,21-21-1,0 0-15,1 0 16,-1 0-16,0 0 0,0 0 0,0 0 15,0 0-15,1 0 0,-1 21 0,0-21 16,0 21-16,0-21 16,-21 21-16,0 0 0,0 1 15,0-1-15,0 0 16,0 0-16,0 0 0,-21-21 16,0 21-16,0 1 0,0-1 0,-1 0 15,1-21-15,0 21 0,0 0 16,0-21-16,0 0 0,-1 0 15,1 0-15,21-21 32,21 21-17,1 0-15,-1 0 0,0 0 0,0 0 16,0 0-16,0 0 0,1 0 16,20 0-16,-21 21 0,0 0 0,0 1 15,1-1-15,-1 0 0,-21 0 16,0 21-16,21-20 0,-21 20 0,0-21 15,0 0-15,0 22 0,-21-22 16,0 21-16,-1-21 0,1 0 16,0 1-16,0-1 0,0 0 0,21 0 15,-21 0-15,21 0 0,-22-21 16,44 0 0,-1 0-16,0 0 15,0 0-15</inkml:trace>
  <inkml:trace contextRef="#ctx0" brushRef="#br0" timeOffset="162505.22">8742 15875 0,'0'0'0,"0"-21"47,21 21-32,0 0-15,0 0 0,0 0 0,1-21 16,-1 21-16,0 0 0,0 0 15,0 0-15,0 0 0,-21 21 16,0 0-16,0 0 0,0 0 16,0 1-16,0 20 0,-21-21 15,21 0-15,-21 0 0,0 22 16,-21-22-16,20 0 0,1 0 0,-21 22 16,21-22-16,0 0 0,-1 0 0,1 0 15,0 0-15,21 1 16,0-1-16,0 0 0,21-21 15,0 21-15,22-21 0,-22 21 0,21-21 16,-21 21-16,22 1 0,-22-1 16,21 0-16,-21 0 0,22 0 0,-22 0 15,21 1-15,-21-1 0,-21 21 0,22-21 16,-22 22-16,0-22 0,0 0 16,0 21-16,0-21 0,-22 22 0,1-22 15,0 21-15,-21-21 0,-1 1 16,22-1-16,-21 0 0,0 0 15,-1-21-15,1 0 0,0 0 0,-1 0 16,22 0-16,-21-21 0,-1 0 0,22-22 16,-21 22-16,21-21 0,0 0 15,21-1-15,0-20 0,0 20 0,0-20 16,0-1-16</inkml:trace>
  <inkml:trace contextRef="#ctx0" brushRef="#br0" timeOffset="163286.21">9991 14923 0,'21'0'15,"0"0"-15,0-22 0,0 22 16,-21-21-16,21 21 0,1-21 16,-1 21-16,0-21 0,0 0 15,-21 0-15,21 21 0,-21-22 16,0 1-1,-21 21-15,0 0 16,0 0-16,0 0 0,-22 0 16,22 21-16,-21-21 0,21 22 0,-22-1 15,22-21-15,0 21 0,0 0 0,0-21 16,21 21-16,0 0 0,0 1 16,0-1-16,0 0 0,21-21 15,-21 21-15,21 0 0,21 0 0,-21-21 16,1 22-16,20-1 0,0 21 15,-21-21-15,22 0 0,-22 1 16,0-1-16,0 21 0,0-21 0,1 0 16,-22 22-16,21-22 0,-21 0 15,0 0-15,0 0 0,-21 1 0,-1-1 16,-20 0-16,21-21 0,-21 21 0,-1 0 16,-20-21-16,20 0 0,1 0 15,-21 0-15,20 0 0,1 0 0,0 0 16,-1 0-16,1-21 0,21 0 0,0 0 15,-1 0-15,1-1 0,21 1 16,-21-21-16,21 21 0,0-22 0,0 1 16,0 21-16,42-127 15,-20 127 1,-1-1-16,0 1 0,21 21 0,1-21 16,-1 21-16,0-21 0,1 21 0,-1-21 15,0 21-15</inkml:trace>
  <inkml:trace contextRef="#ctx0" brushRef="#br0" timeOffset="163809.88">10710 14753 0,'21'-21'0,"-21"-42"15,0 41-15,0 1 16,-21 42 15,0 1-31,0-1 0,21 0 16,0 21-16,-21-21 0,21 22 16,-21-1-16,21-21 0,-22 22 0,22-1 15,0 0-15,0 1 0,0-1 16,0 0-16,0 1 0,0-22 0,22 21 15,-1-21-15,0 0 0,0 1 16,0-1-16,22-21 0,-22 0 0,0 0 16,21 0-16,-21 0 0,22 0 15,-22-21-15,21-1 0,-21 22 0,22-21 16,-22-21-16,21 21 0,-21 0 0,1-22 16,-1 22-16,0-21 0,-21 21 15,0-22-15,0 1 0,0 21 0,0-22 16,0 1-16,-21 21 0,0-21 0,-1 20 15,1-20-15,-21 21 0,21 0 16,-22 0-16,22 21 0,-21 0 0,21 0 16,-22 0-16,22 0 0,0 0 15,0 21-15,-21 0 0,42 0 16,-22-21-16,22 21 0,-21 0 0,21 1 16,0-1-16,0 0 15,0 0-15,21 0 0,1-21 0,-1 0 16,0 21-16,0-21 0,21 0 0</inkml:trace>
  <inkml:trace contextRef="#ctx0" brushRef="#br0" timeOffset="164081.7">11747 14605 0,'0'-21'0,"0"42"0,0-63 16,-21 42-16,0 0 15,21 21-15,-21-21 16,21 42-16,0-21 0,0 22 16,0-22-16,0 21 0,0 1 0,0-22 15,0 21-15,0 0 0,0 1 16,0-1-16,0-21 0,0 22 0,0-1 16,0 0-16,0-21 0,0 1 0,0 20 15,0-21-15,0 0 0,0 0 16,21-21-1,-21-21 1,21 0-16</inkml:trace>
  <inkml:trace contextRef="#ctx0" brushRef="#br0" timeOffset="164370.5">11620 14774 0,'0'0'15,"0"-42"-15,0 21 0,0-21 0,0 20 16,0 1-16,0-21 0,0 21 15,0 0-15,0-1 0,22 1 0,-1 0 16,0 0-16,21 21 0,-21 0 0,22 0 16,-1 0-16,0 0 0,1 21 15,-1 0-15,0 0 0,1 22 16,-22-22-16,21 21 0,-42-21 0,0 22 16,0-22-16,0 21 0,0-21 0,-21 22 15,0-22-15,-21 0 0,-1 0 16,1 0-16,0 1 0,-1-22 0,1 21 15,0 0-15,-1-21 0,22 0 0,0 0 16,0 0-16,42-21 31,21 0-31</inkml:trace>
  <inkml:trace contextRef="#ctx0" brushRef="#br0" timeOffset="164826.24">13335 14139 0,'0'0'0,"0"-21"16,0 0 0,-21 21-1,0 0-15,-1 0 0,1 21 0,0 0 16,-21 1-16,-1-1 0,22 21 15,-21 0-15,0 22 0,20-1 16,-20 1-16,0-1 0,21 1 0,-1-1 0,-20 1 16,21-1-16,0-20 0,0 20 15,21-20-15,0 20 0,0-21 16,0 22-16,0-22 0,21 1 0,0-22 16,0 21-16,21-21 0,1 0 15,-22 1-15,21-1 0,22 0 0,-22-21 16,0 0-16,1 0 0,-1 0 0,22-21 15,-22 0-15,0-1 0,1 1 0</inkml:trace>
  <inkml:trace contextRef="#ctx0" brushRef="#br0" timeOffset="165348.94">13970 14542 0,'-21'-22'15,"-106"-83"1,106 105 0,-1 0-16,1 0 0,-21 0 0,21 0 15,-22 0-15,22 0 0,-21 21 0,21 21 16,-22-21-16,22 22 0,0-1 16,0 0-16,0 1 0,0-1 0,-1-21 15,22 21-15,0 1 0,0-1 0,0-21 16,0 0-16,0 22 0,0-22 15,0 0-15,0 0 0,22-21 16,-1 21-16,0-21 0,21 0 0,-21 0 16,1 0-16,20 0 0,-21 0 15,0-21-15,22 21 0,-22-21 0,21 0 16,-21 0-16,0 0 0,22-1 0,-22 1 16,0-21-16,0 21 0,0-22 15,-21 22-15,22-21 0,-22 0 0,0-1 16,21 1-16,-21 21 0,0-22 0,0 22 15,0 0-15,-21 21 32,21 42-32,-22-20 0,22 20 0,0-21 15,0 21-15,0 1 16,0-1-16,0 0 0,0-20 0,0 20 16,0-21-16,0 21 0,0-20 0,0-1 15,22 0-15,-22 0 0,21-21 16,0 21-16,0-21 0,-21 21 0,21-21 15,0 0-15,1 0 0,-1 0 0,0 0 16,21-21-16,-21 0 0,1 0 16</inkml:trace>
  <inkml:trace contextRef="#ctx0" brushRef="#br0" timeOffset="165598.79">14711 14330 0,'21'-21'0,"-42"42"0,42-63 0,-21 20 15,0 1-15,0 42 32,0 1-32,0-1 0,0 21 0,0 0 15,0 1-15,0-1 0,0 0 0,0 1 16,0-1-16,0 0 0,0 1 16,0-1-16,0-21 0,0 22 0,0-22 15,0 0-15,0 0 0,0 0 16,0 0-16,0 1 0,0-44 47</inkml:trace>
  <inkml:trace contextRef="#ctx0" brushRef="#br0" timeOffset="165790.37">14414 14669 0,'22'0'31,"-1"0"-31,0 0 16,0 0-16,21 0 0,-20 0 0,-1 0 15,21 0-15,0 0 0,-20 0 16,20-22-16,0 22 0,1-21 0,-22 21 16,21-21-16,0 0 0,1 21 0,-1-21 15,0 0-15</inkml:trace>
  <inkml:trace contextRef="#ctx0" brushRef="#br0" timeOffset="166306.07">15600 14161 0,'0'0'0,"0"-22"0,-21 22 32,-1 0-17,1 22-15,0-1 0,21 0 0,-21 0 16,21 0-16,-21 22 0,21-22 15,0 21-15,0 0 0,0 1 0,0-22 16,-21 21-16,21 1 0,0-1 0,0-21 16,0 21-16,0-20 0,0 20 15,0-21-15,0 0 0,0 0 0,0 1 16,0-1-16,0 0 0,0 0 16,0-42 15,0 0-16,0 0 1,0-1-16,0-20 0,0 21 0,0 0 16,21-22-16,0 1 0,0 21 0,21-21 15,1-1-15,-1 1 0,0 0 16,1 20-16,20 1 0,1 0 0,-22 21 16,22 0-16,-1 0 0,-21 0 15,1 21-15,-1 0 0,0 22 0,-20-22 16,-1 0-16,-21 21 0,0-20 0,0 20 15,0-21-15,-21 21 0,-1-20 16,1-1-16,-21 21 0,21-21 0,-22 0 16,1-21-16,0 22 0,-1-1 15,1-21-15,0 21 0,-1-21 16,1 0-16,21 0 0,-21 21 0,20-21 16,22-21-1,0 0-15,22 0 16</inkml:trace>
  <inkml:trace contextRef="#ctx0" brushRef="#br0" timeOffset="166642.88">16531 13907 0,'0'0'0,"64"-22"31,-43 22-31,0 0 0,21 0 0,-21 0 16,22 0-16,-22 22 0,21-1 0,1 0 16,-1 21-16,0-21 0,22 22 15,-22-1-15,22 0 0,-22 22 0,21-22 16,-20 22-16,-1-1 0,-21 1 0,0-22 16,-21 22-16,0-22 0,0 0 15,-21 1-15,0-1 0,0 0 0,-21 1 16,20-22-16,-20 21 0,0-21 0,-1 0 15,1 1-15,-21-1 16,20 0-16,1 0 0,0-21 0,-1 21 16,1-21-16,21 21 0,-22-21 0,22 0 15,0 0-15,0 0 0,0 0 0,0 0 32</inkml:trace>
  <inkml:trace contextRef="#ctx0" brushRef="#br0" timeOffset="168305.84">19516 11769 0,'21'0'0,"0"0"0,-21-21 15,-21 21 16,0 0-31,-1 0 16,1 0-16,0 0 0,0 0 16,0 21-16,0 0 0,-1 0 0,1 21 15,0-20-15,-21 20 0,21 0 16,-1 1-16,1 20 0,0-21 0,0 1 16,0 20-16,0-20 0,-1 20 15,22-21-15,-21 1 0,0 20 0,0-20 16,21-1-16,0 21 0,0-20 0,0-1 15,0 0-15,0 1 0,0-1 16,0 0-16,0-20 0,0 20 0,21-21 16,0 0-16,22 0 0,-22 1 15,0-1-15,0-21 0,0 0 16,0 0-16,22 0 0,-22 0 0,0 0 16,0 0-16,0-21 0,1-1 0,-1 22 15,0-21-15,-21-21 0,21 21 16,0 0-16,0-1 0</inkml:trace>
  <inkml:trace contextRef="#ctx0" brushRef="#br0" timeOffset="168757.83">19537 12404 0,'0'21'63,"-21"0"-63,21 0 15,0 0-15,0 1 0,0-1 16,0 0-16,-22-21 15,22 21 1,0-42 31,0 0-47</inkml:trace>
  <inkml:trace contextRef="#ctx0" brushRef="#br0" timeOffset="169373.86">19537 12065 0,'0'21'0,"0"0"31,21-21 0,0 0-31,0 0 16,0 0-16,1 0 0,-1 0 15,0 0-15,0 0 16,-21-21-16,0 0 16,0 0-1,-21 21 1,0 0-16,0 0 16,-1 0-16,1 0 15,21 21-15,-21-21 0,21 21 0,-21 0 16,21 1-16,0-1 15,0 0-15,0 0 0,0 0 16,0 0-16,21 1 31</inkml:trace>
  <inkml:trace contextRef="#ctx0" brushRef="#br0" timeOffset="169921.79">19875 12319 0,'-21'0'32,"21"21"-17,-21-21 1,21 21-16,0 1 15,0-1-15,0 0 0,0 0 0,0 0 16,-21 0-16,21 1 16,0-1-16,0 0 0,0 0 0,0 0 15,0 0 1,0 1-16,0-44 62,0 1-62,0 0 0,0 0 16,21 0-16,-21 0 16,21-1-16,0 1 0,1 0 15,-1 0-15,-21 0 0,21 0 0,0 21 0,0-22 16,0 22-16,1 0 16,-1 0-16,0 0 0,0 0 15,0 22-15,-21-1 0,0 0 16,0 0-16,0 0 0,0 0 15,0 1-15,0-1 0,0 0 0,0 0 16,0 0-16,-21 0 0,21 1 16,-21-22-16,21 21 0,0 0 15,-21-21-15,21-21 47,0 0-47,0-1 16</inkml:trace>
  <inkml:trace contextRef="#ctx0" brushRef="#br0" timeOffset="170258.18">20214 11896 0,'0'0'0,"0"-21"0,0 42 31,0 0-15,0 0-16,0 21 0,0-20 0,0 20 16,0 0-16,0 1 0,0-1 15,0 0-15,-21 1 0,21-1 0,-21 0 16,21 1-16,0-1 0,0-21 0,0 21 16,-21-20-16,21-1 0,0 21 15,0-21-15,0 0 0,0 1 0,0-1 16,21-21-1,-21 21-15,21-21 0,0 0 16,0 0-16,0-21 16,1 0-16,-1-1 15,-21 1-15,21 0 0,-21 0 16,0 0-16,0 0 0</inkml:trace>
  <inkml:trace contextRef="#ctx0" brushRef="#br0" timeOffset="170542.03">20066 12129 0,'0'0'0,"0"21"0,21-21 32,0 0-32,22 0 15,-22 0-15,0 0 0,21 0 16,-21 0-16,1 0 0,20 0 15,-21 0-15,21 0 0,-20-21 0,-1 21 16,0 0-16,0 0 0,0-22 0,0 22 16,-21 22 46</inkml:trace>
  <inkml:trace contextRef="#ctx0" brushRef="#br0" timeOffset="171134.84">21018 12531 0,'0'0'0,"0"-21"16,0-1 0,0 1-16,0 0 0,22 21 15,-22-21-15,0 0 0,0 0 0,21-1 16,-21 1-16,0 0 0,0 0 16,0 0-16,0-22 0,0 22 0,-21 21 15,-1-21-15,1 0 0,0 21 0,0 0 16,0 0-16,0 0 0,-1 0 15,-20 21-15,21 0 0,0 0 0,-22 1 16,22-1-16,0 21 0,-21-21 16,21 22-16,-1-22 0,22 21 0,-21-21 15,21 0-15,0 22 0,0-22 0,0 0 16,0 0-16,21 0 16,-21 1-16,22-22 0,-1 0 0,0 21 15,0-21-15,0 0 0,0 0 16,22 0-16,-22 0 0,0 0 15,0-21-15,0 21 0,1-22 0,-1 1 16,0 21-16,0-21 0,0 0 0,0 0 16,1 0-16,-22-1 0,0 1 15,0 0-15,0 0 0,21 0 0,-21 0 16,0 42 15,0 0-31,0 0 16,0 0-16,0 0 0,0 1 15,0-1-15,0 0 0,0 0 0,0 0 16,0 0-16,0 1 16,21-22-16,-21 21 0,21-21 15,0 0-15,0 0 16,1 0-16</inkml:trace>
  <inkml:trace contextRef="#ctx0" brushRef="#br0" timeOffset="171373.88">21569 12573 0,'0'0'0,"21"0"0,0 21 0,-21 0 16,21 1-16,-21-1 16,0 0-16,0 0 0,0 0 15,0 0-15,0 1 0,-21-1 16,0 0-16,0 0 0,0 0 15,-22 0-15,22 1 0,0-22 0,-21 21 16,20 0-16,1-21 0,0 21 0,0-21 16</inkml:trace>
  <inkml:trace contextRef="#ctx0" brushRef="#br0" timeOffset="171650.72">22098 12192 0,'0'0'16,"0"21"-16,-21 0 0,21 1 15,0-1-15,0 0 0,0 0 16,0 21-16,-21-20 0,21-1 15,0 0-15,-22 0 0,22 21 0,0-20 16,0-1-16,0 0 16,-21 0-16,21 0 15,0-42 17,0 0-32</inkml:trace>
  <inkml:trace contextRef="#ctx0" brushRef="#br0" timeOffset="171833.85">22077 12023 0,'0'0'0,"-21"-21"32,-1 21-32,1 0 15,21 21 1,0 0-16,21 0 15,1-21-15,-1 0 0,-21 21 0,21-21 16,0 21-16</inkml:trace>
  <inkml:trace contextRef="#ctx0" brushRef="#br0" timeOffset="172326.62">22458 12256 0,'0'0'0,"-21"0"0,-1 0 16,1 21-16,21 0 16,-21 0-16,21 0 0,0 0 15,0 1-15,0-1 16,0 0-16,0 0 16,0 0-16,0 0 15,-21-21-15,21 22 31,0-44 1,0 1-32,0 0 15,0 0-15,0 0 0,21 0 16,0-22-16,0 22 0,1 0 16,-1-21-16,21 20 0,-21 1 0,22 0 15,-22 0-15,21 0 0,0 0 0,1-1 16,-22 22-16,21 0 0,-21 0 15,1 0-15,-1 22 0,0-1 0,0 21 16,-21-21-16,0 22 0,0-22 16,0 21-16,0-21 0,0 0 15,0 22-15,0-22 0,-21 0 0,0 0 16,0 0-16,-1 1 0,1-1 16,0 0-16,21 0 0,21-42 46</inkml:trace>
  <inkml:trace contextRef="#ctx0" brushRef="#br0" timeOffset="172589.69">23156 11938 0,'0'-21'0,"0"42"0,0-21 31,0 21-31,-21 22 16,21-22-16,0 21 0,-21-21 0,21 22 15,-21-1-15,0 0 0,21-21 0,-22 22 16,22-1-16,-21-21 0,0 0 16,21 22-16,0-22 0,0 0 0,0 0 15,0 0-15,0 1 16,0-1-1,21-21 1,0-21-16</inkml:trace>
  <inkml:trace contextRef="#ctx0" brushRef="#br0" timeOffset="172774.64">22945 12192 0,'0'0'0,"21"0"31,0 0-15,0 0-16,0 0 0,22 0 15,-22 0-15,0-21 0,21 21 0,-21 0 16,1-21-16,20 21 0,-21-21 16,21 21-16,1 0 0</inkml:trace>
  <inkml:trace contextRef="#ctx0" brushRef="#br0" timeOffset="173298.48">23770 11875 0,'0'0'0,"-21"0"32,21 21-32,-21 0 0,21 0 15,-21 0-15,21 22 16,-22-1-16,22-21 0,0 21 0,-21 1 15,0-1-15,21-21 0,-21 22 16,0-1-16,21-21 0,-21 21 0,21-20 16,0 20-16,-22-21 0,22 0 0,-21 0 15,21 1-15,0-1 0,0 0 16,0 0 0,0-42 15,0 0-31,0 0 15,21-1-15,-21-20 16,22 21-16,-1 0 0,0 0 16,21-22-16,-21 22 0,22-21 0,-22 21 15,21-1-15,1 1 0,-22 0 0,21 21 16,0-21-16,-20 21 0,20 0 16,-21 0-16,21 0 0,-20 0 0,-1 21 15,-21 0-15,21 0 0,-21 1 0,0 20 16,0-21-16,0 0 0,0 22 15,-21-22-15,0 0 0,-1 0 0,1 0 16,0 0-16,-21 1 0,-1-1 16,1 0-16,21 0 0,-21-21 0,-1 21 15,22-21-15,-21 0 0,21 0 16,-1 0-16,1 21 0,21-42 31,21 21-31,1-21 16</inkml:trace>
  <inkml:trace contextRef="#ctx0" brushRef="#br0" timeOffset="173685.26">24299 11705 0,'0'-21'16,"0"0"-16,21 21 16,1 0-16,-1 21 15,0-21-15,0 21 0,0 0 16,0 1-16,1 20 0,-1-21 0,0 21 16,0 1-16,0 20 0,-21 1 15,21-22-15,-21 22 0,0-1 0,0 1 16,0-22-16,0 21 0,-21-20 0,0-1 15,0 0-15,0 1 16,0-1-16,-1-21 0,-20 22 0,21-1 16,-21-21-16,20 0 0,-20 22 0,0-22 15,-1-21-15,1 21 0,0 0 16,21-21-16,-22 21 0,22-21 0,-21 0 16,21 21-16,-1-21 0,1 0 0,21-21 31</inkml:trace>
  <inkml:trace contextRef="#ctx0" brushRef="#br1" timeOffset="179637.74">19854 13081 0,'0'0'0,"-21"0"0,0 0 15,0 0 1,0 0-16,21 21 0,-22-21 15,1 0-15,-21 0 0,21 0 0,0 0 0,-22 0 16,22 0-16,-21 0 0,21 0 16,-1 0-16,1 0 0,-21 0 15,21 0-15,0 0 0,-1 0 16,1 0-16,0 0 0,0 0 0,0 0 16,0 21-16,42-21 31,0 0-16,21 0-15,1 0 0,-1 0 16,0 0-16,22 0 0,-22 0 0,22 0 16,-1 0-16,1 0 0,-1 0 0,1 0 15,20 0-15,-20-21 0,20 21 16,22 0-16,-21-21 0,42 21 0,-21-21 16,21 21-16,-21-21 0,21 21 15,-22 0-15,22-21 0,0 21 16,0 0-16,0 0 0,0-22 0,0 22 15,0 0-15,-21 0 0,0 0 16,0 0-16,21 0 0,-21 0 0,0 0 16,21-21-16,-22 21 0,-20 0 15,21 0-15,-21 0 0,-1 0 0,1 0 16,-22-21-16,22 21 0,-21 0 0,-1 0 16,1 0-16,-22-21 0,0 21 15,22 0-15,-43 0 0,21 0 0,-21 0 16,1 0-16,-1 0 15,-21-21 1,-21 21 15,-1 0-31,22-21 0,-42 21 0,21 0 16,0-22-16,-22 22 0</inkml:trace>
  <inkml:trace contextRef="#ctx0" brushRef="#br1" timeOffset="180345.42">19770 13250 0,'-106'0'15,"212"0"-15,-233 0 0,105 0 16,1 0-16,0 0 0,0 0 15,0 0-15,0 0 0,-1 0 16,1 0-16,0 0 0,0 0 16,0 0-1,42 0 17,0 0-32,0 0 0,0 0 15,1 0-15,20 0 0,0 0 0,1 0 16,20 0-16,1 0 0,-1 0 15,1 0-15,-1-21 0,22 21 16,-1-21-16,1 21 0,21 0 0,21-21 16,0 21-16,-21 0 0,21-21 15,21 21-15,-21 0 0,21-21 0,0 21 16,0 0-16,-21 0 0,22-22 16,-22 22-16,0-21 0,21 21 0,-21 0 15,0 0-15,0-21 0,0 21 0,-21 0 16,-1 0-16,1-21 0,-21 21 15,-22 0-15,22 0 0,-21 0 0,-1 0 16,-21-21-16,1 21 0,-1 0 16,0 0-16,1 0 0,-22 0 15,0-21-15,0 21 0,0 0 0,1 0 16,-1 0-16,0 0 16,-42 0 46,0 0-62,-1 0 16</inkml:trace>
  <inkml:trace contextRef="#ctx0" brushRef="#br1" timeOffset="180946.01">19918 13695 0,'0'0'16,"0"-21"-16,0 0 15,0-1-15,0 1 16,0 42 15,0 1-31,0-1 0,0 0 0,0 21 16,0 1-16,0-1 0,0 0 15,0 1-15,0 20 0,0-21 0,0 1 16,-21 20-16,21-20 0,-22-1 0,1 21 16,21-20-16,-21 20 0,0-20 15,21-1-15,-21 0 0,0 1 0,21-22 16,-22 0-16,22 21 0,0-21 16,0 1-16,0-44 31,22 1-31,-1 21 0,0-42 0,-21 21 15,21 0-15</inkml:trace>
  <inkml:trace contextRef="#ctx0" brushRef="#br1" timeOffset="181285.36">19854 13885 0,'0'0'0,"-21"-21"0,0 0 15,-43-85 1,64 85-16,0 0 15,0 0-15,0 0 0,0-1 0,0 1 0,22 0 16,-1 0-16,21 21 16,0-21-16,1 0 0,-1 21 0,0 0 15,1 0-15,-1 0 0,0 0 0,1 21 16,-1 0-16,-21 0 0,22 21 16,-22-20-16,0 20 0,-21-21 0,0 21 15,0-20-15,0 20 0,-42-21 16,20 0-16,-20 22 0,21-22 0,-21 0 15,-1 0-15,1-21 0,0 21 16,20 0-16,-20-21 0,0 22 16,21-22-16,-1 0 0,1 0 0,21 21 15,21-21 17,1 0-32,-1 0 0,0 0 15,0-21-15</inkml:trace>
  <inkml:trace contextRef="#ctx0" brushRef="#br1" timeOffset="182038.07">20532 13949 0,'21'-21'0,"-42"42"0,42-63 0,0 42 16,-21-22-16,0 1 0,0 0 16,0 0-16,0 0 15,0 0-15,-21-1 0,0 22 0,21-21 16,-22 0-16,1 21 0,0 0 15,0 0-15,0 0 0,0 0 16,21 21-16,-22 0 0,1 1 0,0-1 16,0 0-16,0 0 0,0 21 15,-1-20-15,22-1 0,0 0 0,-21 0 16,21 0-16,-21 0 0,21 1 16,0-1-16,0 0 0,0 0 15,21-21-15,0 0 0,1 0 16,-1 0-16,0 0 15,0 0-15,0-21 0,0 0 16,1 21-16,-1-21 0,0-1 0,0 1 16,0 0-16,-21 0 0,0 0 15,21 0-15,1-1 0,-22-20 0,0 21 16,0 0-16,0 0 0,21-1 16,-21 1-16,0 42 31,0 1-31,0-1 15,0 0-15,0 0 0,0 0 16,0 0-16,0 1 0,0-1 0,0 21 16,21-21-16,-21 0 0,0 1 0,21-22 15,0 21-15,-21 0 0,21 0 16,1-21-16,-1 0 0,-21 21 16,21-21-16,0 0 0,0 0 0,0 0 15,1 0-15,-1 0 0,0-21 0,0 0 16,0 21-16,0-21 0,1 0 15,-1-1-15,-21 1 0,21 0 0,-21 0 16,21 0-16,-21-22 0,0 22 16,21 0-16,-21 0 0,0 0 0,21 0 15,-21-1-15,0 44 32,0-1-32,0 0 15,0 0-15,0 0 16,0 0-16,0 1 0,22-1 0,-22 0 15,0 0-15,21-21 0,-21 21 0,0 0 16,21 1-16,0-22 16,-21 21-16,21-21 15,0 0-15,1 0 0,-1 0 16,0 0-16,-21-21 16,21-1-16,0 22 0,0-21 0,1 21 15,-1-21-15</inkml:trace>
  <inkml:trace contextRef="#ctx0" brushRef="#br1" timeOffset="182493.96">21505 13716 0,'0'-21'0,"0"42"0,0-63 0,0 21 15,-21 21 1,0 0 0,0 0-16,0 21 0,-1 0 15,1 0-15,0 21 0,0-20 16,0-1-16,21 0 0,-21 0 0,-1 21 15,22-20-15,0-1 0,0 0 0,0 0 16,-21-21-16,21 21 0,0 0 16,21-21-1,1 0 1,-1 0-16,0 0 0,-21-21 16,21 21-16,0-21 0,0 0 0,1 0 15,-22 0-15,21-1 0,-21 1 16,21 0-16,-21 0 0,21-21 0,-21 20 15,0 1-15,0 0 0,0 42 32,0 0-17,0 1-15,-21-1 0,21 0 16,0 0-16,-21 0 0,21 0 0,0 1 16,0-1-16,0 0 0,0 0 0,0 0 15,0 0 1,21 1-16,0-22 0,0 21 15,0-21-15,1 0 0,-1 0 0,0 0 16,21 0-16,-21 0 0,1 0 16,20-21-16,-21 21 0,0-22 0,0 1 15,1 0-15,-1 0 0</inkml:trace>
  <inkml:trace contextRef="#ctx0" brushRef="#br1" timeOffset="183134.78">21907 13780 0,'0'-22'15,"-21"86"1,42-106-16,-42 42 31,21 21-31,-21-21 0,21 21 0,-21 0 16,21 0-16,0 0 0,0 1 0,0-1 15,0 0-15,0 0 0,0 0 16,-21 0-16,21 1 16,0-1-16,0-42 62,0-1-62,0 1 0,0 0 16,0 0-16,0 0 0,0 0 15,21-22-15,0 22 0,-21 0 16,21 0-16,0 0 0,1-1 0,-1 1 16,0 0-16,0 21 0,0 0 15,0 0-15,1 0 0,-1 0 16,0 21-16,-21 0 0,21 1 15,-21-1-15,21 21 0,0-21 16,-21 0-16,0 1 0,0-1 0,0 0 16,0 0-16,0 0 0,0 0 15,0 1-15,0-1 0,0-42 63,0-1-48,0 1-15,0 0 0,0 0 16,0 0-16,22 0 0,-22-22 0,21 22 16,0 0-16,0-21 0,21 20 15,-20 1-15,-1 0 0,21 0 0,-21 21 16,22 0-16,-22 0 0,0 0 0,0 21 16,0-21-16,0 21 0,1 22 15,-22-22-15,0 0 0,0 0 0,0 21 16,0-20-16,0-1 15,0 0-15,0 0 0,0 0 0,0 0 0,-22 1 16,1-22-16,21 21 0,-21-21 16</inkml:trace>
  <inkml:trace contextRef="#ctx0" brushRef="#br1" timeOffset="183522.95">22754 13907 0,'0'21'0,"21"-21"32,0 0-32,1 0 15,-1 0-15,0-21 16,0-1-16,0 22 0,0-21 15,-21 0-15,22 0 0,-22 0 16,0 0 0,0-1-16,0 1 0,-22 21 15,1 0-15,0 0 16,0 0-16,0 0 16,0 21-16,-1 1 0,1-1 0,0 0 15,21 0-15,0 0 0,-21 0 16,21 22-16,-21-22 0,21 0 0,0 0 15,0 0-15,0 1 0,0-1 16,0 0-16,21-21 0,0 0 16,0 21-16,0-21 0,1 0 0,-1 0 15,21 0-15,-21 0 0,0 0 16,1 0-16,-1-21 0,0 0 0,0 0 16,0 21-16</inkml:trace>
  <inkml:trace contextRef="#ctx0" brushRef="#br1" timeOffset="183801.86">23241 13589 0,'0'-42'0,"0"84"0,21-105 16,0 41-16,-21 1 0,0 0 0,21 0 15,-21 42 1,0 0 0,0 0-16,-21 22 0,21-1 15,-21 0-15,0-20 0,21 20 0,0 0 16,0 1-16,-21-22 0,21 21 0,0-21 15,-21 0-15,21 1 0,0-1 16,0 0-16,0 0 0,0 0 0,0 0 16,0 1-1,21-22 17,0-22-17,0 22-15,0 0 0,0-21 0,1 21 16,-22-21-16</inkml:trace>
  <inkml:trace contextRef="#ctx0" brushRef="#br1" timeOffset="184161.96">23389 13885 0,'0'22'16,"21"-22"15,0 0-15,1 0-16,-1 0 0,0 0 15,0 0-15,-21-22 16,21 1-16,0 21 0,-21-21 0,0 0 16,0 0-1,0 0-15,-21 21 16,0 0 0,0 0-16,0 0 15,0 21-15,21 0 0,0 0 0,-22 0 16,1-21-16,21 21 0,0 1 15,0-1-15,0 0 0,0 0 0,0 0 16,0 0-16,0 1 16,0-1-1,21-21-15,1 0 0,-1 0 16,0 0-16,0 0 0,0 0 0,0 0 16,1 0-16,-1 0 0,21-21 15,-21 21-15</inkml:trace>
  <inkml:trace contextRef="#ctx0" brushRef="#br1" timeOffset="184553.77">23834 13822 0,'0'0'0,"0"-21"0,0 0 15,0-1-15,0 1 16,0 0-16,0 0 16,21 21-16,0 0 0,0 0 15,0 0-15,0 0 0,1 0 16,-1 0-16,0 0 0,0 21 0,0-21 15,0 21-15,1 0 0,-1 1 16,-21-1-16,0 0 0,21 0 0,-21 0 16,0 0-16,0 1 0,0-1 15,0 0-15,0 0 0,0 0 0,0 0 16,0 1-16,-21-1 16,21 0-1,0-42 16,0 0-15,0-1-16,0 1 0,0 0 16,0 0-16,0-21 15,21 20-15,0 1 0,-21 0 0,21-21 16,0 21-16,1-22 0,-22 22 0,21 0 16,0 0-16,0 0 0,-21-1 15</inkml:trace>
  <inkml:trace contextRef="#ctx0" brushRef="#br1" timeOffset="184936.69">22860 13674 0,'42'0'15,"-84"0"-15,105-21 16,-41 21-16,20 0 0,-21 0 0,21-22 15,1 22-15,-1 0 0,-21 0 16,22-21-16,-22 21 0,21 0 0,-21 0 16,0 0-16,1 0 0,-1 0 15,-21-21-15,0 0 47,-21 21-31</inkml:trace>
  <inkml:trace contextRef="#ctx0" brushRef="#br0" timeOffset="197114.13">26606 12383 0,'0'-22'0,"0"1"16,0 0-1,0 0-15,0 0 16,-21 21-16,21-21 0,0-1 15,0 44 17,0-1-32,0 0 0,0 21 15,0 1-15,0-1 0,0 0 0,0 1 16,0 20-16,0 1 0,0-1 16,0 1-16,0-1 0,-21 1 0,21-1 15,0 1-15,-21-22 0,21 21 0,0-20 16,0-1-16,0 0 0,0-20 15,0 20-15,0-21 0,0 0 16,0 0-16,0-42 31,0 0-31</inkml:trace>
  <inkml:trace contextRef="#ctx0" brushRef="#br0" timeOffset="197422.95">26458 12573 0,'-21'-42'0,"42"84"0,-42-105 0,21 20 0,-21 1 16,21 21-16,-21 0 16,21-1-16,0-20 0,0 21 0,0 0 0,0 0 15,21-1 1,21 1-16,-21 21 0,22 0 0,-1 0 16,0 0-16,22 0 0,-22 21 0,1 1 15,20-1-15,-42 21 0,22-21 16,-22 22-16,-21-22 0,0 21 0,0-21 15,-21 22-15,-1-22 0,-20 0 16,21 0-16,-43 21 0,22-20 0,0-22 16,-1 21-16,22 0 0,-21 0 0,21-21 15,0 0-15,-1 21 0,22-42 32,22 0-32,20 21 0,-21-21 15,0-22-15,22 22 0,-1 0 16</inkml:trace>
  <inkml:trace contextRef="#ctx0" brushRef="#br0" timeOffset="197818.03">27178 12277 0,'0'0'16,"21"0"-16,-21 21 0,0 0 16,0 0-16,0 0 0,0 1 15,0-1-15,0 21 0,0-21 16,0 0-16,0 1 0,0-1 15,0 0-15,0 0 0,0 0 0,0 0 0,0 1 16,21-22 0,0 0-1,1 0-15,-1 0 0,0 0 0,0-22 16,0 1-16,0 21 0,-21-21 16,22 0-16,-1-21 0,-21 20 15,0 1-15,0 0 0,21-21 0,-21 21 16,0-1-16,0-20 0,21 21 15,-21 0-15,0 42 16,0 0 0,0 0-16,0 0 0,0 1 15,0 20-15,0-21 0,0 0 16,0 22-16,0-22 0,0 0 16,0 0-16,0 0 0,0 0 0,0 1 15,21-22-15,0 0 0,1 0 16,-1 0-16,0 0 15</inkml:trace>
  <inkml:trace contextRef="#ctx0" brushRef="#br0" timeOffset="198269.37">27792 12023 0,'21'-170'15,"-42"340"-15,21-340 16,0 192-1,0-1-15,-21 21 0,21-21 0,-22 43 16,22-22-16,-21 0 0,21 22 0,0-22 16,0 1-16,0 20 0,0-21 15,0 1-15,0-1 0,0-21 0,0 22 16,0-22-16,0 21 0,0-21 16,0 0-16,0 1 0,0-1 15,0-42 16,0-1-31,0 1 0,0-21 16,0 21-16,21 0 0,1-22 16,-1 22-16,0-21 0,21 21 15,-21-1-15,1-20 0,20 42 0,-21-21 16,21 21-16,-20 0 0,-1 0 16,0 0-16,0 21 0,0-21 0,-21 42 15,0-20-15,0-1 0,0 21 16,0-21-16,0 0 0,-21 1 0,0 20 15,0-21-15,0 0 0,-1 0 0,1 1 16,0-22-16,-21 21 0,21 0 16,-1-21-16,1 0 15,21-21 1,0 0 0,0-1-16</inkml:trace>
  <inkml:trace contextRef="#ctx0" brushRef="#br0" timeOffset="199085.8">28300 11938 0,'0'0'0,"0"-21"0,21 0 0,-21 0 0,0 42 31,0 21-31,0-21 16,0 22-16,0-1 0,0 0 15,-21 22-15,21-22 0,-21 0 16,21 1-16,0-1 0,0 0 0,0-20 15,0 20-15,0-21 0,0 21 16,0-20-16,0-1 0,21 0 16,0-21-16,0 0 0,0 0 15,0 0-15,1 0 16,-1 0-16,-21-21 0,21 0 0,0-1 16,-21 1-16,0 0 0,21-21 15,-21 21-15,21-1 0,-21-20 0,0 21 16,0 0-16,0 0 0,0 42 31,0 0-31,0 0 0,0 21 16,0-20-16,0-1 0,0 21 15,0-21-15,0 0 0,0 1 0,0-1 16,0 0-16,0 0 0,22 0 16,-1-21-16,0 0 0,0 0 15,0 0-15,0 0 0,1 0 16,20 0-16,-21 0 0,0-21 15,0 0-15,1 0 0,-1 0 16,0-1-16,0 1 0,0-21 0,22 21 16,-22-22-16,0 22 0,0-21 15,0 21-15,22-22 0,-43 22 0,21 0 16,0 0-16,-21 42 31,0 0-15,0 0-16,0 1 0,0-1 15,-21-21-15,21 21 16,21-42 15,-21 0-31,0-1 16,0 1-16,0 0 0,0 0 16,0 0-16,0 0 15,0-1-15,0 1 0,-21 21 31,0 0-31,-1 21 0,1 1 0,0-1 16,0 21-16,0 0 0,0-20 16,-1 20-16,22 0 0,0-21 0,0 22 15,0-22-15,0 0 0,0 0 0,0 0 16,0 1-16,0-1 0,22 0 16,-1-21-16,0 0 0,0 0 15,0 0-15,0 0 16,1 0-16,-1 0 0,0 0 0,0-21 0,0 21 15,-21-21-15,21-1 0,1 1 0,-1 0 16</inkml:trace>
  <inkml:trace contextRef="#ctx0" brushRef="#br0" timeOffset="199273.89">28829 11917 0,'0'0'0,"-21"0"0,0 0 15,-1 0 17,44 0-1,-1 0-31,0 0 16,0 0-16,0-21 0</inkml:trace>
  <inkml:trace contextRef="#ctx0" brushRef="#br0" timeOffset="200677.25">30332 11980 0,'0'0'0,"21"0"16,0-21-16,-21 0 16,21 0-16,-21 0 15,-21 21 16,0 0-31,0 0 0,0 0 16,-1 0-16,1 0 0,-21 0 0,21 21 16,0-21-16,-1 21 0,1 0 15,21 0-15,-21-21 0,21 22 16,0-1-16,0 0 16,0 0-16,0 0 31,21-21-16,0 0 1,-21-21 297,0 0-282</inkml:trace>
  <inkml:trace contextRef="#ctx0" brushRef="#br0" timeOffset="201090">30162 12023 0,'0'-21'16,"0"42"-16,0-64 15,0 22-15,-21 0 16,21 0 0,-21 21-16,21-21 15,21 21 1,0 0-1,1 0-15,-1 0 0,-21 21 16,21 0-16,0 0 0,0 22 0,0-22 16,1 21-16,-1 0 0,-21 1 15,0-1-15,0 0 0,0 1 0,0-1 16,0-21-16,0 22 0,0-22 16,0 0-16,0 0 0,0 0 0,0 0 15,-21-21-15,-1 22 16,1-22-1,21-22-15,0 1 16,0 0-16,0 0 16,0 0-16,21-22 0,1 22 0,-1-21 15,-21 0-15,21-1 0,0 1 16,0-22-16,0 22 0,1 0 0,-1-1 16,-21 1-16,21 21 0,-21 0 15,21 0-15,0 21 16,-21 21-1,0 0 1,0 0-16,21 0 0</inkml:trace>
  <inkml:trace contextRef="#ctx0" brushRef="#br0" timeOffset="201478.02">30628 12086 0,'21'0'0,"-21"21"31,-21-21-31,0 22 0,0-1 16,0 0-16,-1 0 16,1 0-16,0 22 0,21-22 0,-21 0 15,21 0-15,-21-21 0,21 21 16,0 0-16,0 1 0,0-1 16,0 0-16,21-21 15,0 0-15,0 0 0,0 0 0,1 0 16,-1 0-16,0 0 0,0 0 15,0-21-15,0 21 0,1-21 16,-22-1-16,21 1 0,-21 0 16,0-21-16,0 21 0,0-1 0,0-20 15,0 21-15,0 0 0,0 0 16,-21-1-16,-1 1 0,1 21 0,0 0 16,0 0-1,0 0-15,0 21 0,-1 1 16,22-1-16,0 0 0,0 0 0,0 0 15,0 0-15,0 1 0,0-1 16,22-21 0,-1 0-16</inkml:trace>
  <inkml:trace contextRef="#ctx0" brushRef="#br0" timeOffset="201681.85">30819 12213 0,'21'-42'15,"-127"127"-15,191-128 0,-64-20 16,-21 84 15,0 0-31,0 0 0,0 0 0,0 1 16,0-1-16,-21 0 0,21 0 0,-22 0 15,22 0-15,-21-21 0,21 22 16,0-1-16,0 0 16,0-42 15</inkml:trace>
  <inkml:trace contextRef="#ctx0" brushRef="#br0" timeOffset="201841.85">30797 12107 0,'0'0'0,"0"-21"0,22-21 0,-22 0 0,0 20 16,0-20-16,0 21 0,0 0 16,0 0-16,0 42 31,0 0-31,0 0 15,0 0-15,0 0 0,0 1 16,0-1-16,21 0 0</inkml:trace>
  <inkml:trace contextRef="#ctx0" brushRef="#br0" timeOffset="202337.82">31221 12192 0,'0'-21'31,"0"0"-31,0 0 16,-21 21-1,-1 0-15,1 21 16,0 0-16,0 0 0,0 0 0,0 0 16,-1 1-16,22-1 0,-21 0 15,0 21-15,21-21 0,0 1 0,0-1 16,0 0-16,0 0 15,0 0-15,21-21 16,0 0-16,1 0 16,-1 0-16,0-21 15,0 21-15,0-21 0,0 0 0,1 0 16,-1-22-16,0 22 0,0-21 16,0-1-16,0 1 0,1-21 0,-1 20 15,0-20-15,0-1 0,-21 22 16,21 0-16,-21-22 0,21 43 0,-21-21 15,0-1-15,0 22 0,0 0 16,-21 42 0,0 0-16,0 22 15,21-1-15,-21 0 0,0 1 0,-1-1 16,1 21-16,21 1 16,0-22-16,0 22 0,0-22 0,0 0 15,0 1-15,0-1 0,0-21 16,0 22-16,21-22 0,-21 0 0,22-21 15,-1 21-15,0-21 0,0 0 16,0 0-16</inkml:trace>
  <inkml:trace contextRef="#ctx0" brushRef="#br0" timeOffset="202894.5">32300 12277 0,'0'-21'16,"0"-1"-16,0 1 0,0 0 15,0 0-15,0 0 16,0 0-16,0-1 0,0-20 15,0 21-15,0 0 0,0 0 16,-21-1-16,0 22 0,0 0 16,0 0-16,-22 0 0,22 22 15,0-1-15,0 0 0,-22 21 16,22-21-16,0 22 0,0-22 0,0 21 16,0-21-16,21 22 0,0-22 15,0 0-15,0 0 0,0 0 0,0 1 16,0-1-1,21-21-15,0 0 0,0 0 16,0 0-16,0-21 0,1-1 16,-1 22-16,0-21 0,0 0 15,0-21-15,0 21 0,22-22 16,-22 22-16,0-21 0,0 21 0,0-1 16,-21 1-16,0 0 0,22 21 15,-22 21 1,-22 0-16,22 1 0,-21-1 15,0 21-15,0-21 0,0 0 16,21 1-16,0 20 0,-21-21 0,21 0 16,0 0-16,0 1 15,0-1-15,21-21 16,0 0-16,0 0 16</inkml:trace>
  <inkml:trace contextRef="#ctx0" brushRef="#br0" timeOffset="203382.22">32639 11811 0,'0'0'15,"0"-21"-15,0 0 0,0 42 32,-21 0-32,21 0 0,-21 0 15,-1 22-15,22-1 0,0-21 0,-21 22 16,21-1-16,-21 0 15,21 1-15,0-1 0,-21 0 0,21-21 16,-21 22-16,21-22 0,-21 0 16,21 0-16,0 0 0,0 1 0,0-1 15,0-42 17,0-1-17,0 1-15,0 0 0,21 0 0,-21 0 16,21 0-16,0-1 0,0 22 15,0-21-15,1 0 0,-1 21 16,0 0-16,0 0 0,0 0 0,0 0 16,-21 21-1,0 0-15,0 1 16,0-1-16,0 0 0,-21 0 16,0 0-16,0-21 0,0 21 0,21 1 15,-21-22-15,-1 21 0,1-21 16,0 0-16,0 21 15,0-21-15,21-21 32,0 0-17,21-1-15,-21 1 16,21 21-16</inkml:trace>
  <inkml:trace contextRef="#ctx0" brushRef="#br0" timeOffset="203650.06">32999 12129 0,'0'0'0,"0"-22"15,-21 22 1,-1 0 0,1 0-16,0 22 0,0-22 15,0 21-15,0 0 0,-1 0 16,1 21-16,21-20 0,0-1 0,0 0 15,0 0-15,-21 0 16,21 0-16,0 1 0,0-1 16,21 0-1,0-21-15,1 0 0,-1 0 0,21 0 16,-21 0-16,22 0 0,-1 0 16,-21 0-16,21-21 0</inkml:trace>
  <inkml:trace contextRef="#ctx0" brushRef="#br0" timeOffset="203885.97">33507 12002 0,'0'0'0,"-21"0"0,-1 0 16,1 21-16,0 0 15,-21 0-15,21 0 0,-1 0 0,1 1 16,0-1-16,21 21 0,-21-21 15,21 0-15,-21 1 0,21-1 0,-21 0 16,21 0-16,0 0 0,0 0 16,0 1-16,21-22 15,0 0-15,0 0 16,0 0-16</inkml:trace>
  <inkml:trace contextRef="#ctx0" brushRef="#br0" timeOffset="204126.25">33740 11938 0,'0'0'15,"0"-21"-15,21 21 0,0 0 16,0 21 0,-21 0-16,0 22 0,0-22 15,0 21-15,0-21 0,0 22 0,0-1 16,0 0-16,0 1 15,0-22-15,0 21 0,0 0 0,0-20 16,0 20-16,-21-21 0,-21 0 16,20 0-16,1 1 0,-21-1 15,0 0-15,-1-21 0,1 21 0,-22 0 16</inkml:trace>
  <inkml:trace contextRef="#ctx0" brushRef="#br0" timeOffset="204789.86">28617 13187 0,'0'0'16,"0"-21"-16,0 0 0,0-1 0,0-20 16,0 21-16,0 0 0,0 0 15,0-1-15,-21 22 31,0 0-31,0 22 16,0-1-16,-1-21 0,1 21 16,0 0-16,0-21 0,0 21 0,0 0 15,21 1-15,0-1 16,21-21-16,0 21 16,0-21-16,0 21 0,0-21 15,22 21-15,-1 0 0,-21-21 0,22 22 16,-1-1-16,0 0 0,-21 0 15,1 0-15,-1 0 0,-21 1 16,0-1-16,0 0 0,-21-21 16,-1 21-16,-20 0 0,21-21 15,-21 0-15,-1 21 0,22-21 0,-21 0 16,21 0-16,-1 0 0,1 0 16,42 0-1,1 0 1,-1 0-16,21 0 0,-21 0 0,22 0 15,-22 22-15,21-22 0,-21 21 0,22 0 16,-22 0-16,0 0 16,-21 22-16,0-22 0,0 21 0,0-21 0,0 22 15,0-22-15,-42 21 16,20 0-16,1-20 0,0-1 0,0 21 16,0-21-16,-22 0 0,22 1 0,0-1 15,0 0-15</inkml:trace>
  <inkml:trace contextRef="#ctx0" brushRef="#br0" timeOffset="205261.59">28427 15134 0,'0'-21'0,"0"0"16,21 21-16,0-21 0,0 21 15,0 0-15,1 0 16,-22 21 0,0 0-16,0 21 15,0-20-15,0-1 0,-22 21 0,1-21 16,0 22-16,0-22 15,-21 0-15,20 21 0,1-21 0,0 1 16,0-1-16,21 0 0,0 0 0,0 0 16,0 0-16,0 1 15,0-1-15,21 0 0,0-21 0,0 21 16,1 0-16,20 0 0,-21 1 16,21-1-16,1 0 0,-22 0 0,21 0 15,1 0-15,-22 22 0,21-22 0,-21 0 16,-21 0-16,0 0 0,0 1 15,0-1-15,-21 0 0,0 0 0,0 0 16,-22 0-16,1 1 0,0-1 16,-1-21-16,1 0 0,0 21 15,-1-21-15,1 0 0,0 0 0,-1-21 16,1 0-16,0-1 0</inkml:trace>
  <inkml:trace contextRef="#ctx0" brushRef="#br0" timeOffset="207013.59">29485 13907 0,'21'0'16,"-21"21"-1,21 0-15,-21 0 16,0 0-16,0 0 15,0 1-15,0-1 16,0 0 0,-21-21 15</inkml:trace>
  <inkml:trace contextRef="#ctx0" brushRef="#br0" timeOffset="207198.48">29527 13695 0,'0'0'0,"0"-42"16,0 20-16,0 1 0,0 0 15,0 0-15,0 42 47,0 0-47,0 0 0,22-21 16,-22 22-16,21-1 0,0-21 15,0 21-15</inkml:trace>
  <inkml:trace contextRef="#ctx0" brushRef="#br0" timeOffset="207594.25">29908 13843 0,'0'21'0,"-21"64"31,0-64-31,21 0 0,-21 0 0,21 1 16,-21-22-16,21 21 0,0 0 16,0 0-16,0-42 47,0 0-32,0 0-15,0-1 0,0 1 16,0 0-16,21 0 0,0-21 0,-21 20 15,21-20-15,0 21 0,1 0 16,-1-22-16,0 22 0,21 21 0,-21-21 16,1 21-16,20 0 0,-21 0 15,21 21-15,-20 0 0,-1 1 0,21-1 16,-42 21-16,21-21 0,-21 22 16,21-22-16,-21 0 0,0 0 0,0 0 15,0 0-15,0 1 0,-21-1 16,21 0-16,-21-21 0,21 21 0</inkml:trace>
  <inkml:trace contextRef="#ctx0" brushRef="#br0" timeOffset="207823.12">30522 13547 0,'43'-106'15,"-43"127"17,0 21-32,0-20 0,0 20 0,0 0 0,0-21 15,0 22-15,0-1 16,0 0-16,0 1 0,0-1 0,0-21 16,0 0-16,0 22 0,0-22 15,0 0-15,0 0 0,0 0 0,0 1 16</inkml:trace>
  <inkml:trace contextRef="#ctx0" brushRef="#br0" timeOffset="207990.03">30459 13864 0,'0'0'0,"0"-21"16,21 21-1,0 0-15,0 0 0,0 0 16,1 0-16,20-21 0,-21 21 0,21 0 16,1 0-16,-1 0 0,0 0 15,-20 0-15</inkml:trace>
  <inkml:trace contextRef="#ctx0" brushRef="#br0" timeOffset="208446.77">31242 13780 0,'0'0'16,"0"-22"-16,21 1 0,0 21 0,-21-21 0,0 0 15,0 0-15,0 0 16,0-1-16,-21 22 16,0 0-16,0 0 0,0 22 15,-1-1-15,1 0 0,0 0 16,-21 21-16,21-20 0,-1 20 0,1-21 15,0 21-15,21-20 0,0-1 0,-21 0 16,21 0-16,0 0 16,0 0-16,0 1 0,21-1 15,0-21 1,0 0-16,1 0 0,-1 0 0,0 0 16,0-21-16,0 21 0,0-22 15,1 1-15,-1 0 0,0 0 0,0-21 16,0 20-16,0 1 0,-21-21 15,22 0-15,-1 20 0,0 1 0,-21 0 16,0 0-16,21 21 0,-21 21 31,0 0-31,0 0 0,0 1 16,0-1-16,0 0 0,0 0 0,-21 0 16,21 0-16,0 1 15,0-1-15,0 0 0,21-21 16,0 21-16,0-21 15,1 0-15,-1 0 0</inkml:trace>
  <inkml:trace contextRef="#ctx0" brushRef="#br0" timeOffset="208650.65">31729 13716 0,'0'-21'15,"0"42"-15,21-42 0,-21 0 16,21 21-16,0 0 15,0 0-15,1 0 16,-1 0-16,0 0 16,0 0-16,0 0 0,0 0 15,1 0-15,-1 0 16,-42 21 0</inkml:trace>
  <inkml:trace contextRef="#ctx0" brushRef="#br0" timeOffset="208794.57">31729 13864 0,'0'0'0,"0"21"0,0 1 31,21-22-15,0 0-16,0 0 0,22 0 16,-22 0-16,0 0 0,0-22 15,0 1-15,0 21 0</inkml:trace>
  <inkml:trace contextRef="#ctx0" brushRef="#br0" timeOffset="209039.43">32279 13547 0,'0'0'0,"21"0"0,-21 21 32,-21 0-17,21 0-15,0 0 0,-21 22 16,21-22-16,0 0 0,0 0 15,-21 22-15,0-22 0,21 0 0,-22 0 16,22 0-16,0 0 0,-21 1 16,21-1-16,-21 0 0,21 0 0,0 0 15,0 0 1,21-21-16,0 0 0,1 0 16,20 0-16,-21 0 0,0 0 15,0-21-15</inkml:trace>
  <inkml:trace contextRef="#ctx0" brushRef="#br0" timeOffset="209424.21">32618 13674 0,'0'0'15,"0"-21"-15,21-1 0,-21 1 16,0 42 0,-21 1-1,0 20-15,-1-21 0,1 0 16,0 0-16,21 22 0,-21-22 0,0 0 15,0 21-15,21-20 0,0-1 16,0 0-16,0 0 0,0 0 16,0 0-16,0 1 0,21-22 15,21 0 1,-21 21-16,0-21 0,22 0 0,-22 0 16,0 0-16,21 0 0,-20-21 15,-1-1-15,0 1 0,0 0 0,0 0 16,-21 0-16,0 0 0,0-1 15,0-20-15,0 21 0,0-21 0,0 20 16,0 1-16,0 0 0,0 0 16,-21 0-16,21 0 0,-21 21 15,0 0-15,0 0 0,21 21 16,-22-21 0,22 21-16,0 0 0,0 0 15,0 0-15</inkml:trace>
  <inkml:trace contextRef="#ctx0" brushRef="#br0" timeOffset="209634.09">33189 13843 0,'0'-42'15,"0"21"1,21 21 15,-21 21-15,0 0-16,0 0 0,0 0 15,0 0-15,0 1 0,0-1 16,0 0-16</inkml:trace>
  <inkml:trace contextRef="#ctx0" brushRef="#br0" timeOffset="209814.99">33232 14182 0,'0'0'0,"0"21"0,-22 0 16,1-21-16,21 21 15,-21-21-15,0 21 0,0 1 0,0-1 16,-1-21-16,1 21 0,0 0 16,0 0-16,0 0 0,0 1 15,-1-1-15,-20-21 0,21 21 0,-21-21 16,-1 21-16,1 0 0,-22-21 15</inkml:trace>
  <inkml:trace contextRef="#ctx0" brushRef="#br0" timeOffset="210251.2">29570 14647 0,'21'0'16,"0"0"-16,-21 22 16,0-1-1,0 0-15,0 0 0,0 0 0,0 0 16,0 1-16,0-1 0,0 0 15,0 0-15,0 0 0,-21 0 16,0-21-16,21 22 0,-21-22 31,21-22-15</inkml:trace>
  <inkml:trace contextRef="#ctx0" brushRef="#br0" timeOffset="210426.1">29676 14499 0,'0'-42'0,"0"84"0,0-105 0,0 42 16,-22 21-1,22 21 17,22-21-17,-1 21-15,0-21 16</inkml:trace>
  <inkml:trace contextRef="#ctx0" brushRef="#br0" timeOffset="210866.09">30057 14499 0,'0'85'31,"0"-64"-31,0 0 16,0 0-16,0 1 15,0-1-15,0 0 0,0 0 16,0 0-16,-22 0 16,22 1-16,0-1 0,0-42 62,0-1-62,0 1 16,0 0-16,22 0 0,-22 0 0,21 0 15,0-1-15,0-20 0,0 21 16,0 0-16,22-22 0,-22 22 16,0 0-16,21 21 0,-20 0 0,20 0 15,-21 0-15,0 0 0,0 21 0,1 0 16,-22 1-16,0-1 0,0 21 16,0-21-16,0 22 0,0-22 15,0 21-15,0-21 0,0 0 0,0 1 16,-22-1-16,22 0 0,0 0 15,-21 0-15,42-21 32,1-21-17,-1 0-15</inkml:trace>
  <inkml:trace contextRef="#ctx0" brushRef="#br0" timeOffset="211078.97">30692 14393 0,'0'0'0,"0"-42"0,0 21 15,0-21-15,0 20 0,0 1 16,0 42 0,0 1-16,0-1 15,0 0-15,0 21 0,0 1 0,0-22 16,0 21-16,0 0 0,0 1 16,0-22-16,0 21 0,0-21 0,0 1 15,0-1-15,0 0 0,0 0 0,0 0 16</inkml:trace>
  <inkml:trace contextRef="#ctx0" brushRef="#br0" timeOffset="211249.91">30649 14626 0,'0'0'0,"21"-21"31,1 21-15,-1 0-16,0 0 16,21-21-16,-21 21 0,22-21 0,-1 21 15,0-21-15,22-1 0,-22 1 0</inkml:trace>
  <inkml:trace contextRef="#ctx0" brushRef="#br0" timeOffset="211686.09">31369 14245 0,'0'-21'0,"21"21"0,-63 85 0,63-149 0,-21 64 31,-21 21-31,21 1 0,-21-1 16,-1 21-16,22-21 0,-21 22 0,0-1 15,21 0-15,-21-21 0,21 22 16,0-22-16,0 21 0,0-21 0,0 1 16,-21 20-16,21-21 0,0 0 15,0 0-15,0 1 16,0-44 15,0 1-15,0 0-16,0 0 15,0 0-15,21 0 0,-21-1 0,21 1 16,0 0-16,-21 0 0,21 21 16,1-21-16,20 0 0,-21 21 0,0 0 15,22 0-15,-22 0 0,21 0 16,-21 0-16,0 0 0,1 21 15,-1 0-15,0 0 0,-21 0 16,0 0-16,0 1 0,0-1 0,0 0 16,0 21-16,-21-42 0,0 21 15,-22 1-15,22-1 0,0-21 0,-21 21 16,20-21-16,-20 21 0,21-21 16,0 0-16,0 0 0,42-21 31</inkml:trace>
  <inkml:trace contextRef="#ctx0" brushRef="#br0" timeOffset="211914.09">31919 14626 0,'21'0'31,"1"0"-15,-1 0-16,0 0 0,0 0 16,0 0-16,0 0 15,1 0-15,-1 0 0,-42 0 32,-1 0-17</inkml:trace>
  <inkml:trace contextRef="#ctx0" brushRef="#br0" timeOffset="212034.02">31856 14711 0,'0'21'16,"21"-63"-16,-42 63 0,21 21 15,21-42-15,0 0 16,21 0-16,-20 0 16,-1 0-16,21 0 0,0-21 0,-20 21 15</inkml:trace>
  <inkml:trace contextRef="#ctx0" brushRef="#br0" timeOffset="212814.82">32427 14499 0,'0'-21'0,"0"42"0,0-63 16,21 21-16,1 0 16,-1-1-16,0 22 15,0 0-15,0 0 16,0 0-16,1 22 0,-22-1 15,21 0-15,-21 0 0,0 0 16,0 0-16,0 22 0,0-22 16,-21 21-16,-1 1 0,1-22 0,0 0 15,0 21-15,0-21 16,-22 1-16,22-1 0,-21 0 0,21-21 16,-22 21-16,22 0 0,0-21 15,0 0-15,0 0 0,0 0 0,-1 0 16,22-21-1,0 0 1,22 0-16,-22 0 16,21 21-16,0-22 0,0 1 0,0 21 15,0-21-15,1 21 16,-1 0 0,-21 21-16,0 0 15,0 1-15,21-22 16,-21 21-16,21-21 0,-21 21 15,21-21-15,0 21 0,1-21 16,-1 0-16,0 0 0,0 0 16,0 0-16,0 0 0,22 0 0,-22 0 15,0 0-15,21 0 0,-20 0 16,-1-21-16,0 21 0,0-21 16,0 0-16,0 21 0,1-22 0,-1-20 15,0 21-15,-21 0 16,21 0-16,-21-1 0,0 1 0,0 0 0,-21 21 31,0 21-15,21 0-16,-21 1 0,21-1 15,0 0-15,-22 21 0,22-21 0,-21 1 16,21-1-16,0 0 0,0 0 16,0 0-16,21-21 0,1 0 15,-1 21-15,0-21 0,0 0 16,21 0-16,-20 0 0,-1 0 0,21 0 15,-21-21-15,0 21 0,1-21 16,-1 0-16,-21 0 0,0 0 16,21-22-16,-21 22 0,0-21 0,0 21 15,0-22-15,0 22 0,0 0 16,-21 0-16,0 0 0,-1 21 16,1 0-16,0 0 15,-21 0-15,21 0 0,-1 21 0,-20 0 16,0-21-16,-1 21 0,1 0 15</inkml:trace>
  <inkml:trace contextRef="#ctx0" brushRef="#br0" timeOffset="213309.91">30395 15219 0,'-21'0'0,"42"0"0,-63 0 0,42-21 32,0 0-32,21 21 0,0-22 15,-21 1-15,0 0 0,21 21 16,-21-21-16,0 0 15,-21 21-15,0 0 16,-21 0-16,21 0 0,-22 0 16,1 0-16,21 0 0,-22 0 0,22 21 15,0 0-15,0 0 0,21 0 16,0 1-16,0-1 0,21 0 16,0 0-16,0 0 0,22 0 15,-22 1-15,21 20 0,1-21 0,-22 0 16,21 0-16,-21 1 0,0-1 0,1 0 15,-1 0-15,-21 0 0,0 0 16,0 1-16,-21-1 0,-1-21 16,-20 0-16,21 0 15,-21 0-15,-1 0 0,1 0 0,0 0 16,20 0-16,-20 0 0,21 0 0,0 0 16,0-21-16,21-1 15,0 1-15,21 0 0,0 0 16,0 0-16,21 0 0</inkml:trace>
  <inkml:trace contextRef="#ctx0" brushRef="#br0" timeOffset="213650.33">30755 15282 0,'0'0'16,"0"22"-16,0-1 0,0 0 15,0 0-15,0 0 0,0 0 16,0 1-16,-21-1 0,0 0 0,21 0 15,0 0-15,-21 0 0,21 1 16,0-1-16,0 0 0,0 0 16,21-21-16,0 0 15,0 0-15,0 0 0,0 0 16,1 0-16,-1 0 0,0 0 0,0-21 16,0 21-16,0-21 0,1 0 15,-22-1-15,0 1 0,0 0 0,0-21 16,0 21-16,0-1 0,0-20 15,-22 21-15,1 0 0,0 0 16,0 21-16,21-22 0,-21 22 0,0 0 16,-1 0-1,22 22 1,0-1-16,22 0 16</inkml:trace>
  <inkml:trace contextRef="#ctx0" brushRef="#br0" timeOffset="213867.2">31263 15282 0,'0'-21'0,"21"0"31,-21 42-15,0 0-16,-21 1 15,21-1-15,-21 0 0,21 0 0,0 0 16,0 22-16,-21-22 0,21 0 15,-21 0-15,21 0 0,-22 0 0,22 1 16,-21-1-16,21 0 0,0 0 16</inkml:trace>
  <inkml:trace contextRef="#ctx0" brushRef="#br0" timeOffset="214122.05">31284 15431 0,'0'-43'0,"0"86"0,0-107 16,0 22-16,21 21 0,-21-1 0,22 1 16,-1 0-16,0 0 0,0 0 15,0 0-15,0-1 0,1 22 0,-1 0 16,0 0-16,0 0 0,-21 22 16,0-1-16,21 0 0,-21 0 0,0 0 15,0 0-15,0 1 0,0-1 16,-21 21-16,0-21 0,0 0 0,-22-21 15,22 22-15,0-1 0,-21 0 16,21-21-16,-1 21 0,-20-21 16,21 0-16</inkml:trace>
  <inkml:trace contextRef="#ctx0" brushRef="#br0" timeOffset="214373.91">31898 15071 0,'0'0'0,"21"-21"16,0-1-1,-42 22 1,0 22-16,0-1 0,0 0 16,0 21-16,-1-21 0,1 22 0,0-1 15,0-21-15,0 22 0,0-1 16,21-21-16,0 21 0,-22-20 0,22 20 15,-21-21-15,21 21 0,0-20 16,0-1-16,0 0 0,0 0 0,0 0 16,0 0-16,21-21 0,1 22 15,-1-22-15,0 0 0,21 0 0</inkml:trace>
  <inkml:trace contextRef="#ctx0" brushRef="#br0" timeOffset="-214718.06">32131 15600 0,'21'-21'0,"-42"42"0,63-85 0,-42 43 15,0-21-15,21 0 0,-21 20 0,0-20 16,0 21-16,0-21 0,0 20 16,0 1-16,-21 21 15,0 0-15,0 0 0,0 21 16,0 1-16,-1-1 0,1 0 16,0 21-16,21-21 0,0 1 0,-21 20 15,21-21-15,-21 0 0,21 0 16,0 1-16,0-1 0,0 0 15,21-21 1,0 0-16,0 0 16,0 0-16,1-21 15,-1 21-15,0-21 0,-21-1 0,21 1 16,0 0-16,0-21 0,-21 21 16,22-1-16,-1-20 0,0 21 0,-21 0 15,21 0-15,0 21 16,-21 21-1,0 0-15,0 0 16,0 0-16,0 22 0,0-22 16,0 0-16,0 0 15,0 0-15,0 0 0,0 1 16,21-22-16,1 0 16,-1 0-16,0 0 0</inkml:trace>
  <inkml:trace contextRef="#ctx0" brushRef="#br0" timeOffset="-214511.38">32575 15325 0,'0'-21'0,"0"42"0,22-64 0,-22 22 0,0 0 15,0 0-15,21 21 0,-21 21 32,0 0-32,0 0 15,0 1-15,-21-1 0,21 0 0,0 0 16,-22 21-16,1-20 0,21-1 15,-21 0-15,21 0 0,0 0 16,0 0-16,-21 1 16</inkml:trace>
  <inkml:trace contextRef="#ctx0" brushRef="#br0" timeOffset="-213917.72">32427 15452 0,'21'0'31,"1"0"-31,-1 0 16,0 0-16,21 0 0,-21 0 15,1-21-15,-1 21 0,21 0 0,-21 0 16,22-22-16,-22 22 0,0-21 16,21 21-16,-21-21 0,1 0 0,-1 0 15,0 0-15,0-1 0,0 1 16,-21 0-16,0 0 0,0 0 15,0 0-15,0-1 0,-21 44 32,21-1-32,0 0 15,-21 0-15,21 0 16,-21 22-16,21-22 0,0 21 0,0-21 16,0 0-16,0 22 0,-21-22 15,21 0-15,0 0 0,0 0 0,0 1 16,0-1-16,0-42 47,0-1-32,0 1-15,0 0 16,21 0-16,-21 0 16,21 0-16,0-1 0,21 1 0,-20 0 15,-1 0-15,21 21 16,-21-21-16,22 21 0,-22 0 0,0 0 15,0 0-15,-21 21 0,0 0 16,0 0-16,0 0 0,0 1 0,0-1 16,-21 0-16,0 21 0,0-21 15,-1 1-15,-20-1 0,21-21 16,0 21-16,-22 0 0,22-21 0,0 0 16,0 0-16,21-21 46,21 0-46,0 21 16</inkml:trace>
  <inkml:trace contextRef="#ctx0" brushRef="#br0" timeOffset="-213597.91">33295 15071 0,'0'-21'0,"0"42"0,0-64 16,21 43-1,0 0 1,1 22-16,-1-1 0,0 0 16,21 21-16,-21-21 0,22 22 0,-1-1 15,-21 0-15,22 1 16,-22-1-16,0 0 0,-21 1 0,0-1 16,0 0-16,0 1 0,-21-22 15,0 21-15,-1-21 0,-20 1 0,0-1 16,-1 0-16,-20 0 0,21-21 15,-22 21-15,22-21 0,-1 21 16,1-21-16,0 0 0,21 0 0,-1 0 16,1 0-16,0 0 0,42 0 31,0-21-31,1 21 16,-1-21-16,21 0 0</inkml:trace>
  <inkml:trace contextRef="#ctx0" brushRef="#br0" timeOffset="-213390.57">33761 15409 0,'0'-21'32,"-21"42"14,21 1-30,0-1-16,0 0 16,-22 0-16,1 0 0</inkml:trace>
  <inkml:trace contextRef="#ctx0" brushRef="#br0" timeOffset="-213182.68">33655 15748 0,'0'21'0,"0"-42"0,0 63 16,-21-20-16,0-1 16,-1 0-16,1-21 15,0 21-15,0 0 16,0 0-16,0 1 0,-22-1 16,1 0-16,0-21 0,-1 21 0,1 0 15,-22 0-15,22-21 0,-21 22 16,-1-22-16,1 0 0,-1 0 0,22 0 15</inkml:trace>
  <inkml:trace contextRef="#ctx0" brushRef="#br0" timeOffset="-212414.45">32046 14139 0,'-21'0'0,"0"0"16,42 0 30,21-21-46,-20 21 0,20 0 16,0 0-16,1-21 0,-1 21 0,21 0 16,1 0-16,-1 0 0,22 0 15,-21 0-15,-1 0 0,1 0 0,20 0 16,-20 0-16,-22 0 0,22 0 16,-22 0-16,-21 0 0,0 0 15,0 0-15,-21 21 31,-21-21-31,0 0 0,0 21 16,0-21-16</inkml:trace>
  <inkml:trace contextRef="#ctx0" brushRef="#br0" timeOffset="-211926.54">32364 14901 0,'-21'0'0,"42"0"0,-42 22 15,42-22-15,0 0 16,21 0-16,1 0 0,-1 0 16,21 0-16,1 0 0,-1 0 0,1 0 15,-1 0-15,1 0 16,21 0-16,-22-22 0,1 22 0,-1 0 15,-21 0-15,22 0 0,-22-21 16,-21 21-16,1 0 0,-1 0 0,0 0 16,-21-21-1,-21 21 32,0 0-31,-1 0-16,1 0 15,0 0-15</inkml:trace>
  <inkml:trace contextRef="#ctx0" brushRef="#br0" timeOffset="-210543.28">31940 12848 0,'0'0'0,"-21"0"0,0 0 16,0 0-16,21 21 16,21-21-1,0 0-15,22 0 0,20 0 16,22 0-16,21 0 0,-1 0 16,1 22-16,21-22 0,0 0 0,21 0 15,1 0-15,-1 21 0,0-21 16,-21 0-16,0 0 0,0 0 0,0 0 15,-64 0-15,-63-21 16,0-1-16,0 1 16,0 0-16,0 0 15,0 0 1,0 42 31,0 0-32,0 0-15</inkml:trace>
  <inkml:trace contextRef="#ctx0" brushRef="#br0" timeOffset="-193015.85">6646 8742 0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8T02:09:40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13187 6138 0,'0'22'16,"21"-22"-16,0 0 31,-21 21-31,-21-21 31,0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8T02:07:44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6540 10816 0,'0'-21'31</inkml:trace>
  <inkml:trace contextRef="#ctx0" brushRef="#br0" timeOffset="1144.08">6710 11451 0,'21'0'16,"-21"-21"0,21 21-16</inkml:trace>
  <inkml:trace contextRef="#ctx0" brushRef="#br0" timeOffset="1895.65">6752 11430 0,'-21'0'94,"0"0"-79,0 0-15,-1 0 0,1 0 0,-21 0 16,21 21-16,0-21 0,-22 0 16,22 0-16,-21 0 0,-1 0 15,22 21-15,-21-21 0,0 0 0,-1 0 0,22 0 16,-21 0-16,21 0 0,-22 0 16,22 0-16,0 0 0,-21 0 15,20 0-15,1 0 0,0 0 0,0 0 16,0 0-16,0 0 0,-1 0 15,1 0-15,0 0 0,42 0 79,0 0-64,1 0-15,-1 0 0,0 0 0,21 0 0,1 0 16,-22 0-16,21 0 15,0 0-15,22 0 0,-22 0 0,22 0 16,-1-21-16,22 21 0,0 0 0,-1 0 16,1 0-16,0 0 0,-1-21 15,1 21-15,0 0 0,-1 0 0,-20 0 16,20 0-16,1-21 0,0 21 16,-1 0-16,1 0 0,0 0 0,-22 0 15,22 0-15,0-21 0,-22 21 0,1 0 16,-1 0-16,-21 0 15,1 0-15,-1 0 0,-21 0 0,22 0 16,-22-21-16,0 21 0,0 0 16,0 0 15,-42-22 16,0 22-47,0 0 15,0 0-15,-1 0 0,-20-21 0</inkml:trace>
  <inkml:trace contextRef="#ctx0" brushRef="#br0" timeOffset="2672.22">6329 11578 0,'-106'0'31,"85"0"-31,-22 0 16,22 0-16,0 0 0,-21 0 0,21 0 15,-1 0-15,-20 0 0,21 0 16,-21 0-16,20 0 0,1 0 0,-21 0 16,21 0-16,0 0 0,-1 0 15,1 0-15,0 0 16,42 0 31,0 0-47,1 0 15,-1 0-15,0 0 16,0 0-16,21 0 0,-20 0 0,-1 0 16,21 0-16,0 0 0,1 0 15,-22 0-15,21 0 0,1-21 0,20 21 16,-21 0-16,22 0 0,-22 0 0,43 0 15,-22-21-15,22 21 0,0 0 16,-1 0-16,1 0 0,0-21 0,-1 21 16,1 0-16,0 0 0,-1 0 0,1 0 15,0-21-15,-1 21 16,1 0-16,-21 0 0,-1 0 0,1 0 16,-1 0-16,1-22 0,-22 22 15,0 0-15,1 0 0,-22 0 0,0 0 16,21 0-16,-21 0 0,-21-21 0,22 21 15,-1 0-15,-21-21 125,0 0-109,0 0-16,0 0 16</inkml:trace>
  <inkml:trace contextRef="#ctx0" brushRef="#br0" timeOffset="4332.89">8043 11007 0,'0'0'0,"0"-21"0,-21 21 15,0 0-15,21-22 16,-21 22-1,21 22 32,21-22-47,0 21 16,-21 0-16,21-21 0,0 21 16,1 0-16,-1-21 0,0 21 0,0 1 15,0-1-15,0 0 0,1-21 0,20 21 16,-21 0-16,0 0 0,0-21 15,22 22-15,-22-22 0,0 0 0,0 0 16,0 21-16,1-21 0,-1 0 16,0 0-16,0 0 0,0 0 15,-21 21 32,0 0-16,-21-21-31,0 21 0,0 0 16,0-21-16,-1 22 0,1-1 16,0-21-16,0 21 0,-21 0 15,20-21-15,1 21 0,0 0 0,0 1 16,0-1-16,-22-21 0,22 21 16,0 0-16,0-21 0,-21 21 0,20 0 15,-20 1-15,21-1 0,0-21 0,-22 21 16,22 0-16,0-21 0,0 21 15,0-21-15,0 21 0,-1-21 16,22 22-16,-21-22 0,21 21 16,21-21 77,1 0-93,-1-21 0,0-1 16,21 22-16,-21-21 0,1 0 0,20 0 16,-21 21-16,21-21 0,1-22 15,-22 22-15,21 0 0,-21 0 16,22-21-16,-22 20 0,0 1 0,0 0 16,0 0-16,1 0 0,-1 0 15,-21-1-15,21 1 0,-21 0 16,21 21-16,-21-21 0,-21 21 140,0 0-140,0-21 16,-1 21-16,1 0 16,0-21-16,0 21 0,0-22 0,0 22 15,-1-21-15,1 0 0,-21 21 16,21-21-16,0 0 0,-1 0 0,1 21 16,0-22-16,0 22 0,0-21 0,0 21 15,-1 0-15,1-21 16,0 21-16,21-21 0,-21 21 0,0 0 15,21-21-15,-21 21 16,21-21-16,21 21 78,0 0-62,0 21-16,0 0 0,0-21 15,1 0-15,-1 21 0,0-21 0,0 21 16,21-21-16,-20 21 0,20-21 16,-21 22-16,0-22 0,22 21 0,-22 0 15,0-21-15,21 21 0,-21-21 16,1 21-16,-1-21 0,0 0 16,0 21-16,0-21 0,0 0 0,1 22 15,-1-22-15,0 0 16,-21 21-16,21-21 15,-21 21 48,-21-21-47,0 0-16,21 21 0,-21-21 0,-1 0 15,22 21-15,-21 0 0,0-21 16,0 22-16,-21-22 0,20 21 15,1 0-15,0 0 0,-21 0 0,21 0 16,-1 1-16,-20-1 0,21 0 16,-21 0-16,20 0 0,1 0 0,-21 1 15,21-1-15,0-21 0,-1 21 0,1 0 16,0-21-16,0 0 0,21 21 16,-21-21-1,21 21-15,-21-21 78,21-21-78,0 0 16,0 0-16,0 0 0</inkml:trace>
  <inkml:trace contextRef="#ctx0" brushRef="#br0" timeOffset="5819.89">6054 11557 0,'-85'21'32,"64"-21"-32,0 0 15,-1 21-15,1-21 0,0 0 16,0 0-16,-21 0 0,20 0 15,-20 0-15,21 0 0,-21 0 0,20 0 16,1 0-16,0 0 0,0 0 16,0 0-16,0 0 0,-1 0 15,1 0-15,42 0 110,1 0-95,-1 0-15,21 0 0,-21 0 16,0 0-16,22-21 0,-1 21 16,0 0-16,22 0 0,-22-21 0,22 21 15,-22-21-15,22 21 0,-1 0 16,1 0-16,-1-21 0,22 21 0,-1 0 15,1 0-15,0-21 0,-1 21 0,1-22 16,21 22-16,-21 0 0,-1 0 16,1 0-16,0 0 0,-22 0 0,1 0 15,-1 0-15,22-21 0,-43 21 16,22 0-16,-1 0 0,1 0 0,-22 0 16,0-21-16,22 21 0,-22 0 15,0 0-15,-20 0 0,20-21 16,-21 21-16,0 0 0,0 0 0,1 0 15,-1-21-15,0 21 0,0 0 16,0 0 0,-21-21-16,-21 21 140,0 0-140,0 0 16,0 0-16,-22 0 0,22 0 0,-42 0 16,20 0-16,-20 0 0,-1 21 0,1-21 15,-1 0-15,1 0 0,20 21 16,-20-21-16,21 0 0,-22 0 0,22 21 15,-22-21-15,22 0 0,-22 0 0,1 21 16,-1-21-16,1 0 0,-22 0 16,22 21-16,-1-21 0,-20 0 0,20 0 15,1 22-15,20-22 0,-20 0 16,20 0-16,1 21 0,0-21 16,-1 21-16,1-21 0,21 0 0,-21 0 15,20 0-15,-20 0 0,21 0 16,-21 0-16,20 0 0,-20 0 0,21 0 15,-21 0-15,20 0 0,-20 0 0,21 0 16,0 0-16,0 0 0,-1 0 16,1 0-16,0 0 0,0 0 31,0 0 16,0 0 0,-1 0-47,1 0 15,0 0-15,0 0 0,0 0 16,0 21-16,-1-21 16,1 0-16,21-21 109</inkml:trace>
  <inkml:trace contextRef="#ctx0" brushRef="#br0" timeOffset="11904.43">9250 12383 0,'0'0'0,"-21"0"125</inkml:trace>
  <inkml:trace contextRef="#ctx0" brushRef="#br0" timeOffset="12892.43">9186 12425 0,'-63'21'31,"42"-21"-31,-1 0 0,1 0 16,0 0-16,0 0 0,0 21 15,0-21-15,-1 0 16,1 0-16,0 0 0,0 0 0,0 0 16,0 0-16,-1 0 15,1 0-15,0 0 0,0 0 16,0 0 0,42 0 77,0 0-77,0 0-16,0 0 0,22 0 0,-22 0 16,0 0-16,0 0 0,22 0 15,-22 0-15,0 0 0,0 0 0,0 0 16,0 0-16,22 0 0,-22 0 15,0 0-15,0 0 0,0 0 0,22 0 16,-22 0-16,0 0 0,21 21 0,-20-21 16,-1 0-16,21 0 0,-21 0 15,22 0-15,-1 0 0,-21 0 0,21 0 16,-20 0-16,20 0 0,-21 0 16,21 0-16,1 0 0,-22 0 15,21 0-15,-21 0 0,1 0 0,20 0 16,-21 0-16,21 0 0,-20 0 15,20 0-15,0 0 0,-21 0 0,22 0 16,-1 0-16,-21 0 0,22 0 0,-1 0 16,-21 0-16,0 0 0,22 0 15,-22 0-15,0 0 0,0 0 0,0 0 16,0 0-16,1 0 0,-1 0 0,21 0 16,-21 0-16,0 0 15,1 0-15,20 0 0,-21 0 0,21 0 16,1 22-16,-22-22 0,21 0 0,-21 0 15,22 0-15,-22 0 0,21 0 16,-21 0-16,1 0 0,20 0 0,-21 0 16,0 0-16,0 0 0,1 0 15,-1 0-15,0 0 0,21 0 0,-21 0 16,1 0-16,-1 0 0,0 0 0,0 0 16,0 0-16,22 0 0,-22 0 15,0 0-15,0 0 0,0 0 16,0 0-16,1 0 15,-1 0-15,0 0 16,-21-22 78,0 1-79,21 21-15</inkml:trace>
  <inkml:trace contextRef="#ctx0" brushRef="#br0" timeOffset="16919.77">12488 12234 0,'21'0'141,"1"0"-110,-1 0-31,0 22 16,0-22-16,0 0 15,0 0-15,1 0 16,-22 21-16,21-21 0,0 0 0,0 0 16,0 21-16,0-21 15,1 0-15,-22 21 0,21-21 16,0 0-16,0 0 0,-21 21 0,21-21 16,0 0-16,1 0 0,-1 21 15,0-21-15,0 0 0,0 0 16,0 0-16,1 22 0,-1-22 0,0 0 15,21 0-15,-21 21 0,1-21 0,20 0 16,-21 0-16,21 21 0,-20-21 16,20 0-16,-21 0 0,21 21 0,-20-21 15,20 0-15,-21 0 0,0 21 16,22-21-16,-22 0 0,0 0 0,0 21 16,21-21-16,-20 0 0,-1 0 0,0 0 15,0 0-15,0 22 0,0-22 16,1 0-16,-1 0 0,0 0 0,0 0 15,0 21-15,22-21 0,-1 0 16,-21 0 0,0 0-16,0 0 0,1 0 0,-1 0 15,0 0-15,0 0 0,0 0 0,0 0 16,1 0-16,-1 21 0,0-21 16,0 0-16,0 0 0,0 0 0,1 0 15,-1 0-15,21 0 0,-21 0 0,0 0 16,1 0-16,20 0 0,-21 0 15,0 0-15,22 0 0,-22 0 0,21 0 16,-21 21-16,22-21 0,-22 0 0,21 0 16,0 0-16,1 0 0,-22 0 15,21 0-15,1 0 0,-1 0 0,0 0 16,1 0-16,-1 0 0,0 0 16,1 0-16,-1 0 0,0 0 15,22 0-15,-22 0 0,0 0 0,1 0 16,20 0-16,-20 0 0,-1 0 0,0 0 15,1 0-15,-1 0 0,0 0 16,1 0-16,-1 0 0,0 0 0,1 0 16,-1 0-16,0 0 0,1 0 0,-1 0 15,0 0-15,1 0 0,-1 0 16,0 0-16,22 0 0,-22 0 0,0 0 16,1 0-16,-1 0 0,0 0 15,1-21-15,-1 21 0,0 0 16,1 0-16,-22 0 0,21 0 0,1-21 15,-1 21-15,-21 0 0,21 0 0,1 0 16,-1 0-16,-21-21 0,22 21 16,-1 0-16,0 0 0,1 0 0,20 0 15,-21 0-15,1-22 0,20 22 0,-20 0 16,-1 0-16,21 0 0,-20 0 16,20 0-16,-20 0 0,-1 0 0,21-21 15,-20 21-15,-1 0 0,22 0 0,-22 0 16,0 0-16,1 0 15,20 0-15,-21 0 0,22 0 0,-1 0 16,-20-21-16,20 21 0,1 0 0,-1 0 16,1 0-16,-22 0 0,22 0 15,-1 0-15,-21 0 0,22 0 0,-1 0 16,-20 0-16,20 0 0,-20 0 0,20 0 16,-21-21-16,22 21 0,-1 0 15,-20 0-15,20 0 0,1 0 0,-22 0 16,22 0-16,-1 0 0,-21 0 0,22 0 15,-1-21-15,-20 21 0,-1 0 16,22 0-16,-22 0 0,0 0 0,1-21 16,20 21-16,-21 0 0,1 0 15,20 0-15,-20 0 0,20-22 16,-21 22-16,22 0 0,-1 0 0,-20 0 16,20 0-16,1-21 0,-1 21 15,1 0-15,-1 0 0,1-21 0,-22 0 16,22 21-16,-22 0 0,21-21 0,1 21 15,-22-21-15,22 21 0,-1 0 16,1-22-16,-22 22 0,22 0 0,-1-21 16,1 0-16,-1 21 0,1 0 0,-22-21 15,21 21-15,1-21 0,-22 21 16,1 0-16,20-21 0,-21-1 0,1 22 16,20 0-16,-20-21 15,-1 21-15,21 0 0,-20-21 0,20 21 16,-20-21-16,-1 21 0,21 0 0,-20-21 15,-1 0-15,22 21 0,-22-22 16,0 22-16,22-21 0,-22 21 0,0-21 16,1 21-16,-22-21 0,21 21 0,1-21 15,-1 0-15,0 21 0,-21-22 16,22 22-16,-1-21 0,0 21 0,-20-21 16,20 0-16,0 21 0,1-21 0,-1 21 15,0-21-15,1-1 0,-1 22 16,0-21-16,1 0 0,-1 21 15,-21-21-15,21 0 0,1 21 0,-1-21 16,-21-1-16,22 1 0,-22 0 16,21 0-16,-21 0 0,0 0 0,22-1 15,-22 1-15,0 0 0,0 0 0,22 0 16,-22-22-16,0 22 0,21 0 16,-21-21-16,22 21 0,-22-1 0,21-20 15,-21 21-15,22-21 0,-1 20 16,0 1-16,-20-21 0,20 21 0,0 0 15,-21-22-15,22 22 0,-1 0 0,0-21 16,-20 20-16,20-20 0,-21 0 16,21-1-16,1 22 0,-22-21 0,21 0 15,-21-1-15,1-20 0,20 20 16,-21 1-16,21 0 0,-20-1 0,-1 1 16,21 0-16,-21-1 0,22 1 15,-22-21-15,0 20 0,0 1 16,21-22-16,-20 22 0,-1-21 0,21 20 0,-21-20 15,0-1-15,1 1 0,20 20 16,-21-20-16,0 21 0,0-22 0,22 1 16,-22 20-16,0-20 0,0-1 15,0 1-15,1 20 0,-1-20 0,0-1 16,0 1-16,-21-1 0,21 1 16,0 21-16,1-22 0,-22 22 0,21-22 15,0 1-15,-21 20 0,21-20 16,-21-1-16,21 1 0,0-1 0,-21 22 15,22-21-15,-22-1 0,21 22 16,-21-22-16,21 22 0,-21-22 0,21 22 16,-21-21-16,21-1 0,-21 22 0,0-22 15,0 1-15,0-1 0,0 22 16,21-22-16,-21 1 0,0 21 0,0-22 16,0 22-16,0-22 0,0 22 0,0 0 15,0-22-15,0 22 0,0-1 16,0 1-16,0-21 0,0 20 0,0 1 15,-21-22-15,21 22 0,0 0 16,0-1-16,0 1 0,-21-21 16,21 20-16,-21 22 0,21-21 0,-21-1 15,0 1-15,21 0 0,-22-1 16,1 1-16,21 0 0,-21-1 0,0-20 16,0 21-16,21-1 0,-21 1 0,-1 0 15,1-1-15,0 1 0,0 21 16,0-22-16,0 1 0,-1 21 0,22-21 15,-42-1-15,42 22 0,-42-21 0,21-1 16,-1 22-16,1-21 0,0 0 16,0 20-16,0-20 0,0 0 0,-22-1 15,22 1-15,0 0 0,0 21 16,-22-22-16,22 1 0,0 0 16,0 20-16,-21-20 0,20 21 0,1-21 15,0-1-15,-21 22 0,21-21 16,-1 21-16,-41-64 0,42 64 15,-22-22-15,22 1 0,-21 0 0,21-1 16,-22 1-16,22 21 0,-21-21 16,21-1-16,-22 1 0,22 0 15,-21-1-15,21 22 0,-22-21 0,1 21 16,21-22-16,-21 1 0,20 21 0,-20-22 16,21 22-16,-21-21 0,-1 0 15,22 20-15,-21-20 0,21 21 0,-22-21 16,1-1-16,21 22 0,0-21 15,-22-1-15,22 22 0,-21-21 0,21 21 16,-22-22-16,22 22 0,-21 0 16,21-21-16,-22 21 0,22-1 0,-21 1 15,-1 0-15,22 0 0,-21 0 16,0 0-16,-1-1 0,-20 1 16,20 21-16,1-21 0,21 0 0,-21 0 15,-1 21-15,1-21 0,21-1 0,-22 1 16,1 21-16,21-21 0,-21 0 0,-1 21 15,22-21-15,-21 0 0,21-1 16,-22 22-16,1-21 0,0 0 16,-1 0-16,22 0 0,-21 21 0,-1-21 15,1-1-15,0 1 0,-1 0 16,1 0-16,0 21 0,-1-21 0,1 0 16,0-1-16,-1 22 0,1-21 15,21 21-15,-21-21 0,-1 0 0,1 21 16,21-21-16,-22 21 0,1-21 0,21 21 15,-21-22-15,-1 1 0,22 21 16,-21-21-16,-1 21 0,22-21 16,-21 21-16,0-21 0,-1 21 0,1-21 15,21 21-15,-22 0 0,1-22 16,0 22-16,-1-21 0,1 21 0,0-21 16,-22 21-16,43-21 0,-21 21 15,-1-21-15,1 21 0,0-21 0,-1 21 16,1-22-16,21 22 0,-21-21 15,-1 21-15,22 0 0,-21-21 0,-1 21 16,1 0-16,21-21 0,-21 21 0,-1-21 16,1 21-16,0 0 0,-1-21 15,1 21-15,0 0 0,-1-22 0,1 22 16,0 0-16,-22-21 0,22 0 16,-22 21-16,22 0 0,-22-21 0,22 21 15,-21 0-15,20-21 16,1 21-16,-22 0 0,22-21 0,-21 21 15,-1-22-15,22 22 0,-22 0 0,1-21 16,-1 21-16,1 0 0,20-21 16,-41 21-16,20 0 0,22 0 0,-22-21 15,1 21-15,-1-21 0,22 21 16,0 0-16,-1 0 0,1 0 0,0 0 16,-1 0-16,1 0 0,21 0 15,-21 0-15,20 0 0,1 0 16,0 0-16,-21 0 0,21 0 0,-1 0 15,1 0-15,0 0 0,0 0 0,0 0 16,0 0-16,-1 0 0,1 0 16,0 21-16,0-21 0,0 0 15,0 0-15,-1 0 0,1 0 0,21 21 16,-21-21-16,0 0 0,0 0 16,0 0-16,-1 0 0,1 0 0,0 0 15,0 0-15,0 21 0,0-21 16,-1 0-16,1 0 0,0 0 0,0 0 15,0 0-15,0 0 0,-1 0 16,1 0-16,0 21 0,0-21 16,0 0-16,0 0 0,-1 0 0,1 0 15,-21 22-15,21-22 0,0 0 16,-1 0-16,-20 0 0,21 0 0,0 21 16,0-21-16,-1 0 0,1 0 15,0 0-15,0 21 0,0-21 0,0 0 16,-1 0-16,1 21 0,0-21 15,0 0-15,0 21 0,0-21 0,-1 0 16,22 21-16,-21-21 0,0 0 16,0 22-16,0-22 0,0 0 0,-1 21 15,1-21-15,21 21 0,-21-21 16,0 21-16,0 0 16,0-21-16,-1 0 15,1 21-15,0-21 16,0 22-16,0-22 0,21 21 15,-21-21-15,-1 21 0,1 0 16,0-21-16,21 21 0,-21-21 16,21 21-16,-21-21 0,0 22 0,21-1 15,-22-21-15,1 21 0,0 0 16,0 0-16,21 0 16,-21 1-16,0-1 15,21 0-15,-22-21 0,22 21 16,0 0-16,0 0 15,0 1-15,-21-22 0,21 21 16,0 0-16,-21 0 16,21 0-16,0 0 15,0-42 95,0 0-110</inkml:trace>
  <inkml:trace contextRef="#ctx0" brushRef="#br0" timeOffset="17396.49">16341 2350 0,'0'-22'15,"21"22"17,0 0-32,0 22 15,0-22-15,0 21 0,1-21 16,-1 21-16,0-21 0,0 21 0,21 0 16,-20-21-16,-1 21 0,0 1 15,0-22-15,0 21 0,-21 0 0,21-21 16,-21 21-16,22-21 0,-22 21 15,0 0-15,0 1 16,0-1 0,21-21-1,-21 21-15,21-21 47,0 0-31,-21-21-1,21 0-15</inkml:trace>
  <inkml:trace contextRef="#ctx0" brushRef="#br0" timeOffset="17755.29">17145 2350 0,'0'0'0,"21"0"16,-42 21 15,21 0-15,-21-21-16,0 21 0,-1 0 0,1 0 16,0 1-16,0-1 15,0 0-15,0-21 0,-22 21 0,22 0 16,0 0-16,0 1 0,0-1 15,-1 0-15,1 0 16,21 0 0</inkml:trace>
  <inkml:trace contextRef="#ctx0" brushRef="#br0" timeOffset="21373.14">18055 3006 0,'0'-21'78,"0"-1"-63,21 1 1,-21 0 0,21 21-16,1-21 15,-1 21 1,0 0-16,0 0 15,0 0 1,0 0-16,1 21 16,-1 0-16,0 0 15,-21 1-15,0-1 16,0 0-16,0 0 16,0 0-16,0 0 0,0 1 15,0-1-15,0 0 0,0 0 0,0 0 16,-21 0-16,0 1 0,-1-1 15,1 0-15,0 0 0,0-21 0,0 21 16,21 0-16,-21 1 0,-1-22 16,1 21-16,21 0 0,-21-21 0,0 0 15,21 21-15,-21-21 0,0 0 16,-1 0 0,1-21-1,21 0 1,0 0-16,0-1 0,0 1 15,0 0-15,0 0 16,0 0-16,0 0 0,0-1 0,0 1 16,0 0-1,21 21 1,1 0 0,-22 21-1,21-21-15,-21 21 0,0 1 16,21-22-16,-21 21 0,21 0 0,-21 0 15,21 0-15,0 0 16,1 1 0,-1-22-16,0 21 15,0-21-15,0 0 16,0 0 0,1 0-16,-1 0 15,0 0-15,-21-21 16,21 21-16</inkml:trace>
  <inkml:trace contextRef="#ctx0" brushRef="#br0" timeOffset="22383.9">18690 3006 0,'0'-21'0,"-21"21"47,0 0-47,0 0 16,-1 21-16,1-21 16,21 21-16,0 0 0,-21-21 0,0 21 15,21 0-15,-21 1 16,21-1-16,0 0 0,0 0 15,-21 0-15,21 0 0,0 1 16,0-1-16,0 0 16,0 0-16,0 0 15,21 0 1,0-21-16,0 0 16,0 0-16,0 0 15,1 0-15,-1 0 0,0 0 16,0-21-16,0 0 15,0 0-15,1 21 0,-22-21 16,0 0-16,21 21 0,-21-22 0,21 1 16,-21 0-16,0 0 0,0 0 15,0 0-15,0-1 0,0 1 0,0 0 16,0 0-16,0 0 0,0 0 16,0-1-16,-21 22 15,21-21 1,-21 21-16,-1 0 0,1 0 15,0 0-15,0 0 16,0 21-16,21 1 0,-21-22 0,-1 21 16,1 0-16,0 0 15,0 0-15,21 0 16,-21-21-16,21 22 0,0-1 16,0 0-16,0 0 15,0 0-15,0 0 0,0 1 16,0-1-1,0 0-15,0 0 16,0 0-16,0 0 16,0 1-1,21-1 17,0-21-32,0 0 15,0 0-15,1 0 0,-1 0 16,0 0-16,0-21 15,0-1-15,-21 1 0,21 21 16,-21-21-16,22 21 0,-22-21 16,0 0-16,21 0 0,-21-1 0,0 1 15,0 0-15,0-21 0,0 21 16,0-1-16,0 1 0,0 0 0,-21 0 16,21 0-16,-22 0 0,22-1 15,-21 1-15,0 21 16,0 0-1,0 0-15,0 0 16,-1 0-16,22 21 0,-21-21 0,0 22 16,0-1-16,0-21 0,21 21 15,-21 0-15,-1-21 0,22 21 16,0 0-16,-21 1 16,21-1-16,0 0 15,-21-21-15,21 21 16</inkml:trace>
  <inkml:trace contextRef="#ctx0" brushRef="#br0" timeOffset="23291.15">20193 2963 0,'0'-21'32,"0"42"30,0 1-62,0-1 16,0 0-16,0 0 15,0 0-15,0 0 0,0 1 0,-21-1 16,21 0-16,0 0 0,0 0 16,0 0-16,-21 1 15,21-1-15,0 0 0,0 0 32,0 0-17,0-42 48</inkml:trace>
  <inkml:trace contextRef="#ctx0" brushRef="#br0" timeOffset="24344.02">20574 2942 0,'0'0'0,"-21"0"62,0 0-62,21 21 0,-22 1 16,1-22-16,21 21 0,-21 0 16,21 0-16,-21 0 15,21 0-15,-21-21 0,21 22 0,0-1 16,-21 0-16,21 0 16,0 0-16,0 0 0,0 1 15,0-1-15,0 0 16,21-21-1,0 0-15,0 0 0,0 0 16,0 0-16,1 0 16,-1 0-16,0 0 0,0 0 15,0 0-15,0 0 16,1-21-16,-1 21 0,-21-21 0,21 21 16,0-22-16,-21 1 15,0 0-15,21 21 0,-21-21 16,0 0-16,21 21 0,-21-21 0,0-1 0,0 1 15,0 0-15,0 0 16,0 0-16,-21 21 16,21-21-16,-21 21 0,0 0 15,0 0-15,0 0 16,-1 0-16,1 0 0,0 0 16,0 0-16,0 0 15,0 0-15,-1 21 0,1-21 16,0 21-16,0 0 15,21 0-15,-21-21 0,0 21 0,21 1 16,0-1-16,0 0 0,0 0 16,0 0-16,0 0 0,0 1 15,0-1-15,0 0 16,0 0 0,21 0-1,0-21-15,0 0 16,0 0-16,0 0 15,1 0-15,-1 0 0,0 0 0,0 0 16,0-21-16,0 21 16,1-21-16,-1 21 0,-21-21 0,21 0 15,0-1-15,-21 1 16,0 0-16,0 0 0,0 0 16,0 0-16,0-1 0,0 1 0,0 0 15,0 0-15,0 0 0,-21 21 16,21-21-16,0-1 0,-21 22 0,0 0 15,-1 0-15,1 0 16,0 0-16,0 0 0,0 0 0,0 0 16,-1 0-16,1 22 0,0-1 15,0-21-15,0 21 0,0 0 0,21 0 16,-22-21-16,1 21 0,21 1 0,0-1 16,-21 0-16,21 0 15,0 0-15,0 0 16,0 1-1,21-22 32</inkml:trace>
  <inkml:trace contextRef="#ctx0" brushRef="#br0" timeOffset="26100.35">7493 4572 0,'0'0'0,"-21"0"15,0 0-15,-1 21 0,1-21 0,-21 0 16,21 0-16,0 0 0,-1 0 16,1 0-16,-21 0 0,21 0 0,0 0 15,-1 0-15,1 0 0,0 0 16,0 0-16,42 0 62,0 0-62,0 0 0,22 0 16,-22 0-16,21 0 0,1 0 16,20 0-16,-21 0 0,22 0 0,-1 0 15,1 0-15,21 0 0,-22 0 16,22 0-16,-22 0 0,1 0 0,20 0 15,-20 0-15,-1 0 0,-20 0 0,20 0 16,-20 0-16,-1 0 0,0 0 16,1-21-16,-1 21 0,-21 0 15,0-21-15,22 21 0,-22 0 0,0 0 16,0 0 0,-21-21-1,-21 0 63,0 21-78,0 0 16,-1 0-16,22-22 16,-21 22-16,0-21 15</inkml:trace>
  <inkml:trace contextRef="#ctx0" brushRef="#br0" timeOffset="26664.02">8318 4318 0,'-21'0'31,"0"0"-15,21 21 31,0 0-47,21-21 15,0 22-15,1-22 0,-22 21 0,21-21 16,0 21-16,0-21 0,0 21 16,0-21-16,1 21 0,-1-21 0,0 0 15,0 21-15,0 1 0,0-22 0,1 0 16,-1 21-16,0-21 15,0 0-15,0 0 0,0 0 16,-21 21 0,-21 0 15,0-21-31,0 21 0,0-21 16,0 0-16,-22 21 0,22-21 15,0 22-15,0-1 0,0-21 0,-22 21 16,22 0-16,0-21 0,0 21 15,-22 0-15,22 1 0,0-1 0,-21 0 16,21-21-16,-1 21 0,1 0 0,0 0 16,0 1-16,0-1 15,21 0-15,-21-21 0,21 21 0,0 0 32,21-42 14,0 21-46,0-21 16,0 0-16,0 21 0,1-21 0,-1-1 16</inkml:trace>
  <inkml:trace contextRef="#ctx0" brushRef="#br0" timeOffset="29027.94">15536 4890 0,'-21'0'15,"0"0"1,21-22-1,0 1 1,0 0 0,0 0-1,0 0 1,21 21 0,0 0-16,0 0 15,1 0 1,-1 21-1,-21 0-15,0 0 16,0 0-16,0 1 0,0-1 16,0 0-16,0 0 0,0 0 15,-21 0-15,-1 1 0,1-1 0,0 0 16,21 0-16,-21 0 0,0 0 0,0-21 16,-1 22-16,1-22 0,0 0 15,0 21-15,0-21 0,21 21 0,-21-21 16,-1 0-16,1 0 0,0 0 15,21-21 1,0 0 0,0-1-16,0 1 15,0 0-15,0 0 0,0 0 16,21 0-16,-21-1 16,21 1-16,1 21 15,-1 0-15,0 0 16,0 21-1,0 1-15,-21-1 16,21-21-16,-21 21 0,0 0 16,0 0-16,22-21 0,-1 21 0,0 1 15,0-1 1,0-21 0,0 0-1,1 0-15,-1 0 16,0 0-1,0-21-15,-21-1 16,21 22-16</inkml:trace>
  <inkml:trace contextRef="#ctx0" brushRef="#br0" timeOffset="29447.7">15875 4847 0,'0'21'31,"0"1"-31,-21-1 16,21 0-16,-21 0 0,-1 0 15,22 0-15,-21-21 0,21 22 16,0-1-16,0 0 0,0 0 0,0 0 16,0 0-16,0 1 31,21-22-16,1 0-15,-1 0 16,0-22 0,0 1-16,0 0 0,0 0 15,-21 0-15,0 0 16,0-1-16,0 1 0,0 0 16,0 0-16,0 0 0,0 0 0,0-1 15,-21 22 16,0 0-31,21 22 16,0-1 0,0 0-1,0 0 1</inkml:trace>
  <inkml:trace contextRef="#ctx0" brushRef="#br0" timeOffset="29743.88">16192 4847 0,'0'21'32,"0"1"-17,0-1-15,0 0 16,0 0-16,0 0 0,0 0 15,0 1-15,0-1 16,0 0-16,0 0 0,-21-21 0,21 21 16,0 0-1,0 1-15,0-44 47</inkml:trace>
  <inkml:trace contextRef="#ctx0" brushRef="#br0" timeOffset="29955.77">16044 5038 0,'21'0'31,"1"0"-15,-1 0-16,0 0 0,0 0 15,0 0-15,0 0 16,-21-21-16,22 21 0,-1 0 16,0 0-16,-21-22 15,21 22-15,0-21 16</inkml:trace>
  <inkml:trace contextRef="#ctx0" brushRef="#br0" timeOffset="30243.6">16531 4868 0,'0'0'0,"0"22"47,0-1-31,0 0-16,0 0 0,0 0 15,0 0-15,0 1 0,0-1 16,0 0-16,-21-21 16,21 21-16,0 0 15,0 0-15,0-42 47,21 0-31</inkml:trace>
  <inkml:trace contextRef="#ctx0" brushRef="#br0" timeOffset="30664.42">16743 4847 0,'0'0'0,"0"21"31,0 1-16,-21-1-15,21 0 16,0 0-16,-22-21 0,22 21 16,-21 0-16,21 1 0,-21-1 15,21 0-15,0 0 16,0 0 0,21-21-16,0 0 15,1 0-15,-1 0 0,0 0 16,0 0-16,0 0 0,-21-21 15,21 21-15,1-21 0,-22 0 16,21 21-16,-21-21 0,21-1 16,-21 1-16,0 0 0,0 0 15,0 0-15,0 0 0,0-1 16,0 1-16,-21 21 16,0 0-1,-1 0-15,1 0 16,0 0-16,21 21 15,0 1-15,-21-22 0,21 21 16</inkml:trace>
  <inkml:trace contextRef="#ctx0" brushRef="#br0" timeOffset="32080.07">30226 4191 0,'0'0'0,"0"-21"0,0 0 15,0 0 1,-21 21-16,21-22 15,0 1-15,0 0 16,0 0 0,21 21-16,0 0 0,0 0 15,0 0-15,1 0 0,-1 0 16,21 0-16,-21 0 0,22 0 0,-22 0 16,21 0-16,-21 0 15,22 21-15,-22-21 0,0 21 0,0 0 16,0 1-16,0-1 0,-21 0 15,22 0-15,-22 21 0,0-20 0,0-1 16,0 0-16,-43 0 0,22 0 16,0 0-16,-21 1 0,20-22 0,-20 21 15,0 0-15,21-21 0,-22 21 16,22-21-16,-21 0 0,21 0 0,-1 0 16,1 0-16,42 0 46,1-21-30,-1 21-16,0 0 0,0 0 16,0 0-16,0-21 0,22 21 15,-22 0-15,21 0 0,-21 0 0,22 0 16,-22 0-16,21 0 0,-21 21 16,22-21-16,-22 21 0,0 0 0,21-21 15,-42 21-15,22 1 0,-1-1 16,-21 0-16,0 0 15,0 0-15,-21 0 16,-1-21-16,1 22 0,0-22 0,0 0 16,0 21-16,-22-21 0,22 0 15,-21 0-15,21 0 0,-22 21 0,22-21 16,-21 0-16,21 0 0,-22 0 16,22 0-16,0 0 0,0 0 15,0 0-15,0 0 16,-1 0-16,22-21 47,22 0-32,-1 21 1,0 0-16,-21-22 0</inkml:trace>
  <inkml:trace contextRef="#ctx0" brushRef="#br0" timeOffset="33091.49">31390 4233 0,'0'0'0,"0"-21"15,0 0-15,-21 21 31,0 0-15,0 21-16,-1-21 16,22 21-16,-21 1 0,0-1 0,0 0 15,0 0-15,0 0 0,-1 22 16,1-22-16,0 0 0,21 21 0,-21-21 16,21 1-16,-21-1 0,21 21 15,0-21-15,0 0 0,0 1 0,21-1 16,0 0-16,0 0 15,0-21-15,1 21 0,-1-21 0,0 0 16,0 0-16,0 0 0,22 0 16,-22 0-16,21 0 0,-21 0 0,0 0 15,22 0-15,-22 0 0,0-21 16,21 0-16,-20 21 0,-1-21 16,0 0-16,0-1 0,0 1 15,0-21-15,1 21 0,-22-22 0,21 22 16,-21-21-16,21 0 0,-21 20 15,0-20-15,0 0 0,0 21 0,0-22 16,0 22-16,0 0 0,0 0 16,-21 0-16,0-1 0,-1 22 0,1 0 15,0 0-15,0 0 0,0 0 16,-22 0-16,22 0 0,-21 0 16,21 22-16,-22-1 0,22 0 0,-21 0 15,0 0-15,20 22 0,-20-22 0,0 21 16,21-21-16,-1 22 15,1-22-15,0 21 0,0-21 0,21 22 16,0-22-16,0 0 0,0 0 16,0 0-16,0 0 0,0 1 15,21-22-15,0 21 0,0-21 16,1 0-16,-1 0 0,0 0 0,0 0 16,21 0-16,-20 0 0,-1 0 15,21 0-15,0 0 0,-20 0 0,20 0 16,-21-21-16,21 21 0,-20-22 15,-1 1-15,21 0 0,-21 0 16,0 0-16,1 0 0,-22-22 0,0 22 16,21-21-16,-21 21 0,0-22 15,0 22-15,0-21 0,0 21 16,0-1-16,0-20 0,0 21 0,-21 21 16,-1-21-16,1 0 0,0 21 15,-21 0-15,21 0 0,-22 0 0,1 0 16,0 21-16,-1 0 0,1 0 15,0 0-15,-1 0 0,1 22 0,21-22 16,-22 21-16,22-21 0,-21 22 16,21-22-16,0 21 0,21-21 15,0 1-15,0 20 0,0-21 16,0 0-16,0 0 0,0 1 0,21-1 16,0 0-16,0-21 15,0 21-15,0-21 0,1 0 0,-1 0 16,0 0-16,0 0 0,0 0 15,22 0-15,-22 0 0,0 0 0,0 0 16,21 0-16,-20-21 0,-1 21 16,-21-21-16,21 21 0,-21-21 0,21-1 15,-21 1 1,-21 21 0,0 0-16</inkml:trace>
  <inkml:trace contextRef="#ctx0" brushRef="#br0" timeOffset="37147.74">12382 13018 0,'0'0'0,"0"-22"31,22 22 63,-1 0-79,0 0-15,-21 22 0,21-22 16,-21 21-16,21-21 15,0 0-15,-21 21 0,22-21 0,-22 21 16,21-21-16,0 0 0,-21 21 0,21-21 16,0 0-16,0 0 0,1 21 15,-1-21-15,0 0 0,0 0 0,0 0 16,22 0-16,-22 22 0,21-22 0,0 0 16,-20 0-16,20 0 15,0 0-15,1 0 0,-1 0 0,0 0 16,1 0-16,20 0 0,-21 21 0,1-21 15,-1 0-15,22 0 0,-22 0 16,0 0-16,1 0 0,20 21 0,-21-21 16,1 0-16,-1 0 0,0 0 15,1 0-15,-1 0 0,0 0 0,1 0 16,-1 0-16,0 0 0,1 0 0,-1 0 16,0 0-16,-20 0 0,20 0 15,0 0-15,1 0 0,-1 0 0,-21 0 16,21 0-16,1 0 0,-1 21 0,-21-21 15,22 0-15,-1 0 16,0 0-16,1 0 0,-1 0 0,0 0 16,1 0-16,20 0 0,-21 0 0,22 0 15,-22 0-15,22 0 0,-1 0 16,1 0-16,-1 0 0,22 0 0,-22 0 16,1 0-16,-1 0 0,22 0 0,-21 0 15,-1 0-15,22 0 0,-22 0 16,1 0-16,20 0 0,1 0 0,-21 0 15,20 0-15,1 0 0,-22 0 0,22 0 16,-21 0-16,20 0 0,-20 0 16,-1 0-16,22 0 0,-22 0 0,1 0 15,-1 0-15,22 0 0,-21-21 16,20 21-16,-20 0 0,20 0 16,-20 0-16,-1 0 0,22 0 0,-21 0 15,-1-21-15,1 21 0,-1 0 0,1 0 16,-1 0-16,1 0 0,-1 0 15,1 0-15,-1-21 0,1 21 0,-1 0 16,22 0-16,-22 0 0,1 0 16,-1 0-16,1 0 0,-1 0 0,1 0 15,-1 0-15,1 0 0,-1 0 0,1 0 16,-1 0-16,1 0 0,-1 0 16,-20 0-16,20 0 0,1 0 0,-1 0 15,1 0-15,-1 0 0,1 0 16,-22 0-16,21 0 0,-20 0 15,20 0-15,-20 0 0,20 0 0,-21 0 16,22 0-16,-1 0 0,1 0 0,-1 0 16,1 0-16,-1 0 0,22 0 15,-21 0-15,-1 0 0,22 0 0,-22 0 16,1-22-16,-1 22 0,1 0 0,-1 0 16,1 0-16,-1 0 0,1-21 15,-1 21-15,1 0 0,20 0 0,-20 0 16,-1 0-16,22-21 0,-21 21 15,20 0-15,-20 0 0,-1 0 16,22-21-16,-22 21 0,1 0 0,-1 0 16,1-21-16,21 21 0,-22 0 15,22 0-15,-22-21 0,22 21 0,-22-22 16,22 22-16,-21 0 0,-1-21 16,1 21-16,-1 0 0,1-21 0,-1 0 15,-21 21-15,22-21 0,-1 21 0,1-21 16,-1-1-16,1 22 0,-1-21 15,1 0-15,-1 21 0,22-21 0,-21 0 16,-1 0-16,1-1 0,-1 1 16,1 0-16,-1 21 0,-21-21 15,22 0-15,-1 0 0,-20-1 0,20 1 16,1 0-16,-1 0 0,1 0 16,-1 0-16,1-1 0,-1 1 0,1 0 15,-1 0-15,1-21 0,-22 20 0,22 1 16,-22-21-16,21 21 0,-20-22 15,-1 1-15,0 0 0,1-1 0,-1 1 16,22 0-16,20-22 0,-41 22 16,20 0-16,-21-1 0,1 1 15,20 0-15,-20-1 0,-1 1 0,0 0 16,1-1-16,-1 1 0,0 0 16,1-22-16,-22 22 0,21-22 15,-21 22-15,22-22 0,-22 22 0,0 0 16,0-22-16,0 22 0,0 0 0,1-1 15,20-20-15,-21 20 0,0 1 16,0-21-16,1-1 0,-1 22 0,21-22 16,-21 1-16,0-1 0,22 1 15,-22-1-15,21 22 0,-21-22 0,22 1 16,-22 21-16,21-22 0,-21 1 0,22-1 16,-22 1-16,0-1 0,21 1 15,-20-22-15,-1 21 0,21 1 16,-21 21-16,22-22 0,-22 1 0,0-1 15,21 1-15,-21-22 0,1 21 16,20 1-16,-21-22 0,0 22 0,22-1 16,-22 1-16,0-1 0,0-20 15,21 20-15,-20 1 0,-1-1 0,0 1 16,0-22-16,21 21 0,-20-20 0,-1 20 16,0 1-16,0-1 0,0 1 15,0-1-15,1-20 0,-1 20 0,21 1 16,-21-22-16,-21 0 0,21 22 15,1-1-15,-1-20 0,0 20 0,-21 1 16,0-1-16,21 1 0,-21-1 0,21 1 16,-21-1-16,0 1 15,0-1-15,0 1 0,0-1 0,0 1 16,0-1-16,0 1 0,0-1 0,0 1 16,0 20-16,-21-20 0,0-1 15,0-20-15,0 20 0,-1 1 0,-20-1 16,21 1-16,0-1 0,0 22 15,-22-22-15,22 1 0,0 20 0,-21-20 16,20 21-16,-20-22 0,21 1 0,0 20 16,-22-20-16,22-1 0,-21 22 15,21-22-15,0 22 0,-22-21 0,1 20 16,21 1-16,-22 0 0,1-1 16,0 1-16,21-22 0,-22 22 15,1 0-15,0-1 0,-1 1 0,1 0 16,0-22-16,-1 22 0,22 0 15,-21-1-15,-1 1 0,22 0 0,-21-1 16,0 1-16,20 21 0,-20-22 0,21 1 16,0 21-16,0-21 0,-22-1 15,22 1-15,0 21 0,0-22 16,0 1-16,-22 0 0,22-1 16,0 1-16,0 0 0,-22-1 0,22 1 15,-21 0-15,21-1 0,-22 1 0,22 0 16,-21 21-16,0-22 0,-1 1 0,22 21 15,-21-22-15,-1 22 0,1-21 16,0 21-16,-1-22 0,1 22 16,0-21-16,-1 0 0,1 20 0,0-20 15,-1 21-15,1-21 0,0-1 16,-1 22-16,1-21 0,0-1 0,-1 22 16,1-21-16,-21 21 0,20-22 0,-20 22 15,-1-21-15,1 21 0,20 0 16,-41-22-16,20 22 0,1 0 0,-1-21 15,1 20-15,-1 1 0,22-21 16,-22 21-16,1 0 0,-22-22 0,22 22 16,-1-21-16,1 21 0,-22-1 0,22 1 15,-22-21-15,21 21 16,-20 0-16,20-1 0,-20-20 0,20 21 16,-21 0-16,22 0 0,-22-1 15,22 1-15,-22 0 0,0 0 0,22 0 16,-22 21-16,22-21 0,-22-1 0,0 1 15,22 21-15,-1-21 0,-20 0 16,20 21-16,1-21 0,-1 0 0,-20 21 16,20-22-16,-21 22 0,22-21 15,-22 21-15,1-21 0,20 21 0,-21-21 16,1 21-16,20 0 0,1-21 16,-1 21-16,1 0 0,-1-21 0,1 21 15,20 0-15,-20 0 0,21 0 16,-22 0-16,22 0 0,-22 0 15,22 0-15,0 0 0,-1 0 0,-20 0 16,20 0-16,1 0 0,0 0 16,-1 0-16,1 0 0,0 0 0,-1 0 15,1 0-15,21 21 0,-21-21 16,-1 0-16,22 21 0,-21-21 0,21 0 16,-22 0-16,22 21 0,0-21 15,-21 21-15,20-21 0,-20 0 0,21 0 16,0 21-16,-22-21 0,22 0 0,-21 0 15,0 22-15,20-22 0,-20 0 16,0 0-16,-1 21 0,1-21 16,-21 0-16,20 0 0,1 21 15,21-21-15,-22 0 0,1 21 0,21-21 16,-21 0-16,20 21 0,1-21 0,0 21 16,-21-21-16,21 22 0,-1-22 15,-20 0-15,0 21 0,-1-21 0,1 0 16,0 21-16,-1-21 0,-20 21 15,21-21-15,-22 0 0,1 21 0,-1-21 16,22 0-16,-1 0 0,1 21 0,0-21 16,-1 0-16,22 22 15,0-22-15,-21 0 0,21 0 0,-1 21 0,1-21 16,0 0-16,0 0 16,0 21-16,0-21 0,-1 21 0,1-21 15,0 0-15,0 0 0,0 21 16,-22-21-16,22 0 0,0 0 0,-21 0 15,21 0-15,-1 0 0,1 21 16,0-21-16,0 0 0,0 0 0,0 0 16,-1 0-16,1 0 0,0 0 15,0 0-15,21 22 0,-21-22 16,0 0-16,-1 0 16,1 0-1,0 0-15,0 0 0,0 0 16,0 0-16,21-22 15,0 1-15</inkml:trace>
  <inkml:trace contextRef="#ctx0" brushRef="#br0" timeOffset="37571.5">17611 1482 0,'0'0'16,"21"0"-16,-21-21 0,21 21 15,-21 21 32,-21 0-31,0 0-16,-1 0 0,1 0 16,0 1-16,0-1 0,0 0 0,0 0 15,-1 0-15,1 0 0,0 1 0,0-1 16,0 0-16,0 0 0,21 0 15,-22-21-15,22 21 16,22-21 31,-1 0-47,0 0 0,0 0 16,21 0-16,-20 0 0,-1 0 0,21 22 15,-21-22-15,22 0 0,-22 0 16,21 0-16,-21 0 0,0 21 0,1-21 15,-1 0-15,0 0 0,0 0 16,-21 21-16,0 0 16,0 0-1,0 0-15</inkml:trace>
  <inkml:trace contextRef="#ctx0" brushRef="#br0" timeOffset="39436.05">18055 3196 0,'0'21'0,"-21"1"31,0-22 1,21 21-1,-21-21 78,21-21-93,-22 21 0,1 0-16,0 0 15,0 0 1,0 0-16,0 0 15,-1 0 1,1 0-16,0 0 16,0 0-1,0 0-15,42 0 157,0 0-157,0 0 0,0 0 15,1 0-15,-1 0 16,21 0-16,-21 0 0,22 0 0,-1 0 15,0 0-15,1 0 0,20 0 16,1 0-16,20 0 0,-20 0 16,-1 0-16,1 0 0,20 0 0,-20 0 15,-1 0-15,-20 0 0,20 0 16,-20 0-16,-1 0 0,-21-22 0,21 22 16,-20 0-16,-1 0 15,0 0 1,-21-21 15,0 0-15,0 0-1</inkml:trace>
  <inkml:trace contextRef="#ctx0" brushRef="#br0" timeOffset="40507.51">18457 2455 0,'0'-21'63,"21"0"-63,-21 0 15,22 0-15,-22 0 16,0-1 0,0 1-16,0 0 31,-22 21-31,1 0 0,0 0 0,0 0 15,0 0-15,0 0 0,-22 0 16,22 0-16,0 0 0,-21 21 0,20-21 16,1 21-16,0 1 0,0-1 15,0-21-15,21 21 0,0 0 0,-21 0 16,21 0-16,0 1 16,0-1-16,0 0 0,0 0 15,0 0-15,21-21 16,0 0-16,0 0 15,0 0-15,0 0 0,1 0 16,-1 0-16,0 0 0,0-21 0,0 21 16,0-21-16,1 0 0,-1 21 15,0-21-15,0 21 0,-21-22 0,0 1 16,21 21-16,-21-21 0,21 21 16,-21-21-16,0 42 46,0 0-46,0 0 16,0 1-16,0-1 0,0 0 0,0 0 16,0 0-16,0 0 15,0 22-15,0-1 0,0-21 16,0 0-16,0 1 16,0-1-16,-21 0 0,0-21 15,0 21-15,0-21 16,0 0-16,-1 0 0,1 21 15,0-21-15,0 0 0,0 0 16,0 0 0,-1-21 15,22 0-15,0 0-1,22 21 1,-1-21-16,0-1 15</inkml:trace>
  <inkml:trace contextRef="#ctx0" brushRef="#br0" timeOffset="41075.19">18923 2371 0,'0'0'16,"0"-21"-16,0 42 63,-21 0-63,0 0 0,21 0 15,-22 0-15,22 1 0,0-1 16,0 0-16,-21 0 0,21 0 0,-21 0 15,21 1-15,-21-1 16,21 0-16,0 0 0,0 0 16,0 0-16,0 1 15,0-1-15,21-21 16,0 0-16,0 0 16,1 0-16,-1 0 0,0 0 15,0 0-15,0-21 0,0-1 16,1 22-16,-1-21 0,0 0 0,0 0 15,0 0-15,-21 0 0,0-1 16,21 1-16,-21 0 0,0-21 0,0 21 16,0-1-16,0-20 0,0 21 15,-21 21-15,21-21 0,0 0 16,-21 21-16,0 0 0,0 0 16,0 0-16,-1 0 15,1 21-15,0-21 0,21 21 0,-21 0 16,21 0-16,-21 0 0,21 1 15,-21-1-15,21 0 0,0 0 16,-22-21-16,22 21 0,0 0 16,0 1-16,0-1 31</inkml:trace>
  <inkml:trace contextRef="#ctx0" brushRef="#br0" timeOffset="42008.22">20193 3006 0,'0'0'0,"0"21"31,21-21 0,0 0-31,0 0 16,1 0-16,20 0 0,0 0 0,1 0 15,-1 0-15,0 0 0,1 0 16,-1 0-16,0 0 0,1 0 0,-22 0 16,21 0-16,-21 0 0,0 0 15,1 0-15,-1 0 0,-21-21 47,-21 0-31,-1-1-1</inkml:trace>
  <inkml:trace contextRef="#ctx0" brushRef="#br0" timeOffset="42459.96">20489 2307 0,'0'-21'0,"0"42"78,-21-21-78,21 21 0,-21 22 16,21-22-16,0 0 0,0 21 0,-21-20 16,21 20-16,-21-21 0,21 0 15,-22 0-15,22 22 0,0-22 0,0 0 16,0 0-16,0 0 15,0-42 48,0 0-63,0 0 0</inkml:trace>
  <inkml:trace contextRef="#ctx0" brushRef="#br0" timeOffset="43047.63">20807 2286 0,'-21'0'15,"21"21"1,-22 0-16,1-21 0,0 22 16,21-1-16,-21 0 15,0 0-15,21 0 0,-21 0 0,21 1 16,0-1-16,0 0 0,0 0 16,0 0-16,0 0 0,0 1 15,0-1-15,21 0 16,0-21-16,0 0 15,0 0 1,0 0-16,1 0 0,-1 0 0,0 0 16,0 0-16,0 0 0,0 0 15,1 0-15,-1-21 0,0 21 0,0-21 16,0-1-16,0 22 0,1-21 16,-1 0-16,-21 0 0,0 0 0,0 0 15,0-1-15,0 1 0,0 0 16,0 0-16,0 0 0,-21 0 15,-1-1-15,1 22 16,0 0-16,0 0 0,0 0 0,0 0 16,-1 0-16,1 0 0,0 0 15,0 0-15,0 22 0,0-1 0,-1 0 16,1 0 0,0 0-16,21 0 0,0 1 0,0-1 15,-21 0-15,21 0 16,0 0-16,0 0 15,0 1 1,-21-22 0,0 21-16</inkml:trace>
  <inkml:trace contextRef="#ctx0" brushRef="#br0" timeOffset="44179.98">15367 5017 0,'0'21'0,"0"0"15,21-21 1,0 0-16,22 0 0,-22 0 16,21 0-16,22 0 0,-22 0 0,0 0 15,22 0-15,-1 0 0,1 0 16,-1 0-16,22 0 0,0 0 0,-1 0 15,22-21-15,-21 21 0,-1-21 0,1 21 16,0-22-16,-1 22 0,-20 0 16,-22 0-16,22 0 0,-22 0 0,-21 0 15,22 0-15,-22 0 0,0 0 16,-42 0 31,0 0-32,21 22-15,-22-22 16,1 0-16,0 0 0,0 0 16,0 0-16,0 21 0,-1-21 15</inkml:trace>
  <inkml:trace contextRef="#ctx0" brushRef="#br0" timeOffset="44775.27">15494 5503 0,'63'0'31,"-41"0"-31,-1-21 0,0 21 15,0-21-15,-21 0 0,21 21 16,-21-21-16,0 0 31,-21 21-31,0 0 16,0 0-16,0 0 0,-1 0 16,1 0-16,0 0 0,0 0 0,0 21 15,-22-21-15,43 21 0,-21-21 16,0 21-16,0 0 0,0-21 15,21 21-15,21-21 32,0 0-32,0 0 15,0 0-15,1 0 0,-1 0 16,0-21-16,0 21 0,0-21 0,22 21 16,-22 0-16,0-21 0,0 21 15,0 0-15,0 0 0,1 0 16,-1 0-1,-21 21 1,0 0-16,0 0 16,0 1-16,-21-1 0,-1 0 0,22 0 15,0 0-15,0 0 0,-21-21 16,21 22-16,-21-1 0,21 0 16,0 0-1,0-42 16</inkml:trace>
  <inkml:trace contextRef="#ctx0" brushRef="#br0" timeOffset="45160.05">15981 5419 0,'0'21'31,"-21"0"-31,21 0 16,-22 0-16,1 1 0,21-1 15,0 0-15,0 0 16,-21 0-16,21 0 16,21-21-1,0 0 1,1 0-16,-1 0 15,0 0-15,0 0 0,-21-21 16,21 0-16,-21 0 0,21 0 16,-21 0-16,0-1 15,0 1-15,0 0 0,0 0 16,-21 21-16,0-21 16,0 21-16,0 0 15,0 0-15,-1 0 16,22 21-1,22-21 1</inkml:trace>
  <inkml:trace contextRef="#ctx0" brushRef="#br0" timeOffset="45391.91">16383 5376 0,'0'0'0,"0"-21"16,21 21-1,-21 21 17,0 1-32,0-1 0,-21 0 15,0 0-15,21 0 16,-21 0-16,21 1 0,0-1 16,0 0-16,-22-21 0,22 21 15,0 0-15</inkml:trace>
  <inkml:trace contextRef="#ctx0" brushRef="#br0" timeOffset="45567.81">16235 5482 0,'0'0'0,"0"-21"31,21 21-31,0 0 15,0 0-15,0 0 0,1 0 0,20-21 16,-21 21-16,0 0 0,0 0 16,22-21-16,-22 21 0,0-21 0,0 21 15,0 0-15,1-22 0</inkml:trace>
  <inkml:trace contextRef="#ctx0" brushRef="#br0" timeOffset="46107.5">16743 5334 0,'0'0'0,"0"21"63,0 0-63,0 1 0,-21-22 15,21 21-15,-22 0 0,1 0 16,21 0-16,0 0 16,0 1-16,0-1 15,21-21 16,1 0-15,-1 0-16,0-21 0,0 21 16,-21-22-16,21 1 15,0 21-15,-21-21 0,22 0 0,-22 0 16,0 0 0,0 42 15,0 0-16,0 0-15,0 0 16,0 0 0,21 1-1,0-22 1,0 0-16,0 0 16,0 0-16,-21-22 15,22 22-15,-1-21 0,-21 0 16,0 0-16,0 0 0,0 0 15,0-1-15,0 1 16,-21 0-16,-1 21 16,1 0-16,0 0 15,0 21-15,21 0 16,-21-21-16,21 22 0,0-1 16,21-21-1</inkml:trace>
  <inkml:trace contextRef="#ctx0" brushRef="#br0" timeOffset="47092.06">30459 5249 0,'0'0'15,"0"-21"-15,0 0 0,-21 0 16,21 0-1,-22 21 1,1 0 0,0 0-16,21 21 0,-21 0 0,0 0 15,0 0-15,-1 1 0,22-1 16,-21 21-16,0-21 0,0 0 16,0 22-16,21-22 0,-21 0 0,-1 21 15,22-20-15,-21-1 0,21 21 16,0-21-16,0 0 0,0 1 0,-21-1 15,21 0-15,0 0 0,0 0 16,0 0-16,0 1 16,21-22-1,0 0 1,1 0-16,-1 0 16,0-22-16</inkml:trace>
  <inkml:trace contextRef="#ctx0" brushRef="#br0" timeOffset="47836.64">30924 5334 0,'22'0'0,"-44"0"0,65 0 0,-22-21 0,-42 21 32,-22 21-32,22-21 15,-21 21-15,21 0 0,-22 1 16,1-1-16,21 0 0,0 0 15,0 21-15,-1-20 0,1 20 0,0-21 16,0 21-16,21-20 0,0-1 16,0 21-16,0-21 0,0 0 15,0 1-15,0-1 0,21-21 16,-21 21-16,21-21 16,0 0-16,1 0 0,-1 0 0,0 0 15,0 0-15,0-21 0,-21 0 16,21 21-16,1-22 0,-22 1 0,0-21 15,0 21-15,0-22 0,21 22 16,-21-21-16,0 21 0,0-22 0,0 22 16,21-21-16,-21 21 0,21 0 15,-21-1-15,21 1 0,0 0 16,22 0-16,-22 21 0,21 0 0,1 0 16,-1 0-16,0 0 0,1 0 15,20 0-15,-21 21 0,-20 0 16,20-21-16,-21 21 0,0 1 0,-21-1 15,0 0-15,0 0 0,0 0 16,0 22-16,-21-22 0,-21 0 0,21 0 16,-1 0-16,-20 22 0,21-22 15,-21 0-15,20 0 0,1 0 0,21 0 16,0 1-16,0-1 0,0 0 16,0 0-16,0 0 15,21 0-15,22-21 0,-22 0 16,0 0-16,21 0 0,1 0 15,-22 0-15,21 0 0,1 0 0,-1-21 16,0 21-16,-21-21 0,22 0 16,-22 0-16,0-22 0,0 1 15,0 21-15,1-21 0,-22-1 0,0 1 16,0 0-16,0-1 0,-22 22 16,1-21-16,0-1 0,-21 22 0,-1 0 15,-20 0-15,21 0 0,-1 0 16,-20 21-16,20 0 0,1 0 15,0 0-15,-1 21 0,1 0 0,0 0 16,21 0-16,-1 0 0,1 1 16,0-1-16,21 0 0,0 0 0,0 0 15,0 0-15,0 1 0,0-1 16,0 0-16,0 0 0,0 21 0,0-20 16</inkml:trace>
  <inkml:trace contextRef="#ctx0" brushRef="#br0" timeOffset="49260.06">8890 13949 0,'-21'0'0,"0"0"16,42 0 31,0 0-47,0 0 0,21 0 15,1 0-15,-1 0 0,22 0 16,-1 0-16,-21 0 0,22 0 0,-1 0 16,1 0-16,-22 0 0,22 0 0,-22 0 15,0 0-15,1 0 0,-22 0 16,21 0-16,-21 0 0,1 0 0,-1 0 16,0 0-16,0 0 31,-21-21-31,21 21 0</inkml:trace>
  <inkml:trace contextRef="#ctx0" brushRef="#br0" timeOffset="51255.92">12933 13716 0,'0'0'0,"21"21"63,0 0-48,0-21-15,0 22 0,1-22 16,-1 0-16,0 21 0,0-21 0,0 0 15,0 21-15,1-21 0,20 0 16,-21 0-16,21 21 0,1-21 0,-1 0 16,0 0-16,1 0 0,20 21 15,-20-21-15,20 0 0,1 0 0,-1 0 16,1 0-16,-1 21 0,1-21 16,20 0-16,1 0 0,0 0 0,-1 0 15,1 0-15,21 0 0,-22 0 16,22 0-16,0 0 0,0 0 0,0 0 15,21 0-15,-21 0 0,21 0 0,0 0 16,0 0-16,0 0 0,-22 0 16,44 0-16,-22 0 0,0 0 0,0 0 15,21-21-15,-21 0 0,0 21 0,0-21 16,0 21-16,21-21 0,-21 0 16,0 21-16,21-22 0,-21 22 15,0-21-15,0 0 0,0 21 0,0-21 16,21 0-16,-21 21 0,0-21 0,0-1 15,0 1-15,0 0 0,0 0 16,0 0-16,0 0 0,0-1 0,0 1 16,0 0-16,0 0 0,-21 0 0,21 0 15,0-1-15,0 1 0,-21 0 16,21-21-16,0 21 0,-21-1 0,0 1 16,21-21-16,-22 21 0,1-22 0,0 22 15,21-21-15,-21 21 0,0-22 16,21 1-16,-21 0 0,-1-1 15,1 22-15,0-21 0,21 0 0,-21-1 16,21 1-16,-21 0 0,21 20 16,-21-20-16,-1 0 0,1-1 0,-21 1 15,21 0-15,0-1 0,-1 1 16,-20-21-16,21 20 0,0 1 0,-22 0 16,22-22-16,-21 22 0,21-1 15,-22 1-15,1-21 0,21 20 0,-21 1 16,-1 0-16,22-1 0,-21-20 0,21 20 15,-22-20-15,1-1 0,0 22 0,-22-21 16,22-1-16,-22 1 0,22-1 16,-22 22-16,1-22 0,-1 1 15,22-1-15,-21 22 0,-1-22 0,1 1 16,20-1-16,-20-20 0,-1 20 0,1 1 16,-1-1-16,1-20 0,-1 20 15,1 1-15,-1-22 0,1 21 0,20-20 16,-20-1-16,-1 0 0,1 1 0,21 20 15,-22-20-15,1-1 0,-1 0 16,1 1-16,-1-1 0,-21-21 0,22 21 16,-22-20-16,22 20 0,-22 0 15,0-21-15,1 22 0,-1-22 16,0 0-16,1 0 0,-1 0 0,0 1 0,1 20 16,-22-21-16,21 0 15,1-21-15,-22 21 0,0 1 0,0-1 16,21 0-16,-42 0 0,22 21 0,-22-20 15,21-1-15,-21 0 0,0 21 16,0-21-16,0 1 0,0-1 0,-21 0 16,-1 0-16,1-21 0,-21 21 15,21 0-15,0 1 0,-22-1 0,22 0 16,0 0-16,-21 0 0,20 0 0,-20 1 16,21-1-16,-21 21 0,-1-21 15,22 22-15,-21-22 0,-1 21 0,1-21 16,0 22-16,-22-22 0,22 21 15,-22 0-15,1 1 0,21-22 16,-22 21-16,1 1 0,-22-22 0,21 21 16,1 0-16,-1 1 0,1-1 15,-1 0-15,1 22 0,-1-22 0,1 22 16,-22-1-16,22-20 0,-1 20 0,-20 1 16,-1-1-16,0 1 0,1-1 15,-1 1-15,0-1 0,1 22 0,20-22 16,-21 22-16,1-22 0,-22 22 15,21-21-15,1 20 0,-22 1 0,21-22 16,-21 22-16,0 0 0,22-1 16,-22 1-16,21 21 0,1-21 15,-22 20-15,0-20 0,0 21 0,0 0 16,0 0-16,22-1 0,-22 1 16,0 21-16,21-21 0,-20 21 0,20-21 15,-21 21-15,21 0 0,-20-21 16,20 21-16,-21-21 0,21 21 0,-20 0 15,20 0-15,0 0 0,1 0 0,-1-22 16,0 22-16,-21 0 0,22 0 16,-22 0-16,0 0 0,21 0 0,-20 0 15,20 0-15,0 22 0,1-22 16,-1 21-16,21 0 0,-20-21 16,-1 21-16,0-21 0,1 21 0,-1 0 15,0-21-15,22 22 0,-22-1 16,1-21-16,20 21 0,1 0 0,-1 0 15,1-21-15,20 21 0,1 1 16,0-1-16,-1 0 0,22 0 0,-21 21 16,21-20-16,-1-22 0,1 21 15,0 0-15,21 0 0,-21 0 0,0 0 16,21 1 0,-21-22-16,-1 0 0,1 0 0,0 0 15,0 0-15,0 0 0,0 0 16,-1 0-16,1 0 0,0 0 0</inkml:trace>
  <inkml:trace contextRef="#ctx0" brushRef="#br0" timeOffset="51415.83">19833 1799 0,'0'0'0,"-21"0"47,0 0-32,0 0-15,-1 21 0,1-21 16,21 22-16,-21-22 0,21 21 16</inkml:trace>
  <inkml:trace contextRef="#ctx0" brushRef="#br0" timeOffset="52671.86">18140 2540 0,'0'0'0,"-21"21"0,-1-21 16,22 21-16,-21-21 0,21 22 15,21-22 1,1 0-16,-1 0 0,0 0 0,21 0 15,1 0-15,-1 0 0,0 0 16,1 0-16,20 0 0,-21 0 16,22 0-16,-22 0 0,22 0 0,-22 0 15,0 0-15,1 0 0,-1 0 16,-21 0-16,22 0 0,-22 0 0,0-22 16,0 22-16,-42 0 31,0 0-16,0 0-15,-22 0 0,1 0 0,-22 0 16,22 0-16,0 0 0,-22 0 16,1 0-16,20 0 0,1 0 15,-21 0-15,41 0 0,-20 0 16,21 0-16,0 0 0,42 0 31,0 0-15,21 0-16,1 0 0,-1 0 0,0 0 15,22-21-15,-22 21 0,22 0 16,-22 0-16,0-21 0,1 21 0,-1 0 16,-21 0-16,0-21 0,1 21 15,-22-21 1,-22 21-16,-20 0 16,21 0-16,-43 0 0,22 0 0,-21 0 0,-1 0 15,1 0-15,20 0 16,1 0-16,0 0 0,-1 0 0,22 0 15,0 0-15,0 0 0,42 0 32,0 0-32,0 0 0</inkml:trace>
  <inkml:trace contextRef="#ctx0" brushRef="#br0" timeOffset="53684.28">18838 1863 0,'0'-21'15,"0"-1"17,-21 22-32,21-21 15,0 0 1,0 0 0,0 0-16,21 21 0,0 0 15,-21-21-15,22 21 0,-1 0 0,-21-22 16,21 22-16,0 0 15,0-21-15,0 21 16,1 0-16,-1 0 16,0 0-16,-21 21 0,0 1 15,0-1-15,0 0 16,0 0-16,0 21 0,0-20 0,0 20 16,0-21-16,-21 21 0,0-20 15,-1-1-15,1 21 0,0-21 0,-21 0 16,21 1-16,-22-1 0,1 0 15,21-21-15,-22 21 0,22 0 0,-21-21 16,0 0-16,20 21 0,-20-21 16,21 0-16,-21 0 0,20 0 15,1 0-15,0 0 0,0 0 0,0 0 16,0 0-16,21-21 16,0 0-16,-22 21 0,22-21 15,0 0-15,0 0 16,0-1-16,0 1 0,22 21 0,-22-21 15,21 21-15,0-21 0,0 21 16,0-21-16,0 21 0,1 0 16,-1 0-16,0 0 0,0 0 15,0 21-15,0 0 0,1 0 16,-22 0-16,21 1 16,0-22-16,-21 21 0,21 0 15,-21 0-15,21 0 16,0-21-16,1 21 15,-1-21 1,0 0 0,0 0-16,0 0 15</inkml:trace>
  <inkml:trace contextRef="#ctx0" brushRef="#br0" timeOffset="54088.05">19219 1926 0,'0'0'0,"0"21"15,-21-21-15,-64 106 32,85-85-32,-21-21 15,21 22-15,0-1 0,0 0 16,0 0-16,0 0 15,21-21 1,1 0-16,-1 0 16,0 0-16,0 0 0,0 0 0,0 0 15,1 0-15,20-21 16,-21 21-16,0-21 0,0 21 0,1-21 16,-1 0-16,0-1 0,-21 1 15,0 0-15,0 0 0,0 0 0,0 0 16,0-1-16,-21 22 0,0 0 15,-22 0-15,22 0 0,0 0 16,0 0-16,0 0 0,-22 0 0,22 0 16,0 22-16,21-1 0,0 0 15,0 0-15,0 0 16,0 0-16,42 1 0,-21-1 16</inkml:trace>
  <inkml:trace contextRef="#ctx0" brushRef="#br0" timeOffset="55140.18">20913 2328 0,'21'0'16,"0"0"-16,0 0 31,0 0-15,-21 22-1,21-22-15,-21 21 0,0 0 16,0 0-16,0 0 0,0 22 15,0-22-15,0 0 0,0 21 0,0-21 16,0 1-16,0-1 0,-21 21 16,0-21-16,0 0 0,0 1 0,0-22 15,-1 21-15,1 0 16,0-21-16,0 21 0,0-21 16,0 0-16,21 21 0,21-21 78,0 0-78,0 0 0,21 0 15,1 0-15,-22 0 16,0 0-16,0 0 0,0 0 16,1-21-16,-1 21 0,0-21 15,0 21-15,0-21 0,0 0 16,1-1-16,-1 1 0,0 0 15,0 0-15</inkml:trace>
  <inkml:trace contextRef="#ctx0" brushRef="#br0" timeOffset="55575.73">21526 2350 0,'-84'0'15,"63"21"-15,-1 0 16,1-21-16,0 21 0,0 0 16,0 0-16,0 1 0,-1-1 15,1 0-15,21 0 0,0 0 0,0 0 16,0 1-16,0-1 0,0 0 16,0 0-16,21 0 15,1-21-15,-1 0 0,0 0 16,0 0-16,0 0 0,0 0 15,1 0-15,-1 0 0,0-21 0,0 21 16,0-21-16,-21 0 0,21 0 16,1-1-16,-22 1 0,21 0 15,-21 0-15,0-21 0,0 20 16,0 1-16,0-21 0,0 21 0,0 0 16,-21-1-16,-1 22 15,1 0-15,0 0 0,0 0 16,0 0-16,0 0 15,-1 0-15,1 0 0,0 22 0,0-1 16,0 0-16,21 0 0,-21 0 16,21 0-16,0 1 0,0-1 15,0 0-15</inkml:trace>
  <inkml:trace contextRef="#ctx0" brushRef="#br0" timeOffset="55784.3">21421 2561 0,'0'0'0,"0"-21"109,-22 21-93,1 0-16,0-21 0,0 21 0</inkml:trace>
  <inkml:trace contextRef="#ctx0" brushRef="#br0" timeOffset="57892.85">15833 5419 0,'-22'0'15,"22"21"1,-21-21-16,21 21 16,21-21-1,1 0-15,-1 0 16,21 0-16,0 0 0,1 0 15,-1 0-15,22 0 0,-22 0 0,43 0 16,-22 0-16,1 0 0,-1 0 16,22 0-16,-22 0 0,1 0 0,-1-21 15,1 21-15,-22 0 0,22 0 16,-22 0-16,0 0 0,1 0 0,-1 0 16,-21 0-16,0 0 0,-42 0 31,0 0-31,0 0 15,0 0-15,-1 0 0</inkml:trace>
  <inkml:trace contextRef="#ctx0" brushRef="#br0" timeOffset="58116.73">15981 5546 0,'21'0'0,"42"0"15,-20 0-15,-22 0 16,21 0-16,22 0 0,-22 0 0,0 0 0,22 0 16,-1 0-16,1-21 15,-22 21-15,22 0 0,-1 0 0,1-22 16</inkml:trace>
  <inkml:trace contextRef="#ctx0" brushRef="#br0" timeOffset="59171.18">29993 6138 0,'0'0'0,"0"-21"0,0 0 16,0 0-16,0 42 31,0 0-16,0 22-15,0-22 16,-21 0-16,21 21 0,-21 1 0,0-1 16,21-21-16,-22 21 0,1 1 15,0-1-15,0 0 0,0 1 0,0-22 16,-1 21-16,1-21 0,0 22 0,0-22 16,21 0-16,0 0 15,-21-21-15,21 21 0,-21-21 0,21 22 16,21-22 15,0-22-31,0 22 0,21-21 16,-20 0-16</inkml:trace>
  <inkml:trace contextRef="#ctx0" brushRef="#br0" timeOffset="59612">30628 6287 0,'0'0'0,"21"0"15,-21-22 1,0 44 0,-21-22-16,-21 21 0,21 0 0,-1 21 15,-20-21-15,0 22 0,-1-22 16,22 21-16,-21-21 0,21 22 0,0-22 16,-22 0-16,43 21 0,-21-20 15,21-1-15,0 0 0,0 0 16,0 0-1,21-21-15,0 0 0,1 0 16,20 0-16,-21 0 0,0 0 16,22 0-16,-22 0 0,0-21 0,21 21 15,-21-21-15,1 0 0,20 21 16,-21-21-16,0-1 0,0 1 16,1 0-16,-1 21 0,0-21 0,-21 42 31,0 0-31,-21 0 15,0 1-15,-1-1 0,1 0 16,21 0-16,-21 0 0,0 0 0,0-21 16,0 22-16,-1-1 0,1 0 15,0 0-15,0-21 16,21 21 0</inkml:trace>
  <inkml:trace contextRef="#ctx0" brushRef="#br0" timeOffset="60163.53">31284 6477 0,'0'0'0,"-21"21"31,0-21-31,0 21 16,0 1-16,-1-1 0,-20 0 16,21 21-16,0-21 0,-22 1 0,22-1 15,0 0-15,0 21 0,0-21 16,21 1-16,0-1 0,-21 0 0,21 0 16,0 0-16,0 0 15,0 1-15,21-22 0,0 0 16,0 21-16,0-21 0,0 21 15,1-21-15,-1 0 0,21 0 0,-21 0 16,0 0-16,22 0 0,-22-21 16,21 0-16,-21 21 0,1-22 0,20 1 15,-21 0-15,0 0 0,0-21 16,1 20-16,20-20 0,-21 0 16,0-1-16,-21 1 0,21 0 15,-21-1-15,0 1 0,0 21 0,0-21 16,0 20-16,0-20 0,-21 42 15,0-21-15,-21 21 0,21 0 0,-22 0 16,22 0-16,-21 0 0,-1 21 16,-20 0-16,21 0 0,-1 1 0,1-1 15,0 21-15,20-21 0,-20 0 16,21 22-16,-21-22 0,20 0 0,1 21 16,0-20-16,0-1 0,21 21 15,0-21-15,-21 0 0,21 1 16,0-1-16,0 0 0,0 0 0,0 0 15,0 0-15,0 1 0,0-1 16,0 0-16,0 0 0,0 0 0</inkml:trace>
  <inkml:trace contextRef="#ctx0" brushRef="#br0" timeOffset="61807.47">8763 14838 0,'0'0'0,"-21"0"0,0 0 16,-1 0-16,1 0 15,0 0-15,0 0 0,0 0 16,0 0-16,-1 0 16,1 0-16,0-21 15,0 21-15,63 0 47,-21 0-47,22 0 16,20 0-16,1 0 0,-1 0 0,22-21 15,0 21-15,-1 0 0,1 0 16,0 0-16,-1-22 0,1 22 16,0 0-16,20 0 0,-20 0 15,0 0-15,-1 0 0,1 0 0,-21 0 0,20 0 16,-20 0-16,20 0 0,-41 0 15,20 0-15,1 0 0,-22 0 16,0 0-16,-20 0 0,20 0 0,-21 0 16,0 0-16,0-21 0,1 21 0,-1 0 15,-21-21 32,-21 21-31,-1 0-1,1-21 1,0 21 0,21-21-16,-21 21 15</inkml:trace>
  <inkml:trace contextRef="#ctx0" brushRef="#br0" timeOffset="64623.53">10858 14520 0,'0'0'0,"0"-21"47,22 21 16,-22 21-48,21-21 1,-21 22-16,21-22 0,0 21 16,0-21-16,0 0 15,1 21-15,-1-21 16,0 0-16,0 21 0,0-21 16,0 0-16,1 21 0,-1-21 15,21 0-15,-21 0 0,0 21 16,22-21-16,-1 0 0,0 0 15,1 22-15,-22-22 0,21 0 0,1 0 16,-1 21-16,21-21 0,-20 0 16,20 0-16,-20 21 0,20-21 0,22 0 15,-22 0-15,22 0 0,-22 21 0,22-21 16,0 0-16,-22 0 0,22 0 16,-22 21-16,22-21 0,0 0 0,-22 0 15,22 21-15,-22-21 0,22 0 0,0 0 16,-22 22-16,22-22 0,0 0 15,-22 0-15,22 0 0,-22 21 0,22-21 16,-22 0-16,1 0 0,21 0 0,-22 0 16,22 21-16,-22-21 15,22 0-15,0 0 0,-1 0 0,1 0 16,-22 0-16,22 21 0,-21-21 0,20 0 16,-20 0-16,20 0 0,-20 0 15,21 21-15,-22-21 0,22 0 0,-1 0 16,1 0-16,0 0 0,-1 0 0,1 0 15,0 0-15,-1 21 0,1-21 16,0 0-16,-1 0 0,1 0 0,21 0 16,0 0-16,0 0 0,-1 0 15,1 0-15,0 0 0,0 0 0,0 0 16,0 0-16,-1 22 0,22-22 16,-21 0-16,21 0 0,-21 0 0,21 0 15,-21 0-15,0 0 0,21 21 0,0-21 16,-21 0-16,21 0 0,0 0 15,0 0-15,0 0 0,0 0 16,-22 0-16,22 0 0,22 0 0,-22 0 16,0-21-16,21 21 0,-21 0 0,0 0 15,0-22-15,21 22 0,-21-21 16,21 21-16,-21 0 0,21-21 0,-21 21 16,0-21-16,0 21 0,0-21 0,0 0 15,0-1-15,0 22 0,0-21 16,-21 0-16,21 0 0,-21 0 0,0 0 15,0-1-15,-1 1 0,1 0 16,0 0-16,0 0 0,0 0 16,-22-22-16,22 22 0,-21 0 0,0 0 15,-1-22-15,1 22 0,0-21 16,-1 21-16,-20 0 0,20-22 0,-20 22 16,21-21-16,-22 21 0,22-22 15,-43 22-15,22-21 0,-1-1 0,-21 22 16,22-21-16,-22 0 0,1-1 0,-1 1 15,-21 0-15,21-1 0,1 1 16,-22 0-16,21-1 0,1 1 16,-22 0-16,21-1 0,-21 1 0,22 21 0,-22-22 15,21 1-15,-21 0 16,22-1-16,-22 1 0,21 0 0,0-22 16,-20 22-16,20 0 0,-21-22 15,21 22-15,-20-22 0,20 1 0,-21 20 16,21-20-16,-20 21 0,-1-1 0,21-20 15,-21 20-15,0-20 0,1-1 16,-1 22-16,0-21 0,21-1 0,-21 1 16,1-1-16,-1 1 0,0-1 0,0 1 15,0 20-15,22-20 16,-22-1-16,0 1 0,0-1 0,21-20 0,-20 20 16,-1 1-16,0-22 0,0 21 15,21 1-15,-20-22 0,-1 22 16,0-1-16,-21 1 0,21-1 0,0-20 15,-21 20-15,0-21 0,0 22 0,0-1 16,0-20-16,0 20 0,0 1 16,0-1-16,0 1 0,0-22 0,0 22 15,0-22-15,-21 21 0,0-20 0,0 20 16,21 1-16,-21-22 0,-1 22 16,1-1-16,-21 1 0,21-22 0,0 21 15,-1 1-15,-20-22 0,21 22 0,-21-1 16,-1 1-16,22-1 0,-21 1 15,-1-1-15,1 1 0,0-1 16,-1 1-16,-20-1 0,21 1 0,-22-1 16,1 1-16,-1-1 0,1 1 15,-1-1-15,1 1 0,-1-1 0,1 22 16,-1-22-16,1 1 0,-1 21 0,1-22 16,-1 1-16,1 20 0,-1-20 15,1-1-15,-1 22 0,1-22 0,-22 22 16,21 0-16,-20-1 0,20 1 15,-20 0-15,20-1 0,-21 1 0,22 21 16,-22-21-16,1 20 0,-1-20 0,0 21 16,1-21-16,-22 20 0,21-20 15,-21 21-15,22-21 0,-22 20 0,21-20 16,0 21-16,1 0 0,-1-22 16,0 22-16,1-21 0,-22 21 0,21 0 15,1-1-15,-1 1 0,0 0 16,22 0-16,-22 0 0,0 0 0,22-1 15,-22 1-15,1 0 0,-1 0 16,0 21-16,1-21 0,-1 0 16,0-1-16,1 22 0,-1-21 0,0 0 0,1 21 15,20-21-15,1 0 0,-22 21 16,21-21-16,1 21 0,-1 0 16,-20 0-16,20-22 0,1 22 0,-1 0 0,-20 0 15,20 0-15,1 0 16,-22 0-16,21 0 0,1 0 0,-1 0 15,-20 0-15,20 0 0,-20 0 0,20 0 16,-21 0-16,1 0 0,20 0 16,-20 0-16,-1 0 0,21 0 0,1 0 15,-1 0-15,1 0 0,-1 0 0,1 0 16,21 0-16,-1 0 0,-20 0 16,20 0-16,1 0 0,-21 0 0,20 0 15,1 0-15,-22 22 0,22-22 16,0 0-16,-1 0 0,1 0 0,21 0 15,-21 21-15,20-21 0,1 0 0,0 0 16,0 0-16,0 0 16,0 0-1,-1 0-15,1 0 0,0 0 16,0 0 0,21 21 62,-21-21 31,0 0-109,-1 0 16,1 0-16,0 0 0,0 0 0,21 21 15,-21-21-15,0 0 0,-1 0 0,1 21 16,0-21-16,0 0 16,0 0-16,0 0 0,-1 0 0,1 21 15,0-21-15,0 0 0,0 0 31,0 22-15,-1-1 31,1-21 109,21 21-93,0 0-48,0 0 1,0 0 0,0 1-16,0-1 15,-21-21 1,21 21 15,-21-21-15,0 0 15,0 0-31,-1 0 16,22-21-1,-21 21-15,21-21 0,-21 21 16,21-22-16,0 1 0</inkml:trace>
  <inkml:trace contextRef="#ctx0" brushRef="#br0" timeOffset="65019.73">16679 6033 0,'0'0'0,"-21"0"0,0 0 15,0 0 1,21 21 0,0 0-1,0 0-15,0 0 0,21-21 16,0 21-16,-21 1 0,21-1 16,0 0-16,-21 0 0,0 0 0,22-21 15,-1 21-15,-21 1 0,0-1 16,0 0-16,0 0 0,21 0 0,-21 0 15,0 1-15,0-1 0,0 0 16,0 0 15,21-42 16,-21 0-31,21 0-16,0-1 0,-21 1 15,22 0-15,-1 0 0,0 0 0</inkml:trace>
  <inkml:trace contextRef="#ctx0" brushRef="#br0" timeOffset="65287.68">17166 6138 0,'0'0'0,"21"0"31,-42 22-16,0-22-15,21 21 0,-21 0 0,0-21 16,-1 21-16,-20 0 0,21 0 16,0-21-16,-22 22 0,22-1 0,0 0 15,-21 0-15,21 0 0,-1 0 0,1-21 16,0 22-16,0-1 0,0-21 16,21 21-16,-21-21 0,21 21 15,0 0 16</inkml:trace>
  <inkml:trace contextRef="#ctx0" brushRef="#br0" timeOffset="68259.97">11239 7366 0,'22'0'0,"-1"0"15,0 0 32,0 0-16,-21-21-15,21 21 0,-21-21-16,0 0 15,21-1 1,1 1-1,-22 0 1,21 0 0,-21 0-16,21 21 15,-21-21 1,0-1 0,0 1 15,0 0 0,0 0 0,0 0-15,-21 21 0,21-21-16,0-1 15,-21 22 1,21-21-16,0 0 15,-22 21-15,22-21 16,-21 21-16,21-21 16,-21 21-1,21-21-15,-21 21 0,21-22 16,-21 22 0,0 0-1,21-21-15,-22 21 0,1 0 16,0-21-1,0 21-15,0 0 16,0 0-16,-1 0 16,1 0-16,21-21 15,-21 21-15,0 0 16,0 0-16,0 0 16,-1 0-16,1 0 15,0 0-15,0 0 16,0 0-16,0 0 0,-1 0 15,1 0 1,0 0-16,0 0 0,0 0 16,0 0-16,-1 0 15,1 21 1,0-21-16,0 0 16,0 0-1,0 0-15,-1 21 16,1-21-1,0 0-15,0 21 32,0-21-17,0 0 17,-1 22-17,1-1 313,0-21-296,21 21-17,-21-21-15,21 21 16,-21-21-1,0 21 1,21 0 0,0 1-1,-22-22-15,22 21 16,-21 0-16,21 0 16,0 0-16,0 0 15,-21 1-15,21-1 16,0 0-16,-21-21 0,21 21 15,0 0-15,0 0 16,0 1-16,0-1 16,0 0-16,0 0 0,0 0 15,0 0-15,0 1 0,0-1 16,0 0-16,0 0 16,0 0-1,0 0 1,0-42 78,0 0-79,-21 21-15,21-21 16,-21 21-16,21-21 15</inkml:trace>
  <inkml:trace contextRef="#ctx0" brushRef="#br0" timeOffset="68832.82">10033 7281 0,'21'0'15,"0"0"17,0 0-1,1 0-15,-1 0-16,-21 22 15,21-1-15,0 0 0,0 0 16,0 0-16,1-21 15,-22 21-15,21 1 0,0-22 0,-21 21 16,21-21-16,-21 21 0,21 0 0,0-21 16,-21 21-1,0 0-15,22-21 0,-22 22 32,0-44 61,0 1-77,0 0-16,21 21 0</inkml:trace>
  <inkml:trace contextRef="#ctx0" brushRef="#br0" timeOffset="69788.34">10647 7218 0,'0'0'0,"21"0"0,0 0 31,-42 0 0,21 21-31,-21-21 16,0 21-16,21 0 0,-22-21 15,22 22-15,-21-1 0,0 0 0,0 0 16,0 0-16,21 0 0,-21-21 16,-1 22-16,1-1 0,0 0 15,0 0-15,21 0 0,-21 0 16,0-21-16,21 22 0,0-1 15,-22-21 1,44 0 625</inkml:trace>
  <inkml:trace contextRef="#ctx0" brushRef="#br0" timeOffset="71027.97">11007 8128 0,'0'21'31,"0"-42"32,21 21-63,-21-21 0,0 0 16,0 0-16,21 21 15,-21-22-15,0 1 0,0 0 16,0 0-16,0 0 0,0 0 15,0-1 1,-21 22-16,21-21 16,-21 0-16,-1 21 15,1 0-15,0 0 16,0 0-16,21-21 0,-21 21 0,0 0 16,-1 0-16,1 0 15,0 0-15,0 0 16,21-21-16,-21 21 0,0 0 0,-1 0 15,1 0-15,0 0 16,0 0-16,0 0 0,0 0 16,-1 0-16,1 0 15,0 0-15,0 0 16,0 0-16,0 0 0,-1 0 16,1 0-1,0 0-15,21 21 16,-21-21-16,0 0 0,21 21 15,-21 0-15,21 0 16,0 1-16,0-1 16,0 0-16,-22 0 15,22 0-15,0 0 16,-21 1-16,21-1 16,0 0-16,0 0 15,0 0 1,0 0-1,0-42 110,-21 21-109</inkml:trace>
  <inkml:trace contextRef="#ctx0" brushRef="#br0" timeOffset="71471.74">10202 8065 0,'-21'-22'15,"42"22"63,-21 22-78,21-1 16,1-21-16,-22 21 0,21 0 16,-21 0-16,21-21 0,0 0 15,-21 21-15,0 1 16,21-22-16,-21 21 16,21-21-16,1 0 125,-22-21-125</inkml:trace>
  <inkml:trace contextRef="#ctx0" brushRef="#br0" timeOffset="72181.33">10520 8022 0,'21'0'0,"-21"21"63,-21-21-63,21 22 0,0-1 15,-21 0-15,-1 0 16,1 0-16,0 0 0,21 1 16,-21-1-16,0 0 15,21 0-15,-21-21 31,21 21-15,-22-21 375</inkml:trace>
  <inkml:trace contextRef="#ctx0" brushRef="#br0" timeOffset="73475.89">15473 9546 0,'0'-21'0,"0"42"47,0 0-32,0 1-15,0-1 16,0 0-16,0 0 0,0 0 15,0 0-15,0 1 0,0-1 16,0 0-16,0 0 0,0 0 16,0 0-16,0 1 31</inkml:trace>
  <inkml:trace contextRef="#ctx0" brushRef="#br0" timeOffset="73983.12">15790 9462 0,'0'0'0,"0"21"47,0 0-47,0 0 0,0 0 16,0 0-16,0 1 0,0-1 0,0 0 15,0 0-15,0 0 0,0 0 16,-21 1-16,21-1 0,0 0 16,0 0-16,0 0 0,0 0 15,0 1-15,21-22 31,0 0-31,1 0 16,-1 0 0,0 0-16,0-22 0,0 1 15,-21 0-15,21 0 0,-21 0 16,22 21-16,-22-43 0,0 22 16,0 0-16,0 0 0,0 0 0,0 0 15,0-1-15,0 1 0,0 0 16,0 0-16,-22 21 15,1 0 1,0 0-16,0 21 16,0 0-1,21 0 17</inkml:trace>
  <inkml:trace contextRef="#ctx0" brushRef="#br0" timeOffset="74255.95">16108 9652 0,'21'0'15,"0"0"1,0 0 0,0 0-1,1 0-15,-1 0 16,-21-21 31,21 21-47</inkml:trace>
  <inkml:trace contextRef="#ctx0" brushRef="#br0" timeOffset="74903.77">16531 9589 0,'0'-22'16,"0"1"-16,0 0 15,0 0 1,0 0 15,21 21-31,0 0 16,1 0-1,-22 21 1,21-21-16,-21 21 0,0 0 16,0 0-16,0 1 0,0-1 15,0 0-15,0 0 16,0 0-16,0 0 0,0 1 16,0-1-16,-21 0 0,-1 0 0,1 0 15,0 0-15,0 1 0,0-1 16,0-21-16,-1 21 0,1-21 15,0 0-15,21 21 0,-21-21 0,0 0 16,0 0 0,21-21-1,0 0-15,0 0 16,0-1-16,0 1 16,0 0-16,0 0 0,0 0 0,21 21 15,0-21-15,-21-1 0,21 22 16,0 0-16,0 0 15,1 0-15,-1 0 0,0 22 16,-21-1-16,21 0 0,0-21 16,-21 21-16,0 0 15,21-21-15,-21 21 0,22-21 0,-1 22 16,0-22 0,0 0-1,0 0 1,0-22-1,1 1 1,-1 0-16</inkml:trace>
  <inkml:trace contextRef="#ctx0" brushRef="#br0" timeOffset="75429.92">18161 9546 0,'0'0'0,"21"0"47,0 0-31,0 0-16,1 0 15,-1 0-15,0 0 16,0 0-1</inkml:trace>
  <inkml:trace contextRef="#ctx0" brushRef="#br0" timeOffset="75631.8">18182 9631 0,'0'21'16,"21"-21"15,0 0-15,1 0-16,-1 0 16,0 0-16,0 0 0,0 0 15,0 0 1,1 0-16,-1 0 0,0 0 0,0-21 15</inkml:trace>
  <inkml:trace contextRef="#ctx0" brushRef="#br0" timeOffset="76435.96">19516 9525 0,'-22'0'0,"1"0"0,0 0 16,0 0-16,0-21 0,0 21 15,-1 0-15,1 0 0,0 0 0,0-21 16,0 21-16,0 0 0,-1-21 15,1-1 1,21 1-16,-21 21 0,21-21 0,0 0 16,0 0-16,0 0 15,0-1-15,0 1 16,0 0-16,0 0 0,21 0 16,0 21-16,-21-21 0,22-1 0,20 1 15,-21 21-15,0-21 0,22 0 16,-22 21-16,21-21 0,0 21 0,-20 0 15,20 0-15,-21 0 0,21 0 0,-20 0 16,-1 0-16,0 0 0,0 0 16,-21 21-16,0 0 15,0 0-15,0 0 16,0 1-16,-21-22 0,0 21 0,0 0 16,-22 0-16,22 0 0,-21 0 15,21 1-15,-22-1 0,1 0 0,21 0 16,-22 0-16,1-21 0,21 21 15,-21 1-15,20-1 0,1 0 0,-21 21 16,21-21-16,21 1 16,-21-1-16,21 0 0,0 0 15,0 0-15,0 0 0,0 1 0,0-1 16,0 0-16,21-21 16,0 21-16,0-21 0,0 21 15,0-21-15,1 0 0,-1 0 0,0 0 16,21 0-16,-21 0 0,1 0 0,-1 0 15,0 0-15,21 0 0,-21 0 16,1-21-16,-1 21 0,0-21 16,0 0-16,0 0 0,-21-1 15,0 1-15,0 0 0,0 0 16,0 0-16,0 0 0,-21-1 0,0 1 16,0 0-16,0 21 0,-1-21 15,1 21-15,0 0 0,-21 0 0,21 0 16,-1 0-16,1 0 0,0 0 0,0 0 15,0 0-15,21 21 16,-21 0-16,21 0 16,0 1-16,-22-1 15,22 0-15</inkml:trace>
  <inkml:trace contextRef="#ctx0" brushRef="#br0" timeOffset="78247.92">9144 15769 0,'-21'0'0,"0"0"16,-1 0-16,1 0 16,0 0-1,42 0 16,0 0-31,22 0 0,-1 0 0,0 0 16,1 0-16,20-21 0,1 21 0,20 0 16,-20 0-16,21 0 0,-1-21 15,22 21-15,-21 0 0,-1 0 0,22-21 16,-42 21-16,20 0 0,1 0 0,-21 0 16,-22 0-16,21 0 0,-20 0 15,-1 0-15,-21 0 0,22 0 16,-22 0-16,0 0 15,0 0 17,-42 0 46</inkml:trace>
  <inkml:trace contextRef="#ctx0" brushRef="#br0" timeOffset="79647.12">10774 15663 0,'-64'-21'31,"43"21"1,42 21-17,0-21 1,1 22-16,-1-1 0,0 0 16,21 0-16,1 0 0,-1 0 15,21 22-15,-20-22 0,20 21 0,1-21 16,-1 22-16,22-22 0,-22 21 15,22-21-15,0 1 0,21 20 0,-1-21 16,22 0-16,0 0 0,0 22 0,0-22 16,0 0-16,22 0 0,-1 0 15,21 1-15,-21-22 0,22 21 0,-1 0 16,21 0-16,-20 0 0,20-21 16,-20 21-16,20 1 0,1-22 0,-1 21 15,1 0-15,-1-21 0,22 21 16,-22-21-16,1 21 0,-1 0 0,1-21 15,-1 22-15,1-22 0,-1 21 16,1-21-16,-1 0 0,1 0 0,-1 21 16,1 0-16,-1-21 0,1 0 0,-1 0 15,-20 0-15,20 21 0,-21-21 16,22 0-16,-1 0 0,-20 0 0,20 0 16,1 0-16,-22-21 0,22 0 0,-1 21 15,1-21-15,-1 0 0,-21-1 16,22 1-16,-22 0 0,1 0 15,20 0-15,-21 0 0,1-1 0,-1 1 16,-21-21-16,0 21 0,22-22 16,-22 1-16,0 0 0,0-1 0,0 1 15,1 0-15,-22-22 0,21 22 0,0 0 16,0-22-16,-21 22 0,21-1 16,-21-20-16,0 21 0,0-1 0,0-20 15,-21 20-15,0-20 0,21-1 0,-21 1 16,-22-1-16,22 1 0,-21-1 15,0 1-15,-22-1 0,22 1 0,-1-1 16,-20 1-16,-1-1 0,22-20 16,-21 20-16,20-20 0,-20-1 15,-1 21-15,1-20 0,20-1 0,-41 0 16,20 1-16,1-1 0,-22 0 0,0-20 16,1 20-16,-1-21 0,-21 21 0,0-20 15,1-1-15,-1 0 0,-21 0 16,21 0-16,-21 0 0,0 1 0,0-22 15,0 21-15,0 0 0,-21-21 0,0 21 16,-1-21-16,1 21 0,-21-21 16,21 0-16,-22 0 0,-20 0 0,21 21 15,-22-21-15,1 0 0,-1 0 0,-21 0 16,1 0-16,20 0 0,-20 0 0,-1 0 16,0 0-16,1 0 15,-1 22-15,0-22 0,1 21 0,-1-21 16,-21 21-16,21 0 0,1 0 0,-1 0 15,-21 1-15,22-1 0,-1 0 16,0 0-16,-21 21 0,1-20 0,20 20 16,-21-21-16,0 21 0,0-20 0,1 20 15,-1 0-15,0 1 0,-21-1 16,21 0-16,-21 1 0,21-1 0,-21 0 16,0 1-16,0-1 0,0 21 0,21 1 15,-21-1-15,0 1 0,-21-1 16,21 1-16,0 21 0,0-22 0,0 22 15,0-22-15,-21 22 0,0-22 16,21 22-16,-21 0 0,0-22 0,-1 22 16,22 0-16,-21-1 0,0 1 15,0 21-15,0-22 0,21 22 0,0-21 16,0 21-16,0 0 0,0-1 0,0 1 16,0 0-16,21 0 0,-21 0 15,21 21-15,0-21 0,-21 21 0,21 0 16,1-22-16,-1 22 0,0 0 0,-21 0 15,21 0-15,-21 0 0,21 0 16,0 0-16,-21 0 0,22 0 0,-1 0 16,0 0-16,0 0 0,0 0 0,0 22 15,22-1-15,-1 0 16,0-21-16,22 21 0,-22 0 0,22 0 16,20 1-16,-20-1 0,-1 0 0,1 0 15,21 21-15,-128 43 16,107-64-16,20 0 0,1 1 15,-43 41-15,64-42 0,0 0 16,0 1-16,0-22 0,21 21 16,0 0-16,0 0 15,0 0-15,21-21 32,-21 21-1,-21 1-16</inkml:trace>
  <inkml:trace contextRef="#ctx0" brushRef="#br0" timeOffset="81101.64">14097 7662 0,'0'-21'0,"0"42"0,0-63 16,0 21-16,0 0 0,-21 0 15,0-1-15,21 1 0,-22-21 0,1 21 16,0 0-16,0-1 0,0 1 16,0 21-16,-1-21 0,1 21 15,0 0-15,-21 0 0,21 0 0,-1 0 16,-20 21-16,0-21 0,21 21 16,-22 22-16,1-22 0,0 21 0,-1 1 15,1-1-15,0 0 0,20 1 0,-20-1 16,0 21-16,21-20 0,-1 20 15,1 1-15,21-22 0,0 22 0,0-1 16,21-21-16,1 1 0,-1 20 0,21-20 16,22-22-16,-22 21 0,21-21 15,1 0-15,-1 1 0,1-1 0,-1 0 16,22-21-16,-21 0 0,20 0 0,-20 0 16,20 0-16,-20 0 15,-1 0-15,1-21 0,-1 0 0,-20-1 16,20 1-16,-20 0 0,-22-21 0,21-1 15,-21 22-15,0-21 0,1 0 16,-22-22-16,0 22 0,0-22 0,0 22 16,0 0-16,0-22 0,0 22 0,-22-1 15,1-20-15,-21 21 0,21-1 16,-22-20-16,-20 20 0,21 1 0,-22 0 16,1 21-16,-1-22 0,1 43 15,-1-21-15,1 21 0,-1 0 0,1 0 16,-1 21-16,22 0 0,-22 1 15,22 20-15,0 0 0,-1 1 0,1-1 16,21 0-16,0 22 0,-1-22 16,22 0-16,0 22 0,0-22 0,0 1 15,22 20-15,-1-21 0,21 1 0,0-22 16,1 21-16,-1 1 0,22-22 16,-1 0-16,1 0 0,-1-21 0,22 21 15,-22-21-15,1 0 0,-1 0 0,1 0 16,-22-21-16,0 21 0,1-21 15,-1 0-15,0 0 0,-20-22 16,-1 22-16,0 0 0,-21-21 0,21-1 0,-21 1 16,0 0-16,0-1 15,0 1-15,-21-22 0,0 22 0,-22 0 16,22-1-16,0 1 0,-21 0 0,-1 21 16,1-22-16,0 43 0,-1-21 15,-20 21-15,21 0 0,-22 21 0,22-21 16,-22 43-16,1-22 0,20 0 0,-20 21 15,21 1-15,-1-22 0,22 21 16,0 0-16,21 1 0,0-1 0,0 0 16,21 1-16,0-1 0,22-21 0,-1 22 15,0-22-15,1 21 0,20-21 16,-21 0-16,22-21 0,-22 22 16,1-22-16,-1 21 0,0-21 0,1 0 15</inkml:trace>
  <inkml:trace contextRef="#ctx0" brushRef="#br0" timeOffset="82451.64">19494 10139 0,'-21'0'0,"0"0"15,0 0 1,0 0-16,21-21 16,-21 0-16,-1-1 15,1 1-15,21 0 16,0 0-16,0 0 16,0 0-1,21-1-15,1 1 16,-1 21-16,0-21 0,0 21 15,21 0-15,-20-21 0,-1 21 0,0 0 16,0 0-16,0 0 0,0 0 16,1 0-16,-1 0 0,-21 21 15,0 0-15,0 0 0,-21 1 16,-1-1-16,1 0 0,-21 0 16,21 0-16,0 0 0,-1 1 0,-20 20 15,21-21-15,0 0 0,0 0 0,21 1 16,0-1-16,0 0 15,0 0-15,0 0 0,0 0 16,21-21-16,0 0 16,0 0-16,0 0 0,0 0 0,1 0 15,-1 0-15,0-21 0,0 21 16,21-21-16,-20 0 0,-1 0 16,-21 0-16,0-1 0,0 1 15,0 0-15,-21 0 16,-1 21-16,1-21 0,0 21 0,0 0 15,-21 0-15,20 0 0,1 0 0,0 0 16,0 0-16,0 0 0,0 0 0,21 21 16,0 0-1,21-21 1,0 21-16,0-21 0</inkml:trace>
  <inkml:trace contextRef="#ctx0" brushRef="#br0" timeOffset="86193.09">7260 3641 0,'0'0'0,"21"0"16,-21-21-16,21 21 15,1-22-15,-1 22 16,-21-21-16,21 0 16,-21 0-1,0 0-15,0 0 16,0-1 0,0 1-16,0 0 15,-21 21 1,0 0-16,-1 0 15,1 0-15,-21 0 0,21 0 16,-22 0-16,22 0 0,-21 0 0,-22 21 16,22 0-16,0-21 0,-22 22 15,22-1-15,-22 0 0,22 0 0,-21 0 16,20 0-16,1 1 0,0-1 16,-1 0-16,1 0 0,0 0 15,20 0-15,1-21 0,0 22 0,0-1 16,0-21-16,21 21 0,0 0 15,-21-21-15,21 21 0,0 0 16,21 1 0,0-22-16,0 0 0,0 21 0,22-21 15,-22 0-15,0 21 0,21 0 16,-21-21-16,1 21 0,20-21 0,-21 21 16,0-21-16,22 22 0,-22-1 15,0-21-15,0 21 0,0 0 0,0-21 16,1 21-16,-1 0 0,0 1 15,-21-1-15,0 0 16,0 0-16,0 0 0,0 0 16,-21 1-16,0-1 0,-1-21 15,1 21-15,0 0 0,0-21 0,-21 21 16,20 0-16,-20-21 0,21 22 16,0-22-16,-22 0 0,22 21 0,0-21 15,0 0-15,0 0 0,21 21 16,-21-21-1,42 0 32,0 0-31,0 0-16,0 0 0,0 0 16,-21 21-16,22-21 0,-1 0 15,-21 21-15,21 0 16,0-21-16,-21 22 0,0-1 15,21 0-15,-21 0 16,0 0-16,0 0 0,0 1 0,0-1 16,0 0-16,0 0 0,0 21 0,0-20 15,0 20-15,0-21 0,0 21 16,-21 1-16,0-1 0,21 0 0,-21 1 16,21-1-16,0-21 15,-21 22-15,-1-1 0,22 0 0,-21-21 16,21 22-16,-21-1 0,21 0 0,0-20 15,0 20-15,0 0 0,-21 1 16,21-1-16,0-21 0,0 21 0,0 1 16,0-1-16,0 0 0,0 1 15,0-22-15,0 21 0,0-21 0,0 1 16,21-1-16,-21 0 0,21 0 0,0 0 16,1-21-16,-1 21 0,21-21 15,-21 0-15,22 0 0,-22 0 0,21 0 16,-21 0-16,22 0 0,-1 0 0,0 0 15,1 0-15,-22 0 16,21-21-16,0 21 0,-20 0 0,20-21 16,-21 21-16,21 0 0,-20-21 0,-1 21 15,0 0-15,0-21 0,0 21 16,0-21-16,1 21 16,-1-22-16,0 22 187</inkml:trace>
  <inkml:trace contextRef="#ctx0" brushRef="#br0" timeOffset="89661.28">6858 12298 0,'0'-21'32,"0"0"-17,21 21 32,0 0-31,-21 21-16,0 0 15,21 0-15,-21 0 0,0 0 16,22 1-16,-22-1 0,0 0 0,0 0 16,0 0-16,0 0 0,0 1 15,0-1-15,0 0 0,0 0 0,21 0 16,-21 0-16,0 1 0,21-22 15,-21 21-15,21-21 16,0 0 0,0 0-16,1 0 0,-1 0 15,0-21-15,21-1 0,-21 22 16,22-21-16,-1 0 0,0 0 0,1 0 16,20 0-16,1-1 0,-22 1 15,22-21-15,-1 21 0,1-22 0,-1 1 16,1 21-16,-1-21 0,1-1 0,-22 22 15,0-21-15,1 21 0,-1-1 16,0-20-16,-21 21 0,22 0 0,-22 0 16,0 21-16,-21-22 0,21 22 15,0 0-15,-21-21 0,0 42 78,-21 1-78,0-1 16,0 0-16,0 0 0,0 0 0</inkml:trace>
  <inkml:trace contextRef="#ctx0" brushRef="#br0" timeOffset="90327.28">6985 13081 0,'0'0'0,"-21"0"0,0 0 31,-1 0-31,22 21 15,0 0-15,0 1 16,0-1-16,0 0 16,0 0-16,0 0 15,0 0-15,0 1 16,22-22-16,-1 0 0,0 0 16,0 0-16,0 0 15,0 0-15,1 0 0,20 0 16,-21-22-16,21 22 0,1-21 0,-1 0 15,22 0-15,-22 0 0,21 0 16,1-22-16,21 22 0,-22-21 0,255-106 16,-255 105-1,22 22-15,-22-21 0,-20 21 16,20-1-16,-21-20 0,1 42 0,-22-21 16,21 0-16,-21 0 0,1 21 15,-1 0-15,-21-22 0,21 22 16,-42 0 31,21 22-32,-21-22-15,-1 0 0,1 21 0,0 0 16,-21-21-16</inkml:trace>
  <inkml:trace contextRef="#ctx0" brushRef="#br0" timeOffset="90892.19">6816 13822 0,'0'0'15,"0"42"1,21-42-16,0 0 16,0 0-16,0 0 0,22 0 15,-22-21-15,21 21 0,0-21 16,1 0-16,-1 0 0,0-1 0,1 1 16,-1 0-16,0 0 0,22 0 15,-22 0-15,22-22 0,-1 22 0,1-21 16,-22 21-16,22-1 0,-1 1 0,1 0 15,-22 0-15,21 0 0,-20 0 16,-1-1-16,0 22 0,-20-21 16,20 21-16,-21 0 0,0-21 0,0 21 15,1 0 1,-22-21-16,-22 21 31,1 0-15,21 21-16,-21-21 0,0 0 15,0 21-15,0-21 0</inkml:trace>
  <inkml:trace contextRef="#ctx0" brushRef="#br0" timeOffset="92313.38">6900 14224 0,'0'0'0,"0"21"0,0 0 0,0 1 16,0-1 15,21-21-15,1 0-16,-1 0 0,0 0 16,0 0-16,0 0 0,0-21 15,1 21-15,-1 0 0,0 0 16,0-22-16,21 22 0,-20-21 0,-1 21 15,21-21-15,-21 0 0,22 21 16,-1-21-16,0 0 0,1-1 16,-1 1-16,0 21 0,1-21 0,20 0 15,1 0-15,-1 0 0,1-1 0,-1 22 16,1-21-16,-22 0 0,21 21 16,1-21-16,-22 0 0,1 21 0,-1-21 15,-21 21-15,21 0 0,-20-22 0,-1 22 16,0 0-16,0-21 0,0 21 31,0 0 78,-21 21 110,-21-21-47,21 22 62,0-44-77,0 1-142</inkml:trace>
  <inkml:trace contextRef="#ctx0" brushRef="#br0" timeOffset="96048.14">6731 6879 0,'-21'0'31,"0"0"-31,-1 0 0,1 0 15,0 0-15,0 0 16,0 0-16,-22 0 0,22 0 0,0 0 16,-21 0-16,21 0 0,-22 0 0,22 0 15,0 0-15,-21 0 0,20 0 16,-20 0-16,0 0 0,21 0 0,-22 0 16,1 0-16,21 0 0,-22 0 15,1 0-15,21 0 0,-21 0 0,20 0 16,1 0-16,0 0 0,0 0 0,0 0 15,0 0 1,63 0 0,-21 0-1,0 0-15,22 0 0,-1 0 16,21 0-16,-20 0 0,20 0 0,1 0 16,-1 0-16,22 0 0,-22 0 15,43 0-15,-21 0 0,0 0 0,20 0 16,-20 0-16,0 0 0,-1 0 0,-20 0 15,-1 0-15,1 0 0,-1 0 16,-20 0-16,-1 0 0,0 0 0,-20 0 16,-1-21-16,0 21 0,0 0 15,0 0-15,-21-21 16,0 0 46,-21 21-46,0-21 0</inkml:trace>
  <inkml:trace contextRef="#ctx0" brushRef="#br0" timeOffset="97028.04">7239 6519 0,'0'0'0,"-21"0"0,0 0 47,21 22-47,0-1 15,0 0-15,21 0 16,0-21-16,-21 21 0,21 0 0,0 1 16,0-22-16,1 21 0,-1 0 15,-21 0-15,21-21 0,0 21 0,0-21 16,22 21-16,-22 1 0,0-22 15,0 0-15,0 21 0,22-21 0,-22 0 16,0 0-16,0 0 0,0 21 16,0-21-16,1 0 0,-1 0 0,0 0 15,-42 0 32,0 0-47,-1 0 0,1 21 16,-21-21-16,21 0 0,0 21 15,-1-21-15,1 21 0,-21-21 0,21 22 16,0-1-16,-1 0 0,-20 0 16,21 0-16,-21-21 0,20 21 0,-20 1 15,21-1-15,-21 0 0,20 0 0,-20 0 16,21 0-16,0 1 0,0-1 16,-22 0-16,22 0 0,0 0 15,0 0-15,0-21 16,-1 22-16,1-22 15,21 21 1,-21-21 31,21-21 265</inkml:trace>
  <inkml:trace contextRef="#ctx0" brushRef="#br0" timeOffset="103915.25">8191 7324 0,'22'-21'0,"-1"21"16,0 0 0,0 0-1,0-22 1,0 22-16,1-21 31,-44 21 16,1 0-47,0 0 16,0 0-16,0 0 0,-22 21 0,22-21 15,0 22-15,0-1 0,0-21 16,0 21-16,-1-21 0,1 21 0,0-21 16,0 21-16,21 0 15,-21-21-15,21 22 0,0-1 31,0 0-31,21-21 0,-21 21 16,21-21-16,0 0 0,0 21 0,1-21 16,-22 21-16,21-21 0,0 22 15,0-22-15,0 21 0,0 0 16,1-21-16,-1 21 0,0-21 16,-21 21-16,21-21 0,-21 21 0,0 1 15,21-22-15,-21 21 0,21-21 0,-21 21 16,0 0-16,0 0 0,0 0 15,0 1-15,0-1 0,-21 0 16,0 0-16,0-21 0,0 21 16,0 0-16,-1 1 0,-20-1 15,21 0-15,0 0 0,0 0 0,-1-21 16,1 21-16,0-21 0,0 0 16,21 22-16,-21-22 0,0 0 15,42 0 32,0 0-31,0 0-16,0 0 0,0 0 15,1 0-15,-1 0 16,0 21-16,0 0 0,0-21 16,-21 21-16,21-21 15,-21 21-15,22-21 0,-22 21 16,0 1-16,0-1 0,0 0 15,0 0-15,0 0 0,0 0 0,0 1 16,0-1-16,0 0 0,0 0 16,-22 21-16,1-20 0,21-1 0,-21 0 15,21 21-15,-21-21 0,21 22 16,-21-22-16,0 21 0,21-21 0,0 22 16,-22-22-16,22 21 0,-21 1 0,21-1 15,0-21-15,0 21 0,-21 1 16,21-1-16,-21-21 0,21 22 0,0-22 15,0 21-15,0-21 0,0 0 16,0 1-16,0-1 0,0 0 16,0 0-16,0 0 15,21 0-15,0-21 0,0 0 16,1 0-16,-1 22 16,0-22-16,0 0 0,0 0 0,0 0 15,1 0-15,-22-22 47,21 1-47,-21 0 0,21 21 0,-21-21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8T02:10:46.7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931 677 0,'0'0'0,"-21"0"0,0 0 0,0 0 15,0 0-15,-1 0 0,1 0 16,0 0-16,0 0 16,0 0-16,0 0 0,63 0 31,-21 22-31,21-22 0,1 0 16,-1 0-16,22 0 0,20 0 15,1 0-15,0 0 0,-1 0 16,22 0-16,-21 0 0,-1 0 0,22 0 15,-21 0-15,-22 0 0,22 0 16,-21 0-16,-22 0 0,21 0 16,-41 0-16,20 0 0,-42 21 15,0 0 1,-21-21-16,0 0 0,-1 0 0,-20 0 16,21 0-16,-21 0 0</inkml:trace>
  <inkml:trace contextRef="#ctx0" brushRef="#br0" timeOffset="467.79">1503 762 0,'0'0'16,"0"21"30,0 0-30,0 1-16,21 20 16,-21-21-16,0 21 0,21 1 15,0-1-15,-21 0 0,0 1 0,0 20 16,0 1-16,0-22 0,0 22 16,0-1-16,0 1 0,0-1 15,0 1-15,0-1 0,0 1 0,0-1 16,0-21-16,0 22 0,0-22 15,0 1-15,-21-1 0,0 0 16,0-21-16,21 1 0,-21-1 16,-1 0-16,1 0 0,0-21 0,-21 0 15,21 0-15,-1 0 0,-20 0 16,21-21-16,-21 0 0,20 0 16,1-22-16,-21 22 0,21-21 0,0-1 15,-1 1-15,1 0 0,21-1 16,0 1-16,0 21 0,0-21 0,0-1 15,0 22-15,0 0 0,0 0 16,0 0-16,21-1 0,1 22 16,-1-21-16,0 21 0,0 0 0,0 0 15,22-21-15</inkml:trace>
  <inkml:trace contextRef="#ctx0" brushRef="#br0" timeOffset="991.49">2117 1312 0,'0'0'0,"-22"0"47,1 0-47,0 22 0,21-1 0,-21 0 15,21 0-15,0 0 0,-21 0 16,21 22-16,-21-1 0,21-21 16,-22 22-16,22-1 0,0 0 0,0-21 15,0 22-15,0-1 0,0-21 16,0 22-16,0-22 0,0 0 0,22 0 16,-22 0-16,21 0 0,0 1 15,0-22-15,0 0 0,22 0 0,-22 0 16,21 0-16,0 0 0,1-22 15,-22 1-15,21 0 0,1-21 16,-1 21-16,-21-22 0,21 22 16,-20-21-16,-1-1 0,-21 1 0,0 0 15,0-1-15,0 1 0,0 0 16,-21 21-16,-22-22 0,22 22 0,0-21 16,-21 21-16,20-1 0,-20 1 15,21 21-15,-21 0 0,20-21 0,-20 21 16,21 0-16,0 0 0,-22 0 15,22 0-15,0 21 0,0-21 16,0 21-16,21 1 0,-21-1 16,21 0-16,0 0 0,0 0 15,21 0-15,0-21 16,0 0-16,0 0 16,0 0-16</inkml:trace>
  <inkml:trace contextRef="#ctx0" brushRef="#br0" timeOffset="1547.17">2942 826 0,'0'0'16,"0"-22"-16,-21 1 0,0 21 16,0 0-16,-1 0 15,1 21 1,0 1-16,21 20 0,0-21 0,0 21 15,0 22-15,-21-22 0,21 1 16,0 20-16,0-21 0,-21 22 16,21-22-16,0 1 0,0 20 0,0-21 15,0 1-15,0-1 0,0 22 16,0-22-16,0 0 0,0-21 0,0 22 16,0-1-16,0-21 0,0 0 15,0 1-15,0-1 0,-21 0 16,-1-21-1,22-21-15,0 0 16,0-1-16,0 1 0,0 0 0,0-21 16,0-1-16,0 22 0,0-21 15,0 0-15,22-1 0,-22 1 16,42 0-16,-21 20 0,0-20 0,22 21 16,-1 0-16,-21 0 0,21 21 15,1 0-15,-22 0 0,21 0 0,-21 0 16,22 0-16,-22 21 0,0 0 15,21 0-15,-42 0 0,22 0 0,-22 1 16,0 20-16,0-21 0,0 0 16,0 22-16,0-22 0,-22 21 0,1-21 15,21 0-15,-21 1 0,0-1 16,0 0-16,21 0 0,-21 0 16,21 0-16,-22-21 0,22 22 0,-21-22 15,42-22 16,1 1-31,-1 0 0</inkml:trace>
  <inkml:trace contextRef="#ctx0" brushRef="#br0" timeOffset="2063.87">3641 1355 0,'0'0'0,"-22"-21"0,1 21 31,21 21-15,-21-21-16,21 21 0,0 0 15,0 0-15,0 0 0,0 22 0,0-22 16,0 0-16,-21 21 0,21-20 16,-21 20-16,21-21 0,0 21 0,0-20 15,0-1-15,-21 0 0,21 0 0,0 0 16,-22 0-16,22 1 0,0-1 31,0-42-15,0-1-16,0 1 15,-21 0-15,21 0 0,0-21 16,0-1-16,0 22 0,0-21 0,21-1 16,1 1-16,-1 0 0,0 21 15,21-22-15,-21 1 0,22 21 0,-1-22 16,22 22-16,-22 0 0,0 21 15,1 0-15,-1 0 0,0 0 0,1 0 16,-1 21-16,-21 0 0,21 1 16,-20-1-16,-1 0 0,0 21 0,0-21 15,-21 22-15,0-22 16,0 21-16,0 1 0,0-22 0,0 21 16,0 0-16,0-20 0,-21-1 0,0 21 15,0-21-15,-1 0 0,1 1 16,0-1-16,0 0 0,0 0 0,0-21 15,-1 0-15,1 0 0,0 0 16,0 0-16,0 0 0</inkml:trace>
  <inkml:trace contextRef="#ctx0" brushRef="#br0" timeOffset="3459.2">7260 1228 0,'21'0'0,"-21"-21"15,0-1-15,0 1 16,0 0-16,0 0 16,-21 21 15,0 0-15,0 21-16,0-21 0,-1 21 0,22 22 15,-21-22-15,0 0 0,0 21 16,0 1-16,21-1 0,0-21 0,-21 21 15,21 1-15,0-1 0,0 0 0,0-20 16,0 20-16,0-21 0,0 21 16,21-20-16,0-1 0,0 0 0,0-21 15,0 21-15,1-21 0,20 0 16,-21 0-16,21 0 0,-20 0 0,20-21 16,0 0-16,1 0 0,-1-1 15,0-20-15,1 21 0,-1-21 0,0 20 16,-21-20-16,22 0 15,-22-1-15,0 1 0,0 0 0,-21-1 0,0 1 16,0 0-16,0-1 0,-21 1 16,0 0-16,-21-1 0,20 22 15,-20 0-15,0 0 0,-1 0 16,1 0-16,0 21 0,-1 0 0,1 0 16,0 21-16,-1-21 0,1 21 15,21 0-15,-21 21 0,20-20 0,1-1 16,0 21-16,0-21 0,21 22 15,0-22-15,0 21 0,0-21 0,0 22 16,21-22-16,0 0 0,22 0 16,-22 0-16,21 0 0,0-21 15,1 0-15</inkml:trace>
  <inkml:trace contextRef="#ctx0" brushRef="#br0" timeOffset="3818.99">8170 1101 0,'0'0'0,"0"-64"16,0 43-16,0 42 31,0 22-31,0-22 16,0 21-16,0 0 15,0 1-15,0-1 0,0 0 0,0 22 16,0-22-16,0 22 0,0-1 15,0 22-15,-21-22 0,21 22 0,-21 0 16,21-1-16,-21 1 0,21-21 0,0 41 16,0-20-16,-21 0 0,-1-1 15,22 22-15,-21-21 0,21 0 0,-21-22 16,0 22-16,21-22 0,0 1 0,0-22 16,-21 22-16,21-22 0,0-21 15,0 21-15,0-20 0,0-44 31,0 1-31,0-21 16,0 0-16,0-1 0,0 1 0,0-22 16,0 1-16</inkml:trace>
  <inkml:trace contextRef="#ctx0" brushRef="#br0" timeOffset="4150.68">8107 1439 0,'0'0'0,"0"-42"15,0 21-15,0-21 0,0 20 0,0 1 16,0-21-16,0 21 0,0 0 0,0-1 16,0 1-16,0 0 0,21 0 15,21 21-15,-21-21 0,1 21 16,20 0-16,0 0 0,-21 0 16,22 0-16,-1 21 0,-21 0 0,22 0 15,-22 22-15,0-22 0,-21 21 16,0 0-16,0-20 0,0 20 0,-42-21 15,20 21-15,-20 1 0,21-22 16,-21 0-16,20 21 0,-20-20 0,0-1 16,21 0-16,-1-21 0,1 21 15,0-21-15,21 21 16,21-42 15,0 0-31,1 21 0,-1-21 16,0 0-16</inkml:trace>
  <inkml:trace contextRef="#ctx0" brushRef="#br0" timeOffset="5647.46">8615 1503 0,'21'0'31,"0"0"-31,0 0 16,0 0-16,1-21 15,-1 0-15,0 21 0,21-22 16,-21 1-16,1 0 0,-1 0 0,0 0 16,0 0-16,0 21 0,-21-22 15,0 1-15,0 0 0,0 0 16,-42 21-16,21 0 16,0 0-16,-22 0 0,22 21 0,-21-21 15,-1 21-15,22 0 0,-21 1 16,21-1-16,-22 0 0,22 21 0,0-21 15,0 1-15,21 20 0,0-21 16,0 0-16,0 22 0,0-22 0,0 0 16,0 0-16,42 0 0,-21 0 15,1 1-15,-1-22 0,21 0 16,0 0-16,1 0 0,-22 0 0,21 0 16,1 0-16,-1-22 0,21 22 15,-20-42-15,-1 21 0,0 0 0,1 0 16,-1-1-16,-21-20 0,22 21 15,-22-21-15,0 20 0,0 1 0,-21-21 16,0 21-16,0 0 0,21 21 0,-21-22 16,0 44 15,0-1-31,-21 0 0,21 0 16,-21 0-16,21 0 0,-21 22 15,21-22-15,0 21 0,-21-21 16,21 22-16,-22-22 0,22 0 0,0 21 15,0-20-15,0-1 0,0 0 0,0 0 16,0 0-16,0-42 47,22 0-47,-1 0 0,0 0 0,-21-22 16,21 22-16,0-21 0,0 21 15,1-22-15,-1 22 0,0 0 0,0-21 16,-21 20-16,21 1 0,0 21 0,-21-21 15,22 21-15,-22 21 32,0 0-32,0 1 15,0-1-15,0 0 0,0 0 0,0 21 16,0-20-16,0-1 0,21 21 16,-21-21-16,21 22 0,0-22 0,0 0 15,-21 0-15,43 0 0,-22 0 0,0 1 16,21-22-16,-21 0 0,22 21 15,-1-21-15,0 0 0,1 0 0,-1 0 16,0-21-16,1-1 0,-1 1 16,0 0-16,1 0 0,-22 0 0,21-22 15,-21 1-15,22 21 0,-43-21 16,21 20-16,0-20 0,-21 21 16,0-21-16,0 20 0,0 1 0,0 0 15,0 0 1,-21 21-16,0 0 0,0 0 0,21 21 15,-22-21-15,1 21 0,0 0 16,0 1-16,0-1 0,21 21 0,0-21 16,-21 0-16,21 22 0,0-22 0,0 21 15,0-21-15,0 1 0,0 20 16,0-21-16,21 0 0,0-21 0,0 21 16,21 1-16,-20-22 0,20 0 15,0 0-15,1 0 0,-1 0 16,0 0-16,1 0 0,-1-22 0,21 22 15,-20-21-15,-1 0 0,0 0 16,1 0-16,-1-22 0,0 22 0,1 0 16,-22-21-16,0 21 0,0-22 15,0 22-15,1 0 0,-22-21 0,0 20 16,0 1-16,0 0 0,0 0 16,-22 0-16,1 21 0,0 0 15,0 0-15,0 0 0,0 0 16,-22 0-16,22 0 0,0 21 15,0 0-15,0 0 0,-1 0 0,1 1 16,0-1-16,0 21 0,21-21 16,0 22-16,0-22 0,0 21 15,0-21-15,0 0 0,0 22 0,0-22 16,0 0-16,21 0 16,0-21-16,0 0 0,1 0 15,-1 0-15,0 0 0,21 0 0,-21-21 16,22 0-16,-22 0 0,0-22 15,21 22-15,-20-21 0,20 0 0,-21-1 16,0 1-16,0 0 0,1-1 16,-22-20-16,0 20 0,0-20 0,0 21 15,0-22-15,0 22 16,0-22-16,0 22 0,0 21 0,0 0 16,0-1-16,0 1 0,0 42 15,0 22-15,0-22 16,0 21-16,0 1 0,0 20 0,0-21 15,0 1-15,0 20 0,0-20 16,0-1-16,0 21 0,0-20 0,0-1 16,0 0-16,0 1 0,0-1 15,0 0-15,0-20 0,0-1 0,0 0 16,21 0-16,0 0 0,0-21 16,21 0-16,-20 0 0,20 0 0,0 0 15,1 0-15,20-21 0,1 0 16,-22 0-16</inkml:trace>
  <inkml:trace contextRef="#ctx0" brushRef="#br0" timeOffset="6167.25">12785 1545 0,'0'0'0,"0"-21"0,21 0 15,0 0 1,-21 0-1,0-1-15,0 1 0,0 0 0,0-21 16,0 21-16,0-1 0,0 1 16,-21-21-16,0 21 0,-1 0 15,22-1-15,-21 1 0,0 21 0,0 0 16,0 0-16,0 0 16,-1 0-16,1 21 0,0 22 0,-21-22 15,21 21-15,-1-21 0,1 22 0,0-1 16,0 0-16,0 1 0,21-1 15,0 0-15,0 1 0,0-1 0,0-21 16,0 0-16,0 1 0,0-1 16,42-21-16,-21 0 0,0 0 15,1 0-15,-1-21 0,21-1 16,-21 1-16,22 0 0,-22-21 16,21 21-16,-21-22 0,22 1 0,-22 0 15,21 20-15,-21-20 0,22 0 16,-22-1-16,0 22 0,21 0 0,-42 0 15,21 21-15,1 0 16,-22 21-16,0 0 0,0 0 16,0 1-16,0 20 0,0-21 0,0 0 15,0 0-15,0 22 0,21-22 16,-21 0-16,21 0 0,0 0 16,0 1-16,0-1 0,1-21 15,-1 0-15,0 0 0,0 0 16,0 0-16,0 0 0,1 0 0,-1 0 15,0 0-15,-21-21 0</inkml:trace>
  <inkml:trace contextRef="#ctx0" brushRef="#br0" timeOffset="7008.6">15494 1482 0,'0'-21'31,"0"-1"-15,0 1-16,0 0 15,0 0 1,0 0-16,0 0 0,0-1 16,0 1-16,0 0 15,0 0-15,0-21 0,0 20 0,-21 1 16,0 0-16,-1 0 0,1 0 16,0 0-16,0-1 0,0 22 15,-22 0-15,22-21 0,-21 21 0,21 0 16,-22 0-16,22 0 0,-21 21 15,0 1-15,20-1 0,-20 21 0,21-21 16,0 22-16,0-22 0,-1 21 16,1-21-16,21 22 0,0-22 0,0 21 15,0-21-15,0 0 0,0 1 0,0-1 16,21 0-16,1 0 0,-1 0 16,0-21-16,0 0 0,0 0 15,22 0-15,-22 0 0,21 0 16,-21 0-16,22-21 0,-22 0 15,21 21-15,-21-21 0,22 0 0,-22-1 16,21 1-16,-21 0 0,0-21 16,1 21-16,-1-22 0,-21 22 0,21-21 15,-21 21-15,21-1 0,-21 1 16,0 0-16,0 42 16,0 0-1,0 1-15,0-1 0,0 21 0,0-21 16,0 22-16,0-22 0,0 21 0,0-21 15,0 0-15,0 1 0,0-1 16,0 0-16,0 0 0,0 0 0,21 0 16,0-21-16,22 0 15,-22 0-15,0 0 16,0 0-16,22 0 0,-22 0 16,21-21-16,-21 21 0,22-21 0,-22 0 15,21 0-15</inkml:trace>
  <inkml:trace contextRef="#ctx0" brushRef="#br0" timeOffset="7279.45">16171 1249 0,'0'-21'0,"0"42"0,21-63 0,-21-1 16,0 22-16,0 0 0,0 0 0,0 0 15,0-1-15,-21 22 16,0 0 0,0 0-16,0 22 0,0-1 15,21 0-15,-22 0 0,1 0 16,0 22-16,0-22 0,0 21 0,21 0 15,-21-20-15,-1 20 0,22 0 16,-21-21-16,21 22 0,0-22 0,0 0 16,0 21-16,0-20 0,0-1 0,0 0 15,0 0-15,0 0 0,21 0 16,1 1-16,-1-22 0,0 0 0,0 0 16,21 0-16,1 0 0,-22 0 15,21 0-15,22-22 0,-22 1 0,0 0 16,1 0-16,20 0 0</inkml:trace>
  <inkml:trace contextRef="#ctx0" brushRef="#br0" timeOffset="7543.3">16785 1291 0,'0'-21'0,"0"42"0,0-63 0,0 21 0,0 0 16,-21 21 0,0 0-1,0 21-15,-1 0 16,1 0-16,21 0 0,-21 0 0,0 1 15,0 20-15,21-21 0,-21 21 16,21-20-16,-22 20 0,22-21 0,-21 0 16,21 22-16,0-22 0,0 0 15,0 0-15,0 0 0,0 0 16,0 1-16,21-22 0,1 0 16,-1 0-16,0 0 0,0 0 15,21 0-15,-20 0 0,20-22 0,0 1 16,1 0-16,-22 0 0,21 0 15,0-22-15,1 22 0</inkml:trace>
  <inkml:trace contextRef="#ctx0" brushRef="#br0" timeOffset="9123.29">17187 1376 0,'0'0'0,"21"-42"0,22 20 0,-22 1 0,0 0 15,-21 0-15,0 0 0,0 42 47,-21 0-47,21 0 16,-21 0-16,0 1 0,21-1 0,0 21 15,-22-21-15,22 22 0,-21-22 16,21 21-16,0-21 0,0 0 0,0 1 16,0 20-16,0-21 0,0 0 0,21 0 15,1-21-15,-1 22 0,0-22 16,21 0-16,-21 0 0,22 0 0,-1 0 16,0 0-16,1 0 0,-1 0 15,0 0-15,-20-22 0,20 1 0,-21 0 16,21 0-16,-20 0 15,-1 0-15,0-1 0,-21-20 0,0 21 0,21-21 16,-21-1-16,0 1 0,0 21 16,0-22-16,0 1 0,-21 21 15,0 0-15,0 0 0,-1-1 0,1 22 16,0 0-16,-21-21 0,21 21 16,-22 0-16,1 0 0,21 21 0,-22-21 15,1 22-15,21-1 0,0 21 16,0-21-16,-1 0 0,1 22 0,21-22 15,0 0-15,0 21 0,0-20 16,0-1-16,0 21 0,0-21 0,0 0 16,0 1-16,21-1 0,1 0 15,-1-21-15,0 21 0,21-21 0,-21 21 16,22-21-16,-1 0 0,0 0 16,22 0-16,-22 0 0,1-21 15,-1 0-15,0 21 0,1-21 0,-1 0 16,0-1-16,1 1 0,-1 0 15,0-21-15,-21 21 0,22-1 0,-22 1 16,21 0-16,-21 0 0,-21 0 16,22 21-16,-22 21 31,-22 21-31,1-21 16,0 1-16,21 20 0,-21-21 0,0 21 0,21 1 15,0-22-15,0 21 16,0-21-16,0 22 0,0-22 0,0 0 15,0 0-15,0 0 0,21-21 16,0 22-16,0-22 0,22 0 0,-22 0 16,21 0-16,-21 0 0,22-22 0,-1 22 15,-21-21-15,21 0 0,1 0 16,-22 0-16,21-22 0,-21 22 0,1-21 16,20 21-16,-21-22 0,0 22 15,0 0-15,1-21 0,-22 21 16,0-1-16,0 44 31,0-1-31,-22 0 0,22 0 16,0 0-16,-21 22 0,21-22 15,0 0-15,0 0 0,0 21 0,0-20 16,0-1-16,0 0 0,21 0 16,-21 0-16,22-21 0,-1 0 15,21 0-15,-21 0 0,0 0 16,22 0-16,-22-21 0,0 0 0,21 0 15,-20 21-15,-1-21 0,0-22 16,21 22-16,-21 0 0,1-21 0,20 20 16,-21-20-16,-21 0 0,21 21 0,0-22 15,-21 22-15,0 0 16,0 42 15,-21 0-31,21 0 0,-21 1 0,0-1 16,21 21-16,0-21 0,-21 0 0,21 22 15,-21-22-15,21 0 0,-22 0 16,22 0-16,0 1 0,0-1 0,0 0 16,0 0-16,0-42 47,0 0-47,0 0 15,22-1-15,-22 1 0,21-21 16,0 21-16,21-22 0,-21 22 15,1-21-15,20 0 0,-21 20 0,21 1 16,-20 0-16,-1 0 0,21 0 16,-21 21-16,0 0 0,1 21 15,-22 0-15,21 0 0,-21 0 0,0 1 16,0 20-16,0 0 0,0-21 16,21 22-16,-21-22 0,21 21 0,-21-21 15,0 22-15,21-22 0,0 0 16,22 0-16,-22 0 0,0 1 0,21-1 15,-20-21-15,20 0 16,-21 0-16,21 0 0,-20 0 0,20 0 16,-21 0-16,21-21 0,-20 21 15,20-22-15,-21 1 0,21 0 0,-20-21 16,-1-1-16,21 1 0,-21 0 0,0-1 16,1-20-16,20 21 0,-21-22 15,0 1-15,0-22 0,1 21 0,-22 1 16,0-1-16,21 22 0,-21 0 15,0-1-15,0 22 0,0 0 0,-21 42 16,-1 0 0,1 1-16,0 20 0,0 0 0,21 1 15,-21 20-15,21 1 16,-21-22-16,21 21 0,-22-20 0,22 20 16,0-20-16,0 20 0,0-21 15,0 1-15,0-1 0,0 0 0,0 1 16,0-22-16,0 0 0,0 0 15,0 0-15,0 1 0,22-1 0,-1-21 16,0 0-16,0 0 0,0 0 16,0 0-16,1 0 0,-1-21 15,0-1-15,21 1 0,-21 0 0,1 0 16,-1 0-16,0-22 16,0 1-16,0 21 0,0-21 0</inkml:trace>
  <inkml:trace contextRef="#ctx0" brushRef="#br0" timeOffset="9379.26">20045 1334 0,'0'0'0,"-21"21"32,42-21-32,0 0 15,21 0-15,1 0 0,-1 0 0,0 0 16,1 0-16,-1 0 0,21 0 15,-20 0-15,-1 0 0,0 0 16,-20 0-16,20-21 0,-21 21 0,0 0 16,0 0-16,-42 0 31,0 0-15,0 0-16,0 0 0,-22 0 0,22 0 15</inkml:trace>
  <inkml:trace contextRef="#ctx0" brushRef="#br0" timeOffset="11943.57">22267 1651 0,'0'0'0,"21"0"0,1 0 0,-1 0 0,0 0 15,0 0-15,0-21 16,0 21-16,1-21 0,-1 0 0,0 21 16,-21-22-16,21 1 0,-21 0 15,21 0-15,-21 0 0,0 0 0,0-1 16,0 1-16,0-21 0,0 21 16,0 0-16,0-1 0,-21-20 0,0 21 15,0 0-15,0 0 0,21-1 16,-43 22-16,22 0 0,0 0 15,0 0-15,-22 0 0,1 22 0,21-1 16,-21 21-16,-1-21 0,1 22 16,0-1-16,-1 0 0,1 1 0,0-1 15,20 0-15,1 1 0,0-1 16,0 0-16,21 1 0,0-22 0,0 21 16,0-21-16,0 0 0,0 1 15,21-1-15,0-21 0,0 0 0,1 0 16,-1 0-16,21 0 0,-21 0 15,22 0-15,-1-21 0,-21-1 0,21 1 16,1 0-16,-1 0 16,0-21-16,-20 20 0,20-20 0,0 21 15,-21-21-15,1-1 0,20 22 16,-21-21-16,-21 21 0,21-1 0,-21-20 16,21 21-16,-21 0 0,0 0 15,0 42 1,0 0-16,0 0 0,-21 0 15,21 0-15,0 22 0,-21-22 16,21 21-16,0 1 0,0-22 0,0 21 16,0 0-16,0-20 0,21-1 15,0 0-15,1 21 0,20-42 0,-21 21 16,0 1-16,22-22 16,-22 0-16,21 0 0,-21 0 0,22 0 15,-1-22-15,0 1 0,-21 0 16,22 0-16,-1 0 0,-21-22 0,0 22 15,22-21-15,-43 21 0,21-22 16,0 1-16,-21 21 0,21-21 0,-21 20 16,0 1-16,0 0 0,0 0 15,0 0-15,0 42 16,0 0-16,-21 0 16,21 0-1,-21 1-15,21 20 0,0-21 0,0 0 16,0 0-16,0 1 0,0-1 15,0 0-15,0 0 0,0 0 0,0 0 16,0 1-16,21-22 31,-21-22-15,21 1-16,-21 0 0,21 0 0,-21 0 16,0 0-16,22-1 0,-1 1 15,-21 0-15,0 0 0,21 0 0,-21 0 16,21-1-16,-21 1 15,21 21-15,-21 21 32,0 1-32,21-1 0,-21 21 15,0-21-15,0 0 0,22 1 16,-22-1-16,21 0 0,0 0 16,-21 0-16,21 0 0,0 1 0,0-1 15,1-21-15,-1 21 0,0-21 16,0 0-16,0 0 0,22 21 0,-22-21 15,0 0-15,21 0 0,-21 0 16,22-21-16,-22 21 0,0-21 0,0 0 16,0-1-16,-21 1 15,0 0-15,22 0 0,-22-21 0,0 20 0,0 1 16,0 0-16,0 0 16,0 0-16,0 0 0,0-1 0,-22 1 15,1 21-15,0 0 16,0 0-16,0 0 0,0 21 15,-1-21-15,-20 22 0,21-1 0,0 0 16,0 0-16,-1 21 0,22-20 16,0-1-16,-21 21 0,21-21 0,0 0 15,0 1-15,0-1 0,0 0 16,0 0-16,21 0 0,1-21 16,-22 21-16,21-21 0,0 0 15,0 0-15,0 0 0,0 0 16,1-21-16,-1 0 0,0 0 15,0 0-15,0 0 0,0-1 16,1-20-16,-1 0 0,0-1 0,0 1 16,-21 0-16,21-1 0,0 1 15,1 0-15,-22-22 0,0 22 0,21 0 16,-21-22-16,21 22 0,-21-1 16,0 22-16,0-21 0,0 21 0,0 0 15,0 42 1,-21 0-16,0 0 15,-1 21-15,22-20 0,0 41 0,-21-21 16,0 1-16,21-1 0,0 22 16,0-22-16,0 0 0,0 1 15,0-1-15,0 0 0,0 1 0,0-22 16,0 21-16,0-21 0,0 0 16,21 1-16,0-1 0,-21 0 0,22 0 15,-1-21-15,0 0 16,0 0-16,0 0 0,0 0 15,-21-21 1,0 0-16,22 21 0,-22-21 0,0-1 16</inkml:trace>
  <inkml:trace contextRef="#ctx0" brushRef="#br0" timeOffset="12187.85">24088 1693 0,'0'0'0,"0"22"15,-22-22 1,22 21-16,0-42 94,0-1-63,-21 22-31,0 0 0</inkml:trace>
  <inkml:trace contextRef="#ctx0" brushRef="#br0" timeOffset="13495.65">22310 1651 0,'-22'0'0,"1"0"15,0-21-15,0 21 16,42 0 15,0 0-15,0 0-16,43 0 0,-1 0 0,22 0 15,21 0-15,0 0 0,21 0 16,0 21-16,0-21 0,0 0 0,0 21 16,0-21-16,0 0 0,0 0 15,-21 21-15,-1-21 0,-20 0 0,-21 0 16,-1 0-16,-21 0 0,-20 0 15,-1 0-15,0 0 0,0 0 0,-21-21 63,0 0-63</inkml:trace>
  <inkml:trace contextRef="#ctx0" brushRef="#br0" timeOffset="13819.49">24998 1820 0,'21'0'15,"0"0"1,-21-21-1,21 21-15,-21 21 32,0 1-32,0-1 15,0 21-15,0-21 0,-21 0 16,0 1-16,21-1 0,-21 0 0,21 0 16,0 0-16,-21 0 0,-1 1 15,1-1-15,21 0 0,-21-21 16,21-21 31</inkml:trace>
  <inkml:trace contextRef="#ctx0" brushRef="#br0" timeOffset="14151.21">25040 1545 0,'-21'0'0,"42"0"0,-63 0 15,21 0-15,-1 0 16,1 0-16,0 0 0,0 21 16,21 1-1,0-1-15,21 0 16,0-21 0,0 0-16,1 0 0,-1 0 0,0 0 15,0 0-15,0 0 0,0 0 16,1 0-16,-22-21 0,0 0 15,0-1-15,0 1 16,-22 0-16,1 21 16,0 0-16,0 0 0,0 0 15,0 0-15,-1 0 0,1 21 16,21 0-16,-21 1 0,21-1 16,0 0-16,0 0 0,0 0 0,0 0 15,21 1 1,0-1-16,1 0 0</inkml:trace>
  <inkml:trace contextRef="#ctx0" brushRef="#br0" timeOffset="14586.97">25463 1757 0,'0'21'15,"0"0"-15,0 0 16,0 1-16,-21-1 0,21 0 15,0 21-15,0-21 0,0 1 0,0-1 16,0 0-16,-21 0 0,21 0 16,0 0-16,-21 1 0,21-1 15,0-42 32,-21-1-47,21 1 0,0 0 16,0 0-16,0 0 0,0 0 15,0-22-15,21 1 0,0 21 0,0-22 16,0 1-16,22 0 0,-1-1 16,22 1-16,-22 21 0,21 0 15,-20 0-15,-1 21 0,22 0 0,-22 21 16,0 0-16,-21 0 0,22 21 16,-22-20-16,0 20 0,-21 21 0,0-20 15,0-1-15,0 0 0,0 1 16,-21-1-16,0-21 0,0 22 0,21-22 15,-22 0-15,1 0 0,0 0 16,21 0-16,-21-21 16,0 0-16,21-21 15</inkml:trace>
  <inkml:trace contextRef="#ctx0" brushRef="#br0" timeOffset="15195.63">27982 1736 0,'0'-21'0,"0"42"0,0-64 16,0 22-16,0 0 15,0 0-15,0 0 0,0 42 32,-21 0-32,0 21 15,0 1-15,21 20 0,-21-20 16,-1-1-16,1 21 0,0-20 0,21 20 15,-21-20-15,0-1 0,0-21 16,-1 21-16,22-20 0,0-1 0,-21 0 16,21 0-16,-21 0 15,21-42 1,0 0 0,0 0-16,0 0 0,0-1 15,0 1-15,0 0 0,21-21 0,0-1 16,1 1-16,-1 0 0,0-1 15,21 1-15,-21-21 0,1 20 0,20 1 16,-21 0-16,0 20 0,0 1 16,1 0-16,-1 21 0,0 0 0,0 21 15,0 0-15,-21 1 0,0 20 16,21 0-16,-21 22 0,22-22 0,-22 0 16,0 1-16,0 20 0,0-20 15,0-1-15,0-21 0,0 21 16,0-20-16,0 20 0,0-21 15,0 0-15,0 0 0,-22-21 16,1 0-16,0 0 0,0 0 16,-21 0-16</inkml:trace>
  <inkml:trace contextRef="#ctx0" brushRef="#br0" timeOffset="15367.54">27580 2117 0,'0'0'0,"0"-21"0,21 21 16,0-22-1,1 22-15,20 0 0,0 0 0,1 0 16,20-21-16,1 21 16,-1 0-16,1-21 0,20 21 0,-20-21 15,20 21-15,-20-21 0,-1 0 16,1-1-16,-22 1 0,22 0 0,-22 0 16,0-21-16</inkml:trace>
  <inkml:trace contextRef="#ctx0" brushRef="#br0" timeOffset="15559.43">28723 1736 0,'-63'84'31,"41"-41"-31,1-1 0,21 0 16,-21-20-16,0 20 0,0 0 15,0 1-15,-1-1 0,22-21 0,-21 21 16,0-20-16,21 20 0,-21-21 16,21 0-16,0 0 0,0 1 15,0-44 16,0 1-31,21 0 16,-21 0-16,21 0 0</inkml:trace>
  <inkml:trace contextRef="#ctx0" brushRef="#br0" timeOffset="15963.19">28617 1863 0,'21'-43'16,"-42"86"-16,64-128 0,-22 43 0,0 21 0,0-1 15,0 22-15,0 0 0,1 0 0,-1 0 16,0 0-16,0 0 15,-21 22-15,0-1 0,21 21 16,-21-21-16,0 0 0,0 1 0,0-1 16,0 0-16,-21 0 0,0 0 15,0 0-15,0 1 0,-1-1 0,1-21 16,-21 21-16,21-21 0,0 0 16,-1 0-16,44 0 31,-1 0-16,0 0-15,0 0 0,21 21 16,-20 0-16,20-21 0,-21 21 0,21 1 16,-20-1-16,-1-21 15,21 21-15,-21 0 0,0 0 0,-21 0 16,0 1-16,0-1 0,0 0 16,-21-21-16,0 21 0,0-21 15,-21 0-15,20 21 0,-20-21 0,0 21 16,-1-21-16,-20 0 0,42 0 15,-22 0-15,1 0 0,21 0 0,-21 0 16,20 0-16,22-21 16,0 0-1,22 0-15</inkml:trace>
  <inkml:trace contextRef="#ctx0" brushRef="#br0" timeOffset="16207.06">29739 1672 0,'0'0'0,"0"-21"0,-42 42 15,21 0-15,-22 22 0,1-1 16,0 0-16,-1 1 0,1 20 16,0-20-16,-1-1 0,22 0 15,0 1-15,0-1 0,21-21 16,0 21-16,0-20 0,21-1 0,0 0 15,21 0-15,1-21 0,-1 0 0,0 0 16,1 0-16,-1 0 0,22 0 16,-22 0-16,0-21 0,1 21 0,-1-21 15</inkml:trace>
  <inkml:trace contextRef="#ctx0" brushRef="#br0" timeOffset="16535.38">31348 1566 0,'0'0'0,"-21"0"0,-1-21 0,1 21 15,0 0-15,0 0 16,0 21-16,21 22 0,-21-1 0,-1 0 16,1 1-16,21-1 0,-21 0 15,0 22-15,21-22 0,0 1 16,-21-1-16,0-21 0,21 21 16,0-20-16,0-1 0,0 0 0,0 0 15,-22 0-15</inkml:trace>
  <inkml:trace contextRef="#ctx0" brushRef="#br0" timeOffset="17003.14">31094 1651 0,'0'-21'0,"0"42"0,0-84 0,21 41 15,-21 1-15,21 0 0,0 0 0,0 0 16,1 21-16,20 0 0,0 0 15,1 0-15,-1 0 0,0 0 16,22 0-16,-22 21 0,0 0 0,-20 0 16,20 22-16,-21-22 0,-21 21 15,0-21-15,0 22 0,0-22 16,-21 21-16,-21-21 0,-1 0 0,-20 1 16,20-1-16,-20-21 0,-1 21 15,1 0-15,21-21 0,-1 0 0,1 0 16,21 0-16,0 0 0,42 0 31,0 0-31,21 0 0,1 0 16,-1 0-16,21 0 0,-20 0 15,20 21-15,-20-21 0,-1 21 16,0 1-16,1-1 0,-1 0 0,-21 0 16,0 0-16,-21 0 0,0 1 15,0-1-15,0 0 0,0 0 0,-21 0 16,0 0-16,0 1 0,-22-22 15,-20 21-15,21-21 0,-22 0 0,1 0 16,-1 0-16,1 0 0,-1 0 16,1 0-16,20 0 0,1 0 15,21 0-15,0 0 0,-1 0 16,44-21 0,-1 21-16,21-22 0,0 1 15</inkml:trace>
  <inkml:trace contextRef="#ctx0" brushRef="#br0" timeOffset="18115.5">32194 1842 0,'0'0'16,"0"-22"-16,-21 1 0,0 0 0,-21 21 16,21 0-16,-22 0 15,1 0-15,21 0 0,-22 21 0,1 0 16,0 1-16,21 20 0,-22-21 15,22 21-15,-21-20 0,21 20 0,-1-21 16,1 21-16,21-20 0,0-1 16,0 21-16,0-21 0,0 0 15,21 1-15,1-22 16,-1 0-16,0 0 0,21 0 16,-21 0-16,1 0 0,20-22 0,-21 22 15,21-21-15,-20 0 0,20 0 16,-21 0-16,21 0 0,-20-22 0,-1 22 15,0 0-15,0-21 16,0 20-16,-21 1 0,21 0 0,-21 42 31,-21 0-31,0 1 0,0-1 16,21 21-16,0-21 0,-21 0 16,21 1-16,-21-1 0,21 0 0,0 0 15,0 0-15,0 0 16,21-21-1,0 0-15,0 0 16,0 0-16,0-21 16,-21 0-16,22 21 0,-1-21 0,21 0 15,-21 0-15,0-1 16,1-20-16,-1 21 0,21 0 0,-21-22 16,0 22-16,1 21 0,-1-21 15,-21 42 1,0 0-16,0 1 0,0-1 15,0 21-15,0-21 0,-21 0 16,21 1-16,0-1 0,0 0 0,0 0 16,0 0-16,0 0 15,21-21-15,0 0 0,0 0 16,0 22-16,22-22 0,-22 0 0,21 0 16,-21-22-16,0 22 0,22-21 15,-22 0-15,0 0 0,21-21 16,-20 20-16,-1-20 0,0-21 15,0 20-15,0-20 0,0-1 0,1-20 16,-1 41-16,0-20 0,0 20 16,-21 1-16,0 0 0,0 21 15,0-1-15,-21 22 16,21 22-16,-21 20 16,0-21-16,-1 21 0,1 22 15,0-22-15,0 22 0,0-22 0,0 22 16,21-22-16,0 0 0,-22 1 15,22-1-15,0 0 0,-21-21 0,21 1 16,0-1-16,0 0 16,0 0-16,21-42 31,1 0-15,-1 0-16,0-1 0,0-20 0,21 21 15,-20 0-15,20-22 0,-21 22 16,21 0-16,-20 0 0,20 21 0,-21-21 15,-42 21 17,-21 0-17,20 21-15,-20-21 0,21 21 16,-21-21-16,20 21 0,1-21 0,0 21 16,0-21-16,21 22 0,-21-22 15,21 21-15,0 0 0,0 0 16,0 0-16,0 0 15,21 1-15,0-22 0,0 21 16,0 0-16,22-21 0,-1 21 0,22 0 16,-22-21-16,21 21 0,1 1 15,-1-22-15,1 21 0,-1 0 16,-20-21-16,-22 0 0</inkml:trace>
  <inkml:trace contextRef="#ctx0" brushRef="#br0" timeOffset="20227.5">1524 3302 0,'0'0'16,"21"0"-16,0 0 0,-21-21 0,21 0 15,1 0-15,-1-1 0,0 1 16,-21 0-16,0 0 0,0 0 0,0-22 16,0 22-16,0 0 15,0 0-15,-21-21 0,0 20 0,-22 1 16,22 0-16,-21 0 0,-1 0 16,1 0-16,0-1 0,-1 22 0,1 0 15,-21 0-15,20 0 0,1 0 16,21 22-16,-22-1 0,1 0 15,21 21-15,-21-21 0,20 22 0,1-1 16,0 22-16,0-22 0,0 21 16,21 1-16,-21-22 0,21 22 0,0-22 15,0 0-15,0 1 0,21-22 16,0 0-16,0 0 0,0 0 16,22-21-16,-1 0 0,-21 0 15,21 0-15,1 0 0,-1-21 16,0 0-16,22-21 0,-22 21 0,22-22 15,-22 1-15,22 0 0,-22-1 16,0 1-16,1 0 0,-1-1 0,-21 1 16,0 0-16,0-1 0,-21 22 15,0-21-15,0 21 0,0-1 16,0 1-16,-21 21 16,0 0-16,0 21 0,0 22 15,21-22-15,0 0 0,-21 21 0,21 1 16,0-1-16,0 0 0,0 1 15,0-1-15,21-21 0,0 22 16,-21-22-16,21 21 0,0-21 16,0 0-16,1-21 0,20 22 0,-21-22 15,0 0-15,0 0 0,1 0 16,-1 0-16,0 0 0,0-22 0,21 1 16,-20 0-16,-1 0 0,0 0 15,-21-22-15,21 22 0,0-21 16,0 0-16,1 20 0,-22-20 0,21 0 15,-21 21-15,21-1 0,-21 1 16,0 0-16,0 42 16,0 0-1,0 22-15,0-22 0,0 21 16,0 1-16,0-1 0,0 0 16,0-21-16,0 22 0,0-1 0,0-21 15,0 0-15,0 1 0,0-1 16,0 0-16,21-21 31,0 0-31,0-21 16,1 0-16,-1-1 0,0-20 0,0 21 15,0 0-15,0-22 0,1 1 16,-1 0-16,21 21 0,-21-22 0,0 1 16,1 21-16,-1 0 15,0 21-15,0 0 0,0 0 16,-21 21-16,21 0 15,-21 0-15,22 21 0,-22-20 0,0 20 16,21-21-16,0 21 0,-21-20 16,21 20-16,0-21 0,0 21 0,1-20 15,-1-1-15,21 0 0,-21-21 16,22 21-16,-1-21 0,0 0 0,1 0 16,-1 0-16,21 0 0,-20-21 15,-1 0-15,22 0 0,-22-1 0,21 1 16,-20 0-16,-1 0 0,0-21 15,-20-1-15,20 22 0,-21-21 16,-21-1-16,0 1 0,0 21 0,0-21 16,0-1-16,-21 1 0,-21 21 15,20-22-15,1 22 0,-21 0 0,0 0 16,20 0-16,-20 21 0,21 0 16,-21 0-16,20 21 0,-20 0 0,21 21 15,0-20-15,0 20 0,-1 0 16,22 1-16,-21-1 0,21 0 0,0 22 15,0-22-15,0 0 0,0 1 16,0-22-16,0 21 0,21-21 0,1 1 16,-1-1-16,0-21 0,0 0 15,21 0-15,-20 0 0,20 0 16,0 0-16,-21-21 0,22-1 16,-1 1-16,-21 0 0,22 0 0,-22-21 15,0 20-15,0-20 0,0 0 0,-21-1 16,0 1-16,21 0 0,-21-22 15,0 22-15,0-22 0,0 22 0,0-21 16,0-1-16,-21 22 0,21-22 16,0 22-16,-21 21 0,21 0 0,-21-1 15,21 1-15,0 42 16,0 1-16,-21-1 16,21 21-16,0 0 0,0 1 0,0-1 15,0 0-15,0 1 0,21-1 16,-21 0-16,21 1 0,0-1 15,-21-21-15,21 22 0,1-1 0,-22-21 16,21 0-16,0 22 0,0-22 16,0 0-16,0-21 0,1 21 0,-1-21 15,21 0-15,-21 0 0,22 0 0,-1 0 16</inkml:trace>
  <inkml:trace contextRef="#ctx0" brushRef="#br0" timeOffset="21071.08">4805 3175 0,'0'0'0,"0"21"15,21-21 17,0-21-32,0 21 0,0-21 15,1 21-15,-1-21 0,0 0 0,0-1 16,0 1-16,0 0 0,1-21 15,-1 21-15,0-22 0,0 22 0,-21-21 16,21-1-16,-21 1 0,0-21 16,0 20-16,0-20 0,0-1 0,0 22 15,0 0-15,0-1 0,0 1 0,0 21 16,0 0-16,-21-1 16,0 22-16,21 22 0,-21-1 15,21 21-15,0 0 0,0 1 16,0-1-16,0 22 0,0-22 0,0 21 15,-21 1-15,21-22 0,0 22 16,0-22-16,0 22 0,0-22 0,0 0 16,0 1-16,0-1 0,0 0 0,0-21 15,0 22-15,0-22 0,0 0 16,0 0-16,0-42 31,21 0-31,0 0 0,0 0 16,-21-22-16,21 1 0,0 21 0,1-22 15,-1 1-15,0 0 0,-21 21 16,21-22-16,0 1 0,0 21 0,-21 0 16,22 21-16,-22 21 31,0 0-31,0 21 0,0-21 16,0 1-16,0-1 0,0 21 0,21-21 15,-21 22-15,21-22 0,-21 0 0,21 21 16,0-21-16,0 1 0,22-1 15,-22 0-15,21-21 0,1 21 16,-1-21-16,0 0 0,1 0 0,-1 0 16,0 0-16,22 0 0,-22 0 15,0-21-15,1 0 0,-22 0 0,21-1 16,-21 1-16,22 0 0,-22 0 16,-21-21-16,21 20 0,-21-20 0,0 21 15,0-21-15,0 20 0,0 1 16,0 0-16,0 0 0,-21 21 15,0 0-15,0 21 16,-1 0-16,22 0 0,-21 1 0,21-1 16,-21 21-16,21-21 0,0 22 15,0-1-15,0-21 0,0 21 16,0-20-16,0 20 0,21-21 0,-21 0 16,21 0-16,1 1 0,20-1 0,-21-21 15,0 0-15,22 0 0,-22 0 16,0 0-16,21 0 0,-21 0 0,1 0 15,-1-21-15,21-1 0,-21 1 16,-21 0-16,21 0 0,1-21 0,-22 20 16,0 1-16</inkml:trace>
  <inkml:trace contextRef="#ctx0" brushRef="#br0" timeOffset="22411.23">9123 3154 0,'-21'0'0,"42"0"0,-42-21 31,42 0-15,0 21-16,0-22 0,-21 1 15,21 0-15,-21 0 0,21 21 0,-21-21 16,0-22-16,0 22 0,0 0 0,0 0 16,0-21-16,0 20 0,0 1 0,-21-21 15,0 0-15,0 20 16,0-20-16,0 21 0,-22 0 0,22 0 16,-21-1-16,21 22 0,-22 0 15,1 0-15,21 0 0,-22 22 0,1-1 16,21 21-16,-21 0 0,20 1 0,-20-1 15,21 22-15,0-22 0,0 0 16,-1 1-16,22 20 0,-21-21 0,21 1 16,0-1-16,0 0 0,0 1 15,0-22-15,21 0 0,1 0 0,-1 0 16,0 1-16,21-22 0,-21 0 16,22 0-16,-1 0 0,0-22 0,1 1 15,20 0-15,-20-21 0,20 21 16,-21-22-16,22 1 0,-22 0 15,1-1-15,-1 1 0,0-22 0,1 1 16,-1-1-16,-21 1 0,0-1 16,22-20-16,-22 20 0,-21 1 0,0-1 15,21 1-15,-21 20 0,0 1 0,0 21 16,0-21-16,0 20 16,-21 22-16,0 22 0,-1-1 15,22 0-15,-21 0 0,21 43 16,-21-22-16,21 21 0,-21 1 0,21-1 15,0 1-15,0-22 0,0 22 16,0-1-16,0-20 0,0 20 16,0-21-16,0 1 0,0-1 0,0 0 15,0 1-15,0-22 0,21 21 16,0-21-16,0 1 0,1-1 0,-1-21 16,21 0-16,0 0 0,1 0 15,-1 0-15,0 0 0,1-21 0,-1-1 16,22 1-16,-22 0 0,0 0 0,1 0 15,-1 0-15,-21-1 0,21 1 16,-20 0-16,-22 0 0,0-21 0,21 20 16,-21 1-16,0 0 15,0 0-15,0 0 0,-21 0 0,-1-1 16,1 22-16,0 0 0,0 0 0,0 0 16,0 0-16,-1 22 0,1-1 15,0-21-15,0 42 0,21-21 0,-21 0 16,21 1-16,0-1 0,0 21 15,0-21-15,0 0 0,0 1 0,0-1 16,21 0-16,0 0 0,21 0 0,-20-21 16,20 0-16,0 21 0,1-21 15,-1 0-15,0 0 0,1 0 0,20-21 16,-21 0-16,1 21 0,-1-21 16,0 0-16,1 0 0,-1-1 15,-21 1-15,22 0 0,-22-21 0,0 21 16,0-1-16,-21-20 0,21 21 15,-21-21-15,0 20 0,0-20 0,0 21 16,0 0-16,0 0 0,0 42 31,0 0-31,0 0 0,0 0 16,0 22-16,0-22 0,0 21 16,0 0-16,0 22 0,0-22 0,0 22 15,0-22-15,0 22 0,0-1 0,0 1 16,0-1-16,21 22 0,1-22 15,-22 1-15,21-1 0,-21 1 16,0-1-16,21 1 0,-21 20 0,21-20 16,-21-1-16,0-20 0,0 20 15,0-20-15,0-1 0,0 0 0,0 1 16,0-22-16,0 0 0,0 0 0,0-42 31,0 0-31,0 0 16,0-22-16,0 1 0,0 0 0,0-1 15</inkml:trace>
  <inkml:trace contextRef="#ctx0" brushRef="#br0" timeOffset="22711.43">10731 2942 0,'0'0'0,"-42"-211"31,42 168-31,0 22 0,21 0 0,0 21 15,1-21-15,-1 0 0,0 21 16,21 0-16,-21 0 0,22 21 0,-22 0 16,21 0-16,-21 0 0,1 22 0,-1-22 15,0 21-15,-21 0 16,0-20-16,0 20 0,0 0 0,-21-21 0,0 1 16,-22 20-16,22-21 0,-21 0 15,21 0-15,-22 1 0,1-1 16,21 0-16,0-21 0,-1 21 0,1-21 15,42-21 1,1 21 0,20-21-16,-21 0 0,0-1 0,22 1 15</inkml:trace>
  <inkml:trace contextRef="#ctx0" brushRef="#br0" timeOffset="24800.62">11388 2625 0,'21'-21'0,"-42"42"0,63-64 0,-42 22 0,21 21 15,-21-21-15,0 42 32,-21 0-32,0 22 0,0-22 15,-1 21-15,1-21 0,0 22 16,21-22-16,-21 21 0,21 1 0,-21-22 16,21 21-16,0-21 0,0 0 0,0 1 15,0-1-15,0 0 0,0 0 16,21 0-16,0 0 0,0-21 0,0 0 15,1 22-15,-1-22 0,21 0 16,-21 0-16,0 0 0,1 0 0,20-22 16,-21 22-16,0-21 0,0 0 15,1 0-15,20 0 0,-21 0 0,-21-22 16,0 22-16,21-21 0,-21 21 16,0-22-16,0 1 0,0 0 0,-21-1 15,0 22-15,0-21 0,-22 21 16,22-1-16,-21 22 0,21 0 0,-22 0 15,1 0-15,21 0 0,-21 22 16,20-1-16,-20 21 0,21-21 0,0 22 16,0-22-16,21 21 0,0-21 0,0 22 15,0-22-15,0 0 0,0 21 16,21-21-16,21 1 0,-21-22 16,22 21-16,-1 0 0,-21-21 0,21 0 15,1 0-15,20 0 0,-20 0 16,-1 0-16,21 0 0,-20-21 0,20 0 15,-20-1-15,20 1 0,-21 0 16,22 0-16,-1-21 0,-20 20 0,-1-20 16,0 0-16,1-1 0,-1 1 0,-21 21 15,0-21-15,-21 20 0,0 1 16,0 0-16,-42 21 16,21 0-16,0 21 0,0 0 15,-1 1-15,1-1 0,0 0 0,0 0 16,21 21-16,0-20 0,0-1 15,0 0-15,0 21 0,0-21 16,21 1-16,0-1 0,0 0 0,1 0 16,-22 0-16,21 0 0,0 1 15,-21-1-15,0 0 0,0 0 16,-21-21 15,0 0-31,-1 0 0,22-21 16,-21 21-16,0-21 0,0 21 15,21-21-15,-21 21 0,0 0 16,21 21 15,0 0-31,0 0 16,21 0 0,0-21-16,0 0 0,0 21 15,0-21-15,1 0 0,20 0 0,-21 0 16,21 0-16,1 0 0,-1 0 15,0 0-15,1 0 0,-1-21 0,0 21 16,-20-21-16,20 21 0,-21-21 0,0 0 16,22 0-16,-22-1 0,0-20 15,-21 21-15,21 0 0,-21-22 0,21 22 16,-21-21-16,0 21 0,0 0 0,0-1 16,0 44 15,-21-1-31,21 0 15,0 0-15,0 0 0,-21 22 0,21-22 16,0 0-16,0 21 0,0-21 0,0 1 16,0-1-16,0 0 0,0 0 15,21 0-15,0 0 0,0-21 0,1 22 16,-1-22-16,21 0 0,-21 0 0,22 0 16,-22 0-16,21 0 0,0 0 15,-20-22-15,20 1 0,-21 0 0,21 0 16,-20 0-16,20 0 0,-21-1 15,0-20-15,0 0 0,1-1 0,-1 1 16,0-21-16,0-1 0,-21 22 16,0-22-16,21 1 0,-21-1 15,0 22-15,0 0 0,0-1 0,0 22 16,0 0-16,0 0 0,0 0 0,-21 21 16,21 21-1,-21 0-15,0 21 0,0-21 0,-1 22 16,1-1-16,0 22 0,0-22 15,0 21-15,21-20 0,0 20 0,0-20 16,0-1-16,0 0 0,0 1 16,0-1-16,0 0 0,0-21 15,0 1-15,21-1 0,0 0 0,-21 0 16,42 0-16,-20-21 0,-1 0 16,0 0-16,21 0 0,-21 0 0,22 0 15,-22 0-15,21-21 0,-21 21 0,22-21 16,-1 0-16,-21 0 0,22-1 15,-1 1-15,-21 0 0,0 0 16,22 0-16,-22-22 0,0 22 0,0 0 16,0 0-16,-21 0 0,21 0 0,-21-1 15,-21 22 1,0 0-16,0 22 16,0-22-16,0 21 0,21 0 15,-22 0-15,22 0 0,-21 0 0,21 1 16,0-1-16,0 0 0,0 0 15,0 0-15,0 0 0,0 1 0,21-1 16,1 0-16,-1 0 0,21-21 16,-21 21-16,22-21 0,-1 0 15,21 0-15,1 0 0,-1 21 0,1-21 16,21 0-16,-22 0 0,1 0 16,20 0-16,-20-21 0,-1 21 0,1-21 15,-1 0-15,-20 0 0,-1 0 0,21-1 16,-41 1-16,20-21 15,-21 0-15,0-1 0,0 1 0,-21 0 16,0-1-16,0 1 0,0 21 16,0-22-16,-21 22 0,0 0 0,0 0 15,-21 0-15,20 21 0,-20 0 0,21 0 16,-21 0-16,-1 21 0,1 0 16,21 0-16,-22 0 0,1 22 0,21-22 15,0 21-15,0-21 0,-1 22 16,22-22-16,0 0 0,0 21 0,0-20 15,0-1-15,0 0 0,0 0 0,22 0 16,-1 0-16,0-21 16,0 22-16,0-22 0,0 0 0,1 0 0,20 0 15,-21 0-15,0 0 0,0 0 16,1-22-16,20 1 0,-21 0 16,0 0-16,22 0 0,-22 0 0,0-22 15,0 1-15,0 0 0,0-22 16,1 1-16,-1-1 0,0 22 0,0-22 15,0 1-15,0 20 0,-21-20 16,0 21-16,0-1 0,0 1 0,0 0 16,0 20-16,0 1 0,0-21 0,0 21 15,0 42 1,-21 0 0,0 0-16,21 22 0,0-22 15,-21 21-15,21 0 0,-21 22 16,21-1-16,-21-20 0,21 41 0,0-20 15,0-1-15,0-20 0,0 20 16,0-20-16,0 20 0,0-21 0,0-20 16,0 20-16,0-21 0,0 21 15,0-20-15,21-1 0,0-21 0,0 21 16,0-21-16,0 0 0,22 0 0,-22 0 16,0 0-16,21 0 0,-20 0 15,20-21-15,-21 0 0,21 21 0,1-22 16,-22 1-16,21-21 0,-21 21 15,22-22-15,-22 1 0,0 21 0</inkml:trace>
  <inkml:trace contextRef="#ctx0" brushRef="#br0" timeOffset="25091.67">13398 2455 0,'0'0'0,"-42"22"0,0-1 0,21-21 0,-1 0 16,22 21-16,22-21 16,-1 0-16,21 0 0,0 0 0,1 0 15,-1 0-15,0 0 0,1 0 0,20-21 16,-20 21-16,-1 0 0,0-21 15,1 21-15,-1 0 0,0-22 0,1 22 16,-22 0-16,21-21 0,-21 0 16,-21 0-16,0 0 15,-21 21-15</inkml:trace>
  <inkml:trace contextRef="#ctx0" brushRef="#br0" timeOffset="25419.45">12742 2286 0,'0'0'0,"-21"0"0,0 42 31,21-20-31,21-22 31,0-22-15,-21 1-16,21 21 16,-21-21-16,0 0 15,0 0-15,-21 21 16,21-21-16,-21 21 16,0 21-16,21 0 15,0 0-15,0 0 0,0 0 16,0 1-16,21-1 0,0 0 15,22-21-15,-22 21 0</inkml:trace>
  <inkml:trace contextRef="#ctx0" brushRef="#br0" timeOffset="26499.2">17801 2667 0,'0'-21'0,"0"0"15,0 0-15,0-1 0,0 1 16,0-21-16,0 21 0,0 0 15,0-1-15,0 1 0,0 0 0,0 0 16,0 0-16,0 42 31,0 0-31,0 21 0,0 1 16,0 20-16,0 1 0,0-22 16,0 22-16,0-1 0,0 1 0,0-1 15,0-21-15,0 1 0,0 20 16,0-20-16,-21-1 0,21 0 0,0 1 15,-21-22-15,21 21 0,-21-21 16,21 0-16,0 1 0,0-1 0,0 0 16,21-42 15,21 0-15,-21-22-16,0 22 0</inkml:trace>
  <inkml:trace contextRef="#ctx0" brushRef="#br0" timeOffset="27699.11">18478 2646 0,'22'-21'0,"-44"42"0,44-63 0,-1 20 15,-21 1-15,-21 21 16,-1 21-16,1 1 16,21-1-16,-21 21 0,0-21 15,0 22-15,0-1 0,-1 0 0,22 1 16,-21-1-16,21 0 0,-21 1 15,21-22-15,0 21 0,0 0 0,0-20 16,0-1-16,0 21 0,0-21 16,0 0-16,21 1 0,0-1 15,1-21-15,-1 0 0,0 0 16,21 0-16,-21 0 0,1 0 0,20-21 16,-21-1-16,0 22 0,22-21 15,-22 0-15,-21 0 0,0 0 0,0 0 16,0-1-16,0 1 0,0-21 15,-21 21-15,-1 0 0,1-22 16,-21 22-16,0-21 0,-1-1 0,1 22 16,21-21-16,-22 21 0,22 0 15,0-1-15,0 1 0,0 0 0,21 0 16,0 0-16,21 0 16,21 21-16,1-22 0,-1 1 15,0 21-15,22-21 0,-1 21 16,1 0-16,-1 0 0,1 0 0,-22 0 15,22 0-15,-1 0 0,-21 0 16,1 0-16,20 21 0,-20 0 0,-22 22 16,21-22-16,-21 21 15,0-21-15,1 22 0,-22-1 0,0-21 16,0 22-16,0-22 0,0 21 16,-22-21-16,1 22 0,0-22 0,0 0 15,0 21-15,0-21 0,-1 1 16,22-1-16,0 0 0,-21 0 0,21 0 15,0 0-15,21 1 16,1-22-16,-1 0 16,0 0-16,21 0 0,1 0 15,-1 0-15,0 0 0,1-22 0,-1 1 16,0 21-16,1-21 0,-1 0 16,0 0-16,-21 0 0,22-1 15,-22 1-15,0 0 0,-21-21 16,0 21-16,0-22 0,0 22 0,0-21 15,-21 21-15,-21-22 0,20 22 0,-20-21 16,0 21-16,-1-1 0,1 22 16,21-21-16,-21 21 0,20-21 0,1 21 15,42-21 32,1 21-47,-1 0 0,21-21 0,0 21 16,1 0-16,-1-21 0,0-1 15,22 22-15,-22-21 0,1 21 0,-1-21 16,21 21-16,-20 0 16,-1-21-16,0 21 0,1 0 0,-22 0 15,21 0-15,1 0 0,-22 0 16,0 0-16,0 21 0,0 0 0,-21 22 16,0-22-16,0 0 0,0 0 15,0 21-15,0-20 0,-21 20 0,0-21 16,0 0-16,21 22 0,-21-22 15,-1 0-15,22 0 0,-21 0 0,21 22 16,0-22-16,0 0 0,0 0 16,0 0-16,21 0 15,1 1-15,-1-22 0,0 0 0,0 21 0,0-21 16,22 0-16,-22 0 16,21 0-16,-21 0 0,22 0 0,-22 0 15,21-21-15,0-1 0,-20 22 16,20-21-16,-21 0 0,0 0 0,0 0 15,22 0-15,-43-1 0,21-20 0,-21 0 16,0-1-16,0-20 0,0 21 16,0-22-16,-21 1 0,0 20 0,-1-20 15,1 20-15,-21 22 0,0-21 16,20 21-16,-20 0 0,0 21 0,-1 0 16,22 0-16,-21 0 15,0 0-15,20 0 0,1 0 0,-21 0 16,21 21-16,0 0 0,21 0 15,-22 0-15,22 0 0,0 1 0,0-1 16,0 0-16,0 0 0,0 0 16,0 0-16,0 1 0</inkml:trace>
  <inkml:trace contextRef="#ctx0" brushRef="#br0" timeOffset="27848.02">20616 2836 0</inkml:trace>
  <inkml:trace contextRef="#ctx0" brushRef="#br0" timeOffset="30447.31">22627 3069 0,'21'0'78,"-21"-21"-62,21 0-1,-21 0 1,0 0 15,0-1 219,0 1-218,0 0-17,-21 21 1,21-21-16,-21 21 0,0 0 0,0-21 15,0 21-15,-1 0 0,1-21 16,-21 21-16,21 0 0,-22 0 0,22 0 16,-21 0-16,21 0 0,0 21 15,-22 0-15,22 21 0,-21-21 0,21 22 16,-1-1-16,1 22 0,0-22 0,0 0 16,0 1-16,21 20 0,-21-21 15,21 1-15,0-22 0,0 21 0,0-21 16,0 1-16,0-1 0,0 0 15,0 0-15,21-21 0,0 0 0,0 0 16,0 0-16,0 0 16,22 0-16,-22-21 0,21 0 0,-21 0 15,22-1-15,-22 1 0,21-21 16,1 0-16,-22 20 0,21-20 0,-21 0 16,22-1-16,-22 1 0,0 0 15,0 21-15,0-22 0,0 1 0,-21 21 16,0-22-16,22 22 0,-22 0 0,0 0 15,0 42 1,0 0 0,-22 0-16,22 1 0,0 20 15,-21-21-15,21 21 0,0 1 0,0-22 16,0 21-16,0 1 16,0-1-16,21-21 0,1 0 0,-1 22 15,21-22-15,-21 0 0,22-21 16,-1 21-16,0-21 0,22 0 0,-22 0 15,0 0-15,1 0 0,-1-21 0,0 0 16,1 0-16,-1-1 0,0 1 16,-20 0-16,20-21 0,-21 21 0,0-22 15,0 22-15,1-21 0,-22 21 16,0-22-16,21 22 0,-21-21 0,0 21 16,0-1-16,0 1 15,0 42 1,-21 1-16,-1-1 0,22 0 15,-21 0-15,0 21 0,21-20 16,0 20-16,-21 0 0,21-21 0,-21 22 16,21-1-16,-21-21 0,21 0 15,0 1-15,0-1 0,0 0 0,0 0 16,21-42 15,0 0-15,-21 0-16,21-1 0,0 1 0,-21 0 15,21-21-15,1 21 0,-1-22 16,0 1-16,0 21 0,0-22 0,0 22 16,1 0-16,-1 0 0,-21 0 15,21 21-15,0 0 16,-21 21-16,0 0 16,21 0-16,-21 22 15,0-22-15,21 0 0,-21 21 0,22-21 16,-22 22-16,21-22 0,21 0 15,-21 21-15,22-20 0,-1-1 0,0 0 16,1 0-16,-1 0 0,21-21 0,-20 21 16,-1-21-16,0 0 15,1 0-15,-22 0 0,21 0 0,1 0 0,-1-21 16,-21 0-16,21 21 16,-20-21-16,-1-21 0,0 20 0,0-20 15,0 21-15,0-21 0,-21-1 16,0 1-16,0 21 0,0-22 0,0 1 15,0 21-15,0-21 0,0 20 0,-21 1 16,0 21-16,0 0 0,0 0 16,0 0-16,-22 0 0,22 0 0,-21 21 15,21 1-15,-22-1 0,22 0 16,-21 0-16,21 21 0,-1 1 16,1-1-16,0-21 0,21 22 15,0-1-15,0 0 0,0-21 0,0 22 16,0-22-16,0 0 0,21 0 15,0 0-15,1 1 0,-1-22 0,0 0 16,0 0-16,0 0 0,0 0 0,1 0 16,-1 0-16,21 0 0,-21 0 15,0-22-15,1 1 0,-1 0 0,21-21 16,-21-1-16,0 22 0,1-21 16,-1-22-16,0 22 0,0 0 0,0-1 15,0 1-15,1-21 0,-1 20 16,-21 1-16,0 0 0,21-1 0,-21-20 15,21 42-15,-21-22 0,0 22 16,0 0-16,0 42 16,0 21-16,-21-20 15,0 41-15,21-21 0,-21 1 16,-1-1-16,22 22 0,0-1 0,0-21 16,0 22-16,0-1 0,0-20 15,0-1-15,0 0 0,0 1 0,0-1 16,0-21-16,0 0 0,22 1 15,-1-1-15,0 0 0,0-21 0,0 0 16,0 0-16,1 0 0,20-21 0,-21 21 16</inkml:trace>
  <inkml:trace contextRef="#ctx0" brushRef="#br0" timeOffset="31859.09">26162 3344 0,'0'0'0,"0"22"0,21-22 32,0 0-17,0-22-15,-21 1 0,22 0 0,-1 0 16,-21 0-16,0 0 0,21-1 16,-21-20-16,0 21 0,0 0 0,0-22 15,0 22-15,0-21 0,0 0 16,0 20-16,-21 1 0,0 0 0,-1 0 15,1 0-15,0 21 0,0 0 16,0 0-16,0 0 0,-22 0 16,22 21-16,-21 0 0,-1 0 0,22 22 15,-21-22-15,21 21 0,-22 0 16,22-20-16,-21 20 0,21 0 0,0 1 16,21-1-16,0 0 0,0-21 15,0 22-15,0-22 0,0 0 0,0 0 16,21 0-16,0 1 0,0-22 15,0 0-15,22 0 0,-1 0 0,0 0 16,1 0-16,-1-22 0,0 1 16,1-21-16,-1 21 0,0 0 0,1-22 15,-1 1-15,-21 0 0,0-1 0,0 22 16,1-21-16,-1 21 16,-21-1-16,21 1 0,-21 42 31,0 1-31,0-1 15,0 0-15,-21 0 0,21 0 16,0 22-16,0-22 0,0 0 0,0 0 16,0 0-16,21 0 0,0 1 0,0-22 15,0 21-15,22-21 0,-22 0 16,21 0-16,1 0 0,-1 0 0,0 0 16,1 0-16,-1-21 15,0-1-15,1 1 0,-1 0 0,-21-21 16,21 21-16,-20-22 0,-1 1 15,0 0-15,0-1 0,-21 1 0,0 0 16,0-1-16,0 1 0,0 21 16,0-22-16,0 1 0,0 21 0,0 0 15,-21 21 1,21 21-16,-21 0 0,0 0 16,-1 22-16,1-1 0,0 0 0,0 22 15,21-1-15,-21 1 0,21-1 16,-21 22-16,21-22 0,-22 22 15,22-21-15,-21 20 0,0-20 16,21-1-16,-21 1 0,0 20 0,0-20 16,21-1-16,-22 22 0,1-21 0,0-1 15,0 1-15,0-1 0,21-21 16,0 22-16,-21-22 0,21 1 0,0-22 16,0 0-16,0 0 0,21 0 0,0-21 15,0 0-15,21 0 0,-20 0 16,20 0-16,0-21 0,1 21 0,-1-21 15,21 0-15,-20 0 0,-1-22 16,0 22-16,1-21 0,-1-1 0,-21 1 16,22 0-16,-22-22 0,0 22 0,0-22 15,-21 22-15,0-21 16,0 20-16,-21-20 0,-21 20 0,20 1 16,-20 21-16,0-21 0,-1 20 0,1 1 15,0 0-15,-1 0 0,1 21 16,21 0-16,-21-21 0,20 21 0,1 0 15,21-21 1,21 21 0,1-22-16,-1 22 0,0 0 15,21-21-15,1 21 0,-1-21 0,0 0 16,1 0-16,-1 0 0,0-1 0,1 1 16,-1-21-16,0 21 0,1-22 15,-22 1-15,21 0 0,0-1 16,-20 1-16,-1 0 0,0-1 15,0 1-15,0 0 0,-21-1 0,0 22 16,0-21-16,0 21 0,0 0 16,0 42 15,-21 0-31,0 0 0,21 21 0,-21-20 16,21 20-16,0 0 0,-21 1 15,21-1-15,-22 0 0,22 1 0,0-22 16,-21 21-16,21 0 0,0-20 15,0-1-15,0 21 0,0-21 16,0 0-16,21-21 16,1 0-16,-1-21 15,-21 0 1,0 0-16,0 0 0</inkml:trace>
  <inkml:trace contextRef="#ctx0" brushRef="#br0" timeOffset="32036.99">27347 3090 0,'-21'0'0,"42"0"0,-21 0 47,21 0-31,1-21-16,-1 21 0,21 0 15,-21 0-15,0 0 0,1 0 0,20 0 16,-21-21-16,0 21 0,0 0 15</inkml:trace>
  <inkml:trace contextRef="#ctx0" brushRef="#br0" timeOffset="32378.91">27792 3196 0,'0'0'0,"0"43"31,21-43-16,0 0-15,0 0 0,0 0 16,1 0-16,-1-22 0,0 1 16,0 21-16,0-21 0,0 0 0,1 21 15,-1-21-15,-21 0 0,0-1 16,0 1 0,-21 21-16,-1 0 15,1 21-15,0-21 0,-21 22 16,21-1-16,-1 0 0,22 21 0,-21-21 15,0 1-15,21 20 16,-21-21-16,21 0 0,0 22 0,0-22 16,0 0-16,0 0 0,0 0 0,21 0 15,0 1-15,0-22 0,1 0 16,-1 21-16,0-21 0,0 0 0,21 0 16,-20 0-16,-1 0 0,0 0 15</inkml:trace>
  <inkml:trace contextRef="#ctx0" brushRef="#br0" timeOffset="32730.78">28321 3217 0,'0'-42'16,"0"84"-16,21-105 0,-21 42 0,21-22 0,-21 22 15,21 0-15,1 0 0,-1 0 16,0 21-16,0-21 0,0 21 16,0 0-16,1 0 0,-1 0 15,0 21-15,0 0 0,-21 0 16,21 0-16,-21 0 0,21 1 0,-21 20 15,0 0-15,0-21 0,0 22 16,0-1-16,0-21 0,0 22 0,0-22 16,-21 0-16,0 0 0,0 0 15,0-21 1,0 0 0,21-21-16,0 0 15,0 0-15,0 0 0,0-1 16,0-20-16,21 21 0,0 0 15,-21-22-15,21 22 0,0-21 0,0 21 16,1 0-16,-1-1 0,0 1 16,0 0-16,0 21 0,0 0 15,1-21-15,-1 21 0,21 0 16,-21-21-16,22 21 0</inkml:trace>
  <inkml:trace contextRef="#ctx0" brushRef="#br0" timeOffset="33335.51">30607 3154 0,'0'0'0,"21"-21"0,21-85 31,-20 85-31,-22-22 0,0 22 0,0-21 15,0 21-15,0-22 0,0 22 0,0 0 16,0 0-16,-43 21 16,22 0-16,-21 0 0,-1 0 0,1 0 15,-21 0-15,-1 21 0,1 21 16,-1-20-16,22-1 0,-22 21 0,1 0 16,20 1-16,1-22 0,21 21 15,0 1-15,0-1 0,21 0 0,0 1 16,0-1-16,21-21 0,0 21 15,0-20-15,21-1 0,-20 0 0,20 0 16,0-21-16,-21 0 0,22 0 16,-1 0-16,0 0 0,1 0 0,-22-21 15,21 0-15,1-22 0,-1 22 16,0-21-16,1 0 0,-1 20 0,0-20 16,1 0-16,-22-1 0,0 1 15,21 21-15,-42-21 0,21 20 16,-21 1-16,0 0 0,-21 21 31,0 21-31,0 0 0,0 22 16,0-22-16,-1 21 0,22 1 0,0-1 15,0 0-15,0 1 0,0-1 16,0 0-16,22-21 0,20 22 0,-21-1 16,21-21-16,1 0 0,-1 1 15,0-22-15,1 0 0,20 0 0,1 0 16,-22 0-16,22 0 0,-1 0 15,1 0-15,-22-22 0,0 1 0,1 0 16,-1 0-16,0 0 16,-21-22-16,22 1 0,-22 21 0,-21-21 15</inkml:trace>
  <inkml:trace contextRef="#ctx0" brushRef="#br0" timeOffset="34730.87">3768 4318 0,'0'0'0,"-22"-21"0,1-64 31,0 85-31,21-21 0,-21 21 16,0 0-16,21 21 15,0 0-15,0 1 0,0 20 16,0 0-16,0 1 0,0-1 0,0 0 16,0 1-16,0-1 0,0 0 15,0 1-15,0-1 0,21 0 0,-21 1 16,0-1-16,0 0 0,0 1 0,0-22 16,0 0-16,0 0 0,0 0 15,21-21-15,-21-21 31,0 0-31,0 0 0,0 0 0,0-22 16,0 22-16,0-21 0,0-1 16,0 22-16,0-21 0,0 0 0,0-1 15,0-20-15,0 20 0,0 1 16,0 0-16,0-1 0,21 1 0,0 0 16,-21 21-16,22-1 0,-1 22 15,0 0-15,0 0 0,0 22 0,22-1 16,-22 0-16,0 21 0,0 1 0,21-22 15,-20 21-15,-1 0 0,0 1 16,-21-22-16,21 21 0,0 1 0,-21-22 16,0 21-16,0-21 15,21 22-15,-21-22 0,0 0 0,22 0 16,-22-42 15,0 0-31,0 0 0,0-1 0,21 1 16,-21 0-16,21-21 0,-21 21 15,0-22-15,21 1 0,0 0 0,-21-1 16,21 1-16,1-22 0,-22 22 16,21 0-16,0-1 0,0 1 0,21 21 15,-20 0-15,-1 0 0,21 21 16,-21 0-16,0 21 0,22 0 0,-22 0 16,0 21-16,0-20 15,0 20-15,1 0 0,-1 1 0,-21-1 16,0 0-16,0-21 0,0 22 0,0-1 15,0-21-15,0 22 0,0-22 16,0 0-16,-21 0 0,21 0 0,0 0 16,-22 1-16,22-44 31</inkml:trace>
  <inkml:trace contextRef="#ctx0" brushRef="#br0" timeOffset="35543.41">5122 4170 0,'0'0'0,"21"-21"0,1-22 31,-22 65-31,0-1 16,0 0-16,0 0 0,-22 0 0,1 22 15,0-22-15,21 21 0,-21 0 16,0-20-16,0 20 0,21 0 0,-22-21 15,22 22-15,-21-1 0,21-21 0,0 22 16,0-22-16,0 21 0,0-21 16,0 0-16,0 1 0,21-1 15,1-21-15,-1 0 0,0 0 16,21 0-16,-21 0 0,1 0 16,-1-21-16,0-1 0,0 22 0,0-21 15,0 0-15,-21 0 0,0 0 16,0 0-16,0-1 0,0 1 0,0 0 15,0 0-15,0-21 0,0 20 16,-21 1-16,0 0 0,21 0 0,-21 0 16,0-22-16,0 43 0,21-21 15,0 0-15,0 0 0,0 0 0,0 0 16,0-1-16,21 1 16,0 21-16,0 0 15,21 0-15,-20 0 0,-1 0 16,21 0-16,0 21 0,-20 1 15,20-1-15,-21-21 0,21 21 0,-20 21 16,20-21-16,-21 1 0,0-1 16,-21 0-16,0 21 0,21-21 0,-21 1 15,0-1-15,0 21 0,0-21 0,0 0 16,0 1-16,0-1 0,-21 0 16,0-21-16,21 21 0,0 0 0,-21 0 15,0-21-15,21-21 31,0 0-15,0 0-16,0 0 16,0 0-16,0-1 0,0-20 0,21 21 15,0-21-15,0-1 0,-21 1 16,21 0-16,1-1 0,20 1 0,-21 0 16,21 20-16,1 1 0,-22 0 0,21 0 15,1 21-15,-22 0 0,21 21 16,-21 0-16,22 0 0,-22 22 0,0-22 15,0 21-15,0 1 0,-21-1 16,0 0-16,0-21 0,0 22 0,0-1 16,0 0-16,0-20 0,0 20 15,-21-21-15,0 21 0,21-20 0,-21-1 16,21 0-16,-21 0 0,21 0 16,0-42 15,0 0-31,0 0 0,0 0 15,21-1-15,-21-20 0</inkml:trace>
  <inkml:trace contextRef="#ctx0" brushRef="#br0" timeOffset="35811.26">6519 4064 0,'0'0'0,"21"-21"0,1-21 0,-22 20 15,21 1-15,-21 42 16,0 1-1,0-1-15,0 0 0,0 21 0,-21-21 16,21 22-16,0-1 0,0 0 16,0 22-16,-22-22 0,22 1 0,0-1 15,0 0-15,-21-21 0,21 22 16,0-1-16,0-21 0,0 22 0,0-22 16,-21 0-16,21 0 0,0 0 0,0 0 15,0 1-15,21-22 31,-21-22-31,21 1 0,1 0 16,20 0-16,-21 0 0</inkml:trace>
  <inkml:trace contextRef="#ctx0" brushRef="#br0" timeOffset="36291.12">7048 4022 0,'0'0'0,"0"-21"0,22-43 31,-22 85-31,0 0 16,0 1-16,0-1 0,-22 21 16,22-21-16,0 22 0,0-1 0,0 0 15,0 1-15,0-1 0,0 0 16,-21 1-16,21-1 0,-21 0 16,21 1-16,0-22 0,0 21 0,-21-21 15,21 0-15,-21 22 0,21-22 0,-21-21 16,21 21-16,0 0 0,0-42 31,0 0-15,0 0-16,0 0 15,0-22-15,21 22 0,0-21 0,0 21 16,0-22-16,0 1 0,1 0 16,20-1-16,-21 1 0,21 21 15,-20-22-15,-1 22 0,21 21 0,-21 0 16,0 0-16,22 0 0,-22 21 15,0 1-15,0 20 0,-21-21 0,21 21 16,-21-20-16,0 20 0,0-21 0,0 21 16,0-20-16,0 20 0,0-21 15,0 0-15,-21 0 0,0 1 0,21-1 16,0 0-16,-21-21 0,0 21 16,0-21-1,-1 0-15,1 0 0,0 0 16,0-21-16,0 0 15</inkml:trace>
  <inkml:trace contextRef="#ctx0" brushRef="#br0" timeOffset="36495.31">6413 4339 0,'0'0'16,"0"21"-16,22-21 31,-1 0-31,0 0 16,0 0-16,0 0 15,22 0-15,-22-21 0,21 21 0,0 0 16,1-21-16,-22 0 0,21 21 0,1-21 16,-1 21-16</inkml:trace>
  <inkml:trace contextRef="#ctx0" brushRef="#br0" timeOffset="37443.07">8467 4720 0,'0'0'16,"0"-21"0,0 0-1,21 0-15,0 0 0,0-1 16,0 1-16,22-21 0,-22 0 15,0 20-15,21-20 0,-21-21 16,22 20-16,-22-20 0,0 20 0,0-20 0,-21-1 16,0 22-16,0 0 0,0-1 15,0 1-15,0 21 0,0-21 16,0 20-16,-21 22 31,0 43-31,0-22 0,21 21 0,-21 1 16,21 20-16,-22-21 0,22 22 0,0-1 15,-21-20-15,0 20 0,0-20 16,21-1-16,0 0 0,-21 1 0,21-1 16,-21-21-16,21 21 0,0-20 15,0-1-15,0 0 0,0 0 16,21-21 0,0 0-1,-21-21-15,21 0 0,0 21 0,0-21 16,1-1-16,-1 1 0,0 0 0,0 0 15,0-21-15,0 20 0,1-20 16,-1 21-16,0 0 0,0 0 0,0-1 16,0 1-16,1 21 0,-1 0 15,0 0-15,-21 21 0,21 1 16,0 20-16,-21-21 0,0 0 16,0 0-16,0 1 15,0-1-15,0 21 0,21-21 0,-21 0 16,22 1-16,-22-1 0,0 0 0,21 0 15,0 0-15,0-21 0,-21 21 16,21-21-16,0 0 0,1 0 0,20 0 16,-21 0-16,0 0 0,0 0 15,22-21-15,-22 21 0,0-21 0,21 0 16,-20 0-16,20 0 0,-21-1 0,21 1 16,-20-21-16,-1 21 0,0-22 15,0 1-15,0 21 0,-21-21 0,0-1 16,0 1-16,0 21 0,0-22 15,0 22-15,-21 0 0,0 21 16,0 0-16,0 0 0,-1 0 0,1 21 16,0 0-16,0 22 0,0-22 15,0 21-15,21 1 0,-22-22 0,22 21 16,0 0-16,0-20 0,0 20 0,0-21 16,0 0-16,22 0 0,-1 1 15,-21-1-15,42 0 0,-21-21 0,0 0 16,1 21-16,20-21 0,0 0 0,-21 0 15,22 0-15,-1 0 0,-21-21 16,22 0-16,-1 21 0,0-21 0,1-1 16</inkml:trace>
  <inkml:trace contextRef="#ctx0" brushRef="#br0" timeOffset="38527.33">11747 4276 0,'0'-43'0,"0"86"0,0-107 16,0 22-16,0 21 0,0-22 0,0 1 15,0 21-15,0-21 0,0 20 16,0 1-16,0 0 0,-21 21 16,21 21-1,0 0-15,0 22 0,0-22 16,0 21-16,0 1 0,-21-1 0,21 21 15,0-20-15,0-1 0,0-21 16,-21 22-16,21-1 0,0-21 16,0 21-16,0-20 0,0-1 0,0 0 15,0 0-15,0 0 16,21-42 15,-21 0-31,21 0 16,0 0-16,-21-1 0,22 1 0,-1 0 15,0-21-15,0 21 0,0-22 0,-21 22 16,21-21-16,1 21 16,-22-1-16,21 1 0,-21 0 0,21 21 0,0 0 15,-21 21 1,0 0-16,21 1 0,0-1 0,-21 0 16,0 21-16,0-21 0,22 1 0,-22 20 15,21-21-15,-21 0 0,0 22 16,21-22-16,0 0 0,-21 0 0,21-21 15,0 21-15,1 0 0,-1-21 16,0 0-16,0 0 0,0 0 0,22 0 16,-22 0-16,21 0 0,-21 0 0,22-21 15,-1 0-15,-21 0 0,21 21 16,-20-42-16,-1 20 0,21 1 16,-21-21-16,0 21 0,1-22 0,-1 1 0,0-21 15,-21 20-15,0 1 16,21-22-16,-21 22 0,0 0 0,0 21 15,0-22-15,0 22 0,0 0 16,-21 21 0,0 21-16,21 0 0,-21 0 0,21 22 15,0-1-15,0 0 0,0 22 16,0-22-16,0 1 0,0-1 0,0 0 16,0 1-16,0-1 0,0-21 15,0 21-15,21-20 0,-21-1 0,21 0 16,0 0-16,0-21 0,0 0 0,1 21 15,20-21-15,-21 0 0,0 0 16,22 0-16,-22 0 0,21-21 16,-21 0-16,0 21 0,22-21 0,-22 0 15,0-1-15,0 1 0,0-21 16,1 21-16,-22-22 0,0 22 0,21-21 16,-21 0-16,0-1 0,0 22 15,0-21-15,0 21 0,0-1 0,0 44 16,0-1-1,0 0-15,0 0 0,0 21 16,0-20-16,0 20 0,0-21 16,0 21-16,-21-20 0,21 20 0,0-21 15,0 0-15,0 0 0,0 1 16,0-1 0,0-42-1,0-1 1,0 1-16</inkml:trace>
  <inkml:trace contextRef="#ctx0" brushRef="#br0" timeOffset="38708.23">13208 4022 0,'0'-43'0,"0"86"0,0-107 16,0 43-16,0-21 0,0 21 16,0-1-16,-21 22 0,0 0 15,-1 0 1,22 22 15,22-22-15,-1 0-16,0 0 0,0 0 15</inkml:trace>
  <inkml:trace contextRef="#ctx0" brushRef="#br0" timeOffset="38935.1">13652 3789 0,'0'0'0,"0"21"15,0 0 1,0 0-16,0 1 0,0 20 16,0 0-16,0 1 0,0-1 15,-21 0-15,21 1 0,0-1 0,0 0 16,0 1-16,-21-1 0,21 0 16,0-21-16,-21 22 0,21-22 0,0 0 15,0 0-15,0 0 0,0 1 0,0-1 16,0 0-1,0-42 1</inkml:trace>
  <inkml:trace contextRef="#ctx0" brushRef="#br0" timeOffset="39547.37">13398 4255 0,'0'-22'31,"22"22"-31,-1 0 0,0 0 16,21-21-16,-21 21 0,22-21 16,-1 21-16,-21-21 0,22 21 0,-1-21 15,21 0-15,-20-1 0,-1 1 16,0 0-16,1 0 0,-1 0 0,0 0 16,-20-1-16,-1 1 0,0 0 15,0 0-15,-21 0 0,0 0 16,0-1-16,0 1 0,0 0 0,-21 21 15,0 0 1,0 0-16,-1 21 0,1 0 16,21 1-16,0-1 0,-21 21 0,21 0 15,-21 1-15,21-1 0,0 0 16,-21 1-16,21-22 0,0 21 0,0 1 16,0-22-16,0 21 0,0-21 15,0 22-15,0-22 0,0 0 0,-21 0 16,21 0-16,0 0 31,0-42-15,0 0-16,0 0 15,0 0-15,0 0 16,0-22-16,21 22 0,0-21 0,0 21 16,21-22-16,-20 1 0,20 0 15,0 20-15,1 1 0,-1 0 0,0 0 16,1 21-16,-1 0 0,0 0 0,1 21 15,-22 0-15,0 0 0,21 22 16,-21-22-16,-21 21 0,0-21 16,0 22-16,0-1 0,0-21 0,0 0 15,0 1-15,-21 20 0,0-21 0,0 0 16,0-21-16,0 21 0,-1 1 16,1-22-16,21 21 15,-21-21-15,42-21 31,0 21-31,22-22 0</inkml:trace>
  <inkml:trace contextRef="#ctx0" brushRef="#br0" timeOffset="40059.08">15049 4233 0,'22'-21'0,"-44"42"0,44-63 15,-22 21-15,0 0 0,0 0 16,0-1-16,0 1 0,0-21 15,0 21-15,0 0 0,-22-1 16,1 22-16,0 0 0,0 0 16,0 0-16,0 0 0,-1 22 0,1-1 15,-21 0-15,0 0 0,20 21 0,-20 1 16,0-22-16,21 21 0,-1 1 16,1-1-16,0 0 0,21 1 0,0-22 15,0 21-15,0-21 0,0 0 16,0 1-16,0-1 0,21 0 0,0-21 15,1 0-15,-1 21 0,0-21 0,0 0 16,21 0-16,-20 0 0,-1 0 16,21-21-16,-21 0 0,22 0 15,-22-1-15,0 1 0,21 0 0,-21-21 16,1-1-16,-1 1 0,0 0 16,0-1-16,0-20 0,0-1 0,1 22 15,-1-21-15,-21 20 0,0-20 16,0 20-16,0 1 0,0 21 0,0 0 15,0 0-15,0-1 0,0 44 16,0-1-16,-21 0 16,21 0-16,0 21 0,-22 1 15,22-1-15,-21 0 0,21 22 0,-21-22 16,21 1-16,0 20 0,0-21 16,0-20-16,0 20 0,0 0 0,0-21 15,0 1-15,21-1 0,0 0 16,1 0-16,-1 0 0,0-21 0,0 0 15,0 0-15,0 0 0,1 0 0,20 0 16,-21 0-16</inkml:trace>
  <inkml:trace contextRef="#ctx0" brushRef="#br0" timeOffset="40450.86">15621 4191 0,'0'0'0,"0"-21"15,0 0-15,0 0 0,0-1 0,0 1 16,0 0-16,0 0 0,0 0 15,21 0 1,0 21-16,0 0 16,1 0-16,-1 21 0,0 0 0,0 0 15,0 0-15,0 0 0,1 22 0,-1-22 16,-21 21-16,0-21 0,21 22 16,-21-22-16,0 21 0,0-21 0,0 22 15,0-22-15,0 0 0,0 0 16,0 0-16,0 1 0,0-1 15,-21-21-15,0 0 16,-1-21 0,22-1-1,0 1-15,0 0 0,0 0 0,0 0 16,0 0-16,0-22 0,0 1 16,22 21-16,-1-22 0,0 1 0,0 0 15,0-1-15,0 1 0,1 21 16,-1-21-16,0 20 0,21 1 0,-21 0 15,1 21-15,-1 0 0,0 0 0,0-21 16,0 21-16,0 0 0,1 0 16,-1 21-16</inkml:trace>
  <inkml:trace contextRef="#ctx0" brushRef="#br0" timeOffset="41671.8">16785 4339 0,'21'0'0,"-42"0"0,63 0 0,-20 0 0,-1 0 16,-21-21 0,0 0-16,0 0 0,0 0 0,0-1 15,0 1-15,0 0 0,0-21 16,0-1-16,0 22 0,0-21 0,-21 21 16,-1 0-16,1-1 0,0 1 0,0 21 15,0 0 1,-22 0-16,22 0 0,0 0 0,-21 21 15,21 1-15,-22 20 0,22-21 16,-21 21-16,21 1 0,-22-1 0,22 0 16,0-20-16,0 20 0,0 0 0,-1-21 15,22 22-15,0-22 0,0 21 16,0-21-16,0 1 0,22-1 0,-1 0 16,0-21-16,0 21 0,0-21 15,22 0-15,-22 0 0,21 0 0,-21 0 16,22 0-16,-22 0 0,21-21 0,-21 21 15,22-21-15,-22 0 0,0-1 16,0 1-16,21-21 0,-20 21 16,-1-22-16,-21 1 0,21 0 0,0-1 15,-21 1-15,0 0 0,0-1 16,0 22-16,0 0 0,21 0 0,-21 0 16,0 42-1,0 0-15,-21 0 0,21 0 16,0 22-16,0-22 0,-21 21 15,21 1-15,0-22 0,-21 21 0,21 0 16,0-20-16,0-1 0,0 21 0,0-21 16,0 0-16,0 1 15,21-1-15,0-21 0,0 21 0,0-21 16,1 0-16,-1 0 16,0 0-16,0 0 0,0 0 0,22-21 15,-22 21-15,0-21 0,0-1 0,21 1 16,-20 0-16,-1 0 0,21 0 15,-21 0-15,0-22 0,22 22 0,-22-21 16,0 21-16,0-1 0,0 1 16,-21 0-16,0 0 0,0 42 31,-21 0-31,21 0 16,0 1-16,-21-1 0,0 21 15,21-21-15,-21 0 0,21 22 16,0-22-16,-21 0 0,21 0 0,0 0 15,0 1-15,0-1 0,0 0 0,21-21 16,0 21-16,0-21 0,0 0 16,0 0-16,1 0 0,20 0 15,-21 0-15,0 0 0,0 0 16,22-21-16,-22 0 0,0 21 0,21-21 16,-20-1-16,20 1 0,-21 0 0,21 0 15,-20-21-15,20 20 0,-21 1 16,21-21-16,-20 21 0,-1 0 15,-21 42 1,0 0 0,-21 0-16,21 0 0,0 22 15,-22-22-15,1 0 0,21 0 16,0 0-16,-21 0 0,21 1 0,0-1 16,0 0-16,21 0 15,0-21-15,1 0 0,-1 0 16,0 0-16,0 0 0,0 0 0,0 0 15,1 0-15,-1 0 16,-21-21-16,0 0 0,21 0 16,-21-1-16,0 1 0,0 0 15,0-21-15,0 21 0,0-22 16,0 1-16,0 21 0,0-22 0,-21 1 16,21 21-16,-21 0 0,21 0 15,-22-1-15,22 1 0,-21 21 0,21 21 31,0 1-15,0-1-16,21 0 0,1-21 16,-1 21-16,0-21 0,0 0 15,21 0-15,-20 21 0,20-21 0,0 0 16,-21 0-16,22 0 0,-22 0 16,21 0-16,-21 0 15,-21-21-15,0 0 16,0 0-1,-21 21-15,21-21 0,-21 21 0</inkml:trace>
  <inkml:trace contextRef="#ctx0" brushRef="#br0" timeOffset="42951.82">19960 3979 0,'-21'0'15,"0"0"1,0-21 0,-1 21-1,22-21-15,0 0 16,0 0-16,0 0 0,0-1 16,22 1-16,-1 0 0,0 21 15,0-21-15,0 0 0,0 21 16,1-21-16,-1-1 0,21 22 0,-21 0 15,0 0-15,1 0 0,-1 0 16,0 0-16,0 22 0,0-1 0,0 21 16,-21 0-16,0 1 0,0-1 15,0 22-15,0-22 0,0 21 0,-21 1 16,0-22-16,-21 22 0,21-22 0,-22 0 16,1 1-16,21-1 15,-22 0-15,1-20 0,0-1 0,-1 0 16,1 0-16,0 0 0,21-21 0,-22 0 15,22 0-15,-21 0 0,21 0 16,-1 0-16,-20 0 0,21 0 0,0-21 16,0 0-16,21 0 0,0-22 15,-22 22-15,22 0 0,0-21 0,0-1 16,0 1-16,0 21 0,0-21 16,0-1-16,22 1 0,-1 21 0,-21-22 15,21 22-15,0 21 0,0 0 16,0 0-16,1 21 15,-1 22-15,0-22 0,0 0 16,0 21-16,0-20 0,1 20 16,-1 0-16,0-21 0,0 22 0,0-22 15,0 0-15,22 21 0,-22-20 0,0-1 16,0 0-16,0 0 0,1 0 16,-1-21-16,-21 21 0,21 1 0,0-22 15,0 0 1,0 0-1,1 0-15,-1 0 16,0-22-16,-21 1 0,21 0 16,0 0-16</inkml:trace>
  <inkml:trace contextRef="#ctx0" brushRef="#br0" timeOffset="43647.22">20786 4064 0,'0'0'0,"42"-21"0,43-85 31,-64 106-15,-21 21-1,0 0-15,0 22 0,-21-22 16,-1 21-16,1 1 0,21-1 16,-21 0-16,0 1 0,0-1 0,21 0 15,0-21-15,-21 22 0,21-22 16,0 0-16,0 0 0,0 0 15,0 1-15,0-1 0,21-21 0,-21 21 16,21-21-16,0 0 0,0 0 0,0 0 16,1 0-16,-1 0 15,0-21-15,-21 0 16,0-1-16,21 22 0,0-42 16,0 21-16,-21 0 0,0-22 0,22 1 15,-1 21-15,0-21 0,-21-1 0,21 1 16,0 0-16,0 20 0,1-20 15,-1 21-15,-21-21 0,21 42 0,0-22 16,0 22-16,0 0 16,1 0-16,-1 0 0,-21 22 0,0-1 15,0 0-15,0 21 0,0-21 16,0 22-16,0-1 0,0 0 0,-21-20 16,-1 20-16,1 0 0,0-21 0,21 22 15,-21-22-15,21 0 0,-21 0 16,21 0-16,0 1 0,0-1 0,0 0 15,21 0-15,0-21 16,0 0-16,0 0 0,22 0 0,-22 0 16,21 0-16,1 0 0,-22 0 0,21-21 15,0 21-15,1-21 0,-1 0 16,0-1-16,1 1 0,-22-21 16,21 21-16,-21-22 0,1 1 0,-1 0 15,0-1-15,-21 1 0,0-21 16,0 20-16,0 1 0,-42 21 0,20-22 15,1 22-15,-21 0 0,21 21 16,-22 0-16,22 0 0,-21 0 0,21 0 16,-22 0-16,22 0 0,0 21 15,0 0-15,0 1 0,0-1 0,-1 0 16,1 0-16,21 0 16,-21 0-16,21 1 0,0-1 0,0 0 0,0 0 15</inkml:trace>
  <inkml:trace contextRef="#ctx0" brushRef="#br0" timeOffset="44494.73">23982 4318 0,'0'0'0,"21"-127"31,0 85-31,-21 21 0,21-1 0,0-20 16,-21 21-16,0 0 16,0 42-1,0 0-15,0 21 0,0 1 16,0-1-16,0 0 0,0 1 0,0-1 15,0 0-15,-21 1 0,21-1 16,-21 0-16,0-20 0,21 20 0,-21-21 16,21 0-16,-21 0 0,21 1 0,-22-1 15,22 0-15,22-21 32,-1-21-17,0 21-15,0-21 0,21-1 0,-20 1 16,-1 0-16,0 0 0,0 0 0,21 0 15,-20-22-15,-1 22 0,0-21 16,0 21-16,0-22 0,-21 22 0,21 0 16,1 21-16,-22 21 15,0 0 1,0 22-16,0-22 0,0 0 16,0 0-16,21 21 0,-21-20 15,21-1-15,0 0 0,0 21 0,-21-21 16,21 1-16,1-1 0,20-21 15,-21 21-15,0 0 0,0-21 16,22 0-16,-22 0 0,21 0 0,1 0 16,-22 0-16,21-21 0,-21 0 15,22 21-15,-22-21 0,0-1 0,0 1 16,-21-21-16,0 21 0,0-22 16,0 1-16,0 21 0,0-43 0,0 22 15,-21 0-15,0-1 0,-22 1 0,22-21 16,0 41-16,0-20 0,0 21 15,0 0-15,-1 0 0,1 21 16,0 0-16,0 0 0,0 0 16,21 21-16,-21 0 0,21 0 0,0 0 15,0 0-15,0 1 16,0-1-16,0 0 0,21-21 0,0 21 16,21-21-16,-21 0 0</inkml:trace>
  <inkml:trace contextRef="#ctx0" brushRef="#br0" timeOffset="44955.32">25400 4043 0,'0'0'0,"0"-21"0,0 0 0,0-1 0,0 1 15,0 0-15,0 0 0,-21 0 16,21 0-16,-21 21 16,-1 0-16,1 21 0,0 21 15,0-21-15,21 22 0,-21-1 16,21 21-16,-21-20 0,21 20 15,-22-20-15,22-1 0,0 21 0,0-20 16,0-22-16,0 21 0,-21 1 0,21-22 16,0 0-16,0 0 0,0 0 15,0 0-15,0-42 32,0 0-17,0 0-15,21 0 0,1 0 0,-22-1 16,21-20-16,0 0 0,-21 21 15,21-22-15,0 1 0,0 0 0,22-1 16,-22 1-16,0 21 16,21-22-16,-20 22 0,20 21 0,-21 0 15,0 0-15,22 21 0,-22 1 16,-21-1-16,21 21 0,-21-21 0,0 22 16,0-1-16,0 0 0,0 1 0,0-22 15,0 21-15,-21-21 0,21 0 16,-21 1-16,21-1 0,-22 0 0,22 0 15,0 0-15,0 0 16,43-21 15</inkml:trace>
  <inkml:trace contextRef="#ctx0" brushRef="#br0" timeOffset="45670.91">26458 4297 0,'21'-21'0,"-42"42"0,64-63 0,-43 20 0,0 1 16,0 0-16,0 0 0,0 0 16,-22 21-16,1 0 0,0 0 15,0 0-15,0 0 0,-22 21 16,22-21-16,-21 21 0,21 21 16,-22-20-16,1 20 0,21-21 15,-21 21-15,20-20 0,-20 20 0,21-21 16,0 0-16,21 22 0,0-22 0,-21 0 15,21 0-15,0 0 0,0 0 16,0 1-16,21-22 0,0 21 0,0-21 16,0 0-16,0 0 0,1 0 15,-1 0-15,21 0 0,-21 0 0,0-21 16,1-1-16,-1 1 0,0 21 0,0-21 16,0-21-16,0 21 0,1-1 15,-1 1-15,0-21 0,0 21 0,-21-22 16,21 1-16,-21 21 15,21 0-15,-21 0 0,0-1 0,0 44 32,0-1-32,0 0 0,0 21 15,0-21-15,-21 22 0,21-22 0,0 21 16,0-21-16,0 1 0,0 20 16,0-21-16,0 0 0,21 0 0,-21 1 15,22-22-15,-1 21 0,0 0 16,21-21-16,-21 0 0,1 0 0,20 0 15,0 0-15,-21 0 0,22-21 0,-1 0 16,-21-1-16,22 1 0,-22 0 16,0 0-16,21-21 0,-21-1 15,1 1-15,-1 0 0,21-1 16,-21-20-16,0-1 0,1 1 0,-1-1 16,0 1-16,0 20 0,-21-20 15,21 21-15,-21 20 0,21-20 0,-21 21 16,-21 42-1,0 0-15,0 0 0,0 22 16,21-1-16,-21 22 0,-1-22 0,1 21 16,21 1-16,-21-1 0,21-20 15,0-1-15,0 22 0,0-22 0,0-21 16,0 21-16,21 1 0,0-22 16,1 0-16,-1 0 0,-21 0 15,21-21-15,0 22 0,0-22 0,0 0 16,1 0-16,-1 0 15,-21-22-15,21 22 0</inkml:trace>
  <inkml:trace contextRef="#ctx0" brushRef="#br0" timeOffset="45847.81">26945 4318 0,'-21'0'15,"42"0"-15,-63 0 0,63 0 31,0 0-15,0 0-16,0 0 0,22 0 0,-22 0 16,21 0-16,1 0 0,-1 0 15,0 0-15,1-21 0,-1 21 0,21 0 16</inkml:trace>
  <inkml:trace contextRef="#ctx0" brushRef="#br0" timeOffset="46111.26">28744 4170 0,'-63'42'32,"42"-21"-32,21 1 0,-22-1 15,1 0-15,21 21 0,0-21 16,0 1-16,-21-1 0,21 21 0,-21-21 15,21 0-15,0 1 0,-21-1 16,21 0-16,0 0 16,21-21 15,0 0-31,0 0 0,0 0 16</inkml:trace>
  <inkml:trace contextRef="#ctx0" brushRef="#br0" timeOffset="46485.04">29104 4318 0,'0'0'0,"42"-42"0,-20 21 0,-1-1 0,0-20 16,0 21-16,-21 0 15,-21 21 1,0 21 0,-22-21-16,22 21 0,0 0 0,0 0 15,-21 1-15,20-1 0,22 0 16,0 0-16,-21 0 0,21 0 15,0 1-15,0-1 0,21 0 16,1 0-16,-1-21 0,21 0 16,-21 21-16,22-21 0,-22 0 0,21 0 15,0 21-15,1-21 0,-1 0 16,0 0-16,1 0 0,-22 0 0,0 22 16,0-22-16,-21 21 0,0 0 15,0 0-15,-21 0 16,0-21-16,0 21 0,-22-21 15,22 0-15,-21 0 0,0 0 0,-1 22 16,22-22-16,-21 0 0,-1 0 16,1 0-16,21 0 0,-21 0 15,20 0-15,1-22 0,0 1 0,0 21 16,0-21-16,0 0 0</inkml:trace>
  <inkml:trace contextRef="#ctx0" brushRef="#br0" timeOffset="46679.23">28702 3874 0,'0'0'16,"0"-22"-16,-21 1 0,0 21 0,21-21 0,-22 21 31,22-21-31,-21 21 0,0 0 31,0 0-31,21 21 0,-21-21 16,-22 0-16</inkml:trace>
  <inkml:trace contextRef="#ctx0" brushRef="#br0" timeOffset="49371.7">5694 5567 0,'0'0'0,"0"-21"0,0 0 15,0-1-15,-21 1 16,-22 21-16,22 0 0,-21 0 0,-1 0 16,1 0-16,21 21 0,-21 1 15,-1 20-15,1-21 0,0 43 0,20-22 16,-20 21-16,21-20 0,0 20 15,0 1-15,-1-22 0,22 22 0,0-22 16,0 0-16,0 22 0,0-43 16,0 21-16,22 1 0,-1-22 15,0 0-15,21 0 0,1 0 16,-1-21-16,0 0 0,22 0 0,-22 0 16,22 0-16,-1-21 0,-21 0 0,22 0 15,-22 0-15,22-1 0,-22 1 16,0-21-16,1 21 0,-1-22 0,0 22 15,-20-21-15,-1 0 0,0-1 16,-21 22-16,0-21 0,0 21 0,21-1 16,-21 1-16,0 0 0,0 42 15,0 0 1,0 1-16,0-1 0,0 0 0,-21 21 16,21-21-16,0 22 15,0-22-15,0 21 0,0-21 0,0 1 16,0 20-16,0-21 0,0 0 0,0 0 15,21-21-15,0 22 0,0-1 16,1-21-16,-1 0 0,0 0 0,0 0 16,0 0-16,22 0 0,-22 0 15,0-21-15,0-1 0,21 1 0,-20 21 16,-1-21-16,0 0 0,0 0 0,0 0 16,0-22-16,-21 22 0,22 0 15,-22 0-15,21-22 0,-21 22 0,0-21 16,0 21-16,0 0 0,0-1 15,21 22 1,-21 22-16,0-1 16,0 0-16,0 0 0,0 0 15,0 0-15,0 1 0,0-1 0,0 21 16,0-21-16,0 0 0,0 1 16,0-1-16,0 0 0,0 0 0,21 0 15,-21 0-15,21 1 0,0-22 16,1 0-16,-1 0 15,0 0-15,0 0 0,0 0 0,22 0 16,-22-22-16,0 22 0,21-21 16,-21 0-16,1 0 0,20 0 0,-21 0 15,21-1-15,-20-20 0,-1 21 16,0-21-16,0-1 0,0 1 16,-21 21-16,0-22 0,0 1 0,0 0 15,0 21-15,0-1 0,-21 1 16,0 21-16,0 0 0,0 0 15,-1 0-15,1 21 0,0-21 0,21 22 16,0-1-16,0 0 0,0 0 16,0 0-16,0 0 0,21 1 0,0-1 15,1 0-15,-1 0 0,0 0 16,0 0-16,0 22 0,0-22 0,1 0 16,-1 0-16,0 0 0,-21 1 15,0-1-15,21 0 0,-21 0 16,0 0-16,0 0 0,0 1 15,0-1-15,21-21 16,0 0 0,1 0-16,-1 0 0,0-21 15,-21-1-15,21 22 0,0-21 16,0 0-16,1 0 0,20-21 0,-21 20 16,0 1-16,0-21 0,1 0 0,-22 20 15,0-20-15,0 0 16,0 21-16,0-22 0,0 22 0,0 0 0,0 0 15,-22 21 1,1 0-16,0 0 0,0 0 16,0 21-16,21 0 0,0 0 15,0 0-15,0 1 0,0-1 16,0 0-16,21 0 0,-21 0 0,21 0 16,0 1-16,0-1 0,1 0 15,-1 0-15,0-21 0,0 21 0,0 0 16,0 1-16,1-22 0,-22 21 0,21-21 15,-21 21-15,21-21 0,-21 21 16,21-21 15,0 0-31,0 0 16,1 0-16,-1 0 0,0 0 16,0-21-16,0 21 0,0-21 15,1 0-15,-1-1 0,0 1 0,21 0 16,-42 0-16,21 0 0,1-22 0,-22 22 15,21 0-15,-21-21 0,0 21 16,0-1-16,0 1 0,0 42 31,-21 1-31,-1-1 16,22 0-16,-21 0 0,21 21 0,-21-20 16,21-1-16,0 0 15,0 0-15,0 21 0,0-20 16,0-1-16,21 0 0,0 0 0,1-21 15,20 0-15,-21 21 0,21-21 16,1 0-16,-1 0 0,-21 0 0,22 0 16,-1 0-16,0-21 0,1 0 15,-1 21-15,0-21 0,1 0 0,-22-1 16,21 22-16,-21-21 0,0-21 0,1 21 16,-1 0-16,-21-1 0,0-20 15,0 21-15,0 0 0,0 0 0,0-1 16,-21 22-1,-1 0 1,22 22-16,0-1 0,0 0 16,-21 0-16,21 0 0,0 22 0,-21-22 15,21 0-15,0 0 0,0 0 16,0 0-16,0 1 0,0-1 16,0 0-16,21-42 31,0 21-16,-21-21-15,22-1 0,-1 1 16,0 21-16,0-21 0,0 0 0,22 0 16,-22-22-16,0 22 0,0 0 0,0 0 15,0 0-15,1 0 16,-1 21-16,0 0 0,-21 21 16,0 0-1,0 0-15,0 21 16,0-20-16,0-1 0,0 0 0,0 0 15,21 0-15,-21 0 0,21 1 16,0-1-16,1 0 0,-1-21 16,21 0-16,-21 0 0,22 0 0,-22 0 15,21 0-15,-21 0 0,0 0 16,22-21-16,-22 21 0,21-21 0,-21-1 16,1 1-16,20 0 0,-21 0 15,0-21-15,0 20 0,22-20 16,-22 0-16,0-1 0,0 1 0,0-21 15,1 20-15,-22-20 0,21 20 0,-21-20 16,0 21-16,0-1 0,0 1 16,0 21-16,0-22 0,0 22 0,-21 21 15,-1 0 1,1 21-16,0 1 0,0 20 16,0 0-16,0 1 0,-1-1 0,1 0 15,21 1-15,0 20 0,0-21 16,0 1-16,0 20 0,0-20 0,0-22 15,0 21-15,0-21 0,21 22 16,1-22-16,-1 0 0,0 0 16,0-21-16,21 0 0,-20 21 0,-1-21 15,0 0-15,0 0 0,0 0 0,0 0 16,1-21-16,-22 0 0,0 0 16,0 0-16</inkml:trace>
  <inkml:trace contextRef="#ctx0" brushRef="#br0" timeOffset="49551.21">9377 5757 0,'0'0'0,"-21"0"0,-1 0 0,1 0 15,21 22 1,21-22 0,1 0-16,-1 0 0,0 0 15,21 0-15,1 0 0,-1 0 0,0 0 16,1 0-16,-1 0 0,21-22 0,-20 22 15,-1-21-15,0 0 0,1 21 16</inkml:trace>
  <inkml:trace contextRef="#ctx0" brushRef="#br0" timeOffset="50224.82">11769 5186 0,'0'0'0,"0"-21"16,0 0-16,0-22 0,0 22 15,21 0-15,-21 42 16,0 21 0,0-20-16,0 20 0,0 21 0,0-20 15,-21-1-15,21 22 0,0-22 16,-22 21-16,22 1 0,-21-22 0,21 22 15,-21-22-15,21 0 0,0 1 16,0-1-16,-21 0 0,21-20 0,0-1 16,-21 0-16,21 0 0,0 0 15,-21-21-15,21-21 32,0 0-32,0-21 15,0 20-15,21-20 0,0 0 16,21-1-16,1 1 0,-22-21 0,21 20 15,0 1-15,22 0 0,-22-1 16,1 1-16,-1 21 0,21 0 0,-20-1 16,-1 22-16,0 0 0,-20 22 15,20-1-15,-21 0 0,0 0 0,-21 21 16,0 1-16,0-1 0,0 0 0,-21 1 16,-21-22-16,-1 21 15,1 1-15,0-1 0,-22-21 0,22 0 16,-22 0-16,22 1 0,0-1 0,-1 0 15,1 0-15,0-21 0,21 0 16,-1 0-16,22-21 16,22 0-1,-1 0-15,21-1 0,0 1 0,1 0 16</inkml:trace>
  <inkml:trace contextRef="#ctx0" brushRef="#br0" timeOffset="52375.78">12806 5567 0,'0'0'0,"63"-42"32,-63 20-32,0 1 15,-21 21-15,0-21 16,0 21-16,0 0 0,-1 0 0,1 0 16,0 0-16,0 0 0,0 0 0,0 0 15,-1 21-15,1 22 16,0-22-16,0 21 0,0 0 0,21 1 15,-21-22-15,-1 21 0,22 1 16,0-1-16,-21 0 0,21-21 0,0 22 16,0-22-16,0 0 0,0 0 15,21-21-15,-21 21 0,22-21 16,-1 0-16,0 0 0,0 0 16,0 0-16,0-21 0,1 0 0,-1 0 15,0 0-15,0 0 0,0-22 16,0 22-16,-21-21 0,22-1 0,-22 1 15,21 0-15,-21-1 0,0 1 0,0 0 16,0 21-16,0-22 0,0 22 16,0 0-16,0 42 31,0 0-31,0 0 0,0 1 0,0 20 16,-21 0-16,21-21 0,0 22 15,0-1-15,0 0 0,0 1 16,0-22-16,21 21 0,-21 1 0,21-22 15,0 0-15,0 0 0,0 0 0,1 0 16,20 1-16,-21-22 0,21 0 16,1 0-16,-22 0 0,21 0 0,1 0 15,-1 0-15,0-22 0,1 1 16,-1 0-16,-21 0 0,21 0 0,-20 0 16,20-22-16,-21 22 0,0-21 0,0-22 15,1 22-15,-22 0 0,0-22 16,21 22-16,-21-1 0,0-20 0,0 21 15,0-1-15,0 22 0,0-21 16,0 21-16,-21 21 31,21 42-31,-22-21 0,1 0 16,21 22-16,-21-1 0,0 0 0,21 1 16,0 20-16,-21-21 0,21 1 0,0-1 15,0 22-15,0-43 0,0 21 16,0 0-16,21-20 0,0-1 0,0 21 15,0-42-15,22 21 0,-22 0 16,21-21-16,1 0 0,-1 0 0,0 0 16,1 0-16,-1 0 0,0-21 15,22 21-15,-22-21 0,0 0 16,1 0-16,-22 0 0,21-1 0,-21-20 16,1 21-16,-1-21 0,0-1 0,-21 1 15,0 0-15,0-1 0,0 22 16,0-21-16,0 21 0,-21-22 0,0 43 15,-1-21-15,1 21 0,0 0 16,-21 0-16,21 0 0,-1 21 0,-20-21 16,21 43-16,-21-22 0,20 0 0,1 21 15,-21 1-15,21-22 0,0 21 16,21-21-16,0 22 0,0-22 0,0 21 16,0-21-16,0 0 0,0 1 15,0-1-15,21-21 0,0 21 16,0-21-16,0 0 0,22 0 0,-22 0 15,0 0-15,0 0 0,21-21 16,-20 21-16,-1-21 0,0-1 0,0 1 16,0-21-16,-21 21 0,21 0 0,-21-22 15,22 1-15,-22 0 0,0-1 16,0 22-16,0-21 0,0 21 0,0-1 16,0 1-16,0 0 0,0 42 15,0 0 1,0 1-16,0 20 0,0-21 0,0 21 15,0-20-15,0 20 0,0 0 16,0-21-16,0 22 0,0-22 16,21 21-16,0-21 0,0 1 0,0-1 15,22-21-15,-1 21 0,0-21 16,1 0-16,-22 0 0,21 0 0,0 0 16,1 0-16,-22-21 0,21 0 15,-21 21-15,1-22 0,-1 1 0,0 0 16,0 0-16,-21-21 0,0 20 0,21-20 15,-21 21-15,21-21 0,-21-1 16,22 22-16,-22 0 0,0 0 0,0 0 16,0 42-1,0 0 1,0 0-16,0 21 0,0-20 0,-22 20 16,22-21-16,-21 0 0,21 22 15,-21-22-15,21 0 0,0 0 0,-21 0 16,21 0-16,0 1 0,-21-22 15,21 21-15,0-42 32,21 21-32,0-22 0,-21 1 15,21 0-15,0 0 0,-21 0 0,22 0 16,-1-22-16,0 22 0,0-21 0,0 21 16,0-22-16,1 22 15,-22 0-15,21 0 0,0 21 0,0 0 16,0 21-16,0-21 15,1 21-15,-22 21 0,0-20 16,21-1-16,-21 21 0,21-21 0,-21 0 16,21 1-16,0 20 0,-21-21 15,21 0-15,1-21 0,20 21 0,-21 1 16,0-22-16,0 0 0,22 0 0,-22 0 16,0 0-16,0 0 0,22 0 15,-22-22-15,0 22 0,0-21 0,0 0 16,0 0-16,1 0 15,-1 0-15,-21-22 0,21 22 0,0-21 16,0 21-16,0-22 0,1 22 0,-1-21 16,0 21-16,-21-1 0,0 1 15,0 0-15,21 21 0,0 0 16,-21 21 0,0 0-1,0 1 1,21-44 46,-21 1-46,0 0-16,0 0 16,-21 21-1,21-21-15,-21 21 0,0 0 16,0 0-16,0 0 0,-1 21 15,22 0-15,-21 0 0,21 0 0,-21 22 16,21-22-16,0 21 0,0 1 16,0-22-16,0 21 0,0 0 0,0-20 15,0 20-15,0-21 0,21 21 16,0-20-16,1-1 0,-1 0 0,0-21 16,21 21-16,-21-21 0,1 0 15,20 0-15,-21 0 0,21 0 16,1 0-16,-1 0 0,-21-21 0,22 0 15,-1 0-15,0-1 0,1 1 0,-22-21 16,21 21-16,-21-22 0,64-62 16,-64 62-16,0 1 15,-21 21-15,0 0 0,0-1 16,-21 22-16,0 0 0,0 0 16,0 0-16,-1 22 0,1-1 0,0 0 15,0 21-15,0-21 0,21 22 16,-21-22-16,21 21 0,0 1 0,0-22 15,0 21-15,0-21 0,0 0 16,0 1-16,21-1 0,0 0 16,0-21-16,0 0 0,0 0 0,1 0 15,-1 0-15,0 0 0,0 0 16,0 0-16,0-21 0,1 21 0,-22-21 16,21-1-16,0 1 0,0-21 0</inkml:trace>
  <inkml:trace contextRef="#ctx0" brushRef="#br0" timeOffset="52751.15">17780 5440 0,'0'0'0,"0"21"31,0 0-31,0 22 16,0-22-16,0 0 0,0 21 15,-21-21-15,21 1 16,-21 20-16,21-21 0,0 0 0,0 22 15,0-22-15,0 0 16,0 0-16,0 0 16,0-42 15,0 0-31,0 0 0,0 0 16,0-1-16,0 1 0,0 0 0</inkml:trace>
  <inkml:trace contextRef="#ctx0" brushRef="#br0" timeOffset="52915.06">17738 5271 0,'0'0'0,"0"-43"0,0 22 16,0-21-16,0 21 0,0-1 15,-22 22-15,1 0 16,21 22 0,0-1-16,0 0 15,0 0-15,21 0 16,1-21-16,-1 21 0,0 1 0,0-22 15,0 21-15</inkml:trace>
  <inkml:trace contextRef="#ctx0" brushRef="#br0" timeOffset="53352.31">18288 5398 0,'0'0'0,"0"21"0,0 0 16,0 0-16,-21 0 0,21 0 15,-21 1-15,-1-1 0,22 0 0,0 0 16,-21 0-16,21 0 0,-21 1 16,21 20-16,-21-42 0,21 21 0,0 0 15,0 0-15,0 1 0,-21-22 47,21-22-47,0 1 16,0 0-16,0-21 15,0 21-15,0-1 0,0-20 0,21 0 16,0-1-16,0 1 0,22 0 16,-22 21-16,21-22 0,0 1 0,22 21 15,-22 0-15,22-1 0,-22 22 16,22 0-16,-22 0 0,0 0 0,22 22 16,-43-1-16,21 0 0,-21 21 15,1-21-15,-1 22 0,-21-1 0,0-21 16,0 22-16,0-1 0,0 0 0,0-21 15,-21 22-15,-1-22 0,1 21 16,0-21-16,0 1 0,0-1 16,0 0-16</inkml:trace>
  <inkml:trace contextRef="#ctx0" brushRef="#br0" timeOffset="53755.45">20066 5228 0,'0'0'0,"0"-21"32,21 21-32,0-21 0,22 21 15,-1 0-15,0 0 16,22 0-16,-1 0 0,1-21 0,-1 21 15,22 0-15,0 0 0,-22-21 16,1 21-16,-1 0 0,1 0 0,-1 0 16,-42 0-16,22 0 0,-22 0 15,0 0-15,-42 0 16,0 0-16,-22 0 0,22 0 16,-21 0-16,-1 0 0,1 0 15</inkml:trace>
  <inkml:trace contextRef="#ctx0" brushRef="#br0" timeOffset="54083.48">20616 5144 0,'0'0'0,"0"21"0,-21-21 16,21 21-16,-21-21 0,21 21 15,-21 0-15,21 0 0,0 1 0,0-1 16,0 21-16,0-21 0,0 22 16,0-22-16,0 21 0,0 0 0,0 1 15,21-1-15,-21 0 0,21 1 16,-21-1-16,0-21 0,0 22 0,0-1 15,0-21-15,0 21 0,0-20 0,0-1 16,0 0-16,-21 0 0,0 0 16,-22 0-16,22-21 0,0 0 0,0 0 15,-21 0-15,20 0 0,-20 0 16,21 0-16,0 0 0,-22-21 16,22 21-16,0-21 0,0 0 0,-21 0 15,20 0-15,22-1 0,-21 1 16,21 0-16,-21 0 0,21 0 15,0 0-15,0-1 0,0 1 0,21 0 16,22 0-16,-22 0 16,21 0-16,0 21 0,22-22 0,-22 1 15</inkml:trace>
  <inkml:trace contextRef="#ctx0" brushRef="#br0" timeOffset="54487.95">21082 5419 0,'0'0'0,"21"0"0,0 0 0,-42 21 47,0-21-47,0 21 0,21 0 0,-21 22 15,-1-22-15,1 0 0,0 21 0,21-21 16,-21 22-16,21-22 0,-21 21 16,21-21-16,0 1 0,0-1 0,0 0 15,0 0-15,0 0 0,0 0 16,21 1-16,0-22 0,21 0 0,-20 0 15,-1 0-15,0 0 0,0 0 16,0 0-16,22-22 0,-22 22 16,0-21-16,21 0 0,-21 0 0,1 0 15,-1 0-15,0-22 0,0 22 0,-21-21 16,0-1-16,0 22 0,0-21 16,0 0-16,0 20 0,-21 1 0,0-21 15,0 21-15,-1 21 0,1-21 16,-21 21-16,21 0 0,0 0 0,-1 0 15,-20 0-15,21 0 0,0 21 16,0-21-16,21 21 0,0 0 0,0 0 16,0 0-16,0 1 15,0-1-15,21-21 16,0 0-16,21 0 0,-21 0 0,22 0 16</inkml:trace>
  <inkml:trace contextRef="#ctx0" brushRef="#br0" timeOffset="54975.74">21802 5249 0,'0'-42'16,"0"84"-16,0-105 0,0 42 0,0-22 15,0 22-15,0 0 0,-22 21 32,1 21-32,21 0 0,-21 22 15,21-22-15,-21 21 0,21 1 0,-21-22 16,21 21-16,0 0 0,0 1 15,-21-1-15,21 0 0,-22 1 0,22-1 16,0 0-16,0 1 0,-21-1 16,21-21-16,0 0 0,-21 22 0,21-22 15,0 0-15,0-42 32,0 0-17,0 0-15,0-22 16,0 22-16,0 0 0,21-21 0,0 20 15,1-20-15,-1 0 0,21 21 16,-21-22-16,22 22 0,-22-21 16,21 21-16,-21-1 0,22 22 0,-22 0 15,21 0-15,-21 0 0,0 0 16,1 0-16,-1 22 0,0-1 0,-21 0 16,0 21-16,0-21 0,0 22 0,0-22 15,0 21-15,0 1 0,0-22 16,0 0-16,-21 21 0,0-21 0,21 1 15,-22-1-15,1 0 0,0-21 16,0 21-16,21-42 47,21 0-47</inkml:trace>
  <inkml:trace contextRef="#ctx0" brushRef="#br0" timeOffset="55423.55">22437 5440 0,'0'0'0,"0"-21"0,0 0 0,0-1 16,0 44 15,0-1-31,-22-21 0,1 21 0,21 21 16,-21-21-16,21 1 0,0-1 16,0 21-16,-21-21 0,21 22 0,-21-22 15,0 0-15,21 21 0,0-21 16,-22 1-16,22-1 0,-21 0 15,0 0-15,21 0 0,0-42 47,0 0-47,0 0 0,0-22 16,0 22-16,0 0 0,0-21 16,21-1-16,0 1 0,1 21 0,20-21 15,0-1-15,1 1 0,-1 0 16,21 20-16,1-20 0,-22 42 0,22-21 15,-22 21-15,22 0 0,-22 0 0,0 0 16,-21 21-16,1 0 16,20 0-16,-42 1 0,0-1 0,0 21 15,0-21-15,0 22 0,0-1 0,0 0 16,-21-21-16,21 22 0,-21-1 16,-1-21-16,1 22 0,0-22 0,0 0 15,0 0-15,0-21 0,-1 21 16,22 0-16,-21-21 15,21-21-15</inkml:trace>
  <inkml:trace contextRef="#ctx0" brushRef="#br0" timeOffset="56131.15">25040 5630 0,'85'-21'31,"-64"0"-31,0 0 0,21 21 16,-20-21-16,-1 0 0,0-1 0,0 1 16,0 0-16,0 0 0,-21 0 15,0 0-15,0-1 0,0 1 0,0 0 16,-21 0-16,0 0 0,0 0 15,-21-1-15,-22 1 0,22 21 0,-1 0 16,-20 0-16,-1 0 0,22 21 16,-21 1-16,20-1 0,1 0 15,0 21-15,-1-21 0,22 22 0,0-22 16,0 21-16,0 1 0,21-1 16,0 0-16,0-21 0,0 22 0,0-22 15,21 21-15,0-21 0,0 1 0,21-1 16,-20-21-16,20 21 0,-21-21 15,21 0-15,1 0 0,-1 0 0,0 0 16,-20-21-16,20 0 0,0-1 16,1 1-16,-22 0 0,21 0 15,0 0-15,-20-22 0,20 22 0,-21-21 16,21 0-16,-20 20 0,-1-20 16,0 21-16,-21-21 0,21 20 0,-21 1 15,21 21-15,-21 21 16,0 1-1,0-1-15,-21 21 0,21-21 0,-21 0 16,21 22-16,0-22 0,-21 21 16,21-21-16,0 1 0,0 20 0,0-21 15,0 0-15,0 0 0,21 1 16,0-22-16,0 0 0,0 0 16,1 0-16,20 0 0,-21 0 0,21 0 15</inkml:trace>
  <inkml:trace contextRef="#ctx0" brushRef="#br0" timeOffset="56376.01">26056 5503 0,'0'0'0,"21"-42"0,-21 0 16,0 21-16,0-22 0,0 22 15,0 0-15,0 0 0,0 0 0,-21 21 16,0 0-16,0 0 0,0 0 16,-22 0-16,22 21 0,-21 0 0,21 0 15,-22 0-15,22 22 0,0-22 16,0 21-16,0 0 0,-1 1 0,22-22 15,0 21-15,0 1 0,0-22 16,0 21-16,0-21 0,0 0 16,22 1-16,-1-1 0,21 0 0,-21 0 15,22 0-15,-1-21 0,-21 0 0,21 0 16,1 0-16,-1 0 0,0 0 16,1-21-16,-1 0 0,0 21 0</inkml:trace>
  <inkml:trace contextRef="#ctx0" brushRef="#br0" timeOffset="56626.86">26649 5398 0,'21'-22'0,"-42"44"16,63-65-16,-42 22 0,0 0 0,-21 21 31,0 21-31,0 0 16,-22 0-16,22 1 0,0 20 0,0-21 15,0 21-15,-1-20 0,1 20 16,0 0-16,21-21 0,0 22 0,0-1 15,0-21-15,0 0 0,0 1 16,0-1-16,21 0 0,0 0 0,1-21 16,-1 0-16,0 0 0,21 0 0,-21 0 15,22 0-15,-1 0 0,0 0 16,1 0-16,-1-21 0,22 0 0,-22 0 16,0-22-16,22 22 15</inkml:trace>
  <inkml:trace contextRef="#ctx0" brushRef="#br0" timeOffset="58091.48">27326 5461 0,'0'0'0,"21"-21"0,-21 0 16,0 0-16,-21 21 16,21 21-1,-21 0-15,0 0 0,0 0 0,-1 0 16,1 1-16,0 20 0,21-21 16,-21 0-16,21 22 0,-21-22 0,21 21 15,0-21-15,0 0 0,0 22 0,0-22 16,21 0-16,0-21 0,0 21 15,0 0-15,1-21 0,-1 0 16,21 0-16,0 0 0,-20 0 16,20 0-16,0 0 0,1 0 0,-22 0 15,21-21-15,-21 21 0,0-21 0,1 0 16,-1-21-16,0 20 0,0-20 16,0 21-16,-21-21 0,0-1 0,0 1 15,0 0-15,0-1 0,0 1 16,0 21-16,0 0 0,0-22 0,-21 43 15,21-21-15,-21 0 0,0 21 0,0 0 16,-1 0-16,1 0 16,0 0-16,-21 21 0,21 0 0,-1 0 0,1 1 15,0-1-15,-21 21 16,42-21-16,-21 0 0,21 22 0,-22-22 16,22 0-16,0 0 0,0 0 0,0 1 15,0-1-15,0 0 16,22-21-16,-1 0 15,0 0 1,-21-21-16,21 21 0,0 0 16,-21-21-1,21 21-15,1 0 0,-1 0 16,0 0 0,0 0-16,0 0 0,0 0 15,1 0-15,20 0 0,-21 0 16,0-22-16,22 22 0,-1 0 15,0-21-15,1 21 0,-1-21 0,0 0 16,1 21-16,-1-21 0,0 0 16,1 21-16,-22-22 0,0 1 0,0 0 15,21 21-15,-42-21 0,22 0 16,-1 21-16,-42 0 31,-1 21-31,1 0 16,21 0-16,-21 0 0,21 1 0,-21-1 15,21 0-15,0 21 16,-21-21-16,21 1 0,0-1 0,0 0 16,0 0-16,0 0 0,0 0 15,0 1-15,21-1 0,0-21 0,0 0 16,0 21-16,1-21 0,20 0 0,-21 0 16,0 0-16,0 0 0,22-21 15,-22 21-15,21-21 0,-21-1 0,1 1 16,20 0-16,-21 0 0,21-21 15,-20 20-15,-1-20 0,0 21 0,0 0 16,0 0-16,0-22 0,-21 22 16,22 0-16,-22 0 0,-22 21 47,1 21-47,21 0 0,-21 0 15,0 0-15,21 1 0,-21-1 16,21 21-16,-21-21 0,-1 0 0,22 1 15,0-1-15,-21 0 0,0 0 16,0-21 0,21-21 15,0 0-15,21 0-16,-21-1 15,21 1-15,0 0 0,1 0 16,-1-21-16,0 42 0,0-22 0,0 1 15,0 21-15,1 0 16,-22 21-16,0 1 16,0-1-16,0 0 0,21 0 15,-21 0-15,21 0 0,0 22 0,-21-22 16,21 0-16,0 0 0,1 0 16,20 1-16,-21-1 0,21 0 0,-20-21 15,20 0-15,-21 0 0,21 0 16,1 0-16,-22 0 0,0 0 0,0 0 15,22-21-15,-22 0 0,0-1 16,0 1-16,-21 0 0,21-21 16,0-1-16,1 1 0,-1 0 0,0-1 15,0 1-15,0-21 0,0 20 16,1-20-16,-1 20 0,0-20 0,0-1 16,0 22-16,-21-21 0,0 41 15,21-20-15,-21 21 0,0 0 0,0 42 16,-21 0-1,0 0-15,0 22 0,0-22 16,0 21-16,-1 0 0,1 1 0,0-1 16,0 0-16,21 22 0,0-22 0,-21 1 15,21-1-15,0 0 0,0 1 16,0-1-16,0-21 0,0 21 16,0-20-16,0 20 0,0-21 0,21 0 15,0 0-15,0-21 16,0 22-16,1-22 0,-1 0 0,0 0 15,0 0-15,0-22 0,0 22 16,1-21-16,-1 0 0,0 0 0,0 0 16,0 0-16,0-1 0,1 1 15,-22 0-15,21-21 0</inkml:trace>
  <inkml:trace contextRef="#ctx0" brushRef="#br0" timeOffset="58295.36">29464 5355 0,'0'0'16,"-21"0"-16,0 0 0,21 21 0,0 1 16,21-22 15,0 0-31,0 0 0,0 0 16,0 0-16,1 0 0,-1 0 15,21 0-15,-21 0 0,22 0 0,-1 0 16,0-22-16,1 22 0,20-21 15,1 0-15,-1 0 0</inkml:trace>
  <inkml:trace contextRef="#ctx0" brushRef="#br0" timeOffset="58667.15">30924 5271 0,'0'0'0,"-84"-106"31,63 85-31,21-22 0,-22 22 16,22-21-16,0-1 0,0 22 15,0-21-15,22 0 0,-1-1 0,0 22 16,0 0-16,21 0 0,-20 0 16,20-1-16,0 22 0,1 0 15,-1 0-15,21 0 0,-20 0 0,-1 22 16,0-1-16,-20 21 0,20-21 15,-42 22-15,0-22 0,0 21 0,0 0 16,0 1-16,0-22 0,-21 21 16,0 1-16,-1-22 0,-20 0 0,21 21 15,0-21-15,-22 1 0,22-1 16,-21 0-16,21 0 0,0-21 0,-22 21 16,22 0-16,0 1 0,0-22 15,0 21-15,21 0 0,-22 0 16,22 0-16,-21 0 15,21 1-15,0-1 0</inkml:trace>
  <inkml:trace contextRef="#ctx0" brushRef="#br0" timeOffset="58916.01">30819 6054 0,'0'0'0,"21"63"31,0-63-31,0 0 0,0 0 15,0 0-15,1 0 16,-1 0-16,0-21 16,-21 0-16,21 21 0,-21-21 15,0 0-15,0-1 16,-21 22-16,0 0 16,0 0-16,-1 0 15,1 0-15,0 0 16,0 0-1</inkml:trace>
  <inkml:trace contextRef="#ctx0" brushRef="#br1" timeOffset="69995.32">2222 7493 0,'0'-21'16,"-21"21"-16,0-21 0,21 0 15,-21-1-15,21 1 0,0 0 16,0 0-16,-21 0 0,21 0 15,0-1-15,21 44 32,0-1-32,0 21 15,22-21-15,-22 22 0,21-1 16,-21 0-16,22 1 0,-22-1 0,0 21 16,0-20-16,0-1 0,0 0 15,1 22-15,-22-22 0,21 22 0,-21-22 16,0 0-16,0 1 0,0-22 15,0 21-15,0-21 0,0 1 0,0-1 16,0 0-16,0-42 31,0 0-15,0-1-16,0-20 16,0 21-16,0-21 0</inkml:trace>
  <inkml:trace contextRef="#ctx0" brushRef="#br1" timeOffset="70240.19">2794 7387 0,'0'0'0,"21"-42"0,21-85 31,-42 169-15,0-21 0,-21 1-16,0 20 15,0 0-15,0 1 0,0 20 0,-22-21 16,22 1-16,0 20 0,0-20 0,0-1 15,-1 0-15,1 1 0,0 20 16,0-21-16,21 1 0,-21-22 0,21 21 16,0 1-16,0-22 0,0 0 15,0 0-15,21-21 16,0 0-16,0 0 16</inkml:trace>
  <inkml:trace contextRef="#ctx0" brushRef="#br1" timeOffset="71651.38">3344 7811 0,'21'0'0,"-21"-22"0,22 1 16,-22 0 0,0 0-16,0 0 15,0 0-15,0-1 16,0 1-16,0 0 0,-22 0 0,22 0 15,-21 0-15,0-1 0,0 1 16,0 0-16,0 21 0,-1-21 0,1 21 16,0 0-16,0 0 15,-21 21-15,20 0 0,1 0 16,0 1-16,0-1 0,0 21 0,21-21 16,-21 22-16,21-1 0,-22-21 15,22 21-15,0 1 0,0-1 0,0-21 16,0 22-16,0-22 0,0 21 0,0-21 15,0 0-15,0 1 0,22-22 16,-1 21-16,0-21 0,0 0 16,0 0-16,0 0 15,1-21-15,-1-1 0,0 1 0,0 0 16,-21 0-16,21 0 0,0 0 16,1-22-16,-1 22 0,0-21 15,-21 21-15,0-22 0,21 22 0,-21-21 16,0 21-16,0-1 0,0-20 15,0 21-15,0 0 0,0 0 0,0-1 16,0 44 0,0-1-1,0 0-15,0 0 0,0 21 0,-21-20 16,21-1-16,0 21 0,0-21 16,0 22-16,0-22 0,0 21 0,0 0 15,0-20-15,0-1 0,21 21 16,0-21-16,0 0 0,1 1 0,-1-22 15,0 21-15,0-21 0,0 0 16,0 0-16,22 0 0,-22 0 16,0 0-16,21-21 0,-20-1 0,-1 22 15,0-21-15,21 0 0,-21 0 16,1-21-16,-1 20 0,0 1 0,0 0 16,0-21-16,0 21 0,-21-22 0,0 22 15,22-21-15,-22 21 0,0-1 16,0 1-16,0 0 0,0 0 0,0 0 15,0 0-15,-22 21 16,1 0-16,0 0 172,0 0-156,0 21-16,21 0 15,-21 0-15,-1 0 16,22 0-16,0 1 15,0-1-15,0 0 16,0 0 0,22-21-16,-1 0 15,0 0-15,0 0 0,0 0 0,0 0 16,1-21-16,-1 0 0,0 21 16,0-21-16,0 21 15,-21 21 16,0 0-15,-21 0-16,21 0 0,0 0 16,-21 1-16,21-1 0,-21 0 15,21 0-15,0 0 0,0 0 0,0 1 16,0-1-16,0 0 16,21-21-16,0 0 15,0 0-15,0 0 0,1 0 0,-22-21 16,21 21-16,0-21 0,0-1 15,0 1-15,0 21 0,1-21 0,-1 0 16,-21 0-16,21 0 0,0-1 16,0 1-16,0 0 0,-21 0 0,0 0 15,22 0-15,-1-1 16,-21 44 0,0-1-1,0 0-15,0 0 0,0 0 0,0 0 16,0 1-16,0-1 0,0 0 15,0 21-15,0-21 0,0 1 0,0-1 16,0 0-16,0 0 0,0 0 0,0 0 16,21-21-16,0 0 15,0 0-15,0 0 0,1 0 16,-1 0-16,0-21 0,0 0 16,-21 0-16,21 0 15,-21 0-15,0-1 16,0-20-16,0 21 0</inkml:trace>
  <inkml:trace contextRef="#ctx0" brushRef="#br1" timeOffset="71827.28">4403 7408 0,'0'0'0,"-43"0"31,22 0-31,0 0 0,21 22 16,0-1-1,0 0-15,0 0 16,21-21 0,0 0-16,0 21 0</inkml:trace>
  <inkml:trace contextRef="#ctx0" brushRef="#br1" timeOffset="72871.69">5038 7811 0,'21'0'0,"0"0"16,-21-22-1,0 1-15,21 21 0,-21-21 16,0 0-16,0 0 0,0 0 16,0-1-16,0 1 0,0 0 15,0 0-15,-21 0 0,0 0 0,0-1 16,-1 1-16,1 21 0,0 0 0,-21 0 15,21 0-15,-1 0 0,-20 0 16,21 21-16,0 22 0,-22-22 0,22 21 16,-21-21-16,21 22 0,0-1 15,-1 0-15,1 1 0,0-22 0,21 21 16,-21 1-16,21-1 0,0-21 0,0 0 16,21 0-16,0 1 15,0-1-15,1-21 0,-1 0 0,21 0 16,-21 0-16,22 0 0,-1-21 0,-21-1 15,21 1-15,-20 0 0,20 0 16,-21 0-16,21 0 0,-20-22 0,-1 22 16,0 0-16,0-21 0,0 20 0,-21-20 15,0 21-15,0-21 0,0 20 16,0-20-16,0 21 0,0 0 0,0 0 16,0-1-16,0 44 15,0-1-15,0 0 16,-21 21-16,21-21 0,-21 1 0,21 20 15,0 0-15,0-21 0,0 22 16,0-22-16,0 21 0,0-21 16,0 1-16,21-1 0,-21 0 0,21 0 15,0 0-15,1-21 0,-1 0 16,21 0-16,-21 0 0,22 0 0,-22 0 16,21 0-16,-21-21 0,22 0 0,-1-21 15,-21 20-15,21 1 0,1 0 16,-22-21-16,21 21 0,-21-22 0,1 1 15,-1 21-15,0-43 0,-21 22 0,0 0 16,21-22-16,-21 22 0,0-22 16,0 22-16,0-22 0,0 22 0,0 21 15,-21-21-15,21 20 0,-21 22 16,21 22 0,0-1-16,-21 21 0,21 0 0,0 1 15,0-1-15,0 0 0,0 22 0,0-22 16,-22 1-16,22 20 0,-21-21 15,21 1-15,0-22 0,0 21 0,-21 1 16,21-1-16,-21-21 0,21 0 0,-21 22 16,21-22-16,-21 0 0,21 0 15,0 0-15,0-42 32,0 0-32,0 0 15,0 0-15,0-1 0,21 1 0,0 0 16,0-21-16,0 21 0,22-22 0,-1 22 15,-21 0-15,21-21 0,1 20 16,-1 1-16,0 21 0,1 0 0,-1 0 16,0 0-16,-20 0 0,20 0 0,-21 21 15,0 1-15,0-1 0,1 0 16,-22 0-16,0 0 0,0 0 0,0 1 16,0 20-16,-22-21 0,-20 0 0,21 22 15,-21-22-15,-1 0 0,1 21 16,0-21-16,-22 1 0,22-1 0,-1 0 15,1-21-15,0 21 0,-1-21 16,22 0-16,-21 0 0,21 0 16,0 0-16,-1 0 0,22-21 15,0 0-15,0 0 0,0-1 16,22 1-16,-1 0 0,0-21 16,21 21-16,1-22 0</inkml:trace>
  <inkml:trace contextRef="#ctx0" brushRef="#br1" timeOffset="73147.57">6646 7281 0,'0'0'0,"0"-21"0,0 0 0,0 0 16,0 42 0,0 0-1,-21 0-15,0 22 0,21-1 16,-21 0-16,0 1 0,21 20 0,0-20 15,-22-1-15,1 21 0,21-20 0,-21-1 16,21-21-16,-21 22 0,21-1 16,-21-21-16,21 21 0,0-20 0,0-1 15,0 0-15,0 0 0,-21-21 16,21 21-16,21-21 16,0-21-1,0 0-15,0 21 0,0-21 16,1 0-16</inkml:trace>
  <inkml:trace contextRef="#ctx0" brushRef="#br1" timeOffset="73799.2">6816 7811 0,'21'0'32,"0"0"-32,0 0 15,0 0-15,0 0 0,1 0 16,-1 0-16,0-22 0,0 1 15,0 21-15,0 0 0,22-21 0,-22 21 16,0-21-16,-21 0 0,21 21 16,-21-21-16,21-1 0,-21 1 0,0 0 15,0 0-15,0 0 16,-21 21-16,0 0 16,0 0-16,0 21 0,0-21 15,-1 21-15,1 0 0,0 0 16,-21 22-16,21-22 0,-1 0 0,1 0 15,0 22-15,0-22 0,0 0 0,21 21 16,0-21-16,-21 1 16,21-1-16,0 0 0,0 0 0,0 0 0,21 0 15,0 1-15,0-22 0,0 0 16,22 0-16,-22 0 0,21 0 16,0 0-16,1 0 0,-1 0 0,0-22 15,1 1-15,-1 21 0,0-21 0,1-21 16,-1 21-16,0-1 0,-20 1 15,20 0-15,-21-21 0,0 21 0,22-22 16,-22 22-16,-21-21 0,21-1 0,-21 22 16,21-21-16,-21 21 0,0 0 15,-21 21 1,0 0-16,0 21 0,21 0 16,-22 21-16,22-21 0,-21 1 15,21-1-15,0 21 0,0-21 0,0 0 16,0 1-16,0-1 0,21 0 15,1 0-15,-1 0 0,0 0 0,0 1 16,21-1-16,-20 0 0,-1 0 16,0 0-16,21-21 0,-42 21 0,0 1 15,-21-1 1,0-21 0,-21 0-16,20 0 0,1 0 0,0 0 15,0 0-15,0 0 0,0 0 0,-1 0 16,1 0-16,0 0 15,0 0-15,0-21 0,-22 21 16</inkml:trace>
  <inkml:trace contextRef="#ctx0" brushRef="#br1" timeOffset="74335.03">2815 8721 0,'-63'0'16,"20"0"-16,149 0 0,-275 0 0,126 0 0,22 0 15,-21 0-15,21 0 0,0 0 16,21-21-16,21 21 16,21 0-16,-21 0 15,22 0-15,20 0 0,-21 0 0,22 0 16,-1 0-16,22 0 0,-21 0 0,41 0 16,-20 0-16,42 0 15,0-22-15,0 22 0,21 0 0,0 0 16,1 0-16,41-21 0,-21 21 0,22 0 15,-1 0-15,1-21 0,-1 21 16,22-21-16,0 21 0,-22 0 0,22 0 16,-22-21-16,22 21 0,-21 0 0,-1-21 15,-21 21-15,22 0 0,-43 0 16,21-22-16,-20 22 0,-1 0 0,-42-21 16,21 21-16,-43 0 0,1 0 0,0 0 15,-43 0-15,0 0 0,1 0 16,-22 0-16,0 0 0,0 0 0,0 0 15,-21 21 1,21-21 15</inkml:trace>
  <inkml:trace contextRef="#ctx0" brushRef="#br1" timeOffset="75067.13">12827 7239 0,'-21'-21'0,"42"42"0,-42-84 16,0 41-16,21 1 0,0 0 15,0-21-15,0 21 0,0-1 0,0 1 16,0 0-16,0 0 0,0 0 16,0 0-16,0-1 15,0 44 17,21-1-32,-21 0 0,0 21 15,21-21-15,-21 43 0,0-22 0,21 22 16,-21-1-16,21 22 0,-21-22 0,0 22 15,21 0-15,-21 21 16,0-22-16,0 22 0,0 21 0,0-21 16,0 21-16,0 0 0,-21 21 0,0 0 15,0 0-15,0 1 0,21-1 16,-21 21-16,-1 0 0,1 1 0,0-1 16,0 22-16,0-1 0,0-21 0,-1 22 15,22-1-15,0 22 0,-21-21 0,21-1 16,-21 22-16,21-22 0,0 22 15,0-22-15,0 22 0,-21-21 0,21 20 16,0 1-16,0-22 0,0 22 0,0-21 16,0 20-16,0-20 0,0 20 15,21-20-15,0-1 0,0 1 16,-21-1-16,22-20 0,-1 20 0,0-20 16,0-1-16,0-21 0,0 21 0,1-42 15,-1 22-15,0-22 0,-21 0 16,0-22-16,0 1 0,0 0 0,0-21 15,0-22-15,0 22 0,0-43 16,0 1-16,0-22 0,0 0 0</inkml:trace>
  <inkml:trace contextRef="#ctx0" brushRef="#br1" timeOffset="75974.61">14986 6731 0,'0'0'0,"0"-21"0,0 0 16,0 42 0,0 0-1,0 0-15,0 0 0,0 22 0,21-1 16,-21-21-16,0 22 0,0-1 16,0 21-16,0-20 0,0-1 0,0 22 15,-21-22-15,0 21 0,21-20 0,-21 20 16,-1-20-16,1-1 0,21 0 15,-21-21-15,21 22 0,-21-22 0,21 0 16,-21 0-16,21 0 0,0 1 16,0-44 15</inkml:trace>
  <inkml:trace contextRef="#ctx0" brushRef="#br1" timeOffset="76595.25">14626 6985 0,'21'21'0,"-42"-42"0,21 0 0,-21 0 16,0 0-16,21-1 0,-21 22 0,21-21 16,0 0-16,0 0 0,0 0 15,21 0-15,0-1 16,0 22-16,21-21 0,-20 0 0,20 21 15,0-21-15,1 21 0,20 0 16,-21 0-16,22 0 0,-22 21 0,22 0 16,-22 22-16,22-22 0,-22 21 0,0 0 15,-21 1-15,22-1 0,-43 0 16,21 22-16,-21-22 0,0 22 0,0-22 16,0 0-16,0 1 0,-21-1 15,0 0-15,-1 1 0,1-22 0,21 0 16,-21 21-16,21-20 0,-21-22 0,21 21 15,-21-21-15,21-21 32,0-1-17,0 1-15,0-21 0,21 21 16,0-22-16,0 1 0,0-21 0,22 20 16,-22 1-16,21-22 0,1 22 15,-1-21-15,0 20 0,1 1 0,-1 0 16,0-1-16,1 1 0,-22 21 0,21 0 15,0 21-15,1 0 0,-22 0 16,0 21-16,21 0 0,-20 0 0,-1 0 16,0 22-16,-21-1 0,0-21 0,21 21 15,-21 1-15,0-1 0,0 0 16,0 1-16,0-1 0,0 0 16,-21 1-16,0-22 0,0 21 0,21-21 15,-22 22-15,1-22 0,21 0 16,-21 0-16,21 0 0,0-42 47,21 0-47,-21 0 15,21 0-15,1 0 0,-22-1 0</inkml:trace>
  <inkml:trace contextRef="#ctx0" brushRef="#br1" timeOffset="76967.03">16150 7239 0,'0'21'0,"0"0"16,21-21-16,-21 22 0,21-1 31,1-21-31,-1 0 16,0 0-16,0 0 0,21 0 0,-20 0 16,-1-21-16,21 21 0,-21-22 15,0 1-15,1 21 0,-1-21 0,21 0 16,-42 0-16,21 0 0,-21-1 15,0 1-15,0 0 16,0 0-16,-21 21 16,0 0-16,0 0 0,0 0 0,-1 0 15,1 21-15,-21 0 0,21 22 16,0-22-16,-22 21 0,22-21 0,0 22 16,0-1-16,0-21 0,21 21 0,0-20 15,0 20-15,0-21 0,0 0 16,0 0-16,21 1 0,0-22 0,0 21 15,0-21-15,22 0 0,-22 0 16,21 0-16,-21 0 0,22 0 0,-1 0 16,-21 0-16,21-21 0,1 21 15,-22-22-15,21 1 0,-21 0 0</inkml:trace>
  <inkml:trace contextRef="#ctx0" brushRef="#br1" timeOffset="77230.89">17124 6858 0,'0'0'0,"21"-42"0,-21-1 0,0 22 16,0 0-16,0 0 0,0 42 16,0 0-1,-21 0-15,21 22 0,-21-22 0,-1 21 16,22 1-16,0-1 0,0 0 0,-21 1 16,21-1-16,-21 21 15,21-20-15,0-1 0,-21 0 0,21 1 16,-21-1-16,21-21 0,-21 22 0,21-22 15,0 21-15,0-21 0,0 0 16,0 1-16,21-22 31,0 0-31,21-22 0,-21 22 16,1-21-16,20 0 0</inkml:trace>
  <inkml:trace contextRef="#ctx0" brushRef="#br1" timeOffset="77719.61">17695 6773 0,'0'0'0,"0"-42"0,0 21 16,0-21-16,0 20 0,-21 22 15,0 0-15,0 22 16,0-1-16,21 0 16,-22 21-16,22 1 0,-21-1 0,21 0 15,0 22-15,0-22 0,0 0 0,-21 1 16,21 20-16,-21-20 0,21-1 15,-21 0-15,21 1 0,0-1 0,-21-21 16,21 0-16,-22 22 0,22-22 0,0 0 16,0 0-1,-21-21 1,21-21 0,0 0-16,0 0 15,0-1-15,0 1 0,0-21 0,0 21 16,21-22-16,1 1 0,-1 21 15,0-21-15,0-1 0,0 22 0,22-21 16,-22 21-16,21-1 0,-21 1 0,22 0 16,-22 21-16,21 0 0,-21 0 15,0 21-15,1 22 0,-1-22 0,0 0 16,-21 21-16,0 1 0,0-1 0,0 0 16,0-21-16,0 22 0,0-1 15,0-21-15,0 22 0,0-22 16,0 0-16,0 0 0,0 0 0,0 0 15,0 1-15,-21-22 0,21 21 16,-21-21-16,21-21 31,0-1-31</inkml:trace>
  <inkml:trace contextRef="#ctx0" brushRef="#br1" timeOffset="77940.49">17103 7070 0,'-22'0'0,"44"0"0,-65 0 16,22 21-16,42-21 31,0 0-31,22 0 0,-22 0 16,21 0-16,1 0 0,-1 0 15,0 0-15,1 0 0,-22 0 0,21 0 16,0 0-16,-20 0 0,20 0 16</inkml:trace>
  <inkml:trace contextRef="#ctx0" brushRef="#br1" timeOffset="78431.23">18500 7239 0,'-43'-21'31,"22"0"-31,0 21 0,0 0 16,0 0-16,-1 0 0,1 0 16,0 0-16,0 0 0,0 21 15,0-21-15,-1 21 0,1 21 0,0-20 16,0-1-16,21 21 0,-21-21 15,21 22-15,0 84 16,0-106-16,0 0 0,21 0 16,0 0-16,0 0 0,0 1 15,22-22-15,-22 0 0,21 21 0,1-21 16,-22 0-16,21 0 0,0 0 0,1-21 16,-22 21-16,21-22 0,-21 1 15,22 0-15,-22 0 0,0 0 0,21 0 16,-20-1-16,-22-20 0,21 21 0,-21-21 15,0-1-15,0 22 16,0-21-16,0-1 0,-21 1 0,-1 21 16,1 0-16,0 0 0,0-1 15,-21 1-15,20 21 0,1 0 0,-21 0 16,21 0-16,-22 0 0,1 0 0,21 21 16,-21 1-16,20-1 0,1-21 15,21 42-15,0-21 0,0 0 0,0 1 16,0-1-16,0 0 0,21 0 15,22 0-15,-22 0 0,21-21 0,1 22 16,-1-1-16</inkml:trace>
  <inkml:trace contextRef="#ctx0" brushRef="#br1" timeOffset="79263.66">19473 7345 0,'0'0'0,"21"-21"0,1-22 16,-1 22-16,0-21 0,-21 21 0,0-22 15,0 22-15,0 0 0,0 0 0,0 0 16,-21 0-16,21-1 0,-21 22 16,-22 0-16,22 0 0,0 0 0,-21 22 15,20-1-15,1 0 0,-21 0 0,21 21 16,-22 1-16,22-22 0,0 21 16,0 1-16,0-1 0,0 0 15,21 1-15,0-1 0,0-21 16,0 21-16,0-20 0,0-1 0,21 0 15,0 0-15,0 0 0,0-21 16,0 0-16,1 0 0,-1 0 16,0 0-16,21 0 0,-21-21 0,1 21 15,-1-21-15,0-21 0,0 20 0,0 1 16,0-21-16,1 0 0,-1-22 16,0 22-16,-21-22 0,21 1 0,0-1 15,0 22-15,-21-22 0,0 1 16,22 21-16,-22-22 0,21 1 0,-21 20 15,0 1-15,0 0 0,0 20 16,0 1-16,0 0 0,0 42 16,-21 0-1,-1 22-15,22-1 0,-21 0 0,0 1 16,21-1-16,0 0 0,-21 22 16,21-22-16,0 22 0,0-1 0,0-20 15,0 20-15,0-21 0,0 1 16,21-1-16,-21 0 0,21 1 0,0-22 15,-21 0-15,22 0 0,-1 0 16,0-21-16,0 0 0,0 0 0,0 0 16,1 0-16,-1 0 0,0-21 0,21 0 15,-21 21-15,1-42 0,20 21 16,-21-1-16,21 1 0,1-21 16,-22 21-16,21-22 0,-21 1 0,1 21 15,-1-21-15,0 20 0,-21-20 16,0 21-16,0 0 0,-21 21 15,0 0 1,-1 21-16,1-21 0,0 42 16,21-21-16,-21 1 0,21-1 0,0 21 15,0-21-15,0 0 0,0 1 16,0 20-16,21-21 0,0 0 0,0 0 16,1 1-16,-1-1 0,0-21 15,0 21-15,0-21 16,-21 21-16,0 0 15,-21 0 17,0-21-32,0 0 0,0 0 15,-1 0-15,1 0 0,0 0 16,0 0-16,0 0 16,0 0-16,-1 0 0,-20 0 15,21 0-15,-21 0 0</inkml:trace>
  <inkml:trace contextRef="#ctx0" brushRef="#br1" timeOffset="79887.3">15557 8170 0,'0'0'0,"-21"0"0,0 0 0,0-21 15,0 21-15,0 0 0,-1-21 0,1 21 16,0 0-16,0 0 0,0 0 15,0-21-15,-1 21 16,22-21 47,22 21-63,-1-21 0,21 21 0,0 0 0,1-22 15,-1 22-15,43-21 0,-22 0 0,22 21 16,21-21-16,0 21 15,42-21-15,0 0 0,0 21 0,21 0 16,1-22-16,-1 22 0,22 0 0,-1 0 16,1-21-16,-22 21 0,21 0 15,1 0-15,-1-21 0,1 21 0,-22-21 16,-21 21-16,22 0 0,-22-21 16,21 21-16,-21 0 0,1 0 0,-1 0 15,-21 0-15,0 0 0,-21 0 0,-1 0 16,-20 0-16,0 21 0,-22-21 15,1 21-15,-22-21 0,-21 0 16,22 0-16,-22 0 0,-21 21 16,-21-21 15,-1-21-31,22 0 16,-21 21-16,0-21 0,0 21 15,0 0-15</inkml:trace>
  <inkml:trace contextRef="#ctx0" brushRef="#br1" timeOffset="80027.22">20235 7916 0,'0'0'0,"-21"22"0,21-1 16,-21-21-16,0 21 0,21 0 16,0 0-1,-21-21-15,21 21 0,-22-21 16,1 22-16</inkml:trace>
  <inkml:trace contextRef="#ctx0" brushRef="#br1" timeOffset="88499.63">15134 9377 0,'-21'0'0,"0"0"16,42 0-1,0-21 1,0 21-16,0-21 0,1-1 0,20 1 16,-21 21-16,21-21 0,1 0 15,-22 0-15,21 0 0,-21-22 16,1 22-16,-1 0 0,-21 0 0,0 0 15,0-1-15,-21 1 0,-22 21 16,22 0-16,-42 0 0,20 0 16,-20 0-16,-1 21 0,1 1 0,-1-22 15,1 21-15,-1 21 0,22-21 16,0 0-16,-1 1 0,1 20 0,21-21 16,0 0-16,-1 0 0,22 1 0,0-1 15,0 21-15,0-21 0,22 0 0,-1 1 16,21-1-16,0 21 0,1-21 15,-1 22-15,0-1 0,22-21 16,-22 21-16,1 1 0,-1-1 0,0-21 16,1 22-16,-22-1 0,0-21 15,-21 21-15,0-20 0,0 20 0,-21-21 16,0 0-16,-22 0 0,1 1 0,-22-1 16,22 0-16,-21 0 0,-1-21 15,22 0-15,-22 0 0,1 0 0,20 0 16,-20 0-16,21-21 0,-1 0 0,1 0 15,0-1-15,20 1 0,-20 0 16,21 0-16,21 0 0,0-22 16,0 22-16,0-21 0,0 21 0,0 0 0,0-1 15,21 1-15,0 0 0,0 0 16,22 0-16,-1 21 0,-21-21 16,22 21-16,-1 0 0,0-22 0</inkml:trace>
  <inkml:trace contextRef="#ctx0" brushRef="#br1" timeOffset="88972.36">15727 9525 0,'0'21'15,"-21"-21"1,-1 21-16,1 22 0,21-22 15,-21 21-15,0-21 0,21 22 0,-21-22 16,0 21-16,21-21 0,0 1 0,-22 20 16,22-21-16,-21 0 0,21 0 15,0 1-15,0-1 0,0 0 0,0 0 16,21-21-16,1 0 16,-1 0-16,0 0 0,0 0 15,0-21-15,0 21 0,22-21 16,-22 0-16,0-1 0,0 1 0,0-21 0,1 21 15,-1-22-15,0 22 0,0-21 16,-21 21-16,21-22 0,-21 22 16,21 0-16,-21 0 0,0 0 0,0 42 31,0 0-31,0 0 16,-21 22-16,21-22 0,-21 21 0,0-21 15,21 0-15,0 22 0,0-22 16,-21 0-16,21 21 0,0-20 0,0-1 15,0 0-15,0 0 0,21-21 32,0 0-32,0 0 0,0 0 0,22-21 15,-22 0-15,21 0 0,1-1 16</inkml:trace>
  <inkml:trace contextRef="#ctx0" brushRef="#br1" timeOffset="89479.07">16446 9313 0,'0'0'0,"0"-42"0,0 0 16,0 21-16,0-1 0,-21 1 0,21 0 16,-21 21-16,0 0 15,21 21-15,-21 22 0,21-22 16,-21 21-16,21 0 0,-22 1 16,22-1-16,0 22 0,0-22 0,-21 0 15,21 22-15,-21-22 0,21 0 0,-21 1 16,21-1-16,0 0 0,0-20 15,0 20-15,0-21 0,0 0 16,0 0-16,0 1 0,-21-1 0,21 0 16,-21-21-1,-1 0 1,1-21-16,21 0 16,0-1-16,0 1 15,0 0-15,0 0 0,0-21 0,43 20 16,-22 1-16,0 0 0,21 0 15,1 0-15,-1 0 0,0-1 16,1 1-16,-1 21 0,0 0 0,1 0 16,-22 0-16,0 0 0,21 21 0,-21 1 15,-21-1-15,22 0 0,-22 0 16,0 0-16,0 0 0,0 1 0,0-1 16,0 0-16,-22 0 0,1 0 0,0-21 15,-21 21-15,21 1 0,-22-1 0,22-21 16,-21 21-16,-1-21 0,22 0 15,-21 21-15,0-21 0,20 0 0,1 0 16,-21 0-16,21 0 0,0 0 0,21-21 47,42 0-47,-21 0 0</inkml:trace>
  <inkml:trace contextRef="#ctx0" brushRef="#br1" timeOffset="100575.66">2540 9864 0,'21'0'32,"0"0"-17,-21 21 1,0-42 78</inkml:trace>
  <inkml:trace contextRef="#ctx0" brushRef="#br1" timeOffset="101839.47">2561 10033 0,'-21'0'78,"0"0"-78,0 0 15</inkml:trace>
  <inkml:trace contextRef="#ctx0" brushRef="#br1" timeOffset="103567.09">2498 9927 0,'0'-21'32,"21"21"-1,-21-21-31,0 0 15,0 0 1,0-1-16,0 1 16,0 0-1,0 0-15,-21 0 0,-1 21 16,-20-21-16,21-1 16,-21 22-16,20 0 0,-20 0 0,21 0 0,-21 0 15,-1 0-15,22 0 0,-21 0 16,21 22-16,-1-1 0,-20 0 15,21 21-15,0-21 0,0 22 16,-1-1-16,1-21 0,21 22 0,0-1 16,0 0-16,-21 1 0,21-22 15,0 21-15,0-21 0,0 22 0,0-22 16,0 0-16,21 0 0,0 0 16,1 0-16,-1 1 0,0-22 0,0 0 15,0 0-15,22 0 0,-1 0 16,0-22-16,1 1 0,-1 0 15,0 0-15,22 0 0,-22 0 16,0-22-16,22 1 0,-22 21 0,1-22 16,-1-20-16,-21 21 0,21-22 0,-20 22 15,-1-22-15,-21 1 0,0-1 16,21 1-16,-21 20 0,0-20 0,0 21 16,0-1-16,0 1 0,0 21 15,0 0-15,-21-1 0,21 1 0,-21 21 16,-1 0-1,22 21-15,-21 1 0,0 20 16,21-21-16,0 43 0,0-22 0,-21 21 16,21-20-16,-21 20 0,21 1 15,0-1-15,0-20 0,0 20 16,0-21-16,0 1 0,0-1 0,0 0 16,0-20-16,0 20 0,21-21 15,-21 0-15,21-21 0,0 21 0,0-21 16,1 0-16,-1 0 0,0 0 15,0 0-15,0 0 0,0-21 16,1 21-16,-1-21 0,-21 0 16</inkml:trace>
  <inkml:trace contextRef="#ctx0" brushRef="#br1" timeOffset="104231.71">3048 10012 0,'21'0'0,"0"0"15,0 0-15,1 0 0,-1 0 16,-21-21-16,21 0 0,0 21 16,-21-22-16,21 1 0,-21 0 0,21 0 15,-21 0-15,0 0 0,0-1 16,0 1-16,-21 21 15,0 0-15,0 0 0,0 0 16,0 21-16,-1 1 16,1-1-16,0 0 0,0 0 0,0 0 15,0 22-15,-1-22 0,22 21 16,0-21-16,-21 22 0,21-22 0,0 0 16,0 0-16,0 0 0,21 0 15,1 1-15,-1-22 0,0 0 0,0 21 16,21-21-16,-20 0 0,20 0 15,0 0-15,1 0 0,-1-21 0,0-1 16,1 22-16,-1-21 0,0 0 0,1 0 16,-1 0-16,0 0 0,-21-1 15,1-20-15,-1 21 0,0 0 16,0 0-16,-21-1 0,21-20 16,-21 21-16,0 0 0,0 0 15,0 42 16,-21 0-31,21 0 0,-21 21 0,21-20 16,0 20-16,0 0 0,0 1 16,-21-1-16,21 0 0,-21 22 0,21-1 15,-22 1-15,22-1 0,0 1 16,0 20-16,-21-20 0,21 21 0,-21-22 16,0 1-16,21 20 0,0-20 15,-21 20-15,0-20 0,21 21 16,-22-22-16,22-21 0,0 22 0,0-22 15,0-21-15,0 22 0,0-22 0,22-21 32,-22-42-32,21 20 15,-21-20-15,0 0 0,0-1 0,21-20 16,-21 21-16</inkml:trace>
  <inkml:trace contextRef="#ctx0" brushRef="#br1" timeOffset="104520.6">3619 10224 0,'-21'-43'16,"42"86"-16,-42-128 0,0 43 0,21-1 16,0 1-16,0 21 0,0 0 0,0-1 15,0 1-15,0 0 0,0 0 0,21 21 16,0 0-16,1 0 0,-1 0 16,0 0-16,21 0 0,-21 0 0,1 0 15,20 21-15,-21 0 0,-21 0 16,21 1-16,-21-1 0,0 21 0,0-21 15,0 0-15,0 1 0,-21 20 16,0-21-16,-21 0 0,20 0 0,1 1 16,-21-1-16,21-21 0,0 21 0,-22-21 15,22 0 1,42-21 15,0 0-31,1 21 0,20-22 0,-21 1 16</inkml:trace>
  <inkml:trace contextRef="#ctx0" brushRef="#br1" timeOffset="105251.18">4106 9970 0,'0'0'16,"0"21"0,-21 0-16,21 0 15,0 0-15,-21 0 0,0 1 16,21-1-16,0 21 0,0-21 15,0 0-15,0 1 16,0-1-16,0 0 0,0 0 0,21 0 16,0-21-16,0 0 15,0 0-15,1 0 0,-1 0 16,0 0-16,0-21 0,0 0 0,0 0 16,1 21-16,-1-21 0,0-1 15,0 1-15,0 0 0,0 0 16,1 0-16,-22-22 0,0 22 0,0 0 15,0 0-15,0-21 0,-22 20 16,1 1-16,0 21 0,0-21 0,-21 21 16,20 0-16,1 0 0,0 0 15,0 0-15,0 0 0,0 21 0,-1 0 16,1-21-16,0 22 0,0-1 16,21 21-16,0-21 0,0 0 0,0 1 15,0-1-15,0 0 0,21-21 0,0 21 16,0 0-16,1-21 0,-1 0 15,0 21-15,21-21 0,-21 0 0,1 0 16,20 0-16,0 0 16,-21 0-16,22-21 0,-1 0 0,0 21 0,1-21 15,-1 0-15,0 0 0,1-1 0,-22 1 16,21 0-16,-21 0 16,1 0-16,-1 0 0,-21-1 15,-21 22 1,-1 22-1,1-22-15,21 21 0,-21 0 0,0 0 16,21 0-16,0 0 16,0 1-16,0-1 0,21 0 0,0-21 15,0 21-15,1 0 0,-1 0 16,0 1-16,0-1 0,0-21 16,-21 21-16,0 0 0,0 0 15,-21-21 1,0 0-16,0 0 15,0 0-15,-1 0 0,1 0 0,0 0 16,0 0-16,0-21 0,21 0 16,0 0-16,0 0 15,21-1-15,-21 1 16,21 0-16,0 0 0,0 0 0,22 0 16,-22-1-16,0 22 0,21-21 0</inkml:trace>
  <inkml:trace contextRef="#ctx0" brushRef="#br1" timeOffset="105432.07">5101 9991 0,'21'0'0,"0"63"16,-21-42 0,0 1-16,0-1 0,0 0 15,0 0-15,-21 0 16,0 0-16,0 1 0,21-1 16,-21-21-1,21 21-15,0-42 31,21 0-31,-21-1 16,0 1-16</inkml:trace>
  <inkml:trace contextRef="#ctx0" brushRef="#br1" timeOffset="105603.98">5143 9779 0,'0'0'0,"0"-21"15,0 0-15,-21 0 0,0 21 31,21-22-31,-21 22 0,21 22 32,0-1-17,21-21-15,0 0 16</inkml:trace>
  <inkml:trace contextRef="#ctx0" brushRef="#br1" timeOffset="106239.35">5630 9504 0,'0'-21'0,"0"42"0,0-63 0,-21 42 0,0-22 15,0 1-15,0 21 0,-1 0 16,1 0-16,0 0 16,0 21-16,21 1 0,0 20 0,0-21 15,-21 43-15,21-22 0,-21 0 16,21 22-16,-22-22 0,22 0 0,0 22 15,0-22-15,-21 1 0,21-1 16,-21 0-16,21-21 0,0 1 16,0 20-16,0-21 0,0 0 0,0 0 15,0 1-15,21-22 16,0 0-16,1 0 0,-1 0 0,21 0 16,-21 0-16,22-22 0,-22 1 0,21 0 15,-21 0-15,22 0 0,-22 0 16,21-1-16,-21 1 0,0 0 0,22-21 15,-22 21-15,0-1 0,0 1 16,-21 0-16,21 21 16,-21 21-16,0 0 15,-21 1-15,21 20 16,-21-21-16,0 0 0,21 0 16,0 1-16,0-1 0,0 0 0,0 0 15,0 0-15,0 0 16,0 1-16,21-22 0,0 0 15,0 0-15,22 0 0,-22 0 16,0 0-16,0 0 0,22 0 16,-22-22-16,0 1 0,0 21 0,0-21 15,0 0-15,1 0 0,-22 0 0,0-1 16,0-20-16,0 21 0,0 0 16,0 0-16,0-1 0,0 1 15,-22 0-15,1 0 0,0 21 0,0 0 16,-21 0-16,20 0 0,1 0 15,0 0-15,-21 0 0,21 0 0,-1 21 16,1-21-16,0 0 0,-21 21 16,21-21-16,-1 0 0,1 21 0,0-21 15,0 0-15,-21 0 0,20 0 0,1 0 16,0 0-16,-21 0 0,21 0 16</inkml:trace>
  <inkml:trace contextRef="#ctx0" brushRef="#br1" timeOffset="106399.26">5270 9864 0,'22'-21'32,"-1"21"-32,21 0 0,-21 0 15,22 0-15,-1 0 0,0-22 0,1 22 16,20 0-16,-21 0 0,22-21 0,-22 21 16,22 0-16,-22 0 0,0-21 15,1 21-15,-1-21 0,-21 21 0,0 0 16,22-21-16</inkml:trace>
  <inkml:trace contextRef="#ctx0" brushRef="#br1" timeOffset="107002.91">7218 9906 0,'-43'0'16,"86"0"-16,-107 0 0,22 0 0,21 0 0,0 0 15,-1 0-15,44 0 31,-1 0-31,21-21 0,0 21 0,1 0 16,20 0-16,1 0 0,-1 0 16,1-21-16,20 21 0,-20 0 0,21 0 15,-1-21-15,-20 21 0,-1-22 0,1 22 16,-22 0-16,0 0 0,-20-21 16,-1 21-16,0 0 0,-21-21 15,-21 21 1,-22-21-16,22 21 0,-21-21 0,21 21 15,-22 0-15,22-21 0,0-1 16,0 22-16,0-21 0,21 0 16,0 0-16,21 21 15,-21-21-15,21 21 16,0 0-16,22 0 0,-22 0 0,0 0 16,0 0-16,21 0 0,-20 0 0,-1 0 15,0 42-15,0-21 0,-21 0 16,0 22-16,0-22 0,0 21 0,0 1 15,0-1-15,-21-21 0,0 21 16,-22-20-16,22 20 0,-21-21 0,0 0 16,20 0-16,-20 1 0,21-1 0,-21 0 15,42 0-15,-22-21 16,22 21-16,22-21 16,-1 0-16,0-21 0,21 21 0,1-21 15</inkml:trace>
  <inkml:trace contextRef="#ctx0" brushRef="#br1" timeOffset="107263.76">8996 9504 0,'0'0'0,"21"0"16,0-21-16,0 21 0,0 0 16,-21 21-1,0 0-15,0 0 0,0 0 16,0 22-16,0-22 0,0 21 0,-21 1 15,0-1-15,0-21 0,21 21 0,-21 1 16,0-1-16,-1-21 0,1 22 16,0-22-16,0 0 0,21 21 0,0-21 15,0 1-15,21-22 16,0 0-16,0 0 0,22 0 16,-1 0-16,-21 0 0,22-22 0,-1 22 15,0-21-15,1 0 0</inkml:trace>
  <inkml:trace contextRef="#ctx0" brushRef="#br1" timeOffset="108122.72">9546 9652 0,'0'0'0,"0"-21"0,21 0 15,-21 0-15,21 21 0,-21 21 32,0 0-32,-21 0 0,0 0 0,0 22 15,0-22-15,0 0 0,-1 0 0,22 0 16,0 0-16,-21 22 0,21-22 15,0 0-15,0 0 0,0 0 16,0 1-16,0-1 16,21-21-1,1 0 1,-22-21 0,0-1-16,0 1 15,0 0-15,0 0 0,0-21 0,0 20 16,0-20-16,0 0 0,21 21 15,-21-22-15,21 22 0,0-21 0,0 21 16,22-1-16,-1 1 0,0 0 16,1 0-16,-1 21 0,0 0 0,22 0 15,-22 0-15,-21 21 0,22 0 0,-22 22 16,21-22-16,-42 21 0,0-21 16,0 22-16,0-22 0,0 21 15,0 0-15,0-20 0,-21-1 0,21 21 16,-21-21-16,21 0 0,-21 1 15,21-1-15,0 0 0,0 0 16,21-21-16,0 0 16,0 0-16,21 0 0,-20 0 0,20 0 15,-21 0-15,21 0 0,-20 0 0,-1-21 16,0 0-16,0 0 0,0-1 16,-21 1-16,0-21 0,0 21 0,0-22 15,0 22-15,0-21 0,0 0 0,0-1 16,0 22-16,0-21 0,-21 21 15,21-1-15,0 1 0,0 0 16,0 0-16,21 21 16,0-21-16,1 21 0,20 0 15,-21 0-15,0 0 0,22 0 0,-1 0 16,-21 0-16,21 21 0,-20 0 16,20 0-16,-21 0 0,0 1 0,0 20 15,1-21-15,-22 0 0,0 0 16,0 22-16,0-22 0,0 0 0,0 0 15,0 0-15,0 1 0,21-1 0,-21 0 16,21 0-16,0-21 0,0 21 16,0-21-16,1 0 0,-1 0 0,21 0 15,-21 0-15,22 0 0,-1 0 16,-21 0-16,21 0 0,1 0 16,-22-21-16,0 0 0,21 0 0,-20-22 15,-22 22-15,0-21 0,0 0 16,0 20-16,0-20 0,-22 0 0,1-1 15,0 1-15,0 21 0,-21 0 0,-1 0 16,1-1-16,21 22 0,-22 0 16,1 0-16,0 0 0,-1 0 0,22 0 15,-21 22-15,21-22 0,-22 21 16,22 0-16,0 0 0,-21 0 0,-1 22 16,22-22-16,-21 0 0</inkml:trace>
  <inkml:trace contextRef="#ctx0" brushRef="#br1" timeOffset="108994.88">2603 11282 0,'0'0'0,"0"-21"16,-21 0-16,0-1 0,0-20 16,0 21-16,0 0 0,21 0 15,-22 21-15,1 0 0,21 21 16,0 0-16,0 0 0,-21 21 0,21 1 15,0-1-15,0 22 0,0-22 16,0 21-16,0-20 0,0 20 0,-21-20 16,21-1-16,-21 0 0,21 1 15,0-1-15,-21-21 0,21 0 0,-22 0 16,22 1-16,22-44 31,-1 22-31,0-21 0,0-21 16,0 21-16,0 0 0,1-22 15,20 22-15,-21-21 0,0-1 16,22 22-16,-22 0 0,0-21 0,21 21 16,-21 21-16,1 0 0,-1 0 0,0 0 15,0 0-15,21 21 0,-42 0 16,22 0-16,-1 0 0,0 22 0,0-22 16,-21 21-16,0-21 0,21 22 15,0-22-15,-21 21 0,22-21 0,-1 0 16,0 1-16,0-1 15,0 0-15,0 0 0,22-21 0,-22 0 16,21 0-16,1 0 0,-1-21 16,-21 0-16,21 0 0,1-1 0,-22-20 15,21 21-15,-21-21 0,1-1 0,-1 1 16,0 0-16,-21-22 0,0 22 16,0-22-16,-21 22 0,0-22 0,-1 22 15,-20-21-15,21 41 0,-21-20 16,-1 21-16,1 0 0,21 21 0,-22 0 15,22 0-15,0 21 0,-21 0 16,21 21-16,21 1 0,0-22 0,-22 21 16,22 1-16,0-1 0,0 0 15,0 1-15,22-22 0,-1 0 16,21 21-16,-21-21 0,22-21 0,-1 22 16,0-22-16</inkml:trace>
  <inkml:trace contextRef="#ctx0" brushRef="#br1" timeOffset="109211.76">4043 11515 0,'0'0'0,"0"21"31,0 0-31,0 0 0,0 0 0,0 1 16,0-1-16,0 0 0,-21 0 0,21 0 15,0 0 1,-22 1-16,1-1 0,0 0 0,0 0 15,21-42 17,0 0-32,0 0 15</inkml:trace>
  <inkml:trace contextRef="#ctx0" brushRef="#br1" timeOffset="109387.66">3979 11240 0,'0'0'16,"0"-43"-16,0 1 0,0 0 0,0 20 15,0 1-15,-21 0 0,21 0 16,-21 21-16,0 21 31,21 0-31,0 0 16,0 1-16,0-1 0,21 0 16,-21 0-16,21-21 0,0 21 0,0 0 15,1-21-15,-1 0 0</inkml:trace>
  <inkml:trace contextRef="#ctx0" brushRef="#br1" timeOffset="109637.52">4530 11028 0,'0'0'0,"0"21"32,0 0-32,0 22 15,0-22-15,0 21 0,-22 22 0,22-22 16,-21 0-16,0 1 0,0 20 15,0-21-15,21 1 0,-21-1 0,-1 0 16,1 1-16,0-22 0,0 21 16,21-21-16,0 1 0,0-1 0,0 0 15,0 0-15,0 0 0,21-21 16,0 0-16,0-21 16,1 0-16,20 0 0,0 0 0,-21-22 15,22 22-15</inkml:trace>
  <inkml:trace contextRef="#ctx0" brushRef="#br1" timeOffset="110043.28">4889 11007 0,'0'0'0,"0"-21"0,22-22 31,-22 64-31,0 1 16,0-1-16,0 21 0,0 0 0,0 1 15,-22 20-15,1 1 0,0-22 16,21 22-16,-21-22 0,0 21 0,21-20 15,-21-1-15,21 0 0,-22 1 16,22-22-16,0 21 0,0-21 16,0 1-16,0-1 0,22-21 31,-1-21-31,0-1 0,-21 1 16,21 0-16,0 0 0,0 0 0,1-22 15,-1 22-15,-21 0 0,21 0 0,-21 0 16,21 0-16,-21-1 0,21 22 15,-21 22-15,21-1 16,-21 0-16,22 21 16,-22-21-16,0 1 0,0-1 0,0 0 15,0 0-15,0 0 0,0 0 16,21 1-16,-21-1 0,21 0 16,-21 0-16,21-21 0,0 0 15,0 0-15,1 0 16,-1-21-16,-21 0 15,0 0-15</inkml:trace>
  <inkml:trace contextRef="#ctx0" brushRef="#br1" timeOffset="110211.18">4466 11430 0,'0'0'0,"-42"0"0,21 0 0,-1 0 16,22 21-16,22-21 31,-1 0-31,21 21 0,0-21 0,-20 0 16,20 0-16,21 0 0,-20 0 15,-1-21-15</inkml:trace>
  <inkml:trace contextRef="#ctx0" brushRef="#br1" timeOffset="110958.8">5778 11536 0,'-21'-21'15,"21"0"1,-21 21-16,0-22 0,0 1 16,21 0-16,-21 0 0,-1 0 0,1 0 15,0-1-15,0 1 0,-21 0 16,20 0-16,1 21 0,-21 0 0,21 0 15,-22 0-15,1 0 0,21 21 16,21 0-16,-21 22 0,0-22 16,21 21-16,-22 0 0,22 1 15,-21-1-15,21-21 0,0 22 0,0-22 16,0 21-16,0-21 0,0 0 16,21 1-16,1-1 0,-1 0 0,21-21 15,-21 0-15,22 0 0,-1 0 16,-21 0-16,21 0 0,1 0 0,-1 0 15,0-21-15,1 0 0,-22-1 0,21 1 16,-21 0-16,1-21 0,-1 21 16,0-22-16,0 1 0,-21 0 0,0-22 15,21 22-15,-21-22 0,21 1 0,-21-1 16,0 22-16,0-22 0,0 22 16,0 0-16,0 21 0,0-1 15,0 1-15,-21 42 16,0 22-16,0-1 15,0 0-15,0 22 0,21-1 0,0 1 16,0-1-16,0 1 0,0-22 16,21 22-16,0-22 0,21 0 0,-21 1 15,22-1-15,-22-21 0,21 0 0,-21 1 16,22-1-16,-22-21 0,21 0 16,-21 0-16,22 0 0,-22 0 0,21-21 15,-21-1-15,1 22 0,-1-21 0,21-21 16,-21 21-16,0 0 15,1-22-15,-22 22 0,0-21 0,21 21 16,-21-22-16,0 22 0,0 42 31,0 0-31,0 1 0,0 20 16,0-21-16,0 0 0,0 0 16,0 22-16,0-22 0,0 0 0,0 0 15,21 0-15,0 1 0,-21-1 16,21-21-16,0 0 0,1 0 15,-1 0-15,0 0 0,21 0 0,-21 0 16,1 0-16,-1-21 0,0 21 0,0-22 16,0 1-16,22 21 0,-22-21 15</inkml:trace>
  <inkml:trace contextRef="#ctx0" brushRef="#br1" timeOffset="111463.92">7556 11282 0,'-21'0'0,"42"0"0,-63 0 0,21 0 0,0 0 15,21 21 1,21-21-16,21 21 0,-21-21 15,22 0-15,-1 0 0,0 0 16,22 0-16,-22 0 0,22 0 0,-1 0 16,1 0-16,-1 0 0,1 0 15,-22 0-15,22 0 0,-22-21 0,0 21 16,-21 0-16,22-21 0,-22 0 0,0 21 16,-21-21-16,0-1 15,-21 1-15,0 21 0,0-21 16,-22 21-16,22-21 0,-21 0 0,-1 21 15,1-21-15,21 21 0,-21 0 16,20-22-16,1 22 0,21-21 16,21 21 15,1 0-31,20 21 0,-21 1 0,0-1 16,22-21-16,-22 21 0,0 0 15,0 21-15,0-20 0,0-1 0,-21 0 16,0 21-16,0-21 0,0 1 0,0 20 15,-21-21-15,-21 0 0,21 0 16,-22 22-16,22-22 0,-21 0 0,0 0 16,-1-21-16,22 21 0,0-21 0,0 0 15</inkml:trace>
  <inkml:trace contextRef="#ctx0" brushRef="#br1" timeOffset="112707.5">9398 10837 0,'0'0'0,"21"0"0,-21-21 16,21 0-16,0 0 0,-21 0 16,22 0-16,-1-1 0,0 1 0,0 0 15,0 21-15,0-21 0,1 21 16,-1 0-16,0 0 0,21 0 0,-21 21 15,1 0-15,-1 0 0,0 1 16,0-1-16,-21 21 0,0-21 16,21 22-16,-21-1 0,0 0 0,0 1 15,0-1-15,-21 0 0,21 1 0,-21-1 16,0 0-16,0 1 0,-1-1 16,1 0-16,-21-21 0,21 22 0,0-22 15,-1 0-15,1 0 0,0 0 16,-21-21-16,21 22 0,-1-22 0,1 0 15,0 0-15,0 0 0,0 0 0,0 0 16,-1-22-16,1 1 0,0 21 16,21-42-16,0 21 0,-21 0 0,21-22 15,0 1-15,0 21 0,0-22 16,0 1-16,0 21 0,0-21 16,0 20-16,0 1 0,21 21 15,0 0-15,0 0 0,1 21 16,-1 1-16,-21-1 0,21 0 15,0 21-15,0-21 0,0 22 0,1-22 16,-1 21-16,0-21 0,0 1 16,0 20-16,0-21 0,1-21 0,-1 21 15,21 0-15,-21-21 0,22 0 0,-22 0 16,21 0-16,0 0 0,1 0 16,-1 0-16,0 0 0,1-21 0,20 0 15,-20 0-15,-1 0 0,0 0 16,1-1-16,-22-20 0,21 21 15,-21-21-15,0-1 0,1 22 0,-1-21 16,-21 21-16,21-22 0,-21 22 16,0 0-16,0 0 0,-21 21 15,0 0-15,-1 21 16,1 0-16,0 0 16,0 0-16,0 1 0,0-1 0,21 0 15,0 0-15,0 0 0,0 0 16,0 1-16,0-1 0,21-21 15,0 0-15,0 0 0,0 0 16,22 0-16,-22 0 16,0 0-16,0-21 0,21-1 0,-20 22 15,-1-21-15,0 0 0,0 0 0,0 0 16,0 0-16,-21-1 0,0-20 16,0 21-16,0 0 0,0 0 0,0-22 15,0 22-15,0 0 0,0 0 0,0 0 16,0-1-16,-21 22 15,21-21-15,21 42 16,1-21 0,-1 22-16,0-1 0,21 0 0,-21 0 15,1 0-15,-1 0 0,0 1 16,0 20-16,0-21 0,-21 0 16,0 0-16,21 22 0,-21-22 0,22 0 15,-22 0-15,0 0 0,0 1 0,21-1 16,0-21-16,-21 21 0,21-21 15,0 0-15,0 0 0,1 0 0,-1 0 16,21 0-16,-21 0 0,0-21 16,22 0-16,-22-1 0,0 1 0,0 0 15,-21 0-15,0 0 0,0-22 0,0 22 16,0-21-16,0 21 0,-42 0 16,21-22-16,0 22 0,-1-21 0,1 21 15,0-1-15,-21 22 0,21-21 16,-1 21-16,1 0 15,21 21-15,0 1 16,0-1-16,0 0 0,0 0 16,0 0-16,0 0 0,0 1 15</inkml:trace>
  <inkml:trace contextRef="#ctx0" brushRef="#br1" timeOffset="112871.51">11345 11303 0,'0'0'0,"0"21"0,0 0 16,0-42 31,0 0-31,0 0-16,0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8T02:15:35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1164 0,'0'-21'47,"0"0"-16,0 0-15,21 21-16</inkml:trace>
  <inkml:trace contextRef="#ctx0" brushRef="#br0" timeOffset="751.56">3492 1185 0,'0'0'0,"22"-21"0,-22 0 16,21 0-16,-21 0 0,21 0 0,0-1 15,-21 1-15,21 0 0,-21 0 16,21 0-16,-21 0 0,0-1 16,22 1-16,-22 42 31,0 1-16,-22-1-15,1 0 0,21 21 16,-21 1-16,0-1 0,0 21 0,0-20 16,-1 20-16,1-20 0,0 20 15,0 1-15,0-1 0,0 1 0,-22 20 16,22-20-16,0-1 0,0 1 16,0-1-16,-1-20 0,1-1 0,21 0 15,0 1-15,-21-22 0,21 0 16,0 0-16,-21 0 0,21 0 0,0-42 47,0 0-47,0-21 0,0 21 15</inkml:trace>
  <inkml:trace contextRef="#ctx0" brushRef="#br0" timeOffset="1116.35">3471 1122 0,'0'0'0,"21"-21"0,-21 0 0,0-1 15,0-20-15,0 21 0,22 0 16,-22 0-16,21 21 16,0 0-16,0 0 15,0 21-15,0 21 16,1-21-16,-1 22 0,0-1 0,0 21 15,0-20-15,0 20 0,-21-20 16,22 20-16,-22 1 0,21-22 0,-21 21 16,0 1-16,21-1 0,-21-20 15,0-1-15,0 22 0,0-22 16,0-21-16,0 21 0,0 1 0,0-22 16,0 0-16,-21 0 0,21 0 0,-21 1 15,-1-1 1,1-21-1,0 0-15,0-21 0,0-1 16,0 1-16,-1 0 0,1 0 16,0 0-16</inkml:trace>
  <inkml:trace contextRef="#ctx0" brushRef="#br0" timeOffset="1336.25">3090 1757 0,'0'0'0,"21"0"32,1 0-17,-1 0-15,0 0 0,0 0 16,0 0-16,22 0 0,-22-21 0,21 21 16,-21-21-16,22 21 0,-1 0 15,-21-22-15,21 22 0,-20 0 0,-1-21 16,0 21-16,21 0 0,-21-21 15,1 21-15</inkml:trace>
  <inkml:trace contextRef="#ctx0" brushRef="#br0" timeOffset="1823.97">3937 1588 0,'0'0'15,"0"-22"-15,0 1 16,0 0-16,21 0 16,0 21-16,0 0 15,-21-21-15,22 21 0,-1 0 0,0 0 16,0 0-16,0 0 0,0 0 16,1 0-16,-1 0 0,0 0 15,0 21-15,0 0 0,0 0 16,1 0-16,-1 1 0,0 20 15,0 0-15,-21 1 0,0-1 0,21-21 16,-21 21-16,0 1 0,0-1 16,0 0-16,0-20 0,0-1 0,0 21 15,-21-21-15,21 0 0,0 1 16,-21-22-16,0 0 31,21-22-31,0 1 16,0 0-16,0-21 0,0 21 15,0-22-15,0 22 0,21-21 16,0-1-16,-21 1 0,21 0 0,0-1 16,1 1-16,-1 21 0,0-21 15,0 20-15,0 1 0,22 0 16,-22 21-16,0-21 0,-21 0 0,21 21 16,0 0-16,0 0 0,1 0 15,-1 0 1,0 0-16</inkml:trace>
  <inkml:trace contextRef="#ctx0" brushRef="#br0" timeOffset="2240.15">4847 1842 0,'0'0'15,"0"21"-15,0 0 16,21-21-1,0 0-15,1 0 16,-1-21-16,0 21 0,0-21 0,0-1 16,0 1-16,1 21 0,-1-21 15,-21 0-15,21 0 0,0 0 0,-21-1 16,21 1-16,-21 0 0,0 0 16,0 0-16,0 0 0,0-1 15,0 1-15,-21 21 16,0 0-1,0 0-15,0 0 0,-1 21 16,1 1-16,-21-1 0,21 0 16,0 0-16,-1 0 0,1 22 0,21-22 15,0 21-15,-21-21 0,21 0 16,0 22-16,0-22 0,0 0 0,0 0 16,0 0-16,0 1 0,0-1 15,21 0-15,0 0 0,1-21 16,-1 0-16,-21 21 0,21-21 0,0 0 15,0 0-15,22 0 0,-22 0 16,0 0-16,0 0 0,21 0 16,-20-21-16</inkml:trace>
  <inkml:trace contextRef="#ctx0" brushRef="#br0" timeOffset="2779.76">5905 1588 0,'0'0'0,"-21"-85"32,0 85-32,0 0 0,-21-21 0,20 21 0,1 0 15,0 0-15,0 0 0,-21 0 16,20 0-16,1 0 0,0 21 16,0 0-16,-21 0 0,20 22 15,1-1-15,0-21 0,0 21 0,0 1 16,0-1-16,21-21 0,0 22 15,0-1-15,0-21 0,-22 0 0,22 22 16,0-22-16,0 0 0,0 0 16,22-21-16,-1 0 0,0 0 15,0 0-15,0 0 0,0 0 0,1 0 16,-1 0-16,21 0 16,-21-21-16,0 0 0,22 0 0,-22-1 0,21-20 15,-21 21-15,1-21 0,-1-1 16,21 22-16,-21-21 0,0-1 15,-21 1-15,22 0 0,-22 21 0,21-1 16,-21 1-16,0 0 0,21 0 16,-21 0-16,0 42 15,0 0 1,-21 0-16,21 0 0,-21 22 0,21-22 16,0 21-16,0-21 0,0 22 15,0 105 1,0-127-16,0 0 0,0 0 15,0 1-15,21-1 16,0 0-16,0-21 0,0 0 16,0 0-16,1 0 0,-1 0 15,0 0-15,0 0 0,0 0 0,-21-21 16,21 21-16,-21-21 0,22-1 0</inkml:trace>
  <inkml:trace contextRef="#ctx0" brushRef="#br0" timeOffset="4104.95">7260 1947 0,'0'-21'16,"21"0"-16,0 0 0,1 0 15,-22 0-15,21-22 0,0 22 16,0-21-16,0-1 0,0 22 0,-21-21 16,22 0-16,-1-1 0,-21 1 15,0 0-15,0-1 0,21 22 0,-21 0 16,0 0-16,0 0 0,0-1 16,0 1-16,0 42 31,0 1-31,0-1 0,-21 0 0,21 21 15,0 1-15,-21-1 0,-1 0 16,22 1-16,-21-1 0,21 0 16,0 1-16,0-1 0,0-21 0,0 21 15,0-20-15,0 20 0,0-21 16,0 0-16,0 0 0,21 1 16,1-22-16,-1 0 0,21 0 15,-21 0-15,22 0 0,-1-22 0,-21 1 16,21 21-16,1-21 0,-1-21 15,0 21-15,-20-1 0,20-20 0,-21 0 16,0-1-16,0 1 0,-21 0 0,0-1 16,0 22-16,0-21 0,0 0 15,-21 20-15,-21-20 0,21 21 0,-22 0 16,22 0-16,-21 21 16,0 0-16,-1 0 0,1 0 0,0 0 15,20 0-15,-20 0 0,21 0 16,0 21-16,0-21 0,-1 21 0,22 0 15,0 0-15,0 0 0,0 1 16,22-1-16,-1-21 16,21 0-16,0 21 0,1-21 0,-1 0 15,22 0-15,-1 0 0,1 0 16,-1-21-16,1 0 0,-1 21 0,1-22 16,-1 1-16,1 0 15,-22 0-15,0 0 0,1 0 0,-22-1 0,21 1 16,-21 0-16,-21 0 0,21 0 15,-21 0-15,0-1 0,0 1 16,0 0-16,-21 21 47,21 21-47,-21 0 0,21 1 16,0 20-16,-21-21 0,21 21 0,-21-20 15,21 20-15,0 0 0,-21 22 16,21-22-16,-22 22 0,22-1 0,-21 1 15,21-1-15,0 1 0,0-1 16,0 22-16,0-22 0,0 22 0,0-22 16,0 22-16,0 0 0,0-1 15,0 1-15,0 21 0,0-21 0,0-1 16,0 22-16,0-21 0,21-1 16,-21 22-16,22-21 0,-22 0 0,21-1 15,-21 1-15,0 0 0,21-1 0,-21-20 16,0-1-16,0 22 0,0-43 15,0 22-15,0-1 0,0-20 0,0-1 16,0-21-16,0 21 0,0-20 0,-21-22 16,0 0-16,-1 0 15,1-22-15,0 1 0,21 0 16,-21-21-16,0-1 0,0-20 0,-22 21 16,22-22-16,0 1 0,0-22 0,0 0 15,-22 1-15,22-1 0,0-21 16,0 0-16,0 22 0,-1-22 0,22 21 15,-21 0-15,21 1 0,0 20 16,0-20-16,0 20 0,21 1 0,1-1 16,-1 1-16,0 20 0,0-20 0,0 20 15,0 1-15,22 0 0,-22-1 16,0 1-16,21 0 0,-20 21 0,-1-22 16,0 22-16,21-21 0,-21 21 15,1-1-15,-22 1 0,21 0 0,0 0 16,-21 0 15,0 0-31</inkml:trace>
  <inkml:trace contextRef="#ctx0" brushRef="#br0" timeOffset="4840.09">10710 1016 0,'0'0'0,"0"-21"0,0 0 0,0 0 16,0-1-16,0 1 0,0 0 16,0 0-16,-21 0 0,21 0 0,-21 21 15,0 0-15,21-22 0,-21 22 16,-1 0-16,1 22 0,0-1 15,0 0-15,0 0 0,-22 21 16,22 1-16,-21 20 0,21-20 0,0 20 16,-22 1-16,22-22 0,0 21 15,-21 1-15,20-1 0,1 1 0,0-1 16,0-20-16,21 20 0,0-20 16,0 20-16,0-21 0,0-20 0,21 20 15,0-21-15,0 0 0,22 0 16,-22 1-16,21-22 0,-21 0 15,22 0-15,-1 0 0,0 0 0,-20 0 16,20-22-16,0 1 0,1 0 16,-1 0-16,0 0 0,1-22 0,-22 22 15,21-21-15,-21 0 0,22-1 0,-22 1 16,0 0-16,0-1 0,0 22 16,0-21-16,-21 21 0,0-1 0,22 1 15,-22 0 1,0 42-1,0 0-15,0 1 0,0-1 0,0 0 16,0 21-16,0-21 16,-22 22-16,22-22 0,0 0 0,0 21 15,0-20-15,0-1 0,0 0 16,0 0-16,0 0 0,0 0 0,0 1 16,22-22 15,-1-22-31,-21 1 0,21 0 15,0 0-15</inkml:trace>
  <inkml:trace contextRef="#ctx0" brushRef="#br0" timeOffset="5035.74">11134 1312 0,'-22'0'0,"1"0"16,0 0-16,0 0 31,21 22 0,21-22-31,0 0 16,0 0-16,1 0 0,-22 21 16</inkml:trace>
  <inkml:trace contextRef="#ctx0" brushRef="#br0" timeOffset="5504.98">11366 1418 0,'0'0'0,"-21"0"0,0 0 16,21-21-1,0 0 1,0 0-16,21 21 15,0 0-15,1 0 0,-1 0 16,0-21-16,21 21 0,-21 0 16,1 0-16,20 0 0,-21 21 15,0 0-15,22-21 0,-22 21 0,0 0 16,0 22-16,0-22 0,0 0 0,-21 21 16,0-21-16,0 22 0,0-1 15,0 0-15,0-20 0,-21 20 0,0-21 16,0 0-16,21 0 0,0 1 15,0-1-15,-21 0 0,21-42 32,0 0-17,0-1-15,0 1 0,0-21 16,0 21-16,21 0 16,-21-22-16,0 1 0,21 21 0,0-22 15,0 22-15,-21 0 0,22-21 0,-1 21 16,0 21-16,-21-22 0,21 1 15,0 21-15,0 0 16,1 0-16,-1 0 16,0 0-16,0 0 0,0 0 15</inkml:trace>
  <inkml:trace contextRef="#ctx0" brushRef="#br0" timeOffset="5848.39">12615 1355 0,'0'0'16,"0"-21"-16,0-1 0,0 1 16,0 0-1,-21 21-15,0-21 16,0 21-16,0 0 16,-1 21-16,1-21 15,0 21-15,0 0 0,21 1 0,-21-1 16,0 21-16,-1-21 0,1 0 0,0 22 15,21-22-15,0 21 0,-21-21 16,21 22-16,-21-1 0,21-21 0,0 22 16,0-22-16,0 0 15,0 0-15,21 0 0,0 0 0,0 1 16,0-1-16,1-21 0,-1 0 0,21 0 16,-21 0-16,22 0 0,-22 0 15,21 0-15,-21 0 0,22-21 0,-22-1 16,21 1-16,-21 0 0,0 0 15,22-21-15,-22 20 0,21-20 0,-21 0 16</inkml:trace>
  <inkml:trace contextRef="#ctx0" brushRef="#br0" timeOffset="6128.54">13144 1080 0,'0'-22'0,"0"44"0,0-86 16,0 43-16,0-21 0,0 20 0,0 1 15,-21 21 1,21 21-1,-21 1-15,0 20 0,21-21 0,-21 21 16,21 1-16,-21 20 0,21-20 16,-22-1-16,1 0 0,21 1 0,-21-1 15,21 0-15,0 1 0,0-1 16,0 0-16,-21 1 0,21-1 0,0-21 16,0 21-16,0-20 0,0-1 15,0 0-15,0 0 0,0 0 16,0 0-16,21-21 31,0-21-31,0 21 16,1-21-16,-22 0 0,21 0 0,0 0 15</inkml:trace>
  <inkml:trace contextRef="#ctx0" brushRef="#br0" timeOffset="6575.54">13314 1630 0,'0'0'0,"21"21"16,0-21-1,0 0-15,0 0 0,1 0 16,-1 0-16,0 0 0,0 0 16,0 0-16,0-21 0,1 0 0,-1 21 15,0-21-15,0-1 0,0 22 16,0-21-16,-21 0 0,0 0 0,22 0 15,-22 0-15,0-1 0,0 1 0,0 0 16,0 0 0,-22 21-16,1 0 15,0 0-15,0 0 16,0 21-16,0-21 0,-1 21 0,-20 0 16,21 1-16,0-1 0,21 21 0,-21-21 15,-1 22-15,22-22 0,-21 21 16,21-21-16,0 0 0,0 22 0,0-22 15,0 0-15,0 0 0,0 0 16,0 1-16,21-1 0,1-21 0,-1 21 16,0-21-16,0 0 0,0 0 0,0 0 15,1 0-15,-1 0 0,0 0 16,0 0-16,0-21 0,0 21 0,1-21 16,-1-1-16,0 22 0,-21-21 0,21 0 15,0 21-15,-21-21 16,21 0-16</inkml:trace>
  <inkml:trace contextRef="#ctx0" brushRef="#br0" timeOffset="6744.45">13779 1715 0,'0'21'16</inkml:trace>
  <inkml:trace contextRef="#ctx0" brushRef="#br0" timeOffset="7379.37">15875 1376 0,'0'0'16,"0"-21"-16,0 0 0,0-1 16,0 1-1,0 0 1,0 42-1,-21-21 1,21 21-16,0 22 0,0-22 0,-21 21 16,21-21-16,-22 22 0,22-1 15,0 0-15,0 1 0,-21-1 0,21 0 16,-21 1-16,21-22 0,0 21 0,0 1 16,0-22-16,-21 0 0,21 0 15,0 0-15,0 0 0,0 1 0,-21-22 16,21 21-16,21-21 31,0-21-31,-21-1 0,21 1 0,0 0 16,1 0-16,-1-21 0,0 20 15</inkml:trace>
  <inkml:trace contextRef="#ctx0" brushRef="#br0" timeOffset="7620.23">16108 1397 0,'0'-21'0,"0"42"0,21-63 0,-21-1 0,0 22 16,0 0-16,0 42 31,0 0-31,0 1 0,0-1 16,0 21-16,0-21 0,0 22 15,0-1-15,-21 0 0,21-21 0,0 22 16,-21-1-16,21 0 16,0-20-16,0 20 0,0-21 0,0 0 0,0 22 15,0-22-15,0 0 16,0 0-16,0-42 47,0 0-47,-22 21 0</inkml:trace>
  <inkml:trace contextRef="#ctx0" brushRef="#br0" timeOffset="7904.02">15494 1249 0,'0'0'0,"-21"0"0,0 0 0,-1 0 16,44 0 0,-1-21-1,0 21-15,21 0 0,1 0 0,-1 0 16,0-21-16,1 21 0,20 0 16,-21 0-16,1 0 0,20 0 0,-20 0 15,-22 0-15,21 0 0,-21 0 0,0 0 16,1 0-16,-1 0 0,0 0 78,0 21-78</inkml:trace>
  <inkml:trace contextRef="#ctx0" brushRef="#br0" timeOffset="8416.41">16489 1439 0,'0'0'0,"-21"0"16,21-21-16,0 0 0,0 0 15,0 0 1,21 21-16,0 0 15,0 0-15,21 0 16,-20 0-16,-1 0 0,0 0 0,0 0 16,21 0-16,-20 0 0,-1 21 15,21 0-15,-21 0 0,0 0 0,-21 1 16,22-1-16,-1 21 0,-21-21 16,0 22-16,21-22 0,-21 21 0,0 0 15,0-20-15,0 20 0,0 0 0,-21-21 16,21 1-16,-21 20 0,-1-21 15,22 0-15,-21 0 16,0 1 0,21-44-1,0 1 1,0 0-16,0 0 0,0 0 16,0 0-16,0-1 0,21-20 0,-21 0 15,21-1-15,-21 22 0,22-21 16,-1 0-16,0 20 0,-21-20 0,21 21 15,0 0-15,0 0 0,-21-1 0,22 1 16,-1 0-16,0 0 16,0 21-16,-21-21 15,21 0 1,0 21 0,1 0-16,-22-22 0</inkml:trace>
  <inkml:trace contextRef="#ctx0" brushRef="#br0" timeOffset="9026.02">17653 1101 0,'-21'0'0,"42"0"0,-42-21 0,21-1 15,0 1 1,0 0-16,0 0 0,21 0 15,0 0-15,0 21 16,0-22-16,22 22 0,-22 0 0,0 0 16,0 0-16,22 0 0,-22 0 15,0 0-15,0 0 0,0 0 0,0 22 16,-21-1-16,22 0 16,-22 21-16,0-21 0,0 1 0,0 20 15,0-21-15,-22 0 0,1 22 16,0-22-16,0 21 0,0-21 0,-22 0 15,22 22-15,-21-22 0,0 0 16,20 0-16,-20 0 0,0-21 16,21 22-16,-1-1 0,1-21 0,0 0 15,0 0-15,0 21 0,0-21 16,21 21-16,21-21 47,0 0-47,21 0 15,-21 0-15,1 0 0,20 0 16,0 0-16,-21 0 0,22 0 0,-1-21 16,0 21-16,-20 0 0,20-21 15,-21 21-15,21 0 0,-20 0 0,20 0 16,-21 0-16,0 0 0,0 0 16,-21-21-16,22 21 15,-1 0-15</inkml:trace>
  <inkml:trace contextRef="#ctx0" brushRef="#br0" timeOffset="9216.37">18182 1503 0,'0'21'16</inkml:trace>
  <inkml:trace contextRef="#ctx0" brushRef="#br0" timeOffset="12324.2">4085 3683 0,'0'0'0,"21"-21"16,-21 0-16,0 0 0,0-1 0,0 1 15,0 0-15,-21 21 16,0 0 0,0 0-16,0 0 15,-1 0-15,22 21 0,-21 0 16,0-21-16,0 22 0</inkml:trace>
  <inkml:trace contextRef="#ctx0" brushRef="#br0" timeOffset="12691.36">3641 3683 0,'0'0'0,"0"-21"16,-22 0-16,22 0 0,-21 21 0,21-22 15,-21-20-15,0 21 0,21 0 0,0 0 16,0-1-16,0 1 0,0 0 16,21 21-1,0 21 1,0 0-16,1 22 0,20-22 0,-21 21 16,0 1-16,0-1 15,22 0-15,-43 22 0,21-22 0,0 22 16,0-22-16,-21 21 0,21-20 15,-21 20-15,0-20 0,0-1 0,0 0 16,0 1-16,0-1 0,0-21 0,0 0 16,0 0-16,0 1 0,0-1 15,0-42 17,22 21-32,-22-22 0,0 1 15,0-21-15,21 21 0,-21-22 0,21 1 16</inkml:trace>
  <inkml:trace contextRef="#ctx0" brushRef="#br0" timeOffset="12944.23">4149 3471 0,'0'0'0,"0"-42"0,0 21 0,0-43 32,0 86-32,0-1 15,0 21-15,-22-21 0,1 22 0,0-1 16,21 21-16,-21-20 0,0-1 15,21 22-15,-21-1 0,-1-21 0,1 22 16,0-1-16,0 1 0,21-22 16,-21 22-16,0-22 0,-1 0 0,1 1 15,21-22-15,0 0 0,0 21 16,0-20-16,0-1 16,21-21-16,1 0 15,-1 0-15,0-21 16,0-1-16</inkml:trace>
  <inkml:trace contextRef="#ctx0" brushRef="#br0" timeOffset="13980.19">4572 4043 0,'0'0'0,"21"-21"0,21-22 16,-20 22-16,-1 0 0,-21 0 16,0 0-16,0 0 0,0-1 15,0 1-15,0 0 0,-21 0 0,-1 21 16,1-21-16,0 21 0,-21 0 15,21 0-15,-1 0 0,-20 0 0,21 0 16,0 21-16,-22 0 0,22 0 16,0 0-16,0 22 0,0-22 0,0 21 15,-1 1-15,22-1 0,0 0 16,0 1-16,0-1 0,0 0 0,0-21 16,0 22-16,0-22 0,0 0 0,0 0 15,0 0-15,22 1 0,-1-22 16,0 0-16,21 0 0,-21 0 15,1 0-15,-1 0 16,21-22-16,-21 1 0,22 0 0,-22 0 16,0 0-16,21-22 0,-21 22 0,1-21 15,-1 0-15,0-1 0,-21 1 16,0 0-16,21-1 0,-21 22 0,0-21 16,21-1-16,-21 22 0,0 0 15,0 0-15,0 42 31,0 21-31,0-20 16,-21-1-16,21 21 0,-21 0 0,21 1 16,0-22-16,0 21 0,0 1 15,0-1-15,0 0 0,0-21 16,0 22-16,0-22 0,0 0 0,0 21 16,42-20-16,-21-1 15,1-21-15,-1 0 0,21 0 0,-21 0 16,22 0-16,-22 0 0,21 0 0,-21 0 15,22-21-15,-22-1 0,21 1 16,-21 0-16,0 0 0,1-21 0,-1 20 16,0-20-16,0 0 0,-21-1 0,21 1 15,-21 21-15,0-21 0,0-1 16,0 22-16,0 0 0,-21 0 0,0 21 16,0-21-16,0 21 15,-1 0-15,1 0 16,21 21-16,0 0 15,0 0-15,0 0 16,21 0-16,1 1 0,-1-1 0,0 21 16,-21-21-16,21 0 0,0 1 0,0-1 15,1 0-15,-22 21 0,0-21 16,0 1-16,21-1 0,0 0 0,-21 0 16,21 0-16,0 0 0,0 1 15,1-1-15,-1-21 0,0 0 16,21 0-16,-21 0 0,22 0 0,-22 0 15,21 0-15,1 0 0,-1 0 16,0-21-16,-21 21 0,22-22 16,-1 1-16,-21 0 0,22 0 0,-22 0 15,0 0-15,0-1 0,-21 1 16,0-21-16,21 21 0,-21-22 0,0 1 16,0 21-16,0-21 0,0 20 0,0 1 15,0 0-15,0 0 0,0 42 31,0 0-31,0 0 16,0 1-16,0 20 16,0-21-16,0 21 0,0-20 0,0 20 15,0-21-15,0 21 0,0-20 0,0-1 16,0 0-16,0 0 0,0 0 16,0 0-16,21-21 0,1 22 15,-1-22-15,42 0 16,-42-22-16,1 22 15,-1-21-15,0 0 0,0 0 16,-21 0-16,21-22 0</inkml:trace>
  <inkml:trace contextRef="#ctx0" brushRef="#br0" timeOffset="14160.08">6202 3725 0,'0'0'0,"-43"0"0,22 0 0,0 0 15,0 0-15,0 0 0,21 22 32,0-1-32,0 0 15,21-21 1,0 21-16,0-21 16</inkml:trace>
  <inkml:trace contextRef="#ctx0" brushRef="#br0" timeOffset="14787.9">6943 4170 0,'0'0'16,"21"-21"-16,0 21 0,0-21 0,0-1 15,-21 1-15,21 21 0,1-21 16,-22-21-16,0 21 0,21-1 0,-21 1 0,0 0 16,0 0-16,0 0 15,0-22-15,-21 22 0,-1 0 0,1 0 16,0 0-16,-21 21 0,21-21 0,-22 21 0,1 0 16,21 0-16,-22 0 15,1 21-15,0-21 0,-1 21 0,22 0 16,-21 21-16,21-20 0,0 20 0,-22 0 15,22 1-15,21-1 0,-21 0 16,21 1-16,0-22 0,0 21 0,0-21 16,0 22-16,0-22 0,0 0 15,21-21-15,-21 21 0,21 0 0,22-21 16,-22 0-16,0 0 0,21 0 0,-21 0 16,22 0-16,-22-21 0,21 0 15,1 0-15,-22 0 0,21-1 16,-21 1-16,0-21 0,22 21 0,-22-22 15,-21 1-15,21 21 0,-21-21 16,21-1-16,-21 1 0,0 21 0,21-22 16,-21 22-16,0 0 0,0 0 0,0 0 15,0 42 1,0 0-16,0 0 0,-21 0 16,21 22-16,0-22 0,-21 21 0,21 1 15,0-1-15,0 0 0,0 1 16,0-1-16,21-21 0,0 21 0,1-20 15,-1-1-15,0 0 0,0 0 16,0-21-16,0 0 0,22 0 16,-22 0-16,0 0 0,21 0 0,-20 0 15,-1-21-15,21 0 0,-21 0 0,22-1 16,-22-20-16,0 21 0,21-21 16,-21-1-16</inkml:trace>
  <inkml:trace contextRef="#ctx0" brushRef="#br0" timeOffset="15255.92">7726 3641 0,'0'0'15,"21"-43"-15,-21 1 0,0 21 0,0 0 0,0 0 16,-21 21 0,0 0-16,-1 21 0,22 0 15,-21 21-15,0 1 0,21-1 0,-21 0 16,21 1-16,0-1 0,-21 0 16,21 1-16,-21-1 0,21 21 0,0-20 15,0-1-15,0 0 0,0 1 16,0-1-16,0-21 0,0 0 0,-22 22 15,22-22-15,0 0 0,0-42 47,0 0-47,0 0 0,0-1 16,22 1-16,-1 0 0,0-21 16,0-1-16,0 22 0,22-21 15,-22 0-15,21-1 0,0 22 0,1 0 16,-1 0-16,0 0 0,1-1 15,-1 22-15,0 0 0,1 0 0,-1 0 16,0 22-16,-20-1 0,20 0 0,-21 0 16,-21 21-16,0-20 0,0-1 15,0 21-15,0-21 0,-21 22 0,0-22 16,0 21-16,-22-21 0,1 0 0,0 1 16,-1-1-16,1 0 0,-22 0 15,22-21-15,0 21 0,-1-21 0,1 0 16,0 0-16,21 0 0,-1 0 0,1 0 15,0 0-15,42-21 16,0 0 0,1-21-16,20 20 0,0 1 15,1-21-15</inkml:trace>
  <inkml:trace contextRef="#ctx0" brushRef="#br0" timeOffset="15508.78">8805 3344 0,'21'0'16,"-21"22"-16,0-1 16,0 0-16,0 21 0,0 1 15,-21-1-15,0 0 0,21 1 0,-21-1 16,21 0-16,-21 1 0,21-1 16,0 0-16,-21 1 0,21-1 0,-22 0 15,1 1-15,21-1 0,-21 0 16,21-21-16,0 1 0,0 20 0,-21-21 15,21 0-15,0 0 0,21-21 32,0-21-32,0 0 0,1 21 15,20-21-15</inkml:trace>
  <inkml:trace contextRef="#ctx0" brushRef="#br0" timeOffset="15896.08">9123 3916 0,'0'0'15,"21"0"17,0 0-17,0 0-15,0 0 0,1 0 0,20 0 16,-21 0-16,0 0 0,22 0 16,-22 0-16,0 0 0,0-21 0,0 0 15,-21-1-15,0 1 0,0 0 16,0 0-16,0 0 15,-21 0-15,0 21 0,0 0 16,-22 0-16,22 0 0,0 0 16,-21 21-16,21 0 0,-22 0 15,22 0-15,0 0 0,0 22 0,0-1 16,21-21-16,-22 22 0,22-1 0,0 0 16,0 1-16,0-22 0,22 21 15,-1-21-15,21 0 0,-21 1 0,0-22 16,22 21-16,-22-21 0,21 0 0,-21 0 15,22 0-15,-1 0 0,-21 0 16,0 0-16,22-21 0,-22 21 0,0-22 16,0 1-16,0 0 0,1 21 15,-1-21-15,-21 0 0,0 0 0,0-1 16</inkml:trace>
  <inkml:trace contextRef="#ctx0" brushRef="#br0" timeOffset="16515.87">3768 4826 0,'0'0'0,"-22"-42"31,22 21-31,22 21 16,-1 0-16,0 0 15,0 0-15,21 0 0,1 0 0,-1 0 16,0 0-16,22 0 0,-1 0 0,22 0 16,0 0-16,21 0 0,-1-22 15,22 22-15,22 0 0,-22 0 0,21 0 16,21 0-16,0 0 0,1 0 0,20-21 15,-20 21-15,41 0 0,-20 0 16,20 0-16,-20 0 0,21 0 0,-1 0 16,1-21-16,0 21 0,-1 0 15,1 0-15,-22 0 0,1 0 16,-1-21-16,-20 21 0,-1 0 0,-21 0 16,0 0-16,-21-21 0,-21 21 0,0 0 15,-42 0-15,20 0 0,-41-21 0,-1 21 16,0 0-16,1 0 0,-22 0 15,0 0-15</inkml:trace>
  <inkml:trace contextRef="#ctx0" brushRef="#br0" timeOffset="17760.89">17103 3641 0,'0'0'0,"0"-21"15,0-1-15,0 1 16,0 0-16,0 0 0,0 0 15,0 0-15,21-1 16,-21 1-16,0 0 0,21 21 16,-21-21-16,21 21 0,0 0 15,0 0-15,1 21 0,-1 0 16,0 22-16,0-22 0,0 0 0,-21 21 16,21 1-16,1-22 0,-1 21 15,-21 0-15,0 1 0,0-22 0,21 21 16,-21-21-16,0 22 0,0-1 15,0-21-15,0 0 0,0 22 16,0-22-16,0 0 0,0 0 0,0 0 0,0 1 16,-21-22-1,21-22 1,0 1 0,0 0-16,0 0 0,0 0 0,0-22 15,0 22-15,0-21 0,0 21 0,0-22 16,21 1-16,0 0 0,0 21 15,22-22-15,-22 1 0,0 0 0,21-1 16,1 1-16,-22 21 0,21-22 16,0 22-16,1 0 0,-22 21 15,21 0-15,-21 0 0,22 0 0,-22 21 16,0 22-16,0-22 0,0 21 0,1-21 16,-22 22-16,0-1 0,0 0 15,0-21-15,0 22 0,0-1 16,0-21-16,0 22 0,0-22 0,0 0 15,0 21-15,0-21 0,0 1 0,0-1 16,0 0-16,0 0 0,21-21 16,-21 21-16,0-42 31,21 0-31,-21 0 0,0 0 16,0-1-16,0 1 0,0-21 0,21 21 15,0-22-15,0 22 0,1-21 16,-1 0-16,0-1 0,21 1 15,1 0-15,-22-1 0,21 1 0,0 0 16,1 20-16,-1 1 0,-21 0 16,22 21-16,-22 0 0,21 0 0,-21 21 15,0 0-15,1 1 0,-22 20 16,0-21-16,0 21 0,0-20 0,0 20 16,0 0-16,0-21 0,0 22 15,0-22-15,0 0 0,0 0 0,-22 0 16,22 1-16,-21-1 0,21 0 0,-21 0 15,21 0-15,0-42 47</inkml:trace>
  <inkml:trace contextRef="#ctx0" brushRef="#br0" timeOffset="18140.68">18923 3704 0,'0'0'0,"21"0"16,-21-21-16,21 21 15,0 0-15,-21-21 0,22 21 16,-1-21-16,0 0 16,0-1-16,0 22 0,0-21 0,1 0 15,-22 0-15,21 0 0,0 0 16,0-1-16,-21 1 0,0 0 0,0 0 15,21 0-15,-21 0 0,-21 21 16,0 0 0,0 0-16,-22 21 0,22 0 0,0 0 15,-21 0-15,21 22 0,-1-22 16,-20 21-16,42 0 0,-21-20 0,0 20 16,21-21-16,0 21 15,0-20-15,0-1 0,0 21 0,0-21 16,0 0-16,0 1 0,21-1 0,0 0 15,0 0-15,0-21 0,22 21 16,-22-21-16,21 0 0,-21 0 0,22 0 16,-1 0-16,0 0 0,1-21 15,20 0-15,-20 21 0,-1-21 0</inkml:trace>
  <inkml:trace contextRef="#ctx0" brushRef="#br0" timeOffset="18403.54">20045 3048 0,'0'0'0,"0"-42"0,0 21 16,0-1-16,0 1 0,-21 21 15,-1 0-15,1 21 0,21 1 16,-21 20-16,0-21 0,21 43 16,-21-22-16,21 21 0,-21-20 0,21 20 15,0 1-15,-22-22 0,22 22 16,-21-22-16,21 21 0,0-20 0,0-1 15,0-21-15,0 22 0,0-22 0,0 0 16,0 0-16,0 0 0,0 0 16,0 1-16,21-22 15,1 0 1,-1-22-16,0 1 0</inkml:trace>
  <inkml:trace contextRef="#ctx0" brushRef="#br0" timeOffset="18896.62">20320 3112 0,'0'0'0,"0"-43"0,0 1 16,0 0-16,0 20 0,0 1 15,0 42 1,0 1-16,0-1 16,0 21-16,-21 0 0,21 1 15,0 20-15,-21 1 0,21-22 0,0 22 16,0-22-16,0 21 0,-22-20 15,22 20-15,-21-20 0,21-22 0,0 21 16,-21 0-16,21-20 0,0-1 16,0 0-16,0 0 0,0 0 0,0 0 15,0-42 17,0 0-32,0 0 15,0 0-15,21 0 0,0-1 0,1-20 16,-22 21-16,21-21 0,0 20 15,0-20-15,0 21 0,0-21 16,1 20-16,-1 1 0,0 0 0,0 0 16,0 21-16,0 0 0,1 0 15,-1 0-15,-21 21 0,0 0 0,21 22 16,-21-22-16,0 0 0,0 21 16,0-21-16,0 1 0,0 20 0,0-21 15,0 0-15,0 0 0,0 1 16,0-1-16,0 0 0,-21 0 0,21 0 15,0-42 32,0 0-47,21 21 0,0-21 16,0 0-16</inkml:trace>
  <inkml:trace contextRef="#ctx0" brushRef="#br0" timeOffset="19280.4">21018 3408 0,'0'0'0,"22"-21"15,-1-22-15,0 22 0,0 21 0,-21-21 16,0 0-16,0 42 16,-42 0-1,21 0-15,-1 1 0,1 20 16,0 0-16,0-21 0,0 22 0,0-22 16,-1 21-16,-20 1 0,42-22 0,-21 0 15,21 21-15,-21-21 16,21 1-16,0-1 0,0 0 0,0 0 15,21 0-15,0-21 0,0 0 16,0 0-16,1 0 0,20 0 16,-21 0-16,21 0 0,-20 0 0,-1-21 15,0 21-15,0-21 0,0 0 16,0 0-16,1-1 0,-22-20 0,0 21 16,0-21-16,0 20 0,0-20 0,0 21 15,0 0-15,0 0 0,0-1 16,-22 1-16,1 0 0,0 21 0,0 0 15,0 0-15,0 0 0,-1 0 16,1 0-16,0 0 0,0 0 16,21 21-16,0 0 0,-21-21 0,21 22 15,0-1-15,0 0 16,21-21-16,0 21 0</inkml:trace>
  <inkml:trace contextRef="#ctx0" brushRef="#br0" timeOffset="20151.93">21844 3471 0,'0'0'0,"0"-42"0,0 21 0,0-21 15,0 20-15,0-20 16,-21 21-16,0 0 0,-1 0 0,1-1 16,0 22-16,-21 0 0,21 0 15,-1 0-15,-20 0 0,21 22 0,-21-1 16,-1 0-16,22 21 0,-21-21 15,21 22-15,-1-1 0,-20 0 0,21-20 16,0 20-16,21 0 0,0-21 0,0 22 16,0-22-16,0 21 0,0-21 15,0 1-15,84 62 16,-62-63-16,20-21 16,-21 0-16,0 0 0,22 0 15,-22 0-15,0 0 0,21-21 16,-21 0-16,1 21 0,20-42 15,-21 21-15,0-1 0,22-20 0,-22 0 16,0-1-16,0-20 0,0-1 0,0 1 16,1-1-16,-1 1 0,0-1 15,0 22-15,0-21 0,-21-1 0,0 22 16,21-1-16,-21 1 0,0 21 16,0 0-16,0 0 0,0 42 31,-21 21-31,21-21 0,-21 0 15,21 22-15,-21-1 0,0 0 0,21 1 16,0 20-16,-21-20 16,-1 20-16,22 1 0,-21-22 0,0 21 15,21-20-15,0-1 0,0 0 0,0 1 16,0-22-16,0 21 0,0-21 16,0 22-16,0-22 0,0 0 0,21-21 15,0 21-15,1 0 0,-1-21 16,21 0-16,-21 0 0,0 0 0,1 0 15,20 0-15,-21-21 0,21 0 0,-20 21 16,20-21-16,0 0 0,1 0 16,-22-22-16,21 22 0,0-21 15,1-1-15,-1 1 0,0 0 0,-20-1 16,-1 1-16,21 0 0,-42 21 16,0-1-16,21 1 0,-21 0 0,0 0 15,-21 21-15,0 0 16,0 0-16,0 0 0,-1 21 0,1-21 15,-21 21-15,21 22 0,0-22 16,-1 0-16,22 21 0,0-21 0,0 1 16,0 20-16,0-21 0,0 0 15,0 0-15,22 1 0,-22-1 0,21 0 16,0 0-16,0 0 0,-21 0 16,0 1-16,21-22 0,-21 21 15,0 0-15,0 0 0,0 0 16,-21-21-16,0 0 0,0 21 15,0-21-15,-1 0 0,1 0 16,0 0-16,0 0 0,0 0 16,0 0-16,-1 0 0,1 0 0,0 0 15,0 0-15,0-21 16,-22 0-16,22 21 0</inkml:trace>
  <inkml:trace contextRef="#ctx0" brushRef="#br0" timeOffset="20431.78">20002 3387 0,'85'0'16,"-64"0"-16,22 0 0,-1 0 16,0 0-16,1-21 0,-1 21 15,0 0-15,1 0 0,20 0 16,-21-22-16,1 22 0,-1 0 0,0 0 16,-20 0-16,-1 0 0</inkml:trace>
  <inkml:trace contextRef="#ctx0" brushRef="#br0" timeOffset="21200.39">13758 3154 0,'0'0'16,"0"-42"-16,-21 20 0,21 1 0,0 0 16,0 0-16,0 0 15,0 0 1,0 42 15,0 0-31,0 0 0,0 21 16,0-20-16,0 41 0,0-21 15,0 22-15,0-1 0,0 1 0,0-1 16,0 22-16,0-21 0,0 20 0,0 22 16,0-21-16,0 21 0,0-1 15,0 1-15,0 21 0,0 0 0,0 0 16,0 0-16,0 0 0,21 21 0,0-21 16,-21 22-16,22-22 0,-22 21 15,21-21-15,-21 21 0,21-21 16,0 21-16,-21-21 0,0 21 0,0 0 15,0-21-15,0 22 0,0-1 16,0-21-16,0 21 0,0 0 0,0-21 16,-21 21-16,21-21 0,-21 0 0,0 21 15,-1-21-15,22-21 0,-21 21 0,21-21 16,-21 21-16,21-21 0,0-21 0,-21 20 16,21-20-16,-21 0 0,21-22 15,0 1-15,0-1 0,0-20 0,0-22 16,0 21-16,0-21 0</inkml:trace>
  <inkml:trace contextRef="#ctx0" brushRef="#br0" timeOffset="22120.9">17462 4382 0,'0'0'0,"-21"0"0,-127-22 32,127 22-32,-21 0 0,20 0 0,1 0 15,0 0-15,0 0 0,0 0 16,0 0-16,-1 0 0,1 0 0,0 0 16,0 0-1,42 0 16,0 0-31,0 0 16,22 0-16,20 0 0,1 0 0,-1 0 16,22 0-16,0 0 15,-1 0-15,22 0 0,0 0 0,21-21 16,21 21-16,0 0 0,0 0 0,22-21 16,-1 21-16,0 0 0,43 0 15,-21 0-15,-1 0 0,1 0 0,-1 0 16,1 0-16,-1-21 0,1 21 15,-22 0-15,0 0 0,-21-21 0,1 21 16,-22 0-16,0 0 0,-22 0 16,1 0-16,-21 0 0,0 0 0,-22 0 15,-21 0-15,1 0 0,-1 0 16,-21 0-16,0 0 0,-42 0 47,0 0-32,0 0-15,0 0 0,21 21 16,-21-21-16,-1 0 0,1 0 0,0 21 16,0-21-16</inkml:trace>
  <inkml:trace contextRef="#ctx0" brushRef="#br0" timeOffset="22235.83">21717 4339 0,'21'0'31,"-42"0"-15,-21 0-16,20 0 16</inkml:trace>
  <inkml:trace contextRef="#ctx0" brushRef="#br0" timeOffset="30015.31">4657 5652 0,'0'-22'16,"0"1"109,0 0-125,0 0 16,0 0-1,-22 0-15,22-1 16,-21 22-16,21-21 0,0 42 62,0 1-62,0 20 16,0-21-16,0 21 0,0-20 16,0 20-16,0 0 0,0 1 0,0-22 15,0 21-15,0 0 0,0 1 16,0-22-16,0 21 0,0 1 16,0-22-16,0 0 0,0 0 0,0 0 15,0 0-15,0 1 0,0-1 16,0-42 31,0-1-47,0 1 15,0 0-15,21 0 0,1 0 0</inkml:trace>
  <inkml:trace contextRef="#ctx0" brushRef="#br0" timeOffset="30388.1">4932 5461 0,'0'0'0,"0"21"63,0 0-63,0 1 15,0-1-15,0 0 0,0 0 0,0 0 16,0 22-16,0-22 16,0 21-16,0-21 0,0 22 0,0-22 15,0 21-15,0-21 0,0 0 0,0 22 16,0-22-16,0 0 0,0 0 16,0 0-16,0 1 0,0-1 0,0 0 15,0 0-15,0 0 16,0 0-16,0 1 15,-21-22 17,-1-22-17</inkml:trace>
  <inkml:trace contextRef="#ctx0" brushRef="#br0" timeOffset="30855.83">4212 5503 0,'-21'0'15,"42"0"-15,-63 0 16,21 0-16,42 0 31,0 0-15,0 0-16,0 0 0,22 0 0,-1 0 16,21 0-16,-20 0 0,20-21 15,22 21-15,-22-21 0,1 21 0,21-21 16,-22 21-16,1 0 0,-1-21 15,-21 21-15,22 0 0,-22-21 16,1 21-16,-22-22 0,21 22 0,-21 0 16,0 0-1,-21 22 32,0-1-31,0 0 15</inkml:trace>
  <inkml:trace contextRef="#ctx0" brushRef="#br0" timeOffset="32453.28">931 6160 0,'0'21'16,"21"-42"46,1-1-46,-22 1-16,0 0 0,0 0 15,0 0-15,0 0 16,0-1-16,0 1 16,0 0-16,0 0 15,-22 0-15,1 21 0,21-21 16,-21 21-1,0 0-15,0 0 16,0 0-16,-1 0 16,1 0-16,0 0 0,0 21 15,0-21-15,0 21 0,-1-21 16,1 21-16,0 0 0,0-21 16,0 21-16,0 1 0,-1-1 0,1 21 15,0-21-15,0 0 16,21 22-16,-21-22 0,0 0 0,21 21 15,-22-20-15,22-1 0,0 21 16,0-21-16,0 0 0,0 1 0,22-1 16,-1-21-16,0 0 0,0 21 15,0-21-15,0 0 0,22 0 0,-22 0 16,21-21-16,-21 0 0,22-1 16,-1 1-16,0-21 0,1 21 15,-1 0-15,0-22 0,1 1 0,-1 0 16,0 20-16,-20-20 0,20 0 15,-21-22-15,0 22 0,0 0 0,-21-22 16,0 22-16,0-1 16,0 1-16,0 0 0,-21-1 0,0 1 15,0 21-15,0 0 0,21 0 16,-21 21-16,-1 0 0,1 0 16,21 21-16,-21 0 0,21 21 15,0 1-15,-21-1 0,21 0 16,0 22-16,0-1 0,0 1 0,0-22 15,-21 22-15,21-22 0,-21 21 16,21-20-16,0-1 0,0 0 0,0-20 16,0 20-16,0-21 0,0 0 15,21 0-15,0 1 0,0-22 16,21 0-16,-20 0 0,20 0 16,-21 0-16,21-22 0,1 1 0,-1 0 15,0 0-15,-20 0 0,20 0 16,0-1-16,-21-20 0,22 21 0</inkml:trace>
  <inkml:trace contextRef="#ctx0" brushRef="#br0" timeOffset="33720.08">1609 6011 0,'0'0'16,"42"-63"-1,-42 84 1,-21 0 0,0-21-16,21 43 0,-22-22 15,22 0-15,0 0 0,-21 21 16,21-20-16,-21-1 0,21 21 15,0-21-15,0 0 0,0 1 0,0 20 16,0-21-16,21 0 16,0 0-16,1-21 0,-1 0 0,0 0 15,0 0-15,0 0 0,0 0 16,22-21-16,-22 0 0,0 0 0,0 0 16,0 0-16,1-1 0,-1 1 15,0 0-15,0 0 0,-21 0 0,0 0 16,0-22-16,0 22 0,0 0 15,0-21-15,0 20 0,-21 1 16,0 0-16,0 0 0,-1 0 16,1 21-16,0 0 0,0 0 0,0 0 15,0 21-15,-1 0 0,1 0 16,0 0-16,-21 22 0,21-22 0,21 21 16,-22-21-16,1 22 0,21-22 15,0 0-15,0 0 0,0 22 0,0-22 16,21 0-16,1 0 15,-1-21-15,0 0 0,21 0 0,-21 0 16,1 0-16,20-21 0,-21 21 16,21-21-16,-20 0 0,20-1 0,-21 1 15,0 0-15,0 21 16,1-21-16,-1 0 0,0 0 0,0-1 16,0 1-16,-21 0 0,21 0 15,-21 42 16,0 0-31,0 0 0,0 1 16,0-1-16,0 0 0,0 0 16,0 0-16,0 0 0,0 1 15,0-1-15,0 0 16,22-21-16,-1 0 16,0 0-16,0 0 0,0-21 0,0 21 15,1-21-15,20-1 16,-21 1-16,0 21 0,22-21 0,-22 0 15,0-21-15,0 20 0,0 1 16,0 0-16,1 0 0,-1 0 0,0 0 16,-21-1-16,0 44 31,0-1-31,0 0 16,0 0-16,0 0 0,0 0 0,-21 22 15,21-22-15,0 0 0,0 0 0,0 0 16,0 1-16,0-1 0,0 0 15,21 0-15,0-21 16,21 0-16,-20 0 16,-1 0-16,21 0 0,-21-21 0,22 0 15,-1 21-15,-21-21 0,21-1 16,-20 1-16,20 0 0,-21 0 0,0 0 16,0-22-16,1 22 0,-1-21 0,-21 0 15,0-1-15,0 22 0,0-21 16,0-1-16,0 1 0,0 0 0,0 21 15,0-22-15,0 22 0,0 42 32,-21 0-32,21 1 0,-22 20 15,22-21-15,0 21 0,0 1 16,0-1-16,0 0 0,0-20 0,-21 20 16,21-21-16,0 21 0,0-20 15,0-1-15,0 0 0,0 0 0,0 0 16,-21-21-1,21 21-15,0-42 32,0 0-17,0 0-15,0 0 0,21 0 16,0-1-16,1 1 16,-1 0-16,0 0 0,21 21 0,-21-21 0,1 21 15,-1 0-15,0 0 16,21 0-16,-21 0 0,1 0 0,-1 21 15,0-21-15,0 21 0,-21 0 0,0 0 16,0 1-16,0-1 16,0 0-16,-21 0 0,0 0 0,0 0 15,-22 1-15,22-1 0,-21 0 16,21 0-16,-22-21 0,22 21 0,0 0 16,-21-21-16,20 0 0,1 22 0,0-22 15,21-22 1,0 1-16,0 0 0,0 0 15,21 0-15,0 0 0</inkml:trace>
  <inkml:trace contextRef="#ctx0" brushRef="#br0" timeOffset="33979.94">3492 5630 0,'0'0'0,"0"22"31,0-1-31,0 21 0,0-21 0,0 22 16,0-1-16,0-21 0,0 21 0,0 1 16,0-1-16,0-21 0,-21 22 15,0-22-15,21 21 0,-21-21 0,21 0 16,-21 1-16,21-1 0,-21 0 16,21 0-16,-22-21 0,22 21 15,0 0-15,22-21 31,-1-21-31,0 21 16,-21-21-16,21 21 0</inkml:trace>
  <inkml:trace contextRef="#ctx0" brushRef="#br0" timeOffset="34319.67">3535 6075 0,'0'21'0,"21"-21"0,-21 21 15,21-21 1,0 0-16,0 0 0,1 0 16,-1 0-16,0 0 15,0-21-15,0 0 0,0 0 16,1 21-16,-1-21 0,-21-1 0,0 1 16,0 0-16,0 0 15,-21 21 1,-1 0-16,1 0 15,0 0-15,0 21 0,0 0 16,0 0-16,-1 1 0,1-1 0,0 0 16,0 21-16,21-21 0,0 1 15,0-1-15,0 0 0,0 0 0,0 0 16,0 0-16,21-21 16,0 0-16,22 0 15,-22 0-15,0 0 0,21 0 0,1 0 16,-1-21-16</inkml:trace>
  <inkml:trace contextRef="#ctx0" brushRef="#br0" timeOffset="34929.58">4657 5398 0,'0'0'0,"0"21"31,0 0-15,0 21-16,0-21 0,0 22 16,0-1-16,0 22 0,0-22 0,0 21 15,0 1-15,0-1 0,0 1 0,0-1 16,-22 1-16,22-1 0,-21 1 16,0 21-16,0-22 0,0 22 0,0-22 15,-1 22-15,1-22 0,0 1 0,0-1 16,0 1-16,0-22 0,21 22 15,0-22-15,-22-21 0,22 22 16,0-22-16,0 0 0,0-42 31,22 21-31,-22-21 16,0-22-16,21 22 0,-21 0 0,21-21 16,-21-1-16,0 1 0,21-22 15,0 22-15</inkml:trace>
  <inkml:trace contextRef="#ctx0" brushRef="#br0" timeOffset="35260.73">4551 5842 0,'0'0'0,"0"-42"0,0 21 15,0-22-15,0 22 0,0-21 16,0 21-16,0-1 0,0 1 0,21 0 16,0 0-16,0 0 0,0 0 0,1 21 15,-1 0-15,0-22 16,21 22-16,1 0 0,-1 0 0,0 22 15,1-1-15,-1 21 0,0-21 16,-21 22-16,22-1 0,-22-21 0,-21 21 16,0 1-16,0-1 0,0 0 0,0 1 15,-21-1-15,0-21 0,-22 22 16,1-22-16,0 0 0,-1 0 0,1 0 16,0 0-16,-1-21 0,1 22 0,0-22 15,20 0-15,1 0 0,-21 0 16,21 0-16,21-22 31,21 22-31,0-21 16,0 21-16,22-21 0,-22 0 0,21 0 15,-21 0-15,22-1 0</inkml:trace>
  <inkml:trace contextRef="#ctx0" brushRef="#br0" timeOffset="35503.58">5397 5609 0,'0'0'0,"0"21"16,0 1-16,0-1 0,0 0 16,0 21-16,0 1 0,0-22 0,-21 21 15,21-21-15,-21 22 16,21-22-16,-21 21 0,21-21 0,0 0 16,0 1-16,0-1 0,0 0 0,0 0 15,0 0-15,21-21 31,0 0-31,0 0 16,-21-21-16,22 0 0,-1 0 16,0 0-16,0-1 0,-21-20 0,21 21 15</inkml:trace>
  <inkml:trace contextRef="#ctx0" brushRef="#br0" timeOffset="35835.39">5503 5376 0,'0'0'0,"-21"-21"0,21 0 0,-21 21 15,0 0-15,0 0 0,-1 0 0,1 0 16,0 21-16,0 0 0,21 1 16,-21-1-16,21 0 0,-21 0 0,21 0 15,0 0-15,0 1 0,0-1 16,0 0-16,21-21 0,0 21 0,0-21 16,21 0-16,-20 0 0,-1 0 15,0 0-15,21-21 0,-21 21 16,1-21-16,20 0 0,-21-1 0,-21 1 15,21 0-15,-21 0 0,0-21 16,0 20-16,0 1 0,0 0 16,-21 0-16,0 0 0,0 0 0,0 21 15,-1 0-15,1 0 0,0 0 16,0 0-16,-21 21 0,20 0 0,1 0 16,0 0-16,0 22 0,0-22 0,0 0 15,21 21-15,0-21 0,0 1 16,0-1-16,0 21 0,0-21 0,21 0 15,21-21-15</inkml:trace>
  <inkml:trace contextRef="#ctx0" brushRef="#br0" timeOffset="36536.41">6498 5694 0,'0'0'0,"-21"21"32,42-21-17,21 0-15,-20 0 0,20 0 0,21 0 16,-20 0-16,20 0 0,1 0 0,-1 0 16,1 0-16,-1 0 15,1-21-15,-1 21 0,1 0 0,-1-21 0,-20 0 16,-1 21-16,21 0 0,-20-22 15,-22 22-15,21 0 0,-21-21 16,-21 0-16,0 0 16,0 0-1,-21 21-15,0-21 0,0-1 0,0 22 16,0-21-16,-22 21 0,22-21 0,-21 21 16,21 0-16,-22 0 0,22-21 15,-21 21-15,21 0 0,-1 0 16,44 0-1,-1 0 1,0 0-16,0 0 0,0 0 0,22 0 16,-1 21-16,-21-21 0,21 0 0,1 0 15,-22 21-15,21-21 16,-21 21-16,1 1 0,-22-1 16,0 0-16,0 0 0,0 21 0,0-20 15,-22-1-15,1 0 0,-21 21 16,21-21-16,-22 1 0,22 20 0,-21-21 15,21 0-15,-22 0 0,22 1 16,-21-1-16,21-21 0,0 21 0,-1 0 16,1-21-16,21 21 0,43-21 31,-22-21-31,0 0 16</inkml:trace>
  <inkml:trace contextRef="#ctx0" brushRef="#br0" timeOffset="37145.06">8636 5398 0,'0'-22'0,"-21"1"15,0 21 1,21-21-16,0 0 0,0 0 15,21 21-15,0-21 0,0 21 16,0 0-16,0 0 16,1 0-16,20 0 0,-21 0 0,0 0 15,0 0-15,1 21 0,-1 0 0,0 0 16,-21 0-16,0 0 0,0 1 16,0-1-16,0 21 0,0-21 0,-42 0 15,20 1-15,-20 20 0,0-21 16,-1 0-16,1 0 0,0 1 0,-1-1 15,1 0-15,21 0 0,-21-21 0,20 0 16,1 0 0,42-21-1,1 0-15,-1 21 16,0-21-16,21-1 0,-21 22 16,22 0-16,-1-21 0,0 21 0,1 0 15,-22 0-15,21 0 0,1 21 0,-1-21 16,-21 22-16,0-1 0,22 0 15,-22 0-15,-21 0 0,0 0 0,21 1 16,-21 20-16,0-21 0,0 0 0,0 0 16,-21 22-16,0-22 0,-22 0 15,22 0-15,-21 0 0,-1-21 0,1 22 16,0-1-16,-1-21 0,1 0 0,0 21 16,-1-21-16,1 0 0,21 0 15,-21 0-15,20 0 0,-20 0 0,21 0 16,0 0-16,0-21 0,-1 21 15,22-21-15,0-1 16,0 1-16,0 0 0,22 0 16,-1 0-16,0 0 0,0-1 15,21 1-15,1 0 0,-1 0 16</inkml:trace>
  <inkml:trace contextRef="#ctx0" brushRef="#br0" timeOffset="37412.91">9292 5736 0,'42'0'31,"-42"-21"-31,0 0 16,0 0-16,0 0 15,-21-1 1,0 22-16,0 0 0,0 0 15,0 0-15,-1 0 0,22 22 16,-21-1-16,21 0 0,-21 0 16,21 0-1,0 0-15,21-21 16,0 0-16,1 0 0,-1 0 0,0 0 16</inkml:trace>
  <inkml:trace contextRef="#ctx0" brushRef="#br0" timeOffset="37727.73">9864 5355 0,'0'-21'0,"0"42"16,0-63-16,0 21 0,0 0 0,0-1 0,0 1 16,-22 42 15,22 1-31,-21 20 0,21-21 15,0 0-15,0 22 0,-21-1 0,21-21 16,-21 21-16,0 22 0,21-22 16,-21 1-16,-1-1 0,1 0 0,0 1 15,0-1-15,0-21 0,21 21 0,-21-20 16,21-1-16,-22 0 0,22 0 16,0 0-16,0-42 31,22 21-16,-1-21-15,0 0 0,0 0 16,21-1-16,-20-20 0</inkml:trace>
  <inkml:trace contextRef="#ctx0" brushRef="#br0" timeOffset="38300.4">10499 5249 0,'0'0'0,"21"0"0,-21 22 31,0-1-31,0 0 0,0 0 0,-21 0 16,21 22-16,-22-22 0,1 21 16,0 0-16,0-20 0,0 20 0,0 0 15,-22-21-15,22 22 0,0-22 16,-21 0-16,20 0 0,1 0 16,0 1-16,0-1 0,0-21 0,21 21 15,0-42 16,21 21-31,0-21 0,0 21 0,0 0 16,22-22-16,-22 22 0,0 0 0,21 0 16,-20 0-16,20 0 0,-21-21 15,21 21-15,-20 0 0,-1 0 0,21 0 16,-21 0-16,22 0 0,-22 0 0,21-21 16,-21 21-16,0 0 0,1-21 15,-1 0-15,0 0 0,-21-1 16,21 1-16,-21 0 0,0 0 15,0 0-15,0-22 0,0 22 16,0 0-16,0 0 0,0 0 0,0 0 16,0-1-16,-21 22 15,0 22 1,21-1-16,-21 0 0,21 0 16,-22 21-16,22-20 0,-21 20 0,21 0 15,0 1-15,-21-1 0,0 0 16,21 1-16,-21-22 0,21 21 0,0 0 15,-21-20-15,-1-1 0,22 0 0,-21 0 16,21 0-16,0 0 16,0 1-16,0-1 15,21-21 17,-21-21-32,22-1 0,-1 22 0,0-21 15</inkml:trace>
  <inkml:trace contextRef="#ctx0" brushRef="#br0" timeOffset="38792.94">11134 5461 0,'0'-21'0,"0"42"0,0-63 16,0 21 0,0-1-16,21 22 0,-21-21 15,21 21-15,0-21 0,0 21 0,0 0 16,1-21-16,20 21 0,-21-21 15,21 21-15,-20 0 0,-1 0 0,21 0 16,-21 21-16,0 0 0,1 0 16,-22 0-16,0 1 0,0 20 15,0-21-15,0 21 0,0-20 0,0 20 16,-22-21-16,1 21 0,-21 1 16,21-22-16,-22 21 0,1-21 0,0 1 15,-1 20-15,1-21 0,0 0 16,-22 0-16,22 1 0,0-22 15,-1 21-15,1 0 0,21-21 0,0 21 16,-1-21-16,1 0 0,21 21 16,21-21-1,1 0-15,20 0 0,0 0 16,22 0-16,-1 0 0,1 0 0,-1-21 16,1 21-16,-1 0 0,1 0 15,-1-21-15,-20 21 0,20 0 0,-21 0 16,1 0-16,-1 0 0,0 0 0,-20 0 15,20 0-15,-21 0 0,0 0 16,0 0-16,-21-21 47,-21 21-31,0 0-16,0 0 0</inkml:trace>
  <inkml:trace contextRef="#ctx0" brushRef="#br0" timeOffset="39904.23">1376 7811 0,'0'0'0,"0"-22"0,21 1 16,-21 0-16,21 21 0,-21-21 0,0 0 15,0 42 17,0 0-32,0 0 15,21 22-15,-21-22 0,0 21 0,0 0 16,0 1-16,0-1 0,0 0 15,0-20-15,0 20 0,0 0 0,0-21 16,0 1-16,0-1 16,21-21-1,1 0-15,-1-21 16,0-22-16,-21 22 0</inkml:trace>
  <inkml:trace contextRef="#ctx0" brushRef="#br0" timeOffset="40299.87">1609 7281 0,'-22'-21'0,"44"42"0,-65-63 0,22 42 16,-21 0-16,21 0 0,-1 21 0,1-21 16,-21 21-16,21 1 0,0 20 15,21-21-15,0 0 0,0 0 16,0 1-16,0-1 0,0 0 15,21-21-15,0 21 0,0-21 0,0 0 16,22 0-16,-22 0 0,21 0 16,0 0-16,-20-21 0,20 0 0,-21 0 15,0 21-15,22-22 0,-43 1 16,21 0-16,-21 0 0,0 0 0,0 0 16,0-1-16,0 1 0,-21 0 15,-1 21-15,1-21 0,-21 0 0,21 21 16,-22 0-16,22 0 0,-21 0 15,21 0-15,0 0 0,-1 21 0,1 0 16,0 0-16,21 22 0,0-22 16,0 21-16,0-21 0,0 22 15,0-1-15,0-21 0,21 21 16,0-20-16,1-1 0,-1 0 0,21 0 16,-21 0-16,22 0 0,-22-21 15</inkml:trace>
  <inkml:trace contextRef="#ctx0" brushRef="#br0" timeOffset="40747.61">2053 7599 0,'0'0'0,"-21"21"32,21 0-32,0 0 0,0 1 15,0-1-15,0 0 0,0 0 0,0 0 16,0 0-16,0 1 0,0-1 15,0 0-15,0 0 0,0 0 0,-21 0 16,21 1-16,0-1 0,-21 0 16,21-42 15,0 0-31,0-1 16,0 1-16,0 0 0,0-21 15,21 21-15,0-22 0,0 1 16,-21 0-16,21 20 0,0-20 0,22 0 15,-22-1-15,21 22 0,1-21 0,-1 42 16,0-21-16,1 21 0,-1 0 16,0 21-16,1 0 0,-1 0 0,-21 22 15,21-22-15,-42 21 0,0 0 16,0 1-16,0-22 0,0 21 0,0 1 16,0-1-16,-21-21 0,0 21 15,0-20-15,21-1 0,-21 21 0,0-21 16,-1-21-16,22 21 0,0 1 0,0-44 47,43 1-47,-22 0 0,0-21 0</inkml:trace>
  <inkml:trace contextRef="#ctx0" brushRef="#br0" timeOffset="41016.46">3175 7154 0,'21'-21'15,"-42"42"-15,42-63 0,-21 21 0,0 42 32,0 0-32,-21 22 0,21-1 0,-21 0 15,21 1-15,0 20 0,0-21 16,0 22-16,-21-22 0,21 22 16,0-22-16,-22 0 0,22 22 0,0-22 15,0 1-15,0-1 0,0-21 16,0 21-16,0-20 0,0-1 0,0 0 15,22-21-15,-1 0 16,0 0-16,0 0 0,0 0 16,0-21-16,1 0 0,-1-1 0,0 1 15,-21 0-15,21 0 0,-21 0 0</inkml:trace>
  <inkml:trace contextRef="#ctx0" brushRef="#br0" timeOffset="41244.89">2963 7535 0,'-21'0'0,"42"0"0,-63 0 16,42 22 15,21-22-15,0 0-16,0 0 15,22 0-15,-22 0 0,0 0 16,0 0-16,0 0 0,22 0 0,-22-22 15,21 22-15,-21-21 0,22 0 16,20 0-16,-20 0 0,-1 0 16,0-1-16,22 1 0</inkml:trace>
  <inkml:trace contextRef="#ctx0" brushRef="#br0" timeOffset="41783.79">4762 7472 0,'-63'-127'32,"126"254"-32,-126-275 15,63 127-15,21-1 0,0 1 0,0 21 16,1-21-16,-1 21 0,21 0 0,-21 0 16,22 0-16,-1 0 0,-21 0 15,21 0-15,-20 42 0,20-20 16,-21-1-16,21 21 0,-20 0 0,-22-20 15,21 20-15,-21 0 0,0 1 16,0-22-16,0 21 0,0 0 0,-21-20 16,-1-1-16,1 21 0,21-21 0,-21-21 15,0 21-15,21 1 0,-21-22 16,0 0-16,21-22 31,0 1-31,0 0 0,0 0 16,0 0-16,0 0 15,21-22-15,0 22 0,0-21 0,-21 21 16,21-22-16,0 1 0,1 0 0,-1 20 16,0-20-16,0 21 0,0-21 15,0 20-15,22 1 0,-22 0 0,21 0 16,1 21-16,-1-21 0,0 0 0,1 21 16</inkml:trace>
  <inkml:trace contextRef="#ctx0" brushRef="#br0" timeOffset="42451.58">6816 7281 0,'0'0'0,"-22"0"0,1 0 0,0 0 16,0 0-16,0 0 0,42 0 16,0 0-1,21 0-15,-20 0 0,41-21 16,-21 21-16,22-21 0,-1 21 0,1-21 15,-1 21-15,22 0 0,-21-21 0,20 21 16,1 0-16,0 0 0,-1-21 16,1 21-16,-22 0 0,22 0 0,-21-22 15,-1 22-15,1-21 0,-22 21 0,0 0 16,-21 0-16,1 0 0,-1 0 16,-21-21-16,0 0 0,0 0 15,-21 21-15,-1 0 16,-20-21-16,21 21 0,-21-22 15,-1 22-15,22-21 0,-21 21 16,-1 0-16,1-21 0,0 21 0,21 0 16,-22 0-16,22 0 0,0 0 0,0 0 15,0 0-15,-1 0 0,44 0 32,-1 0-32,0 0 15,21 0-15,-21 0 0,22 0 16,-22 0-16,21 0 0,1 0 0,-22 21 15,21-21-15,-21 21 0,0 1 0,1-22 16,-22 21-16,0 21 0,0-21 16,0 0-16,-22 22 0,1-1 0,0-21 15,-21 22-15,-1-1 0,1 0 16,-21-21-16,20 22 0,1-22 16,0 0-16,-22 21 0,22-20 0,21-1 15,-22 0-15,22 0 0,0-21 0,21 21 16,21-21-16</inkml:trace>
  <inkml:trace contextRef="#ctx0" brushRef="#br0" timeOffset="42883.86">9758 6879 0,'0'0'0,"42"-42"32,-21 42-32,0 0 0,1 0 0,20-21 15,0 21-15,1 0 0,-22 0 0,21-21 16,0 21-16,1-22 0,-1 22 15,-21 0-15,22 0 0,-22 0 0,21 0 16,-21 0-16,-42 0 31</inkml:trace>
  <inkml:trace contextRef="#ctx0" brushRef="#br0" timeOffset="43367.69">9906 6816 0,'0'0'0,"-64"42"31,64-21-31,-21 0 0,0-21 16,21 22-16,0-1 0,-21 0 16,21 0-16,-21 0 0,21 0 15,-21 1-15,21-1 16,0 0-16,0 0 0,0 0 15,0 0-15,21-21 47,0-21-47,-21 0 0,21 21 16,0-21-16,0 21 0,1-21 16,20 21-16,-21 0 0,21-21 0,-20 21 15,20 0-15,0 0 0,1 0 0,-22 0 16,21 0-16,0 0 0,-20 21 15,20-21-15,-21 21 0,0 0 16,0 0-16,1 0 0,-1 22 0,-21-22 16,0 0-16,0 21 0,0-20 0,0-1 15,0 21-15,-21-21 0,-1 0 16,1 1-16,-21-1 0,0 0 0,-1 0 16,-20 0-16,20 0 0,-20-21 0,21 22 15,-22-22-15,22 0 0,-1 21 16,1-21-16,0 0 0,-1 0 0,22 0 15,-21 0-15,21 0 0,0 0 16</inkml:trace>
  <inkml:trace contextRef="#ctx0" brushRef="#br0" timeOffset="49796.86">17865 3768 0,'0'21'16,"-22"-21"0,22 21-1,22 0 16,-1-21-31,0 0 16,0 0-16,0 0 0,0 0 0,1 0 16,-1 0-16,0-21 15,21 21-15,-21-21 0,22 21 0,-1-21 0,0 0 16,22-1-16,-1-20 0,1 21 16,-1 0-16,1-22 0,-1 22 15,1-21-15,21 0 0,-22-1 0,1 22 16,-1-21-16,1-1 0,-1 22 15,1 0-15,20 0 0,-20 21 0,-1 0 16,1 0-16,-1 21 0,1 0 16,-1 0-16,-20 22 0,20-22 0,-21 21 15,22-21-15,-22 22 0,1-1 16,-1-21-16,0 22 0,1-22 0,-1 0 16,-21 0-16,21 0 0,1-21 15,-1 0-15,0 0 0,1 0 16,-1 0-16,22 0 0,-1 0 0,1 0 15,-1-21-15,1 0 0,20-21 16,-20 20-16,20 1 0,-20-21 0,-1 0 16,22-1-16,-21 1 0,-1 0 0,22-1 15,-22 1-15,1 21 0,-1-22 16,-20 22-16,-1 21 0,0 0 0,-21 0 16,1 0-16,-1 21 0,0 1 15,-21-1-15,0 21 0,0 0 0,21 1 16,0-22-16,0 21 0,-21 1 15,43-22-15,-22 21 0,0-21 16,21 0-16,-20 1 0,20-1 0,0-21 16,1 21-16,-1-21 0,0 0 15,-21 0-15,22 0 0,-1 0 0,0-21 16,-20 0-16,-1 21 0,21-22 16,-21 1-16,-21-21 0,0 21 0</inkml:trace>
  <inkml:trace contextRef="#ctx0" brushRef="#br0" timeOffset="50515.8">19706 2307 0,'0'-21'0,"0"42"0,-21-42 15,21 0-15,-21 21 0,0 0 16,-1 0-16,1 0 0,0 21 16,0 0-16,0 0 15,0 22-15,-22-1 0,22 0 16,0 1-16,21-22 0,-21 21 0,0 1 15,21-1-15,0-21 0,0 0 0,0 0 16,0 1-16,21-1 0,0 0 16,0-21-16,0 0 0,22 0 0,-22 0 15,21 0-15,-21 0 0,22-21 16,-22 0-16,21-1 0,-21 1 0,22 0 16,-22 0-16,0-21 0,-21 20 15,0-20-15,0 0 0,0 21 0,0-22 16,0 22-16,-21-21 0,0 21 15,-1-1-15,-20 22 0,21-21 16,0 21-16,0 0 0,-1 0 16,22-21-1,22 21-15,-1 0 0,0 0 16,21 0-16,1-21 0,-1 0 16,21 21-16,-20-21 0,-1 21 0,0-22 15,22 22-15,-22-21 0,1 21 16,-1 0-16,0 0 0,1 0 0,-22 0 15,0 0-15,0 0 0,0 21 16,-21 1-16,0-1 0,0 21 0,0 22 16,0-22-16,0 21 0,0 22 15,-21-21-15,21-1 0,-21 22 0,0-22 16,21 22-16,0-22 0,-21 22 16,21 0-16,-22-22 0,22 22 15,-21 0-15,0-22 0,21 1 0,-21 20 16,0-41-16,0 20 0,-1 1 0,22-22 15,0 21-15,-21-20 0,21-22 16,0 21-16,0-21 0,21-42 31,-21 0-31,22 0 0,-1-21 0</inkml:trace>
  <inkml:trace contextRef="#ctx0" brushRef="#br0" timeOffset="50803.63">20193 2350 0,'0'-22'0,"0"44"0,0-86 0,0 43 15,0 0-15,0 0 0,0-1 16,21 1-16,0 0 0,0 21 0,1 0 16,20-21-16,0 21 0,-21 0 15,22 0-15,-1 0 0,-21 21 0,22 0 16,-22 0-16,0 1 0,-21 20 15,0 0-15,0-21 0,-21 22 16,0-1-16,-1 0 0,-20 1 0,21-22 16,-21 21-16,20-21 0,-20 1 15,21-1-15,0 0 0,0 0 0,-1-21 16,1 0-16,21 21 0,21-42 31</inkml:trace>
  <inkml:trace contextRef="#ctx0" brushRef="#br0" timeOffset="51115.46">20680 2540 0,'21'0'0,"-42"0"0,63 0 16,-21-21-16,0 0 15,1 0-15,-1-1 0,0 22 16,0-21-16,0 0 0,0 0 15,1 0-15,-22 0 0,21-1 0,-21 1 16,21 21-16,-42 0 31,0 21-31,-1 1 0,1-1 16,0 0-16,0 0 0,0 0 0,0 0 16,21 1-16,-22-1 0,22 0 15,-21 0-15,21 0 0,0 0 16,0 1-16,0-1 15,21 0-15,1-21 0,-1 0 16,0 0-16,0 0 0,0 0 16,0 0-16</inkml:trace>
  <inkml:trace contextRef="#ctx0" brushRef="#br0" timeOffset="51480.25">21040 2392 0,'21'-21'16,"-42"42"-16,42-63 0,-21 20 0,0 1 0,0 0 0,21 21 15,-21-21-15,21 21 0,-21-21 16,21 21-16,0 0 16,1 0-16,-1 0 0,0 0 0,0 0 15,0 21-15,0-21 0,1 21 16,-1 0-16,0 22 0,0-22 0,0 21 16,-21 0-16,0 1 0,0-22 15,0 21-15,0 1 0,0-22 0,0 0 16,0 21-16,-21-21 15,21 1-15,-21-22 0,0 0 16,0 0 0,21-22-16,0 1 15,0 0-15,0 0 0,0 0 16,0 0-16,0-1 0,0-20 16,21 21-16,0-21 0,0 20 0,-21-20 15,21 21-15,0 0 0,1 21 16,-1-21-16,0 21 0,-21-22 0,21 22 15,0 0-15,22 0 0,-22 0 16,0 0-16,0 0 0</inkml:trace>
  <inkml:trace contextRef="#ctx0" brushRef="#br0" timeOffset="51953.98">22077 2350 0,'0'0'0,"0"-22"0,0 1 15,0 0-15,0 0 16,0 0 0,-21 21-16,-1 0 15,1 0-15,0 0 0,0 0 16,-21 0-16,20 21 0,1 0 0,-21 0 16,21 0-16,0 22 0,-22-22 0,22 21 15,0 1-15,21-22 0,-21 21 16,21-21-16,0 0 0,0 22 0,0-22 15,0 0-15,0 0 16,21-21-16,0 0 16,0 0-16,0 0 0,1 0 15,-1 0-15,0-21 0,0 0 0,0 0 16,0 0-16,1-1 0,-1 1 16,0-21-16,0 21 0,0-22 0,0 22 15,1-21-15,-1 21 0,-21 0 16,0-1-16,21 22 0,-21 22 31,0-1-31,0 0 0,0 0 16,0 0-16,0 22 0,0-22 0,0 0 15,0 21-15,0-21 16,0 1-16,0-1 0,0 0 16,0 0-16,21-21 31,-21-21-31</inkml:trace>
  <inkml:trace contextRef="#ctx0" brushRef="#br0" timeOffset="52219.48">22500 1969 0,'0'0'0,"21"-22"15,-21 1-15,0 0 0,0 42 31,-21 0-31,0 1 0,0-1 0,21 21 16,-21-21-16,-1 22 0,1-22 16,21 21-16,-21-21 0,21 0 0,-21 22 15,21-22-15,0 21 0,-21-21 16,21 22-16,-21-22 0,21 21 0,-22-21 16,22 1-16,0-1 0,-21 0 15,21 0-15,0 0 0,0 0 0,0 1 16</inkml:trace>
  <inkml:trace contextRef="#ctx0" brushRef="#br0" timeOffset="53359.38">22796 2286 0,'0'0'15,"0"-21"-15,0 42 31,0 0-31,0 0 0,-21 1 0,0-1 16,0 0-16,0 21 0,0-21 16,-1 1-16,22 20 0,0-21 0,-21 0 15,21 0-15,-21 1 16,21-1-16,0 0 0,0 0 16,21-21-1,0 0 1,1 0-16,-1 0 0,0 0 15,21-21-15,-21 0 0,22 0 0,-22-1 16,21 1-16,-21 0 0,1 0 16,20 0-16,-21 0 0,0-1 0,0 22 15,-21 22 17,-21-1-17,0 0-15,0 0 0,21 0 0,-21 0 16,21 1-16,0-1 15,0 0-15,0 0 16,0 0-16,21-21 31,0 0-31,0 0 16,0-21 0,-21 0-16,0 0 0,0 0 0,0-1 15,22 1-15,-22 0 0,21 0 16,-21-21-16,21 20 0,-21 1 0,0 0 15,21 0-15,0 0 16,0 21-16,-21-21 0,22 21 0,-1 0 16,0 0-1,0 21-15,-21 0 0,0 0 16,0 0-16,0 0 0,0 22 16,0-22-16,0 0 0,0 21 0,0-20 15,0 20-15,0-21 0,0 0 16,0 0-16,0 1 0,0-1 0,0 0 15,0 0-15,-21-21 32,21-21-1,0 0-31,0 0 0,0-1 16,21 1-16,0 0 0,-21-21 15,43 21-15,-22-22 0,0 22 0,0-21 16,0 21-16,22-1 0,-22 1 15,0 0-15,0 0 0,0 21 0,0 0 16,1 0-16,-22 21 16,0 0-16,0 0 0,0 1 0,0 20 15,0-21-15,0 0 0,0 0 16,-22 1-16,22-1 0,-21 21 0,21-21 16,0 0-16,0 1 15,0-1-15,0 0 16,21 0-16,1-21 15,-1 0-15,0 0 0,0 0 16,21 0-16,-20 0 0,20 0 0,-21 0 16,21 0-16,-20-21 0,20 0 15,-21 0-15,21-1 0,-20 1 0,-1 0 16,0 0-16,0 0 0,0-22 16,0 22-16,-21 0 0,22 21 0,-22-21 15,0 0-15,-22 21 16,1 0-16,0 21 0,0 0 15,0 0-15,0 0 0,-1 1 16,1-1-16,0 21 0,0-21 16,21 0-16,-21 1 0,21-1 15,0 0-15,0 0 0,-21 0 16,21 0-16,-22 1 16,1-22 15,21-22-16,0 1-15,-21 0 16,21 0-16</inkml:trace>
  <inkml:trace contextRef="#ctx0" brushRef="#br0" timeOffset="53587.24">23220 2096 0,'0'0'16,"-21"0"-16,-1 0 0,1 0 15,0 0 1,0 0 0,0 0-1,0 0 16</inkml:trace>
  <inkml:trace contextRef="#ctx0" brushRef="#br0" timeOffset="53836.27">22140 2286 0,'0'0'0,"0"21"0,21-21 31,1 0-31,-1 0 16,0 0-16,0 0 0,0 0 15,0 0-15,1 0 0,20 0 0,-21 0 16,21 0-16,-20 0 0,20 0 16,-21 0-16,0 0 0,0 0 0,1 0 15,-1 0-15,0 0 0,0 0 16,-21 21-1,-21-21-15</inkml:trace>
  <inkml:trace contextRef="#ctx0" brushRef="#br0" timeOffset="56739.92">17886 5652 0,'0'-22'31,"-21"22"-31,21-21 16,-22 0-16,22 0 15,0 0-15,-21 21 16,21-21-16,0-1 16,-21 22-16,21-21 15,-21 21-15,21 21 32,0 1-32,0-1 15,0 0-15,0 21 0,0 1 0,-21-1 16,21 21-16,0-20 0,0-1 15,0 22-15,0-22 0,-21 0 0,21 1 16,0-1-16,0-21 0,0 21 16,0-20-16,-22 41 15,22-42-15,-21 0 0,21 1 0,0-1 16,0 0-16,-21-21 0,21 21 16,-21-21-16,0 0 0,0 0 15,21-21-15,0 0 16,0 0-16,0-1 15,0-20-15,0 21 0,0 0 0,0-22 16,0 22-16,0-21 0,21 0 16,-21-1-16,21 1 0,0 0 0,21-22 15,-20 22-15,-1-1 0,21 1 16,-21 21-16,22-21 0,-22 20 0,42 1 16,-42 21-16,1 0 15,20 0-15,-21 21 0,0 1 16,0-1-16,1 21 0,-1 0 0,0 1 15,-21-1-15,0 0 0,21-20 16,-21 20-16,0 0 0,0-21 0,0 22 16,0-22-16,0 0 0,0 0 0,0 0 15,-21 1-15,0-1 0,21 0 16,-21-21-16,-1 21 0,1-21 16,0 0-1,0-21-15,21 0 16,0 0-16,0-1 0,0-20 15,0 21-15,0 0 0,0 0 16,0-22-16,21 1 0,0 21 16,0-22-16,1 1 0,20 0 0,-21-1 15,21 22-15,1-21 0,-1 21 16,22 0-16,-22-1 0,0 22 0,1 0 16,20 0-16,-42 22 0,22-1 15,-1 0-15,-21 21 0,21-21 0,-42 22 16,22-1-16,-1-21 0,-21 22 15,0-1-15,0-21 0,0 21 0,0-20 16,0-1-16,0 0 0,0 21 0,21-21 16,-21 1-16,0-1 0,0 0 15,21 0-15,-21 0 0,21-21 16,0 21-16,1-21 16,-1 0-16,0 0 15,0 0-15,0 0 0,0 0 0,1-21 16,-1 0-16,0 21 0,21-21 15,-21 0-15,22 0 0,-22-1 0,21 1 16,-21 0-16,1-21 0,20 21 0,-21-1 16,0-20-16,-21 0 0,0 21 15,21-22-15,-21 22 0,0-21 0,0 21 16,0-1-16,-21 44 31,0-1-31,21 0 0,0 0 16,-21 21-16,21-20 15,-21 20-15,21-21 0,0 21 0,0-20 16,0-1-16,0 0 0,0 21 16,0-21-16,0 1 0,0-1 15,0 0-15,21-21 0,0 21 0,0-21 16,0 0-16,1 0 16,20 0-16,-21 0 0,0 0 0,22 0 15,-22 0-15,21 0 0,-21-21 0,0 21 16,22-21-16,-22 0 0,0-1 15,0 1-15,0-21 0,1 21 16,-1 0-16,0-22 0,0 1 0,0 21 16,-21-22-16,21 22 0,1-21 15,-22 21-15,21 0 0,-21-1 0,0 44 32,0 20-17,0-21-15,-21 0 0,21 22 16,-22-22-16,22 21 0,-21-21 0,21 22 15,-21-22-15,21 0 0,0 21 0,0-21 16,0 1-16,0-1 0,0 0 16,0 0-16,21 0 15,0-21-15,1 0 0,-1 21 0,0-21 16,0 0-16,21 0 0,-20 0 16,20 0-16,-21 0 0,21-21 0,-20 0 15,20 21-15,0-21 0,1 0 0,-22 0 16,21-1-16,0-20 0,1 0 15,-22 21-15,21-22 0,1 1 0,-22-22 16,21 22-16,-21-21 0,0 20 16,22-20-16,-43 20 0,21 1 0,0 0 15,0-1-15,-21 22 0,0-21 16,0 21-16,0 0 0,0-1 16,-21 22-1,0 22-15,-21-1 0,20 0 16,-20 21-16,21 1 0,0-1 0,0 21 15,-1 1-15,1-22 0,0 22 16,21-1-16,0-20 0,0-1 0,0 0 16,0 1-16,0-1 0,0 0 0,21-21 15,0 22-15,1-22 0,-1 0 16,0 0-16,0-21 0,21 21 16,-20 1-16,20-22 0,-21 0 0,21 0 0,-20 0 15,-1 0-15,21 0 0,-21 0 16,0 0-16,1-22 0,-1 22 15,-21-21-15,21 21 0,-21-21 16,0 0-16,21 0 0,0 0 16</inkml:trace>
  <inkml:trace contextRef="#ctx0" brushRef="#br0" timeOffset="56895.83">21082 6117 0,'0'21'0,"21"1"31,0-1-31,-21 0 31,-21-21 0,0 0-15,0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08T02:21:44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2074 0,'-21'0'31,"0"0"-15</inkml:trace>
  <inkml:trace contextRef="#ctx0" brushRef="#br0" timeOffset="775.86">2561 931 0,'0'-21'16,"0"42"-16,0-63 0,-21 21 0,21 0 15,0 0-15,0-1 0,0 1 16,0 0-16,0 0 16,0 0-16,-21 21 15,21 21 17,0 0-32,0 0 0,0 22 0,0-1 15,0 0-15,0 22 0,0-1 16,0 1-16,0-1 0,0-20 0,0 20 15,0 1-15,0-1 0,0-21 16,-21 22-16,21-22 0,0 22 16,0-22-16,0 0 0,0-20 0,0 20 15,0-21-15,0 0 0,0 0 16,0 1-16,0-1 16,-22-21-1,1 0-15,21-21 16,0-1-16,0 1 0,0 0 15</inkml:trace>
  <inkml:trace contextRef="#ctx0" brushRef="#br0" timeOffset="1136.2">2815 1482 0,'0'0'0,"0"21"0,0 0 0,0 0 16,21-21-1,0 0-15,1 0 16,-1 0 0,0 0-16,0-21 0,-21 0 15,0 0-15,0 0 16,-21 21 15,0 0-31,0 0 16,-1 0-16,1 21 15,21 0-15,-21 0 16,21 0 0,21-21-1</inkml:trace>
  <inkml:trace contextRef="#ctx0" brushRef="#br0" timeOffset="2927.6">4911 1482 0,'0'0'0,"21"0"16,0-21-16,0-1 16,0 1-16,0 21 0,-21-21 15,0 0-15,22 0 0,-1 0 16,-21-1-16,0 1 0,0 0 16,0 0-16,0 0 0,-21-22 15,-1 22-15,-20 0 0,21 0 0,-21 0 16,20 0-16,-20 21 0,0 0 15,-1 0-15,1 0 0,0 0 16,-22 21-16,22 21 0,0-21 16,-1 22-16,1-1 0,21 0 15,-22 1-15,22-1 0,-21 0 0,21 22 16,0-22-16,21 22 0,0-22 16,0 0-16,0 1 0,0-1 0,0 0 15,0-21-15,21 22 0,0-22 16,0-21-16,0 21 0,22-21 0,-22 0 15,21 0-15,-21 0 0,22-21 16,-22 0-16,21 0 0,0-1 0,-20-20 16,20 21-16,0-21 0,-21-1 15,22 1-15,-22 0 0,0-1 0,0-20 16,0 20-16,1 1 16,-1 0-16,0 21 0,-21-22 0,21 22 15,-21 0-15,0 0 0,0 0 16,0 42-1,0 0-15,0 0 16,0 21-16,0-20 0,0 20 0,0-21 16,0 21-16,0-20 0,0 20 15,0 0-15,21 1 0,-21-22 0,21 21 16,1 0-16,-1-20 0,0 20 16,0-21-16,0 0 0,22 0 0,-22 1 15,21-22-15,0 0 0,1 0 16,20 0-16,-20 0 0,20 0 15,1-22-15,-1 1 0,1 0 0,-1 0 16,1-21-16,-1-1 0,-21 22 16,22-21-16,-22-1 0,-21 1 0,22 0 15,-22 21-15,-21-22 0,0 22 16,0-21-16,0 21 0,0-1 0,0 1 16,-21 0-16,-22 0 0,22 21 15,-21 0-15,21 0 0,-22 0 0,1 0 16,0 21-16,-1 0 15,1-21-15,0 43 0,21-22 0,-22 0 0,1 21 16,21-21-16,0 22 16,-1-1-16,1 0 0,21 1 0,0-22 15,0 21-15,0 1 0,0-22 16,0 0-16,21 0 0,1 0 0,-1 0 16,21 1-16,-21-22 0,22 0 15,-22 0-15,21 0 0,0 0 0,1-22 16,-1 1-16,-21 0 0,22-21 0,-1 21 15,-21-22-15,0 1 0,0 0 16,1-22-16,-1 22 0,0-22 0,0 22 16,-21-22-16,0 1 0,0-1 15,21-20-15,-21 20 0,0 22 16,0-22-16,0 22 0,0 0 16,0-1-16,0 22 0,0 0 0,0 0 15,0 42 1,0 21-16,0 1 15,0-1-15,0 22 0,-21-22 16,21 21-16,0 1 0,0-22 0,0 22 16,0-1-16,0-20 0,0-1 15,0 0-15,0 1 0,21 20 0,0-21 16,1-20-16,-1 20 16,0 0-16,0-21 0,21 1 0,1-1 0,-1 0 15,22 0-15,-22-21 0,21 0 16,1 0-16,-1 0 0,22 0 15,-21-21-15,-1 0 0,1 0 16,-1-1-16,1 1 0,-1-21 0,-21 21 16,1-22-16,-1 1 0,-21 21 15,0-21-15,1-1 0,-1 1 0,-21 21 16,0-22-16,0 22 0,0 0 16,0 0-16,-21 0 0,-1 0 0,1-1 15,0 22-15,0 0 0,-21 0 16,20 0-16,-20 0 0,21 22 0,-21-1 15,-1 0-15,1 0 0,21 0 16,-22 22-16,22-22 0,-21 21 16,21-21-16,0 22 0,21-22 0,0 21 15,0-21-15,0 22 0,0-22 16,0 21-16,0-21 0,21 0 0,0-21 16,0 22-16,0-22 0,22 0 15,-22 0-15,21 0 0,-21 0 0,22-22 16,-1 1-16,-21 0 0,21 0 15,-20-21-15,20 20 0,-21-20 0,0 0 16,0-22-16,1 22 0,-1-22 16,0-20-16,0 20 0,0-20 0,0 20 15,-21-21-15,22 22 0,-22-1 16,21 1-16,-21 21 0,0-1 16,0-20-1,0 84 1,-21 0-16,-1 21 0,1 1 15,21 20-15,-21 1 0,21 20 0,-21 1 16,21-21-16,0 20 0,0-20 16,0-1-16,0 22 0,0-43 0,21 22 15,0-1-15,22-20 0,-22-1 16,21-21-16,0 21 0,1-20 0,-1-22 16,0 21-16,1-21 0,20 0 0,-20 0 15,20-21-15,-21-1 0,22 1 16,-22 0-16,22-21 0,-22 21 15,0-22-15,-20 1 0,20 0 16,-21-1-16,0 22 0,-21 0 0</inkml:trace>
  <inkml:trace contextRef="#ctx0" brushRef="#br0" timeOffset="3871.08">2180 2921 0,'0'0'0,"0"21"15,-21-21-15,0 0 16,0 0-16,-1 0 16,1 0-16,21-21 0,-21 21 15,21-21-15,0 0 0,0 0 16,0-1-16,0 1 0,0 0 0,0 0 16,21 0-16,22 0 0,-22-1 15,21 1-15,0 0 0,1 0 0,20 21 16,-20 0-16,20 0 0,-21 0 15,1 21-15,-1 0 0,0 22 16,-20-1-16,-1-21 0,0 43 16,-21-22-16,0 0 0,0 22 0,0-1 15,-42-20-15,-1 20 0,1 1 16,-22-1-16,1 1 0,-1-22 16,22 0-16,-21 1 0,-1-1 0,22-21 15,-1 21-15,1-20 0,0-1 16,21-21-16,-1 0 0,-20 0 0,21 0 15,0-21-15,21-1 16,0 1-16,0 0 0,0-21 0,0-1 16,0-20-16,0 21 0,0-22 15,21 22-15,-21-1 0,21 1 16,0 21-16,0-21 0,1 20 16,-1 22-16,0 0 0,0 0 0,0 22 15,0-22-15,1 42 0,20-21 16,-21 21-16,0 1 0,0-1 0,1 0 15,-1 1-15,0-22 0,0 21 16,-21 1-16,21-22 0,0 0 16,1 21-16,-22-21 0,21 1 0,0-1 15,-21 0-15,21-21 16,0 0-16,0 0 0,1 0 16,-1-21-16,0 0 15</inkml:trace>
  <inkml:trace contextRef="#ctx0" brushRef="#br0" timeOffset="4027.99">2794 3302 0,'0'-21'15,"-21"21"32,21 21-47,21-21 31</inkml:trace>
  <inkml:trace contextRef="#ctx0" brushRef="#br0" timeOffset="5555.82">4127 2985 0,'0'0'15,"22"-22"-15,-22 1 0,21 0 0,0 0 16,-21-21-16,0 20 0,21 1 16,-21-21-16,21 21 0,-21-22 15,0 22-15,0 0 0,0 0 0,0 0 16,0 0-16,-21 21 16,0 0-16,-21 0 0,-1 0 15,1 21-15,0 0 0,-1 0 16,1 0-16,0 22 0,-1-22 0,1 0 15,21 21-15,0-21 0,21 22 16,0-22-16,0 0 0,0 0 0,0 22 16,0-22-16,21 0 0,0 0 15,0 21-15,21-20 0,-20-1 0,20 21 16,0-21-16,-21 22 0,22-22 16,-22 21-16,0-21 0,0 22 0,0-22 15,1 21-15,-22-21 0,0 22 16,0-22-16,0 0 0,0 0 0,-22 0 15,1 0-15,-21 1 0,21-22 16,-22 21-16,1-21 0,21 0 16,-21 0-16,-1 0 0,1 0 0,21-21 15,-22 21-15,22-22 0,-21 1 16,21-21-16,0 21 0,-1-22 0,1 1 16,0 0-16,21-1 0,-21 1 15,21 0-15,0 21 0,0-22 0,0 22 16,0 0-16,21 21 15,0 0-15,0 0 0,1 0 16,-1 21-16,0 0 0,0 22 16,0-1-16,0-21 0,1 21 0,-1 1 15,0-1-15,0 0 0,0 1 0,0-22 16,1 0-16,-1 21 0,21-20 16,-21-1-16,0 0 0,22-21 0,-22 0 15,21 0-15,1 0 0,-1 0 16,0 0-16,1 0 0,-1-21 0,21 0 15,-20-1-15,20 1 0,-20 0 16,20-21-16,-21 21 0,1-22 0,-1 1 16,0-22-16,-20 22 0,-1 0 15,0-1-15,-21 1 0,0 0 16,0 21-16,0-22 0,0 22 0,0 0 16,-21 21-16,0 0 15,21 21-15,-22 0 16,22 22-16,-21-22 0,21 21 15,0 0-15,0 1 0,0-1 0,0 0 16,0 1-16,21-1 0,1-21 0,-1 22 16,-21-22-16,21 21 0,0-21 15,0 0-15,0-21 0,22 22 0,-22-22 16,0 0-16,0 0 0,22 0 16,-22-22-16,0 1 0,0 21 0,21-21 15,-20-21-15,-1 21 0,0-22 16,0 1-16,21 0 0,-20-1 15,-1 1-15,0 0 0,0-1 0,0 1 16,-21 0-16,21 20 0,-21 1 16,22 0-16,-22 42 31,0 0-31,0 1 0,0-1 16,0 0-16,0 21 0,0 1 0,0-22 15,0 21-15,0 0 0,0-20 16,0 20-16,21-21 0,0 0 0,-21 0 15,42 1-15,-21-1 16,1 0-16,20-21 0,0 0 0,1 0 16,-1 0-16,0 0 0,22 0 0,-22-21 15,22 0-15,-22-1 0,21 1 16,-20-21-16,-1 0 0,0-1 0,1 1 16,-1-22-16,-21 1 0,0 21 15,1-43-15,-1 21 0,-21 1 0,0-1 16,0 1-16,0-1 0,0 22 15,0 0-15,0 21 0,0-1 0,-21 1 16,-1 21-16,1 21 16,21 22-16,0-22 0,-21 21 0,21 1 15,-21 20-15,21-21 0,0 1 16,0 20-16,0-20 0,0 20 16,0-21-16,0 22 0,0-22 0,0 22 15,0-22-15,0 0 0,0 1 16,0-1-16,0-21 0,0 22 0,0-22 15,0 0-15,0 0 0,0-42 32,0 0-32,0 0 15,0-22-15,0 22 0,0-21 16,21-1-16,-21 1 0,21 0 0,0-1 16,1 1-16,-1 0 0,21-1 15,0 1-15,1 21 0,-1-21 16,22 20-16,-1 22 0,1-21 0,-22 21 15,21 0-15,1 0 0,-22 21 16,1 1-16,-1-1 0,-21 0 0,0 21 16,0-21-16,-21 22 0,0-1 15,0 22-15,0-22 0,-21 0 0,0 1 16,-21-1-16,-1-21 0,1 21 0,-21-20 16,-1 20-16,22-21 0,-22 0 15,22-21-15,-22 21 0,22 1 0,0-22 16,-1 0-16,1 0 0,0 0 15,-1 0-15,22 0 0,-21 0 0,21 0 16,-22 0-16,1 0 0,21 0 16</inkml:trace>
  <inkml:trace contextRef="#ctx0" brushRef="#br0" timeOffset="6367.27">2244 4657 0,'0'0'0,"-22"-21"16,22-1-16,0 1 15,0 0-15,0 0 16,0 0 0,22 21-16,-1-21 0,0 21 0,0-22 15,21 22-15,-20 0 0,20 0 16,-21 0-16,21 22 0,1-1 0,-22 0 16,0 0-16,0 0 0,-21 22 15,0-1-15,0 0 0,-21 1 0,0 20 16,-21-21-16,-22 22 15,22-22-15,-43 1 0,22-1 0,-1 0 16,22 1-16,-22-22 0,22 0 0,21 0 16,-22 0-16,22-21 0,0 0 15,21-21 1,0 0-16,0 0 0,0 0 0,21-1 16,0 1-16,1-21 0,-1 21 15,21 0-15,0-1 0,1 22 0,20 0 16,1 0-16,-22 0 0,22 0 15,-22 0-15,21 0 0,-20 22 0,-1 20 16,0-21-16,-20 0 0,-1 22 16,-21-1-16,0 0 0,0-21 15,-21 22-15,-1-1 0,1-21 16,-21 22-16,-22-22 0,22 0 0,0 0 0,-22 0 16,22 0-16,0 1 15,-22-1-15,43-21 0,-21 0 0,-1 0 16,22 0-16,-21 0 0,21 0 15,-1 0-15,1-21 0,0-1 0,0 22 16,0-21-16,0 0 0,21 0 16,-22 0-16,22 0 0,-21-1 15,21 1-15,0 0 16,21 21-16,1-21 0,-1 21 0,0-21 16,21 0-16,-21 21 15</inkml:trace>
  <inkml:trace contextRef="#ctx0" brushRef="#br0" timeOffset="6523.18">2879 5080 0,'21'0'0,"-42"0"0,63 0 0,-21 0 63</inkml:trace>
  <inkml:trace contextRef="#ctx0" brushRef="#br0" timeOffset="8008.74">4445 4572 0,'0'0'0,"0"-21"0,0 0 16,0 0-16,-21-1 0,21 1 15,-21 42 1,21 1-16,0-1 15,0 21-15,-22-21 0,22 22 0,0-1 16,0 0-16,0 22 0,0-22 16,0 22-16,-21-22 0,21 0 0,-21 1 15,0 20-15,21-42 0,0 22 16,0-22-16,-21 21 0,21-21 0,0 0 16,0-42 15,0 0-31,0-21 0,0 21 15,0-22-15,0 1 0,21 0 16,0-1-16,-21-20 0,21 20 0,0-20 16,1 21-16,-22-1 0,21 1 15,21 0-15,-21-1 0,0 22 0,1 0 16,20 0-16,-21 0 0,21 21 16,-20 0-16,20 0 0,0 21 0,-21 0 15,1 0-15,20 21 0,-21-20 0,0 20 16,0 0-16,1-21 15,-1 43-15,0-22 0,-21 1 0,0-1 0,21 0 16,-21-21-16,21 22 0,-21-22 16,0 21-16,0-21 0,0 1 15,21-1-15,1-21 16,-22-21 0,21-1-16,-21 1 0,21 0 0,0-21 15,-21 21-15,21-22 0,0 1 0,-21 0 16,22-22-16,-1 22 0,0-1 15,-21 1-15,21 0 0,0-1 0,0 1 16,-21 21-16,22 0 0,-22 0 16,21 21-16,-21 21 15,21 0-15,-21 21 0,0-21 16,21 22-16,-21-1 0,0 0 16,0 22-16,0-22 0,0 1 0,21-1 15,0 0-15,-21 1 0,22-22 16,-1 21-16,0-21 0,0 0 0,21 1 15,-20-22-15,20 0 0,-21 0 16,21 0-16,1 0 0,-1 0 0,0-22 16,-20 1-16,20 0 0,0 0 0,-21-21 15,22-1-15,-22 1 0,0 0 16,0-1-16,0 1 0,1-22 0,-1 22 16,0 0-16,-21-1 0,0 1 15,21 0-15,-21 21 0,0-1 0,0 1 16,0 42-1,-21 1-15,21-1 16,0 0-16,-21 21 0,0-21 0,21 22 16,-22-1-16,22 0 0,0 1 0,0-1 15,0 0-15,0 1 0,0-1 16,0-21-16,0 22 0,22-22 0,-1 0 16,0-21-16,21 0 0,-21 0 0,22 0 15,-22 0-15,0 0 0,21 0 16,-20-21-16,20 0 0,-21-1 15,21-20-15,-20 21 0,-1-21 0,0 20 16,0-20-16,0 0 0,-21-1 16,0 22-16,21-21 0,-21 0 0,22 20 15,-22 1-15,0 0 0,0 0 16,0 0-16,0 42 16,-22 0-16,1 0 15,21 22-15,-21-22 0,21 21 16,-21-21-16,21 22 0,-21-1 0,21 0 15,0 1-15,0-22 0,0 21 16,0-21-16,0 0 0,21 22 0,0-22 16,0-21-16,22 21 0,-22-21 15,21 0-15,-21 0 0,22 0 0,-1 0 16,0 0-16,1-21 0,-1 0 16,0 0-16,1-1 0,-1-20 0,0 0 15,1-1-15,-1 1 0,-21-21 16,21 20-16,-20-20 0,-1-1 0,0 1 15,0-1-15,-21 1 0,0-1 16,21-20-16,-21 20 0,0 1 0,0 20 16,0 1-16,0 21 0,0 0 0,0-1 15,-21 22-15,21 22 0,-21-1 16,0 21-16,0 0 0,-1 22 0,1-1 16,0 1-16,0-1 0,0 22 15,0-21-15,21-1 0,-22 22 16,22-22-16,0-20 0,0 20 0,22-21 15,20 1-15,-21-1 0,0 0 16,22-20-16,-22-1 0,21-21 0,0 0 16,1 0-16,-1 0 0,0 0 0,22-21 15,-22-1-15,22 1 0,-1 0 16,-20-21-16,20 21 0,-21-22 0,22 1 16,-22 0-16,1-1 0,-1 1 0,-21 0 15,0-1-15,-21 22 0</inkml:trace>
  <inkml:trace contextRef="#ctx0" brushRef="#br0" timeOffset="8888.08">2455 6181 0,'0'0'0,"-63"-85"31,42 85-31,-1 0 16,1 0-16,0 21 0,0 0 15,0 1-15,21 20 0,-21 21 16,-1-20-16,1 20 0,0 1 0,0-1 16,0 1-16,0-22 0,21 22 15,-22-22-15,1 0 0,0-21 0,0 22 16,0-22-16,21 0 0,-21 0 15,21-42 32,21 21-47,0 0 0,0 0 16,0 0-16,0 0 0,1 0 0,20 0 16,0 0-16,1 0 0,-1 0 15,0 0-15,1 0 0,-1 0 0,0 0 16,22-21-16,-22 0 0,0 21 15,-20-21-15,20-1 0,-21 22 0,0-21 16,0-21-16,-21 21 0,0-22 0,0 22 16,0-21-16,0 0 0,0-1 15,-21 1-15,0 0 0,0 20 16,0-20-16,0 21 0,-1 21 16,22-21-16,-21 21 0,0 0 0,21 21 15,0 0-15,0 21 0,0 1 16,0 20-16,0-20 0,0 20 0,0 1 15,0-22-15,0 21 0,0-20 16,0-1-16,0 0 0,0 1 0,0-1 16,0-21-16,0 22 0,0-22 15,0 0-15,21 0 0,-21 0 0,21-21 16,-21 21-16,22-21 16,-1 0-16,0 0 0,-21-21 15,21 0-15,0 21 16,0-42-16</inkml:trace>
  <inkml:trace contextRef="#ctx0" brushRef="#br0" timeOffset="9043.36">3133 6710 0,'0'0'16,"21"0"-16,0 21 47,0-21-32,0 0-15,0 0 0,22 0 0,-1 0 16</inkml:trace>
  <inkml:trace contextRef="#ctx0" brushRef="#br0" timeOffset="9860.42">5165 6773 0,'0'0'0,"21"0"0,0-105 31,-21 83-31,0 1 0,0-21 16,0 0-16,0 20 0,0-20 0,0 0 16,-21-1-16,0 1 0,-1 0 15,1-1-15,0 22 0,-21 0 0,21 0 16,-22 0-16,1 21 0,0 0 15,-1 21-15,-20 0 0,-1 0 0,1 22 16,-1-1-16,1 0 0,20 22 0,1-1 16,0 1-16,-1-1 0,22 1 15,0-1-15,21-20 0,0 20 0,0-21 16,0 1-16,0-1 0,21-21 16,0 22-16,1-22 0,20 0 15,-21-21-15,21 21 0,22-21 0,-22 0 16,1 0-16,20 0 0,-21-21 15,1 0-15,20 0 0,-20-1 0,-1 1 16,0-21-16,-21 21 0,22-22 16,-1 1-16,-21-21 0,0-1 0,1 1 15,-1-1-15,0-21 0,0 22 0,-21-22 16,21 22-16,-21-22 0,0 22 16,0-1-16,0 1 0,0 20 0,0-20 15,0 42-15,0-22 0,0 22 16,-21 21-1,21 42-15,-21-20 0,21 20 16,0 0-16,0 22 0,0-22 16,0 22-16,0-1 0,0 1 0,0-1 15,0 1-15,0-1 0,0 1 16,0-1-16,0-21 0,0 22 0,0-22 16,21-21-16,0 22 0,0-22 0,1 0 15,-1 0-15,21 0 0,-21-21 16,22 0-16,-1 0 0,0 0 0,1 0 15,-1-21-15,0 0 0,1 0 16,-1 0-16,0 0 0,-21-22 0,22 1 16,-1 21-16,-21-43 0,22 22 0,-22 0 15,-21-1-15,21 22 16,-21-21-16,0 21 0,0-1 0,0 44 16,-21-1-1,21 21-15,-21-21 0,21 22 16,0-1-16,-22-21 0,22 21 0,0-20 15,0 20-15,0-21 0,0 0 16,0 0-16,0 1 0,22-1 0,-1-21 16,0 0-16,0 0 0,0 0 15,0 0-15,1 0 0,-1-21 16,0-1-16,0 1 0,0 0 0,0 0 16,1-21-16</inkml:trace>
  <inkml:trace contextRef="#ctx0" brushRef="#br0" timeOffset="10111.39">6202 5948 0,'0'0'16,"-21"0"-16,-1 0 0,1 0 0,0 0 15,0 0-15,0 21 0,21 0 16,-21 0-16,21 1 0,-22-1 0,22 0 16,0 0-16,0 0 0,0 0 15,22-21-15,-1 0 16,0 0-16,0 0 15,-21-21 1,0 0-16,-21 21 31,42 0 1,0 0-32</inkml:trace>
  <inkml:trace contextRef="#ctx0" brushRef="#br0" timeOffset="10375.12">6604 6160 0,'0'0'0,"0"21"16,-21-21-16,21 21 0,0 0 15,0 0-15,0 0 0,0 22 0,0-1 16,0 0-16,21 1 0,-21-1 0,0 0 15,0 1-15,21-1 0,-21 0 16,21 1-16,-21-22 0,0 0 0,0 21 16,0-20-16,0-1 0,21 0 15,-21 0-15,22-21 16,-1 0 0,0-21-16,0 0 0,0 0 15,0-1-15</inkml:trace>
  <inkml:trace contextRef="#ctx0" brushRef="#br0" timeOffset="10569.49">7281 6223 0,'0'0'0,"21"-42"0,-21 21 0,-42 21 31,21 21-31,0 0 0,-22 21 16,1-21-16,0 22 0,-1-1 0,1 0 15,-21 1-15,20-1 0,1-21 0,0 22 16,-1-1-16,1 0 15,21-21-15,-22 22 0,22-22 0,0 0 0,21 0 16,0 0-16,0 1 16,0-1-16</inkml:trace>
  <inkml:trace contextRef="#ctx0" brushRef="#br0" timeOffset="11091.17">1291 8424 0,'169'-63'31,"-126"42"-31,-1 21 0,22-21 16,-22 21-16,21 0 0,1-22 15,-22 22-15,22 0 0,-22-21 0,0 21 16,-20 0-16,20 0 0,-21 0 15,0 0-15,0 0 0,-42 0 32,0 21-32,-21-21 15,21 0-15,-22 0 0,22 0 16,-21 0-16</inkml:trace>
  <inkml:trace contextRef="#ctx0" brushRef="#br0" timeOffset="11520.21">1524 8340 0,'0'0'0,"-21"21"0,0 0 0,-1 0 16,1 0-16,0 22 0,0-22 16,0 0-16,0 0 0,-1 22 0,1-22 15,0 0-15,0 0 16,21 0-16,21-21 47,0-21-47,0 21 0,1-21 15,-1 21-15,21-21 0,-21 21 16,22 0-16,-1-21 0,0 21 0,1 0 16,20 0-16,-21 0 0,1 0 15,20 0-15,-20 0 0,-1 21 0,0 0 16,-21-21-16,22 21 0,-22 21 16,-21-20-16,0-1 0,0 21 15,0-21-15,0 22 0,-21-1 16,-22-21-16,22 21 0,-21-20 0,0 20 15,-1-21-15,-20 0 0,20 0 16,1-21-16,0 22 0,-1-22 0,1 0 16,0 0-16,-1 0 0,22 0 15,-21 0-15,21 0 0,0 0 0,-1 0 16,22-22-16,0 1 16,0 0-16,22 0 15,-1 0-15,0 0 16,21-1-16,1 1 0</inkml:trace>
  <inkml:trace contextRef="#ctx0" brushRef="#br0" timeOffset="11691.18">2349 8678 0,'22'0'0,"-44"0"0,65 0 0,-22 0 0,-21 22 62</inkml:trace>
  <inkml:trace contextRef="#ctx0" brushRef="#br0" timeOffset="12283.75">4022 7938 0,'0'-22'0,"0"44"0,-22-65 16,1 22-16,0 0 0,0 0 15,0 21-15,0 0 0,-1 0 0,1 0 16,0 21-16,0 21 0,0 1 0,0 20 16,-1-21-16,22 43 0,-21-21 15,0-1-15,0 22 0,0-22 0,0 1 16,-1 20-16,-20-20 0,21-1 16,-21 1-16,20-1 0,1-20 0,0-1 15,0 0-15,0 1 0,21-22 16,0 0-16,0 0 0,21-42 15,0 0 1,0 0-16,-21-22 16,21 1-16,1 0 0,-1-1 0,0 1 15,0 0-15,0-22 0,0 1 16,1-1-16,-1 1 0,0-22 0,0 0 16,21 22-16,-20-22 0,-1 22 0,0-1 15,0 1-15,0 20 0,0 22 16,1 0-16,-1 0 0,0 42 15,-21 0-15,21 0 0,0 43 16,-21-22-16,21 22 0,1 20 0,-1-20 16,-21-1-16,0 1 0,0-1 0,21 1 15,-21-1-15,0 1 0,0-22 16,0 22-16,0-22 0,0 0 16,0 1-16,0-22 0,0 21 15,0-21-15,0 1 0,-21-1 0,0-21 16,-1 0-16,1 0 15,21-21-15,-21 21 0</inkml:trace>
  <inkml:trace contextRef="#ctx0" brushRef="#br0" timeOffset="12459.65">3598 8636 0,'0'-21'0,"43"0"31,-22 21-31,0 0 0,0 0 15,0 0-15,22 0 0,-22 0 16,21-21-16,0 21 0,1 0 0,-1-22 16,0 22-16,1-21 0,-1 21 0,0-21 15,1 21-15,-1 0 0</inkml:trace>
  <inkml:trace contextRef="#ctx0" brushRef="#br0" timeOffset="12855.39">4424 8467 0,'0'0'0,"-64"-43"32,64 22-17,0 0 1,21 21-16,1 0 0,-1 0 0,0 0 16,21 0-16,1 0 0,-22 21 15,21 0-15,0 1 0,1-1 0,-1 0 16,-21 21-16,22-21 0,-22 22 15,0-22-15,-21 21 0,0 1 0,0-22 16,0 21-16,0-21 0,0 22 0,-21-22 16,0 0-16,-1 0 15,1 0-15,0-21 0,0 0 0,0 0 0,0 0 16,21-21-16,0 0 16,0 0-16,0 0 15,0-1-15,0-20 0,0 21 0,21-21 16,-21-1-16,21 1 0,-21 21 0,21-22 15,0 1-15,-21 21 0,21-21 16,1 20-16,-1 1 0,0 0 0,0 0 16,0 0-16,0 21 0,1 0 15,20 0-15,-21 0 0,0 0 0,0 0 16,1 21-16,-1 0 0,-21 0 16</inkml:trace>
  <inkml:trace contextRef="#ctx0" brushRef="#br0" timeOffset="13167.21">5207 8636 0,'0'0'0,"85"42"32,-64-42-32,0 0 15,0 0-15,0 0 0,0-21 16,1 0-16,-1 21 0,21-21 0,-21 0 16,0 0-16,1-1 0,-1 1 0,0 0 15,0 0-15,0-21 0,-21 20 16,0 1-16,0 0 0,-21 21 15,0 0-15,-21 0 16,20 0-16,-20 0 0,21 21 16,-21 0-16,-1 1 0,22 20 0,-21-21 15,21 0-15,-1 22 0,1-22 0,0 21 16,21 0-16,0-20 0,0 20 16,0-21-16,0 21 0,0-20 0,21-1 15,0 0-15,22 0 0,-22 0 0,21-21 16,1 0-16,-1 0 0,21 0 15,1 0-15,-1 0 0,1 0 0,-1-21 16</inkml:trace>
  <inkml:trace contextRef="#ctx0" brushRef="#br0" timeOffset="13595.19">6477 8467 0,'21'-21'0,"-42"42"0,42-85 15,-21 43-15,0 0 0,0 0 0,0 0 16,-21-1-16,0 1 0,0 21 0,-1 0 15,1 0-15,-21 21 0,21 1 16,0-1-16,-22 0 0,22 21 0,0-21 16,-21 22-16,20-1 0,1-21 0,0 22 15,0-1-15,0-21 0,21 21 16,-21 1-16,21-22 0,0 21 0,0-21 16,0 1-16,21-1 0,0 0 0,0-21 15,0 0-15,0 0 16,1 0-16,20 0 0,-21 0 0,21-21 15,-20 0-15,20 21 0,-21-43 0,0 22 16,22 0-16,-22 0 0,0-22 16,0 22-16,0-21 0,-21 21 0,0-22 15,21 22-15,-21-21 0,0 21 0,0 0 16,0-1-16,0 44 16,0-1-1,-21 0-15,21 0 0,0 0 0,0 22 16,0-22-16,-21 0 0,21 21 15,0-21-15,0 1 0,0 20 16,0-21-16,0 0 0,0 0 0,21 1 16,0-22-16,1 21 0,20-21 15,-21 0-15,21 0 0,22 0 0,-22 0 16,1-21-16,20-1 0</inkml:trace>
  <inkml:trace contextRef="#ctx0" brushRef="#br0" timeOffset="14635.13">8043 8107 0,'0'-21'15,"0"42"-15,0-63 0,-21 42 16,0 0 0,0 0-16,0 21 0,-1 0 0,1 0 15,-21 0-15,21 22 0,0-1 0,-1-21 16,1 21-16,0 1 0,0-1 15,0 0-15,21-20 0,0 20 0,0 0 16,0-21-16,0 1 0,0-1 0,0 0 16,21 0-16,0-21 0,0 0 15,0 21-15,1-21 0,20 0 0,-21 0 16,0 0-16,22 0 0,-22-21 16,0 0-16,0 21 0,21-21 0,-20 0 15,-22-1-15,21 1 0,-21 0 0,0-21 16,0 21-16,0-22 0,0 22 15,-21-21-15,-1 21 0,1-22 16,0 22-16,-21 0 0,-1 0 0,22 0 16,-21 21-16,21 0 0,0 0 0,-1 0 15,44 0 1,-1 0 0,21 0-16,0 0 0,1 0 0,20 0 15,-20 0-15,20-22 0,-21 22 16,22-21-16,-1 0 0,-20 21 15,20-21-15,1 0 0,-1 0 16,-20-1-16,-1 1 0,0 0 0,1 21 0,-22-21 16,0 0-16,0 21 0,-21-21 15,21 21-15,-42 0 32,0 0-32,0 21 0,21 0 0,-21 0 15,-1 21-15,22-20 0,-21 20 16,21 0-16,0 1 0,-21-1 0,0 21 15,0-20-15,21-1 0,0 22 0,-21-22 16,-1 21-16,1 1 0,21-1 16,0 22-16,0-21 0,-21 20 0,21-20 15,0 20-15,0 1 0,0-21 16,0 20-16,0 1 0,0 0 0,0-1 16,0 1-16,0 0 0,21-1 15,-21 1-15,0 0 0,0-22 0,21 22 16,1-22-16,-22 1 0,21-1 0,-21 1 15,0-22-15,21 22 0,-21-22 16,0 0-16,0-21 0,0 1 0,0-1 16,0 0-16,0 0 0,-21-21 0,0 0 15,-1 0-15,-20 0 0,21 0 0,-21-21 16,20 0-16,-20-22 0,-21 1 16,20 0-16,1-1 0,0-20 15,-1-1-15,-20 1 0,20-1 0,1-20 16,21-1-16,-21 0 0,20-20 0,1-1 15,0 21-15,21-21 0,0 0 16,0 1-16,21-1 0,0 21 0,1-21 16,20 22-16,0 20 0,1-21 0,-1 43 15,0-21-15,1 20 0,-1 1 16,0 21-16,1-22 0,-1 22 0,-21 0 16,0 0-16,0 21 0,1 0 0,-1-21 15,-21 42 16,-21 0-15,-1-21 0,22 21-16,22-21 47,-1 0-47,0 0 15,0 0-15,0-21 0,0 21 16</inkml:trace>
  <inkml:trace contextRef="#ctx0" brushRef="#br0" timeOffset="17605.13">10266 8065 0,'0'0'0,"21"-22"0,0 1 0,0 0 15,0 21-15,1-21 0,-1 0 16,-21 0-16,42-1 0,-21 1 0,0 0 15,1 0-15,-1 0 0,0 0 16,0-1-16,-21 1 0,21 0 0,-21 0 16,0 0-16,-21 21 15,-21 0-15,-1 0 16,1 0-16,-21 0 0,20 0 0,-20 21 16,-22 0-16,22 0 0,20 0 15,-20 1-15,20-1 0,1 0 0,21 21 16,0-21-16,21 22 0,0-1 0,0-21 15,21 22-15,0-1 0,0-21 16,22 21-16,-1-20 0,21 20 16,-20-21-16,20 21 0,-20-20 0,20 20 15,-21-21-15,-20 21 0,20-20 16,-21-1-16,0 0 0,-21 0 0,0 0 16,0 0-16,0 1 0,-21-1 0,0-21 15,-21 21-15,-1-21 0,-20 0 16,20 0-16,-20 0 0,-1 0 0,1 0 15,-1 0-15,1-21 0,-1 21 0,22-21 16,-21-1-16,20 1 16,22 0-16,-21 0 0,21-21 0,21 20 0,0-20 15,0 0-15,0-1 0,0 22 16,0-21-16,0 0 0,21 20 16,0 1-16,0 21 0,0 0 0,22 0 15,-22 0-15,21 0 0,-21 21 16,22 1-16,-22 20 0,0 0 0,21 1 15,-21-1-15,1 0 0,-1 1 0,0-22 16,0 21-16,0 0 0,0 1 16,1-22-16,-1 0 0,0 21 0,21-20 15,-21-1-15,22 0 0,-1-21 0,0 21 16,1-21-16,-1 0 0,0 0 16,22 0-16,-1 0 0,1-21 0,-1 0 15,22 0-15,-21-1 0,20 1 0,1 0 16,-22 0-16,1-21 15,-1 20-15,1-20 0,-22 21 0,1-21 16,-1-1-16,-21-20 0,0 20 0,-21 1 16,0 0-16,0-1 0,-21 1 15,0 21-15,-21 0 0,-1 0 0,1-1 16,0 22-16,-22 0 0,22 0 0,-22 22 16,22-1-16,-22 21 0,1-21 15,21 22-15,-22-1 0,22 0 0,-1 1 16,1-22-16,21 21 0,0 0 0,0 1 15,21-22-15,0 0 0,0 21 16,0-20-16,0-1 0,21 0 0,0-21 16,21 21-16,1-21 0,-1 0 15,0 0-15,1 0 0,20 0 16,-21 0-16,22-21 0,-22 0 0,1 21 16,-1-21-16,0-1 0,1 1 0,-1 0 15,-21-21-15,0 21 0,0-1 16,1-20-16,-1 21 0,-21 0 0,0-22 15,0 22-15,21 0 0,-21 0 16,0 42 15,0 0-31,-21 0 0,21 22 16,0-22-16,0 21 0,-21 1 0,21-1 16,-22 0-16,22 22 0,-21-1 15,21 1-15,0-1 0,0 1 0,0-1 16,0 22-16,0-22 0,-21 22 0,21-21 15,-21-1-15,21 22 0,0-22 16,0 22-16,-21 0 0,21-22 0,0 22 16,0-22-16,0 1 0,0-1 0,0 1 15,0-22-15,0 0 0,0 1 0,0-22 16,0 0-16,0 0 0,21-21 16,0 0-16,0-21 15,0-21-15,-21 21 16,22-22-16,-1 1 0,0 0 0,-21-22 15,21 1-15,0-1 0,0-21 16,1 1-16,-1-1 0,0 0 0,0-20 16,0-1-16,22 0 0,-22 0 0,0 0 15,21 0-15,-21 22 0,22-22 16,-22 21-16,21 1 0,-21 20 0,22 1 16,-22-1-16,0 1 0,0 20 0,0 1 15,-21 21-15,0 0 0,0-1 16,0 1-16,0 42 15,0 1-15,0-1 0,-21 0 16,0 21-16,21-21 0,-21 22 16,0-1-16,21 0 0,0 1 0,0-22 15,-21 21-15,21 1 0,0-22 16,0 0-16,0 0 0,0 0 0,0 0 16,21 1-16,0-22 0,21 0 15,-21 0-15,1 0 0,20 0 16,-21 0-16,21 0 0,1-22 0,-1 1 15,-21 0-15,22 0 0,-1 0 0,0-22 16,1 1-16,-1 0 0,-21-1 16,21 1-16,-20 0 0,-1-1 0,0 1 15,0 0-15,-21 21 0,0-1 16,0 1-16,0 0 0,0 42 16,-21 0-1,0 1-15,0-1 0,-1 21 0,22-21 16,-21 22-16,21-1 0,-21-21 15,21 21-15,0 1 0,0-1 0,0-21 16,0 22-16,0-22 0,21 0 16,0 0-16,1 0 0,20 0 0,-21 1 15,0-22-15,22 0 0,-1 0 0,0 0 16,1 0-16,-1 0 0,0 0 16,22 0-16,-22 0 0,22-22 0,-22 1 15,0 0-15,22 0 0,-22-21 16,0 20-16,-20-20 0,-1 0 15,0-1-15,0 1 0,-21 0 0,0-1 16,0 1-16,0 0 0,-21 21 0,0-1 16,0 1-16,-22 21 0,1 0 15,0 0-15,20 0 0,-20 21 0,0 1 16,-1-1-16,1 0 0,0 21 16,21 1-16,-22-22 0,22 21 0,0 0 15,0-20-15,21 20 0,0-21 0,0 21 16,0-20-16,0-1 0,0 0 15,0 0-15,21 0 0,21-21 16,-21 0-16,1 0 0,-1 0 16,21 0-16,-21 0 0,22 0 15,-1-21-15,-21 21 0,21-21 0,-20 0 16,20 0-16,-21-22 0,0 22 0,0-21 16,1-1-16,-1 1 0,0 0 15,-21 21-15,0-22 0,0 22 0,0 0 16,0 63-1,-21-21 1,21 1-16,-21 20 0,21-21 0,-22 21 16,22 1-16,0-22 0,0 21 15,0-21-15,0 1 0,0 20 16,0-21-16,0 0 0,22 0 0,-1-21 16,0 0-16,0 0 15,0 0-15,0 0 16,1 0-16,-1 0 0,-21-21 0,0 0 15,21 0-15,0 0 0,-21-22 0,21 22 16,0-21-16,1 0 0,-1-1 16,0 1-16,0 0 0,0-1 0,0 1 15,1 21-15,-1 0 0,21-1 16,-21 1-16,0 21 0,1 0 0,-1 0 16,0 21-16,0 1 0,0-1 15,0 21-15,1-21 0,-1 22 16,-21-1-16,0 0 0,21 1 0,-21-1 15,0 0-15,0-21 0,0 22 0,0-22 16,0 0-16,0 0 0,0 0 16,0 1-16,-21-22 0,21-22 31,0 1-15,0 0-16,0 0 0,21 0 0,0-22 15,-21 22-15,21-21 0,0 21 0,1-22 16,-1 1-16,0 0 0,0-1 15,0 1-15,0 21 0,1 0 16,-1 0-16,0-1 0,-21 1 0,21 21 16,0 0-16,0 0 15,-21 21-15,22-21 16,-22 22-16,0-1 0</inkml:trace>
  <inkml:trace contextRef="#ctx0" brushRef="#br0" timeOffset="17942.93">14414 8255 0,'0'0'0,"0"21"0,0 0 16,22 1-16,-1-22 16,-21 21-16,21-21 0,0 0 15,0 0-15,0 0 0,22 0 16,-22 0-16,0-21 0,21-1 0,-20 22 16,20-21-16,-21 0 0,0 0 15,0 0-15,1 0 0,-1-22 0,-21 22 16,0-21-16,0 21 0,0-22 15,0 22-15,0-21 0,0 21 0,-21-1 16,-1 22-16,-20 0 0,21 22 16,0-1-16,-22 0 0,1 21 15,21-21-15,-21 43 0,20-22 0,1 1 16,0-1-16,21 0 0,0 1 0,0-22 16,0 21-16,21-21 0,0 0 15,22 1-15,-22-1 0,21-21 16,22 0-16,-22 21 0,22-21 0,-1 0 15,1 0-15,20 0 0,-20 0 16,-1 0-16,-20-21 0,-1 21 0,0-21 16,1-1-16,-22 22 0,-21-21 0</inkml:trace>
  <inkml:trace contextRef="#ctx0" brushRef="#br0" timeOffset="18867.41">1863 10075 0,'0'0'0,"-22"0"0,1 0 16,0 0-16,0 0 0,0 0 0,-22 0 16,1 22-16,0-1 15,-1 21-15,1-21 0,0 22 0,-1 20 16,1 1-16,0-1 0,-1 22 16,22-22-16,0 1 0,0 20 0,0-20 15,21-1-15,0-20 0,0 20 16,21-20-16,0-1 0,0 0 15,22 1-15,-1-22 0,0 0 0,22-21 16,-22 0-16,22 0 0,-22 0 16,21 0-16,-20-21 0,-1 0 0,0-1 15,1-20-15,-1 21 0,-21 0 16,22-22-16,-43 22 0,0-21 0,0 0 16,0 20-16,0-20 0,0 0 15,-22 21-15,-20-22 0,0 22 16,21 0-16,-22 0 0,-20 21 0,20 0 15,1 0-15,0 21 0,21 0 16,-22 0-16,22 0 0,-21 22 0,42-22 16,-21 21-16,21-21 0,0 22 15,0-1-15,0-21 0,0 0 0,0 22 16,21-22-16,0 0 0,0 0 16,0-21-16,0 0 0,22 0 15</inkml:trace>
  <inkml:trace contextRef="#ctx0" brushRef="#br0" timeOffset="19019.32">2413 10710 0,'0'0'0,"0"-21"0,0 0 63</inkml:trace>
  <inkml:trace contextRef="#ctx0" brushRef="#br0" timeOffset="19634.97">4297 9948 0,'-21'-21'16,"42"42"-16,-42-84 0,-1 42 0,22-22 16,0 22-16,0 0 0,0 0 0,0 42 31,-21 0-31,21 22 0,0-1 0,0 0 15,-21 1-15,21 20 0,0 1 16,0-1-16,0 1 0,-21-1 0,21 22 16,-21-22-16,0 1 0,-1-1 0,22 1 15,-42-1-15,21 1 0,0-22 16,0 0-16,-1 1 0,1-22 0,0 21 16,21-21-16,0 1 0,0-44 31,0 1-31,0 0 15,0-21-15,0 21 0,21-22 0,-21-20 16,21-1-16,1 1 0,-22-1 16,21 1-16,0-22 0,0 22 0,0-22 15,0 21-15,-21 1 0,22-1 16,-1 1-16,0 21 0,0-1 0,0 22 16,0 0-16,1 21 0,-1 0 15,0 21-15,0 21 0,0-20 0,0 41 16,1-21-16,-1 22 0,0-1 0,0 1 15,-21-1-15,0 1 0,0-1 16,0 1-16,21-1 0,-21 1 16,0-22-16,0 1 0,0-1 0,0 0 15,0 1-15,0-22 0,0 21 16,0-21-16,0 0 0,0 1 16,-21-22-1,0 0-15,0 0 0,0 0 16</inkml:trace>
  <inkml:trace contextRef="#ctx0" brushRef="#br0" timeOffset="19814.86">3937 10774 0,'0'0'15,"-21"0"-15,21-21 0,-21 21 0,21-21 32,21 21-32,0 0 15,0-22-15,0 22 0,22-21 0,-1 0 16,0 21-16,1-21 0,20 21 15,1-21-15,-1 0 0,1-1 0,20 1 16,-20 0-16,-1 0 0,1 0 0,-1 0 16,1-1-16</inkml:trace>
  <inkml:trace contextRef="#ctx0" brushRef="#br0" timeOffset="20191.65">4953 10414 0,'-64'-42'31,"43"21"-16,21-1-15,0 1 0,0 0 16,0 0-16,0 0 0,21 0 16,1 21-16,-1 0 0,0 0 0,0 0 15,21 0-15,-20 0 0,-1 21 16,0 0-16,21 21 0,-21-21 0,1 43 16,-1-22-16,-21 1 0,21-1 0,-21 21 15,0-20-15,0-1 0,0 0 16,0 1-16,0-1 0,0-21 0,0 22 15,0-22-15,0 0 0,0 0 16,-21-21-16,21-21 31,0 0-31,0 0 0,0-1 0,0 1 16,21-21-16,0 21 0,-21-22 16,21 1-16,0 0 0,1-22 0,-1 22 15,0 0-15,0-1 0,21 1 0,-20 0 16,-1 20-16,21 1 0,-21 0 15,0 0-15,22 21 0,-22 0 0,0 0 16,0 0-16,0 0 0,1 21 16,-1 0-16,0 0 0</inkml:trace>
  <inkml:trace contextRef="#ctx0" brushRef="#br0" timeOffset="20552.47">5715 10668 0,'0'0'0,"0"42"15,0 64 1,21-85-16,0-21 15,0 0-15,1 0 0,-1 0 16,21 0-16,-21-21 0,0 21 0,22-21 16,-1 0-16,-21 0 0,22 0 0,-22-22 15,21 22-15,-21-21 0,0 21 16,1-22-16,-1 1 0,0 21 0,-21-22 16,0 1-16,0 21 0,0-43 15,-21 43-15,0 21 0,-1 0 16,1 0-16,0 0 0,-21 21 15,21 1-15,-22-1 0,22 21 0,-21-21 16,21 22-16,-1-1 0,1 0 16,0 1-16,21-1 0,0 0 0,0 1 15,0-1-15,0-21 0,21 0 0,0 22 16,1-22-16,-1-21 0,21 21 16,0 0-16,1-21 0,-1 0 0,22 0 15,-22 0-15,21 0 0,-20 0 0,20 0 16,1-21-16,-1 0 0,-20 0 15,20 21-15,1-22 0,-22 1 16,21 0-16,-20-21 0,20 21 0</inkml:trace>
  <inkml:trace contextRef="#ctx0" brushRef="#br0" timeOffset="20955.24">6985 10668 0,'42'-42'0,"-126"126"15,126-126-15,21-21 0,-20 20 0,-22 1 0,-21 0 0,0-1 16,0 22-16,0-21 0,0 21 0,-21-1 16,21 1-16,-21 0 0,-1 0 15,-20 21-15,21 0 0,0 0 0,-22 0 16,22 21-16,-21 0 0,21 22 0,-22-22 15,1 21-15,21 0 0,-21 1 16,20-1-16,1 0 0,0 1 0,21-1 16,0 0-16,0-20 0,0 20 15,0-21-15,0 0 0,0 0 0,0 1 16,21-1-16,0-21 0,22 0 16,-22 0-16,21 0 0,-21 0 0,22 0 15,-22 0-15,21-21 0,-21 21 0,22-22 16,-22 1-16,21-21 0,-21 21 15,1 0-15,-1-22 0,0 1 0,-21 21 16,0-22-16,0 1 0,0 0 0,0 21 16,0-22-16,0 22 0,0 0 15,0 42 1,0 0-16,0 0 0,0 1 16,0 20-16,0-21 15,0 21-15,0-20 0,0 20 0,0-21 16,0 21-16,0-20 0,0-1 0,0 0 15,21 0-15,0 0 0,0 0 16,1-21-16,-1 0 0,0 0 16,0 0-16,0 0 0,22 0 15,-22-21-15,21 0 0</inkml:trace>
  <inkml:trace contextRef="#ctx0" brushRef="#br0" timeOffset="22036.62">8276 10795 0,'0'0'16,"-21"0"-16,0 21 0,0 0 0,-1-21 0,-20 0 15,42 22-15,-21-22 0,0 0 0,0 0 16,42-22 15,0 1-31,0 0 0,0 0 0,-21 0 16,21 0-16,1-22 0,-1 22 15,0-21-15,0-1 0,0 1 16,0 0-16,1-22 0,-1 22 0,-21 0 16,0 20-16,0-20 0,0 21 15,21 21-15,-21-21 0,0 42 16,-21 0-1,0 21-15,-1 1 0,22-1 16,-21 0-16,0 1 0,0-1 0,0 22 16,0-22-16,21 0 0,0 1 0,0-1 15,0-21-15,0 21 0,0-20 16,0 20-16,0-21 0,0 0 0,0 0 16,21-21-16,0 22 0,0-22 0,21 0 15,-20 0-15,-1 0 0,0 0 16,21 0-16,-21-22 0,22 22 15,-22-21-15,21 0 0,-21 0 0,1 0 16,-1 0-16,0-22 0,-21 22 0,21-21 16,-21-1-16,0 1 0,0 0 15,-21-1-15,0 22 0,0-21 0,-1 21 16,-20-22-16,21 43 0,0-21 0,-22 21 16,22-21-16,0 21 0,0 0 15,21 21 1,21-21-1,0 0-15,22 0 0,-1 0 16,0 0-16,22 0 0,-22 0 16,22 0-16,-1 0 0,1 0 0,-1-21 15,1 0-15,-1 0 0,-21 0 16,22-1-16,-22 1 0,1 0 0,-22 0 16,21 0-16,-21 0 0,0 21 0,1-22 15,-22 1-15,0 0 16,0 42-1,0 0 1,0 22-16,-22-22 0,1 21 16,21 1-16,-21-1 0,21 21 0,0-20 15,-21 20-15,0 1 0,21-22 0,0 22 16,0-1-16,0 1 16,-21-1-16,21 22 0,0-1 0,0-20 15,0 21-15,0-1 0,0 1 0,0 0 16,0-1-16,0 1 0,0 0 0,21 20 15,-21-20-15,0 0 0,0-1 16,0 1-16,21 0 0,-21-22 0,0 22 16,21-22-16,-21 22 0,0-21 0,0-1 15,0 1-15,0-1 0,0-21 0,0 1 16,0-1-16,0-21 16,0 0-16,0 1 0,0-1 0,-21-21 15,0 0-15,0 0 0,-1-21 0,-20-1 0,21 1 16,0 0-16,-22-21 0,1-1 15,0 1-15,-1-21 0,1-1 16,0 1-16,-1-1 0,22-21 0,-21 1 16,21-1-16,0 0 0,-1-20 0,22 20 15,0-21-15,0 21 0,0 1 16,0-1-16,22 0 0,-1 22 0,21-22 16,-21 22-16,22-1 0,-1 1 0,-21 20 15,21-20-15,1 21 0,20-1 0,-20 1 16,-1 0-16,-21-22 0,21 22 15,1 21-15,-1-22 0</inkml:trace>
  <inkml:trace contextRef="#ctx0" brushRef="#br0" timeOffset="22415.4">10626 10012 0,'0'-42'0,"0"84"0,0-106 0,0 22 16,0 0-16,0 21 0,0-22 0,0 22 15,0 0-15,-22 0 0,1 21 16,0 21-16,0 0 15,0 21-15,0 1 0,-1-1 16,22 0-16,-21 22 0,0-1 0,0-20 16,21 20-16,0 1 0,-21-1 0,0 1 15,21-22-15,-22 22 0,22-22 16,0 0-16,0 1 0,0-22 0,0 21 16,0-21-16,22-21 0,-1 21 15,0-21-15,0 0 0,0 0 0,0 0 16,1 0-16,-1 0 0,0-21 15,0 0-15,0 0 0,-21 0 0,0 0 16</inkml:trace>
  <inkml:trace contextRef="#ctx0" brushRef="#br0" timeOffset="22592.3">10266 10329 0,'0'0'0,"-21"0"0,-22 0 15,43-21 1,21 21-1,1-21 1,-1 21-16,21 0 0,-21 0 0,22-21 16,-1 21-16,21 0 0,-20-21 15,20 21-15,22-21 0,-22 21 0,1-22 16,-1 22-16</inkml:trace>
  <inkml:trace contextRef="#ctx0" brushRef="#br0" timeOffset="23171.78">11218 10202 0,'0'0'0,"-21"0"0,0 0 0,0 0 16,0 0-16,-1-21 15,22 0-15,0 0 16,0 0-16,0 0 16,22-1-16,-1 22 0,0 0 15,21 0-15,-21 0 0,1 0 16,20 0-16,-21 0 0,21 0 0,-20 22 15,-1-1-15,0 0 0,0 0 0,0 21 16,0-20-16,-21 20 0,0 0 16,0 1-16,0-22 0,0 21 0,0 0 15,0-20-15,-21 20 0,0-21 0,21 0 16,-21 0-16,0 1 0,0-22 16,-1 0-16,22 21 0,-21-21 15,21-21 1,0-1-16,0 1 15,0 0-15,0-21 0,21 21 0,1-1 16,-1-20-16,0 21 0,0-21 0,0-1 16,0 22-16,1-21 0,20 21 15,-21-1-15,21-20 0,1 42 0,-22-21 16,21 0-16,1 21 0,-1 0 0,0 0 16,1 0-16,-22 0 0,21 0 15,-21 0-15,22 0 0,-22 0 0,0 21 16,0-21-16,0 0 0,0 21 0,1-21 15,-1 21-15,0 0 16,-21 1-16,0-1 0,0 0 16,0 0-16,0 0 0,0 22 0,0-22 15,0 21-15,-21-21 0,0 0 16,21 22-16,-22-22 0,22 0 0,0 0 16,-21 0-16,0 1 0,21-44 46,21 1-46,0 0 0,-21 0 16,22-21-16</inkml:trace>
  <inkml:trace contextRef="#ctx0" brushRef="#br0" timeOffset="23323.69">12192 10202 0,'0'-21'0,"0"42"0,0-84 0,0 21 0,0-1 16,0 1-16,0 21 0,0-22 15,-21 22-15,21 0 0,0 0 0,-21 21 16,21-21-16,0 42 15,0 0 1,21 0-16,0 0 0,0 1 16,0-1-16,22 0 0,-22 0 0,21 0 15</inkml:trace>
  <inkml:trace contextRef="#ctx0" brushRef="#br0" timeOffset="24753.08">13229 10308 0,'0'0'0,"21"-21"0,-21 0 16,0 0-16,0 0 16,0-1-16,0-20 0,-21 21 0,21 0 15,-21-22-15,0 22 0,-22 0 0,22 0 16,0 21-16,-21 0 0,21 0 16,-22 0-16,1 0 0,21 21 0,-22 0 15,22 0-15,0 1 0,0 20 0,0 0 16,-22 1-16,43-1 0,-21 0 15,0 1-15,21-1 0,-21 0 16,21 1-16,0-22 0,0 21 0,0-21 0,0 22 16,0-22-16,21-21 15,0 21-15,0 0 0,22-21 0,-22 0 16,0 0-16,21 0 0,1 0 0,-22-21 16,21 0-16,1 0 0,-1-1 15,-21 1-15,21 0 0,-20-21 0,-1 21 16,0-22-16,0 1 0,0 21 0,-21-22 15,21 1-15,-21 21 0,0 0 16,0 0-16,0-1 0,0 1 0,-21 21 16,0 0-1,0 21-15,21 1 0,-21-1 0,0 0 16,-1 21-16,1-21 0,21 22 0,0-22 16,0 21-16,0-21 0,0 22 15,0-22-15,0 0 0,21 21 16,1-20-16,-1-22 0,21 21 0,-21 0 15,22-21-15,-1 0 0,0 0 0,1 0 16,-1 0-16,0 0 0,1 0 16,-1 0-16,0-21 0,1 0 0,-22-1 15,21 1-15,-21-21 0,22 21 0,-22-22 16,-21 1-16,21 0 0,-21-1 16,0 22-16,0-21 0,0 21 15,0 0-15,-21 21 16,0 0-16,-1 21 15,1 0-15,21 0 0,-21 21 16,0-20-16,21 20 0,-21-21 0,21 21 16,0-20-16,0-1 0,-21 0 0,21 0 15,0 0-15,0 0 0,-22 1 16,22-1-16,22-21 31,-1-21-31,0-1 0,0 22 16,0-21-16,0-21 0,22 21 0,-22 0 15,21-22-15,-21 22 0,22-21 16,-1 21-16,-21-22 0,22 22 0,-1 0 16,-21 0-16,21 21 0,-20 0 15,-1 0-15,-21 21 16,0 0-16,0 21 16,0-20-16,0-1 0,0 21 15,0-21-15,0 0 0,0 22 0,0-22 16,21 0-16,0 0 0,0-21 0,0 21 15,1 1-15,-1-22 0,21 0 16,-21 0-16,0 0 0,22 0 0,-1 0 16,-21 0-16,22-22 0,-22 22 15,21-21-15,0 0 0,-20 0 16,-1 0-16,21 0 0,-21-22 0,-21 22 16,21-21-16,-21 21 0,0-22 0,0 22 15,0 0-15,0 0 0,-21 0 16,0 21-16,0 0 0,0 0 0,-22 0 15,22 0-15,-21 0 0,0 21 0,-1 0 16,22 0-16,-21 0 0,-1 0 16,22 1-16,0-1 0,0 0 0,21 0 15,0 0-15,0 0 0,0 1 16,21-22-16,0 21 0,22-21 0,-22 0 16,21 0-16,-21 0 0,22 0 0,-1 0 15,-21 0-15,21 0 16,-20 0-16,-1 0 0,0 0 0,0 0 15,0 0-15,0 21 0,-21 0 16,22-21-16,-22 21 0,0 0 16,0 1-16,0-1 0,0 0 0,0 21 15,0-21-15,0 22 0,0-1 0,0 0 16,0 1-16,0-1 0,0 22 16,0-22-16,0 21 0,0 1 0,0-1 15,0 1-15,0 21 0,0-22 0,0 22 16,21-22-16,-21 22 0,0-22 0,0 22 15,0 0-15,0-1 16,0 1-16,0 0 0,-21-22 0,-1 22 16,1-22-16,0 22 0,0-21 0,-21-1 15,-1-21-15,1 22 0,0-22 0,-1 1 16,-20-22-16,20 21 0,-20-21 16,21-21-16,-22 0 0,22 0 0,-1 0 15,1-21-15,0 0 0,21 0 0,-22-22 16,22 1-16,0-21 0,0 20 0,21-41 15,-21 20-15,21-21 0,0 1 16,0-1-16,0-21 0,0 0 0,0 22 16,21-22-16,0 21 0,0-21 0,21 22 15,-20-1-15,-1 0 0,0 1 16,21 20-16,-21 1 0,22-1 16,-22 1-16,0-1 0,21 1 0,-20-1 15,-1 1-15,0-1 0</inkml:trace>
  <inkml:trace contextRef="#ctx0" brushRef="#br0" timeOffset="25114.87">14986 9377 0,'0'-21'0,"0"42"0,-21-42 32,0 63-17,-1-21 1,22 22-16,-21-1 0,21 0 0,0 22 16,-21-1-16,21 1 0,-21-1 0,21-20 15,-21 20-15,21 1 0,0-1 16,0-21-16,-21 1 0,21 20 0,-22-20 15,22-1-15,0 0 0,0 1 0,0-22 16,0 0-16,0 21 16,0-21-16,0 1 0,0-1 15,22-21-15,-1 0 0,0 0 0,0 0 16,0 0-16,-21-21 0,21-1 16,1 1-16,20 0 0,-21 0 0</inkml:trace>
  <inkml:trace contextRef="#ctx0" brushRef="#br0" timeOffset="25484.66">15303 10054 0,'0'0'0,"0"-21"31,22 21-15,-1-21-16,0 21 0,21-21 0,-21 0 15,22 21-15,-22-22 0,21 1 16,-21 0-16,22 21 0,-1-21 0,-21-21 15,0 20-15,1 1 0,-1 0 0,-21 0 16,21-21-16,-21 20 0,0 1 16,0 0-16,-21 0 0,0 0 0,-22 0 15,22 21-15,-21 0 0,-22 0 16,22 21-16,0 0 0,-22 0 0,22 21 16,-22 1-16,22-1 0,-22 22 0,22-22 15,21 0-15,-21 22 16,42-22-16,0 0 0,0 1 0,0-22 15,0 21-15,42 1 0,-21-22 0,21 21 16,22-21-16,-22 0 0,22 1 16,-22-22-16,22 21 0,-22-21 0,21 0 15,-20 0-15,-1 0 0,0-21 0,1-1 16,-1 1-16,0 0 0,-20-21 16,20 21-16</inkml:trace>
  <inkml:trace contextRef="#ctx0" brushRef="#br0" timeOffset="27347.6">17589 1820 0,'0'-21'16,"0"0"15,-21 21-31,0 0 0,21-21 0,-21 21 16,0-21-16,21 0 15,-21-1-15,-1 1 0,22 0 16,0 0-16,0 0 0,0 0 15,0-1-15,0 1 0,22 0 16,-1 0-16,-21 0 0,21 0 0,0-1 16,0 1-16,22 0 0,-22-21 15,21 21-15,-21-1 0,22 1 0,-1-21 16,0 21-16,22 0 0,-22-1 16,22 1-16,-1 0 0,1 21 0,-1 0 15,1 0-15,-1 0 16,1 0-16,-1 0 0,-21 21 0,22 0 15,-22 22-15,1-22 0,-1 21 16,0 1-16,1-1 0,-22 21 0,0 1 16,0-1-16,0 1 0,-21-1 15,0 22-15,0-21 0,0-1 0,-21 22 16,0-22-16,-21 22 0,-1-22 16,1 22-16,-22 0 0,22-1 0,-21 22 15,-1-21-15,-21 21 0,22-22 16,-1 22-16,1-21 0,-1 21 0,1 0 15,-1-22-15,1 22 0,-1-21 16,22 21-16,-21-22 0,-1 22 16,22-21-16,-22 21 0,22-1 0,0 1 15,-1-21-15,1 21 0,0 0 0,20-22 16,1 22-16,0 0 0,0 0 16,0-22-16,21 22 0,0-21 0,0 0 15,0-22-15,0 22 0,21-22 16,0 22-16,21-22 0,1 1 0,-1-22 15,0 1-15,22 20 0,-1-42 0,22 22 16,-21-22-16,20 21 0,1-21 16,0 0-16,-1 1 0,22-22 0,-21 21 15,21-21-15,-22 0 0,-20 21 16,20-21-16,-20 0 0,-22 0 16,1 0-16,-1 0 0,-21 0 0,0 0 15,0 0-15,-21 21 31,-21-21-31,0 21 0,0-21 16,0 21-16,-22-21 0,1 22 0,0-1 16,-1 0-16,1 0 0,0 0 15,-1 0-15,-20 22 0,21-22 0,-1 42 16,-20-20-16,20-1 0,1 22 16,0-1-16,-1 1 0,1-1 0,0 1 15,21 20-15,-1-20 0,1 20 16,0 1-16,0-21 0,21 41 0,0-20 15,0 0-15,0-1 0,0 1 0,0 0 16,0 21-16,0-1 0,0-20 16,21 21-16,0-21 0,0 20 0,1-20 15,-1 21-15,0 0 0,0 0 0,0-1 16,22-20-16,-22 21 0,0 0 0,21-22 16,-21 22-16,1-21 0,-1 21 15,0-22-15,0 22 0,0-21 0,0 0 16,-21-1-16,0 1 0,0-22 0,0 22 15,0-21-15,0-1 0,-21 1 0,0-22 16,0 21-16,0-20 16,0-1-16,-22 0 0,22 1 0,-21-22 15,21 21-15,-22-21 0,1 1 0,21-1 16,-22 0-16,1-21 0,21 21 0,-21-21 16,-1 0-16,22 0 0,-21 0 0,21 0 15,-1 0-15,1 0 0,0 0 16,0 0-16,0 0 0,0 0 0,-1-21 15,22 0 1,-21 21 0,21-21 62,0-1-31,0 1-47,21 21 15,-21-21-15,22 0 0,-22 0 16,21 0-16,-21-22 0</inkml:trace>
  <inkml:trace contextRef="#ctx0" brushRef="#br0" timeOffset="28775.36">18690 5398 0,'-21'21'15,"42"-42"-15,-63 63 0,21-42 0,-1 21 16,1-21-16,0 0 0,21 21 0,-21-21 15,0 0-15,21-21 47,21 0-47,0 21 0,0-21 16,0 0-16,1-1 0,-1 22 16,21-21-16,-21-21 0,22 21 0,-1 0 15,0-22-15,22 1 0,-1 0 16,22-1-16,-22 1 0,43-22 0,-21 22 15,21-21-15,0 20 0,-1 1 16,1-22-16,0 22 0,-21 0 0,21-22 16,-1 22-16,-20 0 0,21-22 0,0 22 15,-22-1-15,22-20 0,-21 21 16,0-22-16,-22 22 0,1-1 16,-1 1-16,1 0 0,-1-1 15,-21 1-15,1 0 0,-1 21 0,0-1 16,1 1-16,-22 0 0,0 0 15,0 0-15,0 21 0,-21-21 0,22 21 16,-22-22 0,-22 22-16,1 0 15,0 0-15,0 0 0,-21 0 0,20 0 16,1 0-16,-21 0 16,21 0-16,0 0 0,-1 0 0,-20 0 0,21 0 15,0 22-15,0-22 16,-1 0-16,1 21 0,0-21 0,0 21 15,0-21-15,0 0 0,-1 0 16,44-21 31,-1 21-31,0 0-16,0-21 0,21 21 15,-20-22-15,20 22 0,-21-21 0,21 0 16,1 21-16,-1-21 0,-21 21 15,22-21-15,-22 0 0,0 21 0,0 0 16,0 0-16,0-22 16,-21 44 15,-21-1-31,0 0 0,0 21 0,0-21 16,0 22-16,-1-1 0,1 0 0,0 22 15,0-22-15,0 22 0,0-22 16,-1 22-16,1-22 0,21 0 0,0 1 15,-21-1-15,21-21 0,-21 21 16,21-20-16,-21-1 0,21 0 0,0 0 16,0 0-16,0 0 0,0 1 15,0-44 32,0 1-31,0 0-16,0 0 0,0-21 0,0 20 15</inkml:trace>
  <inkml:trace contextRef="#ctx0" brushRef="#br0" timeOffset="29638.87">22056 2836 0,'0'0'0,"0"-21"0,0 0 15,0 0 1,0 42-1,0 0 1,0 22-16,0-22 0,0 21 0,0 0 16,0 1-16,0-1 0,-22 0 15,22 1-15,-21-1 0,0 0 16,21 1-16,-21-1 0,0 0 0,0 1 16,-1-22-16,22 21 0,0-21 15,0 1-15,-21-22 0,21 21 0,21-42 31,1 21-31,-1-22 0,0 1 16,21-21-16,-21 21 0,22-22 16,-22 1-16,0 0 0,21-1 0,1 1 15,-22 0-15,21-1 0,-21 22 16,1-21-16,20 21 0,-21-22 0,0 43 16,-21-21-16,21 21 15,-21 21 1,0 1-16,0 20 0,0-21 15,0 21-15,0-20 0,0 20 16,-21 0-16,21-21 0,0 22 0,0-22 16,0 0-16,0 0 0,0 0 15,21 1-15,1-1 0,-1-21 0,0 0 16,21 0-16,-21 0 0,22 0 16,-22 0-16,21-21 0,1-1 0,-22 1 15,21 0-15,-21-21 0,0 21 16,22-22-16,-22 22 0,-21-21 0,21-1 15,-21 1-15,21 0 0,-21-1 0,0 1 16,21 21-16,-21-21 16,0 20-16,0 1 0,0 0 0,0 0 15,-21 21-15,0 0 16,0 21-16,0-21 0,21 21 16,-21 0-16,21 1 0,0-1 15,0 0-15,0 0 16,21-21-16</inkml:trace>
  <inkml:trace contextRef="#ctx0" brushRef="#br0" timeOffset="29891.73">23389 2815 0,'0'0'0,"0"21"31,-21 1-31,0-1 0,21 21 0,0-21 15,-21 0-15,-1 22 0,22-22 16,-21 0-16,21 21 0,0-20 0,-21-1 16,21 21-16,-21-21 0,21 0 15,-21 1-15,21-1 0,0 0 0,0 0 16,0-42 15,21 0-31,-21 0 16,21-1-16</inkml:trace>
  <inkml:trace contextRef="#ctx0" brushRef="#br0" timeOffset="30247.52">23474 2477 0,'0'0'16,"0"-22"-16,-127 86 15,106-43 1,21 0-16,0 0 0,-22 1 15,22-1-15,0 0 0,0 0 0,0 0 16,0 0-16,22-21 0,-1 22 16,21-22-1,-21 0-15,22 0 0,-22 0 0,0-22 16,0 1-16,21 0 0,-20 0 16,-22 0-16,21 0 0,-21-1 0,21 1 15,-21-21-15,0 21 0,0-22 16,0 22-16,-21 0 0,0 0 0,-1 0 15,1 21-15,-21 0 0,21 0 16,0 0-16,-1 0 0,-20 21 0,21 0 16,0 0-16,0 22 0,21-1 15,0-21-15,-22 21 0,22 1 16,0-1-16,0-21 0,0 22 0,0-22 16,22 0-16,-1 0 0,0-21 15,21 21-15</inkml:trace>
  <inkml:trace contextRef="#ctx0" brushRef="#br0" timeOffset="30500.38">24024 2540 0,'0'-21'0,"0"42"0,21-84 16,-21 41-16,0 1 0,0 0 16,0 0-16,-21 42 15,0 0 1,0 22-16,0-1 0,-1 0 0,1 1 15,-21 20-15,21-21 0,0 1 16,-1 20-16,1-20 0,0-1 0,0 0 16,21 1-16,0-1 0,-21 0 0,21-21 15,0 22-15,0-22 0,0 0 16,0 0-16,0 0 0,21-21 16,0 0-1,0-21-15</inkml:trace>
  <inkml:trace contextRef="#ctx0" brushRef="#br0" timeOffset="30955.12">24342 2413 0,'0'0'0,"0"-21"0,0 0 31,0 42-31,0 21 0,0 1 0,-22-1 16,22 0-16,-21 1 0,0 20 0,0-21 15,0 22-15,0-22 0,-1 22 16,1-22-16,0 0 0,0 1 0,21-1 16,-21 0-16,0-20 0,-1 20 15,22-21-15,0 0 0,-21 0 16,21 1-16,-21-22 0,21-22 31,0 1-31,21 0 16,0-21-16,-21 21 0,22-1 15,20-20-15,-21 0 0,0-1 0,22 1 16,-22 0-16,21-1 0,0 1 16,1 0-16,-1 21 0,0-1 0,1 1 15,-1 21-15,-21 0 0,0 0 16,1 21-16,-1 1 0,-21 20 0,0-21 16,0 21-16,0 1 15,0-22-15,0 21 0,-21-21 0,-1 22 16,1-22-16,0 21 0,0-21 0,0 1 15,0-1-15,21 0 0,-22 0 16,1-21-16,21 21 0,-21-21 16,0 0-1,21-21-15,-21 21 0</inkml:trace>
  <inkml:trace contextRef="#ctx0" brushRef="#br0" timeOffset="31136.02">23728 2773 0,'-43'21'0,"65"-21"31,-1 0-15,0 0-16,0 0 0,21 0 15,1 0-15,-1 0 0,0 0 0,-20 0 16</inkml:trace>
  <inkml:trace contextRef="#ctx0" brushRef="#br0" timeOffset="31543.78">26141 2582 0,'0'0'0,"0"-21"16,0 0-16,0 0 0,0 0 0,0-22 15,0 22-15,0 0 16,0 42-1,0 22 1,0-22-16,0 21 0,0 22 16,0-22-16,-21 21 0,-1-20 0,1 20 15,0-20-15,0 20 0,0-21 16,0 22-16,-1-22 0,1 1 0,0-1 16,0 0-16,0 1 0,21-1 0,0-21 15,-21 0-15,21 0 0,0 1 16,0-44-1,0 1 1</inkml:trace>
  <inkml:trace contextRef="#ctx0" brushRef="#br0" timeOffset="31851.61">25929 2836 0,'0'-63'0,"0"126"0,0-168 15,0 41-15,21 22 0,-21-22 0,21 22 16,1-22-16,-1 22 0,0 0 15,0-1-15,21 1 0,1 21 0,-22 0 16,21-22-16,1 43 0,-1-21 16,21 21-16,-20 0 0,-1 0 0,0 21 15,1-21-15,-1 43 0,-21-22 16,22 21-16,-43 1 0,0-1 16,0 0-16,0 1 0,-22-1 0,-20 0 15,0 1-15,-1-1 0,1-21 16,0 21-16,-1-20 0,-20-1 0,21 21 15,-1-21-15,1 0 0,0-21 16,-1 22-16,1-1 0,21-21 0,0 21 16,21 0-1,21-21-15,0 0 0,0 0 16,21 0-16,1 0 16</inkml:trace>
  <inkml:trace contextRef="#ctx0" brushRef="#br0" timeOffset="32371.31">26903 3006 0,'0'0'0,"42"0"0,-21 0 16,0 0-16,1-21 0,-1-1 15,0 1-15,0 0 0,-21 0 16,21-21-16,-21 20 0,0 1 0,0-21 16,0 21-16,0-22 0,0 22 15,0 0-15,-21 0 0,0 0 16,0 21-16,-22 0 0,22 0 15,-21 21-15,21 0 0,-22 0 16,1 22-16,0-22 0,-1 21 0,1 0 16,0 1-16,-1-22 0,22 21 15,0 1-15,0-22 0,0 21 16,21-21-16,0 0 0,0 1 0,0-1 16,0 0-16,21 0 0,0-21 15,0 0-15,0 0 0,22 0 0,-22 0 16,21 0-16,1-21 0,-1 21 15,0-21-15,1 0 0,-22-1 0,21 1 16,0-21-16,1 21 0,-22 0 16,0-22-16,21 22 0,-20-21 0,-1 21 15,-21-1-15,0 1 0,-21 42 32,21 1-17,-22-1-15,1 0 0,0 21 16,0-21-16,21 1 0,0-1 0,0 0 15,0 21-15,0-21 0,0 1 16,0-1-16,0 0 0,0 0 0,21 0 16,0 0-16,0-21 15,1 0-15,-1 0 0,0 0 16,0 0-16,0 0 0,22-21 16,-22 21-16,0-21 0,0 0 15,0 0-15</inkml:trace>
  <inkml:trace contextRef="#ctx0" brushRef="#br0" timeOffset="32723.11">27474 2921 0,'0'0'0,"21"-21"0,-21-21 16,22 20-16,-22-20 0,0 21 16,0 0-16,21 0 0,-21-1 0,21 1 15,0 0-15,0 21 16,0 0-16,1 0 0,-1 0 0,0 0 16,0 0-16,0 21 0,0-21 15,1 43-15,-1-22 0,0 0 0,-21 21 16,0-21-16,0 22 0,0-1 15,0-21-15,0 22 0,0-22 16,0 21-16,-21-21 0,0 0 16,-1 1-16,22-1 0,-21 0 0,0 0 15,0-21 1,0 0-16,21-21 16,0 0-16,0 0 0,0-1 15,0 1-15,0-21 0,21 21 16,0-22-16,0 22 0,22-21 0,-22 0 15,21-1-15,-21 1 0,22 0 16,-1 20-16,-21-20 0,21 21 0,-20 0 16,20 0-16,-21 21 0,0 0 15,22 0-15,-22 0 0,21 0 16,-21 0-16,22 21 0</inkml:trace>
  <inkml:trace contextRef="#ctx0" brushRef="#br0" timeOffset="34722.96">28660 3006 0,'0'0'0,"63"-43"31,-42 43-31,-21-21 0,21 0 0,1 0 16,-22 0-16,0 0 0,21-22 15,-21 22-15,0-21 0,0 21 16,0-1-16,0 1 0,-21 0 15,-1 0-15,1 21 0,0 0 0,-21 0 16,-1 0-16,1 21 0,0 0 16,-1 0-16,1 1 0,0 20 0,-1-21 15,1 21-15,21-20 0,-21 20 16,20 0-16,1-21 0,21 1 0,0 20 16,0-21-16,0 0 0,0 0 15,0 1-15,21-1 0,1 0 0,-1-21 16,0 0-16,21 0 0,-21 0 15,1 0-15,-1 0 0,21 0 0,-21-21 16,0 0-16,22 21 16,-22-22-16,0 1 0,0-21 0,22 21 15,-22 0-15,0-22 0,0 1 0,0 21 16,0-22-16,1 22 0,-22 0 16,0 0-16,0 0 0,0 0 0,0 42 31,0 0-31,-22 0 0,22 0 15,-21 0-15,21 1 0,-21-1 16,21 0-16,0 0 0,0 21 0,0-20 16,0-1-16,0 0 15,0 0-15,21-21 0,0 21 0,1-21 16,-1 0-16,21 0 16,0 0-16,1 0 0,-1 0 0,0 0 15,1 0-15,-1-21 0,0 0 16,-20 0-16,20 0 0,-21-1 0,21-20 15,-20 21-15,-1-21 0,0 20 16,0-20-16,0 21 0,-21 0 0,21 0 16,-42 21-1,0 21 1,0 0-16,0 0 0,0 21 16,-1-20-16,-20-1 0,21 0 0,0 21 15,0-21-15,-1 1 0,1-1 0,0 0 16,0 0-16,0-21 15,21 21-15,0 0 0,-21-21 0,-1 0 16,22-21 15,0 0-15,22 0-16,-1 0 0,0 0 0,0-22 16,0 22-16,0-21 0,22 21 15,-1-22-15,-21 22 0,22-21 0,-22 21 16,21-1-16,-21 1 0,22 21 15,-22 0-15,0 0 0,0 0 0,-21 21 16,21 1 0,-21-1-16,0 0 0,0 21 15,0-21-15,0 1 0,21 20 16,-21-21-16,22 21 0,-22-20 0,0-1 16,0 0-16,0 0 0,0 0 15,0 0-15,0-42 47,0 0-47,0 0 16,21 0-16,0 0 0,0-1 0,0-20 15,22 21-15,-22-21 0,21 20 16,0-20-16,1 21 0,-1 0 0,0 0 16,-20-1-16,-1 1 15,0 21-15,0 0 0,0 0 0,-21 21 16,0 1-1,0-1-15,0 21 0,-21-21 0,0 0 16,0 1-16,0-1 0,-1 21 16,22-21-16,0 0 0,-21 1 0,21-1 15,0 0-15,0 0 16,21-21-16,1 21 0,20-21 0,0 0 16,1 0-16,20 0 0,-21 0 15,22 0-15,-22 0 0,22-21 0,-22 21 16,0-21-16,1 0 0,-1-22 15,0 22-15,-20-21 0,20 21 16,-21-22-16,0 22 0,0-21 16,-21 21-16,0 0 0,0-1 0,0 1 15,-21 21 1,0 0-16,0 21 0,-21-21 0,20 22 16,-20-1-16,21 0 0,0 0 15,-22 21-15,22-20 0,0-1 0,21 0 16,-21 0-16,21 0 0,0 0 15,0 1-15,0-1 0,0 0 16,0 0-16,0 0 0,21-21 16,0 21-16,0-21 0,1 0 15,-1 0-15,0 0 0,21 0 16,-21 0-16,22-21 0,-22 0 0,21 0 16,-21 0-16,22 0 0,-1-1 15,-21-20-15,22 21 0,-1-21 0,21-1 16,-20 1-16,20 0 0,1-1 15,-1 1-15,1 0 0,-1-1 0,1 1 16,-22 0-16,-21-1 0,22 1 16,-43 21-16,0 0 0,0-1 15,0 1-15,-22 21 16,-20 0-16,21 21 16,0 1-16,-22 20 0,1 0 0,21 1 15,0-1-15,-22 0 0,22 1 16,0 20-16,0-21 0,21 1 0,0-1 15,-21-21-15,21 22 0,0-1 16,0-21-16,0 0 0,0 0 0,0 1 16,0-1-16,0 0 0,21 0 15,0-21-15,0 0 0,0 0 16,1 0-16,20 0 0,-21 0 16,21 0-16,1 0 0,-22 0 0,21-21 15,-21 0-15,22 21 16,-1-21-16,-21-1 0,22 1 0,-1 0 15,-21 0-15,0 0 0,0 21 16,1 0-16,-1-21 0,-21 42 16,-21 0-1,-1 0-15,1 0 0,0 22 16,0-22-16,21 0 0,-21 0 0,21 0 16,-21 0-16,21 1 0,0-1 15,0 0-15,0 0 0,21-21 16,0 0-1,0 0-15,0 0 16,0-21-16,1 21 0,20-21 16,-21 0-16,0 21 0,0-22 0,22 1 15,-22 21-15,0-21 0,21 0 16,-20 21-16,20-21 0,-21 21 16,0 0-16,0 0 0,1 0 0,-1 0 15,-21 21 1,0 0-16,0 0 15,-21 0-15,21 1 16,-22-22-16,22 21 0,-21-21 16</inkml:trace>
  <inkml:trace contextRef="#ctx0" brushRef="#br0" timeOffset="34958.83">30967 2646 0,'0'0'15,"-64"0"-15,22-21 0,0 21 0,20 0 16,44 0 0,-1 0-16,21 0 15,0 0-15,22 21 0,-1-21 16,1 21-16,-1 0 0,22-21 15,-21 0-15,-1 0 0,1 21 16,-22-21-16,0 0 0,1 22 0,-1-22 16,-21 0-16,0 21 0,-21 0 15,0 0-15,-21-21 0</inkml:trace>
  <inkml:trace contextRef="#ctx0" brushRef="#br0" timeOffset="35835.33">19812 6138 0,'0'0'0,"-64"0"0,1 0 0,-1 0 16,1 0-16,-1 22 0,1-22 15,-1 0-15,1 21 0,21-21 0,-1 21 16,22 0-16,0 0 0,21 22 16,0-22-16,0 21 0,21 22 0,21-22 15,22 21-15,-1 1 0,22-1 0,0-20 16,-1 20-16,1 1 15,0-22-15,21 22 0,-22-22 0,22 21 16,0-20-16,-21 20 0,42-20 0,-22 20 16,1-21-16,-21 1 0,21-1 15,-22 0-15,1-20 0,-21 20 0,-1-21 16,1 0-16,-22 0 0,0-21 16,1 22-16,-1-22 0,-21 0 0,0 0 15,0 0-15,-21-22 0,0 1 16,0 0-16,-21 0 15,0-21-15,0 20 0,0-20 0,-22 21 16,22-21-16,-21 20 0,21 1 16,0 0-16,-1 0 0,22 0 15,0 42 1,0 0-16,0 0 0,22 22 16,-1-22-16,0 21 0,0-21 15,0 22-15,0-1 0,1 0 0,-22 1 16,0-1-16,0 0 0,0 1 15,-22-22-15,1 21 0,-21 0 0,0 1 16,-1-22-16,1 21 0,-22 1 0,1-22 16,21 0-16,-22 0 0,22-21 15,-1 0-15,1 0 0,21 0 0</inkml:trace>
  <inkml:trace contextRef="#ctx0" brushRef="#br0" timeOffset="36510.94">22733 7006 0,'-21'0'0,"42"0"0,-85 0 16,22 0-16,21 0 0,-21 0 16,20 21-16,-20 1 0,21 20 0,0 0 15,0 1-15,-1 20 0,1-21 0,0 22 16,0-22-16,21 22 0,0-22 16,-21 0-16,21 1 0,-21-22 0,21 0 15,0 0-15,0 0 0,21-42 31,0 0-31,0 0 0,21 0 16,-20 0-16,-1-1 0,21-20 16,-21 0-16,22-1 0,-22 1 0,21 0 15,0-1-15,-20 1 16,20 0-16,-21 21 0,0-22 0,0 22 16,1 21-16,-1 0 0,-21 21 15,0 0-15,0 1 16,0 20-16,0 0 0,0 1 0,0-1 15,0 0-15,0 1 0,0-1 16,0 0-16,0 1 0,0-1 0,21-21 16,-21 21-16,21-20 0,0-1 0,0 0 15,22 0-15,-22 0 0,0-21 16,21 0-16,-20 0 0,20 0 0,-21 0 16,0-21-16,22 0 0,-22 0 0,0-22 15,0 22-15,0-21 16,0 0-16,1-1 0,-22-20 0,21-1 15,-21 1-15,21-1 0,-21 1 16,0-1-16,0 22 0,0 0 0,0-1 16,0 22-16,0 0 0,0 0 0,-21 21 15,0 0-15,-1 0 0,1 0 16,0 21-16,0 0 0,21 0 16,0 0-16,0 1 0,0-1 15,0 0-15,0 0 0,21 0 16</inkml:trace>
  <inkml:trace contextRef="#ctx0" brushRef="#br0" timeOffset="36723.82">23876 7091 0,'0'0'16,"-21"0"-1,0 21-15,-1 21 0,1-20 16,0 20-16,0-21 0,21 21 15,-21 1-15,0-1 0,-1-21 0,22 22 16,0-22-16,0 0 0,-21 21 0,21-21 16,0 1-16,21-22 31,1-22-31</inkml:trace>
  <inkml:trace contextRef="#ctx0" brushRef="#br0" timeOffset="37058.97">23982 6604 0,'-21'0'0,"42"0"0,-64 0 0,22 0 16,0 21-16,0 0 15,21 1 1,0-1-1,21-21-15,0 0 16,0 0-16,1 0 0,-1 0 16,0 0-16,-21-21 0,0-1 15,0 1-15,0 0 16,-21 21 0,0 0-16,-1 0 0,1 0 15,0 0-15,0 0 0,0 0 0,21 21 16,0 0-16,-21-21 0,21 22 15,0-1-15,0 0 0,0 0 0,0 0 16,21-21-16,0 21 16,0-21-16</inkml:trace>
  <inkml:trace contextRef="#ctx0" brushRef="#br0" timeOffset="37331.82">24744 6541 0,'0'0'15,"0"-22"-15,0 1 0,0 0 0,21 0 16,-42 42 0,0 21-16,-1-20 15,1 20-15,0 0 0,0 22 0,-21-22 16,20 22-16,1-22 0,-21 21 16,21-20-16,0 20 0,-22 1 15,22-1-15,0-20 0,0 20 0,0-21 16,-1 22-16,1-22 0,21-21 15,0 22-15,0-22 0,0 0 0,0 0 16,0 0-16,21-21 16,1 0-16,-1-21 0,0 0 15,0 0-15,0 0 0</inkml:trace>
  <inkml:trace contextRef="#ctx0" brushRef="#br0" timeOffset="37775.08">25040 6604 0,'0'0'0,"21"-42"0,22-22 32,-43 85-32,0 1 0,0-1 15,0 21-15,-22 0 0,1 1 0,0-1 16,0 0-16,0 22 0,0-22 16,-1 1-16,-20 20 0,21-21 0,0 22 15,0-22-15,-1 22 0,1-22 16,0 0-16,0 1 0,21-1 0,-21-21 15,21 22-15,-21-43 0,21 21 0,0 0 16,-22-21-16,22-21 31,0 0-31,22-1 0,-1-20 16,0 21-16,0-21 0,0-1 16,0 1-16,1 0 0,20-1 0,-21 1 15,21 21-15,1-22 0,-1 1 16,0 21-16,-20 0 0,20 0 0,0 21 15,-21 0-15,1 0 0,-1 0 0,0 21 16,-21 0-16,0 0 0,0 0 16,0 22-16,0-1 0,0 0 0,0 1 15,0-1-15,0 0 16,0 1-16,-21-22 0,0 21 0,-1-21 16,22 22-16,-21-22 0,0 0 0,0-21 15,0 21-15,0-21 0,-1 0 16,1 0-16,0 0 0,0 0 0,-21-21 15</inkml:trace>
  <inkml:trace contextRef="#ctx0" brushRef="#br0" timeOffset="37946.98">24236 7006 0,'-21'0'0,"42"0"0,-64 0 0,65 0 46,-1 0-46,0 0 0,21 0 16,1 0-16,-1 0 0,21 0 0,1 0 16,-1 0-16,1 0 0,21 0 15</inkml:trace>
  <inkml:trace contextRef="#ctx0" brushRef="#br0" timeOffset="39128.64">25633 6922 0,'0'0'0,"21"0"0,-21-22 15,-21 22 17,0 22-32,-1-1 0,1 0 0,21 0 15,-42 0-15,21 0 0,21 22 16,-21-22-16,-1 21 0,1 1 0,0-22 16,21 21-16,0 0 0,0-20 15,0 20-15,0-21 0,0 21 0,0-20 16,0-1-16,21 0 15,0 0-15,1-21 0,-1 0 0,21 0 16,-21 0-16,22 0 0,-1-21 0,0 0 16,1 21-16,-1-21 0,0-22 15,-21 22-15,22-21 0,-22-1 16,0 1-16,0 0 0,0-1 16,-21 1-16,0 0 0,0-1 0,0 1 15,-42 0-15,21-1 0,-21 22 0,20 0 16,-20 0-16,0 21 0,-1 0 15,1 0-15,0 0 0,-1 21 0,1-21 16,21 21-16,-21 0 0,20 22 16,1-22-16,0 0 0,21 21 0,-21-20 15,21 20-15,0-21 0,0 21 0,21 1 16,0-22-16,0 21 0,1-21 16,-1 22-16,21-22 0,-21 0 0,22-21 15,-1 21-15,-21-21 16,21 0-16,1 0 0,-1 0 0,0 0 15,1-21-15,-1 21 0,22-21 0,-22 0 16,21 0-16,-20-1 0,20-20 16,-20 0-16,-1 21 0,-21-22 0,0 1 15,22 21-15,-43 0 0,21-22 16,-21 22-16,0 0 0,0 42 31,-21 0-31,-1 0 0,22 1 16,-21-1-16,21 0 0,-21 0 0,21 21 15,-21-20-15,21-1 0,0 21 16,0-21-16,0 0 0,0 1 16,0-1-16,0 0 0,0 0 0,0 0 15,21-21-15,0 21 16,0-21-16,1 0 0,-1 0 0,0 0 16,21 0-16,-21-21 0,1 0 15,-1 0-15,0 0 0,0 0 0,0-22 16,0 22-16,22-21 0,-22-1 15,0 1-15,0 21 0,0 0 0,1-22 16,-22 22-16,21 21 0,-21 21 31,-21-21-31,21 22 0,-22-1 16,22 21-16,0-21 0,-21 0 16,21 22-16,0-22 0,0 21 15,0-21-15,0 1 0,21-1 0,1 0 16,-1 0-16,21 0 0,-21 0 15,22-21-15,-1 0 0,0 0 0,1 0 16,-1 0-16,0 0 0,1 0 0,-1-21 16,-21 0-16,21-21 0,1 21 15,-22-22-15,0 1 0,0 0 0,0-1 16,1-20-16,-1 20 16,0-20-16,0 21 0,0-22 0,0 1 15,-21-1-15,22 1 0,-1-1 16,0 1-16,-21-1 0,21 1 0,0 20 15,0 1-15,1 0 0,-22 20 0,21 1 16,-21 0-16,0 0 0,21 21 16,-21 21-16,0 21 15,-21-20-15,0 20 0,-1 21 16,1-20-16,0 20 0,0 1 0,-21-1 16,20 1-16,1-1 0,0 1 15,0-1-15,0 1 0,0-1 0,21 1 16,0-1-16,0 1 0,0-22 0,0 0 15,0 1-15,21-1 0,0-21 16,-21 0-16,21 1 0,21-1 16,-20-21-16,-1 0 0,0 0 15,21 0-15,-21 0 0,22 0 0,-1-21 16,-21-1-16,22 1 0,-22 0 0,21 0 16,-21-21-16,22 20 0,-22-20 15,0 0-15,-21-1 0</inkml:trace>
  <inkml:trace contextRef="#ctx0" brushRef="#br0" timeOffset="39335.48">27347 6731 0,'0'0'0,"-127"0"15,106 0-15,21 21 16,21-21 0,0 0-16,22 0 0,-1 21 15,0-21-15,1 0 0,-1 0 0,22 0 16,-22 0-16,21 0 0,1 0 15,-22 0-15,1 0 0,-1 0 0,0 0 16,1 0-16,-22 0 0,0 0 16,-21-21-1,-21 21-15,0 0 0</inkml:trace>
  <inkml:trace contextRef="#ctx0" brushRef="#br0" timeOffset="39855.18">23770 8530 0,'0'-21'0,"0"42"0,0-84 15,0 42-15,0-1 0,0 1 16,0 0-16,0 0 0,-21 21 31,0 21-31,0 0 0,21 22 16,-22-1-16,1 21 0,21-20 0,-42 105 16,42-63-16,-21-22 15,0 22-15,-1-22 0,22 22 0,-21-22 16,21-20-16,-21 20 0,21-20 0,0 20 15,0-21-15,-21 1 0,21-1 16,0-21-16,-21 22 0,21-22 0,0 0 16,0 0-16,0-42 31,0 0-31,0-22 0,0 22 16</inkml:trace>
  <inkml:trace contextRef="#ctx0" brushRef="#br0" timeOffset="40162.98">23495 8975 0,'0'0'0,"0"-64"0,-64-169 32,64 191-32,0-21 0,0 20 0,0 22 15,22-21-15,-1-1 0,0 22 16,21-21-16,-21 21 0,43 0 0,-22-1 16,22 1-16,-1 0 0,1 21 15,-1 0-15,22 21 0,-22 0 0,1 22 16,-22-22-16,1 21 0,-1 1 0,-21 20 15,-21 1-15,0-22 16,0 21-16,-21 1 0,-21-1 0,-1 1 16,1-22-16,-22 22 0,1-22 15,-1-21-15,1 22 0,-1-22 0,1 21 16,21-21-16,-1-21 0,1 21 0,21 1 16,0-22-16,-1 0 0,44 0 31,-1 0-31,0 0 0,21 0 15,-21 0-15,22 0 0</inkml:trace>
  <inkml:trace contextRef="#ctx0" brushRef="#br0" timeOffset="40659.69">24490 9292 0,'0'0'0,"21"0"0,21 0 0,-21 0 16,22 0-16,-22-21 0,0 21 0,0-21 15,-21 0-15,0 0 0,21 21 16,-21-43-16,0 22 0,0 0 0,0 0 16,0-22-16,0 1 0,-21 21 0,0-21 15,0-1-15,0 22 0,0 0 16,-22 21-16,22 0 0,-21 0 0,21 0 16,-22 21-16,1 21 0,21 1 15,-22-1-15,22 0 0,-21 1 16,21 20-16,0-20 0,-1-1 0,1 0 15,21 1-15,-21-22 0,21 21 16,0-21-16,0 0 0,0 1 0,21-1 16,0-21-16,1 0 0,-1 0 0,0 0 15,21 0-15,-21 0 0,22 0 16,-22 0-16,21-21 0,1-1 0,-22 1 16,21 0-16,0 0 0,-20 0 0,20-22 15,-21 22-15,0-21 0,0 0 16,1-1-16,-1 1 0,0 21 0,-21 0 15,21-1-15,-21 1 0,0 42 32,0 1-32,0-1 0,-21 0 0,0 21 15,0-21-15,21 1 0,-22 20 16,22-21-16,-21 0 0,21 22 0,0-22 16,0 0-16,0 0 0,0 0 0,21 0 15,22 1-15,-22-1 0,21-21 16,1 21-16,-1-21 0,0 0 0,1 0 15,-1 0-15,0 0 0</inkml:trace>
  <inkml:trace contextRef="#ctx0" brushRef="#br0" timeOffset="41064.46">25252 9292 0,'0'0'0,"0"-42"16,0 21-16,0-85 15,0 64-15,0 20 0,21-20 16,-21 0-16,21 21 0,0-1 0,-21 1 15,43 0-15,-22 0 0,0 21 16,21 0-16,-21 0 0,22 0 0,-1 21 16,-21 0-16,22 0 0,-1 22 15,-21-1-15,0 0 0,0 1 0,1-1 16,-1 0-16,-21 1 0,0-1 0,0 0 16,0-20-16,0 20 0,0-21 15,0 21-15,-21-20 0,-1-1 16,1 0-16,0-21 0,0 21 15,0-21-15,0 0 16,-1-21-16,22 0 0,0 0 16,0-1-16,0 1 0,0 0 0,0 0 15,0 0-15,0-22 0,22 1 16,-22 21-16,42-21 0,-21-1 0,0 1 16,0 0-16,22-1 0,-22 1 15,21 0-15,-21 20 0,1-20 0,20 42 16,-21-21-16,21 21 0,-20 0 0,-1 0 15,21 0-15,-21 0 0,0 21 16,1-21-16,-1 21 0,-21 0 16,21 1-16,0-1 0</inkml:trace>
  <inkml:trace contextRef="#ctx0" brushRef="#br0" timeOffset="42254.78">26712 9335 0,'43'21'0,"-86"-42"0,107 42 16,-43-21-16,0 0 0,0 0 0,0 0 15,1 0-15,-22-21 0,0-1 0,21 1 16,-21 0-16,21 0 0,-21 0 16,0 0-16,0-22 0,0 1 15,0 0-15,0-1 0,0 1 0,-21 0 16,0-1-16,-1 1 0,-20 0 0,21 20 16,0 1-16,-22 21 0,1 0 15,0 0-15,-1 0 0,1 21 16,0 1-16,-1 20 0,-20 0 0,21 1 15,-1-1-15,1 0 0,0 22 16,-1-22-16,22 0 0,0 1 0,0-1 16,21 0-16,0-20 0,0 20 0,0-21 15,21 0-15,21 0 0,-21 1 16,22-1-16,-22 0 0,21-21 0,1 0 16,-1 0-16,0 0 0,1 0 15,-1 0-15,0 0 0,1-21 16,-22 0-16,21-1 0,0 1 0,-20-21 15,-1 21-15,21-22 0,-21 1 0,0 0 16,-21-1-16,22 1 0,-22-21 16,21 20-16,-21 1 0,0 0 0,0 20 15,0 1-15,0 0 0,-21 21 16,-1 0-16,1 21 0,0 0 16,21 22-16,-21-22 0,0 21 15,0 1-15,21-1 0,0 0 0,0 1 16,0-1-16,0 0 0,0-21 0,0 22 15,0-22-15,21 21 0,0-21 16,0 1-16,21-1 0,-20-21 16,20 21-16,0-21 0,1 0 0,-1 0 15,0 0-15,1 0 0,-1 0 16,0-21-16,-21 0 0,22-1 0,-22 1 16,0 0-16,0 0 0,0-21 0,1 20 15,-1-20-15,0 0 0,-21-1 16,21 1-16,-21 0 0,21-1 0,-21 22 15,0 0-15,0 0 0,0 42 16,0 0 0,-21 0-16,0 1 0,0 20 15,21 0-15,-21-21 0,-1 22 16,1-1-16,0-21 0,21 22 0,0-22 16,-21 21-16,21-21 0,0 0 15,-21 22-15,21-22 0,0 0 16,0 0-16,0-42 31,0 0-15,0 0-16,0 0 0,0-22 0,0 22 15,21 0-15,0-21 0,-21-1 16,21 1-16,22 0 0,-22-1 0,0-20 16,21 20-16,-21 1 0,22 0 15,-22 21-15,21-1 0,-21 1 16,1 21-16,20 0 0,-21 21 15,0 1-15,-21-1 0,21 0 16,-21 21-16,0 1 0,0-1 0,0 0 16,0 1-16,22-1 0,-22 0 15,0-21-15,21 22 0,-21-22 0,0 21 16,0-21-16,0 1 0,0-1 0,0 0 16,-21-21-1,-1 0 1,1-21-16,21 0 15,0-1-15,0 1 0,0 0 0,0 0 16,0-21-16,21 20 0,1-20 16,-1 0-16,21 21 0,0-43 15,-20 22-15,41-1 0,-21 1 0,1 0 16,20 21-16,-20-22 0,20 22 16,-21 0-16,22 21 0,-22 0 0,1 0 15,-22 21-15,0 21 0,0-20 0,-21 20 16,0 0-16,0 1 0,0-1 15,0 0-15,0 1 0,-21-1 0,21-21 16,0 21-16,0-20 0,-21 20 16,0-21-16,21 0 0,-22 0 0,1-21 15,21 22-15,-21-22 16,42-22 15</inkml:trace>
  <inkml:trace contextRef="#ctx0" brushRef="#br0" timeOffset="42603.8">28617 9229 0,'0'0'0,"21"-21"0,1 21 0,-22-22 15,0 1-15,21 21 0,0 0 16,-21-21-16,21 0 0,0 21 0,0 0 16,1-21-16,-1 0 15,0-1-15,0 22 0,21-21 16,-20 0-16,-1 0 0,0 0 15,0 0-15,0 21 0,0-22 0,1 1 16,-22 0-16,0 0 0,0 0 0,-22 21 16,1 0-16,0 0 15,-21 0-15,-1 0 0,22 21 0,-21 21 16,0-21-16,20 22 0,-20-22 16,21 21-16,0 1 0,0-22 0,-1 21 15,1-21-15,21 0 0,0 1 0,0 20 16,0-21-16,0 0 0,0 0 15,21-21-15,1 22 0,-1-1 0,21 0 16,0-21-16,-20 0 0,20 21 16,0-21-16,1 0 0,-1 0 15,0 0-15,1-21 0,-1 0 0,0 21 16,-21-21-16,22-22 0,-1 22 16</inkml:trace>
  <inkml:trace contextRef="#ctx0" brushRef="#br0" timeOffset="42884.64">29654 8467 0,'0'0'0,"22"-43"0,-1 1 0,-21 21 16,21 0-16,-21 0 0,0-1 15,0 44 1,0 20-16,-21-21 16,0 21-16,-1 1 0,22-1 0,-21 22 15,0-22-15,21 21 0,-21 22 16,0-21-16,0-1 0,-1 1 0,22-1 15,-21 1-15,0-1 0,21-21 16,-21 1-16,21-1 0,-21 0 0,0-20 16,21 20-16,0-21 0,0 0 15,0 0-15,0 1 0,21-22 32,0 0-32,0-22 15,0 1-15,22 21 0,-22-21 16</inkml:trace>
  <inkml:trace contextRef="#ctx0" brushRef="#br0" timeOffset="43584.01">29781 9250 0,'0'0'0,"22"-21"0,20-43 31,-21 64-31,0-21 16,0 0-16,1 21 16,-1 0-16,0 0 0,0-21 15,0 21-15,0-21 0,1 21 16,-22-22-16,21 22 0,0-21 0,0 0 15,0 0-15,-21 0 0,0 0 0,0-1 16,0 1-16,-21 21 16,0 0-16,0 0 15,0 0-15,-22 21 0,22 1 16,-21-1-16,21 0 0,-1 0 0,-20 21 16,21-20-16,0-1 0,0 21 15,21-21-15,0 0 0,0 1 0,0-1 16,0 0-16,0 0 0,0 0 0,0 0 15,0 1-15,21-22 16,0 0-16,0 0 0,0 21 0,0-21 16,22 0-16,-1 0 0,0 0 15,1 0-15,-1 0 0,0 0 0,-20-21 16,-1 21-16,21-22 0,-21 1 0,0-21 16,1 21-16,20 0 15,-21-22-15,0 1 0,0 0 0,1 20 16,-1-20-16,-21 0 0,21-1 15,0 22-15,0-21 0,0 21 0,1 0 16,-1-1-16,0 22 0,0 0 16,0 0-16,0 0 0,22 0 0,-1 0 15,0 22-15,-20-1 0,20 0 16,-21 21-16,21-21 0,-42 22 0,0-1 16,0-21-16,0 22 0,0-1 15,0 0-15,0-21 0,0 22 16,-21-22-16,21 0 0,-21 0 0,0 0 15,0 1-15,0-1 0,-1-21 16,1 0-16,21 21 0,0-42 31,0 0-31,0-1 16,0 1-16,0 0 0,0 0 0,21 0 16,1-22-16,-1 22 0,0-21 15,0 0-15,0-1 0,22 1 0,-22 0 16,21-1-16,0 1 0,1 0 15,-1 20-15,0-20 0,1 21 0,-1 0 16,0 0-16,1-1 16,-22 22-16,21 0 0,-21-21 0,22 21 15,-22 0-15,0 0 0</inkml:trace>
  <inkml:trace contextRef="#ctx0" brushRef="#br0" timeOffset="43995.77">31856 8763 0,'0'0'16,"21"0"-16,-21-21 16,0 0-1,0 0 1,-21 21 0,0 0-16,-1 0 0,1 0 0,0 0 15,0 0-15,-21 21 0,20-21 16,-20 21-16,21 0 0,0 0 15,0 22-15,21-22 0,0 0 0,0 21 16,0-21-16,21 1 0,0 20 16,0-21-16,0 0 0,0 0 0,22 1 15,-22 20-15,21-21 0,1 0 16,-22 0-16,42 1 0,-20-22 0,-22 21 16,21 0-16,-21-21 0,0 0 15,1 21-15,-22 0 16,-22-21-16,1 0 15,0 21-15,0-21 0,-21 22 16,20-22-16,-20 0 0,0 0 0,21 0 16,-22 0-16,22 0 0,-21 0 15,21 0-15,-1 0 0,1 0 0,0 0 16,0 0-16,0 0 0,0 0 16,-1 0-16,1-22 0,0 22 15</inkml:trace>
  <inkml:trace contextRef="#ctx0" brushRef="#br0" timeOffset="44291.45">29676 8657 0,'0'0'0,"-43"-21"0,1 21 0,21 0 0,0-21 15,42 0-15,0 21 16,0 0-16,21 0 0,22 0 16,-22 0-16,22 0 0,-1 0 0,22 0 15,-22 0-15,22 0 16,0 0-16,-22 0 0,1 0 0,-1 0 0,1 0 16,-22 0-16,0 0 15,1 0-15,-22 0 0,0 0 0,0 0 16,-21-21-1,-21-1-15,0 22 0,0-21 0,0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7A34-9C35-4B47-B17D-275C58D6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7CEC4-628B-47B3-819A-9465775A5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3FCB-0E80-4194-BF04-E5FD4E38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2108-E335-4886-A207-717F727B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FEB8-087A-40CF-8CEA-B67E96F4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3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A9A0-0123-49A4-9707-7521505B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A3598-7B8C-46E9-BDFD-343F55855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D1960-DC58-4947-B0B4-45C4A847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CC3A3-5F4E-403A-9513-FCFB1058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B72-0CAC-4ADD-9C97-77C906BE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9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BCE51-A750-4082-94C6-3A56766B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19652-05AA-4A81-92C3-765FD00D7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74FD-9E0A-431C-AAA9-6A93DC27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49D7F-7D86-4ED0-A4B9-2F6C9E7E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06A9-A6E8-407B-A42F-E96B109C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1BF0-931C-4868-B09B-1F8C3FB8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2E76-8A45-4A51-9086-5BFB2699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4018-F291-40BF-81D2-958FE094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3922-B849-4B36-9053-1DA5F519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1AA1-2AB3-47F0-B1BA-C38ABE8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1EDF-A2BA-470A-BF34-3A49A3A2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42D96-C70E-47C5-B82F-CAB4FB6A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2574-9366-4A85-9F84-E5DE60E3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FB8A-5DDA-43A7-9FF7-BDE4DA68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0F6BB-3994-4D24-9738-E3826D7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71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FB55-6C19-4556-8A37-B5FCA778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A0E6-599C-4D64-876A-A9231A3AC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70072-E1B0-4E1D-A4D3-181892A91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F1E64-FA0E-45EE-AF9C-4E9BB8AF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63086-FEFB-4C1C-A4FD-FEA00E45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DEAD9-E135-4DDD-9C6D-1B996DFA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0AEC-06A2-4A8A-9439-0574978C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F3BB2-6A93-4EC2-8F57-014D7392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7893F-609F-4D7C-A5FB-F00FAD24B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3B4B0-34A8-48BF-B7FE-9F1A0E523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2F979-3E87-4329-BE7B-74D6E016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533AA-0F72-4645-839E-B3F794D4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80EC9-F003-446B-B2E0-597B249F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77AAC-FD32-4F1E-A28A-E50CFA2F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1B5A-8596-4CC2-8977-A56B2494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2B4A2-4F12-4A57-9810-E8CE232C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323E2-14A6-4BB8-8210-04B4D8D8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5F4CE-76D2-4DFC-9951-A5088834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3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BF02A-C7E9-49DD-85AF-E43026FA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FD3A7-7232-4B55-BB52-903A3B42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A8D98-65CC-4FEA-A1C7-47B39EA3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4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33EA-9B20-413D-8984-8229FBB0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CAF1-AD14-4B7F-9159-62AAD5F6F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F2C34-5BE6-4F92-A412-7C948966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53E2C-778D-4D73-A68D-BBBCC813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D8D8A-0FBA-4ADA-B36E-2FA62DAB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89765-9AB7-478B-958D-E5D365E7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2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108D-818C-45AB-AF25-6F731DCE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CD757-9CD1-444B-86BE-A3F5BD3A8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701A5-9A6E-471B-AABA-A6B0939C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5C614-F61B-46E3-9037-5AC43237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96029-261F-452F-BE6D-F98693E4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2471F-F0B7-4E79-BA9F-B94FA8AA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3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87163-7EE4-422B-BB3D-71C847DE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CB7BA-4FEB-4EFB-905C-BA2A26AC0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09C9-8C5E-4FE4-9661-A4F5A9D45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8A1D-EBAA-47BE-AB57-BEFD8316689B}" type="datetimeFigureOut">
              <a:rPr lang="en-IN" smtClean="0"/>
              <a:t>08-01-2022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68D3-4975-4C2F-B080-4E9828816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A5B5-D3AD-4F3C-9D92-6A5555D3D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28F7-583C-469C-86F6-38A304DDF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38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E032-7B7B-46F1-82DD-18076157E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09CAE-F449-4E0F-9EB4-9D9AA4ADB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F91023-4E71-461A-9A73-CE570A59E993}"/>
                  </a:ext>
                </a:extLst>
              </p14:cNvPr>
              <p14:cNvContentPartPr/>
              <p14:nvPr/>
            </p14:nvContentPartPr>
            <p14:xfrm>
              <a:off x="442080" y="343080"/>
              <a:ext cx="8184240" cy="230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F91023-4E71-461A-9A73-CE570A59E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333720"/>
                <a:ext cx="8202960" cy="23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78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E032-7B7B-46F1-82DD-18076157E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09CAE-F449-4E0F-9EB4-9D9AA4ADB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99C0D2-FF90-441E-9C97-68CCB2C6465D}"/>
                  </a:ext>
                </a:extLst>
              </p14:cNvPr>
              <p14:cNvContentPartPr/>
              <p14:nvPr/>
            </p14:nvContentPartPr>
            <p14:xfrm>
              <a:off x="479880" y="137160"/>
              <a:ext cx="8595720" cy="50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99C0D2-FF90-441E-9C97-68CCB2C646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127800"/>
                <a:ext cx="861444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378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E032-7B7B-46F1-82DD-18076157E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09CAE-F449-4E0F-9EB4-9D9AA4ADB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96C4B6-A39D-48E3-864A-2E299B86E967}"/>
                  </a:ext>
                </a:extLst>
              </p14:cNvPr>
              <p14:cNvContentPartPr/>
              <p14:nvPr/>
            </p14:nvContentPartPr>
            <p14:xfrm>
              <a:off x="152280" y="251640"/>
              <a:ext cx="9495000" cy="588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96C4B6-A39D-48E3-864A-2E299B86E9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42280"/>
                <a:ext cx="9513720" cy="59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02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E032-7B7B-46F1-82DD-18076157E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09CAE-F449-4E0F-9EB4-9D9AA4ADB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66165D-4387-478D-9A97-E9DD329D7AF0}"/>
                  </a:ext>
                </a:extLst>
              </p14:cNvPr>
              <p14:cNvContentPartPr/>
              <p14:nvPr/>
            </p14:nvContentPartPr>
            <p14:xfrm>
              <a:off x="0" y="137160"/>
              <a:ext cx="12184560" cy="598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66165D-4387-478D-9A97-E9DD329D7A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12203280" cy="60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EB1FD2-A672-485C-96C2-A401AFC40E39}"/>
                  </a:ext>
                </a:extLst>
              </p14:cNvPr>
              <p14:cNvContentPartPr/>
              <p14:nvPr/>
            </p14:nvContentPartPr>
            <p14:xfrm>
              <a:off x="4747320" y="2209680"/>
              <a:ext cx="15480" cy="1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EB1FD2-A672-485C-96C2-A401AFC40E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7960" y="2200320"/>
                <a:ext cx="34200" cy="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68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E032-7B7B-46F1-82DD-18076157E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09CAE-F449-4E0F-9EB4-9D9AA4ADB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4D166-A6BA-4518-9B63-CD8492C5A1E3}"/>
              </a:ext>
            </a:extLst>
          </p:cNvPr>
          <p:cNvSpPr txBox="1"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=2;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add(20,10);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add(90,10);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add(20,120);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sub();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sub();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8526B3-8D24-4825-8488-BEE823CCB74C}"/>
                  </a:ext>
                </a:extLst>
              </p14:cNvPr>
              <p14:cNvContentPartPr/>
              <p14:nvPr/>
            </p14:nvContentPartPr>
            <p14:xfrm>
              <a:off x="1981080" y="434520"/>
              <a:ext cx="9449280" cy="556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8526B3-8D24-4825-8488-BEE823CCB7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1720" y="425160"/>
                <a:ext cx="9468000" cy="55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86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E032-7B7B-46F1-82DD-18076157E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09CAE-F449-4E0F-9EB4-9D9AA4ADB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A16D71-E20A-4906-B535-B855614CC768}"/>
                  </a:ext>
                </a:extLst>
              </p14:cNvPr>
              <p14:cNvContentPartPr/>
              <p14:nvPr/>
            </p14:nvContentPartPr>
            <p14:xfrm>
              <a:off x="259200" y="243720"/>
              <a:ext cx="1181124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A16D71-E20A-4906-B535-B855614CC7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34360"/>
                <a:ext cx="1182996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812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E032-7B7B-46F1-82DD-18076157E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09CAE-F449-4E0F-9EB4-9D9AA4ADB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A65C57-25DF-4158-9B0A-69FEA1ABC709}"/>
                  </a:ext>
                </a:extLst>
              </p14:cNvPr>
              <p14:cNvContentPartPr/>
              <p14:nvPr/>
            </p14:nvContentPartPr>
            <p14:xfrm>
              <a:off x="159840" y="289440"/>
              <a:ext cx="8512200" cy="310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A65C57-25DF-4158-9B0A-69FEA1ABC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80080"/>
                <a:ext cx="8530920" cy="31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02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E032-7B7B-46F1-82DD-18076157E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09CAE-F449-4E0F-9EB4-9D9AA4ADB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AA0CD6-8993-4CD3-96DA-8065B308BBDD}"/>
                  </a:ext>
                </a:extLst>
              </p14:cNvPr>
              <p14:cNvContentPartPr/>
              <p14:nvPr/>
            </p14:nvContentPartPr>
            <p14:xfrm>
              <a:off x="449640" y="213480"/>
              <a:ext cx="1111032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AA0CD6-8993-4CD3-96DA-8065B308BB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04120"/>
                <a:ext cx="1112904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46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2022-01-08T02:22:40Z</dcterms:created>
  <dcterms:modified xsi:type="dcterms:W3CDTF">2022-01-08T02:23:03Z</dcterms:modified>
</cp:coreProperties>
</file>