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07:06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487 0,'-21'0'0,"21"-21"0,0 0 31,-21 21-31,21-22 16,0 1-16,0 0 15,-21 21 17,21 21-17,0 0-15,0 22 16,0-22-16,-21 21 0,21 1 0,-21-1 15,-1 21-15,22 1 16,0-1-16,-21 1 0,0-1 0,21 1 16,-21-1-16,0 1 0,21-1 15,-21 1-15,21-22 0,-22 22 16,1-22-16,21 0 0,0-20 0,0 20 16,-21-21-16,21 21 0,0-20 15,-21-22-15,21 21 0,0 0 16,-21-42 15,21 0-31,0-1 0,0 1 16,0 0-16,0-21 0,0 21 15,0-22-15,0 1 0,21 0 16,-21-1-16</inkml:trace>
  <inkml:trace contextRef="#ctx0" brushRef="#br0" timeOffset="336.8">1312 699 0,'0'0'0,"0"-22"0,0 1 0,0 0 16,0 0-16,0 0 15,0 0-15,0 42 47,21 21-47,1-21 0,-22 22 0,21-1 16,-21 0-16,21 22 0,-21-22 15,21 22-15,0-1 0,-21 1 0,0-22 16,21 21-16,-21-20 0,22-1 16,-1 0-16,-21 1 0,0-22 15,0 21-15,0-21 0,21 1 0,-21-1 16,0 0-16,21 0 16,-21 0-16,0-42 46,-21 0-46,0 0 16,0 21-16,21-21 0,0-1 0</inkml:trace>
  <inkml:trace contextRef="#ctx0" brushRef="#br0" timeOffset="604.65">1143 1291 0,'0'0'0,"21"0"31,0-21-31,0 21 16,1 0-16,-1 0 0,0-21 0,21 21 16,-21 0-16,22 0 0,-22-21 15,21 21-15,-21 0 0,1 0 0,-1 0 16,0 0-16,0 0 0,0 0 15</inkml:trace>
  <inkml:trace contextRef="#ctx0" brushRef="#br0" timeOffset="1167.33">1693 1143 0,'0'0'0,"-21"-21"16,21 0-16,0 0 15,0-1 1,0 1-1,0 0-15,42 21 16,-20 0-16,-1-21 0,0 21 0,0 0 16,21 0-16,-20 0 0,-1 0 15,21 21-15,-21 0 0,0 0 16,1 1-16,-1 20 0,0-21 0,0 21 16,0 1-16,-21-22 0,0 21 15,0 1-15,0-1 0,0-21 0,0 21 16,0-20-16,0-1 0,0 21 15,0-21-15,0 0 0,0 1 16,-21-22 0,0 0-16,21-22 31,0 1-31,-21 0 0,21 0 16,0 0-16,0-22 0,0 22 0,0-21 15,0 0-15,0-1 0,0 1 16,21 0-16,0 20 0,-21-20 0,21 0 15,0-1-15,1 22 0,-1 0 16,0 0-16,0 0 0,0 0 0,0-1 16,1 22-16,-1 0 0,0 0 15,0 0 1,-21 22 0,0-1-16,0 0 15,0 0-15,0 0 0</inkml:trace>
  <inkml:trace contextRef="#ctx0" brushRef="#br0" timeOffset="1753.51">2519 1143 0,'0'0'16,"-21"0"-16,21-21 0,0 0 15,0 0-15,0-1 0,0 1 16,21 21 15,0 0-31,0 0 0,0 0 16,0 21-16,1 1 15,-1-1-15,0 0 0,-21 0 16,42 85 0,-21-85-16,-21 0 0,22 22 15,-22-22-15,0 0 0,0 0 0,0 0 16,0 0-16,0 1 0,0-1 16,0 0-16,0 0 0,0 0 15,0 0-15,0-42 31,0 0-15,0 0-16,0 0 16,0 0-16,21-1 0,-21-20 0,21 21 15,0-21-15,0 20 0,0-20 16,-21 0-16,22 21 0,-1-22 16,0 22-16,0-21 0,21 21 15,-20-1-15,-1 1 0,0 0 0,0 0 16,0 21-16,0 0 0,1 0 15,-1 0-15,-21 21 16,0 0 0,0 0-16,0 1 15,0-1 1</inkml:trace>
  <inkml:trace contextRef="#ctx0" brushRef="#br0" timeOffset="4715.82">3810 1312 0,'0'0'0,"0"-21"15,21 0-15,0 0 0,-21 0 16,0 0-16,0-1 15,0 1-15,0 0 16,0 0-16,0 0 16,-21 0-16,0 21 0,0 0 0,0 0 15,-1-22-15,1 22 0,0 0 16,0 0-16,0 0 0,-22 22 0,22-1 16,-21-21-16,0 21 0,20 0 15,-20 0-15,0 22 0,21-22 0,-22 0 16,22 21-16,0-21 0,0 22 15,0-1-15,21-21 0,0 0 0,0 22 16,0-22-16,0 21 0,0-21 16,0 1-16,0-1 0,0 0 15,21 0-15,0-21 16,0 0-16,0 0 0,0 0 0,1 0 16,-1 0-16,21 0 0,-21-21 15,0 0-15,22 0 0,-22-1 0,21 1 16,-21 0-16,22 0 0,-22 0 15,21-22-15,-21 22 0,1-21 0,20 21 16,-21-22-16,0 1 0,0 21 16,1-21-16,-22 20 15,21-20-15,-21 21 0,0 0 0,0 42 47,0 0-47,0 0 0,-21 22 16,21-22-16,-22 0 0,22 21 15,0-21-15,0 22 0,0-22 0,0 21 16,0-21-16,0 1 0,0-1 16,0 0-16,0 21 0,0-21 0,22 1 15,-1-1-15,0 0 16,0-21-16,0 0 0,0 0 0,1 0 16,-1 0-16,0 0 15,21 0-15,-21-21 0,1 21 0,-1-21 0,21-1 16,-21 1-16,0 0 0,1 0 15,-1 0-15,21-22 0,-21 22 16,-21 0-16,21-21 0,1-1 16,-1 22-16,-21-21 0,0 21 0,0 0 15,21-22-15,-21 22 0,21 0 16,-21 0-16,0 0 0,0 42 47,0 0-47,0 0 15,0 0-15,0 0 0,0 1 0,0 20 16,0-21-16,-21 0 0,21 22 16,0-22-16,0 0 0,0 0 15,0 0-15,0 0 0,0 1 0,0-1 16,0 0-16,0 0 16,21-21-16,21 21 0,-20-21 0,-1 0 15,21 0-15,-21 0 0,22 0 16,-1-21-16,-21 0 0,21 0 0,1 0 15,-1-1-15,-21 1 0,0 0 16,22 0-16,-22 0 0,0-22 0,0 22 16,-21-21-16,21 21 0,-21 0 15,22-22-15,-22 22 0,0 0 16,0 0-16,0 0 0,0-1 0,0 1 16,21 21-16,-21-21 15,0 42 16,0 0-31,0 1 0,0-1 0,-21 21 16,21 0-16,0-20 0,0 20 16,0 0-16,0 1 0,0-1 0,0 0 15,0 22-15,0-22 0,0 22 16,0-1-16,0-21 0,0 22 0,0-1 16,0 1-16,0-1 15,0-20-15,0 20 0,0 1 0,0-22 16,0 22-16,0-22 0,0 21 0,0 1 0,0-1 15,0-20-15,0 20 16,0-20-16,0 20 0,0-21 0,0 1 16,0-1-16,0 0 0,0 1 0,0-1 15,0-21-15,0 22 0,0-22 16,0 0-16,-22 0 0,22 0 0,0 0 16,-21-21-16,21 22 0,-21-22 15,0 0 1,0 0-16,21-22 0,-21 22 15,-1-21-15,22 0 0,-21 0 16,0 0-16,21-22 0,0 1 16,-21 0-16,21-1 0,-21-20 0,21-1 15,0 1-15,-21-212 16,21 211-16,0 22 16,0-22-16,0 1 0,0 21 0,0-22 15,21 22-15,0-1 0,-21-20 16,21 21-16,0-1 0,0 1 0,1 0 15,-1-1-15,0 1 16,0 0-16,0 20 0,0 1 0,1 0 0,-1-21 16,0 21-1,0-1-15,0 1 0,-21 0 0,21 21 16,-21-21 0,0 0-16,0 0 15,0-1 16,0 1-15</inkml:trace>
  <inkml:trace contextRef="#ctx0" brushRef="#br0" timeOffset="5221.54">5673 953 0,'0'0'15,"0"-22"1,-22 22-16,1 0 16,0 0-16,0 0 15,-21 0-15,20 22 0,1-22 16,0 21-16,-21 0 0,21 0 0,-1 0 15,1 0-15,-21 1 0,21-1 16,21 0-16,-21 0 0,21 0 16,0 0-16,0 1 0,0-1 0,0 0 15,0 0-15,21-21 16,0 0-16,0 21 0,0-21 16,0 0-16,22 0 0,-22 0 15,21 0-15,1 0 0,-22 21 0,21-21 16,-21 0-16,22 0 0,-22 0 15,0 22-15,0-22 0,-21 21 16,21-21-16,-21 21 0,0 0 16,0 0-16,-21-21 0,0 21 15,0-21-15,0 22 0,-1-1 0,1-21 16,-21 21-16,21-21 16,0 21-16,-1-21 0,1 0 0,0 21 15,0-21 1,0 0-16,0 0 31,-1 0-31,1 0 16</inkml:trace>
  <inkml:trace contextRef="#ctx0" brushRef="#br0" timeOffset="6092.03">1270 2096 0,'0'0'0,"-21"0"15,21-22 1,-21 22-16,-1 0 15,22-21-15,-21 21 16,42-21 47,1 21-63,-1 0 0,0 0 15,21 0-15,1 0 0,-1 0 16,0 0-16,22 0 0,-22 0 15,22 0-15,20 0 0,-20 0 0,20-21 16,-20 21-16,21 0 0,-1 0 16,1 0-16,21 0 0,0-21 0,-1 21 15,1-21-15,0 21 0,0 0 16,0 0-16,21-22 0,-21 22 16,21 0-16,-22 0 0,22-21 0,0 21 15,0 0-15,-21 0 0,21 0 0,-21 0 16,21 0-16,-21 0 0,0 0 15,21 0-15,-21 0 0,-1-21 0,1 21 16,-21 0-16,21 0 0,-22 0 16,-20 0-16,21 0 0,-22 0 15,1-21-15,-22 21 0,21 0 0,-20 0 16,-1 0-16,0 0 0,-20 0 16,-1 0-16,0 0 0,0 0 15,-21-21 1,0 0 15</inkml:trace>
  <inkml:trace contextRef="#ctx0" brushRef="#br0" timeOffset="6235.47">5757 1842 0,'0'21'0,"21"-21"32,1 0-17,-1 21-15</inkml:trace>
  <inkml:trace contextRef="#ctx0" brushRef="#br0" timeOffset="26384.31">1757 3196 0,'0'0'0,"0"-21"0,0 0 0,0 0 0,0 0 16,0-1-16,0 1 0,0 0 15,0 0-15,0 42 47,0 0-47,0 0 16,0 22-16,0-1 0,0 0 15,0 1-15,0 20 0,0-20 0,0-1 16,0 21-16,-21-20 0,21-1 16,0 0-16,-22 1 0,22-1 0,0 0 15,0 1-15,0-1 0,0-21 16,0 0-16,0 1 0,0 20 0,0-21 15,0 0-15,0-42 32,0 0-17,0 0-15,0 0 0,0-1 16,22 1-16,-22-21 0,21 21 16,-21-22-16,0 1 0,21 0 15,0-1-15,-21 1 0,21 21 0,-21-21 16,0 20-16,21-20 0,1 21 15,-1 0-15,0 21 16,0 0 0,0 21-16,-21 0 0,0 0 15,0 0-15,21 1 0,-21 20 16,22-21-16,-22 21 0,0-20 0,0 20 16,0-21-16,0 0 15,0 22-15,0-22 0,21 0 0,-21 0 0,0 0 16,21 0-16,-21 1 15,21-1-15,0-21 0,0 0 16,1 0-16,-1 0 0,0 0 16,21 0-16,-21 0 0,22-21 0,-22-1 15,21 1-15,-21 0 0,22 0 16,-22-21-16,21 20 0,-21-20 0,1 0 16,-1-1-16,0 1 0,0 0 15,-21-1-15,0-20 0,0 21 0,0-1 16,0 1-16,0 0 0,0 20 15,-21 1-15,0 0 0,0 0 16,-1 0-16,1 21 0,0 0 0,0 0 16,0 0-16,0 0 0,-1 0 15,1 21-15,0 0 0,0 0 16,21 22-16,0-22 0,0 0 16,0 42-16,0-20 0,0-22 15,21 0-15,0 21 0,0-20 16,1-22-16,20 21 0,0 0 0,1-21 15,-1 0-15,0 0 0,1 0 16,-1 0-16,21 0 0,-20-21 0,-1 0 16,22-1-16,-22 1 15,0-21-15,-21 21 0,22-22 0,-1 1 16,-21 0-16,22-1 0,-22 1 16,0 0-16,0-1 0,0 1 0,0 0 15,-21-1-15,0 1 0,0 21 16,0 0-16,0 0 0,0-1 15,-21 22 1,0 0-16,21 22 0,-21-22 0,0 21 16,21 0-16,0 21 0,-21-21 15,-1 1-15,22 20 0,0 0 0,0 1 16,0-1-16,-21 0 0,21 22 16,0-22-16,0 0 0,0 22 15,0-22-15,0 1 0,0-1 16,0 0-16,0-21 0,0 22 0,0-22 15,0 21-15,0-21 0,0 1 0,0-1 16,0 0-16,0 0 16,0-42 15,0 0-31,0 0 16,0-1-16,0 1 0,0-21 15,0 0-15,0 20 0,0-20 0,21 0 16,1-1-16,-1 1 0,0 21 15,0-21-15,0 20 0,0-20 16,1 21-16,20 0 0,-21 0 16,0 21-16,0 0 0,1 0 0,-1 0 15,0 21-15,0-21 0,0 21 16,0 21-16,1-21 0,-22 22 0,0-1 16,0-21-16,21 22 0,-21-1 15,0-21-15,0 21 0,0 1 0,21-22 16,-21 0-16,21 0 0,-21 0 15,21 1-15,0-1 0,1 0 0,-1-21 16,0 0-16,0 0 0,21 0 16,-20 0-16,20 0 0,-21-21 15,21 21-15,-20-21 0,20 21 0,-21-22 16,21 1-16,-20 0 0,-1-21 16,0 21-16,0-22 0,0 22 0,0-21 15,1 21-15,-22-22 0,0 22 16,0 0-16,21 0 0,-21 0 0,0-1 15,0 44 17,0-1-32,-21 0 0,21 0 15,0 0-15,0 0 0,0 22 16,-22-22-16,22 0 0,0 21 0,0-20 16,0-1-16,0 0 0,0 0 15,0 0-15,0 0 0,0 1 16,43-1-16,-22-21 15,0 0-15,0 0 0,0 0 0,22 0 16,-22 0-16,21 0 0,-21 0 0,22-21 16,-1 21-16,-21-22 0,22 1 15,-22 0-15,0 0 0,0 0 0,21-22 16,-20 22-16,-22 0 16,21-21-16,0 21 0,0-1 0,0-20 0,0 21 15,-21 0-15,0 0 0,22 21 16,-22-22-16,21 22 0,-21 22 47,0-1-47,0 63 15,0-62-15,0 20 0,0 0 16,0 1-16,-21-22 0,21 21 0,0 0 16,0 64-16,0-63 15,0 20-15,0 1 0,0-1 0,21 1 16,-21-1-16,0 1 0,0 20 0,0-20 15,0-1-15,0 1 0,0-1 16,21 1-16,-21 20 0,0-20 0,0-1 16,0 1-16,0-1 0,0 1 15,0-1-15,0 1 0,0-22 0,0 1 16,21-1-16,-21 0 0,0-21 16,0 22-16,0-22 0,0 0 15,0 0-15,0 0 0,-21-42 31,0 0-31,0 0 16,21-21-16,-22 20 0,1-20 0,0-21 16,0 20-16,0-20 0,0-22 0,-1 22 15,1-22-15,0 0 0,-21 22 16,21-22-16,-1 22 0,1-22 0,0 21 16,21 1-16,0-1 0,0 1 15,0-1-15,0 22 0,0-21 0,0 20 16,0-20-16,21 20 0,0 1 15,1 21-15,-1-21 0,0 20 16,0 1-16,0 0 0,0 0 0,1 0 16,-1 21-16,0-21 15,0 21-15,0 0 0,0 0 0,1-22 0,-1 22 16,0 0-16,0-21 0</inkml:trace>
  <inkml:trace contextRef="#ctx0" brushRef="#br0" timeOffset="26656.16">5524 3620 0,'-21'0'0,"0"0"16,21 21 31,21-21 15</inkml:trace>
  <inkml:trace contextRef="#ctx0" brushRef="#br0" timeOffset="26864.05">6011 3620 0,'21'21'31,"1"-21"32,-1 0-48,0-21-15,0 21 0</inkml:trace>
  <inkml:trace contextRef="#ctx0" brushRef="#br0" timeOffset="27036.38">6540 3577 0,'-21'0'31,"0"0"-15,21-21 15</inkml:trace>
  <inkml:trace contextRef="#ctx0" brushRef="#br0" timeOffset="27600.05">8170 3196 0,'0'0'0,"0"-21"15,-21 0-15,21 0 16,-21 0-16,21-1 16,0 1-16,0 0 0,0 0 15,0 0-15,0 0 16,0-1-16,0 1 0,21-21 0,0 21 16,0 0-16,1-1 0,20 1 0,0 0 15,-21 21-15,22-21 0,-1 21 16,0 0-16,-20 0 0,20 0 15,0 0-15,1 21 0,-22 0 0,0 0 16,0 1-16,0-1 0,-21 21 0,0 0 16,0 1-16,0-22 15,-21 21-15,0 22 0,0-22 0,-22 0 16,22 1-16,-21-1 0,21 0 0,-22-20 16,22 20-16,0-21 0,0 21 15,0-20-15,0-1 0,-1 0 0,1-21 16,0 21-16,21 0 0,0 0 15,-21-21-15,21 22 16,0-1 0</inkml:trace>
  <inkml:trace contextRef="#ctx0" brushRef="#br0" timeOffset="27944.15">8382 4064 0,'0'0'0,"21"0"31,0 0-31,0 0 16,-21-21-16,22 21 0,-22-21 0,0 0 15,0-1-15,0 1 16,0 0-16,0 0 16,-22 21-16,1 0 15,0 0-15,0 0 16,0 0-16,21 21 16,-21 0-16,21 0 15,21-21 16</inkml:trace>
  <inkml:trace contextRef="#ctx0" brushRef="#br0" timeOffset="30307.58">1566 6646 0,'0'0'0,"0"-21"16,0 0-16,0 0 0,0 0 16,0 0-16,0-1 0,0-20 15,-21 21-15,21 0 0,0 0 16,0-1-16,0 1 0,0 0 15,0 0-15,0 0 16,21 42 15,-21 0-15,21 21-16,1-20 0,-1 41 16,21-21-16,-21 1 0,0 20 15,1 1-15,-1-22 0,0 22 0,0-22 16,0 0-16,0 22 0,1-22 15,-1 22-15,-21-22 0,21 0 0,-21 1 16,21-1-16,-21 0 0,0-21 16,0 22-16,0-22 0,0 0 0,0 0 15,0 0-15,0 1 16,0-44 0,0 1-1,0 0-15,0 0 16,0-21-16,0-1 0,0 1 0,0 0 15</inkml:trace>
  <inkml:trace contextRef="#ctx0" brushRef="#br0" timeOffset="30659.82">2265 6371 0,'0'0'16,"21"-21"-16,-42 42 47,0 0-47,-1 22 0,1-1 16,0-21-16,-21 22 0,21 20 0,-1-21 15,1 1-15,0 20 0,-21-20 16,21-1-16,-1 21 0,-20-20 0,21 20 15,0-20-15,0-1 0,-1 21 16,1-20-16,0-1 0,21 0 0,-21-20 16,21-1-16,0 0 0,0 0 15,0 0-15,0 0 16,21-21 0,0-21-16,0 21 0,1-21 15,-1 0-15</inkml:trace>
  <inkml:trace contextRef="#ctx0" brushRef="#br0" timeOffset="31624.3">2667 7070 0,'0'0'0,"0"-21"0,21-1 15,-21 1-15,0 0 16,0 0-16,0 0 0,0 0 16,0-1-16,0-20 0,0 21 15,0 0-15,0 0 0,-21-1 16,0 1-16,0 0 0,21 0 0,-22 21 16,1 0-16,0 0 0,0 0 15,0 0-15,0 0 0,-22 0 0,22 21 16,-21 0-16,21 0 0,-22 1 15,22 20-15,0-21 0,0 21 0,0 1 16,-1-22-16,22 21 16,-21 1-16,21-1 0,0 0 0,0-21 15,0 22-15,0-22 0,0 21 16,0-21-16,21 1 0,1-1 0,-1 0 16,0-21-16,0 0 15,21 0-15,-20 0 0,-1 0 0,0 0 16,21 0-16,-21-21 0,1 0 15,20-1-15,-21 1 0,21 0 0,-20 0 16,20-21-16,-21 20 0,0 1 16,0-21-16,22 21 0,-22-22 0,-21 22 15,21 0-15,-21 0 0,21 0 16,-21 0-16,0-1 0,0 1 16,0 0-1,-21 21 32,21 21-47,-21-21 0,21 21 16,0 1-1,-21-22 188,0 0-171,21-22-17,21 22 126</inkml:trace>
  <inkml:trace contextRef="#ctx0" brushRef="#br0" timeOffset="32649.08">2836 6879 0,'0'-21'31,"-21"42"32,21 0-63,-21-21 16,21 22-16,-21-1 0,21 0 15,0 0-15,0 0 0,0 22 16,0-22-16,0 0 0,0 0 15,0 21-15,0-20 0,0-1 0,0 21 16,0-21-16,0 0 0,0 1 16,0-1-16,0 0 0,0 0 15,0 0-15,21-21 0,0 0 16,0 0 0,0 0-16,1 0 15,-1 0-15,0-21 0,-21 0 16,21 0-16,0 0 0,0-22 0,1 22 15,-1-21-15,0 21 0,-21-22 16,21 1-16,0 0 0,0 20 0,1-20 16,-1 0-16,0 21 0,-21-22 15,21 22-15,-21 0 0,21 0 0,-21 0 16,-21 21 15,0 0-31,0 21 0,0 0 16,-1-21-16,22 21 0,-21 0 15,21 0-15,-21-21 16,21 22-16,0-1 16,0 0-1,21-21-15,0 0 0,-21 21 0,22-21 16,-1 21-16,-21 0 16,21 1-16,0-1 15,0 0-15,-21 0 16,0 0-16,0 0 0,0 1 15,21-1-15,-21 0 0,22 42 32,-22-41-32,21-1 15,0-21-15,0 0 16,0 0-16,0-21 0,1 21 16,-1-22-16,0 1 0,0 0 15,0 0-15,0 0 0,22-22 0,-22 22 16,0 0-16,21-21 0,-20 21 15,-1-1-15,0 1 0,0 0 0,0 0 16,-21 0-16,21 0 0,1 21 16,-22-22-16,0 44 31,0-1-31,0 0 0,0 0 16,0 0-16,0 0 0,-22 1 15,22-1-15,0 21 0,0-21 0,0 0 16,0 22-16,0-22 0,0 0 15,0 0-15,0 0 0,0 1 0,0-1 16,0 0-16,22 0 16,-1-21-16,0 0 0,0 0 15,0 0-15,0 0 0,1-21 16,-1 0 0,0 0-16,0-1 0,-21-20 0</inkml:trace>
  <inkml:trace contextRef="#ctx0" brushRef="#br0" timeOffset="32856.96">3979 6625 0,'-21'0'0,"42"0"0,-63 0 16,21 0-16,21-21 0,-21 21 15,-1 0 1,22 21 15,0 0-31,0 1 16,22-1-16,-1-21 15</inkml:trace>
  <inkml:trace contextRef="#ctx0" brushRef="#br0" timeOffset="34033.37">4635 7027 0,'0'0'0,"0"-21"0,22 21 0,-22-21 16,0 0-16,0 0 0,0 0 0,0-1 15,0 1-15,0 0 0,0 0 16,-22 0-16,1 0 0,0-1 0,0 1 15,0 21-15,0 0 0,-22 0 16,22 0-16,0 0 0,0 0 0,0 0 16,-22 0-16,22 21 0,0 1 0,0 20 15,0-21-15,-1 0 0,-20 22 16,21-22-16,21 21 0,-21-21 16,21 22-16,-21-1 0,21-21 15,0 21-15,0-20 0,0 20 0,0-21 16,0 0-16,0 0 0,21 1 0,0-22 15,0 0-15,0 0 16,0 0-16,1 0 0,-1 0 0,21-22 16,-21 22-16,0-21 0,1 0 0,20-21 15,-21 21-15,0-1 0,0 1 16,1-21-16,-1 21 0,0-22 0,-21 22 16,0-21-16,21 21 0,-21-22 15,21 22-15,-21 0 0,0 0 16,0 0-16,0 0 0,-21 42 31,0 0-31,21 0 16,0 0-16,-21 0 0,21 1 15,-21 20-15,21-21 0,0 21 0,0-20 16,0 20-16,0-21 0,0 21 0,0-20 16,0-1-16,21 0 0,0 0 15,0 0-15,0-21 0,0 0 16,1 0-16,-1 0 0,21 0 0,-21 0 15,22 0-15,-1 0 0,-21-21 0,21 0 16,-20 0-16,20 0 0,21-43 16,-41 43-16,-1-21 15,21 20-15,-21-20 0,0 0 0,-21-1 16,22 1-16,-1 0 0,0-1 0,0-20 16,-21 21-16,21-1 0,-21 1 15,0 0-15,0-1 0,0 22 0,0 0 16,0 0-16,-21 21 15,0 21-15,21 0 0,-21 0 16,0 0-16,21 22 0,0-1 0,0-21 16,-22 22-16,22-1 15,0 0-15,0 43 0,0-43 0,0-21 16,0 22-16,0-1 0,0-21 16,0 22-16,0-22 0,0 21 15,0-21-15,0 0 0,0 1 0,0-1 16,0 0-16,0 0 15,0-42 1,22 0 0,-22 0-16,0-1 0,0 1 15,21 0-15,0 0 0,-21 0 0,21-22 16,-21 22-16,21 0 0,0 0 16,1 0-16,-1 0 0,0-1 15,0 1-15,21 21 0,-20 0 0,-1-21 16,21 21-16,-21 0 0,22 0 15,-22 0-15,0 21 0,0-21 0,21 21 16,-20 1-16,-1-1 0,0 0 16,-21 0-16,21 0 0,-21 0 15,0 1-15,0-1 0,0 21 0,0-21 16,-21 0-16,0 1 0,-22-1 16,22 0-16,0 0 0,-21 0 0,-1 0 15,22 1-15,-21-22 0,21 21 0,0-21 16,-22 0-16,22 0 0,0 0 15,0 0-15,0 0 0,-1 0 16,1 0-16,21-21 31,0-1-15,0 1-16,0 0 0,21 0 16,1 0-16,-1-22 0,0 22 15,21 0-15</inkml:trace>
  <inkml:trace contextRef="#ctx0" brushRef="#br0" timeOffset="34324.21">5948 6477 0,'0'0'16,"0"-21"-16,0 0 0,-21-22 16,21 22-16,-22 21 15,22 21 1,0 1-16,-21-1 15,21 21-15,0-21 0,0 22 0,0 20 16,0-21-16,0 1 0,-21-1 0,21 22 16,0-22-16,-21-21 0,21 21 15,0 1-15,0-1 0,0-21 0,-21 0 16,21 22-16,0-22 0,-21 0 0,21 0 16,0 0-16,0 1 15,21-22 1,0 0-1,0-22-15,0 1 0,0 21 16</inkml:trace>
  <inkml:trace contextRef="#ctx0" brushRef="#br0" timeOffset="34727.98">6159 6922 0,'0'21'16,"22"-21"15,-1 0-15,0 0-16,0 0 15,0 0-15,0 0 0,-21-21 0,22 21 16,-1-22-16,0 1 0,0 21 0,0-21 16,-21 0-16,0 0 0,21 0 15,-21-1-15,0 1 0,0 0 16,0 0-16,-21 0 15,0 21-15,0 0 0,0 0 16,0 0-16,-1 21 0,22 0 0,-21 0 16,0 0-16,0 1 15,0 20-15,0-21 0,21 0 0,0 22 16,0-22-16,0 21 0,-22-21 0,22 0 0,0 22 16,0-22-16,0 0 15,0 0-15,22 0 0,-22 1 0,21-22 16,0 21-16,0-21 0,-21 21 0,21-21 15,0 0-15,1 0 0,-1 0 16,0 0-16,0-21 0,21 0 0,-20 21 16,-1-22-16,0 1 0,0 0 0</inkml:trace>
  <inkml:trace contextRef="#ctx0" brushRef="#br0" timeOffset="35298.21">7154 6900 0,'0'0'0,"21"0"94,1 0-94,-1 0 0,0 0 0,0-21 15,0 0-15,0 21 0,1 0 16</inkml:trace>
  <inkml:trace contextRef="#ctx0" brushRef="#br0" timeOffset="35481.1">7620 6858 0,'21'0'62,"0"0"-62,0 0 16,1 0-16,-1 0 0,0 0 16,0 0-16,0 0 15</inkml:trace>
  <inkml:trace contextRef="#ctx0" brushRef="#br0" timeOffset="35656">8064 6837 0,'0'21'16,"22"-21"0,-1 0 15,0 0-15,0 0-1,0 0-15</inkml:trace>
  <inkml:trace contextRef="#ctx0" brushRef="#br0" timeOffset="35795.92">8297 6837 0,'21'0'47,"1"0"-32,-1 0-15,-21-21 16</inkml:trace>
  <inkml:trace contextRef="#ctx0" brushRef="#br0" timeOffset="36432.01">9356 6604 0,'-22'0'32,"22"-21"-32,-21 21 15,21-21-15,-21 0 0,0 21 16,21-22-16,-21 22 0,21-21 0,0 0 15,0 0-15,0 0 0,0 0 16,0-1-16,0 1 0,0 0 0,0 0 16,21 0-16,0 0 0,0-1 15,0 22-15,22-21 0,-22 0 0,0 21 16,21-21-16,-20 21 0,20 0 0,-21 0 16,21 0-16,-20 0 0,-1 0 15,21 0-15,-21 21 0,-21 0 0,0 0 16,0 1-16,0-1 0,0 21 0,0-21 15,0 22-15,0-22 16,0 21-16,-21-21 0,0 22 0,0-22 16,0 21-16,21-21 0,-22 0 0,1 1 15,0-1-15,21 0 0,-21 0 16,21 0-16,-21 0 0,0 1 16,21-1-16,-22-21 0,22 21 15,0 0 1,-21-21-16</inkml:trace>
  <inkml:trace contextRef="#ctx0" brushRef="#br0" timeOffset="36769.83">9525 7387 0,'0'0'16,"21"0"-16,21 0 31,-42-21-31,22 21 0,-22-21 0,21 21 16,-21-21-16,0 0 0,0-1 15,-21 22 1,-1 0-1,1 0-15,0 22 16,0-1-16,0 0 16,21 0-16,21-21 31,0 0-15,0-21-16</inkml:trace>
  <inkml:trace contextRef="#ctx0" brushRef="#br0" timeOffset="40159.69">3598 8170 0,'0'0'16,"-21"0"-16,0 0 16,21-21-16,0 0 15,0 0-15,21 21 16,0-21-16,0 0 0,1-1 0,-1 1 16,0 0-16,0 0 0,0 0 15,-21 0-15,21-1 0,-21 1 16,0 0-16,-21 21 15,0 0-15,0 0 16,0 0-16,-22 0 0,22 0 0,-21 0 16,0 21-16,-1 0 0,1 1 15,0-1-15,20 0 0,-20 0 0,21 21 16,0-20-16,0-1 0,21 21 0,-22-21 16,22 0-16,0 1 0,0-1 15,22 21-15,-1-21 0,0-21 0,0 21 16,21 1-16,1-1 0,-22 0 15,21 0-15,1 0 0,-1-21 16,0 21-16,1 1 0,-1-1 0,0 0 16,-21-21-16,22 21 0,-22 0 15,0 0-15,-21 1 0,0-1 0,0 0 16,-21 0-16,-21 0 16,20 0-16,-20 1 0,-21-1 0,20 0 15,-20-21-15,-1 21 0,1 0 0,-1-21 16,22 0-16,-22 0 0,-211-84 47,233 62-47,21 1 0,0 0 15,21 0-15,0 0 16,0 0-16,0-1 0,21 1 16,0 0-16,0 0 0,0 0 15,22 0-15</inkml:trace>
  <inkml:trace contextRef="#ctx0" brushRef="#br0" timeOffset="40442.01">4127 7874 0,'0'21'15,"0"0"1,0 22-16,0-22 0,0 21 15,-21 22-15,21-22 0,0 0 16,-21 22-16,21-22 0,0 1 0,0 20 16,0-21-16,-21 1 0,21-1 15,-21 0-15,0-20 0,21 20 0,0-21 16,0 0-16,0 0 0,0 1 16,0-1-16,21-42 31,-21-1-31,21 1 0,-21 0 15</inkml:trace>
  <inkml:trace contextRef="#ctx0" brushRef="#br0" timeOffset="40983.87">3873 8382 0,'0'21'16,"22"-21"-1,-1 0-15,0 0 0,21 0 0,-21-21 16,1 21-16,20-21 0,0 0 16,-21 21-16,22-21 0,-1-1 0,0 1 15,1 0-15,-1 21 0,0-21 16,1 0-16,-1 21 0,-21 0 16,22 0-16,-22 0 0,0 0 0,-21 21 15,0 0 1,0 0-16,0 0 15,0 1-15,-21 20 0,21-21 0,-21 0 16,-1 22-16,22-22 0,0 0 16,0 21-16,-21-21 0,21 22 15,-21-22-15,21 0 0,0 0 0,0 0 16,0 1 0,21-22-16,0 0 0,1 0 15,20 0-15,-21-22 0,0 22 16,0-21-16,1 0 0,20 0 15,-21 0-15,0 0 0,0-1 16,1 1-16,-1 0 0,-21-21 0,0 21 16,0-22-16,0 1 0,0 21 15,0-22-15,0 22 0,-21-21 0,-22 21 16,22 21-16,-21-21 0,21 21 16,-22 0-16,22 0 0,-21 0 0,-1 0 15,22 0-15,0 21 0,0 0 0,0-21 16,0 21-16,21 0 0,0 0 15,0 1-15,0-1 16,0 0-16,21 0 0,0-21 16,0 0-16,0 0 0,22 0 15,-22 0-15</inkml:trace>
  <inkml:trace contextRef="#ctx0" brushRef="#br0" timeOffset="41395.64">5038 8255 0,'0'-21'16,"0"0"-16,0 0 15,21 21 17,0 0-32,0 0 15,0 0-15,0 0 0,1 21 0,-1 0 16,-21 0-16,21 0 0,0 0 15,0 1-15,-21-1 0,0 0 0,21 42 16,-21-41-16,0-1 0,0 0 16,0 0-16,0 0 0,0 0 15,-21 1-15,0-1 0,21 0 16,0-42 15,0 0-31,0-1 16,0 1-16,21 21 0,-21-21 0,21-21 15,1 21-15,-22-1 0,0-20 16,21 21-16,-21-21 0,21 20 0,-21 1 16,21 0-16,0 0 0,0 0 0,-21 0 15,22 21-15,-1 0 0,0 0 16,0 0-16,0 0 16</inkml:trace>
  <inkml:trace contextRef="#ctx0" brushRef="#br0" timeOffset="41772.42">5821 8403 0,'21'0'0,"21"0"15,-21 0-15,-21-21 0,22 0 16,-1 21-16,-21-21 0,21 0 0,0-1 15,-21 1-15,0 0 16,21 21-16,-21-21 0,0-21 16,0 20-16,-21 22 15,0 0 1,0 0-16,0 0 0,-1 22 16,1-1-16,0 0 0,21 0 0,-21 0 15,0 22-15,0-22 0,21 0 16,0 21-16,0-21 0,0 1 0,0-1 15,0 0-15,0 0 0,0 0 0,0 0 16,21 1 0,0-22-16,0 0 0,0 0 15,0 0-15,1 0 0,-1-22 16,0 22-16,0-21 0,21 21 16,-20-21-16,-1 0 0</inkml:trace>
  <inkml:trace contextRef="#ctx0" brushRef="#br0" timeOffset="42260.14">7302 7811 0,'0'-22'0,"0"44"0,0-65 0,0 22 0,0 0 15,0 0-15,0 0 16,0 42 15,0 0-31,0 0 16,0 0-16,0 22 0,0-1 0,22 0 16,-22 1-16,0-1 0,0 21 15,0-20-15,0-1 0,0 0 16,0 1-16,0-1 0,0 0 0,0-20 15,0-1-15,0 0 0,0 0 16,0 0-16,0-42 31,21 21-15,-21-21-16,21-21 0,0 20 0</inkml:trace>
  <inkml:trace contextRef="#ctx0" brushRef="#br0" timeOffset="42757.86">7683 7599 0,'0'63'16,"0"-20"0,0-22-16,0 169 31,0-147-31,0 20 0,0-20 0,0-1 0,0 0 15,0 1-15,0-22 0,0 21 16,0-21-16,0 22 0,0-22 16,-21 0-16,21 0 0,0-42 47,0 0-47,0 0 0,0-1 15,0 1-15,0 0 0,0-21 16,21 21-16,-21-22 0,22 1 0,-1 0 15,0 20-15,0-20 0,0 21 16,0-21-16,1 20 0,20 1 0,-21 21 16,21 0-16,-20-21 0,20 21 0,-21 0 15,0 0-15,22 21 0,-22 0 16,0 22-16,0-1 0,-21 0 16,21-20-16,-21 62 15,0-63-15,0 22 0,0-22 16,0 21-16,-21-21 0,21 1 0,-21-1 15,0 0-15,21-42 47,21 0-47,0-1 16,0 1-16</inkml:trace>
  <inkml:trace contextRef="#ctx0" brushRef="#br0" timeOffset="43152.1">8361 8065 0,'0'21'0,"21"-21"16,0 0 0,0 0-16,0 0 15,1-21-15,-1 21 0,-21-22 16,21 1-16,0 21 0,0-21 15,-21 0-15,0 0 0,21 21 16,-21-21-16,0-1 0,0 1 16,-21 21-1,0 0-15,0 0 16,0 0-16,0 21 0,-1 1 0,1-1 16,0 0-16,0 0 0,21 21 15,-21-20-15,21 20 0,-21 0 0,21-21 16,0 22-16,0-22 0,0 0 15,0 0-15,0 0 0,0 1 0,21-1 16,0 0-16,0-21 16,0 21-16,0-21 0,1 0 15,-1 0-15,0 0 0,0 0 0,21-21 16,-20 21-16,-1-21 0,0 0 0,0 21 0,0-22 16,0 1-16,1 0 15</inkml:trace>
  <inkml:trace contextRef="#ctx0" brushRef="#br0" timeOffset="43439.94">7218 8065 0,'21'0'31,"0"0"-15,21 0-16,-20 0 0,-1 0 0,0 0 16,21 0-16,1-22 0,-22 22 15,21-21-15,0 21 0,1 0 0,-22-21 16,21 21-16,1 0 0,-22-21 0,0 21 15,0 0-15</inkml:trace>
  <inkml:trace contextRef="#ctx0" brushRef="#br0" timeOffset="44081.09">9673 7684 0,'0'0'0,"0"-22"16,21 22 15,0 22-15,1-1-16,-1 0 0,0 0 15,0 0-15,0 22 0,0-1 0,1-21 16,-1 21-16,0 1 0,0-1 16,-21 0-16,0 1 0,0-1 0,21-21 15,-21 22-15,0-22 0,0 0 0,0 21 16,0-21-16,0 1 16,0-1-16,-21-21 15,21-21 16,0-1-31,0 1 0,21 0 0,0-21 16,-21 21-16</inkml:trace>
  <inkml:trace contextRef="#ctx0" brushRef="#br0" timeOffset="44348.45">10456 7535 0,'0'0'0,"0"-21"16,-21 42-1,0 1 1,0-22-16,0 42 0,-1-21 16,1 0-16,0 22 0,0-1 0,0-21 15,0 21-15,-1 1 0,1 20 16,21-20-16,-21-1 0,0 0 0,0 22 16,0-43-16,21 21 0,-22 1 0,22-22 15,-21 21-15,21-21 0,-21 0 16,21 1-16,0-1 15,0 0-15,0-42 32,21 0-32,0 21 0</inkml:trace>
  <inkml:trace contextRef="#ctx0" brushRef="#br0" timeOffset="44956.21">11049 8022 0,'0'0'0,"21"-63"31,-21 42-31,0-1 0,0 1 16,0 0-16,-21 0 15,0 0-15,0 21 0,-1-21 16,1 21-16,0 0 0,0 0 15,0 0-15,0 0 0,-1 0 0,1 0 16,-21 21-16,21 0 0,0 0 0,-1 0 16,1 0-16,-21 1 0,21 20 15,0 0-15,21-21 0,-22 22 16,1-1-16,0 0 0,21 1 0,0-22 16,0 21-16,0-21 0,0 1 15,0-1-15,0 0 0,0 0 0,0 0 16,21-21-16,0 0 0,1 0 15,-1 0-15,21 0 0,-21 0 16,22-21-16,-22 21 0,21-21 0,-21 0 16,22 0-16,-22-1 0,21 1 0,-21-21 15,0 21-15,1-22 0,20 22 16,-42-21-16,21 0 0,-21 20 0,21-20 16,-21 0-16,0 21 0,21-1 0,-21 1 15,0 0-15,0 0 16,0 42-1,-21 0-15,0 0 16,21 1-16,-21 20 0,21-21 16,0 21-16,0-20 0,0 20 0,0 0 15,0-21-15,0 22 0,0-22 0,0 0 16,0 0-16,0 0 0,0 1 16,0-1-16,42 21 0,-21-42 15,1 0-15,-1 0 0,0 0 0,0 0 16,21 0-16,-20 0 0,20 0 15,-21-21-15,21 21 0,-20-21 16,20-22-16,-21 22 0</inkml:trace>
  <inkml:trace contextRef="#ctx0" brushRef="#br0" timeOffset="45974.15">11790 7493 0,'-64'106'31,"64"-64"-31,0 1 0,0-22 16,0 21-16,0 0 0,0 1 0,0-1 16,0 22-16,-21 20 15,21-41-15,0-1 0,0-21 0,0 21 16,0-20-16,0 20 0,0-21 0,0 0 15,0 0-15,0 1 16,21-22-16,0 0 0,1 0 16,-1 0-16,0-22 15,0 22-15,0-21 0,-21 0 16,21 0-16,1 0 0,-1-22 0,0 22 16,0-21-16,0 0 0,-21-1 0,21 22 15,1-21-15,-1 21 0,-21-1 16,0 1-16,21 0 0,-21 0 0,21 21 15,-21-21-15,0 42 32,0 0-32,0 0 15,0 0-15,0 22 0,0-22 16,0 21-16,-21 1 0,21-22 0,0 21 16,0-21-16,-21 22 0,21-22 0,0 0 15,0 0-15,0 0 0,0 0 16,0 1-16,21-22 0,0 0 0,0 0 15,0 0-15,1 0 0,-1 0 16,0 0-16,21 0 0,-21-22 16,1 1-16,-1 0 0,0 0 15,21 0-15,-21 0 0,1-22 0,-1 22 16,0-21-16,0-1 0,-21 22 16,21 0-16,0-21 0,1 21 0,-22-1 15,21 1-15,-21 0 0,21 21 16,-21 21 15,0 0-31,0 1 0,0-1 16,0 0-16,0 0 15,0 0-15,0 22 0,0-22 0,0 0 16,0 21-16,0-21 0,0 1 0,0-1 16,0 0-16,0 0 0,21 0 15,-21 0-15,21-21 0,0 22 0,1-22 16,-1 0-16,21 0 0,-21 0 15,0 0-15,22 0 0,-22 0 0,21 0 16,1 0-16,-22 0 0,21-22 0,0 1 16,-20 0-16,20 0 0,-21 0 15,21 0-15,-20-22 0,20 22 0,-21-21 16,0-1-16,-21 22 0,21-21 16,-21 0-16,22 20 0,-22 1 0,0 0 15,0 0-15,0 0 0,-22 21 16,1 0-16,0 0 0,0 0 15,0 21-15,0 0 0,-1 0 16,1 22-16,21-1 0,0-21 0,-21 21 16,21 1-16,0-1 0,0-21 15,0 22-15,0-22 0,0 0 0,21 0 16,0 0-16,1 0 0,-1-21 0,0 0 16,21 0-16,1 0 0,-22 0 15,21 0-15,0 0 0,1 0 0,-1 0 16,0-21-16,-20 0 0,20 0 15,-21 0-15,21 0 0,-20-1 16,20 1-16,-21-21 0,0 21 0,0 0 16,1-22-16,-1 22 0</inkml:trace>
  <inkml:trace contextRef="#ctx0" brushRef="#br0" timeOffset="52603.88">5482 10308 0,'0'-21'0,"0"0"15,0 0-15,0 42 47,0 0-31,0 0-16,0 0 0,0 1 15,0 20-15,0-21 0,0 21 0,0-20 16,0 20-16,0 0 0,0-21 16,0 22-16,0-22 0,0 0 0,0 0 15,0 0-15,0 1 0,0-1 0,0 0 16,0-42 15,0 0-31,0-1 16,0-20-16,0 21 0</inkml:trace>
  <inkml:trace contextRef="#ctx0" brushRef="#br0" timeOffset="53030.63">5355 9737 0,'0'0'0,"-21"0"0,0 21 0,0 0 16,-1-21-16,1 21 0,0 0 0,0 22 15,0-22-15,0 0 0,-1 0 16,22 0-16,0 1 0,0-1 15,0 0-15,0 0 0,22-21 32,-1 0-32,0 0 0,0 0 0,21-21 15,-20 21-15,-1-21 0,21 0 0,-21 21 16,0-22-16,1 1 0,-1 0 16,-21 0-16,0 0 0,0 0 0,0-1 15,0 1-15,-21 0 0,-1 21 16,1-21-16,0 0 0,0 21 15,0 0-15,0 0 0,-1 0 0,-20 0 16,0 0-16,42 21 16,-21 0-16,-1 0 0,1-21 0,21 21 15,0 43-15,0-43 16,0 0-16,0 0 0,21 1 0,1-1 16,-1 0-16,0 0 0,0-21 0,0 21 15</inkml:trace>
  <inkml:trace contextRef="#ctx0" brushRef="#br0" timeOffset="53568.38">5905 10075 0,'0'22'16,"0"-1"-16,0 0 0,0 0 15,-21 0-15,21 0 0,-21 1 16,21 20-16,-21-21 0,21 21 0,0-20 16,0 20-16,0-21 0,-21 21 0,21 1 15,0-22-15,0 21 0,0-21 16,0 1-16,0-1 0,0 0 0,0 0 16,0-42 30,0 0-30,0 0-16,0-1 0,21 1 0,-21-21 16,0 0-16,21 20 0,-21-20 0,0 0 15,21-1-15,0 1 0,1 0 16,-1-1-16,0 22 0,0 0 0,0-21 16,0 21-16,22-1 0,-22 22 0,0 0 15,0 0-15,22 0 0,-22 0 16,0 0-16,0 22 0,0-1 0,0 0 15,1 21-15,-22-21 0,21 22 16,-21-1-16,21 0 0,-21 1 16,0-1-16,0 0 0,0 1 0,0-1 15,0-21-15,0 22 0,0-22 16,-21 0-16,21 21 0,-21-21 16,21 1-16,0-44 46,0 1-46,21 0 0</inkml:trace>
  <inkml:trace contextRef="#ctx0" brushRef="#br0" timeOffset="53865.22">6794 9885 0,'0'21'16,"0"0"-16,0 0 0,0 1 0,0 20 16,0-21-16,-21 21 0,21 1 15,0-22-15,0 21 0,-21 22 0,21-22 16,-21 0-16,21 1 0,-21 63 16,21-85-16,-21 21 0,21 0 15,0 1-15,-22-22 0,22 0 0,0 0 16,0 0-16,0 1 0,22-1 15,-1-21 1,0 0-16,0 0 0,0-21 16,0-1-16,-21 1 0,22 0 15,-22 0-15</inkml:trace>
  <inkml:trace contextRef="#ctx0" brushRef="#br0" timeOffset="54110.11">6689 10245 0,'-22'0'0,"44"0"31,20 0-15,-21 0-16,0 0 0,0 0 0,43-21 15,-22 21-15,-21 0 16,1 0-16,20-22 0,-21 22 0,0 0 15,0 0-15,1 0 0,-1-21 0,0 21 16,0 0-16</inkml:trace>
  <inkml:trace contextRef="#ctx0" brushRef="#br0" timeOffset="54905.04">8890 10308 0,'21'0'16,"0"0"-16,0 0 15,1-21-15,-1 0 16,0 0-16,0 0 15,0-1 1,-21 1-16,0 0 0,0 0 0,0 0 16,0 0-16,-42-1 15,21 1-15,0 0 0,-1 0 0,-20 0 16,0 0-16,21-1 0,-22 22 0,1 0 16,0 0-16,-1 0 0,1 0 15,21 22-15,-22-1 0,1 21 0,0-21 16,21 0-16,-22 22 0,22-1 0,0 0 15,0 1-15,0 20 0,21-20 16,0 20-16,0-21 0,0 22 0,0-22 16,0 1-16,0-22 0,21 21 15,0-21-15,0 0 0,0 1 0,0-22 16,22 0-16,-22 21 0,21-21 16,-21 0-16,22 0 0,-1 0 0,0-21 15,-20-1-15,20 1 0,0 0 16,1 0-16,-1 0 0,-21-22 0,21 1 15,1 0-15,-22-1 0,21 1 16,-21 0-16,1-1 0,-1 1 0,-21 0 16,0-1-16,0 22 0,21-21 0,-21 21 15,0 0-15,0-1 0,0 1 16,-21 21 0,0 21-16,21 1 0,0-1 0,-22 0 15,1 21-15,21-21 0,-21 22 16,21-1-16,0-21 0,0 22 15,0-1-15,0 0 0,0 1 0,0-1 16,21-21-16,0 21 0,1-20 16,-1-1-16,0 0 0,0 0 0,0 0 15,0-21-15,1 21 0,20-21 0,-21 0 16,0 0-16,0 0 0,22 0 16,-22 0-16,0-21 0,21 0 0,-20 0 15</inkml:trace>
  <inkml:trace contextRef="#ctx0" brushRef="#br0" timeOffset="55176.01">10287 10139 0,'0'0'0,"0"21"16,21-21 15,0 0-31,0 0 0,1 0 16,-1 0-16,0 0 0,0 0 15,0 0-15,0 0 0,22 0 0,-22 0 16,0 0-16,0 0 0,0 0 16,1 0-16</inkml:trace>
  <inkml:trace contextRef="#ctx0" brushRef="#br0" timeOffset="55348.09">10266 10308 0,'0'21'0,"0"-42"16,0 64-16,0-22 0,0 0 16,0 0-1,0 0-15,21-21 0,0 0 16,0 0-1,0 0-15,22 0 0,-22 0 0,0-21 16,0 0-16,0 0 0,22 21 0,-22-21 16,0-1-16</inkml:trace>
  <inkml:trace contextRef="#ctx0" brushRef="#br0" timeOffset="55688.92">11557 9948 0,'0'-21'0,"0"42"0,0-63 0,0 21 0,-21 21 16,21-21-16,-21 42 31,21 0-31,0 0 15,-22 22-15,22-22 0,0 21 16,0-21-16,0 22 0,0-1 0,0-21 16,0 21-16,0-20 0,-21 20 0,21-21 15,0 21-15,-21-20 0,21 20 16,0 0-16,0-21 16,0 1-16,0-1 0,21-21 31,0 0-31,1-21 15,-1-1-15</inkml:trace>
  <inkml:trace contextRef="#ctx0" brushRef="#br0" timeOffset="56183.82">12023 9779 0,'-22'0'31,"1"21"-31,0 0 0,0 1 16,21-1-16,0 0 0,-21 21 0,0-21 15,21 22-15,0-22 0,-22 21 0,1-21 16,21 22-16,-21-1 0,21-21 16,0 22-16,0-1 0,0 0 15,-21-21-15,21 22 0,0-22 0,0 21 0,0-21 16,0 22-16,0-22 0,21 0 15,-21 0-15,42 0 16,-20 1-16,-1-22 0,42 0 16,-20 0-16,-22 0 0,21 0 0,-21 0 15,22-22-15,-1 1 0,-21 0 16,21 0-16,-20 0 0,20 0 0,-21-1 16,0-20-16,0 21 0,1-21 15,-1 20-15,0-20 0,-21 0 0,0-1 16,0 22-16,21-21 0,-21 0 0,0 20 15,0-20-15,0 0 0,-21 21 16,0-1-16,0 1 0,-1 0 0,-20 0 16,21 21-16,-21 0 0,-1 0 15,1 0-15,21 0 0,-22 0 16,22 0-16,0 0 0,0 21 0,0 0 0,21 0 16,0 1-16,0-1 15,0 0-15,0 0 0,0 0 0,0 0 16,21-21-16,0 0 15</inkml:trace>
  <inkml:trace contextRef="#ctx0" brushRef="#br0" timeOffset="56468.17">13208 9970 0,'-21'0'31,"0"0"16,21 21-16,0 0-31,0 0 16,0 0-16</inkml:trace>
  <inkml:trace contextRef="#ctx0" brushRef="#br0" timeOffset="56864.95">13187 10541 0,'0'-21'47,"21"0"-16,0 21-31,0 0 16,0 21-16,1-21 0,-22 21 16,0 0-16,21-21 0,-21 21 15,21 1-15,-21-1 0,0 0 0,0 21 16,0-21-16,0 1 0,-21-1 0,0 21 16,-1-21-16,1 0 15,0 22-15,-21-22 0,21 0 0,-22 21 0,1-20 16,0-1-16,-1 0 0,1 0 15,-22 0-15,22-21 0,0 21 16,-22 1-16,22-22 0,-22 0 0,22 0 16,0 0-16,-1 0 0,1 0 0,0-22 15,21 1-15,-1 0 0</inkml:trace>
  <inkml:trace contextRef="#ctx0" brushRef="#br0" timeOffset="58096.1">11832 9758 0,'0'0'0,"21"0"0,0 0 15,-21-21 48,0 0-63,0-1 15,0 1-15,0 0 16,-21 0-16,21 0 0,-21 0 16,21-1-16,-21 1 15,0 0-15,21 0 0,-21 0 16,-1 21-16,1-21 0,21-1 0,-21 22 15,0-21-15,21 0 0,-21 21 16,0-21-16,21 0 0,-22 21 0,1-21 16,0-1-16,0 22 0,0-21 0,0 21 15,-1-21-15,1 0 0,0 21 16,-21-21-16,21 21 0,-22 0 0,22-21 16,-21 21-16,21 0 0,-22 0 15,22 0-15,-21 0 0,-1 0 16,1 0-16,0 0 0,21 0 0,-22 0 15,1 0-15,0 0 0,-1 0 16,22 0-16,-21 0 0,-1 0 0,22 0 16,-21 0-16,21 0 0,-22 0 0,22 0 15,0 0-15,0 0 0,0 0 16,-22 0-16,22 0 0,0 0 0,0 0 16,-21 0-16,20 0 0,1 0 15,0 0-15,-21 21 0,21-21 0,-1 0 16,-20 21-16,21-21 0,0 21 15,-22-21-15,22 21 0,-21-21 16,21 21-16,-22-21 0,22 22 0,0-22 16,-21 21-16,21-21 0,-1 21 0,-20-21 15,21 21-15,0-21 0,0 21 16,-1 0-16,1-21 0,0 22 0,21-1 16,-21 0-16,0-21 0,0 21 0,-1 0 15,22 0-15,-21 1 16,0-1-16,21 0 0,0 0 15,-21-21-15,21 21 0,-21 0 16,21 1 0,0-1-1,-21-21 1,21-21 31,0-1-32,-22 1-15,22 0 16,-21 0-16</inkml:trace>
  <inkml:trace contextRef="#ctx0" brushRef="#br0" timeOffset="58569.22">9398 9440 0,'0'-42'16,"0"21"-1,0 0 1,0 42 31,0 0-47,0 0 15,0 0-15,0 1 16,0-1-16,0 0 0,0 0 0,21 21 16,-21-20-16,0 20 0,0-21 0,0 21 15,0-20-15,0-1 0,0 0 16,0 0-16,0 0 0,0 0 0,0 1 16,0-1-16,0 0 15,21-21 32,0-21-31,-21 0-1,22 21 1,-1-22-16,-21 1 16,21 21-16,0 0 0,-21-21 15,21 21-15,0 0 16,-21-21-16,22 21 0,-22-21 0,21 21 15,0 0-15</inkml:trace>
  <inkml:trace contextRef="#ctx0" brushRef="#br0" timeOffset="58896.15">10075 9631 0,'0'0'15,"21"0"-15,-42 0 32,0 0-32,0 0 0,0 0 15,0 0-15,-1 0 0,1 0 0,0 21 16,0-21-16,-21 21 0,20 0 16,1 1-16,-21-1 0,21-21 15,0 21-15,-22 0 0,22 0 0,0 0 16,0 1-16,0-1 0,21 0 15,-22 0-15,1 0 16,42-21 47</inkml:trace>
  <inkml:trace contextRef="#ctx0" brushRef="#br0" timeOffset="75529.36">9440 9525 0,'0'-21'31,"0"0"-15,-21 0-1,21-1 1,-21 22-16,21-21 16,0 0-16,0 0 31,0 42 31,0 0-46,0 0-16,0 1 0,0-1 16,0 0-16,0 0 0,0 0 15,0 0-15,0 1 0,0-1 16,-21 21-16,21-21 0,0 0 15,0 1-15,-21-1 0,21 0 0,0 0 16,0 0-16,0 0 0,0 1 0,-22-1 16,22 0-16,0 0 15,-21-21 1,21 21-16,0-42 78,21 21-62,-21-21-16,22 21 0,-1-21 15,0 0-15,0 21 16,-21-22-16,21 22 0,0-21 0,1 0 16,-1 21-16,0-21 0,0 0 0,0 21 15,0-21-15,22 21 0,-22-22 16,0 22-16,0-21 0,0 21 0,22 0 15,-22-21-15,0 0 0,0 21 16,0-21-16,1 21 0,-1 0 16,-21-21-16,21 21 0,0 0 15,-21-22 17,0 44 14,-21-22-30,0 21-16,0-21 0,21 21 16,-22 0-16,1-21 0,0 0 0,21 21 15,-21-21-15,0 21 0,0-21 16,-1 22-16,1-22 0,0 21 16,0 0-16,0-21 0,0 21 0,-1-21 15,1 21-15,0 0 0,0-21 0,0 22 16,0-1-16,-1 0 15,1 0-15,0-21 0,0 0 0,21 21 16,-21-21-16,0 0 16,21 21-16,0-42 93,21 21-93,0-21 16,0 21-16,0-21 0,0 0 0,1 21 0,-1-21 16,21-1-16,-21 22 15,0-21-15,22 0 0,-22 21 0,21-21 16,1 0-16,-22 0 0,0 21 16,21-22-16,-21 1 0,1 21 0,-1-21 15,0 21-15,0 0 0,0 0 0,0-21 16,1 21-16,-1 0 15,-42 0 64,-1 21-79,1-21 15,0 21-15,0 0 16,0-21-16,21 22 0,-21-22 15,-1 0-15,1 21 0,0-21 0,0 21 16,0 0-16,0-21 0,-1 21 0,1-21 16,0 21-16,0-21 0,0 22 15,0-1-15,-1-21 0,1 21 0,0-21 16,0 21-16,0-21 0,0 0 16,-1 21-16,1-21 0,21 21 15,-21-21-15,0 0 0,21 22 16,-21-22-1,0 0 1,21 21-16,-22-21 281,1 0-249,21-21-17,0-1 32,0 1-31,0 0-1,0 0-15,0 0 16,0 0-16,0-1 0,21 22 0,-21-42 16,0 21-16,0 0 0,0 0 0,22-22 15,-22 22-15,0-21 16,0 21-16,0-1 0,0 1 0,0 0 15,0 0-15,0 0 0,0 0 0,0-1 16,0 1 0,0 0-1,0 42 32,0 0-47,0 1 16,0-1-16,0 0 15,0 0-15,0 0 16,0 0-16,0 1 0,0-1 0,0 0 16,0 0-16,0 0 0,0 0 15,0 1-15,0-1 0,0 0 0,0 0 16,0 0-16,0 0 0,0 1 0,0-1 16,0 0-16,0 0 15,0 0-15,0 0 16,0 1-16,0-1 15,0 0 1,0-42 78,21 21-94,-21-21 15,21 21-15,0-22 0,0 1 16,0 21-16,1-21 0,20 0 16,-21 21-16,0-21 0,0 0 0,22 21 15,-22-22-15,0 22 0,0 0 16,0-21-16,1 21 0,-1 0 0,0 0 16,0 0-16,-21-21 0,21 21 15,0 0 1,-42 0 187,0 0-187,0 0-1</inkml:trace>
  <inkml:trace contextRef="#ctx0" brushRef="#br0" timeOffset="96659.71">14922 7366 0,'-21'0'0,"21"-21"32,0 0-32,0 0 15,0 42 48,0 0-48,43 21-15,-22-21 16,21 22-16,-21-22 0,22 21 0,20 1 16,-21-1-16,85 64 0,-63-64 15,-1 22-15,-20-1 0,20 1 16,1-1-16,-1 1 0,1-1 0,-22 1 16,22-1-16,-22-21 0,21 22 0,-20-22 15,-1 1-15,-21-1 0,22 0 16,-22-21-16,21 22 0,-21-1 0,0-21 15,1 0-15,-1 22 0,0-22 16,0 0-16,-21 0 0,21 0 16,-21 1-16,21-22 0,1 0 15,-1-22 1,0 1 0,-21 0-16,0 0 0,21 0 15,-21 0-15,0-1 0</inkml:trace>
  <inkml:trace contextRef="#ctx0" brushRef="#br0" timeOffset="97291.67">16171 7472 0,'0'-21'31,"-21"21"0,0 0-31,0 0 16,0 21-16,21 0 0,-22 0 0,1 22 15,0-1-15,0-21 0,-21 43 16,20-22-16,1 21 0,-21 1 16,0 21-16,-1-1 0,1 1 0,-22 0 15,1-1-15,-1-20 0,-20 20 16,20 1-16,-20-21 0,-1 20 0,21-20 15,1-1-15,-1 22 0,1-22 0,-1 1 16,22-22-16,0 22 0,-1-22 16,1 0-16,0 1 0,21-22 0,-1 21 15,-20-21-15,42 1 0,-21-1 0,21 0 16,-21-21-16,0-21 31</inkml:trace>
  <inkml:trace contextRef="#ctx0" brushRef="#br0" timeOffset="109060.92">6138 5038 0,'0'21'15,"21"-42"48,1 0-47,-1 21-16,0-22 0,-21 1 15,21 0-15,0 0 0,0-21 0,1 20 16,-1 1-16,0-21 0,-21 21 0,21-22 15,0 22-15,-21-21 0,21 21 16,-21-22-16,0 1 0,0 21 16,0-21-16,0 20 0,0-20 15,0 21-15,-21 0 0,0 0 0,21-1 16,-21 1-16,21 0 0,-21 21 16,0 0-16,-1 21 15,22 0-15,-21 1 0,21-1 16,-21 0-16,21 21 0,0-21 15,0 22-15,-21-1 0,21 22 16,0-22-16,0 21 0,-21-20 16,21-1-16,0 0 0,0 1 0,0-1 15,0 0-15,0 1 0,0-22 16,0 0-16,0 21 0,0-20 0,0-1 16,0 0-16,0-42 46,0 0-46,0-1 16,21-20-16,-21 21 0,21-21 16,-21 20-16,0-20 0,21 0 0,-21 21 15,21-22-15,1 22 0,-22-21 16,21 21-16,0 21 0,-21-22 0,21 22 16,0 0-16,0 0 31,-21 22-31,22-1 0,-22 0 0,21 0 15,-21 0-15,0 22 0,0-22 16,0 0-16,21 0 0,-21 21 0,0-20 16,21-1-16,-21 0 0,0 0 15,0 0-15,21 0 0,0 1 0,1-22 16,-1 0-16,0 0 0,0 0 16,0 0-16,0 0 0,22 0 15,-22-22-15,21 1 0,-21 0 0,22 0 16,-22 0-16,21 0 0,-21-1 15,1-20-15,-1 21 0,0-21 16,0-1-16,0 22 0,0 0 0,-21 0 16,0 0-16,0-1 0,22 1 15,-22 0-15,0 42 32,0 0-17,0 22-15,0-22 0,0 0 16,0 21-16,0-20 0,0 20 15,0-21-15,0 21 0,0-20 0,0-1 16,0 0-16,0 0 0,0 0 16,21 0-16,-21 1 0,21-22 15,0 21-15,0-21 0,0 0 16,1 0-16,-1 0 16,-21-21-16,21 21 0,0-22 0,0 1 15,0 0-15,1 0 0,-22-21 0,21 20 16,0-20-16,0 0 0,-21 21 15,21-22-15,-21 1 0,21 21 0,-21 0 16,0-1-16,0 1 0,0 0 16,22 21-16,-22-21 0,0 42 31,0 0-15,0 0-16,0 1 0,0-1 15,-22 21-15,22-21 0,0 0 0,0 22 16,0-22-16,0 21 0,0-21 15,0 22-15,22-22 0,-1 0 0,-21 0 16,21 0-16,21-21 0,-21 22 16,1-22-16,20 21 0,0-21 0,-21 0 15,22 0-15,20 0 0,-20 0 16,-1-21-16,21-1 0,-20 1 0,-1 0 16,22 0-16,-22 0 0,0-22 0,1 22 15,-22-21-15,21 0 0,-21-1 16,0 1-16,1 21 0,-1-22 0,-21 22 15,0 0-15,0 0 0,0 0 16,0 0-16,0-1 16,-21 22-16,-1 0 15,1 0-15,0 0 0,0 0 16,0 22-16,0-1 0,-1 0 0,-20-21 16,21 42-16,0-21 0,0 1 0,-1 20 15,1-21-15,0 21 0,0-20 16,21-1-16,-21 21 0,21-21 0,0 0 15,0 1-15,0-1 16,21-21-16,0 0 0,0 0 16,0 0-16,1 0 0,20 0 0,-21-21 15,0-1-15,22 1 16,-22 0-16,0 0 0,0 0 0,0 0 16,0-1-16,-21 1 0,22 0 0,-22 0 15,21 0-15,-21 0 0,21-1 16,-21 1-16,0 0 15,21 21 1,-21 21 0,0 0-16,0 1 15,0 20-15,0-21 16,0 0-16,0 22 0,0-1 0,0-21 16,0 21-16,0 1 0,0-1 15,0 22-15,0-22 0,-21 0 0,21 1 16,0-1-16,0 0 0,0 1 15,0 20-15,0-21 0,0 1 0,0 20 16,0-20-16,0-1 0,0 0 16,0 1-16,0-1 0,21 0 0,-21 1 15,0-1-15,21-21 0,-21 21 0,0-20 16,0-1-16,0 0 0,0 0 16,0 0-16,-21-21 15,0 0-15,0 0 0,21-21 16,-21 0-16,21 0 0,-22 0 15,22-22-15,-21 22 0,0-21 16,21-1-16,0 1 0,0-21 0,0 20 0,0-20 16,0 20-16,0-20 0,0 21 15,0-43-15,0 43 16,21-1-16,0 1 0,-21 0 0,22-1 16,-1 1-16,0 0 0,0-1 15,0 1-15,0 0 0,1-1 0,-1 22 16,0-21-16,0-1 0,21-20 15</inkml:trace>
  <inkml:trace contextRef="#ctx0" brushRef="#br0" timeOffset="109432.48">8742 4784 0,'21'0'15,"-21"-21"1,21 21-16,0-22 0,-21 1 16,21 21-16,1-21 0,-22 0 0,21 0 15,0 0-15,-21-1 0,0 1 16,0 0-16,0 0 16,-21 21 15,0 0-31,-1 21 0,1-21 15,0 21-15,0 0 0,0 22 0,0-22 16,21 21-16,-22-21 0,22 22 16,0-1-16,0-21 0,0 22 0,0 20 15,0-42-15,22 0 0,-1 1 16,21-22-16,-21 0 0,0 0 16,22 0-16,-22 0 0,21 0 0,1 0 15,-22-22-15,21 1 0,-21 0 16,0 0-16,22 0 0,-22 0 0</inkml:trace>
  <inkml:trace contextRef="#ctx0" brushRef="#br0" timeOffset="110166.05">10689 4551 0,'0'-21'31,"0"0"-31,0-1 16,0 1-16,21 21 15,0-21-15,1 0 0,-22 0 16,21 0-16,0 21 0,0-22 0,-21 1 15,0 0-15,0 0 16,0 0-16,-21 21 16,-21 0-16,20 0 15,-20 0-15,21 21 0,-21-21 0,-1 21 16,1 0-16,0-21 0,20 21 0,-20 1 16,21-1-16,0-21 0,0 21 15,-1 0-15,22 0 0,0 0 16,22 1-16,-1-22 15,0 21-15,0 0 0,21-21 0,-20 21 16,20 0-16,-21 0 0,21 1 0,1-1 16,-22 0-16,21 0 15,-21 0-15,1 0 0,-1 1 0,0-1 16,-21 0-16,0 0 0,0 0 0,0 0 16,-21 1-16,0-22 0,-22 21 15,1 0-15,0-21 0,-1 0 0,1 0 16,0 0-16,-1 0 0,1 0 15,21 0-15,-22 0 0,1-21 16,21 21-16,0-21 0,0-1 0,-1-20 16,1 21-16,0 0 0,21 0 0,0-1 15,0 1-15,0 0 0,0 0 0,0 0 16,21 21-16,0-21 0,1 21 0,-1-22 16,0 22-16,21 0 15,-21-21-15,22 21 0,-22-21 0</inkml:trace>
  <inkml:trace contextRef="#ctx0" brushRef="#br0" timeOffset="110567.82">11007 4636 0,'21'0'0,"-42"0"0,63 0 0,-21 0 16,0 0-16,0 0 0,1 0 0,-1-22 15,0 1-15,0 21 16,0-21-16,0 21 0,-21-21 0,22 0 16,-1 0-16,-21-1 15,0 1-15,0 0 0,0 0 16,-21 0-16,-1 21 16,1 0-16,0 0 0,0 0 15,0 0-15,0 21 0,-1-21 0,1 21 16,21 0-16,-21 0 0,0 1 0,21-1 15,-21 21-15,21-21 0,0 0 16,0 1-16,0-1 0,0 0 0,0 0 16,0 0-16,0 0 0,0 1 15,21-1-15,0-21 0,0 21 16,0-21-16,1 0 0,-1 0 0,0 0 16,0 0-16,0 0 0,22-21 15,-22 0-15,21-1 0,22 1 16,-43-21-16,21 21 0,-21 0 0,0-22 15,1 22-15</inkml:trace>
  <inkml:trace contextRef="#ctx0" brushRef="#br0" timeOffset="110840.67">11684 3958 0,'0'0'0,"-21"43"31,21-22-31,-21 0 0,21 21 15,-22-21-15,22 22 0,0-1 0,-21 0 16,21 1-16,0 20 0,0-20 0,0-1 16,0 0-16,0 1 0,0-1 15,0 0-15,0 22 0,0-22 16,0-21-16,0 0 0,21 1 16,-21-1-16,0 0 0,0 0 0,22-21 15,-1 0-15,-21 21 0,21-21 16,0 0-16,0 0 15,0-21-15,1 0 0,-1 0 0,-21 0 16,21-1-16,0 1 0,0-21 0,0 21 16</inkml:trace>
  <inkml:trace contextRef="#ctx0" brushRef="#br0" timeOffset="111071.54">11515 4339 0,'0'0'15,"0"21"-15,21-21 0,0 0 16,0 0-16,0 0 16,0 0-16,22 0 0,-22 0 0,0-21 15,21 21-15,1 0 0,-22-21 16,21 21-16,-21 0 0,1-21 0,-1 21 15,0 0-15,0 0 0,-21-21 0</inkml:trace>
  <inkml:trace contextRef="#ctx0" brushRef="#br0" timeOffset="111565.94">13039 3958 0,'0'21'15,"0"1"1,0-1-16,0 0 0,0 21 15,0 1-15,0-1 0,-22 0 0,22 1 16,-21-1-16,0 0 0,21 1 16,0-1-16,0 0 0,-21 1 0,21-1 15,-21-21-15,21 21 0,0-20 16,0-1-16,0 0 0,0 0 16,0 0-16,0 0 0,21-21 15,0 0 1,0-21-16,0 21 15,-21-21-15</inkml:trace>
  <inkml:trace contextRef="#ctx0" brushRef="#br0" timeOffset="112231.84">12742 4339 0,'0'21'31,"21"-21"-31,1 0 0,-1 0 0,0 0 16,21 0-16,1 0 0,20 0 16,-21 0-16,22-21 0,-1 21 0,1-21 15,-1 0-15,1 0 0,-1 0 0,-20-1 16,20 1-16,-20 0 0,-1 0 16,0-21-16,-21 20 0,1 1 0,-1-21 15,-21 21-15,0 0 16,0-1-16,0 1 0,0 0 0,0 0 15,0 0-15,-21 21 0,-1 0 16,1 0-16,0 0 0,0 0 16,0 21-16,0 0 15,-1 21-15,22-20 0,0 20 16,-21 0-16,21 22 0,-21-22 0,21 0 16,0 22-16,0-22 0,0 1 0,0-1 15,-21 0-15,21 1 0,0-1 16,0 0-16,0-21 0,0 1 0,0 20 15,0-21-15,0 0 0,0 0 16,0 1-16,0-44 47,0 1-47,0 0 16,0 0-16,21 0 0,-21-22 0,21 22 15,0-21-15,-21 21 0,22 0 16,20-22-16,-21 22 0,0 0 0,0-21 15,22 42-15,-22-22 0,21 1 16,-21 21-16,1 0 0,-1 0 0,21 0 16,-21 21-16,0 1 0,1-1 15,-1 0-15,-21 0 0,0 0 16,21 22-16,-21-22 0,0 0 0,0 0 16,0 0-16,0 22 0,0-22 0,-21 0 15,0-21-15,21 21 0,-22 0 16,22 0-16,0 1 0,22-44 47,-22 1-47,21 0 0,0 0 15</inkml:trace>
  <inkml:trace contextRef="#ctx0" brushRef="#br0" timeOffset="112587.85">14224 4466 0,'0'21'0,"0"1"16,21-22 15,0 0-31,0 0 0,1 0 0,-1-22 16,0 1-16,0 21 0,0-21 15,22 0-15,-22 0 0,0 0 0,-21-22 16,21 22-16,0 0 0,-21 0 0,21 0 15,-21-1-15,0 1 16,-21 21-16,0 0 0,0 0 16,0 21-16,-22 1 0,22 20 15,0-21-15,-21 0 0,21 22 16,-1-1-16,1-21 0,21 21 0,0-20 16,-21 20-16,21-21 0,0 0 15,0 0-15,0 1 0,0-1 0,21 0 16,-21 0-16,21-21 0,1 0 0,20 21 15,-21-21-15,0 0 0,22 0 16,-22 0-16,21-21 0,-21 21 0</inkml:trace>
  <inkml:trace contextRef="#ctx0" brushRef="#br0" timeOffset="114651.92">12912 4445 0,'0'0'0,"-22"0"0,22 21 16,22-21-1,-1 0-15,21 0 16,0 0-16,1 0 0,20 0 0,1 0 16,-1 0-16,22 0 15,-22 0-15,22 0 0,0 0 0,-22-21 0,22 21 16,0 0-16,-1 0 0,-20 0 15,-1 0-15,1 0 0,-1 0 0,-20 0 16,-22 0-16,0 0 0,0 0 0,-42 0 31,0 0-31,-22 0 16,22 0-16,-21 0 0,0 0 16,-1 0-16,1 0 0,-22 0 15</inkml:trace>
  <inkml:trace contextRef="#ctx0" brushRef="#br0" timeOffset="114871.8">13356 4614 0,'0'0'0,"106"22"32,-64-22-32,1 0 0,-22 0 15,21 0-15,22 0 0,-22-22 16,21 22-16,-20 0 0,20-21 15,1 21-15,-1-21 0,1 21 0,-22 0 16,0-21-16,1 21 0,-1 0 16,-21 0-16,0-21 0,1 21 0,-1 0 15,0-21-15,0 21 0,0-22 16</inkml:trace>
  <inkml:trace contextRef="#ctx0" brushRef="#br0" timeOffset="115773.55">15600 4001 0,'0'0'0,"0"-22"15,-21 22-15,-1 0 16,1 0-16,0 0 0,0 0 0,0 0 15,0 22-15,-1-1 16,1 21-16,21-21 0,-21 0 0,0 22 16,0-22-16,21 21 0,-21 1 15,-1-22-15,22 21 0,0-21 16,-21 22-16,21-22 0,0 0 0,0 0 16,0 0-16,0 0 15,21-21-15,1 0 0,-1 0 16,0 0-16,21 0 0,-21 0 15,22 0-15,-22 0 0,21-21 0,-21 0 16,22 0-16,-1 21 0,-21-42 0,0 20 16,1 1-16,-1 0 0,0-21 15,-21 21-15,0-22 0,0 22 0,0-21 16,-21-1-16,0 22 0,-22-21 16,22 21-16,-21 0 0,21-1 0,-22 1 15,1 21-15,21 0 0,-22-21 16,22 21-16,0 0 0,42 0 31,22 0-31,-22 0 16,21 0-16,0 0 0,1 0 0,-1 0 15,0 0-15,1-21 0,-1 0 16,0 21-16,22-21 0,-22 21 0,1-22 16,-1 1-16,0 21 0,1-21 0,-22 0 15,21 21-15,-21-21 0,-21 0 16,-21 21 15,0 21-15,0 0-16,21 0 0,0 0 0,0 0 15,-21 22-15,21-1 0,0 0 16,0 1-16,0 20 0,0 1 0,0-22 16,0 22-16,0-1 0,0 1 15,0-1-15,0 1 0,0-1 0,0 1 16,0-1-16,0 1 0,0-1 0,0 1 15,0-1-15,0 1 0,0-1 16,0 1-16,0-1 0,21-21 16,-21 1-16,0 20 0,0-20 0,21-1 15,-21 0-15,21-21 0,-21 22 16,0-22-16,0 0 0,0 0 0,0 0 16,-21 1-16,0-22 15,0 0-15,-1 0 16,1-22-16,0 1 0,-21 0 0,21 0 15,-1-21-15,1 20 0,0-20 0,0 0 16,21 21-16,0-22 0,-21 1 16,21 0-16,0 20 0,0-20 0,0 21 15,0-21-15,21 20 0,0 1 16,0-21-16,22 21 0,-1-22 0,0 1 16,1 0-16,-1-1 0</inkml:trace>
  <inkml:trace contextRef="#ctx0" brushRef="#br0" timeOffset="116167.92">17081 3747 0,'0'0'0,"-21"-22"0,0 1 0,0 21 0,21-21 0,0 0 31,0 42-15,0 0-16,21 0 0,0 1 16,-21-1-16,21 21 0,1 0 15,20 1-15,-21 20 0,0-20 0,0 20 16,1-21-16,-1 22 0,0-22 15,-21 22-15,0-22 0,0-21 0,21 22 16,-21-22-16,0 21 0,0-21 16,0 0-16,0 1 0,0-44 47,0-20-47,21 21 15,0 0-15,1-22 0,-22 1 16</inkml:trace>
  <inkml:trace contextRef="#ctx0" brushRef="#br0" timeOffset="116399.67">17674 3768 0,'21'-21'0,"-42"42"0,42-85 0,-21 43 15,0 0-15,0 42 32,-21 0-32,0 0 15,0 1-15,0-1 0,-1 0 16,1 21-16,0 1 0,0-1 0,0 0 15,0 22-15,-22-22 0,22 22 16,0-22-16,0 0 0,0 1 0,21-1 16,0 0-16,-22 1 0,22-22 15,0 0-15,0 0 0,0 0 0,22-21 16,-1 0-16,0 0 0,21 0 16,-21 0-16,22 0 0,-1 0 0</inkml:trace>
  <inkml:trace contextRef="#ctx0" brushRef="#br0" timeOffset="116935.95">18330 4106 0,'0'0'0,"21"-21"0,-21 0 16,0 0-16,0 0 16,0 0-16,0-1 15,0 1-15,0 0 16,-21 21-16,-21 0 15,21 0-15,0 0 16,-1 0-16,1 0 0,-21 0 0,21 21 16,0 0-16,-22 22 0,22-22 15,0 21-15,0 1 0,0-1 16,-1 0-16,1 1 0,21-1 0,0 0 16,0-21-16,0 22 0,0-22 15,0 0-15,0 0 0,0 0 0,0 1 16,21-1-16,1-21 0,-1 0 15,0 0-15,0 0 0,0 0 16,0 0-16,1-21 0,20 21 16,-21-22-16,0-20 0,0 21 0,1-21 15,-1 20-15,0-20 0,0 0 16,0-1-16,0-20 0,1 21 0,-22-1 16,0 1-16,0 21 0,0 0 15,0-1-15,0 1 0,0 42 31,0 1-31,0-1 0,0 21 16,0 0-16,0 1 0,0-22 0,0 21 16,0 1-16,0-1 0,0-21 15,0 21-15,0-20 0,0-1 0,0 0 16,0 0-16,21-21 0,0 21 0,0 0 16,0-21-16,0 0 15,1 0-15,20 0 0,-21-21 0,21 0 16,1 0-16,-22 0 0,21 0 15</inkml:trace>
  <inkml:trace contextRef="#ctx0" brushRef="#br0" timeOffset="117648.54">19029 3641 0,'0'0'0,"-43"-43"31,22 43-31,0 22 0,0-1 15,21 21-15,0-21 0,0 0 0,0 22 16,0-1-16,0 22 0,0-22 16,0 21-16,0 1 0,0-1 0,0-20 15,0 20-15,0-20 16,0-1-16,0 0 0,0-21 0,0 22 16,0-22-16,0 0 0,21 0 15,0 0-15,0-21 16,1 0-16,-1 0 15,0-21-15,0 0 0,0 0 16,-21 0-16,21 0 0,1-22 0,-1 22 16,0-21-16,0-1 0,0 1 15,-21 21-15,21-21 0,-21 20 0,0 1 16,22 0-16,-22 0 0,21 21 16,-21 21 15,0 0-31,0 0 0,0 22 0,-21-22 15,21 21-15,-22 1 0,22-22 16,0 21-16,0-21 0,0 22 0,0-22 16,0 0-16,0 0 0,0 0 0,0 0 15,0 1-15,22-1 16,-1-21-16,0 0 0,0 0 0,0 0 16,22 0-16,-22 0 0,0 0 15,21 0-15,-21-21 0,22-1 0,-22 1 16,21 0-16,-21 0 0,22-21 0,-22-1 15,0 22-15,21-42 0,-20 20 16,-22 1-16,21 0 0,0-1 16,-21 1-16,21 21 0,-21 0 15,0-1-15,0 44 32,0 20-32,-21-21 0,21 21 15,-21 1-15,21-1 0,0 0 0,0 1 16,0-1-16,0-21 0,0 22 0,0-22 15,0 0-15,0 0 0,0 0 0,0 0 16,21 1-16,0-22 16,-21 21-16,21-21 0,0 0 0,1 0 15,-1 0-15,21 0 0,-21 0 16,0-21-16,1-1 0,20 1 16,-21 0-16,0 0 0,22-21 0</inkml:trace>
  <inkml:trace contextRef="#ctx0" brushRef="#br0" timeOffset="118027.36">20256 4106 0,'0'0'0,"-21"0"15,21 22 1,21-22 15,1 0-31,-1-22 16,0 22-16,-21-21 15,21 21-15,0-21 0,0 0 16,-21 0-16,0 0 0,22 21 0,-22-22 16,0 1-16,0 0 0,-22 21 31,1 0-31,0 0 0,0 21 16,0 0-16,0 1 0,-1-1 0,1 21 15,0 0-15,0-20 0,0 20 16,0 0-16,21 1 0,0-22 0,-22 21 15,22-21-15,0 22 0,0-22 0,0 0 16,0 0-16,0 0 0,0 0 16,22 1-16,-1-22 15,21 0-15,-21 0 0,22 0 16,-1 0-16,0 0 0,1 0 16,-1 0-16,21 0 0,-20-22 0,-1 1 0,22 0 15</inkml:trace>
  <inkml:trace contextRef="#ctx0" brushRef="#br0" timeOffset="118428.41">21230 3916 0,'0'0'0,"-21"0"16,0 0-16,0 0 16,-1 0-16,-20 0 0,21 0 0,-21 0 15,-1 21-15,22 0 0,-21-21 16,21 21-16,-22 1 0,22-1 0,21 0 15,0 0-15,0 0 0,0 0 16,0 1-16,0 20 0,21-21 16,0 0-16,22 0 0,-22 1 15,0-1-15,21-21 0,-20 21 0,20 0 16,-21-21-16,0 21 0,0-21 16,1 21-16,-1 1 0,0-22 0,-21 21 15,0 0 1,-21 0 15,0-21-31,-22 0 16,22 0-16,0 0 0,0 0 0,0 0 15,-1 0-15,1-21 0,0 21 0,0 0 16,0 0-16,21-21 31,21 21-15</inkml:trace>
  <inkml:trace contextRef="#ctx0" brushRef="#br0" timeOffset="118627.44">21505 4530 0,'0'0'0,"-21"0"0,0 0 16,21 21 0,-21-21-16,0 0 15,-1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09:36.8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931 0,'0'0'0,"0"-21"0,0 0 15,0 0-15,0 0 16,0 0-16,0-1 15,0 1-15,0 0 16,0 0 0,0 0-16,0 42 47,0 0-47,0 21 15,-22-20-15,22-1 0,0 21 16,0 0-16,-21 1 0,21-1 15,0 0-15,-21 1 0,21-1 0,0 43 16,-21-43-16,21 0 16,-21-20-16,21 20 0,0-21 0,0 21 15,0-20-15,0-1 16,0 0-16,0 0 16,0-42 15,21 0-16,-21 0-15,0-1 0,21 1 16,-21-21-16,0 21 0,21 0 16,0-22-16,1 1 0,-22 21 0,21-22 15,0 1-15,0 0 0,0-1 16,0 22-16,1-21 0,-1 0 0,0 20 16,0 1-16,0-21 0,0 21 15,-21 0-15,22 21 16,-1 0-16,-21 21 15,21 0-15,-21 0 16,0 21-16,0-20 0,0 20 16,0 0-16,0 1 0,0-22 15,0 21-15,0 0 0,0-20 16,0 20-16,21-21 0,-21 0 0,0 22 16,0-22-16,21-21 0,0 21 15,1 0-15,-1-21 0,0 0 16,0 0-16,0 0 0,0 0 15,22 0-15,-22 0 0,0 0 16,0-21-16,0 0 0,1 0 0,-1-22 16,0 22-16,0-21 0,0-1 15,-21 1-15,0 0 0,21-22 16,-21 22-16,22 0 0,-22-1 16,0 1-16,0 0 0,0 20 0,0 1 15,0 0-15,0 0 0,-22 21 16,1 0-16,0 0 0,0 0 15,0 0-15,0 0 0,-1 21 16,1 0-16,21 0 16,0 1-16,0-1 0,0 21 0,0-21 15,0 0-15,0 1 0,0-1 16,0 0-16,21 0 0,1-21 16,-1 0-16,21 0 0,-21 0 15,22 0-15,-22 0 0,21 0 16,0-21-16,1 0 0,-1 0 15,0-1-15,1 1 0,-22-21 16,21 21-16,1-22 0,-1-20 16,-21 42-16,0-22 0,0 22 15,1-21-15,-22 0 0,21 20 0,-21 1 16,0 0-16,0 0 0,0 0 16,-21 21-1,-1 0-15,1 0 0,0 0 0,0 0 16,0 0-16,0 21 0,21 0 15,0 0-15,-22 22 0,22-22 0,-21 21 16,21 0-16,0 1 16,0-1-16,0 0 0,0 22 0,-21-22 15,21 1-15,0 20 0,-21-21 16,21 1-16,0-1 0,0 0 0,-21-20 16,21 20-16,0-21 0,0 21 15,0-20-15,0-1 0,0 0 0,0 0 16,0-42 31,0 0-47,0 0 0,0-1 0,0 1 15,0-21-15,21 21 0,0-22 16,0 1-16,-21 0 0,21 21 16,22-22-16,-22 1 0,0 21 15,21 0-15,1-22 0,-1 22 16,0 0-16,-20 21 0,20 0 0,0 0 15,1 0-15,-22 0 0,0 0 16,0 21-16,21 0 0,-42 0 0,22 22 16,-22-22-16,21 21 0,-21-21 15,0 22-15,0-22 0,0 21 0,0-21 16,0 1-16,0-1 16,0 21-16,0-21 0,-21 0 0,21 1 15,-22-1-15,22 0 16,-21-21 15,21-21-15,0 0-16,0-1 15,0 1-15,0 0 0</inkml:trace>
  <inkml:trace contextRef="#ctx0" brushRef="#br0" timeOffset="850.91">3683 974 0,'0'-21'0,"0"42"0,0-64 0,0 22 16,0 0-16,-21 0 0,0 21 15,21-21-15,-22 0 0,1 21 0,-21 0 16,21 0-16,0 0 0,-1 0 15,-20 0-15,21 21 0,-21 0 16,20 0-16,1 0 0,-21 22 0,21-1 16,0-21-16,-1 21 0,1 1 15,0-1-15,21 0 0,0-20 0,0 20 16,0-21-16,0 0 0,0 22 16,0-22-16,21 0 15,-21 0-15,21-21 0,1 0 16,-1 0-16,0 0 0,0 0 0,21 0 15,-20 0-15,-1 0 0,0-21 16,0 0-16,0 0 0,0-1 0,1 1 16,-1 0-16,0 0 0,0-21 15,0-1-15,-21 22 0,0-21 0,0-1 16,21 1-16,-21 21 0,0-21 16,0 20-16,22 1 0,-22 0 0,0 42 46,0 0-46,0 1 0,-22 20 16,22-21-16,0 21 0,0 1 0,0-1 16,0-21-16,0 22 0,0-22 15,0 21-15,0-21 0,0 0 0,22 1 16,-1-1-16,-21 0 0,21 0 16,0-21-16,0 0 0,0 0 0,1 0 15,-1 0-15,0 0 0,21-21 16,-21 21-16,1-21 0,-1 0 0,21-1 15,-21-20-15,0 21 0,1-21 16,-1 20-16,0-20 0,0-21 16,-21 20-16,0-20 0,21 20 15,-21-20-15,21 21 0,-21-1 0,0 1 16,0 0-16,0-1 0,0 22 16,0 0-16,0 0 0,0 42 31,0 0-31,0 0 0,0 22 15,-21-1-15,21 0 0,-21 1 16,21 20-16,0-21 0,0 22 0,-21-22 16,21 1-16,-21-1 0,21 0 15,0 1-15,0-1 0,0-21 0,0 21 16,0-20-16,0-1 16,0 0-16,21 0 0,0-21 15,0 0-15,0 0 0,1 0 16,-1 0-16,0 0 0,0 0 0,0-21 15,0 21-15,1-21 0,-1 0 16,0-1-16,-21 1 0,0 0 0,21 0 16,-21 0-16</inkml:trace>
  <inkml:trace contextRef="#ctx0" brushRef="#br0" timeOffset="1078.78">4085 910 0,'0'21'32,"21"-21"-17,0 0-15,1 0 0,-1 0 0,0 0 16,0 0-16,0 0 0,0 0 16,1 0-16,-1-21 0,0 0 15,21 21-15,-21 0 0,1-21 16,-1 21-16</inkml:trace>
  <inkml:trace contextRef="#ctx0" brushRef="#br0" timeOffset="1639.46">5397 826 0,'0'0'0,"0"-22"0,0 1 16,0 42 15,0 22-15,0-22-16,0 21 0,0-21 16,0 22-16,0-1 0,0 0 15,0-20-15,0 20 0,-21 0 0,21-21 16,-21 1-16,21 20 0,0-21 15,0 0-15,0 0 0,0 1 16,0-1 0,0-42 15,0-1-31,21 1 0</inkml:trace>
  <inkml:trace contextRef="#ctx0" brushRef="#br0" timeOffset="2091.19">5948 826 0,'0'0'15,"0"-22"-15,21 1 0,-21 0 16,-21 21 15,0 0-31,-22 0 0,22 21 0,0 0 16,0-21-16,0 22 0,-1-1 15,1 0-15,0 0 0,0 0 0,21 0 16,0 1-16,0-1 16,0 0-16,0 0 15,0 0-15,21-21 0,0 21 16,0-21-16,22 22 0,-22-22 0,0 21 16,21-21-16,-20 0 0,-1 21 15,21-21-15,-21 21 0,0-21 16,1 0-16,-1 21 0,0-21 15,-21 21-15,21 1 0,-21-1 16,0 0 0,-21 0-16,0-21 0,0 0 15,-22 21-15,1-21 0,21 0 0,-22 0 16,1 0-16,0 0 0,21 21 16,-22-21-16,22 0 0,0 0 0,0 0 15,0 0-15,-1 0 0,1 0 16,21-21-16,-21 0 0,0 0 15,21 0-15,0 0 16,0-1-16,0 1 0</inkml:trace>
  <inkml:trace contextRef="#ctx0" brushRef="#br0" timeOffset="2295.08">5524 572 0,'0'0'0,"-21"0"16,42 0 31,1 0-32,-1 0-15</inkml:trace>
  <inkml:trace contextRef="#ctx0" brushRef="#br0" timeOffset="3119.53">7620 572 0,'21'0'15,"-42"0"-15,42-22 0,-21 1 0,0 0 16,21 21 0,-21-21-16,0 42 15,0 0 1,0 0-16,-21 1 0,21 20 0,-21-21 15,0 21-15,0 1 0,21 20 16,-22-20-16,1 20 0,0-21 0,0 22 16,0-1-16,0-20 0,-1-1 15,1 0-15,21 1 0,0-1 16,-21-21-16,21 0 0,-21 1 0,21-1 16,0 0-16,0 0 0,0-42 46,21 0-46,0 0 0,-21-1 0,21-20 16,1 21-16,-1-21 0,0-1 16,0 1-16,0 0 0,0-22 0,1 1 15,-1 20-15,0-20 0,0 20 16,-21-20-16,21 21 0,-21-1 0,21 22 16,-21-21-16,0 21 0,0-1 15,0 1-15,0 42 31,0 22-31,0-22 16,0 21-16,22 1 0,-22-1 16,0 21-16,21-20 0,-21 20 0,0-20 15,0-1-15,0 0 0,0 1 16,0-1-16,0 0 0,0 1 0,0-22 16,21 21-16,-21-21 0,0 0 15,0 1-15,21-1 0,-21 0 0,0 0 16,21-21-16,-21 21 0,0-42 47,0 0-32,0 0-15</inkml:trace>
  <inkml:trace contextRef="#ctx0" brushRef="#br0" timeOffset="3329.45">7535 1185 0,'-21'0'0,"21"22"31,21-22-15,0 0-16,1 0 0,-1 0 0,0 0 16,0 0-16,0-22 0,22 22 15,-22 0-15,21 0 0,-21-21 16,22 21-16,-22 0 0,21-21 0,-21 21 15,0 0-15,1 0 0</inkml:trace>
  <inkml:trace contextRef="#ctx0" brushRef="#br0" timeOffset="3794.7">8043 1080 0,'0'-22'0,"0"-20"15,0 21 1,0 0-16,21 21 16,1 0-16,-22-21 0,21 21 15,0 0-15,0 0 0,0 0 16,0 0-16,1 0 0,-1 21 16,0 0-16,0 21 0,0-21 15,0 1-15,-21-1 0,0 21 16,22-21-16,-22 0 0,21 22 0,-21-22 15,0 0-15,0 0 0,0 22 16,0-22-16,0 0 16,0 0-16,0 0 15,0-42 17,0 0-32,0 0 15,0 0-15,0-1 0,0-20 16,0 21-16,0 0 0,0-22 15,0 22-15,0-21 0,21 21 0,-21 0 16,0-1-16,21-20 0,0 42 16,-21-21-16,21 0 0,1 21 0,-1 0 15,0-21-15,0 21 16,0 0-16,0 0 0,1 0 0,-1 0 16,0 0-16,0 0 15,0 0-15,0 21 0</inkml:trace>
  <inkml:trace contextRef="#ctx0" brushRef="#br0" timeOffset="4267.75">8848 995 0,'0'-42'16,"0"20"-1,0 1-15,21 21 16,0 0 0,0 0-16,-21 21 0,21 1 15,0-22-15,1 21 0,-1 0 0,-21 21 16,21-21-16,0 1 0,0 20 16,0-21-16,-21 0 0,0 22 0,22-22 15,-22 0-15,0 21 0,0-21 16,0 1-16,0-1 0,0 0 0,0 0 15,0 0 1,0 0-16,-22-21 16,22-21 15,0 0-31,0 0 0,22 0 16,-22 0-16,21-1 0,0 1 15,-21-21-15,21 21 0,0-22 0,-21 1 16,21 21-16,1-21 0,-22 20 15,21-20-15,0 21 0,0 0 0,0 0 16,-21-1-16,21 1 0,1 21 16,-1 0-16,0 0 0,0 0 15,0 0-15,0 21 16,-21 1-16</inkml:trace>
  <inkml:trace contextRef="#ctx0" brushRef="#br0" timeOffset="5935.89">10075 1143 0,'0'0'0,"21"-21"0,1 0 16,-1 0-16,-21-1 15,0-20-15,0 21 0,0 0 0,0 0 16,-21-22-16,-1 22 0,1 0 15,0 0-15,0 21 0,0-21 16,0 21-16,-22 0 0,22 0 16,-21 0-16,21 0 0,-22 21 0,22-21 15,-21 42-15,21-21 0,-1 0 16,-20 22-16,21-1 0,0-21 0,0 22 16,-1-1-16,22 0 0,0 1 15,-21-22-15,21 21 0,0-21 16,0 0-16,0 1 0,0-1 0,0 0 15,21 0-15,1-21 0,20 21 16,-21-21-16,0 0 0,0 0 16,22 0-16,-22 0 0,0-21 0,21 21 15,-20-21-15,-1 0 0,0 0 16,21-1-16,-21 1 0,1 0 16,-1 0-16,0-21 0,0 20 0,0-20 15,-21-21-15,0 41 0,21-20 16,-21 21-16,0 0 0,0 0 15,-21 42 17,21 0-32,-21 0 0,21 0 15,0 0-15,0 1 16,0 20-16,0-21 0,0 21 0,-21-20 16,21-1-16,0 0 0,0 21 15,0-21-15,0 1 0,21-1 16,0 0-16,0-21 15,1 0-15,-1 0 0,21 0 0,-21 0 16,22 0-16,-22 0 0,21-21 0,-21 21 16,22-21-16,-22-1 0,21 1 15,0-21-15,-20 21 0,-1-22 16,0 22-16,0-21 0,0 21 16,0-22-16,-21 22 0,0 0 0,0-21 15,0 21-15,0-1 16,0 44-1,0-1 1,0 0-16,0 0 0,-21 0 0,21 22 16,-21-22-16,21 0 0,-21 21 0,21-21 15,0 22-15,0-22 0,0 0 16,0 0-16,0 0 0,0 1 0,0-1 16,0 0-16,21 0 0,0-21 15,0 0-15,1 21 0,-1-21 0,0 0 16,0 0-16,21 0 0,-20 0 15,-1-21-15,21 0 0,-21 21 0,22-21 16,-22 0-16,0-1 0,21 1 0,-21 0 16,1-21-16,-1 21 15,-21-1-15,21 1 0,-21-21 0,21 21 16,-21 0-16,0-1 0,0 1 16,0 0-16,0 0 15,0 42 1,-21-21-16,21 21 15,0 22-15,-21-22 0,21 21 16,-21 0-16,21 1 0,-22-1 0,22 0 16,0 1-16,0 20 0,0-20 0,0 20 15,0-21-15,0 22 0,0-1 16,0 1-16,0-22 16,0 22-16,0-1 0,0 1 0,0 42 15,0-43-15,0 1 0,0-22 16,0 21-16,0 1 0,0-1 0,0-20 15,0 20-15,0-20 0,0 20 0,0-21 16,0 1-16,0-1 0,0 0 16,0-20-16,0 20 0,0-21 0,0 0 15,0 0-15,0 1 0,0-1 0,-21 0 16,0-21 0,0 0-16,0-21 15,0 21-15,-1-21 0,1-1 16,0-20-16,0 21 0,-21-21 15,20-1-15,-20 1 0,21 0 16,0-22-16,0 1 0,-1-1 0,22 1 16,-21-1-16,21 1 0,0-1 15,0 22-15,0-22 0,0 1 0,21-1 16,1 22-16,-1-22 0,21 1 0,-21-1 16,22 1-16,-22-1 0,21 1 15,0 21-15,1-22 0,20 22 0,-20-22 16,-1 22-16,0 0 0,1-22 15,-1 22-15,0-1 0,1 22 16,-1-21-16,-21 0 0,21 20 0,-20 1 16,-1-21-16,0 21 0,0 0 15,-21-1-15,21 1 0,-21 0 16,0 0-16,0 0 16,-21 21 15,0 0-31,0 0 0,0 0 0,21 21 15,-22-21-15,1 21 0,21 0 16,0 0-16,-21 1 0,21-1 0,-21-21 16,21 21-16,0 0 15,0 0-15,0 0 0,21-21 0,0 22 16,0-22-16,1 21 16,-1-21-16,0 0 0,0 0 0,21 21 15,-20-21-15,-1 0 0,0 0 16,0 21-16,-21 0 15,0 0 1,0 1-16,0-1 16,-21 0-16,0 0 0,0-21 15,-1 21-15,1-21 0,0 21 16,0-21-16,0 0 0,21 22 16,-21-22-16,21-22 31</inkml:trace>
  <inkml:trace contextRef="#ctx0" brushRef="#br0" timeOffset="6555.53">12912 995 0,'0'0'0,"-22"0"0,1 0 16,0-21-16,21 0 16,-21 21-16,0-22 0,21 1 15,0 0-15,0 0 16,0 0-16,0 0 0,0-1 15,0 1-15,21 0 16,0 0-16,0 21 0,0-21 0,1 21 16,20 0-16,-21 0 0,21 0 15,-20 0-15,-1 0 0,21 0 0,-21 0 16,0 0-16,1 21 0,-22 21 16,0-21-16,0 1 0,0 20 15,0 0-15,0-21 0,0 22 0,-22-1 16,1-21-16,21 22 0,-21-22 15,0 0-15,0 21 0,0-21 16,21 1-16,0-1 0,-22-21 16,22 21-16,-21 0 0,21 0 15</inkml:trace>
  <inkml:trace contextRef="#ctx0" brushRef="#br0" timeOffset="6907.55">13039 1524 0,'0'0'0,"0"21"0,0 0 0,0 1 15,0-1-15,0 0 16,21-21-1,0 0-15,0 0 16,0 0-16,0 0 0,1-21 16,-22 0-16,21 21 15,-21-22-15,0 1 16,0 0-16,0 0 0,-21 0 16,-1 21-1,1 0-15,0 0 16,0 0-16,0 0 15,21 21-15,-21 0 0,21 0 16,21-21 31,0 0-47,0-21 16,-21 0-16</inkml:trace>
  <inkml:trace contextRef="#ctx0" brushRef="#br0" timeOffset="12583.49">1058 3006 0,'-21'0'31,"0"0"-31,0 0 31,0 21-31,-1-21 0,1 0 0,0 0 16,0 21-16,0-21 0,-22 0 16,22 0-16,-21 0 0,21 21 0,-22-21 15,22 0-15,-21 0 0,21 0 16,0 0-16,-1 0 0,1 0 16,0 0-16,0 0 0,0 0 15,0 0-15,-1 0 0,1 0 31,21-21-31,21 21 32,1 0-17,-1 0-15,21 0 0,0 0 16,1 0-16,-1 0 0,22 0 16,-22 0-16,21 0 0,1-21 0,-1 21 15,1 0-15,-22 0 16,22 0-16,-1 0 0,-20 0 0,20 0 15,-21 0-15,22 0 0,-22 0 16,1 0-16,-1 0 0,-21 0 0,21 0 16,-20 0-16,-1 0 0,0 0 15,0 0 1,-21-21 15,-21 21-31,21-21 16,-21 21-1,0 0-15,21-22 0,-22 22 16,1 0-16</inkml:trace>
  <inkml:trace contextRef="#ctx0" brushRef="#br0" timeOffset="13212.83">1333 2688 0,'0'0'15,"-21"0"-15,21 21 63,0 1-48,21-22-15,-21 21 0,22 0 16,-1-21-16,0 21 0,21-21 0,-21 21 16,22 0-16,-22-21 0,21 22 15,-21-22-15,22 0 0,-1 21 16,-21-21-16,22 0 0,-22 0 0,0 21 16,0-21-16,0 0 0,0 0 15,1 0-15,-1 0 0,0 0 0,0 0 16,0 0-1,-21 21 32,-21 0-31,0-21-16,0 21 0,21 1 0,-21-22 16,-1 21-16,1-21 0,0 21 15,0 0-15,0 0 0,0-21 0,-1 21 16,1 1-16,-21-1 0,21 0 15,0 0-15,-1-21 0,1 21 16,0 0-16,0 1 0,0-22 16,0 21-16,-1-21 0,22 21 15,-21-21-15,0 0 0,21 21 16,-21-21-16,0 0 47</inkml:trace>
  <inkml:trace contextRef="#ctx0" brushRef="#br0" timeOffset="13407.77">1545 3260 0,'21'0'31,"-21"-21"32</inkml:trace>
  <inkml:trace contextRef="#ctx0" brushRef="#br0" timeOffset="17075.04">3006 2667 0,'0'0'0,"-22"0"47,22 21-31,0 0-16,0 1 15,0-1-15,0 0 16,0 0-16,22-21 0,-22 21 0,21 0 16,0-21-16,0 22 15,0-22-15,0 0 16,1 0-16,-1 0 16,0 0-16,0 0 0,0-22 0,0 22 15,1-21-15,-1 0 0,0 21 16,0-21-16,0 0 0,0 21 0,-21-21 15,0-1-15,0 1 16,0 0-16,0 0 0,0 0 16,-21 21 15,0 21-15,21 0-16,0 0 0,0 0 15,-21 22-15,21-22 16,0 0-16,0 21 0,0-20 0,-21 20 15,21 0-15,0 1 0,0-22 16,0 21-16,0 0 0,0 1 0,0-1 16,0-21-16,0 22 0,0-1 15,0-21-15,0 21 0,0-20 0,0-1 16,0 0-16,0 0 0,21 0 16,-42-21 15,0 0-31,-1-21 15,1 0-15,0 0 0,0 0 16,0-1-16,-22 1 0,22-21 16,0 21-16,-21 0 0,21-22 15,-1 22-15,1 0 0,0 0 0,0 21 16,0-21-16,0-1 16,21 44-1,0-1-15,0 0 16,0 0-16,21 0 0,0 0 0,-21 22 15,21-22-15,0 0 0,0 21 16,1-20-16,-1-1 0,0 0 16,21 0-16,-21-21 0,1 21 0,-1-21 15,21 0-15,-21 0 0,22 0 16,-1 0-16,-21 0 0,21 0 0,1-21 16,-1 0-16,0 0 0,-20 0 15,20-1-15,0 1 0,1-21 0,-22 21 16,21-22-16,-21 22 0,22-21 15,-22 0-15,0 20 0,0-20 0,0 0 16,0-1-16,-21 22 0,0-21 16,22 0-16,-22-1 0,0 22 0,21-21 15,-21 21-15,0-1 0,0 1 16,0 0-16,0 0 0,-21 21 31,21 21-31,-22 0 16,1 22-16,21-22 0,0 21 15,0-21-15,0 22 0,-21-1 0,21 0 16,0 1-16,0-22 0,-21 21 16,21 0-16,0 1 0,0-1 0,0-21 15,0 22-15,0-22 0,0 0 0,0 0 16,0 0-16,0 0 0,21-21 31,0 0-15,-21-21-16,0 0 0,21 0 0,-21 0 15,22 0-15</inkml:trace>
  <inkml:trace contextRef="#ctx0" brushRef="#br0" timeOffset="17287.66">3725 2942 0,'21'0'31,"1"0"-31,-1 0 16,0 0-16,0 0 0,0 0 16,22 0-16,-22 0 0,0 0 0,0 0 15,0 0-15,0-21 0,1 21 16,-1-21-16,0 21 0,0 0 0,0-21 16,0 21-16,1 0 15,-1-21-15</inkml:trace>
  <inkml:trace contextRef="#ctx0" brushRef="#br0" timeOffset="17635.46">5313 2858 0,'-21'-43'16,"-1"43"0,1 0-1,0 0 1,21 21-16,-21 1 0,21-1 16,0 0-16,-21 21 0,21-21 0,0 1 15,0-1-15,0 21 0,-21-21 0,21 0 16,-22 1-16,22-1 0,0 0 15,0 0-15,0 0 0,-21 0 16,21 1-16,0-1 16,21-21-1,1-21-15,-1-1 16,0 1-16</inkml:trace>
  <inkml:trace contextRef="#ctx0" brushRef="#br0" timeOffset="18051.22">5778 2858 0,'0'-22'0,"0"44"0,-21-44 31,0 22-15,0 0-16,0 0 0,0 0 0,-1 22 15,1-1-15,0 0 0,0-21 16,0 21-16,0 0 0,21 0 0,-22 1 15,22-1-15,0 0 16,0 0-16,22-21 16,-1 0-16,0 0 0,0 21 15,0-21-15,22 0 0,-22 0 16,0 0-16,0 0 0,21 21 0,-20-21 16,-1 0-16,0 0 0,0 22 0,0-1 31,-21 0-31,0 0 15,0 0-15,-21-21 16,0 21-16,0-21 0,0 0 0,-1 22 16,1-1-16,-21-21 0,21 0 15,0 0-15,-1 0 0,1 0 0,0 0 16,0 0-16,0 0 16,0-21-16,21-1 15,0 1-15,-22 0 0,22 0 0,-21 0 16</inkml:trace>
  <inkml:trace contextRef="#ctx0" brushRef="#br0" timeOffset="18255.73">5143 2540 0,'0'0'0,"-21"-21"16</inkml:trace>
  <inkml:trace contextRef="#ctx0" brushRef="#br0" timeOffset="22088.73">7853 2561 0,'21'-21'0,"0"21"15,-21-21-15,21-21 16,0 20-16,-21 1 0,22 0 16,-22 0-16,0 0 15,0 0-15,-22-1 16,1 22-16,0 0 0,0 0 0,0 0 15,-22 0-15,22 0 0,0 0 16,0 0-16,-21 0 0,20 22 0,1-1 16,-21 0-16,21 0 0,-22 21 15,22-20-15,0 20 0,-21 0 16,21 1-16,-1-1 0,1 0 16,0 1-16,0 20 0,21-21 0,0 1 0,-21-1 15,21 0-15,0-20 0,0 20 16,0 0-16,0 1 0,0-22 15,0 21-15,0 0 0,21-20 0,-21-1 16,21 0-16,0 0 0,0 0 16,1 0-16,-1-21 0,21 0 0,-21 0 15,0 0-15,22 0 0,-22 0 16,21 0-16,1 0 0,-1-21 0,-21 0 16,21 0-16,1 0 0,-1 0 15,0-22-15,1 22 0,-1 0 16,-21-21-16,22 20 0,-22 1 0,0 0 15,0 0-15,0 0 0,0 0 16,1-1-16,-22 1 0,0 0 0,-22 42 47,1-21-47,21 21 16,-21 1-16,0-1 0,0 0 15,21 0-15,0 0 0,-21 0 0,21 1 16,-22 20-16,22-21 0,0 0 15,0 0-15,0 1 0,0 20 16,22-21-16,-1 0 0,0 0 0,0-21 16,0 0-16,0 0 15,22 0-15,-22 0 0,21 0 0,-21 0 16,22-21-16,-1 0 0,0 0 16,1 0-16,-22 0 0,21-1 0,-21 1 15,22 0-15,-22-21 0,0 21 0,0-1 16,-21-20-16,0 21 0,0-21 15,0 20-15,0-20 0,0 0 16,0 21-16,-21-22 0,0 22 0,0 0 16,0 0-16,-1 0 0,-20-1 15,21 22-15,0 0 0,-22 0 0,22 0 16,0 0-16,-21 0 0,21 0 0,-22 22 16,22-1-16,-21 0 0,21 0 15,-22 0-15,22 22 0,0-22 16,21 0-16,0 21 0,0-21 15,0 22-15,0-22 0,0 0 0,0 21 16,0-20-16,0-1 0,21 0 0,0 0 16,0-21-16,22 21 0,-22-21 15,21 0-15,-21 0 0,22 0 0,-1 0 16,0 0-16,1-21 0,-1 21 0,0-21 16,1 0-16,-1 0 15,0-1-15,1 1 0,-1 0 0,-21 0 0,22 21 16,-22-21-16,0 0 0,-21-1 15,0 1-15,21 0 0,-21 0 16,-21 21 15,21 21-31,0 0 0,-21 0 0,0 1 16,21-1-16,-22 0 0,22 0 16,0 0-16,-21 0 0,0 1 0,21 20 15,-21-21-15,21 0 0,0 0 0,0 1 16,-21-1-16,21 0 0,0 0 15,0 0 1,0-42 0,21 21-1,-21-21-15,21 0 0,0 0 0,-21-1 16,21 1-16,1-21 0,-1 21 16,0-43-16,0 43 0,0 0 15,0-21-15,1 20 0,-1 1 16,0 0-16,0 0 0,0 21 0,-21-21 15,21 21-15,1 0 0,-1 0 0,0 0 32,-21 21-32,0 0 0,0 0 15,0 0-15,0 1 0,0-1 16,0 0-16,0 0 0,0 21 16,0-20-16,0-1 0,0 0 0,0 0 15,0 0-15,0 0 16,0 1-16,21-22 0,0 21 15,0-21-15,1 0 0,-1 0 16,0 0-16,0-21 0,0-1 16,0 1-16,1 21 0,-1-21 15,0 0-15,0 0 0,0-22 0,-21 22 16,21 0-16,1-21 0,-22 21 0,21-22 16,-21 1-16,0 0 0,21 20 15,-21-20-15,21-21 0,-21 41 0,0-41 16,0 42-16,0-22 15,0 1-15,0 21 0,0-21 0,0 20 16,0 1-16,0 0 16,0 42-1,-21 0 1,21 1-16,0 20 0,0 0 0,-21-21 16,21 22-16,0-1 0,-21 0 0,21 1 15,0-1-15,0 0 0,-22 1 16,22-22-16,0 21 0,-21-21 0,21 22 15,0-22-15,0 0 0,0 21 16,0-20-16,0-1 0,0 0 0,0 0 16,0 0-16,0 0 15,21-21 1,1 0-16,-1 0 0,0 0 16,0 0-16,0-21 15,0 0-15,1 21 0,-1-21 0,0 0 16,0 0-16,0-1 0,0 1 0,1 0 15,-1 0-15,0 0 0,-21 0 16,0-1-16,21 1 0,-21 0 0,0 0 16,0 42 15,0 0-15,-21 0-16,21 1 15,-21-22-15,21 21 0,0 0 0,0 0 16,0 0-16,0 0 0,0 1 15,0-1-15,0 0 0,0 0 0,21-21 16,0 21-16,0-21 0,0 0 16,1 21-16,-1-21 0,0 0 0,0 0 15,0 0-15,22 0 0,-22 0 0,0-21 16,0 0-16,0 21 0,0-21 16,1 0-16,-1 0 0,0-1 15,0 1-15,0 0 0,-21 0 0,0 0 16,21-22-16,1 22 0,-22 0 15,0 0-15,0 0 0,0 0 0,0 42 47,0 0-47,0 0 16,0 0-16,-22 0 0,22 1 16,-21-1-16,21 0 0,-21 0 0,21 0 15,-21 0-15,21 1 0,0-1 16,0 0-16,-21-21 0,21 21 15,0 0 1,0-42 0,0 0-1,21 0-15,-21 0 0,21-1 16,0 1-16,-21 0 0,21 0 0,1 0 16,-1 0-16,0-1 0,0 1 15,0 0-15,0 0 0,1 0 0,-1 21 16,0-21-16,0 21 0,0 21 31,-21 0-31,0 0 0,0 0 16,0 0-16,0 1 0,0-1 15,0 21-15,0-21 0,0 0 0,0 1 16,0-1-16,21 0 0,-21 0 0,0 0 16,22-21-16,-1 21 15,0 1-15,0-22 0,0 0 16,22 0-16,-22 0 0,0 0 15,0 0-15,0-22 0,22 22 0,-22-21 16,0 0-16,21 0 0,-21 0 0,1 0 16,-1-1-16,21 1 0,-21 0 15,0-21-15,1 21 0,-1-1 16,21-20-16,-42 21 16,21 21-16,-42 0 15,0 21 1,0 0-16,21 0 0,-21 1 15,-1-1-15,22 0 0,-21 0 16,21 21-16,-21-20 0,21 20 16,0 0-16,0-21 15,0 1-15,0-1 0,21 0 16,0-21-16,1 0 0,-1 0 16,21 0-16,-21 0 0,22 0 0,-22 0 15,21 0-15,0 0 0,1-21 0,-22 21 16,21-21-16,-21-1 0,1 1 15,20 0-15,-21 0 0,-21 0 0,21-22 16,0 22-16,-21 0 16,0-21-16,0 21 0,0-22 0,0 22 15,0 0-15,0-21 0,-21 20 0,0 1 16,0 0-16,0 0 0,-22 21 16,22 0-16,-21 0 0,0 0 0,-1 0 15,1 0-15,21 0 0,-22 21 16,22 0-16,-21 0 0,21 1 0,0-1 15,-1 42-15,22-42 0,0 1 16,0 20-16,0-21 0,0 0 16,0 0-16,22 1 0,-1-1 0,0 0 15,0 0-15,0 0 16,0-21-16,1 21 0,20-21 0,-21 0 16,21 0-16,-20 0 0,20 0 0,-21 0 15,21 0-15,1-21 0,-22 0 16,0 21-16,21-21 0,-20 0 0,-1 0 15,0-1-15,0 1 0,0 0 16,0 0-16,1 0 0,-22-22 16,21 22-16,-21 0 0,0 0 0,0 0 15,0 0-15,-21 21 32,21 21-32,0 0 15,-22 0-15,1 0 0,21 0 16,0 1-16,0 20 0,0-21 0,-21 0 15,21 0-15,0 1 0,0-1 16,0 21-16,0-21 0,0 0 16,0 1-16,21-1 0,0-21 15,1 0-15,-1 0 0,0 0 16,0 0-16,0 0 0,22-21 0,-22 21 16,0-22-16,0 1 0,0 0 15,0 0-15,1 0 0,-1 0 16,0-1-16,0 1 0,0-42 15,0 42-15,-21-1 0,22 1 0,-22 0 16,0 0 0,0 42 15,0 0-31,0 0 0,-22 1 16,22-1-16,0 0 0,0 0 15,-21 0-15,21 0 0,0 1 0,0-1 16,0 0-16,0 0 15,0 0-15,0 0 0,21 1 16,1-22-16,-1 0 0,0 0 0,0 0 16,0 0-16,0 0 0,1 0 15,-1 0-15,0 0 0,0 0 0,21-22 16,-20 22-16,-1-21 16,21 0-16,-21 21 0,22-21 0,-1 0 15,-21 0-15,21-1 0,-20 1 0,20-21 16,-21 21-16,0 0 0,0-1 15,1-20-15,-22 21 0,0 0 0,21 0 16,-21-1-16,0 1 0,0 0 16,0 0-16,-21 21 0,-1 0 0,1 0 15,0 0-15,0 0 16,0 0-16,21 21 0,-21 0 0,21 22 16,0-22-16,0 0 0,0 21 15,0-21-15,0 1 0,0-1 0,0 0 16,0 0-16,0 0 0,0 0 15,0 1-15,21-1 0,-21 0 16,21 0-16,-21 0 0,0 0 0,0 1 16,0-1-16,0 0 15,0 0-15,0 0 16,-21-21-16,0 0 0,-1 0 16,1 21-16,0-21 15,0 0-15,0 0 0,0 0 16,-1 0-16,1 0 0,0-21 15,0 0-15,0 21 0,0-21 16,-1 0-16</inkml:trace>
  <inkml:trace contextRef="#ctx0" brushRef="#br0" timeOffset="22359.57">10287 2413 0,'0'0'0,"-21"-21"16,0 21-16,21-21 15,-22 21-15,1 0 47,0 0-47,0 0 0,0 0 16,0 0-16,-1 0 0</inkml:trace>
  <inkml:trace contextRef="#ctx0" brushRef="#br0" timeOffset="22590.44">8848 2625 0,'-22'0'0,"44"0"0,-65 21 0,43 0 15,21-21 1,1 0-16,-1 0 16,21 0-16,0 0 0,1 0 15,20 0-15,1 0 0,-1 0 0,1 0 16,-1 0-16,1-21 0,-22 21 15,22 0-15,-1-21 0,-21 0 16,1 21-16,-1-22 0</inkml:trace>
  <inkml:trace contextRef="#ctx0" brushRef="#br0" timeOffset="23715.77">13398 2836 0,'0'0'0,"0"-21"15,0 0-15,0 0 16,0 0-16,0 0 0,0-1 0,0 1 15,22 0-15,-1 0 0,-21 0 16,21 21-16,0-21 0,0-1 16,0 22-16,1 0 0,-1 0 15,0 0-15,0 0 0,0 0 16,0 22-16,-21-1 0,22 0 0,-22 0 16,0 21-16,0 1 0,21-22 15,-21 21-15,0 1 0,0-22 0,0 21 16,0-21-16,0 22 0,0-22 0,0 0 15,0 0-15,0 0 0,0 0 16,0 1-16,0-1 16,0-42 15,0-1-31,0 1 16,0 0-16,0 0 0,21 0 15,-21 0-15,21-22 0,-21 22 0,21-21 16,0 21-16,-21-22 0,22 1 15,-1 0-15,0 20 0,0-20 0,0 0 16,0 21-16,1-1 0,-1 1 16,0 21-16,0 0 0,21 0 0,-20 0 15,-1 0-15,0 21 0,0 1 0,0 20 16,22-21-16,-43 21 0,21 1 16,0-22-16,-21 21 0,21 1 0,-21-22 15,0 21-15,0-21 0,0 22 16,0-22-16,0 0 0,0 0 15,0 0-15,0 0 0,-21-21 16,0 0 0,21-21-1,0 0-15,0 0 16,0 0-16,0 0 0,0-1 0,0 1 16,21-21-16,0 21 0,0-22 15,0 1-15,1 21 0,20-21 0,-21-1 16,21 22-16,-20-21 0,20 21 15,0-1-15,-21 22 0,22 0 0,-22 0 16,21 0-16,-21 22 0,1-1 0,-1 21 16,0-21-16,0 22 15,-21-1-15,0 0 0,0-21 0,0 43 16,0-22-16,0-21 0,0 1 16,0-1-16,0 0 0,0 0 15,-21 0-15,0-21 0,21 21 0,0-42 47,21 0-47,0 0 0</inkml:trace>
  <inkml:trace contextRef="#ctx0" brushRef="#br0" timeOffset="24116.03">14986 2858 0,'-21'0'15,"42"0"-15,-63 0 16,42 21-16,21-21 31,0-21-31,0 21 0,0-22 16,0 22-16,22-21 0,-22 0 0,0 21 16,21-21-16,-20 0 0,-1 0 0,0-1 15,0 1-15,-21 0 0,0 0 16,0 0-16,-42 21 15,21 0 1,-1 0-16,-20 21 0,0 0 0,21 0 16,-22 0-16,22 1 0,-21 20 15,21-21-15,-1 21 0,1-20 0,0-1 16,21 21-16,0-21 0,0 0 0,0 1 16,0-1-16,0 0 0,21 0 15,0-21-15,1 0 16,-1 0-16,21 0 0,-21 0 0,22 0 15,-22 0-15,21 0 0,0 0 0,-20 0 16,20-21-16,0 0 0,1 0 16,-1-1-16,-21 1 0,21 0 15,-20 0-15</inkml:trace>
  <inkml:trace contextRef="#ctx0" brushRef="#br0" timeOffset="24789.64">15579 2604 0,'0'0'0,"0"-22"0,0 44 31,-22-1-31,22 0 0,0 0 0,0 0 16,-21 22-16,21-22 0,-21 21 16,21-21-16,0 22 0,0-22 0,0 0 15,0 21-15,0-21 0,-21 1 16,21-1-16,0 0 0,-21 0 16,21 0-16,0 0 15,-21-21 1,21-21-1,0 0 1,0 0-16,0-21 0,0 20 16,0 1-16,0 0 0,0-21 15,21 21-15,0-22 0,-21 22 0,21-21 16,0 21-16,0-1 0,22-20 0,-22 21 16,0 0-16,0 21 0,0 0 15,1 0-15,-1 0 0,0 0 0,0 21 16,-21 0-16,21 21 15,0-20-15,1 20 0,-22 0 0,21-21 16,0 22-16,-21-1 0,0-21 16,21 22-16,-21-22 0,21 0 0,-21 0 15,0 0-15,0 0 0,0 1 0,0-44 47,0 1-31,0 0-16,0 0 0,0 0 0,21 0 15,-21-1-15,22-20 0,-22 21 16,21-21-16,0 20 0,0-20 0,0 0 16,0 21-16,1-22 0,-1 22 15,21 0-15,-21 0 0,22 0 16,-22-1-16,21 22 0,-21 0 0,22 0 16,-22 0-16,0 22 0,0-1 15,0 0-15,0 21 0,-21-21 0,0 22 16,0-1-16,0-21 0,0 22 15,0-22-15,0 21 0,0-21 0,-21 0 16,0 1-16,0-1 0,21 0 16,-21 0-16,0 0 0,-1 0 15,22-42 17,22 0-17,-1 0-15</inkml:trace>
  <inkml:trace contextRef="#ctx0" brushRef="#br0" timeOffset="25212.57">16870 2604 0,'0'0'0,"-21"0"16,-1 0 0,1 21-16,0 0 0,0 0 0,0 21 15,0-20-15,-1 20 0,-20-21 16,21 21-16,0-20 0,21 20 15,-21-21-15,21 0 0,-22 22 16,22-22-16,0 0 0,0 0 0,0 0 16,0 0-16,22-21 15,-1 0-15,0 22 0,0-22 0,21 0 16,-20 0-16,-1 0 0,21 0 0,-21 0 16,0-22-16,22 1 0,-22 21 15,0-21-15,0 0 0,0 0 0,1-22 16,-22 22-16,0-21 0,21 21 15,-21-22-15,0 1 0,0 21 0,0-21 16,0 20-16,-21 1 0,21 0 16,-22 0-16,1 0 0,0 21 15,-21 0-15,21 0 0,-1 21 0,-20 0 16,21-21-16,0 21 0,-22 0 16,22 22-16,0-22 0,21 0 0,0 0 15,0 0-15,0 1 0,0-1 16,0 0-16,21 0 0,0 0 15,1-21-15,-1 0 0,21 0 16,-21 0-16</inkml:trace>
  <inkml:trace contextRef="#ctx0" brushRef="#br0" timeOffset="25595.35">17124 2815 0,'0'0'0,"0"-21"15,0 0-15,21 0 16,-21 0-16,21-1 15,0 1-15,0 0 16,1 21-16,-1 0 0,0 0 0,21 0 16,-21 0-16,1 0 0,-1 0 15,21 21-15,-21 0 0,0 1 0,1-1 16,-22 0-16,0 21 0,0-21 16,0 1-16,0 20 0,0-21 0,0 0 15,0 0-15,0 22 0,0-22 0,0 0 16,-22 0-16,1-21 15,21 21-15,-21-21 16,21-21 0,0 0-1,0 0-15,0 0 16,0 0-16,0-1 0,21 1 0,0 0 16,1-21-16,-22 21 0,21-1 0,0 1 15,0 0-15,0 0 0,-21 0 16,21 0-16,1-1 0,-1 22 15,0-21-15,0 21 0,0 0 16,0 0-16,1-21 0,-1 21 0,0 0 16</inkml:trace>
  <inkml:trace contextRef="#ctx0" brushRef="#br0" timeOffset="26312.94">18119 2709 0,'-22'0'16,"44"0"-16,-65 22 0,22-1 16,21 0-16,-21-21 0,0 21 0,21 0 15,0 0-15,-21 1 16,21-1-16,0 0 0,0 0 16,0 0-16,0 0 0,0 1 0,0-1 15,0 0-15,0 0 16,21 0-16,0-21 0,0 0 15,0 0-15,0 0 0,1 0 16,-1 0-16,0 0 0,0 0 0,0-21 16,22 21-16,-22-21 0,0 0 15,0 0-15,0 21 0,0-43 0,-21 22 16,22 0-16,-1 0 0,-21-22 16,21 22-16,-21 0 0,21 0 0,0 0 15,-21 0-15,0-1 0,0 1 16,21 21-1,-21 21-15,0 1 16,0-1-16,0 0 0,-21 21 16,21-21-16,-21 22 0,0-22 0,21 21 15,-21 1-15,0-1 0,-1 0 16,1 22-16,21-22 0,-21 22 16,21-1-16,-21 1 0,21-1 0,0 1 15,0-1-15,0 1 0,0-1 16,-21 22-16,21-22 0,-21 1 0,21 20 0,0-20 15,-22 21-15,1-22 16,21 1-16,-21 20 0,0-41 0,21 20 16,0 1-16,-21-22 0,0 21 0,-1-20 15,22-1-15,0-21 0,-21 22 16,0-22-16,0 0 0,21 0 0,-21-21 16,0 0-16,-1 0 0,1 0 15,0-21-15,0-21 0,21 20 16,0-20-16,0 0 0,0-1 0,0-20 15,0-1-15,0 1 0,21-1 16,-21-20-16,21-1 0,22 0 0,-22 22 16,0-1-16,0 1 0,21-1 0,-20 1 15,-1 21-15,0-22 0,21 22 16,-21-1-16,1 1 0,-1 21 16,0-21-16,0 20 0,0-20 15,0 21-15,1-21 0,-22 20 0,21-20 16,0 21-16,0-21 0,-21 20 0</inkml:trace>
  <inkml:trace contextRef="#ctx0" brushRef="#br0" timeOffset="27889.14">20278 2180 0,'0'-21'0,"0"0"16,21 21-16,-21-21 16,21 0-16,-21-1 15,0 1-15,0 0 16,0 0-16,21 21 15,-21-21-15,0 42 47,-21 0-47,0 0 16,0 0-16,21 22 0,-22-22 16,1 21-16,0 1 0,0 20 0,21-21 15,-21 22-15,0-1 0,-1 1 16,1-1-16,0-20 0,21 20 0,-21-20 15,0-1-15,0 0 0,-1 1 16,1-1-16,0-21 0,0 21 16,0-20-16,0-1 0,-1 0 0,1 0 15,0 0-15,0 0 0,0-21 16,0 22-16,-1-22 0,1 0 0,0 0 16,0 0-1,0-22-15,21 1 0,0 0 16,0 0-16,0 0 0,0 0 15,0-22-15,0 1 0,0 0 0,21-1 16,0 1-16,-21-22 0,21 22 16,0 0-16,1-1 0,-1 1 0,0 0 15,0 21-15,0-1 0,0 1 16,1 0-16,-1 21 16,0 21-16,-21 0 15,21 22-15,-21-22 0,0 21 16,0-21-16,0 22 0,21-1 15,-21 0-15,0-20 0,0 20 0,21 0 16,-21-21-16,0 1 0,0-1 16,0 0-16,0 0 0,22 0 0,-22 0 15,21 1-15,0-1 16,0-21-16,0 0 16,0 0-16,1 0 0,-1 0 0,0 0 15,0-21-15,0-1 16,0 22-16,22-21 0,-22 0 0,0 0 15,21 0-15,-20-22 0,-1 22 16,21-21-16,-21 0 0,0 20 0,1-20 16,-1 0-16,0-1 0,0 1 15,-21 21-15,0 0 0,21 0 0,-21-1 16,0 1-16,21 21 0,-42 21 31,0 1-31,0 20 16,21-21-16,-21 21 0,0 1 0,-1-22 15,22 21-15,0 1 0,0-22 16,-21 21-16,21-21 0,0 22 16,0-22-16,0 0 0,0 0 0,0 0 15,0 0-15,0 1 16,21-22-16,1 0 16,-1 0-16,0 0 0,0 0 15,21 0-15,-20 0 0,20-22 0,-21 22 16,21-21-16,-20 0 0,20 0 15,-21 0-15,0-22 0,0 22 0,1-21 16,-1 0-16,-21-1 0,21 1 0,-21-22 16,0 22-16,0 0 0,0-1 15,0 1-15,-21 21 0,0-21 0,-1 20 16,1 1-16,0 0 16,0 21-16,0 0 0,0 0 0,-1 0 15,1 0-15,0 0 0,0 0 16,0 21-16,0-21 0,-1 43 0,1-22 15,0 21-15,21-21 0,-21 22 16,21-1-16,0 0 0,0 1 0,0-22 16,0 21-16,0-21 0,0 0 15,21 1-15,0-1 0,0 0 0,1-21 16,-1 0-16,21 0 0</inkml:trace>
  <inkml:trace contextRef="#ctx0" brushRef="#br0" timeOffset="28215.36">21463 2477 0,'0'0'0,"0"-22"0,0 1 16,0 0-16,0 0 16,-21 21-16,0 0 15,-1 0-15,1 0 0,0 0 16,0 0-16,0 21 0,0 0 0,-1 22 15,1-22-15,0 21 0,21 0 16,-21-20-16,0 20 0,0 0 16,21 1-16,0-22 0,0 21 15,0-21-15,0 22 0,0-22 0,0 0 16,0 0-16,0 0 0,0 0 16,0 1-16,21-22 0,0 0 15,0 0-15,0 0 0,0 0 16,22 0-16,-22 0 0,21 0 0,1 0 15,-1 0-15,0 0 0,1 0 0,-1-22 16,0 1-16</inkml:trace>
  <inkml:trace contextRef="#ctx0" brushRef="#br0" timeOffset="29003.81">22013 2709 0,'0'0'0,"0"-21"0,0 0 15,0-21-15,0 21 16,0-1-16,0 1 0,-21 0 15,0 21-15,0 0 0,0 0 0,-1 0 16,1 0-16,0 21 0,-21 0 16,21 1-16,-22-1 0,22 0 0,0 0 15,0 21-15,0-20 0,-1-1 16,22 21-16,-21-21 0,21 0 0,0 22 16,0-22-16,0 0 0,0 0 15,0 0-15,21-21 16,1 22-16,-1-22 15,0 0-15,0 0 16,0 0-16,0-22 0,1 1 0,-1 21 16,0-21-16,0 0 0,0 0 15,0 0-15,1-1 0,20 1 0,-21 0 16,0-21-16,0 21 0,-21-1 16,22 1-16,-1 0 0,-21 0 0,0 0 15,0 42 1,0 0-1,0 21-15,0-20 0,0-1 16,0 0-16,-21 0 0,21 0 0,0 0 16,0 1-16,0-1 0,0 0 15,0 0-15,0 0 16,21-21-16,0 0 0,0 0 16,0 0-16,0 0 0,22 0 15,-22 0-15,0 0 0,0 0 0,0-21 16,1 21-16,-1-21 0,0 0 15,21 0-15,-21-22 0,1 22 0,-1-21 16,0-1-16,0 1 0,21-21 16,-20 20-16,-1 1 0,0 0 0,21-1 15,-21 1-15,1 0 0,-22 20 16,21 1-16,-21 0 0,21 0 0,-21 0 16,0 0-16,0-1 15,-21 22 16,0 22-15,-1-1-16,1 21 0,0-21 0,0 22 16,0-1-16,0 0 0,-1 22 15,1-22-15,21 0 0,-21 22 0,0-22 16,0 1-16,21-1 0,-21-21 16,21 21-16,0-20 0,0 20 0,0-21 15,0 0-15,0 0 0,0 1 16,0-1-16,0 0 15,21-21 1,0 0 0,0 0-16,0 0 0,0-21 0,1 0 15,20-1-15,0 22 0,1-21 16</inkml:trace>
  <inkml:trace contextRef="#ctx0" brushRef="#br0" timeOffset="29259.79">23156 2625 0,'0'0'0,"-21"0"32,0 21-17,0-21-15,0 21 0,-1 0 16,22 0-16,-21 1 0,0 20 16,0-21-16,0 0 0,0 22 0,21-22 15,0 0-15,-22 0 0,22 0 16,-21 0-16,21 1 0,0-1 15,0 0 1,21-21 0,1 0-16,-1 0 0,21 0 0,-21-21 15,0 21-15,22-21 0,-1-1 16,-21 1-16</inkml:trace>
  <inkml:trace contextRef="#ctx0" brushRef="#br0" timeOffset="30031.17">23495 2646 0,'0'0'0,"-21"0"32,0 21-32,-1-21 0,22 21 15,-21 0-15,0 1 0,21-1 16,-21 0-16,0 0 0,0 0 0,21 0 16,0 1-16,-22-1 0,1 0 15,21 0-15,0 0 0,0 0 16,0 1-16,0-1 15,21-21 1,1 0 0,-1 0-16,0 0 15,0-21-15,0-1 16,-21 1-16,21-21 16,-21 21-16,22 0 0,-22-1 0,0-20 15,0 21-15,0 0 0,21 0 16,-21-22-16,21 22 0,-21 0 15,21 0-15,-21 0 0,21 21 16,0-22-16,1 22 0,-1 0 16,0 0-16,0 0 15,0 0-15,-21 22 16,21-1-16,-21 0 0,22 0 16,-22 0-16,0 22 0,0-22 0,0 0 15,0 21-15,0-21 0,-22 1 16,22 20-16,-21-21 0,0 0 0,21 0 15,0 1-15,0-1 0,-21-21 16,21 21-16,-21 0 16,21-42 31,0 0-47,0 0 15,21-1-15,0 1 0,-21 0 16,21-21-16,0 21 0,1-22 15,-1 22-15,0-21 0,21-1 0,-21 22 16,22-21-16,-22 21 0,0 0 16,21-1-16,-20 22 0,20 0 0,-21 0 15,21 0-15,1 0 0,-1 22 16,-21-1-16,0 0 0,1 21 0,-22-21 16,0 22-16,0-1 0,0-21 15,0 22-15,0-22 0,-22 21 0,1-21 16,0 0-16,0 1 15,0-1-15,21 0 0,-21-21 0,-1 21 16,1 0-16,0-21 16,0 0-16,0 0 15,21-21 17,0 0-32,0 0 0,0 0 0</inkml:trace>
  <inkml:trace contextRef="#ctx0" brushRef="#br0" timeOffset="30247.05">23791 2286 0,'-21'0'0,"42"0"0,-63 0 16,21-21-16,0 21 0,-1 0 15,1 0-15,0 0 16,0 0 15,21 21-31,-21-21 16,0 21-16,-1-21 15,1 0-15</inkml:trace>
  <inkml:trace contextRef="#ctx0" brushRef="#br0" timeOffset="30427.46">22648 2413 0,'0'0'0,"-21"21"0,-21-21 16,21 0-16,63 0 31,-21 0-15,21 0-16,1 0 0,20 0 0,-20 0 16,20 0-16,-21 0 0,1 0 15,-1 0-15,-21 0 0,22 0 0</inkml:trace>
  <inkml:trace contextRef="#ctx0" brushRef="#br0" timeOffset="31735.71">1503 4487 0,'0'0'0,"-21"0"0,21-21 0,-22 0 0,1 0 15,0 0-15,21 0 16,0-1-16,0 1 0,0 0 16,0 42 15,0 0-31,0 22 15,0-1-15,0-21 0,0 22 16,0-1-16,0 21 0,0-20 0,0 20 16,0-20-16,-21 20 0,0-21 15,21 1-15,-21-1 0,21 0 16,0-20-16,0 20 0,0-21 16,0 0-16,0-42 31,21 21-31,0-21 0,0-21 15,0 20-15,0-20 0,1 21 0,-1-21 16,0-1-16,0 1 0,0 0 16,0-1-16,1 1 0,-1 21 15,21-22-15,-21 22 0,0 0 0,1 0 16,-1 21-16,0 0 16,0 21-16,-21 0 15,0 22-15,0-22 0,0 21 16,0 0-16,0-20 0,0 20 15,21 0-15,-21 1 0,0-1 16,21-21-16,-21 21 0,22-20 0,-22-1 16,21 0-16,0 0 0,0-21 15,0 0-15,0 0 0,1 0 16,20 0-16,-21-21 0,0 0 16,0 0-16,22-1 0,-22-20 0,21 21 15,-21-21-15,1-1 0,20 22 16,-21-21-16,0-1 0,0 1 0,1 0 15,-22-1-15,0 1 0,0 0 16,0-1-16,-22 22 0,1-21 0,0 21 16,-21-22-16,21 22 15,-22 21-15,22-21 0,0 21 0,-21 0 16,20 0-16,1 0 0,0 0 16,0 21-16,0 0 0,0-21 15,-1 22-15,1-1 0,21 0 0,0 0 16,0 0-16,0 0 15,0 1-15,21-1 0,1-21 16,20 0-16,0 0 0,1 0 16,-1 0-16,0-21 0,1-1 0</inkml:trace>
  <inkml:trace contextRef="#ctx0" brushRef="#br0" timeOffset="32459.29">2815 4128 0,'0'-43'0,"0"86"0,0-107 15,-21 43-15,0 0 0,0 21 16,21-21-16,-22 21 0,1 0 0,0 0 16,0 0-16,0 21 15,0 0-15,21 21 0,0 1 0,0-1 16,0 0-16,0 1 0,0-1 16,0 21-16,0-20 0,0-1 0,0 22 15,0-22-15,0 0 0,0 1 16,0-1-16,0 0 0,0 1 0,0-1 15,0 0-15,0-21 16,0 1-16,0 20 0,0-21 16,0 0-16,21-42 31,-21 0-31,0 0 0,21 0 16,0-1-16,-21-20 0,21 21 0,-21-21 15,21 20-15,-21-20 0,22 0 16,-1 21-16,0-22 0,0 1 15,0 21-15,0 0 0,1-22 16,-1 22-16,0 21 0,0 0 0,0 0 16,0 0-16,1 0 0,-1 0 15,0 21-15,-21 0 0,0 1 0,0 20 16,0-21-16,0 0 0,0 22 16,0-22-16,0 21 0,0 0 0,0-20 15,0 20-15,0-21 0,0 0 16,0 0-16,0 1 0,0-1 0,21-21 15,0 0-15,0 0 16,1 0-16,-1 0 0,0 0 0,0-21 16,0-1-16,0 22 0,1-21 15,20-21-15,-21 21 0,0 0 16,0-1-16,22 1 0,-22 0 0,0-21 0,-21 21 16,21-1-16,-21 1 0,21 0 15,-21 0-15,0 0 0,0 42 47,-21 0-47,21 0 16,-21 22-16,21-22 0,0 0 0,0 0 15,0 21-15,0-20 0,0-1 16,0 0-16,0 0 0,0 0 0,0 0 16,0 1-16,21-22 15,0 0 1,-21-22-16,0 1 15,22 0-15,-22 0 0,21 0 16,-21 0-16</inkml:trace>
  <inkml:trace contextRef="#ctx0" brushRef="#br0" timeOffset="32639.19">3556 4318 0,'0'-21'15,"0"42"-15,-21-42 0,21 0 16,-21 21-1,-1 21 1,22 0 0,0 0-16,0 0 15,22-21 1,-22 22-16,21-22 0,0 0 0</inkml:trace>
  <inkml:trace contextRef="#ctx0" brushRef="#br0" timeOffset="32949.01">4191 4360 0,'-21'0'32,"0"0"-32,-1 0 0,1 0 0,21 22 15,-21-1-15,0 0 0,0 0 16,0 0-16,-1 0 0,1 22 15,21-22-15,0 21 0,-21-21 0,21 22 0,0-22 16,0 21-16,0-21 0,0 22 16,0-22-16,21 0 0,0 0 0,1 0 15,-1 1-15,0-22 0,0 0 16,0 0-16,22 0 0,-22 0 0,21 0 16,-21 0-16,22 0 0,-22-22 15,21 1-15,0 0 0,-20 0 0,20-21 16,0 20-16,1-20 15,-22 21-15,21-21 0</inkml:trace>
  <inkml:trace contextRef="#ctx0" brushRef="#br0" timeOffset="33379.76">4699 4276 0,'0'-43'0,"0"86"0,0-128 0,0 64 0,0 0 16,-21 21 0,0 0-16,21 21 0,0 21 15,0-21-15,0 22 0,0-22 16,0 21-16,0 1 0,0-1 0,0 0 15,0-21-15,0 22 0,0-1 16,0-21-16,0 0 0,0 22 0,0-22 16,0 0-16,0 0 15,0 0 1,0-42 0,0 0-1,0 0-15,0 0 0,0-22 16,0 22-16,0 0 15,0 0-15,21-21 0,0 20 0,0-20 16,0 21-16,22-21 0,-22 20 16,21 1-16,0 21 0,-20-21 0,20 21 15,0 0-15,-21 0 0,22 21 0,-22-21 16,0 21-16,0 22 16,0-22-16,-21 0 0,0 21 0,22-20 15,-22-1-15,0 21 0,0-21 16,0 0-16,0 22 0,-22-1 15,22-21-15,-42 64 16,21-85 0,21-21-1</inkml:trace>
  <inkml:trace contextRef="#ctx0" brushRef="#br0" timeOffset="34624.05">6498 4318 0,'0'0'0,"21"-21"0,-21 0 16,21 0-1,-21-1-15,0 1 0,0 0 16,0 0-16,0 0 16,-21 0-16,0 21 15,0 0-15,0 0 0,0 0 16,-1 0-16,1 0 0,0 0 15,0 21-15,0 0 0,0 0 0,-1 21 16,1-20-16,21 20 0,-21 0 16,21 1-16,-21-1 0,21 0 0,0 1 15,0 20-15,0-21 0,0-20 16,0 20-16,0-21 0,0 0 16,21 0-16,0 1 0,-21-1 0,21 0 15,1-21-15,-1 0 16,21 21-16,-21-21 0,0 0 0,22 0 0,-22 0 15,21 0-15,1-21 0,-1 21 16,0-21-16,1 0 0,20-1 16,-21 1-16,1 0 0,-1 0 0,0 0 15,1 0-15,-22-1 0</inkml:trace>
  <inkml:trace contextRef="#ctx0" brushRef="#br0" timeOffset="35551.51">7197 4403 0,'0'-21'0,"0"42"0,0-64 16,0 22-16,-22 21 0,1 0 15,0 0-15,0 0 0,0 0 16,0 0-16,-1 0 0,1 0 0,-21 21 16,21 1-16,-22-1 0,22 0 15,0 0-15,-21 0 0,21 0 0,-1 22 16,1-22-16,0 0 0,21 0 16,0 22-16,0-22 0,0 0 15,0 0-15,0 0 0,0 0 16,21-21-1,0 0-15,1 0 0,-1 0 0,21 0 16,-21 0-16,0-21 0,22 21 16,-22-21-16,21 0 0,-21 0 0,1 0 15,20-1-15,-21 1 0,0 0 0,0 0 16,1 0-16,-1 0 0,-21-22 16,0 22-16,0 0 0,0 0 0,0 0 15,0-1-15,0 44 31,0-1-31,0 0 16,0 0-16,-21 0 0,21 22 16,-22-22-16,22 0 0,0 21 0,0-21 15,0 1-15,0-1 0,0 0 16,0 0-16,0 0 0,22 0 16,-1-21-16,0 0 0,0 0 15,0 0-15,0 0 0,1 0 0,-1-21 16,0 21-16,0-21 0,0 21 0,0-21 15,1 0-15,-1 0 0,0-1 16,0 1-16,0 0 0,0-21 16,1 21-16,-22-1 0,0 1 0,0-21 15,0 21-15,0 0 16,0-1-16,0 44 31,0-1-31,0 0 0,0 0 0,0 0 16,0 0-16,0 1 0,0 20 0,0-21 15,0 0-15,0 0 0,0 1 16,0-1-16,-22 0 0,22 0 0,0 0 16,-21 0-16,21 1 15,0-44 32,0 1-47,0 0 0,0 0 16,0 0-16,0 0 0,0-1 15,0 1-15,21 0 0,1-21 0,-1 21 16,0-22-16,0 22 0,0-21 0,22 21 16,-22-22-16,21 22 0,0 0 15,1 0-15,-1 21 0,0 0 0,1 0 16,-1 0-16,-21 21 0,0 0 16,22 0-16,-22 0 0,0 1 0,-21 20 15,0-21-15,21 0 0,-21 22 16,0-22-16,0 0 0,0 0 0,0 0 15,0 0-15,0 1 0,0-1 16,0 0-16,-21 0 0,21 0 16,0 0-16,0 1 0,-21-22 15,21-22 17,0 1-17,0 0-15,0 0 0,21 21 16</inkml:trace>
  <inkml:trace contextRef="#ctx0" brushRef="#br0" timeOffset="39949.26">9059 4636 0,'0'21'15,"21"-21"48,1-21-63,-22-1 15,21 22-15,-21-21 0,0 0 0,21 0 16,0 21-16,-21-21 0,0 0 0,21-22 16,-21 22-16,21 0 15,-21 0-15,22-22 0,-22 22 0,0-21 16,0 21-16,0-22 0,0 22 15,0 0-15,0 0 0,0 0 0,0 0 16,0-1-16,0 44 31,0-1-31,0 0 16,0 21-16,0-21 0,0 22 16,0-1-16,0 0 0,0-20 0,0 20 15,0 0-15,0-21 0,0 22 16,0-22-16,0 0 0,0 21 0,0-20 15,0-1-15,0 0 16,21 0-16,0-21 0,0 0 16,0 0-16,0 0 0,1 0 15,-1 0-15,0 0 0,0-21 16,0 0-16,0 21 0,1-21 0,20-1 16,-21 1-16,0 0 0,0 0 0,1-21 15,-1 20-15,0-20 16,-21 21-16,21-21 0,-21 20 0,0-20 15,21 0-15,-21 21 0,0-22 0,0 22 16,0 0-16,0 0 0,0 0 16,0-1-16,-21 44 31,0-1-31,0 0 0,21 21 0,0-21 16,-21 22-16,21-1 0,-22 0 15,22-20-15,0 20 0,0 0 0,0-21 16,0 22-16,0-22 0,0 21 0,0-21 15,0 1-15,0-1 0,22 0 16,-1-21-16,0 21 0,0-21 0,0 0 16,64 0-16,-64 0 15,21 0-15,1 0 0,-1-21 16,0 21-16,1-21 0,-1 0 0,0-1 16,1 1-16,-22 0 0,21 0 0,1 0 15,-22-22-15,0 22 0,0 0 16,0-21-16,0-1 0,1 22 0,-22-21 15,0 21-15,0-22 0,0 22 16,-22 21 0,1 21-1,21 1-15,0-1 0,0 21 0,0-21 16,0 0-16,0 22 0,0-22 16,0 0-16,0 21 0,0-20 0,0-1 15,21 0-15,-21 0 0,22 0 16,-1 0-16,-21 1 15,0-1-15,0 0 16,-21-21 15,-1 0-31,1-21 16,0 21-16,21-21 0,-21 21 0,0-22 16,0 22-1,21 22 16,0-1-15,0 0 0,21-21-16,0 21 15,0-21-15,0 0 0,0 0 0,1 0 16,-1 0-16,0 0 0,0 0 0,0 0 16,0 0-16,22 0 0,-22-21 15,0 21-15,21-21 0,-20 0 0,-1-1 16,21 1-16,-21 0 0,0 0 15,1 0-15,-1-22 0,0 22 0,0-21 16,0 21-16,0-22 0,-21 22 16,22-21-16,-22 21 0,0 0 0,0-1 15,0 1-15,-22 0 16,1 21-16,0 0 0,0 21 16,0 0-16,0 1 15,21-1-15,0 21 0,-22 22 16,22-43-16,0 21 0,0-21 15,0 0-15,0 22 0,0-22 0,0 0 16,0 0-16,22 0 0,-22 1 16,21-1-16,0-21 0,0 0 15,-21 21-15,42-21 0,-20 0 16,-1 0-16,21 0 0,0 0 0,1 0 16,-1 0-16,0 0 0,1 0 0,-1 0 15,0-21-15,1 0 0,-1-1 16,43 1-16,-43 0 15,-21 0-15,22 0 0</inkml:trace>
  <inkml:trace contextRef="#ctx0" brushRef="#br0" timeOffset="40444.29">11663 4276 0,'0'-21'0,"0"42"16,-21-42-16,-1 21 16,1 0-16,0 0 0,0 0 0,0 0 15,0 0-15,-1 0 0,1 21 16,0 0-16,0 0 0,0 0 0,0 0 15,-1 1-15,1 20 0,0-21 16,21 0-16,-21 0 0,21 22 0,0-22 16,0 0-16,0 0 0,0 0 15,0 1-15,21-22 0,0 21 16,0-21-16,1 0 16,-1 0-16,0 0 0,0 0 0,0 0 15,0-21-15,1-1 0,-1 1 0,-21 0 16,21 0-16,0 0 0,0 0 15,0-22-15,-21 1 0,22 0 0,-1-1 16,-21-20-16,21-1 0,-21 1 16,0 20-16,21-20 0,-21 21 0,0-1 15,0 1-15,0 21 0,0 0 16,0-1-16,0 1 0,0 42 31,0 1-31,-21-1 0,0 21 16,21 0-16,0 1 0,0 20 15,0-20-15,-21 20 0,21-21 0,0 22 16,0-22-16,0 1 0,0-1 16,0 0-16,0 1 0,0-22 0,21 21 15,-21-21-15,21 0 0,0 1 16,0-1-16,0-21 0,1 21 0,-1-21 16,0 0-16,21 0 0,-21 0 15,1 0-15,20 0 0,-21-21 16,21 0-16,1-1 0,-1 1 15,0 0-15</inkml:trace>
  <inkml:trace contextRef="#ctx0" brushRef="#br0" timeOffset="40743.39">13229 3852 0,'0'-21'16,"0"42"-16,0-63 0,-21 42 31,0 21-31,21 0 0,-21 1 16,21 20-16,-22 0 0,22 1 15,-21-1-15,21 21 0,0-20 16,0-1-16,0 22 0,-21-22 0,21 0 16,0 1-16,0-22 0,0 21 15,0-21-15,0 22 0,0-22 0,0 0 16,0 0-16,0 0 0,0-42 47,0 0-32,0 0-15</inkml:trace>
  <inkml:trace contextRef="#ctx0" brushRef="#br0" timeOffset="41250.81">12848 4318 0,'0'0'16,"-21"0"-16,42 0 31,0-21-31,0 21 16,1 0-16,20-21 0,0 21 15,1 0-15,-1-21 0,21-1 0,-20 22 16,-1-21-16,0 0 0,1 21 0,-1-21 16,-21 0-16,22 21 0,-22-21 15,21 21-15,-42-22 0,21 22 0,0 0 16,-21 22 15,0-1-31,-21 0 0,21 0 16,-21 0-16,0 22 0,0-22 0,21 21 15,0-21-15,-21 22 0,21-22 0,-22 21 16,22-21-16,0 0 0,0 1 16,0-1-16,0 0 0,0 0 0,0 0 15,22-21-15,-1 0 0,0 21 16,0-21-16,0 0 0,0 0 0,1 0 15,20 0-15,-21 0 0,0-21 0,0 21 16,22-21-16,-22 0 16,0 0-16,0 0 0,0-1 0,1 1 15,-1-21-15,-21 21 0,0-22 0,21 1 16,-21 0-16,0-1 0,0 22 16,0-21-16,0 0 0,0 20 0,-21 1 15,0 0-15,-1 0 0,1 21 16,0 0-16,0 0 0,0 0 15,0 0-15,-1 0 0,1 0 16,0 21-16,0 0 0,0-21 0,0 21 16,-1-21-16,22 22 15</inkml:trace>
  <inkml:trace contextRef="#ctx0" brushRef="#br0" timeOffset="42791.47">15346 4445 0,'21'0'0,"21"0"15,-21 0 1,1 0-16,-1-21 0,-21 0 0,21 21 15,0-21-15,0-1 0,0-20 0,1 21 16,-1 0-16,0-22 0,0 1 16,0 0-16,0 21 0,1-22 0,-22 1 15,0 21-15,0-22 0,0 22 16,0 0-16,-22 21 16,1 0-1,0 0-15,0 21 0,0 0 16,0-21-16,-1 43 0,22-22 0,-21 0 15,21 21-15,0-20 0,0 20 16,0-21-16,21 0 0,1 22 0,-1-22 16,0 21-16,-21-21 0,21 0 15,0 1-15,0-1 0,1 0 16,-22 0-16,0 0 0,21-21 0,-21 21 16,0 1-16,-21-22 31,-1 0-31,1 0 0,0 0 15,0 0-15,0 0 0,0-22 16,-1 22-16,1 0 16,42 22 31,1-22-47,-1 0 0,0 21 0,0-21 15,0 0-15,0 0 0,22 21 0,-22-21 16,0 0-16,21 0 15,-20 0-15,20 0 0,0 0 0,-21 0 16,22-21-16,-1 21 0,-21-21 0,22-1 16,-1 1-16,-21 0 0,0 0 15,22 0-15,-22-22 0,0 22 0,0-21 16,0 0-16,0-1 0,-21-20 16,0 20-16,22 1 0,-22 0 0,0-1 15,0 1-15,0 0 0,0-1 16,0 22-16,0 0 0,0 0 0,0 0 15,0 0-15,-22 42 16,1-21 0,21 42-16,0-21 0,-21 0 0,0 22 15,21-1-15,0 0 16,0 1-16,-21-1 0,21 22 0,-21-22 0,21 0 16,0 22-16,0-22 15,0 0-15,0-20 0,0-1 16,0 21-16,0-21 0,21-21 0,-21 21 15,21 1-15,0-22 0,0 0 16,0 0-16,1 0 0,41 0 16,-42 0-16,0 0 0,22 0 0,-22-22 15,0 1-15,21 21 0,-20-21 16,-1 0-16,0 0 0,0 0 0,0-22 16,0 22-16,1 0 0,-1-21 15,-21 20-15,0 1 0,21-21 16,-21 21-16,0 42 31,0 0-31,0 0 16,-21 0-16,21 1 0,0 20 15,0-21-15,0 0 0,-21 0 0,21 1 16,0-1-16,0 0 0,0 0 16,0 0-16,0 0 0,0 1 15,21-22-15,0 0 0,0 0 16,0 0-16,0 0 0,1 0 15,-1 0-15,0 0 0,0 0 0,21-22 16,-20 22-16,-1-21 0,0 0 16,21 0-16,-21 0 0,1 0 15,-1-22-15,0 22 0,-21-21 0,0-1 16,0 1-16,0 0 0,0 21 16,0-22-16,0 1 0,0 21 0,-21 0 15,0-1-15,-1 1 0,-20 21 16,21 0-16,0 0 0,-22 0 0,22 21 15,0 1-15,0-1 0,0 0 0,0 0 16,-1 21-16,22 1 0,-21-22 16,21 21-16,0-21 0,0 22 0,0-22 15,0 0-15,0 0 16,0 0-16,21 1 0,-21-1 0,22-21 16,-1 0-16,0 0 0,0 0 0,0 0 15,0 0-15</inkml:trace>
  <inkml:trace contextRef="#ctx0" brushRef="#br0" timeOffset="43199.75">17462 4170 0,'0'0'16,"0"-21"-16,0 0 16,0-1-16,22 1 15,-1 21 1,0 0-16,0-21 0,0 21 15,0 0-15,1 0 16,-1 0-16,0 0 0,0 21 0,0 0 16,0 1-16,-21-1 0,0 0 15,0 21-15,22-21 0,-22 22 0,0-22 16,0 0-16,0 21 0,0-20 0,0-1 16,0 0-16,0 0 0,0 0 15,0 0-15,0 1 0,0-44 47,0 1-31,0 0-16,0 0 15,21 0-15,-21 0 0,21-22 0,0 22 16,-21 0-16,21-21 0,0 20 16,1-20-16,-22 21 0,21 0 0,0 0 15,0-1-15,0 1 0,0 21 16,1-21-16,-1 21 0,0 0 0,0 0 15,21 0-15,-20 0 0</inkml:trace>
  <inkml:trace contextRef="#ctx0" brushRef="#br0" timeOffset="43615.52">18288 4339 0,'0'0'0,"0"21"16,21-21-1,0 0 1,0-21-16,1 0 0,-1 21 16,0-21-16,0 0 0,0 0 0,0 21 15,22-22-15,-22-20 0,0 21 16,0 0-16,0 0 0,-21-22 16,0 22-16,0 0 0,0 0 15,0 0-15,-21 21 0,0 0 16,0 0-16,-21 21 0,20 0 15,-20 0-15,21 21 0,-21-20 16,20 20-16,1-21 0,0 21 0,0 1 16,21-22-16,0 21 0,0-21 15,0 22-15,0-22 0,0 0 0,0 0 16,21 0-16,0 1 0,0-1 16,1-21-16,20 0 0,-21 21 0,21-21 15,1 0-15,-22 0 0,21 0 0,1 0 16,-1 0-16,0-21 0,1 21 15,-22-21-15,21-1 0,43-20 16,-43 21-16,-21 0 16,22-22-16,-22 22 0,0-21 0,-21 0 15,0 20-15</inkml:trace>
  <inkml:trace contextRef="#ctx0" brushRef="#br0" timeOffset="43911.35">16595 3895 0,'0'0'0,"0"21"15,21-21 1,21 0-16,-21 0 0,22 0 15,-1 0-15,0-21 0,22 21 0,-22 0 16,0-21-16,1 21 0,20-22 0,-20 22 16,-1 0-16,0-21 0,1 21 15,-1-21-15,0 21 0,-21 0 16,1 0-16,-1 0 0,-21-21 16,-21 21-1</inkml:trace>
  <inkml:trace contextRef="#ctx0" brushRef="#br0" timeOffset="46628">762 6223 0,'0'0'16,"-64"42"15,64-20-15,22-22-1,-1 0-15,0 0 16,0-22-16,21 22 0,-20-21 15,20 0-15,0 0 0,1 21 16,-1-42-16,0 20 0,1 1 0,-1 0 16,0-21-16,1 21 0,-1-22 15,-21 1-15,21 21 0,-20-22 16,-22 1-16,0 0 0,0-1 16,0 1-16,0 0 0,-22-1 15,22 22-15,-21-21 0,0 21 0,0 0 16,0-1-16,-22 22 0,22 0 15,0 0-15,0 0 0,0 22 0,0 20 16,21 0-16,0 1 0,-22-1 16,22 21-16,0 1 0,0-1 15,0 1-15,0-22 0,0 22 0,0-22 16,0 22-16,0-22 0,0 0 16,0 1-16,0-1 0,0-21 15,0 21-15,0-20 0,0-1 16,0 0-16,0-42 31,22 0-15,-22-1-16,0 1 0,21 0 0,-21-21 15,21 21-15,-21-1 0,21-20 16,0 21-16,0 0 0,1-22 16,-1 22-16,21 0 0,-21 0 0,0 0 15,1 21-15,-1 0 16,0 0-16,0 0 0,0 0 0,0 0 15,-21 21-15,22 0 0,-22 0 16,0 0-16,21 1 0,0-1 16,-21 21-16,21-21 0,-21 0 15,0 22-15,21-22 0,0 0 16,1 0-16,-22 0 0,21 1 0,0-1 16,0-21-16,0 0 0,0 0 15,1 0-15,-1 0 0,0-21 0,21-1 16,-21 22-16,1-21 0,-1 0 15,21 0-15,-21 0 0,0-22 0,1 22 16,-1 0-16,-21 0 0,21-21 16,-21 20-16,21-20 0,-21 21 0,0 0 15,0 0-15,0-1 0,0 1 16,0 0-16,0 42 31,0 0-15,0 1-16,0-1 0,0 0 15,0 0-15,0 21 0,0-20 0,0-1 16,0 0-16,0 21 0,0-21 16,0 1-16,0-1 0,0 0 15,0 0-15,0 0 16,21-21-16,0 0 0,1-21 16,-1 0-16,0 21 0,21-21 15,-21 0-15,1-1 0,-1 1 0,21 0 16,-21 0-16,-21-21 15,21 20-15,-21 1 0,0 0 0,0 0 16,0-21-16,0 20 0,-21 1 16,0 0-16,-21 0 0,21 21 15,-1 0-15,1 0 0,0 0 16,0 0-16,0 0 0,0 0 0,-1 21 16,1-21-16,21 21 15,21-21 16,22 0-31,-22 0 0,21 0 16,-21-21-16,22 21 0,-1-21 16,0 21-16,1 0 0,-1-21 15,-21 21-15,22-21 0,-1 21 0,-21 0 16,21 0-16,-20 0 0,20 0 16,-21 21-16,0 0 0,0 0 0,-21 0 15,0 0-15,22 1 0,-22-1 16,0 0-16,0 0 0,0 0 0,0 0 15,0 1-15,0-1 0,0 0 16,0 0-16,0 0 0,0 0 16,0 1-1,0-44 32,0 1-47,0 0 16,0 0-16,0-21 15,0 20-15,0 1 0,21-21 0,0 0 16,-21 20-16,21-20 0,21 21 16,-20-21-16,-1 20 0,0 1 0,0 0 15,21 0-15,-20 21 0,-1 0 16,0 0-16,0 0 0,0 21 0,0 21 16,1-20-16,-1-1 0,0 42 15,0-42-15,-21 22 16,0-22-16,0 21 0,21-21 0,-21 1 15,0 20-15,21-21 0,-21 0 16,0 0-16,0 1 0,0-1 16,0-42 15,22-1-31,-22 1 16,0 0-16,21 0 0,-21 0 0,0 0 15,21-22-15,0 22 0,0-21 16,-21-1-16,21 22 0,1-21 0,-1 0 15,0 20-15,0-20 0,0 21 16,22 0-16,-22 0 0,0-1 0,0 22 16,0 0-16,0 22 15,-21-1-15,22 0 0,-22 0 16,0 21-16,0-20 0,0 20 0,0-21 16,0 21-16,0-20 0,-22 20 15,22-21-15,-21 21 0,21-20 0,0-1 16,0 0-16,0 0 0,21 0 15,1 0-15,-1-21 0,21 0 0,-21 0 16,22 0-16,-22 0 0,21 0 0,0 0 16,-20 0-16,20-21 0,-21 0 15,21 21-15,-20-21 0,-1 0 16,0 0-16,0-1 0,0 1 16,0 0-16,-21 0 0,22 0 0,-22-22 15,0 22-15,0 0 0,0 0 0,0 0 16,0 0-16,0-1 0,0 1 15,0 42 17,-22 1-32,22-1 0,-21 0 0,21 0 15,0 21-15,0-20 0,0-1 16,0 21-16,-21-21 0,21 0 0,0 22 16,0-22-16,0 0 0,0 0 15,21 0-15,0-21 16,1 0-16,-1 0 0,0 0 15,21 0-15,-21 0 0,1 0 0,-1-21 16,21 0-16,-21 21 0,0-21 16,1 0-16,-1 0 0,0-1 0,0 1 15,-21-21-15,0 21 0,21-22 16,-21 22-16,0-21 0,0 0 0,0 20 16,0-20-16,-21 0 0,0 21 0,0-1 15,-22-20-15,22 21 16,0 21-16,-21 0 0,21 0 0,-1 0 15,1 21-15,-21 0 0,21-21 16,0 21-16,-1 1 0,22-1 16,0 0-16,0 0 0,0 0 15,0 0-15,0 1 0,0-1 16</inkml:trace>
  <inkml:trace contextRef="#ctx0" brushRef="#br0" timeOffset="49440.1">5186 5969 0,'21'-21'47,"-21"0"-31,0 0-16,0-1 15,0 1-15,0 0 16,0 0-16,-21 21 0,21-21 16,-43 0-16,22 21 0,0 0 15,-21 0-15,21 0 0,-22 0 0,1 21 16,0 0-16,20-21 0,-20 42 16,0-21-16,21 1 0,-22 20 0,22-21 15,0 0-15,0 22 0,0-22 16,21 0-16,0 0 0,0 0 15,0 0-15,0 1 0,0-1 0,21-21 16,0 0-16,0 0 0,21 0 0,-20 0 16,20 0-16,-21 0 0,21 0 15,1 0-15,-1-21 0,0-1 16,1 1-16,-22 21 0,21-21 0,1 0 16,-22 0-16,0 0 0,21-1 0,-21 1 15,1 0-15,-1 0 0,0 0 16,-21 0-16,21 21 0,-21 21 31,0 21-15,0-21-16,-21 0 0,21 22 15,-21-1-15,21 0 0,0 1 16,0-1-16,0 22 0,0-1 16,0 1-16,0 20 0,0-20 15,0 20-15,0-20 0,0 21 0,21-1 16,0-20-16,-21 20 0,0 1 0,21 0 15,0-1-15,-21 1 0,0-21 0,0 20 16,22-20-16,-22-1 0,0 1 16,0-22-16,21 22 0,-21-22 0,0 0 15,0 1-15,0-1 0,0-21 16,0 21-16,0-20 0,-21-1 0,-1 0 0,1-21 16,0 0-16,0 0 15,0 0-15,0 0 0,-1-21 0,-20 0 0,0-1 16,-1 1-16,1-21 0,0 0 15,-1-1-15,1 1 0,0-22 0,-1 1 16,1-1-16,0 1 0,-1-1 16,22-20-16,0-1 0,0 0 0,21 22 15,0-22-15,0 22 0,21-1 0,0 1 16,0-1-16,22 1 16,-1-22-16,0 22 0,22-1 0,-22 1 0,22-22 15,-1 21-15,1 1 0,-22-1 16,22 1-16,-1-1 0,1 22 0,-1-21 15,-21 20-15,43-41 16,-64 41-16,0 1 0,1 21 0,-1 0 16,-21-1-16,0 1 15,0 0-15,-21 21 16,-1 0-16,1 0 0,0 0 0,0 0 16,0 0-16,0 21 0,-1 0 15,1 1-15,21-1 0,-21 0 0,0 0 16,21 21-16,-21-20 0,21-1 0,0 21 15,0-21-15,0 0 0,0 22 16,21-43-16,0 21 0,0 0 0,22 0 16,-22-21-16,21 0 0,-21 0 15,22 0-15,-1 0 0,0 0 16,1 0-16,-1 0 0,-21-21 0,21 21 16,1-21-16,-22 0 0,21 0 15,-21-1-15,1 1 0,-1 0 0,0 0 16,0-21-16,0 20 0,-21-20 0,21 0 15,-21 21-15,0-1 0,0-20 16,0 21-16,0 0 0,22 0 16,-22 42-1,0 0 1,0 0-16,0 21 16,0-20-16,0-1 0,0 21 0,0-21 15,-22 0-15,22 1 0,0 20 16,0-21-16,0 0 0,0 0 15,-21 1-15,21-1 0,0-42 63,0-1-63,0 1 0,21 0 16,-21 0-16,22 0 0,-1 0 0,-21-1 15,21-20-15,0 21 0,0 0 0,0-22 16,1 22-16,-1 0 15,0 21-15,0-21 0,21 21 0,-20 0 0,-1 0 16,0 0-16,-21 21 16,21 0-16,-21 0 0,21 1 0,-21-1 15,0 21-15,0-21 0,0 0 16,0 22-16,0-22 0,0 0 0,0 0 16,0 0-16,0 1 0,21-1 0,-21 0 15,22-21-15,-22 21 0,21-21 16,0 0-16,0 0 0,0 0 15,0 0-15,1 0 0,-1 0 0,0-21 16,0 0-16,0 21 0,22-21 16,-22-1-16,0 1 0,0 0 0,0 0 15,22 0-15,-22 0 0,0-1 16,-21 1-16,21 0 0,0 0 16,-21 0-16,21 21 15,-21 21 16,0 0-31,0 0 0,-21-21 16,21 21-16,0 1 0,0 20 0,0-21 16,0 0-16,0 0 0,0 1 15,21-1-15,1 0 0,-1 0 16,0 0-16,0-21 0,0 0 16,0 0-16,1 0 0,20 0 0,-21 0 15,0 0-15,0 0 0,1-21 16,20 21-16,-21-21 0,0 0 0,0 0 15,1-1-15,-1 1 0,-21 0 16,21-21-16,-21 21 0,21-22 16,-21 1-16,0 21 0,0-22 0,0 1 15,0 0-15,-21 21 0,0-1 16,21-20-16,-21 21 0,-1 21 0,1-21 16,0 21-16,0-21 0,0 21 0,0 0 15,-1 0-15,1 0 0,0 21 16,0 0-16,0 0 0,0 0 15,-1 0-15,1 22 0,0-22 0,0 21 16,21 1-16,0-22 0,0 21 0,0-21 16,0 22-16,0-22 0,0 0 15,0 0-15,21 0 0,0 0 16,0-21-16,1 22 0,-1-22 16,21 0-16,-21 0 0,0 0 0,1 0 15,-1 0-15,0-22 0,0 1 16,0 21-16,22-21 0,-22 0 0,0 0 15,0 0-15,0-1 0,0-20 16,1 21-16,-1-21 0,-21 20 0,0-20 16,21 21-16,-21 0 0,0-22 15,21 43-15,-21-21 0,0 0 0,0 42 47,0 0-47,0 1 0,0-1 0,0 0 16,-21 0-16,21 21 0,0-20 15,0-1-15,-21 21 0,21-21 0,0 0 16,0 1-16,0-1 0,0 0 0,0 0 16,0 0-16,0 0 15,21-21-15,-21 22 0,21-22 0,0 0 16,0 0-16,1 0 0,-1 0 16,0 0-16,0-22 0,0 1 15,0 21-15,1-21 0,-1 0 16,0 21-16,0-21 0,0 0 15,0-22-15,-21 22 0,22 0 0,-1-21 16,-21 20-16,0-20 0,0 21 0,21 0 16,-21 0-16,0-1 0,0 1 15,0 42 17,0 1-32,0 20 15,0-21-15,0 0 0,0 0 0,0 22 16,0-22-16,-21 0 0,21 0 15,0 0-15,0 1 0,0-1 16,0 0-16,0 0 0,21 0 16,0-21-16,0 0 0,0 0 15,22 0-15,-22 0 0,0 0 16,0 0-16,22 0 0,-22-21 16,21 0-16,-21 21 0,22-21 0,-22 0 15,0-1-15,21 1 0,-21 0 0,1-21 16,-1 21-16,0-22 0,0 22 15,0 0-15,-21-21 0,0 20 0,0-20 16,0 21-16,0 0 16,-21 21-1,0 0 1,0 21-16,21 0 16,0 0-16,0 22 0,0-22 0,0 0 15,0 0-15,0 21 0,0-20 0,0-1 16,21 0-16,-21 0 0,21 0 15,-21 0-15,0 1 0,0-1 16,21 0-16,-21 0 0,0 0 16,0 0-1,-21-21-15,0 0 0,0 0 16,0 22-16,-1-22 16,1 0-1,21-22 1,0 1-16,0 0 0,0 0 15</inkml:trace>
  <inkml:trace contextRef="#ctx0" brushRef="#br0" timeOffset="49991.79">9948 5461 0,'0'0'15,"0"-21"-15,0 0 0,0 0 16,0-1-16,-21 1 0,21 0 16,-21 0-16,21 0 0,0 0 0,0-1 15,-21 22-15,21-21 16,-21 21-16,-1 0 15,22 21-15,-21-21 16,0 22-16,0 20 0,21-21 0,-21 21 16,0 1-16,21-1 0,-22 0 0,1 1 15,21 20-15,0-20 0,-21 20 16,21-21-16,-21 1 0,21-1 0,0 0 16,0-20-16,0-1 0,0 21 15,0-21-15,0 0 0,21-21 31,0 0-31,0 0 0,1 0 16,-1 0-16,0-21 0,0 0 16,0 0-16,-21 0 0,0 0 0,21-22 15,-21 22-15</inkml:trace>
  <inkml:trace contextRef="#ctx0" brushRef="#br0" timeOffset="50749.53">9673 5630 0,'-21'0'0,"42"0"0,-63 0 0,21 0 15,42 0 17,0 0-17,0 0-15,21 0 0,-20 0 16,20-21-16,0 21 0,22-21 0,-22 0 16,22 21-16,-22-21 0,21 0 0,-20 21 15,-1-22-15,0 22 0,1 0 16,-22-21-16,0 21 0,-21 21 31,0 1-31,0-1 16,0 0-16,-21 0 0,0 0 0,0 22 15,-1-22-15,22 21 0,0-21 16,-21 0-16,21 22 0,-21-22 16,21 0-16,0 0 0,0 0 0,0 1 15,0-1-15,21-21 0,0 0 16,1 0-16,-1 0 0,21 0 0,-21 0 15,22 0-15,-22 0 0,21-21 16,0 21-16,1-22 0,-22 1 0,21 0 16,1 0-16,-22-21 0,0 20 0,21 1 15,-21-21-15,1 21 0,-1-22 16,-21 22-16,0 0 0,0 0 0,0 0 16,21 21-16,-21-21 15,-21 42 16,0 0-31,-1 0 16,22 21-16,0-20 0,-21 20 0,21 0 16,-21 1-16,21-1 0,0 0 0,0 1 15,-21-1-15,21 21 0,0-20 16,0-1-16,-21 22 0,21-22 0,0 21 16,0 1-16,0-1 0,0 1 0,0-1 15,0 1-15,0-1 0,0 1 16,0-22-16,21 22 0,-21-22 0,0 22 15,0-22-15,0 0 0,0 1 0,0-22 16,0 21-16,0-21 0,-21 0 16,0 1-16,-1-1 0,1 0 15,0-21-15,0 0 0,0 0 0,-22 0 16,22 0-16,-21 0 0,0 0 0,-1-21 16,1 0-16,0-1 0,-1 1 0,-63-42 15,64 20-15,21 22 16,-21 0-16,20-21 0,-20 21 0,42-1 15,0-20-15,0 21 0,0 0 0,0 0 16,0-22-16,21 22 0,0 0 0,22-21 16,-1-1-16,0 1 0,22 0 15,-22-1-15,22 1 0</inkml:trace>
  <inkml:trace contextRef="#ctx0" brushRef="#br0" timeOffset="51097.49">11303 5482 0,'0'0'0,"0"-42"0,0 21 0,0 0 15,-21 21 1,0 0-16,-1 21 0,22 0 16,0 0-16,-21 0 0,21 22 15,-21 20-15,21-21 0,-21 22 0,21-1 16,0 1-16,0-1 0,0 1 0,0-1 15,0 22-15,0-21 16,0-1-16,0 22 0,-21-22 0,21 1 16,-21 20-16,-1-20 0,1-1 0,21 1 15,-21-1-15,0-20 0,0-1 16,0 0-16,-1-20 0,22 20 0,-21-21 16,21 0-16,0 0 0,0-42 31,21 0-31,-21 0 15,22 0-15,-1 0 0,0-22 0,-21 22 16,21-42-16,0 20 0,0 1 16</inkml:trace>
  <inkml:trace contextRef="#ctx0" brushRef="#br0" timeOffset="51420.36">11239 5757 0,'0'0'0,"0"-42"0,0 0 16,0-128-1,22 149-15,-22 0 16,21 0-16,0 0 0,0 0 16,0 21-16,22-22 0,-1 22 0,0-21 15,1 21-15,-1 0 16,0 0-16,-21 0 0,22 0 0,-1 21 16,-21-21-16,0 22 0,-21-1 0,0 0 15,0 21-15,0-21 0,0 22 16,-21-1-16,-21-21 0,21 22 0,0-22 15,-22 21-15,1-21 0,0 0 16,-1 1-16,1-1 0,21 0 0,-22 0 16,1-21-16,21 0 0,0 21 0,0-21 15,42-21 17,0 0-32,0 0 0,0 0 15,22-1-15,-22 22 0</inkml:trace>
  <inkml:trace contextRef="#ctx0" brushRef="#br0" timeOffset="51739.73">11790 5630 0,'21'0'0,"64"-42"32,-64 21-32,0 21 0,0-21 0,0 21 15,22-21-15,-22-1 0,0 1 16,0 21-16,0-21 0,0 0 15,-21 0-15,0 0 16,-21 21 0,-21 0-16,21 21 15,0 0-15,-22 0 0,22 0 16,0 0-16,-21 1 0,20 20 0,22 0 16,0-21-16,-21 22 0,21-22 15,0 21-15,0-21 0,0 22 0,0-22 16,21 0-16,-21 0 0,22 0 0,-1-21 15,0 0-15,0 22 0,0-22 16,0 0-16,22 0 0,-22 0 0,0 0 16,21-22-16,-20 1 0,-1 0 0,21 0 15</inkml:trace>
  <inkml:trace contextRef="#ctx0" brushRef="#br0" timeOffset="52859.29">13695 5355 0,'0'0'0,"0"-21"32,0 42-17,0 0 1,-21 1-16,-1-1 0,1 0 0,0 21 15,21-21-15,-21 22 0,0-22 16,0 21-16,-1 1 0,22-1 16,0-21-16,-21 21 0,21-20 0,0-1 15,0 0-15,0 0 0,0 0 16,0 0-16,21-21 0,1 22 16,-1-22-16,0 0 0,0 0 15,0 0-15,22 0 0,-22-22 0,21 22 16,-21-21-16,22 0 0,-22 0 0,0 0 15,21 0-15,-21-22 0,1 22 16,-22 0-16,0-21 0,0-1 0,0 22 16,0-21-16,0-1 0,-22 22 15,1 0-15,0 0 0,0 0 0,-21 0 16,20-1-16,1 22 0,-21 0 16,21 0-16,0 0 0,-1 0 15,44 0 16,-1 0-31,0 0 0,21 0 16,-21 0-16,22-21 0,20 21 0,-20-21 16,-1 21-16,21-21 0,-20 21 15,20-21-15,-20 0 0,-1 21 0,0-22 16,1 22-16,-1 0 0,-21-21 16,0 21-16,0 0 0,1 0 15,-44 21 16,1 1-15,0-1-16,0 0 0,0 0 16,21 21-16,-21 1 0,-1-1 0,22 0 15,-21 85-15,21-63 16,-21-22-16,21 22 0,-21-1 0,21 1 16,0-1-16,0 1 0,0 20 0,0-20 15,0-1-15,0 22 0,0 0 16,0-22-16,0 22 0,0 0 0,-21-22 15,21 22-15,0-22 0,-21 1 16,-1-1-16,22 22 0,0-22 0,-21-20 16,0 20-16,0 1 0,21-22 15,0 0-15,0 1 0,-21-1 0,21-21 16,-21 0-16,21 1 0,0-1 0,0-42 31,0-1-31,-22 1 16,22 0-16,0-21 0,0 21 0,-21-22 15,21-20-15,0 20 0,0-20 0,-21-1 16,21 1-16,-21-1 0,21-20 16,0 20-16,0-20 0,0-22 0,0 21 15,0 0-15,0 1 0,0 20 0,0-20 16,42 20-16,-21 22 16,1-22-16,20 22 0,-21 0 0,21-1 15,-20 1-15,20 21 0,0-22 0,1 22 16,-22 0-16,21-21 0,0 21 15,-20-1-15,-1 1 0,21 21 0,-21-21 16,0 21-16,1-21 0,-1 21 16,0-21-16</inkml:trace>
  <inkml:trace contextRef="#ctx0" brushRef="#br0" timeOffset="55123.66">16087 5271 0,'21'-22'0,"-42"44"0,42-65 0,-21 22 0,0 0 16,0 0-16,0 0 16,0 42-1,0 0-15,-21 21 0,21-21 16,-22 22-16,1-1 0,21 0 15,-21 1-15,0-1 0,0 22 0,21-22 16,-21 0-16,-1 22 0,1-22 16,0 0-16,0 1 0,0-1 0,0 0 15,-1-20-15,1-1 0,0 0 0,0 0 16,0 0-16,0 0 16,-1-21-16,1 0 15,21-21 1,-21 0-16,21 0 0,0 0 15,0 0-15,0-22 0,0 22 0,0-21 16,0-1-16,0 22 0,0-21 16,21 0-16,0-1 0,-21 1 0,22 21 15,-1-22-15,-21 22 0,0 0 16,21 0-16,-21 0 0,21 21 0,-21 21 16,21 0-1,-21 0-15,21 22 16,-21-1-16,0-21 0,0 21 0,22 1 15,-22-1-15,21-21 0,-21 22 16,21-22-16,0 21 0,-21-21 0,21 0 16,0 1-16,1-1 0,-1 0 0,21-21 15,-21 0-15,22 21 0,-1-21 16,0 0-16,1 0 0,-1 0 0,0 0 16,22-21-16,-22 0 0,0 21 15,22-21-15,-22-1 0,1 1 0,-1-21 16,-21 21-16,21-22 0,-20 22 15,-1-21-15,0 0 0,0-1 0,-21 1 16,0 0-16,0 20 0,0-20 16,0 0-16,-21-1 0,0 1 15,0 0-15,-22 21 0,22-22 16,-21 1-16,21 21 0,-22 0 0,1-1 16,0 1-16,-1 0 0,1 21 0,0 0 15,-1 0-15,1 0 0,21 0 16,-22 21-16,1 0 0,0 22 0,21-22 15,-22 21-15,22 1 0,0-1 0,21 0 16,0 1-16,0 20 0,0-21 16,0 1-16,0 20 0,0-20 0,21-1 15,0 0-15,0-21 0,22 22 16,-1-22-16,-21 21 0,43-21 16,-22 1-16,0-22 0,1 21 0,20-21 15,1 0-15,-22 0 0,22 0 16,-22 0-16,21 0 0,-20 0 0,20-21 15,-20-1-15,20 22 0,-21-21 16,22 0-16,-22-21 0,1 21 0,-1-1 16,0-20-16,1 21 0,-1-21 15,-21 20-15,0-20 0,0 21 0,-21 0 16,0 0-16,0-1 0,0 1 16,0 0-16,-21 0 0,0 21 0,0 0 15,0 0-15,-22 0 0,22 0 16,-21 0-16,21 0 0,0 0 0,-22 21 15,22 0-15,-21 22 0,21-22 0,-1 21 16,1-21-16,0 22 0,0-1 16,21 0-16,0-21 0,-21 22 15,21-22-15,0 0 0,0 0 0,0 0 16,0 1-16,0-1 0,0 0 16,21-21-16,0 0 0,0 21 15,0-21-15,1 0 0,-1 0 16,0-21-16,0 21 0,0-21 15,0 0-15,1-1 0,20 1 16,-42 0-16,21 0 0,0 0 16,0-22-16,1 22 0,-1-42 15,-21 20-15,21 22 0,-21-21 0,21 21 16,-21 0-16,0-1 16,0 1-16,0 42 31,0 1-31,0 20 0,0-21 15,0 0-15,-21 0 0,21 22 16,0-22-16,0 21 0,0-21 0,0 1 16,0-1-16,0 21 0,0-21 0,0 0 15,21 1-15,0-22 16,0 0-16,1 21 0,-1-21 16,21 0-16,0 0 0,1 0 0,-1 0 15,0-21-15,1 21 0,-1-22 16,-21 1-16,22 0 0,-22 0 0,21-21 15,-21 20-15,0-20 0,22 0 16,-43-1-16,21 1 0,21-43 16,-42 43-16,0 0 0,0-1 15,21 1-15,-21 0 0,0 21 16,0-1-16,0-20 0,0 21 0,0 0 16,0 0-16,0 42 31,0 0-31,0 0 0,0 0 15,-21 0-15,0 22 0,0-22 0,21 21 16,0 1-16,-21-1 0,21 0 16,-21 1-16,21-1 0,0 0 0,0 1 15,0-1-15,0-21 0,0 21 16,0-20-16,0 20 0,0-21 0,0 0 16,0 0-16,21 1 0,0-1 0,0 0 15,21-21-15,-20 0 16,-1 0-16,21 0 0,-21 0 15,22 0-15,-1 0 0,0 0 0,-21 0 16,22 0-16,-1-21 0,0 21 0,-20-21 16,20-1-16,0 1 0,-21 0 15,22-21-15,-22 21 0,0-22 16,0 22-16,-21-21 0,0-1 16,0 1-16,0 21 0,0-21 0,0 20 15,0 1-15,-21 0 0,0 0 0,0 21 16,0 0-16,-1 0 0,1 0 15,0 0-15,0 0 0,-21 0 0,20 0 16,1 21-16,-21 0 0,21 22 0,0-22 16,-1 0-16,1 21 0,0 1 15,0 20-15,21-42 16,0 22-16,0-22 0,0 0 16,0 0-16,0 0 0,0 0 15,21-21 1,0 0-16,0 0 15,1 0-15,-1 0 0,0 0 0,0-21 0,0 0 16,0 21-16,1-21 0,-1 0 16,21 0-16,-21-1 0,0-20 15,1 21-15,-1-21 0,-21 20 0,21-20 16,0 21-16,0 0 0,-21 0 0,0-1 16,0 1-16,0 42 31,-21 1-16,0-1-15,21 21 0,-21-21 16,21 22-16,-21-22 0,21 21 0,0-21 16,0 0-16,0 22 0,0-22 0,0 0 15,0 0-15,21-21 0,0 21 16,0-21-16,0 0 0,0 22 0,1-22 16,20 0-16,-21 0 0,21 0 15,1 0-15,-22 0 0,21-22 0,-21 22 16,43-42-16,-43 42 15,21-21-15,-20-21 0,-22 20 0,21 1 16,-21 0-16,21 0 0,-21-21 0,0 20 16,0 1-16,0 0 15,0 0-15,-21 0 0,0 0 0</inkml:trace>
  <inkml:trace contextRef="#ctx0" brushRef="#br0" timeOffset="55419.49">17780 5419 0,'0'0'0,"-21"0"16,42 0 0,0 0-16,0 0 15,0-21-15,22 21 0,-22 0 0,21 0 16,-21-22-16,22 22 0,-1 0 15,-21 0-15,22 0 0,-22-21 0,21 21 16,-21 0-16,0 0 0,22 0 0,-22 0 16,0 0-16,0 0 15,0 0-15,1 0 16,-1 0 0,0 0-16,0 0 0,0 0 15,0 0-15,1 0 0</inkml:trace>
  <inkml:trace contextRef="#ctx0" brushRef="#br0" timeOffset="55651.35">19685 5863 0,'0'0'0,"0"21"0,21-21 31,0 0 1,-21-21-1,0 0-15,-21 0-16</inkml:trace>
  <inkml:trace contextRef="#ctx0" brushRef="#br0" timeOffset="73619.5">5249 9144 0,'0'-21'47,"21"21"-31,1 0-16,-22-21 15,0 0 1,0-1 0,21 22-16,-21-21 0,0 0 15,21 0-15,-21 0 16,0 42 31,0 0-47,0 0 0,0 0 0,0 1 15,0 20-15,0-21 16,0 21-16,0-20 0,0 20 0,0 0 16,0 1-16,0-22 0,0 21 0,0 0 15,0 1-15,0-1 0,0-21 16,0 22-16,0-22 0,0 21 0,0-21 16,0 0-16,21 1 0,-21-1 15,0 0-15,21-21 47,-21-21-47,21 21 0,1-21 16,-22-1-16,0 1 0,21 0 0,0 0 15,0 0-15</inkml:trace>
  <inkml:trace contextRef="#ctx0" brushRef="#br0" timeOffset="74244.53">6117 9102 0,'0'0'0,"0"-21"15,-21 21 16,0 0-31,0 0 0,-1 21 16,1 0-16,0-21 16,21 21-16,0 0 0,-21 0 0,21 1 15,-21 20-15,21-21 0,-21 0 16,21 0-16,0 22 0,0-22 0,0 0 16,0 0-16,0 22 0,0-22 0,0 21 15,0-21-15,0 0 0,0 1 16,0 20-16,0-21 0,0 0 15,21 0-15,0-21 0,-21 22 0,21-1 16,0-21-16,0 0 0,1 0 16,-1 0-16,0 0 0,0 0 0,21 0 15,-20 0-15,-1 0 0,0 0 0,0-21 16,0-1-16,0 22 0,1-21 16,-1 0-16,0 0 0,0 0 0,0-22 15,0 22-15,-21 0 0,22-21 16,-1 21-16,-21-22 0,21 22 0,-21-21 15,0-1-15,0 1 0,0 21 16,0-21-16,0-1 0,0 22 0,0-21 16,-21 21-16,0-1 0,-1 1 15,1 0-15,0 0 0,0 21 0,0 0 16,0 0-16,-1 0 0,1 0 16,0 0-16,0 21 0,0-21 0,0 21 15,-1 0-15,1 1 0,0-22 0,0 21 16,21 0-16,-21 0 0,21 0 15,-21 0-15,21 1 0,0-1 16,0 0-16,0 0 0,21-21 16,0 0-1,0 0-15</inkml:trace>
  <inkml:trace contextRef="#ctx0" brushRef="#br0" timeOffset="75667.07">4487 8657 0,'0'21'47,"0"1"-31,-21-1-16,21 21 0,0 0 0,0 1 15,0-1-15,0 22 0,0-22 16,0 21-16,0-20 0,0 20 0,0 1 16,0-22-16,-21 22 0,21-1 0,0 1 15,0 20-15,0-20 0,0-1 16,0 1-16,0-1 0,0-20 0,0 20 15,0-21-15,0 1 0,0-1 0,0 0 16,0-20-16,0-1 16,0 0-16,0 0 0,0 0 0,0-42 47,0 0-47,0 0 0,0 0 0,0-22 15,0 22-15,0-21 0</inkml:trace>
  <inkml:trace contextRef="#ctx0" brushRef="#br0" timeOffset="77275.92">4530 8657 0,'21'0'0,"63"21"32,-62-21-32,-1 0 0,21 0 0,0 0 15,1 0-15,-1 0 0,22 0 16,-22 0-16,21 0 0,1 0 0,-1 0 15,22 0-15,0 0 0,-1 0 16,1 0-16,0 0 0,21 0 0,-1 0 16,-20 0-16,21 0 0,-21 0 0,20 0 15,-20 0-15,21 0 0,0 0 16,-22 0-16,43 0 0,-21 0 0,0 0 16,0 0-16,0-21 0,21 21 0,-21 0 15,21 0-15,21 0 0,-21 0 16,21 0-16,-21 0 0,21 0 0,-21 0 15,21 0-15,22 0 0,-22 0 16,0 0-16,0 0 0,0 0 0,0 0 16,1 0-16,-1 0 0,0 0 15,0 0-15,0 0 0,0 0 16,1 0-16,-1 0 0,0 0 0,21 0 16,1 0-16,-22 0 0,0 0 0,0 0 15,0 0-15,0 0 0,1 0 16,-1 0-16,0 0 0,-21 0 0,21 0 15,0 0-15,0 0 0,1 21 0,20-21 16,-21 0-16,-21 0 0,21 0 16,0 0-16,-21 0 0,22 0 0,-1 22 15,-21-22-15,0 0 0,0 0 16,0 0-16,0 21 0,-21-21 0,21 0 16,0 21-16,0-21 0,-22 0 15,1 21-15,0-21 0,0 0 16,0 0-16,-22 21 0,1-21 0,0 0 15,21 0-15,-22 21 0,1-21 16,0 0-16,-1 0 0,-20 0 0,-1 0 16,1 0-16,-1 0 0,-20 0 15,-22 0-15,21 0 0,-21 0 0,0 0 16,1 0 0,-22 22 30,0-1-30,0 0-16,0 0 16,0 0-16,0 22 0,0-22 15,0 0-15,0 21 0,0-21 16,0 22-16,0-1 0,0-21 0,0 22 16,0-1-16,0 0 0,0-21 0,0 22 15,0-1-15,0 0 0,0 1 16,0-1-16,0 0 0,0 1 0,0-1 15,0 0-15,0 1 0,0-1 16,0-21-16,0 22 0,0-22 16,0 0-16,0 21 0,0-21 0,-22 1 15,22-1-15,-21-21 16,0 21-16,0-21 0,0 21 0,0-21 16,-1 0-16,1 0 0,-21 0 0,21 0 15,-22 0-15,1 0 0,0 0 16,-1 0-16,1 0 0,-21 0 0,20 0 15,1 0-15,-22 0 0,22 0 16,-21 0-16,20 0 0,-20 0 0,-1 0 16,1 0-16,-1 0 0,-20 0 0,-1 0 15,0 0-15,-21 0 16,22 0-16,-22 0 0,0 0 0,0 0 16,-21 0-16,21 0 0,-21 0 0,0 0 15,0 0-15,-21 0 0,21 0 16,-21 21-16,0-21 0,0 0 0,0 0 15,-22 0-15,22 21 0,0-21 0,-21 0 16,-1 0-16,22 0 0,-21 0 16,-1 0-16,22 22 0,-21-22 15,0 21-15,-1-21 0,1 0 0,0 0 0,20 21 16,-20-21-16,0 0 0,-1 0 16,22 21-16,-21-21 0,21 0 0,0 0 15,-1 0-15,1 0 0,0 0 16,0 0-16,0 0 0,0 0 0,-1 0 15,22 21-15,-21-21 0,21 0 16,-21 0-16,21 0 0,0 0 0,0 0 16,0 21-16,0-21 0,0 0 0,21 0 15,-21 22-15,0-22 0,21 0 16,-21 0-16,22 21 0,-22-21 0,21 0 16,0 0-16,21 21 0,-21-21 0,1 0 15,20 0-15,-21 21 0,0-21 0,22 0 16,-1 0-16,-21 0 0,21 21 15,1-21-15,20 0 0,-20 0 16,20 0-16,-21 0 0,22 0 0,-1 0 16,-20 0-16,20 21 0,1-21 15,-1 0-15,22 0 0,-22 0 0,22 0 16,-21 0-16,20 0 0,1 0 0,0 0 16,20 0-16,-20 0 0,21 0 15,-21 0-15,20 0 0,1-21 16,21 0 31,0 0-16,0 0-31,21 0 16,22-1-16</inkml:trace>
  <inkml:trace contextRef="#ctx0" brushRef="#br0" timeOffset="77927.23">7302 8827 0,'0'-22'16,"0"44"-16,-21-44 0,21 1 0,0 0 16,-21 21-16,21-21 15,0 42 1,0 0 0,0 0-16,0 1 15,0 20-15,0 0 0,0 22 0,0-22 16,0 22-16,0-1 0,0 1 0,0-1 15,0 22-15,0-22 0,0 22 16,-21-22-16,0 22 0,0-21 0,21-1 16,-22 1-16,1-22 0,21 21 15,-21-20-15,21-22 0,0 21 16,0-21-16,0 1 0,0-1 0,0 0 0,0-42 47,0 0-47</inkml:trace>
  <inkml:trace contextRef="#ctx0" brushRef="#br0" timeOffset="78575.17">8213 9250 0,'-22'0'0,"1"0"0,0 0 0,0 0 15,0 0-15,21-21 0,-21 21 16,21-21-16,0-1 0,0 1 16,0 0-16,0 0 0,21 0 15,0 0-15,0-1 0,0 1 16,0 0-16,1 0 0,-1 0 0,0 21 15,21 0-15,-21-21 0,1 21 0,-1 0 16,0 0-16,0 21 0,0 0 16,0 0-16,1 0 0,-1 22 0,0-1 15,-21-21-15,0 21 0,21 1 0,-21-1 16,0 0-16,0 1 16,0-1-16,0 0 0,-21 1 0,0 20 15,0-20-15,-1-1 0,-20 0 0,21 1 16,-21-1-16,-1-21 0,1 21 15,0-20-15,20-1 0,-20 0 0,0 0 16,21-21-16,-22 0 0,22 0 0,-21 0 16,21 0-16,-1 0 0,1 0 15,0-21-15,0 0 0,0 0 0,21-1 16,0-20-16,-21 0 0,21-1 0,0 1 16,0 0-16,0 21 0,0-22 15,0 1-15,0 21 0,21 0 16,0-22-16,0 22 0,0 21 0,0-21 15,1 21-15,-1 0 0,0 0 16,21 0-16,-21 0 0,22 21 0,-22-21 16,21 21-16,-21 0 0,22 1 0,-22-1 15,21 21-15,-21-21 0,1 0 16,-1 1-16,0-1 0,0 0 0,-21 0 16,21 0-16,0 0 0,-21 1 0,22-22 15,-1 21-15,0-21 16,0 0-16,0 0 0,0-21 15,1-1-15,-1 1 0</inkml:trace>
  <inkml:trace contextRef="#ctx0" brushRef="#br0" timeOffset="79010.92">9334 9038 0,'0'0'0,"-63"0"15,42 0-15,0 0 0,-1 21 16,1 1-16,0-1 0,0 0 16,-21 21-16,20-21 0,1 22 0,0-22 15,-21 21-15,21 1 0,21-22 0,-22 21 16,22 0-16,0-20 16,0 20-16,0-21 0,22 21 0,-22-20 15,42-1-15,-21 0 0,21 0 0,-20-21 16,20 0-16,0 0 0,1 0 15,-1 0-15,-21 0 0,21 0 0,1-21 16,-22 0-16,21 0 0,-21-1 0,1 1 16,-1 0-16,0-21 0,0 21 15,-21-22-15,0 1 0,0 0 0,0-1 16,0 1-16,0 0 0,-21-1 0,0 1 16,0 0-16,-1-1 0,-20 22 15,21 0-15,0 0 0,-22 0 0,1 21 16,21 0-16,-21 0 0,20 0 15,-20 21-15,21 0 0,0 0 16,0 0-16,-1 0 0,22 1 0,0-1 16,0 0-16,0 0 0,0 0 15,0 0-15,22 1 0,-1-1 0,0-21 16,21 0-16,-21 0 0</inkml:trace>
  <inkml:trace contextRef="#ctx0" brushRef="#br0" timeOffset="79303.83">10139 8678 0,'0'0'16,"-43"0"0,22 0-16,21 22 0,-21 20 15,21 0-15,-21 1 0,21 20 16,0 1-16,0-1 0,0 1 0,-21-1 15,21 22-15,0-22 0,0 22 0,-21 0 16,21-22-16,0 22 0,0-22 0,0 1 16,0-1-16,0 1 15,0-22-15,0 22 0,0-43 0,0 21 0,0 0 16,0-20-16,0-1 0,0 0 16,0-42-1,21 0 1,0-1-16</inkml:trace>
  <inkml:trace contextRef="#ctx0" brushRef="#br0" timeOffset="80084">10710 8996 0,'0'-64'31,"0"43"-31,21 21 16,-21-21-16,22 21 0,-1 0 0,0 0 15,21 0-15,-21 0 0,1 0 16,-1 0-16,0 0 0,21 21 16,-21 0-16,1 1 0,-1 20 0,0-21 15,-21 0-15,0 22 16,0-22-16,0 0 0,0 0 0,-21 21 16,-22-20-16,22-1 0,-21 0 0,21 0 15,-22-21-15,1 21 0,21 0 16,-21-21-16,20 0 0,-20 0 0,21 0 15,0 0-15,21-21 16,0 0 0,21 21-16,0-21 0,0 21 15,22 0-15,-22-21 0,21 21 16,0 0-16,-20 0 0,20 0 0,0 0 16,1 0-16,-1 21 0,-21-21 0,21 21 15,1 0-15,-22 0 16,0 1-16,21-1 0,-42 0 15,22 0-15,-22 0 0,0 0 0,0 1 16,-22-1-16,1 0 0,0 0 16,-21-21-16,-1 21 0,1-21 0,0 21 15,-1-21-15,1 0 0,-21 0 0,20 0 16,1 0-16,0 0 0,20 0 16,-20 0-16,21 0 0,0 0 0,-22-21 15,43 0-15,0 0 16,0 0-16,127-64 31</inkml:trace>
  <inkml:trace contextRef="#ctx0" brushRef="#br0" timeOffset="80523.75">11790 9038 0,'-64'0'32,"43"21"-32,0 1 0,0-1 15,0 0-15,-1 21 0,1-21 0,0 22 16,0-1-16,0-21 0,0 22 16,21-1-16,0 0 0,0-21 15,0 22-15,0-1 0,0-21 0,0 22 16,21-22-16,0 0 0,0-21 0,21 21 15,-20-21-15,20 0 0,0 0 16,1 0-16,-1-21 0,0 21 0,1-21 16,-1 0-16,0-1 0,1-20 0,-1 21 15,-21-21-15,21 20 0,-20-20 16,-1 0-16,-21 21 0,0-22 0,0 1 16,0 0-16,0-1 0,-21 1 0,-22 0 15,22-1-15,-21 22 0,-1-21 16,1 21-16,0-1 0,-1 22 15,22 0-15,-21 0 0,0 0 0,20 0 16,1 0-16,0 0 0,21 22 16,0-1-16,-21 0 0,21 0 0,0 0 15,0 0-15,0 22 0,0-22 0,21 0 16,-21 0-16,42-21 0,-20 21 16,20 1-16</inkml:trace>
  <inkml:trace contextRef="#ctx0" brushRef="#br0" timeOffset="80824.7">12996 8763 0,'0'-21'0,"0"42"0,0-63 16,0 21-16,0 42 31,0 0-31,0 0 0,0 21 0,-21 1 15,21 20-15,0-20 0,0 20 0,0-21 16,0 22-16,0-22 0,-21 22 16,21-1-16,0-20 0,0 20 0,0 1 15,0-22-15,0 21 0,0-20 0,0 20 16,0-20-16,0-1 0,0 0 16,0 1-16,0-22 0,0 21 15,0-21-15,0 0 0,0 1 16,21-22-1,0-22-15</inkml:trace>
  <inkml:trace contextRef="#ctx0" brushRef="#br0" timeOffset="81758.89">13928 8911 0,'0'0'0,"0"-21"0,0 0 15,0 42 1,0 21-16,0-20 0,0 20 16,0 0-16,-22 1 0,22-1 0,0 21 15,0-20-15,-21-1 0,0 0 16,21 1-16,-21-1 0,21-21 0,0 22 16,-21-22-16,0 21 0,21-21 0,-22-21 15,22 21-15,0 1 0,0-44 31,0 1-31,0 0 16,22 0-16,-22 0 0,0 0 0,21-22 16,0 22-16,0-21 0,-21-1 15,21 1-15,0 0 0,-21-1 16,0 1-16,22 0 0,-22-1 0,0 1 16,0 21-16,0-21 0,0 20 15,-22 22-15,1 0 16,0 22-16,0-1 0,0 0 0,0 21 15,-1-21-15,-20 22 0,0-1 0,-1-21 16,1 22-16,0-22 0,-1 21 16,1-21-16,-21 0 0,20 1 0,1-1 15,21 0-15,-22-21 0,22 21 0,0-21 16,0 0-16,42 0 31,0-21-31,0 0 0,22 21 16,-22-21-16,21 21 0,1-22 15,-1 22-15,0-21 0,1 21 0,-1-21 16,0 21-16,-21 0 0,22-21 0,-1 21 16,-21 0-16,22-21 0,-22 21 15,21 0-15,-21-21 0,22-1 0,-22 22 16,0 0-16,21-21 0,-21 21 16,1 0-16,-1-21 0,0 21 15,0 0-15,-21-21 0,21 21 31,-21 21-15,0 0-16,0 0 0,0 1 16,0-1-16,0 0 0,0 0 15,0 21-15,0-20 0,0-1 0,0 0 16,0 21-16,0-21 0,0 1 0,0-1 16,21 0-16,1 0 0,-1-21 15,0 21-15,0 0 0,0-21 0,22 0 16,-22 0-16,21 0 0,-21 0 15,22 0-15,-22-21 0,21 0 0,0 21 16,22-42-16,-43 21 16,0-1-16,0 1 0,1 0 15,-1-21-15,0 21 0,-21-22 0,0 22 16,0-21-16,0 21 0,0-22 0,-21 22 16,0 0-16,-22 0 0,22 0 15,-21 21-15,-1 0 0,1 0 0,0 0 16,-1 0-16,1 21 0,0-21 15,-1 21-15,1 0 0,21-21 16,0 21-16,0 0 0,-1 1 0,22-1 16,0 0-1,22-21-15,-1 0 0,0 0 0,0 0 16,21 0-16</inkml:trace>
  <inkml:trace contextRef="#ctx0" brushRef="#br0" timeOffset="82047.75">15198 8763 0,'0'0'16,"-22"21"0,22 0-16,-21 22 0,21-1 15,0 0-15,-21 22 0,21-22 0,0 1 16,-21 20-16,21-21 0,0 22 15,0-22-15,-21 1 0,21 20 0,0-21 16,0 1-16,0-1 0,0 0 16,0 1-16,0-1 0,-21 0 0,21 1 15,0-22-15,-22 21 0,22-21 0,0 1 16,0-1-16,0 0 16,22-21-1,-1-21-15,21 0 0</inkml:trace>
  <inkml:trace contextRef="#ctx0" brushRef="#br0" timeOffset="82278.94">15790 9102 0,'0'21'31,"21"-21"-31,-21 21 16,43-21-16,-22 0 0,0 0 0,0 0 16,0 0-16,1 0 0,-1 0 15,0 0-15,0 0 0,0 0 0,0 0 16,1 0-16</inkml:trace>
  <inkml:trace contextRef="#ctx0" brushRef="#br0" timeOffset="82623.74">15811 9186 0,'-21'0'0,"42"0"0,-63 22 15,21-22-15,0 21 16,0-21-16,21 21 0,0 0 31,21-21-31,21 0 0,-21 0 16,0 21-16,22-21 0,-22 0 15,21 0-15,-21 21 0,22-21 16,-22 0-16,21 22 0,-21-1 0,1-21 16,-1 21-16,0 0 0,-21 0 15,0 0-15,0 1 16,0-1-16,-21 0 0,0-21 16,-1 21-16,-20-21 0,21 0 0,-21 21 15,20-21-15,-20 0 0,21 0 16,-21 0-16,20 0 0,1 0 0,-21 0 15,21 0-15,0 0 16,42-21 0,0 21-16,0-21 15,21 0-15,1 21 0</inkml:trace>
  <inkml:trace contextRef="#ctx0" brushRef="#br0" timeOffset="82919.21">16552 9292 0,'0'0'0,"-21"0"16,0 0-16,0 21 0,0 1 0,-22-1 15,22 0-15,0 0 0,0 0 16,0 0-16,21 1 0,0-1 0,0 0 16,0 0-16,0 0 0,0 0 15,0 1-15,21-22 0,0 21 0,0-21 16,0 0-16,22 0 0,-22 0 15,21 0-15,-21 0 0,22 0 0,-22-21 16,0-1-16,21 1 0,-21 21 16,1-21-16,-1 0 0,-21 0 0,0 0 15,21-1-15,-21-20 16,0 0-16,0 21 0,-21-1 0,0 22 16,-1-21-16,-20 0 0,-21 0 0,20 21 15,-20-21-15,-22 21 0</inkml:trace>
  <inkml:trace contextRef="#ctx0" brushRef="#br0" timeOffset="83766.73">5948 8784 0,'0'-21'62,"0"0"-62,0 0 16,0 0-16,0-1 0,0 1 15,21 0-15,0-21 0,0 21 0,-21-22 16,21 22-16,1-21 0,-1-1 16,21 1-16,-21-21 0,22 20 0,-1-20 15,0 20-15,22-20 0,20-1 0,1 1 16,21 21-16,0-1 15,21 1-15,-21 0 0,21-1 0,-22 22 16,22 0-16,0 0 0,-21 0 0,21 21 0,-21 0 16,0 0-16,-21 21 15,-1 0-15,1 21 0,-22-21 0,1 22 16,-1 20-16,-20 1 0,20-1 0,-42 1 16,22-1-16,-22 1 0,-21-22 15,0 22-15,0-22 0,21 21 0,-21-20 16,0-22-16,0 21 0,0-21 15,0 22-15,0-22 0,0 0 16,0 0-16,0-42 31,-21 0-15,21 0-16,-21 0 0</inkml:trace>
  <inkml:trace contextRef="#ctx0" brushRef="#br0" timeOffset="84027.57">8149 8382 0,'0'0'0,"-21"0"0,0 0 0,0 0 15,21 21 1,0 0-16,21 1 16,0-1-16,0 0 0,21 0 15,-20-21-15,-1 21 16,21 0-16,-21 1 0,0-22 0,22 21 15,-22-21-15,0 0 0,-21 21 0,21-21 16,0 0-16,1 0 16,-1 0-16,-21-21 15,21 21-15,0-21 0,0-1 16,0 1-16,-21 0 0,22 0 16,-1 0-16,0-22 0</inkml:trace>
  <inkml:trace contextRef="#ctx0" brushRef="#br0" timeOffset="84179.49">8784 8213 0,'0'0'0,"21"-21"0,-21-1 15,0 44 1,0-1-16,0 0 0,0 0 16,0 21-16,-21-20 0,0 20 15,0 0-15,0-21 0,-1 22 16,1-22-16,0 21 0,0-21 0,0 1 16,21 20-16,-21-21 0,21 0 15,-22-21-15,22 21 0</inkml:trace>
  <inkml:trace contextRef="#ctx0" brushRef="#br0" timeOffset="84743.16">9123 8573 0,'0'0'0,"-21"0"31,-1-22-16,22 1 1,0 0-16,0 0 0,0 0 16,-21 0-16,21-1 0,0-20 0,0 0 15,0-1-15,21 1 0,1 0 16,20-22-16,-21 1 0,21 20 0,22-20 16,-22-1-16,22 22 0,-1 0 0,1-1 15,20 1-15,1 0 0,0 21 16,21-22-16,-1 22 0,1 0 15,-21 21-15,21 0 0,-22 0 0,22 0 16,-21 21-16,0 0 0,-22 0 16,1 22-16,-1-1 0,1 0 0,-1 22 0,-21-1 15,1-20-15,-1 20 16,-21 1-16,22-1 0,-22 1 0,0-22 16,-21 0-16,0 1 0,0-1 0,0-21 15,0 22-15,0-22 0,0 0 16,0 0-16,0 0 0,0 0 15,-21-42 17,0 0-17,21 0-15</inkml:trace>
  <inkml:trace contextRef="#ctx0" brushRef="#br0" timeOffset="84995.02">10880 8234 0,'0'21'32,"0"0"-32,21 0 0,0 1 0,0-1 15,0 21-15,-21-21 0,43 0 0,-22 1 16,0-1-16,21 21 0,-21-21 16,1-21-16,-1 21 0,0-21 15,0 0-15,0 0 0,0 0 0,1 0 16,-1 0-16,0 0 15,0-21-15,0 21 16,0-21-16,1 0 0,-1 0 0,0 0 16,0-22-16,0 22 0,0-21 0,1 21 15,-1-22-15</inkml:trace>
  <inkml:trace contextRef="#ctx0" brushRef="#br0" timeOffset="85114.95">11578 8234 0,'42'-85'16,"-42"64"0,-42 127-16,84-191 15,-42 106-15,0 1 0,-21-1 16,0 0-16,0 0 0,0 21 0,0-20 15,-1-1-15,-20 0 0,21 21 0,0-21 16,0 1-16,-22-1 16,22 0-16,0-21 0,-21 21 0,20 0 15,1-21-15</inkml:trace>
  <inkml:trace contextRef="#ctx0" brushRef="#br1" timeOffset="98207.31">1990 6795 0,'-22'0'63,"1"0"-1,0 0-62,0 0 16</inkml:trace>
  <inkml:trace contextRef="#ctx0" brushRef="#br1" timeOffset="99105.23">1524 6752 0,'0'0'0,"-21"0"0,0 0 0,-1 0 16,1 0-16,0 0 0,0 0 0,0 0 16,0 0-1,42 21 32,0-21-47,0 0 0,0 0 16,0 0-16,22 0 0,-22 0 15,21 0-15,-21 0 0,22 0 0,-22 0 16,21 0-16,1 0 0,-1 0 16,-21 0-16,21 0 0,1 0 0,-1 0 15,0 0-15,1 0 0,-22 0 16,21 0-16,22 0 0,-22 0 0,0 0 16,22 0-16,-1 0 0,1 0 15,-1 0-15,1 0 0,-1 0 0,1 0 16,-1 0-16,1 0 0,21 0 15,-22 0-15,1 0 0,-1 0 0,1 0 16,-1 0-16,1 0 16,20 0-16,-20 0 0,20 0 0,1 0 15,0 0-15,-1 0 0,-20-21 16,21 21-16,-22 0 0,22 0 16,-22 0-16,22 0 0,0 0 0,-22 0 0,22-21 15,-1 21-15,1 0 0,0 0 16,21 0-16,-22 0 0,1-21 0,0 21 15,-1 0-15,1 0 0,0 0 16,-1 0-16,1-21 0,0 21 0,-1 0 16,22 0-16,-21 0 0,-1 0 15,1 0-15,0 0 0,-1-21 0,1 21 16,-21 0-16,20 0 0,1 0 16,0 0-16,-1 0 0,1-22 15,0 22-15,-1 0 0,1 0 0,0 0 16,-22 0-16,22 0 0,-22 0 15,22 0-15,-22 0 0,1 0 0,-1 0 16,1 0-16,-1 0 0,1 0 0,-22 0 16,22 0-16,-22 0 0,0 0 15,1 0-15,-22 0 0,21 0 0,-21 0 16,1-21-16,-1 21 0,0 0 16,0 0-1,0 0 32,0 0-47,1 0 16,-1 0-16,0 0 0,0 0 15,0 0-15,0 0 16,1 0-16,-1 0 16,0 0-16,0 0 15,-42 0 32,0 0-47,0 0 0,-1 0 16,1-21-16,0 21 0</inkml:trace>
  <inkml:trace contextRef="#ctx0" brushRef="#br1" timeOffset="101227.36">1460 7493 0,'22'0'16,"-22"-21"-1,21 21-15,-21-21 0,21 21 0,-21-21 16,21 21-16,-21-22 16,21 22-16,0-21 15,-21 0-15,0 0 0,22 0 16,-22 0-16,0-1 15,0 1-15,0 0 0,-22 21 16,1 0-16,0 0 0,0 0 16,0 0-16,-22 0 0,1 0 0,0 0 15,-1 21-15,1 0 0,0-21 16,-1 22-16,1-1 0,21 0 16,0 0-16,-22 0 0,22 0 0,21 1 15,-21-1-15,21 0 16,0 0-16,0 0 0,0 0 0,21 1 15,-21-1 1,21-21-16,22 21 0,-22-21 0,0 21 16,21-21-16,-20 21 0,20-21 15,-21 21-15,21-21 0,-20 22 0,20-1 16,-21-21-16,0 21 0,0 0 16,1 0-16,-22 0 0,0 1 15,0-1-15,0 0 0,0 0 16,-22 21-16,1-20 0,-21-1 0,21 0 15,-22 0-15,1 0 0,21 0 16,-21 1-16,-22-1 0,22-21 0,-1 0 16,1 21-16,0-21 0,-1 0 15,1 0-15,0 0 0,-1-21 16,1 0-16,21 21 0,0-22 16,-22 1-16,22 0 0,0 0 0,21 0 15,0 0-15,0-1 0,0 1 16,0 0-16,0 0 0,21 0 15,0 21-15,1-21 0,-1 21 16,21-22-16,0 22 0,-20 0 16,20-21-16</inkml:trace>
  <inkml:trace contextRef="#ctx0" brushRef="#br1" timeOffset="101507.2">1820 7599 0,'0'21'31,"0"0"-31,-21 0 16,21 1-16,-21-1 0,21 0 15,0 0-15,-21 0 0,0 0 16,-1 1-16,22-1 15,0 0-15,-21 0 16,0-21 0,21-21-1,21 0 1</inkml:trace>
  <inkml:trace contextRef="#ctx0" brushRef="#br1" timeOffset="101847.36">1820 7387 0,'0'0'15,"-21"0"-15,21 21 0,-21 1 16,21-1 0,0 0-16,21-21 15,0 0 1,0 0-16,1-21 0,-1 0 0,0 21 15,0-22-15,-21 1 16,21 0-16,-21 0 0,0 0 16,0 0-16,-21 21 15,0-22-15,0 22 16,0 0-16,-1 0 0,1 0 0,0 0 16,21 22-16,-21-1 0,0-21 0,0 21 15,21 0-15,0 0 16,-22 0-16,22 1 0,0-1 0,0 0 15,0 0-15,0 0 16,22 0-16,-1-21 0,0 0 16</inkml:trace>
  <inkml:trace contextRef="#ctx0" brushRef="#br1" timeOffset="102574.94">2117 7557 0,'0'21'16,"-22"0"0,22 0-16,-21-21 0,21 21 15,0 0-15,-21-21 0,21 22 16,0-1-16,0 0 0,0 0 16,0 0-16,-21 0 0,21 1 15,-21-1-15,21 0 0,0 0 16,0 0-16,0 0 15,-21-21-15,21 22 0,0-44 47,0 1-47,0 0 0,0 0 16,0 0-16,0-22 0,21 22 16,-21 0-16,21 0 0,-21-21 15,21 20-15,0-20 0,0 21 0,1 0 16,-1 0-16,0-1 0,21 1 0,-21 0 15,1 0-15,-1 21 0,21 0 16,-21 0-16,0 0 0,1 0 0,-1 21 16,-21 0-16,21 0 0,-21 1 15,21-1-15,-21 0 0,0 0 0,0 0 16,0 0-16,0 1 16,21-1-16,-21 0 0,0 0 0,0 0 15,0 0-15,0 1 0,0-1 16,-21-21-16,21 21 15,-21-21-15,0 0 16,21-21 0,0 0-16,0-1 15,0 1-15,0 0 16,0 0-16,21 0 0,0 0 0,0-22 16,0 22-16,1 0 0,-1 0 15,21 0-15,-21-1 0,22 22 0,-1 0 16,-21 0-16,21 0 0,-20 0 15,-1 0-15,0 22 0,0-1 16,0 0-16,0 0 0,-21 0 0,0 22 16,0-22-16,0 0 0,0 0 15,0 0-15,0 22 0,0-22 0,-21 0 16,0 0-16,21 0 0,-21-21 16,21 21-16,-21-21 15,21-21 1,0 0-1,0 0-15,21 21 0</inkml:trace>
  <inkml:trace contextRef="#ctx0" brushRef="#br1" timeOffset="102812.8">3217 7557 0,'0'0'0,"0"21"0,0 0 15,-21 0-15,0 0 0,21 0 16,-21 1-16,21-1 16,-21 0-16,-1 0 0,22 0 0,-21 0 15,21 1-15,0-1 16,0 0 0,0-42 15</inkml:trace>
  <inkml:trace contextRef="#ctx0" brushRef="#br1" timeOffset="103187.59">3154 7260 0,'-21'0'0,"42"0"0,-42 21 0,-1 1 15,22-1-15,0 0 0,-21 0 0,21 0 16,0 0-16,0 1 0,0-1 0,0 0 16,0 0-16,21-21 15,1 0-15,-1 0 16,0 0-16,0-21 16,0 21-16,-21-21 0,0 0 0,21 21 15,-21-22-15,0 1 0,0 0 16,0-21-16,0 21 0,0-1 0,0 1 15,-21-21-15,21 21 0,-21 0 0,0 21 16,0-22-16,0 22 16,-1 0-16,1 0 0,0 22 0,0-1 15,0-21-15,0 42 0,-1-21 16,22 0-16,-21 1 0,21 20 0,0-21 16,0 0-16,0 0 0,0 1 15,21-1-15,1 0 0,-1-21 0,0 0 16,0 0-16,0 0 0,0 0 0</inkml:trace>
  <inkml:trace contextRef="#ctx0" brushRef="#br1" timeOffset="103479.42">3768 7027 0,'-22'0'31,"1"22"-31,21 20 16,-21-21-16,21 21 0,0 1 16,0-1-16,-21 0 0,0 1 0,21-1 15,-21 0-15,-1 1 0,22 20 16,-21-42-16,0 22 0,21-1 0,-21-21 16,21 22-16,-21-22 0,21 0 15,0 0-15,0 0 0,0 0 0,0 1 16,21-44 15,0 1-15,0 0-16</inkml:trace>
  <inkml:trace contextRef="#ctx0" brushRef="#br1" timeOffset="104007.29">4149 7514 0,'0'0'0,"21"-42"16,-21 21-16,0 0 0,0-1 15,0 1-15,0 0 0,0 0 16,0 0-16,-21 21 16,-1 0-16,1 0 15,0 21-15,0 0 16,0 0-16,0 0 0,-1 1 0,1-1 15,0 0-15,-21 21 0,21-21 16,-1 1-16,1 20 0,0-21 0,0 0 16,0 0-16,0 1 0,-1-1 0,22 0 15,0 0-15,22-21 32,-1 0-32,0 0 0,21 0 0,-21 0 15,1-21-15,-1 0 0,0 21 16,21-21-16,-21-1 0,1 1 0,-22 0 15,21 0-15,0 0 0,-21 0 16,0-1-16,21 1 0,-21 0 16,0 42 15,0 0-31,0 1 0,0-1 0,0 0 16,0 0-16,0 0 0,0 0 0,-21 22 15,21-22-15,0 0 0,0 0 16,0 0-16,0 1 0,0-1 15,0 0-15,21-21 16,0 21-16,0-21 0,1 0 16,-1 0-16,0 0 0,0-21 15,0 0-15,0 0 0,1 21 0,-1-22 16</inkml:trace>
  <inkml:trace contextRef="#ctx0" brushRef="#br1" timeOffset="104407.06">4487 7430 0,'0'-43'15,"0"22"1,21 21-16,1 0 0,-1 0 16,0 0-16,21 0 0,-21 0 15,1 0-15,-1 0 0,0 21 16,21-21-16,-21 21 0,-21 22 0,22-22 15,-22 0-15,21 0 0,-21 22 16,0-22-16,0 0 0,0 0 0,0 21 16,0-20-16,0-1 0,0 0 0,0 0 15,0 0-15,-21 0 16,-1-21 0,22-21 15,0 0-31,0 0 15,0 0-15,22 0 0,-1-1 0,0 1 16,-21 0-16,21-21 0,0 21 16,0-22-16,1 22 0,-1-21 15,21 21-15,-21-1 0,0 1 0,22 0 16,-22 21-16,21-21 0,-21 21 0,1 0 16,-1 0-16,0 0 0</inkml:trace>
  <inkml:trace contextRef="#ctx0" brushRef="#br0" timeOffset="137160.16">1291 12234 0,'0'0'0,"21"0"0</inkml:trace>
  <inkml:trace contextRef="#ctx0" brushRef="#br0" timeOffset="137702.84">1270 12234 0,'0'0'0,"-21"0"0,0 0 16,-22 0-16,22 0 0,0 0 0,0 0 15,-22 0-15,22 0 0,0 0 16,0 0-16,0 0 0,0 0 0,-1 22 16,1-22-16,0 0 0,0 0 15,0 0 1,42 0 46,0 0-62,0 0 16,22 0-16,-1 0 0,0 0 0,1 0 16,20 0-16,1 0 0,-1 0 15,22 0-15,-22-22 0,22 22 0,-22-21 16,22 21-16,-21 0 0,-1 0 16,1-21-16,20 21 0,-20 0 0,-1 0 15,-20-21-15,20 21 0,1-21 16,-22 21-16,0 0 0,1 0 0,-1 0 15,-21-21-15,21 21 0,-20 0 16,-1 0-16,0 0 0,0 0 31,-21-22 16,0 1-31,-21 0-1,0 0-15</inkml:trace>
  <inkml:trace contextRef="#ctx0" brushRef="#br0" timeOffset="138348.47">2201 11748 0,'0'0'16,"-21"0"-1,21 21 1,0 0-1,0 0 1,21 0-16,0 0 0,1 1 16,-1-22-16,0 21 0,21 0 15,-21 0-15,22-21 0,-22 21 0,21 0 16,1-21-16,-22 22 0,21-22 16,0 21-16,1-21 0,-1 0 15,-21 0-15,22 21 0,-1-21 0,-21 0 16,21 0-16,-20 0 0,-1 0 0,0 0 15,0 0-15,0 0 16,-21 21 15,-21 0-15,0-21-16,0 21 0,0-21 0,-22 22 16,22-1-16,-21-21 0,-1 21 0,22 0 15,-21 0-15,0 22 0,-1-22 16,1 0-16,-22 0 0,22 21 0,21-20 15,-21-1-15,-1 0 0,1 21 16,21-21-16,-22 1 0,22-1 0,0 0 16,0 0-16,0-21 0,0 21 15,-1 0-15,22 1 0,-21-22 16,21 21 0,0-42 46</inkml:trace>
  <inkml:trace contextRef="#ctx0" brushRef="#br0" timeOffset="141059.44">4826 11621 0,'21'0'15,"-21"21"16,21-21-15,0 0 0,1 0-16,-1-21 0,0-1 15,0 22-15,0-21 16,0 21-16,-21-21 0,22 0 0,-1 21 16,-21-21-16,21 0 0,-21-1 15,0 1-15,0 0 16,-21 21-1,0 0 1,-1 0-16,1 0 0,-21 0 0,0 0 16,20 21-16,-20 0 0,0-21 15,21 22-15,-22-1 0,1 0 16,21 0-16,-22 0 0,22 0 0,0 1 16,0-22-16,0 21 0,0 0 0,21 0 15,-22 0-15,22 0 16,22 1-16,-1-22 15,0 0-15,0 21 0,0-21 16,22 21-16,-22-21 0,21 21 0,0-21 16,-20 21-16,20-21 0,0 21 15,1-21-15,-22 22 0,21-22 0,0 21 16,-20 0-16,20-21 0,-21 21 0,0 0 16,0 0-16,22-21 0,-22 22 15,-21-1-15,21 0 0,-21 0 16,21 0-16,-21 0 0,0 1 0,0-1 15,0 0-15,0 0 0,-21 0 16,0 0-16,0 22 0,0-22 0,-1 0 16,-20 0-16,0 0 0,-1-21 0,1 22 15,0-1-15,-1 0 0,1-21 16,-21 21-16,20-21 0,1 0 0,0 0 16,-1 0-16,1 0 0,21 0 0,-22 0 15,22 0-15,0 0 16,-21-21-16,21 0 0,-1 0 0,1-1 0,0 1 15,0 0-15,0 0 0,21 0 16,0 0-16,-21-22 0,21 22 16,0 0-16,0 0 0,0 0 15,0-1-15,0 1 16,21 21-16,0 0 0,0 0 16,0 0-16,0 0 0,1 0 15,20 0-15,-21 0 0,0 0 16,0 0-16,22-21 0</inkml:trace>
  <inkml:trace contextRef="#ctx0" brushRef="#br0" timeOffset="141391.25">5524 11832 0,'0'0'0,"0"21"32,0 1-17,0 20-15,0-21 0,0 0 16,0 22-16,0-22 0,0 21 0,-21-21 16,21 0-16,0 22 0,-21-22 15,21 0-15,0 0 0,0 0 16,0 1-16,0-1 0,0 0 31,-21-21-31,21-21 31,0 0-31,0-1 0,0 1 0,0 0 16,21 0-16,-21-21 0</inkml:trace>
  <inkml:trace contextRef="#ctx0" brushRef="#br0" timeOffset="141771.54">5503 11578 0,'0'0'0,"-63"21"16,63 1 0,0-1-1,-21-21-15,21 21 0,21-21 47,0 0-47,0 0 0,0 0 0,0 0 16,-21-21-1,22 21-15,-22-21 0,0-1 16,0 1-16,-22 0 31,1 21-31,0 0 16,0 21-16,0 0 15,0 1-15,21-1 16,0 0 0,0 0-1,21-21-15,0 0 16,0 0-16,0 0 16,0 0-16</inkml:trace>
  <inkml:trace contextRef="#ctx0" brushRef="#br0" timeOffset="142812.35">5948 11726 0,'0'0'16,"-21"0"-16,-1 0 0,22 22 15,0-1 1,22-21 0,-1 0-16,0 0 15,0 0-15,0 0 0,0 0 0,1 0 16,-1 0-16,21 0 0,-21 0 0,0 0 16,22-21-16,-22 21 0,0 0 15,21-22-15,-20 22 0,-1-21 0,0 21 16,0 0-16,0-21 0,0 21 0,-42 0 62,0 21-46,21 0-16,-21 1 0,0-22 16,0 21-16,-1 0 0,1 0 0,0 21 15,21-20-15,-21 20 0,0-21 16,-22 21-16,22 1 0,0-22 0,0 21 15,-21 22-15,20-43 0,1 0 16,0 21-16,0-20 0,0-22 16,0 21-16,-1 0 0,22 0 0,-21-21 15,21 21-15,-21-21 16,21-21 15,0 0-15,21 0-16,0 0 15,1-1-15,-1 1 0,0 0 16,0 0-16,0 0 0,0 0 16,1-1-16,-1 22 0,0-21 0,21 0 15,-21 21-15,1 0 0,-1 0 16,0 0 0,-21 21-16,21 0 15,-21 1-15,21-1 0,-21 0 16,0 0-16,0 0 0,0 0 15,0 1-15,21-1 0,-21 0 16,22 0-16,-1 0 0,0 0 16,0-21-16,0 0 0,22 0 15,-22 0-15,21 0 0,-21 0 0,22 0 16,-1 0-16,0 0 0,1-21 0,-22 0 16,21 0-16,0 0 0,-20 0 15,20-1-15,-21-20 0,0 21 16,0-21-16,1-1 0,-1 22 0,0-21 15,0-1-15,-21 22 0,0-21 16,0 21-16,0 0 0,0-1 0,0 1 16,0 0-16,0 0 0,-21 21 15,0 0 1,0 0-16,-1 0 0,1 21 16,0-21-16,0 21 0,21 0 0,-21 22 15,21-22-15,-21 21 0,21-21 16,0 22-16,0-1 0,0-21 0,0 22 15,0-22-15,0 21 0,21-21 0,0 0 16,0 1-16,0-1 0,0-21 16,1 21-16,20 0 15,-21-21-15,21 0 0,-20 0 0,20 0 16,-21 0-16,0 0 0,22 0 0,-22 0 16,0 0-16,0 0 0,-21-21 15,21 0-15,0 0 0,1-1 0,-1 1 16,0 0-16,0 0 0</inkml:trace>
  <inkml:trace contextRef="#ctx0" brushRef="#br0" timeOffset="143175.32">8340 11769 0,'-22'-21'0,"22"-1"31,-21 22-31,0 22 16,21-1-16,0 0 0,0 0 15,0 0-15,0 22 0,0-22 0,0 21 16,0 0-16,0-20 0,0 20 0,-21-21 15,21 0-15,-21 22 16,21-22-16,0 0 0,0 0 0,0 0 16,0 0-16,-21-21 0,21 22 15,0-44 17,0 1-32,21 21 0,0-21 15,-21-21-15,21 21 0,0-1 16</inkml:trace>
  <inkml:trace contextRef="#ctx0" brushRef="#br0" timeOffset="143627.06">8869 11748 0,'0'0'0,"21"-22"0,-21 1 16,0 0-1,-21 21-15,0 0 16,-1 0-16,1 0 15,0 0-15,0 0 0,0 0 0,0 21 16,-1 0-16,1-21 0,0 22 0,21-1 16,0 0-16,-21 0 0,0 0 15,21 0-15,0 1 0,0-1 16,0 0-16,21-21 16,0 0-16,0 0 0,0 21 15,1-21-15,-1 0 0,21 0 16,-21 0-16,0 21 0,22-21 0,-22 0 15,0 0-15,0 0 0,0 21 16,1-21-16,-1 22 0,0-22 16,-21 21-16,0 0 15,0 0-15,-21 0 16,0-21-16,-22 21 16,22-21-16,0 0 0,0 22 0,0-22 15,-1 21-15,1-21 0,0 0 16,0 0-16,0 0 0,-22 21 15,22-21-15,0 0 0,0 0 0,0 0 32,0 0-32,21-21 0,-22 0 0,22-1 15,0 1-15,0 0 0,0 0 0,0 0 16</inkml:trace>
  <inkml:trace contextRef="#ctx0" brushRef="#br0" timeOffset="143948.14">8318 11451 0,'-21'0'0,"42"0"0,-63 0 0,63 0 62,0 0-46,1 0-16,-44 0 47,22 21-31,0 1-16,0-1 31,22-21-16,-1 0-15,0 0 0</inkml:trace>
  <inkml:trace contextRef="#ctx0" brushRef="#br0" timeOffset="145163.09">10393 11938 0,'0'0'16,"0"21"-16,0 0 16,21-42 30,0 0-46,0 21 16,22-21-16,-22 0 0,0 0 0,21-1 16,-21 1-16,22 0 0,-22 0 0,21 0 15,-21 0-15,22-22 0,-22 22 16,0-21-16,0 21 0,-21-1 0,0-20 16,0 21-16,0 0 0,0 0 0,0-1 15,-21 1-15,21 0 0,-21 0 16,0 21-16,0 0 0,-1-21 15,1 21-15,0 0 0,0 0 0,0 0 16,0 0-16,-1 0 0,22 21 16,-21 0-16,0 0 0,21 22 15,-21-22-15,21 21 0,0-21 0,0 22 16,0-1-16,0 0 0,0 1 16,0 20-16,0 1 0,0-1 0,0 1 15,0-1-15,0 1 0,0-1 0,0 22 16,-21-22-16,21 22 0,-21-22 15,-1 22-15,22 0 0,-21-1 0,0 22 16,-21-21-16,21 0 0,-1 20 0,-20-20 16,21 0-16,0-1 15,0 1-15,-1 0 0,1-22 0,0 1 16,21-1-16,0-20 0,0-1 0,0 0 16,0 1-16,0-22 0,0 0 0,21 0 15,0 0-15,1-21 0,-1 0 16,21 0-16,-21 0 0,22-21 0,-22 0 15,21 0-15,0-22 0,1 1 0,-1 0 16,0-1-16,22-20 0,-22-1 16,1 1-16,20-1 0,-21-20 0,1 20 15,20-20-15,-42-1 0,22 21 0,-22-20 16,0-1-16,-21 0 0,0 1 16,0 20-16,-21 1 0,-21-1 15,-1 22-15,1-22 0,-22 22 0,22 0 16,-21-1-16,-1 22 0,1 0 0,20-21 15,-20 42-15,20-21 0,1-1 16,0 22-16,21 0 0,-1 0 0,1-21 16,0 21-16,42 0 31,0 0-31,22 0 16,-22-21-16,21 0 0,1 21 15,-1-21-15,0 0 0,1-1 16,20-20-16,-21 21 0,22-21 0,-22-1 15,22 22-15,-22-21 0,0 21 16,1-1-16,-1-20 0,-21 21 0,0 0 16,1 0-16,-22-1 0,0 1 15,0 0 1,-22 21 0,22 21-16,-21 0 15,21 1-15,0-1 16,0 0-16,-21 0 0,21 0 0,0 0 15,0 1-15,-21-1 0,21 0 16,0 0-16,0 0 16,0-42 31,0 0-47,0 0 0,0 0 15,0-1-15</inkml:trace>
  <inkml:trace contextRef="#ctx0" brushRef="#br0" timeOffset="145469.91">11134 11430 0,'21'0'94,"-42"0"-47,-1 0-31,1 0-16,21 21 31,21 0-16,1-21-15,-1 22 16,0-22-16,0 21 0</inkml:trace>
  <inkml:trace contextRef="#ctx0" brushRef="#br0" timeOffset="146323.42">11536 11769 0,'0'0'0,"-21"0"0,21-21 0,0-1 16,0 1-1,0 0-15,0 0 16,21 0-16,0 21 0,0-21 16,0 21-16,0-22 0,22 22 15,-22 0-15,0 0 0,0 0 0,22 0 16,-22 0-16,0 0 0,0 22 0,0-22 15,-21 21-15,0 0 0,0 0 16,0 0-16,0 0 0,0 22 0,0-22 16,0 21-16,-21-21 0,0 22 0,0-22 15,0 21-15,-1-21 0,1 22 16,0-22-16,21 0 0,-21 0 0,21 0 16,-21-21-16,21 22 0,0-44 46,0 1-46,21 0 0,0 0 0,0 0 16,0-22-16,1 22 0,-1-21 16,21 0-16,-21 20 0,22-20 0,-22 0 15,21-1-15,0 22 0,-20-21 0,-1 21 16,21 0-16,-21-1 0,-21 1 16,21 21-16,-21-21 0,-21 21 31,0 21-31,0-21 0,0 21 15,0 1-15,-1-1 0,22 0 16,-21 0-16,21 0 0,-21 22 0,21-22 16,-21 0-16,21 0 0,0 21 15,0-20-15,0-1 0,0 21 0,0-21 16,0 0-16,0 1 0,0-1 0,0 0 16,21-21-16,0 21 0,0 0 15,1-21-15,-1 0 0,0 0 0,0 0 16,0 0-16,0 0 0,1 0 15,20 0-15,-21 0 0,21-21 0,-20 0 16,20 0-16,-21 0 0,21-1 16,-20 1-16,-1-21 0,21 21 0,-21-22 15,0 22-15,1-21 0,-1 21 16,0 0-16,-21-22 0,0 22 0,0 0 16,0 0-16,0 0 0,-21 21 31,0 0-31,-1 0 0,22 21 15,-21 0-15,0 0 0,21 0 16,-21 0-16,21 22 0,0-22 0,0 0 16,0 0-16,0 22 0,-21-22 0,21 0 15,0 21-15,0-21 0,0 1 16,0-1-16,0 0 0,0 0 16,21 0-16,0-21 0,0 0 15,0 0-15,1 0 0,-1 0 0,21 0 16,-21 0-16,22-21 0,-1 21 15,0-21-15,1 0 0</inkml:trace>
  <inkml:trace contextRef="#ctx0" brushRef="#br0" timeOffset="146972.4">13610 11663 0,'0'-21'0,"0"42"0,-21-63 15,0 42-15,0-22 0,-1 22 0,1 0 16,-21 0-16,21-21 0,0 21 16,-22 0-16,22 0 0,-21 0 0,21 0 15,-22 0-15,22 21 0,-21 1 0,21-22 16,-1 21-16,-20 0 0,21 0 16,0 0-16,0 0 0,-1 1 0,1 20 15,0-21-15,21 0 0,0 0 0,0 22 16,0-22-16,0 21 0,0-21 15,0 1-15,0-1 0,0 0 0,21 0 16,-21 0-16,21-21 0,1 21 16,-1-21-16,0 0 15,0 0-15,0 0 0,0 0 0,1 0 16,-1 0-16,21-21 0,-21 0 0,22 0 16,-22-21-16,21 20 0,0-20 15,-20 0-15,20 21 0,-21-22 0,21-20 16,1 20-16,-22 1 0,0-21 0,0 20 15,0 1-15,1-22 0,-22 22 16,0 0-16,0-1 0,0 1 0,0 21 16,0-21-16,0 20 0,0 1 0,0 0 15,0 0-15,-22 21 16,1 0-16,21 21 16,-21 0-16,21 0 0,0 1 0,-21 20 15,21 0-15,-21 1 0,21-1 16,-21 0-16,21 1 0,0-1 0,0 21 15,0-20-15,0-1 0,0-21 0,0 22 16,0-1-16,0 0 0,0 1 16,0-22-16,0 21 0,0-21 0,21 0 15,0 1-15,-21-1 0,21 0 0,0 0 16,0-21-16,1 0 16,-1 0-16,0 0 0,0 0 15,0 0-15,0-21 16,1 0-16,-1 0 0,0-22 15,-21 22-15,0 0 0,21 0 16,0 0-16,-21-1 0,0 1 0,0 0 16</inkml:trace>
  <inkml:trace contextRef="#ctx0" brushRef="#br0" timeOffset="147234.76">14457 11938 0,'-21'0'94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12:10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2455 0,'0'0'0,"0"-21"16,0 0-16,0 0 15,0 0-15,0 0 16,0-1-16,-21 22 31,21 22 0,0-1-31,0 0 0,0 21 16,0-21-16,0 22 0,0-1 0,0 0 16,0 22-16,0-22 0,21 22 15,-21-22-15,0 22 0,0-1 0,0 22 16,0-22-16,21 22 0,-21 0 16,0-1-16,21 1 0,-21 0 15,0-1-15,21 1 0,0 0 16,1-1-16,-22 1 0,21-22 0,-21 22 15,21 0-15,-21-22 0,0 1 16,0-1-16,0-20 0,0 20 0,0-21 16,0 1-16,0-22 0,0 0 15,0 21-15,0-20 0,0-1 16,0-42 0,-21-1-16,21 1 15,0 0-15,0-21 0,0-1 16</inkml:trace>
  <inkml:trace contextRef="#ctx0" brushRef="#br0" timeOffset="1306.24">1333 2413 0,'0'-21'31,"0"0"-31,22 21 47,-1 0-47,21 0 16,-21 0-16,0 0 0,22 0 15,-1 0-15,22 0 0,-22 0 16,21 0-16,1 0 0,-1 0 15,1 0-15,-1 0 0,22 0 16,21 0-16,0 0 0,0 21 0,21-21 16,-22 0-16,22 0 0,0 0 15,0 0-15,0 0 0,22 0 0,-1 0 16,0 0-16,0-21 0,-21 21 16,21-21-16,0 21 0,1 0 0,-1 0 15,-21 0-15,21 0 0,-21 0 16,0 0-16,-21 0 0,-22 0 0,22 0 15,-21 0-15,0 0 0,-1 0 0,-20 0 16,-1 0-16,1 0 16,-1 0-16,-20 0 0,-1 0 0,0 0 15,1-22-15,-22 22 0,0 0 16,0 0-16,0 0 0,0 0 0,1 0 16,-22 22 62,0-1-78,0 0 15,0 0-15,0 0 0,0 0 0,0 1 16,0 20-16,0 0 0,0-21 0,0 22 16,0-1-16,0 0 0,0 1 15,0-1-15,0 0 0,-22 1 0,22-1 16,0 22-16,0-22 0,0 21 15,-21 1-15,21-1 0,-21 1 0,21-1 16,0 1-16,-21-1 0,21 1 16,-21-1-16,0 1 0,21-1 0,0 1 15,0-1-15,-22-20 0,22 20 0,-21 1 16,21-22-16,0 22 16,-21-22-16,21 0 0,0 1 0,0-1 15,0 0-15,0-21 0,0 22 0,0-22 16,0 0-16,0 0 0,0 0 15,0 1-15,-21-1 0,21 0 16,-21-21 0,0 0 15,-1 0-31,1 0 0,0 0 16,0 0-16,0 0 0,0 0 15,-1 0-15,1 0 0,0 0 0,-21 0 16,21 0-16,-22 0 0,1 0 15,-22 0-15,22 0 0,-21 0 16,-22 0-16,21 0 0,-20 0 0,-1 0 16,-21 0-16,0 0 0,22 0 0,-22 0 15,0 21-15,0-21 0,22 0 16,-43 0-16,21 0 0,0 0 0,-21 0 16,0 0-16,21 0 0,-21 21 15,0-21-15,0 0 0,0 0 0,0 0 16,-21 0-16,21 0 0,0 0 15,21 0-15,0 21 0,0-21 0,22 0 16,20 0-16,-20 0 0,-43 22 16,63-22-16,1 0 15,-1 0-15,1 0 0,-1 0 0,22 0 16,-1 0-16,1 0 0,0 0 16,21 0-16,-22 0 0,22 0 15,0 0-15,0 0 0,0 0 16,-1 0-1,22-22 1,0 1-16,0 0 16,0 0-16</inkml:trace>
  <inkml:trace contextRef="#ctx0" brushRef="#br0" timeOffset="1863.92">1609 1376 0,'0'0'0,"0"-21"31,-22 21-31,22 21 16,0 0-16,0 0 0,0 0 16,0 22-16,0-1 0,0 0 15,0 22-15,0-22 0,0 22 0,0-22 16,0 22-16,0-22 0,-21 0 15,21 1-15,-21-1 0,21 0 16,0-21-16,0 22 0,0-22 0,-21 0 16,21 0-16,0-42 47,0 0-47,0 0 15,0 0-15</inkml:trace>
  <inkml:trace contextRef="#ctx0" brushRef="#br0" timeOffset="2503.56">1228 1545 0,'-22'-21'0,"44"42"16,-65-63-16,43 21 0,-21 21 0,21-21 16,0-1-16,0 1 0,21 0 15,0 21-15,1-21 16,-1 21-16,0-21 0,0 21 0,21 0 15,1-21-15,-1 21 16,0-22-16,1 22 0,-1 0 0,-21 0 16,22 0-16,-1 22 0,0-1 15,1 0-15,-22 0 0,0 21 16,21 1-16,-21-1 0,-21 0 0,22 1 16,-1-1-16,-21 22 0,21-22 15,-21 0-15,0 1 0,0-1 0,0 0 16,0 1-16,0-22 0,0 0 15,0 0-15,0 0 0,0 0 16,0 1-16,0-1 16,0-42 15,0-1-31,0 1 0,0-21 16,0 21-16,0 0 0,0-22 15,0 1-15,0 0 0,0-22 0,0 22 16,0-22-16,21 22 0,0 0 15,0-22-15,1 22 0,-1-1 0,0 1 16,0 0-16,0 21 0,22-22 16,-22 22-16,21 21 0,-21 0 0,22 0 15,-22 0-15,0 0 16,21 0-16,-21 21 0,1 22 0,-1-22 0,0 21 16,-21 0-16,21 1 15,-21-1-15,0 22 0,0-22 0,0 21 16,0-20-16,0-1 0,-21 22 15,21-22-15,-21 0 0,21 1 0,-21-1 16,21-21-16,-22 21 0,1-20 16,21-1-16,0 0 0,0 0 0,-21 0 15,21 0 1,0-42 0,0 0-1,0 0-15,0 0 0,0 0 16,21-1-16</inkml:trace>
  <inkml:trace contextRef="#ctx0" brushRef="#br0" timeOffset="2943.31">2646 1588 0,'0'0'16,"0"-22"-16,21 22 0,-21 22 16,0-1-1,0 0-15,0 0 0,0 0 16,-21 0-16,0 22 0,21-22 0,-22 21 15,22-21-15,-21 22 0,21-1 16,-21-21-16,21 0 0,0 22 16,0-22-16,0 0 0,0 0 15,0 0-15,21 1 0,0-1 16,1-21-16,-1 0 0,0 0 16,0 0-16,21 0 0,-20 0 0,-1 0 15,0-21-15,21-1 0,-21 1 16,1 21-16,-1-21 0,0 0 0,0-21 15,0 20-15,0 1 0,-21-21 16,0 0-16,0 20 0,0-20 0,0 0 16,0-1-16,0 22 0,0-21 15,-21 21-15,0 0 0,-21-1 0,21 22 16,-1 0-16,-20 0 16,0 0-16,21 0 0,-22 0 0,1 22 15,21-1-15,-22 0 0,22 0 16,0 0-16,0 0 0,21 1 0,0-1 15,0 21-15,0-21 0,0 0 16,0 1-16,21-1 0,0-21 16,0 0-16,1 0 0,-1 0 15,21 0-15</inkml:trace>
  <inkml:trace contextRef="#ctx0" brushRef="#br0" timeOffset="3236.14">3069 1545 0,'0'0'0,"21"0"31,-21 21-15,0 1-16,0-1 0,0 0 16,21 0-16,-21 0 0,22 22 0,-22-22 15,21 21-15,-21-21 0,0 0 16,0 22-16,0-22 0,21 0 0,-21 21 15,0-20-15,0-1 0,21-21 16,-21 21-16,0 0 0,0 0 16,21-21 15,0-21-31,-21 0 16,0 0-16,22 0 0,-1-1 15</inkml:trace>
  <inkml:trace contextRef="#ctx0" brushRef="#br0" timeOffset="3477">3535 1503 0,'0'0'0,"0"21"16,0 0-16,-21-21 0,-1 21 0,1 1 16,0 20-16,21-21 0,-21 21 15,0-20-15,0 20 0,21 0 16,-22-21-16,1 22 0,0-22 0,0 21 15,0-21-15,21 1 0,0-1 16,-21 0-16,21 0 0,-22 0 0,22 0 16,22-42 15,-1 21-31,0-21 0,0 0 16,0 0-16</inkml:trace>
  <inkml:trace contextRef="#ctx0" brushRef="#br0" timeOffset="3735.85">3810 1630 0,'0'0'0,"0"21"16,0 0-16,0 0 16,0 1-16,0-1 0,-21 0 0,21 0 15,0 0-15,0 0 0,0 1 16,0-1-16,-21 0 0,21 0 0,0 0 15,-22 0-15,22 1 0,0-1 16,0 0 0,-21-21-16,21-21 31,0 0-15,0-1-16,0-20 15</inkml:trace>
  <inkml:trace contextRef="#ctx0" brushRef="#br0" timeOffset="3931.74">3831 1439 0,'21'0'94,"0"22"-78</inkml:trace>
  <inkml:trace contextRef="#ctx0" brushRef="#br0" timeOffset="4476.43">4170 1820 0,'0'22'32,"21"-44"-1,0 22-16,0-21-15,0 21 0,1-21 0,-1 0 16,0 21-16,0-21 0,0 0 16,0-1-16,1 1 0,-1 0 0,0 0 15,-21 0-15,0 0 16,0-1-16,21 22 0,-21-21 0,0 0 16,0 0-1,-21 21-15,0 0 0,0 0 16,-1 0-16,1 0 0,0 0 15,0 0-15,0 21 0,0 0 0,-1-21 16,1 21-16,0 1 0,21-1 16,-21 21-16,0-21 0,21 0 0,-21 22 15,21-22-15,0 21 0,0-21 0,0 22 16,-22-22-16,22 21 16,0-21-16,0 1 0,0-1 0,0 0 15,0 0-15,0 0 16,22 0-16,-1-21 0,0 0 15,0 0-15,0 0 0,0 0 0,1 0 16,-1 0-16,0 0 0,21 0 16,-21 0-16,1-21 0,-1 21 0,0-21 15,0 21-15,0-21 0,0 21 16,1-21-16,-1 0 0,0-1 0,0 1 16,0 0-16</inkml:trace>
  <inkml:trace contextRef="#ctx0" brushRef="#br0" timeOffset="17172.82">4170 7768 0,'0'-21'0,"0"0"15,0 0 17,-21 21-32,-1 0 0,1 0 15,0 0-15,0 0 16,0 0-16,0 0 0,-1 0 16,1 21-16,0-21 0,0 21 0,0-21 15,-22 21-15,22 0 0,21 1 0,-21-1 16,0 21-16,0-21 0,21 22 15,0-1-15,0 0 0,-21 1 0,21-1 16,0 0-16,0 1 0,0-1 0,0 0 16,0 1-16,0-1 0,0 0 15,0-21-15,0 22 0,0-22 0,0 21 16,21-21-16,0 1 0,0 20 16,0-21-16,0 0 0,1 0 0,20 1 15,-21-1-15,21-21 0,1 21 16,-22-21-16,21 0 0,1 0 0,20 0 15,-21 0-15,1 0 0,20 0 16,-20-21-16,20 21 0,-21-21 0,22-1 16,-22 1-16,22 0 0,20-21 15,-41 21-15,-1-1 0,0-20 0,-20 21 16,20-21-16,-21 20 0,0-20 16,0 0-16,1-1 0,-1 1 0,-21-43 15,0 43-15,0 0 0,0-1 16,0 1-16,0 0 0,-43-1 0,22 1 15,0 21-15,0-21 16,-64-1-16,1 1 16,-1 0-16,43 20 0,-1 22 15,-20 0-15,20 0 0,1 0 16,0 0-16,-43 0 0,64 22 16,-21-22-16,20 21 0,1 0 0,0 0 15,0 0-15,0 22 0,0-22 16,-1 0-16,1 0 0,0 21 0,21-20 15,0-1-15,-21 21 0,0 0 16,21-20-16</inkml:trace>
  <inkml:trace contextRef="#ctx0" brushRef="#br0" timeOffset="17415.99">4149 8149 0,'0'-21'78,"21"21"-47,0 0-31</inkml:trace>
  <inkml:trace contextRef="#ctx0" brushRef="#br0" timeOffset="17644.86">4424 8149 0,'0'0'0,"21"0"15,0 0 17,0 0-1</inkml:trace>
  <inkml:trace contextRef="#ctx0" brushRef="#br0" timeOffset="18003.66">4191 8424 0,'-21'0'0,"42"0"0,-42 22 16,21-1 15,21-21-31,0 0 16,0 0-16,0 0 0,1 0 0,-1 0 15,0 0-15,0 0 0,0 0 16,0 0-16,1 0 0,-1-21 15,0 21-15,0 0 0,0-22 0,0 22 16,-21-21-16,0 0 16,-21 21 46,21 21-62,-21 0 16</inkml:trace>
  <inkml:trace contextRef="#ctx0" brushRef="#br0" timeOffset="18407.98">4381 8742 0,'0'0'0,"-21"0"16,21 21 0,-21 0-16,21 0 0,0 1 15,0-1-15,0 0 0,0 0 16,0 21-16,0-20 0,0 20 0,0 0 15,0 1-15,0-1 0,0 0 0,-21 1 16,21-1-16,-21 0 0,21 1 16,-21-1-16,21 0 0,-22 1 0,22-1 15,0 0-15,0 1 0,-21-22 0,21 21 16,0-21-16,-21 0 0,21 1 0,0-1 16,0 0-16,0-42 46,0 0-46,0-1 0,0 1 0,0 0 16</inkml:trace>
  <inkml:trace contextRef="#ctx0" brushRef="#br0" timeOffset="18945.68">4254 9102 0,'0'0'0,"-21"21"0,-42 42 16,42-41-1,-1-1-15,1 0 0,0 0 0,0 0 16,0 0-16,0 1 0,-1-1 0,1 0 16,0 0-16,0 0 0,0-21 0,0 21 15,-1-21 1,22-21 15,22 0-15,-1 0-16,0 0 15,0 0-15,0-1 0,0 1 16,1 0-16,-1 0 0,0 0 16,0 0-16,0-1 0,0 22 15,1-21-15,-1 21 0,0 0 16,0 0-16,0 0 0,0 0 15,1 0-15,-1 0 16,0 21-16,0 1 0,0-1 16,0-21-16,1 21 0,-22 0 0,21 0 15,0-21-15,0 21 0,0 1 16,0-1-16,1 0 0,-1 0 16,0 0-16,0-21 0,-21 21 0,21-21 15,0 22 1,1-22 31,-22-22-47</inkml:trace>
  <inkml:trace contextRef="#ctx0" brushRef="#br0" timeOffset="24984.85">7451 8424 0,'0'0'0,"-22"0"0,1 0 0,0 0 0,0 0 16,21-21-16,-21 21 0,21-21 47,21 21-47,0 0 0,0 0 15,22 0-15,-1 0 0,0-21 16,22 21-16,-22 0 0,22 0 0,-22 0 15,0 0-15,22-21 0,-22 21 0,0 0 16,1 0-16,-1 0 0,0 0 16,-20 0-16,-1 0 0,0 0 15,0-21-15,-21-1 32,-21 22-32,0-21 0,0 21 15</inkml:trace>
  <inkml:trace contextRef="#ctx0" brushRef="#br0" timeOffset="25572.51">7535 8403 0,'-21'21'0,"42"-42"0,-63 42 0,42 1 15,-21-22-15,21 21 0,-21-21 16,21 21-16,-22-21 0,22 21 15,0 0-15,-21 0 16,21 1-16,-21-22 0,21 21 0,-21-21 0,21 21 16,0 0-16,0 0 15,-21-21-15,21 21 16,-21-21-16,21-21 62,21 21-62,0-21 0,0 21 16,0-21-16,0 21 16,1-21-16,-1 21 0,21 0 0,-21 0 15,0 0-15,22 0 0,-1 0 16,-21 0-16,22 0 0,-22 0 0,21 0 16,-21 0-16,22 21 0,-22-21 0,0 21 15,0 0-15,0-21 0,0 21 16,-21 1-16,22 20 0,-22-21 15,0 0-15,0 0 0,0 1 0,-22 20 16,-20-21-16,21 0 0,-21 0 0,-1 1 16,22-1-16,-42 0 0,20-21 15,1 21-15,0 0 0,-43-21 16,64 0-16,-22 0 0,1 0 0,21 0 16,0 0-16,-22 0 0,22 0 15,0 0-15,21-21 0,-21 21 16,21-21-16,-21 21 0,21-21 0,0 0 15,0-1 1,0 1-16,0 0 16,21 21-16,0 0 15,0 0-15,0-21 0</inkml:trace>
  <inkml:trace contextRef="#ctx0" brushRef="#br0" timeOffset="26008.26">8361 8551 0,'-43'-21'15,"43"0"1,-21 21-16,21 21 15,0 0 1,0 1-16,0-1 0,0 21 16,0 0-16,0 1 0,0-1 0,0 22 15,0-22-15,0 21 0,0 1 0,0-1 16,0 1-16,0-1 16,-21 22-16,21-21 0,-21-1 0,0 22 15,21-1-15,-21-20 0,-1 21 0,22-22 16,-21 1-16,0-1 0,21 1 0,0-22 15,-21 0-15,21 1 0,-21-1 16,21-21-16,0 0 0,0 0 0,0 1 16,0-44-1,0 1 1,0 0-16,0 0 0,0 0 16,0-22-16,0 22 0,0-21 0,0 0 15,0-1-15,0-20 0,0-1 0,0 1 16,21-1-16</inkml:trace>
  <inkml:trace contextRef="#ctx0" brushRef="#br0" timeOffset="26343.59">8318 8636 0,'0'0'0,"0"-63"16,0 41-16,0 1 15,0 0-15,0 0 0,22 21 0,-22-21 16,21 0-16,0 21 0,-21-22 0,21 22 15,21-21-15,-20 21 0,-1 0 16,0 0-16,21 0 0,-21 0 16,1 0-16,-1 21 0,21 1 0,-21-22 15,0 21-15,-21 0 0,0 0 16,0 0-16,0 0 0,0 1 0,0-1 16,-21 0-16,0 0 0,-21 0 0,21 0 15,-22 1-15,1-1 0,0 0 16,20 0-16,-20 0 0,21 0 0,-21-21 15,20 22-15,1-22 0,0 0 0,42 0 47,0-22-47,1 22 16,-1-21-16,21 0 16</inkml:trace>
  <inkml:trace contextRef="#ctx0" brushRef="#br0" timeOffset="26757.35">8848 8636 0,'0'0'0,"-22"0"0,1 21 16,42-21 31,1 0-47,-1-21 0,0 21 0,0-21 15,0 0-15,0 21 0,1-21 0,-1-1 16,0 22-16,-21-21 0,0 0 16,21 0-16,-21 0 0,0 0 0,0-1 15,0 1-15,-21 0 0,0 21 16,0 0-16,-1 0 16,1 0-16,0 0 0,0 0 0,-21 21 15,20 0-15,1 1 0,0-22 0,0 42 16,0-21-16,21 0 0,0 0 15,-21 1-15,21-1 0,-22 21 0,22-21 16,0 0-16,0 1 0,0-1 16,0 0-16,0 0 0,0 0 15,22-21-15,-22 21 0,21-21 16,0 0-16,0 0 0,0 0 0,22 0 16,-22 0-16,0 0 0,21 0 15,-21 0-15,22-21 0,-1 0 0,-21 21 16,22-21-16</inkml:trace>
  <inkml:trace contextRef="#ctx0" brushRef="#br0" timeOffset="27215.41">9440 8361 0,'-84'42'31,"84"-21"-31,-22 1 15,22-1-15,-21 0 0,21 0 0,-21 0 16,21 0-16,0 22 0,0-22 0,0 0 16,0 0-16,0 0 0,0 22 15,0-22-15,0 0 0,0 0 16,0 0-16,0 1 0,0-1 0,21-21 16,0 0-16,1 0 15,-1 0-15,0 0 0,0 0 16,0 0-16,0-21 0,1-1 15,-1 1-15,0 0 0,0 0 0,0 0 16,0 0-16,-21-1 0,22-20 16,-22 21-16,21 0 0,-21-22 0,0 22 15,0-21-15,0 21 0,0 0 16,0-1-16,0 1 0,-21 0 0,-1 21 16,1 0-16,0-21 0,0 21 0,0 0 15,-22 0-15,22 0 0,0 21 16,0-21-16,0 21 0,0 0 15,-1-21-15,1 22 0,0-1 0,21 0 16,0 0-16,0 0 16,21-21-1,0 0-15,1 0 0,-1 0 16,0 0-16,0 0 0,21 0 0</inkml:trace>
  <inkml:trace contextRef="#ctx0" brushRef="#br0" timeOffset="27607.41">9906 8340 0,'-21'0'16,"42"0"-16,-63 21 0,42 0 0,-22-21 15,22 21-15,0 0 0,0 1 0,0-1 16,0 0-16,0 0 0,0 0 15,0 22-15,0-22 0,0 21 0,0 0 16,0 1-16,0-1 0,0 22 0,0-22 16,0 21-16,-21-20 0,21 20 15,0 1-15,0-22 0,-21 22 0,21-22 16,0 21-16,0-20 0,0 20 0,0 1 16,0-22-16,-21 22 0,21-1 15,-21-21-15,21 22 0,0-22 16,0 22-16,-21-22 0,-1 0 0,22 1 15,0-22-15,0 21 0,0 1 0,0-22 16,0 0-16,0 0 0,0 0 16,0-42-1,0 0 1,0 0-16,22 0 0,-1-1 0,-21-20 16,21 0-16,0-1 0</inkml:trace>
  <inkml:trace contextRef="#ctx0" brushRef="#br0" timeOffset="27967.3">9800 8573 0,'-21'-22'0,"42"44"0,-63-65 16,21 22-16,21 0 0,-22 0 0,22 0 15,0-1-15,0 1 0,22 0 16,-1 21-16,0 0 0,0-21 15,21 21-15,1 0 0,-1 0 0,0 0 16,1 0-16,-1 0 0,0 0 0,-20 0 16,20 0-16,0 0 0,-21 21 0,1 0 15,-1 0-15,0-21 0,-21 22 16,0 20-16,0-21 0,0 0 16,0 0-16,-21 1 0,0-1 0,-22 0 15,22 0-15,-21 0 0,-1 0 16,1-21-16,-21 22 0,20-1 0,1-21 15,21 0-15,-22 21 0,22-21 0,0 0 16,0 0-16,0 0 16,21-21-1,21 21-15,0 0 0,0-21 16,0-1-16,1 22 0</inkml:trace>
  <inkml:trace contextRef="#ctx0" brushRef="#br0" timeOffset="28271.28">10583 8107 0,'0'-21'0,"0"42"0,0-63 0,-21 63 47,21 0-47,-21 0 0,21 0 0,0 22 15,0-22-15,-21 21 0,21-21 16,-21 22-16,21-1 0,0-21 16,0 21-16,-22 1 0,1-1 0,21-21 15,-21 22-15,21-22 0,0 21 16,-21-21-16,21 0 0,0 1 0,-21-1 16,21 0-16,0 0 0,0 0 0,0 0 15,21-21 1,0 0-16,-21-21 15,21 21-15</inkml:trace>
  <inkml:trace contextRef="#ctx0" brushRef="#br0" timeOffset="28708.05">10816 8551 0,'0'0'0,"0"22"15,0-1 1,21-21 0,0 0-1,1 0-15,-1 0 0,0 0 16,0 0-16,21-21 0,-20-1 0,-1 22 16,0-21-16,0 0 0,0 21 0,0-21 15,-21 0-15,0 0 0,0-1 16,0 1-1,-21 21-15,0 0 0,0 0 16,0 0-16,-22 0 0,22 0 16,-21 0-16,21 21 0,-22 1 0,22-1 15,-21 0-15,21 0 0,21 0 0,-21 0 16,-1 22-16,22-22 0,0 0 16,-21 0-16,21 0 0,0 22 0,0-22 15,0 0-15,21 0 0,1-21 0,-1 21 16,-21 1-16,21-22 0,21 0 15,-21 0-15,1 0 0,20 0 0,-21 0 16,0 0-16,22 0 0,-22-22 0,21 22 16,-21-21-16,22 0 15,-22 21-15,0-21 0,0 0 0,0 21 16,0-21-16</inkml:trace>
  <inkml:trace contextRef="#ctx0" brushRef="#br0" timeOffset="29407.68">7662 9271 0,'0'0'0,"-21"0"0,0 0 0,0 0 16,0 0-16,-1 0 16,1 0-16,42 0 46,1 0-46,-1 0 16,21 0-16,0 0 0,1 0 16,20 0-16,1 0 0,20 0 0,-20 0 15,21 0-15,-1 0 0,1 0 16,21 0-16,-22 0 0,43 0 0,-21 0 16,21 0-16,0 0 0,0 0 0,0 0 15,21 0-15,-21 0 0,0 0 0,0 0 16,0 0-16,0 0 0,-21 0 15,-21 0-15,0 0 0,-1 0 0,1 0 16,-22 0-16,1 0 0,-22 0 0,22 0 16,-22 0-16,0 0 0,1 0 15,-22 0-15,0 0 0,0 0 16,0 0-16,1 0 0,-44 0 47,1 0-47,0 0 15,-21-21-15,-1 21 0,1 0 0,0 0 16</inkml:trace>
  <inkml:trace contextRef="#ctx0" brushRef="#br0" timeOffset="29983.55">7091 9440 0,'21'0'15,"0"-21"1,0 21-16,0 0 0,1 0 16,-1 0-16,0-21 0,0 21 15,21 0-15,-20 0 0,20 0 0,0 0 16,1 0-16,20 0 0,1 0 0,20 0 15,1 0-15,0 0 0,20 0 0,1 0 16,0 0-16,21 0 0,0 0 0,0 0 16,0 0-16,21 0 0,-21 0 15,148 0-15,-148 0 0,0 0 16,0 0-16,0 0 0,0 0 16,-21 0-16,-21 0 0,21 0 0,-22 0 15,-20 0-15,21 0 0,-43 0 16,21 0-16,-20 0 0,-1 0 0,0 0 15,1 0-15,-22-21 0,0 21 0,0 0 16,-42-21 31,0 21-31,0 0-16</inkml:trace>
  <inkml:trace contextRef="#ctx0" brushRef="#br0" timeOffset="30107.53">10626 9398 0,'-22'21'16,"1"-21"-16,0 0 16</inkml:trace>
  <inkml:trace contextRef="#ctx0" brushRef="#br0" timeOffset="35919.65">16319 4022 0,'22'0'0,"-1"-21"16,-21-1 0,21 22-16,-21-21 15,21 21-15,-42 0 47,0 0-47,0 21 0,-1 1 16,22-1-16,-21 0 0,0 21 15,0-21-15,21 22 0,-21-22 0,0 21 16,21-21-16,-22 22 0,22-1 16,0-21-16,0 22 0,-21-1 0,21-21 15,0 21-15,0-20 0,0-1 0,0 21 16,0-21-16,21 0 0,1 1 15,-1-22-15,0 21 0,0 0 16,0-21-16,22 0 0,-22 0 0,21 0 0,0 0 16,1 0-16,-1 0 0,0 0 15,1-21-15,-1 21 0,0-21 16,1-1-16,-22 1 0,21 0 16,-21 0-16,22 0 0,-22 0 0,0-22 15,0 22-15,-21-21 0,0-1 0,0 22 16,0-21-16,0 0 0,0-22 15,0 22-15,0-1 0,-21 1 0,0 0 16,0-1-16,0 22 0,-22 0 16,22 0-16,-21 0 0,-1 0 15,1-1-15,0 22 0,-1 0 0,-20 0 16,21 0-16,-1 0 0,1 0 0,-22 0 16,22 22-16,21-22 0,-21 21 15,20 0-15,-20-21 0,21 21 16,21 0-16,0 0 0,0 1 15,21-22-15,0 0 16,0 0-16,22 0 0,-22 0 0</inkml:trace>
  <inkml:trace contextRef="#ctx0" brushRef="#br0" timeOffset="36433.36">16573 3874 0,'-21'0'15,"21"21"1,21-42 31,1-1-47,-1 22 0,0-21 15,0 0-15,0 0 0,22 0 0,-22 0 16,21-1-16,-21 1 0,22-21 16,20 0-16,-21-1 0,22 1 0,21-22 15,-22 1-15,22 21 0,-1-22 16,1 1-16,-21 20 0,-1 1 0,1-22 15,-1 43-15,-21-21 0,1 0 16,-22 20-16,0 1 0,0 0 0,0 0 16,-21 0-16,0 0 0,0-1 15,22 1-15,-22 0 16,21 21 0,-21 21 62</inkml:trace>
  <inkml:trace contextRef="#ctx0" brushRef="#br0" timeOffset="36869.9">17865 2815 0,'-22'0'16,"44"0"15,-1 0-15,0 0-16,21 0 0,-21 0 0,43 0 15,-22 0-15,22 0 0,20 0 16,1 0-16,21 0 0,0 0 0,0 0 15,-1 21-15,1-21 0,21 0 16,-21 0-16,21 0 0,0 0 0,0 0 16,-21 0-16,0 0 15,0 0-15,-22 0 0,1 0 0,0 0 16,-1 0-16,-20 0 0,-1-21 0,1 21 16,-1 0-16,1 0 0,-22 0 15,0 0-15,1-21 0,-1 21 0,-21 0 16,0 0-16,1 0 0,-1 0 15,-21-21 17,-21 21-17,-1 0 1,1 0-16,21 21 16</inkml:trace>
  <inkml:trace contextRef="#ctx0" brushRef="#br0" timeOffset="37301.65">20659 2836 0,'0'22'47,"0"-1"-32,21-21-15,0 21 0,0 0 16,0 0-16,0 0 0,22-21 16,-22 22-16,0-1 0,21 21 0,1-21 15,-22 0-15,21 22 0,1-1 16,-1-21-16,0 43 0,22-22 0,-1 0 15,1 1-15,-1-1 16,22 22-16,0-22 0,-1 0 0,1 1 0,0-1 16,-22-21-16,1 21 15,-1-20-15,-21-1 0,1 0 0,-1 0 16,-21 0-16,22 0 0,-22-21 16,0 0-1,-42 0 16,0 0-31,-1 0 0,1 0 0,0 0 16,0 0-16,-21 0 0,-1 0 16</inkml:trace>
  <inkml:trace contextRef="#ctx0" brushRef="#br0" timeOffset="37931.44">17124 3937 0,'0'0'0,"-21"0"0,-1 0 16,1 0-16,0 0 15,0 0 1,42 0 31,0 0-32,22 0-15,-1 0 0,21 0 16,1 0-16,21 0 0,-1 0 16,22 0-16,0 0 0,0 0 0,21 0 15,21 0-15,21-21 0,1 21 16,-1 0-16,0 0 0,22 0 0,20 0 16,-20-21-16,-1 21 0,1 0 15,-22-21-15,1 21 0,-1 0 0,-21 0 16,0-22-16,-21 22 0,0 0 15,-21 0-15,-21 0 0,-1-21 0,1 21 16,-21 0-16,-22 0 0,21 0 0,-20 0 16,-1 0-16,-21 0 0,0 0 15,1 0-15,-1 0 0,0 0 0,0 0 32,0 0-32,0 0 62,1 0-62,-1 0 0,0 0 16,0 0-16</inkml:trace>
  <inkml:trace contextRef="#ctx0" brushRef="#br0" timeOffset="38392.65">21950 3979 0,'0'-21'16,"0"0"-1,0 0 1,-21 21-16,-1 0 0,1 0 16,0 0-16,0 0 0,-21 0 15,20 0-15,1 0 0,-21 0 16,21 0-16,-22 21 0,1 0 0,21 0 15,-21 1-15,-1 20 0,1 0 16,21-21-16,-22 22 0,22-1 16,0-21-16,0 22 0,0-1 0,21-21 0,0 21 15,0-20-15,0-1 16,21 0-16,0 0 0,21 0 0,-20 0 16,20 1-16,0-22 0,1 0 15,20 0-15,-21 0 0,22 0 0,-22 0 16,22 0-16,-22 0 0,0-22 0,1 1 15,-1 0-15,-21 0 0,22 0 16,-22-22-16,0 1 0,0 0 0,0-1 16,0 1-16,-21 0 0,0-1 15,0 22-15,0-21 0,0 0 16,0 20-16,-21 1 0,-21 0 16,21 0-16,-22 0 0,-20 0 0,21 21 0,-22-22 15,-21 22-15,22-21 16,-1 21-16,-20 0 0,-1-21 0,22 21 15</inkml:trace>
  <inkml:trace contextRef="#ctx0" brushRef="#br0" timeOffset="38979.11">18013 3323 0,'0'0'0,"-21"21"16,-1 1-16,22-1 0,0 0 15,0 0-15,0 0 16,0 0 0,22-21-16,-1 0 15,0 0-15,0 0 0,0 0 0,0 0 16,1 0-16,20-21 0,-21 21 0,0-21 16,0 0-16,1 21 15,-1-21-15,-21 0 0,0-1 16,0 1-16,0 0 15,-21 0-15,-1 21 0,1-21 0,0 21 16,-21 0-16,21 0 0,-1 0 16,1 0-16,0 0 0,0 0 0,0 21 15,0 0-15,-1 0 0,22 0 16,0 1-16,0-1 0,-21 0 0,21 0 16,0 0-16</inkml:trace>
  <inkml:trace contextRef="#ctx0" brushRef="#br0" timeOffset="39231.97">18013 3514 0,'0'21'15,"0"0"1,0 0-16,0 0 0,0 22 16,-21-22-16,21 21 0,-22-21 15,22 22-15,0-1 0,0 0 0,0 1 16,-21-1-16,21 22 0,0-22 15,0 0-15,0 1 0,0-1 0,0 0 16,0-21-16,0 1 0,0-1 16,0 0-16,0 0 0,0 0 15,0-42 17,0 0-32,0 0 0,0 0 0</inkml:trace>
  <inkml:trace contextRef="#ctx0" brushRef="#br0" timeOffset="39595.76">17970 3683 0,'-105'21'32,"83"0"-32,1 1 0,0-22 0,0 21 15,0-21-15,21 21 0,0 0 16,21-21 15,0 0-31,0 0 16,0-21-16,1 21 0,-1-21 0,0 0 15,0 21-15,0-22 0,0 1 16,1 21-16,-22-21 0,21 0 0,0 0 16,0 21-16,-21-21 15,0 42 1,0 0-16,0 0 0,0 0 15,0 0 1,0 1-16,0-1 0,21 0 0,-21 0 16,21-21-16,-21 21 15,22-21-15,-1 0 0,0 0 16,0 0-16,0-21 0,22 21 16</inkml:trace>
  <inkml:trace contextRef="#ctx0" brushRef="#br0" timeOffset="39963.55">18627 3281 0,'0'0'0,"-22"0"0,1 21 0,0 0 15,0 0-15,0-21 0,0 22 0,21-1 16,0 0-16,0 0 15,0 0-15,21 0 16,0-21-16,0 0 0,0 0 16,0 0-16,22 0 0,-22 0 0,0 0 15,21 0-15,-20-21 0,-1 0 16,0 21-16,0-21 0,-21 0 16,21 21-16,-21-21 0,0-1 0,0 1 15,0 0-15,-21 21 0,0-21 16,0 21-16,-22 0 0,22 0 0,0 0 15,-21 0-15,21 0 0,-22 0 16,22 21-16,0 0 0,0 0 0,0 1 16,-1-1-16,22 0 0,-21-21 15,21 21-15,0 0 0,0 0 0,0 1 16</inkml:trace>
  <inkml:trace contextRef="#ctx0" brushRef="#br0" timeOffset="40184.42">18584 3662 0,'0'0'0,"0"21"0,0 0 0,0 22 16,0 20-16,0-42 0,-21 22 15,0-1-15,0 0 0,0 22 16,-1-22-16,22 0 0,-21 22 0,21-22 16,-21 1-16,21-1 0,0-21 15,0 21-15,0-20 0,0-1 0,0 0 16,0 0-16,0 0 0,21-21 15,0 0 1,1-21-16,-1 21 0,-21-21 16,21 0-16,-21-22 0</inkml:trace>
  <inkml:trace contextRef="#ctx0" brushRef="#br0" timeOffset="40556.21">18500 3704 0,'-22'0'16,"1"0"-16,64 0 0,-107 0 0,43 21 0,0-21 16,0 22-16,-1-22 15,22 21-15,22-21 32,-1 0-17,0 0-15,0 0 0,0 0 0,0-21 16,1 21-16,-1-22 0,0 22 15,0-21-15,0 21 0,0-21 0,1 21 16,-1 0 0,-21 21 15,0 0-15,0 1-16,0-1 0,0 0 15,21 0-15,-21 0 16,21-21-1,0 0-15,0 0 16,1 0-16,-1 0 0,0 0 16,0 0-16</inkml:trace>
  <inkml:trace contextRef="#ctx0" brushRef="#br0" timeOffset="40955.3">19240 3196 0,'-21'0'15,"0"21"1,0 1-16,0-1 16,21 0-16,0 0 0,-21 0 15,21 0-15,-22 1 0,22-1 0,0 0 16,0 0-16,0 0 0,0 0 15,0 1-15,22-22 16,-1 0-16,0 0 0,0 0 0,0 0 16,22 0-16,-22 0 0,21 0 15,-21 0-15,22-22 0,-22 22 0,0-21 16,0 0-16,-21 0 0,0 0 16,0 0-16,0-1 15,0 1-15,0 0 0,-21 0 16,-21 21-16,20 0 0,1-21 15,0 21-15,0 0 0,-21 0 16,20 0-16,1 0 0,0 0 0,0 0 16,0 0-16,21 21 15,0 0 1</inkml:trace>
  <inkml:trace contextRef="#ctx0" brushRef="#br0" timeOffset="41264.12">19346 3556 0,'0'0'0,"-21"21"0,0 22 0,0-22 15,21 21-15,-21 0 0,-1 1 16,1 41-16,0-41 15,21 20-15,-21 1 0,21-1 0,0-20 0,0 20 16,0 1-16,0-22 0,0 0 16,0 1-16,0-1 0,0 0 15,0-21-15,0 22 0,0-22 0,0 0 16,0 0 0,21-21-1,-21-21-15,21 0 0,-21 0 16,0 0-16,21-1 0,1 1 0</inkml:trace>
  <inkml:trace contextRef="#ctx0" brushRef="#br0" timeOffset="41623.92">19283 3789 0,'0'0'15,"-43"0"-15,22 0 0,0 21 0,0-21 16,0 0-16,0 21 0,-1-21 0,1 0 15,21 21-15,21-21 47,1 0-47,-1 0 0,0-21 16,0 21-16,0-21 0,0 0 16,1 21-16,-1-21 0,0 21 0,0-21 15,0 21 1,-21 21 15,0 0-15,0 0-16,0 0 15,0 0 1,21-21 0,1 0-1,-1 0-15,0-21 0</inkml:trace>
  <inkml:trace contextRef="#ctx0" brushRef="#br0" timeOffset="42007.7">19918 3344 0,'0'-21'0,"0"42"0,0-63 0,-21 42 15,-1 0-15,1 0 16,0 0-16,0 0 0,0 0 15,21 21-15,-21 0 0,21 1 16,0-1-16,0 0 16,0 0-16,0 0 15,21 0-15,0-21 0,0 0 0,0 22 16,0-22-16,1 0 0,-1 0 16,21 0-16,-21 0 0,0 0 0,1 0 15,-1 0-15,0 0 16,0-22-16,0 1 0,0 0 15,-21 0-15,0 0 16,0 0-16,0-1 0,-21 1 16,0 21-16,0-21 0,0 21 15,0 0-15,-1 0 0,1 0 0,0 0 16,0 0-16,0 0 0,0 21 16,-1 0-16,1-21 0,0 22 0,0-1 15,0 0-15,0-21 0,21 21 16,0 0-16</inkml:trace>
  <inkml:trace contextRef="#ctx0" brushRef="#br0" timeOffset="42275.54">19875 3577 0,'0'0'0,"0"21"0,0 1 16,0 20-16,0-21 0,0 0 0,-21 22 15,21-22-15,-21 21 0,21 0 16,-21 22-16,21-22 0,-21 22 16,0-1-16,21 1 0,0-22 0,-22 22 15,22-22-15,-21 0 0,21 22 16,0-43-16,0 21 0,0 22 16,0-43-16,0 0 0,0 0 15,21-21-15,1-21 31,-1 0-31</inkml:trace>
  <inkml:trace contextRef="#ctx0" brushRef="#br0" timeOffset="42661.84">19897 3852 0,'0'0'0,"-106"-21"31,85 21-31,-22 0 0,22 0 15,0 0-15,-21 21 0,20-21 16,1 22-16,0-22 0,0 0 16,0 21-16,0-21 0,42 0 31,0 0-15,0 0-16,0 0 0,0-21 15,1 21-15,-1-22 0,21 1 0,-21 21 16,0-21-16,1 0 0,-1 21 15,0-21-15,0 21 0,-21-21 16,21 21-16,-21 21 31,0 0-15,21 0-16,-21 0 16,0 0-16,22-21 0,-22 22 0,21-1 15,-21 0-15,21-21 16,0 0-16,0 0 15,0 0 1,1-21-16</inkml:trace>
  <inkml:trace contextRef="#ctx0" brushRef="#br0" timeOffset="43035.62">20320 3260 0,'-21'0'16,"42"0"-16,-63 21 0,20 0 0,22 0 15,-21 0-15,21 1 0,0-1 16,0 0-16,0 0 16,0 0-16,21 0 15,1-21-15,-1 0 0,0 22 0,0-22 16,0 0-16,0 0 0,22 0 15,-22 0-15,0 0 0,0 0 0,0-22 16,1 1-16,-1 21 0,-21-21 16,0 0-16,0 0 0,0 0 0,0-1 15,0 1-15,0 0 0,0 0 16,-21 21-16,-1 0 0,1 0 16,0 0-16,-21 0 15,21 0-15,-1 0 0,1 21 16,21 0-16,-21 0 0,21 1 15,-21-22-15,21 21 0,0 0 16</inkml:trace>
  <inkml:trace contextRef="#ctx0" brushRef="#br0" timeOffset="43307.89">20489 3662 0,'0'21'0,"0"-42"0,0 63 0,0-21 0,0 22 16,0-22-16,-21 0 16,21 0-16,-21 22 0,21-22 0,0 21 15,0 0-15,-21 1 0,21-1 16,-21 0-16,-1 1 0,22-1 0,0 0 16,-21 1-16,21-1 0,-21-21 0,0 22 15,21-22-15,0 0 0,0 0 16,0 0-16,0 0 0,-21-21 0,21 22 15,0-44 17</inkml:trace>
  <inkml:trace contextRef="#ctx0" brushRef="#br0" timeOffset="43665.69">20383 3937 0,'0'0'16,"-21"0"-16,0 0 0,21 21 16,-21 0-16,0 1 0,0-1 15,21 0-15,-22 0 0,22 0 0,-21-21 16,21 21-16,21-21 47,1-21-47,-1 0 0,0 21 15,0-21-15,0 0 0,22 0 16,-22-1-16,0 1 0,0 0 0,0 0 16,0 0-16,1 21 0,-22-21 15,0 42 1,0 0-16,0 0 16,0 21-16,0-20 0,0 20 15,0-21-15,0 21 0,0-20 0,0-1 16,0 0-16,21 0 0,-21 0 15,0 0-15,0 1 16,0-1-16</inkml:trace>
  <inkml:trace contextRef="#ctx0" brushRef="#br0" timeOffset="45403.73">7387 4318 0,'0'0'0,"-21"0"16,0 0-16,0-21 0,-22 21 15,22 0-15,0 0 0,0 0 0,-22 0 16,22 0-16,0 0 0,0 0 0,0 0 16,0 0-1,-1 0-15,44 0 32,-1 0-32,21 0 15,-21 0-15,22 0 0,-1 0 0,0 0 16,22 0-16,-1 0 0,22 0 15,0 0-15,-1 0 0,22 0 0,21 0 16,0 0-16,-21 0 0,42 0 16,-21-21-16,21 21 0,22 0 0,-22 0 15,21 0-15,22-21 16,-1 21-16,43 0 0,-21-22 0,20 22 16,1-21-16,21 21 0,0 0 0,0 0 15,0 0-15,21 0 0,1 0 16,-1 0-16,0 0 0,0 0 0,-21 0 15,-21 21-15,21-21 0,-42 0 16,-1 0-16,1 0 0,-43 0 0,1 0 16,-22 0-16,-21 0 0,0 0 15,-21 0-15,-1 0 0,1-21 0,-21 21 16,0 0-16,-22-21 0,-21 21 16,22-21-16,-43 21 0,21 0 15,-20 0-15,-22-21 0,0 0 16,-22 21-16,1-22 15,-21 22-15,0 0 0,-22 0 0</inkml:trace>
  <inkml:trace contextRef="#ctx0" brushRef="#br0" timeOffset="46071.87">6921 4551 0,'0'0'0,"22"0"31,-1 0-31,0 0 0,0 0 16,0 0-16,22 0 0,-22 0 0,0 0 15,0 0-15,0 21 0,0-21 16,1 0-16,20 0 0,-21 0 0,21 0 16,-20 0-16,41 0 0,-21 0 0,22 0 15,21 0-15,-1 0 0,22 0 16,0 0-16,0 0 0,21 0 16,0 0-16,21 0 0,0-21 0,21 21 15,22-21-15,-1 21 0,1 0 16,42 0-16,0 0 0,-1 0 0,1 0 15,21 0-15,-21 0 0,21 0 16,0 0-16,0 0 0,0 0 0,0 0 16,0 0-16,0 0 0,0 0 15,-21 0-15,21 0 0,-21 0 0,0 21 16,-1-21-16,-20 0 0,0 0 16,-43 0-16,22 21 0,-43-21 15,21 0-15,-42 0 0,0 0 0,0 0 0,-21 0 16,-21 0-16,-1 0 0,-20 0 15,-1 0-15,-20 0 0,-1 0 16,-21 0-16,0 0 0,-42 0 16,0 0-1,0 0-15,0-21 0</inkml:trace>
  <inkml:trace contextRef="#ctx0" brushRef="#br0" timeOffset="46227.78">15706 4593 0,'0'0'0,"-22"0"63,1 0-63,0 0 16,-21 0-16,21 0 0</inkml:trace>
  <inkml:trace contextRef="#ctx0" brushRef="#br0" timeOffset="46967.7">12361 3090 0,'0'-21'31,"-21"42"-15,0-21 0,0 22-16,0-1 0,-1 0 0,22 0 15,-21 0-15,0 22 0,21-22 16,-21 0-16,21 21 0,0-21 0,0 1 16,0-1-16,0 0 0,0 0 15,0 0-15,21-21 0,21 0 16,-20 0-16,-1 0 0,21 0 15,-21 0-15,22 0 0,-1 0 0,0 0 16,1-21-16,-1 21 0,-21-21 0,21 0 16,1 0-16,-1-1 0,-21-20 15,0 21-15,22 0 0,-22 0 0,-21-22 16,0 22-16,0 0 16,0 0-16,0 0 0,-21-1 0,0 1 0,-1 0 15,-20 0-15,21 21 0,-21 0 16,-1 0-16,1 0 0,0 0 15,-22 0-15,22 0 0,-1 0 16,-20 21-16,21 0 0,-1 0 0,1 1 16,0-1-16,20 0 0,1 21 0,0-21 15,21 1-15,0-1 0,0 0 16,0 0-16,0 0 0,21 0 0</inkml:trace>
  <inkml:trace contextRef="#ctx0" brushRef="#br0" timeOffset="47423.34">12298 3556 0,'0'-21'16,"0"42"30,0 0-46,0 22 0,0-22 16,21 0-16,-21 21 0,0-21 16,21 22-16,-21-1 0,21 0 0,-21 43 15,0-43-15,0 22 0,0-22 16,0 1-16,0-1 16,0 0-16,0-21 0,-21 22 0,21-22 15,-21 21-15,0-21 0,21 1 16,0-44 15,0 1-31,0 0 0,0 0 16</inkml:trace>
  <inkml:trace contextRef="#ctx0" brushRef="#br0" timeOffset="47825.03">12340 3747 0,'0'0'0,"0"-22"31,-21 22-31,0 22 16,0-1-16,-1-21 0,1 21 0,0 0 16,0 0-16,0 0 0,0-21 15,21 22-15,-22-1 0,1 0 0,0 0 16,21 0 0,21-21-1,0-21 1,1 21-16,20-21 0,-21 0 15,0 0-15,0 21 0,22-22 0,-22 1 16,0 0-16,0-21 0,0 21 16,1-1-16,-1 1 0,-21 0 15,21 0-15,-21 42 32,0 0-17,0 0-15,0 1 0,0-1 0,0 0 16,0 0-16,21 0 0,-21 0 15,0 1-15,0-1 0,0 0 0,21-21 16,-21 21-16,21 0 0,1-21 0,-1 0 16,0 0-16,0 0 15,0-21-15,0 0 0</inkml:trace>
  <inkml:trace contextRef="#ctx0" brushRef="#br0" timeOffset="48248.79">13377 3048 0,'-21'0'0,"0"0"0,0 0 16,0 0-16,-1 0 16,1 0-16,0 0 0,0 21 15,21 0-15,-21 1 0,0-1 16,21 0-16,-22 0 0,22 21 0,0-20 15,0-1-15,0 0 0,0 0 16,0 0-16,0 0 0,22 1 16,20-22-16,-21 0 0,0 0 15,22 0-15,-22 0 0,21 0 0,0-22 16,-20 22-16,20-21 0,0 0 16,-21 0-16,1 0 0,20 0 0,-21-22 15,-21 22-15,21 0 0,-21 0 16,0 0-16,0-1 0,0 1 15,0 0-15,0 0 0,-21 21 0,0 0 16,-21-21-16,20 21 0,-20 0 0,21 0 16,-21 0-16,-1 0 0,1 21 15,0 0-15,20-21 0,-20 42 16,0-20-16,21-1 0,-1 21 0,1-21 16,0 22-16,0-22 0,21 21 0,0-21 15,0 0-15,0 1 0</inkml:trace>
  <inkml:trace contextRef="#ctx0" brushRef="#br0" timeOffset="48539.62">13335 3429 0,'0'21'0,"0"0"0,0 1 15,0-1-15,0 0 16,0 0-16,0 21 0,0-20 0,0 20 15,0-21-15,0 21 0,0 1 16,0-1-16,0 0 0,0 1 0,0-1 16,0 22-16,0-22 0,0 0 0,-21 1 15,21-1-15,-21-21 0,21 21 16,0-20-16,0-1 0,0 0 16,21-42 15,0 0-31,-21-1 15,0 1-15,21-21 0,-21 0 0,0-1 16,21 1-16</inkml:trace>
  <inkml:trace contextRef="#ctx0" brushRef="#br0" timeOffset="48919.94">13398 3620 0,'0'0'0,"0"-22"0,0 1 0,0 0 16,-21 21-1,0 21-15,0-21 16,0 21-16,0 1 0,-1-1 0,-20 0 15,21 0-15,0 0 0,-22 0 16,22 1-16,0-22 0,0 21 16,0 0-16,0 0 15,42-42 17,0 0-32,0 0 15,0-1-15,22 1 0,-22 0 16,0 0-16,0 0 0,21-22 0,-20 22 15,-1 0-15,0 0 0,-21 0 16,21 21-16,0 0 16,0 21-16,-21 0 0,0 0 15,22 0-15,-22 1 0,21 20 16,-21-21-16,0 0 0,21 22 16,0-22-16,0 0 0,-21 0 0,21 0 15,1 0-15,-1 1 16,0-22-16,-21 21 0,21-21 15,0 0-15,0-21 16</inkml:trace>
  <inkml:trace contextRef="#ctx0" brushRef="#br0" timeOffset="60147.68">11472 2688 0,'21'-21'16,"1"0"-16,-22 0 15,21 21-15,0 0 16,-21 21 0,0 0-16,0 0 0,0 0 15,0 22-15,0-22 0,0 21 16,0 1-16,0-1 0,0 0 0,0 1 16,0 20-16,0 1 0,0 20 15,0-20-15,0 20 0,0-20 0,-21-1 16,21 22-16,0-21 0,-21-1 15,21 1-15,0-1 0,-22 1 16,22-22-16,0 21 0,0 1 0,0-22 16,0 1-16,0-1 0,-21 0 0,21 1 15,0-22-15,0 0 0,0 0 16,0 0-16,0 0 0,0-42 31,0 0-15,0 0-16,0-21 0,0 20 0,0-20 15,0 0-15</inkml:trace>
  <inkml:trace contextRef="#ctx0" brushRef="#br0" timeOffset="61229.07">11557 2646 0,'0'0'15,"0"-21"-15,0 0 16,21 21-1,0 0-15,0 0 0,1 0 0,20 0 16,0-22-16,1 22 0,-1 0 16,43 0-16,-22 0 0,22 0 0,-1 0 15,22 0-15,-21-21 0,21 21 16,0 0-16,-1 0 0,1 0 0,0 0 16,21 0-16,-21 0 0,21 0 15,-21 0-15,0 0 0,-22 0 16,22 0-16,-21 0 0,-1 21 15,1-21-15,0 0 0,-22 0 0,22 0 16,-22 0-16,1 22 0,-1-22 0,1 0 16,-22 0-16,1 0 0,-1 0 15,-21 0-15,21 0 0,-42 21 0,22-21 16,-1 0 0,-21 21-16,0 0 15,0 0-15,-21-21 16,21 21-16,-22-21 0,22 22 0,0-1 15,0 0-15,0 0 16,0 0-16,0 0 16,0 1-16,0-1 0,0 0 0,0 0 15,0 0-15,0 22 0,0-22 16,0 21-16,0 0 0,0 1 0,0-1 16,0 0-16,0 22 0,0-22 15,0 1-15,0 20 0,0-21 0,0 22 16,22-22-16,-22 1 0,0-1 0,0 0 15,0 1-15,0-1 0,0-21 16,0 21-16,0 1 0,0-1 0,0-21 16,0 22-16,0-1 0,0 0 15,0-21-15,-22 22 0,1-22 0,21 21 16,-21-21-16,21 1 0,-21-1 16,21 21-16,-21-42 0,21 21 15,0 0-15,0 1 0,0-1 16,0 0-1,-21-21 17,-1 0-17,1 0-15,0 21 16,0-21-16,0 0 0,0 0 16,-22 0-16,22 0 0,-21 0 15,-22 0-15,22 0 0,-22 0 0,1 0 0,-1 0 16,-20 0-16,-22 0 0,0 0 15,0 0-15,-21-21 0,21 21 16,-21-21-16,22 21 0,-1 0 0,0-21 16,21 21-16,1 0 0,-22-22 0,21 22 15,22 0-15,-22-21 0,0 21 16,1 0-16,20 0 0,-21 0 0,22-21 16,-1 21-16,1 0 0,-1 0 15,22 0-15,-21 0 0,41 0 0,-20 0 16,21 0-16,0 0 0,0 0 0,-1 0 15,1 0 1,0-21 47,0 21-63</inkml:trace>
  <inkml:trace contextRef="#ctx0" brushRef="#br0" timeOffset="71100">11874 2074 0,'-21'-21'0,"0"21"16,0 0-16,21-21 15,-21 21-15,42 0 63,0 21-48,0 0-15,0-21 0,1 22 0,-1-22 16,0 21-16,21 0 0,-21 0 16,22 0-16,-22 0 0,21 22 0,1-22 15,-1 21-15,0 22 0,1-22 0,20 22 16,-21-1-16,22 1 0,-22-1 16,22 1-16,-22-1 0,22 1 15,-22-1-15,21 1 0,1 20 16,-1-20-16,-20 20 0,20-20 0,22 21 15,42 63-15,-64-85 0,22 1 16,-21-1-16,-1 1 0,1-1 16,-1 1-16,1-1 0,-22 1 0,21-1 15,-20 1-15,20-22 0,-20 22 16,-1-22-16,0 0 0,1 1 0,-22-22 16,21 21-16,-21-21 0,22 0 0,-22 1 15,0-1-15,-21 0 0,21-21 16,-21 21-16,0-42 47,-21 0-47,21 0 15,0-1-15,0 1 0,0 0 16,0-21-16,0 21 0,0-22 16,0 22-16</inkml:trace>
  <inkml:trace contextRef="#ctx0" brushRef="#br0" timeOffset="71879.27">14203 2328 0,'0'-21'31,"0"0"-31,0 0 16,-21 0 0,-1 21-16,1 0 0,0 0 15,0 0-15,-21 0 0,20 21 16,-20 0-16,0 21 0,-1-20 15,1 20-15,0 21 0,-22-20 0,22 20 16,-22 1-16,1-1 0,-1 22 16,1-22-16,-1 1 0,1 21 0,-1-22 15,1 22-15,-1-1 0,22-20 0,0 21 16,-22-22-16,22 1 0,0-1 16,-1-21-16,1 22 0,0-22 0,-1 22 15,22-22-15,-21 0 0,-1 22 16,22-22-16,-21 1 0,0-1 0,20 0 15,-20 1-15,0-1 0,21 0 0,-22 1 16,1-1-16,21 0 16,-22-21-16,22 1 0,-21 20 0,21-21 15,0 0-15,-1-21 0,1 21 0,0 1 16,0-22-16,0 21 16,21-42 77,0-1-93,0 1 32,0 0-17,0 0-15,0 0 16</inkml:trace>
  <inkml:trace contextRef="#ctx0" brushRef="#br0" timeOffset="76416.58">7324 7980 0,'0'0'0,"-22"0"0,1 21 0,0 0 16,21 0-16,-42 22 0,21-22 16,-22 0-16,22 0 0,0 0 15,0 22-15,0-22 0,-1 21 0,-20-21 16,21 22-16,0-1 0,0-21 0,-1 22 15,22-1-15,-21-21 0,0 21 16,0 1-16,21-22 0,0 21 0,0 1 16,-21-22-16,21 21 0,0 0 0,0 1 15,0-1-15,0 0 0,0 1 16,0-1-16,0-21 0,0 22 16,0-1-16,0 0 0,0-21 0,0 22 15,0-22-15,21 21 0,-21-21 16,0 22-16,0-22 0,21 0 0,0 0 15,-21 0-15,21 1 0,-21-1 0,22 21 16,-1-42-16,-21 21 0,21 0 16,0 1-16,0-1 0,0 0 0,1-21 15,-22 21-15,21 0 0,0-21 0,0 21 16,0 1-16,0-22 0,1 21 0,-1-21 16,21 21-16,-21-21 0,0 21 15,1-21-15,-1 21 0,21-21 0,-21 21 16,22-21-16,-22 0 0,21 22 15,0-22-15,1 0 0,-1 0 16,0 21-16,22-21 0,-22 0 0,1 0 16,20 0-16,1 0 0,-22 0 0,21 0 15,1 0-15,-22 0 0,22 0 0,-1 0 16,1 0-16,-1 0 0,1 0 16,-1 0-16,1-21 0,-1 21 0,1-22 15,20 22-15,-20-21 0,-1 21 0,22-21 16,-21 21-16,-1-21 0,1 21 0,-1-21 15,1 21-15,-1-21 0,-21 21 16,22-22-16,-1 22 0,-20-21 0,20 21 16,-20-21-16,-1 21 0,21-21 15,-20 0-15,-1 21 0,0-21 0,1-1 16,-1 22-16,0-21 0,1 0 16,-1 0-16,0 0 0,1 21 0,-1-21 15,0-1-15,1 1 0,-1 0 0,0 0 16,-20 0-16,20 0 0,0-1 15,1 1-15,-1 0 0,-21 0 0,21 0 16,-20 0-16,20 21 0,-21-22 0,0 1 16,22 0-16,-22-21 0,0 21 15,0-1-15,0 1 0,0-21 0,-21 21 16,22-22-16,-22 1 0,21 0 0,0-1 16,-21 1-16,0 21 0,21-21 15,-21-1-15,21 1 0,-21 21 16,0-22-16,0 1 0,0 21 0,0-21 15,0-22-15,0 43 0,0-21 16,-21-1-16,0 22 0,0-21 16,21-1-16,-21 22 0,-1-21 0,-20 0 15,21-1-15,0 22 0,0-21 0,-1-1 16,-20 22-16,21-21 16,0 21-16,-22 0 0,22-1 0,-21-20 15,21 21-15,-22 0 0,1 0 0,21-1 16,-21 1-16,-1 0 0,1 0 0,0 0 15,-1 0-15,1-1 0,-64-20 16,64 42-16,-1-21 0,-20 0 16,21 0-16,-22 21 0,22-22 15,-22 1-15,1 21 0,-1-21 0,-63 21 16,64-21-16,-1 21 16,1 0-16,-1-21 0,-20 21 0,20 0 15,-21 0-15,22 0 0,-1 0 0,1 0 16,21 0-16,-22 0 0,22 0 15,-22 0-15,22 0 0,0 0 0,-1 0 16,1 0-16,-22 21 0,22-21 16,0 0-16,-22 21 0,22-21 0,-22 0 15,1 21-15,21 0 0,-22-21 16,1 22-16,20-22 0,-20 0 16,20 21-16,1-21 0,0 21 0,-1-21 15,1 21-15,0-21 0,21 21 0,-22-21 16,22 21-16,0 1 0,-21-22 15,20 21-15,-20-21 0,21 21 0,0-21 16,0 21-16,-1 0 0,-20-21 16,21 21-16,0 1 0,0-22 0,-1 21 15,-20 0-15,21 0 0,0 0 16,0 0-16,-1-21 0,-20 22 16,21-1-16,21 0 0,-21 21 0,0-21 15,-1 1-15,1-1 0,21 21 0,0 0 16,-21-20-16,21 20 0,0-21 15,0 21-15,0 1 0,0-22 0,0 21 16,0-21-16,0 22 0</inkml:trace>
  <inkml:trace contextRef="#ctx0" brushRef="#br0" timeOffset="90194.91">20405 3302 0,'-22'0'15,"1"0"1,21-21 0,-21 21-16,0 0 15,0 0-15,0 0 16,42 0 31,0 0-47,0 0 0,0 0 15,0 0-15,22 0 0,-1 0 0,0 0 16,-20 0-16,20 0 0,-21 0 16,21 0-16,-20 0 0,-1 0 0,0 0 15,-21 21 17,-42-21-32,20 0 0,-20 0 15,21 0-15,-21 21 0,-1-21 0,22 0 16,-21 0-16,21 21 0,-1-21 0,1 0 15,21 22-15,-21-22 16,21 21-16,0 0 16,21-21-16,0 0 15,1 21-15,-1-21 0,0 0 0,0 0 16,0 0-16,0 21 0,1-21 16,-1 0-16,-42 0 31,-22 0-16,22 0-15,0 0 0,-21 0 0,20 0 16,1 0-16,0 21 0,0-21 16,0 0-16,0 0 15,21 22 1,21-22-16,0 0 16,0 0-16,0 0 0,22 0 0,-22 0 15,0 0-15,0 21 0,0-21 16,0 0-16,1 0 15,-22 21 1,-22-21-16,1 0 16,0 21-16,0-21 0,0 0 15,0 0-15,-1 0 0,22 21 16,-21-21-16,21 21 16,0 1-1,21-22 1,1 0-16,-1 0 0,0 21 15,0-21-15,0 0 0,0 0 0,1 21 16,-1-21-16,0 0 0,0 21 16,0 0-16,-21 0 15,-21-21 1,0 22 0,0-22-16,0 0 0,-22 0 15,22 21-15,0-21 0,0 0 0,0 0 16,-1 21-16,22 0 15,0 0 1,22 0 0,-1-21-16,0 22 0,21-22 15,-21 0-15,1 21 0,-1-21 16,0 0-16,-21 21 31,-21-21-15,0 21-16,-1-21 0,1 0 15,0 21-15,0-21 0,21 21 16,-21-21-16,21 22 0,-21-22 16,21 21-16,0 0 0,0 0 15,0 0 1,21-21-16,0 0 0,0 21 16,0-21-1,0 0-15,-21 22 16,0-1 15,-21-21-15,0 21-1</inkml:trace>
  <inkml:trace contextRef="#ctx0" brushRef="#br0" timeOffset="100512">13102 8001 0,'0'0'0,"0"-21"16,0 0-16,0 0 0,0-1 0,0 1 15,0 0-15,0 0 16,0 42 15,0 0-15,0 0-16,0 22 0,21-22 16,0 21-16,-21 1 0,22 20 15,-22-21-15,21 22 0,0-1 16,0 1-16,-21-22 0,0 22 0,21-1 15,-21 1-15,21-1 0,-21 1 0,0-1 16,0 1-16,0-22 0,0 22 16,0-22-16,0 0 0,0 1 0,0-1 15,0-21-15,0 0 0,0 0 0,0 1 16,0-1-16,0-42 31,0-1-31,0-20 16,0 21-16</inkml:trace>
  <inkml:trace contextRef="#ctx0" brushRef="#br0" timeOffset="101403.61">13293 7874 0,'0'0'0,"-22"-21"0,-20 0 31,63 21 0,0 0-31,1 21 16,20-21-16,-21 0 0,43 0 0,-22 21 16,21-21-16,1 0 0,21 21 0,-1-21 15,22 21-15,0-21 0,21 22 16,21-22-16,0 21 0,0 0 0,22-21 15,-1 21-15,22 0 0,-22-21 16,21 21-16,-20 1 0,20-22 0,1 21 16,-1-21-16,-20 21 0,-1 0 15,-21-21-15,21 21 0,-20-21 16,-1 21-16,0 1 0,0-22 0,-21 0 16,-21 21-16,21-21 0,-21 0 0,-22 0 15,22 0-15,0 0 0,-21 0 16,-1 0-16,-20 0 0,21 0 15,-22 0-15,1 0 0,-22 0 0,0 0 16,1 0-16,-1 0 0,-21 0 16,0 0-16,0 0 15,-21 21 17,0 0-32,0 0 0,0 0 15,0 1-15,0-1 0,0 21 16,0-21-16,0 22 0,0-22 0,0 21 15,0-21-15,0 22 0,22-1 16,-22 0-16,0 1 0,0-1 16,0 21-16,0-20 0,0-1 0,0 0 15,21 22-15,-21-22 0,0 1 16,0-22-16,0 21 0,0 0 0,0-20 16,0 20-16,0-21 0,0 0 0,0 0 15,-21 1-15,21-1 0,-22-21 16,1 21-16,0-21 0,0 21 0,0-21 15,-22 0-15,1 0 0,0 0 0,-22 0 16,1 0-16,-1 0 0,1 0 16,-22 0-16,0 0 0,1 0 0,-22 0 15,0 0-15,0 0 0,-21 0 16,0 0-16,-21-21 0,21 21 16,-21 0-16,-21 0 0,20 0 0,-20 0 15,-21 0-15,20 0 0,-20 0 0,-1-21 16,1 21-16,-22 0 0,22 0 0,-22 0 15,21 0-15,1 0 0,-1 0 16,22 0-16,21 0 0,21 0 0,0 0 16,21 0-16,0 21 0,22-21 0,-1 0 15,21 0-15,1 0 16,21 0-16,-22 0 0,22 0 0,-1 0 16,1 0-16,0 0 0,21 0 0,-22 0 0,22-21 15,0 21-15,21-21 16,-21 21-16,21-22 0,0 1 15,0 0-15,0 0 0</inkml:trace>
  <inkml:trace contextRef="#ctx0" brushRef="#br0" timeOffset="101788.39">14076 7916 0,'0'0'0,"21"0"16,0 0-16,-21 22 15,21 20-15,0 0 0,-21 1 16,22-1-16,-1 21 0,0-20 0,-21 20 15,21 1-15,-21-1 0,0 1 0,0 20 16,0-20-16,0-1 16,0 22-16,0-21 0,0-1 0,0 1 15,0-1-15,0 1 0,0-22 0,0 0 16,0 1-16,0-1 0,0-21 16,0 21-16,0-20 0,0-1 0,0 0 15,21-21-15,0 0 16,1 0-16,-1-21 15,21 0-15,-21-1 0,0-20 16,1 21-16</inkml:trace>
  <inkml:trace contextRef="#ctx0" brushRef="#br0" timeOffset="102100.21">15325 8043 0,'0'0'0,"0"-42"15,21 0-15,-21 21 0,21-1 0,0 1 16,-21 42 0,0 1-1,0 20-15,0 0 0,0 22 0,0-22 16,21 22-16,-21 20 0,0-41 0,0 41 16,0-20-16,0 20 0,0-20 15,0 21-15,0-1 0,0-20 0,0-1 16,0 1-16,0-1 0,0-20 15,0-1-15,0 0 0,0 1 16,0-22-16,0 0 0,0 0 0,0 0 16,21-21-1,1 0 1,-1-21-16,0 0 0,0 0 0,21-22 16,-20 22-16</inkml:trace>
  <inkml:trace contextRef="#ctx0" brushRef="#br0" timeOffset="102416.03">16383 8065 0,'0'0'0,"21"-43"16,21-41 0,-20 84-1,-22 21-15,21 0 0,-21 0 0,0 21 16,0 1-16,0 20 0,21-20 0,-21 20 15,21 1-15,-21-1 0,0 1 16,21-22-16,-21 21 0,0 1 0,0-22 16,0 22-16,0-1 0,0-20 15,0 20-15,0-21 0,0 1 0,0-1 16,-21-21-16,21 22 0,0-22 0,0 0 16,0 0-16,0 0 15,0 0-15,21-21 0,0 22 16,1-22-16,-1 0 0,0 0 15,0-22-15,0 1 0,0 0 16,1 21-16,-1-42 0</inkml:trace>
  <inkml:trace contextRef="#ctx0" brushRef="#br0" timeOffset="102747.84">17738 8022 0,'0'0'0,"21"0"0,0 64 31,0-43-31,-21 21 0,0 22 0,0-22 16,0 22-16,0-1 0,0 1 0,0-1 15,0 1-15,0-1 0,0 1 16,0-1-16,0-21 0,0 22 0,0-22 15,0 1-15,0-1 0,0 0 0,0 1 16,0-22-16,0 0 0,0 0 16,0 0-16,0 0 0,0 1 0,0-44 47,0 1-32,0 0-15,21-21 0,-21 21 0</inkml:trace>
  <inkml:trace contextRef="#ctx0" brushRef="#br0" timeOffset="103928.16">13250 8234 0,'0'21'0,"21"-21"15,22 0-15,-22 0 0,21 0 16,1 0-16,-1 0 0,0 0 16,1 0-16,-1 0 0,-21 0 0,21 0 15,1 0-15,-22 0 0,0 0 16,0 0-16,0 0 0,-21 21 15,-21 0 1,-21 1-16,0-22 0,20 21 16,-41-21-16,21 21 0,-1-21 15,1 0-15,0 21 0,-1-21 0,22 0 0,0 21 16,21 0 0,21-21-16,0 0 15,22 0-15,-22 0 0,0 0 0,21 22 16,1-22-16,-22 0 0,21 0 15,-21 0-15,22 0 0,-22 0 0,0 0 16,0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14:41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614 0,'0'-21'16,"0"0"0,0-1-1,0 1 1,0 0 15,0 0-15,0 0-1,0 0 1,0-1-16,0 1 16,-21 42 30,21 1-46,-21-1 0,21 0 16,0 21-16,0-21 0,-21 22 16,0-1-16,21 22 0,-22-22 15,1 21-15,21 1 0,-21-1 0,0 1 16,0-22-16,0 22 0,21-1 16,-22-20-16,1-1 0,21 0 15,-21 1-15,21-1 0,0-21 0,0 0 16,0 0-16,0 1 15,0-1-15,0-42 32,0-1-32,0 1 15,0 0-15,21 0 0,0 0 16,-21-22-16,22 22 0</inkml:trace>
  <inkml:trace contextRef="#ctx0" brushRef="#br0" timeOffset="372.35">1545 550 0,'0'22'31,"0"-1"-31,0 0 0,0 0 0,0 0 16,0 0-16,0 22 0,0-1 0,0 0 16,0 1-16,0 20 0,0-20 15,0 20-15,0-21 0,0 1 0,0-1 16,0 0-16,0 1 0,0-1 16,0-21-16,0 22 0,0-22 15,0 0-15,0 0 0,0 0 16,0 0-16,-21-21 15,21-21 17,-21 21-32,21-21 15,0 0-15,0 0 0,0 0 16</inkml:trace>
  <inkml:trace contextRef="#ctx0" brushRef="#br0" timeOffset="613.21">1143 1207 0,'0'0'0,"21"0"16,0 0-16,0 0 16,1 0-16,-1 0 0,21 0 15,0-22-15,-20 22 0,20 0 16,0-21-16,-21 21 0,22 0 0,-22 0 15,0-21-15,0 21 0,0 0 16,1 0-16,-1 0 0,-21-21 16</inkml:trace>
  <inkml:trace contextRef="#ctx0" brushRef="#br0" timeOffset="1160.22">1841 974 0,'0'0'0,"0"-21"0,0-1 15,0 1-15,0 0 16,0 0-16,0 0 15,22 21 1,-1 0-16,0 0 16,0 0-16,0 0 0,0 0 15,1 0-15,-1 21 0,0 0 16,0 21-16,0-20 0,0-1 16,-21 21-16,22-21 0,-22 22 0,21-22 15,-21 21-15,0-21 0,0 0 16,0 22-16,0-22 0,0 0 0,0 0 15,0 0-15,0 1 16,0-1-16,-21 0 0,-1 0 16,22 0-16,-21-21 15,0 0 1,21-21 0,0 0-16,0 0 0,0 0 15,0-22-15,0 22 0,0 0 16,0-21-16,0 20 0,0-20 0,21 21 15,0-21-15,-21 20 16,22-20-16,-1 21 0,0 0 0,-21 0 16,21-1-16,0 1 0,0 0 0,1 21 15,-1-21 1,0 21-16,0 0 0,0 0 16,0 0-1,-21 21-15</inkml:trace>
  <inkml:trace contextRef="#ctx0" brushRef="#br0" timeOffset="1707.91">2625 953 0,'-64'-22'16,"64"1"-16,0 0 16,-21 21-16,42 0 47,-21 21-32,21 0-15,0-21 0,1 22 16,-22-1-16,21 0 0,0 0 0,0 0 15,-21 22-15,21-22 0,-21 0 16,21 0-16,-21 21 0,0-20 16,0-1-16,0 0 0,0 0 0,0 0 15,0 0-15,0 1 0,0-1 16,0 0-16,0 0 0,0-42 62,0 0-62,0 0 0,0-1 16,0 1-16,0 0 16,22 0-16,-22-21 0,21 20 0,0 1 15,0-21-15,-21 21 0,21 0 16,0-22-16,-21 22 0,22 0 16,-1 0-16,0 21 0,-21-21 0,21-1 15,0 22-15,0 0 16,1 0-1,-1 0 1,-21 22-16,0-1 0</inkml:trace>
  <inkml:trace contextRef="#ctx0" brushRef="#br0" timeOffset="3171.96">3598 1101 0,'0'0'0,"21"0"0,1-21 0,-1 21 15,0-22-15,-21 1 0,0 0 0,21 0 16,-21 0-16,0 0 0,0-1 16,0 1-16,0 0 0,-21 21 15,0-21-15,0 0 0,-1 21 0,1 0 16,0 0-16,-21 0 15,21 0-15,-1 0 0,1 0 0,-21 0 16,21 21-16,0 0 0,-22 0 16,22 0-16,0 1 0,-21-1 0,20 21 15,1 0-15,0-20 0,0 20 16,0-21-16,21 21 0,0-20 16,0 20-16,-21-21 0,21 0 0,0 22 15,0-22-15,0 0 16,21 0-16,0-21 0,0 21 15,0-21-15,0 0 0,1 0 0,-1 0 16,0 0-16,0 0 16,0-21-16,0 0 0,22 21 0,-22-21 15,0 0-15,0-1 0,0 1 16,1 0-16,20 0 0,-21 0 0,-21-22 16,21 22-16,0-21 0,1 21 15,-1-22-15,-21 22 0,0 0 0,0 0 16,0 0-16,21 0 0,-21-1 15,0 44 1,-21-1 0,0 0-16,21 0 0,0 0 15,0 22-15,-22-22 0,22 0 16,0 21-16,-21-21 0,21 1 16,0 20-16,0-21 0,0 0 15,0 0-15,0 1 0,21-1 16,1 0-16,-1-21 15,0 21-15,0-21 0,21 0 0,-20 0 16,-1 0-16,21 0 0,-21 0 16,22 0-16,-22-21 0,0 0 0,21 21 15,-21-21-15,1-1 0,-1 1 16,0 0-16,0-21 0,0 21 0,0-1 16,1 1-16,-22-21 0,0 21 15,21 0-15,-21-1 0,21 1 0,-21 0 16,0 42 31,0 0-47,-21 1 0,21-1 0,-21 0 15,21 0-15,-22 0 0,22 0 16,0 1-16,0-1 0,0 21 0,0-21 16,0 0-16,0 1 0,0-1 15,22 0 1,-1-21-16,0 0 0,0 0 0,0 0 15,0 0-15,1-21 16,-1 0-16,0-1 0,0 22 16,0-21-16,0 0 0,1 0 15,-1-21-15,-21 20 0,21 1 0,-21 0 16,21 0-16,-21-21 0,0 20 16,0 1-16,21 0 0,-21 0 0,0 0 15,21 21-15,-21-21 16,0 42 15,0 0-31,0 0 16,0 0-16,0 0 0,0 22 15,0-22-15,-21 21 0,21-21 0,-21 22 16,21-1-16,-21 0 0,21 1 16,0-1-16,0 0 0,0 22 0,0-1 15,0 1-15,0-1 0,0 1 16,0-1-16,0 1 0,0 21 15,0-22-15,0 1 0,0-1 0,0 22 16,0-22-16,0 22 0,0-22 0,0 1 16,21-1-16,-21 1 0,0-1 15,21-20-15,-21 20 0,0-20 0,0-1 16,0 0-16,0 1 0,0-1 0,0 0 16,0 1-16,0-1 0,0-21 15,0 0-15,0 22 0,0-22 0,0 0 16,0 0-16,0 0 15,-21-21-15,0 0 16,0 0-16,21-21 0,-21 0 16,-1 0-16,1 0 0,0-1 0,0-20 15,0 21-15,-22-21 0,1-1 0,21-20 16,-21 20-16,-1-20 0,1-1 16,0 22-16,-1-21 0,1-1 0,0 1 15,20 20-15,-20-20 0,21 20 0,0 1 16,0 0-16,-1 21 0,1-22 15,21 22-15,0 0 0,-21-21 0,21 20 16,0 1 0,0 0-16,0 0 0,21 21 47</inkml:trace>
  <inkml:trace contextRef="#ctx0" brushRef="#br0" timeOffset="3811.24">5842 699 0,'0'0'15,"0"-22"-15,-21 22 32,21 22-17,-21-1-15,21 0 0,0 0 16,0 21-16,0-20 0,0 20 15,0 21-15,0-20 0,0-1 0,0 22 16,0-22-16,0 21 0,0-20 16,0-1-16,0 0 0,0 1 0,0-22 15,0 0-15,0 21 0,0-20 0,0-1 16,0 0-16,0-42 47,0 0-32,0-1-15,0 1 0</inkml:trace>
  <inkml:trace contextRef="#ctx0" brushRef="#br0" timeOffset="4267.91">5461 783 0,'0'0'15,"-21"0"-15,0-21 16,21 0-16,0 0 16,21 0-1,0-1-15,21 22 0,-21 0 16,22-21-16,-1 21 0,0 0 16,1-21-16,-1 21 0,22 0 0,-1 0 15,-21 0-15,22 0 0,-22 21 16,22-21-16,-22 21 0,0 22 0,1-22 15,-1 21-15,0 1 0,1-1 16,-22 0-16,0 22 0,0-22 0,-21 0 16,0 1-16,0-1 15,0 0-15,-21 1 0,0-1 0,0 0 16,-22-20-16,1 20 0,0-21 0,-1 0 16,1 0-16,0 1 0,-22-1 15,22 0-15,0 0 0,-1-21 0,1 0 16,21 0-16,0 0 0,-22 0 15,22 0-15,0 0 0,0 0 16,21-21 0,0 0-16,21 21 15,0-21-15,0-1 16,0 22-16,1-21 0,-1 21 16,0-21-16,0 21 0,21-21 0</inkml:trace>
  <inkml:trace contextRef="#ctx0" brushRef="#br0" timeOffset="4683.76">6562 1270 0,'0'0'0,"21"0"31,0 0-16,0 0-15,-21-21 16,21 21-16,0-21 0,1 21 0,-22-21 16,21-1-16,0 22 0,0-21 0,0 0 15,0 21-15,1-21 0,-22 0 16,0 0-16,0-1 0,0 1 16,-22 21-1,1 0-15,0 0 0,0 0 16,0 21-16,0 1 0,-22-1 15,22 0-15,0 0 0,0 0 0,0 0 16,-1 22-16,1-22 16,0 0-16,21 0 0,-21 22 0,21-22 15,0 0-15,0 0 0,0 0 16,0 0-16,21-21 16,0 22-16,0-22 0,1 0 0,-1 0 15,21 0-15,-21 0 0,0 0 16,22 0-16,-22-22 0,21 22 0,1-21 15,-1 0-15</inkml:trace>
  <inkml:trace contextRef="#ctx0" brushRef="#br0" timeOffset="4973.38">7302 1058 0,'0'0'0,"0"-21"15,0 0-15,-21 0 16,0 21-16,0 0 15,0 0-15,0 21 16,-1 0-16,1 0 0,0 1 16,0 20-16,21-21 0,-21 0 15,0 22-15,21-22 0,-22 21 0,22-21 16,0 0-16,0 22 0,0-22 0,0 0 16,0 0-16,0 0 0,0 1 15,22-1-15,-1-21 0,0 0 16,0 0-16,0 0 0,0 0 15,22 0-15,-22 0 0,21 0 16,-21 0-16,22-21 0,-1-1 0,-21 1 16,22 0-16,-22 0 0</inkml:trace>
  <inkml:trace contextRef="#ctx0" brushRef="#br0" timeOffset="5252.22">7832 550 0,'0'0'0,"0"-21"0,-85 0 32,64 21-32,0 0 0,-1 21 15,22 22-15,0-22 0,-21 21 0,21 0 16,-21 1-16,21 20 0,-21-20 16,21 20-16,0 1 0,0-1 0,0-21 15,0 22-15,0-22 0,0 22 16,-21-22-16,21-21 0,0 22 0,0-1 15,0-21-15,0 0 0,0 0 16,0 1-16,0-1 0,0 0 16,21-21-16,0 0 15,0 0-15,0-21 16,1 0-16,20 21 0</inkml:trace>
  <inkml:trace contextRef="#ctx0" brushRef="#br0" timeOffset="5777.19">8318 1164 0,'0'0'0,"0"-21"0,0-42 16,0 41-16,0 1 16,0 0-16,-21 0 0,0 21 15,0 0-15,0 0 0,0 0 16,-1 0-16,1 0 0,0 21 0,0-21 15,0 21-15,0 0 16,-1 22-16,-20-22 0,21 0 0,0 21 16,0 1-16,-1-22 0,1 21 0,21 1 15,0-22-15,-21 0 0,21 21 16,0-21-16,0 1 0,0-1 0,0 0 16,21 0-16,0-21 15,1 0-15,-1 0 0,0 0 0,0 0 16,0 0-16,22 0 0,-22-21 15,0 21-15,21-21 0,-21 0 0,1-1 16,-1 1-16,0-21 0,0 21 0,0-22 16,-21 22-16,21-21 0,-21 0 15,0 20-15,0 1 0,0 0 16,0 0-16,0 0 0,-21 42 31,21 0-31,-21 0 16,21 0-16,0 22 0,0-22 15,0 0-15,0 0 0,0 22 0,0-22 16,0 0-16,0 0 0,0 0 16,0 0-16,0 1 0,0-1 15,0 0-15,21-21 0,0 0 0,1 0 16,-1 0-16,0 0 16,0 0-16,0 0 0,0-21 0,1 0 15</inkml:trace>
  <inkml:trace contextRef="#ctx0" brushRef="#br0" timeOffset="6175.89">8572 1207 0,'0'0'0,"0"-22"0,0 1 16,0 0 0,0 0-16,0 0 15,22 21-15,-1 0 0,0 0 16,0 0-16,21 0 0,-20 0 15,-1 0-15,0 0 0,0 21 16,21 0-16,-20 0 0,-22 0 16,21 1-16,0-1 0,-21 21 0,21-21 15,-21 0-15,0 1 0,0 20 0,0-21 16,0 0-16,0 0 0,-21 1 16,0-1-16,0 0 0,-1 0 0,1 0 15,21 0-15,-21-21 0,0 0 16,0 0-16,0 0 15,21-21 1,0 0-16,0 0 0,0 0 16,0 0-16,21-1 0,-21 1 0,21-21 15,0 21-15,0-22 16,-21 22-16,21-21 0,1 21 0,-1-22 16,-21 22-16,21 0 0,0 0 0,-21 0 15,21 0-15,0 21 0,1-22 16,-22 1-16,21 0 0,0 0 0</inkml:trace>
  <inkml:trace contextRef="#ctx0" brushRef="#br0" timeOffset="6931.64">9588 1312 0,'22'-21'0,"-44"42"0,44-63 0,-22 21 16,0 0-16,0 0 0,0-1 0,0 1 16,0 0-16,-22 0 0,1 0 15,0 0-15,21-1 0,-21 22 0,0 0 16,0 0-16,-1 0 0,1 0 15,0 0-15,0 0 0,0 22 0,0-1 16,-1 0-16,-20 0 0,21 21 16,0-20-16,0 20 0,-1-21 15,22 21-15,-21-20 0,21-1 0,-21 21 16,21-21-16,0 0 0,0 22 16,0-22-16,0 0 0,0 0 15,21 0-15,0-21 0,1 0 16,-1 0-16,0 0 0,21 0 0,-21 0 15,1 0-15,-1 0 0,21-21 0,-21 21 16,0-21-16,1 0 0,-1 0 16,0 0-16,0-22 0,0 22 0,0-21 15,-21 21-15,0-22 0,0 1 16,0 0-16,0-1 0,0 22 16,0-21-16,0 21 0,0-1 0,0 1 15,0 0-15,0 42 16,0 0-1,0 1-15,-21 20 0,21-21 16,0 21-16,0 1 0,0-22 0,0 21 16,0-21-16,0 22 0,0-22 0,0 0 15,0 0-15,0 0 0,21 1 16,-21-1-16,22 0 0,-1-21 0,0 21 16,0-21-16,0 0 15,0 0-15,1 0 0,20 0 0,-21-21 16,0 0-16,0 21 0,22-21 15,-22-22-15</inkml:trace>
  <inkml:trace contextRef="#ctx0" brushRef="#br0" timeOffset="7248.46">10160 402 0,'0'0'0,"-64"0"15,64 21-15,-21 1 16,0-1-16,21 0 0,0 21 16,0 1-16,-21-1 0,21 0 15,0 22-15,0-1 0,-21 1 16,21-22-16,0 22 0,0-1 0,0-21 16,0 22-16,0-22 0,0 1 0,0-1 15,0 0-15,0-21 0,0 22 16,0-22-16,0 0 0,0 0 0,0 0 15,21-21 1,0 0 0,0 0-16,0 0 0,1 0 15,-1-21-15,0 0 0,0 0 16,0 0-16</inkml:trace>
  <inkml:trace contextRef="#ctx0" brushRef="#br0" timeOffset="7539.33">10520 931 0,'0'22'31,"0"-1"-31,-21 0 0,21 0 16,-22 0-16,22 0 0,-21 1 15,21 20-15,0-21 0,0 0 0,-21 0 16,21 1-16,-21-1 0,21 0 15,0 0-15,0 0 0,0 0 16,0 1-16,0-1 0,0 0 16,0 0-1,21-21 17,0 0-32,0-21 0,1 0 15,-1 21-15,0-21 0,-21-1 0,21 1 16</inkml:trace>
  <inkml:trace contextRef="#ctx0" brushRef="#br0" timeOffset="8447.79">10943 974 0,'0'0'0,"-21"0"15,0 0 1,21 21-16,-21-21 0,-1 21 15,22 0-15,-21 0 0,21 1 0,-21-1 16,21 0-16,-21 0 0,0 0 16,21 0-16,0 1 0,0-1 0,-21 0 15,21 0-15,0 0 0,0 0 16,0 1-16,0-1 0,0 0 16,0 0-16,21-21 15,0 0-15,0 0 16,0 0-16,0 0 15,1-21-15,-1 0 16,-21 0-16,0-1 16,0 1-16,0 0 0,0 0 0,0-21 15,0 20-15,0 1 0,0-21 16,0 21-16,0 0 0,0-1 0,0 1 16,0 0-16,0 0 0,-21 0 15,21 0-15,0-1 16,0 1-16,21 0 15,0 21-15,21-21 16,-21 21-16,1 0 0,-1 0 16,21 0-16,-21 0 0,0 0 15,22 0-15,-22 0 0,21 0 0,-21 0 16,1 0-16,-1 21 0,0 0 16,0 0-16,0 1 0,0-1 0,-21 0 15,0 0-15,0 21 0,0-20 16,0 20-16,0-21 0,0 0 15,0 22-15,0-22 0,0 0 0,0 21 0,0-21 16,0 1-16,0-1 0,0 0 16,-21 0-16,21 0 15,-21-21 1,21-21 15,0 0-15,0 0-16,0 0 0,0-1 0,0 1 15,0 0-15,0 0 0,0-21 16,21-1-16,0 22 0,22-21 0,-22-1 16,0 1-16,21 0 0,-20 21 15,-1-22-15,21 22 0,-21-21 0,22 42 16,-22-21-16,21 21 0,-21 0 16,0 0-16,22 0 0,-22 0 15,0 21-15,21 0 0,-20 21 0,-1-21 16,0 22-16,0-1 0,-21 0 15,0 1-15,0-22 0,0 64 16,0-43-16,-21-21 0,21 21 16,-21-20-16,0-1 0,-1 0 0,1 0 15,0 0-15,21 0 0,-21-21 0,0 22 16,0-22-16,21-22 47,0 1-32,0 0-15,0 0 0,0 0 0,0-22 0,0 22 16</inkml:trace>
  <inkml:trace contextRef="#ctx0" brushRef="#br0" timeOffset="8725.84">10795 508 0,'-21'0'0,"21"21"62,-21-21-30,-1 0-32,1 21 0</inkml:trace>
  <inkml:trace contextRef="#ctx0" brushRef="#br0" timeOffset="8976.69">9842 826 0,'0'0'15,"0"21"1,22-21 0,20 0-16,-21 0 0,0 0 15,22 0-15,-1 0 0,0 0 16,1 0-16,-22 0 0,21 0 15,0 0-15,1-21 0,-1 21 16,-21 0-16,22 0 0,-22 0 0,0 0 16,0-22-16</inkml:trace>
  <inkml:trace contextRef="#ctx0" brushRef="#br0" timeOffset="10117.4">13229 1185 0,'0'0'0,"42"-63"32,-42 42-32,0 0 15,0 42 32,0 0-47,0 0 0,0 0 0,-21 0 16,21 22-16,0-22 0,-21 21 15,0-21-15,0 22 0,21-22 16,-21 21-16,21-21 0,-22 22 0,22-22 16,-21 21-16,0-21 0,21 1 15,0-1-15,0 0 0,-21 0 0,21 0 16,0 0-1,21-42 1,-21 0-16,21 21 16,0-21-16,1 0 0,-1 0 0,0-1 15,0 1-15,21 0 0,-20 0 0,-1 0 16,0-22-16,0 22 0,0 0 16,0 0-16,-21 0 0,22 0 0,-1-1 15,0 22-15,0-21 16,0 21-1,0 21-15,-21 1 0,0-1 16,0 0-16,0 0 16,0 0-16,0 22 0,0-22 0,0 0 15,0 0-15,0 0 0,0 0 16,22 22-16,-22-22 0,0 0 0,21 0 16,0 0-16,0 1 0,0-22 15,0 0-15,1 0 0,-1 0 16,0 0-16,0 0 0,0 0 15,22-22-15,-22 1 0,0 21 16,0-21-16,0 0 0,22 0 0,-43 0 16,21-22-16,0 22 0,-21 0 0,0-21 15,0 20-15,0-20 0,0 0 16,0 21-16,0-22 0,0 1 0,0 21 16,0-22-16,-21 22 0,21 0 15,-21 0-15,21 0 0,-22 21 16,1 0-1,21 21 1,0 0-16,0 0 16,0 0-16,21 1 15,1-22-15,-1 21 0,0-21 16</inkml:trace>
  <inkml:trace contextRef="#ctx0" brushRef="#br0" timeOffset="10411.29">14457 1228 0,'0'21'16,"0"0"-16,0 0 16,0 0-16,0 1 15,0-1-15,0 0 0,0 0 16,-21 0-16,21 0 0,-22 1 0,22-1 15,0 0-15,0 0 0,-21 0 16,21 0-16,-21-21 0,21 22 0,0-1 16,-21-21-16,21-21 47,0-1-47,0 1 15,21 0-15,-21 0 0,21 0 0</inkml:trace>
  <inkml:trace contextRef="#ctx0" brushRef="#br0" timeOffset="10780.09">14499 826 0,'0'0'0,"-21"0"16,0 0-16,0 21 15,21 0-15,-22 0 0,1 0 16,21 0-16,0 1 0,0-1 15,0 0-15,0 0 0,0 0 0,0 0 16,21 1-16,1-22 16,-1 0-16,0 0 0,0 0 0,0 0 15,0 0-15,1 0 16,-1-22-16,0 22 0,-21-21 16,21 0-16,-21 0 0,0 0 0,0 0 15,0-1-15,0 1 0,0 0 16,0 0-16,0 0 0,-21 0 0,0 21 15,0 0-15,-1-22 0,1 22 16,0 0-16,0 0 0,0 0 0,0 22 16,-1-1-16,1 0 0,21 0 15,0 0-15,0 0 0,-21 22 16,21-22-16,0 0 0,0 0 16,0 0-16,21 1 0,0-1 0,1 0 0,-1-21 15,0 0-15</inkml:trace>
  <inkml:trace contextRef="#ctx0" brushRef="#br0" timeOffset="11067.89">15219 783 0,'0'0'0,"-85"0"31,85 21-31,-21 1 0,0-1 0,0 21 0,21-21 16,-22 22-16,22-1 16,-21 0-16,21 1 0,0-1 0,-21-21 15,21 21-15,-21 1 0,21-1 16,-21-21-16,21 22 0,0-22 0,-21 0 16,21 0-16,0 0 0,0 0 0,0 1 15,0-1-15,21-21 16,0 0-16,0 0 15,0 0-15,22 0 0</inkml:trace>
  <inkml:trace contextRef="#ctx0" brushRef="#br0" timeOffset="11584.94">15663 741 0,'0'0'0,"0"-21"0,0 0 15,0 42 1,0 0 0,0 0-16,0 0 0,0 22 15,0-1-15,-21 21 0,21-20 0,0-1 16,0 0-16,-21 22 16,0-22-16,0 1 0,21-1 0,0 0 0,-22-21 15,1 22-15,21-22 0,-21 0 16,21 0-16,0 0 0,0 1 15,0-1-15,0-42 47,0-1-47,21 1 0,-21 0 0,21 0 16,1 0-16,-1-22 0,0 22 16,21-21-16,-21 0 0,22-1 0,-22 1 15,21 0-15,-21 20 0,22-20 16,-22 21-16,21 0 0,-21 0 0,1 21 15,-1 0-15,0 0 0,0 0 16,0 21-16,0 0 0,-21 0 16,0 21-16,22 1 0,-22-1 0,0 0 15,0-20-15,0 20 0,0 0 16,0-21-16,0 22 0,0-22 0,0 0 16,-22 0-16,22 0 0,-21 1 15,21-1-15,0 0 0,-21-21 16,0 0-16,21-21 31,0 0-15</inkml:trace>
  <inkml:trace contextRef="#ctx0" brushRef="#br0" timeOffset="11771.86">15007 1122 0,'21'21'16,"0"-21"-1,1 0-15,-1 0 0,21 0 16,0 0-16,1 0 0,-1 0 0,0 0 16,1-21-16,-22 21 15</inkml:trace>
  <inkml:trace contextRef="#ctx0" brushRef="#br0" timeOffset="12619.71">17928 995 0,'0'0'16,"21"0"-16,0-21 0,1 21 15,-1 0-15,0-21 0,21 21 16,-21-22-16,1 1 0,-1 21 15,0-21-15,21 21 0,-42-21 16,21 0-16,1 21 0,-22-21 0,0-1 16,-22 1-1,1 21-15,-21-21 0,21 21 16,-22 0-16,1 0 16,21 0-16,-21 0 0,-1 0 0,22 21 15,-21 0-15,21-21 0,-1 22 16,1-1-16,0 0 0,0-21 0,21 21 15,0 0-15,0 0 0,0 1 16,0-1-16,21 0 0,0-21 16,22 21-16,-22 0 0,0 0 15,0-21-15,21 22 0,-20-1 0,20 0 16,-21 0-16,21 0 0,-20 0 0,20-21 16,-21 22-16,0-1 0,0 0 15,1 0-15,-1 0 0,-21 0 0,21 1 16,-21-1-16,0 0 15,0 0-15,-21 0 0,0 0 0,-22-21 16,22 22-16,-21-1 0,-1-21 16,-20 0-16,21 21 0,-22-21 0,22 0 15,-22 0-15,1 0 0,20 0 0,-20 0 16,21 0-16,-1-21 0,22 0 16,-21 21-16,21-22 0,-1 1 0,1 21 15,0-21-15,0 0 0,21 0 16,0 0-16,0-1 0,0 1 0,0 0 15,0 0-15,0 0 0,0 0 16,21-1-16,0 22 16,0-21-16,1 0 0,-1 21 0,0 0 15,0-21-15,0 21 0,22 0 16,-22 0-16</inkml:trace>
  <inkml:trace contextRef="#ctx0" brushRef="#br0" timeOffset="12903.56">18542 1101 0,'0'21'16,"0"0"-16,-21-21 15,21 21-15,-21 0 0,-1 22 0,22-22 16,0 0-16,0 0 0,-21 0 0,21 1 15,0-1-15,-21 0 0,21 0 16,0 0-16,0 0 0,0 1 16,0-44 31,0 1-32,0 0-15</inkml:trace>
  <inkml:trace contextRef="#ctx0" brushRef="#br0" timeOffset="13233.39">18500 804 0,'42'0'15,"-21"0"1,0 0-16,0 0 0,1 0 0,-1 0 16,0 0-16,0 0 15,-21-21-15,21 21 0,-21-21 16,-21 21 0,0 0-1,0 0-15,0 0 0,-1 0 0,1 0 16,0 0-16,0 21 15,0-21-15,21 21 0,0 1 16,0-1-16,0 0 16,0 0-16,42 0 15</inkml:trace>
  <inkml:trace contextRef="#ctx0" brushRef="#br0" timeOffset="13916.98">18944 1058 0,'0'22'0,"0"-44"0,0 65 16,0-22 0,21-21-1,0 0-15,1 0 0,-1 0 0,0 0 16,0 0-16,0 0 0,22 0 15,-22 0-15,21 0 0,-21 0 16,22-21-16,-22 21 0,0 0 16,21-21-16,-21-1 0,1 22 0,-22-21 15,21 21-15,-21-21 0,0 0 16,-21 21 0,-1 0-1,1 0-15,0 21 0,0 0 0,0 0 16,0 1-16,-1-1 0,-20 21 0,21-21 15,0 22-15,0-1 16,-22-21-16,22 21 0,0-20 0,-21-1 0,20 21 16,1-21-16,0 0 0,-21 1 15,21-1-15,-1 0 0,1 0 16,0-21-16,0 21 16,21-42 15,21 0-16,0 0-15,0 0 0,1-1 0,-1 22 16,0-42-16,0 21 0,0 0 16,0 0-16,1-1 0,-1 1 0,0 21 15,-21-21-15,21 21 16,0 0-16,-21 21 16,21 0-16,1 1 15,-22-1-15,0 0 0,0 0 16,21-21-16,-21 21 0,21 0 0,-21 1 15,21-22-15,0 21 16,0-21-16,1 0 16,-1 0-16,0 0 0,0 0 15,0 0-15,0 0 16,1 0-16,-1 0 0,0-21 0,21-1 16,-21 22-16,1-21 0,-1 0 15,21 0-15,-21 0 0,22 0 0,-22-1 16</inkml:trace>
  <inkml:trace contextRef="#ctx0" brushRef="#br0" timeOffset="14371.72">19875 1164 0,'-21'0'0,"0"0"16,21 21-1,21-21 1,0 0-1,1 0-15,-1 0 0,0 0 0,0 0 16,0 0-16,0 0 0,1 0 16,-1-21-16,0 0 0,0 0 15,0 0-15,0 0 16,-21-1-16,0 1 0,0 0 16,0 0-16,0 0 15,-21 21-15,0 0 0,0 0 16,0 0-16,-22 0 15,22 21-15,0 21 0,-21-21 0,21 22 16,-1-22-16,-20 21 0,21 1 16,0-22-16,0 21 0,-1-21 0,22 22 15,0-22-15,0 0 0,0 0 16,0 0-16,0 0 0,0 1 16,22-22-16,-1 21 0,0-21 0,0 0 15,21 21-15,-20-21 0,20 0 0,-21 0 16,21 0-16,-20 0 0,20 0 15,0 0-15,-21 0 0,1-21 16,20 21-16,-21-21 0,0-1 0,0 22 16,1-21-16,-1 0 0,0 21 15,-21-21-15,21 0 0,-21 0 16</inkml:trace>
  <inkml:trace contextRef="#ctx0" brushRef="#br0" timeOffset="15412.44">1206 2159 0,'0'0'0,"-21"0"0,0 0 16,42 0 30,22 0-46,-22 0 0,42 0 0,-20 0 16,41 0-16,-20 0 0,20 0 16,1 0-16,21 0 0,-21 0 0,20 0 15,22 0-15,0 0 0,22 0 16,-22 0-16,21 0 0,-21 0 0,0 0 16,0 0-16,0 0 15,0 0-15,0 0 0,-21 0 0,21-21 16,-43 21-16,1 0 0,0 0 15,-22 0-15,-21-21 0,1 21 0,-22 0 16,0 0-16,0 0 0,-42 0 63</inkml:trace>
  <inkml:trace contextRef="#ctx0" brushRef="#br0" timeOffset="16192.95">5694 2053 0,'0'0'16,"-21"21"-16,-1-21 16,22 22-1,22-22 1,-1 0-16,0 0 0,21 0 16,1 0-16,-1 0 0,0 0 0,22 0 15,-1 0-15,1 0 0,20 0 16,-20 0-16,21 0 0,20 0 0,-20 0 15,42 0-15,-21 0 16,0 0-16,21 0 0,0 0 0,0 0 16,0-22-16,21 22 0,0 0 0,0 0 15,22-21-15,-22 21 0,21 0 16,-21 0-16,22-21 0,-22 21 0,0 0 16,0 0-16,0 0 0,-21-21 15,0 21-15,0 0 0,0 0 0,0 0 16,-21-21-16,0 21 0,-21-21 15,-1 21-15,1 0 0,-22-22 0,22 22 16,-21 0-16,-22 0 0,21-21 0,-20 21 16,-1 0-16,-21 0 0,22 0 15,-22 0-15,0 0 0,-42 0 47,0 0-31,-1 0-16,1 0 15</inkml:trace>
  <inkml:trace contextRef="#ctx0" brushRef="#br0" timeOffset="16891.55">13208 2011 0,'-21'0'16,"0"0"-16,42 0 31,0 0-16,21 0-15,1 0 0,20 0 0,1 0 16,20 0-16,1 0 0,0 0 16,20 0-16,1 0 0,0 0 0,21 0 15,-21 0-15,21 0 0,-21 0 16,0 0-16,-1 0 0,1 0 16,0 0-16,0 0 0,-21 0 0,20 0 15,-20 0-15,0 0 0,-22 0 16,1 0-16,-22 0 0,0 0 0,-20 0 15,-1 0-15,0 0 0,-42-21 47,21 0-31</inkml:trace>
  <inkml:trace contextRef="#ctx0" brushRef="#br0" timeOffset="17656.11">17272 2032 0,'0'-21'0,"-21"21"31,0 0-31,-1 0 0,1 0 0,0 0 16,0 0-16,0 0 16,0 0-16,-1 0 0,1 0 15,0 0-15,0 0 16,63 0 15,-21 0-31,22 0 16,20 0-16,22 0 0,0 0 0,-1 0 15,1 0-15,21 0 16,0 0-16,21 0 0,0 0 0,0 0 16,21 0-16,0 0 0,0 0 15,0 0-15,0 0 0,1 0 0,-1 0 16,0 0-16,0 0 0,-21 0 16,0 0-16,-21 0 0,0 0 0,-22-21 15,-20 21-15,-1 0 0,1 0 16,-22-21-16,1 21 0,-22 0 0,0 0 15,0 0-15,-21-22 0,-21 22 63,0 0-63,0 0 0,21 22 16,-22-22-16,1 21 0,0-21 15,0 21-15,0-21 0</inkml:trace>
  <inkml:trace contextRef="#ctx0" brushRef="#br0" timeOffset="24907.95">889 4466 0,'21'0'16,"0"0"-16,0 0 31,1 0-15,-22-21-16,0 0 16,0 0-1,0 0 1,0-1-16,0 1 15,0 0-15,0 0 16,-22 0-16,1 21 0,0-21 16,0-1-16,0 22 0,0-21 15,-1 21-15,1 0 0,0 0 0,-21 0 16,21 0-16,-1 0 0,-20 0 16,21 0-16,-21 0 0,20 21 15,-20 1-15,21-1 0,-21 0 0,20 0 16,-20 0-16,21 0 0,-21 22 15,20-22-15,1 0 0,0 21 16,0-20-16,21-1 0,0 21 16,0-21-16,0 22 0,0-22 15,0 0-15,0 21 0,0-21 0,0 1 16,0-1-16,21 21 0,-21-21 16,21-21-16,0 21 0,1 1 15,-1-22-15,0 0 0,0 0 0,21 0 16,-20 0-16,20 0 0,-21-22 15,21 1-15,1 21 0,-22-21 16,21 0-16,1-21 0,-22 20 0,21 1 16,-21 0-16,22-21 0,-22 21 15,0-22-15,0 1 0,0 21 16,0-22-16,1 1 0,-1-21 16,-21 20-16,0 1 0,21-22 0,-21 22 15,21-21-15,-21 20 0,0 1 16,0 0-16,0-1 0,0 22 15,0 0-15,0 0 0,0 0 0,0-1 16,-21 44 15,21-1-31,0 21 16,-21 0-16,21 1 0,0-1 16,0 0-16,0 1 0,0 20 0,-21-20 15,21-1-15,0 0 0,-22 1 16,22-1-16,0 0 0,0-21 15,0 22-15,0-22 0,0 0 16,0 0-16,0 0 0,0 1 0,0-1 16,0 0-16,22 0 15,-1-21-15,0 0 16,0 0-16,0 0 16,-21-21-16,21 21 0,1-21 15,-1 0-15</inkml:trace>
  <inkml:trace contextRef="#ctx0" brushRef="#br0" timeOffset="25544.59">1693 4360 0,'0'0'16,"21"-21"-16,-21 0 0,0 0 0,0 0 15,0 0-15,0-1 16,-21 1-16,0 0 0,0 21 16,0-21-16,0 21 15,-1 0-15,1 0 0,0 0 16,0 0-16,-21 0 0,20 21 16,1 0-16,0 0 0,-21 1 15,21-1-15,-1 0 0,1 21 0,0-21 16,0 22-16,0-22 0,0 21 15,-1 1-15,22-22 0,0 21 0,-21-21 16,21 22-16,0-1 0,0-21 16,0 0-16,0 0 0,0 22 15,0-22-15,0 0 0,21-21 16,1 0-16,-1 0 16,0 0-16,0 0 0,0-21 0,22 21 15,-22-21-15,0 0 0,21-1 16,-21 1-16,22 0 0,-22-21 0,0 21 15,21-1-15,-20-20 0,-22 21 16,21-21-16,0-1 0,-21 22 16,0-21-16,0-1 0,0 22 0,0 0 15,0 0-15,0 0 0,0 0 16,0 63 15,0-21-31,0 0 16,0 22-16,0-22 15,0 21-15,0-21 0,0 22 0,0-22 16,0 21-16,0-21 0,0 22 16,0-22-16,0 0 0,0 0 0,0 0 15,0 0-15,21 1 0,0-22 16,0 21-16,1-21 16,-1-21-16,0 21 15,0-22-15,0 1 0,0 0 16,1-21-16</inkml:trace>
  <inkml:trace contextRef="#ctx0" brushRef="#br0" timeOffset="25839.42">2138 3810 0,'-21'0'15,"42"0"-15,-64 0 16,22 0-16,21 21 15,-21 0-15,21 1 0,0-1 16,-21 21-16,21 0 0,0 1 16,0 20-16,0-20 0,0 20 0,0-21 15,0 1-15,0 20 0,-21-20 16,21-1-16,0 0 0,0 1 0,0-22 16,0 21-16,0-21 0,0 0 15,0 1-15,0-1 0,0 0 16,21-21 15,0-21-31,-21 0 16,21-1-16</inkml:trace>
  <inkml:trace contextRef="#ctx0" brushRef="#br0" timeOffset="26168.23">1926 4233 0,'0'0'0,"-21"0"0,21 22 16,21-22-1,0 0-15,0 0 0,1 0 16,-1-22-16,0 22 0,21 0 16,-21-21-16,1 21 0,20-21 0,-21 21 15,21 0-15,-20 0 0,-1-21 16,0 21-16,0 0 0,-21 21 109,21-21-93,0 0-16</inkml:trace>
  <inkml:trace contextRef="#ctx0" brushRef="#br0" timeOffset="26819.86">2794 4382 0,'21'0'0,"0"0"15,-21-22 1,0 1-16,0 0 16,0 0-16,21 0 0,-21 0 15,0-1-15,0 1 0,0 0 16,-21 0-16,0 0 0,0 0 16,0-1-16,-22 22 0,22 0 15,0 0-15,0 0 0,-21 0 16,20 22-16,-20-22 0,0 21 0,21 0 15,-22 21-15,1-21 0,0 1 16,20 20-16,-20 0 0,21-21 16,0 22-16,0-22 0,21 21 15,-22 1-15,22-22 0,0 21 0,0-21 16,0 0-16,0 1 0,22-1 16,-1 0-16,0 0 0,0-21 0,0 0 15,22 0-15,-22 0 16,0 0-16,0 0 0,0 0 0,22-21 15,-22 21-15,0-21 0,0 0 16,21-1-16,-20 1 0,-1 0 16,0-21-16,0 21 0,0-22 0,-21 22 0,0-21 15,21 21-15,-21-22 16,22 1-16,-22 21 0,0-22 0,0 22 16,0 0-16,0 0 15,0 42 1,0 0-1,0 0-15,0 22 0,0-22 16,0 0-16,0 21 0,0 1 16,0-22-16,0 21 0,0-21 0,0 22 15,0-22-15,0 0 0,0 0 16,0 0-16,0 1 0,21-1 16,-21 0-16,21-21 0,-21 21 0,21-21 15,0 0-15,0 0 16,1 0-16,-1 0 0,-21-21 15,21 21-15,0-21 0,21 0 0,-20-1 16</inkml:trace>
  <inkml:trace contextRef="#ctx0" brushRef="#br0" timeOffset="27123.68">3429 3831 0,'0'0'0,"-21"0"0,0 0 0,-1 21 16,1 1-16,21-1 16,-21 0-16,21 0 0,-21 21 0,0 1 15,21-1-15,0 0 0,-21 1 16,21 20-16,-22-20 0,22-1 0,-21 0 16,21 1-16,0-1 0,0-21 15,0 21-15,0-20 0,0-1 0,0 0 16,0 0-16,0 0 15,21-21 1,1 0-16,-1 0 16,0-21-1,-21 0-15,0 0 16,0 0-16</inkml:trace>
  <inkml:trace contextRef="#ctx0" brushRef="#br0" timeOffset="27936.21">3154 4212 0,'0'0'0,"-21"21"0,21 1 15,-22-22-15,22 21 0,0 0 16,22-21 15,-1 0-31,0 0 0,0 0 0,0 0 16,0 0-16,22 0 0,-22-21 15,0 21-15,0-21 0,0 21 16,1 0-16,-1-22 0,0 22 16,0 0-16,0 0 15,-21 22 17,0-1-32,0 0 0,0 0 15,0 0-15,0 0 0,0 22 16,0-22-16,0 0 0,0 21 15,0-20-15,0-1 16,0 0-16,0 0 0,0 0 0,21-21 16,1 21-16,-1-21 15,0 0-15,0 0 0,0 0 0,0 0 16,1 0-16,20 0 0,-21-21 0,0 0 16,0 0-16,22 21 0,-22-21 15,0 0-15,-21-1 0,21 1 0,-21 0 16,21-21-16,-21 21 0,0-1 15,0 1-15,0 0 0,0 0 0,0 0 16,0 0 0,0 42 15,0 0-31,0 0 0,-21-21 16,21 21-16,-21 22 0,21-22 0,0 0 15,0 21-15,-21-21 0,21 22 16,0-22-16,0 21 0,0 1 0,0-1 15,0 0-15,0 1 0,0 20 16,0-21-16,0 22 0,0-22 0,0 22 16,0-22-16,0 22 0,0-22 15,0 21-15,0-20 0,0-1 0,-21 0 16,21 1-16,0-1 0,0 0 0,-21 1 16,-1-22-16,1 21 15,0-21-15,0 1 0,0-1 0,0 0 16,-1 0-16,1 0 0,-21 0 15,21 1-15,-22-22 0,22 0 0,-21 0 16,0 0-16,-1 0 0,22 0 0,-21 0 16,21 0-16,-22-22 0,22 1 15,0 0-15,-21 21 0,20-21 0,22 0 16,-21 0-16,21-1 0,-21 22 16,21-21-16,0 0 0,0 0 0,0 0 15,0 0-15,0-1 0,21 1 0,0 0 16,1-21-16,-1 21 15,0-22-15,21 1 0</inkml:trace>
  <inkml:trace contextRef="#ctx0" brushRef="#br0" timeOffset="28331.97">4149 4233 0,'-22'-21'16,"1"21"0,0 0-16,0 0 15,21 21-15,0 1 0,0-1 16,-21 21-16,21-21 0,-21 22 16,21-1-16,0 21 0,0-20 0,0-1 15,0 22-15,0-1 0,0 22 16,-22-22-16,22 1 0,0 20 0,-21-20 15,21-1-15,-21 1 0,21-1 16,0-20-16,-21 20 0,21-20 0,-21-1 16,0 21-16,21-20 0,-22-1 0,1 0 15,21-20-15,0 20 0,-21-21 16,21 0-16,-21 0 0,21 1 0,0-44 47,21 1-47,0 0 0,0 0 15,-21 0-15,22-22 0,-1 1 16,0 0-16,-21-1 0,21 1 0</inkml:trace>
  <inkml:trace contextRef="#ctx0" brushRef="#br0" timeOffset="28707.76">4043 4318 0,'0'0'0,"-21"0"15,21-21-15,0 0 0,0 0 16,0-1 0,0 1-1,21 21-15,0-21 0,0 21 0,0 0 16,0 0-16,1 0 0,-1 0 16,0 0-16,0 0 0,0 21 0,0 0 15,1 1-15,-22-1 0,0 0 16,21 0-16,-21 0 0,0 0 0,0 1 15,0-1-15,0 0 0,0 0 0,-21 0 16,-1 0-16,1 1 0,0-22 16,0 21-16,0 0 0,0 0 15,-1-21-15,1 21 0,0-21 0,0 21 16,0-21-16,0 22 0,-1-22 16,1 0-16,0 21 0,42-42 46,-21-1-30,21 1-16,1 21 0,20-21 0</inkml:trace>
  <inkml:trace contextRef="#ctx0" brushRef="#br0" timeOffset="29107.53">4572 4424 0,'0'0'0,"21"0"16,0 0 0,-21-21-16,21 21 0,1-21 0,-1 21 15,-21-22-15,21 22 0,21-21 16,-21 0-16,1 21 0,-1-21 0,0 0 16,0 0-16,0-1 0,0 1 15,-21 0-15,0 0 0,0 0 0,0 0 16,0-1-16,0 1 15,-21 21-15,-21 0 16,21 0-16,0 0 0,-1 21 0,-20 1 16,21 20-16,-21-21 0,20 21 15,1 1-15,0-1 0,-21-21 0,42 22 16,-21-1-16,21 0 0,0-21 16,0 22-16,0-22 0,0 21 0,0-21 15,21 1-15,21-1 0,-21 0 16,22-21-16,-22 0 0,21 0 15,0 0-15,1 0 0,-1 0 0,-21 0 16,22 0-16,-22-21 0,21 21 16,-21-21-16,0-1 0,1 1 15,-1 21-15,0-21 0</inkml:trace>
  <inkml:trace contextRef="#ctx0" brushRef="#br0" timeOffset="31759.82">6583 4297 0,'0'-21'31,"0"0"-15,0-1-1,21 22-15,0-21 0,0 0 0,-21 0 16,21 21-16,1-42 0,-22 20 15,0 1-15,21 0 0,-21 0 0,0-21 16,0 20-16,0 1 0,0 0 16,0 0-16,-21-21 0,-1 42 15,1-22-15,0 1 0,0 0 0,0 21 16,0 0-16,-1 0 0,1 0 16,0 0-16,-21 0 0,21 0 0,-1 0 15,1 21-15,0-21 0,0 21 16,0 22-16,0-22 0,-1 21 0,1 1 15,0-1-15,21 0 0,0 1 16,0-1-16,0-21 0,-21 21 0,21 1 16,0-22-16,0 21 0,0-21 15,0 1-15,0-1 0,0 0 0,21 0 16,0 0-16,0-21 16,1 0-16,-1 0 0,0 0 15,0 0-15,0-21 0,0 0 16,1 21-16,20-21 0,-21 0 0,21-1 15,-20 1-15,20 0 0,-21-21 16,0 21-16,22-22 0,-22 1 0,0 0 16,0-1-16,-21 22 0,21-21 15,-21-1-15,21 22 0,-21-21 0,0 21 16,0 0-16,0-1 0,0 1 16,0 42 15,0 1-31,0-1 15,-21 0-15,21 0 0,-21 21 0,21 1 16,0-22-16,0 21 0,0 1 16,0-1-16,0 0 0,0-21 0,0 22 15,0-1-15,0-21 0,0 0 16,0 1-16,0-1 0,0 0 0,21 0 16,0 0-16,1 0 0,-1-21 15,0 0-15,0 0 0,0 0 16,0 0-16,1 0 0,-1 0 0,0 0 15,0 0-15,0-21 0,0 21 16,1-21-16,-1 0 0,0 21 0,0-21 16,0 0-16,0-1 0,1-20 0,-1 21 15,0 0-15,-21-22 0,21 22 16,0-21-16,-21 0 0,21 20 16,-21-20-16,0 21 0,0 0 15,0 0-15,0-1 0,0 1 0,0 0 16,0 0-16,-21 21 62,0 21-46,21 0 0,0 0-1,-21-21 79</inkml:trace>
  <inkml:trace contextRef="#ctx0" brushRef="#br0" timeOffset="35536.57">6308 3874 0,'-22'0'109,"1"0"-109,21 21 0,0 0 16,-21 0-16,21 0 0,-21 22 16,21-22-16,0 21 0,-21 0 0,21 1 15,0-1-15,0 0 0,0 1 16,0 20-16,0-42 0,0 22 0,0-1 16,0 0-16,-21 1 0,21-22 15,0 21-15,0-21 0,0 1 0,0-1 16,-22 0-16,22 0 0,0 0 15,0 0-15,-21-21 0,21-21 63,0 0-63,0 0 0,0 0 16,0 0-16,0-1 15,0 1-15,0-21 0,21 21 0</inkml:trace>
  <inkml:trace contextRef="#ctx0" brushRef="#br0" timeOffset="36272.14">6477 3831 0,'0'-21'31,"0"0"-31,21 21 0,0 0 0,0 0 16,1-21-16,-1 21 0,0 0 16,0 0-16,0 0 0,0 0 15,22 0-15,-22 0 0,0 0 0,0 0 16,22 0-16,-22 0 0,0 0 15,0 0-15,0 21 0,-21 0 0,21 0 16,1 0-16,-22 1 0,0-1 16,0 0-16,0 21 0,0-21 0,0 1 15,0 20-15,-22 0 0,1-21 16,0 22-16,0-22 0,-21 0 0,20 0 16,-20 22-16,21-22 0,-21 0 0,-1 0 15,22 0-15,-21-21 16,-1 21-16,22 1 0,-21-22 0,0 21 15,20-21-15,-20 0 0,21 21 16,0-21-16,0 0 0,-1 21 0,1-21 16,0 0-16,0 0 15,0 0 1,21-21 15,21 21-15,0-21-1,0 21-15,0 0 0,1 0 16,-1 0-16,0 0 16,0 0-16,0 0 0,0 21 15,1 0-15,-1 0 16,0-21-16,-21 21 0,21 1 16,0-1-16,0 0 0,1 0 15,-1 0-15,-21 0 0,21-21 0,0 22 16,0-22-16,0 21 15,1-21-15,-1 21 0,0-21 0,0 0 16,0 0-16,0 0 16,1 0-16,-1 0 0,0 0 0,0 0 15,0 0-15,22-21 0,-22 0 0,0 21 16,0-22-16,0 1 0,-21 0 16,21 0-16,1 0 0,-1 0 15</inkml:trace>
  <inkml:trace contextRef="#ctx0" brushRef="#br0" timeOffset="37332.53">7154 4297 0,'0'0'0,"0"21"16,-21-21-16,42 0 47,0 0-47,1-21 0,-1 0 15,0 21-15,0-21 0,0-1 16,0 1-16,1 21 0,-22-21 0,0 0 16,21 0-16,-21 0 15,0-1-15,0 1 0,0 0 0,0 0 16,-21 21 0,-1 0-16,1 0 0,0 0 15,0 0-15,0 21 0,0 0 0,-1 0 16,1 1-16,0-1 0,0 21 15,0-21-15,0 22 0,21-1 0,-22-21 16,22 21-16,-21-20 0,21 20 16,0-21-16,0 0 0,0 0 0,0 1 15,0-1-15,0 0 0,0 0 16,21-21-16,1 21 0,-1-21 16,0 0-16,0 0 0,21 0 15,-20 0-15,-1 0 0,21-21 16,-21 0-16,22 0 0,-22 0 0,21-1 15,0 1-15,-20 0 0,20-21 16,-21-1-16,21 1 0,-20 0 0</inkml:trace>
  <inkml:trace contextRef="#ctx0" brushRef="#br0" timeOffset="37860.23">7747 3831 0,'0'0'16,"0"-21"-16,0 0 0,0 0 15,-21 21 16,0 21-31,-1 0 0,22 0 16,-21 22-16,21-22 0,0 21 0,-21 22 16,0-22-16,21 21 0,-21-20 15,21 20-15,-21 1 0,-1-22 0,22 22 16,-21-1-16,0 1 0,21-22 16,0 21-16,-21 22 0,0-21 0,21-1 15,-21 22-15,21-22 0,0 22 0,0-22 16,-22 1-16,22-1 0,-21 1 15,21-1-15,-21 1 0,21-22 0,0 22 16,0-22-16,0 0 0,0-20 16,0 20-16,0-21 0,0 0 15,0 0-15,21-21 16,0 0-16,1 0 0,-1-21 16,0 21-16,0-21 0,0-21 15,22 21-15,-22-1 0,21-20 0,-21 21 16,22-21-16,-22-1 0,21 1 15,-21 0-15,0-1 0,22 1 0,-22-22 16,-21 1-16,0 21 0,0-22 0,0 1 16,0-1-16,-21 1 0,0 20 15,-1-20-15,-20 20 0,0 1 0,-1 21 16,1 0-16,21 0 0,-21-1 0,20 1 16,-20 21-16,21 0 15,0 0-15,21-21 16,21 21-1,0-21 1,0 21-16,0-21 0,22 21 0,-22-21 16,21-1-16,-21 1 0,1 0 15,20 0-15,0 0 0</inkml:trace>
  <inkml:trace contextRef="#ctx0" brushRef="#br0" timeOffset="38156.01">8170 3768 0,'0'0'0,"0"-21"0,-21 21 31,21 21-15,0 0-16,0 0 0,0 0 0,0 0 15,0 1-15,0 20 0,0-21 16,0 21-16,0 1 0,0-1 0,0 0 15,21 1-15,-21-1 0,0 0 16,0-20-16,0 20 0,0-21 0,0 0 16,0 0-16,0 1 0,0-1 15,21-21 1,1 0-16,-1-21 16,-21-1-16,21 1 0,0 21 15,0-42-15,0 21 0</inkml:trace>
  <inkml:trace contextRef="#ctx0" brushRef="#br0" timeOffset="38391.87">8572 3725 0,'0'0'0,"0"-21"0,0 0 0,0 42 32,0 0-32,-21 1 15,0-1-15,0 21 0,0-21 16,0 22-16,-1-1 0,1 0 15,-21 1-15,21 20 0,0-21 0,-1 1 16,1-1-16,21 0 0,0-20 16,-21 20-16,21-21 0,0 0 0,0 0 15,0 1-15,21-22 16,0 0-16,1 0 16,-1 0-16,0-22 0</inkml:trace>
  <inkml:trace contextRef="#ctx0" brushRef="#br0" timeOffset="39881.04">8890 4043 0,'0'-21'16,"21"0"-16,-21-1 15,0 1-15,0 0 0,0 0 16,0 0-16,0 0 15,-21-1-15,0 22 0,0 0 16,-1 0-16,1 0 16,0 0-16,0 0 15,0 22-15,0-22 0,-1 21 0,1 21 16,0-21-16,0 22 0,0-22 16,0 21-16,21 0 0,-22 1 0,22-1 15,-21 0-15,21-20 0,0 20 16,0-21-16,0 0 0,0 0 0,0 1 15,0-1-15,21-21 16,1 0-16,-1 0 0,0 0 0,0 0 16,0 0-16,0 0 0,1-21 0,-1-1 15,0 22-15,0-21 0,0 0 16,0 0-16,1-21 0,-1 20 16,0-20-16,-21 21 0,0-21 15,21 20-15,-21-20 0,21 21 0,-21 0 16,0 0-16,0-1 0,0 1 0,0 0 15,0 42 17,-21 0-32,21 1 0,0-1 15,-21 21-15,21-21 0,0 0 0,0 22 16,0-22-16,0 0 0,0 21 16,0-20-16,0-1 0,0 0 0,0 0 15,0 0-15,0 0 0,21-21 16,0 0-1,0 0-15,1 0 0,-1 0 0,0 0 16,0 0-16,21-21 0,-20 0 16,-1 0-16,0 0 0,21 0 0,-21-22 15,1 22-15,-1-21 0,0-1 16,-21 22-16,0-21 0,21 21 0,-21-22 16,0 22-16,0 0 0,0 0 0,-21 21 31,0 0-31,21 21 15,-21 0-15,21 0 16,0 1-16,0-1 0,0 21 0,0-21 16,0 0-16,0 1 0,0-1 15,0 0-15,0 0 0,21 0 16,-21 0-16,0 1 0,0-1 0,21-21 16,-21 21-16,21 0 0,-21 0 15,0 0-15,0 1 16,21-22-16,-21 21 15,0 0-15,21-21 0,1 0 16,-1 0-16,0 0 16,0 0-16,0 0 15,0-21-15,1 0 0,-1-1 0,0 22 16,21-21-16,-21 0 0,1 0 16,-1 0-16,-21 0 0,21-22 15,0 22-15,-21 0 0,21-21 0,-21 20 16,0 1-16,0-21 0,0 21 15,0 0-15,0-1 0,-21 22 16,0 0-16,0 0 16,0 0-16,-1 0 0,1 22 15,0-22-15,0 21 0,0 0 16,21 21-16,-21-21 0,-1 1 0,22 20 16,0-21-16,0 21 0,-21-20 15,21-1-15,0 0 0,0 0 0,0 0 16,0 0-16,0 1 0,0-1 15,21-21 1,1 0 0,-1 0-16,0-21 0,0-1 15,0 1-15,0 0 0,1 0 16,-1-21-16,-21 20 0,21 1 0,0-21 16,-21 21-16,0-22 0,21 22 15,0 0-15,-21 0 0,0 0 0,0 0 16,0 42 15,0 0-31,0 0 0,0 0 16,0 0-16,0 1 0,0-1 0,0 21 15,0-21-15,0 0 0,0 1 16,0-1-16,0 0 16,0 0-16,22-21 0,-1 21 15,0-21-15,0 0 0,0 0 16,0 0-16,1 0 0,-1-21 15,0 0-15,21 0 0,-21 0 0,1-1 16,-1 1-16,0 0 0,0 0 16,-21-21-16,21 20 0,0 1 0,-21 0 15,0 0-15,0 42 32,0 0-32,0 0 0,0 43 31,0-43-31,-21 21 0,21 1 0,-21-22 15,21 0-15,0 0 16,0-42 15,21 0-15,-21 0-16,21 21 0,1-21 0</inkml:trace>
  <inkml:trace contextRef="#ctx0" brushRef="#br0" timeOffset="40051.93">10245 3874 0,'0'0'0,"-22"0"0,22-22 16,-21 22-16,0 0 15,42 0 32,0 0-47,1-21 0,-1 21 0,21-21 16,-21 21-16,22-21 0</inkml:trace>
  <inkml:trace contextRef="#ctx0" brushRef="#br0" timeOffset="40551.64">10583 3598 0,'0'0'0,"0"-21"0,-21 21 32,0 0-32,21 21 15,-21 1-15,21-1 0,-21 0 16,21 0-16,0 0 0,0 22 0,-22-22 15,22 21-15,0 0 0,-21-20 16,21 20-16,0 0 0,0 1 0,0-1 16,-21 0-16,21-21 0,0 22 0,-21-22 15,21 0-15,0 0 0,0 0 16,0 1-16,0-1 16,0-42 15,0-1-16,0 1-15,0 0 0,0 0 16,0 0-16,21-22 0,-21 22 0,21 0 16,0 0-16,22 0 0,-22-22 15,0 43-15,21-21 0,-20 0 0,20 0 16,-21 21-16,21 0 0,-20 0 0,-1 0 16,0 0-16,0 21 0,0 0 15,0 0-15,-21 22 0,0-22 0,0 0 16,0 21-16,0-20 15,0-1-15,-21 21 0,0-21 0,0 0 16,-21 1-16,20-1 0,-20 0 0,21 0 16,-21 0-16,-1-21 0,1 21 15,21 1-15,-22-22 0,22 0 0,0 0 16,0 0-16,0 0 0,21-22 31,21 1-31,0 0 0,0 0 16,0-21-16,1 20 0</inkml:trace>
  <inkml:trace contextRef="#ctx0" brushRef="#br0" timeOffset="40855.47">11155 3598 0,'0'-21'0,"0"42"0,0-21 31,0 22-15,0-1-16,-21 0 0,21 21 16,0 1-16,0-22 0,-22 21 0,22 0 15,-21 22-15,21-22 0,-21 1 16,0-1-16,21 0 0,0 1 0,0-1 16,-21 0-16,21-21 0,0 22 15,0-22-15,-21 0 0,21 0 16,0 0-16,21-42 31,0 21-15,0-21-16,0 0 0,0 0 0,1 0 15</inkml:trace>
  <inkml:trace contextRef="#ctx0" brushRef="#br0" timeOffset="41228.26">11324 4064 0,'21'0'31,"0"0"-31,1 0 16,-1-21-16,0 21 0,-21-21 0,21 0 16,0 21-16,0-22 0,1 22 15,-22-21-15,21 0 0,-21 0 16,0 0-1,-21 21 1,-1 0-16,-20 0 0,21 0 16,0 21-16,0 0 15,-1 0-15,1 22 0,21-22 0,-21 0 16,0 21-16,21 1 0,-21-22 0,21 0 16,0 21-16,0-21 0,0 1 15,0-1-15,0 0 0,21 0 0,0-21 16,-21 21-16,21-21 0,0 0 15,22 0-15,-22 0 0,0 0 0,0 0 16,0 0-16,1-21 0,-1 21 16,0-21-16,0 0 0,0 0 0,0-1 15</inkml:trace>
  <inkml:trace contextRef="#ctx0" brushRef="#br0" timeOffset="42255.64">12086 3556 0,'21'-21'16,"0"21"-1,1 0-15,20 0 0,0 0 16,1 0-16,-1 0 0,0 0 0,1 0 16,-22 0-16,21 0 0,0 0 15,-20 0-15,20 0 0,-21 0 0,0 0 16,0 0-16,-42 0 31,0 0-31,0 0 16,0 0-16,0 0 0,-22 0 15,22 0-15,0 0 0,0 0 0,0 0 16,-1 0-16,-20 0 0,21 0 16,0 0-16,-22 0 0,22 0 0,-21 0 15,21 0-15,0 0 0,-1 0 16,1 0-16,0 0 0,0 0 16,0 0 15,21 21-16,0 0-15,-21-21 16,21 21-16,0 1 0,0-1 0,0 0 16,0 0-16,-22 21 15,22-20-15,0-1 0,-21 0 0,21 0 16,-21 0-16,21 22 0,0-22 0,0 0 16,0 21-16,-21 1 0,21-22 15,-21 21-15,21 0 0,-21 1 0,21-1 16,0-21-16,0 22 0,0-1 15,0 0-15,0-21 0,0 22 0,0-22 16,0 21-16,0-21 0,0 1 16,0-1-16,0 0 0,21 0 15,-21 0-15,21 0 0,0 1 0,0-1 16,0-21-16,1 21 0,-1-21 0,0 0 16,0 0-16,0 21 0,0-21 15,22 0-15,-22 0 0,21 0 0,-21 0 16,22 0-16,-1 0 0,0 0 15,-20 0-15,20-21 0,0 21 0,-21 0 16,22-21-16,-22 21 0,0-21 0,0 21 16,0 0-16,1-22 0,-22 1 15,21 21-15,-21-21 0,21 0 16,0 21-16,-21-21 0,21 0 16</inkml:trace>
  <inkml:trace contextRef="#ctx0" brushRef="#br0" timeOffset="43288.04">13525 3556 0,'0'0'0,"-21"0"0,0 0 16,42 0 31,0 0-31,22 0-16,-22 0 0,0 0 15,0 0-15,22 0 0,-22 0 0,21 0 16,-21 0-16,22 0 0,-22 0 15,0 0-15,21 0 0,-21 0 0,1 0 16,-1 0-16,0 0 0,0 0 16,0 0-16,0 0 15,-21 21 32,0 0-31,0 1-16,0-1 0,0 0 15,0 0-15,0 0 0,0 0 16,0 1-16,0-1 0,0 0 0,0 0 16,0 0-16,0 22 0,0-22 15,0 21-15,0-21 0,0 22 0,0-22 16,0 21-16,0-21 0,0 22 0,0-22 16,0 21-16,0-21 0,0 22 15,0-22-15,0 0 0,0 21 0,0-21 16,0 1-16,0-1 15,0 0-15,0 0 0,-21 0 0,21 0 16,0 1-16,0-1 0,0 0 16,0 0-16,0 0 15,0 0-15,0 1 16,-21-22 0,0 0-1,21 21-15,-21-21 16,0 0-1,-1 0-15,1 0 0,0 0 16,0 0-16,0 0 0,0 0 16,-1 0-16,1 0 0,0 0 15,0 0-15,0 0 0,0 0 16,-1 0-16,1 0 0,0 0 0,0 0 16,0 0-1,0 0-15,21-21 110,0-1-95</inkml:trace>
  <inkml:trace contextRef="#ctx0" brushRef="#br0" timeOffset="47876.58">15028 3916 0,'-21'0'16,"0"0"-16,0 21 0,0-21 15,-1 0-15,44 0 47,-1 0-31,0 0-16,0-21 0,0 21 0,22 0 15,-22 0-15,0 0 0,0 0 16,0 0-16,0 0 0,1 0 16,-1 0-16,0 0 0,0 0 0,0 0 15,0 0 1,1 0-1,-44 21 32,1-21-47,0 0 16</inkml:trace>
  <inkml:trace contextRef="#ctx0" brushRef="#br0" timeOffset="48199.39">14859 4191 0,'0'21'15,"21"-21"1,0 0-1,0 0-15,1 0 0,-1 0 0,0 0 16,21 0-16,-21 0 0,1 0 16,-1 0-16,0 0 0,0 0 15,0-21-15,0 21 0,1 0 0,-1 0 16,0 0 0,0 0-1,0-21 1,0 21-1,-21-21-15,22 21 0,-22-21 16</inkml:trace>
  <inkml:trace contextRef="#ctx0" brushRef="#br0" timeOffset="48963.51">15875 3958 0,'0'0'0,"-21"-21"16,21 0-16,0 0 15,0 0-15,0-1 16,21 1-1,0 21-15,-21-21 0,21 21 16,0-21-16,1 21 16,-1 0-1,0 0 1,-21 21-16,0 0 16,21 0-16,-21 1 15,0-1-15,0 0 0,0 0 0,0 21 16,0-20-16,0 20 0,0-21 0,0 21 15,0-20-15,0 20 0,-21-21 16,21 21-16,0-20 0,0-1 16,0 0-16,0 0 0,0 0 15,0 0-15,-21 1 0,21-1 16,0-42 31,0-1-47,0 1 15,0 0-15,0 0 0,21 0 0,-21 0 16,21-22-16,-21 22 0,21-21 16,0-1-16,1 1 0,-22 21 0,21-21 15,0-1-15,0 22 0,21-21 0,-20 21 16,-1-1-16,0 1 16,0 0-16,21 21 0,-20-21 0,20 21 15,-21 0-15,0 0 0,0 0 16,1 0-16,-1 21 0,0-21 0,-21 21 15,21 0-15,-21 22 0,0-22 0,0 21 16,0-21-16,0 22 0,0-1 16,0-21-16,0 22 0,0-1 0,0-21 15,0 0-15,0 0 0,0 1 16,-21-1-16,21 0 0,-21 0 0,21 0 16,0 0-1,-21-21 1,21-21 15,0 0-31,21 0 0,-21 0 16,21 0-16</inkml:trace>
  <inkml:trace contextRef="#ctx0" brushRef="#br0" timeOffset="49408.26">16870 4022 0,'-21'0'0,"21"-21"31,21 21-15,-21-22-16,21 22 0,0-21 16,0 0-16,0 21 0,1-21 0,-1 0 15,0 21-15,0-21 0,0-1 0,-21 1 16,21 0-16,1 0 15,-22 0-15,0 0 0,0-1 16,-22 22 0,1 0-16,0 0 0,0 22 15,0-1-15,0-21 0,21 21 16,-22 0-16,1 21 0,0-20 0,21 20 16,-21-21-16,0 21 0,0-20 15,21 20-15,0 0 0,0-21 16,-22 22-16,22-1 0,0-21 0,0 0 15,0 22-15,0-22 0,0 0 16,0 0-16,0 0 0,22-21 0,-22 22 16,21-22-16,0 21 15,0-21-15,0 0 0,0 0 16,1 0-16,-1 0 0,0-21 0,0 21 16,0-22-16,22 1 0,-22 0 15,0 0-15,21 0 0</inkml:trace>
  <inkml:trace contextRef="#ctx0" brushRef="#br0" timeOffset="50232.78">17484 3810 0,'0'0'16,"-22"0"15,22 21-31,-21 0 16,21 1-16,0-1 0,0 0 15,-21 0-15,21 21 0,-21-20 0,21 20 16,0-21-16,0 21 0,-21-20 16,21 20-16,0-21 0,-21 0 0,21 22 15,0-22-15,0 0 16,0 0-16,0 0 0,0 0 16,21-21 15,0 0-31,0-21 0,0 0 0,0 0 15,-21 0-15,22 0 0,-1-1 16,0 1-16,0-21 0,0 21 0,0-22 16,-21 22-16,22 0 0,-1-21 15,0 21-15,-21-1 0,21 1 16,0 21-16,-21 21 31,0 1-31,0-1 16,0 0-16,0 0 0,0 0 15,0 0-15,0 1 0,0 20 0,0-21 16,0 0-16,0 0 0,0 1 16,0-1-16,0 0 0,0 0 0,0 0 15,0 0-15,0 1 0,21-22 16,1 21-16,-1-21 0,0 0 0,0 0 16,0 0-16,0 0 0,1 0 0,-1 0 15,0 0-15,0 0 16,0-21-16,0-1 0,1 1 0,20 21 0,-42-42 15,21 21-15,0 0 16,0-22-16,1 1 0,-22 0 0,0 20 16,21-20-16,-21 0 0,0-1 0,0 22 15,0 0-15,0 0 0,0 0 16,0 0-16,-21-1 0,-1 22 16,1 0-16,0 0 0,0 0 15,0 0-15,0 0 0,21 22 31,42-22-15,-21 0 0,0 0-16,0 0 0,1 0 15,20 0-15,-21 0 0,21 0 0,-20 0 16,-1 0-16,0 0 16,0-22-16,0 22 0,0 0 0,1 0 15,-1-21-15,-42 21 63,21 21-63,-22-21 0,1 0 15</inkml:trace>
  <inkml:trace contextRef="#ctx0" brushRef="#br0" timeOffset="53784.1">20680 4001 0,'0'0'0,"0"21"0,-21-21 0,-1 0 47,22-21-16,0-1-15,0 1 0,0 0-1</inkml:trace>
  <inkml:trace contextRef="#ctx0" brushRef="#br0" timeOffset="54475.86">20807 4022 0,'-21'0'15,"-1"0"1,22-21-16,0-1 15,0 1 1,0 0-16,0 0 16,0 0-16,0 0 15,-21-1-15,21 1 16,-21 0-16,0 21 0,0-21 0,-22 0 16,22 0-16,-21-1 0,0 22 15,-1-21-15,1 21 0,0 0 0,-1 0 16,1 0-16,0 0 0,-1 21 15,22 1-15,-21-1 0,-1 0 0,1 0 16,21 21-16,0-20 0,-22 20 16,22 0-16,0 1 0,0-1 0,21 21 15,0-20-15,0-1 0,0 0 16,0 1-16,0-22 0,0 21 16,21-21-16,-21 1 0,21-1 0,0 0 15,22-21-15,-22 0 0,21 0 16,-21 0-16,22 0 0,-1 0 0,0 0 15,1 0-15,-1-21 0,0-22 0,1 22 16,20 0-16,-20-21 0,-1-1 16,21-20-16,-20 21 0,-1-22 0,-21 22 15,22-22-15,-22 1 0,0 20 16,0-20-16,0-1 0,0 22 0,-21-21 16,0 20-16,0-20 0,0 20 15,0 1-15,0 0 0,0 21 16,0-22-16,0 22 0,-21 21 15,0 21 1,21 0-16,-21 22 0,0-1 0,0 0 16,-1 1-16,1 20 0,0-20 15,21 20-15,0-21 0,-21 1 0,21 20 16,0-20-16,0 20 0,0-21 16,0 22-16,0-22 0,21 1 0,-21-1 15,21 0-15,0-21 0,1 22 16,-1-22-16,0 0 0,0 0 15,21-21-15,-20 21 0,41-21 16,-42 0-16,22 0 0,-22 0 16,21-21-16,-21 0 0,22 0 0,-22 0 15</inkml:trace>
  <inkml:trace contextRef="#ctx0" brushRef="#br0" timeOffset="55641.04">21569 3916 0,'0'0'0,"0"-21"0,0 0 16,0-1-16,0 1 0,0 0 15,0 0-15,-21 21 0,-1 0 16,1-21-16,0 21 0,0 0 0,0 0 16,0 0-16,-22 0 0,22 21 0,0 0 15,-21 0-15,20 0 16,-20 1-16,21 20 0,0-21 0,-22 21 16,22 1-16,0 20 0,21-20 15,0-1-15,0 0 0,0-21 0,0 22 16,0-22-16,0 21 0,0-21 0,21 1 15,0-22-15,1 21 0,-1-21 16,0 0-16,0 0 0,0 0 0,22 0 16,-22 0-16,0-21 0,21-1 15,-21 1-15,1 0 0,20-21 0,-21 21 16,0-22-16,0 1 0,1 0 0,-1-1 16,-21 1-16,0 0 0,21-1 15,-21 1-15,0 0 0,0 20 16,0 1-16,0 0 0,0 0 15,-21 42 1,21 0-16,-21 0 16,-1 1-16,1 20 0,21 0 0,-21 1 15,21-1-15,-21 0 0,21 1 0,0-1 16,0 0-16,0-21 0,0 22 16,0-22-16,0 0 0,0 0 0,0 0 15,21 1-15,0-22 0,22 0 16,-22 0-16,21 0 0,-21 0 15,22 0-15,-1-22 0,0 1 0,1 0 16,-1 0-16,0 0 0,1-22 16,-22 1-16,21 0 0,0-22 0,-20 22 15,-1 0-15,0-22 0,0 22 16,0-22-16,0 22 0,-21-22 0,0 22 16,0 0-16,22-22 0,-22 22 15,0 21-15,21-22 0,-21 22 0,0 0 16,0 63 15,-21-20-31,-1 20 0,1 0 16,21 1-16,-21-1 0,0 21 15,21-20-15,0 20 0,-21-20 0,0 20 16,21 1-16,0-22 0,0 21 16,0-20-16,0-1 0,0 0 0,0 1 15,0-22-15,0 0 0,0 0 16,21 0-16,0 1 0,0-1 0,0-21 15,22 0-15,-22 0 0,21 0 0,0 0 16,1 0-16,-1-21 0,0-1 16,1 1-16,-1 0 0,22 0 15,-22 0-15,0-22 0,1 22 0,-1-21 16,-21 0-16,0-1 0,0 22 0,1-21 16,-22-1-16,0 22 0,0 0 15,0 0-15,0 0 0,0 0 16,-22 21-16,1 0 0,0 0 0,0 0 15,0 0-15,-22 21 0,22-21 16,-21 42-16,21-21 0,0 22 0,-22-22 16,22 21-16,0 0 0,0 1 15,0-1-15,-1-21 0,22 22 0,0-22 16,0 0-16,0 21 0,0-21 16,0 1-16,22-22 15,-1 0-15,0 0 0,21 0 0,-21 0 16,1 0-16,-1-22 0,21 1 15,-21 0-15,0 0 0,22 0 16,-22-22-16,0 22 0,0-21 0,0 0 16,1-1-16,-1 1 0,0 0 15,0 20-15,0-20 0,-21 21 0,0 0 16,0 42 0,-21 0-1,21 0-15,-21 0 0,0 22 16,0-1-16,21 0 0,-22-20 0,1 20 15,21 0-15,0-21 0,0 22 16,0-22-16,0 0 0,0 0 0,21 0 16,1-21-16,-1 22 0,21-22 0,0 0 15,1 0-15,-1 0 16,0 0-16,1-22 0,-1 1 0,0 0 16,1 0-16,-22 0 0</inkml:trace>
  <inkml:trace contextRef="#ctx0" brushRef="#br0" timeOffset="55891.9">22161 3662 0,'0'0'0,"-42"21"0,0-21 0,21 21 16,-1-21-16,22 21 15,22-21-15,-1 0 16,0 22-16,0-22 0,21 0 0,1 0 16,-1 0-16,0 0 0,1 0 15,-1 0-15,22 0 0,-22 0 0,0 0 16,1 0-16,-1 0 0,0-22 16,1 22-16,-1-21 0</inkml:trace>
  <inkml:trace contextRef="#ctx0" brushRef="#br0" timeOffset="56291.84">23749 3471 0,'0'-21'0,"0"42"0,0-63 0,0 21 16,-21 0-16,0 21 15,-1 0 1,1 21-16,0 0 16,21 0-16,-21 22 0,0-22 0,0 21 15,-1 0-15,1 1 0,0 20 16,0-20-16,21-1 0,-21 21 0,0-20 15,-1 20-15,22-20 0,0-1 0,-21 21 16,21-20-16,0-1 0,0-21 16,0 22-16,0-22 0,21 0 0,-21 0 15,22 0-15,-1 0 0,0-21 16,0 0-16,0 0 0,0 0 0,1 0 16,-1 0-16,0-21 0,21 21 0,-21-21 15,1 0-15,-1 0 16,21-22-16</inkml:trace>
  <inkml:trace contextRef="#ctx0" brushRef="#br0" timeOffset="57015.3">23453 3895 0,'0'0'0,"-22"0"16,-20 0-16,21 0 0,42 0 31,0 0-31,22 0 16,-1 0-16,0 0 0,1 0 0,-1 0 15,21 0-15,-20 0 16,-1-21-16,22 21 0,-22 0 0,0 0 16,1-22-16,-1 22 0,0 0 0,-21 0 15,1 0-15,-1 0 0,-42 22 47,-1-1-47,1 0 0,0 0 0,0 0 16,0 0-16,0 1 0,21 20 15,0-21-15,0 0 0,-22 22 0,22-22 16,0 0-16,0 0 0,22-21 16,-22 21-16,21 0 0,21-21 15,-21 0-15,0 0 0,22 0 0,-1 0 0,0 0 16,-20 0-16,20 0 16,0-21-16,1 0 0,-22 21 0,21-21 15,-21 0-15,0 0 0,22-22 0,-22 22 16,0 0-16,0-21 0,-21 20 15,21 1-15,-21 0 0,22 0 0,-22 0 16,0 0 0,-22 21-1,1 21-15,0 0 16,21 0-16,-21 0 16,0 0-16,0 22 0,21-22 0,-22 21 15,1 1-15,21-1 0,0 0 0,-21 1 16,0-1-16,21 0 0,0 22 15,-21-22-15,21 0 0,0 22 0,0-22 16,0 22-16,0-22 0,0 22 16,0-1-16,0 1 0,-21-22 0,21 21 15,0-20-15,-22 20 0,22-20 0,-21-1 16,21 0-16,-21 1 0,0-22 16,0 21-16,0-21 0,-1 0 0,1 1 15,0-22-15,-21 21 0,21-21 0,-22 0 16,22 0-16,-21 0 15,-1 0-15,1 0 0,0 0 0,-1 0 16,1 0-16,0 0 0,-1 0 0,22 0 16,0 0-16,0 0 0,0-21 0,21-1 15,0 1-15,0 0 16,21 0-16,0-21 0,0 20 16,22-20-16,-1 0 0</inkml:trace>
  <inkml:trace contextRef="#ctx0" brushRef="#br0" timeOffset="57388.07">25019 3768 0,'0'0'0,"-21"0"0,0 0 16,-1 0-16,1 0 15,0 21-15,0 0 0,0 21 16,0-20-16,-1 20 0,1 21 0,0-20 16,21 20-16,-21 1 0,0 20 15,0-20-15,21-1 0,-22 22 0,1-21 16,21 20-16,-21-20 0,0 20 16,0-20-16,0-1 0,21 22 0,-22-21 15,1-22-15,0 21 0,21-20 16,-21-1-16,0 0 0,0 1 15,21-22-15,0 0 0,0 0 0,0 0 16,0-42 15,21 21-31,0-21 0,0-21 16,0 21-16,0-22 0,1 1 0,-1 0 16,0-1-16</inkml:trace>
  <inkml:trace contextRef="#ctx0" brushRef="#br0" timeOffset="57713.07">24977 3937 0,'0'0'0,"21"-42"0,-21 21 15,0-1-15,21 1 0,-21 0 16,21 0-16,0 0 0,0 0 16,1 21-16,-1 0 0,0-22 15,0 22-15,0 0 0,22 0 0,-22 0 16,0 0-16,0 0 0,0 22 15,-21-1-15,21 0 0,-21 0 16,0 0-16,0 0 0,0 1 0,0-1 16,0 0-16,-21 0 0,0 21 15,-21-20-15,21-1 0,-22 0 16,1 0-16,0 0 0,-22 0 16,22 1-16,-1-22 0,22 21 0,-21-21 15,21 0-15,0 0 0,-1 0 0,22 21 16,22-21-1,-1-21-15,21 0 16,-21-1-16,22 1 0,-1 0 16</inkml:trace>
  <inkml:trace contextRef="#ctx0" brushRef="#br0" timeOffset="58051.88">25590 3937 0,'22'-21'16,"-1"21"0,0 0-16,-21-21 0,21 21 0,0 0 15,0-21-15,22 21 0,-22-22 16,0 1-16,21 0 0,-20 21 0,-1-21 16,0 0-16,-21 0 0,-21 21 31,-22 0-31,22 0 15,-21 21-15,21 0 0,-22 0 16,22 0-16,-21 22 0,21-22 0,-22 21 16,22 0-16,0-20 0,21 20 0,0 0 15,0 1-15,0-22 0,0 21 16,0-21-16,0 0 0,21 1 0,0-1 16,1 0-16,-1 0 0,0-21 15,21 0-15,-21 0 0,22 0 0,-1-21 16,0 0-16,1 0 0,20-22 0</inkml:trace>
  <inkml:trace contextRef="#ctx0" brushRef="#br0" timeOffset="58864.05">26543 2942 0,'-21'0'16,"42"0"15,0 0-31,21 0 0,-20 0 16,20 0-16,0 0 0,1 0 15,-1 0-15,0 0 0,22 0 0,-22 0 16,0 0-16,-20 0 0,20 0 16,-21 0-16,-63 0 31,21 0-31,-43 0 0,22 0 0,-22 0 15,22 0-15,-22 0 0,22 0 16,0 0-16,21 0 0,-22 0 0,22 0 16,0 0-16,0 0 0,0 0 15,-1 0-15,22 21 16,-21-21-16,0 22 0,21-1 16,-21-21-16,21 21 0,0 0 0,0 0 15,0 0-15,-21 22 0,21-1 16,0 0-16,0 1 0,0-1 0,0 22 15,0-22-15,0 21 0,0-20 16,0 20-16,0-20 0,-21 20 0,21-21 16,0 22-16,-22-22 0,22 22 0,-21-22 15,0 22-15,21-22 0,0 21 16,0-20-16,-21-1 0,21 0 0,0 1 16,0-1-16,0-21 0,0 22 15,0-22-15,0 0 0,0 0 16,21 0-16,0 0 0,0-21 15,1 22-15,-1-22 0,0 0 16,0 0-16,0 0 0,0 0 0,1-22 16,20 1-16,-21 21 0,21-21 0,-20 0 15,20-21-15,0 20 0</inkml:trace>
  <inkml:trace contextRef="#ctx0" brushRef="#br0" timeOffset="59343.77">27326 3408 0,'0'-21'0,"0"42"0,0-63 0,0 20 15,0 1-15,-21 0 0,0 21 16,21-21-16,-21 0 0,-1 21 0,1-21 16,0 21-16,0 0 15,-21 0-15,20 0 0,-20 0 0,21 21 16,-21 0-16,20 0 0,-20 0 15,21 0-15,-21 22 0,20-22 0,1 0 16,0 0-16,0 0 0,0 22 16,21-22-16,0 0 0,0 0 15,0 0-15,0 1 0,21-22 16,0 21-16,0 0 0,22-21 16,-1 21-16,0 0 0,1-21 15,-1 21-15,0 1 0,1-22 0,-1 21 16,0 0-16,-21 0 0,22 0 0,-22-21 15,0 21-15,0 1 0,0-1 16,-21 0-16,0 0 0,0 0 16,-42 0-16,21-21 15,-21 22-15,-1-22 0,1 0 0,0 0 16,-1 21-16,-20-21 0,20 0 16,1 0-16,0 0 0,-1 0 0,22 0 15,-21 0-15,21 0 0,0 0 16,-1-21-16,1 21 0,21-22 15,0 1-15,0 0 16,21 21-16,1-21 16,-1 21-16</inkml:trace>
  <inkml:trace contextRef="#ctx0" brushRef="#br0" timeOffset="59635.94">27707 3598 0,'0'0'0,"0"22"47,-21-1-47,21 0 0,0 0 15,0 21-15,-21-20 0,21-1 0,-21 0 16,21 0-16,-22 0 0,22 0 0,-21 1 15,21-1-15,0 0 16,-21-21-16,21 21 0,21-42 47,0 0-31,1 21-16</inkml:trace>
  <inkml:trace contextRef="#ctx0" brushRef="#br0" timeOffset="59992.74">27876 3196 0,'0'0'0,"-148"-21"32,127 21-32,0 21 15,0 0-15,21 1 0,0-1 16,0 0-16,0 0 15,21 0-15,0-21 0,0 0 16,0 0-16,1 0 0,-1 0 16,21 0-16,-21 0 0,0-21 15,1 0-15,-22 0 16,0 0-16,0-1 16,-22 1-16,1 21 15,0-21-15,0 21 0,0 0 0,0 0 16,-1 0-16,1 0 15,0 0-15,21 21 16,0 0-16,0 1 0,0-1 16,0 0-16,0 0 0,21 0 15,0-21-15,1 21 0,20 1 0,0-22 16</inkml:trace>
  <inkml:trace contextRef="#ctx0" brushRef="#br0" timeOffset="60955.57">28363 3556 0,'0'0'0,"-21"21"0,0-21 16,0 0-16,21 21 15,21-21 1,0 22-16,0-22 15,0 0-15,22 0 0,-22 0 16,21 0-16,-21 0 0,22 0 0,-22 0 16,21 0-16,-21 0 0,1-22 15,20 22-15,-21 0 0,0-21 0,-21 0 16,21 21-16,-21-21 16,-21 21-1,0 0 1,0 0-16,21 21 0,-42 0 15,42 0-15,-43 1 0,22-1 0,0 0 16,0 21-16,-22-21 0,22 22 16,-21-22-16,21 21 0,-22 1 0,22-22 15,-21 21-15,21-21 0,-22 0 16,22 22-16,0-22 0,0 0 0,0 0 16,0 0-16,21 1 0,-22-1 15,44-21 16,-1 0-31,0-21 16,0-1-16,0 1 0,0 0 16,1 0-16,20 0 0,-21 0 15,0-22-15,22 22 0,-22 0 0,0-21 16,0 20-16,0 1 0,0 0 16,1 21-16,-22-21 0,21 0 15,0 21 1,-21 21-16,0 0 15,0 0-15,0 0 16,0 1-16,0-1 0,0 0 16,0 0-16,0 0 0,0 0 0,0 1 15,21-1-15,0 0 0,0 0 16,1-21-16,20 21 16,-21-21-16,0 0 0,22 0 15,-22 0-15,21 0 0,-21-21 0,22 21 16,-1-21-16,-21 0 0,21 0 15,1-1-15,-22-20 0,21 21 0,-21-21 16,22 20-16,-22-20 0,0 21 16,0-21-16,-21 20 0,0-20 0,0 21 15,0-21-15,0 20 0,0 1 16,0 0-16,-21 21 16,0 0-16,0 0 15,0 21-15,-22 0 0,22-21 0,0 43 16,0-22-16,0 0 0,-1 21 15,1-20-15,0 20 0,0-21 0,21 21 16,0-20-16,0 20 0,0-21 0,0 0 16,0 22-16,0-22 0,0 0 15,21 0-15,0-21 0,0 21 0,1-21 16,-1 0-16,21 0 0,-21 0 16,0 0-16,1 0 0,20 0 0,-21 0 15,0 0-15,0-21 0,22 0 16,-22 21-16,0-21 0,0 0 15,0-1-15,1-20 0,-1 21 16,0 0-16,-21-22 0,21 22 0</inkml:trace>
  <inkml:trace contextRef="#ctx0" brushRef="#br0" timeOffset="61836.65">29527 3027 0,'0'0'16,"-21"-21"-16,0 21 0,0 0 15,21-21 1,21 21 0,0 0-16,0 0 15,1 0-15,20 0 0,-21 0 0,21 0 16,-20 0-16,20 0 0,0 0 15,1 0-15,-1 0 0,0 0 0,1 0 16,-1 0-16,0 0 0,1 0 16,-1 0-16,0 0 0,1 0 0,-22 0 15,0 0-15,0 0 0,0 0 16,-21 21 31,0 0-32,0 0-15,0 0 0,0 0 16,0 1-16,0 20 0,0-21 16,0 21-16,0 1 0,0-1 15,0 0-15,-21 22 0,0-22 0,21 1 16,-21-1-16,21 0 0,0 22 16,0-22-16,-21 0 0,21 1 0,0-1 15,-22 0-15,22 1 0,0-1 16,0 0-16,0 1 0,0-1 0,0-21 15,-21 22-15,21-22 0,-21 21 16,21-21-16,-21 0 0,21 1 16,-21-1-16,0 0 0,-1 0 15,1-21-15,0 0 0,21 21 16,-21-21-16,0 0 0,0 0 0,-1 0 16,1 0-16,0 0 0,0 0 15,0 0-15,0 0 0,-1 0 16,1 0-16,0 0 15,0 0-15,0 0 0,21-21 16,-21 21-16,-1 0 16,22-21 171,22 0-156,-1 0-15,0 21-16,-21-22 16</inkml:trace>
  <inkml:trace contextRef="#ctx0" brushRef="#br0" timeOffset="62409.05">30882 3662 0,'-21'0'16,"0"0"-1,21 21 1,-21-21-16,21 21 15,0-42 48,0 0-47,-22 21 15,1 0-16,21 21 17,0 0-17,0 0 1,0 1 15</inkml:trace>
  <inkml:trace contextRef="#ctx0" brushRef="#br0" timeOffset="62956.05">30840 4128 0,'0'0'0,"0"21"0,21-21 63,0 0-48,-21 21 17,0 0-32,0 0 0,-21-21 15,21 21-15,-21 1 16,0-1-16,-1-21 0,22 21 15,-21-21 1,0 0 0,21-21-1,0 0-15,0-1 16,0 1 0,0 0-16,21 21 0,0-21 0,1 0 15,-1 21-15,0 0 16,-21-21-16,21 21 0,0 0 15,-21 21 1,0 0-16,0 0 0,0 0 0,0 0 16,0 1-16,0 20 0,-21-21 15,0 21-15,0-20 0,0 20 0,-22-21 16,1 21-16,0 1 0,-1-22 16,-20 0-16,20 0 0,-20 0 0,21 1 15,-22-1-15,22-21 0,-1 0 16,22 21-16,-21-21 0,21 0 15,0 0-15,-22 0 0,22-21 0,0 0 0,21-1 16,0 1-16</inkml:trace>
  <inkml:trace contextRef="#ctx0" brushRef="#br0" timeOffset="63523.8">30819 3598 0,'0'-21'16,"-22"21"15,1 21-15,21 1-1,0-1 17,21-21 30,-21 21-15,0 0-47,0 0 16</inkml:trace>
  <inkml:trace contextRef="#ctx0" brushRef="#br1" timeOffset="75600.07">635 6583 0,'0'21'16,"-21"-21"-16,0 0 16,-1 21-1,22 0 1,0 1-16,0-1 16,0 0-16,22 0 15,-1-21 1,0 0-16,0 0 0,0 0 15,0 0-15,22 0 0,-22 0 16,0 0-16,0-21 0,22 0 16,-22 21-16,0-21 0,21-1 15,-21 1-15,1 0 0,20 0 16,-21 0-16,-21 0 0,21-1 16,-21 1-16,0 0 0,0 0 0,0 0 15,0 0-15,0-1 0,-21 1 16,0 0-16,0 21 0,0 0 0,-22 0 15,22 0-15,0 0 0,-21 0 16,20 0-16,-20 21 0,21 0 16,-21 1-16,20-1 0,-20 21 0,0 0 15,21-20-15,-1 20 0,1 0 16,0 1-16,0-1 0,21-21 16,-21 21-16,21-20 0,0 20 15,0-21-15,0 0 0,21 0 16,0 22-16,0-43 0,0 21 0,22 0 15,-22 0-15,21-21 0,1 0 16,-22 21-16,21-21 0,0 0 0,1 0 16,-22 0-16,21 0 0,-21 0 15,22 0-15,-22 0 0,0-21 16,0 21-16,-21-21 0,0 0 16,-42 0-1,21 21 1,0 0-16,-1 0 0,-20 0 0,0 0 15,-1 0-15,1 0 0,0 21 16,-1-21-16,1 21 0,0 0 16,-1 0-16,1 1 0,21-1 15,-21 0-15,20 21 0,-20-21 0,21 22 16,0-1-16,21-21 0,0 22 16,0-22-16,0 21 0,0-21 0,0 0 15,21 1-15,0-22 0,0 21 16,0 0-16,22-21 0,-22 0 15,21 0-15,1 0 0,-22 0 0,21 0 16,0 0-16,1 0 0,-22-21 16,21 0-16,1-1 0,-1 1 0</inkml:trace>
  <inkml:trace contextRef="#ctx0" brushRef="#br1" timeOffset="76372.35">1905 6795 0,'0'0'0,"-21"0"16,0 0-16,-1 0 16,-20 0-16,21 0 0,-21 0 0,20 0 15,-20 0-15,21 21 0,-21 0 16,20 0-16,-20-21 0,21 21 0,0 0 15,0 1-15,-1-1 0,1 0 16,21 0-16,-21 0 0,21 0 16,0 1-16,0-1 0,0 0 15,21 0-15,0-21 0,1 0 16,-1 0-16,21 0 0,-21 0 0,22 0 16,-22 0-16,21-21 0,0 0 15,-20 21-15,20-21 0,-21-1 16,21 22-16,-20-21 0,-1 0 0,0 0 15,0 0-15,0 0 0,0-1 16,-21 1-16,22 0 16,-22 0-16,0 0 15,-22 21 1,1 0 0,21 21-1,0 0-15,0 0 0,0 0 16,0 1-16,0 20 0,0-21 15,-21 21-15,21-20 0,0 20 0,0 21 16,-21-20-16,21 20 0,0-20 16,0 20-16,0 1 0,0-1 15,0-21-15,0 22 0,0-1 16,0 1-16,0-1 0,0 1 0,21-1 16,0 22-16,-21-21 0,21-1 0,-21 1 15,0-1-15,0 1 0,0-1 16,0-21-16,0 22 0,0-22 0,0 1 15,0-1-15,-42 0 0,21-21 16,0 22-16,0-1 0,-1-21 0,1 0 16,0 1-16,0-1 0,-21 0 15,20 0-15,-20-21 0,21 0 0,-21 0 16,-1 0-16,1-21 0,21 0 16,-22 0-16,1-1 0,-43-20 15,43 0-15,0 21 0,-1-22 16,1 1-16,21 21 0,0-22 15,-22 1-15,43 0 0,0-1 0,-21-20 16,21 21-16,0-22 0,0 22 16,0-22-16,0 1 0,0-1 0,21 22 15,1-22-15,-1 22 0,0 0 16,0-22-16</inkml:trace>
  <inkml:trace contextRef="#ctx0" brushRef="#br1" timeOffset="76805.1">2244 6731 0,'-22'21'16,"1"0"-1,42-42 32,1 0-31,-22 0-1,-22 21 17,1 0-32,0 0 15,21 21 1,-21-21-16,21 21 0,0 0 16,0 1 15,0-1-16</inkml:trace>
  <inkml:trace contextRef="#ctx0" brushRef="#br1" timeOffset="77131.92">2244 7154 0,'0'0'0,"21"0"31,0 0-31,-21-21 16,21 21-16,-21-21 0,0 0 16,-21 21-1,0 0 1,0 0-1,-1 0-15,1 0 0,21 21 16,-21 0-16,21 0 16,0 1-16,21-22 15,22 0 1,-22 0-16,21-22 0,0 22 16</inkml:trace>
  <inkml:trace contextRef="#ctx0" brushRef="#br1" timeOffset="79327.28">4170 6964 0,'0'0'0,"0"-21"16,0 0-16,21-1 16,-21 1-16,0 0 15,0 42 16,0 0-15,0 1-16,21 20 0,-21-21 0,0 21 16,0-20-16,0 20 0,0 0 15,0 1-15,0-1 0,0 0 16,0-21-16,0 22 0,0-22 0,0 21 16,0-21-16,0 1 0,0-1 15,21-42 16,-21-1-31,0 1 16,0-21-16,0 21 0</inkml:trace>
  <inkml:trace contextRef="#ctx0" brushRef="#br1" timeOffset="79756.03">4297 6350 0,'0'0'0,"-21"0"0,21 21 15,-22 0-15,22 1 0,-21-1 0,21 0 16,-21 21-16,21-21 0,0 1 16,0-1-16,0 0 0,0 0 15,21 0 1,0-21-16,1 0 0,-1 0 0,21 0 15,0-21-15,-20 21 16,-1-21-16,21 0 0,-21 0 0,0-1 16,1 1-16,-1 0 0,-21 0 15,0 0-15,0 0 0,0-1 16,0 1-16,-21 0 0,-1 0 0,1 21 16,0 0-16,0-21 0,-21 21 15,20 0-15,1 0 0,0 0 0,-21 21 16,21-21-16,21 21 0,-22 0 15,22 0-15,-21 22 0,21-22 0,0 0 16,0 21-16,0-20 0,0-1 16,0 21-16,0-21 0,21 0 0,1 22 15,-1-22-15,0 0 0,0-21 16,21 21-16,-20 0 0,-1-21 0</inkml:trace>
  <inkml:trace contextRef="#ctx0" brushRef="#br1" timeOffset="80287.73">4911 6752 0,'0'21'16,"0"1"-16,0-1 16,0 0-16,0 0 0,0 0 0,0 0 15,0 1-15,-22-1 0,22 0 16,-21 21-16,21-21 0,-21 22 0,21-22 15,0 21-15,-21-21 0,21 22 16,-21-22-16,21 21 0,0-21 16,0 1-16,0-1 0,0 0 0,0 0 15,0-42 17,0 0-32,0 0 15,0-22-15,21 22 0,-21 0 16,0-21-16,0-1 0,21 22 0,-21-21 15,21-1-15,0 22 0,1-21 0,-1 0 16,0-1-16,0 22 0,0-21 16,0 21-16,22-1 0,-22 1 0,21 0 15,-21 21-15,1 0 0,20 0 16,-21 0-16,0 0 0,0 21 16,1 0-16,-1 1 0,0-1 0,0 0 15,-21 0-15,21 21 0,-21-20 16,0 20-16,0-21 0,0 21 0,0-20 15,0 20-15,-21 0 0,0-21 16,21 1-16,0 20 0,0-21 0,-21 0 16,21 0-16,-21-21 15,42 0 17,-21-21-32,21 0 0,0 0 0,-21-21 15,21 20-15,0-20 16</inkml:trace>
  <inkml:trace contextRef="#ctx0" brushRef="#br1" timeOffset="80580.55">5800 6350 0,'0'0'0,"0"-21"0,21 21 16,-21 21-1,0 0-15,0 0 16,0 22-16,21-22 15,-21 21-15,0 22 0,0-22 0,0 0 16,0 1-16,0 20 0,0-20 0,-21-1 16,0 0-16,-1 1 0,22-1 15,-21 0-15,0 1 0,0-22 0,21 21 16,0-21-16,0 22 0,0-22 0,0 0 16,0 0-16,0 0 0,21-21 31,0 0-31,0 0 0,1-21 15,-1 21-15,0-21 0,-21 0 16,21-22-16,0 22 0</inkml:trace>
  <inkml:trace contextRef="#ctx0" brushRef="#br1" timeOffset="80824.81">5588 6773 0,'0'0'0,"21"0"32,21 0-32,-20 0 15,20 0-15,-21 0 0,21 0 0,1 0 16,-22-21-16,21 21 16,1 0-16,-22 0 0,21-21 0,-21 21 15,0-21-15,1 21 0,-1 0 16,0 0-1</inkml:trace>
  <inkml:trace contextRef="#ctx0" brushRef="#br1" timeOffset="81655.91">8424 6858 0,'21'0'0,"-42"0"0,42-21 0,1 0 0,-22 0 15,0-1-15,0 1 16,0 0-16,0 0 0,0 0 0,0-22 15,0 22-15,0 0 0,0-21 16,0 21-16,0-22 0,0 22 0,0-21 16,-22 21-16,1-1 0,0 1 0,0 21 15,0 0-15,0 0 0,-1 0 16,1 0-16,0 0 0,-21 0 16,21 21-16,-22 1 0,22 20 15,-21-21-15,21 21 0,-22 1 0,22-1 16,-21 0-16,21 1 0,-1-1 0,1 0 15,0 1-15,0-1 0,21 0 16,0 1-16,0-1 0,0 0 0,0-20 16,0 20-16,0-21 0,0 0 15,0 0-15,21 1 0,0-1 0,0 0 16,1-21-16,-1 0 0,21 0 0,-21 0 16,22-21-16,-22 0 0,21 21 15,0-22-15,-20 1 0,20 0 0,-21 0 16,21-21-16,-20 20 15,20 1-15,-21-21 0,21 21 0,-20-22 16,-1 1-16,-21 0 0,21-1 0,-21 1 16,0 21-16,0-21 0,0-1 15,0 22-15,0-21 0,0 21 0,0-1 16,-21 22 0,21 22-16,-21-1 15,21 0-15,0 21 0,0-21 0,-22 22 16,22-1-16,0 0 0,0 1 15,0-1-15,0 0 0,0 1 16,0 20-16,0-42 0,0 22 0,0-22 16,22 0-16,-1 0 0,-21 0 15,21-21-15,0 22 0,0-22 16,0 0-16,22 0 0,-22 0 16,21 0-16,-21 0 0,22-22 0,-22 1 15,21 0-15,1 0 0</inkml:trace>
  <inkml:trace contextRef="#ctx0" brushRef="#br1" timeOffset="82271.63">9483 6329 0,'-43'0'31,"64"0"-15,1 0-16,-1-21 0,0 21 15,21 0-15,1 0 0,-22 0 0,21 0 16,0 0-16,1-21 0,-22 21 16,21 0-16,-21 0 0,22 0 0,-22 0 15,-42 0 16,0 0-31,-1 0 0,-20 0 0,21 0 16,-21 0-16,20 0 0,-20 0 0,21 0 16,-21 0-16,20 0 0,1 0 15,0 0-15,0 0 0,0 0 0,0 0 16,-1 0 0,1 21-1,21 0 1,-21-21-16,21 21 0,0 0 15,0 0-15,0 1 0,0-1 0,-21 0 16,21 0-16,0 21 0,-21-20 16,21 20-16,0 0 0,0-21 15,0 22-15,0-1 0,-21-21 0,21 22 16,0-1-16,-22-21 0,22 21 0,0 1 16,0-22-16,0 0 0,0 21 15,0-20-15,0-1 0,0 0 0,0 0 16,0 0-16,0 0 0,0 1 15,22-1-15,-22 0 0,21-21 0,-21 21 16,21 0-16,0-21 0,0 0 16,0 0-16,1 0 0,-1 0 15,0 0-15,0 0 0,21-21 16,-20 21-16,20-21 0,-21 0 16,21 0-16,1-22 0,-1 22 0,0 0 15</inkml:trace>
  <inkml:trace contextRef="#ctx0" brushRef="#br1" timeOffset="82784.34">10604 6287 0,'0'-22'15,"22"22"1,-1 0-16,0-21 16,0 21-16,0 0 0,0 0 0,1-21 15,-1 21-15,0-21 0,0 21 0,0 0 16,0 0-16,1 0 0,-1 0 16,0 0-16,0 0 15,0 0-15,-21 21 16,0 0-16,0 0 0,0 1 15,0 20-15,0-21 0,0 21 0,0 1 16,0-1-16,0-21 0,0 22 16,0-1-16,0 0 0,0 1 15,0-1-15,0-21 0,0 21 0,0 1 16,0-22-16,21 21 0,-21-21 16,0 22-16,0-22 0,0 0 0,0 0 15,0 0-15,22 1 0,-22 20 0,0-21 16,0 0-16,0 0 15,0 1-15,0-1 0,-22-21 16,1 0-16,-21 21 16,21-21-16,0 0 0,-1 0 0,-20 0 15,21 0-15,-21 0 0,20 0 0,1 0 16,0 0-16,0 0 0,0 0 16,0-21-1,21 0-15,0-1 0</inkml:trace>
  <inkml:trace contextRef="#ctx0" brushRef="#br1" timeOffset="83295.81">12467 6562 0,'0'0'0,"21"0"46,0 0-46,1 0 16,-1 0-16,0 0 16,0 0-16,0 0 0,0 0 0,1 0 15,-1 0-15,0 0 0,0 0 0,0 0 16,-21 21-16,21-21 0,1 0 16,-44 0 15</inkml:trace>
  <inkml:trace contextRef="#ctx0" brushRef="#br1" timeOffset="83543.95">12425 6795 0,'0'21'31,"21"-21"-15,0 0-16,0 0 16,0 0-16,1 0 15,-1 0-15,0 0 0,0 0 16,0 0-16,0 0 0,1 0 16,-1 0-16,0 0 15,0 0-15,-21-21 0,21-1 0,0 22 16</inkml:trace>
  <inkml:trace contextRef="#ctx0" brushRef="#br1" timeOffset="86287.9">13843 6498 0,'0'0'0,"-21"21"0,0-21 16,21-21 15,0 0-16,0 0-15,0 0 0,0 0 16,0-1-16,0 1 0,21 0 0,0 0 16,-21 0-16,21 0 0,0-1 15,0 1-15,1 0 0,20 0 0,-21 21 16,0 0-16,0-21 0,1 21 16,-1 0-16,0 0 0,0 0 0,0 21 15,0 0-15,1 21 0,-22-20 16,0 20-16,21 0 0,-21 1 15,0-1-15,0 21 0,0-20 0,0-1 16,0 0-16,0 1 0,-21-22 16,-1 21-16,22-21 0,0 22 0,-21-22 15,0-21-15,21 21 0,0 0 16,-21-21-16,21-21 31,0 0-15,0 0-16,0 0 0,0-1 15,21-20-15,0 21 0,-21-21 16,21-1-16,1 1 0,-1 0 0,21-1 16,-21 1-16,22 0 0,-1-1 0,-21 22 15,21-21-15,1 21 16,-1-1-16,0 1 0,1 21 0,-1 0 16,-21 0-16,22 0 0,-1 0 15,-21 21-15,0 1 0,22 20 0,-22-21 16,-21 21-16,21 1 0,-21 20 0,0-20 15,0-1-15,0 0 0,0 1 16,0-1-16,-21-21 0,0 21 0,-1-20 16,1-1-16,21 0 0,0 0 15,-21 0-15,0 0 16,42-42 15,0 21-31,0-21 0,-21 0 16</inkml:trace>
  <inkml:trace contextRef="#ctx0" brushRef="#br1" timeOffset="86671.67">15113 6541 0,'21'0'31,"0"0"-31,0 0 15,1-22-15,-1 22 0,21-21 16,-21 0-16,0 0 0,1 21 16,20-21-16,-21 0 0,0-1 0,0 1 15,1 0-15,-1 21 0,-21-21 16,0 0-16,0 0 0,0-1 16,-21 22-16,-1 0 0,1 0 15,0 0-15,0 0 0,-21 0 0,20 0 16,-20 22-16,21-1 0,-21 0 0,20 21 15,1 1-15,-21-22 0,42 21 16,-21 0-16,0 1 0,21-1 16,-22 0-16,22 1 0,0-22 15,0 21-15,0-21 0,0 1 0,0-1 16,22 0-16,-1-21 0,0 21 0,0-21 16,0 0-16,0 0 0,22 0 15,-22 0-15,21 0 0,1 0 0,-1-21 16,-21 0-16,21 0 0</inkml:trace>
  <inkml:trace contextRef="#ctx0" brushRef="#br1" timeOffset="87331.57">15833 6329 0,'0'0'0,"0"-21"0,0-22 16,21 22-16,-21 0 16,0 42-1,0 0 1,0 1-16,0 20 0,0 0 15,0 1-15,-21-1 0,-1 21 0,22-20 16,0-1-16,-21 0 0,21 1 0,-21-22 16,21 21-16,-21-21 0,21 22 15,0-22-15,0 0 0,0 0 16,0 0-16,21-21 0,0 0 16,0 0-16,1 0 0,-1 0 15,0-21-15,0 0 0,0 0 0,22 0 16,-22 0-16,0-1 0,0-20 15,0 21-15,0-21 0,1-1 16,20 1-16,-42 0 0,21-1 16,0 22-16,0-21 0,-21 21 0,0-1 15,22 22-15,-22 22 16,0-1 0,0 0-16,0 21 0,0-21 0,-22 22 15,22-22-15,0 21 0,0-21 16,-21 22-16,21-22 0,0 0 0,0 0 15,0 0-15,0 1 0,0-1 0,0 0 16,21 0-16,1-21 16,-1 0-16,0 0 0,21 0 0,-21 0 15,22 0-15,-1 0 0,-21 0 16,22 0-16,-1-21 0,0 0 16,-21 0-16,22-1 0,-1 1 0,-21-21 15,0 0-15,1 20 0,-1-20 16,-21 0-16,21-1 0,-21 1 0,0 0 15,0-1-15,0 22 0,-21 0 0,0-21 16,-1 42-16,-20-21 0,21 21 16,0 0-16,0 0 0,-1 0 0,1-22 15,42 22 17,1 0-32,-1 0 0,0 0 15,21 0-15,-21 0 16,1 0-16,-1 0 0,0 0 0,0 0 15,0 0-15,0 0 16,1 0-16</inkml:trace>
  <inkml:trace contextRef="#ctx0" brushRef="#br1" timeOffset="87827.64">18775 6371 0,'0'0'0,"0"-21"0,21 21 0,-21-21 0,0 0 15,0 42 16,-21 0-15,0 21-16,-1-20 0,22 20 16,-21 0-16,21-21 0,-21 22 15,21-1-15,-21-21 0,21 22 0,0-22 16,0 21-16,0-21 0,0 0 16,0 1-16,0-1 0,0 0 15,21-21 16,0 0-31,0-21 16,-21 0-16,22-1 0</inkml:trace>
  <inkml:trace contextRef="#ctx0" brushRef="#br1" timeOffset="88200.43">18881 5969 0,'0'0'15,"-22"0"-15,1 0 0,0 0 0,0 0 16,0 0-16,21 21 16,0 0-16,0 1 15,21-22 1,0 0-16,21 0 16,-20 0-16,-1 0 0,0 0 0,0 0 15,0 0-15,0 0 0,1 0 16,-1 0-16,-21-22 0,0 1 15,0 0-15,0 0 16,-21 21-16,-1-21 0,1 21 16,0-21-16,0 21 0,-21 0 15,20 0-15,1 0 0,0 0 16,0 21-16,0 0 0,0 0 0,-1 0 16,22 0-16,0 1 0,0-1 15,0 21-15,0-21 0,0 0 0,0 22 16,0-22-16,22 0 0,-1 0 0,0 0 15,0 1-15,21-22 0,-20 21 16,20-21-16</inkml:trace>
  <inkml:trace contextRef="#ctx0" brushRef="#br1" timeOffset="88668.16">19240 6350 0,'-21'0'16,"21"21"-16,0 0 0,0 1 0,0-1 15,-21 0-15,21 0 0,0 0 0,0 0 16,0 1-16,0 20 0,0-21 16,0 0-16,0 0 0,0 1 0,0-1 15,-21 0-15,21 0 0,0 0 16,-21 0 0,21-42 15,0 0-31,0 0 15,0 0 1,0-22-16,0 22 0,21-21 0,0 0 16,0-1-16,0 1 0,1 0 0,20 20 15,-21-20-15,21 0 0,1 21 16,-1-22-16,0 43 0,1-21 0,-1 0 16,0 21-16,1 0 0,-22 0 15,21 0-15,-21 21 0,1 0 0,-1 0 16,-21 22-16,0-22 0,0 21 0,0 1 15,0-1-15,0 0 0,0 1 16,-21-1-16,21-21 0,-22 21 16,1-20-16,21-1 0,0 0 0,-21 0 15,21 0-15,-21-21 0,21 21 16,21-42 15,0 0-31,0 0 0,1 0 16,-1 0-16</inkml:trace>
  <inkml:trace contextRef="#ctx0" brushRef="#br1" timeOffset="88975.98">20362 5906 0,'0'0'0,"0"-43"16,21 1-1,-21 84 1,0-21-16,0 22 15,0-1-15,0 0 0,0 1 16,-21-1-16,0 22 0,21-22 0,-21 0 16,0 22-16,0-1 0,-22-20 0,22 20 15,0-21-15,21 22 0,-21-22 16,0 1-16,21-1 0,-22-21 0,22 21 16,0-20-16,0-1 0,0 0 15,0 0-15,0 0 0,22-21 16,-1 0-16,0 0 0,0 0 15,0 0-15,0 0 0,1 0 16,-1-21-16,0 0 0,0 0 16,21 0-16,-20-22 0,-1 22 0,21-21 15</inkml:trace>
  <inkml:trace contextRef="#ctx0" brushRef="#br1" timeOffset="89193.86">20193 6138 0,'-21'0'0,"42"0"0,-63 22 15,63-1 1,0-21-16,0 0 16,0 0-16,22 0 15,-22 0-15,0 0 0,0 0 0,0 0 16,22 0-16,-22 0 0,0 0 15,21 0-15,1-21 0,-1 21 0</inkml:trace>
  <inkml:trace contextRef="#ctx0" brushRef="#br1" timeOffset="89811.51">21463 5990 0,'0'0'16,"0"-21"-1,0 0-15,21 21 16,0 0-16,0-21 0,1 21 16,-1 0-16,21 0 0,-21 0 0,22 0 15,-1 0-15,-21 0 0,21 0 16,-20 0-16,-1 0 0,0 0 15,0 0-15,0 0 0,-42 0 32,0 0-32,-21 0 0,20-21 15,-20 21-15,0 0 0,-22 0 16,22 0-16,0 0 0,-1 0 0,1 0 16,0 0-16,20 0 0,-20 0 15,21 0-15,0 0 0,0 0 16,-1 21-16,22 0 15,0 0-15,0 0 16,0 0-16,0 1 0,0-1 0,0 0 16,0 0-16,0 21 15,-21-20-15,21 20 0,0-21 0,-21 21 16,21 1-16,-21-1 0,21 0 0,0 1 16,-21-1-16,21 0 0,-21 22 15,-1-22-15,22 1 0,0-1 0,0 0 16,0-21-16,0 22 0,0-1 15,0-21-15,0 0 0,0 22 0,0-22 16,0 0-16,0 0 0,0 0 0,0 1 16,22-1-16,-1 0 15,0 0-15,0-21 0,0 0 0,0 21 16,1-21-16,-1 0 0,0 0 16,0 0-16,21 0 0,-20 0 15,20-21-15,0 0 0,-21 21 0,22-21 16,-1 0-16,0-1 0,1 1 15,-1 0-15,0 0 0</inkml:trace>
  <inkml:trace contextRef="#ctx0" brushRef="#br1" timeOffset="90067.88">22140 6244 0,'-21'0'15,"42"0"-15,-63 0 0,63 0 32,0 0-17,0 0-15,1 0 0,-1 0 16,0 0-16,0 0 0,0 0 0,0 0 16,1 0-16,-1 0 0,0 0 15,0 0-15,-42-21 31</inkml:trace>
  <inkml:trace contextRef="#ctx0" brushRef="#br1" timeOffset="90523.61">22056 6244 0,'0'0'0,"-22"21"0,1 1 15,0-22-15,21 21 0,-21 0 0,0 0 16,0 0-16,-1 0 0,1 1 15,0-1-15,21 0 0,-21 0 0,21 0 16,-21-21-16,21 21 0,-21 1 16,21-1-16,21-21 31,0 0-31,0 0 16,21-21-16,-20-1 0,-1 22 0,0-21 0,0 21 15,0 0-15,0-21 16,1 21-16,-1 0 0,0 0 15,0 0-15,0 0 16,0 0-16,1 21 0,-22 0 16,21-21-16,-21 22 0,21-1 15,-21 0-15,0 0 0,21-21 0,-21 21 16,0 0-16,21 1 0,-21-1 16,0 0-16,0 0 15,-21 0-15,0-21 0,0 21 0,0-21 16,-1 0-16,1 22 15,-21-22-15,21 0 0,-22 0 0,22 21 16,0-21-16,-21 0 0,21 0 0,-1 0 16,1 21-16,0-21 15,42-21 17,0 0-32,1 21 0,-1-22 15</inkml:trace>
  <inkml:trace contextRef="#ctx0" brushRef="#br1" timeOffset="91073.38">22542 5884 0,'0'-21'31,"22"21"-31,20 0 0,-21 0 16,0 0-16,22 0 0,-1-21 0,0 21 15,-21-21-15,22 21 0,-1 0 16,0 0-16,-20 0 0,20 0 0,-21 0 16,0 0-16,0 0 15,1 0-15,-22 21 16,0 0-1,0 0-15,0 1 0,0-1 16,0 0-16,0 0 0,0 21 0,0-20 16,0-1-16,0 21 0,0-21 15,0 22-15,0-22 0,-22 21 0,22 22 16,0-22-16,0 21 0,-21-20 16,21 20-16,0 1 0,0-22 15,0 22-15,0-22 0,0 0 0,0 1 16,0-1-16,0 0 0,0-21 15,0 22-15,0-22 0,0 0 0,0 0 16,-21 0-16,-21 1 16,21-22-16,-1 0 0,1 21 0,0-21 15,-21 0-15,21 0 0,-1 0 16,-20 0-16,21 0 0,0 0 0,0 0 16,-1 0-16,1 0 0,0 0 0,0-21 15,0-1 1,21 1-16,0 0 15,0 0-15,0 0 0,21 0 16</inkml:trace>
  <inkml:trace contextRef="#ctx0" brushRef="#br1" timeOffset="91427.47">23855 6308 0,'-43'0'16,"43"21"15,22-21-15,-1 0-16,0-21 15,-21 0 1,0-1 15,-21 22-15,0 0-16,21 22 16,-22-22-16,22 21 15,0 0 1,0 0-1</inkml:trace>
  <inkml:trace contextRef="#ctx0" brushRef="#br1" timeOffset="91956.17">23770 6710 0,'0'0'0,"0"21"15,0-42 17,0 0-17,0 0 1,21 21 15,-21 21-15,0 0-16,0 0 15,21 0-15,-21 0 16,0 1 0,22-22-1,-1 0 1,0 0 0,0 0-16,0 0 0,0 0 15,-21-22 1,0 44 31,0-1-47,0 0 15,0 0-15,-21 0 16,0 0-16,21 1 0,-21-22 0,0 21 16,0 0-16,-1 0 0,1-21 15,-21 21-15,21 0 0,-22 1 0,1-22 16,21 21-16,-21-21 0,-1 21 0,1-21 15,0 0-15,20 0 16,-20 0-16,21 21 0,0-21 0</inkml:trace>
  <inkml:trace contextRef="#ctx0" brushRef="#br1" timeOffset="92643.92">23897 6287 0,'-85'0'31,"64"21"-31,0 0 15,21 0-15,0 0 16,21 0 0,0-21-16,1 0 15,-1 0-15,0 0 0,0 0 16,0 0-16,0 0 0,1-21 16,-1 21-16,-21-21 0,0 0 0,21 21 15,-21-21-15,0 0 0,0-1 16,0 1-16,-21 0 15,0 21-15,-1 0 0,1 0 16,0 0-16,0 0 0,0 21 16,21 0-16,-21 1 0,-1-22 0,22 21 15,-21 0-15,21 0 0,0 0 16,0 0-16,0 1 0,0-1 16,0 0-16,0 0 0</inkml:trace>
  <inkml:trace contextRef="#ctx0" brushRef="#br1" timeOffset="93307.72">23876 6731 0,'0'0'0,"0"21"16,-21 0 0,42-21 46,-21-21-46,0 0-16,0 0 15,0 0 1,0 0-16,-21 21 31,0 0-31,-1 0 0,1 0 16,0 21-16,0 0 0,0 0 15,21 0-15,-21 0 0,21 1 16,0-1-16,0 0 16,0 0-1,21-21 1,0 0-16,0 0 16,0 0-16,0 0 0,1 0 15,-1-21-15,0 0 0,0 0 16,-21-1-16,0 1 15,0 0-15,0 0 0,0 0 16,-21 21 0,0 21-1,0-21-15,-1 21 0,1 0 16,0 0-16,0-21 0,21 22 0,-21-1 16,0 0-16,-1-21 15,22 21-15</inkml:trace>
  <inkml:trace contextRef="#ctx0" brushRef="#br0" timeOffset="106583.83">2371 9419 0,'0'-21'15,"0"0"-15,0 0 16,0 0-16,0-1 16,0 1-1,0 0-15,-22 21 16,1 0 0,0 0-1,21 21-15,-21 0 16,0 1-16,21-1 0,0 0 0,0 21 15,0 1-15,0-1 0,0 0 16,-21 22-16,21-22 0,0 22 0,0-1 16,-22-21-16,22 22 0,0-1 15,0 1-15,0-22 0,0 22 16,0-22-16,0 22 0,0-1 0,0-21 16,0 1-16,0 20 0,22-20 15,-1-22-15,0 21 0,0-21 0,0 0 16,0 1-16,1-1 0,20-21 15,-21 0-15,21 0 0,1 0 0,-22-21 16,21-1-16,1 1 0,-1-21 16,0 21-16,-21-22 0,22 1 0,-1 0 15,-21-1-15,0 1 0,22 0 16,-22-22-16,0 22 0,0-22 0,-21 22 16,21-21-16,1-1 0,-22 1 15,0-1-15,0 1 0,21 20 16,-21-20-16,21 20 0,-21 22 0,0-21 15,0 21-15,0 0 0,0-1 0,0 1 16,-21 42 15,21 1-31,-21-1 16,21 21-16,0 0 0,0 1 0,0-1 16,0 22-16,0-22 0,-22 0 15,22 22-15,0-22 0,0 22 0,0-22 16,0 0-16,0 1 0,0-1 15,0 0-15,0 1 0,0-1 16,0-21-16,22 21 0,-22-20 0,21-1 16,0 0-16,0 0 0,0 0 15,22-21-15,-22 0 0,0 0 0,21 0 16,1 0-16,-22-21 0,21 0 16,0 0-16,1 0 0,-1-22 0,0 22 15,1-21-15,-1 21 0,-21-22 0,22 22 16,-1-21-16,-21-1 0,0-20 15,22 21-15,-43-22 0,21 22 16,-21-22-16,21 1 0,-21 20 0,0-20 16,0 21-16,0-1 0,0 1 0,0 0 15,0 20-15,0-20 0,0 21 16,0 0-16,0 0 16,-21 21-1,0 21-15,21 0 16,-22 0-16,22 0 0,0 22 0,0-1 15,0 0-15,0 22 0,0-22 16,0 22-16,-21-22 0,21 21 0,0-20 16,0 20-16,0-20 0,0-1 0,0 0 15,0 1-15,0-1 0,0 0 16,21 1-16,-21-1 0,22-21 16,-1 21-16,0-20 0,0 20 15,0-21-15,0 0 0,1-21 0,-1 21 16,0-21-16,0 0 0,21 0 0,-20 0 15,-1 0-15,0-21 0,21 21 16,-21-21-16,1 0 0,-1 0 0,0-22 16,21 22-16,-21 0 0,1-21 0,-1 21 15,0-22-15,0 1 0,0 21 16,0-22-16,1 1 0,-1 0 0,0 21 16,0-1-16,-21-20 0,0 21 15,0 0-15,21 21 0,-21-21 16,0 42-1,0 0-15,-21 0 0,21 0 16,-21 0-16,21 22 0,0-22 16,0 21-16,0-21 0,0 22 0,-21-22 15,21 21-15,0-21 0,0 1 16,0-1-16,0 0 0,0 0 0,21 0 16,0 0-16,0-21 0,0 0 15,1 0-15,-1 0 0,21 0 16,-21 0-16,0-21 0,22 0 0,-22 0 15,0 21-15,21-21 0,-20 0 16,-1-22-16,0 22 0,21 0 16</inkml:trace>
  <inkml:trace contextRef="#ctx0" brushRef="#br0" timeOffset="106879.66">4847 9462 0,'-42'21'0,"84"-42"0,-105 42 0,41 0 0,1 0 16,0 0-16,21 0 0,0 1 16,0-1-16,0 0 0,0 0 15,21-21-15,0 0 16,1 0-16,20 0 0,-21-21 16,0 0-16,0 21 0,1-21 0,-22-1 15,0 1-15,21 0 0,-21 0 16,0 0-16,0 0 0,-21 21 15,-1-22-15,1 22 16,0 0-16,0 0 0,0 0 16,0 0-16,-1 22 0,1-22 0,0 21 15,0 0-15,0-21 0,0 21 16,-1-21-16,1 21 0,0-21 0</inkml:trace>
  <inkml:trace contextRef="#ctx0" brushRef="#br0" timeOffset="107084.54">3725 9927 0,'0'0'0,"0"21"0,21-21 16,1 0-1,-1 0-15,0 0 0,0 0 0,21 0 16,1-21-16,-22 21 0,21-21 15,1 0-15,-1 21 0,0-21 0,-21 0 16,22-1-16,-1 1 0,-21 0 0</inkml:trace>
  <inkml:trace contextRef="#ctx0" brushRef="#br0" timeOffset="107788.18">5440 9313 0,'0'-21'0,"0"42"0,0-63 0,-21 21 15,-1 21 1,1 0-16,0 21 15,0 0-15,21 0 16,-21 1-16,0 20 0,21 0 0,0 1 16,-22-1-16,22 21 0,-21 1 15,0-1-15,21 1 0,0-1 0,0-20 16,-21 20-16,21-20 0,-21 20 0,21-21 16,0 1-16,0-1 0,0-21 15,0 22-15,0-22 0,0 21 0,0-21 16,21 0-16,0 1 15,0-22-15,0 0 0,22 0 0,-22 0 16,21-22-16,1 1 0,-22 0 0,21 0 16,0 0-16,1 0 0,-1-1 15,0 1-15,-20-21 0,20 21 16,-21-22-16,0 22 0,0 0 0,1 0 16,-1 0-16,-21 0 0,0 42 31,0 0-16,-21 0-15,-1 0 0,22 0 0,0 1 16,-21-1-16,0 0 0,21 0 0,-21 0 16,21 0-16,0 1 15,21-44 32,0 22-47,-21-21 0,0 0 16</inkml:trace>
  <inkml:trace contextRef="#ctx0" brushRef="#br0" timeOffset="107996.06">5821 9800 0,'-21'0'31,"-1"0"-31,44 0 62,-1 0-46</inkml:trace>
  <inkml:trace contextRef="#ctx0" brushRef="#br0" timeOffset="108655.68">6265 9821 0,'-21'0'0,"21"-21"32,0 0-17,21 21-15,0-21 16,1 21-16,-1 0 0,0 0 0,0 0 15,0 0-15,0 0 0,1 21 0,-1 0 16,0 0-16,0 1 0,-21-1 16,21 0-16,-21 21 0,0-21 15,0 22-15,0-22 0,-21 0 0,0 21 16,-21-20-16,20 20 0,-20-21 0,21 0 16,0 22-16,0-22 0,-1 0 15,1-21-15,21 21 0,-21-21 16,21-21 31,21 21-47,0 0 0,1 0 15,-1 0-15,0 0 0,0 0 0,0 0 16,0 0-16,1 21 0,-1 0 16,21-21-16,-21 21 0,22 22 0,-1-22 15,-21 0-15,0 21 0,22 1 0,-22-22 16,-21 21-16,21 1 15,-21-1-15,21 21 0,-21-20 0,0-1 0,0 22 16,0-22-16,0 21 0,0 1 16,-21-1-16,0 1 0,0-1 0,-1 1 15,1-1-15,-21-20 0,21 20 16,-22-42-16,22 22 0,-21-1 0,21-21 16,-22 0-16,1-21 0,0 22 0,-1-22 15,1 0-15,-21 0 0,-1 0 16,22-22-16,-22 1 0,1 0 0,20 0 15,1-21-15,0-1 0,21 22 0,-1-21 16,1-1-16,21-20 16,0 21-16,0-1 0,0 1 0,0 0 15,21-1-15,1 1 0,-1 0 0,0-1 16,0 1-16,0 0 0,0 20 16,22-20-16,-22-21 0,21 20 0,1 1 15,-22-22-15,21 22 0</inkml:trace>
  <inkml:trace contextRef="#ctx0" brushRef="#br0" timeOffset="109246.34">7514 9991 0,'21'-64'15,"-21"43"-15,0 0 16,0 0-16,0 0 0,-21-1 16,0 1-16,0 0 0,0 0 0,-1 0 15,1 21-15,0-21 0,0 21 0,0 0 16,0 0-16,-22 0 0,22 0 16,0 21-16,-21 0 0,20 0 0,1 0 15,-21 22-15,21-22 0,0 21 16,-1 0-16,1-20 0,0 20 15,0 0-15,21-21 0,0 22 0,0-22 16,0 0-16,0 21 0,0-20 16,0-1-16,21 0 0,0-21 15,0 0-15,1 0 0,-1 0 0,0 0 16,0 0-16,21 0 0,-20 0 16,-1-21-16,21 0 0,-21 21 0,0-22 15,1 1-15,-1 0 0,0 0 16,21-21-16,-21 20 0,-21 1 0,22-21 15,-1 0-15,-21 20 0,21-20 0,-21 21 16,0-21-16,0 20 0,0 1 16,0 0-16,21 21 0,-21 21 31,-21 0-15,21 22-16,0-22 0,0 21 0,0-21 15,0 22-15,0-22 0,0 0 0,0 21 16,0-20-16,0-1 0,0 0 15,0 0-15,21 0 0,0-21 0,-21 21 16,21 1-16,1-22 0,-1 0 0,0 0 16,0 0-16,0 0 0,22 0 15,-22 0-15,21-22 0,-21 22 0,22-21 16</inkml:trace>
  <inkml:trace contextRef="#ctx0" brushRef="#br0" timeOffset="109560.16">8276 9356 0,'0'0'15,"0"-21"-15,0-1 0,0 1 16,-21 21 0,0 21-16,0 1 0,21 20 15,-22-21-15,22 0 16,-21 22-16,21-1 0,0 21 0,0-20 15,-21 20-15,21-20 0,-21 20 16,21-21-16,0 22 0,-21-22 16,21 1-16,0-1 0,0 0 0,0-21 15,0 22-15,0-22 0,0 0 0,0 0 16,0 0-16,0 1 0,0-1 16,0 0-16,21-21 15,0 0-15,0 0 16,0-21-16,1 0 0,-1-1 15,21 1-15</inkml:trace>
  <inkml:trace contextRef="#ctx0" brushRef="#br0" timeOffset="109864.99">8636 9758 0,'0'0'0,"0"-21"0,-21 42 46,0 0-30,-1 0-16,22 0 0,0 1 0,-21-1 16,0 21-16,21-21 0,-21 0 0,21 22 15,0-22-15,-21 0 0,21 21 16,0-20-16,-21-1 0,21 0 0,0 0 16,0 0-16,0 0 15,0 1-15,0-1 16,21 0-16,0-21 15,0 0-15,0 0 16,0 0-16,1 0 16,-1-21-16,0 21 0,0-21 0,0-1 15,22 1-15,-22 0 0,0 0 0</inkml:trace>
  <inkml:trace contextRef="#ctx0" brushRef="#br0" timeOffset="110663.53">9144 9800 0,'0'0'0,"21"-21"0,-21 0 15,0 0-15,0 42 32,-21 0-17,0 21-15,0-20 0,-1-1 0,1 0 16,0 21-16,0-21 0,21 22 16,-21-22-16,0 21 0,-1-21 0,22 1 15,-21-1-15,21 0 0,0 0 16,0 0-16,0 0 0,0 1 15,21-22-15,1 0 0,-1 0 16,0 0-16,0 0 16,0 0-16,0-22 0,1 22 0,-1-21 15,-21 0-15,0 0 0,21 0 16,-21-22-16,0 22 16,0 0-16,0 0 0,0-21 0,0 20 15,0 1-15,0-21 0,0 21 0,0 0 16,0-1-16,0 1 0,0 0 15,21 0-15,-21 0 0,21 21 16,0-21-16,1 21 0,-1 0 16,0 0-16,0 0 0,21 0 0,-20 0 15,-1 21-15,0-21 0,0 21 0,0 0 16,0 0-16,1 0 0,-1 1 16,0-1-16,-21 21 0,0-21 15,0 0-15,0 22 0,21-22 0,-21 0 16,0 0-16,21 0 0,-21 22 15,0-22-15,0 0 0,0 0 16,0 0-16,0 1 0,0-1 16,-21-21 15,21-21-31,-21 21 16,21-22-16,0 1 0,0 0 15,0 0-15,0-21 0,0 20 16,21 1-16,0-21 0,0 0 15,1-1-15,-1 1 0,21 0 16,-21-1-16,22 1 0,-1 21 0,21-22 0,-20 22 16,20 0-16,-20 21 15,20 0-15,-21 0 0,1 0 0,-22 0 16,21 42-16,-21-20 0,1 20 0,-22-21 16,0 21-16,0 1 0,0-1 15,0-21-15,0 22 0,0-1 0,0-21 16,0 21-16,-22-20 0,1-1 0,21 0 15,-21 0-15,21 0 0,-21 0 16,21 1-16,-21-1 0,0-21 0,21 21 16,-22-21-1,22-21 17,0 0-32,0-22 15,0 22-15,0 0 0,0-21 16</inkml:trace>
  <inkml:trace contextRef="#ctx0" brushRef="#br0" timeOffset="110911.39">9356 9250 0,'0'0'0,"-22"0"0,1 0 31,0 0-15,0 0 31,0 21-32,0-21-15</inkml:trace>
  <inkml:trace contextRef="#ctx0" brushRef="#br0" timeOffset="111130.26">8276 9652 0,'-21'0'0,"42"0"0,-42 21 0,42-21 31,0 0-31,0 0 0,1 0 0,-1-21 16,21 21-16,-21 0 0,22-21 0,-1 21 16,0 0-16,-21 0 0,22-21 15,-22 21-15,21 0 0,-21 0 16</inkml:trace>
  <inkml:trace contextRef="#ctx0" brushRef="#br0" timeOffset="111872.04">3514 10922 0,'0'0'16,"-43"0"-16,-20 0 0,-1 0 0,22 0 16,0 0-16,-1 0 0,1 0 0,0 0 15,-1 0-15,22 0 0,-21 0 0,21 0 16,-1 0-16,22-21 16,-21 21-16,42 0 31,1 0-31,20 0 0,0 0 0,1 0 15,-1 0-15,21 0 0,22 0 0,-21 0 16,41 0-16,-20 0 16,21 0-16,0 0 0,0 0 0,126 0 15,-105 0-15,0 0 0,22 0 16,-1 0-16,21 0 0,-21 0 16,22 21-16,20-21 0,-21 0 0,22 0 15,-1 0-15,1 0 0,-1 0 16,22 0-16,-21 0 0,20 0 0,-20 0 15,-1 0-15,22 0 0,-22 0 0,1 0 16,-22 0-16,22 0 0,-22 0 16,0 0-16,-20 0 0,-1 0 0,0-21 15,-21 21-15,-21 0 0,0 0 0,-22-21 16,1 21-16,0 0 0,-43 0 16,0 0-16,1-21 0,-22 21 0,0 0 15,0 0-15,0 0 16,-42 0 15,0 0-31,0 0 16,21-22-16,-21 22 15,-1 0 1</inkml:trace>
  <inkml:trace contextRef="#ctx0" brushRef="#br0" timeOffset="113276.51">3323 12573 0,'-21'0'0,"42"0"0,-63 0 15,42 21-15,-21 0 0,21 1 32,0-1-32,21-21 15,0 0-15,21 0 0,-21 0 16,22 0-16,20 0 0,-20-21 15,20 21-15,1-22 0,-1 1 0,-21 0 16,22 0-16,-22 0 0,1 0 16,-1-1-16,0 1 0,1-21 0,-22 21 15,0 0-15,0-22 0,-21 22 16,0 0-16,0-21 0,0 20 0,0 1 16,0-21-16,-21 21 0,0 0 0,-22-1 15,22 1-15,0 0 0,0 21 16,-21 0-16,20 0 0,1 0 15,-21 0-15,21 0 0,0 21 0,-22 0 16,22 22-16,0-1 0,21 0 16,-21 1-16,21-1 0,0 0 15,0 22-15,0-1 0,0 1 0,0 21 16,0-1-16,0 1 0,0 0 16,0-1-16,0 1 0,0 21 0,0-22 15,0 22-15,-21 0 0,21 0 0,-22-21 16,22 20-16,-21 1 0,0 0 15,21-21-15,0 21 0,-21-22 0,0 1 16,21 0-16,0-1 0,0-20 16,0-22-16,0 0 0,0 1 15,0-1-15,0-21 0,21 0 0,0-21 16,0 22-16,0-22 0,1 0 16,-1 0-16,0 0 0,0-22 0,21 1 15,-20 0-15,20-21 0,0-1 0,-21 1 16,22 0-16,-1-1 0,0-20 15,1 21-15,-1-22 0,-21 1 0,22-1 16,-22-21-16,21 22 0,-21-1 16,-21-20-16,0-1 0,0 22 0,0-22 15,0 0-15,-21 22 0,-21-1 0,21-20 16,-22 41-16,1-20 0,0 20 16,-22-20-16,22 21 0,-22 20 15,22 1-15,-22 0 0,22 0 16,0 0-16,-1 21 0,1 0 0,21 0 15,0 0-15,0 0 0,-1 0 16,22-21-16,22-1 16,-1 1-16,21 0 15,-21 21-15,22-21 0,-1 0 16,21-22-16,-20 22 0,-1 0 0,22-21 16,-22 21-16,0-1 0,1-20 15,-1 21-15,-21 0 0,0 0 0,22-1 16,-22 1-16,-21 0 0,21 0 15,-42 42 32,0 0-47,21 22 16,0-22-16,0 21 0,0-21 16,0 22-16,-22-1 0,22 0 0,0-21 15,0 22-15,0-22 0,0 0 16,0 21-16,0-20 0,22-1 15,-1-21-15,0 0 16,0 0-16,0 0 16,0 0-16,1-21 0,-1 21 0,-21-22 15,21 1-15,-21-21 16,21 21-16,-21 0 0,0-22 0,0 1 16,0 21-16,0-22 0,0 22 15,0-21-15,0 21 0,-21-22 0,0 22 16,21 0-16,-21 0 0,-1 21 0,1-21 15,0 21-15,0 0 16,0 0-16,0 0 0,-1 21 16,1 0-16,21 0 15,0 0-15,0 1 0,0-1 0,0 0 16,0 0-16,0 0 0,21 0 0,1-21 16,-1 22-16,0-22 15,0 0-15</inkml:trace>
  <inkml:trace contextRef="#ctx0" brushRef="#br0" timeOffset="113700.24">4657 12615 0,'-22'-21'15,"22"0"-15,0 0 0,0 0 16,0 0-1,22 21 1,-1 0-16,0 0 16,21 21-16,-21 0 0,1 0 15,-1 0-15,21 0 0,-21 1 0,-21 20 16,21-21-16,-21 21 0,0-20 16,0 20-16,0 0 0,0-21 0,0 22 15,0-22-15,0 0 0,-21 0 0,21 0 16,-21 1-16,21-44 31,0 1-31,0 0 16,0 0-16,0 0 0,0-22 0,0 22 15,0-21-15,21 0 0,0-1 16,-21 22-16,0-21 0,22 21 16,-1-1-16,-21 1 0,21 0 0,-21 0 15,21 0-15,0 21 0,0 0 16,1 0-16,-1 0 15,0 0-15,0 0 0,0 0 0,0 0 16,1 0-16</inkml:trace>
  <inkml:trace contextRef="#ctx0" brushRef="#br0" timeOffset="115367.14">5927 13060 0,'-43'0'0,"86"0"0,-107 0 0,43 21 16,0-21-16,21-21 15,0 0-15,21 0 16,0 21-16,0-43 0,0 22 15,1 0-15,20-21 0,0-1 0,-21 22 16,22-21-16,-1-1 16,-21 1-16,0 0 0,22-1 0,-22 1 15,0 0-15,0-22 0,-21 22 0,0 0 16,0-1-16,0 22 0,0-21 16,0-1-16,0 22 0,0 0 0,0-21 15,-21 21-15,0 21 0,0 0 16,0 0-16,21 21 15,0 0-15,-22 0 0,1 21 0,21-20 16,0 41-16,0-21 16,0 1-16,-21-1 0,21 0 0,0 22 0,-21-22 15,21 22-15,0-22 0,0 22 0,0-22 16,0 21-16,0-20 16,0-1-16,0 0 0,0 1 0,0-22 15,0 0-15,0 0 0,0 0 16,21 1-16,0-22 0,0 0 0,1 0 15,-1 0-15,0 0 0,21 0 0,-21 0 16,22-22-16,-22 1 0,0 0 16,21 0-16,1 0 0,-22 0 0,21-22 15,-21 1-15,22 21 0,-22-22 0,21 1 16,-21 0-16,1-1 0,-1 1 16,-21 21-16,0 0 0,0 0 15,0-1-15,0 1 0,0 42 31,-21-21-31,-1 22 0,22 20 16,-21-21-16,0 0 0,0 22 16,21-22-16,0 21 0,-21 0 0,21-20 15,0 20-15,0-21 0,0 0 0,0 0 16,0 1-16,0-1 0,21-21 16,0 0-16,0 0 0,0 0 0,1 0 15,20 0-15,-21 0 0,21 0 0,-20 0 16,-1-21-16,21-1 15,-21 1-15,0 0 0,1 0 0,-1 0 16,0 0-16,0-1 0,-21-20 16,0 21-16,0 0 0,0-22 0,0 22 15,-21 0-15,0 0 0,0 0 0,-1 0 16,-20-1-16,21 22 0,-21 0 16,-1 0-16,22 0 0,-21 0 0,21 0 15,-22 0-15,22 0 0,0 0 0,21 22 16,0-1-1,21 0-15,0-21 16,0 0-16,22 0 0,-1 0 16,0 0-16,1 0 0,-1 0 15,0 0-15,1 0 0,-1-21 0,0 21 16,1 0-16,-22-21 0,21-1 16,-21 22-16,22 0 0,-22 0 0,0 0 15,0-21-15,0 21 0,-21 21 31,0 1-31,0-1 0,0 0 16,0 0-16,0 0 0,0 0 0,-21 1 16,21 20-16,-21-21 0,21 0 15,0 0-15,0 22 0,-21-22 0,21 0 16,0 0-16,0 0 0,0 1 16,21-22-16,0 0 15,-21 21-15,21-21 0,1 0 0,-1 0 16,0 0-16,0 0 0,0 0 0,0-21 15,1 21-15,-1-22 0,0 1 16,0 0-16,0 0 0,-21 0 0,0 0 16,21-1-16,-21 1 0,0-21 15,0 21-15,0-22 0,0 22 0,-21 0 16,0 0-16,0 0 0,21 0 0,-42-1 16,20 22-16,1 0 15,0 0-15,0 0 16,21 22-1,0-1 1,21-21-16,0 0 16,22 0-16,-22 0 0,0 0 0,21 0 15,-21 0-15,22 0 0,-1 0 16,0 0-16,1-21 0,-1-1 0,22 22 16,-43 0-16,21 0 0,0-21 0,-20 0 15,20 21-15,-21 0 0,0 0 16,0-21-16,-21 42 47,-21 0-47,21 0 15,0 1-15,0-1 0,-21 0 16,21 0-16,-21 21 0,21-20 16,-21 20-16,21 0 0,0 1 0,-21-1 15,-22 85 1,22-64-16,0-20 0,0 20 0,0-20 15,-1 20-15,1 1 0,21-1 0,-21 22 16,0-22-16,0 1 0,0 20 0,-1-20 16,1-1-16,0 1 0,21-22 15,0 22-15,-21-22 0,21 0 0,-21 1 16,21-1-16,-21 0 0,21-20 16,0 20-16,0-21 0,-22 0 0,22 0 15,-21-21-15,21 22 0,-21-22 16,21-22-1,0 1-15,0 0 16,0 0-16,0-21 0,21 20 16,0-20-16,1 0 0,-1-1 0,0 1 15,0-21-15,21-1 0,-20 1 0</inkml:trace>
  <inkml:trace contextRef="#ctx0" brushRef="#br0" timeOffset="115708.1">7916 12700 0,'0'-21'0,"0"42"0,0-63 16,0 21-16,0-1 0,0 1 15,21 0-15,-21 0 16,22 21-16,-1-21 0,0 21 0,0 0 16,0-21-16,22 21 0,-22 0 15,21 0-15,0 0 0,1 0 0,-22 0 16,0 0-16,21 0 0,-20 0 0,-1 0 15,0 21-15,-21 0 0,0 0 16,0 0-16,0 0 0,0 22 16,0-22-16,0 21 0,-21 1 0,0-22 0,-1 21 15,-20-21-15,21 0 16,-21 1-16,-1-1 0,1 0 0,21 0 16,-22 0-16,22-21 0,0 21 15,0-21-15,0 0 0,0 0 16,42-21 15,0 21-31,21-21 0,-21 0 0</inkml:trace>
  <inkml:trace contextRef="#ctx0" brushRef="#br0" timeOffset="115935.97">9377 12975 0,'0'0'0,"0"21"16,-21-21 0,21 22-16,0-1 15,-22-21-15,1 0 0,0 0 16,0 0-1,21-21-15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18:36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2836 0,'0'-21'125,"22"21"-93</inkml:trace>
  <inkml:trace contextRef="#ctx0" brushRef="#br0" timeOffset="639.78">889 2794 0,'-21'0'16,"0"0"-16,21-21 15,-22 21-15,1 0 16,0 0-16,0 0 16,0 0-16,0 0 0,-1-21 15,1 21-15,0 0 16,0 0-1,0 0-15,42 0 94,0 0-78,0 0-16,0 0 0,1 0 15,-1 0-15,0 0 0,21 0 0,-21 0 16,22 0-16,-1 0 0,0 0 16,1 0-16,20 0 0,-20 0 0,20 0 15,1 0-15,-1 0 0,1 0 16,-1 0-16,1 0 0,-1 0 16,-21 0-16,22 0 0,-1 0 0,-20 0 15,20 0-15,-20 0 16,20 0-16,-21-21 0,1 21 0,-1 0 15,22 0-15,-22 0 0,0 0 16,1 0-16,-1 0 0,-21 0 0,0 0 16,22 0-16,-22 0 0,0 0 15,0 0 1,-21-22-16,21 22 16,-21-21 62,0 0-63,0 0-15</inkml:trace>
  <inkml:trace contextRef="#ctx0" brushRef="#br0" timeOffset="1375.81">2222 2413 0,'0'0'0,"-21"0"47,21 21-31,0 0-1,0 1 1,21-22-16,1 21 15,-1-21-15,-21 21 0,21-21 0,0 0 16,21 21-16,-20-21 0,-1 21 16,21-21-16,-21 0 0,0 21 15,22-21-15,-22 22 0,21-22 0,-21 0 16,1 21-16,-1-21 0,0 0 16,0 0-16,0 0 0,0 0 0,1 0 15,-22 21 32,-22-21-16,1 21-31,0-21 0,0 21 16,0-21-16,0 21 0,-1 1 16,1-22-16,-21 21 0,21-21 15,0 21-15,-22 0 0,22 0 0,-21-21 16,21 21-16,-22 1 0,22-1 15,0-21-15,0 21 0,0-21 0,-1 21 16,1-21-16,0 21 16,0-21-1,21 21-15,0 1 47</inkml:trace>
  <inkml:trace contextRef="#ctx0" brushRef="#br0" timeOffset="2359.48">1249 3493 0,'-85'0'16,"64"0"-1,0 0-15,0 0 0,-1 0 0,1 21 16,0-21-16,0 0 0,-21 0 16,20 21-16,1-21 0,0 0 0,0 0 15,0 0-15,0 21 0,-1-21 16,1 0-16,0 0 16,42 0 30,0 0-30,1-21-16,-1 21 0,0 0 0,0 0 16,21 0-16,-20-21 0,20 21 15,21 0-15,-20 0 0,20 0 16,1-21-16,20 21 0,-20 0 0,21 0 16,-22 0-16,1 0 0,-1 0 15,1-22-15,-1 22 0,1 0 0,-22 0 16,0 0-16,22 0 0,-22 0 15,0 0-15,1 0 0,-22 0 16,21 0-16,1 0 0,-22 0 0,0 0 16,0 0-16,0 0 0,0 0 15,-21-21 1,-21 21 46,21-21-62,-21 21 16,0-21-16</inkml:trace>
  <inkml:trace contextRef="#ctx0" brushRef="#br0" timeOffset="2956.17">2095 3133 0,'0'21'47,"0"0"-32,0 0 1,0 0-16,0 1 16,22-1-16,-1 0 0,0-21 15,0 21-15,0 0 0,22 0 0,-22-21 16,21 22-16,-21-22 0,22 21 16,-22-21-16,21 0 0,-21 0 0,22 0 15,-22 21-15,21-21 0,-21 0 16,0 0-16,1 0 0,-1 0 0,0 0 15,-42 0 17,0 0-17,-1 21-15,-20-21 16,0 21-16,21-21 0,-22 21 0,1 1 16,0-1-16,-1 0 0,1 0 15,21 21-15,-22-20 0,1-1 0,21 0 16,0 0-16,0 0 0,-1 0 15,1-21-15,21 22 0,0-1 0,0 0 32,-21-21-32,42 0 78,-21-21-63</inkml:trace>
  <inkml:trace contextRef="#ctx0" brushRef="#br0" timeOffset="8303.74">12679 3196 0,'0'0'0,"0"-21"0,0-21 32,0 21-32,0-1 31,0 44 47,0-1-62,0 0-1,0 0-15,0 0 0,0 0 16,0 1-16,0-1 0,0 0 15,0 0-15,0 0 16,0 0-16,0 1 0,0-1 0,0 0 16,0 0-16,0 0 15,0 0-15,0 1 0,0-1 0,0 0 16,0 0-16,0 0 16,0 0-16,0 1 0,0-1 15,0 0-15,0 0 16,0 0-16,0 0 0,0 1 15,0-1-15,0 0 16,0 0-16,0 0 16,0 0-16,0 1 0,0-1 15,0 0 1,0 0-16,0 0 0,0 0 16,0 1-1,0-44 95,0 1-110,0 0 15,0 0-15</inkml:trace>
  <inkml:trace contextRef="#ctx0" brushRef="#br0" timeOffset="10019.56">12679 3133 0,'0'-21'32,"21"21"-32,0 0 15,0-22 16,0 22-15,1 0 0,-1 0-1,0 0-15,0 0 0,0-21 16,0 21-16,1 0 0,-1 0 0,0 0 16,21 0-16,-21 0 15,22 0-15,-1 0 0,0 0 0,1 0 16,-1 0-16,-21 0 0,22 0 15,-1 0-15,0 0 0,1 0 0,-22 0 16,21 0-16,-21 0 0,22 0 16,-22 0-16,0 0 0,21 0 0,-21 0 15,1 0-15,20 0 0,-21 0 16,21 0-16,1 0 0,-1 0 0,0 0 16,1 0-16,-1 0 0,0 0 15,1 0-15,-1 0 0,0 0 0,1 0 16,-1 0-16,0 0 0,1 0 0,-1 0 15,0 0-15,1 0 16,-22 0-16,21 0 0,-21-21 0,22 21 16,-22 0-16,0 0 0,21 0 15,-20 0-15,-1 0 0,21 0 0,0 0 16,-20 0-16,20 0 0,0-21 16,1 21-16,20 0 0,-21 0 0,1 0 15,20 0-15,-20 0 0,-1 0 16,21 0-16,-20 0 0,-1 0 0,22 0 15,-22 0-15,0 0 0,1 0 16,-1 0-16,0 0 0,1 0 0,-1 0 16,0 0-16,1 0 0,20 0 15,-21 0-15,1 0 0,20 0 16,1 0-16,-1 0 0,-20 0 0,20 0 16,1 0-16,-1 0 0,1 0 15,-22 21-15,21-21 0,-20 0 0,-1 0 16,0 0-16,1 0 0,-1 0 15,0 0-15,1 0 0,-1 0 0,0 0 16,1 0-16,-1 0 0,0 0 16,22 0-16,-22 0 0,22 0 0,-22 0 15,22 0-15,-22 0 0,21 0 16,-20 0-16,20 0 0,-20 0 0,-1 0 16,0 0-16,-21 0 15,22 0-15,-1 0 0,0 0 0,1 0 16,-22 0-16,21 0 0,1 0 15,-22 0-15,21 0 0,0 0 0,1 0 16,20 0-16,-20 0 0,20 0 16,1 0-16,-1 0 0,1 0 0,-1 0 15,-21 0-15,22 0 0,-1 0 16,-20 0-16,20 0 0,-20 0 0,20 0 16,-21 0-16,1 0 0,-1 0 15,0 0-15,22 0 0,-22 0 0,22 0 16,-22 0-16,22 0 0,-22 0 15,0 0-15,1 0 0,-1 0 16,0 0-16,1 0 0,-1 0 16,0 0-16,-21 0 0,22 0 0,-1 0 15,0 0-15,1 0 0,-1 0 16,-21 0-16,22 0 0,-1 0 0,-21 0 16,0 0-16,22 0 0,-22 0 0,0 0 15,0 0-15,21 0 0,-20 0 16,-1 0-16,0 0 0,21 0 0,-21 0 15,1 0-15,20 0 0,-21 0 16,21 0-16,-20 0 0,-1 0 0,0 0 16,21 0-16,-21 0 15,1 0-15,-1 0 0,0 0 0,0 0 16,21 0-16,-20 0 0,20 0 16,-21 0-16,21 0 0,-20 0 0,-1 0 15,21 0-15,-21 0 0,0 0 16,22 0-16,-22 0 0,0 0 0,0 0 15,0 0-15,1 0 0,-1 0 16,0 0-16,0 0 172</inkml:trace>
  <inkml:trace contextRef="#ctx0" brushRef="#br0" timeOffset="15655.65">12700 4043 0,'-21'0'0,"0"0"15,-1 0 1,1 0 0,0 0-1,42 0 32,0 0-31,1 0-16,-1 0 0,0 0 15,0 0-15,0 0 0,0 0 16,1 0-16,-1 0 0,21 0 16,-21 0-16,22 0 0,-22 0 0,21 0 15,0 0-15,-20 0 0,20 0 16,0 0-16,-21 0 0,22 0 0,-22 0 16,21 0-16,-21 0 0,22 0 15,-22 0-15,0 0 0,21 0 0,-20 0 16,-1 0-16,0 0 0,0 0 15,21 0-15,-20 0 0,-1 0 0,0 0 16,0 0-16,0 0 16,0 0-16,1 0 0,-1 0 0,0 0 15,21 0-15,-21 0 0,22 0 16,-1 0-16,0 0 0,1 0 0,-1 0 16,0 0-16,22 0 0,-22 0 15,1 0-15,-1 0 0,0 0 0,1 0 16,-1 0-16,0 0 0,-21 0 15,22 0-15,-1 0 0,0 0 16,-20 0-16,20 0 0,-21 0 0,21 0 16,1 0-16,-22 0 0,21 0 15,-21 0-15,22 0 0,-1 0 16,-21 0-16,22 0 0,-1 0 16,0-21-16,1 21 0,-22 0 0,21 0 15,0 0-15,1 0 0,-1 0 16,0 0-16,1 0 0,-1 0 0,0 0 15,1 0-15,-1 0 0,0 0 16,1 0-16,-1 0 0,0 0 0,1 0 16,-22 0-16,21 0 0,-21 0 15,22 0-15,-22 0 0,21 0 0,-21 0 16,1 0-16,-1 0 0,0 0 16,0 0-16,0 0 0,22 0 15,-22 0-15,0-21 0,21 21 16,-21 0-16,22 0 0,-1 0 0,-21 0 15,22 0-15,-1 0 0,0 0 16,-21 0-16,22 0 0,-1 0 0,-21-22 16,22 22-16,-22 0 0,21 0 15,-21 0-15,22 0 0,-22 0 16,21 0-16,0 0 0,-20 0 0,-1 0 16,21 0-16,0 0 0,-20 0 15,20 0-15,0 0 0,1 0 16,-1 0-16,0 0 0,1 0 0,-1 0 15,0 0-15,1 0 0,-1 0 16,0 0-16,1 0 0,-1 0 16,0 0-16,-21 0 0,22 0 0,-1 0 15,0 0-15,1 0 0,-22 0 16,21 0-16,1 0 0,-22 0 16,21 0-16,0 0 0,-20 0 0,20 0 15,0 0-15,-21 0 0,22 0 16,-1 0-16,-21 0 0,22 0 0,-1 0 15,-21 0-15,21 0 0,1 0 16,-22 0-16,21 0 0,1 0 16,-22 0-16,21 0 0,0 0 15,1 0-15,-1 22 0,0-22 0,1 0 0,-1 0 16,0 0-16,-20 0 16,20 21-16,0-21 0,-21 0 0,22 0 15,-1 0-15,-21 0 0,22 21 16,-22-21-16,21 0 0,-21 0 15,22 0-15,-22 0 0,21 0 0,-21 0 16,0 0-16,1 0 0,-1 0 16,21 0-16,-21 0 0,22 0 0,-22 0 15,21 0-15,0 21 0,1-21 16,-1 0-16,0 0 0,1 0 0,-22 0 16,21 0-16,-21 21 15,22-21-15,-22 0 0,0 0 0,0 0 0,0 0 16,1 0-16,-1 0 15,0 0-15,0 0 0,0 0 16,0 0-16,1 0 16,-1 0-16,0 0 0,0 0 15,0 0-15,0 0 0,1 0 16,-1 0-16,0 0 0,0 0 16,0 0-16,0 0 0,1 0 0,-1 0 15,0 0-15,0 0 0,0 0 16,0 0-16,1 0 15,-1 0 1,0 0 0,0 0-16,0 0 15,0 0-15,1 21 0,-1-21 16,0 0 0,0 0-16,0 0 0,0 0 15,1 0 1,-1 0-16,0 0 15,0 0-15,0 0 16,0 0 0,1 0-1,-1 0 1,0 0-16,0 0 31,0 0 0,0 0-15,1 0 31,-1 0-31,-21-21 15,21 21-16,0 0 1,0 0 15,-21-21-31,21 21 16,-21-21 15,0 0 47,0 0-62,0-1 0</inkml:trace>
  <inkml:trace contextRef="#ctx0" brushRef="#br0" timeOffset="17205.75">21018 3090 0,'22'0'16,"-1"0"-16,0 0 16,0 0-1,0 0-15,0 0 16,1 0-16,-1 0 15,0 0 1,0 0 0,0 0 15,-21 22 0,0-1 0,0 0-31,0 0 0,0 0 16,0 0-16,0 1 16,0-1-16,0 0 0,0 0 15,0 0-15,0 0 0,-21 1 16,21-1-16,0 0 16,0 0-16,0 0 0,-21-21 15,21 21-15,0 1 0,0-1 0,0 0 16,0 0-16,0 0 0,0 0 15,0 1-15,0-1 0,0 0 16,0 0-16,0 0 16,0 0-16,0 1 15,0-1-15,0 0 16,0 0-16,0 0 16,0 0-1,0 1-15,0-1 16,0 0-1,0 0 1,0 0 0,0 0 15,0 1-15,0-1-1,0 0 16,-21 0 1,0-21-17,-1 21 17,1-21-32,0 0 0,0 0 15,0 0-15,0 0 16,-1 0-16,1-21 0,0 21 15</inkml:trace>
  <inkml:trace contextRef="#ctx0" brushRef="#br0" timeOffset="18620.48">14351 3133 0,'-21'0'16,"0"0"-1,21-21-15,-22 21 16,1 0 15,0 0 0,21 21 1,0 0-17,-21-21-15,21 21 16,0 0-16,-21 0 0,21 1 16,0-1-16,0 0 15,0 0-15,0 0 0,-21 0 0,21 1 16,0-1-16,0 0 15,0 0-15,0 0 0,0 22 0,-22-22 16,22 0-16,0 0 0,0 0 16,0 0-16,0 1 0,0-1 15,0 0-15,0 0 0,0 0 16,0 0-16,0 1 16,0-1-16,0 0 15,0 0-15,0 0 0,0 0 16,0 1-16,0-1 15,0 0-15,0 0 0,0 0 16,0 0-16,0 1 0,0-1 16,0 0-16,0 0 15,0 0-15,0 0 16,0-42 62,0 0-78,22 0 0,-1 0 16,0 0-16,0-1 0,0 1 0</inkml:trace>
  <inkml:trace contextRef="#ctx0" brushRef="#br0" timeOffset="19551.14">16108 3175 0,'0'0'15,"0"-21"-15,0 0 16,0 0-1,0-1 17,-21 22-32,-1 0 15,1 0 17,0 0-17,21 22 1,0-1-16,-21-21 15,21 21-15,-21 0 0,21 0 16,0 0-16,0 1 0,0-1 16,0 0-16,0 0 0,0 0 0,0 22 15,0-22-15,0 0 16,0 0-16,0 21 0,0-20 0,0-1 16,0 0-16,0 0 0,0 0 15,0 0-15,0 1 0,0-1 0,0 0 16,0 0-16,0 0 0,21 0 15,-21 1-15,0-1 0,21 0 16,-21 0-16,0 0 16,0 0-16,0 1 15,0-1 1,0 0 0,0 0-1,0 0 16,0-42 32,0 0-63,21 21 16,0-21-16,1 0 0,-22-1 15,21 1-15</inkml:trace>
  <inkml:trace contextRef="#ctx0" brushRef="#br0" timeOffset="20494.86">17928 3175 0,'0'-21'16,"0"0"31,0 0-47,0-1 15,0 1 17,0 42 14,0 1-46,-21-1 0,21 0 16,0 0-16,0 0 0,0 0 16,0 1-16,0-1 0,0 21 15,0-21-15,0 22 0,0-22 16,0 21-16,0-21 0,0 22 0,0-1 16,0-21-16,0 0 0,0 22 15,0-22-15,0 0 0,0 21 0,0-21 16,0 1-16,0-1 0,0 0 15,0 0-15,0 0 0,0 0 0,0 1 16,0-1-16,0 0 16,21 0-16,-21 0 0,0 0 15,0 1 1,0-44 46,0 1-62,0 0 0,21 21 16,0-21-16,-21 0 0,22 0 16,-1-1-16,21 1 0</inkml:trace>
  <inkml:trace contextRef="#ctx0" brushRef="#br0" timeOffset="21305.06">19897 3112 0,'0'-22'31,"0"1"-15,0 42 46,0 1-46,0-1-16,0 0 0,0 0 16,0 0-16,0 22 0,0-22 15,0 0-15,0 21 0,0-21 0,0 1 16,0 20-16,0-21 0,0 0 16,-22 0-16,22 22 0,0-22 0,0 0 15,0 0-15,0 0 0,0 1 16,0-1-16,0 0 0,0 0 0,0 0 15,0 0-15,0 1 16,0-1-16,-21 0 0,21 0 16,0 0-16,0 0 15,0 1-15,0-1 16,0 0 0,0 0-16,0 0 15,0-42 95,0 0-110,0 0 15</inkml:trace>
  <inkml:trace contextRef="#ctx0" brushRef="#br0" timeOffset="23811.91">13610 4212 0,'0'0'16,"0"-21"15,-21 21 47,0 0-62,21 21 0,-21-21-16,21 21 0,-22 1 15,22-1-15,0 0 16,0 0-16,-21 0 0,21 0 16,0 1-16,0-1 15,0 0-15,0 0 16,0 0-16,0 0 15,0 1-15,0-1 16,21-21-16,-21 21 0,22-21 16,-22 21-16,21 0 15,0-21-15,0 0 16,0 0-16,0 0 16,1 0-1,-1 0-15,0 0 16,0 0-16,-21-21 0,0 0 15,21 21-15,0 0 0,-21-21 16,22 21-16,-22-21 0,21 21 0,-21-22 16,0 1-16,0 0 15,21 21-15,-21-21 0,0 0 0,0 0 16,0-1 0,0 1-16,0 0 0,0 0 15,0 0-15,-21 0 16,0-1-16,21 1 15,-22 21 1,1 0-16,0 0 16,0 0-16,0 0 15,0 0 1,-1 0-16,22 21 16,-21-21-16,21 22 15,-21-22-15,21 21 0,-21-21 0,21 21 16,0 0-16,0 0 15,-21 0-15,21 1 0,-21-1 16,21 0-16,0 0 0,0 0 0,0 0 16,0 1-16,0-1 15,0 0-15,0 0 16,0 0 0,21-21-16,0 21 0,0-21 31,0 0-31,-21 22 0,21-22 15,1 0-15,-1 0 16,0 0-16,0 0 16,0 0-16,-21-22 0,21 22 0,1 0 15,-22-21-15,21 0 0,-21 0 16,21 21-16,-21-21 0,0 0 16,0-1-16,0 1 0,0 0 15,21 0-15,-21 0 0,0 0 16,0-1-16,0 1 0,0 0 15,0 0-15,0 0 16,0 0-16,-21 21 0,21-22 16,-21 22-16,0-21 15,-1 21-15,1 0 16,0 0-16,0 0 16,0 0-16,0 0 15,-1 21-15,1 1 0,0-22 16,21 21-16,-21-21 0,21 21 15,-21-21-15,0 21 0,21 0 16,0 0-16,-22 1 16,22-1-16,0 0 0,0 0 15,0 0 1,0 0-16,0 1 16,0-1-16,0 0 15,22 0-15,-22 0 16,21-21-16,0 21 15,-21 1 1,21-22-16,0 0 0,0 0 16,1 0-16,-1 0 0,0 0 15,0 0-15,0 0 16,0 0-16,-21-22 16,22 22-16,-1-21 0,-21 0 15,21 21-15,0-21 0,-21 0 16,0 0-16,21 21 0,-21-22 0,21 1 15,-21 0-15,0 0 0,0 0 16,0 0-16,0-1 0,0 1 0,0 0 16,0 0-16,0 0 0,0 0 15,0-1-15,0 1 0,-21 0 16,0 21-16,0-21 16,0 21-16,0 0 0,-1 0 15,1 0-15,0 0 16,0 0-16,0 21 15,0 0-15,-1 0 16,1-21-16,21 22 16,-21-1-16,21 0 0,0 0 15,-21-21-15,21 21 0,-21 0 16,21 1-16,0-1 0,0 0 16,0 0-16,0 0 15,0 0 1,0 1-1,0-1-15,0 0 16,0 0 0,21-21 46</inkml:trace>
  <inkml:trace contextRef="#ctx0" brushRef="#br0" timeOffset="25743.92">15325 4212 0,'21'-21'79,"0"21"-79,-21-21 15,21 0-15,0 0 16,-21-1-16,0 1 15,0 0 1,0 42 31,0 0-47,0 1 0,0-1 0,0 0 16,0 0-16,0 0 0,0 0 15,0 1-15,0-1 0,0 21 0,0-21 16,0 0-16,0 1 0,0-1 15,0 0-15,0 0 0,0 0 0,0 0 16,0 1-16,-21-22 0,21 21 0,0 0 16,0 0-16,0 0 15,0 0 1,-21-21 0,0 0 15,0 0-31,-1 0 15,1 0-15,0 0 0,0 0 16,0 0-16,0 0 16,-1-21-16,1 21 0,0 0 0,0 0 15,0 0-15,0 0 16,63 0 31,-21 0-47,0 0 0,0 0 15,22 0-15,-22 0 0,21 0 16,1 0-16,-22 0 0,21 0 16,0 0-16,-20 0 0,20 0 0,-21 0 15,21 0-15,-20 0 0,-1 0 16,0 0-16,0 0 16,0 0-16,0 0 46,1-21-30,-22 0 0,21 21-16,0-21 0,0 21 0</inkml:trace>
  <inkml:trace contextRef="#ctx0" brushRef="#br0" timeOffset="26675.77">16933 4233 0,'0'-21'62,"0"0"-62,0 0 16,0 0-1,0 0-15,21 21 16,1 0-16,-1-22 16,0 22-16,0 0 0,0 0 15,0 0-15,1 0 16,-22 22-16,21-22 0,0 21 0,0-21 15,-21 21-15,0 0 0,21 0 16,0 0-16,-21 1 0,0-1 16,0 0-16,0 0 0,0 0 15,0 0-15,0 1 0,0-1 16,-21 0-16,0 0 0,0 0 16,0 0-16,0 1 0,21-1 15,-22 0-15,1-21 0,0 21 0,0 0 16,0-21-16,0 21 0,-1-21 15,1 22-15,0-22 16,0 0 0,0 0-16,0 0 15,-1 0-15,22-22 16,0 1-16,0 0 16,0 0-16,0 0 15,0 0 1,22 21 15,-1 0-15,0 0-16,0 0 0,0 21 15,0-21-15,-21 21 0,22-21 16,-1 21-16,0-21 0,-21 21 0,21-21 16,0 21-16,0-21 0,1 22 15,-1-22-15,0 21 16,0-21-16,0 0 0,0 0 15,1 0-15,-1 0 0,0 0 16,0 0-16,0 0 16,0 0-1,1 0 1,-22-21 0,21-1-16,-21 1 0,21 21 15</inkml:trace>
  <inkml:trace contextRef="#ctx0" brushRef="#br0" timeOffset="27780.14">19156 4191 0,'-21'0'16,"-1"0"15,22-21-31,0 0 16,22 21 15,-1 0-31,-21-21 0,21 21 16,0 0-16,0 0 0,0 0 15,1 0-15,-1 0 0,0 0 0,0 0 16,0 0-16,0 21 0,1-21 16,-1 0-16,-21 21 0,0 0 15,0 0-15,0 0 16,-21 1-16,-1-22 16,1 21-16,0-21 0,0 21 0,0 0 15,0-21-15,-1 21 0,1-21 16,21 21-16,-21-21 0,0 0 0,0 22 15,42-22 79,0 0-94,0 0 0,0 0 16,1 0-16,-1 0 15,0 0-15,0 0 0,0 0 0,0 0 16,1 0-16,-1 21 0,0-21 16,0 0-16,0 21 0,-21 0 15,21-21 1,-21 21-16,0 0 0,0 1 16,0-1-1,-21-21-15,0 21 0,0 0 16,0-21-16,0 21 0,-1-21 15,1 0-15,0 21 0,0-21 16,0 22-16,0-22 0,-1 0 16,-20 0-16,21 0 0,0 0 0,0 0 15,-1 0-15,1 0 0,0 0 16,0 0-16,0 0 0,0 0 0,-1 0 16,1 0-16,0 0 0,21-22 15,-21 22-15,0 0 16,42-21 46,0 21-62,0 0 16,0-21-16,1 21 0,20-21 0,0 21 16</inkml:trace>
  <inkml:trace contextRef="#ctx0" brushRef="#br0" timeOffset="28776.32">20743 4170 0,'0'0'0,"0"-21"0,0 42 63,0 0-47,-21 0-16,21 0 0,-21 1 15,0-1-15,21 0 0,0 0 0,-21 0 16,-1 22-16,1-22 0,0 0 15,21 0-15,-21 0 0,0 0 0,0-21 16,21 22-16,-22-1 0,1 0 16,0-21-16,0 21 0,21 0 15,-21-21 1,21-21 31,21 21-47,-21-21 0,21 21 0,0 0 15,-21-21-15,21 21 0,1 0 0,-1-21 16,0 21-16,0 0 16,0 0-16,0 0 0,1 0 0,20 0 15,-21 0-15,21 0 16,1 0-16,-22 0 0,0 0 0,0 0 16,0 0-16,1 0 0,-1 0 15,0 0-15,0 0 0,0 0 16,0 0-16,1 0 15,-22-22 1,0 1-16,21 0 16,-21 0-16,0 0 0,0 0 15,0-1-15,0 1 0,0 0 16,0 0-16,0 42 31,0 0-15,-21 22-16,21-22 15,-22 0-15,1 0 0,21 0 16,0 0-16,0 1 0,-21-1 0,21 0 16,0 0-16,-21 0 0,21 0 15,0 1-15,0-1 0,0 0 16,0 0 0,0 0-16,0-42 93,21 21-77,-21-21-16,21 21 0</inkml:trace>
  <inkml:trace contextRef="#ctx0" brushRef="#br0" timeOffset="30747.76">1968 4276 0,'-21'0'78,"0"0"-62,0 0-16,0 0 0,0 0 15,-1 0-15,1 0 16,0 0-16,0 0 0,0 0 16,-22 0-16,22 0 0,0 0 0,0 0 15,0 0-15,-22 0 0,22 0 16,0 0-16,0 0 0,0 0 16,0 0-16,-1 0 0,1 0 15,0 0-15,21 21 31,21-21-15,0 0-16,1 0 16,-1 0-16,21 0 0,-21 0 15,22 0-15,-1 0 0,0 0 0,22 0 16,-22 0-16,0 0 0,22 0 16,-22 0-16,22-21 0,-1 21 0,1 0 15,-1 0-15,1 0 0,-1 0 16,1 0-16,-1-21 0,-20 21 15,20 0-15,-21 0 0,1 0 16,-1 0-16,-21 0 0,0 0 0,1 0 16,-1 0-16,0 0 15,-21-22 17,0 1 14,-21 0-30,0 21 0,-1-21-16,1 21 0,21-21 15</inkml:trace>
  <inkml:trace contextRef="#ctx0" brushRef="#br0" timeOffset="31324.31">2434 3916 0,'0'0'16,"-21"0"-16,0 0 0,0 0 15,-1-21-15,22 42 47,22 0-31,-1 0-1,0 0-15,0 1 0,0-1 16,0 0-16,22 0 0,-22 0 16,21 0-16,-21 1 0,22-22 0,-22 21 15,21 0-15,-21-21 0,1 21 16,-1-21-16,0 0 0,0 21 0,0-21 16,0 0-16,1 0 15,-22 21-15,0 1 47,-22-22-47,1 21 0,21 0 16,-21-21-16,0 21 0,0 0 15,-22-21-15,22 21 0,0 1 16,-21-1-16,21 0 0,-22 0 16,22 0-16,-21 0 0,-1 1 0,22-1 15,-21 0-15,21 0 0,0 0 0,-22 0 16,22-21-16,0 22 0,21-1 15,-21-21-15,0 21 16,42-21 47,0 0-63,-21-21 15,21 21-15,0-21 0,0 21 16,-21-22-16,22 22 0,-1-21 0</inkml:trace>
  <inkml:trace contextRef="#ctx0" brushRef="#br1" timeOffset="38816.07">13250 3217 0,'0'0'0,"-21"-42"15,21 21 1,-21 21-1,21 21 17,-21-21-32,21 21 0,0 0 15,-21 1-15,21-1 0,0 0 16,0 0-16,0 0 0,0 0 16,0 1-16,0 20 0,0-21 0,0 0 15,0 22-15,0-22 0,0 21 16,-22-21-16,22 0 0,0 22 0,-21-22 15,21 0-15,0 0 0,0 0 0,0 1 16,0-1-16,0 0 16,0-42 31,0 0-47,0-1 15,21 1-15,1 0 0,-1 0 16</inkml:trace>
  <inkml:trace contextRef="#ctx0" brushRef="#br1" timeOffset="39460.19">13674 3302 0,'0'0'0,"0"-21"16,0 0 0,-22 21 15,22 21-15,-21 0-16,0-21 0,21 21 15,0 0-15,0 1 0,-21-1 0,21 0 16,-21 0-16,21 0 0,-21 22 15,21-22-15,-22 0 0,22 0 16,0 0-16,0 0 0,0 1 0,0-1 16,0 0-16,0 0 0,0 0 15,0 0-15,0 1 16,22-22-16,-1 21 16,0-21-16,0 0 15,0 0-15,0 0 0,1 0 16,-1 0-16,0 0 15,0 0-15,0 0 0,0 0 16,1-21-16,-1-1 0,0 22 16,0-21-16,-21 0 0,21 0 15,-21 0-15,21 0 16,-21-1-16,0 1 0,0 0 0,0 0 16,0 0-16,0-22 0,0 22 15,0 0-15,-21-21 0,0 21 0,21-1 16,0 1-16,-21 0 0,0 0 0,0 21 15,-1 0 1,1 0-16,0 0 0,0 0 16,0 0-16,21 21 0,0 0 15,-21-21-15,-1 21 0,1 1 16,21-1-16,-21-21 0,21 21 16,-21 0-1,0 0 1</inkml:trace>
  <inkml:trace contextRef="#ctx0" brushRef="#br1" timeOffset="41004.65">2265 5059 0,'0'0'0,"-21"0"0,21 21 15,-22-21-15,1 0 0,0 0 16,0 0-16,0 0 0,0 21 16,-1-21-16,1 0 0,-21 0 0,21 0 15,0 0-15,-22 21 0,22-21 16,0 0-16,0 0 0,0 0 0,-22 0 15,22 0-15,0 0 0,0 0 16,0 0 0,-1 0-16,44 0 47,20 0-47,-21 0 0,0 0 15,22 0-15,-1 0 0,0 0 16,1 0-16,-1 0 0,21 0 0,-20 0 15,20 0-15,1 0 0,-22 0 16,22 0-16,-1 0 0,1 0 0,-22 0 16,21 0-16,-20 0 0,-1 0 15,0 0-15,1 0 0,-22 0 16,0 0-16,0 0 0,0 0 0,-21-21 62,0 0-30,0 0-32,0 0 15</inkml:trace>
  <inkml:trace contextRef="#ctx0" brushRef="#br1" timeOffset="41607.31">2540 4826 0,'0'0'0,"-21"-21"16,0 21-1,21 21 32,0 0-47,21 0 16,0 1-1,0-1-15,-21 0 16,21-21-16,0 21 0,1 0 0,-1 0 16,0-21-16,0 22 15,0-22-15,0 0 0,-21 21 0,22-21 16,-1 0-16,0 0 0,-21 21 15,21-21-15,0 0 0,0 0 16,-21 21 15,0 0-15,-21-21 0,0 0-16,21 21 0,-21-21 15,0 22-15,0-22 0,-1 21 16,1 0-16,-21-21 0,21 21 0,0 0 15,-1-21-15,-20 21 0,21 1 16,0-1-16,0-21 0,-1 21 0,22 0 16,-21-21-16,21 21 0,-21-21 15,21 21-15,21-21 94,0-21-94,1 21 0,-22-21 16</inkml:trace>
  <inkml:trace contextRef="#ctx0" brushRef="#br1" timeOffset="43783.58">15007 3323 0,'0'-21'78,"0"0"-47,0 0-31,21 0 16,0 21 0,1-22-16,-1 22 15,-21-21-15,21 21 0,0 0 0,0 0 16,0 0-16,1 0 16,-1 0-1,-21 21-15,21-21 16,-21 22-16,0-1 0,0 0 0,0 0 15,0 0-15,0 0 0,0 1 16,0 20-16,0-21 0,0 0 0,0 0 16,0 1-16,0 20 0,-21-21 0,0 0 15,-1 0-15,22 1 0,-21-1 16,0 0-16,0 0 0,-21 0 16,20-21-16,1 21 0,0 1 0,0-22 15,-21 21-15,20-21 0,1 0 16,0 21-16,0-21 0,0 21 0,0-21 15,-1 0-15,1 0 0,0 0 16,0 0-16,0 0 0,0-21 16,-1 21-16,22-21 0,0 0 15,-21-1-15,21 1 16,0 0-16,0 0 0,0 0 0,0 0 16,0-1-16,0 1 0,0 0 15,0 0-15,21 21 16,1 0-16,-1 0 15,0 0 1,0 0-16,0 0 0,0 0 0,1 21 16,-1-21-16,-21 21 0,21 0 15,0 1-15,0-22 0,-21 21 16,21 0-16,1-21 0,-1 21 0,-21 0 16,21-21-16,0 21 0,0-21 0,-21 22 15,21-22-15,1 21 16,-22 0-16,21-21 15,-21 21-15,21-21 16,0 0 0,0 0-1,0 0 1,1-21-16,-1 21 0,-21-21 16,21 21-16</inkml:trace>
  <inkml:trace contextRef="#ctx0" brushRef="#br1" timeOffset="44327.56">15600 3408 0,'0'0'16,"-21"0"15,21 21-31,-22 0 16,22 0-16,-21 1 15,0-1-15,21 0 0,0 0 0,0 0 16,-21 0-16,21 1 0,-21-1 0,21 0 16,0 0-16,0 0 15,0 0-15,0 1 0,0-1 16,21 0 0,0-21-16,0 0 15,0 0-15,1 0 0,-1 0 16,0 0-16,0 0 0,0 0 15,0 0-15,1 0 16,-1 0-16,0 0 0,0-21 0,0 0 16,0 21-16,-21-22 15,22 1-15,-22 0 0,0 0 0,21 0 16,-21 0-16,0-1 0,0 1 16,0 0-16,0 0 0,0 0 0,0 0 15,0-1-15,0 1 0,0 0 0,-21 0 16,-1 21-16,1 0 0,0 0 15,0 0-15,0 0 0,0 0 16,-1 0-16,1 0 16,0 0-16,0 0 0,0 0 15,0 21-15,21 0 16,-22-21-16,22 21 16,-21-21-16,0 22 0,21-1 15,-21-21-15,0 21 0,0-21 16,-1 0-16,1 21 0,0 0 0,-21 0 15</inkml:trace>
  <inkml:trace contextRef="#ctx0" brushRef="#br1" timeOffset="45508.38">2646 5863 0,'0'0'0,"-21"0"0,-1 0 15,1 0-15,0 0 0,0 0 16,-21 0-16,20 0 0,1 0 0,-21 0 16,21 0-16,0 0 15,-1 0-15,1 0 0,0 0 0,0 0 16,0 0-16,0 0 31,42 0 0,0 0-31,0 0 0,0 0 16,0 0-16,22 0 0,-1 0 0,0 0 16,1 0-16,20 0 0,-20 0 15,-1 0-15,21 0 0,-20 0 0,-1 0 16,22 0-16,-22 0 0,-21 0 0,21 0 16,-20 0-16,-1 0 15,0 0-15,0 0 0,-21-21 0,-21 21 47,0-21-31,0 0-1</inkml:trace>
  <inkml:trace contextRef="#ctx0" brushRef="#br1" timeOffset="45999.11">2900 5673 0,'0'0'0,"0"21"78,0 0-62,21-21-16,0 0 0,0 21 16,0-21-16,1 0 15,-22 21-15,21-21 0,0 0 16,0 22 0,0-22 15,-21 21-31,0 0 31,-21-21-31,0 0 16,0 0-16,21 21 15,-21-21-15,-1 0 0,1 0 0,0 21 16,0 0-16,0-21 0,0 22 16,-1-1-16,1-21 0,0 21 15,0-21-15,21 21 0,-21 0 16,0 0-16,21 1 15</inkml:trace>
  <inkml:trace contextRef="#ctx0" brushRef="#br1" timeOffset="47452.16">16489 3366 0,'-21'0'0,"-1"-22"32,1 22-32,21-21 15,0 0 1,0 0 0,21 21-1,1-21 1,-1 21-16,0 0 0,0 0 15,0 0-15,0 0 0,1 0 16,-1 0-16,0 0 0,0 0 0,0 0 16,0 0-16,1 21 15,-22 0-15,21-21 0,-21 21 0,0 0 16,0 1-16,0-1 16,0 0-16,-21 0 0,-1 0 0,1 0 15,0-21-15,0 22 0,-21-1 16,20 0-16,-20-21 0,21 21 15,-21-21-15,20 0 0,1 21 0,0-21 16,0 0-16,0 0 0,0 0 16,42 0 15,0 0-31,0 0 0,0 0 16,0 0-16,1 0 0,-1-21 15,21 21-15,-21 0 0,0 0 0,1 0 16,-1 0-16,21 0 0,-21 0 15,0 0-15,1 0 0,-1 0 0,0 0 16,0 21-16,0-21 0,-21 21 0,21-21 16,-21 22-16,22-1 15,-22 0-15,0 0 0,0 0 16,0 0-16,-22 1 0,1-1 16,0-21-16,21 21 0,-21-21 15,0 21-15,0-21 0,-1 21 0,-20-21 16,21 0-16,0 0 0,0 0 15,-22 0-15,22 21 0,0-21 0,0 0 16,0 0-16,-1 0 0,1 0 0,0 0 16,0 0-16,0 0 15,21-21 1,0 0 0,21 0 15,0 21-31,0 0 0,0-21 15</inkml:trace>
  <inkml:trace contextRef="#ctx0" brushRef="#br1" timeOffset="48012.84">17208 3281 0,'0'0'0,"-21"0"16,21-21 0,-21 21-1,21 21 1,-21 0-16,21 0 0,0 0 16,-21 22-16,21-22 0,-21 0 15,21 0-15,0 0 0,-22 22 0,22-22 16,-21 0-16,21 21 0,0-20 15,0-1-15,0 0 0,0 0 0,0 0 16,0 0-16,0 1 0,0-1 16,0 0-16,0 0 0,0 0 15,21-21-15,1 0 16,-1 21-16,0-21 0,0 0 16,0 0-16,0 0 15,1 0-15,-1-21 0,0 21 0,0-21 16,0 21-16,0-21 0,1 0 15,-1 21-15,0-21 0,0-1 0,0 1 16,-21 0-16,21 0 0,-21 0 16,22-22-16,-22 22 0,0 0 0,0 0 15,0-21-15,0 20 0,0-20 16,0 21-16,-22 0 0,1 0 0,0-1 16,0 22-16,21-21 0,-21 21 0,0 0 15,-1 0-15,1 0 16,0 0-16,0 0 0,0 0 15,0 0-15,-1 21 16,1-21-16,21 22 16,0-1-1,0 0-15,-21-21 0</inkml:trace>
  <inkml:trace contextRef="#ctx0" brushRef="#br1" timeOffset="49188.21">2286 6562 0,'0'0'0,"-21"0"0,0 21 0,-1-21 16,1 0-1,21 21-15,21-21 32,1 0-32,-1 0 0,21 0 0,-21 0 15,22 0-15,20 0 0,-21 0 16,1 0-16,-1 0 0,0 0 0,1 0 15,-1 0-15,0 0 0,1 0 0,-1 0 16,-21 0-16,0 0 16,1 0-16,-1 0 0,-21-21 62,-21 21-62,21-21 0,-22 21 16</inkml:trace>
  <inkml:trace contextRef="#ctx0" brushRef="#br1" timeOffset="49595.98">2688 6350 0,'0'0'0,"-21"0"16,21 21-16,0 0 15,0 1 1,0-1-16,0 0 16,21-21-16,0 21 15,0-21-15,1 21 0,-1-21 16,0 0-16,0 21 0,21-21 0,-20 0 16,-1 0-16,0 0 0,0 0 15,0 22-15,0-22 16,1 0-16,-22 21 31,0 0-15,-22 0-16,1-21 0,0 21 15,0 0-15,0 1 0,0-22 0,-1 21 16,1 0-16,-21 0 0,21 0 16,0-21-16,-1 21 0,1 1 0,0-22 15,21 21-15,-21-21 16,21 21-16,21-42 31</inkml:trace>
  <inkml:trace contextRef="#ctx0" brushRef="#br1" timeOffset="51035.82">18732 3133 0,'0'-21'15,"0"42"-15,-21-42 32,0 21-32,0 21 0,21 0 15,-21 0-15,0 0 0,21 22 16,-22-22-16,1 21 0,0 0 0,0-20 15,0 20-15,0-21 16,-1 21-16,1-20 0,0-1 0,0 0 16,0 0-16,0 0 0,-1 0 15,1 1-15,0-22 0,21 21 16,-21-21-16,21-21 31,21 21-31,0-22 16,0 22-16,1 0 0,-1-21 15,0 21-15,0 0 0,0 0 16,0 0-16,22 0 0,-22 0 16,0 0-16,21 0 0,-20-21 0,-1 21 15,0 0-15,0 0 0,21 0 16,-20 0-16,-1 0 16,0 0-16,0-21 0,-21 0 15,0 0-15,0-1 16,0 1-16,0 0 15,0 0-15,0 0 16,-21 21 15,21 21-31,-21 0 0,21 0 16,0 0-16,-21 1 16,21-1-16,-22 0 0,22 0 15,0 0-15,0 0 0,-21 1 0,21-1 16,-21 0-16,21 0 15,0 0-15,0 0 16,0 1 0,21-44 31</inkml:trace>
  <inkml:trace contextRef="#ctx0" brushRef="#br1" timeOffset="51535.54">19156 3387 0,'-21'0'31,"-1"21"-31,1 0 0,21 0 15,-21-21-15,21 21 0,0 1 16,0-1-16,-21 0 0,21 0 0,-21 0 16,21 0-16,-21 1 0,21-1 15,0 0-15,0 0 0,0 0 16,0 0-16,0 1 16,0-1-16,21 0 15,0-21-15,0 0 0,0 21 16,0-21-16,1 0 0,-1 0 15,0 0-15,21 0 0,-21 0 0,1 0 16,-1-21-16,0 21 0,21-21 16,-21 21-16,1-21 0,-1-1 0,-21 1 15,21 0-15,-21 0 0,21 0 16,-21-22-16,0 22 0,0-21 16,0 21-16,0 0 0,0-22 0,-21 22 15,0 0-15,0 0 0,-1 21 0,1-21 16,0 21-16,0 0 0,0 0 15,0 0-15,-1 0 0,1 0 16,0 0-16,0 21 0,0-21 0,0 21 16,-1 0-16,1 0 15,0 0-15,0 1 0,0-1 0,0 0 16,-1-21-16,1 21 0,-21 0 16,0 0-16</inkml:trace>
  <inkml:trace contextRef="#ctx0" brushRef="#br1" timeOffset="52611.36">2371 7366 0,'0'0'0,"-22"0"0,44 0 46,-1 0-46,21 0 16,0 0-16,-20 0 0,20 0 16,0 0-16,1 0 0,20 0 0,-21 0 15,1 0-15,-1 0 0,0 0 0,-20-21 16,20 21-16,0 0 0,-21 0 16,1 0-16,-1 0 0,-42 0 46,-1 0-30,1-21-16,0 21 0,0-21 16</inkml:trace>
  <inkml:trace contextRef="#ctx0" brushRef="#br1" timeOffset="52851.23">2815 7176 0,'21'0'15,"-21"21"1,21-21-16,-21 21 0,22-21 0,-1 21 16,0-21-16,-21 21 0,21 0 15,0-21-15,-21 22 0,0-1 16,0 0-16,0 0 16,0 0-16,0 0 15,0 1-15,-21-22 0,0 21 0,0 0 16,0 0-16,-1-21 15,1 0-15,0 21 0,0-21 0,0 0 16</inkml:trace>
  <inkml:trace contextRef="#ctx0" brushRef="#br1" timeOffset="53880.55">20045 3366 0,'-21'0'16,"-1"0"-16,44 0 47,-1 0-47,0 0 15,0 0-15,0 0 0,0 0 0,1 0 16,20 0-16,-21 0 0,0 0 16,22 0-16,-22 0 0,0 0 15,0 0-15,0 0 0,0 0 0,1 0 16,-1 0-1,-42 0 17,-1 0-32,1 0 0,0 0 15,0 0-15</inkml:trace>
  <inkml:trace contextRef="#ctx0" brushRef="#br1" timeOffset="54455.8">20087 3387 0,'-21'21'0,"0"21"31,21-21-31,-21-21 0,21 22 16,-22-1-16,22 0 0,0 0 15,-21-21-15,21 21 16,-21-21-1,42 0 32,0 0-47,1 0 16,-1 0-16,0 0 16,0 0-16,0-21 15,0 21-15,1 0 0,-1 0 16,0 0-16,0 0 0,0 0 15,0 0-15,1 0 0,-1 0 0,0 0 16,0 0-16,0 21 0,0-21 16,-21 21-16,22 1 15,-22-1-15,0 0 16,0 0-16,0 0 16,-22 0-16,1-21 15,0 22-15,0-22 0,0 0 0,0 21 16,-1-21-16,1 0 0,0 21 15,0-21-15,0 0 0,0 0 16,-1 0-16,1 0 16,0 0-1,42 0 48,0-21-63,1 21 15,-1-21-15</inkml:trace>
  <inkml:trace contextRef="#ctx0" brushRef="#br1" timeOffset="55067.45">20934 3323 0,'0'0'16,"-21"0"15,21 21-31,-22-21 16,1 22-16,0-1 0,0 0 15,0 0-15,21 0 0,-21 0 16,-1 1-16,22-1 0,-21 0 0,21 0 15,-21 0-15,21 0 0,-21 1 16,21-1-16,0 0 0,0 0 16,0 0-16,0 0 0,0 1 15,21-22-15,0 0 0,-21 21 16,21-21-16,1 0 16,-1 0-16,0 0 0,0 0 15,0 0-15,0 0 0,1 0 16,-1 0-16,0 0 0,0 0 15,0-21-15,0 21 0,1-22 16,-22 1-16,21 21 0,0-21 0,-21 0 16,21 0-16,-21 0 15,21-1-15,-21 1 0,0 0 0,0-21 16,0 21-16,0-22 0,0 22 16,0 0-16,0-21 0,0 20 0,-21 1 15,0 0-15,0 0 16,0 21-16,-1 0 15,1 0-15,0 0 0,0 0 16,0 0-16,0 21 0,-1 0 16,1-21-16,0 21 15,0-21-15,21 22 0,-21-1 16,0-21-16,21 21 16,-22 0-16,1-21 15,0 0 1,0 0-16</inkml:trace>
  <inkml:trace contextRef="#ctx0" brushRef="#br1" timeOffset="57255.71">9250 3958 0,'-21'0'16,"42"0"62,0 0-78,0 0 0,0 0 15,0 0-15,22 0 0,-22 0 16,0 0-16,21 0 0,-20 0 16,20 0-16,-21 0 0,0 0 15,0 0-15,22 0 0,-22 0 0,0 0 16,0 0-16,0 0 0,1 0 0,-22 21 16,21-21-16,0 0 15,-21 22 16,-21-22-31,0 0 0,-1 0 16,1 0-16,0 0 0,0 0 16,0 0-16,-22 0 15,22 0-15,21 21 0</inkml:trace>
  <inkml:trace contextRef="#ctx0" brushRef="#br1" timeOffset="57551.66">9207 4085 0,'0'21'0,"0"1"31,22-22-16,-1 0-15,0 0 0,0 0 0,0 0 16,0 0-16,1 0 0,-1 0 16,0 0-16,0 0 0,0 0 0,0 0 15,1 0-15,-1 0 0,0 0 16,0 0-16,0 0 0,0 0 16</inkml:trace>
  <inkml:trace contextRef="#ctx0" brushRef="#br1" timeOffset="63896.91">13716 8488 0,'0'-21'31,"0"0"-31,0-1 16,0 1-16,0 0 15,0 0 1,-21 42 31,21 0-47,0 0 15,0 1-15,-21-1 0,21 0 16,0 0-16,0 0 0,0 0 0,0 1 16,-22 20-16,22-21 0,0 0 15,-21 0-15,21 22 0,0-22 0,0 0 16,0 0-16,0 0 0,0 1 0,0-1 15,0 0-15,21-42 32,-21 0-17,22 21-15,-22-22 0,21 1 16,0-21-16</inkml:trace>
  <inkml:trace contextRef="#ctx0" brushRef="#br1" timeOffset="64287.73">13822 8022 0,'0'0'0,"-43"0"31,43 21-31,0 1 0,-21-22 0,21 21 16,0 0-16,0 0 15,0 0-15,21-21 32,1 0-17,-1-21-15,-21 0 16,0 0-16,21 21 0,-21-21 16,0-1-16,0 1 15,-21 21 1,0 0-16,-1 0 0,1 21 15,21 1-15,-21-22 16,21 21-16,0 0 0,0 0 16,0 0-16,0 0 15,0 1-15,21-1 16,0-21-16,1 21 16,-1-21-16,0 21 0</inkml:trace>
  <inkml:trace contextRef="#ctx0" brushRef="#br1" timeOffset="64583.56">14055 8509 0,'0'0'0,"-22"0"16,1 21-1,42-21 17,1 0-32,-1 0 0,0 0 15,0 0-15,0 0 0,0 0 16,1 0-16,-1 0 0,0 0 16,0 0-16</inkml:trace>
  <inkml:trace contextRef="#ctx0" brushRef="#br1" timeOffset="64776.45">14076 8678 0,'-21'22'31,"42"-22"-16,0 0 1,0 0-16,0 0 0,0 0 16,1 0-16,-1-22 15,0 22-15,-21-21 0,21 21 16,0 0-16,0-21 0,1 21 0</inkml:trace>
  <inkml:trace contextRef="#ctx0" brushRef="#br1" timeOffset="65308.14">14922 8276 0,'-21'-42'15,"42"84"-15,-63-84 0,21 42 16,0 0-16,0 0 15,-1 0 1,22 21-16,0 0 0,0 0 0,-21 1 16,0-1-16,21 0 0,-21 0 15,21 0-15,0 0 0,-21 22 0,21-22 16,-21 0-16,21 21 0,-22-20 0,22-1 16,0 0-16,0 21 0,0-21 15,0 1-15,0 20 0,0-21 0,0 0 16,0 0-16,0 1 0,0-1 15,22 0-15,-1-21 16,0 0-16,0 0 0,0 0 0,0 0 16,1 0-16,20-21 0,-21 0 0,0-1 15,22 1-15,-1 0 0,-21 0 16,0 0-16,22 0 0,-22-1 0,0-20 16,0 21-16,0-21 0,0 20 0,-21-20 15,0 0-15,0-1 0,0 1 16,0 21-16,0-21 0,0 20 0,-21-20 15,0 21-15,0 21 0,0-21 0,0 21 16,-1 0-16,-20 0 0,21 0 16,0 0-16,0 0 0,-1 21 0,1-21 15,0 21-15,0 0 0,0 0 16,0 1-16,-1-1 0,22 0 16,-21 0-16,21 0 0,0 0 15</inkml:trace>
  <inkml:trace contextRef="#ctx0" brushRef="#br1" timeOffset="65883.81">17293 8297 0,'0'0'0,"-21"0"16,0 0 0,21 22-1,0-1-15,-21 0 0,21 0 16,0 21-16,-22-20 0,22-1 16,0 0-16,0 0 0,0 0 15,-21 0-15,21 1 0,0-1 0,0 0 16,0 0-16,0 0 15,21-42 32,1 0-47</inkml:trace>
  <inkml:trace contextRef="#ctx0" brushRef="#br1" timeOffset="66259.6">17378 7853 0,'0'0'15,"-21"0"-15,-1 0 0,-20 0 16,42 21-16,-21 0 0,21 0 16,-21 1-16,21-1 0,0 0 0,-21-21 15,21 21-15,0 0 0,0 0 16,21 1-1,0-22-15,0 0 0,0 0 0,0 0 0,1 0 16,-1 0-16,0 0 0,0-22 16,-21 1-16,21 21 0,-21-21 15,21 0-15,-21 0 0,0 0 16,0-1-16,-21 1 16,0 21-16,0-21 0,0 21 15,0 0-15,-1 0 16,1 0-16,0 0 0,21 21 0,0 0 15,0 1-15,0-1 16,0 0-16,0 0 0,0 0 16,0 0-16,21 1 0,0-22 15,1 21-15,20-21 0</inkml:trace>
  <inkml:trace contextRef="#ctx0" brushRef="#br1" timeOffset="66759.31">18161 8107 0,'0'0'0,"-21"0"16,0 0-1,21 21 1,-22 0-16,1 0 0,0 1 15,0-1-15,0 0 0,0 0 16,-1 0-16,1 22 0,0-22 0,0 0 16,-21 0-16,20 21 0,-20-20 0,21-1 15,-21 0-15,20 0 0,-20 0 16,21-21-16,0 21 0,0-21 0,21 22 16,-22-22-16,44 0 46,-22-22-46,21 22 0,0 0 16,0 0-16,0 0 0,0 0 16,1 0-16,-1 0 0,21 0 15,-21 0-15,0 0 0,1 22 0,-1-22 16,0 21-16,0-21 0,0 0 16,0 0-16,1 21 0,-1-21 0,0 0 15,0 0-15,-21 21 0,21-21 16,0 0-16,-21 21 0,22-21 31,-1 0-15,0 0-16,0-21 15,0 0-15,0 21 0</inkml:trace>
  <inkml:trace contextRef="#ctx0" brushRef="#br1" timeOffset="67068.14">18775 8255 0,'0'0'0,"-21"0"16,42 0 15,0 0-16,0 0-15,0 0 16,0 0-16,22 0 0,-22 0 0,0 0 16,0 0-16,0 0 0,1 0 15,-1 0-15,0 0 16,-21 21 15,-21-21-15,0 0-16</inkml:trace>
  <inkml:trace contextRef="#ctx0" brushRef="#br1" timeOffset="67287">18732 8446 0,'0'0'0,"22"0"46,-1 0-46,0 0 16,0 0-16,0 0 16,0 0-16,1 0 0,-1 0 15,0 0-15,0 0 16,0 0 0,0-22-16</inkml:trace>
  <inkml:trace contextRef="#ctx0" brushRef="#br1" timeOffset="67943.58">19748 8065 0,'0'0'0,"0"-22"0,0 1 16,-21 21-16,0 0 15,0 0-15,0 21 16,21 1-16,0-1 0,-21 0 0,-1 0 16,22 21-16,-21-20 0,0-1 15,0 21-15,21-21 0,-21 0 0,0 1 16,-1 20-16,1-21 0,0 0 16,0-21-16,0 21 0,0 1 15,42-22 32,0 0-47,0 0 0,0 0 16,0 0-16,1 0 0,-1 0 15,0 0-15,0 0 0,21 0 0,-20 0 16,20 0-16,-21 0 0,21 0 0,-20 0 16,-1 0-16,21 0 0,-21 0 15,0 0-15,1 0 0,-22-22 0,21 22 16,-21-21-16,21 21 0,-21-21 0,0 0 15,0 0-15,0 0 16,0-22-16,0 22 0,0 0 0,0 0 16,0 0-16,0-22 0,0 22 15,0 0-15,0 0 16,-21 21-16,0 21 16,21 0-16,-22-21 15,22 42-15,0-20 0,0-1 0,-21 0 16,21 21-16,-21-21 0,0 22 15,21-22-15,0 21 0,-21-21 0,21 22 16,-21-22-16,21 0 0,-22 0 0,22 0 16,0 1-16,0-1 0,0 0 15,-21 0-15,21 0 0,21-42 63,1 21-63,-1-21 0</inkml:trace>
  <inkml:trace contextRef="#ctx0" brushRef="#br1" timeOffset="68464.28">21950 8065 0,'0'0'0,"0"-22"0,0 1 0,0 0 16,0 42 30,0 22-46,0-22 0,0 0 16,0 21-16,0-21 0,0 1 16,-21 20-16,-1-21 0,22 21 0,-21-20 15,21-1-15,0 0 0,0 21 0,-21-42 16,21 21-16,0 1 0,0-1 16,0 0-1,21-21 1,-21-21-1,21 0-15,-21-1 0</inkml:trace>
  <inkml:trace contextRef="#ctx0" brushRef="#br1" timeOffset="68857.06">22077 7747 0,'-21'0'0,"42"0"15,-64 0-15,22 0 16,0 0-16,0 21 16,21 0-16,-21-21 0,21 22 15,0-1-15,0 0 0,0 0 16,21-21 0,0 0-16,0 0 15,0 0-15,1 0 16,-1 0-16,0 0 0,-21-21 15,21 0-15,-21 0 16,0-1-16,0 1 16,-21 0-16,0 21 0,0 0 15,-1 0-15,1 0 16,0 0-16,21 21 16,-21 0-16,0 1 0,21-1 15,0 0-15,0 0 16,0 0-16,0 0 0,0 1 0,0-1 15,0 0-15,0 0 0,21 0 16,0-21-16,0 21 0,0-21 0</inkml:trace>
  <inkml:trace contextRef="#ctx0" brushRef="#br1" timeOffset="69167.88">22627 8001 0,'0'0'0,"0"21"47,-21-21-47,21 21 0,-21 1 16,21 20-16,0-21 0,0 0 0,-21 0 15,21 22-15,-22-22 0,22 0 16,0 21-16,0-20 0,-21-1 15,21 0-15,0 0 0,-21 0 0,21 0 16,0 1-16,0-1 0,0 0 16,0 0-16,0 0 15,0-42 17</inkml:trace>
  <inkml:trace contextRef="#ctx0" brushRef="#br1" timeOffset="69419.74">22352 8340 0,'-21'0'0,"42"0"0,-21 0 31,21 0-31,0 0 16,0 0-16,1 0 0,20 0 15,-21 0-15,21 0 0,-20 0 0,-1 0 16,21 0-16,-21 0 0,22 0 16,-22 0-16,0 0 0,0 0 0,0 0 15,0 0-15,1 0 0,-22-21 16,21 21 0,0-22-1</inkml:trace>
  <inkml:trace contextRef="#ctx0" brushRef="#br1" timeOffset="69803.52">23622 7959 0,'0'0'0,"0"-21"0,0-1 16,-21 44 15,21-1-31,-21 21 16,21-21-16,0 0 0,-22 1 0,22 20 16,0-21-16,0 21 0,-21-20 15,21 20-15,-21-21 0,21 21 0,0-20 16,0-1-16,-21 21 0,21-21 15,0 0-15,-21 1 0,21-1 0,0 0 16,0 0-16,0 0 16,0-42 31,0 0-32,0 0-15,21 21 0</inkml:trace>
  <inkml:trace contextRef="#ctx0" brushRef="#br1" timeOffset="70096.35">23347 8276 0,'0'21'31,"21"-21"-31,0 0 0,0 0 15,22 0-15,-22 0 0,21 0 16,-21 0-16,22 0 0,-1 0 0,-21 0 16,21 0-16,-20 0 0,20 0 15,-21 0-15,21 0 0,-20 0 0,-1 0 16,0 0-16,0 0 16,-42 0 30,0 22-30,0-22-16</inkml:trace>
  <inkml:trace contextRef="#ctx0" brushRef="#br1" timeOffset="72139.25">17293 9377 0,'0'-21'16,"0"0"-1,0-1 1,-21 22 15,0 0-15,21 22-16,-21-22 0,-1 21 15,22 0-15,-21-21 0,21 21 16,-21 21-16,0-20 0,0-1 0,21 21 16,-21 0-16,-1-20 0,1 20 15,0 0-15,0 1 0,21-22 0,0 21 16,-21 0-16,21-20 0,0 20 0,0-21 15,0 0-15,0 0 0,0 1 16,0-1-16,0 0 0,0 0 0,21-21 16,0 21-16,0-21 0,0 0 15,1 0-15,-1 0 0,0 0 16,0 0-16,0 0 0,22 0 0,-22-21 16,0 21-16,21-21 0,-21 0 15,22 0-15,-22-1 0,21 1 16,-21 0-16,22-21 0,-22 21 0,0-1 15,0-20-15,0 0 0,-21 21 16,0-22-16,0 1 0,0 0 0,0-1 16,0 22-16,-21-21 0,0 21 0,0-1 15,0 1-15,0 0 0,-1 0 16,1 21-16,0 0 0,0-21 0,0 21 16,0 0-16,-1 0 0,1 0 15,0 0-15,0 21 0,0-21 0,0 21 16,-1-21-16,1 21 0,21 0 15,-21 1-15,21-1 0,-21 0 16,21 0-16,-21 0 0,21 0 0,0 1 16,0-1-16,0 0 0,21-21 15,21 0 1</inkml:trace>
  <inkml:trace contextRef="#ctx0" brushRef="#br1" timeOffset="72779.89">18288 9313 0,'-21'0'32,"0"0"-17,-1 22-15,1-22 16,0 21-16,0 0 0,0-21 16,0 21-16,21 0 0,-22 0 0,1 1 15,0 20-15,0-21 16,0 0-16,0 22 0,-1-22 0,1 21 15,0-21-15,0 22 0,0-22 0,0 0 16,-1 0-16,1 0 0,0 0 16,0-21-16,21 22 0,-21-22 0,21 21 15,0-42 32,0-1-31,21 22-1,0 0-15,0 0 0,0 0 16,1 0-16,-1 0 16,0 0-16,0 22 0,0-1 15,0-21-15,1 21 16,-1-21-16,0 21 0,0 0 16,0-21-16,0 21 0,1-21 0,-22 22 15,21-22-15,-21 21 16,21-21-16,-21 21 15,21-21 17,0 0-17,-21-21-15,0 0 16,21 21-16,1-22 0,-22 1 16</inkml:trace>
  <inkml:trace contextRef="#ctx0" brushRef="#br1" timeOffset="73147.67">18754 9504 0,'0'0'15,"-22"0"-15,1 0 16,42 0 15,1 0-31,-1 0 0,0 0 0,0 0 16,0 0-16,0 0 0,1 0 16,-1 0-16,0 0 0,42 0 31,-41 0-31,-44 0 62,22 21-46</inkml:trace>
  <inkml:trace contextRef="#ctx0" brushRef="#br1" timeOffset="73475.49">18669 9737 0,'21'0'0,"0"0"15,0 0 1,1 0-16,-1 0 0,0 0 16,0 0-16,0 0 0,0 0 15,1 0-15,-1 0 16,0 0 0,0 0-1</inkml:trace>
  <inkml:trace contextRef="#ctx0" brushRef="#br1" timeOffset="74383.97">19473 9356 0,'0'-21'16,"-21"21"-1,0 0 1,21 21 0,0 0-16,0 0 0,0 0 15,-21 22-15,21-22 16,-21 0-16,21 21 0,-22-21 16,22 1-16,-21 20 0,0-21 0,21 0 15,-21 22-15,0-22 0,0 0 0,21 0 16,-22 0-16,22 0 15,-21-21-15,21-21 47,21 0-31,1 21 0,-22-21-16,21 21 0,0 0 15,0 0-15,0 0 0,0 0 16,1 0-16,-1 0 15,0 0-15,0 0 0,0 0 0,0 0 16,1 0-16,-1 0 0,0-21 0,0 21 16,0 0-16,0 0 0,-21-21 15,22 21-15,-1 0 0,0-22 0,-21 1 16,21 0-16,-21 0 16,21 0-16,-21 0 0,0-1 0,0 1 15,0 0-15,0 0 16,0 0-16,-21 21 47,0 21-32,0 0-15,21 0 16,-21 0-16,21 22 0,0-22 16,0 0-16,0 21 0,-22-20 0,22 20 15,0-21-15,-21 0 0,21 22 0,0-22 16,0 0-16,0 0 0,0 0 15,0 0-15,0 1 0,0-1 16,0 0-16,0 0 16,-21-21 15,21 21-31,0-42 94,0 0-94</inkml:trace>
  <inkml:trace contextRef="#ctx0" brushRef="#br1" timeOffset="83420.38">20002 9610 0,'0'-21'16,"0"-1"-16,0 1 31,0 42 16,0 1-47,0-1 15,0 0-15,0 0 16,0 0-16,0 0 0,0 22 0,0-22 16,0 0-16,0 0 0,0 0 0,0 1 15,0-1-15,0 0 0,22 0 16,-22 0-16,0 0 0,0 1 16,21-22-16,0 0 31,0 0-16,0 0-15,0-22 16,1 1-16,-1 0 0,21 0 0,-21 0 16,22 0-16,-1-22 0,21 22 15,-20-21-15,20-1 0,1 22 16,-1-21-16,1 21 0,-22-22 0,22 22 16,-22 0-16,0 21 0,1-21 15,-22 21-15,-21-21 16,21 21-16,-42 0 62,0 0-46,-1 0 0,1 0-16,0 0 0</inkml:trace>
  <inkml:trace contextRef="#ctx0" brushRef="#br1" timeOffset="84645.26">28935 7345 0,'0'0'0,"21"-21"0,-21 0 15,21-1-15,-21 1 0,0 0 16,0 0-16,21 0 0,0 0 16,-21 42 15,0 0-16,0 0-15,0 21 0,0-20 16,0 20-16,0-21 0,0 21 0,0 1 16,0-1-16,0-21 0,0 22 0,0-1 15,0-21-15,0 21 0,0-20 16,0 20-16,0-21 0,0 0 0,0 0 16,0 1-16,0-1 0,0 0 15,0 0-15,0 0 0,0-42 63,22 0-63,-1 0 15,0 0-15,0-1 16,0 1-16</inkml:trace>
  <inkml:trace contextRef="#ctx0" brushRef="#br1" timeOffset="85627.69">29760 7260 0,'-21'0'16,"-21"-21"-1,21 21 1,-1 0-16,1 0 0,21 21 15,-21 0-15,21 1 16,-21-1-16,0 0 0,21 0 0,0 21 16,0-20-16,-21 20 0,21-21 15,0 0-15,-22 22 0,22-22 0,0 0 16,0 21-16,0-21 0,0 1 16,0-1-16,0 0 0,0 0 0,0 0 15,0 0-15,0 1 0,0-1 16,22 0-16,-1-21 0,0 21 15,0-21-15,0 0 0,0 0 16,1 0-16,-1 0 0,0 0 16,0 0-16,0 0 0,0 0 0,1-21 15,-1 21-15,21-21 0,-21 0 0,0-1 16,1 1-16,-1 0 0,0-21 16,0 21-16,0-1 0,0-20 0,-21 21 15,0-21-15,0 20 0,0-20 16,0 21-16,0-21 0,0 20 15,0 1-15,0 0 0,-21 0 0,21 0 16,-21 0-16,0-1 0,0 1 16,0 21-16,-1 0 0,1-21 0,0 21 15,0 0-15,0 0 0,0 0 16,-1 0-16,1 0 0,0 21 0,0 0 16,0-21-16,0 22 0,-1-1 15,1 0-15,0 0 0,0 0 0,0 22 16,0-22-16,-1 0 0,1 21 15,21-21-15,0 1 0,-21 20 0,21-21 16,0 0-16,0 0 0,0 22 0,0-22 16,0 0-16,0 0 0,0 0 15,0 1-15,0-1 0,21 0 0,0-21 16,1 21-16,-22 0 16,21-21-16,0 21 0,0-21 0,0 0 15,0 0-15,1 0 0,-1 0 16,21 0-16,-21 0 0,0 0 0,1 0 15,-1 0-15,0-21 0,0 21 0,21-21 16,-20 0-16,-1 0 0,0 0 16,-21-1-16,21 1 0,0 0 0,0-21 15,-21 21-15,0-22 0,22 22 16,-22-21-16,0-1 0,0 1 0,0 21 16,0-21-16,0-1 0,0 22 15,-22 0-15,22 0 0,-21 0 0,0-1 16,0 1-16,0 21 0,0 0 15,-22 0-15,22 0 0,0 0 16,0 0-16,0 0 0,-22 21 0,22 1 16,0-22-16,0 21 0,0 0 15,-1 0-15,22 0 0,-21 0 0,21 1 16,-21 20-16,0-21 0,21 0 16,0 0-16,0 1 0,-21-1 0,21 0 15,0 0-15,-21-21 0,21 21 0,0 0 16,0 1-16,0-1 15,-22-21 32</inkml:trace>
  <inkml:trace contextRef="#ctx0" brushRef="#br1" timeOffset="87651.28">22310 9292 0,'0'-21'16,"0"0"-16,0 0 15,0 0 1,-22 21 31,1 21-32,21 0-15,0 0 0,0 0 16,-21 0-16,21 1 0,-21-1 0,21 0 16,-21 21-16,21-21 0,0 1 0,0 20 15,-21-21-15,21 21 0,0-20 16,-22 20-16,22-21 0,0 21 0,0-20 15,0-1-15,0 0 0,0 0 16,0 0-16,22 0 0,-1-21 16,0 0-16,0 0 0,0 0 15,22 0-15,-22 0 0,0-21 16,21 21-16,-21-21 0,22 0 0,-22 0 16,21 0-16,-21-1 15,1 1-15,20 0 0,-21 0 0,0-21 16,0 20-16,1-20 0,-22 21 0,21-21 15,-21 20-15,0-20 0,0 21 16,0-21-16,0 20 0,0 1 0,-21-21 16,-1 21-16,1 0 0,0-1 0,0 1 15,0 21-15,-22-21 0,22 21 16,0 0-16,-21 0 0,21 0 0,-1 0 16,-20 0-16,21 0 15,0 21-15,0 0 0,-1 1 0,1-22 0,0 42 16,21-21-16,0 0 0,-21 0 15,21 1-15,-21-1 0,21 21 16,0-21-16,0 0 0,0 1 0,0-1 16,0 0-16,0 0 0,21-21 15,0 21-15,0 0 0,0-21 0,1 0 16,20 0-16,-21 0 0,21 0 0</inkml:trace>
  <inkml:trace contextRef="#ctx0" brushRef="#br1" timeOffset="87975.1">23199 9165 0,'-22'0'31,"22"21"-16,-21 1-15,21-1 0,0 0 16,0 0-16,0 0 0,0 0 0,0 1 16,-21-1-16,21 21 0,-21-21 0,21 0 15,0 1-15,-21 20 0,21-21 16,0 0-16,0 22 0,0-22 0,0 0 16,0 0-16,0 0 0,0 0 15,0-42 32,0 0-47</inkml:trace>
  <inkml:trace contextRef="#ctx0" brushRef="#br1" timeOffset="88271.93">22945 9440 0,'0'22'32,"21"-22"-17,0 0-15,0 0 16,0 0-16,0 0 0,1 0 0,-1 0 16,0 0-16,0 0 0,0 0 15,0 0-15,1 0 0,-1 0 16,0 0-16,-21-22 15,21 22 17,0 0-17,-21-21 1,21 21-16</inkml:trace>
  <inkml:trace contextRef="#ctx0" brushRef="#br1" timeOffset="88651.71">23791 9208 0,'-21'-43'31,"0"43"-16,0 0 1,21 21 0,0 1-16,0-1 0,0 0 0,0 0 15,0 0-15,0 0 0,0 1 16,0 20-16,0-21 0,-21 0 0,21 22 16,0-22-16,0 0 0,-22 21 0,22-21 15,0 1-15,0-1 0,0 0 16,0 0-16,0 0 0,0-42 62,0 0-46,22 21-16,-1-21 0,0 0 0</inkml:trace>
  <inkml:trace contextRef="#ctx0" brushRef="#br1" timeOffset="89061.47">24511 9229 0,'-21'0'0,"42"0"62,0 0-62,0 0 16,0 0-1,1 0-15,-1 0 16,0 0-16,0 0 16,0 0-1,0 0-15</inkml:trace>
  <inkml:trace contextRef="#ctx0" brushRef="#br1" timeOffset="89347.31">24447 9377 0,'0'0'0,"-21"21"15,42-21 32,1 0-31,-1 0-16,0 0 15,0 0-15,0 0 16,0 0-16,1 0 16,-1 0-1,0 0-15,0 0 16,0 0-1,0 0-15,1 0 16,-1-21-16</inkml:trace>
  <inkml:trace contextRef="#ctx0" brushRef="#br1" timeOffset="89821.04">25358 9144 0,'0'-21'16,"0"42"-16,0-63 0,0 21 16,0-1-16,0 1 0,0 0 15,0 42 32,-22-21-47,22 21 16,0 1-16,0-1 0,0 21 0,0-21 15,-21 0-15,21 22 0,0-22 0,-21 21 16,21-21-16,0 22 0,0-22 16,0 21-16,0-21 0,0 1 0,-21 20 15,21-21-15,0 0 0,0 0 0,0 1 16,0-1-16,0 0 15,0 0 1,0-42 15,0 0-15,0 0 0,0-1-1,0 1-15</inkml:trace>
  <inkml:trace contextRef="#ctx0" brushRef="#br1" timeOffset="92271.6">13674 10795 0,'0'-21'0,"21"0"15,-21 0-15,0-1 16,0 1-16,0 0 15,0 42 17,0 0-17,0 1-15,0-1 0,-21 0 0,21 0 16,-22 21-16,22-20 0,0-1 0,0 0 16,0 21-16,0-21 0,0 1 15,0-1-15,0 0 0,0 0 0,0 0 16,0 0-16,22-21 15,-1 0 1,0 0-16,0 0 0,0-21 16,0 21-1,-21-21-15,0 0 0,22 0 0,-22 0 16,21-1-16,0 1 0</inkml:trace>
  <inkml:trace contextRef="#ctx0" brushRef="#br1" timeOffset="92659.96">13906 10224 0,'-21'0'16,"42"0"-16,-63 0 0,21 0 16,0 0-16,0 21 0,21 0 15,0 0-15,-22 0 16,22 0-16,0 1 15,0-1-15,0 0 0,22-21 16,-1 0-16,0 0 16,0 0-16,0 0 0,0 0 15,1-21-15,-1 21 0,-21-21 16,21-1-16,-21 1 0,0 0 16,0 0-16,-21 21 15,0-21-15,-1 21 16,1 0-16,0 0 0,0 0 0,0 0 15,0 0 1,21 21 0,0 0-16,0 0 0,0 0 15,21 1-15,0-1 16,0-21-16,0 21 0,0 0 0,1-21 16,-1 21-16</inkml:trace>
  <inkml:trace contextRef="#ctx0" brushRef="#br1" timeOffset="92960.81">14224 10795 0,'0'0'16,"-21"0"-16,21 21 0,21-21 31,0 0-15,0 0-16,0 0 0,1 0 15,-1 0-15,0 0 0,0 0 16,0 0-16</inkml:trace>
  <inkml:trace contextRef="#ctx0" brushRef="#br1" timeOffset="93155.7">14203 10964 0,'0'0'0,"21"0"46,0 0-46,0 0 0,0 0 16,1 0-16,-1 0 0,-21-21 16,21 21-16,0 0 0,0 0 15,0-21-15,1 21 0,-1-21 16,0 0-16,0 21 0,0 0 16</inkml:trace>
  <inkml:trace contextRef="#ctx0" brushRef="#br1" timeOffset="93488.51">14944 10541 0,'0'0'15,"0"-21"-15,-22 21 0,1 0 16,0 0-1,21 21-15,0 0 0,0 0 16,0 1-16,0-1 0,0 21 16,0-21-16,0 0 0,0 22 0,0-22 15,0 21-15,0-21 0,0 22 16,0-22-16,0 0 0,0 21 0,0-20 16,0-1-16,0 0 0,0 0 15,0 0-15,0 0 0,0 1 16,0-1-16,21-21 31,0 0-31,1-21 16,-1-1-16</inkml:trace>
  <inkml:trace contextRef="#ctx0" brushRef="#br1" timeOffset="94135.7">17124 10605 0,'0'0'15,"0"-22"-15,21 22 0,-21-21 0,0 0 16,21 21-16,0-21 15,0 21 1,-21 21-16,0 0 16,0 22-16,0-22 15,0 0-15,0 21 0,0-21 0,0 22 16,0-22-16,0 21 0,0-21 0,0 22 16,0-22-16,-21 21 0,21-21 15,0 22-15,0-22 0,-21 21 0,21-21 16,-21 1-16,21-1 0,0 0 0,0 0 15,0 0 1,0-42 15,21 21-31,0-21 0,0 0 0</inkml:trace>
  <inkml:trace contextRef="#ctx0" brushRef="#br1" timeOffset="94628.41">18182 10520 0,'-21'0'16,"0"0"-16,0 21 15,-1 0-15,1 0 16,0 1-16,0-1 0,0 0 0,0 0 15,-1 21-15,1-20 0,0-1 0,0 0 16,-21 21-16,20-21 0,-20 1 16,0-1-16,-1 21 0,1-21 0,21-21 15,-21 21-15,20-21 0,1 0 16,42 0 15,1 0-15,-1 0-16,0 0 0,0 0 0,0 0 15,0 0-15,1 0 0,-1 0 0,21 0 16,-21 22-16,0-1 16,1-21-16,-1 21 0,0-21 0,0 21 15,0 0-15,0 0 0,1 1 16,-1-1-16,0 0 16,0 0-16,0 0 0,0 0 15,-21 1-15,0-1 0,22-21 16,-22 21-16,21-21 15,0 0 17,0-21-32,-21 0 0,21-1 15,0 1-15</inkml:trace>
  <inkml:trace contextRef="#ctx0" brushRef="#br1" timeOffset="94899.65">18690 10753 0,'21'0'32,"0"0"-17,1 0-15,-1 0 0,0 0 16,0 0-16,0 0 0,0 0 15,1 0-15,-1-21 0,0 21 32</inkml:trace>
  <inkml:trace contextRef="#ctx0" brushRef="#br1" timeOffset="95108.85">18627 10922 0,'0'0'0,"21"0"47,0 0-47,0 0 0,0 0 15,0 0-15,1 0 16,-1 0-16,0 0 15,0 0-15,0-21 16,0 21-16,1-21 16</inkml:trace>
  <inkml:trace contextRef="#ctx0" brushRef="#br1" timeOffset="95816.74">19516 10520 0,'0'-21'0,"0"42"0,-22-42 16,1 21 15,21 21-31,-21 0 0,0 21 15,21-20-15,0-1 0,0 0 16,-21 0-16,0 21 0,21-20 0,-22-1 16,1 0-16,21 0 0,-21 0 15,0 22-15,0-22 0,0-21 0,21 21 16,-22 0-16,22 0 0,-21-21 16,21 21-16,0-42 46,21 21-30,1-21-16,-1 21 0,0 0 16,0 0-16,0 0 0,0 0 15,1-21-15,-1 21 0,0 0 16,0 0-16,0 0 0,0 0 0,1 0 16,20 0-16,-21-21 0,0 21 15,0 0-15,-21-21 0,22 21 0,-22-22 16,21 22-16,-21-21 0,0 0 0,0 0 15,0 0-15,0 0 16,0-1-16,0 1 0,0 0 16,0 0-16,0 0 0,-21 42 31,21 0-15,-22 0-16,22 0 0,0 1 0,-21 20 15,21-21-15,0 0 0,0 0 16,0 22-16,-21-22 0,21 0 0,-21 0 15,21 0-15,0 1 0,0-1 16,0 21-16,0-21 0,0 0 0,0 1 16,-21-22-16,21 21 0,0 0 0,0 0 15,21-42 32,-21 0-47,21 21 16,0-21-16</inkml:trace>
  <inkml:trace contextRef="#ctx0" brushRef="#br1" timeOffset="96883.49">20214 10710 0,'-21'0'0,"42"0"0,-63 0 16,21 0 30,21 22-30,0-1 0,0 0-16,-22 0 0,22 0 15,0 0-15,-21 1 0,21-1 16,0 0-16,0 0 0,0 0 0,0 0 16,0 1-16,0-1 0,0 0 0,-21-21 15,21 21-15,0 0 0,0 0 16,0 1-16,0-1 0,0 0 15,0 0-15,0 0 32,21-42-17,0 21 1,1-21-16,-1 0 0,21 0 16,-21-1-16,22 1 0,-1 0 0,0 0 15,1 0-15,-1 0 0,21-1 16,-20 1-16,20 0 0,-20 0 0,20 21 15,-21-21-15,-20 0 0,-1 21 0,0 0 16,0 0-16,0 0 16</inkml:trace>
  <inkml:trace contextRef="#ctx0" brushRef="#br1" timeOffset="99851.18">29379 8319 0,'0'0'0,"-21"0"16,21 21-16,-21-21 0,0 0 15,21 21-15,-21-21 16,-1 0-16,1 0 16,0 0-1,0 0-15,0 0 16,21-21-1,0 0 1,0-1 0,0 1-16,0 0 15,21 0 1,0 21-16,0-21 0,0 21 16,1 0-16,-1 0 0,0 0 0,0 0 15,0 0 1,0 0-16,1 0 0,-1 21 0,-21 0 15,21 0-15,-21 0 0,21 1 16,-21 20-16,0-21 0,0 21 0,0-20 16,0-1-16,0 21 0,0-21 15,0 22-15,-21-22 0,0 21 0,0-21 16,-22 0-16,22 22 0,-21-22 0,-1 0 16,1 0-16,0 0 0,-1 1 15,1-1-15,-21-21 0,20 0 0,1 21 16,0-21-16,-1 0 0,22 0 15,0 0-15,-21 0 0,20 0 16,1-21-16,21 0 0,-21-1 16,21 1-16,0 0 0,0 0 15,0 0-15,0 0 0,0-1 0,0 1 16,0 0-16,21 0 0,-21 0 0,21 0 16,1-1-16,-1 22 0,0-21 15,0 0-15,0 21 0,0 0 0,1 0 16,20 0-16,-21 0 0,0 0 15,0 21-15,1 0 0,20-21 0,-21 22 16,0-1-16,0 0 0,1 0 0,-1 0 16,0 0-16,0 1 0,0-1 15,0 0-15,1 0 0,-1 0 0,0 0 16,-21 1-16,21-22 16,0 21-16,0 0 15,1-21-15,-1 0 16,0 0-16,0 0 15,-21-21-15,21 21 0,0-21 0,1 21 16,-1-22-16</inkml:trace>
  <inkml:trace contextRef="#ctx0" brushRef="#br1" timeOffset="100359.79">29993 8403 0,'0'0'0,"0"-21"0,0 0 15,-21 21 17,0 0-32,0 21 15,21 0-15,-22 0 0,22 1 0,-21-1 16,21 0-16,0 0 0,0 0 16,0 0-16,-21 22 0,21-22 0,0 0 15,0 0-15,0 0 0,0 22 16,0-22-16,0 0 0,0 0 0,0 0 15,0 1-15,21-22 0,0 21 16,1 0-16,-1-21 0,0 0 16,0 0-16,0 0 0,0 0 0,22 0 15,-22-21-15,0 0 0,21 21 16,-20-22-16,20 1 0,-21 0 0,0 0 16,0 0-16,1 0 0,-1-1 15,0-20-15,-21 21 0,0-21 0,0 20 16,0-20-16,0 21 0,0-21 15,0-1-15,0 22 0,-21-21 0,0 21 16,-1-1-16,1 1 0,0 0 16,0 21-16,0 0 0,0 0 0,-1 0 15,1 0-15,-21 0 0,21 21 16,0 0-16,-1 1 0,1-1 16,0 0-16,21 0 0,-21 0 0,0 0 15,0 1-15,21-1 0,-22 0 16,22 0-16,-21-21 0,0 21 0,21 0 15,0 1 1,-21-22-16,0 21 0</inkml:trace>
  <inkml:trace contextRef="#ctx0" brushRef="#br1" timeOffset="101328.29">22225 10647 0,'0'0'0,"0"-21"0,-21 0 16,21-1-16,0 44 47,0-1-32,0 21-15,0-21 0,0 0 16,0 1-16,0-1 0,0 21 0,0-21 16,0 0-16,0 22 0,0-22 0,0 0 15,0 21-15,-21-20 16,21-1-16,0 0 0,0 0 0,0 0 16,0 0-16,0 1 0,0-1 15,21-42 1,0 21-1</inkml:trace>
  <inkml:trace contextRef="#ctx0" brushRef="#br1" timeOffset="101607.13">22860 10520 0,'0'0'0,"0"21"31,0 0-31,0 0 16,0 1-16,0-1 0,0 0 0,0 21 15,0-21-15,0 1 0,0 20 0,0-21 16,0 0-16,0 22 0,0-22 16,0 0-16,0 0 0,-21 0 0,21 0 15,-21 1-15,21-1 16,0 0-16</inkml:trace>
  <inkml:trace contextRef="#ctx0" brushRef="#br1" timeOffset="101811.01">22648 10880 0,'-21'0'0,"42"0"0,-21 0 32,21 0-32,1 0 0,-1 0 15,21 0-15,-21 0 16,22 0-16,-1-21 0,-21 21 0,21 0 16,1-22-16,-1 1 0,0 21 0,-20-21 15,20 21-15,-21-21 0,21 21 16</inkml:trace>
  <inkml:trace contextRef="#ctx0" brushRef="#br1" timeOffset="102107.84">23601 10393 0,'0'0'16,"0"21"-1,-21 0 1,21 0-16,0 1 0,0 20 0,0-21 16,0 21-16,0-20 0,0 20 15,-22 0-15,22-21 0,0 22 0,0-1 16,-21-21-16,21 22 0,-21-22 0,21 0 16,0 0-16,-21 21 0,21-20 15,0-1-15,0 0 0,0 0 16,21-21-1,0 0-15,0 0 0,1 0 16,-1-21-16,0 21 0,21-21 16</inkml:trace>
  <inkml:trace contextRef="#ctx0" brushRef="#br1" timeOffset="102407.88">24405 10647 0,'-21'21'31,"42"-21"0,0 0-31,0 0 16,1 0-16,-1 0 16,0 0-16,0 0 15,0 0-15</inkml:trace>
  <inkml:trace contextRef="#ctx0" brushRef="#br1" timeOffset="102608.77">24342 10837 0,'0'43'31,"21"-43"0,0 0-31,0 0 16,0 0-16,0-21 0,1 21 15,-1 0-15,0-22 0,0 1 16,0 21-16,0-21 16</inkml:trace>
  <inkml:trace contextRef="#ctx0" brushRef="#br1" timeOffset="103319.35">25167 10541 0,'-21'-21'0,"0"0"16,21 0 0,0-1-16,0 1 15,0 0-15,0 0 16,21 21-1,0-21-15,0 21 16,0 0-16,1 21 16,-22 0-1,21 0-15,-21 0 16,0 1-16,0-1 0,0 0 16,0 0-16,0 0 0,0 22 0,0-22 0,0 0 15,0 0-15,0 21 0,0-20 16,-21-1-16,21 21 0,-22-21 15,1 0-15,21 1 0,-21-1 0,0 0 16,0 0-16,0 0 0,-1 0 16,1 1-16,0-22 0,0 21 0,0-21 15,0 21-15,-1-21 0,1 0 16,0 0-16,0 0 16,0 0-16,21-21 15,0 0-15,0-1 0,0 1 16,0 0-1,0 0-15,0 0 0,0 0 0,0-1 16,0 1-16,21 21 0,0 0 16,0 0-1,0 0-15,1 0 0,-1 21 16,0 1-16,0-1 16,0 0-16,0 0 0,1 0 15,-1 0-15,0-21 0,-21 22 0,21-1 16,0-21-16,0 21 0,1-21 15,-1 0-15,0 0 0,0 0 16,0 0-16,0 0 0,1 0 0,-1 0 16,0 0-1,0-21-15,-21 0 0,21 21 16,-21-22-16,21 1 0,-21 0 0,22 21 16,-22-21-16,0 0 0,0 0 15,0-1-15,0 1 0,-22 21 16,1 0-16</inkml:trace>
  <inkml:trace contextRef="#ctx0" brushRef="#br1" timeOffset="104183.56">13695 12340 0,'0'0'0,"-21"-42"31,-1 42 1,1 21-32,21 0 15,0 0-15,-21 1 0,21-1 0,0 21 16,0-21-16,0 0 0,0 1 15,0-1-15,0 0 0,0 0 0,0 0 16,0 0-16,0 1 0,0-1 16,0 0-16,0 0 15,21-21 17,-21-21-32,0 0 0,21 0 15,1-1-15</inkml:trace>
  <inkml:trace contextRef="#ctx0" brushRef="#br1" timeOffset="104491.76">13737 12044 0,'0'0'0,"-42"0"31,21 0 78,21 21-93,0 0-1,21-21 1,0 0-16,0 0 0,0 0 16,22 21-16,-22-21 0</inkml:trace>
  <inkml:trace contextRef="#ctx0" brushRef="#br1" timeOffset="104723.63">13991 12425 0,'0'0'0,"0"21"0,0 0 31,21-21-15,0 0-16,1 0 0,-1 0 16,0 0-16,0 0 0,0 0 0,0 0 15,1 0-15,-22-21 16,21 21-16,-21-21 31</inkml:trace>
  <inkml:trace contextRef="#ctx0" brushRef="#br1" timeOffset="104912.52">14033 12594 0,'0'0'0,"-21"21"16,42-21 31,1 0-47,-1 0 0,0 0 0,0 0 15,0 0-15,0-21 0,22 21 16,-22-21-16,0 21 0,0-21 0,22 21 16,-22-21-16</inkml:trace>
  <inkml:trace contextRef="#ctx0" brushRef="#br1" timeOffset="105471.4">15007 12234 0,'-21'-21'0,"42"42"0,-63-42 15,21 0-15,21 0 16,0 0-16,0 0 15,0-1-15,0 1 16,0 0-16,0 0 0,21 0 0,0 0 16,0-1-16,0 22 0,0 0 15,1 0-15,-1 0 16,0 0-16,0 22 0,0-1 0,-21 0 16,0 21-16,0 1 0,0-22 15,0 21-15,0 0 0,0 1 0,0-1 16,0-21-16,0 22 0,-21-1 15,0 0-15,0-21 0,0 22 0,-1-22 16,-20 0-16,21 21 0,0-20 0,0-1 16,-1 0-16,1 0 0,0-21 15,0 21-15,0-21 0,0 0 16,-1 0 0,1-21-16,0 0 0,21 0 15,0 0-15,0-1 0,0 1 0,0 0 16,0 0-16,0 0 0,0 0 15,0-1-15,0 1 0,0 0 0,0 0 16,21 0-16,0 21 16,1 0-16,-1 0 0,21 0 0,-21 0 15,0 0-15,1 21 0,20 0 0,-21-21 16,0 21-16,0 0 0,1 1 16,20-22-16,-42 21 0,21 0 15,0 0-15,0-21 0,1 21 0,-1-21 16,-21 21-16,21-21 0,0 0 15,0 0-15,0 0 0,1 0 0,-1 0 16,0 0-16</inkml:trace>
  <inkml:trace contextRef="#ctx0" brushRef="#br1" timeOffset="106315.61">17124 12023 0,'0'0'16,"-21"-21"-16,-1-1 16,22 1-16,-21 0 0,21 0 15,0 0 1,0 0-16,21-1 0,1 22 16,-1 0-16,0-21 0,0 21 15,21 0-15,-20 0 0,-1 0 16,21 0-16,-21 21 0,22 1 15,-1-1-15,-21 0 0,0 0 0,0 21 16,1 1-16,-1-22 0,-21 21 16,0 1-16,0-1 0,0 0 0,0 1 15,-21-1-15,-1 0 0,-20 1 16,21-22-16,-21 21 0,-1-21 0,1 22 16,0-22-16,-1 0 0,1 0 0,21 0 15,-22 0-15,22 1 0,-21-22 16,21 0-16,0 0 0,-1 0 15,1 0-15,0 0 0,0-22 16,-21-62 0,42 63-16,0-1 15,0 1-15,0 0 0,0 0 16,0 0-16,0 0 0,0-1 0,0 1 16,21 21-16,0 0 15,0 0-15,0 0 0,0 0 16,1 0-16,-1 21 0,0 1 0,0-1 15,0 0-15,22-21 0,-22 21 16,0 0-16,0 0 0,0 1 0,0-1 16,1 0-16,-1-21 0,0 21 0,0 0 15,0-21-15,-21 21 0,21-21 16,1 22-16,-1-22 16,0 0-16,0 0 15,0 0-15,0 0 16,1 0-16</inkml:trace>
  <inkml:trace contextRef="#ctx0" brushRef="#br1" timeOffset="106779.35">18203 12002 0,'0'0'0,"-21"0"31,0 21-31,0 21 16,0-21-16,-1 0 0,1 22 0,0-1 16,0-21-16,0 22 0,0-22 0,-22 21 15,22 0-15,-21-20 0,21-1 16,-22 0-16,22 0 0,-21 0 0,21 0 16,-1 1-16,1-22 0,0 0 15,21-22 16,0 1-31,0 0 16,21 0-16,0 21 16,1-21-16,-1 21 0,0 0 0,0 0 15,0 0-15,0 0 16,1 21-16,-1-21 0,-21 21 0,21-21 16,0 21-16,0-21 0,0 21 15,1 1-15,-1-22 0,0 21 0,0-21 16,0 21-16,0 0 0,1-21 0,20 21 15,-21-21-15,0 0 16,0 21-16,1-21 0,-1 0 16,0 0-16,0 0 15,0-21 1,0 0-16,1 0 0,-1 0 16</inkml:trace>
  <inkml:trace contextRef="#ctx0" brushRef="#br1" timeOffset="107023.05">18669 12107 0,'0'22'63,"21"-22"-63,0 0 0,0 0 15,1 0-15,-1 0 16,0 0-16,0 0 0,0 0 16</inkml:trace>
  <inkml:trace contextRef="#ctx0" brushRef="#br1" timeOffset="107227.93">18584 12361 0,'0'0'16,"0"22"-16,-21-22 0,21 21 0,21-21 31,0 0-15,1 0-16,-1 0 0,0 0 15,0 0-15,0 0 16,0 0-16,1-21 0,-1 21 15,0-22-15,0 22 0,-21-21 0,21 21 16,0-21-16</inkml:trace>
  <inkml:trace contextRef="#ctx0" brushRef="#br1" timeOffset="107883.69">19473 11875 0,'0'0'16,"-21"0"-16,21-22 15,-21 22-15,0 0 16,21 22-16,0-1 0,-21 0 16,21 0-16,-22 0 0,22 0 15,0 22-15,-21-22 0,21 21 16,-21 1-16,0-22 0,0 21 0,21-21 15,-21 22-15,-1-22 0,1 0 16,0 0-16,0 0 0,0 0 0,21 1 16,21-22 31,0 0-47,0 0 0,0 0 15,1-22-15,-1 22 0,0 0 16,21 0-16,-21 0 0,1 0 0,-1 0 15,0-21-15,21 21 16,-21 0-16,1 0 0,-1-21 0,21 0 16,-21 21-16,0-21 0,1 21 0,-1-21 15,-21-1-15,21 1 16,-21 0-16,0 0 0,0 0 0,21 0 16,-21-1-16,0 1 0,0 0 15,0 0-15,0 0 0,0 0 0,0 42 47,-21-21-47,0 21 0,21 21 0,-21-21 16,21 1-16,0 20 0,-22-21 15,1 21-15,21-20 0,-21 20 16,21-21-16,0 21 0,-21-20 0,0 20 16,21-21-16,-21 0 0,21 0 15,0 1-15,0-1 0,0 0 16,0 0-16,21-21 31,0 0-15,-21-21-16,21 0 0,0 21 0,0-21 15</inkml:trace>
  <inkml:trace contextRef="#ctx0" brushRef="#br1" timeOffset="108431.39">20024 12129 0,'0'-22'16,"0"44"15,0-1-15,0 0-16,0 0 15,0 0-15,0 0 0,0 1 0,0 20 16,0-21-16,-22 0 0,22 0 0,0 1 15,0-1-15,-21 0 16,21 0-16,0 0 0,0 0 0,0 1 16,0-1-16,21-21 31,1 0-15,-1 0-16,0 0 0,21-21 0,-21 21 15,22-22-15,-1 1 0,0 21 16,1-21-16,-1 0 0,22 0 0,-22 0 15,21 21-15,-20-22 0,-1 1 16,0 21-16,-20 0 0,-1-21 0,0 21 16,0 0-16,-21-21 156,0 0-140,-21 21-16</inkml:trace>
  <inkml:trace contextRef="#ctx0" brushRef="#br1" timeOffset="110547.4">28998 9483 0,'0'0'0,"0"-21"16,0-1 0,0 1-1,21 0 1,1 21-16,-1 0 16,0-21-16,21 21 0,-21 0 15,1 0-15,20 0 0,0 0 16,1 0-16,-1 0 0,0 0 15,1 0-15,-22 0 0,21 21 0,-21 0 16,22 0-16,-22 1 0,-21-1 16,0 0-16,0 0 0,0 0 0,0 22 15,0-22-15,-21 0 0,-22 0 16,22 0-16,-21 22 0,-1-43 0,1 21 16,0 0-16,-1 0 0,1-21 0,21 21 15,-21-21-15,20 0 0,1 0 16,0 0-16,0 0 0,21-21 31,21 21-15,-21-21-16,21 21 15,0 0-15,1-21 0,-1 21 16,21 0-16,-21 0 0,0 0 0,22 0 16,-22 0-16,0 0 0,21 0 15,-20 0-15,-1 0 0,21 21 0,-21-21 16,0 21-16,1 0 0,-1 0 0,0-21 15,0 22-15,0-1 0,0 0 16,-21 0-16,0 0 0,0 0 16,0 1-16,0-1 0,0 0 15,-21 0-15,0 0 0,-21-21 16,21 21-16,-22 1 0,1-22 0,0 21 16,-1-21-16,1 0 15,0 21-15,-1-21 0,1 0 0,21 0 16,-22 0-16,22 0 0,0 0 0,0 0 15,0 0-15,0 0 0,-1 0 32,22-21-17,0 0 1,22 21-16,-1 0 0,0-22 0,0 1 16,0 0-16,22 21 0,-22-21 15</inkml:trace>
  <inkml:trace contextRef="#ctx0" brushRef="#br1" timeOffset="111419.47">30353 9504 0,'0'0'0,"-21"-21"0,21 0 15,-21-1-15,-1 1 0,1 21 16,0 0 0,0 0-16,0 0 0,0 0 15,-1 21-15,22 1 0,-21-1 16,0 0-16,0 0 0,21 21 16,0-20-16,-21 20 0,0 0 0,21-21 15,-22 22-15,22-1 0,0-21 16,0 22-16,0-22 0,0 21 0,0-21 15,0 0-15,0 1 0,0-1 0,22 0 16,-1 0-16,0-21 0,0 21 16,0-21-16,22 0 0,-22 0 0,0 0 15,21 0-15,-21 0 0,22 0 16,-22 0-16,0 0 0,21 0 0,-20-21 16,-1 0-16,21 0 0,-21 21 15,0-21-15,1-1 0,-1-20 16,0 21-16,-21 0 0,0-22 0,21 1 15,-21 21-15,0-21 0,0-1 16,0 1-16,0 0 0,0 20 0,-21-20 16,0 21-16,0 0 0,-1 0 15,1-1-15,-21 22 0,21 0 0,-22 0 16,1 0-16,21 0 0,-21 0 16,-1 0-16,22 0 0,-21 22 0,-1-1 15,22 0-15,-21 0 0,21 21 0,0-20 16,-1 20-16,1-21 15,0 21-15,0 1 0,21-22 0,0 21 16,0 1-16,0-22 0,0 21 16,0-21-16,0 0 0,0 1 0,21-1 15,0 0-15,0 0 0,1 0 0,-1 0 16,21-21-16,-21 0 0,0 22 16,22-22-16,-1 0 0,-21 0 0,22 0 15,-22 0-15,21 0 0,-21-22 16,22 22-16,-22-21 0,21 0 0,-21 0 15,0 0-15,1 0 0,-1-1 0,0 1 16,0-21-16,-21 0 0,21 20 16,-21-20-16,0 0 0,0-1 15,0 1-15,0 0 0,-21 21 16,0-22-16,0 22 0,-22 0 0,22 0 16,-21 21-16,21 0 0,-22-21 15,1 21-15,0 0 0,-1 0 0,22 0 16,-21 21-16,0-21 0,-1 21 0,1 0 15,21 0-15,-22 22 0,22-22 16,0 0-16,-21 0 0,21 21 0,21-20 16,-22-1-16,22 0 0,-21 0 15,21 0-15,-21 0 0,21 1 16,-21-1-16,21 0 16,0 0-16,-21-21 15</inkml:trace>
  <inkml:trace contextRef="#ctx0" brushRef="#br1" timeOffset="112752.11">22394 12086 0,'-21'0'16,"0"0"0,0 0-16,21-21 0,-21 0 15,21 0-15,0 0 16,0-1-16,0 1 15,0 0-15,0 0 0,0 0 16,21 21-16,0-21 0,0 21 16,0-22-16,0 22 0,1 0 15,-1 0-15,0 0 0,0 0 0,0 0 16,0 22-16,1-1 16,-22 0-16,21 0 0,0 21 0,-21 1 15,0-22-15,0 21 0,0 1 0,0-1 16,0 0-16,-21 1 0,0-22 15,-1 21-15,-20 0 0,21-20 0,0-1 16,-22 21-16,22-21 0,0 0 16,-21 1-16,21-1 0,-1-21 0,1 21 15,0-21-15,0 0 0,0 0 16,0 0-16,-1 0 0,1 0 16,0-21-16,21 0 15,-21-1-15,21 1 0,0 0 16,0 0-16,0 0 0,0 0 0,0-1 15,0-20-15,0 21 0,0 0 16,21 0-16,0-1 16,0 22-16,1 0 0,-1 0 0,0 0 15,0 0-15,0 0 0,0 0 16,1 22-16,-1-1 0,21 0 0,-21 0 16,0 0-16,1 0 0,-1 1 0,0-1 15,-21 0-15,21 0 0,0 0 16,-21 0-16,21-21 0,-21 22 15,22-22 1,-1 0-16,0 0 0,0 0 16,0 0-16,0-22 0,22 22 15</inkml:trace>
  <inkml:trace contextRef="#ctx0" brushRef="#br1" timeOffset="113003.97">23220 11896 0,'0'0'16,"0"-21"-16,0 42 31,0 0-31,0 0 0,0 0 0,0 22 16,0-1-16,0-21 0,0 21 16,0 1-16,0-1 0,0-21 0,0 22 15,0-22-15,0 21 0,0-21 16,0 0-16,0 1 0,0-1 15,0 0-15,0-42 47</inkml:trace>
  <inkml:trace contextRef="#ctx0" brushRef="#br1" timeOffset="113192.86">22923 12256 0,'0'0'0,"22"0"32,-1 0-32,0 0 0,0 0 15,0 0-15,22 0 0,-22 0 0,0 0 16,21 0-16,-21 0 0,22-22 0,-22 22 16,0 0-16,21-21 0,1 21 15,-22-21-15,21 0 0,1 21 0,-1-21 16,0 0-16</inkml:trace>
  <inkml:trace contextRef="#ctx0" brushRef="#br1" timeOffset="113451.71">24003 11769 0,'-42'0'15,"20"0"1,22 21-16,-21 0 0,21 0 0,0 0 15,-21 1-15,21 20 0,0 0 0,0-21 16,0 22-16,0-1 0,0 0 16,0 1-16,0-22 0,-21 21 0,21-21 15,-21 22-15,21-22 0,0 0 16,0 0-16,0 0 0,0 1 16,0-1-16,21-21 31,0 0-31,0 0 0,0-21 0,1-1 15</inkml:trace>
  <inkml:trace contextRef="#ctx0" brushRef="#br1" timeOffset="113680.58">24447 11917 0,'-21'0'16,"42"0"31,1 0-32,-1 0-15,0 0 0,0 0 16,0 0-16,0 0 16,1 0-16</inkml:trace>
  <inkml:trace contextRef="#ctx0" brushRef="#br1" timeOffset="113859.86">24363 12129 0,'0'0'0,"-21"63"31,-1-63-31,44 0 31,-1 0-31,0 0 16,0 0-16,0 0 0,0-21 15,1 21-15,-1-21 0,0 21 16,0-21-16,0-1 0,0 22 0,22-21 16</inkml:trace>
  <inkml:trace contextRef="#ctx0" brushRef="#br1" timeOffset="114515.49">25146 11790 0,'0'0'0,"0"-21"0,0 0 16,0-1-1,21 22 1,0 0-16,0-21 0,1 21 16,-1 0-16,0 0 0,0 0 15,0 0-15,0 0 0,1 0 0,-22 21 16,0 1-1,0-1-15,0 0 0,0 0 16,0 0-16,-22 0 0,-20 1 16,21 20-16,0-21 0,-22 0 15,22 0-15,-21 1 0,21-1 0,0 0 16,-1 0-16,1-21 0,0 21 16,42-21 15,0 0-31,1-21 0,-1 21 15,0 0-15,0 0 0,-21-21 0,21 21 16,0 0-16,1 0 0,62 0 31,-63 0-31,1 0 0,-22 21 0,21-21 16,0 21-16,0 0 0,0-21 16,-21 22-16,0-1 0,21 0 0,-21 0 15,22-21-15,-22 21 0,0 0 0,0 1 16,0-1-16,0 0 0,0 0 15,0 0-15,-22 0 0,1 1 16,0-1-16,0-21 0,-21 21 16,20 0-16,-20-21 0,21 21 0,-21-21 15,-1 0-15,22 0 0,0 0 0,0 0 16,-22 0-16,22 0 16,0 0-16,0 0 0,0 0 15,0 0 1,-1 0-1,22-21 1,-21 0 0,0 21-16,0 0 15,0 0-15,0 0 0,-22 0 0,1 0 16</inkml:trace>
  <inkml:trace contextRef="#ctx0" brushRef="#br1" timeOffset="115248.05">13970 13801 0,'0'-21'31,"-21"21"-31,0 0 16,21 21-16,-22-21 16,1 21-16,21 0 0,-21 0 0,0 22 15,0-22-15,21 0 0,0 0 16,-21 21-16,-1-20 0,22-1 0,0 0 16,0 0-16,-21 0 0,21 22 0,0-22 15,0 0-15,0 0 16,0 0-16,21-21 31,1 0-31,-1-21 16,-21 0-16,21 0 0</inkml:trace>
  <inkml:trace contextRef="#ctx0" brushRef="#br1" timeOffset="115463.92">14012 13547 0,'0'0'0,"0"-21"0,0-1 0,-21 22 31,21-21-31,0 42 47,21-21-31,0 0-16,-21 22 15,22-22-15,-1 0 0</inkml:trace>
  <inkml:trace contextRef="#ctx0" brushRef="#br1" timeOffset="115672.81">14139 13991 0,'0'0'0,"0"21"31,21-21-15,1 0-16,-1 0 15,0 0-15,21 0 0,-21 0 16,1-21-16,-1 21 0,0 0 0,0-21 16,0 21-16,0 0 15</inkml:trace>
  <inkml:trace contextRef="#ctx0" brushRef="#br1" timeOffset="115843.71">14224 14118 0,'0'21'16,"0"-42"-16,21 42 31,0-21-31,0 0 16,1 0-16,-1 0 0,21-21 0,-21 0 15,22 21-15,-1-21 0,0 0 16</inkml:trace>
  <inkml:trace contextRef="#ctx0" brushRef="#br1" timeOffset="116455.74">15134 13631 0,'0'0'0,"0"-63"31,0 42-31,0 0 0,21-1 16,0 22-16,1-21 16,20 21-16,-21 0 0,0 0 15,0 0-15,1 0 0,-1 21 0,0 1 16,-21-1-16,0 0 0,0 0 0,0 0 15,0 0-15,-21 22 16,0-22-16,-22 0 0,22 0 0,-21 22 16,-1-22-16,1 0 0,0 0 0,-1 0 15,1 0-15,21 1 0,-21-1 16,20-21-16,44 0 31,-1-21-15,0 21-16,0-22 0,0 22 0,0 0 15,22-21-15,-22 21 0,21 0 16,1 0-16,-1 0 0,-21 0 0,21 0 16,1 0-16,-1 0 0,-21 0 15,0 0-15,22 0 0,-22 21 0,0-21 16,0 22-16,0-1 0,-21 0 16,0 0-16,0 0 15,0 0-15,0 1 0,-21-1 0,0 0 16,0 0-16,-21 0 0,-1 0 15,1-21-15,-22 22 0,22-1 0,0 0 16,-22-21-16,22 21 0,0-21 0,20 0 16,-20 0-16,21 0 0,-21 0 15,20 0-15,1 0 0,0 0 0,0 0 16,0-21-16,0 21 16,21-21-1,0 0 1,0-1-16,21 22 15,0-21-15</inkml:trace>
  <inkml:trace contextRef="#ctx0" brushRef="#br1" timeOffset="117412">16870 13399 0,'0'-22'16,"0"1"15,0 0-15,21 21-1,0 0-15,0 0 0,0-21 16,1 21-16,-1 0 0,0 0 0,21 0 16,-21-21-16,22 21 0,-22 0 15,21 0-15,-21 0 0,22 0 16,-22 21-16,0-21 0,0 21 0,-21 0 15,0 0-15,0 1 0,0-1 16,0 21-16,-21-21 0,-21 22 0,21-22 16,-22 21-16,1-21 0,21 22 15,-22-22-15,1 0 0,21 0 0,-21 0 16,20 0-16,1-21 0,21 22 16,-21-22-16,21-22 31,0 1-31,0 0 15,0 0-15,21 21 0,0-21 16,-21 0-16,22 21 0,-1-22 0,0 1 16,0 21-16,0-21 0,0 21 15,1 0-15,20 0 0,0 0 0,-21 0 16,22 0-16,-1 0 0,-21 0 16,22 21-16,-22 0 0,0-21 0,0 22 15,0-1-15,0 0 0,-21 0 16,22 0-16,-22 0 0,0 1 0,0-1 15,-22 0-15,1 0 0,0 0 0,0 0 16,-21 1-16,20-1 0,-20 0 16,0 0-16,21 0 0,-22-21 0,1 21 15,0-21-15,20 0 16,-20 22-16,21-22 0,0 0 0,-22 0 16,22 0-16,0 0 0,0 0 0,0 0 15,0 0-15,-1 0 0,22-22 16,-21 22-16,0 0 15,21-21-15,0 0 32,21 21-17,0 0-15,1-21 16,-1 21-16,0-21 0,0 21 16,0-21-16</inkml:trace>
  <inkml:trace contextRef="#ctx0" brushRef="#br1" timeOffset="118099.6">18076 13314 0,'21'-21'16,"1"21"-16,-1 0 15,0 0 1,-21 21 15,0 0-31,0 0 0,-21 0 16,0 1-16,-1-1 16,1 0-16,21 21 0,-21-21 0,0 22 15,0-1-15,0-21 0,-22 22 16,22-22-16,0 21 0,0-21 0,0 0 15,-1 1-15,1-1 0,0 0 0,21 0 16,-21-21 0,21-21 15,0 0-15,21 21-16,0 0 15,0 0-15,1 0 16,-1 0-16,0 0 0,0 0 0,0 0 15,0 21-15,1-21 0,20 21 16,-21-21-16,0 21 0,0 0 0,22-21 16,-22 22-16,0-1 0,0-21 0,0 21 15,1-21-15,-1 21 0,0-21 16,0 0-16,0 21 0,0-21 31,1 0-31,-1 0 16,0 0-1,-21-21-15,21 21 0,-21-21 16,21 0-16</inkml:trace>
  <inkml:trace contextRef="#ctx0" brushRef="#br1" timeOffset="118391.43">18796 13504 0,'21'0'78,"0"0"-78,0 0 0,1 0 16,-1 0-1,0 0-15,0-21 16,0 21 0</inkml:trace>
  <inkml:trace contextRef="#ctx0" brushRef="#br1" timeOffset="118624.54">18669 13758 0,'0'0'0,"0"22"0,21-22 47,0 0-32,0 0-15,1 0 16,-1 0-16,0 0 0,0-22 15,0 22-15,0 0 0,1 0 16,-1-21-16,0 21 0,0 0 16,0-21-16,0 21 0,1 0 15</inkml:trace>
  <inkml:trace contextRef="#ctx0" brushRef="#br1" timeOffset="119382.52">19494 13314 0,'0'0'0,"0"-21"15,-21 21-15,0 0 31,21 21-31,0 0 16,-21 0-16,21 0 0,0 1 16,-21-1-16,21 0 0,-21 0 0,21 0 15,0 22-15,-22-22 0,1 0 0,21 0 16,-21 21-16,0-20 0,0-1 16,0 0-16,21 0 0,-22 0 15,1 0-15,0 1 0,21-1 16,-21-21-16,42 0 47,0-21-32,0 21-15,1 0 16,-1 0-16,0 0 0,0 0 16,0-22-16,0 22 0,1 0 0,-1 0 15,0 0-15,0 0 0,0-21 16,0 21-16,1 0 0,-1-21 0,0 21 15,0-21-15,0 0 0,0 21 16,-21-21-16,22-1 0,-22 1 16,0 0-16,21 0 0,-21 0 15,0 0-15,0-1 0,0 1 16,0 0-16,0 0 16,-21 21 30,21 21-46,0 0 16,-22 0-16,22 1 0,0 20 0,0-21 16,0 21-16,0-20 0,0 20 15,0-21-15,0 21 0,0-20 0,0 20 16,0-21-16,0 0 0,0 22 16,0-22-16,0 0 0,0 0 15,0 0-15,-21 0 0,21 1 16,0-44 31,0 1-32,0 0-15</inkml:trace>
  <inkml:trace contextRef="#ctx0" brushRef="#br1" timeOffset="120235.72">20447 13526 0,'0'-22'0,"21"22"16,-21 22 46,0-1-62,0 0 16,0 0-16,0 0 0,0 0 0,0 1 16,0-1-16,0 0 0,0 0 0,0 0 15,0 0-15,0 1 0,0-1 16,0 0-16,0 21 0,0-21 16,21 1-16,-21-1 0,0 0 15,0 0-15,21-21 16,1 21-16,-1-21 15,0 0 1,0 0-16,0 0 0,0 0 0,1 0 16,20 0-16,0-21 0,1 21 0,-1-21 15,0 0-15,1 0 0,-1-1 16,21 1-16,-20 0 0,-1-21 0,22 21 16,-22-22-16,21 22 0,-20-21 15,20 21-15,-20-1 0,-1 1 0,-21 0 16,0 0-16,0 21 0,1 0 0,-22-21 15,21 21-15,-42 0 141,-1 0-141,1 0 16</inkml:trace>
  <inkml:trace contextRef="#ctx0" brushRef="#br1" timeOffset="122151.72">29887 11007 0,'0'-21'0,"0"-1"15,0 1 1,0 0-16,-21 21 140,0 0-93</inkml:trace>
  <inkml:trace contextRef="#ctx0" brushRef="#br1" timeOffset="122951.88">29845 10943 0,'0'-21'15,"0"0"1,-21 21-16,21-21 15,0 42 32,0 0-47,-21-21 0,21 42 16,-22-20-16,22 20 0,-21 0 0,21 1 16,-21-1-16,0 0 0,21 22 15,-21-22-15,0 0 0,-1 1 16,1-1-16,0 0 0,0 1 0,0-22 15,0 0-15,-1 21 0,22-20 16,-21-22-16,21 21 0,-21-21 0,0 0 16,21-21 15,0-1-31,0 1 0,0 0 16,0 0-16,21 0 0,0-22 15,-21 22-15,21 0 0,1 0 0,-22 0 16,21 0-16,0-1 0,0 1 15,0 21-15,0 0 16,1 0-16,-1 0 0,0 0 0,0 0 16,0 0-16,0 0 0,1 0 0,-1 21 15,0-21-15,0 0 0,0 22 16,22-22-16,-22 0 0,0 0 0,0 0 16,0 0-16,0 0 15,1 0-15,-1 0 0,-21-22 16,0 1-16,0 0 0,0 0 15,0-21-15,0 20 0,0 1 16,0 0-16,0 0 0,0-21 0,0 20 16,0 1-16,0 0 15,0 0-15,0 0 16,0 42 0,0 0-16,-21 0 0,21 0 15,0 1-15,-22 20 0,22 0 0,-21 1 16,21-22-16,0 21 0,0 0 15,0 1-15,-21-1 0,21-21 0,0 22 16,0-22-16,0 0 0,0 21 0,0-21 16,0 1-16,0-1 0,0 0 15,0 0-15,0 0 16,21-21 15,-21-21-31,21 0 0,1 21 16,-1-21-16,0 0 0,0-1 15</inkml:trace>
  <inkml:trace contextRef="#ctx0" brushRef="#br1" timeOffset="123748.42">30797 10943 0,'-21'-21'31,"0"21"-31,0 0 0,21 21 16,-21 0-16,0 1 0,21-1 16,-22 0-16,22 0 0,-21 21 0,21 1 15,0-22-15,-21 21 0,21 1 16,-21-1-16,21 0 0,0-21 0,0 22 16,0-1-16,0-21 0,0 0 15,0 22-15,0-22 0,0 0 0,21 0 16,0 0-16,0-21 15,1 0-15,-22 22 0,21-22 0,0 0 16,21 0-16,-21 0 0,1 0 0,-1-22 16,0 22-16,0-21 0,0 0 15,22 0-15,-22 0 0,0-22 0,0 22 16,0-21-16,0 0 16,-21-1-16,0-20 0,22 20 0,-22 1 15,0 0-15,0-1 0,0 1 16,-22 21-16,22 0 0,-21 0 0,0-1 15,0 1-15,-21 21 0,20 0 0,1 0 16,-21 0-16,21 0 0,-22 0 16,22 0-16,-21 0 0,21 21 0,0 1 15,-22-1-15,22 0 0,0 21 16,0 1-16,0-1 0,-1 0 16,1 1-16,21-22 0,-21 21 0,21 0 15,0 1-15,0-22 0,0 21 16,0-21-16,0 22 0,21-22 0,0 0 15,1 0-15,-22 0 0,21-21 16,0 22-16,0-22 0,21 0 0,-20 0 16,-1 0-16,0 0 0,0 0 15,0 0-15,0 0 0,22 0 0,-22 0 16,0-22-16,0 1 0,0 0 0,1 0 16,-1 0-16,0-22 0,-21 22 15,21-21-15,-21 0 0,21-1 0,-21 1 16,0-22-16,0 22 15,0 0-15,0-1 0,-21 22 0,0-21 0,0 21 16,0 0-16,-1-1 16,1 22-16,0 0 0,0 0 15,0 0-15,0 0 0,-1 22 0,1-1 16,-21 0-16,21 0 0,0 0 16,-1 0-16,1 1 0,0 20 0,21-21 15,-21 21-15,21-20 0,-21-1 16,21 0-16,0 0 0,0 21 0,0-20 15,0-1-15,0 0 0,0 0 16</inkml:trace>
  <inkml:trace contextRef="#ctx0" brushRef="#br1" timeOffset="125851.67">22521 13314 0,'0'-21'0,"0"0"32,0-1-17,0 1 1,21 21-16,1 0 0,-22-21 0,21 21 16,21 0-16,-21-21 0,0 21 0,1 0 15,-1 0-15,0 0 16,0 0-16,0 0 0,0 0 0,-21 21 15,0 0 1,0 0-16,0 1 0,-21-1 16,-21 0-16,21 0 0,-22 0 15,22 0-15,-21 1 0,0-22 0,20 21 16,1 0-16,-21-21 0,21 21 0,0-21 16,21 21-16,-22-21 15,44 0 16,-1-21-31,0 21 0,0-21 16,0 21-16,22 0 0,-22 0 16,0 0-16,21 0 0,1 0 15,-22 0-15,21 0 0,0 0 0,-20 0 16,20 0-16,-21 21 0,21 0 16,-20 0-16,-1 1 0,0-1 0,-21 21 15,0-21-15,0 0 0,0 1 16,0 20-16,-21-21 0,0 0 0,-22 0 15,22 1-15,-21-1 0,-1 0 0,1 0 16,0 0-16,-1-21 0,1 21 16,0-21-16,-1 0 0,22 0 0,-21 0 15,21 0-15,0 0 0,-1 0 16,1 0-16,0-21 0,0 21 16,21-21-16,0 0 0,-21 0 15,21 0 1,0-1-16,0 1 0,21 0 15,0 0-15,0 0 0,22 21 16,-22-21-16,21-1 0</inkml:trace>
  <inkml:trace contextRef="#ctx0" brushRef="#br1" timeOffset="126131.81">23516 13250 0,'-42'43'31,"42"-22"-31,-21 0 0,21 0 0,0 0 16,0 1-16,-22-1 0,22 21 0,-21-21 16,21 22-16,0-1 0,0-21 15,0 21-15,0-20 0,0 20 0,0-21 16,0 0-16,0 0 15,0 1-15,0-1 0,0 0 0,0 0 16,0-42 15</inkml:trace>
  <inkml:trace contextRef="#ctx0" brushRef="#br1" timeOffset="126331.7">23220 13610 0,'0'0'16,"0"-21"0,21 21-1,0 0-15,0 0 0,0 0 0,1 0 16,20 0-16,-21-21 16,0 21-16,0 0 0,22-21 0,-22 21 15,21 0-15,-21-21 0,22 21 16,-1 0-16,-21-22 0,22 1 0,-1 21 15,21-21-15</inkml:trace>
  <inkml:trace contextRef="#ctx0" brushRef="#br1" timeOffset="126627.53">24320 13208 0,'0'0'16,"0"-42"-1,-21 42-15,0 0 16,21 21-16,0 0 0,0 0 16,0 0-16,0 1 0,-21-1 15,21 21-15,0-21 0,-21 22 0,21-1 16,0-21-16,0 21 0,0 1 0,0-1 16,-21-21-16,21 22 0,0-22 15,-22 21-15,22-21 0,0 0 0,0 1 16,0-1-16,0 0 15,0 0-15,22-21 32,-1 0-32,0-21 15,0 21-15</inkml:trace>
  <inkml:trace contextRef="#ctx0" brushRef="#br1" timeOffset="126895.11">24934 13399 0,'-21'0'32,"42"0"-1,0 0-31,1 0 0,-1 0 0,0 0 15,0 0-15,0 0 16,0 0 0</inkml:trace>
  <inkml:trace contextRef="#ctx0" brushRef="#br1" timeOffset="127080">24786 13610 0,'0'21'0,"0"-42"0,0 64 0,0-22 16,21-21-1,0 21-15,1-21 16,-1 0-16,0 0 0,0 0 16,0 0-16,0 0 0,1-21 15,-1 0-15,21 21 0,-21-22 16,0 22-16,1-21 0,-1 0 0,0 21 15</inkml:trace>
  <inkml:trace contextRef="#ctx0" brushRef="#br1" timeOffset="127715.93">25781 13166 0,'0'0'0,"0"-21"31,-21 21-31,0 21 0,21 0 16,0 0-16,-22 0 16,1 22-16,21-22 0,-21 0 0,21 21 15,-21-21-15,21 22 0,-21-22 16,0 21-16,-1-21 0,22 22 0,-21-22 15,0 21-15,21-21 0,0 1 16,-21-1-16,21 0 0,-21-21 0,21 21 16,21-21 15,0 0-31,0-21 0,0 21 16,1 0-16,-1-21 0,0 21 15,0 0-15,21 0 0,-20 0 0,20-21 16,-21 21-16,21 0 0,1 0 15,-22 0-15,21 0 0,1 0 16,-22-22-16,21 22 0,-21 0 0,0 0 16,1-21-16,-1 0 0,-21 0 15,21 0-15,-21 0 0,0-1 16,21 1-16,-21 0 0,0 0 16,0 0-16,0 0 15,-21 21 1,0 21-16,0 0 15,-1 0-15,22 0 0,-21 0 0,0 22 16,0-1-16,21-21 0,-21 22 16,21-22-16,-21 21 0,21-21 15,0 22-15,0-22 0,0 0 0,0 0 16,0 0-16,0 0 0,-22 1 16,22-1-1,-21-21 1,0 0-16,0 0 15,-21 0-15,20 21 0,-20-21 0</inkml:trace>
  <inkml:trace contextRef="#ctx0" brushRef="#br1" timeOffset="128560.07">13568 15282 0,'0'22'16,"0"-1"-16,0 0 15,0 0-15,0 0 0,0 0 0,0 1 16,0 20-16,0-21 0,-21 0 15,21 22-15,0-22 0,-22 21 0,22-21 16,0 0-16,0 22 0,0-22 0,0 0 16,0 0-16,0 0 0,0 1 15,0-1-15,22-21 16,-1 0-16,0 0 16,0 0-16,0-21 15,0-1-15,1 1 0,-1 0 0</inkml:trace>
  <inkml:trace contextRef="#ctx0" brushRef="#br1" timeOffset="128783.9">13864 14923 0,'-21'0'15,"42"0"-15,-63 0 0,21 0 16,-1 0-16,44 0 62,-1 0-62,0 0 16,0 0-16,0 0 0,0 21 16,22-21-16</inkml:trace>
  <inkml:trace contextRef="#ctx0" brushRef="#br1" timeOffset="129015.77">14266 15367 0,'-21'0'0,"42"0"0,-42 21 0,21 0 31,21-21-15,0 0-16,1 0 15,-1 0-15,0-21 0,0 21 0,0 0 16,0-21-16,22 21 0,-22-21 0,21 21 16,-21-21-16,1 21 0,-1 0 15,0 0-15,0-21 0,0 21 16</inkml:trace>
  <inkml:trace contextRef="#ctx0" brushRef="#br1" timeOffset="129223.65">14414 15558 0,'-21'21'0,"42"-42"0,-63 63 16,21-42-16,42 0 31,0 0-15,0 0-16,22 0 15,-22 0-15,0-21 0,21 21 0,-20-21 16,-1 21-16,21-22 0,0 1 0,-20 0 15,20 0-15,21 21 0,-20-42 16,20 20-16</inkml:trace>
  <inkml:trace contextRef="#ctx0" brushRef="#br1" timeOffset="129767.73">15346 15071 0,'0'0'15,"-21"0"-15,-1 0 16,1 21-16,21 0 0,0 0 15,-21 0-15,0 22 0,21-22 16,0 21-16,0 1 0,-21-22 0,21 21 16,-21 0-16,-1-20 0,1-1 15,21 21-15,-21-21 0,0 0 0,0 1 16,0-1-16,21 0 0,-22-21 0,22 21 16,-21-21-16,21-21 46,21 0-46,1 21 16,-1-21-16,21 21 0,-21-22 0,0 22 16,1 0-16,20-21 0,-21 21 15,21 0-15,-20 0 0,20-21 0,-21 21 16,21 0-16,-20-21 0,-1 21 0,21 0 16,-21-21-16,0 21 0,1-21 15,-22-1-15,21 1 0,-21 0 16,0 0-1,0 0-15,0 0 0,0-22 0,0 22 0,0 0 16,0 0-16,-21 0 0,21-1 16,-22 22-16,1 0 15,21 22-15,-21-22 0,21 42 16,0-21-16,0 21 0,0 1 16,0-1-16,0 0 0,0-20 0,0 20 15,0 0-15,0 1 0,0-22 16,0 21-16,0-21 0,0 22 0,0-22 15,0 0-15,0 0 0,0 0 16,0 0-16,21-21 16,0 0-1,1 0-15,-1-21 0,0 21 16</inkml:trace>
  <inkml:trace contextRef="#ctx0" brushRef="#br1" timeOffset="130623.83">17208 14880 0,'22'0'16,"-22"43"0,0-1-16,0-21 15,0 21-15,0 1 0,0-1 0,0 0 16,0 1-16,-22-1 0,1 0 0,0 1 16,0-1-16,0 0 0,0-20 15,-1 20-15,1-21 0,-42 21 16,42-20-16,-1-22 0,1 21 15,0-21-15,0 0 16,21-21 0,0-1-16,0 1 15,0 0-15,0 0 0,21 0 16,0 0-16,0 21 16,1 0-16,-1-22 0,0 22 0,0 0 15,21 0-15,-20 0 0,20 0 0,0 0 16,1 0-16,-1 0 0,0 0 15,1 0-15,-1 0 0,0-21 0,1 21 16,-1 0-16,-21 0 0,21 0 16,-20-21-16,-1 0 0,0 21 0,0-21 15,0 21-15,-21-21 0,0-1 16,0 1-16,0 0 0,0 0 16,0 0-16,0 0 0,0-1 15,0 1-15,-21 21 16,0-21-16,0 42 15,0-21 1,21 21-16,-22 22 0,22-22 0,-21 0 16,0 21-16,0-20 0,21 20 15,0-21-15,-21 21 0,0 1 0,21-22 16,-22 0-16,22 21 0,0-20 0,0-1 16,0 0-16,0 0 0,0 0 15,0 0 1,22-21-1,-1 0-15,0-21 16,0 21-16,0-21 16,0 0-16,1-21 0,-1 20 15</inkml:trace>
  <inkml:trace contextRef="#ctx0" brushRef="#br1" timeOffset="131062.92">18478 14965 0,'0'21'0,"0"-42"0,-21 63 0,0-21 0,0 1 0,0-1 15,0 0-15,-22 21 0,22-21 16,-21 1-16,21 20 0,-22-21 16,22 0-16,0 0 0,-21 1 0,20-1 15,1 0-15,0 0 0,0 0 16,0-21-16,0 21 0,-1-21 0,1 0 15,21-21 17,0 0-32,0 0 0,0 0 15,21 21 1,1 0-16,-1 0 0,0 21 16,-21 0-16,42 0 0,-21 0 15,1-21-15,-1 22 0,21-1 16,-21 0-16,22 0 0,-22 0 0,0 0 15,21 1-15,-21-22 0,1 21 16,-1-21-16,0 0 0,0 21 0,0-21 16,0 0-16,1 0 15,-1 0 1,0 0-16,-21-21 16,21 21-16,0-21 15,-21-1-15,21 1 0,1 0 0,-1 0 16</inkml:trace>
  <inkml:trace contextRef="#ctx0" brushRef="#br1" timeOffset="131295.76">18944 15219 0,'0'21'15,"21"-21"32,0 0-47,1 0 16,-1 0-16,0 0 0,0 0 15,0 0 1,0 0 0</inkml:trace>
  <inkml:trace contextRef="#ctx0" brushRef="#br1" timeOffset="131483.65">18923 15431 0,'0'0'0,"-21"0"15,21 21 1,21-21 15,0 0-31,0 0 16,0-21-16,1 21 15,-1-22-15,0 22 16,-21-21-16,21 0 0,0 21 0,0-21 16</inkml:trace>
  <inkml:trace contextRef="#ctx0" brushRef="#br1" timeOffset="132167.89">19791 14944 0,'0'0'16,"-21"0"-16,21-21 0,-22 21 15,1 0-15,21 21 16,0 0 0,-21 0-16,21 21 0,0-20 15,-21 20-15,21-21 0,-21 21 0,21 1 16,0-22-16,-21 21 0,-1-21 15,1 22-15,0-22 0,0 0 0,0 21 16,21-20-16,-21-1 0,-1-21 16,1 21-16,21 0 0,-21-21 15,42-21 17,0 0-17,1 21-15,-1-21 0,0 21 16,0 0-16,21-22 0,-20 22 0,-1 0 15,21 0-15,-21 0 0,0 0 0,1 0 16,20 0-16,-21 0 0,0 0 16,0-21-16,1 21 0,20 0 0,-21-21 15,0 21-15,0 0 0,-21-21 16,22 21-16,-1-21 0,-21 0 0,21 21 16,-21-22-16,0 1 0,0-21 15,0 21-15,0 0 0,0-22 16,0 22-16,0 0 0,0-21 0,0 20 15,0 1-15,0 0 0,0 0 16,-21 21 0,0 0-1,21 21-15,-22 0 0,22 0 16,0 1-16,-21 20 0,21-21 0,-21 21 16,21 1-16,0-1 0,0 0 15,-21 1-15,21-1 0,0 0 0,-21-20 16,21 20-16,0 0 0,-21-21 15,21 1-15,0-1 0,0 0 0,0 0 16,0 0-16,0 0 16,0 1-16,21-22 31,0 0-31,0-22 16,0 1-16,0 0 0</inkml:trace>
  <inkml:trace contextRef="#ctx0" brushRef="#br1" timeOffset="132795.51">20743 15155 0,'0'0'0,"-21"0"16,0 0-16,21 22 15,0-1 1,-21-21-16,21 21 0,0 0 16,-21 0-16,21 0 0,0 1 0,-22-1 15,22 0-15,-21 0 0,21 0 16,0 22-16,0-22 0,0 0 0,0 0 16,-21 0-16,21 0 15,-21 1-15,21-1 0,0 0 16,-21 0-16,21 0 15,21-21 17,21 0-32,-21 0 15,22-21-15,-22 0 0,42 0 0,-20 0 16,20-1-16,1 1 0,20 0 0,-20-21 16,21 21-16,-1-22 0,-20 1 15,105-22-15,-105 43 0,-1-21 16,-21 21-16,1 0 0,-22 21 15,0-22-15,0 22 0,0 0 16,-21-21 172,0 0-173</inkml:trace>
  <inkml:trace contextRef="#ctx0" brushRef="#br1" timeOffset="134207.4">29930 12404 0,'21'0'31,"0"0"-16,0 0-15,0 0 0,22 0 0,-1 0 16,0 0-16,22-21 0,-22 21 0,22 0 16,-22 0-16,21 0 0,-20 0 15,-1 0-15,0 0 0,-20 0 16,-1-22-16,0 22 0,-42 0 31,0 0-31,-1 0 0,-20 0 16,21 0-16,-21 0 0,20-21 15,-20 21-15</inkml:trace>
  <inkml:trace contextRef="#ctx0" brushRef="#br1" timeOffset="134695.32">30057 12361 0,'0'0'0,"-22"22"16,1-22-16,0 21 0,0 0 15,0-21-15,0 21 0,-1 0 16,1-21-16,0 21 0,21 1 0,-21-22 15,0 21-15,21 0 0,-21-21 0,21 21 16,0 0 0,0 0-16,21-21 31,0 0-15,0 0-16,0-21 0,0 21 15,1-21-15,-1 21 0,0 0 16,0 0-16,21-21 0,-20 21 0,20 0 15,-21 0-15,21 0 0,-20 0 16,20 0-16,-21 0 0,0 0 0,22 0 16,-22 0-16,0 0 0,0 21 15,0 0-15,0 0 0,1 1 16,-22-1-16,21 0 0,-21 21 16,0-21-16,0 1 0,0-1 0,0 0 15,-21 21-15,-1-21 0,-20 1 0,21-1 16,-21 0-16,20 0 0,-20-21 15,0 21-15,-1 0 0,22-21 16,-21 0-16,21 22 0,-22-22 16,22 0-16,0 0 0,0 0 0,0 0 15,0 0 1,21-22 0,0 1-16,21 21 15,0-21-15,0 0 0,0 21 16,0-21-16,22 0 0</inkml:trace>
  <inkml:trace contextRef="#ctx0" brushRef="#br1" timeOffset="135510.98">30946 12319 0,'-22'0'31,"1"0"-31,21 21 16,-21-21-16,21 21 0,0 1 15,0-1-15,-21 21 0,21-21 0,-21 0 16,21 22-16,-21-22 0,21 0 0,0 21 16,0 1-16,0-22 0,-22 21 15,22-21-15,0 22 0,0-22 16,0 21-16,0-21 0,0 1 0,22-1 15,-1 0-15,0 0 0,0-21 16,0 21-16,0-21 0,1 0 0,20 0 16,-21 0-16,0 0 0,22 0 15,-22 0-15,21-21 0,-21 0 0,0 21 16,22-21-16,-22-22 0,21 22 16,-21-21-16,1 21 0,-1-22 0,0 22 15,0-21-15,0 0 0,-21-1 16,0 1-16,0 0 0,0-1 0,0 1 15,0 21-15,-21-22 0,0 1 16,0 21-16,0-21 0,-1 20 16,-20 1-16,21 21 0,0 0 15,-22 0-15,22 0 0,-21 0 0,21 0 16,0 21-16,-22 1 0,22-1 0,0 0 16,0 21-16,0-21 0,-1 1 15,1 20-15,0-21 0,21 21 0,0-20 16,0 20-16,0-21 0,0 21 15,0-20-15,0 20 0,0-21 0,0 21 16,0-20-16,0-1 0,21 0 16,0 0-16,1 0 0,-1 0 0,0 1 15,0-22-15,0 21 16,22-21-16,-22 0 0,0 0 0,0 0 16,21 0-16,-20 0 0,-1 0 0,0 0 15,21-21-15,-21 21 0,1-22 16,-1 1-16,0 0 0,0-21 0,0 21 15,0-22-15,1 22 0,-22-21 16,21-1-16,-21 22 0,0-21 16,0 0-16,0-1 0,-21 1 0,-1 21 15,1-22-15,0 22 0,0 0 0,0 0 16,-22 0-16,1 0 16,21 21-16,-21 0 0,-1 0 0,22 0 15,-21 0-15,21 0 0,-1 0 16,1 21-16,-21 0 0,21 0 0,0-21 15,21 21-15,-22 0 0,1 1 16,21-1-16,-21 0 0,21 0 16,0 0-16,0 0 15</inkml:trace>
  <inkml:trace contextRef="#ctx0" brushRef="#br1" timeOffset="137763.66">22818 14817 0,'0'-21'0,"0"-1"16,0 44 15,0-1-15,-22 0-16,22 0 0,-21 0 0,21 22 15,-21-1-15,0 0 0,21 1 16,-21-1-16,0 0 0,-1 1 0,-20-1 15,21 0-15,0 1 0,0-1 0,-1-21 16,1 0-16,-21 0 0,42 1 16,-21-1-16,0-21 0,21-21 31,0-1-15,0 1-16,0 0 0,0 0 15,21-21-15,0 20 0,21 1 16,-21 0-16,22 0 0,-22 0 0,21 0 15,22-1-15,-22 1 0,0 0 16,22 0-16,-22 21 0,22-21 0,-22 0 16,0 21-16,-20-22 0,20 1 15,-21 21-15,0 0 0,0-21 0,-21 0 16,0 0 0,0 0-16,0-1 15,0 1-15,0 0 16,0 0-16,-21 21 15,21-21-15,-21 21 16,0 0 0,21 21-16,0 0 15,-21 0-15,21 0 0,0 22 0,-21-1 16,21-21-16,0 22 0,0-1 16,0 0-16,0 1 0,0-1 15,-22 0-15,22 1 0,-21-1 0,21-21 16,0 0-16,0 22 0,0-22 0,0 0 15,0 0-15,0 0 0,21-21 32,1 0-32,-1 0 0,0-21 15,0 0-15,0 0 0</inkml:trace>
  <inkml:trace contextRef="#ctx0" brushRef="#br1" timeOffset="138000.53">23876 14753 0,'-21'43'31,"0"-22"-31,21 0 0,-22 0 16,22 0-16,-21 22 0,21-22 16,0 21-16,-21 0 0,21-20 0,0 20 15,-21-21-15,21 21 0,0-20 16,0-1-16,0 0 0,0 0 0,0 0 15,0 0-15,0 1 16,0-44 15</inkml:trace>
  <inkml:trace contextRef="#ctx0" brushRef="#br1" timeOffset="138175.42">23516 15134 0,'0'0'0,"-21"0"0,21-21 31,21 21-15,0 0-16,0 0 0,1 0 15,20 0-15,-21 0 0,21 0 16,1 0-16,-1-21 0,0 21 0,1-21 16,-1 21-16,0-21 0,1-1 15,20 22-15</inkml:trace>
  <inkml:trace contextRef="#ctx0" brushRef="#br1" timeOffset="138419.28">24490 14690 0,'0'0'0,"-21"0"32,21 21-32,0 0 15,-22 0-15,22 0 0,0 1 16,0-1-16,0 0 0,0 21 0,0-21 15,0 1-15,0 20 0,0-21 0,-21 21 16,21-20-16,0-1 0,0 21 16,-21-21-16,21 0 0,0 22 0,0-22 15,0 0-15,0 0 16,0 0-16,21-21 0,0 0 0,1 0 16,20 0-16,-21 0 15</inkml:trace>
  <inkml:trace contextRef="#ctx0" brushRef="#br1" timeOffset="138671.14">25231 14880 0,'-22'0'15,"44"0"16,-1-21-15,0 21-16,0 0 16,0 0-16,0 0 0,1 0 15,-44 0 32</inkml:trace>
  <inkml:trace contextRef="#ctx0" brushRef="#br1" timeOffset="138836.04">25061 15050 0,'0'0'0,"-42"42"31,63-42 1,0 0-32,0 0 15,1 0-15,20 0 0,-21 0 0,21-21 16,-20 21-16,20-21 0,0-1 0,1 22 15,-1-21-15</inkml:trace>
  <inkml:trace contextRef="#ctx0" brushRef="#br1" timeOffset="139355.75">25908 14796 0,'0'0'0,"-21"0"0,0 0 0,-1 0 15,22-22 1,22 22 0,-1 0-16,0 0 0,0 0 0,21 0 15,-20 0-15,20 0 0,-21-21 16,21 21-16,-20 0 0,-1 0 0,0 0 16,0 0-16,-21-21 0,-21 21 31,0 0-31,0 0 15,-1 0-15,-20 0 0,0 0 16,21 21-16,-22 0 0,1-21 16,21 22-16,-22-1 0,22 0 0,0-21 15,0 21-15,0-21 0,21 21 16,0 0-16,0 1 16,21-22-16,21 0 0,-21 0 15,1 21-15,20-21 0,-21 0 0,21 0 16,1 0-16,-1 21 0,-21-21 0,22 0 15,-22 0-15,0 21 0,0-21 16,0 0-16,0 21 0,1-21 0,-22 21 16,0 1-16,0-1 15,0 0-15,0 0 0,-22-21 0,1 21 16,0 0-16,0 1 0,0-1 16,0 0-16,-22-21 0,22 21 15,0 0-15,0-21 0,0 0 0,-22 21 16,22-21-16,0 0 0,0 0 15,0 0-15,-22 0 0,22 0 0,-21 0 16,21 0-16,-22 0 0,1 0 0</inkml:trace>
  <inkml:trace contextRef="#ctx0" brushRef="#br1" timeOffset="140047.42">13822 16574 0,'0'0'0,"-21"0"16,-1 21 0,1 0-16,21 0 15,0 21-15,-21-20 0,21 20 16,-21-21-16,21 21 0,-21-20 0,21 20 15,0-21-15,0 21 0,0-20 16,0-1-16,-21 0 0,21 0 0,0 21 16,0-20-1,21-22 1,0 0-16,0-22 16,-21 1-16,21 0 0,0 0 0,1 0 15</inkml:trace>
  <inkml:trace contextRef="#ctx0" brushRef="#br1" timeOffset="140232.32">14055 16404 0,'0'0'0,"0"-21"15,-22 21-15,1-21 16,0 21-16,0 0 0,0 0 16,0 0-16,-1 0 15,22 21 1,22 0-1,-1-21-15,0 0 0,21 0 0,-21 0 16,22 0-16,-1 21 0,0-21 0</inkml:trace>
  <inkml:trace contextRef="#ctx0" brushRef="#br1" timeOffset="140444.19">14457 16743 0,'0'21'0,"0"-42"0,-21 63 0,-1-21 0,22 1 16,-21-22-16,21 21 0,21-21 31,1 0-15,-1 0-16,0-21 0,0-1 16,0 22-16,0 0 0,1 0 0,-1-21 15,0 21 1</inkml:trace>
  <inkml:trace contextRef="#ctx0" brushRef="#br1" timeOffset="140619.57">14414 16933 0,'-42'43'0,"254"-213"0,-445 340 0,296-213 16,-126 107-16,42-64 0,21 21 16,21-21-1,0 0 1,0 0-16,0 0 0,22 0 0,-22-21 15,0 21-15,21-21 0,-20 0 16,-1-1-16,21 1 0,-21 0 0,0 0 16,1 0-16,20 0 0</inkml:trace>
  <inkml:trace contextRef="#ctx0" brushRef="#br1" timeOffset="141134.18">15134 16552 0,'21'0'0,"0"0"16,1 0-16,-1-21 15,0 21-15,0 0 0,0 0 0,0-21 16,22 21-16,-1 0 0,-21-21 16,22 0-16,-1 21 0,0 0 0,-21-21 15,22 21-15,-22 0 0,-21-22 16,21 22-16,-42 0 15,0 0 1,-22 0-16,22 0 0,-21 22 16,0-22-16,-22 21 0,22 0 0,-1-21 15,1 21-15,21 0 0,-21 0 16,20-21-16,-20 22 0,21-1 16,21 0-16,0 0 15,0 0-15,0 0 16,21-21-16,0 0 0,22 0 15,-1 0-15,-21 0 0,21 0 0,1 0 16,-1 0-16,0 22 0,1-22 16,-1 0-16,0 21 0,1 0 0,-22-21 15,0 21-15,21 0 0,-20 0 16,-22 1-16,0-1 0,0 0 0,0 0 16,0 21-16,0-20 0,-22-1 0,1 0 15,-21 0-15,21 0 0,-22 0 16,22 1-16,-21-1 0,0 0 15,20-21-15,-20 21 0,0 0 16,21-21-16,-1 21 0,1-21 0,0 0 16,0 0-16</inkml:trace>
  <inkml:trace contextRef="#ctx0" brushRef="#br1" timeOffset="141857.74">17695 16447 0,'-21'0'16,"42"0"-16,-63 0 0,42-22 0,0 1 16,21 21-1,0-21-15,0 21 0,1 0 16,-1-21-16,21 21 0,-21 0 15,0-21-15,22 21 0,-22 0 0,0-21 16,21 21-16,-20-22 0,-1 22 16,0 0-16,21-21 0,-63 42 31,0-21-15,-21 22-16,20-1 0,-20-21 0,0 21 15,-1-21-15,22 21 0,-21 0 16,0-21-16,20 0 0,1 21 0,0-21 15,21 22 1,0-1 0,21-21-16,0 21 15,1-21-15,-1 21 0,0 0 16,0-21-16,21 21 0,-20-21 0,-1 22 16,0-1-16,21-21 0,-21 21 15,1 0-15,-1 0 0,0 0 0,0 1 16,0-1-16,-21 0 0,21 0 15,-21 0-15,0 0 0,0 1 0,-21-1 16,0 0-16,0 0 0,-21 0 16,-1 0-16,1 1 0,0-1 15,-1-21-15,1 21 0,-22 0 0,22-21 16,0 0-16,21 0 0,-22 0 16,22 0-16,0 0 0,0 0 0,21-21 31,0 0-31,0 0 0,21 21 15,0-22-15,0 1 0,0 0 16,22 0-16,-22 0 0,21 0 0</inkml:trace>
  <inkml:trace contextRef="#ctx0" brushRef="#br1" timeOffset="142255.56">18859 16383 0,'0'0'0,"0"21"32,-21-21-32,0 21 0,0-21 0,0 22 15,0-1-15,-1 0 0,1-21 0,0 21 16,-21 0-16,21 0 0,-22 1 16,22-1-16,-21 0 0,21 0 0,-22 0 15,1-21-15,21 21 0,0 1 16,-22-22-16,22 21 15,0-21-15,42 0 32,21 0-32,-20 0 0,20 0 15,0 0-15,-21 0 0,22 21 16,-1-21-16,0 0 0,1 0 0,-1 0 16,-21 21-16,22-21 0,-22 0 15,21 0-15,-21 21 0,0-21 0,1 0 16,-1 0-16,-21 21 0,21-21 15,0 0-15,0 0 0,0 0 16,1 0 0,-1 0-16,0-21 15,0 21-15,-21-21 0</inkml:trace>
  <inkml:trace contextRef="#ctx0" brushRef="#br1" timeOffset="142483.96">19494 16404 0,'0'0'0,"-21"0"0,-21 0 31,42 21-31,21-21 32,0 0-32,0 0 0,1 0 0,-1 0 15,0 0-15,0 0 0,0 0 16,0 0-16,1 0 0,-1 0 0,0 0 15</inkml:trace>
  <inkml:trace contextRef="#ctx0" brushRef="#br1" timeOffset="142656.12">19346 16595 0,'0'0'0,"-21"21"31,42-21-15,0 0-16,1 0 0,-1 0 16,0 0-16,0 0 0,0 0 15,22 0-15,-22 0 0,0-21 16,0 21-16,21-21 0,-20 21 0,20-22 16</inkml:trace>
  <inkml:trace contextRef="#ctx0" brushRef="#br1" timeOffset="143163.75">20193 16425 0,'42'-21'31,"-21"21"-31,1 0 0,-1-21 0,0 21 16,0 0-16,0-21 15,0 21-15,-42 0 47,-21 0-47,21 0 16,0 0-16,-1 0 0,1 21 16,0-21-16,0 21 0,0 0 15,0-21-15,21 22 0,-22-1 16,1 0-1,21 0-15,0 0 16,21-21 0,1 21-16,-1-21 0,0 22 15,0-22-15,0 0 0,0 21 0,1-21 16,-1 21-16,0-21 0,0 0 16,0 21-16,-21 0 0,0 0 15,0 1-15,0-1 16,-21-21-16,0 21 0,0 0 0,0 0 15,-1 0-15,1 1 0,-21-22 16,21 21-16,0 0 0,-1-21 16,1 21-16,0-21 0,21-21 47,21 21-47</inkml:trace>
  <inkml:trace contextRef="#ctx0" brushRef="#br1" timeOffset="143551.51">20786 16425 0,'0'-21'16,"0"42"-16,0-63 0,0 21 0,0 0 15,21 21 16,0 0-15,-21 21-16,21 0 0,21-21 0,-20 21 16,-1 0-16,0 1 0,0-1 0,21 21 15,-20-21-15,-1 0 0,21 22 16,-21-22-16,0 21 0,22-21 16,-22 22-16,0-1 0,0 0 0,0-20 15,1 20-15,-22 0 0,0 1 16,21-22-16,-21 21 0,0-21 15,0 0-15,0 22 0,0-22 0,0 0 16,0 0-16,0 0 0,0 1 16,21-44 15,-21 1-15,21-21-16,-21 21 0,0 0 15,21-1-15</inkml:trace>
  <inkml:trace contextRef="#ctx0" brushRef="#br1" timeOffset="143875.34">21696 16277 0,'-21'-21'0,"42"42"0,-64-63 16,22 21-16,0 21 0,0 0 0,0-21 15,0 21-15,-1 0 0,1 0 16,21 21-16,-21 0 0,0 0 15,0 0-15,0 0 0,-22 22 0,22-1 16,0 22-16,-21-22 0,-1 21 16,22-20-16,-21 20 0,-1 1 15,1-1-15,0 1 0,-22-1 0,22-20 16,0 20-16,-1-21 0,1 22 16,0-22-16,-1 1 0,1-1 0,0-21 15,-1 21-15,22-20 0,0 20 16,0-21-16,0 0 0,-1-21 0,22 21 15,-21 1-15,21-44 32,21 1-32,1 0 0,20 0 0,-21 0 15</inkml:trace>
  <inkml:trace contextRef="#ctx0" brushRef="#br1" timeOffset="144602.92">26204 15875 0,'0'0'0,"0"-21"0,0 0 0,0 0 0,0-22 16,0 22-16,0 0 16,-21 21 15,21-21-31</inkml:trace>
  <inkml:trace contextRef="#ctx0" brushRef="#br1" timeOffset="152100.26">3238 3704 0,'0'0'0,"-21"0"0,0 0 16,21 21 15,0 1-15,21-22-16,0 21 0,1 0 0,-1-21 16,21 21-16,-21 0 0,22-21 15,-1 21-15,0-21 0,1 22 0,20-1 16,-21-21-16,22 0 0,-22 21 15,22-21-15,-22 0 0,22 0 0,-22 0 16,21 0-16,-20 0 0,20 0 16,1 0-16,-1 0 0,1 0 0,-1 0 15,1 0-15,20 0 0,-20 0 16,21 0-16,-22 0 0,22-21 16,-22 21-16,1 0 0,-1 0 0,1 0 15,-1 0-15,1-21 0,-22 21 16,22 0-16,-1-22 0,-21 22 0,22 0 15,-22 0-15,22-21 0,-22 21 16,22 0-16,-22 0 0,0 0 0,22-21 16,-22 21-16,0 0 0,1 0 0,-1 0 15,-21 0-15,22 0 0,-1 0 16,0 0-16,1-21 0,-1 21 0,0 0 16,22 0-16,-22 0 15,22 0-15,-22 0 0,21 0 0,1 0 16,-1 0-16,1 0 0,-1 0 0,-20 0 15,20 0-15,-20 0 0,-1 0 16,0 0-16,1 0 0,-22 21 0,21-21 16,-21 0-16,0 21 0,22-21 15,-22 21-15,0-21 0,21 22 0,-20-22 16,-1 21-16,21-21 0,-21 21 0,0 0 16,22-21-16,-22 21 0,0 0 15,21 1-15,-20-1 0,-1 0 0,0-21 16,0 21-16,0 0 15,-21 0-15,0 1 0,21-22 0,-21 21 16,0 0-16,22 0 0,-22 0 16,0 0-16,0 1 0,0-1 15,0 0-15,0 0 16,0 0-16,0 0 16,0 1-16,0-1 15,0-42 63,0-1-78,21 1 16,0 21-16,-21-21 16,21 0-16,0 0 0,0 0 15,-21-1-15,22 22 0,-1-21 16,-21 0-16,42 0 0,-21 21 15,0-21-15,1 0 0,-1 21 0,0 0 16,0-22-16,0 22 0,0 0 16,1 0-16,20-21 0,-21 21 0,0 0 15,0 0-15,1 0 0,-1 0 16,0 0-16,0 0 0,21 0 16,-20 0-16,-1 0 0,0 0 15,0 0-15,0 0 0,0 0 16,1 0-16,-1 0 0,0 0 0,0 0 15,0 0-15,0 0 0,1 0 16,-1 0-16,0 0 0,0 21 0,21 1 16,-20-22-16,-1 0 15,0 21-15,0-21 0,0 0 0,0 21 16,1-21-16,-1 0 0,21 21 0,-21-21 16,0 21-16,1-21 0,20 0 15,-21 0-15,0 0 0,0 0 0,1 0 16,-1 0-16,0 0 0,0 0 15,0 0-15,0 0 0,1 0 16,-22-21-16,21 21 0,0-21 0,0 21 16,0-21-16,0 21 0,-21-21 15,22 21-15,-1-22 0,0 1 0,0 21 16,0-21-16,0 0 16,1 21-16,-22-21 0,21 21 0,0-21 15,0 21 1,-21-22-16,0 1 0,21 21 15,0-21 1,-21 0-16,22 0 16,-1 21-16,-21-21 0,21 21 15,-21-22 1,-21 22 93,21 22-109,-21-22 0,-1 21 16,22 0-16,-21-21 0,21 21 0,-21 0 16,0 0-16,21 1 15,-21-1-15,0-21 0,-1 21 16,22 0-16,-21 0 0,0-21 15,0 0-15,21 21 0,-21-21 16,0 22-16,-1-22 0,1 0 16,0 0-1,0 21-15,0-21 0,0 0 16,-1 0-16,1 0 16,0 0-16,21 21 15,-21-21-15,0 0 16,0 0-16,-1 0 15,22-21-15,-21 21 16,21-21-16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23:15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931 7387 0</inkml:trace>
  <inkml:trace contextRef="#ctx0" brushRef="#br0" timeOffset="1260.28">6583 7218 0,'0'-21'16,"-21"21"-1,-1 0 1,1 0-16,0 0 15,0 0 1,0 0-16,0 0 0,-1 0 0,-20 0 16,21 0-16,0 21 0,-22-21 15,1 0-15,21 21 0,-21-21 0,-1 0 16,22 21-16,-21-21 0,-1 0 0,1 0 16,21 21-16,0-21 0,-22 0 15,22 0-15,0 0 0,0 0 16,42 0 46,0 0-62,0 0 16,22 0-16,-22 0 0,21 0 0,1 0 16,-1 0-16,0 0 0,22 0 15,-22-21-15,22 21 0,-1 0 16,22 0-16,-22-21 0,22 21 0,0 0 15,-1 0-15,1 0 0,0 0 16,-1-21-16,1 21 0,-22 0 0,22 0 16,-21 0-16,20 0 0,-20-21 15,20 21-15,-20 0 0,21 0 16,-22 0-16,1 0 0,-22-21 0,21 21 0,-20 0 16,-1 0-16,0 0 0,-20 0 15,-1-22-15,0 22 0,0 0 16,0 0-16,0 0 15,-21-21 1,0 0 62,0 0-78,0 0 16,-21 21-16</inkml:trace>
  <inkml:trace contextRef="#ctx0" brushRef="#br0" timeOffset="1860.13">7937 6837 0,'-21'0'15,"42"0"-15,-42-21 0,0 21 16,0 0 0,21 21 15,0 0-15,21 0-16,0 0 15,0 1-15,1-22 0,-1 21 16,0 0-16,0 0 0,0-21 0,22 21 15,-22 0-15,0 1 0,21-22 0,-21 21 16,22-21-16,-22 21 0,21 0 16,-21-21-16,22 21 0,-22-21 0,21 0 15,-21 0-15,1 21 0,20-21 16,-21 0-16,0 0 0,0 0 16,1 0-16,-22 22 31,-22-22-16,1 21-15,0-21 16,-21 21-16,21 0 0,-1-21 16,-20 21-16,21 0 0,-21 1 0,-1-1 15,1 0-15,0 0 0,-22 21 0,22-20 16,-22-1-16,1 21 0,-1-21 16,22 22-16,-22-22 0,1 0 0,21 0 15,-22 21-15,22-20 0,-1-1 16,22 0-16,-21 0 0,21 0 0,0-21 15,-1 21-15,1 1 0,0-22 16,21 21 0,0-42 31,21-1-47,0 1 0,1 21 15,20-21-15,-21 0 0</inkml:trace>
  <inkml:trace contextRef="#ctx0" brushRef="#br0" timeOffset="3083.48">19664 6816 0,'-21'0'0,"-1"0"15,22-21 17,0-1-17,0 1-15,0 0 16,0 0-16,0 0 15,0 0 1,0 42 47,0 0-63,0 0 15,0 21-15,0-20 0,0-1 0,0 0 16,0 21-16,0-21 0,0 22 15,0-22-15,0 21 0,0 1 0,0-1 16,0 0-16,0 1 0,0-1 16,0 0-16,0 1 0,0-1 0,0 0 15,0-21-15,0 22 0,0-1 16,0-21-16,0 22 0,0-22 16,0 0-16,0 0 0,0 0 0,0 0 15,0 1-15,0-1 16,0-42 31,0-1-32,0 1-15,0 0 0,0 0 16,0 0-16,0-22 0</inkml:trace>
  <inkml:trace contextRef="#ctx0" brushRef="#br0" timeOffset="5324">19643 6731 0,'0'0'15,"0"-21"-15,-22 21 0,-20-21 32,21 21-17,21-21-15,21 21 78,0 0-62,0 0-16,1 0 0,-1 0 16,21 0-16,-21 0 0,0 0 0,22 0 15,-1 0-15,0 0 0,1 0 16,-1 0-16,0 0 0,1 0 16,20 0-16,-20 0 0,20 0 15,-21 0-15,22 0 0,-1 0 0,1 0 16,-1 0-16,1 0 0,21 0 15,-22 0-15,1 0 0,-1-22 0,1 22 16,20 0-16,-20 0 0,20 0 16,1 0-16,0 0 0,-1 0 0,22 0 15,-21 0-15,21 0 0,-22 0 0,1 0 16,21 0-16,-21 0 16,-1 0-16,1 0 0,0 0 0,-1 0 0,1 0 15,0 0-15,-1 0 0,1 0 16,-22 0-16,22 0 0,0 0 15,-22 0-15,1 0 0,-1 0 16,1 0-16,-1 0 0,1 0 0,-1 0 16,1 0-16,-1 0 0,1 0 15,-1 0-15,1 22 0,-1-22 0,1 0 16,-22 0-16,22 0 0,-1 0 16,-21 0-16,22 0 0,-22 0 0,1 0 15,20 0-15,-21 0 0,22 0 0,-22 0 16,22 0-16,-1 0 0,-20 0 15,20 0-15,1 0 0,-1 0 16,1 0-16,-1 0 0,1 0 16,-1 0-16,-21 0 0,22 0 0,-1 0 15,-20 0-15,20 0 0,1 0 16,-22 0-16,22 0 0,-1 0 0,1 0 16,-1 0-16,-21 0 0,22 0 15,-1 0-15,1 0 0,-1 0 0,1 0 16,-1 0-16,1 0 0,-1 0 15,-20 0-15,20 0 0,-20 0 0,-1 0 16,0 0-16,22 0 0,-22 0 16,0 0-16,22 0 0,-22 0 0,1 0 15,20 0-15,-21 0 0,22 0 16,-1 21-16,-20-21 0,20 0 16,-20 0-16,-1 0 0,0 0 0,1 0 15,-1 0-15,-21 0 0,21 0 16,-20 0-16,-1 0 0,0 0 0,0 0 15,0 0-15,0 0 0,1 0 16,-1 0-16,0 0 31,0 0 1,-21 21-1,0 0-16,0 0-15,0 0 16,0 1-16,0-1 16,0 0-16,0 0 0,0 0 0,0 0 15,0 1-15,0-1 0,-21 0 16,21 0-16,0 21 0,0-20 0,-21-1 16,21 21-16,0-21 0,0 22 15,0-1-15,0-21 0,0 21 0,0 1 16,0-1-16,0-21 0,0 22 0,0-22 15,0 21-15,0-21 0,0 22 16,0-22-16,0 0 0,0 21 16,0-21-16,0 1 0,0-1 15,0 0-15,0 0 0,0 0 16,0 0 0,-21-21-1,-1 0 1,1 22-16,0-22 0,0 0 15,0 0-15,0 0 16,-1 0-16,1 0 0,0 0 0,0 0 16,-21 0-16,20 0 0,-20 0 15,0 0-15,-1 0 0,1 0 0,-21 0 16,20 0-16,-20 0 0,-1 0 16,22 0-16,-22 0 0,1 0 15,21 0-15,-22 0 0,1 0 0,-1 0 16,1 0-16,-1 0 0,1 0 0,-1 0 15,1 0-15,-22 0 0,21 0 16,1 0-16,-22-22 0,22 22 0,-1 0 16,1 0-16,-1 0 0,1 0 15,-1-21-15,1 21 0,-1 0 0,1-21 16,-22 21-16,22 0 0,-1 0 0,-21 0 16,22 0-16,-1 0 0,-20-21 15,20 21-15,1 0 0,-64 0 16,63 0-16,-20 0 0,20-21 15,1 21-15,-22 0 0,0 0 16,22 0-16,-22 0 0,0 0 0,22 0 16,-22 0-16,22 0 0,-1 0 15,1 0-15,-1 0 0,1 0 0,-1 0 16,1 0-16,-1 0 0,-20 0 0,-1 0 16,21 0-16,-20 0 0,-1 0 15,0 0-15,1 0 0,-1 0 0,22 0 16,-1 0-16,1 0 0,-1 0 15,1 0-15,20 0 0,-20 0 0,20 0 16,-20 0-16,-1 0 0,1 0 16,-1 0-16,1 0 0,-1 0 15,1 0-15,-1 0 0,1 0 0,-1 0 16,1 0-16,21 0 0,-22 0 0,22 0 16,-1 0-16,-20 0 0,21 0 15,-1 0-15,-20 0 0,20 0 0,1 0 16,-21 0-16,20 0 0,-20 0 15,20 0-15,-20 0 0,21 0 0,-22 0 16,22-21-16,-1 21 0,1 0 16,0 0-16,-1 0 0,22 0 0,-21 0 15,21-22-15,-22 22 0,22 0 16,0 0-16,0 0 0,0 0 16,0 0-16,-1 0 0,1 0 15,0 0-15,0 0 16,0 0-16,0 0 15,-1 0 1,1 0 0,0 0-1,0 0 63,0 0-78,0 0 16,-1 0-16,1 0 16,0 0-16,0 0 0,0 0 15,0 0-15,-1 0 0,1 0 16,0 0-16,0 0 16,0 0-16,0 0 15,-1 0-15,1 0 16,0 0-16,0 0 0,0 0 15,0 0-15,-1 22 0,1-22 16,42 0 15,22-22-31,-22 22 0,21-21 16,22 0-16</inkml:trace>
  <inkml:trace contextRef="#ctx0" brushRef="#br0" timeOffset="6385.79">22119 6689 0,'0'-21'0,"-21"21"15,21-22 1,0 1 15,-21 21-31,21 21 31,0 1-31,0-1 16,0 0-16,0 0 16,-21 0-16,21 0 0,0 1 0,0-1 15,0 0-15,0 21 0,0-21 0,0 1 16,0 20-16,0-21 0,-22 21 16,22 1-16,0-22 0,-21 21 0,21 1 15,0-1-15,0-21 0,0 21 16,0 1-16,0-22 0,0 21 0,0-21 15,0 22-15,0-22 0,0 0 16,0 0-16,0 0 0,0 1 0,0-1 16,0 0-1,0-42 32,0 0-47,0-1 16,0 1-16,21 0 0,1 0 0,-1 0 15</inkml:trace>
  <inkml:trace contextRef="#ctx0" brushRef="#br0" timeOffset="7187.88">24215 6668 0,'0'21'78,"-22"0"-78,22 0 0,-21 0 16,21 0-1,0 1-15,0-1 0,0 0 0,0 21 16,0-21-16,0 1 0,0 20 0,-21-21 15,21 21-15,0-20 0,0 20 16,0 0-16,-21 1 0,21-1 0,0 0 16,0-21-16,0 22 0,0-1 15,0-21-15,0 22 0,0-22 0,0 21 16,0-21-16,0 22 0,0-22 16,0 0-16,0 0 0,0 0 15,0-42 32,21 0-31,0 0-16,0 0 0,1-1 15,20-20-15,-21 21 0</inkml:trace>
  <inkml:trace contextRef="#ctx0" brushRef="#br0" timeOffset="8004.51">25887 6816 0,'-21'0'31,"21"-21"16,0 42 46,0 0-77,0 0-16,0 0 0,0 0 0,0 1 16,0-1-16,0 0 0,0 21 15,0 1-15,0-1 0,0 0 0,0 1 16,0 105 0,0-106-16,0 0 0,0-20 0,0 20 15,0 0-15,0-21 0,0 1 0,0 20 16,0-21-16,0 0 0,0 0 15,0 1-15,0-1 0,0 0 16,21-21 0,-21 21-16,21-21 0,0 0 31,0 0-15,0 0-16,1 0 15,-22-21-15,21 0 16</inkml:trace>
  <inkml:trace contextRef="#ctx0" brushRef="#br0" timeOffset="8760.23">20468 7916 0,'0'22'32,"0"-1"-17,-21 0-15,0 0 0,21 0 0,0 22 16,0-22-16,-21 0 0,21 21 15,0-21-15,0 22 0,0-22 0,0 0 16,21 0-16,0 0 0,21-21 16,1 22-16,-22-22 0,42 0 0,-20 0 15,-1 0-15,21 0 0,-20 0 0,20-22 16,-20 22-16,20-21 0,-21 0 16,1 0-16,-22-21 0,0 20 15,0 1-15,0-21 0,-21 21 16,0-22-16,0 1 0,-21 21 0,0-21 15,0 20-15,0-20 0,0 21 0,-1 0 16,-20 0-16,21 21 0,0 0 16,-22 0-16,22 0 0,-21 0 0,21 0 15,-22 0-15,22 0 0,0 21 16,-21-21-16,21 21 0,-1 0 0,1 0 16,0 0-16,0 1 0,21-1 0,-21 0 15,21 0-15,0 0 0,0 0 16,42 1-16,-21-22 0,22 0 0,-1 21 15</inkml:trace>
  <inkml:trace contextRef="#ctx0" brushRef="#br0" timeOffset="9096.03">22923 7895 0,'0'0'0,"22"-42"31,-22 63 16,0 0-47,0 22 0,0-22 0,0 21 15,0 0-15,0 1 0,0-1 16,0-21-16,0 22 0,0-1 0,0-21 16,0 21-16,0-20 0,0-1 0,0 0 15,0 0-15,0 0 0</inkml:trace>
  <inkml:trace contextRef="#ctx0" brushRef="#br0" timeOffset="9823.62">24659 8001 0,'0'-21'32,"-21"0"-17,21 0 1,21-1 0,0 22-16,0 0 15,1 0-15,20 0 0,-21 0 16,21 0-16,-20 0 0,-1 0 0,21 0 15,-21 0-15,0 0 0,1 0 0,-1 22 16,0-1-16,-21 0 0,0 0 16,0 0-16,0 22 0,0-22 0,0 0 15,0 21-15,-42-21 0,20 1 16,-20-1-16,21 0 0,-21 0 0,-1 0 16,1 0-16,0 1 0,-1-22 0,1 21 15,21-21-15,0 0 16,-1 21-16,1-21 0,0 0 15,42 0 1,0 0 0,1 0-16,-1 0 0,0 0 0,21 0 15,-21 0-15,22-21 0,-22 21 16,21 0-16,1 0 0,-22 0 0,21 0 16,0 0-16,-20 0 0,20 0 15,-21 0-15,0 0 0,0 0 0,22 0 16,-22 0-16,0 0 0,0 0 31,0 0-15,1 0-16,-1 0 15,-21-21-15,21 21 0,0-22 16,21 1-16</inkml:trace>
  <inkml:trace contextRef="#ctx0" brushRef="#br0" timeOffset="10604.07">26755 7916 0,'0'0'0,"0"-21"16,0 0 0,21 21-1,0 0-15,0 0 16,0-21-16,0 21 0,1 0 16,-1 0-16,0 0 0,0 0 15,0 0-15,0 0 16,1 0-16,-1 21 0,-21 0 15,0 0 1,0 1-16,0-1 0,-21 0 16,-1 0-16,-20 0 0,21-21 0,-21 21 15,-1-21-15,22 22 0,-21-22 16,21 0-16,-1 21 0,1-21 0,0 21 16,0-21-16,42 0 46,0 0-46,0 0 16,1 0-16,-1 0 0,21 0 16,-21 0-16,0 0 0,22 0 15,-22 0-15,21 0 0,-21 0 0,22 0 16,-1 21-16,-21-21 0,22 21 16,-22-21-16,0 21 0,0-21 0,0 22 15,0-22-15,1 21 0,-22 0 16,0 0-16,0 0 0,0 0 15,0 1-15,0-1 0,-22 0 0,1-21 16,-21 21-16,21 0 0,-22-21 16,1 0-16,21 21 0,-21-21 15,-1 0-15,1 0 0,21 0 0,-22 0 16,1 0-16,21 0 0,0 0 16,-22 0-16,22 0 0,0 0 0,0 0 15,0 0-15,0 0 16,-1 0 62,1 0-78,0 0 16,0 0-16,21-21 0,-42 21 15,20 0-15</inkml:trace>
  <inkml:trace contextRef="#ctx0" brushRef="#br0" timeOffset="12535.65">20151 7049 0,'0'0'0,"0"-22"16,-22 1-16,1 21 15,0-21 1,0 21-1,0 0-15,0 0 16,-1 0 0,22 21-16,-21 0 0,21 1 0,-21-1 15,21 0-15,0 0 16,-21 21-16,21-20 0,-21 20 0,21-21 16,0 21-16,-21-20 0,21-1 15,0 21-15,0-21 0,0 0 16,0 1-16,0-44 31</inkml:trace>
  <inkml:trace contextRef="#ctx0" brushRef="#br0" timeOffset="13000.39">19918 6964 0,'0'0'0,"0"-21"0,-21-22 31,21 22-31,0 0 16,21 21-1,0 0-15,0 0 0,0 0 16,0 0-16,1 0 0,20 0 0,-21 0 16,0 0-16,0 0 0,1 21 15,-1 0-15,0 1 0,-21-1 0,0 0 16,0 0-16,0 0 15,-21 0-15,0 1 0,-1-1 0,1 0 16,-21 0-16,21 0 0,0 0 16,-1-21-16,1 22 0,0-22 15,0 0-15,0 0 0,0 0 16,21-22 15,21 22-15,-21 22-1,21-1-15,0-21 0,-21 21 16,0 0-16,21 0 0,0 0 0,1 1 16,-22-1-16,21 0 15,-21 0-15,21 0 0,-21 0 16,0 1 0,21-22-16,0 0 15,-21-22 1,21 1-16,1 21 0</inkml:trace>
  <inkml:trace contextRef="#ctx0" brushRef="#br0" timeOffset="13452.13">20362 7154 0,'0'0'16,"0"-42"-1,0 21-15,-21 21 16,0 0-1,0 0-15,0 0 16,-1 0-16,1 0 0,21 21 16,-21 0-16,0-21 0,21 21 15,-21 1-15,21-1 0,0 0 0,-21 0 16,21 0-16,0 0 0,0 1 16,0-1-1,21-21 1,0 0-16,0-21 15,0 21-15,0-22 0,1 1 0,-1 0 16,0 0 0,-21 0-16,21 0 0,-21-1 0,0 1 15,0 0-15,0 42 47,0 0-47,0 1 16,0-1-16,0 0 0,0 0 15,0 0-15,0 0 0,0 1 16,0-1-16,21 0 16,0-21-1,1 0-15,-1 0 0,0-21 16,0 21-16</inkml:trace>
  <inkml:trace contextRef="#ctx0" brushRef="#br0" timeOffset="14080.82">20595 7049 0,'0'0'0,"0"21"31,0 0-15,-21 0-16,21 0 0,0 0 16,-21 1-16,21-1 15,0 0-15,0 0 0,0 0 0,0 0 16,0 1-16,0-1 15,0-42 17,0-1-17,0 1-15,0 0 0,0 0 16,21 0-16,-21 0 0,0-1 16,0 1-16,21 0 0,-21 0 0,21 21 15,0-21-15,1 0 16,-1 21-1,-21 21-15,21 0 16,-21 0-16,0 0 16,0 0-16,0 1 0,0-1 15,0 0-15,0 0 0,0 0 16,0 0-16,0 1 0,0-1 16,21-21-1,0 0 1,-21-21-16,0-1 15,21 1-15,-21 0 0,22 21 16,-22-42-16,0 21 0,0-1 0,21 1 16,0 0-16,0 21 15,-21-21-15,21 0 0,0 21 16,1 0-16,-1 21 16,-21 0-1,0 0-15,0 22 0,0-22 16,0 0-16,0 0 0,0 0 15,0 0-15,0 1 0,0-1 16,0 0-16,21-21 31,0 0-15</inkml:trace>
  <inkml:trace contextRef="#ctx0" brushRef="#br0" timeOffset="14682.05">21040 7197 0,'0'-21'32,"21"-1"-17,0 22 1,-21-21-16,21 21 0,-21-21 16,21 0-1,-42 42 32,21 0-47,-21-21 0,21 21 16,-21 1-16,21-1 15,-21 0-15,21 0 0,0 0 0,0 0 16,-22-21-16,22 22 0,0-1 0,0 0 16,22-21 15,-1 0-31,0 0 15,0 0-15,0-21 0,0 0 16,-21-1-16,22 22 0,-1-21 16,0 0-16,0 0 0,-21 0 15,21 0-15,-21-1 0,21 22 0,-21-21 0,0 0 32,-21 21-17,21 21 1,0 0-1,0 1-15,0-1 0,0 0 16,0 0-16,0 0 16,43 0-1,-43 1-15,0-1 16,0 0-16,-22 0 16,1-21-1,0 0-15,0 0 16,0 0-1,21-21 1,0 0-16,0 0 16,0-1-16,0-20 0,21 21 15</inkml:trace>
  <inkml:trace contextRef="#ctx0" brushRef="#br0" timeOffset="15119.82">21442 6943 0,'0'21'32,"-21"0"-17,21 0-15,0 0 0,0 1 16,0-1-16,0 0 0,0 0 16,0 0-16,0 0 0,-22 1 0,22-1 15,0 0-15,-21 0 0,21 0 16,0 0-16,0 1 0,0-1 0,0 0 15,-21-21-15,21 21 16,0-42 15,0 0-31,0 0 16,0-1-16,0 1 0,0 0 0,0 0 16,21 0-16,0 0 0,1-1 15,-22 1-15,21 0 0,0 21 16,0-21-16,0 21 0,0 0 0,1 0 15,-1 0-15,0 0 0,0 0 16,0 0-16,-21 21 0,21 0 16,-21 0-16,0 1 0,0-1 0,0 0 15,0 0-15,0 0 0,0 0 16,-21 1-16,0-1 0,0 0 0,0 0 16,0 0-16,-1-21 0,1 21 15,0-21-15,-21 0 0,21 22 16,-22-22-16</inkml:trace>
  <inkml:trace contextRef="#ctx0" brushRef="#br0" timeOffset="16535.93">22479 7049 0,'0'0'0,"21"0"15,0 0-15,-21-22 0,21 22 16,1 0-16,-22-21 0,21 21 16,-21-21-16,21 21 15,-21-21-15,0 0 16,-21 21-1,0 0-15,-1 0 0,1 0 16,-21 0-16,0 0 0,20 0 16,-20 21-16,21 0 0,-21-21 15,20 21-15,1-21 0,0 21 0,21 1 16,0-1-16,0 0 16,0 0-16,42 0 0,-20 0 15,-1-21-15,21 22 0,-21-1 0,22 0 16,-22 0-16,0-21 0,0 21 15,0 0-15,0 1 0,-21-1 16,0 0-16,0 0 16,-21-21-16,0 21 0,0-21 15,-21 0-15,-1 21 0,22-21 0,-21 22 16,21-22-16,-22 0 0,22 0 0,0 0 16,0 0-16,0 0 0,21-22 15,0 1 1,0 0-16,0 0 15,0 0-15,21 0 16,0 21-16,-21-22 0,21 1 0</inkml:trace>
  <inkml:trace contextRef="#ctx0" brushRef="#br0" timeOffset="16944.91">22669 7091 0,'0'0'16,"0"21"-1,0 0-15,0 0 16,0 1-16,-21-1 0,21 0 0,-21 0 16,21 0-16,0 22 0,0-22 15,0 0-15,0 0 0,0 0 16,0 0-16,21 1 16,0-22-16,1 0 15,-1 0-15,0 0 0,0 0 16,-21-22-16,21 22 0,0-21 15,1 0-15,-1 0 0,0 0 0,-21 0 16,21-1-16,-21 1 16,21 0-16,-21 0 0,0 0 0,0 0 15,0 42 17,0 0-32,0 0 0,0 0 15,0 0-15,0 1 0,0-1 16,0 0-16,0 0 0,0 0 15,0 0 1,21-21 15,1 0-31,-1-21 16</inkml:trace>
  <inkml:trace contextRef="#ctx0" brushRef="#br0" timeOffset="17359.83">23093 7176 0,'0'0'0,"0"-22"16,21 22 15,0 0-31,0 0 16,0 0-1,-21 22 1,0-1-16,0 0 0,0 0 15,0 0-15,0 0 0,0 1 16,0-1-16,0 0 0,0 0 16,-21 0-16,21 0 0,-21-21 0,21 22 15,0-44 32,21 1-47,-21 0 16,21 0-16,-21 0 0,22 0 0,-22-1 15,21 1-15,-21 0 0,0 0 16,0 0-16,21 0 0,-21-1 16,21 22-16,-21-21 15,21 21 1,-21 21 0,0 1-16,0-1 15</inkml:trace>
  <inkml:trace contextRef="#ctx0" brushRef="#br0" timeOffset="17820.34">23326 7260 0,'0'0'0,"21"0"0,0 0 0,0 0 31,0-21-31,-21 0 16,0 0-16,0 0 16,-21 21 30,0 0-46,21 21 0,0 0 0,-21 0 16,0 0-16,21 0 0,-22-21 16,22 22-16,0-1 0,0 0 0,0 0 15,0 0-15,0 0 16,22-21 0,-1 0-16,0 0 0,0 0 15,0-21-15,0 0 16,1 0-16,-1 21 0,0-21 15,0 0-15,-21-1 0,21 1 0,0 0 16,-21 0-16,22 0 16,-1 21-16,-21 21 31,0 0-31,-21 0 16,21 0-16,0 1 0,0-1 15,0 0-15,0 0 0,0 0 16,0 0-16,0 1 15,21-22 32,-21-22-47,21 1 0,-21 0 16</inkml:trace>
  <inkml:trace contextRef="#ctx0" brushRef="#br0" timeOffset="18267.25">23749 6964 0,'0'21'47,"-21"0"-47,21 0 0,0 1 0,0-1 16,0 21-16,0-21 16,0 0-16,0 1 0,0-1 0,-21 21 15,21-21-15,0 0 0,0 1 0,-22-1 16,22 0-1,0-42 32,0 0-31,0-1-16,0 1 0,0 0 16,0 0-16,0 0 0,0 0 0,22 21 15,-1-22-15,0 1 0,0 21 16,0 0-16,0 0 15,1 0-15,-1 0 16,0 21-16,-21 1 16,21-1-16,-21 0 0,0 0 0,0 0 15,0 0-15,0 1 0,0-1 16,0 0-16,0 0 0,-21-21 16,21 21-16,-21-21 0,0 21 15,-1-21-15,1 0 0,0 22 16,0-22-16,0 0 0,0 0 15,-22 0-15,22 21 0</inkml:trace>
  <inkml:trace contextRef="#ctx0" brushRef="#br0" timeOffset="19868.33">24786 6837 0,'21'0'15,"-21"-21"-15,-21 21 47,0 0-47,0 21 0,0-21 16,-1 21-16,22 0 0,-21 0 0,0 1 16,0-1-16,21 0 0,-21 21 15,21-21-15,0 22 0,0-22 0,-21 21 16,21-21-16,0 1 0,0 20 15,0-21-15,0 0 0,0 0 0,0 1 16,21-1-16,0-21 16,0 0-16,0 0 0,0 0 0,1 0 15,-1 0-15,0 0 0,0-21 0,0 21 16,0-22-16,1 1 0,-1 21 16,-21-21-16,0 0 0,0 0 0,0 0 15,0-1-15,0 1 16,0 0-16,-21 0 15,-1 21-15,1 0 16,0 0 0,21 21 15,0 0-31,21 0 0,-21 1 16,0-1-16,0 0 0,0 0 15,0 0-15,0 0 0,0 1 0,0 20 16,0-21-16,0 0 0,0 22 15,0-22-15,0 0 0,0 0 0,-21 21 16,21-20-16,-21-1 0,21 0 16,0 0-16,0 0 15,-21-21-15,21 21 0,0-42 47,21 0-47,0 0 0,0 0 16</inkml:trace>
  <inkml:trace contextRef="#ctx0" brushRef="#br0" timeOffset="21067.2">25167 7176 0,'0'0'0,"0"-22"0,0 1 16,0 0-16,-21 0 15,0 21 1,0 0-16,-1 0 0,1 0 15,0 21-15,0-21 16,0 21-16,0 22 0,-1-22 0,1 0 16,21 0-16,0 21 0,-21-20 15,21-1-15,0 0 0,0 0 0,0 0 16,0 0-16,0 1 16,21-22-16,0 0 15,1 0-15,-1 0 0,0 0 0,0-22 16,0 1-1,0 0-15,-21 0 0,0 0 0,0 0 16,22-1-16,-22-20 0,0 21 16,21 0-16,-21 0 0,0-1 15,0 44 17,0-1-32,0 0 0,0 0 15,0 0-15,0 0 16,0 1-16,0-1 0,0 0 0,0 0 15,0 0 1,21-21-16,0 0 0,0 0 16,0 0-16,1 0 15,-1-21-15,0 0 16,0 0-16,-21 0 0,0-1 0,0 1 16,21 0-16,-21 0 0,0 0 15,21 0-15,-21-1 0,0 1 0,0 0 16,0 42 15,0 0-31,0 1 16,0-1-16,-21 0 0,21 21 15,0-21-15,0 1 0,-21-1 16,21 0-16,0 0 16,0 0-16,0 0 15,0-42 16,0 0-31,0 0 16,0 0-16,0 0 16,0-1-16,0 1 0,0 0 0,21 0 15,-21 0-15,21 21 16,-21 21 15,0 0-31,22-21 0,-22 21 16,0 0-16,0 1 0,0-1 0,0 0 15,0 0-15,0 0 16,21-21 15,0 0-31,0 0 16,0-21 0,0 21-16,-21-21 0,0 0 0,22 0 15,-22-1-15,0 1 16,21 0-16,-21 0 0,0 0 0,0 0 15,0-1-15,0 1 16,0 42 0,0 1-1,0-1-15,-21 0 0,21 0 16,0 0-16,0 0 0,0 1 16,0-1-16,0 0 0,0 0 15,21-21 16,0-21-15,0 0 0,-21 0-16,0-1 0,21 22 15,-21-21-15,21 21 0,-21-21 16,0 42 15,0 0-15,0 1-16,0-1 0,0 0 15,0 0 1,0-42 15</inkml:trace>
  <inkml:trace contextRef="#ctx0" brushRef="#br0" timeOffset="21468">25717 6985 0,'-21'21'15,"21"0"1,-21 1-16,21-1 0,0 0 16,-21 0-16,21 0 0,0 22 15,0-22-15,0 0 0,0 0 0,0 0 16,0 0-16,0 1 0,-21-1 15,21 0-15,0-42 47,0 0-31,0-1-16,0 1 0,0 0 16,21 0-16,-21 0 0,21 0 0,-21-1 15,21 22-15,-21-21 0,21 21 16,1 0-16,-1 0 15,-21 21-15,0 22 16,0-22-16,0 0 0,0 0 16,-21 22-16,21-22 0,-22 0 0,1 0 15,0 0-15,21 0 0,0 1 16,-21-22-16,0 0 0,21 21 0</inkml:trace>
  <inkml:trace contextRef="#ctx0" brushRef="#br0" timeOffset="22107.62">26162 6964 0,'0'21'16,"0"0"0,-21 0-16,0-21 15,21 22-15,0 20 0,-22-21 0,22 0 16,-21 22-16,0-1 0,21-21 0,0 21 15,0-20-15,-21-1 0,21 0 16,0 0-16,0 0 0,0 0 0,0 1 16,0-1-1,21-42 17,-21-1-32,0 1 0,21-21 15,-21 21-15</inkml:trace>
  <inkml:trace contextRef="#ctx0" brushRef="#br0" timeOffset="22575.92">26120 6985 0,'0'0'0,"21"0"15,0 0 1,0 0 0,0 21-16,0 0 15,1 1-15,-22-1 16,0 0-16,21 0 0,0 21 0,-21-20 15,0-1-15,0 21 0,0-21 16,21 0-16,-21 1 0,0-1 16,0 0-16,0 0 0,0-42 47,21 21-47,-21-21 0,21 0 15,-21-1-15,22-20 0,-22 21 0,21 0 16,0-22-16,-21 22 0,0-21 15,21 21-15,-21 0 0,21-22 0,-21 22 16,21 0-16,-21 0 0,22 21 31,-22 21-31,0 0 0,0 0 16,21 0-16,-21 1 16,0 20-16,0 0 0,0 1 0,0-22 15,0 21-15,0 0 0,0-20 16,0 20-16,0-21 0,0 0 0,0 22 15,0-22-15,0 0 0,0 0 16,0 0 0,21-21-1,-21-21-15,21 21 16,0-21-16</inkml:trace>
  <inkml:trace contextRef="#ctx0" brushRef="#br0" timeOffset="23055.63">26776 7281 0,'0'0'0,"0"-42"15,0 21-15,0 0 16,-21 21 0,-1 0-1,1 21-15,0 0 16,0 0-16,21 0 0,0 1 15,0-1-15,0 0 16,-21-21-16,21 21 0,0 0 0,0 0 16,0 1-16,21-22 31,0 0-15,-21-22-16,21 22 15,-21-21-15,21 0 0,-21 0 16,0 0-16,22 0 0,-22-1 15,21 22-15,-21-21 0,21 21 16,-21 21 0,0 1-16,0-1 15,0 0-15,0 0 0,0 0 16,0 0-16,0 1 16,0-1-16,0 0 0,0 0 15,21-21-15,-21 21 0,21-21 16,0 0-1,1 0-15,-1 0 0,-21-21 16,21 0-16,0 21 0,-21-21 16,21 0-16,0-22 0,-21 22 0,22 0 15</inkml:trace>
  <inkml:trace contextRef="#ctx0" brushRef="#br0" timeOffset="23756.17">27093 7049 0,'0'-22'0,"0"44"0,0-65 15,0 22-15,-21 21 31,0 0-31,21 21 0,-21 0 16,21 1-16,-21 20 0,21-21 16,0 0-16,-22 22 0,22-22 0,0 21 15,0-21-15,0 22 0,0-22 16,0 0-16,0 0 0,0 0 0,0 0 16,0 1-16,0-1 15,0-42 16,0-1-15,22 1-16,-22 0 0,21 21 16,-21-21-16,0 0 0,21 0 15,0 21 1,-21 21 0,0 0-1,0 0-15,0 0 16,0 0-16,21-21 15,-21 22-15,21-22 16,1 0 0,-1 0-1,-21-22-15,0 1 16,21 0-16,-21 0 16,21 0-16,-21 0 0,0-1 15,0 44 16,0-1-15,0 0-16,0 0 16,0 0-16,0 0 15,21-21 32,-21-21-47,0 0 31,21 21-31,1 0 16,-1 0 0,0 0-1,-21-21 48,0 0-63,0 0 0</inkml:trace>
  <inkml:trace contextRef="#ctx0" brushRef="#br0" timeOffset="27949.13">9313 10880 0,'0'0'0,"-21"0"16,21-21-1,-21-1 1,21 1 0,0 0-1,0 42 16,0 0-15,0 1 0,0 20-16,0-21 0,0 0 0,0 22 15,0-22-15,0 21 0,0-21 0,0 22 16,0-1-16,21-21 0,-21 21 16,0-20-16,0-1 0,0 21 0,0-21 15,0 0-15,0 1 0,0-1 16,0 0-16,0-42 31,0 0-15,0-1-16,0 1 0,0 0 15,0 0-15,0 0 0,0 0 16</inkml:trace>
  <inkml:trace contextRef="#ctx0" brushRef="#br0" timeOffset="29004.38">9271 10795 0,'0'0'0,"21"0"31,0 0-15,0 0-16,1 0 15,-1 0-15,0 0 0,0 0 0,21 0 16,1 0-16,-1-21 0,0 21 15,1 0-15,20 0 0,1 0 16,-1-21-16,1 21 0,-1 0 0,22 0 16,-22 0-16,1-21 0,-1 21 0,22 0 15,-21 0-15,-1 0 0,1 0 16,-1 0-16,22-22 0,-22 22 0,22 0 16,0 0-16,-1 0 0,1-21 0,0 21 15,-1 0-15,1 0 0,0 0 16,-1 0-16,-20-21 0,20 21 0,1 0 15,0 0-15,21 0 0,-22 0 16,1 0-16,0-21 0,20 21 16,-20 0-16,-21 0 0,20 0 0,1-21 15,-22 21-15,1-21 0,21 21 0,-22 0 16,22-22-16,-22 22 0,22 0 16,0 0-16,-22 0 0,1 0 0,-1 0 15,1 0-15,-1 0 0,1 0 16,-22 0-16,0 0 0,1 0 0,-1 0 15,0 0-15,-21 0 0,22 0 0,-22-21 16,0 21-16,0 0 0,0 0 16,1 0-16,-1 0 0,0 0 0,0 0 15,0 0 17,0 0 14,1 0-30,-22 21 0,0 1-16,0-1 15,0 0-15,0 0 0,0 0 16,0 0-16,0 1 0,0-1 0,0 0 16,0 0-16,0 0 0,0 0 15,0 1-15,0-1 0,0 0 0,0 0 16,0 0-16,21 0 0,-21 1 15,21-1-15,-21 0 0,21 0 0,0 0 16,-21 0-16,21 1 16,-21 20-1,0-21 1,0 0-16,0 0 16,-21-21-1,0 0-15,21 22 0,-21-22 16,0 21-16,0-21 0,-1 0 15,1 21-15,0-21 0,0 0 0,0 21 16,-22-21-16,22 21 0,-21-21 0,-22 21 16,22-21-16,-21 22 15,-1-22-15,-21 21 0,1-21 0,-22 21 16,21-21-16,-21 21 0,1-21 0,20 0 16,-21 21-16,0-21 0,0 21 15,1-21-15,-1 22 0,-21-22 0,21 0 16,-21 21-16,0-21 0,0 0 0,-21 0 15,0 21-15,-22-21 0,22 0 0,-21 21 16,-1-21-16,1 21 0,0-21 16,-1 21-16,22 1 0,0-22 15,21 21-15,21 0 0,22-21 0,-1 21 16,21 0-16,1-21 0,21 0 0,-1 21 16,1-21-16,21 0 0,0 0 15,-1 0-15,1 0 0,21-21 16,0 0-16,0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29:29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5673 10689 0,'0'21'31,"21"-21"-31</inkml:trace>
  <inkml:trace contextRef="#ctx0" brushRef="#br0" timeOffset="1398.76">17441 7514 0,'0'-21'63,"0"0"-47,-21 21-1,21-21-15,0 0 16,-21 42 31,21 0-47,0 0 0,0 0 15,0 22-15,0-22 0,-21 21 0,21 0 16,0 1-16,0-1 0,0 0 16,0 22-16,-21-22 0,21 22 15,-22-1-15,22 1 0,-21-1 0,21 1 16,0-22-16,0 22 0,0-22 0,-21 0 15,21 1-15,0-22 0,-21 21 16,21-21-16,0 22 0,0-22 0,0 0 16,0 0-16,0 0 15,0-42 1,0 0 0,21 0-16,0 0 0,-21-1 15</inkml:trace>
  <inkml:trace contextRef="#ctx0" brushRef="#br0" timeOffset="3019.22">17441 7662 0,'-21'0'16,"21"-21"-16,-21 21 15,0 0-15,63 0 94,-21 0-94,0 0 0,22 0 16,-1 0-16,0 0 0,1 0 0,-1-21 15,0 21-15,22 0 0,-22 0 16,22 0-16,-22 0 0,22 0 16,20-21-16,-20 21 0,20 0 0,1 0 15,21 0-15,-21-21 0,-1 21 16,1 0-16,21-21 0,-22 21 0,22-22 15,0 22-15,21-21 0,-21 21 16,21-21-16,21 21 0,-21-21 0,0 21 16,0-21-16,0 21 0,21 0 15,-21-21-15,0-1 0,21 22 0,-42 0 16,21 0-16,-21-21 0,0 21 0,0 0 16,21 0-16,-21 0 0,-1-21 15,1 21-15,0 0 0,-21 0 0,21 0 16,-22 0-16,1 0 15,0 0-15,20 0 0,-20 0 0,21 0 16,0 0-16,-22 0 0,22 0 16,-21 0-16,0 0 0,-1 0 0,-20 0 15,-1 0-15,1 0 0,-1 0 0,1 0 16,-1 0-16,1 0 0,-1 0 16,1 0-16,-1 0 0,1 0 0,-1 0 15,1 0-15,-1 0 0,1 0 16,-1 0-16,-20 0 0,20 0 0,-21 0 15,1 0-15,-1 0 0,-21 0 16,22 0-16,-22 0 0,0 0 0,0 0 16,0-21-16,0 21 0,1 0 15,-1 0 1,0 0 0,-21 21 30,0 0-46,0 0 0,0 1 16,0-1-16,0 0 0,21 0 16,-21 21-16,0-20 0,0-1 0,0 21 15,0-21-15,0 22 0,0-22 0,0 21 16,0-21-16,0 22 0,0-1 16,0-21-16,0 21 0,0 1 15,0-1-15,0 0 0,0 1 0,0-1 16,0 0-16,0 1 0,0-1 15,0 0-15,0 1 0,0 20 16,0-42-16,0 22 0,0-22 0,0 0 16,0 21-16,0-20 0,0-1 15,0 0-15,0 0 0,0 0 0,0 0 16,0 1-16,0-1 0,0 0 16,0 0-16,0 0 0,0 0 15,0 1-15,-21-22 0,0 0 0,0 0 16,21 21-16,-22-21 0,1 0 15,0 0-15,0 0 0,0 0 16,0 0-16,-22 0 0,1 0 0,21 0 16,-43 0-16,22 0 0,-22 0 15,1 0-15,-1 0 0,-20-21 0,20-1 16,-20 22-16,-1 0 0,0-21 16,1 21-16,-1 0 0,0-21 0,-21 0 15,1 21-15,-1 0 0,21 0 0,-21-21 16,0 21-16,22 0 0,-22 0 15,21 0-15,1 0 0,20 0 16,-21 0-16,1 0 0,-1 0 0,-21 0 0,22 0 16,-22 0-16,0 0 15,21 0-15,-21 0 0,1 0 0,-1 0 16,0 0-16,21 0 0,-21 0 0,1 0 16,-1 0-16,21 0 0,0 0 15,1 0-15,-1 0 0,0 0 0,1 0 16,20 0-16,-20 0 0,-1 0 15,0 0-15,1 0 0,-1 0 0,-21 0 16,21 0-16,1 0 0,-1 0 0,0 0 16,1 0-16,20 0 0,-20 0 15,20 0-15,1 0 0,-1 0 0,1 0 16,-1 0-16,22 0 0,-22 0 16,1 0-16,-1 0 0,1 0 15,-1 0-15,1 0 0,-1 0 0,1 0 16,20 0-16,-20 0 0,21 0 15,-1 0-15,22 0 0,-21 0 0,-1 0 16,22 0-16,0 0 0,-21 0 0,21 0 16,-1 0-16,1 0 0,-21 0 15,21 0-15,0 0 0,-22 0 0,22 0 16,-21 0-16,-1 0 0,22 0 0,-21 0 16,0 0-16,20 0 15,-20 0-15,21 0 0,0 0 0,0 0 0,-22 0 16,22 0-16,0 0 15,0 0-15,0 0 16,63 0 31,-21-21-47,0-1 16,22 22-16,-1-21 0,0 0 0</inkml:trace>
  <inkml:trace contextRef="#ctx0" brushRef="#br0" timeOffset="3475.48">18817 7599 0,'0'0'0,"0"-21"16,0 0-1,-21 42 17,21 0-32,-21-21 0,21 42 15,0-21-15,0 1 16,0 20-16,0 0 0,0 1 0,0 20 15,0 1-15,0-1 0,0 1 0,0-1 16,0 22-16,0-22 0,0 1 16,0-1-16,0-20 0,0 20 0,0-21 15,0 22-15,0-22 0,21 1 16,-21-1-16,0 0 0,0-21 0,21 1 16,-21 20-16,0-21 0,0 0 15,0-42 16,21 0-15,-21 0-16,21 0 0,-21-22 16,22 1-16,-1 0 0,0-1 0,0 1 15</inkml:trace>
  <inkml:trace contextRef="#ctx0" brushRef="#br0" timeOffset="3916.25">20320 7514 0,'0'0'0,"0"-21"0,0 0 0,0 0 15,0 0 1,0 42 15,0 0-31,0 0 16,0 0-16,0 0 0,0 22 0,0-1 15,0 0-15,0 1 0,0 20 16,21-20-16,-21 20 0,21 1 0,-21 20 16,0-20-16,21-1 0,1 1 15,-22-1-15,0-20 0,21 20 16,0-21-16,-21 1 0,0-1 0,21 0 15,0-20-15,-21 20 0,21-21 16,-21 0-16,0 0 0,22 1 0,-22-1 16,21-21-16,-21 21 0,21-21 31,0 0-31,0-21 0,0 21 0,1-21 16,-1-1-16,0 1 0,0-21 15,0 21-15,22-22 0,-1 1 16,0 0-16</inkml:trace>
  <inkml:trace contextRef="#ctx0" brushRef="#br0" timeOffset="4399.41">22246 7430 0,'0'0'0,"0"-22"16,0 44 15,0-1-16,0 0-15,0 0 0,21 0 0,-21 0 16,0 22-16,0-22 0,0 21 16,0 1-16,0-1 0,0 0 0,0 22 15,0-1-15,21 1 0,-21-1 16,0 1-16,0-1 0,0-20 0,0 20 16,22-21-16,-22 1 0,0-1 15,0 0-15,0-20 0,0 20 16,0-21-16,0 0 0,0 0 0,0 1 15,0-1-15,0 0 0,0 0 16,0-42 31,0 0-31,0 0-16,-22 21 0,1-22 15</inkml:trace>
  <inkml:trace contextRef="#ctx0" brushRef="#br0" timeOffset="6911.48">17822 9208 0,'0'-22'0,"0"1"16,21 21-16,1-21 15,-22 0 1,-22 21 31,1 21-31,0-21-16,21 21 15,-21 0-15,0 1 0,0-1 16,21 0-16,-22 0 15,22 0-15,-21-21 0,21 21 16,-21 1-16,21-1 0,0 0 16,0 0-16,0 0 31,0 0 16,0 1-32,0-1-15,0 0 16,0 0-16,21 0 16,-21 0-16,21 1 15,-21-1-15,0 0 16,22 0-16,-1-21 0,-21 21 0,21-21 16,0 0-16,0 0 0,0 0 15,1 0-15,-1 0 0,0 0 16,0 0-16,21-21 0,-20 0 0,20 21 15,-21-21-15,21 0 0,1-1 16,-22 1-16,21-21 0,-21 21 0,22 0 16,-22-22-16,0 22 0,0 0 0,-21-21 15,0 20-15,0-20 0,0 21 16,-21-21-16,0 20 0,0 1 0,0 0 16,-22 0-16,22 0 0,-21 0 15,-1 21-15,22 0 0,-21 0 16,21 0-16,-22 0 0,22 0 0,-21 0 15,21 21-15,0 0 0,-1 0 16,-20 0-16,21 0 0,0 1 0,0-1 16,-1 0-16,1 21 0,0-21 0,21 1 15,0-1-15,0 0 0,0 0 16,0 0-16,0 0 0,0 1 0,21-1 16,0-21-16,1 0 0,20 0 0,-21 0 15,21 0-15,1 0 0</inkml:trace>
  <inkml:trace contextRef="#ctx0" brushRef="#br0" timeOffset="7223.3">19791 9059 0,'0'0'0,"0"-21"32,0 42-17,-21 1-15,21-1 0,-22-21 16,22 42-16,-21-21 0,21 0 0,0 1 16,0 20-16,0-21 0,-21 0 15,21 0-15,0 1 0,-21-1 0,21 0 16,0 0-16,0 0 0,0 0 0,0 1 15,0-1-15,21-21 32,0 0-32,0 0 0</inkml:trace>
  <inkml:trace contextRef="#ctx0" brushRef="#br0" timeOffset="7854.94">21251 8996 0,'0'-21'31,"0"0"-31,0-1 16,21 22-16,1 0 0,-1 0 0,0-21 15,0 21-15,0 0 0,0 0 16,1 0-16,-1 0 0,0 0 0,0 0 15,0 0-15,0 21 0,1 1 0,-1-1 16,0 0-16,-21 0 16,0 0-16,0 22 0,0-22 0,0 21 0,0-21 15,0 0-15,0 22 16,-21-22-16,0 0 0,-1 0 0,-20 0 16,21 1-16,-21-1 0,-1 0 0,22 0 15,-21-21-15,21 21 0,-1 0 16,1-21-16,0 0 0,0 22 0,0-22 15,42 0 17,21 0-32,-21 0 15,1 0-15,-1 0 0,0 0 16,21 0-16,-21 0 0,1-22 0,20 22 16,-21 0-16,0 0 0,22 0 15,-22-21-15,21 21 0,-21 0 0,0 0 16,22 0-16,-22-21 0,0 21 0,0 0 15,0 0-15,1 0 0,20 0 16,-21-21-16,0 21 0,0-21 0,1 21 16,-1 0-16,0-21 15,0 21-15</inkml:trace>
  <inkml:trace contextRef="#ctx0" brushRef="#br0" timeOffset="8507.32">23347 9059 0,'0'0'0,"0"-21"15,0 0 1,0 0-1,0 0-15,21 21 16,0-21-16,0 21 0,0 0 0,1 0 16,-1 0-16,0 0 15,21 0-15,-21 0 0,1 0 0,-1 0 16,21 0-16,-21 0 0,-21 21 16,21 0-16,-21 0 0,0 0 0,0 0 15,0 1-15,0-1 0,0 0 0,-21 0 16,0 0-16,-21 0 0,21 1 15,-1-1-15,-20 0 0,21-21 0,-21 21 16,20 0-16,1-21 0,0 0 0,0 21 16,0-21-16,0 0 15,42 0 32,0 0-47,0 0 0,0 0 0,0-21 16,1 21-16,-1-21 0,0 21 0,21 0 15,-21 0-15,22-21 0,-1 21 16,0 0-16,1 0 0,-1 0 0,0 0 16,1 0-16,-1 0 0,0 21 15,-20 0-15,-1 0 0,0-21 0,-21 22 16,0-1-16,0 0 0,0 0 16,-21 0-16,0 0 0,-1 1 15,1-22-15,-21 21 0,0 0 0,-1-21 16,1 21-16,0-21 0,-1 0 0,-20 0 15,20 0-15,1 0 16,0 0-16,21 21 0,-22-21 0,22 0 16,0 0-16,0 0 0,0 0 0,-1 0 15,1 0-15,0 0 0,0 0 16,0 0-16,21-21 0,-21 21 0,-1-21 16</inkml:trace>
  <inkml:trace contextRef="#ctx0" brushRef="#br1" timeOffset="13707.13">7408 8678 0,'-21'0'16,"0"0"-16,0-21 0,0 21 0,-1 0 15,1 0-15,0-21 0,-21 21 16,21 0-16,-1 0 0,-20 0 0,21 0 16,0 0-16,-22 0 0,22 0 0,0 0 15,42 0 1,0 0-1,1 0-15,20 0 0,0 0 16,1 0-16,20 0 0,-21 0 0,22 0 16,-1 0-16,1 0 0,21 0 15,-22 0-15,1 0 0,20 0 0,-20 0 16,-1 0-16,1 0 0,-22 0 16,0 0-16,1 0 0,-1 0 0,-21 0 15,0 0-15,-42 0 31,0 0-31,0 0 0,-21-21 16,20 21-16,1-21 0</inkml:trace>
  <inkml:trace contextRef="#ctx0" brushRef="#br1" timeOffset="14014.95">7789 8509 0,'21'0'62,"1"0"-62,-22 21 16,21-21-16,-21 21 0,21-21 16,-21 22-16,0-1 15,0 0-15,0 0 16,-21 0-16,0-21 0,-1 21 15,-20 1-15,21-1 0,-21 0 16,-1 0-16,1 21 0,0-20 0,-1-1 16,1 21-16,0-21 0,-1 0 0,1 22 15,21-22-15,-22 0 0,43 0 16,-21 0-16,21 1 0</inkml:trace>
  <inkml:trace contextRef="#ctx0" brushRef="#br1" timeOffset="15032.37">18013 7874 0,'0'21'47,"-21"-21"-47,21 21 0,-22 1 16,22-1-16,0 0 0,0 21 0,-21-21 15,0 1-15,21 20 0,-21-21 16,0 21-16,21-20 0,-21 20 15,-1-21-15,22 0 0,-21 22 0,0-22 16,21 0-16,-21 0 0,21 0 16,0 0-16,0 1 15,-21-22-15,42 0 32,0 0-32,-21-22 15,21 1-15,0 0 0</inkml:trace>
  <inkml:trace contextRef="#ctx0" brushRef="#br1" timeOffset="15375.17">17992 7916 0,'0'0'0,"21"-21"31,-21 0-31,21 21 16,0 0-16,0 0 15,-21 21 1,21 0-16,-21 1 0,22 20 0,-22-21 16,0 21-16,0-20 0,0 20 0,0-21 15,0 21-15,0 1 0,0-22 16,0 21-16,0-21 0,0 22 0,0-22 16,0 0-16,0 21 15,0-20-15,0-1 0,0 0 0,0 0 16,0 0-16,0 0 0,-22-21 15,22 22-15,0-44 47,0 1-47,0 0 16,0 0-16</inkml:trace>
  <inkml:trace contextRef="#ctx0" brushRef="#br1" timeOffset="15647.02">17928 8255 0,'21'0'47,"0"0"-47,1 0 0,-1 0 0,0 0 16,0 0-16,0 0 0,0 0 0,1 0 15,-1 0-15,0 0 0,0 0 16,0 0-16,-42 0 63,0 0-63,0 0 15</inkml:trace>
  <inkml:trace contextRef="#ctx0" brushRef="#br1" timeOffset="16727.32">7514 10372 0,'0'0'0,"-21"0"16,-21 21-16,20-21 0,-20 0 0,21 0 16,0 0-16,0 21 0,-1-21 15,44 0 16,-1 0-31,0 0 0,21 0 16,22 0-16,-22 0 0,43 0 0,-22 0 16,22 0-16,0 0 0,-1 0 15,1 0-15,0 0 0,-1-21 16,1 21-16,-22 0 0,22 0 0,-21 0 16,-1-21-16,1 21 0,-1 0 0,-21 0 15,1 0-15,-1 0 0,0 0 16,-20 0-16,-1 0 0,-21-21 31,-21 21-31,-1 0 16,1-22-16,0 22 0,0 0 0,0-21 15</inkml:trace>
  <inkml:trace contextRef="#ctx0" brushRef="#br1" timeOffset="17066.8">8424 10139 0,'21'0'31,"1"21"-31,-1-21 16,0 0-16,0 0 0,0 21 0,22-21 15,-22 0-15,0 0 0,21 21 16,-21-21-16,22 22 0,-22-22 15,0 0-15,0 21 0,0-21 0,1 0 16,-1 21-16,-21 0 0,0 0 16,0 0-16,0 1 15,-21-1-15,-22 0 0,22 0 0,-21 0 16,-1 0-16,1 1 0,0 20 0,-1-21 16,1 0-16,-21 22 0,20-22 15,1 0-15,0 0 0,-1 21 0,1-20 16,0-1-16,20 0 0,1 0 0,0-21 15,21 21-15</inkml:trace>
  <inkml:trace contextRef="#ctx0" brushRef="#br1" timeOffset="18183.46">19812 8022 0,'21'0'0,"-21"-21"15,21 0 1,-21 0-16,0 0 15,0-1-15,0 1 16,0 0 0,-21 21-16,0-21 15,0 21-15,0 0 0,-22 0 0,22 0 16,0 0-16,-21 0 0,20 0 16,-20 0-16,21 0 0,-21 21 0,20 0 15,-20-21-15,0 43 0,21-22 0,-22 0 16,22 21-16,0-21 15,-21 22-15,20-1 0,1-21 0,21 22 16,0-22-16,0 21 0,0-21 0,0 22 16,0-22-16,0 0 0,0 0 15,21 0-15,1 0 0,-1 1 0,0-1 16,21-21-16,-21 21 0,22-21 0,-1 0 16,0 0-16,1 0 0,-1 0 15,0 0-15,1 0 0,-1 0 0,0 0 16,-20 0-16,20 0 0,-21 0 15,21 0-15,-20-21 0,-1 21 0,0 0 16,-21-21-16,0-1 0,21 22 0,0 0 16,-21-21-1,-21 21 48,0 21-48,0-21-15</inkml:trace>
  <inkml:trace contextRef="#ctx0" brushRef="#br1" timeOffset="19395.68">7599 9504 0,'0'0'16,"-43"0"-16,22 0 0,0 0 0,0 0 16,0 0-16,42 0 31,0 0-31,21 0 16,1 0-16,20 0 0,1 0 0,-1 0 15,22 21-15,0-21 0,-22 0 0,1 0 16,20 0-16,-20 0 0,-22 0 15,22 0-15,-22 0 0,-21 0 0,21 0 16,-20 0-16,-1 0 0,0 0 16,-42 0 15,0 0-31,-1-21 16,1 21-16,0-21 0,0 21 0</inkml:trace>
  <inkml:trace contextRef="#ctx0" brushRef="#br1" timeOffset="19659.53">8128 9377 0,'0'0'0,"-21"0"31,42 0-31,0 0 16,0 0-16,0 0 0,22 0 0,-1 0 16,-21 0-16,22 0 0,-1 21 15,0-21-15,1 21 0,-22-21 0,21 21 16,-21-21-16,0 22 0,1-1 15,-1 0-15,-21 0 0,0 0 0,0 0 16,-21 22-16,-1-22 0,-20 0 0,0 21 16,-22 1-16,22-22 15,-22 21-15,1-21 0,-22 22 0,22-22 16,20 21-16,-20-21 0,42 1 0,-22-1 16,43 0-16,0 0 0,0 0 15,43-21-15,-22 0 0</inkml:trace>
  <inkml:trace contextRef="#ctx0" brushRef="#br1" timeOffset="20539.11">21653 7832 0,'0'0'0,"-21"0"16,21-21-16,-21 21 0,0 0 16,21-22-16,-21 22 15,0 0 1,-1 22 0,22-1-1,-21 0-15,21 21 0,-21-21 0,21 22 16,0-1-16,0 0 0,-21 1 15,21-1-15,-21 0 0,0 1 16,21-1-16,0-21 0,0 22 0,-22-22 16,22 0-16,0 0 0,-21 0 15,21 0-15,0 1 0,0-1 0,0 0 16,0-42 15,0 0-31,21 21 0,1-22 16</inkml:trace>
  <inkml:trace contextRef="#ctx0" brushRef="#br1" timeOffset="21082.8">21463 7916 0,'-21'-21'0,"42"42"0,-42-63 0,0 42 0,21-21 16,0 0-16,0 0 15,21-1 1,0 22-16,21 0 15,-21 0-15,22 0 0,-1 0 16,0 0-16,1 0 0,-1 0 0,0 0 16,1 0-16,-22 22 0,21-1 0,-21 0 15,1 0-15,-1 0 16,-21 22-16,0-22 0,0 21 0,0 0 16,-21-20-16,-1 20 0,-20-21 15,0 21-15,-1-20 0,-20-1 0,21 0 16,-22 0-16,22-21 0,-1 21 0,1-21 15,0 0-15,21 21 0,-1-21 16,1 0-16,0 0 0,21-21 16,21 21-1,22-21-15,-22 21 16,21 0-16,-21-21 0,22 21 0,-1 0 16,0 0-16,1 0 0,-1 0 15,-21 0-15,21 0 0,1 0 16,-1 0-16,0 0 0,-20 0 0,20 21 15,-21-21-15,0 21 0,0 0 16,-21 1-16,0-1 0,0 0 0,0 0 16,0 0-16,0 0 0,-21 1 0,-21-1 15,21 0-15,-22-21 0,1 21 16,0 0-16,-22 0 0,22 1 0,-22-22 16,22 21-16,0-21 0,-1 21 15,1-21-15,0 0 0,-1 0 0,1 21 16,21-21-16,0 0 0,-22 0 0,22 0 15,0 0-15,0 0 0,-21 0 16,20 0-16,1 0 16</inkml:trace>
  <inkml:trace contextRef="#ctx0" brushRef="#br1" timeOffset="21988.29">7683 11007 0,'0'0'16,"-21"0"-16,0 0 0,0 0 16,42 0-1,0 0 1,22 0-16,-1 21 0,0-21 0,22 0 16,-1 0-16,1 0 0,20 0 0,-20 0 15,-1 0-15,22 0 0,-21 0 16,-1 0-16,22 0 0,-22 0 0,1 0 15,-22 0-15,22 0 0,-22 0 16,-21 0-16,0 0 0,0 0 16,-42 0-1,0 0-15</inkml:trace>
  <inkml:trace contextRef="#ctx0" brushRef="#br1" timeOffset="22207.17">8361 10986 0,'21'0'16,"0"0"-16,21 0 0,-20 0 0,20 0 15,-21 0-15,21 0 16,1 0-16,-1 0 0,-21 0 0,22 0 16,-22 21-16,0-21 0,-21 21 0,0 0 15,0 0-15,0 0 0,-21 1 0,-22-1 16,22 21-16,-42-21 0,20 22 15,1-1-15,-21-21 0,-1 21 0,22-20 16,-22 20-16,1-21 0,20 0 0</inkml:trace>
  <inkml:trace contextRef="#ctx0" brushRef="#br1" timeOffset="23466.86">23368 7916 0,'0'0'0,"0"-21"16,-21 0-16,21 0 16,0 0-16,-21 21 15,-1 21 1,22 0-1,0 0-15,0 0 0,0 1 16,0 20-16,0-21 0,0 21 16,0 1-16,0-1 0,0 0 0,0 1 0,0-22 15,0 21-15,0 1 0,0-22 16,0 21-16,0-21 0,0 0 0,0 1 16,0-1-16,0 0 0,0 0 31,0-42 0,0 0-15,0 0-16,0-1 0</inkml:trace>
  <inkml:trace contextRef="#ctx0" brushRef="#br1" timeOffset="23818.93">23177 7959 0,'-21'-21'0,"42"42"0,-42-64 0,0 22 15,21 0 1,0 0-16,21 21 16,0 0-16,1 0 15,-1 0-15,21 0 0,0 0 16,1 0-16,-22 0 0,21 0 0,22 21 16,-22 0-16,0 0 0,1 1 15,-1-1-15,0 21 0,1-21 0,-1 22 16,-21-22-16,22 21 0,-22 0 0,0 1 15,-21-22-15,0 21 0,0 1 16,0-22-16,-21 0 0,-22 21 0,1-21 16,21 1-16,-43-1 0,22 0 0,0 0 15,-1 0-15,-20 0 0,21 1 16,-1-22-16,22 21 0,-21 0 16,21-21-16,-22 0 0,22 21 0,0-21 15,0 0-15,0 0 0,-1 0 16,1 0-16,0 0 0,0 0 0,0 0 15,0 0-15,-1 0 0,1 0 0,-21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31:24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1524 0,'0'0'0,"0"-21"0,-21 0 15,21 0-15,-22-1 16,22 1 0,-21 21-16,21 21 31,0 1-31,0-1 15,0 0-15,0 21 0,0 1 16,0-1-16,0 21 0,0 1 0,0-1 16,0 1-16,0-1 15,0 1-15,0-1 0,0 1 0,0-1 16,0 1-16,0-22 0,0 22 16,0-1-16,0-20 0,0-1 0,0 0 15,0 1-15,0-22 0,0 0 16,0 0-16,0 0 0,0 0 0,-21-21 31,21-21-31,0 0 16,0 0-16,0-21 0,0 20 15,0-20-15</inkml:trace>
  <inkml:trace contextRef="#ctx0" brushRef="#br0" timeOffset="536.69">1672 1503 0,'0'0'16,"0"-21"-16,0 0 0,0-1 15,0 1-15,21 0 0,0 21 16,1-21-16,20 21 0,-21-21 16,21 0-16,1 21 0,-1 0 15,0 0-15,22 0 0,-22 0 0,43 0 16,-22 0-16,1 0 0,21 21 16,-22 0-16,22 0 0,-22 0 0,1 22 15,-1-22-15,-20 21 0,20 22 16,-21-22-16,1 21 0,-1 1 0,-21-22 15,0 22-15,1-1 0,-1 1 16,-21-1-16,0-20 0,0 20 0,0 1 16,0-1-16,-21 1 0,-22-1 15,22-21-15,-42 22 0,20-1 16,-41-20-16,20-1 0,-21 0 0,1 1 16,-1-1-16,0 0 0,1-20 15,-1-1-15,0 21 0,22-21 0,-22-21 16,22 21-16,-22 1 0,22-22 15,-1 0-15,22 0 0,-22 0 0,22 0 16,0 0-16,-1 0 0,1-22 16,21 1-16,0 21 0,-1-21 0,22 0 15,0 0-15,0 0 16,0-1-16,0 1 0,22 0 16,-1 0-16,0 0 0</inkml:trace>
  <inkml:trace contextRef="#ctx0" brushRef="#br0" timeOffset="1256.28">2900 2286 0,'0'-21'0,"0"0"16,0 0-16,21 21 0,-21-22 16,21 22-16,-21-21 0,21 0 15,-21 0-15,21 21 0,1-21 16,-1 21-16,0-21 15,0 21 1,0 0-16,0 0 0,-21 21 0,22 0 16,-1 0-16,0 0 0,0 0 15,0 22-15,-21-22 0,21 21 0,1 1 16,-22-1-16,0 0 0,0-21 16,0 22-16,0-1 0,0 0 15,0 1-15,0-22 0,0 0 16,-22 21-16,22-20 0,-21-22 0,21 21 15,-21-21-15,0 0 16,0 0 0,21-21-16,0-1 0,0 1 15,0-21-15,0 21 0,0-22 16,0 1-16,0 21 0,0-21 0,0-1 16,0 1-16,0 0 0,0-1 15,0 1-15,0 0 0,0 20 16,21-20-16,0 21 0,0 0 0,0 0 15,1-1-15,-1 1 0,0 0 0,0 21 16,0 0-16,0 0 16,1 0-16,-1 0 0,0 0 15,0 21-15,0 0 0</inkml:trace>
  <inkml:trace contextRef="#ctx0" brushRef="#br0" timeOffset="1916.92">3979 2413 0,'0'0'0,"43"-63"16,-43 41-16,0 1 15,0 0-15,21 0 16,-21 0-16,0 0 0,0-1 15,0 1-15,-21 0 16,21 0-16,-22 0 0,1 21 0,0-21 16,0 21-16,0 0 0,0 0 15,-1 0-15,-20 0 0,21 0 0,0 0 16,-22 21-16,22-21 0,-21 21 16,21 21-16,0-21 0,-22 1 15,22 20-15,0 0 0,0-21 0,0 43 16,21-22-16,0 1 0,-22-1 15,22 0-15,0 1 0,0-1 0,0 0 16,0-21-16,0 22 0,0-22 16,0 0-16,0 0 0,22-21 15,-1 0-15,0 0 16,0 0-16,0 0 0,22-21 0,-22 0 16,21 0-16,0 0 0,-20-22 0,20 22 15,-21-21-15,21-1 0,-20 1 16,20 0-16,-21-1 0,0 1 15,0 0-15,1 21 0,-1-22 16,0 22-16,0-21 0,-21 21 0,0-1 16,0 1-16,0 0 15,0 42 1,0 0-16,0 1 16,-21-1-16,21 21 0,-21-21 15,21 22-15,0-22 0,-21 21 0,21 0 16,0 1-16,0-22 0,0 21 15,0-21-15,0 22 0,0-22 0,0 0 16,0 0-16,0 0 0,21 1 16,-21-1-16,21-21 0,-21 21 15,21-21-15,0 0 0,0 0 16,1 0-16,-1 0 0,-21-21 16,21 21-16,0-21 0,0-1 0,0 1 15</inkml:trace>
  <inkml:trace contextRef="#ctx0" brushRef="#br0" timeOffset="2612.52">4551 2180 0,'0'0'0,"0"-21"0,-21 21 16,-1 0 0,1 0-16,21 21 15,-21-21-15,0 21 0,21 1 16,-21-1-16,21 0 0,0 21 15,0-21-15,-21 22 0,21-22 0,0 21 16,-22 1-16,22-22 0,0 21 16,0-21-16,0 22 0,0-22 0,0 0 15,0 0-15,0 0 0,0 0 16,22-21 0,-1 0-16,0 0 15,0-21-15,0 0 0,0 0 16,1 0-16,-1 0 0,0-22 0,0 1 15,0 21-15,0-22 0,22 1 16,-22 0-16,21 21 0,-21-22 16,1 22-16,-1 0 0,0 0 0,0 0 15,0 21 1,-21 21 0,0 0-16,0 21 0,0-21 15,0 1-15,0 20 0,0-21 16,0 21-16,0-20 0,0 20 0,0-21 15,0 21-15,0-20 0,0-1 16,0 0-16,0 21 0,21-21 16,1 1-16,-1-22 0,0 0 15,0 0-15,0 0 0,22 0 16,-22 0-16,21 0 0,0-22 0,-20 22 16,20-21-16,-21 0 0,21-21 15,-20 21-15,20-1 0,-21-20 0,0 0 16,0-1-16,1 1 0,-1 0 15,-21-1-15,0 1 0,0 0 0,0-1 16,-21 1-16,-1 21 0,1-21 0,0 20 16,0 1-16,-21 0 0,20 0 15,1 21-15,-21 0 0,21 0 0,0 0 16,-1 0-16,1 0 16,-21 0-16,21 21 0,0 0 0,-1 0 0,1 1 15,21-1-15,-21 0 16,21 0-16,-21 0 0,21 0 0,0 1 15,0-1-15,21 0 0,0-21 16,0 0-16,1 0 0,-1 0 16,21 0-16,-21 0 0</inkml:trace>
  <inkml:trace contextRef="#ctx0" brushRef="#br0" timeOffset="3253.08">6054 1291 0,'0'-21'16,"0"42"-16,0-63 0,0 21 0,0 0 15,-22 21-15,1 0 0,0 0 16,0 0-16,0 21 16,0 0-16,-1 21 0,1-21 0,0 22 15,0-1-15,0 0 0,21 22 0,-21-22 16,-1 22-16,1 20 0,0-20 15,0-1-15,0 1 0,0-1 0,21 1 16,-22-1-16,1 1 16,21-22-16,0 22 0,0-22 0,-21 22 15,21-22-15,0 0 0,0-21 16,0 22-16,0-22 0,0 0 0,0 0 16,0 0-16,21-21 31,-21-21-31,21 0 15,-21 0-15,22-21 0,-22 20 16,0-20-16,0 21 0,21-21 0,0-1 16,0 1-16,-21 0 0,21 20 0,0-20 15,1 0-15,-1 21 0,21-22 16,-21 22-16,0 0 0,22 0 16,-22 21-16,21 0 0,-21 0 15,22 0-15,-1 0 0,-21 0 0,22 21 16,-22 0-16,0 0 0,21 0 15,-21 22-15,1-22 0,-1 0 0,0 21 16,-21-20-16,0 20 0,0 0 0,0-21 16,0 22-16,-21-22 0,0 21 15,-22-21-15,22 1 0,-21 20 0,-1-21 16,1 0-16,0 0 0,-1-21 16,1 22-16,0-1 0,-1-21 0,1 0 15,21 0-15,-21 0 0,20 0 0,-20 0 16,21 0-16,0 0 15,21-21-15,-21 21 0,21-22 16,0 1-16,0 0 16,21 0-16,0 21 0,0-21 15,0 0-15,0-1 0</inkml:trace>
  <inkml:trace contextRef="#ctx0" brushRef="#br0" timeOffset="3828.92">6964 2201 0,'0'0'0,"0"-21"0,21 0 0,-21 0 16,0 0-16,0 0 0,0-1 16,0-20-16,0 21 0,0 0 15,-21 0-15,21-1 0,-21 22 16,-1 0-16,1 0 0,0 0 15,0 0-15,0 0 0,0 22 16,-22-1-16,22 0 0,0 0 0,-21 21 16,20-20-16,1 20 0,0 0 15,-21 1-15,21-1 0,-1 0 0,1 1 16,21-1-16,0 0 0,-21 1 16,21-1-16,0-21 0,0 21 15,0-20-15,0-1 0,0 0 0,21 0 16,0-21-16,1 0 0,-1 0 15,21 0-15,-21 0 0,22 0 0,-1-21 16,0 0-16,1 0 0,-1-1 0,-21 1 16,21-21-16,-20 0 0,20 20 15,-21-20-15,0 0 0,0 21 0,1-22 16,-22 22-16,0-21 0,0 21 16,0-1-16,0 1 0,0 42 31,-22 1-16,1-1-15,21 0 0,-21 0 0,21 21 16,-21-20-16,21-1 0,0 21 16,0-21-16,0 22 0,0-22 0,0 0 15,0 21-15,0-21 0,0 1 0,0-1 16,21-21-16,0 21 0,0 0 16,1-21-16,-1 0 0,0 0 0,0 0 15,0 0-15,0 0 0,22-21 0,-22 0 16,0 21-16,21-21 0,-20-1 15,20 1-15</inkml:trace>
  <inkml:trace contextRef="#ctx0" brushRef="#br0" timeOffset="4137.75">7789 2011 0,'0'0'0,"0"-21"0,-42-22 31,21 43-31,0 0 15,-1 22-15,1-22 0,0 42 0,0-21 16,0 0-16,21 0 0,-21 22 16,21-1-16,-22-21 0,22 22 0,0-1 15,0-21-15,0 21 0,0 1 0,0-1 16,0-21-16,0 0 0,0 22 16,0-22-16,0 0 0,0 0 15,22 0-15,-1-21 0,0 22 0,0-22 16,0 0-16,0 0 0,22 0 15,-22 0-15,21 0 0,-21 0 0,22 0 16,-1-22-16,0 1 0,-20 0 0,20-21 16,0 21-16,1-22 0,-1 1 15,0 0-15,1-1 0,-1-20 0,0 20 16</inkml:trace>
  <inkml:trace contextRef="#ctx0" brushRef="#br0" timeOffset="4812.56">8488 1651 0,'21'-85'0,"-42"170"0,42-233 0,-21 84 16,0 1-16,0 21 0,0-1 0,0 22 15,0 0-15,0 0 0,-21 21 32,0 21-32,21 0 0,0 0 0,-22 22 15,1-1-15,21 0 0,-21 22 16,21-1-16,0 1 0,-21-1 0,0 22 16,21-22-16,-21 1 0,21-1 15,-22 1-15,22-22 0,-21 22 0,0-22 16,21 0-16,0 1 0,0-22 0,-21 21 15,21-21-15,0 1 0,0-1 16,0 0-16,0 0 16,0-42-1,0 0 1,0 0-16,0-1 0,0 1 0,21 0 16,-21-21-16,21 21 0,0-22 15,1 1-15,-1 0 0,0-1 0,21 22 16,-21-21-16,22 21 0,-22-22 15,21 22-15,-21 0 0,1 21 0,20-21 16,-21 21-16,0 0 0,0 0 0,-21 21 16,22-21-16,-22 21 15,0 0-15,0 0 0,0 1 0,-22-1 16,1 0-16,0 0 0,0 0 16,-21 0-16,20 1 0,-20-1 0,21-21 15,-21 21-15,20-21 0,-20 0 16,21 21-16,-21-21 0,20 0 15,1 0-15,0 0 0,0 0 16,21 21 31,21 0-31,-21 1-16,0-1 0,21 0 0,0 0 15,-21 0-15,22 22 0,-1-22 0,0 0 16,-21 21-16,21-21 0,0 1 15,22-22-15,-22 21 0,0 0 0,0-21 16,0 0-16,22 0 0,-22 0 16,21 0-16,-21 0 0,22 0 15,-22 0-15,21-21 0,-21 0 0,0-1 16,1 22-16,-1-21 0,0 0 16,0 0-16,-21 0 0,21 0 0,-21-1 15,0 1-15,0 0 0,0 0 0,0 0 16</inkml:trace>
  <inkml:trace contextRef="#ctx0" brushRef="#br0" timeOffset="6064.46">10223 1799 0,'0'0'16,"22"-21"-16,-22 0 0,-22 42 47,1 0-47,0 0 0,0 22 15,0-22-15,0 21 0,-1 1 0,22-22 16,-21 21-16,0-21 16,0 22-16,0-1 0,21-21 0,0 21 15,-21-20-15,21-1 0,0 21 0,0-21 16,0 0-16,0 1 0,0-1 16,21-21-16,-21 21 0,21-21 0,0 0 15,21 0-15,-20 0 0,-1 0 16,21 0-16,-21 0 0,22-21 0,-22 0 15,21-1-15,-21 1 0,0 0 0,22 0 16,-22 0-16,0-22 16,0 1-16,0 0 0,1 21 0,-22-85 15,0 63-15,0 1 0,0 21 16,0-21-16,-22 20 0,1 1 16,0 0-16,0 21 0,-21 0 0,20 0 15,-20 0-15,21 0 0,-21 0 16,20 21-16,-20 0 0,21-21 0,21 22 15,0-1-15,0 0 0,0 0 16,0 0-16,21 0 0,0-21 16,0 22-16,22-22 0,-22 0 0,21 0 15,1 0-15,-1 0 0,21 0 16,-20 0-16,20 0 0,-20-22 0,20 1 16,1 21-16,-1-21 0,1 0 15,-22 0-15,21 0 0,-20-1 16,-1-20-16,0 21 0,-20-21 15,-1 20-15,0 1 0,-21-21 0,0 21 16,0 0-16,0-1 0,0 1 16,-21 21-16,0 0 0,-1 0 15,1 21-15,0 1 0,0-1 16,21 21-16,-21 0 0,21 1 16,-21-1-16,21 0 0,0 1 0,0 20 15,0 1-15,0-22 0,0 22 0,0-1 16,0 1-16,0-1 0,21 1 15,0 20-15,-21-20 0,0 20 16,21-20-16,-21-1 0,21 22 16,-21-21-16,0-1 0,0 22 0,0-22 15,0 1-15,0 20 0,0-20 0,0-1 16,-21 22-16,21-21 0,-21-1 0,21 1 16,-21-1-16,21 1 0,0-1 15,0 1-15,0-1 0,0-21 0,0 1 16,0-1-16,0 0 0,0 1 0,0-22 15,0 0-15,0-42 32,0 0-32,0 0 15,0-1-15,-21-20 0,-1 0 16,1-1-16,21 1 0,-21 0 16,0-22-16,0 1 0,0-1 0,-1-20 15,1-1-15,0 0 0,0 1 0,21-1 16,0-21-16,0 21 0,0 1 15,0-1-15,0 0 0,0 1 0,0 20 16,21 1-16,0-1 0,0 1 0,1 20 16,20 1-16,-21 21 0,0 0 15,0-22-15,22 43 0,-22-21 0,0 0 16,0 21-16,0 0 0,1-21 16,-1 21-16,0 0 15,0 0-15,-21-21 0</inkml:trace>
  <inkml:trace contextRef="#ctx0" brushRef="#br0" timeOffset="6545.32">13144 1397 0,'0'-21'0,"0"42"0,-21-42 32,21 42-32,-21 21 15,0-20-15,21 41 0,-21-21 0,0 22 16,-1-1-16,1 1 0,0-1 15,0 1-15,0-1 0,0 1 0,-1-22 16,1 22-16,0-22 0,0 0 16,0-20-16,21 20 0,0-21 0,0 0 15,0 0-15,0 1 16,21-22 0,0-22-16,0 22 0,-21-21 0,21 0 15</inkml:trace>
  <inkml:trace contextRef="#ctx0" brushRef="#br0" timeOffset="6864.41">13123 1439 0,'0'0'16,"0"-21"-16,21 0 0,-21 0 0,0 0 0,22 0 16,-1-1-16,0 22 15,0-21-15,0 21 0,0 0 0,1 0 16,-1 0-16,0 21 0,0 1 15,21-1-15,-20 0 0,-1 21 16,0 1-16,0-1 0,0 21 0,0 1 16,-21-22-16,0 22 0,0-1 15,0 1-15,0-22 0,0 22 0,0-22 16,0 0-16,-21 1 0,0-22 16,21 21-16,0-21 0,0 0 0,-21 1 15,21-1-15,-21-21 0,21 21 0,0-42 47,0 0-47,-21-1 16,21 1-16,-22 0 0</inkml:trace>
  <inkml:trace contextRef="#ctx0" brushRef="#br0" timeOffset="7085.28">12785 1990 0,'0'21'32,"21"-21"-32,0 0 15,42 0-15,-41 0 0,20 0 16,0-21-16,1 21 0,-1-21 16,0 21-16,1 0 0,-1-22 0,0 22 15,1 0-15,-1 0 0,-21 0 16,21-21-16,-20 21 0,-1 0 15,21 0-15,-21 0 0,-21-21 0</inkml:trace>
  <inkml:trace contextRef="#ctx0" brushRef="#br0" timeOffset="7552.51">13779 1905 0,'0'0'0,"0"-21"0,0 0 15,0 0 1,22 21-16,-22-22 0,21 22 16,0-21-16,-21 0 0,21 21 15,0-21-15,0 21 16,1 0-16,-1 0 0,0 0 16,0 21-16,0-21 0,0 21 15,1 0-15,-1 22 0,0-22 16,-21 21-16,21-21 0,0 22 0,0-1 15,-21-21-15,0 22 0,0-1 16,0-21-16,0 21 0,0-20 16,0 20-16,0-21 0,0 0 0,0 0 15,0 1-15,0-1 0,0 0 16,0-42 15,0 0-15,0-1-16,0 1 0,0 0 0,0 0 15,0-21-15,0 20 0,0 1 16,22-21-16,-1 21 0,0-22 0,-21 22 16,21-21-16,0 21 0,0 0 0,1-1 15,-1 1-15,0 0 0,0 0 16,21 21-16,-20 0 0,-1-21 16,0 21-16,0 0 0,0 0 15,0 0-15</inkml:trace>
  <inkml:trace contextRef="#ctx0" brushRef="#br0" timeOffset="8028.2">14690 1863 0,'0'0'0,"0"-21"15,0-1-15,21 1 16,0 21-1,0 0-15,0 0 16,0 0 0,1 0-16,-1 21 0,-21 1 0,21-1 15,0 0-15,-21 21 0,21-21 0,0 22 16,-21-22-16,0 21 0,22-21 16,-22 22-16,21-1 0,-21-21 15,0 22-15,0-22 0,0 0 0,0 21 0,0-21 16,-21 1-16,21-1 0,-22 0 15,22 0-15,-21 0 0,0-21 16,21-21 15,0 0-31,0 0 0,0 0 0,0-22 16,0 22-16,0 0 16,0-21-16,21-1 0,0 22 0,1-21 15,-1-1-15,0 1 0,0 0 16,21 21-16,-20-22 0,-1 22 0,21 0 15,-21-21-15,0 20 0,1 22 0,20-21 16,-21 21-16,0 0 0,0 0 16,1 0-16,-1 0 0,0 0 15,0 0-15,0 0 16,0 21-16,1-21 0,-1 22 0,0-1 16</inkml:trace>
  <inkml:trace contextRef="#ctx0" brushRef="#br0" timeOffset="8620.86">16002 1926 0,'0'0'16,"21"0"-16,-21-21 0,0 0 0,0 0 16,0 0-16,0-1 0,0 1 0,0 0 15,0 0-15,-21 21 16,0 0-16,0 0 15,-1 0-15,1 0 0,0 21 16,-21 0-16,21 0 0,-1 22 16,-20-22-16,21 21 0,-21 1 0,20-22 15,1 21-15,-21 0 0,21 1 16,21-22-16,-21 21 0,21-21 0,0 1 16,0 20-16,0-21 0,0 0 0,0 0 15,21 1-15,0-22 16,0 0-16,0 0 0,0 0 15,1 0-15,-1 0 0,0 0 16,0 0-16,0-22 0,0 1 0,1 21 16,-1-21-16,0 0 0,0 0 15,21 0-15,-20-22 0,-1 22 16,0-21-16,0 21 0,0-22 0,0 1 16,1 21-16,-1-22 0,-21 22 15,0 0-15,21 0 0,-21 0 16,0 42-1,0 0-15,0 0 16,-21 22-16,0-22 0,21 21 0,0-21 16,0 22-16,0-22 0,0 21 15,0-21-15,0 0 0,0 1 0,0-1 16,0 0-16,0 0 0,21 0 16,0-21-16,0 21 0,0-21 15,0 0-15,1 0 0,-1 0 0,21 0 16,-21 0-16,22 0 0,-1-21 15,-21 21-15,21-21 0,1 0 0,-1 0 16,0 0-16,1-1 0,-1 1 0,-21-21 16,22 21-16,-22-22 0,21 1 15</inkml:trace>
  <inkml:trace contextRef="#ctx0" brushRef="#br0" timeOffset="9356.44">16849 1905 0,'21'-21'16,"-42"42"-16,42-63 0,-21-1 0,0 22 16,0 0-16,-21 21 31,-1 21-31,1 0 0,21 1 0,-21-1 15,21 0-15,0 21 0,-21-21 16,21 22-16,-21-22 0,21 21 16,0-21-16,0 1 0,0 20 0,0-21 15,0 0-15,0 0 0,21 1 16,0-1-16,0-21 0,0 21 0,-21 0 16,22-21-16,-1 0 0,0 0 0,0 0 15,0 0-15,0 0 0,1 0 16,-1 0-16,42-42 15,-42 42-15,1-21 0,20-1 0,-21 1 16,0-21-16,0 21 0,1-22 0,-1 22 16,-21-21-16,21 0 0,0 20 15,-21 1-15,0-21 0,0 21 16,21 0-16,-21 42 31,0 0-31,-21 0 0,0 0 0,21 0 16,0 22-16,0-22 0,-21 21 0,21 1 15,-21-1-15,21 0 0,0 1 16,0-1-16,0 21 0,0 1 0,0-1 16,21 1-16,0-1 0,-21 1 15,21 21-15,-21-22 0,0 1 16,0-1-16,0 22 0,0-22 0,0 22 0,0 0 16,0-22-16,0 22 15,-21-22-15,21 22 0,0-22 0,-21 1 16,0-1-16,21 22 0,-22-21 0,22-1 15,0 1-15,0-22 0,-21 21 16,21-20-16,-21 20 0,21-20 0,-21-22 16,21 21-16,-21-21 0,0 0 0,21 1 15,-22-22-15,1 0 0,0 0 0,0 0 16,0 0-16,0 0 0,21-22 16,-22 1-16,1-21 0,0 21 0,21-22 15,-21 1-15,0-21 0,0 20 0,-1-20 16,1-22-16,0 22 0,21-22 15,-21 0-15,21 1 0,0-22 16,0 21-16,0-21 0,0 22 0,0-1 16,21 0-16,0 1 0,22-1 15,-22 21-15,0 1 0,21-1 0,-21 1 16,1-1-16,20 1 0,-21 21 16,0-1-16,22 1 0,-22 21 0,0-22 15,21 22-15,-21 0 0,1 0 16,20 0-16,-21 0 0,0-1 0,0 22 15,1-21-15,-22 0 0,21 0 0,0 21 16,0-21-16,-21 0 16,21 21-16</inkml:trace>
  <inkml:trace contextRef="#ctx0" brushRef="#br0" timeOffset="9769.31">18076 1905 0,'-42'0'31,"21"0"-31,0 0 0,-1 0 0,1 0 16,0 0-16,0 21 16,-21-21-16,20 21 0,1 1 0,0-22 15,0 21-15,0 0 0,0 0 0,21 0 16,-22-21-16,22 21 0,0 1 15,0-1-15,22 0 0,-1 0 16,0-21-16,0 21 0,0-21 16,22 21-16,-22-21 0,21 22 0,-21-1 15,22-21-15,-22 21 0,0-21 16,0 21-16,0 0 0,0-21 0,-21 21 16,0 1-16,0-1 15,0 0-15,-21-21 16,0 21-16,0-21 0,0 0 0,0 21 0,-22-21 15,22 0-15,-21 21 0,-1-21 16,22 0-16,-21 0 0,21 0 16,-22 0-16,22 0 0,-21 0 15,21 0-15,0 0 0,-22 0 0,22 0 16,-21 0-16,-1 0 0</inkml:trace>
  <inkml:trace contextRef="#ctx0" brushRef="#br0" timeOffset="10572">3556 3175 0,'-42'21'0,"84"-42"0,-127 42 0,43-21 0,21 0 15,0 0-15,-1 0 0,22 21 16,-21-21-16,42 0 16,1 0-1,-1 0-15,21 0 0,0 0 0,1 0 16,20 0-16,1 0 0,-1 0 16,22 0-16,0 0 0,-1 0 0,22 0 15,0 0-15,21 0 0,21 0 16,0 0-16,22 0 0,-1 0 0,21 0 15,1 0-15,21 0 0,20 0 16,1-21-16,0 21 0,21 0 0,0 0 16,0 0-16,21 0 0,0-21 15,1 21-15,20 0 0,-21 0 16,21 0-16,-20 0 0,20-21 0,21 21 16,-20 0-16,-1 0 0,0 0 15,1 0-15,-1 0 0,0 0 0,1 0 16,-1 0-16,0-21 0,1 21 0,-22 0 15,0 0-15,0 0 0,0 0 16,-21 0-16,-21 0 0,0 0 0,0 0 16,0 0-16,-22 0 0,-20 0 15,-22 0-15,1 0 0,-22 0 0,-21 0 16,0 0-16,-21 0 0,-1 0 16,-41 0-16,-1 0 0,-20 0 15,-22 0-15,-63 0 16,20 21-16,-41-21 15</inkml:trace>
  <inkml:trace contextRef="#ctx0" brushRef="#br0" timeOffset="11269.12">2836 4974 0,'0'-42'0,"0"84"0,0-105 0,0 42 0,0-22 16,0 22-16,0 0 0,0 0 16,0 0-16,0-1 15,0 44 1,0-1-16,0 0 0,0 21 0,0 1 16,0-1-16,0 21 0,0-20 15,0 20-15,0 1 0,0-1 0,0-20 16,0 20-16,0-21 15,0 22-15,0-22 0,-21 1 0,21-1 16,0-21-16,0 21 0,0-20 16,0-1-16,0 0 0,21-21 15,0-21 1,1 0-16</inkml:trace>
  <inkml:trace contextRef="#ctx0" brushRef="#br0" timeOffset="11555.96">3238 5186 0,'0'21'0,"0"0"16,0 0-16,0 1 16,0-1-16,22-21 15,-1 0-15,0 0 16,0 0-16,0 0 15,0 0-15,-21-21 0,22 21 16,-22-22-16,0 1 16,-22 21-16,1 0 15,0 0-15,0 0 0,0 0 16,0 0-16,-1 0 0,1 0 16,0 0-16</inkml:trace>
  <inkml:trace contextRef="#ctx0" brushRef="#br0" timeOffset="12272.48">5080 4932 0,'0'-21'31,"0"0"-15,21-1-16,0 1 0,0 0 16,1 0-16,-1 0 0,21 0 15,-21-1-15,0-20 0,1 21 0,-1 0 16,-21-22-16,0 22 0,21 0 16,-21 0-16,0 0 0,0 0 0,-21-1 15,21 1-15,-21 21 0,-22 0 0,22 0 16,-21 0-16,21 0 0,-22 21 15,1 1-15,21-1 0,-22-21 0,1 21 16,0 21-16,21-21 0,-22 1 16,22-1-16,0 0 0,0 21 0,21-21 15,0 22-15,0-22 0,21 21 16,0-21-16,0 22 0,22-22 0,-22 0 16,21 21-16,0-20 0,-20 20 15,20-21-15,0 0 0,1 0 16,-1 22-16,0-22 0,1 0 0,-1 21 15,-21-20-15,21-1 0,-20 0 0,-1 21 16,0-21-16,-21 1 0,0-1 16,0 21-16,-21-21 0,-22 22 15,1-1-15,0-21 0,-22 0 16,1 0-16,-1 1 0,1-22 0,-1 21 16,1-21-16,-1 0 0,1 0 0,-1 0 15,1 0-15,20-21 16,1-1-16,0 1 0,21 0 0,-22 0 0,22-21 15,0 20-15,21-20 16,0 21-16,0-21 0,0 20 0,0-20 16,0 21-16,21-21 0,0 20 0,0-20 15,22 21-15,-1-21 0,0 20 16,1-20-16,20 21 0,1 0 0</inkml:trace>
  <inkml:trace contextRef="#ctx0" brushRef="#br0" timeOffset="12536.34">5757 4974 0,'0'0'0,"0"21"0,0 1 16,0-1-16,0 0 0,0 0 0,0 21 16,0-20-16,0-1 0,-21 21 15,21-21-15,-21 0 0,21 22 0,0-22 16,-21 0-16,21 0 0,-21 0 0,21 1 15,-22-1-15,22 0 16,0 0-16,-21-21 16,21-21 15,0 0-15,0 0-16,21-1 0,-21 1 0</inkml:trace>
  <inkml:trace contextRef="#ctx0" brushRef="#br0" timeOffset="12716.6">5757 4699 0,'-42'0'32,"21"0"-32,21 21 31,21 0-16,0-21 1,0 22-16</inkml:trace>
  <inkml:trace contextRef="#ctx0" brushRef="#br0" timeOffset="13635.29">6096 4932 0,'0'21'0,"-21"43"32,21-43-17,21-21 1,0 0-16,0 0 0,0 0 0,22 0 16,-22 0-16,21 0 0,-21-21 15,22 21-15,-1-22 0,0 1 0,-20 21 16,20-21-16,-21 0 0,0 0 15,0 21-15,1 0 0,-22-21 0,-22 21 32,22 21-17,-21-21-15,0 21 0,0 21 16,0-21-16,0 1 0,-1 20 0,1-21 16,0 21-16,0-20 0,0 20 15,0 0-15,-1-21 0,1 22 0,0-22 16,0 0-16,0 21 0,0-20 15,-1-1-15,1 0 0,0 0 16,21 0-16,-21-21 0,21-21 47,0 0-47,0 0 0,0 0 16,21-1-16,0 1 0,0 0 15,-21 0-15,22 0 0,-1 0 0,-21-1 16,0 1-16,21 21 0,0-21 0,-21 0 15,21 21 1,0 0-16,-21 21 16,22 0-16,-22 0 15,21-21-15,-21 22 0,0-1 16,0 0-16,21 0 0,-21 0 0,21 0 16,0 1-16,0-1 15,1 0-15,-1-21 0,0 21 0,0-21 16,0 0-16,43 0 15,-22 0-15,-21 0 0,22 0 0,-1 0 16,0-21-16,1 21 0,-1-21 0,0 0 16,1-1-16,-1 1 0,0 0 0,1 0 15,-22 0-15,0 0 16,21-22-16,-42 1 0,21 21 0,-21-22 16,0 1-16,0 0 0,0-1 0,0 1 15,0 21-15,0-21 0,0 20 16,-21 1-16,0 0 0,21 0 0,-21 21 15,0 0-15,0 0 0,-1 21 16,1 0-16,0 22 0,21-22 0,-21 21 16,0 0-16,21 1 0,0-1 0,0 0 15,0 1-15,0-1 0,0-21 16,0 22-16,21-22 0,0 0 0,0 0 16,0 0-16,1-21 0,-1 21 0,0-21 15,21 0-15,-21 0 16,1 0-16,20 0 0,-21 0 0,0 0 15,0 0-15,1-21 0,-1 21 0,0-21 16,0 0-16,0 21 0,0-21 16,-21 0-16,0-1 0,0 1 15,22 0-15,-22 0 0</inkml:trace>
  <inkml:trace contextRef="#ctx0" brushRef="#br0" timeOffset="16820.05">8975 4932 0,'21'-21'16,"-42"42"-16,42-85 0,-21 43 0,21 0 0,-21 0 15,0 0-15,0 0 0,0-1 16,0 1-16,0 0 0,-21 21 31,21 21-31,0 22 16,-21-22-16,21 21 15,-22 0-15,22 1 0,0-1 0,0 0 16,0 1-16,-21-1 0,21 0 16,-21 1-16,21-22 0,-21 21 0,21-21 15,0 1-15,0-1 0,0 0 0,0 0 16,0 0-16,21-21 31,0 0-31,0-21 16,1 0-16,-1 0 0,0 0 0</inkml:trace>
  <inkml:trace contextRef="#ctx0" brushRef="#br0" timeOffset="17224.52">9461 4720 0,'0'0'0,"-21"0"31,0 0-31,0 21 0,0 1 0,0-22 16,-1 21-16,22 0 0,-21 0 16,0 0-16,0 0 0,0 1 0,21-1 15,-21 0-15,21 0 0,0 0 16,0 0-16,0 1 0,0-1 16,21-21-16,0 21 15,0-21-15,21 21 16,-20 0-16,-1-21 0,0 21 0,0-21 15,0 22-15,0-22 0,1 21 16,-1-21-16,-21 21 0,0 0 0,0 0 16,0 0-1,-21-21-15,-1 22 0,1-22 16,0 0-16,-21 0 0,21 0 0,-22 21 16,22-21-16,-21 0 0,21 0 15,-1 0-15,1 0 0,0 0 0,0 0 16,0 0-16,21-21 0,0-1 15,0 1-15,0 0 16,0 0-16,0 0 0,0-22 0</inkml:trace>
  <inkml:trace contextRef="#ctx0" brushRef="#br0" timeOffset="17432.39">8911 4403 0,'-21'0'0,"42"0"0,-42-21 32,21-1-32,-21 22 15</inkml:trace>
  <inkml:trace contextRef="#ctx0" brushRef="#br0" timeOffset="18579.74">11176 5228 0,'0'0'0,"21"0"31,0 0-15,0 0-16,1 0 0,-1-21 16,0 0-16,0 21 0,0-21 0,0 0 15,1-1-15,-1 1 0,21 0 0,-21-21 16,22 21-16,-22-22 0,21 1 16,-21 0-16,22-1 0,-22 22 0,21-21 15,-21-1-15,0 1 0,1 0 16,-22-1-16,21-20 15,-21 21-15,0 20 0,0-20 0,0 21 16,-21 0-16,-1 21 0,1 0 16,0 0-16,0 0 0,0 0 15,0 0-15,-1 0 0,1 21 0,0 0 16,0 21-16,0-20 0,0 20 16,21 0-16,-22 22 0,22-22 0,0 22 15,0 20-15,0-20 0,0-1 0,0 22 16,0-22-16,0 1 0,0-1 15,0 1-15,0 21 0,-21-1 0,21-20 16,0 20-16,0 1 0,0 21 16,0-21-16,-21-1 0,21 1 0,-21 0 15,0-1-15,21 22 0,-21-21 0,-1-1 16,1 1-16,21 0 0,-21-1 16,0-20-16,21-1 0,0 1 15,0-22-15,-21 22 0,21-22 0,0 0 16,0 1-16,0-22 0,0 0 0,0 0 15,0 0-15,21-21 0,0 0 16,0 0-16,0-21 0,1 0 0,20-21 16,-21 21-16,21-22 0,1 1 0,-1 0 15,-21-1-15,22 1 0,-1-22 0,0 1 16,1-1-16,-22 1 0,21-22 16,-21 1-16,22-1 0,-22 21 0,-21-20 15,0-1-15,0 0 0,0 1 16,0-1-16,-21 0 0,-1 1 15,-20 20-15,0-20 0,-1 20 0,1 1 16,0 20-16,-1 1 0,-20 0 16,21 20-16,-1 1 0,1 0 0,0 0 15,-1 21-15,1 0 0,21 0 16,0-21-16,-1 21 0,1 0 0,42 0 31,1 0-31,20-21 0,-21 21 16,21-22-16,1 1 0,20 21 0,-20-21 15,-1 0-15,21 0 16,1 0-16,-1-1 0,-20 1 0,20-21 0,-20 21 16,20 0-16,-21-1 0,-20-20 15,20 21-15,-21 0 0,0 0 16,-21-1-16,0 1 0,0 0 0,-21 21 31,0 0-31,0 21 16,0 0-16,21 22 0,-22-22 15,22 0-15,-21 21 0,21-20 0,-21 20 16,21-21-16,0 0 0,0 0 16,0 22-16,0-22 15,0 0-15,21-21 47,0-21-47,-21 0 16,0 0-16,22-1 0,-22 1 0,21-21 15,-21 21-15,0 0 0</inkml:trace>
  <inkml:trace contextRef="#ctx0" brushRef="#br0" timeOffset="18772.62">12128 4741 0,'0'-21'0,"-21"21"46,42 0-14,1 0-17,-1 0-15,0 21 0,0-21 16,0 0-16,0 0 0,1 0 0</inkml:trace>
  <inkml:trace contextRef="#ctx0" brushRef="#br0" timeOffset="19360.29">12446 4805 0,'0'-21'31,"0"0"-31,21-1 16,-21 1-16,21 21 0,-21-21 15,21 21-15,1-21 0,-1 21 16,0 0-16,0 0 0,0 0 0,0 0 15,1 0-15,-1 0 0,0 0 16,0 0-16,0 21 0,0 0 0,-21 0 16,0 22-16,0-22 0,0 21 15,0 1-15,0-1 0,0 0 0,-21-21 16,0 22-16,0-22 0,0 21 16,0-21-16,-1 1 0,1-1 15,0 0-15,0 0 0,21 0 0,-21-21 16,42-21 15,-21 0-31,21 0 16,0 0-16,0-1 0,1-20 15,20 21-15,-21-21 0,0-1 0,22 1 16,-22 0-16,21-1 0,0 1 16,1 0-16,-22 20 0,21 1 15,-21 0-15,1 0 0,-1 21 0,-42 0 31,21 21-31,-43 0 16,22 0-16,0 1 0,0 20 16,-22 0-16,22-21 0,0 22 0,0-1 15,0 0-15,0 1 0,21-22 16,0 21-16,0-21 0,0 22 0,0-22 16,0 0-16,0 0 0,0 0 15,21 1-15,0-22 0,0 0 16,0 0-16,0 0 0,22 0 15,-22 0-15,21 0 0,1 0 0,-1-22 16,0 1-16,1 0 0,-1 0 16,0 0-16,22 0 0</inkml:trace>
  <inkml:trace contextRef="#ctx0" brushRef="#br0" timeOffset="19795.04">13547 4847 0,'0'0'0,"-43"0"31,22 0-31,21 21 0,0 1 31,21-22-15,0 0-16,1 0 16,-1 0-16,0-22 0,0 22 15,0-21-15,0 0 0,1 21 16,-22-21-16,21 0 0,0 0 0,0 21 15,-21-22-15,0 1 0,0 0 0,0 0 16,0 0-16,0 0 16,-21 21-1,0 0-15,0 0 0,-1 0 16,1 21-16,0-21 0,-21 21 0,42 0 16,-21 21-16,-1-20 0,1 20 15,21-21-15,-21 21 0,21 1 0,0-22 16,0 21-16,0-21 0,0 1 15,0-1-15,0 0 0,0 0 16,0 0-16,21 0 0,0-21 0,-21 22 16,22-22-16,-1 0 0,0 0 15,0 0-15,0 0 0,0 0 0,1 0 16,20 0-16,-21 0 0,21 0 0,1-22 16,-1 1-16,-21 21 0,22-21 15</inkml:trace>
  <inkml:trace contextRef="#ctx0" brushRef="#br0" timeOffset="20410.68">14541 4699 0,'22'-21'0,"-44"42"0,65-42 0,-43 0 16,0 0 0,-21 21-16,-1-22 15,1 22-15,0 0 0,0 0 16,0 0-16,0 0 0,-22 0 0,22 22 15,-21-22-15,21 21 0,-22 0 16,22 0-16,-21 0 0,21 22 0,-1-22 16,1 21-16,0 0 0,0 1 15,0-22-15,0 21 0,21 1 0,0-22 16,0 21-16,0-21 0,0 0 0,0 1 16,0-1-16,0 0 15,21-21-15,0 21 0,0-21 16,0 0-16,0 0 0,1 0 15,20 0-15,-21 0 0,21 0 0,-20 0 16,20-21-16,0 0 0,1 0 0,-22-22 16,21 22-16,0-21 0,1-1 15,-22 1-15,21 0 0,-21-22 0,1 22 16,-1 0-16,0-22 0,-21 22 16,0-22-16,21 22 0,-21 0 0,0-1 15,0-20-15,0 20 0,0 22 16,0-21-16,0 0 0,0 20 0,-21 1 15,0 21-15,0 0 16,-1 21-16,22 1 16,-21-1-16,0 21 0,21 0 0,-21 1 15,21-1-15,0 0 0,-21 1 16,21-1-16,-21 22 0,21-22 0,0 21 16,0-20-16,0-1 0,0 22 15,0-22-15,0 0 0,0-21 0,21 22 16,0-1-16,0-21 0,0 0 15,0 1-15,1-1 0,-1-21 16,0 21-16,0-21 0,0 0 0,0 0 0,22 0 16,-22 0-16,21 0 0,-21-21 15,22 21-15,-22-21 0,21-1 16,1 1-16,-1 0 0,0-21 16,1 21-16,-1-1 0</inkml:trace>
  <inkml:trace contextRef="#ctx0" brushRef="#br0" timeOffset="20612.58">15642 4953 0,'0'0'0,"0"21"0,0 0 31,0 1 0,0-1-15,0 0-16,-21-21 16,21 21-16</inkml:trace>
  <inkml:trace contextRef="#ctx0" brushRef="#br0" timeOffset="21944.69">2688 7049 0,'0'0'0,"-21"0"16,0 0-16,0 0 0,-1 0 16,1 0-16,0 0 15,0 0-15,0 0 16,21-22-1,0 1 1,0 0-16,21 0 16,0 21-16,0-21 0,0 21 15,1 0-15,-1 0 0,0-21 16,0 21-16,0 0 0,0 0 0,1 0 16,-1 0-16,0 21 0,0 0 15,0 0-15,-21 0 0,21 0 16,-21 22-16,22-1 0,-22 22 0,0-22 15,0 21-15,0 1 0,-22-22 16,1 22-16,0-22 0,0 22 0,-21-22 16,20 0-16,-20 1 0,21-1 15,-21 0-15,20 1 0,-20-1 0,21-21 16,0 21-16,-22-20 0,22 20 16,0-21-16,0 0 0,0-21 0,0 21 15,-1-21-15,1 0 0,0 0 16,0 0-16,0-21 0,0 0 0,21 0 15,-22 0-15,1-22 16,21 22-16,0-21 0,-21 0 0,21-1 16,-21 1-16,21 0 0,0-1 15,0 1-15,0 0 0,0-1 0,0 1 16,0 21-16,0-22 0,0 22 16,21 21-16,0 0 0,22 0 15,-22 0-15,0 21 0,21 22 16,-21-22-16,22 21 0,-22-21 0,21 22 15,-21-22-15,1 21 0,-1 1 16,21-22-16,-21 0 0,-21 21 0,21-21 16,1 1-16,-1-1 15,0 0-15,0 0 0,-21 0 0,21 0 16,-21 1-16,21-1 0,-21 0 16,22-21-16,-22 21 15,21-21-15,-21-21 16</inkml:trace>
  <inkml:trace contextRef="#ctx0" brushRef="#br0" timeOffset="22280.92">3344 7620 0,'0'0'0,"0"21"0,0 0 0,21-21 16,-21 22-16,22-22 0,-22 21 16,21-21-16,0 0 15,0 0 1,0 0-16,0 0 16,-21-21-16,0-1 15,0 1-15,0 0 0,0 0 16,0 0-16,-21 21 0,0-21 15,0 21 1,0 0-16,0 0 31,42 0-15,0 0 0</inkml:trace>
  <inkml:trace contextRef="#ctx0" brushRef="#br0" timeOffset="25850.42">5165 6943 0,'-22'0'15,"1"0"-15,0 0 0,0 0 16,0 0-16,0 0 15,-1 0 1,22 21-16,-21-21 0,21 21 16,-21 0-16,21 0 15,0 1 1,21-1-16,0-21 16,1 0-16,-1 21 0,0-21 15,0 0-15,0 0 0,0 0 16,1 0-16,20 0 0,-21-21 0,0 21 15,22-21-15,-22 21 0,21-22 16,-21 1-16,22 21 0,-22-21 0,0 0 16,0 0-16,0 0 0,0-1 15,-21 1-15,22 21 0,-22-21 0,0 0 16,0 0-16,0 0 0,0-1 16,-22 22-16,22-21 0,-21 21 15,0 0-15,0 0 16,21 21-16,-21 1 0,21-1 15,0 0-15,-21 0 0,21 21 0,-22 1 16,22-1-16,-21 0 0,21 22 16,0-22-16,0 22 0,0-1 0,0-20 15,0 20-15,0-21 0,0 1 16,0-1-16,0 0 0,0 1 0,0-1 16,0-21-16,0 0 0,0 22 0,0-22 15,0 0-15,0 0 16,-21 0-16,0 1 0,0-22 0,0 21 15,-1-21-15,1 0 0,0 0 16,0 0-16,-21 0 0,20 0 16,-41 0-16,42-21 0,-22 21 15,22-22-15,0 22 0,0-21 16,0 21-16,0-21 0,-1 0 0,1 21 16,21-21-16,0 0 0,0-1 15,0 1 1,0 0-16,21 21 0,22-21 15,-22 0-15,0 0 0,21-1 16,1 1-16,-22-21 0</inkml:trace>
  <inkml:trace contextRef="#ctx0" brushRef="#br0" timeOffset="26160.24">6096 6858 0,'0'0'0,"21"0"0,0-21 0,-21 0 15,21 21-15,-21-21 0,-21 42 32,0 0-17,0 21-15,21-21 0,-21 22 0,0-22 16,-1 42-16,1-20 16,0 20-16,0 1 0,0-22 0,0 22 15,21-1-15,-22 1 0,1-22 0,21 21 16,0-20-16,0-1 0,0 0 15,0 1-15,0-1 0,0-21 0,0 0 16,0 1-16,0-1 0,0 0 16,21-21-16,1 0 0,-22 21 0,21-21 15,0 0-15,0 0 0,0 0 0,-21-21 16,21 21-16,1-21 0,-1 0 16,-21-1-16,0 1 0</inkml:trace>
  <inkml:trace contextRef="#ctx0" brushRef="#br0" timeOffset="26357.1">5757 7324 0,'0'0'0,"0"-21"16,21 21 0,1 0-1,-1 0-15,0 0 0,21 0 16,-21 0-16,22 0 0,-22 0 0,21-22 15,1 1-15,-22 21 0,21 0 16,0-21-16,1 0 0,84 0 16</inkml:trace>
  <inkml:trace contextRef="#ctx0" brushRef="#br0" timeOffset="26760.64">8848 6922 0,'-22'-22'15,"44"44"-15,-65-44 0,1 1 0,21 0 16,0 21-16,-22-21 0,22 21 0,-21 0 15,21 0-15,-1 0 0,-20 0 16,21 0-16,0 0 0,0 0 0,-22 0 16,22 21-16,-21 0 0,21 0 15,-1 22-15,-20-22 0,0 21 16,21 1-16,-22-1 0,22 0 0,-21 22 0,21-22 16,-22 22-16,22-1 0,0-21 15,21 22-15,0-22 0,0 1 0,0-1 16,0 0-16,0-21 0,21 22 15,-21-22-15,21 0 0,0 0 16,22-21-16,-22 21 0,21-21 0,1 0 16,-1 0-16,0 0 0,1 0 0,-1-21 15,21 0-15,-20 21 0,20-21 16</inkml:trace>
  <inkml:trace contextRef="#ctx0" brushRef="#br0" timeOffset="27692.1">9250 7239 0,'21'-42'16,"-42"84"-16,42-127 0,-21 64 0,0 0 0,0 0 0,-21 0 16,0 0-16,-1 21 0,1 0 15,0 0-15,-21 0 0,21 0 16,-22 0-16,22 0 0,-21 21 0,-1 0 16,22 0-16,-21 21 0,21 1 15,0-1-15,-1 0 0,1 1 0,21-1 16,0 0-16,-21-20 0,21 20 0,0 0 15,0-21-15,0 22 0,0-22 16,0 0-16,0 0 0,21-21 0,0 21 16,1-21-16,20 0 15,-21 0-15,0 0 0,0 0 0,22 0 16,-22 0-16,21-21 0,-21 0 0,1 0 16,-1 0-16,21 0 15,-21-1-15,-21-20 0,21 21 0,1-21 16,-22-1-16,21 1 0,-21 0 0,0 20 15,0-20-15,0 0 0,0 21 16,0-1-16,0 1 0,0 0 0,0 42 31,0 0-31,0 1 0,0 20 16,-21-21-16,21 21 0,-22 1 0,22-1 16,0 0-16,0 1 0,0-1 15,0 0-15,0-20 0,22 20 0,-22-21 16,21 0-16,0 0 0,0 1 0,0-22 15,0 0-15,1 21 0,-1-21 16,0 0-16,21 0 0,-21 0 16,22 0-16,-22-21 0,21-1 0,-21 1 15,22 0-15,-1 0 0,-21 0 16,22-22-16,-22 22 0,0-21 0,0 0 16,0-1-16,-21 22 0,0-21 15,0-1-15,0 1 0,0 21 0,0 0 16,0 0-16,0-1 0,0 44 15,0-1 1,0 0-16,0 0 0,-21 21 0,21-20 16,-21 20-16,21-21 0,-21 21 15,21-20-15,0 20 0,0-21 16,-21 21-16,21-20 0,0-1 0,-22 0 16,22 0-16,0 0 15,0 0 1,-21-21-1,21-21-15,-21 0 16,21 0-16,0 0 0,0 0 0,0-1 16,0 1-16,0-21 0,0 0 0,0 20 15,0-20-15,0-21 0,0 20 16,21 1-16,0 0 0,22-1 16,-22 22-16,42-21 0,-20 21 15,-1-1-15,22 1 0,-22 21 0,21 0 16,-20 0-16,20 0 0,-20 21 0,-1 1 15,0 20-15,-21-21 0,22 21 16,-22 1-16,0 20 0,-21-20 0,0-1 16,0 0-16,0 1 0,0-1 0,0 0 15,0 1-15,-21-1 0,0-21 16,0 0-16,-1 22 0,22-22 0,-21 0 16,0 0-16,0-21 0,21 21 0,-21-21 15</inkml:trace>
  <inkml:trace contextRef="#ctx0" brushRef="#br0" timeOffset="29820.88">12001 7133 0,'0'-42'15,"0"21"1,0 0-16,22 21 16,-1 0-16,-21-22 15,21 22 1,-21-21-16,21 21 62,-21-21-62,0 0 16,0 0-16,0 0 16,0-1-1,-21 22 17,0 0-32,0 22 15,-1 20-15,1-21 0,21 21 0,0 1 16,-21-1-16,0 0 0,21 1 15,-21-1-15,21 22 0,0-22 16,0 0-16,0 1 0,0-22 0,0 21 16,0-21-16,0 0 0,0 1 15,21-1-15,0 0 0,0 0 0,0-21 16,1 0-16,20 0 0,0 0 16,-21 0-16,22 0 0,-1 0 0,0-21 15,-20 0-15,20 0 0,0-1 0,-21-20 16,22 21-16,-1-21 0,-21-1 15,0 1-15,22-22 0,-22 22 16,0-21-16,0 20 0,-21-20 0,0-1 16,0 1-16,0 20 0,0-20 0,0-1 15,-21 22-15,0-21 0,0 20 16,0 1-16,-1 0 0,-20 20 16,0 1-16,21 0 0,-22 21 0,1 0 15,0 0-15,-1 21 0,22 0 16,-21 1-16,-1 20 0,22 0 0,0 1 15,0 20-15,0-21 0,21 22 0,0-1 16,0-20-16,0 20 0,0 1 16,0-1-16,21-20 0,0-1 0,21 21 15,-20-20-15,20-22 0,-21 21 16,21-21-16,1 1 0,-1-1 0,22 0 16,-22-21-16,0 0 0,1 0 15,-1 0-15,21 0 0,-20-21 16,-1 0-16,0-1 0,22 1 0,-22 0 15,-21-21-15,22 21 0,-1-22 0,-21 22 16,0-21-16,-21 21 0,0-22 16,0 22-16,0 0 0,-21 42 31,0 0-31,21 0 16,-21 22-16,21-22 0,-21 0 0,0 21 15,21-20-15,0 20 0,0-21 16,-22 0-16,22 0 0,0 1 0,-21-1 15,21 0-15,0 0 16,0-42 15,21 0-31,1 0 16,-22-1-16,21 1 0,0 0 0,-21-21 16,21 21-16,0-22 0,-21 1 0,21 21 15,1-22-15,-22 22 0,0 0 16,21 0-16,-21 0 0,21 21 0,-21 21 31,21 0-31,-21 0 16,0 0-16,21 22 0,-21-22 0,0 21 0,0-21 15,0 1-15,0 20 16,0-21-16,0 0 0,21 0 0,1 1 16,-22-1-16,21-21 0,0 21 15,0-21-15,0 0 0,0 0 0,1 0 16,20 0-16,-21 0 0,21-21 0,-20 0 15,20-1-15,0 1 0,-21-21 16,22 0-16,-22 20 0,0-41 0,0 21 16,0-1-16,1 1 0,-22-22 15,0 22-15,21-21 0,-21-1 0,0 22 16,0-64-16,0 64 16,0-1-16,0 1 0,0 21 15,0 0-15,0-1 0,-21 22 16,-1 0-16,22 22 0,-21-1 15,0 0-15,21 21 0,-21 1 0,0-1 16,21 0-16,-21 22 0,21-22 16,-22 22-16,22-1 0,-21 1 0,21-22 15,0 21-15,0-20 0,0 63 16,0-64-16,0-21 0,21 21 16,1-20-16,-1-1 0,0 0 0,0 0 15,0-21-15,0 0 0,22 0 16,-22 0-16,21 0 0,-21-21 15,22 0-15,-22 0 0,0-1 0,21 1 16,-20-21-16,-1 21 0,0-22 16,0 22-16,0-21 0,0 21 0,1 0 15,-22-1-15,0 1 16,0 42 0,0 1-16,0-1 15,0 0-15,0 0 0,0 0 16,0 0-16,0 1 0,0-1 15,0 0-15,0 0 0,0 0 16,21-21-16,0 0 16,0 0-16,0 0 0,22 0 0,-1 0 15,-21 0-15,21-21 0,1 0 16,-1 21-16,-21-21 0,22 0 0,-22-22 16,21 22-16,-21 0 0,0 0 0,-21-22 15,22 22-15,-22 0 0,21 0 16,-21 0-16,0 0 0,0-1 0,0-20 15,0 21 1,-21 42 0,-1 0-1,1 0-15,0 22 0,0-22 16,0 21-16,0 1 0,-1 20 16,1-21-16,0 22 0,0-22 0,0 22 15,0-1-15,-1 1 0,22-1 16,-21 1-16,21-1 0,0 22 0,0 0 15,0-1-15,0-20 0,0 20 16,0 1-16,0 0 0,0-1 0,0-20 16,0 21-16,21-1 0,-21 1 0,0-22 15,0 22-15,22 0 0,-22-22 0,21 1 16,-21-1-16,21-20 0,-21 20 16,0-21-16,0 1 0,0-1 0,0-21 15,0 22-15,0-22 0,-21 0 0,0-21 16,-1 0-16,1 0 15,0 0-15,0 0 0,0 0 0,-22 0 16,22-21-16,0 0 0,-21-22 0,21 22 16,-22-21-16,22-1 0,-21 1 0,21-21 15,-22 20-15,22-20 0,0-1 16,-21 1-16,42-1 0,-22 1 0,22-1 16,0 1-16,0 20 0,0-20 0,0 21 15,0-1-15,22-20 0,-1 20 16,0 1-16,0-21 0,0-1 0</inkml:trace>
  <inkml:trace contextRef="#ctx0" brushRef="#br0" timeOffset="30440.06">15811 6943 0,'0'0'0,"0"-21"31,22 21-15,-1-22-16,-21 1 0,0 0 16,21 21-16,-21-21 0,0 0 0,0 0 15,0-1-15,0 1 16,0 0-16,-21 21 0,0 0 16,-1 0-16,1 0 15,0 0-15,0 21 0,0 0 16,0-21-16,-1 22 0,1-1 15,21 21-15,0-21 0,0 0 16,0 1-16,0-1 0,0 0 0,0 0 16,0 0-16,21 0 0,-21 1 15,43-1-15,-22 0 0,0 0 0,0 21 16,0-20-16,1-1 0,20 0 0,-21 0 16,0 0-16,-21 22 0,21-22 15,-21 0-15,0 0 0,0 0 0,0 0 16,0 1-16,-21-1 15,0-21-15,0 0 0,0 21 0,-22-21 16,22 0-16,-21 0 0,21 0 16,-22 0-16,22 0 0,-21 0 15,21 0-15,0-21 0,-1 0 0,1-1 16,0 22-16,21-21 0,0 0 0,0-21 16,0 21-16,0-1 0,0-20 15,0 21-15,21-21 0,22-22 16,-1 22-16,-21-1 0</inkml:trace>
  <inkml:trace contextRef="#ctx0" brushRef="#br0" timeOffset="30712.91">16510 6202 0,'21'-21'0,"-42"42"0,63-42 16,-42 42-1,0 0 1,0 0-16,0 22 0,0-1 15,-21 21-15,0 1 0,0-1 0,21 1 16,-21-1-16,21-20 0,0 20 0,-22 1 16,1-22-16,0 0 0,21 1 15,0-1-15,-21 0 0,0 1 0,21-1 16,0-21-16,0 22 0,0-22 16,0 0-16,0 0 0,0 0 15,0 0-15,21-21 0,0 0 16,0 0-16,0 0 15,-21-21-15,22 21 0,-22-42 0,21 21 16</inkml:trace>
  <inkml:trace contextRef="#ctx0" brushRef="#br0" timeOffset="31212.03">16341 6985 0,'0'0'0,"-22"0"0,1 0 16,21-21 15,21 21-31,22 0 0,-22-21 15,21 21-15,1-21 0,-1 21 16,21-22-16,-20 1 0,-1 21 0,22-21 16,-22 0-16,0 21 15,1-21-15,-1 0 0,-21 21 0,21 0 16,-20 0-16,-22 21 31,0 0-31,0 0 0,0 0 0,-22 0 16,1 1-16,0 20 0,21-21 15,-21 0-15,0 22 0,0-22 0,21 21 16,0-21-16,0 22 0,-22-22 0,22 0 16,0 21-16,0-21 0,0 1 15,22-1-15,-1-21 0,21 0 16,-21 0-16,0 0 16,22 0-16,-1-21 0,0-1 15,-20 1-15,20 0 0,0 0 0,1 0 16,-22-22-16,0 22 0,0-21 15,0 21-15,-21-22 0,0 1 0,0 21 16,-21-21-16,0 20 0,0 1 0,-22 0 16,22 0-16,-21 0 0,0 21 15,-1 0-15,1 0 0,21 0 0,-22 0 16,22 0-16,-21 21 0,21 0 16,0-21-16,21 21 0,0 0 0,0 1 15,0-1-15,0 0 16,21-21-16,0 0 15,0 0-15,0 21 0,22-21 0,-22 0 16</inkml:trace>
  <inkml:trace contextRef="#ctx0" brushRef="#br0" timeOffset="31620.8">17484 6858 0,'0'-21'0,"0"0"0,0 0 16,0-1-16,0 1 0,0 0 0,21 21 15,-21-21-15,21 21 0,0 0 16,0 0-16,0 0 16,1 21-16,-1 0 0,-21 0 15,21 1-15,0-1 0,0 21 16,0-21-16,1 22 0,-1-22 0,-21 21 16,0-21-16,0 22 0,0-22 15,0 21-15,0-21 0,0 22 0,0-22 16,0 0-16,0 0 0,0 0 15,-21-21 1,21-21-16,0 0 16,0 0-16,0 0 0,0-1 15,0 1-15,0 0 0,0 0 0,0-21 16,21 20-16,0-20 0,-21 21 0,21-21 16,0 20-16,-21-20 15,21 21-15,1-21 0,-22 20 0,21 1 16,0 0-16,-21 0 0,21 21 15,-21-21-15,21 21 0,-21-21 16,21 21 0,1 0-16,-1 0 15</inkml:trace>
  <inkml:trace contextRef="#ctx0" brushRef="#br0" timeOffset="31988.58">18182 6858 0,'0'0'0,"0"21"16,21-21-1,0 0 1,1 0-16,-1 0 0,0 0 16,0-21-16,0 21 0,0-21 0,1 21 15,-22-21-15,21 0 0,0 21 16,-21-22-16,0 1 0,0 0 0,0 0 15,0 0-15,0 0 16,-21 21-16,0 0 16,-1 0-16,1 0 0,-21 21 0,21 0 15,0 0-15,-1 21 16,-20-20-16,21 20 0,0-21 0,0 21 16,-1 1-16,1-22 0,21 21 0,0-21 15,0 1-15,0-1 0,0 0 16,0 21-16,0-21 0,0 1 15,0-1-15,21-21 0,1 0 16,-1 0-16,21 0 0,-21 0 0,0 0 16,22 0-16,-1-21 0</inkml:trace>
  <inkml:trace contextRef="#ctx0" brushRef="#br0" timeOffset="32744.46">19960 6160 0,'0'-22'15,"0"44"-15,0-65 0,0 22 0,0 0 16,0 42 15,0 0-31,0 0 0,0 22 16,0-1-16,0 0 0,0 22 15,0-1-15,0 1 0,0-1 16,-21 1-16,21-1 0,-21 1 16,21-22-16,0 22 0,0-22 0,-21 22 15,21-22-15,-22 0 0,22-21 0,0 22 16,0-1-16,-21-21 0,21 0 15,0 1-15,-21-1 0,21 0 16,0-42 0,0 0-1,0-1-15,0 1 0,0 0 16,0 0-16,0 0 0,0 0 0,0-22 16,0 22-16,0-21 0,21 21 0,0-22 15,1 22-15,-1-21 16,0 21-16,0-1 0,0 1 0,0 21 15,1 0-15,-1 0 16,0 0-16,0 0 0,0 21 0,0 1 16,-21-1-16,0 0 0,22 0 0,-22 21 15,0-20-15,0-1 0,0 21 16,0-21-16,0 0 0,0 1 0,0-1 16,-22 0-16,22 0 0,0 0 15,0 0-15,-21-21 16,42 0 15,-21-21-31,22 0 0,-1 0 16,0 0-16,-21 0 0,21-1 15</inkml:trace>
  <inkml:trace contextRef="#ctx0" brushRef="#br0" timeOffset="33733.25">20532 6625 0,'0'0'0,"21"-21"0,-21-21 31,0 63-15,-21 0-16,-1 21 0,1-20 16,21 20-16,-21-21 0,0 21 15,21-20-15,0 20 0,0 0 0,-21-21 16,21 22-16,0-22 0,-21 0 16,21 21-16,0-20 0,0-1 0,0 0 15,21 0-15,0-21 0,0 21 16,0-21-16,0 0 15,1 0-15,20 0 0,-21 0 0,0 0 16,0-21-16,1 21 0,-1-21 16,0 0-16,0 0 0,-21-1 0,0 1 15,0 0-15,0 0 0,0-21 16,0 20-16,0 1 0,-21-21 16,0 21-16,0-22 0,21 22 0,-22-21 0,22 21 15,-21 0-15,21-1 16,0 1-16,0 0 0,0 0 0,21 0 15,1 21-15,-1 0 0,0-21 16,0 21-16,21 0 0,-20 0 0,-1 0 16,21 21-16,-21 0 0,0 0 15,1 0-15,-1 0 0,0 1 0,-21 20 16,0-21-16,21 21 0,-21-20 16,0 20-16,21-21 0,-21 21 0,0-20 15,0-1-15,0 21 0,0-21 0,0 0 16,0 1-16,0-1 0,0 0 15,0 0-15,0 0 16,0-42 15,0 0-15,0 0-16,0 0 16,0-1-16,0 1 0,21 0 0,1 0 15,-22 0-15,21 0 0,0-22 16,-21 22-16,21 0 0,0 0 0,0 0 15,1-1-15,-1 1 0,0 21 16,0 0-16,0 0 16,0 0-16,1 0 0,-1 21 0,-21 1 15,21-22-15,0 42 0,0-21 16,-21 0-16,21 0 0,1 22 0,-22-22 16,0 0-16,0 0 0,0 0 0,0 1 15,0-1-15,0 0 0,0 0 16,0 0-1,-22-21-15,1 0 16,0 0 0,21-21-16,0 0 15,0 0-15,0 0 0,0-1 16,0-20-16,21 21 0,-21 0 16,21-22-16,22 22 0,-22-21 15,0 21-15,21-22 0,1 22 0,-22 0 16,21 0-16,1 21 0,-22 0 15,21 0-15,-21 0 0,0 0 0,1 21 16,-1 0-16,-21 0 0,21 22 0,-21-22 16,21 0-16,-21 21 0,0-20 15,0-1-15,0 21 0,0-21 0,0 0 16,-21 1-16,0-1 0,21 0 16,0 0-16,-21 0 0,-1-21 0,22 21 15,0 1-15,22-22 47,-1-22-47,21 1 0,-21 0 16,22 0-16</inkml:trace>
  <inkml:trace contextRef="#ctx0" brushRef="#br0" timeOffset="34125.03">22331 6752 0,'0'0'0,"-21"0"16,-1 0-1,1 0-15,0 21 0,0 1 16,0-1-16,0 0 16,21 0-16,-22 0 0,1 0 0,0 22 15,21-22-15,0 0 0,0 0 16,0 0-16,0 22 0,0-22 16,0 0-16,0 0 0,0 0 0,21-21 15,0 22-15,1-22 16,-1 0-16,0 0 0,0 0 0,21-22 15,-20 22-15,20-21 0,-21 21 16,21-21-16,-20 0 0,-1 0 0,0 0 16,0-1-16,-21-20 0,0 21 15,0 0-15,0-22 0,0 22 0,0-21 16,-21 21-16,0 0 0,0-1 16,-1 1-16,1 0 0,-21 21 15,21 0-15,-22 0 0,22 0 0,0 0 16,0 21-16,-21 0 0,20 1 15,22-1-15,0 0 0,0 0 16,0 0-16,0 0 16,0 1-16,22-1 0,-1-21 0,21 21 15,-21-21-15</inkml:trace>
  <inkml:trace contextRef="#ctx0" brushRef="#br0" timeOffset="34829.62">22966 6879 0,'0'0'16,"0"-21"-16,0 0 0,0 0 0,-21 0 16,-1 21-16,1 0 15,0 0-15,0 0 0,-21 0 0,20 0 16,1 21-16,0 0 0,-21 0 16,21 0-16,21 0 0,-22 1 0,22-1 15,-21 0-15,21 0 16,0 0-16,0 0 0,0 1 0,0-1 15,21-21-15,1 0 0,-1 0 16,0 0-16,0 0 0,0 0 16,0 0-16,1 0 0,-1 0 15,0-21-15,0-1 0,0 22 0,0-21 16,1 0-16,-1 0 0,0 0 16,-21-22-16,21 22 0,-21 0 0,21 0 15,-21 0-15,0 0 0,21-1 16,-21 1-16,22 21 15,-22 21 1,0 1-16,0-1 0,0 0 16,-22 0-16,22 21 0,-21-20 0,0 20 15,21 0-15,-21 1 0,21-1 16,-21 0-16,21 22 0,0-1 0,0 1 16,0 20-16,0-20 15,0-1-15,0 22 0,0 0 0,21-1 16,0 1-16,21 21 0,-20-21 0,20 20 15,0-20-15,-21 21 0,22-21 16,-1 20-16,-21-20 0,22 21 0,-22-21 16,0 20-16,-21-20 0,21 0 15,-21-22-15,0 22 0,0-22 0,0 1 16,-21-1-16,0-20 0,0 20 0,-22-20 16,22-22-16,-21 21 0,-1-21 0,1-21 15,-21 0-15,20 0 0,1 0 16,0-21-16,-1-21 0,1-1 0,0 1 15,-1 0-15,22-22 0,-21 1 16,21-1-16,-1-20 0,1-22 0,21 0 16,0 21-16,0-21 0,21-21 0,1 22 15,-1-1-15,21 0 0,0 0 16,1 0-16,20 22 0,-20-1 0,-1 0 16,0 1-16,1 20 0,-1 1 15,0-1-15,1 1 0,-22-22 0,21 21 16,-21 1-16,0-1 0,1 22 0,-1-21 15</inkml:trace>
  <inkml:trace contextRef="#ctx0" brushRef="#br0" timeOffset="35704.12">23156 6943 0,'21'0'15,"1"-21"1,-22-1-1,21 1-15,0 0 0,0 0 16,-21 0-16,21 0 0,-21-1 16,21 1-16,-21 0 0,22 0 0,-22 0 15,-22 21 1,1 21 0,0 0-16,0 0 0,0 0 0,0 1 15,21-1-15,0 0 0,-22 0 16,22 0-16,0 0 0,0 1 15,0-1-15,0 0 0,0 0 16,22-21-16,-1 0 16,0 0-16,0 0 0,0 0 0,22 0 15,-22 0-15,21 0 0,0 0 16,1-21-16,-1 21 0,0-21 0,1 0 16,-22-1-16,21 1 0,1 0 15,-22 0-15,0 0 0,0 0 0,-21-22 16,0 22-16,0 0 0,0 0 15,-21 42 17,0 0-32,0 0 15,-1 0-15,22 1 0,0 20 0,-21-21 16,21 0-16,-21 0 0,21 1 16,0-1-16,-21 0 0,21 0 0,0 0 15,0 0 1,0-42 15,0 0-15,0 0-16,21 21 0,0-21 0,0 0 15,-21-22-15,22 22 0,-1 0 0,0 0 16,0-22-16,0 22 16,22 0-16,-22-21 0,21 21 0,0-1 15,-20 22-15,20-21 0,0 21 16,-21 0-16,1 0 0,-1 0 0,0 21 15,0 1-15,-21-1 0,21 0 16,-21 0-16,0 21 0,0-20 0,0-1 16,0 21-16,-21-21 0,21 0 0,-21 1 15,0-1-15,21 0 0,0 0 16,-21-21-16,-1 21 0,1-21 16,21 21-16,0-42 31,21 21-31,1-21 15,-1 21-15,0-21 0</inkml:trace>
  <inkml:trace contextRef="#ctx0" brushRef="#br0" timeOffset="36096.9">24405 6625 0,'0'0'0,"-21"0"15,0 21 1,0 1-16,21-1 0,-22 0 15,1 21-15,0-21 0,21 1 0,0-1 16,-21 0-16,21 21 0,0-21 0,-21 1 16,21-1-1,0 0-15,0 0 0,21 0 16,0-21-16,0 0 0,0 0 16,1 0-16,-1 0 0,0 0 15,0 0-15,0 0 0,0-21 0,1 0 16,-1 0-16,0 21 0,0-21 15,-21-22-15,0 22 0,21 0 0,-21 0 16,0-22-16,0 22 0,0 0 16,0-21-16,-21 21 0,0 21 0,21-22 15,-21 1-15,0 21 0,-1 0 16,1 0-16,0 0 0,0 0 0,0 0 16,0 21-16,-1 1 0,22-1 15,-21 0-15,21 0 0,0 0 16,0 0-16,0 1 0,0-1 15,0 0-15,21-21 0,1 21 16,-1-21-16</inkml:trace>
  <inkml:trace contextRef="#ctx0" brushRef="#br0" timeOffset="36792.92">24828 6689 0,'0'0'0,"-21"0"31,0 0-31,0 21 16,0 0-16,21 0 0,-21 0 15,21 1-15,0-1 0,0 0 16,0 0-16,0 0 0,0 0 0,0 1 16,0-1-16,0 0 0,0 0 15,21-21 1,0 0-1,0 0-15,0 0 0,0 0 16,1-21-16,-1 0 0,0 21 16,0-21-16,0-1 0,0 1 0,1 0 15,-1 0-15,-21 0 0,21 0 16,0-1-16,0 1 0,-21 0 0,0 0 16,21 21-1,-42 21 16,0 0-31,21 0 0,0 1 0,-42 20 16,21-21-16,21 0 16,0 0-16,0 1 0,0-1 15,0 0-15,21 0 16,0-21 0,21 0-16,-21 0 0,1 0 15,20 0-15,-21 0 0,21 0 0,-20-21 16,-1 0-16,0 0 0,0-1 15,21 1-15,-20 0 0,-1 0 0,0 0 16,0 0-16,-21-22 0,0 22 16,21 0-16,-21 0 0,0 0 0,0-1 15,-21 22-15,0 0 16,0 0-16,0 0 0,-1 0 0,1 22 16,0-1-16,0 0 0,21 0 0,0 0 15,0 0-15,0 1 0,0-1 16,0 0-16,0 0 0,0 0 15,0 0-15,0 1 0,0-1 16,0 0-16,0 0 0,0 0 0,0 0 16,0 1-16,0-1 0,-21 0 15,-22 0-15,22 0 0,0-21 16,-21 21-16,-22 1 0,22-22 0,-22 21 16,1-21-16,-1 21 0,1 0 15</inkml:trace>
  <inkml:trace contextRef="#ctx0" brushRef="#br0" timeOffset="37281.64">16425 7747 0,'0'-21'0,"0"0"31,-21 21-31,0 0 16,0 21-16,0 21 16,-1-21-16,1 22 0,0-1 0,0 0 15,21 22-15,-21-22 0,0 22 16,-1-1-16,1-20 0,0 20 0,0-21 15,0 1-15,21-1 0,-21-21 16,21 22-16,0-22 0,0 0 0,0 0 16,0 0-16,21-21 31,0-21-15</inkml:trace>
  <inkml:trace contextRef="#ctx0" brushRef="#br0" timeOffset="37985.24">16044 8192 0,'-21'-22'31,"42"22"-15,0 0-16,1 0 16,20 0-16,0 0 0,-21 0 0,22-21 15,20 21-15,-20-21 0,-1 21 16,0-21-16,22 21 0,-22-21 0,-21 21 15,22 0-15,-22-21 0,0 21 0,0 0 16,0 0-16,-21 21 16,0 0-1,0 0-15,-21 0 0,0 0 16,21 1-16,-21-1 0,21 0 0,0 0 16,0 0-16,0 0 0,0 1 0,0-1 15,0 0-15,0 0 16,0 0-16,21-21 15,0 0 1,0 0-16,0 0 0,1 0 0,-1-21 16,0 21-16,0-21 0,21 0 0,-20 0 15,-1-1-15,0 1 0,0 0 16,0 0-16,-21-21 0,21 20 0,-21 1 16,22 0-16,-22 0 0,0 0 15,0 0-15,0 42 31,-22 0-31,22 0 16,-21 0-16,21 22 0,-21-22 16,21 21-16,0 0 0,0 1 15,0-1-15,0 22 0,0-22 0,0 0 16,0 22-16,0-22 0,0 22 0,0-1 16,21 1-16,-21-1 0,0 1 15,21-1-15,-21 1 0,0-22 0,0 21 16,0-20-16,0 20 0,0-20 15,0-22-15,0 21 0,-21 0 0,21-20 16,-21-1-16,0 0 0,0 0 0,0 0 16,-1-21-16,1 0 0,-21 0 15,21 0-15,-22 0 0,1 0 0,21 0 16,-21-21-16,-1 0 0,22-21 16,-21 20-16,21 1 0,-22-21 0,22 21 15,0-22-15,21 1 0,0 0 16,0-1-16,0 1 0,0-21 0,0 20 15,21-20-15,21 20 0,-20-20 16,20 21-16,0-22 0,1 22 0,-1-1 16,21 1-16</inkml:trace>
  <inkml:trace contextRef="#ctx0" brushRef="#br0" timeOffset="38260.08">17420 8107 0,'-42'85'31,"21"-43"-31,21 0 16,0 1-16,0-1 0,-22 21 0,22-20 15,-21 20-15,21-20 0,-21 20 16,21 1-16,0-1 0,0 1 0,0-1 16,-21 1-16,21-1 0,-21 1 0,21-1 15,-21-21-15,21 1 0,0-1 16,0 0-16,-22 1 0,22-1 15,-21-21-15,21 22 0,0-22 0,0 0 16,0-42 0,0 0-1,21-1-15,1 1 0,-1-21 0,-21 0 16</inkml:trace>
  <inkml:trace contextRef="#ctx0" brushRef="#br0" timeOffset="38547.94">17399 8424 0,'0'0'0,"0"-42"0,0 0 0,0-22 16,21 22-16,0 0 0,-21 20 0,21-20 16,1 0-16,-1 21 15,0-1-15,21 1 0,-21-21 0,22 42 16,-1-21-16,-21 21 0,22 0 16,-22 0-16,21 21 0,-21 0 0,0 0 15,-21 0-15,0 22 0,0-1 0,0 0 16,0-20-16,0 20 0,-21 0 15,0 1-15,-21-22 0,21 21 0,-22-21 16,22 0-16,-21 1 0,-1-1 16,22-21-16,0 21 0,0 0 0,0-21 15,21-21 17,21 21-32,0-21 0,0 0 15,0-1-15,1 1 0</inkml:trace>
  <inkml:trace contextRef="#ctx0" brushRef="#br0" timeOffset="38901.74">18097 8276 0,'22'0'15,"-1"0"-15,21 0 16,-42-21-16,21 0 0,0 21 15,1-21-15,-1 0 0,0-1 16,0 1-16,-21 0 0,0 0 0,0 0 16,0 0-16,-21 21 31,0 21-31,0 0 0,21 0 16,-22 0-16,1 0 0,0 22 15,0-22-15,21 21 0,0-21 0,-21 1 16,21-1-16,0 21 0,0-21 15,0 0-15,0 1 0,21-1 16,0-21-16,0 0 16,22 0-16,-1 0 15,0 0-15,1 0 0,-1 0 0,21-21 16,1-1-16,-1 22 0,-20-21 0,20 0 16</inkml:trace>
  <inkml:trace contextRef="#ctx0" brushRef="#br0" timeOffset="39680.29">19325 8001 0,'0'0'0,"0"-21"0,0 0 31,-21 21-31,0 21 0,21 0 0,-21 0 16,-1 22-16,1-22 0,0 21 16,0-21-16,21 22 0,-21-1 15,21-21-15,-21 21 0,21-20 0,0-1 16,0 21-16,0-21 0,0 0 15,0 1-15,0-1 0,21-21 16,0 0-16,0 0 0,0 0 0,0 0 16,1 0-16,-1 0 0,0 0 15,0-21-15,0 21 0,22-22 0,-43 1 16,21 0-16,0 0 0,-21 0 16,21-22-16,-21 22 0,0-21 0,0 0 15,0-1-15,0 1 0,0 21 0,-21-22 16,0 22-16,0 0 0,-1 0 15,1 0-15,0 21 16,42 0 15,0 0-31,1 0 0,20 0 16,-21 0-16,21 0 0,1 0 16,-1 0-16,22 0 0,-1 0 0,-21-21 15,22 21-15,-22-22 0,22 1 16,84-21-1,-127 42-15,0-21 16,-42 42 15,0 0-31,0 0 16,21 0-16,-21 22 0,-1-1 0,22 0 16,0 22-16,-21-1 0,21-20 0,-21 20 15,0 1-15,21-22 0,0 22 16,0-1-16,0 1 0,0 20 0,-21-20 15,21 20-15,0 1 0,0-21 0,0 20 16,0 1-16,0 0 0,0-1 16,0-20-16,0 20 0,0 1 0,0 0 15,0-1-15,0-20 0,0 21 0,0-22 16,21 1-16,-21-22 16,21 0-16,-21 1 0,0-1 0,0 0 0,0-21 15,0 1-15,-21-22 16,0 0-16,0-22 15,-1 1-15,-20 0 16,21-21-16,0 21 0,-22-22 0,22 1 16,-21-22-16,21 22 0,-22-21 0,22-1 15,-21 1-15,21-1 0,0 1 16,21 20-16,0-20 0,0 20 0,0 1 16,0 0-16,0-1 0,0-20 0,21 21 15,0-1-15,0 1 0,21 0 16</inkml:trace>
  <inkml:trace contextRef="#ctx0" brushRef="#br0" timeOffset="40341.91">21357 8276 0,'0'-21'32,"21"0"-32,0 0 15,1 21-15,-22-21 0,0-1 16,0 1-16,21 0 0,-21 0 15,0 0-15,0 0 0,0-22 0,0 22 16,0 0-16,0 0 0,-21 21 16,-1-21-16,1 21 0,0 0 0,0 0 15,0 0-15,0 0 0,-1 21 0,-20 0 16,21 0-16,0 0 16,0 22-16,-22-1 0,22-21 0,0 21 15,21 1-15,-21-1 0,21-21 0,0 22 16,0-22-16,0 21 0,0-21 15,0 0-15,21 1 0,0-22 16,0 0-16,0 0 0,1 0 16,20 0-16,-21 0 0,21 0 0,1-22 15,-22 1-15,21 21 0,1-42 0,-22 21 16,0 0-16,21-22 0,-21 1 16,1 0-16,-1-1 0,0 1 0,-21-22 15,0 22-15,21 0 0,-21-22 16,0 22-16,0 0 0,0-1 15,0 22-15,0 0 0,0 0 0,0 0 16,-21 21-16,0 0 16,0 21-16,-1 0 0,1 0 15,21 0-15,-21 22 0,0-1 16,0 0-16,0 1 0,21-1 16,0 21-16,0-20 0,0-1 0,0 0 0,0 1 15,0-1-15,0-21 0,21 0 16,0 22-16,0-22 0,0 0 0,22-21 15,-22 21-15,21-21 0,0 0 16</inkml:trace>
  <inkml:trace contextRef="#ctx0" brushRef="#br0" timeOffset="40808.22">22140 8234 0,'0'0'0,"21"-191"31,-21 170-31,0-21 0,0 21 15,0 0-15,-21 21 16,0 0-16,0 21 16,0 0-16,-22-21 0,22 42 15,0-21-15,0 1 0,0-1 0,0 21 16,-1-21-16,22 22 0,-21-22 16,21 0-16,-21 0 0,21 0 15,0 0-15,0 1 0,0-1 0,0 0 16,21-21-1,0 0-15,1 0 0,-1 0 16,-21-21-16,21 21 0,0-21 0,0-1 16,0 1-16,1 0 0,-1-21 15,-21 21-15,21-22 0,-21 22 0,21-21 16,-21-1-16,21 22 0,-21 0 16,0 0-16,0 0 0,0 42 31,0 0-31,0 0 0,0 0 0,-21 1 15,21 20-15,0-21 0,0 0 0,0 22 0,0-22 16,0 0-16,0 0 16,0 0-16,0 0 0,0 1 15,21-22-15,0 0 16,1 0-16,-1 0 16,0 0-16,0 0 0,0-22 0,0 1 15,1 0-15,20-21 0,-21 21 16</inkml:trace>
  <inkml:trace contextRef="#ctx0" brushRef="#br0" timeOffset="41044.16">22669 7620 0,'0'0'0,"0"21"16,-21 0 0,0 1-16,21-1 0,-21 21 15,0-21-15,0 22 0,-1-1 0,22 0 16,-21 1-16,0-22 0,0 21 15,21 0-15,0 1 0,0-22 0,-21 21 16,21-21-16,0 22 0,-21-22 0,21 0 16,0 0-16,0 0 0,0 1 15,0-1-15,21-21 16,0 0-16,0 0 16,0 0-16,0 0 0,22-21 15,-22-1-15</inkml:trace>
  <inkml:trace contextRef="#ctx0" brushRef="#br0" timeOffset="41500.41">23093 7938 0,'0'0'0,"0"-22"0,-21 22 16,-1 0 0,1 0-16,0 0 0,0 0 0,0 0 15,0 22-15,-1-22 0,1 21 16,0 0-16,0 21 0,0-21 15,0 22-15,-1-22 0,22 21 0,0-21 16,-21 1-16,21 20 0,0-21 16,0 0-16,0 0 0,0 1 15,21-22 1,1 0-16,-1 0 0,0 0 16,0 0-16,0 0 0,0-22 0,1 1 15,-1 0-15,0 0 0,0 0 16,0 0-16,-21-1 0,21-20 0,1 21 15,-1 0-15,-21 0 0,0-1 16,0 44 15,0-1-31,0 0 0,0 0 16,0 0-16,0 0 0,0 1 0,0-1 16,0 21-16,0-21 0,0 0 15,0 1-15,0-1 0,21-21 16,0 21-16,0-21 0,0 0 0,1 0 15,-1 0-15,0 0 0,0 0 16,0 0-16,0 0 0,1 0 0,-1 0 16,0-21-16,0 0 0,0-1 15,-21 1-15</inkml:trace>
  <inkml:trace contextRef="#ctx0" brushRef="#br0" timeOffset="41751.76">22521 7832 0,'0'0'0,"-63"0"0,-1 0 15,1 0-15,42 21 0,-22-21 0,43 21 32,21-21-32,1 0 0,-1 0 0,21 0 15,22 0-15,-1 0 0,1 0 0,-1 0 16,22 0-16,-22 0 0,22 0 15,-22 0-15,22 0 0,-21 0 16,-22-21-16,21 21 0,-20 0 16,-22 0-16,21-21 0,-21 21 0,1 0 15</inkml:trace>
  <inkml:trace contextRef="#ctx0" brushRef="#br0" timeOffset="42840.15">5905 11070 0,'0'0'0,"0"-21"0,0 0 15,0 0-15,0 0 16,0-1-16,-21 1 15,21 0-15,-21 0 0,21 0 16,-21 0 0,21 42 31,0 0-32,0 0-15,0 21 0,0 1 16,0-1-16,0 0 0,0 22 15,0-1-15,0 1 0,0 21 0,0-22 0,0 1 16,0-1-16,0 1 0,0-22 16,-21 21-16,21-20 0,0 20 15,0-20-15,0-1 0,-21-21 0,21 21 16,0-20-16,0-1 0,0 0 16,0 0-16,0 0 0,0-42 31,0 0-16,21 0-15,-21-22 0,0 22 0,21 0 16</inkml:trace>
  <inkml:trace contextRef="#ctx0" brushRef="#br0" timeOffset="43423.82">6689 10964 0,'0'0'0,"0"-21"16,-22 21-1,1 0-15,0 0 0,0 0 16,0 21-16,0-21 0,-1 22 16,-20-1-16,42 21 0,-21-21 15,0 22-15,0-22 0,-1 21 0,22 0 16,0 22-16,-21-22 0,21 1 15,-21-1-15,21 0 0,0 1 0,-21-1 16,21 0-16,0 1 0,0-1 0,0 0 16,0-21-16,0 22 0,0-22 15,21 0-15,0 21 0,0-20 0,1-1 16,-1 0-16,0 0 0,0-21 0,21 21 16,-20-21-16,-1 0 0,21 0 15,-21 0-15,0 0 0,22 0 0,-22-21 16,0 21-16,21-21 15,-20 0-15,20 0 0,-21-1 0,21 1 16,-20 0-16,-1-21 0,21 21 0,-21-22 16,0 22-16,1-21 0,-22-1 15,0 1-15,0 0 0,0-22 0,0 22 16,0-22-16,0 1 0,0 21 0,-22-22 16,22 22-16,-42-1 0,21 1 15,0 21-15,0 0 0,-22 0 0,22-1 16,-21 1-16,21 21 0,-22 0 15,22 0-15,-21 0 0,21 21 0,-22 1 16,22-22-16,0 21 0,0 0 0,0 21 16,-1-21-16,22 22 15,-21-22-15,21 21 0,0 1 0,0-1 16,0-21-16,21 21 0,1 1 0,-1-22 16,0 21-16,0-21 0,21 1 15,-20-1-15,20 0 0</inkml:trace>
  <inkml:trace contextRef="#ctx0" brushRef="#br0" timeOffset="43773.62">7768 11726 0,'-21'0'0,"0"0"16,21-21-1,0 0 1,21 21 15,-21 21-15,0 0-16,0 1 0,0-1 15,0 0-15,0 0 16,0 21-16,-21 1 0,-22-22 0,22 21 16,0 1-16,-21-1 0,21-21 0,-22 21 15,1 1-15,21-22 0,0 0 16,-22 0-16,22 0 0</inkml:trace>
  <inkml:trace contextRef="#ctx0" brushRef="#br0" timeOffset="44312.31">8551 11091 0,'0'-21'15,"0"42"-15,0-84 0,0 21 0,0 20 16,0 1-16,0 0 16,0 42-1,0 0 1,0 1-16,0 20 0,0 0 15,0 22-15,0-22 0,0 22 0,0-1 0,-21-21 16,21 22-16,0-1 16,-21-20-16,21-1 0,0 0 0,0 1 15,0-1-15,0-21 0,0 22 0,0-22 16,0 0-16,0 0 0,0 0 16,21-21-1,-21-21-15,21 0 16,0 21-16</inkml:trace>
  <inkml:trace contextRef="#ctx0" brushRef="#br0" timeOffset="44789.03">9207 10943 0,'0'43'31,"0"-1"-31,-21 0 0,0 1 0,0-1 16,0 0-16,21 22 0,-21-22 0,-1 22 16,1-22-16,21 0 0,0 22 15,0-22-15,0 0 0,0 1 0,0-1 16,0 0-16,0-20 0,0 20 16,0-21-16,21 0 0,1 0 15,-1 1-15,0-1 0,0-21 0,21 0 16,-20 0-16,20 0 0,-21 0 15,21-21-15,-20-1 0,20 1 0,0 0 16,-21 0-16,22 0 0,-1-22 16,0 22-16,1-21 0,-22 0 0,21-1 15,-21 1-15,1-22 0,-1 22 0,-21-21 16,0-1-16,0 22 0,0-22 0,0 1 16,-21 20-16,-1 1 0,1 0 15,-21 21-15,21-1 0,0 1 16,-22 0-16,22 21 0,0 0 0,-21 0 15,20 0-15,1 0 0,-21 21 16,21 0-16,0 1 0,-1-1 0,1 0 16,0 21-16,21 1 0,0-1 15,0 0-15,0-21 0,0 22 0,0-1 16,0 0-16,21-20 0,0 20 0,1-21 16,-1 0-16,0-21 0</inkml:trace>
  <inkml:trace contextRef="#ctx0" brushRef="#br0" timeOffset="45075.87">10266 11409 0,'0'21'0,"0"0"16,0 0-16,21-21 46,0 0-46,-21-21 32,-21 21-17,0 0 1,0 0 0,-1 0-16,22 21 0,-21-21 15,21 22-15,21-22 16,1 0-1,20-22-15</inkml:trace>
  <inkml:trace contextRef="#ctx0" brushRef="#br0" timeOffset="45648.54">11007 11218 0,'0'0'0,"-64"-84"31,64 63-31,0-1 0,0 1 0,21 0 16,0 0-16,1 0 0,-1 0 16,0-1-16,21 1 0,-21 0 0,22 21 15,-22 0-15,21 0 0,-21 0 0,22 0 16,-22 0-16,0 21 0,0 0 15,0 22-15,-21-22 0,0 21 16,22 1-16,-22-1 0,0 21 0,0-20 16,0-1-16,0 22 0,-22-22 0,1 0 15,0 1-15,-21 20 0,21-21 16,-22 1-16,1-22 0,0 21 16,-1 1-16,-20-22 0,20 21 0,1-21 15,0 0-15,-1 1 0,22-22 0,-21 0 16,21 21-16,0-21 0,-1 0 15,1 0-15,0-21 0,0-1 16,21 1-16,0 0 0,0 0 0,0 0 16,0-22-16,0 22 0,21 0 15,0-21-15,-21 21 0,21-1 0,1 1 16,-22 0-16,21 0 0,-21 0 0,21 21 16,0 0-1,0 0-15,0 0 0,1 21 0,-1-21 16,0 21-16,0 0 0,21 22 0,-20-22 15,20 0-15,0 0 0,1 0 16,-22 0-16,21 1 0,-21-1 0,0 0 16,22-21-16,-22 21 0,0-21 0,0 0 15,0 0-15,1 0 16,-1 0-16,0 0 0</inkml:trace>
  <inkml:trace contextRef="#ctx0" brushRef="#br0" timeOffset="45904.39">12086 10922 0,'0'0'16,"0"-21"-16,-21 21 0,0 0 16,0 21-16,-1-21 0,22 21 15,-21 22-15,21-1 0,-21 0 0,21 1 16,0 20-16,0-21 0,0 22 15,0-1-15,0-20 0,0 20 0,0-20 16,0-1-16,0 0 0,0 1 16,0-22-16,0 21 0,0-21 15,0 0-15,0 1 0,0-1 16,21-21 0,0 0-16</inkml:trace>
  <inkml:trace contextRef="#ctx0" brushRef="#br0" timeOffset="46112.28">12594 11557 0,'0'0'0,"0"21"16,0 0 0,0 1-16,0-1 0,0 0 0,0 0 15,-42 21 1,42-20-16,-21-1 0,-1 0 0,1 21 15,0-21-15,-21 1 0,21-1 0,-1 0 16,-20 0-16,21 0 0,-21 0 16,20 1-16,-20-22 0</inkml:trace>
  <inkml:trace contextRef="#ctx0" brushRef="#br0" timeOffset="46739.92">14097 10922 0,'0'-21'0,"0"42"0,0-21 16,0 21-16,-21 0 15,0 1-15,21 20 0,-22 0 16,1 1-16,21 20 0,-21-21 0,0 22 16,0-22-16,21 22 0,-21-22 15,-1 0-15,1 1 0,21-22 0,-21 21 16,21-21-16,-21 1 0,21-1 15,0 0-15,0 0 0,21-21 32,-21-21-32</inkml:trace>
  <inkml:trace contextRef="#ctx0" brushRef="#br0" timeOffset="47009.76">14055 11091 0,'0'-42'0,"0"84"0,21-126 0,0 63 15,0-22-15,0 22 0,0 0 16,1 0-16,-1 0 0,0 21 0,0 0 16,0-22-16,22 22 15,-22 0-15,0 0 0,21 22 0,-21-1 16,1 0-16,20 0 0,-21 21 0,0 1 16,0 20-16,-21-20 0,0 20 15,22-21-15,-22 22 0,0-1 0,0-20 16,0-1-16,0 0 0,0 1 0,0-22 15,-22 21-15,22-21 0,0 1 16,0-1-16,0 0 0,-21-21 16,0 0-1,0 0-15,0-21 0</inkml:trace>
  <inkml:trace contextRef="#ctx0" brushRef="#br0" timeOffset="47187.66">13970 11430 0,'0'0'0,"0"-21"16,0 0-16,21 21 16,0 0-16,0 0 0,1 0 0,-1 0 15,21 0-15,-21 0 0,22 0 16,-22 0-16,21 0 0,0-21 0,1 21 16,-1 0-16,0 0 0,1 0 15,-1 0-15,0 0 0,1 0 0,-1 0 16,0 0-16</inkml:trace>
  <inkml:trace contextRef="#ctx0" brushRef="#br0" timeOffset="47381.55">15536 11515 0,'0'0'0,"0"106"31,0-85-31,0 0 15,-21 0-15,0 0 0,0 0 0,0 1 16,-1-1-16,-20 0 0,21 0 16,-21 0-16,20 0 0,1 1 0,0-22 15,0 21-15,0-21 0</inkml:trace>
  <inkml:trace contextRef="#ctx0" brushRef="#br0" timeOffset="47832.29">16658 10880 0,'0'148'31,"0"-106"-31,-21 22 16,0-22-16,0 22 0,21-22 0,0 21 15,-22-20-15,1-1 0,0 0 0,21 1 16,0-1-16,-21-21 0,21 0 16,-21 1-16,21-1 0,0 0 0,0 0 15,21-21 1,0 0-1,0-21-15,0 0 0</inkml:trace>
  <inkml:trace contextRef="#ctx0" brushRef="#br0" timeOffset="48065.16">16976 10901 0,'21'-21'0,"-42"42"0,42-63 15,-21 20-15,0 44 16,0 20-16,-21-21 15,21 21-15,0-20 0,-22 41 0,1-21 16,21 1-16,0 20 0,0 1 16,-21-22-16,21 0 0,0 1 0,0 20 15,0-42-15,-21 22 0,21-1 0,0-21 16,0 0-16,0 1 16,0-1-16,0 0 0</inkml:trace>
  <inkml:trace contextRef="#ctx0" brushRef="#br0" timeOffset="48248.23">16446 11430 0,'0'0'0,"-21"0"0,0 0 0,42 0 31,0 0-31,1 0 16,-1 0-16,21 0 0,0 0 0,1 0 0,-1 0 15,0 0-15,1 0 16,20 0-16,-20 0 0,-1-21 0,0 21 16,22-21-16,-22 21 0,0 0 0,1-21 15</inkml:trace>
  <inkml:trace contextRef="#ctx0" brushRef="#br0" timeOffset="48592.03">17230 11409 0,'0'0'0,"21"0"47,0 0-47,0 0 0,0-21 16,0 0-16,1 21 0,20-22 15,-21 1-15,21 0 0,-20 0 0,-1-21 16,21 20-16,-21 1 0,0-21 0,1 21 16,-22 0-16,0-1 0,0 1 15,0 0-15,0 0 0,-22 21 16,1 0-16,-21 0 0,21 0 15,-22 21-15,22 0 0,-21 0 0,21 22 16,0-1-16,-22-21 0,22 22 0,0-1 16,0 0-16,21 1 0,0-22 15,0 21-15,0-21 0,0 22 0,0-22 16,0 0-16,0 0 0,21 0 16,0-21-16,0 21 0,22-21 15,-1 0-15,0 0 0,1 0 0,-1 0 16,0 0-16,1 0 0,-22-21 0,21 0 15,0 0-15,1 0 0,-22 0 16,0-1-16</inkml:trace>
  <inkml:trace contextRef="#ctx0" brushRef="#br0" timeOffset="48835.89">17992 10795 0,'0'0'0,"-22"21"31,1 0-31,0 1 0,21 20 0,-21 0 16,0 1-16,21-1 0,-21 0 0,21 22 16,-22-1-16,1-20 0,21 20 15,0-21-15,0 22 0,0-22 0,-21 1 16,21-1-16,0-21 0,0 0 0,0 22 16,0-22-16,0 0 15,21-21-15,0 0 16,1 0-16,-1-21 0,0 0 15,0-1-15,21 1 0</inkml:trace>
  <inkml:trace contextRef="#ctx0" brushRef="#br0" timeOffset="49092.74">18500 10710 0,'0'0'16,"0"22"-1,0-1-15,-22 21 0,1-21 16,21 22-16,-21-1 0,0 0 0,0 1 16,0-1-16,21 21 0,0-20 0,-22-1 15,22 0-15,-21 1 0,21-1 16,0 0-16,0-20 0,0-1 0,0 0 16,0 0-16,0 0 15,0 0-15,21-21 16,1 0-16,-1 0 0,0 0 15,0-21-15,0 21 0,22-21 16,-22 0-16</inkml:trace>
  <inkml:trace contextRef="#ctx0" brushRef="#br0" timeOffset="49400.57">18817 11218 0,'0'22'0,"-42"83"31,42-83-31,-21-1 0,21 0 15,0 0-15,0 0 0,0 0 16,0 1-16,0-1 0,21-21 16,0 21-16,0-21 0,0 0 0,0 0 15,1 0-15,-1 0 0,0 0 16,0-21-16,0 0 0,0-1 0,1 1 16,-22 0-16,21-21 0,-21 21 15,21-22-15,-21 1 0,0 0 0,0 20 16,0-20-16,0 21 0,0 0 0,0 0 15,0-1-15,-21 1 0,0 21 16,-1 0-16,1 0 0,0 0 0,0 0 16,0 0-16,0 0 0,-22 0 15,22 21-15,0-21 0,0 22 16,21-1-16,0 0 0,-21 0 0,21 0 16</inkml:trace>
  <inkml:trace contextRef="#ctx0" brushRef="#br0" timeOffset="49561.48">19050 11599 0,'21'43'31,"-42"-43"16,0 0-47</inkml:trace>
  <inkml:trace contextRef="#ctx0" brushRef="#br0" timeOffset="50353.02">3979 10414 0,'0'0'15,"0"-21"-15,21 0 0,-21 0 0,0-1 0,0 1 16,0 0-16,0 0 0,0 42 31,0 0-31,0 22 16,0-1-16,0 21 15,0 1-15,0-1 0,0 1 0,0 21 16,0-1-16,0 1 0,0 0 0,0-1 16,22 22-16,-22 0 0,0-21 15,0 20-15,0-20 0,0 0 0,0 21 16,0-22-16,0-20 0,0 20 0,0 1 16,0-21-16,0-22 0,0 21 15,-22-20-15,22-1 0,0-21 0,0 22 16,0-22-16,0 0 15,0-42 1,0 0-16,0-1 0,0 1 0</inkml:trace>
  <inkml:trace contextRef="#ctx0" brushRef="#br0" timeOffset="51816.18">4022 10478 0,'0'0'0,"-22"-22"0,22 1 0,-21 0 16,21-21-16,0 21 0,0-1 0,0 1 16,21 0-16,1 21 15,-1-21-15,0 21 0,0 0 16,21 0-16,-20-21 0,-1 21 0,21 0 15,0 0-15,22 0 0,-1 0 0,-20 0 16,41 0-16,-20 0 0,21 0 16,-1 0-16,1 0 0,21 0 0,0-21 15,21 21-15,0 0 0,21 0 16,21-22-16,0 22 0,1 0 0,20 0 16,1-21-16,20 21 0,-20 0 0,21 0 15,-1 0-15,1 0 0,0 0 16,-1 0-16,22 0 0,-21 0 0,21 0 15,-22 0-15,1 0 0,21 0 16,0 0-16,-1 0 0,1 0 16,0 0-16,21 0 0,-21 0 0,21 0 15,0 21-15,21-21 0,-21 0 16,0 0-16,21 0 0,0 22 0,1-22 16,-1 0-16,0 0 0,0 21 0,-21-21 15,0 0-15,0 21 0,0-21 16,0 21-16,-21-21 0,21 21 0,-42-21 15,20 21-15,1-21 0,-21 22 16,0-22-16,-1 21 0,-20 0 0,20-21 16,1 0-16,-21 0 15,-22 21-15,21-21 0,1 21 0,-1-21 16,-20 21-16,20-21 0,-20 0 16,-1 22-16,0-22 0,-21 0 0,22 21 15,-1-21-15,-21 0 0,0 0 16,1 21-16,-22-21 0,21 0 0,0 0 15,-21 0-15,21 0 0,-21 0 16,-21 0-16,21 0 0,-21 0 0,0 0 16,-22 0-16,22 0 0,0 0 0,-21 0 15,20 0-15,-20 0 0,0 0 16,-22 0-16,1 0 0,-1 0 0,-20 0 16,-1 0-16,0 0 15,-21 0-15,1 0 0,-1 0 0,0 0 16,-21-21-16,21 21 0,-21 21 31,0 0-15,0 0-16,0 22 0,0-22 15,0 21-15,0-21 0,0 22 0,0-1 16,0 0-16,0 1 0,0 20 16,0 1-16,0-22 0,0 21 0,0 1 15,0 21-15,0-22 0,0 1 16,0-22-16,0 21 0,0 1 0,0-22 15,0 1-15,0-1 0,0 0 16,0 1-16,0-1 0,0 0 16,0 1-16,0-22 0,0 21 0,0-21 15,0 0-15,-21 22 0,0-22 16,0 0-16,-1 0 0,1-21 0,0 21 16,-21 1-16,-1-22 0,1 21 0,-21-21 15,20 0-15,-20 21 0,-22-21 16,22 0-16,-22 0 0,0 21 0,1-21 15,-22 0-15,0 0 0,-21 21 0,0-21 16,0 0-16,-21 0 0,0 21 16,-22-21-16,1 22 0,-22-22 0,1 0 15,-1 21-15,1-21 0,-22 21 16,1-21-16,-1 21 0,0-21 16,-21 21-16,22-21 0,-43 21 0,21-21 15,0 22-15,-42-22 0,21 21 16,0 0-16,-21-21 0,0 21 0,-1 0 15,-20-21-15,21 21 0,0 1 0,-22-22 16,22 21-16,-21 0 0,21 0 16,-22 0-16,22 0 0,0 1 0,-21-1 15,21 0-15,-1 0 0,1 0 0,21 0 16,-21 1-16,21-22 16,0 21-16,0 0 0,0 0 0,0-21 15,21 21-15,-21-21 0,21 21 0,1-21 16,20 0-16,0 22 0,1-22 15,-1 0-15,21 21 0,1-21 0,-1 21 16,22-21-16,-21 0 0,20 0 0,1 0 16,21 0-16,-22 0 0,43 21 15,-21-21-15,0 0 0,21 0 0,-21 0 16,21 0-16,0 0 0,21 0 0,0 0 16,0 0-16,1 0 0,20 0 15,21 0-15,-20 0 0,20 0 16,22 0-16,0 0 0,20-21 0,-20 21 15,21 0-15,0 0 16,21-21 15,0 0 32</inkml:trace>
  <inkml:trace contextRef="#ctx0" brushRef="#br0" timeOffset="52744.24">24469 11367 0,'0'0'0,"-22"-22"0,1 1 0,0 0 0,0-21 16,0 21-16,0-1 15,21 1-15,-22 21 16,22 21 0,0 22-16,0-22 0,0 21 15,0 1-15,0 20 0,22 1 16,-1-22-16,0 21 0,0 22 15,0-21-15,22 20 0,-22 1 0,21 0 16,22-1-16,-22 1 0,0 0 16,22-22-16,-1 22 0,-20-22 0,20 1 15,-21-1-15,1-20 0,-1 20 0,-21-21 16,22 1-16,-22-1 0,0 0 16,0 1-16,-21-22 0,0 0 15,0 0-15,0 0 0,0-42 31,0 0-31,0 0 16,0 0-16,0-22 0,0 22 16,0-21-16,0 0 0,0-1 0,0-20 15</inkml:trace>
  <inkml:trace contextRef="#ctx0" brushRef="#br0" timeOffset="53000.1">25400 11536 0,'0'0'0,"0"-21"0,0-22 16,0 22-16,0 0 0,0 0 16,0 0-16,-21 21 0,0 0 15,-1 0-15,1 0 0,0 0 0,0 21 0,-21 0 16,20 0-16,-20 22 0,-21-1 16,20 0-16,-20 22 0,-1-1 15,1 1-15,-22 20 0,0 1 0,1 0 16,-1 21-16,0-22 0,-20 1 15,-1 0-15,0-1 0,0 1 0,-21 0 16,21-22-16,0 22 0,1-22 16,20 1-16,-21-1 0,0 1 0,22-22 15,-22 0-15</inkml:trace>
  <inkml:trace contextRef="#ctx0" brushRef="#br0" timeOffset="66791.92">5609 14245 0,'21'-21'16,"-42"42"-16,63-42 0,-42 0 0,22 21 16,-1-21-16,0 0 0,-21-1 15,21 22-15,-21-21 0,21 0 16,-21 0 0,0 0-16,-21 21 15,0-21-15,0 21 0,-22 0 16,1 0-16,0 0 0,-1 0 0,-20 0 15,21 0-15,-22 21 0,22 0 16,-22 0-16,1 0 0,20 0 0,-20 22 16,21-1-16,-22 22 0,22-22 15,21 21-15,-22 1 0,22-1 0,0 1 16,21-1-16,0 1 0,0-22 16,0 22-16,21-22 0,0 0 0,0 1 15,1-1-15,-1 0 0,21-20 16,-21-1-16,22 0 0,-22 0 15,21 0-15,-21-21 0,22 0 16,-1 0-16,0 0 0,1 0 0,-1 0 16,0-21-16,1 21 0,-1-21 15,-21 0-15,21 21 0,-20-21 0,20-1 16,-21 22-16,0-21 0,-21 0 0,21 0 16,1 0-16,-1 0 0,0-1 15</inkml:trace>
  <inkml:trace contextRef="#ctx0" brushRef="#br0" timeOffset="67276.62">6265 14393 0,'0'-21'0,"0"42"0,0-63 16,-21 42-1,0 21 1,0 0-16,0 22 0,-1-22 15,1 0-15,0 21 0,0 1 16,0-1-16,0 0 0,21-20 0,-22 20 16,1 0-16,0 1 0,21-1 15,0-21-15,0 21 0,0-20 0,0 20 16,0-21-16,0 0 16,21 0-16,0 1 0,22-22 0,-22 21 15,0-21-15,21 0 0,1 0 0,-22 0 16,21 0-16,1-21 0,-22-1 15,21 22-15,0-21 0,1 0 0,-22 0 16,21 0-16,-21 0 0,22-22 16,-22 22-16,0 0 0,-21-21 0,0 20 15,0-20-15,0 0 0,0-1 16,-21 1-16,0 0 0,0-1 0,-22 1 16,22 21-16,-21-21 0,21 20 15,-22 1-15,22 0 0,-21 0 16,21 21-16,-1 0 0,1 0 15,0 0-15,-21 21 0,42 0 0,-21 0 16,-1 1-16,1 20 0,21-21 0,-21 21 16,21-20-16,0-1 0,0 21 15,0-21-15,0 0 0,0 1 0,0-1 16,21-21-16,0 0 0,1 0 16</inkml:trace>
  <inkml:trace contextRef="#ctx0" brushRef="#br0" timeOffset="67597.42">7175 14034 0,'0'0'0,"-21"0"15,0 0-15,21 21 0,-21 0 16,0 0-16,21 0 0,-21 22 0,-1-22 15,1 42-15,21-20 0,-21 20 16,0 1-16,0-1 0,21 1 0,-21-1 16,-1-21-16,22 22 0,0-1 15,0-20-15,0-1 0,0 0 16,0-20-16,0 20 0,0-21 0,0 0 16,0 0-16,0 1 0,22-22 0,-1 0 15,0 0-15,0 0 16,0-22-16,0 1 15,1 0-15,-1 0 0,0 0 0,0-22 16,0 22-16,0-21 0</inkml:trace>
  <inkml:trace contextRef="#ctx0" brushRef="#br0" timeOffset="67884.25">7451 13907 0,'0'21'0,"0"0"0,0 0 0,0 0 16,0 22-16,0-22 0,0 21 15,-22 22-15,22-22 0,0 21 0,0 1 16,-21-1-16,21 1 0,0-1 0,0 1 16,0-1-16,0 1 0,0-22 15,0 1-15,0-1 0,0 0 0,0-21 16,0 22-16,0-22 0,0 0 15,0 0-15,0 0 0,21-21 32,1-21-32,-1 0 15,-21 0-15,21 0 0,0 0 16</inkml:trace>
  <inkml:trace contextRef="#ctx0" brushRef="#br0" timeOffset="68317">7789 14605 0,'0'0'0,"0"21"0,0 43 16,0-43-1,21-21 1,1 0-16,-1 0 15,0 0-15,0-21 0,21 0 16,-20-1-16,-1 1 0,0 0 0,0 0 16,-21 0-16,21 0 0,-21-1 15,21 1-15,-21 0 0,0 0 0,0 0 16,0 0-16,0-1 0,0 1 16,-21 21-16,0 0 0,0 0 0,0 0 15,0 0-15,-1 21 0,-20 1 16,21-1-16,0 0 0,-22 0 15,22 21-15,0 1 0,0-1 0,0 0 16,0-20-16,21 20 0,-22 0 16,22 1-16,0-22 0,0 21 0,0-21 15,0 0-15,0 1 0,0 20 0,22-42 16,-1 21-16,-21 0 0,21-21 16,21 0-16,-21 21 0,1-21 0,20 0 15,0 0-15,1 0 0,-1-21 16,-21 21-16,21-21 0</inkml:trace>
  <inkml:trace contextRef="#ctx0" brushRef="#br0" timeOffset="68632.34">8805 14224 0,'0'0'0,"-21"0"0,0-21 0,-21 21 16,20 0-16,-20 0 0,21 0 0,0 0 15,-22 0-15,22 21 0,0 0 16,0 0-16,-21 22 0,20-1 0,1 0 16,21 1-16,-21 20 0,21-20 15,-21-1-15,21 21 0,0-20 16,0-1-16,0 0 0,0-20 0,0 20 16,0-21-16,0 21 0,21-20 0,0-1 15,0 0-15,1-21 0,-1 21 16,0-21-16,0 0 0,21 0 15,-20 0-15,20 0 0,-21 0 0,21-21 16,1 0-16,-1 21 0,0-21 16,1-1-16,-1-20 0,0 21 0,1-21 15,20-1-15,-20 1 0,-1-22 0</inkml:trace>
  <inkml:trace contextRef="#ctx0" brushRef="#br0" timeOffset="68932.16">9398 13991 0,'0'-21'0,"0"42"0,0-84 15,0 42-15,0-1 0,0 1 16,-21 21-16,0 0 16,-1 21-16,1 1 15,0-1-15,21 0 0,-21 0 16,0 21-16,21 1 0,0 20 0,-21-20 16,21 20-16,-22 1 0,22-1 0,0 1 15,0-1-15,0 1 0,0-22 16,0 0-16,0 1 0,0-1 0,0 0 15,0 1-15,0-22 0,0 0 16,0 0-16,0 0 0,0 0 16,0 1-16,22-22 15,-1 0 1,0 0-16,0 0 0,-21-22 16,21 22-16,0-21 0,1 0 0,-22 0 15,21 0-15,0-22 0,0 22 16</inkml:trace>
  <inkml:trace contextRef="#ctx0" brushRef="#br0" timeOffset="69215.92">9842 14330 0,'0'-21'0,"0"42"0,0-63 16,0 63 15,-21 0-31,0 21 16,0-21-16,21 22 0,-21-22 0,0 21 15,21 1-15,0-22 0,-22 21 16,1 0-16,21 1 0,-21-22 0,21 21 16,-21-21-16,21 22 0,0-22 15,0 0-15,0 0 0,0 0 0,0 1 16,0-1-16,21 0 0,0-21 16,0 0-16,1 0 0,-1 0 15,0 0-15,0 0 0,0 0 16,22-21-16,-22 21 0,21-21 0,-21-1 15,22 1-15,-1 0 0,-21 0 16,21 0-16</inkml:trace>
  <inkml:trace contextRef="#ctx0" brushRef="#br0" timeOffset="70032.49">10287 14499 0,'21'-21'0,"-42"42"0,63-84 16,-42 42-16,0-1 0,0 1 16,0 0-16,0 42 15,0 22 1,-21-22-16,21 0 15,0 21-15,-21-21 0,0 22 0,21-1 16,0-21-16,0 22 0,-21-1 16,21-21-16,0 0 0,0 22 15,0-22-15,0 0 0,0 0 0,0 0 16,0 0-16,21-21 16,0 0-16,0 0 15,0 0-15,0 0 0,1 0 16,-22-21-16,21 0 15,-21 0-15,0 0 0,0 0 16,0-1-16,0-20 0,0 21 16,0 0-16,-21-22 0,21 22 0,-22-21 15,22 21-15,0 0 0,0-1 0,0 1 16,0 0-16,0 0 0,0 0 16,0 0-16,22-1 15,-1 1-15,0 21 0,-21-21 16,21 21-16,0 0 0,0-21 0,1 21 15,20 0-15,-21 0 0,0 0 0,22 21 16,-22-21-16,21 21 0,-21 0 16,0 1-16,22-1 0,-22 21 0,0-21 15,0 22-15,-21-22 0,0 21 16,0-21-16,21 22 0,-21-22 0,0 21 16,0-21-16,0 0 0,0 1 0,0-1 15,0 0-15,-21 0 0,0 0 16,0 0-16,0-21 15,0 0-15,-1 0 16,22-21 15,0 0-31,0 0 0,0 0 16,22 0-16,-1-1 0,0-20 0,0 21 16,0-21-16,22-1 0,-1 1 0,0 0 15,1-22-15,-1 22 0,0 21 16,1-22-16,20 22 0,-21 0 0,1 0 15,-1 0-15,0 21 0,-20 0 16,20 0-16,-21 21 0,0 0 0,0 0 16,1 21-16,-1-20 0,0 20 15,-21 0-15,0-21 0,0 22 16,0-1-16,0 0 0,0-20 0,0 20 16,0-21-16,-21 21 0,0-20 15,-1-1-15,1 0 0,0 0 0,21 0 16,-21-21-16,0 21 0,0-21 0,21 22 15,-22-22 1,22-22 0,0 1-1,22 21-15,-22-21 16,21 0-16,0 21 0,0-21 0,0 0 16,22-1-16</inkml:trace>
  <inkml:trace contextRef="#ctx0" brushRef="#br0" timeOffset="70488.23">12361 14288 0,'0'0'0,"-21"0"31,-21 0-31,21 0 16,-1 0-16,-20 21 0,21-21 0,-21 21 15,20 0-15,1 0 0,0 0 0,0 1 16,21-1 0,0 0-16,0 0 0,0 0 0,0 0 15,0 1-15,21-1 0,0-21 16,22 21-16,-22 0 0,0-21 16,21 21-16,-21 0 0,1-21 0,-1 22 15,0-1-15,0 0 0,0-21 16,0 21-16,1 0 0,-1 0 0,-21 1 15,0-1-15,0 0 0,0 0 16,0 0 0,0 0-16,0 1 0,-21-1 0,-1-21 15,1 21-15,-21 0 0,21-21 0,-22 21 16,22-21-16,-21 0 16,21 21-16,-22-21 0,22 0 0,0 0 15,0 0-15,0 0 0,0 0 0,-1 0 16,1 0-16,0 0 15,21-21-15,-21 0 0,21 0 0,-21 0 16,21 0-16,-21-1 0,-1 1 0,1-21 16,0 21-16</inkml:trace>
  <inkml:trace contextRef="#ctx0" brushRef="#br0" timeOffset="70897.14">10880 13631 0,'0'0'15,"-22"0"-15,1 0 0,0 0 0,0 0 16,0 0-16,21 22 0,-21-1 0,21 0 15,-22 0-15,22 0 0,0 0 0,0 1 16,0-1-16,22 0 16,-1-21-16,0 0 15,0 0-15,0 0 0,0 0 16,1 0-16,-22-21 16,0 0-16,0-1 15,0 1-15,0 0 0,0 0 16,0 0-16,-22 0 0,22-1 15,-21 22-15,21-21 0,0 0 0,-21 21 16,0 0 0,0-21-16,0 21 0,-1 0 15,1 0-15,0 0 0,0 0 16,0 0-16,-22 0 0,22 21 0</inkml:trace>
  <inkml:trace contextRef="#ctx0" brushRef="#br0" timeOffset="71169.99">9186 14182 0,'0'0'0,"43"0"31,-1 0-31,-21-21 0,21-1 16,-20 22-16,20-21 0,0 0 0,1 21 15,-22-21-15,21 21 0,0-21 16,1 21-16,-22 0 0,0 0 16,0 0-16</inkml:trace>
  <inkml:trace contextRef="#ctx0" brushRef="#br0" timeOffset="71897.63">4593 15558 0,'0'0'0,"-21"0"0,0 0 0,0 0 16,-1 0-16,1 0 15,0 0-15,0 0 16,42 0 15,0 0-31,0 0 0,22 0 16,-1 0-16,0 0 0,22 0 15,-22 0-15,22 0 0,-1 0 0,22 0 16,-22 0-16,22 0 0,0 0 16,21 0-16,-1 0 0,22 0 0,0 0 15,0 21-15,0-21 0,0 0 16,22 0-16,-1 0 0,0 0 0,21 0 15,-21 0-15,22 0 0,-1 0 16,0 0-16,22 0 0,-1 0 0,1 0 16,-1 0-16,1-21 0,21 21 15,-1 0-15,1 0 0,-22 0 0,22 0 16,0-22-16,-22 22 0,1 0 16,-1 0-16,-20 0 0,20 0 0,-21-21 15,1 21-15,-1 0 0,-21 0 0,-21-21 16,0 21-16,0 0 0,-42 0 15,21 0-15,-43 0 0,1-21 0,-22 21 16,-21 0-16,0 0 0,-42 0 31,0 0-31,-21 0 0,-1 0 16,-20 0-16,-1 0 0</inkml:trace>
  <inkml:trace contextRef="#ctx0" brushRef="#br0" timeOffset="72512.17">4699 15896 0,'21'0'15,"21"0"-15,-20 0 0,-1 0 16,21 0-16,0 0 0,1 0 0,-1 0 15,0 21-15,22-21 0,-1 0 0,1 0 16,21 0-16,-1 22 16,22-22-16,21 0 0,-21 0 0,21 0 15,0 0-15,0 0 0,0 0 16,21 0-16,0 0 0,22 0 0,-22-22 16,21 22-16,-21 0 0,22-21 0,-1 0 15,0 21-15,1 0 0,-1-21 16,21 21-16,-20-21 0,20 0 0,1 21 15,-22-22-15,22 22 0,-1-21 16,-21 0-16,22 21 0,-22-21 16,1 21-16,-1-21 0,0 21 0,-21-21 0,22 21 15,-22-22-15,0 22 0,0 0 16,-21-21-16,-21 21 0,0-21 16,0 21-16,-22-21 0,1 21 0,-21 0 15,-1-21-15,-21 21 0,-20 0 16,20 0-16,-21 0 0,-21-21 15,-21 21 17,0 0-32,0-22 0,-1 22 15,1 0-15,0 0 0,0-21 16</inkml:trace>
  <inkml:trace contextRef="#ctx0" brushRef="#br0" timeOffset="72669.09">11493 15579 0,'0'0'16,"0"21"-16,0-42 62</inkml:trace>
  <inkml:trace contextRef="#ctx0" brushRef="#br0" timeOffset="86441.12">2138 11938 0,'-21'0'31,"21"21"-31,0 0 0,0 1 16,0-1-16,0 21 0,0-21 16,0 22-16,21-1 0,0-21 0,0 21 15,-21 1-15,21-1 0,0 0 16,1 1-16,-1-22 0,0 21 16,0-21-16,-21 22 0,21-22 0,0 0 15,-21 0-15,22 0 0,-1-21 16,0 0-16,0 0 0,0 0 0,0 0 15,22-21-15,-1 0 0,0 0 16,22-21-16,-1-1 0,22-20 16,-21-1-16,41 1 0,-20-22 0,42 0 15,-21 22-15,21-22 0,-21 1 16,0-1-16,-1 0 0,1 1 0,-21 20 16,0 1-16,-1-1 0,-20 1 15,-1 41-15,-20-20 0,-22 21 0,0 21 16</inkml:trace>
  <inkml:trace contextRef="#ctx0" brushRef="#br0" timeOffset="86848.86">2434 12340 0,'0'0'0,"21"21"15,64 106 1,-64-105-16,0-1 0,-21 21 16,21-21-16,1 0 0,-1 1 0,-21-1 15,21-21-15,0 21 0,0-21 16,0 0-16,1 0 0,20-21 16,-21 0-16,0-1 15,22-20-15,-1 0 0,21-22 0,1 1 16,21-22-16,20-21 0,1 22 15,0-22-15,21 0 0,-21 21 0,0-21 16,21 1-16,-21-1 0</inkml:trace>
  <inkml:trace contextRef="#ctx0" brushRef="#br0" timeOffset="88909.2">4106 12361 0,'0'22'47,"0"-1"-47,0 0 0,0 0 16,0 0-16,0 0 0,0 1 15,0-1-15,0 0 0,0 0 16,0 0-16,0 0 0,0 1 0,0-1 16,0 0-16,21 0 0,-21 0 15,0 0-15,0 1 0,0-1 0,0 0 16,0 0-16,0 0 15,0 0 17,22-21-32,-1 0 15,-21 22 1,21-22-16,0 0 16,0 21-1,0-21-15,1 0 0,-1 0 16,0 0-16,0 0 0,21 0 15,1 0-15,-1 0 0,0 0 0,1 0 16,20 0-16,1-21 0,-1 21 16,1-22-16,-1 22 0,1 0 15,-1-21-15,1 21 0,20-21 0,-20 21 16,-1-21-16,1 0 0,-1 21 0,1-21 16,-1-1-16,-20 1 0</inkml:trace>
  <inkml:trace contextRef="#ctx0" brushRef="#br0" timeOffset="89776.87">7789 12510 0,'0'0'0,"21"0"0,-21-22 0,0 1 31,0 42 1,0 1-32,0-1 0,0 0 15,0 0-15,0 21 0,0 1 0,0-1 16,0 0-16,0 22 0,0-22 16,0 22-16,0-1 0,0-20 0,0 20 15,-21-21-15,0 22 0,21-22 0,0 1 16,-21-1-16,0-21 0,21 21 15,-21-20-15,21 20 0,0-21 16,0 0-16,0 0 0,0 1 0,0-1 16,0-42 15,0-1-31,0 1 0,0 0 16</inkml:trace>
  <inkml:trace contextRef="#ctx0" brushRef="#br0" timeOffset="90148.26">8022 12446 0,'0'-21'0,"0"42"0,0-63 15,-21 42 1,21 21-1,-21 0-15,21 0 0,0 0 16,0 1-16,0 20 0,0 0 0,0-21 16,0 43-16,0-22 0,0 1 0,21 20 15,0-21-15,-21 22 16,21-1-16,-21-20 0,0 20 0,0-20 16,0 20-16,0-21 0,0 1 0,0-1 15,0 0-15,0 1 0,0-1 16,0-21-16,0 22 0,0-22 0,0 21 15,-21-21-15,21 0 0,0 1 16,-21-22-16,0 0 16,0-22-1,21 1-15,-22 0 0,22 0 0,-21 0 16,0 0-16,21-1 0,-21 1 0</inkml:trace>
  <inkml:trace contextRef="#ctx0" brushRef="#br0" timeOffset="90493.42">7451 13166 0,'0'0'0,"0"21"32,0 0-32,21 0 15,0-21-15,0 21 0,0 1 16,0-1-16,1 0 0,20-21 15,-21 21-15,0 0 0,22 0 0,-22 1 16,21-1-16,-21 0 0,0 0 16,22 0-16,-22 0 0,0 1 0,0-1 15,0 0-15,1 0 0,-22 0 16,0 0-16,21-21 0,-21 22 0,21-22 16,-21-22 15,0 1-31,0 0 0,0 0 15,0 0-15,0 0 0,0-1 0,0 1 16,0 0-16,0 0 0,21 0 16,0 0-16,-21-1 0,21 1 0</inkml:trace>
  <inkml:trace contextRef="#ctx0" brushRef="#br0" timeOffset="90724.29">8594 13123 0,'0'0'0,"21"0"0,-21 22 16,0-1-16,0 0 15,0 0-15,-21 0 0,-1-21 0,1 21 16,0 1-16,-21-1 0,21 0 16,-22 0-16,1 21 0,21-20 0,-22-1 15,1 0-15,0 0 0,21 0 16,-22 22-16,22-22 0,0 0 0,-21 0 15,20 0-15,1 0 0,0-21 16,21 22-16,-21-1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9T01:33:2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529 0,'0'0'0,"0"-21"0,0 0 15,0 0 1,0 0-16,-21-1 16,0 22-16,-1 0 15,1 0-15,0 0 16,0 0-16,0 0 0,0 22 15,-1-22-15,1 21 0,-21 21 16,21-21-16,0 0 0,-1 22 0,1-1 16,0 0-16,0 1 0,0 20 15,0 1-15,-1-22 0,22 22 0,0-1 16,0-21-16,0 22 0,0-22 16,0-21-16,0 22 0,0-1 15,22-21-15,-1 0 0,0 1 0,21-1 16,-21-21-16,22 0 0,-22 0 15,21 0-15,1 0 0,20 0 16,-21-21-16,1-1 0,20 1 16,-20 0-16,20-21 0,-21 21 0,22-22 15,-22-20-15,1 20 0,-1-20 16</inkml:trace>
  <inkml:trace contextRef="#ctx0" brushRef="#br0" timeOffset="476.01">1820 318 0,'0'0'0,"-21"0"0,21 21 16,-21-21-16,0 42 15,21-21-15,-21 22 0,-1-22 16,22 21-16,-21 0 0,0 22 16,21-22-16,-21 22 0,21-22 15,0 22-15,-21-1 0,21 1 0,-21-22 16,21 21-16,0-20 0,0-1 15,0 0-15,0-20 0,0 20 0,0-21 16,0 0-16,0 0 0,0 1 16,21-22-1,0 0-15,-21-22 16,0 1-16,21 0 16,0 0-16,-21-21 0,21 20 15,-21-20-15,22 0 0,-1-22 16,0 22-16,0 0 0,0-22 0,22 22 15,-22-1-15,21 22 0,-21 0 16,22 0-16,-1 21 0,-21 0 0,21 0 16,1 21-16,-22 0 0,0 0 15,0 1-15,0 20 0,1 0 16,-22 1-16,0-1 0,0 0 0,0 1 16,0-1-16,-22-21 0,1 21 15,-21-20-15,21 20 0,0-21 0,-1 0 16,22 0-16,-21 1 0,0-22 15,21 21-15,0-42 32,0-1-32</inkml:trace>
  <inkml:trace contextRef="#ctx0" brushRef="#br0" timeOffset="999.71">2900 931 0,'0'-63'31,"0"42"-31,-21 0 0,-1 21 16,1-22-16,0 22 0,0 0 16,0 0-16,0 0 0,-22 0 15,22 0-15,0 0 0,-21 22 16,-1-1-16,22 0 0,-21 21 0,-1 1 15,22-22-15,-21 21 0,21 0 16,0 1-16,-1-1 0,1 0 0,0-20 16,21 20-16,-21-21 0,21 0 15,0 0-15,0 1 0,0-1 0,21 0 16,0-21-16,0 0 16,1 0-16,-1 0 0,21 0 0,-21 0 0,22-21 15,-1 0-15,-21-1 16,21 1-16,1 0 0,-1 0 0,-21 0 15,22-22-15,-22 22 0,0-21 16,0 0-16,0 20 0,-21-20 0,0 21 16,21 0-16,-21 0 0,0 42 31,0 0-31,0 0 16,0 21-16,0-20 0,-21 20 0,21-21 15,0 21-15,0-20 0,0-1 16,0 0-16,0 0 0,0 0 15,0 0-15,0 1 0,21-1 16,1-21-16,20 0 16,-21 0-16,0 0 0,22-21 15,-1-1-15,-21 1 0,21 0 0,1 0 16</inkml:trace>
  <inkml:trace contextRef="#ctx0" brushRef="#br0" timeOffset="1300.54">3408 868 0,'0'0'0,"0"-42"0,0 20 0,0 1 15,0 42 17,-21 1-32,21-1 15,-22 21-15,22 0 0,0 1 0,0-1 16,-21 0-16,21 1 0,-21 20 16,21-20-16,-21 20 0,21 1 0,0-1 15,-21 22-15,21-22 0,-21 22 16,21 0-16,0-1 0,-22 1 0,1 0 15,0-1-15,0 1 0,0 0 16,0-22-16,21 22 0,-22-22 0,1 1 16,21-22-16,-21 22 0,21-43 0,0 21 15,0 0-15,0-20 0,0-44 32,0 1-32,21-21 15,-21 0-15,21-1 0,1-20 16,-22-1-16</inkml:trace>
  <inkml:trace contextRef="#ctx0" brushRef="#br0" timeOffset="1628.35">3302 1185 0,'0'0'0,"0"-42"0,0 0 16,0 21-16,0-22 0,0 22 15,0-21-15,0 21 0,0-1 0,0 1 16,0 0-16,0 0 0,21 0 15,0 0-15,0-1 0,1 1 16,-1 21-16,21 0 0,-21 0 16,0 0-16,22 0 0,-22 0 0,21 21 15,-21 1-15,1 20 0,-1-21 16,-21 21-16,0 1 0,0-1 0,0-21 16,-21 22-16,-1-1 0,-20 0 15,21-21-15,-21 1 0,-1 20 0,1-21 16,0 0-16,20-21 0,-20 21 15,21 1-15,0-22 0,0 0 0,21-22 32,21 22-17,21-21-15,-21-21 0,22 21 16,-1 0-16</inkml:trace>
  <inkml:trace contextRef="#ctx0" brushRef="#br0" timeOffset="1880.24">4127 550 0,'0'22'31,"-21"-1"-15,21 0-16,-21 0 0,0 21 16,21-20-16,0 20 0,-21 0 15,21 22-15,-21-22 0,-1 0 0,22 1 16,0 20-16,0-20 0,0-22 15,0 21-15,0 0 0,0-20 0,0-1 16,0 0-16,22 0 16,-1-21-16,0 0 0,0 0 0,0 0 15,22 0-15,-22-21 0,0 0 0,0 0 16</inkml:trace>
  <inkml:trace contextRef="#ctx0" brushRef="#br0" timeOffset="2060.14">3895 974 0,'0'0'0,"-22"0"0,-20 21 15,21-21-15,0 0 0,0 0 0,21 21 16,21-21 0,0 0-16,21 0 0,1 0 15,-1-21-15,0 21 0,22-21 16,-22 0-16,0-1 0,22 1 0</inkml:trace>
  <inkml:trace contextRef="#ctx0" brushRef="#br0" timeOffset="2443.96">4530 931 0,'0'0'0,"-22"22"16,1-22-16,42 0 31,1 0-31,-1 0 16,0 0-16,21-22 0,-21 22 15,1-21-15,20 0 0,-21 0 0,0 21 16,0-21-16,1 0 0,-1-1 16,-21 1-16,0 0 15,-21 21 1,-1 0-16,1 0 0,0 0 15,0 21-15,-21-21 0,20 21 0,1 22 16,-21-22-16,21 0 0,0 21 16,-1 1-16,1-22 0,21 21 0,0 1 15,-21-22-15,21 0 0,0 21 16,0-21-16,0 1 0,0-1 0,21 0 16,0-21-16,1 21 0,-1-21 15,21 21-15,-21-21 0,22 0 0,-1 0 16,0 0-16,1-21 15,-1 0-15,0 21 0</inkml:trace>
  <inkml:trace contextRef="#ctx0" brushRef="#br0" timeOffset="2787.76">5186 783 0,'0'0'0,"-21"0"0,21-21 0,0 0 15,0 0 1,21 21-16,0 0 15,0 0-15,0 0 16,0 21-16,1 0 0,-1 0 16,0 22-16,0-22 0,0 21 0,0 0 0,-21 1 15,22-1-15,-22 0 0,21-20 16,-21 20-16,0 0 0,0-21 16,0 22-16,0-22 0,0 0 15,0 0-15,-21-21 0,21 21 0,-22-21 16,22-21 15,0 0-31,0 0 16,0 0-16,0 0 0,0-1 0,0-20 15,22 21-15,-1-21 0,-21 20 0,21-20 16,0 0-16,0-1 0,0 1 16,1 21-16,-1-21 0,0 20 15,21 1-15</inkml:trace>
  <inkml:trace contextRef="#ctx0" brushRef="#br0" timeOffset="3003.64">5905 1101 0,'0'21'15,"0"-42"-15,-21 42 0,42-21 31,1 0-15,-1 0-16,0 0 0,0-21 16,0 21-16,0-21 0,1 21 0,20-22 15,-21 22-15,0-21 0,22 0 0,-22 21 16</inkml:trace>
  <inkml:trace contextRef="#ctx0" brushRef="#br0" timeOffset="3568.32">6625 868 0,'-21'-64'31,"21"43"-31,0 0 0,0 0 16,0 0-16,0 0 0,0-1 0,0 1 15,0 0-15,0 0 0,0 0 16,0 0-16,21 21 15,-21 21 1,0 0-16,0 0 16,0 0-16,0 22 0,0-22 0,0 21 15,0 0-15,0 1 0,0-1 16,0 0-16,-21 1 0,21-1 0,-21 0 16,21-20-16,0 20 15,0 0-15,-21-21 0,21 1 0,0-1 16,-22 0-16,22 0 0,-21 0 15,21 0-15,-21-21 32,0 0-32,0 0 15,0 0-15,-1 0 0,1 0 16,0 0-16,0 0 16,0 0-1,21 22 16,21-22-15,0 0-16,21 0 16,-20 0-16,20 0 0,-21 0 15,21 0-15,1 0 0,-22 0 0,21 0 16,1 0-16,-22 0 0,0 0 0,21 0 16,-21 0-16,1 0 0,-1-22 15,-21 1 1,-21 21-1</inkml:trace>
  <inkml:trace contextRef="#ctx0" brushRef="#br0" timeOffset="4197.53">1312 1588 0,'0'0'16,"-21"0"-16,0 0 0,42 21 31,0-21-31,22 0 16,-1 0-16,0 21 0,22-21 0,20 0 15,-20 0-15,21 0 0,-1 21 16,22-21-16,-21 0 0,21 0 15,21 0-15,0 0 0,0 0 16,0 0-16,21 0 0,-21 0 0,21 0 16,21 0-16,-21 0 0,22 0 15,-1 0-15,0 0 0,1 0 0,-1 0 16,22 0-16,-1 0 0,1 0 16,-1-21-16,-21 21 0,22 0 0,-22 0 15,22 0-15,-43 0 0,0 0 16,0-21-16,0 21 0,-21 0 0,0 0 15,0 0-15,-21 0 0,0 0 16,0 0-16,-21 0 0,-22 0 16,1 0-16,-22 0 0,0 0 15,1 0-15,-22 0 0,0 0 0,0 0 16,0 21-16,-21-42 62</inkml:trace>
  <inkml:trace contextRef="#ctx0" brushRef="#br0" timeOffset="4344.45">7387 1609 0,'-21'0'94</inkml:trace>
  <inkml:trace contextRef="#ctx0" brushRef="#br0" timeOffset="6516.56">1820 2731 0,'0'-43'31,"0"22"-31,0 0 16,0 0-16,0 0 15,0 42 17,0 0-17,0 0-15,0 21 0,0-20 16,0-1-16,0 21 0,0-21 16,0 22-16,0-1 0,0-21 0,0 21 15,-21 1-15,21-1 0,0-21 16,0 22-16,-21-1 0,21 0 15,-21-21-15,21 22 0,0-22 16,0 0-16,0 0 0,0 0 0,0 1 16,0-1-16,0-42 31,0-1-15</inkml:trace>
  <inkml:trace contextRef="#ctx0" brushRef="#br0" timeOffset="6868.21">2053 3069 0,'0'21'0,"21"1"16,0-22-16,1-22 16,-22 1-1,21 21-15,-21-21 0,0 0 16,0 0-16,0 0 31,-21 21-15,-1 0-1,22 21 1,-21-21-16,21 21 16,21-21-1,1 0-15</inkml:trace>
  <inkml:trace contextRef="#ctx0" brushRef="#br0" timeOffset="8212.44">3598 2519 0,'0'21'15,"0"0"-15,0 0 16,0 1-16,0-1 0,0 0 0,0 21 15,0-21-15,-21 22 0,21-22 16,0 21-16,0-21 0,-21 22 0,21-22 16,-21 0-16,21 0 0,0 22 15,0-22-15,-21 0 0,21 0 16,21-42 31,0 0-47,0 0 15,0-1-15,0 1 0,1 0 16,-22-21-16,21 21 0,0-1 0,0-20 16,0 21-16,0 0 0,-21 0 0,22-1 15,-22 1-15,21 21 0,-21 21 32,0 1-32,21-1 15,-21 0-15,0 0 0,0 0 0,0 0 16,0 1-16,0-1 15,0 21-15,0-21 0,0 0 16,21 1-16,-21-1 0,21-21 16,0 21-16,1-21 0,-1 0 15,0 0-15,21 0 0,-21 0 0,1 0 16,-1 0-16,21 0 0,-21-21 16,0 0-16,22-1 0,-22 22 0,0-21 15,21-21-15,-20 21 0,-1 0 16,-21-1-16,0-20 0,21 0 0,-21 21 15,0-22-15,0 1 0,0 21 16,0-22-16,-21 1 0,0 21 0,-1-21 16,1 20-16,0 1 15,0 21-15,0 0 0,-22 0 0,22 0 16,0 0-16,0 0 0,-21 0 16,20 21-16,1 1 0,0-1 0,21 0 15,0 0-15,-21 0 0,21 0 0,0 1 16,0-1-16,0 0 0,0 0 15,21 0-15,0-21 0,0 0 0,22 0 16,-22 0-16</inkml:trace>
  <inkml:trace contextRef="#ctx0" brushRef="#br0" timeOffset="8712.15">4826 2223 0,'0'0'0,"-21"0"16,0 0-16,-1 0 0,22 21 16,0 0-16,0 0 0,-21 0 0,21 22 15,-21-22-15,21 21 0,0 0 16,-21 1-16,21-1 0,0 0 0,0 1 16,-21-1-16,21 0 0,-21 1 15,21-22-15,-22 0 0,22 21 0,0-20 16,0-1-16,0 0 15,-21 0-15,0-21 32,21-21-17,0 0-15,0 0 0,0-1 16,0 1-16,0 0 0,0-21 16,21 21-16,0-22 0,1 1 0,-1 21 15,21-22-15,-21 1 0,22 21 16,-1-21-16,0 20 0,1 22 0,-1-21 15,0 21-15,1 0 0,-1 21 16,0-21-16,-21 22 0,22 20 0,-22-21 16,0 0-16,-21 22 0,0-22 15,0 21-15,0-21 0,0 0 16,0 22-16,0-22 0,-21 0 0,0 0 16,21 0-16,-21-21 0,-1 22 15,1-1-15,21-42 47,21 21-47,1-22 0</inkml:trace>
  <inkml:trace contextRef="#ctx0" brushRef="#br0" timeOffset="9215.86">5651 2434 0,'0'0'0,"-21"-42"31,0 42-31,0 0 0,0 0 16,0 0-16,-1 21 0,-20 0 0,21 0 15,0 22-15,0-22 0,-22 0 16,22 21-16,0 1 0,0-22 0,0 21 16,-1-21-16,1 22 0,21-22 15,0 21-15,0-21 0,0 1 0,0-1 16,0 0-16,0 0 15,21-21-15,1 0 0,-1 0 0,0 0 16,0 0-16,0 0 0,0 0 16,22-21-16,-22 0 0,0 0 15,0 21-15,0-22 0,1-20 0,20 21 16,-21 0-16,-21-22 0,21 1 0,0 21 16,1-21-16,-22-1 0,0 1 15,21 0-15,-21 20 0,21-20 0,-21 21 16,0 0-16,0 42 15,0 0 1,0 21-16,0-20 16,-21 20-16,21 0 0,-21-21 0,21 22 0,0-1 15,0-21-15,0 22 16,0-22-16,0 21 0,0-21 0,0 0 16,0 1-16,0-1 0,21 0 15,0-21-15,0 0 0,0 0 16,0 0-16,22 0 0,-22 0 0,21 0 15,-21-21-15,22 0 0,-1-1 16,-21 1-16,22 0 0,-22-21 0</inkml:trace>
  <inkml:trace contextRef="#ctx0" brushRef="#br0" timeOffset="9455.73">6265 2223 0,'0'0'0,"0"0"16,-21 21-1,21 0-15,0 21 0,0 1 16,-21-22-16,21 42 0,-21-20 0,21-1 16,-21 0-16,21 1 0,0-1 15,0 0-15,-22-21 0,22 22 0,0-22 16,0 21-16,0-21 0,0 1 16,0-1-16,0 0 0,22-21 15,-1 0 1,0 0-16,0 0 15,0-21-15,-21 0 0,21 21 0,-21-22 16,22 1-16</inkml:trace>
  <inkml:trace contextRef="#ctx0" brushRef="#br0" timeOffset="9619.62">6032 2519 0,'0'0'0,"22"0"31,-1 0-15,0 0-16,0 0 0,21 0 16,-20 0-16,20 0 0,0-21 15,22 0-15,-1-1 0,1 22 0</inkml:trace>
  <inkml:trace contextRef="#ctx0" brushRef="#br0" timeOffset="9899.46">7578 2138 0,'0'0'16,"-22"0"-16,44 0 31,-1 0-31,0 0 0,21 0 0,-21 0 15,22 0-15,-1 0 0,0 0 16,1 0-16,-1 0 0,0 0 0,-20 0 16,20 0-16,-21 0 0,21 0 15,-20 0-15,-1 0 0,-42 0 32</inkml:trace>
  <inkml:trace contextRef="#ctx0" brushRef="#br0" timeOffset="10193.31">7895 2138 0,'0'21'0,"-42"64"15,42-64 1,0 0-16,0 0 0,0 22 16,0-22-16,0 21 0,0 0 0,0 1 15,0-1-15,0 0 0,0 1 16,0-1-16,0 0 0,0-20 0,0 20 15,0-21-15,0 21 0,0-20 16,-21-1-16,21 0 0,-22 0 0,1-21 16,0 21-16,0 0 0,0-21 15,-22 0-15,22 0 0,-21 22 16,21-22-16,-22 0 0,22 0 0,-21 0 16,21 0-16,-22-22 0,22 1 0,0 21 15,0-21-15,0 21 0,0-21 16,-1 0-16,22 0 0,0-1 0,-21 1 15,21 0-15</inkml:trace>
  <inkml:trace contextRef="#ctx0" brushRef="#br0" timeOffset="10939.88">8657 2561 0,'0'0'0,"0"-21"0,64-21 16,-64 21-16,0-1 16,0 1-16,0 0 0,-22 21 0,1-21 15,0 21-15,0 0 0,-21 0 16,20 0-16,-20 0 0,21 0 0,-21 0 15,20 0-15,-20 42 0,21-21 16,0 1-16,0 20 0,-1 0 0,1 1 16,21-1-16,0 0 0,0 1 15,-21-1-15,21 0 0,0-21 16,0 22-16,0-22 0,0 0 0,0 0 16,21 0-16,0 1 15,1-22-15,-1 0 0,0 0 16,0 0-16,0-22 0,0 1 0,1 21 15,-1-21-15,0 0 0,21 0 16,-21 0-16,1-22 0,-1 22 0,0-21 16,0 21-16,0-22 0,-21 1 15,21 0-15,-21-1 0,22 1 0,-22 0 16,0 20-16,0 1 0,0 0 0,0 0 16,0 42-1,0 0-15,0 0 16,0 1-16,0 20 0,0 0 15,0-21-15,0 22 0,0-1 0,0-21 16,0 22-16,21-22 0,0 0 0,-21 0 16,21 0-16,0 0 0,0 1 15,1-22-15,-1 21 0,0-21 0,0 0 16,0 0-16,0 0 0,1 0 16,-1 0-16,0 0 0,0 0 0,-21-21 15,21-1-15,0 22 0,-21-42 16,0 21-16,22 0 0,-22-22 0,21 1 15</inkml:trace>
  <inkml:trace contextRef="#ctx0" brushRef="#br0" timeOffset="11127.77">9207 2371 0,'0'0'0,"0"-21"0,22 21 15,-22 21 1,0 0-16,0 0 0,0 0 16,21 22-16,-21-1 0,0 0 0,0-21 15,0 22-15,0-1 0,0-21 16,0 0-16,0 22 0,0-22 0,0 0 15,0 0-15,0 0 0,0 1 16,21-22 0,0 0-1,0 0-15,0-22 0,1 1 16</inkml:trace>
  <inkml:trace contextRef="#ctx0" brushRef="#br0" timeOffset="11311.76">9588 2413 0,'0'0'15,"0"-21"-15,-21 21 16,0 21 0,0-21-16,21 21 0,-21 22 0,0-22 15,-1 0-15,1 0 0,0 0 16,0 0-16,0 22 0,21-22 0,-21 0 16,21 0-16,-22 0 15,22 1-15,0-1 0,0 0 16,0 0-16,22-21 0,-1 0 15</inkml:trace>
  <inkml:trace contextRef="#ctx0" brushRef="#br0" timeOffset="11764.5">10075 2582 0,'0'0'0,"0"-21"0,0-21 15,0-43 1,-21 64-16,0 0 15,0 21-15,0 0 0,-1 0 16,1 0-16,0 21 0,-21 0 16,21 0-16,-1 22 0,-20-22 0,21 21 15,0 1-15,0-22 0,-1 21 16,22 0-16,-21-20 0,21-1 0,0 21 16,-21-21-16,21 0 0,0 1 15,0-1-15,21-21 0,0 0 16,1 0-16,-1 0 0,0 0 0,0 0 15,0 0-15,22-21 0,-22 21 16,0-22-16,21 1 0,-21 0 0,1 0 16,-1 0-16,0-22 0,0 22 15,-21 0-15,21-21 0,-21 21 16,21-22-16,-21 22 0,0 0 16,0 42-1,0 0-15,0 22 16,0-22-16,0 0 0,0 21 15,0-21-15,0 1 0,0 20 0,22-21 16,20 0-16,-21 0 0,21 1 0,22-1 16,-22-21-16,22 21 0,-22-21 15,22 0-15,-22 0 0,21 0 0,-20 0 16,-1 0-16,0-21 0,1 0 16</inkml:trace>
  <inkml:trace contextRef="#ctx0" brushRef="#br0" timeOffset="12739.75">1990 3789 0,'0'0'0,"-64"-21"31,43 0-31,0 21 16,21-22-16,-21 22 0,21-21 15,0 0-15,21 21 32,0 0-32,21 0 15,-21 0-15,1 21 0,-1 0 0,21 22 16,-21-22-16,22 0 0,-22 21 15,0 1-15,-21-22 0,0 21 0,0 1 16,0-1-16,0 0 0,0 1 16,-21-22-16,0 21 0,-1 0 15,-20-20-15,21-1 0,0 0 0,-22 0 16,22-21-16,0 0 0,0 21 16,-21-21-16,20 0 0,1 0 15,0 0-15,0-21 0,0 0 0,0 0 16,-1 0-16,1-1 0,21 1 15,0-21-15,0 21 0,-21-22 0,21 22 16,0-21-16,0 21 16,0 0-16,0-1 0,0 1 0,21 21 0,0 0 15,1 0-15,-1 0 16,0 21-16,21 1 0,-21-1 0,22 21 16,-22-21-16,0 22 0,0-1 15,0 0-15,1-21 0,-22 22 0,0-22 16,21 21-16,-21-21 0,0 1 15,0 20-15,0-21 0,21 0 16,-21 0-16,21-21 16,0 0-1,0 0-15</inkml:trace>
  <inkml:trace contextRef="#ctx0" brushRef="#br0" timeOffset="12887.67">2498 4149 0,'0'0'0,"21"0"63,0 0-63,0 0 0</inkml:trace>
  <inkml:trace contextRef="#ctx0" brushRef="#br0" timeOffset="13283.5">3789 3662 0,'0'0'0,"-21"-42"0,-1 20 16,22 1-16,-21 0 0,21 0 15,-21 0-15,21 0 0,-21-1 16,21 44 0,0 20-16,0-21 15,0 21-15,0 1 0,0-1 0,0 0 16,0 1-16,0-1 0,0 0 15,0 22-15,0-22 0,0 1 0,0 20 16,0-21-16,0 1 0,-21-1 16,21 0-16,-21 1 0,21-22 0,0 0 15,-22 0-15,22 0 0,0 1 0,-21-22 16,21-22 15,0 1-31</inkml:trace>
  <inkml:trace contextRef="#ctx0" brushRef="#br0" timeOffset="13624.31">3577 3810 0,'0'0'15,"0"-21"-15,-63-85 16,41 85-16,22-21 0,0 20 0,0-20 16,0 21-16,0-21 0,0 20 0,22 1 15,20 0-15,-21 0 0,0 0 16,22 21-16,-1 0 0,0 0 0,1 0 15,-1 0-15,0 21 16,1 21-16,-22-21 0,21 1 0,-21 20 16,0-21-16,1 21 0,-22 1 15,0-22-15,0 21 0,-22-21 0,1 22 16,-21-22-16,21 21 0,-22-21 0,1 1 16,-21-1-16,20 0 0,1 0 15,21 0-15,-22 0 0,22-21 0,0 0 16,0 0-16,0 0 15,42 0 1,0 0-16,0 0 16,0-21-16,22 21 0,-22 0 0,0 0 15,21-21-15,-20 21 16</inkml:trace>
  <inkml:trace contextRef="#ctx0" brushRef="#br0" timeOffset="14009.09">4043 3979 0,'0'-21'16,"21"0"-16,-21 0 15,0 0-15,21 21 16,0-21-16,0-1 0,1 22 16,-1-21-16,0 21 15,0 0-15,0 0 0,0 0 16,1 21-16,-1 1 0,0-1 15,0 21-15,0-21 0,-21 22 0,0-22 16,21 21-16,-21 0 0,0 1 0,0-22 16,0 21-16,0-21 0,-21 22 15,21-22-15,0 0 0,-21-21 0,0 21 16,0-21-16,0-21 16,21 0-1,0 0-15,0 0 16,0-1-16,0-20 0,0 21 0,0-21 0,0 20 15,0-20-15,0 21 16,21-21-16,0-1 0,0 22 0,-21 0 16,21-21-16,0 20 0,22 1 0,-22 0 15,0 0-15,21 0 0,-20 0 16,20-1-16,0 22 0</inkml:trace>
  <inkml:trace contextRef="#ctx0" brushRef="#br0" timeOffset="14363.89">4847 3768 0,'0'21'0,"0"-42"0,0 63 0,0-21 0,0 0 16,0 1-16,0-1 0,-21 21 16,0-21-16,21 0 0,-21 1 15,21 20-15,0-21 0,0 0 0,0 0 16,0 1-16,0-1 0,0 0 16,0 0-16,21-21 0,0 0 0,0 0 15,21 0-15,-20 0 0,20 0 0,-21 0 16,21-21-16,-20 21 0,-1-21 15,21 0-15,-21-1 0,0 1 0,1 0 16,-1 0-16,-21 0 0,0-22 16,0 1-16,0 21 0,0 0 15,0 0-15,0-1 0,-21 1 0,-1 0 16,1 0-16,0 0 0,0 0 16,0 21-16,-22 0 0,22 0 0,0 0 15,-21 0-15,21 0 16,-1 0-16,-20 21 0,21 0 0,0 0 15,0 0-15,-1 22 0,22-22 16,0 0-16,0 21 0,0-21 0,0 1 16,22-1-16,-1 0 0,0 0 0,0 0 15,21 0-15</inkml:trace>
  <inkml:trace contextRef="#ctx0" brushRef="#br0" timeOffset="15011.51">5863 3852 0,'0'-21'0,"0"42"0,0-63 16,0 21-16,-21 21 0,0 0 0,-22 0 15,22 0-15,0 0 0,-21 0 16,21 0-16,-22 21 0,1 0 0,21 0 16,0 1-16,-22-1 0,22 21 0,0-21 15,0 22-15,0-22 0,21 21 16,0-21-16,0 0 0,0 1 0,0-1 15,0 0-15,0 0 0,21-21 16,0 0-16,21 0 16,-21 0-16,22 0 0,-1-21 0,0 0 15,1 0-15,-22-1 0,21 1 16,1 0-16,-22-21 0,0 21 0,0-1 16,0 1-16,-21 0 0,21 0 15,1 0 1,-22 42 15,0 0-31,0 0 0,0 22 0,0-1 16,0-21-16,-22 43 0,22-22 0,-21 0 15,21 22-15,0-22 0,0 22 16,0-1-16,-21 1 0,21-1 16,-21 1-16,0-1 0,21 22 0,0-1 15,-21 1-15,21-21 0,0 20 16,-22 1-16,22 0 0,0-1 0,0 1 15,0 0-15,0 20 0,0-41 0,0 21 16,0-1-16,0-20 0,0-1 16,0-20-16,0 20 0,0-21 0,0 1 15,0-22-15,0 0 0,0 0 0,0-42 32,0 0-32,0-21 0,0 20 15,0-41-15,0 21 0,0-22 0,0 1 16,0-1-16,0 1 0,0-22 15,-21 0-15,0 22 0,21-22 16,0 0-16,0 1 0,0-1 0,0 0 16,0 1-16,0-1 0,21 0 0,22 22 15,-22-22-15,0 22 0,21-1 16,1 1-16,-1-1 0,0 1 0</inkml:trace>
  <inkml:trace contextRef="#ctx0" brushRef="#br0" timeOffset="15433.28">6308 3852 0,'0'0'0,"-22"-21"0,1 21 16,21-21-16,-21 0 0,21-43 31,0 43-31,21 21 16,0-21-16,1 21 0,20 0 15,-21 0-15,21 0 0,1 0 0,-1 0 16,-21 0-16,22 21 0,-1 0 16,-21 1-16,21-1 0,-20 0 0,-1 0 15,0 21-15,-21-20 0,0 20 0,0 0 16,0 1-16,-21-22 0,0 21 16,-1-21-16,1 0 0,0 1 15,0-1-15,0 0 0,21 0 0,-21-21 16,-1 0-1,22-21-15,0 0 16,0 0-16,0-1 0,0-20 16,22 21-16,-1-21 0,0 20 0,0-20 15,0 21-15,0-21 0,1 20 0,-1-20 16,0 21-16,0-21 0,21 20 16,-20 1-16,-1 0 0,21 0 0,-21 0 15,0 21-15,22 0 0,-22-21 16,0 21-16,0 0 0</inkml:trace>
  <inkml:trace contextRef="#ctx0" brushRef="#br0" timeOffset="17999.84">7366 3852 0,'0'0'0,"21"0"16,0 0-16,0 0 0,1 0 0,-1 0 15,0 0-15,0 0 16,0-21-16,0 0 0,1 0 0,-22 0 15,0 0-15,0-22 16,0 22-16,0 0 0,0 0 16,0 0-16,-22-1 0,1 22 0,0-21 0,0 21 15,0 0-15,0 0 0,-1 0 16,1 0-16,-21 21 0,21-21 16,-22 22-16,22 20 0,0-21 0,-21 0 15,21 22-15,-1-22 0,1 0 16,0 21-16,21-21 0,0 1 0,0 20 15,0-21-15,0 0 0,0 0 0,0 1 16,21-1-16,0 0 0,1-21 16,-1 0-16,21 21 0,-21-21 0,0 0 15,22 0-15,-22 0 16,0-21-16,21 0 0,-20 21 0,20-21 0,-21-1 16,21 1-16,-20 0 0,20 0 0,-21 0 15,0-22-15,0 22 16,1 0-16,-22 0 0,0 0 0,0 0 15,-22 21 17,22 21-32,0 0 0,-21-21 0,21 21 15,0 21-15,0-20 0,0-1 16,0 0-16,0 0 0,0 0 0,0 0 16,0 1-16,21-1 0,1 0 15,-1-21-15,0 21 0,21-21 16,1 0-16,-1 0 0,0 0 0,1 0 0,-1-21 15,0 21-15,1-21 0,-1 0 16,-21-1-16,21 1 0,-20 0 16,-1 0-16,0 0 0,0 0 0,-21-1 15,0 1-15,0-21 0,0 21 16,0 0-16,0-1 0,-21 22 31,0 22-31,0-1 16,21 0-16,0 0 0,-22 0 15,22 0-15,-21 1 0,21 20 16,0-21-16,0 0 0,0 0 0,-21 1 16,21-1-16,0 0 15,0 0-15,0 0 16,0-42 15,0 0-31,21 0 0,-21 0 16,0-1-16,21-20 0,1 21 15,-1 0-15,-21 0 0,21-22 0,0 22 16,0 0-16,0 0 0,1 0 0,-1-1 16,0 1-1,0 21-15,0 0 0,-21 21 16,0 1-16,0-1 16,21 0-16,-21 0 0,0 0 15,0 0-15,0 1 0,0-1 0,22 0 16,-22 0-16,0 0 0,0 0 15,0 1-15,0-1 0,0 0 16,21-42 15,0 0-15,-21-1-16,21 1 0,0 0 16,0 0-16,1 0 0,-1-22 15,0 22-15,0 0 0,0 0 0,0 0 0,-21-22 16,22 43-16,-1-21 15,-21 0-15,21 21 0,-21 21 32,0 0-32,0 1 15,0-1-15,0 0 0,0 0 0,0 0 16,0 0-16,21 1 0,-21-1 16,21 0-16,0 0 0,1 0 15,-1 0-15,0 1 0,0-1 0,0-21 16,0 21-16,1-21 0,20 0 15,-21 0-15,0 0 0,0 0 16,1 0-16,-1 0 0,0 0 0,21 0 16,-21-21-16,1 21 0,-1-21 0,0-1 15,0 1-15,0 0 0,0 0 16,-21 0-16,22 21 0,-1-21 16,-21-1-16,21 1 0,0 0 0,-21 0 15,21 0-15,0 21 16,-21-21-16,0-1 15,0 1 126,0 0-78,0 42 93,-21 0-156,21 1 15,-21-1-15,21 0 16,-21 0-16,21 0 0,0 0 16,0 1-16,-21-1 0,0 0 15,21 0-15,0 0 16,0 0 0,0-42 15,0 0-16,0 0-15,21 0 0,0 21 0,-21-21 16,21-1-16,-21 1 0,21 0 0,0 0 16,-21 0-16,22 21 15,-1 0-15,-21-21 0,0 42 32,0 0-17,0 0-15,0 0 0,0 0 16,0 1-16,21-1 0,-21 0 15,21-21-15,-21 21 0,0 0 16,21 0-16,0-21 16,1 0-16,-1 0 15,0 0-15,0 0 0,0 0 0,0 0 16,1-21-16,-1 21 0,0-21 0,0 0 16,0 21-16,22-21 0,-22 0 15,0 21-15,-21-22 0,21 1 0,0 0 16,0 0-16,-21 0 15,22 21-15,-22-21 16,0 42 15,0 0-31,0 0 0,0 0 16,0 0-16,0 1 0,0-1 16,0 0-16,21-21 15,0 21-15,0 0 0,0-21 0,0 21 16,1 1-16,20-22 0,-21 0 15,21 0-15,1 21 0,-1-21 0,0 0 16,1 0-16,-1 0 0,0 0 0,1 0 16,-1-21-16,0-1 0,-20 1 15,20 21-15,0-21 0,-21 0 16,1 0-16,20 0 0,-42-22 16,21 22-16,0 0 0,-21-21 0,21 20 15,-21 1-15,0-21 0,0 21 0,0 0 16,0-1-16,-21 1 15,0 0-15,0 21 0,0 0 0,-22 0 16,22 0-16,0 0 0,-21 0 16,21 21-16,-1-21 0,1 21 0,0 1 15,0-1-15,0 0 0,21 21 16,0-21-16,0 1 0,0-1 0,0 0 16,0 0-16,0 0 0,0 22 0,0-22 15,0 0-15,21 21 0,0-21 16,-21 22-16,21-1 0,-21 0 15,0 1-15,21-1 0,1 0 0,-1 1 16,-21-1-16,21 0 0,0 1 16,-21-1-16,0 22 0,21-22 0,-21 0 15,0 1-15,0 20 0,0-21 0,0 22 16,0-22-16,0 1 0,-21-1 16,0 0-16,0 1 0,0-1 0,21-21 15,-22 21-15,1-20 0,0-22 16,0 21-16,0-21 0,0 0 0,-1 0 15,-20 0-15,21 0 0,0-21 0,-22-1 16,22 1-16,-21 0 0,21-21 16,0-1-16,-22 1 0,22 0 0,0-1 15,21-20-15,-21 21 0,21-22 16</inkml:trace>
  <inkml:trace contextRef="#ctx0" brushRef="#br0" timeOffset="18183.99">10181 3450 0,'0'21'63</inkml:trace>
  <inkml:trace contextRef="#ctx0" brushRef="#br0" timeOffset="20388.45">11557 3493 0,'0'-22'16,"0"1"-16,21 21 15,0-21-15,0 21 16,1 0-16,-1-21 0,21 21 0,-21-21 16,22 21-16,-1-21 0,0 21 15,1-22-15,-1 1 0,0 21 0,1-21 16,-1 0-16,0 0 0,-21 0 16,22-1-16,-22 1 0,0 0 0,0 0 15,-21 0-15,0 0 0,0-1 0,0 1 16,-42 0-1,21 21-15,-22 0 0,22 0 0,-42 0 16,20 21-16,1-21 0,0 21 16,-1 1-16,1-1 0,21 21 0,-21-21 15,20 22-15,1-22 0,21 21 16,0 0-16,0-20 0,0-1 16,0 21-16,21-21 0,1 0 0,20 1 15,-21-1-15,21-21 0,1 21 0,-1-21 16,0 0-16,1 21 0,-1-21 15,0 0-15,1 0 0,-1 0 0,-21 0 16,0 0-16,-42 0 31,0 0-31,0 0 0,-21 21 0,20-21 16,-20 21-16,0 1 16,-1-22-16,1 21 0,0 0 0,-1 0 15,22 0-15,-21 22 0,21-22 16,0 0-16,-1 0 0,1 0 0,21 0 15,0 1-15,0-1 0,0 0 0,0 0 16,21-21-16,1 0 16,-1 0-16,0 21 0,21-21 0,-21 0 15,1 0-15,20 0 0,-21 0 0,0-21 16,22 21-16,-22-21 0,0 0 16,0 21-16,21-21 0,-20-1 0,-1 1 15,0 0-15,21 0 0,-21 0 16,22 0-16,-22-22 0,0 22 15,21 0-15,-20 0 0,20 0 0,-21-1 16,21 1-16,-20 21 0,-1 0 16,21 0-16,-21 0 0,0 0 0,-21 21 15,22 1-15,-22 20 16,0-21-16,0 0 0,0 0 0,0 1 16,-22 20-16,22-21 0,-21 0 0,0 0 15,0 1-15,21-1 0,-21 0 16,0 0-16,21 0 0,-22 0 0,22-42 47,22 21-47,-1-21 0,0 0 15,0 0-15,-21 0 16,21-1-16,0 1 0,1 0 0,-1 0 16,21-21-16,-21 20 0,0-20 0,1 21 15,20 0-15,-21-22 0,0 22 16,0 0-16,1 0 0,-1 0 15,-21 42 1,0 0 0,-21 0-16,-1 0 0,22 1 0,-21 20 15,21-21-15,-21 0 0,0 0 16,21 1-16,0 20 0,0-21 0,0 0 16,0 0-16,0 1 0,0-1 15,21 0-15,-21 0 16,21-21-16,22 0 0,-22 0 0,0 0 15,21 0-15,1 0 0,-22 0 16,21 0-16,0-21 0,1 21 0,-1-21 16,0 21-16,1-21 0,-1-1 0,0 1 15,-20 0-15,20 0 0,-21-21 16,0 20-16,0 1 0,1 0 0,-22-21 16,0 21-16,0-1 0,0 1 15,0 0-15,-22 21 0,1 0 16,0 0-16,0 0 0,0 21 15,0 0-15,-1 1 0,1-1 16,0 0-16,21 0 0,0 21 16,-21-20-16,21-1 0,0 0 0,0 0 15,0 21-15,0-20 16,0-1-16,21 0 0,0-21 0,0 21 16,1-21-16,-1 0 0,0 0 15,21 0-15,-21 0 0,22 0 0,-22 0 16,21 0-16,-21 0 0,22-21 0,-22 0 15,21 0-15,-21-1 0,1 22 16,20-42-16,0 21 0,-21 0 16,1 0-16,20-22 0,-21 22 0,0 0 15,22-21-15,-22 20 0,-21 1 16,21 21-16,-21-21 0,21 21 0,-21 21 31,-21-21-15,21 21-16,-21-21 0,21 22 15,0-1-15,0-42 47,21 21-31,-21-22-16,0 1 16,0 0-16,0 0 15,0 0 1,-21 21-1,0 0-15,-1 21 16,1-21-16,21 21 0,-21 0 0,0 0 16,0 22-16,21-22 0,-21 0 15,21 21-15,-22-20 0,22-1 0,-21 0 16,21 21-16,0-21 0,0 1 0,0-1 16,0 0-16,0 0 0,21 0 15,1-21-15,-1 21 0,0 1 0,0-22 16,21 0-16,-20 0 15,-1 0-15,21 0 0,-21 0 0,22 0 16,-1-22-16,-21 22 0,21-21 0,1 0 16,-22 0-16,21 0 0,-21 0 15,22-1-15,-1-20 0,-21 21 0,0 0 16,22 0-16,-22-22 0,-21 22 16,21 0-16,-21 0 0,0 0 0,0-1 15,-21 44 16,21-1-31,0 0 0,-21 0 0,21 0 16,0 0-16,0 1 16,0-1-16,0 0 0,0 0 15,0 0-15,0 0 0,21-21 16,0 0 0,0 0-16,0 0 15,1 0-15,-1 0 0,0 0 0,-21-21 16,21 0-16,0 21 0,0-21 15,-21 0-15,22 0 0,-1-1 0,0 1 16,-21-21-16,21 21 0,0 0 16,-21-1-16,21 1 0,-21 0 0,0 0 15,0 42 1,0 21 0,0-20-16,0-1 15,0 0-15,0 0 0,0 0 0,0 22 16,0-22-16,0 0 15,0 0-15,0 0 0,0 0 16,22-21-16,-22 22 0,21-22 16,0 0-16,0 0 0,0 0 15,0 0-15,1 0 0,-22-22 0,21 1 16,0 0-16,0 0 0</inkml:trace>
  <inkml:trace contextRef="#ctx0" brushRef="#br0" timeOffset="20648.3">15452 3048 0,'0'0'0,"0"-21"16,-22-21-1,1 42-15,0 0 16,21 21-16,-21 21 0,0-21 0,0 22 16,-1-1-16,1 21 0,21-20 15,-21 20-15,0 1 0,21-22 0,-21 22 16,21-22-16,0 21 0,0-20 15,0-1-15,0-21 0,-21 22 0,21-22 16,0 21-16,0-21 0,0 0 0,0 1 16,0-1-16,21-21 31,0 0-31,0 0 0,0 0 0,0-21 16,22-1-16</inkml:trace>
  <inkml:trace contextRef="#ctx0" brushRef="#br0" timeOffset="21535.42">15833 3514 0,'0'0'0,"0"-21"0,0 42 31,-22-21-31,1 21 0,21 0 16,-21 21-16,21-20 0,-21-1 16,0 0-16,21 21 0,0-21 15,0 1-15,-21 20 0,21-21 0,0 0 16,0 0-16,0 1 0,0-1 15,0 0-15,0 0 16,21-21-16,0 0 0,0 0 16,0 0-16,0 0 0,1 0 15,20 0-15,-21-21 0,21 0 0,-20 21 16,20-21-16,-21-1 0,21 1 16,-20 0-16,20 0 0,-21 0 0,0 0 15,0 21-15,1-22 0,-22 44 47,0-1-47,0 0 16,0 0-16,0 0 15,0 0-15,0 1 0,0-1 0,0 0 16,0 0-16,21-21 16,0 0-16,-21 21 0,21-21 15,0 0-15,-21-21 31,0 0-31,0 0 0,0 0 16,0-1-16,0 1 0,0-21 16,0 21-16,21 0 0,-21-22 15,22 22-15,-1-21 0,0 21 0,0-22 16,0 22-16,0 0 0,1 0 16,20 0-16,-21 21 0,21 0 0,-20 0 15,20 0-15,0 0 0,-21 0 16,22 21-16,-22 0 0,0 0 0,0 0 15,0 0-15,1 22 0,-1-22 16,-21 21-16,0-21 0,0 1 0,0 20 16,0-21-16,0 0 0,0 0 15,0 1-15,0-1 0,0 0 0,0 0 16,-21-21-16,-1 21 0,1-21 31,21-21-15,0 0-16,0 0 15,0 0-15,21-1 0,1 1 16,-1-21-16,0 21 0,0 0 0,21-22 16,-20 1-16,20 0 0,0-1 15,1 1-15,-1 21 0,21-22 0,-20 1 16,20 21-16,-20 0 0,-1 21 16,-21 0-16,21 0 0,-20 21 0,20 0 15,-42 0-15,21 0 0,-21 22 16,0-1-16,0 0 0,0 1 15,-21-22-15,0 21 0,0 1 0,-1-1 16,22-21-16,-21 0 0,0 22 16,0-22-16,0 0 0,0 0 0,21 0 15,-22-21 1,1 0-16,21-21 16,0 0-16,0 0 0,0 0 15</inkml:trace>
  <inkml:trace contextRef="#ctx0" brushRef="#br0" timeOffset="21724.42">16637 3048 0,'0'0'0,"-42"0"0,20 0 0,-20 0 15,21 0-15,0 0 0,0 21 0,-1-21 16,1 21-16,0 1 0,0-1 0,21 0 15,-21 0-15,21 0 16,-21-21-16,21 21 0</inkml:trace>
  <inkml:trace contextRef="#ctx0" brushRef="#br0" timeOffset="21916.32">15007 3175 0,'0'0'0,"-42"21"0,-1-21 0,1 0 16,21 21-16,0-21 0,21 22 0,21-22 15,0 21 1,21-21-16,1 0 0,-1 0 0,0 0 16,22 0-16,-1 0 0,1 0 0,-1 0 15,-20 0-15</inkml:trace>
  <inkml:trace contextRef="#ctx0" brushRef="#br0" timeOffset="23015.72">1968 5144 0,'-21'0'32,"21"-22"-32,0 1 15,0 0-15,0 0 16,21 21 0,1-21-16,-1 21 15,0 0-15,0 0 0,0 21 16,0 0-16,1 0 0,-22 0 15,0 1-15,0-1 0,0 0 0,0 21 16,0-21-16,-22 1 0,-20 20 16,21-21-16,0 0 0,-22 0 0,22 1 15,-21-1-15,21 0 0,-22 0 16,22-21-16,0 0 0,0 0 16,0 0-16,21-21 31,0 0-31,21 21 0,0-21 15,0 21-15,0-22 0,22 22 0,-22-21 16,21 21-16,1 0 0,-1 0 16,0 0-16,1 0 0,-1 0 0,0 21 15,1 1-15,-22-1 0,21 0 16,-21 0-16,-21 0 0,0 0 0,0 22 16,0-22-16,-21 0 0,0 0 15,-21 22-15,20-22 0,-20 0 0,0 0 16,21-21-16,-22 21 0,22-21 15,0 0-15,0 0 0,0 0 16,-1 0-16,1 0 0,0 0 16,0 0-16,21-21 0,0 0 15,0 0-15,0 0 0,0-1 16,0 1-16,0 0 0,0 0 0,0 0 16</inkml:trace>
  <inkml:trace contextRef="#ctx0" brushRef="#br0" timeOffset="23188.63">2667 5292 0,'21'0'0,"-42"0"0,63 0 15,-42 21 17,21-21-17,1 0 1</inkml:trace>
  <inkml:trace contextRef="#ctx0" brushRef="#br0" timeOffset="23619.3">4191 4932 0,'0'0'0,"-21"0"16,0 0-16,21 21 15,-22 0-15,22 22 0,0-1 0,0 0 16,0 1-16,-21-1 0,21 0 16,0 1-16,0 20 0,-21-21 0,21 1 15,0-1-15,-21 0 0,21 1 0,-21-1 16,0 0-16,21 1 0,0-22 15,-22 21-15,22-21 0,0 1 0,-21-1 16,21 0-16,0 0 16,-21-21-1,0 0-15,21-21 0</inkml:trace>
  <inkml:trace contextRef="#ctx0" brushRef="#br0" timeOffset="23952.11">3662 5546 0,'0'0'0,"-21"-21"0,21-22 0,-22 1 0,22 0 15,-21-1-15,21 1 0,0 0 0,0-22 16,0 22-16,21-1 0,1 1 16,-1 0-16,0-1 0,21 1 0,-21 0 15,22 21-15,20-1 0,-20 1 16,-1 21-16,21 0 0,-20 21 0,20 22 16,43 20-1,-42-20-15,-22 20 0,0-21 0,1 1 16,-1-1-16,-21 0 0,0 1 15,-21-1-15,0 0 0,-21 1 0,0 20 16,-21-20-16,-1-1 0,1-21 0,0 21 16,-1 1-16,1-22 0,0 21 15,-1-21-15,22 1 0,-21-1 0,21-21 16,-22 0-16,22 21 0,0-21 16,0 0-16,21-21 15,0 0-15,0-1 0,0 1 16,0 0-16,21 0 0,0 0 0,21 0 15,-20-22-15,20 22 0,-21 0 16</inkml:trace>
  <inkml:trace contextRef="#ctx0" brushRef="#br0" timeOffset="25292.33">4593 5334 0,'42'0'0,"-84"0"0,106 0 0,-43 0 16,0 0-16,-21 21 15,0 0-15,0 1 16,0-1-16,-21 0 0,0 0 0,21 0 15,-22 0-15,22 22 0,-21-22 16,21 0-16,0 0 0,0 0 0,0 1 16,0-1-16,0 0 0,0 0 15,21-21-15,1 0 16,20 0-16,-21 0 0,0 0 0,22 0 16,-1 0-16,-21-21 0,21 0 15,1 0-15,-22-1 0,21 1 0,-21 0 16,1 0-16,-1 0 0,0 0 0,0-1 15,-21 1-15,0-21 0,0 21 16,0 0-16,0-1 0,0 1 0,-21 0 16,0 0-16,0 0 0,-22 21 15,1 0-15,0 0 0,-1 0 0,1 0 16,0 0-16,-1 21 0,1 0 16,0 0-16,-1 0 0,1 1 15,21 20-15,-22-21 0,22 21 0,21 1 16,0-22-16,0 21 0,0-21 15,0 1-15,0 20 0,21-21 0,22-21 16,-1 21-16,0-21 0,1 0 0,-1 0 16,0 0-16,22 0 0,-22 0 15,1 0-15,20-21 0,-21 0 0,1 0 16,-1 0-16,0-1 0,-20 1 16,20 0-16,-21 0 0,21-21 0,-20 20 15,-1 1-15,0 0 0,-21 0 16,0 0-16,0 0 15,0 42 1,0 0 0,0 0-16,0 0 0,0 0 15,-21 22-15,21-22 0,0 0 16,0 0-16,-21 0 0,21 22 0,0-22 16,0 0-16,0 0 0,0 0 15,21-21-15,0 0 16,0 0-16,0 0 0,0 0 0,1 0 15,-1 0-15,0 0 0,21-21 16,-21 0-16,22 0 0,-22 0 0,21 0 16,-21-1-16,1 1 0,-1 0 15,0 0-15,0-21 0,0 20 16,0 22-16,-21-21 0,0 0 0,0 42 47,-21 0-47,0 1 0,21-1 15,-21 0-15,21 0 0,0 0 16,0 0-16,-21 1 0,21-1 0,0 0 16,0 0-16,21 0 0,0-21 15,0 0-15,0 0 0,1 0 16,20 0-16,-21 0 0,21 0 16,-20 0-16,20 0 0,-21-21 15,21 0-15,-20 21 0,-1-21 0,0 0 16,0-1-16,0 1 0,-21 0 0,0 0 15,0 0-15,0-22 0,0 22 16,0 0-16,0 0 0,-21 0 0,0 0 16,0-1-16,0 22 0,21-21 15,0 0-15,0 0 16,0 0 0,21 21-16,0 0 15,21 0-15,-21 0 0,1 0 0,20 0 16,-21 0-16,21 0 0,1 21 15,-22-21-15,21 21 0,1 0 16,-1 0-16,-21 1 0,21-1 0,-20 0 16,-1 0-16,-21 0 0,0 0 0,0 22 15,0-22-15,0 0 0,0 0 16,0 0-16,0 1 0,0-1 0,0 0 16,-21-21-1,21 21-15,-22-21 0,1 0 16,0 0-1,21-21-15,0 0 0,0 0 16,0-1-16,0 1 0,0-21 0,21 21 16,0-22-16,1 22 15,-1-21-15,0 0 0,21 20 0,1-20 16,-1 21-16,0-21 0,1 20 0,20 1 16,1 21-16,-22 0 0,0 0 15,22 0-15,-43 21 0,21 1 0,-21-1 16,22 0-16,-43 0 0,21 21 15,-21-20-15,0 20 0,0-21 0,0 21 16,0 22-16,0-43 0,-21 21 16,0-20-16,-1-1 0,22 0 15,-21 0-15,0 0 0,0-21 16,21 21-16,21-42 31,0 0-31,0 0 0,1 0 0</inkml:trace>
  <inkml:trace contextRef="#ctx0" brushRef="#br0" timeOffset="26848.14">7789 4932 0,'-84'63'15,"62"-20"1,1-22-16,0 21 0,0 1 0,0-22 15,0 21-15,-1 0 0,1 1 16,21-1-16,0 0 0,-21 1 0,21-22 16,-21 21-16,21 1 0,0-22 15,0 21-15,0-21 0,0 0 0,0 1 16,21-1-16,0-21 0,0 0 0,1 0 16,-1 0-16,21 0 0,-21 0 15,22 0-15,-22 0 0,21-21 0,0-1 16,-20 1-16,20 0 0,-21 0 15,21 0-15,-20 0 0,-1-22 0,0 22 16,0 0-16,-21 0 0,0 0 0,0-1 16,0 1-16,-21 21 31,0 21-31,0 1 16,-1-1-16,22 0 0,-21 0 15,21 0-15,-21 0 0,21 1 0,0 20 16,0-21-16,0 0 0,0 0 15,0 1-15,21-1 0,0 0 0,22 0 16,-22-21-16,0 0 0,21 0 0,1 0 16,-1 0-16,-21 0 0,22 0 15,-1 0-15,0-21 0,-21 0 0,22 0 16,-1-1-16,-21 1 0,0 0 16,1 0-16,-1-21 0,0 20 0,0 1 15,-21-21-15,0 21 0,0-22 16,0 22-16,0-21 0,0 21 0,0 0 15,0-1-15,-21 1 0,0 0 16,0 21-16,-1 0 0,1 0 0,-21 0 16,0 0-16,20 21 0,-20-21 15,0 21-15,-1 1 0,1 20 0,0-21 16,21 0-16,-1 22 0,1-22 0,21 0 16,0 0-16,0 21 0,0-20 15,43-1-15,-22 0 0,0 0 0,21 0 16,1 0-16,-1-21 0,21 22 15,1-1-15,-1-21 0,1 0 16,-1 0-16,22 0 0,0 0 0,-1 0 16,-20 0-16,21 0 0,-22 0 15,-21-21-15,22-1 0,-22 22 0,1-21 16,-22 0-16,21 0 0,-21 0 0,0 0 16,1-22-16,-1 22 0,-21 0 15,0 0-15,0-22 0,0 22 0,0 0 16,0 0-16,-21 0 0,-1 21 15,-20 0-15,21 0 0,0 0 16,-22 21-16,22-21 0,-21 21 0,0 0 16,20 0-16,1 22 15,-21-22-15,21 0 0,0 21 0,21-20 16,0 20-16,0-21 0,0 0 0,0 0 16,0 1-16,0-1 0,21-21 15,0 0-15,0 21 0,0-21 0,22 0 16,-22 0-16,21 0 0,-21-21 15,22 0-15,-22 21 0,0-22 0,21 1 16,-21 0-16,1 0 0,-1 0 0,0 0 16,0-22-16,0 22 0,0 0 15,-21 0-15,0 0 0,22-1 0,-1 1 16,-21 42 15,0 1-31,0-1 16,0 0-16,0 0 0,0 0 15,0 0-15,0 1 0,0-1 0,0 0 16,0 0-16,21 0 0,0 0 0,0 1 16,0-22-16,1 21 0,-1-21 15,21 0-15,-21 0 0,22 0 0,-1 0 16,0 0-16,1 0 0,-1 0 0,0 0 16,1-21-16,-1-1 0,21 1 15,-20 0-15,-1 0 0,0 0 0,1 0 16,-1-1-16,-21-20 0,0 21 15,1 0-15,-22-22 0,0 22 16,0 0-16,0 0 0,-22 0 16,1 21-16,-21 0 0,0 0 15,-1 0-15,-20 0 0,20 0 0,1 0 16,-21 21-16,20 0 0,22 0 0,-21 0 16,21 1-16,-1 20 0,1-21 15,0 0-15,21 0 0,0 22 16,0-22-16,0 0 0,0 0 0,21 0 0,0 1 15,1-22-15,20 21 0,0-21 16,1 0-16,-1 0 0,0 0 0,-21 0 16,22 0-16,-1 0 15,0-21-15,-20-1 0,20 1 0,-21 0 16,21 0-16,-20 0 0,-1-22 0,0 22 16,0-21-16,0 0 0,0 20 15,1-20-15,-22-21 0,0 20 0,0 1 16,0 0-16,0-22 0,0 22 0,0-1 15,0 1-15,0 0 0,-22 21 16,22-1-16,0 1 0,-21 21 16,21 21-16,-21 1 15,21-1-15,0 21 0,0 0 0,0 1 16,0-1-16,0 0 0,0 1 16,0-1-16,0 0 0,-21 1 0,21-1 15,0 0-15,0-20 0,-21 20 16,21-21-16,0 21 0,0-20 0,0-1 15,0 0-15,0 0 0,0 0 16,21-21-16,0 21 0,0-21 0,0 0 16,1 0-16</inkml:trace>
  <inkml:trace contextRef="#ctx0" brushRef="#br0" timeOffset="27596.27">11769 4953 0,'0'0'16,"21"-21"-16,-21 0 0,0 0 0,0-1 15,-21 22-15,-1 0 16,1 0-16,0 0 0,0 0 0,-21 0 15,-1 0-15,22 22 0,-21-1 16,21 0-16,-1 0 0,1 0 0,0 0 16,0 1-16,21-1 0,0 0 15,0 0-15,0 0 0,0 0 0,21 1 16,0-22-16,0 21 16,22-21-16,-22 0 15,0 0-15,0 0 0,22 0 0,-22 0 16,0 0-16,0 0 0,0 0 0,0 0 15,1 0-15,-44 0 32,-20 0-32,21 0 0,0 21 15,-22 0-15,1 0 0,21-21 0,-21 21 16,20 1-16,1-1 0,0 0 0,0-21 16,0 21-16,0 0 15,42 0 1,0-21-16,21 0 15,-21 0-15,22 0 0,-22 0 16,21 0-16,-21 0 0,22 0 0,-1 0 16,-21 22-16,22-22 0,-22 21 15,0 0-15,0 0 0,0 0 0,-21 22 16,21-22-16,-21 21 0,0 0 0,0 1 16,-21-1-16,0 0 0,0 1 15,0-1-15,0 0 0,-1-20 0,22 20 16,-21-21-16,0 0 0,0 0 0,21 1 15,0-44 17</inkml:trace>
  <inkml:trace contextRef="#ctx0" brushRef="#br0" timeOffset="28835.1">12658 4953 0,'0'-21'32,"21"0"-32,0 21 0,0-21 15,21 21-15,-20-22 0,20 1 16,0 0-16,1 0 0,20 0 15,-21 0-15,1-22 0,-1 22 0,0 0 16,1 0-16,-22-22 0,0 22 0,-21 0 16,0 0-16,0 0 0,0 0 15,0-1-15,-21 22 0,0 0 0,-22 0 16,22 0-16,-21 22 0,21-1 16,-22 0-16,22 0 0,-21 21 0,21 1 15,0-1-15,-1 0 0,1 22 0,21-1 16,0-20-16,0 20 0,0-20 15,0-1-15,0 21 0,0-20 0,0-1 16,0-21-16,0 22 0,0-22 16,0 21-16,0-21 0,21 0 15,-21 1-15,0-1 0,22 0 0,-1-21 16,-21 21-16,0-42 31,-21 21-31,-1-21 0,1 0 0,0-1 16,0 1-16,0 0 0,0 0 15,-1 0-15,1 0 0,0 21 0,0-22 16,21 1-16,-21 21 0,21 21 31,0 1-31,0-1 16,0 0-16,0 0 0,0 0 0,21 0 16,0-21-16,0 22 0,0-1 15,1 0-15,20-21 0,0 0 0,-21 21 16,22-21-16,-1 0 0,0 0 0,1 0 15,-1 0-15,0 0 0,1-21 16,-1 0-16,0 21 0,1-21 0,-22-1 16,21 1-16,-21 0 0,22 0 15,-22-21-15,0 20 0,-21-20 0,0 21 16,21 0-16,-21 0 0,0-1 16,0 1-16,0 42 31,0 1-31,-21-1 0,21 0 15,-21 0-15,21 0 0,0 0 0,0 1 16,0-1-16,0 0 0,0 0 0,0 0 16,0 0-16,0 1 15,21-22 17,0-22-32,0 22 15,-21-21-15,22 0 0,-1 0 0,0 0 16,0 0-16,0-1 0,0-20 15,1 21-15,-1-21 0,0 20 16,0 1-16,0 0 0,-21 0 0,0 0 16,0 42 15,0 0-31,0 0 0,0 0 16,0 1-16,0 20 0,0-21 0,0 0 15,0 0-15,0 1 0,0-1 0,0 0 16,0 0-16,21 0 15,1 0-15,-1-21 0,21 22 0,-21-22 16,22 0-16,-1 0 0,-21 0 0,21 0 16,1 0-16,-1 0 0,0 0 15,22-22-15,-22 1 0,1 0 16,-1 21-16,-21-21 0,21-21 16,1 20-16,-22 1 0,0-21 0,0 21 15,0-22-15,-21 1 0,0 21 0,0-21 16,0 20-16,0 1 0,-21 0 15,0 21-15,-21 0 0,21 0 0,-22 0 16,22 0-16,0 21 0,0 0 16,0 1-16,21-1 0,0 21 0,0-21 15,0 0-15,0 22 0,0-22 16,21 0-16,-21 0 0,21 0 0,0 1 16,0-1-16,0 0 0,-21 0 0,0 0 15,0 0 1,-21-42 15,21 0-31</inkml:trace>
  <inkml:trace contextRef="#ctx0" brushRef="#br0" timeOffset="29079.11">14965 4636 0,'21'-22'0,"-42"44"0,42-65 0,0 43 15,-21 21 1,0 1-16,0-1 0,0 21 16,0 0-16,-21 1 0,0-1 0,21 0 15,0 22-15,-21-22 0,-1 1 16,22-1-16,-21 0 0,21 1 0,0-1 16,0-21-16,0 21 0,-21-20 15,21-1-15,0 0 0,0 0 16</inkml:trace>
  <inkml:trace contextRef="#ctx0" brushRef="#br0" timeOffset="29268.19">14753 5122 0,'0'0'15,"0"-21"-15,0 0 16,21 21-16,0 0 15,1 0-15,20-21 0,-21 21 0,21 0 16,1 0-16,-1-21 0,0 21 0,1-21 16,20 21-16,-20 0 0,20 0 15,-21-22-15,22 22 0,-22-21 0,1 21 16,20-21-16,-21 0 0,1 21 16</inkml:trace>
  <inkml:trace contextRef="#ctx0" brushRef="#br0" timeOffset="30455.95">15706 4890 0,'42'0'15,"-106"21"-15,86-42 0,41 21 0,-42 0 16,-42 0-1,0 21-15,0-21 16,0 42-16,-22-21 0,1 0 16,0 1-16,-1 20 0,1-21 0,0 21 15,20-20-15,-20-1 0,21 0 16,0 21-16,0-21 0,-1 1 16,22-1-16,0 0 0,0 0 0,22-21 15,-1 0 1,21 0-16,-21 0 0,0 0 0,22 0 15,-22 0-15,21 0 0,-21-21 16,22 0-16,-22 0 0,21-1 16,-21 1-16,1 0 0,20-21 0,-21 21 15,0-22-15,0 22 0,-21-21 16,22 21-16,-22-1 0,21 1 0,-21 0 16,0 0-16,0 42 15,-21 0-15,-1 0 16,1 1-16,21-1 0,0 0 15,-21 21-15,21-21 0,0 1 16,0 20-16,0-21 0,0 0 0,0 0 0,0 1 16,0-1-16,21 0 0,-21 0 15,21-21-15,1 21 0,-1-21 16,21 0-16,-21 0 0,0 0 0,1 0 16,20 0-16,-21 0 0,21-21 15,-20 0-15,20 0 0,-21 0 0,21-1 16,-20 1-16,-1-21 0,0 0 15,21-1-15,-21 1 0,1-22 0,-1 22 16,0-21-16,0 20 0,0-20 16,0 20-16,-21 1 0,22 0 0,-22 21 15,21-1-15,-21 1 0,0 0 0,-21 42 32,-1 0-32,1 1 0,0 20 15,0-21-15,0 21 16,0 22-16,-1-22 0,22 1 0,0-1 15,0 21-15,0-20 0,0-1 0,0 0 16,0-20-16,0 20 0,22-21 16,-1 0-16,0 0 0,0 1 0,0-1 15,0 0-15,22-21 0,-22 0 16,21 0-16,-21 0 0,22 0 0,-1 0 16,-21-21-16,22 0 0,-1 21 0,-21-22 15,0-20-15,22 21 0,-22-21 16,0 20-16,21-20 0,-21-21 0,1 20 15,-1 1-15,0-22 0,0 22 16,0 0-16,-21-22 0,0 22 16,0 21-16,0-22 0,0 22 0,0 0 15,-21 21 1,21 21-16,-21 0 0,0 1 16,0 20-16,-1 0 0,22 1 15,0 20-15,-21-21 0,21 22 0,0-22 16,0 1-16,0-1 0,0 0 15,0 1-15,0-22 0,0 21 0,21-21 16,1 0-16,-1 1 0,0-22 0,0 21 16,21-21-16,-20 0 0,20 0 15,-21 0-15,21 0 0,-20 0 16,-1 0-16,21 0 0,-21 0 0,22-21 16,-22 21-16,0-22 0,0 1 15,0 0-15,0 0 0,22 0 0,-22 0 16,0-1-16,-21-20 0,21 21 15,-21 0-15,21-22 0,-21 22 0,0 0 16,0 0-16,-21 21 16,0 0-1,0 0-15,0 0 16,0 0-16,-1 21 16,1-21-16,21 21 15,-21-21-15,21 21 16,0 1-16,-21-22 15,21 21-15,0 0 16,0-42 31,21 21-47,-21-21 16,-21 21 30,0 0-30</inkml:trace>
  <inkml:trace contextRef="#ctx0" brushRef="#br0" timeOffset="31627.61">2180 6816 0,'-21'-21'0,"42"42"0,-42-64 16,21 22-16,-21 0 15,21 0-15,0 0 0,0 0 0,0-22 16,0 22-16,0 0 0,0 0 15,0 42 1,-21 0 0,21 0-16,-22 22 0,22-1 15,0-21-15,-21 21 0,21 1 0,0-1 16,-21 0-16,21-20 0,-21 20 0,0 0 16,0-21-16,21 22 15,-22-22-15,1 0 0,21 0 0,-21 0 16,21-42 15,0 0-31,0 0 16,0 0-16,21 21 0,0-21 0,1-1 15,-1 22-15,0-21 0,0 0 16,0 21-16,22-21 0,-22 21 0,21-21 16,0 0-16,-20 21 0,20-22 15,-21 22-15,21-21 0,-20 0 0,20 21 16,-21-21-16,0 0 15,0 21-15,1-21 0,-22-1 0,0 1 16,0 0-16,0 0 0,0 0 16,0 0-16,0-1 0,-22 22 31,22 22-31,0-1 0,-21 0 0,21 0 16,-21 21-16,21-20 0,-21 20 0,21 0 15,0-21-15,0 22 0,-21-1 16,21-21-16,-21 22 0,21-1 0,-22-21 15,22 0-15,0 22 0,0-22 16,0 0-16,0 0 0,0 0 16,22-21-1,-1 0-15,0 0 0,21 0 0,-21-21 16,22 0-16</inkml:trace>
  <inkml:trace contextRef="#ctx0" brushRef="#br0" timeOffset="31776.52">2963 6858 0,'-21'0'15</inkml:trace>
  <inkml:trace contextRef="#ctx0" brushRef="#br0" timeOffset="32239.82">4381 6477 0,'0'0'0,"-21"-21"16,-63 0 0,84 0-16,21 21 15,-21-22 1,42 22-16,-21 0 0,22 0 16,-1 0-16,0-21 0,22 21 0,-22 0 15,22 0-15,-22 0 0,21-21 16,-20 21-16,-1 0 0,0 0 0,1 0 15,-22 0-15,0 0 0,0 0 0,-42 0 32,0 0-32,0 21 15,-22-21-15</inkml:trace>
  <inkml:trace contextRef="#ctx0" brushRef="#br0" timeOffset="32483.68">4508 6392 0,'0'0'0,"-21"0"0,0 0 31,21 22-31,0-1 0,-21-21 0,21 21 16,0 0-16,0 21 0,0-20 15,0 20-15,0 0 0,0 1 0,0-1 16,0 0-16,0-21 0,0 22 0,0-1 16,0 0-16,0 1 0,0-22 15,0 21-15,0-21 0,0 22 0,0-22 16,0 21-16,0-21 15,0 1-15,0-1 0,0 0 0,21-21 32,0-21-32,0 0 0,1-1 15</inkml:trace>
  <inkml:trace contextRef="#ctx0" brushRef="#br0" timeOffset="32960.41">5038 6752 0,'21'-21'0,"-42"42"0,63-63 0,-42 21 15,0 42 17,-21 0-17,0 0-15,-1 0 0,1 1 0,0-1 16,0 0-16,21 0 0,0 21 0,-21-20 16,21-1-16,-21 21 0,21-21 15,0 0-15,0 22 0,0-22 0,0 0 16,0 0-16,0 0 0,21 1 0,0-1 15,0-21-15,0 0 0,22 0 16,-22 0-16,0 0 0,0 0 0,21 0 16,-20 0-16,-1-21 0,21-1 15,-21 1-15,0 0 0,22 0 0,-22 0 16,0 0-16,-21-1 0,21-20 0,-21 21 16,0 0-16,0-22 15,0 22-15,0-21 0,-21 21 0,0-22 16,0 22-16,0-21 0,-1 21 0,1 0 15,-21-1-15,21 22 0,0 0 16,-22 0-16,22 0 0,0 0 0,-21 0 16,20 22-16,1-1 0,0 0 15,0 21-15,0-21 0,0 22 0,21-22 16,0 21-16,0-21 0,0 22 0,0-22 16,0 0-16,21 21 0,0-20 15,0-1-15,0 0 0,0 0 0,22-21 16,-22 0-16,21 0 0,1 0 0,-1 0 15,0 0-15,1 0 16,-1-21-16,0 0 0</inkml:trace>
  <inkml:trace contextRef="#ctx0" brushRef="#br0" timeOffset="33573.53">5990 6498 0,'0'0'0,"0"-21"0,-21-21 16,0 21-16,21-1 0,-21 1 0,21 0 15,-22 21 1,22 21-16,-21 0 0,21 1 0,0 20 16,0 0-16,0 1 15,0-1-15,0 0 0,0 1 0,0 20 16,0-21-16,0 1 0,0-22 0,-21 21 16,21 1-16,-21-22 0,0 21 0,21-21 15,0 0-15,-21 1 0,21-1 16,0 0-16,-22 0 0,22-42 31,0 0-15,0 0-16,0-1 0,0 1 15,0 0-15,22 0 0,-1 0 16,0 0-16,0-1 0,0-20 0,0 21 16,1 0-16,20 0 0,-21-1 15,0 22-15,22-21 0,-22 21 16,0 0-16,0 0 0,-21 21 31,-21 1-31,0-22 16,0 21-16,-1-21 0,1 0 0,-21 21 15,21-21-15,0 0 0,-1 0 16,-20 0-16,42 21 0,-21-21 0,0 0 16,0 0-16,21 21 15,0 0 1,0 1-1,0-1-15,0 0 0,0 0 0,0 0 16,21 0-16,-21 1 0,21-1 16,0 0-16,-21 0 0,0 0 0,21-21 15,0 21-15,1-21 0,-1 0 0,0 22 16,0-22-16,0 0 0,22 0 16,-1 0-16,-21 0 0,21-22 0,1 22 15,-22-21-15,21 21 0,-21-21 0,22 0 16,-22 0-16,0 0 15,0 21-15,0-22 0,1-20 0</inkml:trace>
  <inkml:trace contextRef="#ctx0" brushRef="#br0" timeOffset="34396.07">6435 6858 0,'0'0'0,"-22"0"16,1 0 0,0 0-1,42 0 16,0 0-31,1 0 0,-1-21 16,0 21-16,0-21 0,0 21 0,0-21 16,1 21-16,-1-22 0,0 1 15,0 21-15,0-21 0,-21 0 0,0 0 16,0 0-16,0-1 16,0 1-16,0 0 15,-21 21-15,0 0 0,0 0 0,0 0 16,-1 0-16,1 21 0,0 0 15,0 1-15,-21 20 0,20-21 0,1 0 16,21 22-16,-21-22 0,21 21 0,-21-21 16,21 22-16,0-22 0,0 0 15,0 0-15,0 0 0,0 0 0,21 1 16,0-22-16,0 21 0,22-21 0,-22 0 16,21 0-16,1 0 0,-1 0 15,0 0-15,1 0 0,-1-21 0,0-1 16,1 22-16,-22-21 0,21 0 0,0 0 15,-20 0-15,-1 0 16,0-1-16,0 1 0,0 0 0,-21 0 16,0-21-16,0 20 0,0 1 0,0-21 15,0 21-15,0 0 0,0-1 16,0 1-16,0 42 31,0 1-31,0-1 0,0 0 16,0 0-16,0 0 0,0 22 0,0-1 15,0-21-15,0 0 0,-21 0 16,21 1-16,0-1 0,0 0 0,-21 0 16,21 0-16,0 0 0,0-42 62,0 0-62,0 0 0,0 0 16,21 0-16,0-22 0,0 22 15,1 0-15,-1-21 0,0-1 0,0 22 16,21-21-16,-20-1 0,20 22 16,0 0-16,-21 0 0,22 0 0,-1 21 15,-21 0-15,22 0 0,-22 21 16,0 0-16,0 21 0,0-20 0,0 20 16,-21-21-16,0 21 0,0 1 0,0-22 15,0 21-15,0-21 16,0 1-16,0 20 0,0-21 0,0 0 15,-21 0-15,0 1 0,0-22 16,21 21 0,0-42-1,0-1-15,21 22 16,0-21-16,0 0 0,1 0 16,-1 0-16</inkml:trace>
  <inkml:trace contextRef="#ctx0" brushRef="#br0" timeOffset="34815.83">8234 6541 0,'0'0'15,"0"-22"-15,-21 22 16,-1 0-16,1 0 16,-21 0-16,21 0 0,0 0 15,-22 0-15,22 22 0,0-22 0,-21 21 16,20 0-16,22 0 0,-21 0 0,21 0 15,0 1-15,0-1 0,0 0 16,21 0-16,1 0 0,-1-21 16,0 0-16,21 21 0,1-21 0,-22 0 15,21 22-15,-21-22 0,22 21 16,-22-21-16,0 21 0,21-21 16,-21 21-16,-21 0 0,22 0 0,-1 1 15,-21-1-15,0 0 16,0 0-16,0 0 0,-21 0 0,-1-21 15,-20 22-15,21-1 0,-21 0 0,20-21 16,-20 21-16,21-21 0,-21 0 16,20 0-16,-20 0 0,21 0 0,0 0 15,-22 0-15,22 0 16,0 0-16,0 0 0,0 0 0,0-21 16,21 0-16,0 0 15,0-1-15,0 1 16</inkml:trace>
  <inkml:trace contextRef="#ctx0" brushRef="#br0" timeOffset="41164.25">1990 8086 0,'0'0'0,"-22"0"0,1 0 16,0 0-1,0 0-15,42 0 47,0 0-47,0 0 0,1 0 16,20 0-16,-21 0 0,21 0 15,-20 0-15,20-21 0,-21 21 0,0 0 16,22 0-16,-22 0 0,0 0 16,0 0-16,0-22 0,0 22 15,-42 0 1,0 0 0,0 0-16,0 0 0,0 0 0,-1 0 15,-20 0-15</inkml:trace>
  <inkml:trace contextRef="#ctx0" brushRef="#br0" timeOffset="41668.97">1926 8043 0,'0'0'0,"-21"22"0,0-1 16,0 0 0,21 0-16,0 0 0,-22 0 15,22 1-15,-21-1 0,21 0 16,-21 0-16,21 0 0,0 0 15,0 1-15,-21-1 0,21 0 0,-21 0 16,21 0 15,0-42 1,21 21-32,0-21 0,0 21 15,-21-21-15,21 21 0,1 0 0,-1-21 16,0 21-16,0 0 15,0 0-15,0 0 0,1 0 0,-1 0 16,0 0-16,0 0 0,21 21 16,-20 0-16,-1 0 0,-21 0 15,21 0-15,0 1 0,-21-1 0,21 0 16,-21 0-16,0 0 0,0 0 16,0 1-16,-21-1 0,0 0 0,-21 0 15,20 0-15,1 0 0,-21 1 16,21-22-16,0 21 0,-22-21 0,22 0 15,0 0-15,-21 0 0,20 0 16,1 0-16,-21 0 0,21 0 16,0 0-16,-1 0 0,1 0 0,0-21 15,21-1-15,0 1 16,0 0 0,21 21-16,-21-21 0,21 21 15,22-21-15,-22 21 0,0-21 0</inkml:trace>
  <inkml:trace contextRef="#ctx0" brushRef="#br0" timeOffset="41867.85">2603 8467 0,'0'0'0,"22"0"31,-22 21-31,0 0 31,21-21 0,0-21-31</inkml:trace>
  <inkml:trace contextRef="#ctx0" brushRef="#br0" timeOffset="42760.34">3979 8043 0,'0'0'0,"0"-21"0,0 0 16,0 0-16,0 0 0,0 0 15,-21 42 1,21 21-1,-21-21-15,21 22 0,0-1 16,-21-21-16,0 21 0,-1 1 0,1-1 16,0 0-16,0 1 0,-21-1 15,20 0-15,-20 1 0,-21-1 0,20-21 16,1 22-16,-22-22 0,22 21 16,0-21-16,-1-21 0,1 21 15,21-21-15,0 0 0,0 0 0,-1 0 16,22-21-16,0 0 15,0 0-15,0 0 0,22-22 16,-1 22-16,0-21 0,0 21 0,0-22 16,0 1-16,22 21 0,-22-21 15,0 20-15,21 1 0,-20 21 0,-1 0 16,0 0-16,0 0 0,0 0 16,0 21-16,1 1 0,-1-1 0,-21 21 15,21-21-15,-21 22 0,21-22 0,-21 21 16,21-21-16,-21 22 15,0-22-15,0 21 0,21-21 0,1 22 16,-22-22-16,21 0 0,0 0 0,0 0 16,0 0-16,0-21 0,1 0 15,-1 0-15,21 0 0,-21 0 0,22-21 16,-1 0-16,-21 0 0,21 0 0,1 0 16,-22-1-16,21 1 0,1-21 15,-22 0-15,0 20 0,21-20 0,-21 0 16,-21-1-16,0 1 0,0-21 15,0 20-15,0 1 0,0-22 0,-21 22 16,0-21-16,0 20 0,0 1 0,-22 0 16,1 20-16,21 1 15,-21 0-15,-1 0 0,22 21 0,-21 0 16,-1 0-16,1 0 0,21 21 0,-21 0 16,-1 0-16,22 22 0,0-1 15,0 0-15,0 22 0,21-1 0,0-20 16,0 20-16,0-20 0,0 20 15,21-21-15,0 1 0,21-22 0,-21 21 16,22-21-16,-22 1 0,21-1 0,1 0 16,-1 0-16,21-21 0,-20 0 15,20 0-15,-20 0 0,20 0 0,1 0 16,-22-21-16,21 0 0</inkml:trace>
  <inkml:trace contextRef="#ctx0" brushRef="#br0" timeOffset="43469.93">4995 8319 0,'0'-43'0,"0"86"0,0-107 0,0 43 16,0-21-16,0 20 0,-42 1 16,21 21-16,0 0 0,-22 0 15,22 0-15,-21 0 0,21 21 0,-22 1 16,22-1-16,-21 0 0,21 21 0,-22-21 16,22 22-16,0-1 0,0-21 15,0 22-15,-1-1 0,1-21 0,0 21 16,21-20-16,0 20 0,0-21 0,0 0 15,0 0-15,0 1 16,0-1-16,21 0 0,22-21 0,-22 0 16,0 0-16,21 0 0,-21 0 0,22-21 15,-1 0-15,0-1 0,1 22 16,-22-21-16,21-21 0,1 21 0,-22 0 16,21-22-16,-21 22 0,0 0 0,1-21 15,-22 20-15,0-20 0,0 21 16,21 0-16,-21 0 0,0-1 0,0 1 15,-21 21 1,-1 0-16,1 21 0,0 1 16,0-1-16,21 0 0,-21 21 0,0-21 15,21 1-15,0 20 16,0-21-16,0 21 0,0-20 0,0-1 16,0 21-16,0-21 0,0 0 0,21 1 15,21-1-15,-21 0 16,0-21-16,1 0 0,20 0 0,-21 0 15,21 0-15,-20 0 0,-1-21 0,21 0 16,-21-1-16,22 1 0,-22 0 16,0 0-16,21 0 0,-21-22 0,1 1 15,20 0-15,-21-1 0,0 1 16,0 0-16,1-1 0,-1-20 0,0 21 16,-21-1-16,0 1 0,0 0 0,0-1 15,0 22-15,0 0 0,0 0 16,0 0-16,-21 42 15,0 0-15,-1 21 16,22-21-16,-21 22 0,0-1 0,0 22 16,21-22-16,0 0 0,-21 1 15,21-1-15,-21 21 0,21-20 0,-22-22 16,22 21-16,0 1 0,0-22 0,0 21 16,0-21-16,0 0 0,0 1 15,22-1-15,-1 0 0,21-21 16,-21 0-16,22 0 0,-1 0 0,0 0 0,1 0 15,20-21-15,-21 0 0,1-1 16,20 1-16,-20 0 0,-1 0 16</inkml:trace>
  <inkml:trace contextRef="#ctx0" brushRef="#br0" timeOffset="43907.68">6308 8234 0,'0'0'0,"0"-21"0,0 0 15,0-1-15,-22 22 16,1 0-16,0 0 0,0 0 0,0 22 15,0-22-15,-1 21 0,1 21 0,-21-21 16,21 22-16,0-22 0,-1 21 16,1-21-16,21 22 0,-21-22 0,21 21 15,-21-21-15,21 0 0,0 22 16,0-22-16,0 0 0,0 0 16,21-21-16,0 0 0,0 0 15,1 0-15,-1 0 0,0 0 0,0 0 16,21 0-16,-20-21 0,-1 21 0,0-21 15,0 0-15,0 0 0,0-1 16,1-20-16,-1 21 0,0 0 0,0-22 16,-21 22-16,0-21 0,0 21 0,0-22 15,0 22-15,0 0 0,0 0 16,0 0-16,0 42 16,0 0-1,-21 0-15,21 22 0,-21-22 16,21 21-16,0-21 0,-21 22 0,21-22 15,0 21-15,0-21 0,0 22 0,0-22 16,0 0-16,21 0 0,0-21 16,0 21-16,0-21 0,0 0 0,22 0 15,-22 0-15,21 0 0,-21 0 0,1 0 16,20 0-16,-21-21 0,21 0 16,-20 0-16,-1 0 0,21-1 0,-21 1 15</inkml:trace>
  <inkml:trace contextRef="#ctx0" brushRef="#br0" timeOffset="44123.56">5419 8128 0,'0'0'0,"-22"21"0,1-21 0,21 21 16,0 1-16,0-1 15,21-21-15,22 0 16,-22 0-16,21 0 0,1 0 0,20 0 16,-21 0-16,22 0 0,-22 0 15,22 0-15,-22-21 0,22 21 0</inkml:trace>
  <inkml:trace contextRef="#ctx0" brushRef="#br0" timeOffset="44537.32">7112 7959 0,'0'0'16,"-21"-21"-16,21-1 15,21 1 1,0 21-16,0 0 15,0 0-15,22 0 0,-22 0 16,0 0-16,21-21 0,1 21 0,-22 0 16,21 0-16,1 0 0,-1 0 15,-21 0-15,21 0 0,-20 0 0,-1 0 16,0 0-16,0 0 0,-42 0 31,0 0-31</inkml:trace>
  <inkml:trace contextRef="#ctx0" brushRef="#br0" timeOffset="44776.19">7345 7874 0,'0'0'0,"0"106"32,0-64-32,0-21 0,0 22 0,0-1 15,0 0-15,-21-20 0,21 20 16,-22 0-16,1 1 0,21-22 0,-21 21 15,21-21-15,0 0 0,-21 1 0,21-1 16,-21 0-16,21 0 0,21-21 31,0 0-31,0 0 16,0-21-16,1 0 0,-1 0 16,0-1-16,21 1 0</inkml:trace>
  <inkml:trace contextRef="#ctx0" brushRef="#br0" timeOffset="45343.86">7810 8065 0,'0'0'0,"22"-22"0,-1 1 0,-42 42 31,21 1-15,-22 20-16,1-21 0,0 0 16,0 22-16,21-22 0,-21 21 0,21-21 15,-21 0-15,21 1 0,0-1 0,0 0 16,0 0-16,0 0 0,0 0 15,21-21-15,0 0 0,0 22 0,0-22 16,22 0-16,-22 0 0,21 0 16,-21 0-16,22-22 0,-22 22 15,21-21-15,0 0 0,-20 0 0,-1 0 16,21 0-16,-21-1 0,0 1 0,1 0 16,-22 0-16,0 0 0,21 0 15,-21-1-15,0 1 0,0 0 0,0 0 16,-21 42 15,-1-21-31,22 42 0,0-20 16,-21-1-16,21 21 0,-21-21 15,21 22-15,0-1 0,0-21 16,0 21-16,-21 1 0,21-1 0,0-21 16,0 22-16,0-1 0,0 0 0,0-21 15,0 22-15,0-1 0,0-21 16,0 22-16,0-22 0,-21 21 0,21-21 15,-21 0-15,-1 1 0,1-1 0,0 0 16,0 0-16,0-21 0,-22 0 16,22 21-16,-21-21 0,0 0 0,-1 0 15,1 0-15,0 0 0,-1-21 0,22 0 16,-21 21-16,-1-21 16,1 0-16,21-1 0,-21 1 0,20 0 0,1 0 15,21 0-15,0 0 16,0-1-16,0 1 15,0 0-15,21 0 0,1 21 0,-1-21 16,21 0-16,0-1 0,1 1 0,-1 0 16</inkml:trace>
  <inkml:trace contextRef="#ctx0" brushRef="#br0" timeOffset="45691.66">8657 7895 0,'0'0'16,"-21"0"-16,0 0 0,0 0 0,-1 21 15,1 1-15,0 20 0,21-21 16,0 21-16,0 1 0,-21-1 0,21 22 16,-21-22-16,21 21 0,0-20 0,0 20 15,0-20-15,0-1 0,0 21 16,-21-20-16,21 20 0,-22 1 0,22-22 15,0 22-15,0-22 0,-21 0 0,21 1 16,-21-1-16,21 0 0,0-21 16,0 1-16,0-1 0,0 0 15,0 0-15,0-42 16,0 0 0,0 0-16,0-1 0,21 1 15,0-21-15,-21 0 0,0 20 0,0-20 16,22-21-16,-1 20 0,-21 1 0,21-22 15</inkml:trace>
  <inkml:trace contextRef="#ctx0" brushRef="#br0" timeOffset="45959.5">8572 8086 0,'0'-43'0,"0"86"0,0-128 0,22 43 16,-1 21-16,-21-22 0,21 22 16,0 0-16,0 0 0,0 21 15,1 0-15,-1 0 0,0 0 0,0 0 16,0 0-16,0 0 0,1 21 0,-1 0 15,0 0-15,0 0 0,-21 22 16,0-22-16,0 21 0,0 1 0,0-22 16,-21 21-16,0-21 0,0 0 0,-1 22 15,-20-22-15,21 0 16,-21-21-16,20 21 0,1 0 0,-21-21 0,21 0 16,0 22-16,-1-22 0,22-22 46,22 1-46,-1 21 0,21-21 0,-21 0 16,0 0-16</inkml:trace>
  <inkml:trace contextRef="#ctx0" brushRef="#br0" timeOffset="46672.16">9165 8086 0,'42'0'31,"-20"0"-31,-1 0 16,0-21-16,0 21 0,-21-22 16,21 22-16,0-21 15,1 0-15,-1 0 0,-21 0 0,21 0 16,-21-1-16,21 1 0,-21 0 0,0 0 16,0 0-16,0 0 15,0-1-15,-21 22 0,0 0 16,0 0-16,-1 0 0,1 0 0,0 0 15,0 22-15,0-22 0,0 21 16,-1 0-16,1 21 0,21-21 0,-21 22 16,21-1-16,-21-21 0,21 22 0,0-1 15,0-21-15,0 21 0,0-20 16,0-1-16,21 0 0,0 0 0,-21 0 16,21 0-16,1 1 0,-1-22 15,0 0-15,0 0 0,0 0 16,0 0-16,1 0 0,-1 0 0,0 0 15,0 0-15,0 0 0,0-22 0,1 1 16,20 0-16,-21 21 0,0-21 16,0 0-16,22-22 0,-22 22 0,21 0 15,-21 0-15,22-21 0,-22 20 16,21 1-16,1-21 0,-22 21 0,0 0 16,21-1-16,-21 22 0,1-21 0,-22 0 15,-22 21 16,1 0-31,0 0 0,0 0 16,0 0-16,0 0 0,-22 21 16,22-21-16,0 21 0,21 1 0,-21-1 15,21 0-15,-21-21 0,21 21 0,0 0 16,0 0-16,0 1 0,0-1 16,21 0-16,0-21 0,0 21 15,0-21-15,0 21 0,1 0 0,-1-21 16,0 22-16,0-22 0,0 21 15,0 0-15,-21 0 16,0 0-16,0 0 16,-21-21-16,0 22 15,0-22-15,0 0 0,0 21 16,-1-21-16,1 0 0,0 0 0,0 0 16,0 0-16,0 0 0,-1 0 15,1 0-15,0 0 0,0 0 16</inkml:trace>
  <inkml:trace contextRef="#ctx0" brushRef="#br0" timeOffset="47956.49">1926 9673 0,'0'0'0,"0"-21"0,21 0 16,-21 0-1,0 0-15,-21 21 32,0 0-32,0 0 15,0 0-15,-1 21 0,1 0 16,0 0-16,0 21 0,0 1 16,-22-1-16,22 0 0,0 1 0,0-1 15,0 0-15,0 1 0,-1-1 16,1 22-16,0-22 0,21 0 0,0 1 15,0-1-15,0 0 0,0-21 16,0 22-16,0-22 0,42 21 0,-20-21 16,-1 1-16,0-22 0,21 21 0,1-21 15,-22 0-15,21 0 0,0 0 16,1-21-16,-1-1 0,0 22 16,1-21-16,-22 0 0,21 0 15,-21 0-15,-21-22 0,22 22 0,-22 0 16,0 0-16,0 0 0,0 0 15,0-1-15,0 1 0,-22 0 0,1 21 16,0-21-16,0 0 0,0 21 16,0 0-16,-1 0 0,-20 0 15,21 0-15,0 0 0,0 21 0,-1-21 16,-20 21-16,21 0 0,0 0 16,0 1-16,-1-1 0,1 0 0,21 0 15,-21 0-15,21 0 0,0 1 16,0-1-16,0 0 0,21 0 15,0-21-15,1 0 16,20 0-16</inkml:trace>
  <inkml:trace contextRef="#ctx0" brushRef="#br0" timeOffset="48181.36">2752 10075 0,'0'0'0,"0"-21"78,0 0-62</inkml:trace>
  <inkml:trace contextRef="#ctx0" brushRef="#br0" timeOffset="50127.49">4339 9610 0,'0'0'0,"21"0"0,0-21 16,-21-1-16,0 1 15,0 0-15,-21 21 31,0 0-31,0 0 0,0 0 16,0 0-16,-1 21 0,1 0 0,0 1 16,-21 20-16,21 0 0,-1 1 15,1-1-15,21 21 0,-21-20 0,21-1 16,0 0-16,0 1 0,0 20 0,0-20 16,0-22-16,0 21 0,0 0 15,21-20-15,-21-1 0,21 0 0,1 0 16,-1 0-16,21 0 0,-21-21 0,0 0 15,22 0-15,-1 0 0,-21 0 16,22 0-16,-1-21 0,0 21 0,1-21 16,20 0-16,-21 0 0,1 0 15,-22-22-15,21 22 0,1 0 16,-1-21-16</inkml:trace>
  <inkml:trace contextRef="#ctx0" brushRef="#br0" timeOffset="50375.56">5038 9546 0,'0'0'0,"0"-42"0,0 21 0,0 0 16,0-1-16,0 44 16,0-1-16,0 0 15,0 21-15,0 1 0,0-1 16,0 0-16,0 1 0,0 20 0,-22-21 16,1 1-16,21-1 0,-21 0 15,21 1-15,0-1 0,-21 0 16,0-20-16,21-1 0,0 21 0,0-21 15,0 0-15,0 1 16,21-22-16,0 0 0,0 0 16,22 0-16,-22 0 0,0-22 15,0 1-15,0 0 0,22 21 16</inkml:trace>
  <inkml:trace contextRef="#ctx0" brushRef="#br0" timeOffset="51592.22">5546 9716 0,'0'0'0,"0"-43"0,0 1 32,-22 42-32,1 0 0,0 0 0,0 21 15,0 0-15,0 0 0,-1 1 0,1 20 16,0-21-16,0 21 0,0 1 16,0-1-16,-1 0 0,1 1 0,0-22 15,21 21-15,0 1 0,-21-22 16,21 21-16,0-21 0,0 0 0,0 1 15,0-1-15,0 0 0,21-21 16,0 0-16,0 0 16,1 0-16,-1-21 0,0 21 15,0-21-15,0-1 0,22 1 0,-22 0 16,0 0-16,0 0 0,0 0 0,0-22 16,1 22-16,-1-21 0,0 21 15,-21-22-15,0 22 0,21-21 0,-21 21 16,0-1-16,0 1 0,0 0 15,0 0-15,0 42 32,0 0-32,0 0 0,-21 1 15,21-1-15,0 0 0,0 21 0,-21-21 16,21 22-16,0-22 0,0 0 0,0 21 16,0-20-16,0-1 15,0 0-15,0 0 0,21 0 0,0 0 16,21-21-16,-20 22 0,20-22 0,0 0 15,1 0-15,-1 0 0,0 0 16,1 0-16,-1-22 0,0 1 0,1 21 16,-1-21-16,0 0 0,-21 0 0,22 0 15,-22-1-15,21 1 0,-21-21 16,22 21-16,-22-22 0,0 22 0,-21-21 16,21 21-16,-21-22 0,0 1 0,0 21 15,0 0-15,0 0 0,0-1 16,0 1-16,-21 42 15,0 1-15,0 20 16,0-21-16,21 0 0,-22 22 16,1-22-16,21 21 0,0-21 0,0 0 15,0 22-15,0-22 0,0 0 0,0 0 16,0 0-16,21 1 0,1-22 16,-1 21-16,0-21 0,0 21 0,0-21 15,0 21-15,1-21 0,-1 0 0,0 0 16,0 0-1,-42 0 17,0 0-32,0-21 0,-1 21 15,1 0-15,0-21 0,0 21 16,0 0-16,21-21 0,-21 21 0,-1 0 16,1 0-16,0 0 15,0 0-15,21 21 16,0 0-1,0 0-15,0 0 16,21-21-16,0 21 0,0-21 0,1 22 16,-1-22-16,21 0 0,-21 0 0,0 0 15,22 0-15,-22 0 0,21 0 0,1 0 16,-1 0-16,0-22 0,1 1 16,-1 0-16,0 21 0,1-21 15,-22 0-15,21 0 0,0-1 0,-20 1 16,-1 0-16,21-21 0,-21 21 15,0-22-15,1 1 0,-1 0 0,0 20 16,-21-20-16,21 0 0,-21-1 0,21 1 16,-21 21-16,21-21 0,-21 20 15,0 1-15,0 0 0,-21 21 32,0 21-32,0 0 0,0 1 0,0 20 15,-1-21-15,22 21 0,0 1 0,0-22 16,0 21-16,0 1 15,0-22-15,0 0 0,0 21 0,22-21 16,-1 1-16,0-1 0,0 0 0,-21 0 16,21-21-16,-21 21 0,21-21 15,-21 21-15,0 1 16,-21-1 0,0-21-16,0 0 0,0 0 15,0 0-15,-1 0 0,1 0 16,0 0-16,0 0 15,21-21-15,0-1 16</inkml:trace>
  <inkml:trace contextRef="#ctx0" brushRef="#br0" timeOffset="56212.65">1376 11303 0,'-21'21'31,"-1"0"-31,22 1 16,0-1-1,0 0-15,0 0 16,22 0 0,-1-21-16,0 0 0,0 0 15,0 0-15,22 0 0,-22 0 0,21 0 16,0 0-16,-20-21 0,20 0 15,0 0-15,-21 21 0,22-21 16,-22-1-16,21 1 0,-21 0 0,1 0 16,-1 0-16,-21 0 0,0-1 15,21 22-15,-21-21 0,0 0 0,0 0 16,0 0-16,-21 21 31,0 0-15,21 21-16,0 0 0,-22 21 0,1-20 15,21 20-15,-21 0 0,21 1 0,-21-1 16,21 0-16,-21 1 0,0 20 16,21-21-16,0 1 0,0-1 15,0 0-15,0-20 0,0 20 16,0 0-16,0-21 0,0 1 0,0 20 16,0-21-16,0 0 15,0-42 16,21 0-31,0 0 16</inkml:trace>
  <inkml:trace contextRef="#ctx0" brushRef="#br0" timeOffset="56437.52">1482 11684 0,'0'0'0,"0"21"32,21-21-32,0 0 0,0 0 15,0 0-15,0 0 0,1 0 0,-1 0 16,21 0-16,-21 0 0,0 0 16,22 0-16,-22 0 0,0-21 0,0 21 15,22 0-15,-43-21 0,21 0 16,0 0-16</inkml:trace>
  <inkml:trace contextRef="#ctx0" brushRef="#br0" timeOffset="56624.41">2392 11472 0,'0'0'0,"21"0"63,0 0-48,0 0-15,0-21 0,1 21 16</inkml:trace>
  <inkml:trace contextRef="#ctx0" brushRef="#br0" timeOffset="57115.76">3916 11218 0,'-21'-42'0,"42"84"0,-42-105 0,21 42 15,0 0-15,0-1 16,-22 22-16,1 22 16,21-1-1,0 0-15,0 21 0,0-21 16,0 22-16,0-1 0,0 22 0,0-22 16,0 0-16,0 1 0,0-1 15,0 0-15,0 1 0,0-22 0,0 21 16,-21 0-16,0-20 0,21-1 0,0 0 15,-21 0-15,21 0 0,-21 0 16,21 1-16,-22-22 0,22-22 31</inkml:trace>
  <inkml:trace contextRef="#ctx0" brushRef="#br0" timeOffset="57659.96">3471 11430 0,'-21'-21'0,"42"42"0,-42-84 16,21 20-16,-21 1 0,21 0 0,0-1 16,0 1-16,21 0 0,0 20 0,0-20 15,22 21-15,-22 0 0,21 0 16,1-1-16,-1 22 0,0 0 16,1 0-16,-1 0 0,0 0 0,1 22 15,-1-1-15,0 0 0,-21 21 16,22 1-16,-22 20 0,0-21 0,0 1 15,0 20-15,-21-20 0,22-1 16,-22 0-16,0 1 0,0-1 0,0 0 16,0-21-16,0 1 0,0-1 0,0 0 15,0 0-15,0-42 32,0 0-17,0 0-15,0-1 0,0 1 16,21-21-16,-21 21 0,21-22 0,0 1 15,0-21-15,0 20 0,1-20 0,-1 20 16,0 1-16,21-21 16,-21 20-16,22 22 0,-1-21 0,-21 21 15,22-1-15,-1 22 0,-21 0 0,0 0 16,22 0-16,-22 0 0,0 43 16,0-22-16,0 21 0,0 1 0,1-1 15,-22 0-15,0 22 0,0-22 0,0 22 16,0-22-16,0 21 0,0-20 15,0-1-15,0-21 0,0 22 0,0-22 16,0 21-16,-22-21 0,22 0 16,0 1-16,22-22 31,-1 0-31,0-22 0,0 1 16,0 0-16,-21 0 0,21 0 15,1 0-15</inkml:trace>
  <inkml:trace contextRef="#ctx0" brushRef="#br0" timeOffset="59114.15">5059 11472 0,'0'0'0,"42"43"31,-21-43-15,0 0-16,1 0 15,-1 0-15,0-21 0,0 21 16,0-22-16,0 1 0,1 21 15,20-21-15,-21 0 0,-21 0 0,21 0 16,-21-1-16,0 1 0,0 0 0,0 0 16,0 0-16,0 0 0,-21 21 15,0 0-15,0 0 0,-22 0 16,22 0-16,0 21 0,0 0 16,0 0-16,0 21 0,-1-20 0,22 20 15,0-21-15,-21 21 0,21-20 0,0 20 16,0-21-16,0 0 0,0 0 15,0 1-15,0-1 0,0 0 16,21 0-16,1-21 0,-1 0 0,0 21 16,0-21-16,21 0 0,-20 0 0,20 0 15,0 0-15,1 0 0,-1-21 16,0 21-16,1-21 0,20 0 0,-21 0 16,1-1-16,-1 1 0,0 0 0,1 0 15,-22-21-15,0 20 0,0-20 16,0 21-16,-21-21 0,0-1 0,0 22 15,0 0-15,0 0 0,0 0 0,0-1 16,-21 22 0,21 22-16,-21-1 0,21 0 15,0 0-15,0 0 0,0 22 16,0-1-16,0-21 0,0 21 16,0-20-16,-21-1 0,21 21 0,0-21 15,0 0-15,0 1 0,0-1 0,0 0 16,0 0-16,0 0 15,0-42 1,21 0 0,0 0-16,-21 0 15,21-1-15,1-20 0,-22 21 0,21-21 16,0 20-16,0-20 0,-21 0 16,21-1-16,0 22 0,1-21 0,-1 21 15,-21 0-15,21-1 0,0 1 16,0 21-16,0 0 15,-21 21-15,22 1 0,-22-1 16,0 0-16,0 21 0,21-21 0,-21 1 16,21 20-16,-21-21 0,0 0 0,21 22 15,-21-22-15,21 0 0,0 0 16,-21 0-16,22 0 0,-1 1 0,-21-1 16,21-21-16,0 0 0,0 0 0,0 0 15,1 0-15,-1 0 0,0 0 0,0 0 16,21 0-16,-20-21 15,-1-1-15,0 22 0,21-21 0,-21-21 16,1 21-16,-1 0 0,0-22 0,0 22 16,-21-21-16,21 21 0,0-22 15,1 22-15,-22-21 0,0 21 0,0-1 16,21 1-16,-21 0 0,0 42 16,0 0-1,0 1-15,0-1 0,0 21 0,-21-21 16,21 22-16,0-22 0,0 0 15,0 21-15,0-21 0,0 1 0,0 20 16,0-21-16,0 0 0,0 0 0,21-21 16,0 22-16,0-22 0,21 0 15,-20 0-15,-1 0 0,21 0 16,-21 0-16,22 0 0,-22 0 0,21 0 16,0-22-16,-20 1 0,-1 0 0,21-21 15,-21 21-15,0-22 0,1 1 16,-1 0-16,0-1 0,0-20 0,-21 20 15,0-20-15,0 21 0,0-1 0,0 1 16,0 0-16,0-1 0,0 1 16,0 0-16,0 20 0,-21 22 15,0 0-15,0 22 16,21-1-16,0 21 0,0-21 16,0 22-16,0-1 0,0 21 15,0-20-15,0 20 0,-22-20 0,22-1 16,0 0-16,0 1 0,0-1 0,0 0 15,-21-21-15,21 22 0,0-22 16,0 0-16,0 0 0,0-42 47,0 0-47,0 0 0,0 0 16,21-1-16,-21 1 0,22-21 0,-1 21 15,-21-22-15,21 22 16,0 0-16,21-21 0,-20 21 0,-1-1 15,0 1-15,0 21 0,21 0 0,-20 0 16,-1 0-16,0 0 0,0 21 16,0 1-16,0-1 0,-21 0 0,0 0 15,0 0-15,0 0 0,0 1 0,0 20 16,0-21-16,0 0 0,-21 0 16,-21 22-16,21-22 0,0-21 15,-22 21-15,22 0 0,0-21 0,0 21 16,0-21-16,-1 0 0,1 0 15,0 0 1,21-21 0,0 0-16,0 0 0,21 21 0,0-21 15</inkml:trace>
  <inkml:trace contextRef="#ctx0" brushRef="#br0" timeOffset="60135.77">7789 11430 0,'0'0'0,"21"0"0,1 0 0,-1 0 16,0 0-16,0 0 0,0-21 16,0 0-16,22 21 15,-22-21-15,0-1 0,0 1 0,0 0 16,1 0-16,-1 0 0,-21 0 0,0-1 16,0 1-16,0 0 0,0 0 15,0 0-15,0 0 0,-21 21 16,-1 0-16,1 0 15,0 0-15,-21 21 0,21 0 16,-1 0-16,1 0 0,21 22 0,-21-22 16,21 21-16,-21-21 0,21 22 0,0-22 15,0 0-15,0 0 0,0 21 0,0-20 16,21-1-16,0 0 0,0-21 16,1 21-16,-1 0 0,21-21 0,0 0 15,-20 0-15,20 21 0,-21-21 0,21 0 16,-20 0-16,20 0 0,-21 0 15,21-21-15,-20 0 0,-1 21 16,-21-21-16,21 0 0,0 0 0,-21-22 16,21 22-16,0-21 0,-21 21 15,22-22-15,-1 1 0,-21 0 0,21 20 16,0-20-16,0 21 0,0 0 0,22 0 16,-22 21-16,0 0 0,0 0 15,22 0-15,-22 0 0,0 21 0,0 0 16,0 0-16,0 0 0,-21 22 15,0-22-15,22 21 0,-22-21 0,0 22 16,0-22-16,0 0 0,0 21 0,0-21 16,0 1-16,0-1 0,-22 0 15,1-21-15,0 0 16,21-21 15,0 0-31,0-1 0,0 1 16,21 0-16,-21-21 0,21 21 15,1-1-15,-1-20 0,0 21 0,0-21 16,0-1-16,0 22 0,1-21 0,-1 21 16,0-1-16,0 1 0,0 0 15,0 0-15,1 21 0,-1 0 16,0 0-16,0 0 16,0 0-1,-21 21 1,21-21-16,1 0 0,-1 0 15,0 0-15,0 0 0,0 0 0,0 0 16,1 0-16,-1 0 0,0 0 16,0 0-16,0 0 0,0-21 15,1 0-15,-22 0 16,-22 21 0,1 0-1,0 0-15,0 0 0,0 0 16,-22 0-16,22 0 0,0 21 0,-21 0 15,42 0-15,-21-21 0,-1 21 0,22 0 16,0 1-16,0-1 0,0 0 16,0 0-16,0 0 0,22 0 15,-22 1-15,21-1 0,21 0 0,-21 0 16,0-21-16,1 21 0,20 0 16,-21 1-16,0-1 0,-21 0 15,21-21-15,-21 21 0,0 0 16,-21 0-1,0-21-15,0 0 0,-21 0 16,20 0-16,-20 22 0,21-22 16,-21 0-16,20 0 0,-20 0 0,21 0 15,0 0-15,0 0 0,-1 0 0,22-22 16,-21 1-16</inkml:trace>
  <inkml:trace contextRef="#ctx0" brushRef="#br0" timeOffset="61107.92">10520 11028 0,'0'0'0,"0"-21"0,0 0 0,0-22 16,0 22-16,0 0 0,0 0 0,0 0 15,-21 21 16,-1 21-31,1-21 0,0 21 16,21 21-16,-21-21 0,0 1 0,0 20 16,21-21-16,0 21 0,0-20 0,-22 20 15,22-21-15,0 0 0,0 0 16,0 1-16,0-1 0,0 0 0,0 0 16,22-21-16,-1 0 0,0 21 0,0-21 15,0 0-15,0 0 0,1 0 16,-1-21-16,21 21 0,-21-21 0,22 0 15,-22 0-15,21-1 0,-21 1 0,22-21 16,-22 21-16,0 0 0,-21-22 16,0 22-16,0 0 0,0 0 0,-21-22 15,0 22-15,-1 0 0,1 0 16,0 0-16,-21 0 0,21-1 16,-1 22-16,1 0 0,0-21 0,0 21 15,0 0-15,42 0 16,0 0-1,0 0-15,0 0 0,1-21 0,20 21 16,-21 0-16,21-21 0,1 21 16,-1-21-16,0 21 0,1-21 0,-1 21 15,-21-22-15,22 22 0,-22 0 0,0-21 16,0 21-16,0 0 16,-42 0-1,0 0 1,0 21-16,0 1 0,21-1 15,0 0-15,-22 0 0,22 0 0,-21 22 16,21-1-16,0-21 0,-21 21 0,21 22 16,0-22-16,0 22 0,0-22 15,0 22-15,0-1 0,0 1 0,0-1 16,0-21-16,0 22 0,0-1 0,0 1 16,0-1-16,0 1 0,0-1 15,0 1-15,0-1 0,0 1 0,0-22 16,0 22-16,-21-1 0,21-20 0,-21 20 15,0-21-15,21 1 0,-22-1 16,22-21-16,-21 22 0,21-22 0,0 0 16,-21-21-16,0 0 15,21-21-15,0 0 16,-21-1-16,0 1 0,21-21 0,-22 0 16,22 20-16,0-20 0,-21 0 0,21-22 15,-21 22-15,21 0 0,0-1 16,0-20-16,0 20 0,0 1 0,0 0 15,0-1-15,0 1 0,21 0 0,0-22 16,1 22-16,-1 0 0,21-22 16,0 22-16,1-22 0,20 22 15</inkml:trace>
  <inkml:trace contextRef="#ctx0" brushRef="#br0" timeOffset="61427.74">12531 10668 0,'0'0'0,"0"-21"0,-22 21 0,-62-42 31,41 20-31,22 22 0,-21 0 0,21 0 16,-22 0-16,22 22 0,-21-1 15,21 0-15,0 0 0,-22 21 0,22-20 16,0 20-16,0-21 0,0 21 15,21 1-15,0-22 0,0 21 0,0-21 16,0 22-16,0-22 0,0 21 16,21-21-16,0 1 0,0-1 0,0 0 15,0 0-15,22 0 0,-22-21 0,21 0 16,1 21-16,-22-21 0,21 0 0,0 0 16,1 0-16,-22-21 0,21 0 15,1 0-15,-22 0 0,21 0 0,-21-1 16,22 1-16</inkml:trace>
  <inkml:trace contextRef="#ctx0" brushRef="#br0" timeOffset="61687.59">13039 10372 0,'0'0'0,"0"-43"0,0 22 0,0 0 0,0 0 16,0 0-16,-22 21 0,1 0 15,0 21-15,0 0 16,0 21-16,0 1 0,-1-1 0,1 0 15,21 22-15,-21-22 0,0 22 0,21-22 16,0 0-16,-21 1 0,21 20 16,-21-20-16,21-22 0,0 21 15,0 0-15,0-20 0,0 20 0,0-21 16,0 0-16,21 0 0,0 1 16,-21-1-16,21 0 0,0-21 0,0 0 15,1 0-15,20 0 0,-21 0 0,21 0 16,1 0-16,-22 0 0,21-21 15</inkml:trace>
  <inkml:trace contextRef="#ctx0" brushRef="#br0" timeOffset="62775.99">13737 10732 0,'0'0'0,"0"-22"0,0 1 16,-21 0-16,0 21 0,0 0 15,-1 0-15,-20 0 0,21 0 16,-21 0-16,20 0 0,-20 0 0,0 21 15,21 0-15,-22 1 0,22-1 0,0 0 16,0 0-16,0 0 0,-1 22 16,22-22-16,0 21 0,0-21 15,-21 0-15,21 22 0,0-22 0,0 0 0,0 0 16,0 0-16,21 1 0,-21-1 16,22 0-16,-1-21 0,0 0 0,0 0 15,0 0-15,0 0 0,43 0 16,-43 0-16,0-21 0,0 21 15,22-21-15,-22-1 0,0 1 16,0 0-16,0-21 0,1 21 0,-1-1 16,0 1-16,0-21 0,0 21 0,-21-22 15,0 22-15,0-21 0,0 21 16,21 0-16,-21-1 0,-21 22 31,21 22-31,0-1 0,-21 0 16,0 0-16,21 0 0,-21 0 0,21 22 15,0-22-15,0 0 0,0 0 0,0 0 16,0 1-16,0-1 0,0 0 0,0 0 16,21 0-16,0 0 15,0 1-15,0-22 0,1 21 16,-1-21-16,0 0 0,0 0 0,0 0 16,22 0-16,-22 0 0,0-21 0,21-1 15,-21 1-15,1 21 0,20-21 16,-21 0-16,21 0 0,1 0 0,-22-1 15,21-20-15,-21 21 0,22-21 16,-22 20-16,-21 1 0,0 0 16,0 0-16,-21 21 15,0 0-15,-1 0 0,1 21 0,0 0 16,0 0-16,0 1 0,0-1 16,21 0-16,0 0 0,0 0 15,0 0-15,0 1 0,0-1 0,0 0 16,0 0-16,0 0 0,0 0 15,21-21-15,-21 22 16,21-22-16,-42-22 31,0 1-15,-1 0 0,1 21-16,0 0 15,21-21-15,-21 21 0,0 0 16,0 0-16,-1 0 15,1 21 1,21 0-16,21-21 16,1 0-16,20 21 0,-21-21 15,0 0-15,0 0 0,22 0 0,-1 0 16,0 0-16,-20 0 0,41 0 16,-21 0-16,1 0 0,-1-21 0,0 0 15,1 21-15,-1-21 0,0 0 0,1 0 16,-22-1-16,21 1 0,-21 0 15,1 0-15,-1 0 0,0-22 0,-21 22 16,0-21-16,0 21 0,0-22 0,0 22 16,0-21-16,0 21 0,0 0 15,-21 21 1,21 21-16,0 0 16,-21 21-16,21-21 0,0 22 15,0-1-15,0-21 0,0 22 0,0-1 16,0-21-16,0 21 0,0-20 0,0-1 15,0 0-15,0 0 0,0 0 16,0 0-16,0 1 0,0-1 0,0 0 16,-22-21-16,1 21 0,0-21 15,0 0-15,0 0 16,0 0-16,-1 0 0,-20 0 0,0 0 16,-1 0-16,1 0 0</inkml:trace>
  <inkml:trace contextRef="#ctx0" brushRef="#br0" timeOffset="63756.01">2011 12700 0,'0'21'0,"0"-42"0,-21 42 0,-1-21 0,1 0 16,0 0-16,0 0 16,0 0-16,0-21 0,21 0 0,-22 21 15,1-21-15,21 0 0,-21 21 16,21-22-16,0 1 0,0 0 0,0 0 16,0 0-16,21 0 0,0-1 15,1 1-15,-1 0 0,0 0 0,0 0 16,21 21-16,-20 0 0,-1 0 15,0 0-15,0 0 0,0 0 16,-21 21-16,0 21 0,0-21 16,0 1-16,0 20 0,-21-21 15,0 21-15,-21 22 0,20-22 0,1 1 16,0-1-16,0 21 0,-21-20 16,20-1-16,22 0 0,0 1 0,-21-22 15,21 0-15,0 21 0,0-20 16,21-1-16,1-21 0,-1 0 15,0 0-15,0 0 0,0 0 16,0 0-16,22 0 0,-22 0 0,0-21 16,0-1-16,22 1 0,-22 0 15,0 0-15,0 0 0,-21 0 16,0-1-16,0 1 0,0 0 0,0 0 16,-21 0-16,0 0 0,0-1 15,-22 1-15,22 21 0,0 0 0,-21-21 16,20 21-16,-20 0 0,21 0 15,0 0-15,0 0 0,-1 21 0,1-21 16,21 21-16,0 1 0,0-1 16,21-21-1,1 0-15,-1 0 0,0 0 16,21 0-16</inkml:trace>
  <inkml:trace contextRef="#ctx0" brushRef="#br0" timeOffset="63901.93">2561 12806 0,'-21'0'16,"0"0"-1,42 0 17,0-21-32</inkml:trace>
  <inkml:trace contextRef="#ctx0" brushRef="#br0" timeOffset="64500.12">4318 12446 0,'-21'0'0,"42"0"0,-63-21 0,42 0 16,-22 21-16,22-21 0,0-1 15,22 22 16,-1 22-31,0-1 0,0 0 16,0 0-16,0 21 0,1 1 16,-1-1-16,0 0 0,0 1 0,-21-1 15,21 0-15,0 1 0,-21-1 16,22 0-16,-22 1 0,0-1 0,0-21 16,0 0-16,0 1 0,0-1 15,0 0-15,0 0 0,0-42 31,0 0-31,21 0 16,-21-22-16,21 22 0,0-21 16,-21-1-16,21 1 0,-21 0 0,21-1 15,1 1-15,-1 0 0,0-22 0,0 22 16,0 0-16,-21-1 0,21 1 16,1 0-16,-1-1 0,0 1 0,0 21 15,0 0-15,0-1 0,1 1 16,-1 21-1,-21 21-15,0 1 16,0-1-16,0 0 0,0 0 16,21 0-16,-21 0 0,0 22 0,0-22 15,21 0-15,0 21 0,0 1 16</inkml:trace>
  <inkml:trace contextRef="#ctx0" brushRef="#br0" timeOffset="65900.28">5270 12827 0,'22'0'15,"-44"0"-15,65 0 0,-22 0 16,-21-21-16,21 21 0,0-21 16,-21 0-16,0-1 0,21 1 0,-21 0 15,0 0-15,0 0 0,0 0 16,0-1-16,0-20 0,0 21 16,-21 0-16,0 0 0,0-1 0,0 1 15,0 0-15,-1 21 0,1 0 16,0 0-16,-21 0 0,-1 21 15,22 0-15,0 1 0,0-1 16,0 21-16,0-21 0,-1 22 0,22-1 16,-21 0-16,21-21 0,-21 22 15,21-1-15,0-21 0,-21 22 0,21-22 16,0 0-16,0 0 0,0 0 16,0 0-16,21-21 15,0 0-15,0 0 0,1 0 16,-1-21-16,21 0 0,-21 0 15,0 0-15,1 0 0,-1-1 16,0-20-16,0 21 0,0-21 0,0 20 16,1-20-16,20-21 0,-42 41 15,0 1-15,21 0 0,-21 0 16,0 0-16,0 0 0,21 21 0,-42 21 47,0 0-47,21 0 0,0 0 0,0 0 0,-21 1 15,21-1-15,0 21 0,0-21 16,0 0-16,0 1 0,0-1 16,0 0-16,0 0 0,0 0 0,0 0 15,21-21 1,0 0-16,0 0 0,0 0 0,43 0 16,-43-21-16,21 0 0,-20 0 15,-1 21-15,21-42 0,-21 20 16,0 1-16,22 0 0,-22 0 0,0-21 15,0 20-15,0 1 0,-21 0 0,0 0 16,0 0-16,0 0 0,0-1 16,-21 22-16,0 0 15,0 0-15,0 0 0,0 0 16,-1 0-16,1 22 0,0-22 16,21 21-16,0 0 0,0 0 15,0 0-15,0 0 0,0 1 0,21-1 16,0 0-16,1 0 0,-1 0 15,0 0-15,0 1 0,-21-1 0,21 21 16,0-21-16,1 0 0,-1 1 16,0-1-16,0-21 0,0 21 0,0-21 15,1 0-15,-1 0 0,0 0 0,0 0 16,21 0-16,-20 0 0,-1 0 16,0 0-16,21-21 0,-21 0 0,1-1 15,-1 1-15,21 0 0,-21 0 16,0 0-16,1 0 0,-22-1 15,21-20-15,-21 21 0,21 0 0,-21 0 16,0-1-16,0 1 0,0 0 0,0 0 16,0 0-16,-21 0 15,0 21-15,-1 0 0,1 0 16,0 0-16,0 0 0,0 21 16,-22-21-16,22 21 0,0 0 0,0 0 15,0 0-15,0 1 0,-1-1 0,22 0 16,-21 21-16,21-21 15,-21 1-15,21 20 0,0-21 0,0 0 0,0 0 16,0 1-16,21-22 16,0 0-16,1 0 15,-1 0-15,0 0 0,0 0 0,0 0 16,0-22-16,1 1 0,20 0 0,-21 21 16,0-42-16,0 21 0,1-1 15,-1 1-15,0-21 0,0 21 0,-21 0 16,21-1-16,-21 1 0,21 0 15,-21 0-15,0 0 0,0 42 47,0 0-47,0 0 0,0 0 0,0 1 16,-21-1-16,21 0 0,0 0 0,0 21 16,0-20-16,0-1 0,0 0 15,0 0-15,0 0 0,21 0 0,1-21 16,-1 22-16,0-22 0,21 0 15,-21 0-15,1 0 0,-1 0 16,21-22-16,-21 22 0,22-21 0,-22 0 16,0 0-16,21 0 0,-21 0 15,1-1-15,-1 1 0,-21 0 0,0 0 16,21 0-16,-21 0 0,0-1 0,0 44 47,-21-1-47,21 0 15,0 0-15,0 0 0,0 22 16,0-22-16,0 0 0,0 0 16,0 0-16,0 0 15,21-42 1,-21 0 0,21 0-16</inkml:trace>
  <inkml:trace contextRef="#ctx0" brushRef="#br0" timeOffset="66060.2">6921 12404 0,'0'0'0,"0"-21"0,-21-1 0,0 1 15,0 21 1,42 0 15,0-21-31,0 21 16,1-21-16,20 21 0,-21-21 0</inkml:trace>
  <inkml:trace contextRef="#ctx0" brushRef="#br0" timeOffset="66576.92">7408 12129 0,'0'21'32,"0"0"-32,-21 0 15,0 0-15,21 0 0,-21 22 0,21-22 16,0 21-16,0 1 0,0-22 15,0 21-15,0-21 0,0 22 0,0-22 16,-21 21-16,21-21 0,0 0 0,0 22 16,0-22-16,0 0 0,0 21 15,0-20-15,0-1 0,0 0 0,0 0 16,0 0 0,0-42 15,0 0-31,0 0 0,0 0 0,0-1 15,0 1-15,0 0 0,0 0 0,0-21 16,0 20-16,0 1 0,21-21 16,0 21-16,0 0 0,0-1 0,0 1 15,1 0-15,-1 0 0,21 21 16,-21 0-16,0 0 0,22 0 0,-22 0 0,21 0 16,-21 21-16,1-21 0,20 21 15,-21 0-15,0 1 0,22-1 16,-43 0-16,21 0 0,-21 21 0,0-20 15,0-1-15,0 0 0,-21 0 0,-1 0 16,1 0-16,0 1 0,-21-1 16,21 0-16,-22 0 0,1 0 0,21 0 15,-22-21-15,1 22 0,21-22 16,-21 0-16,20 0 0,-20 0 0,21 0 16,0 0-16,21-22 15,0 1-15,0 0 16,21 0-16,21 0 15,-21 0-15,22-22 0,-1 22 0</inkml:trace>
  <inkml:trace contextRef="#ctx0" brushRef="#br0" timeOffset="66839.71">8213 12213 0,'0'0'0,"21"-21"0,21 0 0,-21 0 0,0 0 15,1-1-15,-22 44 31,0-1-31,-22 21 0,22 0 16,0-20-16,0 20 0,-21 0 0,0 1 16,21-1-16,-21-21 0,21 21 15,0 1-15,-21-22 0,21 0 0,-21 21 16,21-20-16,0-1 0,0 0 16,0 0-16,0 0 0,0 0 0,0 1 15,21-22 1,0 0-16,0-22 15,0 22-15,0-21 0,1 0 0,-1 0 16,0 0-16,0 0 0</inkml:trace>
  <inkml:trace contextRef="#ctx0" brushRef="#br0" timeOffset="67491.8">8488 12531 0,'21'0'47,"0"0"-47,0 0 15,0 0 1,1-21-16,-1 21 0,0-22 0,0 22 16,0-21-16,22 21 0,-22-21 0,0 0 15,-21 0-15,21 21 0,-21-21 16,21-1-16,-21 1 0,0 0 0,0 0 16,0 0-16,0 0 0,-21 21 15,0 0-15,0 0 0,0 0 16,-1 0-16,1 21 0,0 0 15,0 0-15,0 0 0,0 22 0,21-22 16,0 0-16,-22 0 0,1 0 16,21 22-16,0-22 0,-21 0 15,21 0-15,0 0 0,0 0 0,0 1 16,0-1-16,21 0 16,0-21-16,1 0 0,-1 0 0,0 0 15,0 0-15,0 0 0,22 0 0,-22 0 16,21 0-16,0 0 0,1-21 15,-1 0-15,0 21 0,1-22 0,-1 1 16,0 0-16,-20 0 0,20 0 0,0 0 16,-21-1-16,1 1 0,-1 0 15,0-21-15,0 21 0,-21-1 0,21 1 16,-21 0-16,0 0 0,-21 21 31,0 0-31,-21 21 0,20 0 16,1 0-16,0 1 0,0-1 0,0 0 15,21 0-15,0 0 0,0 0 16,0 1-16,0-1 0,0 0 0,0 0 16,0 0-16,0 0 0,0 1 0,21-1 15,-21 0-15,21-21 16,-21 21-16,0 0 16,0 0-1,-21-21 1,0 0-16,0 0 0,-1 0 15,1 0-15,0 0 0,0 0 16,0 0-16,21-21 16,-21 21-16,21-21 0,-22 21 15,22-21-15</inkml:trace>
  <inkml:trace contextRef="#ctx0" brushRef="#br0" timeOffset="72152.21">1990 14076 0,'0'0'0,"21"21"31,0-21-31,0 0 16,0 0-1,0 0-15,-21-21 0,22 0 16,-1 21-16,-21-21 0,21-1 16,-21 1-16,0 0 0,0 0 0,0 0 15,0-22-15,0 22 0,0 0 16,-21 0-16,0-21 0,-1 20 0,-20 1 15,21 21-15,0-21 0,-22 21 16,1 0-16,0 0 0,-1 0 0,22 21 16,-21 0-16,0 1 0,-1-1 15,1 0-15,21 0 0,0 21 16,-22-20-16,22 20 0,0-21 0,21 0 16,0 22-16,0-22 0,0 0 15,0 0-15,21-21 0,21 21 16,-20-21-16,20 0 0,0 0 0,1 0 15,-1 0-15,0-21 0,1 21 16,-1-21-16,0 0 0,1 0 0,-22 21 16,21-22-16,-21 1 0,22 0 15,-43 0-15,21 21 0,-21-21 0,21 21 16,-42 21 15,21 0-31,-21 0 16,21 0-16,0 22 0,0-22 0,0 21 15,0-21-15,0 22 16,0-1-16,0 0 0,0 1 0,0-1 16,0 0-16,0 1 0,0-1 15,0-21-15,0 22 0,0-22 0,0 21 16,0-21-16,0 0 0,0 1 16,0-1-16,0 0 0,-22-21 15,1 0-15,0 21 0,0-21 16,0 0-16,0 0 0,-22 0 15,22 0-15,0-21 0,-21 21 0,20-21 16,1 0-16,-21-1 0,21 22 16,0-21-16,-1 0 0,1 0 0,21 0 15,0 0-15,0-1 16,0 1-16,0 0 0,0 0 0,0 0 16,0 0-16,21 21 0</inkml:trace>
  <inkml:trace contextRef="#ctx0" brushRef="#br0" timeOffset="72412.05">2688 14118 0,'0'0'0,"-21"0"62,0 0-15</inkml:trace>
  <inkml:trace contextRef="#ctx0" brushRef="#br0" timeOffset="73704.23">4699 13822 0,'21'-21'0,"-42"42"0,63-42 16,-42 0-16,0-1 0,0 1 15,0 0 1,0 0-16,0 0 15,-21 21 1,0 0-16,0 0 0,-22 21 16,22 0-16,-21 0 0,21 0 15,-22 22-15,1-1 0,21 0 0,-21 1 16,-1 20-16,22-20 0,0-1 16,-21 21-16,42 1 0,-22-22 0,22 22 15,0-22-15,0 0 0,0 1 0,0-1 16,0-21-16,43 22 15,-22-43-15,0 21 0,21-21 0,1 0 16,-1 0-16,0 0 0,1-21 0,-1 21 16,22-22-16,-22-20 0,0 21 15,1-21-15,-1 20 0,0-20 0,1 0 16,-22-1-16,21 1 0,-21 0 16,-21 21-16,0-22 0,0 1 0,0 0 15,0-1-15,0 22 0,-21-21 0,0-1 16,0 1-16,-22 0 0,1 21 15,0-22-15,-1 22 0,1 0 0,-21 0 16,20 21-16,1 0 0,0 0 16,-1 0-16,22 21 0,-21 0 0,21 0 15,-1 22-15,22-22 16,0 21-16,-21 0 0,21-20 0,0 20 16,0 0-16,0-21 0,0 22 0,0-22 15,21 0-15,1 0 0,-1 0 16,0 1-16,0-1 0,21-21 0,-20 0 15,20 0-15,0 0 0,1 0 0,-1-21 16</inkml:trace>
  <inkml:trace contextRef="#ctx0" brushRef="#br0" timeOffset="74652.69">5334 13589 0,'0'0'16,"0"-21"-16,0-21 0,0 20 0,0 1 15,0 42 1,0 22 0,0-22-16,0 21 15,0 1-15,0-1 0,0 0 0,21 1 16,-21-1-16,0 0 0,0-21 16,0 22-16,0-1 0,0 0 0,0-20 15,0 20-15,0-21 0,0 0 16,0 0-16,0 1 0,0-1 0,0 0 15,-21-21-15,21 21 0,-21-21 16,21-21 15,0 0-31,0 0 16,0-1-16,0 1 0,0 0 0,0 0 16,21 0-16,-21-22 0,42 22 0,-21 0 15,1 0-15,20 0 0,0 0 16,-21-1-16,22 22 0,-1 0 0,0 0 15,1 0-15,-1 0 0,-21 22 0,22-1 16,-1 0-16,-21 0 0,0 0 16,0 0-16,1 1 0,-22-1 0,0 21 15,0-21-15,0 0 0,-22 1 16,1-1-16,0 0 0,-21 0 16,21 0-16,-22 0 0,1 1 0,0-1 15,-1-21-15,1 21 0,0-21 16,-1 0-16,1 0 0,21 0 0,0 0 15,-22 0-15,22 0 0,0 0 16,21-21 15,21 21-31,0 0 0,0 0 16,22-21-16,-22 21 0,21 0 0,1 0 16,-1-22-16,-21 22 0,21 0 15,1 0-15,-22-21 0,21 21 0,1 0 16,-1 0-16,0-21 0,-21 21 15,22-21-15,-1 21 0,0-21 0,1 21 16,-22-21-16,21-1 0,-21 22 0,22-21 16,-22 0-16,0 0 0,0 0 15,0 0-15,1-1 0,-1 1 0,-21 0 16,0 0-16,0 0 0,0 0 16,0-1-1,0 44 1,-21-22-16,21 21 0,-22 0 15,22 0-15,-21 21 0,21-20 16,0 20-16,0-21 0,0 21 16,0 1-16,0-1 0,0 0 0,0 22 15,0-22-15,0 1 0,0 20 16,0-21-16,0 22 0,0-22 0,0 1 16,0-1-16,0 0 0,0 1 0,0-1 15,0-21-15,0 21 0,0-20 0,0 20 16,0-21-16,0 0 0,0 0 15,0 1-15,0-1 0,-21-21 16,0 0-16,0 0 0,0 0 16,-1 0-16,1 0 0,0 0 0,0-21 0,-21-1 15,20 1-15,1 0 16,-21 0-16,21-21 0,0 20 0,-1-20 16,1 0-16,21-1 0,0-20 0</inkml:trace>
  <inkml:trace contextRef="#ctx0" brushRef="#br0" timeOffset="74861.57">6244 13737 0,'0'0'0,"0"21"47,21 1-32,0-22 1,1 0-16,-1 0 16,0 0-16,0 0 0,-21 21 15</inkml:trace>
  <inkml:trace contextRef="#ctx0" brushRef="#br0" timeOffset="75207.84">6519 13970 0,'21'0'32,"1"0"-32,-1 0 15,-21-21-15,21 21 0,0-21 0,-21 0 16,21 21-16,0-22 0,1 1 16,-22 0-16,0 0 0,0 0 15,-22 21 1,1 0-1,0 0-15,0 21 0,0 0 0,0 0 16,-1 0-16,1 1 0,0 20 0,0-21 16,21 0-16,0 22 0,-21-22 15,21 0-15,0 21 0,0-21 0,0 1 16,0-1-16,0 0 16,0 0-16,21-21 0,0 0 15,0 0-15,22 0 0,-22 0 0,21 0 16,-21 0-16,22 0 0,-1 0 0,21-21 15,-20 21-15,-1-21 0,0 0 16,22 21-16</inkml:trace>
  <inkml:trace contextRef="#ctx0" brushRef="#br0" timeOffset="75771.83">7260 13843 0,'0'0'0,"0"-21"0,0 0 0,-21 21 16,0 0-16,0 0 15,-1 0-15,22 21 0,-21 0 16,0 0-16,0 0 16,0 22-16,21-22 0,0 0 0,-21 0 15,21 0-15,-22 22 0,22-22 0,0 0 16,0 0-16,0 0 0,0 1 16,0-1-16,0 0 0,22-21 15,-1 0-15,0 0 0,0 21 0,0-21 16,0 0-16,1 0 0,-1 0 15,21 0-15,-21-21 0,0 0 16,22 21-16,-22-21 0,0-1 0,21 1 16,-20 0-16,-1 0 0,21 0 0,-21 0 15,0-22-15,22 22 0,-22-21 16,0-1-16,0 1 0,0 0 0,22-64 16,-22 64-16,0-22 0,-21 22 15,0 21-15,21-22 0,-21 22 16,0 0-16,-21 21 15,0 0-15,0 0 16,21 21-16,-21 0 0,-1 22 16,1-1-16,0 0 0,21 1 15,0-1-15,-21 0 0,0 1 0,21 20 16,0-21-16,0 1 0,0-1 16,0 0-16,0 1 0,0-22 0,0 21 15,0-21-15,0 1 0,0-1 16,0 0-16,21 0 0,0-21 0,-21 21 15,21-21-15,0 0 0,1 0 16,-1 0-16,0 0 0,0 0 16,0 0-16,0-21 0,1 0 15,-1 0-15,0 0 0,-21-1 16,0 1-16,21 0 0,-21 0 16,21 0-16</inkml:trace>
  <inkml:trace contextRef="#ctx0" brushRef="#br0" timeOffset="76031.67">7556 13780 0,'0'0'0,"22"0"31,-1 0-31,21 0 0,-21 0 16,22 0-16,-22 0 0,21 0 15,0 0-15,1-22 0,-1 22 0,0 0 16,1-21-16,-1 21 0,0 0 16,-20 0-16,20 0 0,-21-21 0,0 21 15,0 0-15,-42 0 32,0 0-17</inkml:trace>
  <inkml:trace contextRef="#ctx0" brushRef="#br0" timeOffset="81187.21">1418 15388 0,'0'0'0,"0"-21"16,21 21-16,-21-21 0,0 0 16,0 0-16,0-1 15,0 1-15,0 42 47,-21 1-31,21-1-16,-21 0 0,21 21 0,0-21 15,0 22-15,0-22 0,0 21 16,-21-21-16,21 1 0,-21 20 16,21-21-16,-22 0 0,22 22 0,0-22 15,0 0-15,-21 0 16,21 0-16,0 0 16,0-42 30</inkml:trace>
  <inkml:trace contextRef="#ctx0" brushRef="#br0" timeOffset="81678">1968 15346 0,'0'0'0,"0"-21"15,-21 21 1,21 21-16,-21 0 16,0 0-16,0 0 0,21 1 15,-21 20-15,-1-21 0,1 21 0,21-20 16,-21 20-16,21-21 0,-21 21 16,21-20-16,-21 20 0,21-21 15,0 0-15,0 0 0,0 1 0,0-1 16,21-21-16,0 21 0,0-21 15,0 0-15,1 0 0,20 0 16,-21 0-16,21-21 0,-20 21 16,20-21-16,0-1 0,1 1 0,-22 0 15,21 0-15,-21 0 0,22 0 16,-22-22-16,0 22 0,0 0 0,-21-21 16,0 20-16,0-20 0,0 21 15,-21 0-15,0-22 0,0 22 0,-1 0 16,1 0-16,0 0 0,-21 21 15,21 0-15,-1 0 0,1 0 0,0 0 16,0 21-16,-21 0 0,20 0 16,1 0-16,21 1 0,-21-1 0,0 0 15,21 21-15,-21-21 16,21 1-16,0-1 0,0 0 0,0 0 16,0 0-16,0 0 0,21 1 15,0-22-15,0 0 0,0 21 0,22-21 16,-22 0-16</inkml:trace>
  <inkml:trace contextRef="#ctx0" brushRef="#br0" timeOffset="81860.07">2752 15579 0,'0'0'0,"0"-21"31,21 21 16,0 0-31,0 0-16,0 0 0,0-22 15</inkml:trace>
  <inkml:trace contextRef="#ctx0" brushRef="#br0" timeOffset="82295.53">5080 15325 0,'0'0'0,"-42"0"0,20-21 0,1-1 16,0 1-16,0 0 0,0 0 15,21 0-15,-21 0 0,-1 21 16,1 0 0,0 0-16,21 21 15,0 21-15,0-21 0,0 22 0,0-1 16,0-21-16,0 21 0,0 1 15,0-1-15,0 0 0,0 1 0,0-1 16,0-21-16,0 22 0,0-22 16,0 21-16,0-21 0,0 0 0,0 1 15,0-1-15,0 0 0,-21-42 47,21 0-47,-21 21 16</inkml:trace>
  <inkml:trace contextRef="#ctx0" brushRef="#br0" timeOffset="82824.23">4508 15431 0,'0'0'0,"-21"-43"0,0 22 0,21-21 16,0 21-16,-21-22 0,21 22 0,0-21 16,0 21-16,21-22 0,0 22 15,0 0-15,1 0 0,20 0 0,0-1 16,1 1-16,-1 21 0,0 0 15,1 0-15,-1 0 0,0 21 16,1 1-16,-1-1 0,0 21 0,1 0 16,-1 1-16,-21-1 0,0 0 15,0 1-15,1 20 0,-22-20 0,0-1 16,0 0-16,0-21 0,0 22 16,0-1-16,0-21 0,-22 0 0,1 22 15,21-22-15,0 0 16,-21-21-16,21-21 15,0 0 1,0 0-16,21-1 16,0-20-16,-21 21 0,22-21 15,-1-1-15,0 1 0,0 0 0,0-1 16,22-20-16,-22 20 0,21 1 16,-21-21-16,22 20 0,-1 22 0,0 0 15,-21 0-15,22 0 0,-22 21 16,21 0-16,-21 21 0,1 0 0,-1 21 15,0 1-15,-21-1 0,0 0 16,0 22-16,0-22 0,0 0 0,0 1 16,0 20-16,-21-20 0,21-22 0,-21 21 15,21 0-15,-22-20 0,22-1 16,0 0-16,0 0 0,0 0 0,0 0 16,22-21 15,-1 0-31,0 0 0,0-21 0,0 0 15,0 0-15,1 0 0</inkml:trace>
  <inkml:trace contextRef="#ctx0" brushRef="#br0" timeOffset="83212.37">6032 15536 0,'0'22'0,"22"-1"31,-1-21-16,0 0-15,0 0 0,0 0 16,0 0-16,1-21 0,-1-1 16,0 22-16,-21-21 0,21 0 0,0 0 15,0 0-15,-21 0 0,0-1 0,0 1 16,0 0-16,0 0 16,0 0-16,0 0 0,-21 21 15,0 0-15,0 0 0,0 0 16,0 21-16,-1 0 0,1 0 0,-21 0 15,21 0-15,0 1 0,-1 20 16,22 0-16,-21-21 0,21 22 0,0-22 16,-21 21-16,21-21 0,0 1 0,0-1 15,0 21-15,21-21 16,0-21-16,1 21 0,-1 1 0,0-22 16,0 0-16,0 0 0,0 0 0,1 0 15,20 0-15,-21 0 0,21 0 16,-20 0-16,20-22 0,0 1 0,1 0 15,-1 0-15,0 0 0,1-22 0,-1 1 16,0 0-16</inkml:trace>
  <inkml:trace contextRef="#ctx0" brushRef="#br0" timeOffset="83459.92">6964 14986 0,'0'-21'0,"0"42"0,0-63 0,0 21 0,0-1 15,0 1-15,0 42 16,-21 1-16,21-1 15,0 21-15,-22 0 0,22 1 0,-21-1 16,21 22-16,-21-22 0,21 0 16,-21 22-16,21-22 0,0 0 0,0 1 15,-21-1-15,21-21 0,0 22 0,0-22 16,0 0-16,0 0 0,0 0 16,0 0-16,0 1 15,21-22-15,0 0 0,0 0 16,0 0-16,1-22 0,-1 22 0,21-21 15,-21 0-15,22 0 0,-22-21 16,21 20-16,-21 1 0</inkml:trace>
  <inkml:trace contextRef="#ctx0" brushRef="#br0" timeOffset="85127.84">7429 14986 0,'0'0'0,"0"-21"0,0 0 0,0 0 15,0 42 1,-21 0-16,21 0 0,-21 21 15,21-20-15,0 20 0,-21 0 0,21 22 16,-21-22-16,0 0 0,21 1 0,0-1 16,-22 0-16,22 1 15,-21-1-15,0-21 0,21 22 0,0-22 16,0 0-16,0 0 0,0 0 0,-21-21 16,21 21-16,21-21 31,0-21-31,0 0 15,1 0-15,-22 0 0,21 0 0,0-1 16,-21 1-16,21 0 0,0-21 0,-21 21 16,0-1-16,21-20 0,-21 21 15,22 21-15,-22-21 0,0 42 16,0 0 0,0 0-16,0 0 15,0 22-15,0-22 0,0 0 0,0 0 16,0 22-16,-22-22 0,22 0 15,0 0-15,0 0 0,0 0 0,0 1 16,22-1-16,-1-21 0,0 0 16,0 0-16,0 0 15,0 0-15,22 0 0,-22 0 0,21 0 16,-21-21-16,1-1 0,20 22 0,-21-21 16,21 0-16,-20 0 0,-1-21 15,0 20-15,0 1 0,0-21 0,0 21 16,-21 0-16,22-22 0,-22 22 15,0 0-15,0 0 0,0 0 16,-22 21 15,1 21-31,21 0 0,-21 0 0,21 0 16,0 0-16,-21 1 0,21 20 16,0-21-16,0 0 0,0 0 0,0 1 15,0-1-15,0 0 0,0 0 0,0 0 16,21-21-16,0 0 15,0 0-15,1 0 0,-1 0 0,21 0 16,-21 0-16,22 0 0,-22 0 16,0 0-16,0-21 0,0 0 0,0 0 15,1 21-15,-22-21 0,0-1 16,0-20-16,0 21 0,0 0 16,0 0-16,-22-1 0,1 1 0,0 0 15,0 0-15,-21 0 0,20 0 0,1 21 16,-21 0-16,21-22 0,0 22 15,-1 0-15,22-21 16,22 21 0,20 0-16,-21 0 0,21 0 15,22 0-15,-22 0 0,1 0 0,20 0 16,-21 0-16,22 0 0,-22 0 16,22-21-16,-22 21 0,22 0 0,-22 0 15,0-21-15,1 21 0,-22 0 16,21 0-16,-21 0 15,0 0-15,-42 0 16,0 0 0,-21 21-16,21 0 0,-1 0 0,-20 1 15,21-1-15,-21 0 0,-1 0 0,22 0 16,0 0-16,-21 22 0,20-22 16,1 0-16,0 0 0,0 0 0,21 1 15,0-1-15,-21 0 0,21 0 16,0 0-16,0 0 15,21-21-15,0 0 16,0 0-16,0 0 16,22 0-16,-22 0 0,0 0 15,0 0-15,22-21 0,-22 0 0,21 0 16,-21 0-16,0 0 0,22-1 0,-22-20 16,0 0-16,0 21 0,0-22 15,-21 1-15,22-22 0,-22 22 0,21 0 16,-21-1-16,0 1 0,0 0 15,0-1-15,0 1 0,0 0 0,0 21 16,0-43-16,0 43 16,0 0-16,-21 42 31,-1 0-31,22 21 0,-21-20 16,21 20-16,0 0 0,-21 1 15,21-1-15,-21 0 0,21 22 0,-21-22 16,21 0-16,0 1 0,0-1 15,0 0-15,0-20 0,0 20 0,0-21 16,0 0-16,0 0 0,0 1 0,0-1 16,21 0-16,0 0 0,0-21 15,0 0-15,1 21 0,-1-21 0,21 0 16,0 0-16,1 0 0,-1 0 0,-21 0 16,22 0-16,-1-21 0,0 0 15,1 0-15,-22 0 0,21-1 16,-21 1-16,22-21 0,-22 21 0,0-22 15,0 1-15,0 21 0,0-21 16,-21-1-16,0 1 0,0 0 0,0 20 16,0 1-16,0 0 0,0 0 15,-21 21 1,21 21-16,-21 0 0,21 0 16,0 22-16,0-22 0,-21 21 15,21-21-15,0 22 0,0-22 0,0 21 16,0-21-16,0 1 0,0-1 15,0 0-15,21 0 0,-21 0 0,21 0 16,0 1 0,-21-1-16,22-21 15,-22 21-15,21-21 0,-21 21 0,0 0 16,0 0 0,0 1-1,-21-22 1,-1 0-16,22 21 0,-21-21 15,21 21-15,-21-21 0,0 0 16,0 0 0,0 0-16,-1 0 15,1 0-15,21-21 0,-21 0 0,0 21 16</inkml:trace>
  <inkml:trace contextRef="#ctx0" brushRef="#br0" timeOffset="85515.62">6900 15367 0,'43'0'32,"-22"-21"-32,0 21 0,0-21 0,21 0 0,-20 21 15,20-22-15,0 1 0,1 21 0,-1-21 16,0 0-16,-21 21 15,22-21-15,-1 0 0,-21 21 0,0 0 16,1-22-16,-1 22 0,0 0 16,-21 22 15,-21-1-15</inkml:trace>
  <inkml:trace contextRef="#ctx0" brushRef="#br0" timeOffset="101027.9">1333 16658 0,'0'0'0,"0"-21"31,0 0-31,0 0 16,22 21-16,-22-21 16,0-1-16,0 1 31,0 0-15,0 0-1,0 0 1,0 0-1,-22 21 1,22 21 15,0 0-31,0 0 0,0 21 0,0 1 16,0-1-16,0 0 0,0 1 16,0-1-16,0 22 0,0-22 0,0 0 15,-21 1-15,21 20 0,-21-42 16,21 22-16,-21-1 0,21-21 15,0 0-15,0 0 0,0 1 16,0-1-16,0-42 31,0-1-15,0 1-16,21-21 0,-21 21 16,21 0-16,-21-22 0,21 22 0</inkml:trace>
  <inkml:trace contextRef="#ctx0" brushRef="#br0" timeOffset="101379.79">1863 16468 0,'0'21'32,"0"0"-32,0 0 0,0 0 15,0 1-15,0 20 0,0 0 16,0 1-16,0-22 0,0 21 16,0 0-16,0 1 0,0-1 0,0 0 15,0 1-15,-22-1 16,22-21-16,0 0 0,0 22 0,0-22 15,0 0-15,0 0 0,0 0 16,0-42 15,22 0-15,-1 0-16</inkml:trace>
  <inkml:trace contextRef="#ctx0" brushRef="#br0" timeOffset="101671.62">2328 16849 0,'0'0'0,"21"21"0,1 42 32,-1-63-17,0-21 1,-21 0-16,0 0 0,0 0 15,0 0-15,0-1 16,0 1-16,-21 21 31,0 0-31,-1 0 0,22 21 16,-21-21-16,0 22 16,21-1-16,0 0 0,0 0 0,0 0 15,21 0-15,0-21 16</inkml:trace>
  <inkml:trace contextRef="#ctx0" brushRef="#br0" timeOffset="106142.02">4170 16489 0,'0'0'0,"0"-85"16,0 64 0,0 0-16,0 0 15,-21 21-15,-1 0 16,1 0-16,0 0 16,0 0-16,0 0 0,0 0 0,-22 21 15,22 0-15,0 0 0,-21 0 16,-1 1-16,22 20 0,0-21 0,-21 21 15,20 22-15,1-22 0,21 22 16,0-22-16,-21 22 0,21-22 0,0 21 16,0-20-16,0-1 15,0 0-15,0 1 0,21-22 0,0 0 16,1 0-16,20 0 0,-21-21 16,0 0-16,22 0 0,-22 0 0,21 0 15,0 0-15,1 0 0,-22-21 16,21 0-16,1-21 0,-1 21 0,0-22 15,1 22-15,-1-21 0,-21-1 16,21 1-16,-20 0 0,20-1 0,-21 1 16,-21 0-16,21-1 0,-21 22 15,0-21-15,21 42 0,-21-21 16,0 42 0,0 0-16,0 0 15,0 22-15,0-22 0,0 21 0,0 0 16,0 1-16,0-1 0,0 0 15,0 1-15,0-22 0,0 21 0,0-21 16,0 1-16,0-1 0,22 0 16,-1 0-16,0-21 0,0 0 15,0 0-15,0 0 0,1 0 16,20 0-16,-21-21 0,0 0 0,22 0 16,-22-1-16,0-20 15,0 21-15,0-21 0,0-1 0,-21 1 0,0 0 16,0 20-16,0-20 0,0 0 15,-21-1-15,0 22 0,0 0 16,0 0-16,-22 0 0,22 21 16,-21 0-16,0 0 0,-1 0 0,22 0 15,-21 0-15,-1 21 0,1 0 16,21 21-16,-21-20 0,20 20 0,1-21 16,0 21-16,21 1 0,0-1 15,0-21-15,0 22 0,0-22 0,0 21 16,21-21-16,0 0 15,1-21-15,20 0 0,0 0 0,1 0 16,-1 0-16,0 0 0,1-21 16,20 0-16,-21 0 0,1 0 0,-1 0 15,0-1-15,1-20 0,-22 21 16,21-21-16,-21 20 0,1-20 16,-1 21-16,0 0 0,-21 0 0,21 21 31,-21 21-31,0 0 15,21 21-15,-21-21 0,0 1 16,0 20-16,0-21 0,0 21 0,0-20 16,0 20-16,0-21 0,0 0 15,0 22-15,0-22 0,0 0 0,0 0 16,0 0-16,0-42 47,0 0-47,0 0 15,0-22-15,21 22 0,-21-21 0,22 0 16,-1-1-16,-21 1 0,21 0 16,0-1-16,0 1 0,0 21 0,1-22 15,-1 22-15,0 0 0,0 0 16,0 21-16,0 0 0,1 0 0,-22 21 16,21 0-16,-21 0 15,0 22-15,0-22 0,0 21 16,0 1-16,0-22 0,0 21 0,0 0 15,0 1-15,0-22 0,0 21 0,0-21 16,0 1-16,0-1 0,0 0 16,0 0-16,21 0 0,0-21 15,0 0-15,0 0 0,22 0 0,-1 0 16,-21 0-16,22 0 0,20-21 16,-21 0-16,1 21 0,-1-21 0,0-22 15,-20 22-15,20 0 0,-21-21 0,0 21 16,0-22-16,1 1 0,-22 21 15,0-22-15,0 22 0,0 0 0,0 0 16,0 0-16,-22 21 16,1 0-16,0 21 0,0 0 15,0 0-15,0 0 0,-1 1 16,1-1-16,21 21 0,0-21 16,0 22-16,0-22 0,0 0 0,0 21 15,0-21-15,21 1 0,1-1 16,-22 0-16,21-21 0,0 21 0,0-21 15,-21 21-15,21-21 16,0 0-16,-42 0 31,0-21-31,21 0 16,-21 21-16,0-21 16,0 0-16,-1 21 0,1-22 0,0 1 15,0 21-15,0 0 0,0 0 31,21 21-31,0 1 0,0-1 16,0 0-16,21 0 16,0-21-16,-21 21 0,21 0 0,0-21 15,0 0-15,1 22 0,-1-22 16,0 0-16,21 0 0,-21 0 0,1 0 16,20 0-16,-21 0 0,21-22 15,-20 1-15,-1 0 0,21 21 0,-21-21 16,22-21-16,-22 20 15,21 1-15,-21-21 0,22 0 0,-22-1 16,0 1-16,0 0 0,0-22 0,-21 22 16,0-1-16,21 1 0,-21-21 15,22 20-15,-22 1 0,0 0 0,0 20 16,0-20-16,0 21 0,0 0 16,0 0-16,-22 42 15,1-21 1,21 42-16,-21-21 0,21 0 0,0 22 15,0-1-15,0 0 0,-21 1 0,21-1 16,0 22-16,0-22 0,0 0 16,0 1-16,0-1 0,0 0 15,0 1-15,0-22 0,0 21 16,0-21-16,21 0 0,0 1 0,0-1 16,1 0-16,-1-21 0,0 0 0,0 21 15,21-21-15,-20 0 0,20 0 16,-21 0-16,21 0 0,1-21 0,-22 0 15,21 0-15,-21-1 0,22 1 16,-22 0-16,0 0 0,0-21 0,0 20 16,1-20-16,-22 21 15,0-21-15,0 20 0,0 1 0,0 0 0,0 0 16,-22 21-16,1 0 16,0 0-16,0 0 0,0 0 15,-22 21-15,43 0 0,-21 0 0,21 1 16,-21-1-16,21 0 0,0 0 15,0 0-15,21 0 0,0 1 16,-21-1-16,22 0 0,-1-21 16,0 21-16,-21 0 0,0 0 0,21 1 15,0-22-15,-21 21 0,0 0 16,21 0-16,1-21 16,-22 21-16,21-21 0,0 0 15,0 0-15,0 0 0,0 0 16,1 0-16,-1 0 0,0-21 0,0 21 15,0-21-15,0 0 16,1 21-16,-1-21 0,-21-22 0,21 22 16,-21 0-16,21 0 0,-21-22 15,0 22-15,0-21 0,0 21 0,0 0 16,0-1-16,0 1 0,0 0 16,0 42 15,0 0-31,0 1 0,0-1 0,0 21 15,0-21-15,0 0 0,0 1 0,0 20 16,-21-21-16,21 0 0,0 0 16,0 1-16,0-1 0,0 0 0,0 0 15,21-21-15,-21 21 0,21-21 16,0 0-16,1 0 0,-1 0 16,0 0-16,0 0 0,0 0 15,0 0-15,22-21 0,-22 0 0,0 21 16,0-21-16,0 0 0,1-1 15,-1 1-15,0-21 0,-21 21 16,0-22-16,21 22 0,-21 0 0,0-21 0,21 21 16,-21-1-16,0 1 0,0 42 47,0 1-47,0-1 0,-21 0 0,21 0 15,0 21-15,0-20 0,0-1 0,0 21 16,0-21-16,0 22 0,0-22 15,0 0-15,0 0 0,21 0 0,0-21 16,1 21-16,-1-21 0,0 0 16,21 0-16,-21 0 0,22 0 0,-22 0 15,21 0-15,-21 0 0,22 0 16,-22-21-16,0 0 0,21 0 0,-20 21 16,-1-21-16,-21 0 0,21-22 15,0 22-15,0 0 0,-21 0 0,0-22 16,0 22-16,21 0 0,-21 0 15,0 0-15,0 0 0,22-1 16,-22 1-16,0 42 31,-22 1-31,22-1 16,-21 0-16,21 0 0,-21 0 0,21 0 16,0 22-16,0-22 0,0 0 15,0 0-15,0 0 0,0 1 0,0-1 16,0 0-16,0 0 0,0 0 15,0 0 1,21-21-16,0 0 16,1 0-16,-1 0 15,-21-21-15,21 21 0,-21-21 16,0 0-16,0 0 0,21 21 16,-21-21-16,21-22 0,-21 22 0,0 0 15,0 0-15,21-22 0,1 22 16,-22-21-16,21 21 0,0 0 0,-21-1 15,21-20-15,0 21 0,-21 0 16,21 0-16,1 21 0,-1-22 16,-21 1-16,21 21 0,0 0 0,0 0 0,0 0 15,-21 21 1,0 1 0,0-1-16,0 0 0,0 0 15,0 0-15,0 0 16,0-42 31,0 0-32,-21 0-15,0 0 16,0 0-16,21-1 16,-21 22-16,0 0 15,-1 0-15,1 0 16,21 22-16,-21-1 15,0 0-15,21 0 0,-21 21 16,0-20-16,21-1 0,0 21 16,-22-21-16,22 22 0,-21-22 0,21 0 15,0 21-15,0-21 0,0 1 16,0-1-16,0 0 0,0 0 0,21 0 16,1 0-16,-1 1 0,21-22 0,-21 21 15,22-21-15,-1 0 0,0 0 16,1 0-16,-1 0 0,21 0 0,-20 0 15,-1 0-15,0 0 0,1-21 16,-22-1-16,21 1 0,1 0 0,-22 0 16,21 0-16,-21-22 0,0 1 15,1 0-15,-1-1 0,21 1 16,-42 0-16,21-22 0,0 22 0,-21 0 16,22-1-16,-22 1 0,0 0 15,0-1-15,0 22 0,0 0 0,0 0 16,0 0-16,0-1 0,0 44 31,-22-1-31,22 0 0,-21 0 16,0 21-16,21 1 0,0-22 15,0 42-15,-21-20 0,21-1 0,-21 0 16,21 1-16,0-1 0,0 0 16,0 1-16,0-22 0,0 21 15,0-21-15,0 1 0,0-1 0,0 0 16,21 0-16,0 0 0,21 0 15,-20-21-15,-1 0 0,0 0 16,0 0-16,0 0 0,0 0 0,1-21 16,20 21-16,-21-21 0,0 0 15,0 0-15,1 0 0,-1-1 0,-21 1 16,21 0-16,-21-21 16,21 21-16,-21-22 0,0 22 0,0 0 15,21 21-15,-21 21 31,-21 0-31,21 0 16,0 1-16,0-1 0,0 0 16,-21 21-16,21-21 0,0 1 0,0-1 15,0 0-15,0 0 0,0 0 16,21 0-16,0 1 16,0-22-16,1 0 0,-1 0 0,0 0 15,0 0-15,0 0 0,0 0 16,1 0-16,20 0 0,-42-22 0,21 1 15,0 0-15,0 0 0,-21 0 16,22 0-16,-22-22 0,0 22 0,0-21 16,0-1-16,0 1 0,0 21 0,0-21 15,-22 20-15,1-20 16,0 21-16,0 21 0,0-21 0,0 21 16,-1 0-16,1 0 0,0 21 0,0 0 15,0 0-15,21 0 0,-21 22 16,-1-22-16,1 21 0,21-21 0,-21 22 15,21-22-15,0 21 0,0-21 16,0 1-16,0-1 0,0 0 0,0 0 16,21 0-16,0-21 0,1 0 0,-1 21 15,0-21-15,0 0 16,0 0-16,0 0 0,1 0 0,-1 0 16,0-21-16,0 21 15,0-21-15,0 0 0,1 21 0,-1-21 16,0 0-16,21-1 0,-21 1 0,22 0 15,-22 0-15,21-21 0,-21 20 16,22 1-16,-1-21 0,0 21 0,-20 0 16,-1-1-16,21 22 15,-21 0-15,0 0 0,1 0 0,-1 0 0,-21 22 16,0-1-16,0 0 16,0 0-16,0 0 0,0 0 0,0 22 15,0-22-15,0 0 16,0 0-16,0 22 0,0-22 0,0 0 0,0 0 15,0 0-15,0 0 16,0 1-16,-21-22 47,21-22-47,0 1 0,0 0 16,0 0-16,0-21 15,0 20-15,0 1 0,0-21 0,21 21 16,-21-22-16,21 1 0,-21 21 15,21-21-15,0 20 0,-21 1 0,21 0 16,1 0-16,-22 0 0,0 0 16,21 21-16,-21-22 0,21 22 15,-21-21 1,0 0-16</inkml:trace>
  <inkml:trace contextRef="#ctx0" brushRef="#br0" timeOffset="106443.85">9377 16510 0,'0'0'16,"21"0"-1,0 0-15,21 0 0,-20 0 16,20 0-16,0 0 0,1 0 16,-1 0-16,21 0 0,1 0 0,-22 0 15,22 0-15,-1-21 0,-20 21 0,-1 0 16,0 0-16,1 0 0,-22 0 16,0 0-16,-21-21 0,-21 21 15,0 0 1,-1 0-16,-20 0 0,0 0 15,-1 0-15,1 0 0</inkml:trace>
  <inkml:trace contextRef="#ctx0" brushRef="#br0" timeOffset="106860.61">6625 16404 0,'-21'0'0,"42"0"0,-21 0 31,21 0-31,0 0 0,1 0 0,20-21 16,0 21-16,1 0 0,-1 0 15,21 0-15,1-21 0,-22 21 0,22 0 16,-1 0-16,-20 0 0,20 0 16,-21-21-16,1 21 0,-22 0 15,21 0-15,-21 0 0,1 0 0,-44 0 47,1 0-47,0 0 0,0 0 0,0 0 16,-22 0-16,22 0 0,0 0 15</inkml:trace>
  <inkml:trace contextRef="#ctx0" brushRef="#br0" timeOffset="119664.03">19664 2328 0,'0'0'0,"0"-21"16,0 0-1,0 0-15,0 0 0,0 0 16,0-1-1,0 44 32,0-1-47,0 0 16,0 0-16,0 21 0,0 1 0,0-22 16,0 42-16,0-20 0,0-1 15,0 0-15,0 1 0,0-1 0,0 0 16,0 1-16,0-1 0,0-21 15,0 22-15,0-22 0,0 0 0,0 21 16,0-21-16,0 1 16,0-1-16,-21-21 0,21 21 15,-22-21 1,22-21 0,0 0-1,0-1-15</inkml:trace>
  <inkml:trace contextRef="#ctx0" brushRef="#br0" timeOffset="120251.7">20278 2519 0,'0'0'0,"-22"0"0,22-21 0,-21 0 16,21-1-16,0 1 16,0 0-16,0 0 0,0 0 15,0 0-15,0-1 16,0 1-16,21 0 0,1 21 0,-1-21 16,0 21-16,0 0 0,0-21 0,22 21 15,-22 0-15,21 0 0,0 0 16,-20 21-16,20-21 0,-21 21 15,21 21-15,-20-20 0,-1 20 0,0 0 16,-21 1-16,0 20 0,0-21 16,0 1-16,0 20 0,-21-20 0,0-1 15,-22 0-15,22-21 0,-21 22 16,-1-1-16,1-21 0,0 0 0,-1 1 16,22-1-16,-21 0 0,0 0 0,20 0 15,-20-21-15,21 0 0,0 21 16,0-21-16,21-21 15,0 0 1,21 0 0,0 21-16,0-21 0,0 21 0,0 0 15,22 0-15,-22 0 0,21-21 0,1 21 16,-1 0-16,-21 0 16,21 0-16,1 0 0,-1 0 0,0 0 15,1 0-15,-1 0 0,0 0 0,1 21 16,-22-21-16,0 0 0,0 0 15,0 0-15,1 0 0,-1 0 16,-21-21 15,0-1-15</inkml:trace>
  <inkml:trace contextRef="#ctx0" brushRef="#br0" timeOffset="120435.6">21188 2773 0,'0'0'0,"21"0"16,-21-21-1,0 0 17,-21-1-1</inkml:trace>
  <inkml:trace contextRef="#ctx0" brushRef="#br0" timeOffset="120964.65">22437 2392 0,'21'-21'0,"-42"42"0,42-63 16,0 20-16,-21 1 0,21 0 15,-21 0-15,0 0 0,0 0 0,0-1 16,0 1 0,-21 42 15,0 1-31,0-1 15,-1 0-15,22 21 0,-21 1 16,0-1-16,21 0 0,-21 22 0,21-22 16,0 0-16,0 22 0,-21-22 0,21-21 15,0 22-15,0-1 0,0-21 16,0 0-16,0 1 0,0-1 0,0 0 16,0 0-16,21 0 0,0-21 15,0 21-15,0-21 0,1 0 16,-1 0-16,0 0 0,21 0 15,-21 0-15,22-21 0,-22 0 0,21 21 16,1-21-16,-22 0 0</inkml:trace>
  <inkml:trace contextRef="#ctx0" brushRef="#br0" timeOffset="121756.19">23050 2540 0,'0'-21'0,"0"42"0,0-21 31,-21 0-16,0 21-15,0 0 0,0 1 0,0-1 16,-1 0-16,1 21 0,0-21 16,21 1-16,-21-1 0,0 0 15,0 0-15,21 0 0,-22 0 0,22 1 16,0-1-16,0 0 0,0 0 16,22-21-1,-1 0-15,0 0 0,0 0 0,0 0 16,22 0-16,-22 0 0,0 0 0,21-21 15,-21 0-15,1 21 0,20-21 16,-21 21-16,0-22 0,0 1 0,1 0 16,-1 0-16,0 0 0,-21 0 0,0-1 15,0 1-15,0 0 0,0 0 16,0 0-16,0 0 0,0-1 0,-21 22 16,0 0-16,-1-21 0,1 21 15,0 0-15,0 0 0,0 0 0,0 0 16,-1 0-16,22 21 15,22-21 1,20 0-16,-21 0 0,0 0 16,22 0-16,-22 0 0,21 0 15,-21 0-15,22 0 0,-22 0 0,21 0 16,-21 0-16,0 0 0,22 0 0,-22 0 16,0 0-16,0 0 0,0 0 15,-21 22-15,0-1 16,0 0-16,0 0 0,0 0 15,0 0-15,0 1 16,-21-1-16,0 0 0,0 0 0,21 0 16,-21 0-16,0 1 0,21-1 15,0 0-15,0 0 0,0 0 0,0 0 16,0 1-16,0-1 16,0 0-1,42-21-15,-21 0 0,0 0 0,0 0 16,22 0-16,-22 0 0,21-21 15,-21 21-15,22-21 0,-22-1 0,0 1 16,21 0-16,-20 0 0,-1 0 0,-21 0 16,0-1-16,21-20 0,-21 21 15,0-21-15,0 20 0,0 1 16,0 0-16,-21 0 0,0 0 0,-1 0 16,1-1-16,0 22 0,0 0 15,0-21-15,0 21 0,-1 0 0,1 0 16,0 0-16,0 0 0,0 0 0,0 0 15,21 21-15,0 1 16,0-1-16,0 0 0,0 0 16,0 0-16,42 0 15,-21-21-15,21 0 0,-20 22 16,20-22-16,0 0 0</inkml:trace>
  <inkml:trace contextRef="#ctx0" brushRef="#br0" timeOffset="122167.95">24426 2625 0,'0'0'0,"0"-85"31,-21 64-31,21 0 0,-21 21 16,21 21 0,-21-21-1,21 21-15,-21 21 0,21-20 0,0 20 16,0 0-16,0 1 0,0-1 15,-22 0-15,22 1 0,0-1 16,0 0-16,0 22 0,0-22 0,-21 22 16,21-1-16,0 1 0,0-1 0,0 1 15,0-1-15,0 22 0,-21-22 16,0 1-16,21-22 0,-21 22 0,0-1 16,21 1-16,-22-1 0,1 1 15,0-22-15,0 21 0,0-20 0,-22 41 16,43-41-16,-21-22 0,21 0 15,-21 0-15,21 0 0,0 1 0,-21-22 32,42 0-32,0-22 0,-21 1 15,21 0-15,1 0 16,-1 0-16,0 0 0,0-22 0,0 1 16,0 0-16,1-1 0,-1-20 0,21 20 15,-21-20-15,0 21 0,22-22 0</inkml:trace>
  <inkml:trace contextRef="#ctx0" brushRef="#br0" timeOffset="122551.73">24384 2646 0,'0'0'0,"0"-21"0,-42-64 31,42 64-31,0 0 15,0 0-15,21 21 0,0 0 0,0 0 16,0-22-16,0 22 0,1 0 16,20 0-16,-21 0 0,21 0 0,-20 0 15,20 0-15,-21 0 0,0 0 0,22 22 16,-22-1-16,0 0 0,0 0 16,-21 0-16,0 0 0,0 1 0,0-1 15,0 0-15,-21 0 0,0 21 0,0-20 16,-22-1-16,22 0 0,0 0 15,-21 0-15,20 0 0,-20-21 0,21 22 16,0-22-16,0 21 0,-1-21 16,1 0-16,21 21 15,-21-21-15,21 21 0,-21-21 16,42 0 15,0 0-31,0 0 0,1 0 0,-1-21 16,0 0-16</inkml:trace>
  <inkml:trace contextRef="#ctx0" brushRef="#br0" timeOffset="123108.42">25358 2604 0,'0'0'0,"0"-22"0,21 22 16,-21-21-16,0 0 15,0 0-15,-21 21 16,-1 0-16,1 0 0,0 0 16,0 0-16,-21 0 0,20 0 15,1 0-15,0 21 0,-21-21 0,21 21 16,21 0-16,-22-21 0,1 22 16,21-1-16,0 0 15,0 0-15,0 0 16,21-21-16,1 21 15,-1 1-15,0-22 0,0 0 0,21 0 16,-20 21-16,20-21 0,-21 0 0,0 0 16,22 21-16,-22-21 0,0 0 15,0 21-15,0-21 0,-21 21 16,21-21-16,-21 21 0,0 1 16,0-1-16,-21 0 15,0-21-15,0 0 0,0 21 16,-22-21-16,22 0 0,-21 0 15,21 21-15,-22-21 0,1 0 16,0 0-16,-1 21 0,22-21 0,-21 0 16,21 0-16,-22 0 0,22 0 0,0 22 15,-21-22-15,21 0 0,-1 0 16,1 0-16,0 0 16,0 0 15,21-22 16,21 22-32</inkml:trace>
  <inkml:trace contextRef="#ctx0" brushRef="#br0" timeOffset="128828.81">19833 4255 0,'0'-22'0,"0"44"0,0-65 0,0 22 16,0 0-16,0 0 16,0 42 15,0 0-31,0 0 0,0 22 0,-21-22 15,21 21-15,0-21 0,0 22 0,0-1 16,0 0-16,0-21 0,0 22 0,0-1 16,0-21-16,-21 22 0,21-22 15,0 21-15,0-21 0,0 22 0,-21-22 16,21 21-16,-22-21 0,22 0 16,0 1-16,0-1 0,-21 0 0,21 0 15,21-42 32</inkml:trace>
  <inkml:trace contextRef="#ctx0" brushRef="#br0" timeOffset="129583.37">20214 4403 0,'0'-21'0,"0"-1"0,0 1 16,0 0-16,0 0 16,0 0-1,21 0 1,0 21-16,-21-22 0,22 22 0,-1 0 16,0 0-16,0 0 0,0 0 0,0 0 15,1 22-15,-1-1 0,0 0 0,0 0 16,0 0-16,-21 0 0,0 1 15,0-1-15,0 0 0,0 21 0,0-21 16,0 1-16,-21-1 0,0-21 0,0 21 16,-22 0-16,22 0 0,0-21 15,0 21-15,-21 1 0,20-22 0,1 0 16,0 21-16,0-21 16,42 0 15,0-21-31,0 21 0,1-22 0,20 22 15,-21 0-15,0-21 0,22 21 16,-1 0-16,-21 0 0,21 0 0,-20 0 16,20 0-16,0 0 0,-21 0 0,22 0 15,-22 0-15,0 21 0,0 1 0,0-1 16,1-21-16,-1 21 0,0 0 16,-21 0-16,21 0 0,-21 1 0,0-1 15,0 0-15,0 0 0,0 0 0,-21 0 16,-21 1-16,20-1 0,1 0 15,-21 0-15,21-21 0,-22 21 16,1 0-16,21-21 0,-21 0 0,-1 22 16,22-22-16,-21 0 0,21 0 0,-1 0 15,-20 0-15,21 0 0,0-22 16,0 1-16,-1 21 0,1-21 0,0 21 16,21-21-16,0 0 0,-21 0 0,0-1 15,21 1-15,0 0 16,0 0-16,0 0 15,21 0-15,0 21 16,0-22-16</inkml:trace>
  <inkml:trace contextRef="#ctx0" brushRef="#br0" timeOffset="129835.89">21145 4636 0,'0'0'16,"0"-22"15,0 1-15,0 0 46</inkml:trace>
  <inkml:trace contextRef="#ctx0" brushRef="#br0" timeOffset="133444.01">22310 4297 0,'0'-21'156,"21"0"-141</inkml:trace>
  <inkml:trace contextRef="#ctx0" brushRef="#br0" timeOffset="135255.98">22479 4128 0,'0'0'0,"21"-22"0,-21 1 15,0 0-15,0 0 16,0 0-16,-21 21 15,0 0-15,0 0 0,-1 0 16,1 0-16,0 21 0,0 21 16,21-21-16,-21 22 0,0-1 0,21 0 15,0 1-15,0 20 0,-22-20 16,22-1-16,0 21 0,0-20 16,0-1-16,-21 0 0,21 1 0,0-1 15,0 0-15,0 1 0,0-1 0,0 0 16,0-20-16,21 20 0,1-21 15,-1 0-15,0 0 0,0 1 0,0-22 16,0 0-16,1 21 0,20-21 0,-21 0 16,21 0-16,-20-21 0,20 21 15,0-22-15,1 1 0,-1 0 0,0 0 16,1-21-16,-22 20 0,21-20 0,0 0 16,-20 21-16,20-22 0,-21 1 15,0 21-15,0-22 0,-21 22 16,22 0-16,-22 0 0,21 0 0,-21 0 15,-21 21 1,-1 21 0,22 0-16,-21 0 0,0 0 0,21 0 15,-21 22-15,0-22 0,21 21 16,0-21-16,-21 1 0,21 20 0,0-21 16,0 0-16,0 22 0,0-22 0,0 0 15,21 0-15,0-21 0,0 21 0,0-21 16,0 0-16,1 0 0,-1 0 15,0 0-15,21 0 0,-21 0 16,1 0-16,-1-21 0,0 0 0,0 21 0,0-21 16,0-22-16,1 22 0,-22 0 15,0 0-15,0-21 0,0 20 0,0 1 16,0-21-16,0 21 0,0-22 16,-22 22-16,1 0 0,0 0 0,0 0 15,-21 0-15,20-1 0,-20 22 0,21 0 16,-21 0-16,20 0 0,-20 0 0,21 22 15,-21-22-15,20 21 0,1 0 16,0 0-16,21 0 0,0 0 0,0 22 16,0-22-16,0 0 0,0 0 15,21 0-15,0 1 0,1-1 16,-1 0-16,0 0 0,0-21 0,21 0 16,-20 21-16,20-21 0,-21 0 0,21 0 15,-20 0-15,-1-21 0,21 0 0,-21 21 16,22-21-16,-22 0 0,21-1 15,-21 1-15,0 0 0,1 21 0,-1-21 16,0 0-16,0 0 0,0-1 0,0 1 16,-21 0-16,22 21 0,-22-21 15,0 42 1,0 0-16,0 0 16,0 1-16,0-1 0,0 0 15,0 21-15,0-21 0,0 1 16,0 20-16,0-21 0,0 43 15,0-43-15,-22 0 0,22 0 16,22-21 15,-22-21-31,21 0 0,0 0 16,0-1-16,0 1 0,0 0 16,1 0-16,-1-21 0,0 20 0,21 1 15,-21 0-15,1 0 0,-1-21 0,0 20 16,0 22-16,0-21 0,0 0 15,1 42 1,-22 0 0,0 1-16,0-1 0,0 0 15,0 0-15,0 0 0,0 0 0,21 1 16,-21-1-16,21 0 0,0 0 0,0 0 16,0-21-16,1 21 0,20 1 15,-21-1-15,21-21 0,1 21 0,-22-21 16,21 0-16,1 0 0,41 0 15,-41 0-15,-1 0 0,0 0 16,-21-21-16,22 0 0,-1-1 0,-21 1 16,0 0-16,1-21 0,-1 21 0,-21-1 15,21-20-15,-21 21 16,0 0-16,0-22 0,0 22 0,-21 0 16,0-21-16,-1 21 0,1 21 0,0-22 15,0 1-15,0 21 0,0 0 16,-22 0-16,22 0 0,0 21 0,-21 1 15,20-1-15,1 0 0,0 0 0,0 21 16,0-20-16,0-1 0,21 21 16,-22-21-16,22 22 0,0-22 0,0 0 15,0 0-15,0 0 0,0 0 16,22 1-16,-1-1 0,0-21 0,0 21 16,0-21-16,0 0 15,1 0-15,-1 0 0,0 0 16,0-21-16,0 21 0,0-21 0,1-1 15,-1 1-15,0-21 0,0 21 0,0 0 16,0-22-16,1 22 0,-1-21 16,0-1-16,0 1 0,0 0 0,0-1 15,1 1-15,-1 0 0,0-1 16,0 1-16,-21 0 0,0-1 0,21 1 16,-21 21-16,21 0 0,-21 0 15,0-1-15,0 44 16,0 20-16,0-21 0,0 21 15,-21 1-15,0-1 16,0 0-16,0 1 0,21 20 0,-21-20 16,21-1-16,-22 0 0,22 1 0,0-22 15,0 21-15,0 0 0,0-20 16,0-1-16,0 0 0,0 0 0,22 0 16,-1 0-16,0-21 0,0 0 0,0 0 15,22 0-15,-22 0 0,0 0 16,21 0-16,-21 0 0,1-21 0,20 0 15,-21 21-15,0-42 0,0 21 16,1-1-16,-1 1 0,0 0 16,0-21-16,0 21 0,-21-1 0,0 1 0,0 0 15,21 21 1,-21 21 0,0 0-16,0 1 0,0-1 15,0 0-15,0 21 0,0-21 16,0 1-16,0-1 0,0 0 15,0 0-15,0 0 16,22-21 0,-1 0-16,-21-21 15,21 21-15,-21-21 0,0 0 16,0 0-16</inkml:trace>
  <inkml:trace contextRef="#ctx0" brushRef="#br0" timeOffset="135427.87">25485 4233 0,'0'0'0,"-22"0"0,1-21 16,21 0-16,-21 21 0,0 0 15,0 0 1,42 0 15,0 0-15</inkml:trace>
  <inkml:trace contextRef="#ctx0" brushRef="#br0" timeOffset="135892.6">25823 4106 0,'0'0'0,"0"-21"0,0 0 16,-21 42-1,0 0-15,21 1 0,-21 20 16,21-21-16,-21 21 0,21 1 15,-22-1-15,1 0 0,21 1 0,0-22 16,0 21-16,0 1 0,0 20 16,0-42-16,0 22 0,0-22 0,0 21 15,0-21-15,0 0 0,0 1 16,0-1-16,0 0 0,0 0 0,21 0 16,1 0-16,-1-21 15,0 0-15,0 0 16,0 0-16,-21-21 0,21 0 0,1 0 15,-1 0-15,21 0 0,-21-1 0,0 1 16,1 0-16,-1-21 0,0 21 0,0-22 16,0 22-16,0 0 0,1-21 15,-1 20-15,0 22 0,0-21 0,-21 42 32,0 1-32,0-1 15,0 0-15,0 0 0,0 0 16,0 0-16,0 1 0,0-1 0,0 0 15,0 0-15,0 0 0,0 0 16,0 1-16,0-1 16,21-21-16,0 0 15,1-21 1,-1-1-16,-21 1 0,21 0 16</inkml:trace>
  <inkml:trace contextRef="#ctx0" brushRef="#br0" timeOffset="136075.5">26437 4191 0,'-21'0'15,"42"0"-15,-63 0 0,21 0 16,-1 0 0,22 21-16,-21-21 15,0 21-15</inkml:trace>
  <inkml:trace contextRef="#ctx0" brushRef="#br0" timeOffset="136263.4">25569 4403 0,'-21'0'0,"42"0"0,-63 21 0,21 0 15,42-21 1,0 0 0,21 0-16,-20 0 0,20 21 0,0-21 15,22 0-15,-1 0 0,-20 0 16,20 0-16,1 0 0,-1 0 0</inkml:trace>
  <inkml:trace contextRef="#ctx0" brushRef="#br0" timeOffset="136971.99">26606 4445 0,'0'0'0,"-42"42"31,21-42-31,0 22 0,-22 20 16,22-21-16,0 0 16,21 0-16,-21 1 0,21-1 0,-21 0 15,21 0-15,0 21 0,0-20 0,0-1 16,0 0-16,0 0 15,0 0-15,21 0 0,0-21 16,0 0-16,0 0 16,1 0-1,-1 0-15,-21-21 0,0 0 16,0 0-16,0 0 0,0 0 16,0-22-16,0 22 0,0 0 15,0 0-15,0-22 0,0 22 0,21 0 16,0-21-16,0 21 0,-21-1 15,21 1-15,1-21 0,-1 21 0,0 21 16,21-21-16,-21 21 0,1-22 16,-1 22-16,0 0 0,0 0 0,0 22 15,-21-1-15,0 0 0,0 0 16,21 21-16,-21-20 0,0-1 0,22 21 16,-22-21-16,0 22 0,0-1 15,0-21-15,0 21 0,0-20 0,0-1 16,0 0-16,0 0 0,0 0 15,0 0-15,0 1 0,-22-22 16,1 0 0,21-22-1,0 1-15,0 0 0,0 0 16,0 0-16,21 0 0,-21-1 16,22 1-16,-1 0 0,0-21 0,21 21 15,-21-1-15,22 1 0,-22-21 16,21 42-16,1-21 0,-22 0 15,21 21-15,-21 0 0,0 0 0,1 0 16,-1 21-16,0 0 0,0 0 16,-21 0-16,21 0 0,-21 22 0,0-22 15,0 0-15,0 21 0,0-20 0,0 20 16,0-21-16,0 0 0,0 0 16,0 1-16,0-1 0,-21 0 0,0 0 15,0-21-15,21 21 16,21-21 15,0-21-31,0 21 16</inkml:trace>
  <inkml:trace contextRef="#ctx0" brushRef="#br0" timeOffset="137699.57">28025 4614 0,'0'-21'16,"0"42"-16,0-63 0,0 21 0,-22 21 15,1-21-15,0 21 0,0 0 0,0 0 16,-22 0-16,22 0 0,0 0 0,-21 0 16,21 21-16,-1-21 0,-20 21 15,21 0-15,0 0 0,0 1 0,-1-1 16,1 0-16,0 21 0,21-21 16,0 1-16,-21-1 0,21 21 0,0-21 15,0 0-15,0 1 0,0-1 16,0 0-16,0 0 0,21-21 15,0 21-15,0-21 0,1 0 16,-1 0-16,0 0 0,-21-21 16,21 21-16,0-21 0,0 0 15,1 0-15,-1-22 0,0 22 0,0 0 16,0-21-16,0 20 0,1-20 0,-1 21 16,0 0-16,0 0 15,-21-1-15,0 1 0,0 42 31,0 1-31,0-1 16,0 0-16,0 0 0,-21 0 16,21 0-16,0 1 0,0-1 0,0 0 15,0 0-15,0 0 0,0 0 16,21-21-16,0 22 0,0-1 16,1-21-16,-1 0 0,0 0 0,0 0 15,0 0-15,22 0 0,-22 0 0,0 0 16,0-21-16,0-1 0,0 1 0,1 0 15,-1 0-15,0 0 16,21-22-16,-21 22 0,1-21 0,-1 0 0,0-1 16,0 22-16,0-21 0,0-1 15,-21 1-15,22 0 0,-22-1 16,21 1-16,-21 0 0,0 21 0,0-1 16,0-20-16,0 21 0,0 0 15,-21 21 1,-1 21-16,1 0 0,0 0 0,0 22 15,0-1-15,21-21 0,-21 21 0,-1 1 16,1-1-16,21 0 0,0 1 16,-21-1-16,21-21 0,0 22 15,0-1-15,0-21 0,0 21 0,0-20 16,0 20-16,0-21 0,21 0 16,0 0-16,-21 1 0,22-22 0,-1 0 15,0 21-15,0-21 0,0 0 0,0 0 16,1-21-16,-1 21 0,0-22 0,-21 1 15,21-21-15,0 21 0</inkml:trace>
  <inkml:trace contextRef="#ctx0" brushRef="#br0" timeOffset="138739.98">29654 4233 0,'0'0'0,"22"0"16,-22-21-16,21 21 16,0 0-16,0-21 0,0 21 15,0-21-15,1 0 0,-22 0 16,21-1-16,-21 1 15,0 0-15,0 0 16,-21 21-16,-1 0 0,22-21 0,-21 21 16,0 0-16,-21 0 0,21 0 15,-1 0-15,1 21 0,-21 0 0,21 0 16,-22 0-16,22 1 0,0-1 0,0 0 16,21 21-16,0-21 0,0 1 15,0 20-15,0-21 0,0 0 0,21 0 16,-21 1-16,42-1 0,-20 0 0,-1 21 15,0-21-15,0 1 0,0-1 0,0 0 16,1 0-16,-1-21 0,0 21 16,-21 0-16,0 1 0,0-1 15,0 0-15,-42 0 16,20-21-16,1 0 16,-21 0-16,0 0 0,-1 0 15,1 0-15,0 0 0,-22 0 0,22-21 16,21 21-16,-22-21 0,22 21 0,0 0 15,0-21-15,0-1 0,21 1 16,21 0 0,0 0-16,0 21 0,21-21 0,-20 0 15,20-22-15</inkml:trace>
  <inkml:trace contextRef="#ctx0" brushRef="#br0" timeOffset="138992.26">30289 3958 0,'0'0'0,"0"21"16,-21-21-16,0 22 16,0 20-16,0-21 0,0 21 15,-1 1-15,1-1 0,0 0 0,0 1 16,0-1-16,21 0 0,-21 1 0,21-1 16,-22 0-16,22-20 0,-21 20 15,21-21-15,0 0 0,0 0 0,-21 1 16,21-1-16,0 0 0,0 0 15,0 0-15,21-21 32,0-21-17</inkml:trace>
  <inkml:trace contextRef="#ctx0" brushRef="#br0" timeOffset="139168.17">29930 4445 0,'0'0'0,"-22"0"15,1-21 1,42 21 0,1 0-1,-1 0-15,21 0 0,-21 0 16,22 0-16,-1 0 0,0 0 0,1 0 16,-1 0-16,0 0 0,1 0 15,-1 0-15,21 0 0,-20 0 0</inkml:trace>
  <inkml:trace contextRef="#ctx0" brushRef="#br0" timeOffset="141487.25">30776 4382 0,'0'-22'0,"0"44"0,0-65 16,-21 22-16,0 21 16,0 0-16,0 0 0,-1 0 15,1 0-15,0 0 16,0 21-16,0 0 0,0 1 15,-22 20-15,22-21 0,0 0 0,0 0 16,0 22-16,-1-22 0,1 0 16,0 0-16,0 0 0,21 1 0,0-1 15,0 0-15,0 0 16,21-21 0,0 0-16,0 0 0,1 0 0,-1 0 15,0 0-15,0 0 0,0 0 16,0-21-16,1 21 0,-1-21 15,0 0-15,0-1 0,0 1 0,0 0 16,1 0-16,-1 0 0,0-22 16,0 22-16,0 0 0,0 0 15,-21-21-15,0 20 0,22 22 0,-22-21 16,0 42 15,0 1-31,0-1 0,-22 0 16,22 21-16,0-21 0,0 1 0,0-1 15,0 0-15,0 0 0,0 0 0,0 0 16,0 1-16,0-1 16,22 0-16,-1-21 0,0 21 0,0-21 0,0 21 15,0-21-15,1 0 0,20 0 16,-21 0-16,0 0 16,0 0-16,1-21 0,20 0 0,-21 0 15,0 21-15,0-43 0,1 22 0,-1 0 16,0-21-16,0 21 0,0-22 15,0 1-15,1-22 0,-1 22 0,0 0 16,0-22-16,0 22 0,-21 0 16,0-1-16,21 1 0,-21 0 0,0 20 15,0 1-15,0 0 0,-21 42 32,0 0-32,0 22 0,0-1 15,0 0-15,-1 1 0,-20-1 0,21 0 16,0 22-16,0-22 15,21 1-15,-22-1 0,22-21 0,-21 21 16,21-20-16,0 20 0,0-21 0,0 0 16,0 0-16,0 1 0,0-1 15,21-21-15,1 21 0,-1-21 0,21 0 16,-21 21-16,0-21 0,22 0 0,-1 0 16,-21 0-16,22 0 0,-22 0 15,21-21-15,-21 0 0,22 21 0,-22-21 16,0-1-16,0 1 0,0 0 15,0 0-15,-21 0 0,0 0 16,0-1-16,0 1 0,0 0 16,-21 21-1,0 0-15,0 0 0,0 0 0,21 21 16,-21 0-16,-1 1 0,1-1 16,0 0-16,21 0 0,-21-21 0,21 21 15,0 0-15,0 1 0,0-1 16,0 0-16,21 0 15,0-21-15,0 0 0,22 0 16,-22 0-16,0 0 0,21 0 16,-20 0-16,20 0 0,-21 0 0,0 0 15,22 0-15,-22-21 16,0 0-16,0 0 0,0-1 0,0 1 16,1 0-16,-1 0 0,0 0 0,0 0 15,0-1-15,-21 1 16,0 0-16,-21 42 31,21 0-31,-21 1 0,0-1 0,0 0 16,-1 0-16,22 0 0,0 0 15,-21 1-15,0-1 0,21 0 16,0 0-16,0 0 16,-21-21-16,21-21 46,21 0-46,-21 0 16,21 0-16,0-1 16,1 1-16,-1 0 0,0 0 0,-21 0 15,21 0-15,0-1 0,0 1 16,-21 0-16,22 21 0,-1 0 16,-21 21-1,0 0 1,0 1-1,0-1-15,0 0 0,0 0 0,0 0 16,0 0 0,0 1-16,0-1 15,21-21 1,0 0 0,-21-21-1,21 21-15,0-22 0,-21 1 0,22 0 16,-1 21-16,-21-21 0,21 0 15,0 0-15,0-1 0,0 1 0,1 0 16,-1 0 0,-21 42 15,0 0-31,0 0 16,0 1-16,-21-1 15,21 0-15,0 0 0,0 0 16,21 0-16,0-21 0,0 22 15,0-1-15,0-21 0,1 0 0,-1 21 16,0-21-16,0 0 0,0 0 16,0 0-16,1 0 0,-1 0 15,0 0-15,0-21 0,0 21 16,-21-21-16,21-1 16,-21 1-16,22 21 0,-1-21 0,-21 0 15,0 0-15,0 0 0,21-1 16,-21 1-16,0 0 15,-21 21 1,21 21 0,-21 0-16,-1-21 0,1 22 0,0-1 15,21 0-15,-21 0 0,0 0 16,21 0-16,-21 1 0,21-1 0,0 0 16,0 0-16,0 0 15,21-21 16,0 0-31,0 0 16,0-21-16,0 21 0,1-21 16,-1 0-16,-21 0 0,21-1 15,0 22-15,0-21 0,0 0 0,1 0 16,-1 0-16,-21 0 16,21 21-16,-21 21 31,0 0-31,0 0 15,0 0 1,0 0-16,0 1 0,0-1 16,0 0-16,0 0 15,21 0-15,0 0 0,0 1 16,1-22-16,-1 21 0,0-21 16,0 0-16,21 0 0,-20 0 15,-1 0-15,0-21 0,0-1 16,0 1-16,0 0 0,1 0 15,-1 0-15,0-22 0,0 22 0,21-21 16,-20 0-16,-1-1 0,0 1 16,0 0-16,0-1 0,0 1 0,1 0 15,-1-1-15,-21 1 0,21 0 16,0-1-16,0 1 0,0 21 16,-21 0-16,22-1 0,-22 44 31,-22-1-31,1 0 15,0 0-15,0 21 0,0 1 0,0-1 16,-1 0-16,-20 1 0,21-1 16,0 0-16,0 1 0,-1-1 0,1-21 15,0 22-15,21-1 0,-21 21 16,21-41-16,0 20 16,0-21-16,0 0 0,0 0 0,0 1 15,0-1-15,0 0 16,21-21-16,0 0 0,0 0 15,1 0-15,-1 0 16,0 0-16,21-21 0,-21 21 0,1-21 16,20-1-16,-21 1 0,21 0 15,-20 0-15</inkml:trace>
  <inkml:trace contextRef="#ctx0" brushRef="#br0" timeOffset="141740.1">33295 4487 0,'-21'0'16,"42"0"-16,-63 0 0,42-21 0,21 0 31,0 21-31,0 0 0,22 0 0,-22-21 16,21 21-16,-21 0 0,22-21 15,-1 0-15,0 21 0,1-22 0,-22 22 16,21 0-16,-21-21 0,22 21 15,-22 0-15,0 0 0,0-21 0,0 21 16,0 0-16,-21-21 16,0 0-1</inkml:trace>
  <inkml:trace contextRef="#ctx0" brushRef="#br0" timeOffset="142043.93">31708 4233 0,'0'22'0,"42"-22"31,-21 0-31,21 0 0,-20 0 16,-1 0-16,0 0 0,21 0 15,-21-22-15,22 22 0,-22 0 0,21 0 16,-21-21-16,1 21 0,20 0 16,-21 0-16,-21-21 0,21 21 0,-21-21 15</inkml:trace>
  <inkml:trace contextRef="#ctx0" brushRef="#br0" timeOffset="152727.62">19452 6033 0,'0'0'0,"0"-22"16,21 22 31</inkml:trace>
  <inkml:trace contextRef="#ctx0" brushRef="#br0" timeOffset="153064.66">19600 6138 0,'0'0'0,"21"-21"16,1 21-1,-22-21 1,21 21-16,0-21 31,-21 42 16,0 0-31</inkml:trace>
  <inkml:trace contextRef="#ctx0" brushRef="#br0" timeOffset="153331.76">19706 6054 0,'0'0'0,"0"-21"32,0-1-32,-21 22 31,21 22-16,0-1 1</inkml:trace>
  <inkml:trace contextRef="#ctx0" brushRef="#br0" timeOffset="153711.49">19727 6075 0,'0'-21'0,"0"42"0,0-63 15,0 20-15,0 1 16,0 0-16,0 0 16,0 0-16,0 0 15,0 42 1,0 0-16,0 0 15,0 0-15,0 0 0,0 22 16,0-22-16,0 21 0,0 1 0,0-1 16,-21 0-16,21 1 0,-21-1 15,0 21-15,21-20 0,-21 20 0,-1-20 16,22-1-16,-21 0 0,0-21 16,21 22-16,-21-22 0,21 21 0,0-21 15,-21 1-15,21-1 0,0-42 47,0-1-47,21 1 0</inkml:trace>
  <inkml:trace contextRef="#ctx0" brushRef="#br0" timeOffset="154463.57">20172 6075 0,'0'21'16,"0"0"-16,0 0 0,0 1 15,-21-1-15,21 21 0,-22-21 16,1 22-16,21-1 0,-21-21 0,21 21 16,-21 1-16,0-1 0,0-21 0,21 22 15,-22-22-15,1 0 0,0 0 0,21 0 16,0 0-16,0 1 0,-21-22 16,21-22 15,0 1-31,0 0 15,0 0-15,21 0 0,-21 0 16,21-1-16,0 22 0,-21-21 0,22 0 16,-1 0-16,0 21 0,-21-21 0,21 21 15,0 0-15,0-21 0,1 21 16,-1 0-16,0 0 0,21 0 16,-42-22-16,21 22 0,1 0 0,-1 0 15,0 0-15,0 0 16,-21-21-16,21 21 0,0-21 15,-21 0-15,0 0 16,0 0-16,0-1 16,0 1-16,0 0 15,0 0-15,0 0 16,0 0-16,-21 21 47,0 21-47,21 0 15,0 0-15,0 0 0,0 0 0,0 1 16,-21-1-16,21 21 0,-21-21 0,21 22 16,0-22-16,0 21 0,-21-21 0,21 22 15,0-22-15,-22 0 0,22 21 16,0-21-16,0 1 0,0-1 0,0 0 16,-21 0-16,21 0 0,0 0 0,0 1 15,0-1-15,-21-21 0,21 21 31,0-42-15,0 0-16</inkml:trace>
  <inkml:trace contextRef="#ctx0" brushRef="#br0" timeOffset="154847.35">20891 6308 0,'0'21'0,"0"42"16,0-41-1,22-22 1,-1 0-1,-21-22 17,0 1-32,0 0 15,0 0-15,0 0 16,-21 21 15,-1 0-15</inkml:trace>
  <inkml:trace contextRef="#ctx0" brushRef="#br0" timeOffset="156795.74">22669 5821 0,'0'0'0,"-21"0"0,21-21 15,0 0 1,21 21 0,1 0-16,-1-22 0,0 22 0,21-21 15,-21 21-15,22 0 0,-1-21 16,-21 21-16,22 0 0,-22-21 0,0 21 15,-21-21 1,-21 21 0,-22 0-16,22 0 0,-21 0 0,0 0 15,-1 0-15,-20 0 0,20 0 16,1 0-16,0 21 0,21-21 0,-22 21 16,22-21-16,0 21 0,0 0 15,0 1-15,21-1 0,0 0 16,0 0-16,0 21 0,21-20 15,0-1-15,21 21 0,-21-21 0,1 0 16,20 22-16,0-22 0,1 21 16,-22-21-16,21 22 0,0-22 15,-20 21-15,20 85 16,-42-106-16,0 22 16,-21-22-16,-22 0 0,1 21 0,-21-20 15,-1-22-15,1 21 0,-1 0 0,1-21 16,-1 0-16,1 0 0,20 0 15,-20 0-15,20 0 0,1 0 0,21 0 16,-21-21-16,20 0 0,1-1 16,21 1-16,0 0 0,-21 0 15,21 0-15,0 0 0,0-1 0,0 1 16,0 0-16,21 0 0,0 0 16,1 0-16,-1 21 0,21-22 0,-21 1 15,22 21-15,-1-21 0,0 21 16</inkml:trace>
  <inkml:trace contextRef="#ctx0" brushRef="#br0" timeOffset="157103.56">23262 6075 0,'0'0'0,"0"-21"0,-21 21 16,0 0-16,0 0 15,-1 0-15,1 0 16,0 0-16,0 0 0,0 0 0,0 21 16,-1 0-16,1 0 0,0 0 15,0 22-15,21-22 0,-21 0 0,0 0 16,-1 0-16,22 22 0,0-22 16,-21 0-16,21 21 0,-21-20 0,21-1 15,0 0-15,0 0 0,0 0 0,0 0 16,21 1-16,0-1 0,22-21 15,-22 21-15,21-21 0,1 0 0,-1 0 16,0 0-16,1 0 0,-1 0 16,0 0-16,22 0 0</inkml:trace>
  <inkml:trace contextRef="#ctx0" brushRef="#br0" timeOffset="159096.93">23939 6160 0,'0'0'0,"0"-22"0,0 1 15,-21 21-15,0 0 16,0-21-16,-21 21 0,20 0 0,1 0 16,-21 0-16,0 0 0,20 0 15,-20 21-15,21-21 0,-21 21 0,20 1 16,1-1-16,0 0 0,0 0 0,0 0 16,0 0-16,21 1 15,0 20-15,0-21 0,-22 0 0,22 0 16,0 1-16,0-1 0,0 0 15,22 0-15,-1-21 16,0 0-16,0 0 0,0 0 0,22 0 16,-22 0-16,0 0 0,21-21 15,-21 0-15,22 0 0,-22-1 0,0 1 16,21 0-16,-20 0 0,-1 0 16,0 0-16,0-22 0,0 22 15,-21 0-15,0 0 0,21 0 0,-21-1 0,22 22 16,-22-21-16,-22 42 47,1 1-47,21-1 0,0 0 0,-21 0 15,21 0-15,-21 0 0,21 22 0,0-22 16,0 0-16,0 21 0,0-20 16,0-1-16,0 0 0,21 0 0,0-21 15,0 21-15,1-21 0,-1 0 16,0 0-16,21 0 0,-21 0 0,22 0 15,-1 0-15,-21 0 0,22 0 0,-1-21 16,0 0-16,-21 0 0,22-22 16,-22 22-16,21 0 0,-21 0 0,1-21 15,-1 20-15,0-20 0,-21 21 16,0 0-16,21 0 0,-21-1 16,0 1-16,21 0 0,-42 42 31,21 0-31,-21 1 15,0-1-15,21 0 0,0 0 0,-21 0 16,21 0-16,-22 1 0,22-1 16,-21 21-16,21-21 0,0 0 0,-21 1 15,21-1-15,0 0 16,-21-21-16,21 21 0,0-42 47,0 0-47,0 0 0,0-1 15,0-20-15,21 21 16,0 0-16,0 0 0,-21-1 0,22 1 16,-1 0-16,0 0 0,-21 0 0,21 0 15,0-1-15,0 1 0,1 21 16,-1 0-16,0 0 16,-21 21-1,0 1-15,0-1 0,0 0 16,0 0-16,0 0 0,0 22 0,0-22 15,21 0-15,0 0 0,0 0 16,1 0-16,-1 1 0,0-22 16,0 21-16,21 0 0,-20-21 15,20 0-15,-21 0 0,21 0 0,1 0 16,-22 0-16,21 0 0,1 0 0,-22 0 16,0-21-16,21 0 0,-21-1 15,1 1-15,-22-21 0,21 21 16,0 0-16,0-22 0,0 22 0,-21-21 15,21 21-15,-21-1 0,22-20 0,-22 21 16,0 0-16,0 0 16,0 42-1,0 0-15,-22 0 16,1 0-16,0 0 0,21 1 16,-21 20-16,0-21 0,21 0 0,0 22 15,-21-22-15,-1 0 0,22 0 0,0 0 16,0 0-16,-21 1 0,21-1 15,0 0-15,0-42 47,0 0-47,21-1 16,1 1-16,-22 0 0,21 0 0,0 0 16,0 0-16,21-22 0,-20 22 0,-1 0 15,0 0-15,21 0 16,-21-1-16,1 22 0,-1-21 0,0 21 15,0 0-15,0 0 0,0 0 0,-21 21 32,0 1-32,0-1 0,0 0 15,0 0-15,0 0 0,0 0 16,0 1-16,0-1 0,0 0 0,0 0 16,22 0-16,-1-21 0,-21 21 15,21-21-15,0 22 0,0-22 16,22 0-16,-22 0 0,0 0 15,21 0-15,-21 0 0,22 0 0,-22 0 16,21-22-16,-21 1 0,22 0 16,-22 0-16,21 0 0,-21 0 15,1-1-15,-1 1 0,0 0 0,0-21 16,21-22-16,-20 43 0,-22 0 16,0 0-16,0 0 0,0-1 15,-22 22 1,1 0-16,0 22 15,0-1-15,0 0 0,0 21 16,-1-21-16,1 1 0,0-1 0,21 0 16,0 21-16,0-21 15,-21 1-15,21-1 0,0 0 0,0 0 0,0 0 16,0 0 0,21 1-16,0-22 0,0 0 0,1 21 15,-1-21-15,0 0 0,0 0 16,0 0-16,22 0 0,-22 0 0,0-21 15,21-1-15,-21 1 0,1 0 0,20 21 16,-21-21-16,0-21 0,0 20 16,1 1-16,-1 0 0,0 0 0,0-21 15,-21 20-15,0 1 0,21 0 16,-21 0-16,0 0 0,0 0 0,0-1 16,0 1-1,-21 21-15,42 0 47,0 21-47,1-21 16,-1 0-16,0 0 0,0 0 15,0 0-15,0 22 0,1-22 16,-22 21-16,0 0 0,0 0 16,0 0-16,0 0 0,0 1 15,0-1-15,-22 0 0,22 0 0,-21 0 16,0 0-16,21 1 15,0-1-15,0 0 0,0 0 0,0 0 16,0 0-16,0 1 16,21-22-1,0 0-15,1 0 0,-1 0 16,0 0-16,0 0 16,0-22-16,0 1 0,1 21 0,-1-21 15,0 21-15,0-21 0,0 0 0,0 21 16,1-21-16,-1-1 0,0 22 15,0-21-15,0 21 16,0-21-16,1 21 16</inkml:trace>
  <inkml:trace contextRef="#ctx0" brushRef="#br0" timeOffset="159324.81">27559 6519 0,'0'0'0,"-21"0"15,0 0 63,-1 0-78</inkml:trace>
  <inkml:trace contextRef="#ctx0" brushRef="#br0" timeOffset="160071.96">19854 7789 0,'0'0'0,"0"-21"0,0 42 47,0 1-47,0-1 16,0 0-16,0 0 0,0 21 0,0-20 15,0 20-15,0 0 0,0 1 16,0-22-16,0 21 0,0-21 0,0 22 16,0-22-16,0 0 0,0 0 15,-21 0-15,21 0 0,0 1 16,21-22-1,0 0-15</inkml:trace>
  <inkml:trace contextRef="#ctx0" brushRef="#br0" timeOffset="160343.79">20299 7768 0,'0'0'0,"21"0"16,0 0-1,0 0-15,0-21 0,22 21 16,-22 0-16,21 0 0,1 0 0,-22 0 16,21 0-16,0 0 0,1 0 0,-1 0 15,-21 0-15,0 0 16,1 0-16,-1 0 0,-42 0 31,-1 0-15</inkml:trace>
  <inkml:trace contextRef="#ctx0" brushRef="#br0" timeOffset="160805.53">20426 7789 0,'-21'22'0,"-22"41"31,22-63-31,21 21 0,-21-21 0,21 21 16,21-21 31,0 0-47,0 0 0,1-21 15,-1 21-15,0 0 0,0 0 16,0-21-16,22 21 0,-22 0 0,0 0 15,0 0-15,21 0 0,-20 0 16,-1 0-16,0 21 0,0 0 0,0-21 16,0 43-16,1-22 0,-1 0 15,-21 21-15,0-20 0,0 20 16,0-21-16,0 21 0,0-20 0,0 20 16,-21-21-16,-1 0 0,1 0 15,0 1-15,0-1 0,-21 0 0,-1 0 16,22-21-16,0 0 0,0 0 15,0 0-15,-1 0 0,1 0 16,0 0-16,0 0 0,0 0 16,0 0-16,21-21 15,-22 21-15,1-21 16,0 0-16,21-1 31,21 22-15,0 0-16</inkml:trace>
  <inkml:trace contextRef="#ctx0" brushRef="#br0" timeOffset="161092.35">21251 8255 0,'0'-21'32,"0"0"-32,0 0 15,0-1 1,0 1-16,0 42 47,0 1-32,-21-22-15,21 21 0,0 0 16</inkml:trace>
  <inkml:trace contextRef="#ctx0" brushRef="#br0" timeOffset="162035.82">23050 7684 0,'0'0'16,"22"0"-16,-22-22 0,21 22 15,-21 22 1,0-1 0,0 0-16,0 0 0,-21 21 15,21-20-15,-22 20 0,1 21 0,0-20 16,0 20-16,0-20 0,0 20 15,-1-21-15,1 1 0,-21-1 0,21 0 16,0-20-16,-1 20 0,1-21 0,0 0 16,21 0-16,-21-21 15,21-21 17,21 0-32,0-21 0,0 21 15,-21-1-15,22-20 0,-1 0 16,0-1-16,0 1 0,0 0 15,0-22-15,1 22 0,-1 0 0,0-22 16,0 22-16,0-1 0,0 1 16,1 0-16,-1-1 0,-21 1 0,21 21 15,-21 0-15,21 0 0,-21-1 16,0 44 0,21-1-16,-21 21 0,0-21 0,0 22 15,21-1-15,-21 21 0,0-20 16,0 20-16,22 1 0,-22-1 0,21 1 15,-21-1-15,0-20 0,0 20 16,0-21-16,0 1 0,0-22 16,0 21-16,0-21 0,0 1 0,0-1 15,0 0-15,-21-21 32,-1-21-32,1 0 15</inkml:trace>
  <inkml:trace contextRef="#ctx0" brushRef="#br0" timeOffset="162244.7">22881 8001 0,'-21'0'32,"21"21"-17,21-21-15,0 21 0,0-21 16,1 0-16,-1 22 0,21-22 15,0 0-15,-20 21 0,20-21 0,0 0 16,1 0-16,-1 21 0,0-21 16,1 0-16,-1 0 0,0 0 0,1 0 15,-22 0-15,21-21 0</inkml:trace>
  <inkml:trace contextRef="#ctx0" brushRef="#br0" timeOffset="162724.76">23580 8022 0,'0'0'0,"0"-21"0,0 0 16,-22 21-1,22-21-15,0 0 0,0-1 16,22 22 31,-1 0-47,0 0 0,0 0 15,0 0-15,0 22 0,1-22 16,-1 21-16,0 0 0,0 0 16,0 0-16,0 0 0,-21 22 15,22-22-15,-1 21 0,0-21 0,-21 1 16,0 20-16,0-21 0,21 0 16,-21 0-16,0 1 0,0-1 0,0 0 15,-21-21 1,0 0-1,21-21-15,0 0 16,0-1-16,0 1 16,0 0-16,0 0 0,0 0 15,0 0-15,21-1 0,-21-20 0,21 21 0,0 0 16,0 0-16,22-22 16,-22 22-16,0 0 0,0 0 0,0 0 15,1-1-15,-1 22 0,0 0 0,0-21 16,0 21-16,0 0 0,1 0 15,-1 21-15,0 1 16,0-1-16,0 0 16,0 0-16</inkml:trace>
  <inkml:trace contextRef="#ctx0" brushRef="#br0" timeOffset="163159.72">24490 8128 0,'0'-21'0,"0"42"0,-21-63 0,21 21 16,-22-1-16,22-20 0,0 21 0,0 0 16,0 0-16,0-1 0,0 1 15,0 0-15,0 0 0,22 0 16,-1 21-16,0 0 16,0 0-16,0 21 0,0 0 15,1 0-15,-1 0 0,0 22 0,0-22 16,0 21-16,-21 1 0,0-1 15,21-21-15,-21 21 0,22 1 0,-22-1 16,0-21-16,0 0 0,0 22 16,0-22-16,0 0 0,0 0 15,0 0-15,-22-21 0,1 0 16,21-21 0,0 0-1,0 0-15,0-21 0,0 20 0,0 1 16,0-21-16,0 21 0,21-22 15,1 22-15,-1-21 0,0 0 0,0 20 16,0-20-16,0 21 16,1-21-16,20 20 0,-21 1 0,0 0 0,0 0 15,1 21-15,-1 0 0,0 0 0,0 0 16,0 0-16,0 0 16,1 0-16,-1 0 0,0 0 0,0 21 15,0 0-15</inkml:trace>
  <inkml:trace contextRef="#ctx0" brushRef="#br0" timeOffset="164603.98">25654 8128 0,'21'-21'0,"-42"42"0,42-63 0,-21 21 16,21-1 0,-21 1-16,0-21 0,0 21 0,0 0 0,0-1 15,0 1-15,0-21 0,-21 21 16,0 0-16,0-1 0,0 22 15,-1-21-15,1 0 0,0 21 0,0 0 16,-21 0-16,20 0 0,1 0 0,-21 21 16,21 0-16,-22 1 0,22-1 15,-21 0-15,21 21 0,-22-21 0,22 22 16,0-1-16,0 0 0,21-20 0,0 20 16,0 0-16,0 1 0,0-22 15,0 21-15,0-21 0,21 0 0,0 1 16,0-1-16,1 0 0,-1-21 15,0 0-15,21 0 16,-21 0-16,1 0 0,-1 0 0,0 0 16,0-21-16,0 0 0,0-1 15,1 1-15,20-21 0,-21 21 0,0-22 16,0 1-16,-21 0 0,22-1 0,-1 1 16,0 0-16,-21 21 0,0-22 15,21 22-15,-21-21 0,21 21 0,-21-1 16,-21 22 15,0 22-31,21-1 0,-21 21 16,21-21-16,-21 0 0,21 22 15,0-22-15,0 21 0,0 1 16,0-22-16,0 21 0,0-21 0,0 22 16,0-22-16,21 0 0,0 0 15,0 0-15,-21 0 0,21-21 0,0 0 16,1 0-16,-1 0 0,0 0 0,0 0 15,0 0-15,0-21 0,1 21 16,20-21-16,-21 0 0,0-21 0,0 20 16,1-20-16,-1 21 0,0-21 15,0-1-15,0 22 0,0-21 0,1 21 16,-1-1-16,-21 1 0,0 0 0,0 42 47,-21 0-47,21 1 15,-22 20-15,22-21 0,0 0 16,0 0-16,0 1 0,0 20 0,0-21 16,22 0-16,-1 0 0,0 1 0,0-1 15,0 0-15,0 0 0,1-21 16,-1 21-16,21-21 0,-21 0 0,0 0 16,1 0-16,-1 0 0,0-21 15,0 0-15,0 0 0,-21 0 16,21-22-16,1 22 0,-22-21 0,21-1 15,0 22-15,0-21 16,-21 21-16,21-22 0,-21 22 0,21 0 16,-21 0-16,22 21 0,-22-21 0,0 42 47,0 0-47,0 0 0,0 0 0,0 22 15,-22-22-15,22 21 0,-21 1 16,0-1-16,21 21 0,0-20 0,0-1 15,-21 22-15,21-22 0,0 21 0,0 1 16,0-1-16,0 1 0,0 21 16,21-1-16,0 1 0,-21-22 0,21 22 15,1 0-15,-1-1 0,0-20 16,-21 21-16,21-22 0,-21 1 16,21 20-16,-21-20 0,0-1 0,0-20 15,0 20-15,0-21 0,0-20 0,0 20 16,-21-21-16,0-21 0,0 21 0,0-21 15,-1 0-15,1 0 0,0-21 16,0 0-16,-21 21 0,20-42 0,-20 20 16,21-20-16,-21 0 0,20-1 0,1 1 15,0-21-15,0-1 0,0 22 16,21-22-16,0 22 0,0-22 0,0 1 16,0-1-16,21 1 0,0-22 0,0 22 15,0-1-15,22 1 16,-1-1-16,0 1 0,1-1 0,-1 1 15,0 20-15,22-20 0,-1 21 0,1-1 16,-1-20-16,1 20 0,-1 1 16,-20 0-16,20 21 0,-20-22 0,-1 1 15,-21 21-15,0 0 0,0-1 16,1-20-16,-22 21 0,0 0 0,0 0 16,0-1-16,-22 22 0,1 0 15,0-21-15,-21 21 0,21 0 16,-22 0-16,22 0 0,-21 0 0,21 0 15,-1 21-15,1-21 0,0 22 16,21-1-16,0 0 0,0 0 16,0 0-16,0 0 0,21 1 15,0-1-15,1 0 0,-1 0 16,0 0-16,0-21 0,0 21 0,0 1 16,1-1-16,-22 0 0,0 0 15,21-21-15,-21 21 0,0 0 16,0 1-16,-21-22 15,21 21-15,-22-21 0,22 21 16</inkml:trace>
  <inkml:trace contextRef="#ctx0" brushRef="#br0" timeOffset="164787.88">27771 8276 0,'-22'0'16,"1"0"-1,21 21-15,-21-21 16,0 0 0,0 0-16,0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459C-E6F6-4EE8-A1B9-541B9713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1DCDB-F4F1-44F5-A879-D6DC2349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84EB-99E6-4286-BF95-BA50C65D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D40C-36C0-4C17-B0A4-5E951B5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5F17-DB05-4683-95D9-EA9E15C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3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EE94-CF7C-4E6A-9B24-E1E328C5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62720-D82C-4C10-9164-174F6FE1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7B56-9420-438B-9C86-7C6D0CAE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C4A4-069A-4BFC-8242-FD570D19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2B1C-D5C0-4299-91B0-EFEF1D5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1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F3211-BDEF-4E37-9BDF-BEA5FC228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3D943-CD79-4F0A-AF2D-C66970F57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F3AE-F34A-4176-9F90-03DACDE1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3D42-4659-4373-A513-0D50070D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ABC3-BE15-4F73-9D3B-3D05B937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2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9B24-EBAD-4505-BE5C-14C9873D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79F7-89C1-4900-BB0D-BD425C3C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6986-30F2-4B25-95A9-BCA15A4A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59D6-C870-42B1-A353-7AACA82B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5DB8-5F0D-4BE7-A1BA-7114648E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2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379-61DB-41B4-BD80-2C449C10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6FE6-D16C-4E89-8634-53E5107E6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AB99-7B52-4369-80A3-BF2E5D98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EEA1-4354-4604-AB3E-B3C837ED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87AF-2B89-4448-B9A2-72F50EB2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264-CF2B-47A7-A562-CDD4B33C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2AF3-34CE-4921-BCC3-1C97336B9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3012A-157F-45F5-9CFD-2235B406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A77A-290B-4030-88D4-9AFD6C80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EDD1A-7C12-49FA-B828-9E6CCA5D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A761-561D-4EE0-8C5A-B9268155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A49B-D756-4537-9A87-A08DD7BA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6EDEE-C116-4EF4-9A19-E85F9F81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31D2E-1F42-48F7-8F1A-4C0FE606A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70A07-5F73-4E7F-A972-F7CFF583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7AA43-DA70-4A6D-8A5D-0119B26A9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6BC9B-0624-414F-B350-1696DD36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31597-E27A-4DD1-93B1-318BB7E2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FE7C9-926E-4293-A852-C4CFAA4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4BFD-C6D3-4207-A9DD-AD7BDB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EE779-7773-4045-8DAB-D8439430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BC4F9-0C06-4B06-9AE0-6CCFD30C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C2BB-44C3-4BD4-B8F5-5B02DC87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992C9-167F-4E6A-AEFD-1089873E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A94B7-0F96-4ECD-9C5A-025404E4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4128-8081-454A-BDE2-0D31DE2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76DD-1DF6-4FE2-AFDE-BF7365AD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E8BF-1976-475A-B6F7-80FF65C2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24EAA-58EB-4A25-9B6C-524C5E186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A157-81D8-4F97-A6DB-B40EF7D3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73DA4-AAAA-4B02-84E2-4C288908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3CBB-3224-4849-9C7C-21FAC4D3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2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CD16-C35C-4E3A-B8E5-0C3AE5F8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7FF50-84BD-4AC2-BE4C-2B4C46DCB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E6656-B41A-4DD9-AF40-85DEFBE7E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309C-87D2-47CA-9A42-300E0105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E7AE-0B13-41F5-8D08-DEF23BE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0F21-A3BF-4230-820D-58FBE415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4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0DEC0-66FA-4904-8A0C-2551FB35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4876-4F86-48DA-9AE9-753003C5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A5B1-D2AD-40F9-8943-8BB733A2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1DE9-A7C6-47EC-A017-254EFE1CA65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D09D-A163-40BB-802F-D742DAABD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57C5-35A3-4C1C-A1C9-4051A7E70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26CF-1021-4990-82CC-2599B1011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2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5CE7EB-8A8A-4745-890D-2499CCF6E313}"/>
                  </a:ext>
                </a:extLst>
              </p14:cNvPr>
              <p14:cNvContentPartPr/>
              <p14:nvPr/>
            </p14:nvContentPartPr>
            <p14:xfrm>
              <a:off x="403920" y="137160"/>
              <a:ext cx="7338240" cy="386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5CE7EB-8A8A-4745-890D-2499CCF6E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27800"/>
                <a:ext cx="735696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1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C78699-3899-4DE2-8EB7-305F43CCE31E}"/>
                  </a:ext>
                </a:extLst>
              </p14:cNvPr>
              <p14:cNvContentPartPr/>
              <p14:nvPr/>
            </p14:nvContentPartPr>
            <p14:xfrm>
              <a:off x="152280" y="167760"/>
              <a:ext cx="8565480" cy="486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C78699-3899-4DE2-8EB7-305F43CCE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58400"/>
                <a:ext cx="8584200" cy="48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23AACA-0E22-4E8F-8BD5-95FF5E5DD4F0}"/>
                  </a:ext>
                </a:extLst>
              </p14:cNvPr>
              <p14:cNvContentPartPr/>
              <p14:nvPr/>
            </p14:nvContentPartPr>
            <p14:xfrm>
              <a:off x="419040" y="457200"/>
              <a:ext cx="7582320" cy="322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23AACA-0E22-4E8F-8BD5-95FF5E5DD4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47840"/>
                <a:ext cx="7601040" cy="32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37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99F8BE-3F56-4A0A-8F0A-73473F7B0CD6}"/>
                  </a:ext>
                </a:extLst>
              </p14:cNvPr>
              <p14:cNvContentPartPr/>
              <p14:nvPr/>
            </p14:nvContentPartPr>
            <p14:xfrm>
              <a:off x="91440" y="144720"/>
              <a:ext cx="1103400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99F8BE-3F56-4A0A-8F0A-73473F7B0C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35360"/>
                <a:ext cx="1105272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37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7756F-D6D0-4625-B8F2-F812660C250B}"/>
              </a:ext>
            </a:extLst>
          </p:cNvPr>
          <p:cNvSpPr txBox="1"/>
          <p:nvPr/>
        </p:nvSpPr>
        <p:spPr>
          <a:xfrm>
            <a:off x="952500" y="781050"/>
            <a:ext cx="8191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3E1845-5743-409E-BE9D-C448FAAC62D1}"/>
                  </a:ext>
                </a:extLst>
              </p14:cNvPr>
              <p14:cNvContentPartPr/>
              <p14:nvPr/>
            </p14:nvContentPartPr>
            <p14:xfrm>
              <a:off x="221040" y="868680"/>
              <a:ext cx="11110320" cy="54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3E1845-5743-409E-BE9D-C448FAAC62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859320"/>
                <a:ext cx="1112904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8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0E15F-219B-46FD-8C2E-6AFD090ABDAA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String[4];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"Ramesh"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"Ganesh"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"Mahesh"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"Dinesh"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2D8677-7271-4D81-AB58-0F8FD387F700}"/>
                  </a:ext>
                </a:extLst>
              </p14:cNvPr>
              <p14:cNvContentPartPr/>
              <p14:nvPr/>
            </p14:nvContentPartPr>
            <p14:xfrm>
              <a:off x="335160" y="2385000"/>
              <a:ext cx="9594000" cy="183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2D8677-7271-4D81-AB58-0F8FD387F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375640"/>
                <a:ext cx="961272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5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0E58B-19C2-408A-8088-125ADA765547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898CCB-AABD-4E41-8039-B2B1AAA0D72C}"/>
                  </a:ext>
                </a:extLst>
              </p14:cNvPr>
              <p14:cNvContentPartPr/>
              <p14:nvPr/>
            </p14:nvContentPartPr>
            <p14:xfrm>
              <a:off x="2042280" y="2644200"/>
              <a:ext cx="6789600" cy="147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898CCB-AABD-4E41-8039-B2B1AAA0D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920" y="2634840"/>
                <a:ext cx="6808320" cy="14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64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86B14-B1EC-4D6A-8970-C5AED457EBA5}"/>
                  </a:ext>
                </a:extLst>
              </p14:cNvPr>
              <p14:cNvContentPartPr/>
              <p14:nvPr/>
            </p14:nvContentPartPr>
            <p14:xfrm>
              <a:off x="479880" y="434520"/>
              <a:ext cx="867960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86B14-B1EC-4D6A-8970-C5AED457E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425160"/>
                <a:ext cx="869832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45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63-8631-4FB0-8DDF-F873D708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495B-F903-40C7-A849-07A09F79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D613C-44C5-4790-91FC-86F26492F64F}"/>
                  </a:ext>
                </a:extLst>
              </p14:cNvPr>
              <p14:cNvContentPartPr/>
              <p14:nvPr/>
            </p14:nvContentPartPr>
            <p14:xfrm>
              <a:off x="297000" y="114480"/>
              <a:ext cx="1188756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D613C-44C5-4790-91FC-86F26492F6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05120"/>
                <a:ext cx="1190628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34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2022-01-19T01:43:52Z</dcterms:created>
  <dcterms:modified xsi:type="dcterms:W3CDTF">2022-01-19T01:44:14Z</dcterms:modified>
</cp:coreProperties>
</file>