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5:41:22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8975 910 0,'0'0'0,"0"-21"0,0 0 15,0 0-15,0 0 16,0-1-16,0 1 0,0 0 16,0 0-1,0 42 17,0 0-17,0 0-15,0 22 0,0-1 16,0 0-16,21 1 0,-21-1 0,0 0 15,0 1-15,21 20 0,-21-20 16,0-1-16,21 21 0,-21-20 0,0-1 16,0 0-16,0 22 0,0-22 15,0 1-15,0 20 0,0-21 0,0 1 16,0-1-16,0 0 16,0 1-16,0-1 0,0-21 0,0 0 15,0 22-15,0-22 0,0 0 16,0 0-16,0-42 31,0 0-15,0 0-16,0 0 15,21-1-15,-21 1 0,0-21 0,0 21 16,21-22-16,-21 1 0</inkml:trace>
  <inkml:trace contextRef="#ctx0" brushRef="#br0" timeOffset="1803.91">9186 762 0,'-21'0'16,"0"0"0,42 0 62,0 0-63,0 0-15,1 0 16,-1 0-16,0 0 0,0 0 16,0 0-16,0 0 0,22 0 15,-22 0-15,0 0 0,21 0 0,-20 0 16,20 0-16,0 0 0,22-21 15,-22 21-15,22 0 0,-1 0 0,1 0 16,20 0-16,-20 0 0,-1-21 16,22 21-16,-22 0 0,1 0 0,-1 0 15,1-21-15,21 21 0,-1 0 16,1-22-16,0 22 0,-1 0 0,1 0 16,0 0-16,20-21 15,-20 21-15,0 0 0,-22 0 0,22-21 0,21 21 16,-22 0-16,22 0 15,-21 0-15,21-21 0,0 21 0,-1 0 16,1 0-16,-21 0 0,0 0 16,20 0-16,-20 0 0,21 0 0,-21-21 15,20 21-15,1 0 0,0 0 16,0 0-16,0 0 0,-22 0 0,22 0 16,-21 0-16,21 0 0,0 0 15,-1 0-15,1 0 0,-21 0 0,21 0 16,-22 0-16,1 0 0,0 0 15,-1 0-15,-20 0 0,-1 0 16,22 0-16,-21 0 0,-1 0 16,22 0-16,-22 0 0,22 0 0,-22-21 15,1 21-15,21 0 0,-22 0 16,1 0-16,-1 0 0,1 0 0,-22 0 16,21 0-16,-20 0 0,20 0 15,-20 0-15,-1 0 0,0 0 0,1 0 16,-1 0-16,0 0 0,-21 0 15,22 0-15,-22 0 0,0 0 0,0 0 16,0 0-16,-21-22 16,22 22-1,-22 22 79,0-1-94,0 0 16,0 0-16,0 0 15,0 0-15,0 1 16,0 20-16,0-21 0,0 21 0,0-20 16,0 20-16,0 21 15,0-20-15,0-1 0,0 0 0,0 1 16,0-1-16,0 0 0,0 1 15,0-1-15,0 0 0,0 1 0,0-1 16,21-21-16,-21 22 0,21-1 16,-21-21-16,0 21 0,0-20 0,21 20 15,-21-21-15,0 21 0,21-20 16,-21-1-16,0 0 0,0 0 0,0 0 16,0 0-16,0 1 0,0-1 15,0 0 1,-21-21 31,0 0-47,0 0 15,0 0-15,-1 0 0,1 0 0,0 0 16,-21 0-16,21 0 0,-1 0 16,-20 0-16,21 0 0,-21 0 0,-1 0 15,1 0-15,-22 0 0,22 0 16,-21 0-16,-22 0 0,0 0 0,1 0 15,-22 0-15,21 0 0,-21 0 16,0 0-16,22 0 0,-22 0 0,0 0 16,21 21-16,-20-21 0,-1 0 15,0 0-15,0 21 0,-21-21 16,21 0-16,22 0 0,-22 21 0,0 1 16,-21-22-16,21 0 0,0 21 15,0-21-15,-21 0 0,22 21 0,20-21 16,-21 0-16,0 21 0,22-21 15,-22 0-15,21 0 0,-21 21 0,0-21 16,1 0-16,-1 0 0,21 0 16,-21 0-16,22 0 0,-1 0 0,0 0 15,1 0-15,20 0 0,-21 0 0,1 0 16,-1 0-16,22 0 0,-22 0 16,21 0-16,-20 0 0,20 0 15,1 0-15,-22 0 0,22 0 0,-1 0 16,1 0-16,-22 0 0,0 0 15,22 0-15,-22 0 0,0 0 16,22 0-16,-22 0 0,22 0 0,-1 0 16,1 0-16,20 0 0,-20 0 15,21 0-15,-1 0 0,1 0 0,0 0 16,-1 0-16,1 0 0,-22 21 0,22-21 16,0 0-16,-22 0 0,22 22 15,-22-22-15,22 0 0,-21 0 0,20 0 16,1 0-16,0 0 15,20 21-15,-20-21 0,0 0 0,21 0 16,-22 0-16,22 0 0,-21 0 0,21 0 16,-1 0-16,1 0 0,0 0 15,0 0-15,0 0 16,42-21 15,0 21-31,0-22 0,0 1 16,22 0-16,-22 0 0,21 0 15</inkml:trace>
  <inkml:trace contextRef="#ctx0" brushRef="#br0" timeOffset="2652.06">10329 1037 0,'0'0'15,"0"-21"-15,0 0 0,-21 21 0,0-21 16,0 21-16,0 0 0,-1-21 16,-20 21-16,21 0 0,-21 0 0,-1 0 15,1 21-15,0 0 16,-1 0-16,1 21 0,0-20 0,-1 20 15,1 0-15,0 1 0,-1-1 16,22 0-16,-21 1 0,21-1 16,-1 0-16,22 1 0,0 20 0,0-21 15,0 1-15,0-1 0,0 0 16,22-20-16,-1 20 0,21-21 0,-21 21 16,22-20-16,-1-1 0,0-21 15,1 21-15,20-21 0,-21 0 0,22 0 16,-22 0-16,1 0 0,20-21 15,-21 0-15,1-1 0,-1 1 0,0 0 16,1 0-16,-1-21 16,0-1-16,1 22 0,-1-21 0,-21 21 15,0-22-15,1 22 0,-1 0 16,0 0-16,-21 0 0,0-1 0,0 1 16,0 0-16,0 0 15,-21 21-15,0 0 0,-1 0 16,1 0-16,0 21 15,0 0-15,0 0 0,21 1 0,-21-1 16,21 0-16,-22 0 0,22 21 16,0-20-16,-21 20 0,21-21 0,0 21 15,0-20-15,0-1 0,0 21 16,0-21-16,0 0 0,21 1 16,1-22-16,-1 21 0,0-21 0,0 0 15,21 0-15,1 0 0,-22 0 16,21 0-16,1 0 0,-1-21 0,0-1 15,1 1-15,-1 0 0,-21 0 16,21 0-16,-20-22 0,-1 22 0,0-21 16,0 0-16,-21-1 0,0 22 15,0-21-15,0-1 0,0 22 0,0-21 16,0 21-16,-21 0 0,-21-1 16,20 1-16,-20 21 0,0 0 15,-1 0-15,1 0 0,0 0 16,-1 0-16,1 21 0,21 1 0,-21-22 15,20 21-15,1 0 0,0 0 16,21 21-16,0-20 0,0-1 0,0 0 16,0 0-16,0 0 0,0 0 15,0 1-15,21-1 0,0-21 16,22 0-16,-22 0 0,21 0 16,-21 0-16,22 0 0,-1 0 0,0-21 15</inkml:trace>
  <inkml:trace contextRef="#ctx0" brushRef="#br0" timeOffset="2952.89">11557 974 0,'0'0'0,"0"-21"0,0-1 16,-21 22-1,21 22 1,-21-1-16,21 21 0,-22-21 0,22 22 15,-21-1-15,21 0 0,0 1 16,0-1-16,0 0 0,0 22 0,-21-22 16,21 0-16,-21 1 0,21-1 15,0 22-15,0-22 0,0-21 16,-21 21-16,21 1 0,0-22 16,0 0-16,0 0 0,0 0 0,21-21 15,0 0 1,0 0-16,-21-21 0,21 0 15,1 0-15,-1-21 0,-21 20 16,21-20-16,0 0 0</inkml:trace>
  <inkml:trace contextRef="#ctx0" brushRef="#br0" timeOffset="3255.71">11874 847 0,'0'0'0,"0"-21"31,-21 21-31,21 21 16,0 21-16,0-21 0,-21 22 0,21-1 16,0 0-16,0 1 0,0-1 15,0 21-15,-21-20 0,0 20 0,0-20 16,-1-1-16,22 21 0,-21-20 16,0-1-16,0 22 0,0-22 0,21 0 15,0 1-15,0-1 0,0-21 16,0 0-16,0 0 0,0 1 15,0-1-15,21-21 16,0 0 0,0 0-16,0-21 15,1-1-15,-1 1 0,-21-21 0,21 21 16,21-22-16,-21 22 0,1-21 16</inkml:trace>
  <inkml:trace contextRef="#ctx0" brushRef="#br0" timeOffset="3664.45">12128 1418 0,'-21'21'0,"21"1"15,0-1 1,0 0 0,21-21-16,1 0 15,-1 0-15,0 0 0,0 0 16,0 0-16,0 0 0,22-21 0,-22 21 15,0-21-15,0-1 0,0 22 0,1-21 16,-1 0-16,-21 0 0,0 0 16,-21 21-1,-1 0 1,-20 0-16,21 0 0,-21 0 0,20 21 16,-20 0-16,21 0 15,-21 0-15,20 1 0,1-1 0,0 0 16,0 21-16,0-21 0,21 1 15,0 20-15,0-21 0,0 0 0,0 22 16,0-22-16,0 0 0,21 0 16,0-21-16,0 21 0,0 0 0,1-21 15,20 0-15,-21 22 0,0-22 16,22 0-16,-22 0 0,0 0 0,21 0 16,-21-22-16,1 22 0,-1-21 15,21 0-15,-21 0 0,0 0 0,22-22 16</inkml:trace>
  <inkml:trace contextRef="#ctx0" brushRef="#br0" timeOffset="3932.92">12700 1376 0,'21'-21'0,"-42"42"0,42-63 15,-21 20-15,-21 22 32,0 0-32,0 0 0,21 22 15,0-1-15,-22 0 0,1 0 16,0 0-16,21 22 0,-21-22 0,21 0 15,0 21-15,-21-21 0,21 22 16,-21-22-16,21 21 0,0-21 0,0 1 16,0-1-16,0 0 0,0 0 15,0 0-15,21-21 0,0 0 0,0 0 16,0 0 0,0 0-16,1 0 0,-1 0 0,21-21 15,-21 21-15,0-21 0,1-21 16,20 20-16,-21 1 0,0-21 0,22 0 15,-22 20-15</inkml:trace>
  <inkml:trace contextRef="#ctx0" brushRef="#br0" timeOffset="4227.93">13250 826 0,'0'0'16,"0"-22"-16,-21 1 0,0 0 0,0 21 15,0 0-15,-1 0 0,1 0 16,0 0-16,0 42 15,21-20-15,0 20 0,0 0 0,-21 1 16,21-1-16,-21 0 0,21 22 16,-22-22-16,22 22 0,0-22 0,0 0 15,-21 1-15,21 20 0,-21-21 16,21 1-16,0-1 0,0 0 0,0 1 16,0-22-16,0 21 0,0-21 15,0 1-15,0-1 0,0 0 0,0 0 16,21-21-1,0 0-15,1 0 16,-1 0-16,0-21 16,0 0-16,0 0 0,22-22 0,-22 22 15,0 0-15</inkml:trace>
  <inkml:trace contextRef="#ctx0" brushRef="#br0" timeOffset="4499.79">13589 1291 0,'-21'0'32,"0"21"-17,21 1-15,0-1 0,-22 0 0,22 0 0,-21 0 16,0 0-16,21 1 16,-21-1-16,21 21 0,0-21 0,-21 22 15,21-22-15,0 21 0,-21-21 16,21 0-16,0 1 0,0-1 0,0 0 15,0 0-15,0 0 16,21-21-16,0 0 0,0 0 16,0 0-16,0 0 0,1-21 15,-1 0-15,0 0 0,0 0 16,21-1-16,-20 1 0</inkml:trace>
  <inkml:trace contextRef="#ctx0" brushRef="#br0" timeOffset="5287.34">14033 1397 0,'-21'-21'16,"0"21"-1,0 0-15,0 21 16,0 0-16,-1-21 0,1 21 0,21 1 16,-21-1-16,21 0 0,-21 0 0,21 21 15,0-20-15,0-1 0,0 21 16,0-21-16,0 0 0,0 1 0,0-1 15,0 0-15,21 0 16,0-21-16,0 21 0,1-21 16,-1 0-16,0 0 0,0 0 15,0 0-15,0 0 0,1-21 0,-22 0 16,0 0-16,21 21 0,-21-43 16,0 22-16,0 0 0,0-21 0,0 21 15,0-1-15,0-20 0,0 21 16,0 0-16,-21 0 0,21-1 0,0 1 15,0 0-15,0 0 0,0 0 16,21 21-16,0-21 0,21 21 0,-21-22 16,22 22-16,-22-21 0,21 21 15,1 0-15,-1 0 0,0 0 16,1 0-16,-22 21 0,21 1 0,-21-1 16,22 0-16,-22 0 0,0 0 15,0 0-15,-21 1 0,0 20 0,21-21 16,-21 0-16,0 22 0,0-22 15,0 21-15,0-21 0,0 0 0,0 1 16,0-1-16,0 0 0,0 0 16,0 0-16,-21-21 0,0 21 15,0-21 1,21-21 0,-21 0-1,21 0-15,0 0 0,0-22 16,0 22-16,0-21 0,0 0 0,0 20 15,21-20-15,0 0 0,0-1 16,0 22-16,0-21 0,1 0 0,20 20 16,-21 1-16,21-21 0,-20 21 15,20 0-15,0 21 0,1-22 0,-1 22 16,21 0-16,-20 0 0,-1 0 16,0 22-16,1-1 0,-22 0 0,0 0 15,0 21-15,-21 1 0,0-22 16,0 21-16,0 1 0,0-1 0,-21 0 15,21 1-15,-21-1 0,0 0 16,0-21-16,-1 22 0,22-22 16,0 0-16,-21 0 0,0 0 15,21-42 17,0 0-17,0 0-15,-21-21 0,21 20 0,-21 1 16</inkml:trace>
  <inkml:trace contextRef="#ctx0" brushRef="#br0" timeOffset="5651.89">14287 889 0,'0'0'0,"-21"21"0,0-21 0,0 21 0,0-21 16,21 22-16,0-1 0,-21 0 16,21 0-16,21-21 31,0 0-31,0 0 0,0 0 16,0 0-16,1 0 0,-1-21 15,0 0-15,-21 0 16,0-1-16,0 1 15,0 0-15,-21 0 0,0 21 16,-1 0-16,1 0 16,0 0-16,0 0 15,0 0-15,0 0 16,-1 21-16,1-21 16,0 0-1</inkml:trace>
  <inkml:trace contextRef="#ctx0" brushRef="#br0" timeOffset="5919.74">13039 1122 0,'0'0'0,"21"0"16,21 0-16,-21 0 16,0 0-16,22 0 15,-22 0-15,21 0 0,1 0 0,-22-21 16,21 21-16,0 0 0,-20 0 16,20 0-16,-21 0 0,21 0 0,-20 0 15,-1 0-15</inkml:trace>
  <inkml:trace contextRef="#ctx0" brushRef="#br0" timeOffset="6744.12">9610 2286 0,'0'-21'16,"-22"42"15,-20 0-31,21 0 0,-21 22 15,-1-1-15,-20 0 0,-22 1 16,22 20-16,-43 1 0,0-1 0,0 1 16,-21-1-16,21 1 0,-21 20 15,-21-20-15,21 21 0,-21-1 0,-21 1 16,20 0-16,1-1 0,0 1 16,0-22-16,0 22 0,0-21 0,21-1 15,-22 22-15,44-22 0,-22 1 16,21-22-16,21 22 0,0-22 0,1 0 15,20-21-15,1 22 0,-1-22 16,22-21-16,0 21 0,20-21 16,1 0-16,21-21 0,0 0 15,21 0-15,1-22 0,20 1 16,0 0-16</inkml:trace>
  <inkml:trace contextRef="#ctx0" brushRef="#br0" timeOffset="7484.16">12044 2138 0,'0'-42'31,"0"63"1,-21 21-17,21-21-15,0 0 0,0 22 0,0 20 16,0-20-16,0 20 0,0 22 15,0-22-15,0 22 0,0-22 0,0 22 16,0 0-16,0-1 0,0 1 16,0 21-16,0-21 0,0 20 0,0-20 15,0 0-15,-22-1 0,22 22 16,-21-21-16,21 21 0,0-22 16,0 1-16,0 21 0,-21-21 0,21-22 15,0 22-15,0-22 0,0 1 0,0-1 16,0-20-16,0-1 0,0 0 15,0 1-15,0-22 0,0 0 0,0 0 16,21-21-16,0-21 16,-21 0-16,22 0 0,-1-22 15,-21-20-15,21 20 0</inkml:trace>
  <inkml:trace contextRef="#ctx0" brushRef="#br0" timeOffset="8241.37">14563 2053 0,'0'0'0,"0"-21"0,0 0 15,0 0 1,0 0 0,0 42 30,0 0-46,21 0 16,0 0-16,0-21 0,-21 21 16,42 1-16,-20-1 0,-1 0 15,21 0-15,0 0 0,22 0 0,-1 1 16,1-1-16,21 21 0,20-21 16,-20 22-16,21 20 0,-21-21 15,20 1-15,1 20 0,0 1 16,21-22-16,0 22 0,0-1 0,0-21 15,0 22-15,0-1 0,21 1 0,-21-1 16,0 1-16,0-22 0,0 22 16,21-1-16,-42 1 0,21-22 0,-21 22 15,-21-22-15,21 0 0,-22 1 16,-20-22-16,20 21 0,-20-21 0,-22 0 16,22 1-16,-22-1 0,0 0 15,-20-21-15,20 21 0,-42 0 16,21-21-16,-42 0 62,21-21-62,-21 21 0,0-21 0</inkml:trace>
  <inkml:trace contextRef="#ctx0" brushRef="#br0" timeOffset="9380.66">2244 4551 0,'0'0'0,"-22"-21"15,1 0-15,21-1 16,0 1-16,-21 21 16,21-21-16,0 42 46,0 0-46,0 1 0,0 20 16,0 0-16,21 22 0,-21 20 16,0 1-16,0 0 0,0-1 0,0 1 15,0 21-15,0-21 0,0 20 16,0-20-16,0 21 0,-21-21 0,0-1 16,21 1-16,-21 0 0,21-22 15,0 1-15,0-1 0,0-21 0,0 22 16,0-22-16,0 1 0,0-22 15,0 21-15,0-21 0,0 0 16,0-42 0,0 0-1,0 0-15,0-21 16,0 20-16,0-20 0,0 0 16</inkml:trace>
  <inkml:trace contextRef="#ctx0" brushRef="#br0" timeOffset="10503.68">2117 4572 0,'0'0'0,"21"0"47,0 0-47,0 0 0,0 0 15,22 0-15,-1 0 0,0 0 0,1 0 16,20 0-16,1 0 0,-1 0 16,22 0-16,-1 0 0,-20 0 0,42 0 15,-22 0-15,22-21 0,21 21 16,0 0-16,0 0 0,21-21 0,-21 0 15,22 21-15,-1 0 0,21 0 16,0-22-16,1 22 0,-22 0 16,21 0-16,1-21 0,-22 21 15,21-21-15,-21 21 0,0 0 0,1 0 16,-22 0-16,0-21 0,0 21 16,0 0-16,0 0 0,-22-21 0,22 21 15,-21 0-15,0 0 0,-21 0 16,-1 0-16,-20 0 0,-1-21 0,1 21 15,-1 0-15,-20 0 0,-22 0 0,21 0 16,-21 0-16,1 0 16,-1 0-16,-42 0 62,-1 0-46,1 0-1,21 21-15,0 0 0,-21-21 16,21 21-16,0 0 0,0 0 16,0 1-16,0-1 0,0 0 0,0 21 15,0-21-15,0 22 0,0 20 0,0-20 16,0 20-16,0 1 16,0-1-16,0 1 0,0-1 0,0 1 0,21-22 15,-21 21-15,21 1 0,-21-22 16,0 22-16,22-22 0,-22 22 15,21-22-15,-21 21 0,0-20 16,0-1-16,0 0 0,0 1 0,0-1 16,0-21-16,0 22 0,0-22 0,0 0 15,0 0-15,-21 0 0,-1 0 16,22 1-16,-21-1 0,0-21 0,21 21 16,-21-21-16,0 0 0,-22 0 15,22 21-15,0-21 0,-21 0 0,-1 0 16,1 0-16,0 0 0,-22 0 0,1 0 15,-1 0-15,-20 0 16,20 21-16,-21-21 0,-20 0 0,20 0 16,0 0-16,1 0 0,-1 0 0,0 0 15,1 0-15,-1 0 0,-21 21 16,0-21-16,22 0 0,-22 0 0,-21 22 16,21-22-16,-21 0 0,-21 21 15,21-21-15,-43 21 0,22-21 0,21 21 16,-21-21-16,21 21 0,0-21 15,0 0-15,0 21 0,21-21 0,0 0 16,22 0-16,-22 22 0,21-22 0,1 21 16,-1-21-16,21 0 15,-20 0-15,-1 21 0,22-21 0,-1 0 16,1 0-16,-1 0 0,1 0 16,20 0-16,1 21 0,0-21 0,-1 0 15,22 0-15,0 0 0,0 0 16,0 0-16,-1 0 0,1 0 0,0 0 15,0 0 1,0 21-16,42-21 47,21-21-47,-21 0 0,43 0 0</inkml:trace>
  <inkml:trace contextRef="#ctx0" brushRef="#br0" timeOffset="11163.75">10245 4551 0,'0'21'31,"0"21"-31,0-20 16,0 41-16,0-21 0,0 43 0,0-21 15,0 20-15,0-20 0,-22 20 16,1 1-16,21-21 0,-21 20 0,21 1 15,0 0-15,-21-22 0,0 22 16,21-22-16,0 22 0,0-43 0,0 22 16,-21-22-16,21 0 0,0 1 0,0-22 15,0 0-15,0 0 0,0 0 16,0 1-16,21-22 0,0 0 16,0 0-16,-21-22 15,0 1-15,0 0 0,21 0 0,0-21 16</inkml:trace>
  <inkml:trace contextRef="#ctx0" brushRef="#br0" timeOffset="12075.56">10223 4699 0,'0'-21'0,"0"42"0,0-63 16,22 42 15,20 0-31,-21 0 0,21 0 0,22 0 16,-22 0-16,22 0 15,20 0-15,1 0 0,21 0 0,0 0 0,0 0 16,21 0-16,0 0 0,0-21 16,21 21-16,21 0 0,0 0 15,-20-22-15,20 22 0,0 0 0,1-21 16,-1 21-16,0 0 0,1-21 15,-1 21-15,-21-21 0,21 21 0,-20-21 16,-1 21-16,21-21 0,-21 21 16,-21-22-16,0 22 0,0-21 0,0 21 15,0-21-15,0 21 0,0-21 16,-21 21-16,0 0 0,-21 0 16,-1-21-16,1 21 0,-22 0 0,1 0 15,-22-21-15,-21 21 0,22 0 16,-22 0-16,0 0 0,-21 21 31,0 0-15,0 0-16,0 0 0,0 0 15,0 1-15,0-1 0,0 21 16,0-21-16,0 22 0,0-1 0,0 0 16,0 1-16,-21 20 0,0-21 0,21 22 15,-21-1-15,21 1 0,0-1 16,0-20-16,0 20 0,0 1 15,0-1-15,0-20 0,0 20 16,0-21-16,0 22 0,-22-22 0,22 22 16,0-22-16,0 0 0,-21-20 15,21 20-15,0-21 0,-21 21 0,0-20 16,0-1-16,0-21 0,-1 21 0,1-21 16,-21 0-16,0 0 0,-1 0 15,1 0-15,-22 0 0,22 0 0,-21 0 16,-1 0-16,1 0 0,-1 0 15,-21 0-15,22 0 0,-22 0 0,1 0 16,-22 0-16,0 0 0,0 0 0,-21 0 16,0 0-16,21 0 15,-21 0-15,-21 0 0,21 0 0,-21 21 16,21-21-16,-21 0 0,0 21 16,21 0-16,0-21 0,-22 22 0,22-22 15,-21 21-15,21-21 0,-21 21 0,21-21 16,0 0-16,0 21 0,0-21 15,0 0-15,0 21 0,0-21 0,21 0 16,0 0-16,22 0 0,-1 0 16,22 0-16,-1 0 0,1 0 0,41 0 15,-20 0-15,21 0 0,0 0 0,0 0 16,21-21 31,0 0-32,0 0-15,0 0 16,21-1-16</inkml:trace>
  <inkml:trace contextRef="#ctx0" brushRef="#br0" timeOffset="12687.73">17907 4191 0,'0'0'0,"0"-21"0,21 21 15,-21-21-15,21 21 16,0 0-16,1 0 16,-22 21-16,0 21 0,0 1 15,0-1-15,0 0 0,0 22 0,0-1 16,0 1-16,0-1 0,0 22 15,0 0-15,0-1 0,-22 1 16,22 0-16,-21-1 0,0-20 0,21 20 16,0-20-16,0-1 0,-21-20 15,21 20-15,0-20 0,0-1 0,0-21 16,0 21-16,0-20 0,0-1 16,21-21-1,-21-21-15,0-1 16,21 1-16,-21-21 15,21 0-15,-21-1 0,22 1 0</inkml:trace>
  <inkml:trace contextRef="#ctx0" brushRef="#br0" timeOffset="13748.1">18076 4149 0,'0'0'16,"0"-21"-16,0-1 0,0 1 0,0 0 15,0 0 1,21 21 0,1 0-16,-1 0 0,0 0 15,0-21-15,21 21 0,1 0 0,20 0 16,1 0-16,-1 0 0,22 0 16,0 0-16,-1-21 0,1 21 15,21 0-15,0 0 0,42 0 0,-21 0 16,21-22-16,0 22 0,21-21 15,-20 21-15,20 0 0,21 0 0,-20-21 16,20 21-16,-20 0 0,-1-21 16,21 21-16,-20-21 0,20 21 0,-42-21 15,22 21-15,-1 0 0,0-22 16,22 22-16,-22 0 0,-21 0 16,22 0-16,-22-21 0,0 21 15,-21 0-15,21 0 0,0 0 0,-21 0 16,0 0-16,0 0 0,-21 0 15,-21 0-15,21 0 0,-43 0 0,22 0 16,-22-21-16,-20 21 0,-1 0 16,0 0-16,1 0 0,-22 0 0,0 0 15,0 0 1,-21 21 0,0 0-1,0 1-15,0-1 0,0 0 16,-21 0-16,21 0 15,-21 22-15,21-22 0,0 21 0,0 0 16,0 1-16,-21-1 0,0 0 0,-1 1 16,22 20-16,0-20 0,-21-1 15,0 0-15,21 22 0,-21-22 0,21 22 16,0-1-16,0 1 0,0-1 16,0 1-16,0-1 0,0 1 0,0-1 15,0-21-15,0 22 0,0-22 16,0 22-16,0-22 0,0 0 0,0 1 15,0-1-15,0 0 0,0-20 16,0 20-16,0-21 0,-21 0 0,0 22 16,21-22-16,-22-21 15,1 21-15,0 0 0,0 0 0,0-21 16,0 21-16,-1-21 0,1 0 0,0 0 16,0 22-16,-21-22 0,-1 0 15,22 0-15,-42 0 0,20 0 0,-20 0 16,-1 0-16,-20 0 0,20 0 15,-21 0-15,-20 0 0,20 0 0,-21 0 16,0 0-16,-21 0 0,0 0 16,0-22-16,-21 22 0,0 0 0,0-21 15,0 21-15,-1 0 0,1-21 0,0 21 16,0 0-16,0 0 0,21 0 16,-21 0-16,21 0 0,-22 0 0,1 0 15,0 0-15,21 0 0,-21 0 16,21 0-16,0 0 0,0 0 15,0 0-15,0 0 0,21 0 0,0 0 16,22 0-16,-22 0 0,42 0 16,-20 0-16,20 0 0,1 0 0,20 0 15,-20-21-15,20 21 0,1 0 16,0 0-16,-1 0 0,1 0 0,-21 0 16,20 0-16,1 0 0,0 0 0,20 0 15,-20 0-15,0 0 0,21 0 16,-1 0-16,1 0 0,0 0 0,0 0 15,0 0-15,0 0 16,-1 0-16,1-21 16,0 21-16,0 0 0,0 0 15,0 0-15,-1-21 0,1-1 0,0 22 16,0-21-16,0 21 0</inkml:trace>
  <inkml:trace contextRef="#ctx0" brushRef="#br0" timeOffset="14478.76">11663 4106 0,'0'0'16,"-21"0"-16,21-21 0,0 42 16,0 1-1,0-1-15,0 0 0,0 21 0,21 1 16,21-22-16,-21 21 0,0 0 16,1-20-16,-1 20 0,21-21 0,-21 21 15,0-20-15,1-1 0,-1 0 16,0 0-16,0 0 0,0 0 0,0-21 15,1 0 1,-1 0-16,-21-21 16,21 21-16,-21-21 0,21 0 15</inkml:trace>
  <inkml:trace contextRef="#ctx0" brushRef="#br0" timeOffset="14655.66">12488 4001 0,'0'0'0,"21"0"0,-21 21 16,0 0 0,0 0-16,-21 21 0,0 1 15,0-22-15,0 21 0,-22 1 0,22-1 16,-21 0-16,21-21 0,-22 22 0,1-22 16,0 21-16,21-21 0,-22 1 15,1-22-15,0 21 0</inkml:trace>
  <inkml:trace contextRef="#ctx0" brushRef="#br0" timeOffset="15443.73">18478 3429 0,'-21'-21'0,"42"42"0,-42-63 0,0 21 15,21-1-15,0 1 0,0 0 16,-21 0-16,21 42 47,0 21-47,21-20 15,0 20-15,-21-21 0,21 21 0,1 1 16,-22-1-16,21 0 0,0 1 16,-21-1-16,21 0 0,0 1 0,-21-22 15,21 0-15,-21 21 0,22-20 16,-22-1-16,21 0 0,-21 0 15,0 0 1,-21-21 0,-1 0-16,1 0 0,-21 0 15,0 0-15,-1 0 0,1 0 16,-22 21-16,22-21 0,0 0 16,-1 22-16,1-22 0,0 0 0,-1 21 15,1-21-15,0 21 0,-1 0 16,1-21-16,0 21 0,-1-21 0,1 0 15,0 21-15,-22-21 0,22 0 16</inkml:trace>
  <inkml:trace contextRef="#ctx0" brushRef="#br0" timeOffset="16377.22">5927 3598 0,'0'-21'16,"0"42"-16,0-63 0,-22 42 15,22 21 1,0 0-16,0 22 0,0-22 0,0 21 16,-21 1-16,21-1 0,0 0 15,0 22-15,-21-22 0,0 22 0,21-1 16,0-21-16,-21 22 0,0-22 15,21 1-15,-22-1 0,22 0 0,0-21 16,0 1-16,0-1 16,0 0-16,22-21 15,-1 0-15,0 0 16,0 0-16,0 0 0,22 0 0,-22-21 16,21 21-16,0-21 0,1-1 0,-1 1 15,22 0-15,-22 0 0,21 0 16,1 0-16,-1 21 0,22-22 0,-21 1 15,-1 0-15,1 21 0,-1 0 16,-21-21-16,1 21 0,-1 0 0,-21 0 16,0 0-16,-21 21 0,0 0 15,0 0-15,-21 1 16,-21-1-16,21-21 0</inkml:trace>
  <inkml:trace contextRef="#ctx0" brushRef="#br0" timeOffset="19360.09">2900 5292 0,'0'0'0,"0"-21"0,0-1 0,0 1 15,0 0-15,0 0 0,0 0 16,0 0-16,0-1 0,0 1 15,-21 21 1,-1 0-16,22 21 16,-21 22-16,0-22 0,21 21 15,-21 1-15,21-1 16,0 0-16,-21 22 0,0-1 0,21-20 16,-22 20-16,1 1 0,0-1 15,0 1-15,0-22 0,0 0 0,-1 1 16,22-1-16,-21 0 0,0-21 15,21 1-15,0-1 0,-21-21 16,21-21 0,0-1-1,0 1-15,0 0 0,0 0 16,0-21-16,0-1 0,0 22 0,0-21 16,0-1-16,0 22 0,0 0 15,0 0-15,0 0 0,0 0 16,21 21-1,-21 21-15,0 0 0,21 0 0,0 0 16,-21 0-16,22 1 0,-1 20 16,0-21-16,0 0 0,-21 0 0,21 1 15,0-22-15,22 21 0,-22-21 16,0 0-16,0 0 0,22 0 0,-22 0 16,21 0-16,-21-21 0,22-1 15,-22 1-15,0 0 0,21 0 0,-21 0 16,1 0-16,-1-22 0,0 22 15,-21-21-15,21-1 0,-21 22 0,0-21 16,0 21-16,0 0 16,0-1-16,0 1 0,-21 21 0,0 0 15,0 0 1,21 21-16,0 22 0,0-22 16,-22 0-16,22 21 0,0-20 15,0 20-15,0-21 0,0 21 0,0-20 16,0-1-16,0 21 0,0-21 15,0 0-15,0 1 0,0-1 16,0-42 15,22 21-31,-22-22 0,21 1 0</inkml:trace>
  <inkml:trace contextRef="#ctx0" brushRef="#br0" timeOffset="19551.98">3260 5376 0,'-22'-42'16,"1"42"-16,0 0 31,21 21 0,0 0-15,21-21-16</inkml:trace>
  <inkml:trace contextRef="#ctx0" brushRef="#br0" timeOffset="20012.77">3789 5461 0,'0'0'0,"21"-21"0,0 21 15,-21-21-15,0 0 16,-21 21 0,0 0-1,-22 0-15,22 0 0,-21 0 16,21 0-16,-22 21 0,22-21 0,-21 21 16,21 0-16,0 0 0,-1-21 15,1 21-15,21 1 0,0-1 16,0 0-16,21-21 15,1 21-15,-1-21 0,21 0 0,-21 21 16,22-21-16,-22 21 0,21-21 16,0 22-16,-20-1 0,-1-21 0,21 21 15,-42 0-15,21-21 0,-21 21 16,0 0-16,0 1 16,0-1-16,-21 0 0,0 0 0,-21-21 15,-1 21-15,22-21 0,-21 21 16,-1-21-16,1 0 0,0 0 0,-1 0 15,22 0-15,-21 0 0,21 0 16,0 0-16,-1 0 0,1 0 0,0 0 16,21-21-16,0 0 15,0 0-15,0 0 0,21-22 16,0 22-16,1 0 0,20-21 16,-21-1-16</inkml:trace>
  <inkml:trace contextRef="#ctx0" brushRef="#br0" timeOffset="20301">4085 5038 0,'0'0'15,"-21"0"1,0 21-16,21 0 16,0 0-16,0 0 0,0 22 0,-21-22 15,21 21-15,0-21 0,0 22 16,0-1-16,0 0 0,0 1 0,0-1 15,0 0-15,0 1 0,0-1 16,0 0-16,0 1 0,0-22 16,0 21-16,0-21 0,0 1 0,0-1 15,0 0-15,0 0 0,21-21 16,0 0 0,0 0-16,0 0 0,0 0 15,-21-21-15,22 0 0,-1 0 0,-21-1 16,0-20-16,0 21 0,21 0 0</inkml:trace>
  <inkml:trace contextRef="#ctx0" brushRef="#br0" timeOffset="20484.07">3937 5503 0,'-21'0'0,"42"0"0,-63 0 0,20 0 16,22-21-1,22 21-15,-1 0 0,0 0 16,0 0-16,0-21 0,22 21 0,-22 0 15,0 0-15,21-21 0,1 21 16,-1-21-16,0 21 0,22-21 0,-1-1 16,1 22-16,-1-21 0,1 0 15,-1 0-15,22 21 0</inkml:trace>
  <inkml:trace contextRef="#ctx0" brushRef="#br0" timeOffset="20763.33">5715 4826 0,'0'-21'15,"0"42"-15,-21-42 32,0 21-32,21 21 15,-22 0-15,22 0 0,0 22 0,0-22 16,-21 21-16,21-21 0,-21 22 15,21-22-15,0 0 0,0 21 16,0-20-16,0-1 0,0 0 0,0 0 16,0 0-16,0 0 15,21-21 1</inkml:trace>
  <inkml:trace contextRef="#ctx0" brushRef="#br0" timeOffset="20960.22">5376 5228 0,'-42'21'0,"21"1"16,-22-1-1,43 0-15,22-21 16,-1 21 0,0-21-16,21 0 0,1 0 0,-1 0 15,-21 0-15,43 0 0,-22 0 0,0 0 16,1-21-16,-1 21 0,0-21 15,1 21-15,-22-21 0,21-1 0,-21 22 16,0-21-16,-21 0 0,0 0 16</inkml:trace>
  <inkml:trace contextRef="#ctx0" brushRef="#br0" timeOffset="21148.2">5228 4953 0,'0'0'0,"-21"-21"31,42 0-31,0 21 16,22-21-16,-22 21 15,21-22-15,0 22 0,1-21 0,-1 0 16,0 21-16,1-21 0,-1 0 16,22 0-16,-22 21 0,-21-22 0,21 1 15</inkml:trace>
  <inkml:trace contextRef="#ctx0" brushRef="#br0" timeOffset="21623.89">5651 4509 0,'0'0'0,"-296"0"32,233 0-32,20 0 0,1 0 0,-22 21 15,22 0-15,0-21 0,-1 42 0,-20-21 16,42 22-16,-22-1 0,1 0 15,21 22-15,0-22 0,0 22 0,21-1 16,-22 1-16,22-1 0,0-20 16,0 20-16,0 1 0,22-22 0,20 0 15,-21 22-15,0-22 0,22 0 0,-1-20 16,0 20-16,1 0 16,-1-21-16,0 1 0,1-1 0,20-21 15,-21 0-15,22 0 0,-1 0 0,1 0 16,-1 0-16,1 0 0,21-21 15,-22-1-15,1-20 0,-1 21 0,1-21 16,-1 20-16,-21-20 0,22 0 16,-22-1-16,1-20 0,-22 21 0,21-22 15,-21 1-15,-21-1 0,0 1 0,0-1 16,0-21-16,-42 22 0,0 21 16,-1-22-16,-20 22 0,-1-22 0,1 43 15,-22-21-15,0 21 16,1-1-16,-1 1 0,0 21 0,22 0 15,-1 0-15,1 0 0,-1 0 16,1 21-16,21 1 0,-1-1 0,22 0 16,-21 21-16,21-21 0,21 22 0,0-1 15,0 0-15,0-20 0,0 20 16,0 0-16,21-21 0</inkml:trace>
  <inkml:trace contextRef="#ctx0" brushRef="#br0" timeOffset="22633.24">11747 4974 0,'0'0'0,"0"-21"0,-21 0 15,0 0-15,0 21 0,21-21 0,-21 21 16,0 0-16,-1 0 0,-20 0 16,21 21-16,0-21 0,-22 21 0,1 21 15,21-21-15,-21 22 0,20-1 0,-20 0 16,0 22-16,-1-22 0,22 1 15,-21 20-15,21-21 0,0 22 16,-1-22-16,22 22 0,0-22 0,0 0 16,0 1-16,43-1 0,-22 0 15,21-20-15,1 20 0,-1-21 0,0-21 16,22 21-16,-22-21 0,22 0 16,-1 0-16,1 0 0,-1-21 0,1 0 15,-1 0-15,1 0 0,-22-22 16,21 22-16,1-21 0,-22-1 15,1 1-15,-1 0 0,-21-1 0,-21 1 0,0 0 16,0-22-16,0 22 0,-21-22 16,-21 1-16,-1-1 0,-20 1 15,-1 21-15,1-22 0,-1 22 16,-20 21-16,20-22 0,1 43 0,-1 0 16,1 0-16,-1 0 0,1 21 0,20 22 15,1-22-15,21 21 0,0 22 16,-1-22-16,22 22 0,0-1 0,0 1 15,22-22-15,20 21 0,-21 1 16,21-1-16,1 1 0,-1-1 0,0 1 16,22-1-16,-22 1 0,22-1 0,-22 1 15,0-22-15,1 22 0,-1-1 16,0 1-16,-20-22 0,-22 22 0,0-1 16,0 1-16,-22-1 0,-20-21 15,0 22-15,-1-22 0,1-21 16,-21 22-16,20-22 0,-20 0 0,20-21 15,-20 0-15,21 0 0,-1 0 0,-20 0 16,20 0-16,22-21 0,-21-21 16,21 20-16,0-20 0,21 0 0,0-1 15,0 1-15,0-21 0,21 20 0,0-20 16,21-1-16,-21 1 0,43-1 16</inkml:trace>
  <inkml:trace contextRef="#ctx0" brushRef="#br0" timeOffset="23933.56">12340 5228 0,'0'0'0,"0"21"32,0 1-32,0 20 0,-21-21 15,21 0-15,-21 0 0,21 22 16,0-22-16,-21 0 0,21 21 0,0-20 15,0-1-15,0 0 0,0 0 16,0 0-16,21-21 16,0 21-16,0-21 0,0 0 0,0 0 15,1 0-15,-1-21 0,0 21 16,0-21-16,0 0 0,0 0 16,1 0-16,-1-1 0,-21 1 0,21-21 15,0 21-15,0 0 0,-21-1 16,0 1-16,0 0 0,0 0 0,0 0 15,0 42 17,0 0-32,0 0 0,-21 0 0,21 1 15,0-1-15,-21 21 0,21-21 16,0 22-16,0-22 0,0 21 0,0-21 16,0 0-16,0 1 0,0-1 0,0 0 15,21-21-15,0 0 0,0 21 16,1-21-16,-1 0 0,0 0 15,21 0-15,-21 0 0,22-21 16,-1 0-16,0 0 0,1-1 0,-22 1 16,21 0-16,1 0 0,-1-21 0,-21 20 15,0 1-15,0-21 0,-21 21 16,0-22-16,0 22 0,0 0 0,0 0 16,0 0-16,-21 0 0,0 21 15,0 0-15,0 0 0,0 0 0,-22 0 16,22 0-16,0 21 0,0 0 15,-22 0-15,22 0 0,21 22 0,0-22 16,-21 0-16,21 21 0,0-21 16,0 1-16,0-1 0,0 0 0,21 0 15,0 0-15,1 0 0,-1-21 16,0 0-16,21 22 0,-21-22 0,22 0 16,-22 0-16,21 0 0,1 0 15,-22-22-15,21 22 0,-21-21 0,22 0 16,-22 0-16,0 0 0,21 0 0,-21-1 15,-21 1-15,22-21 0,-1 21 16,-21 0-16,0-1 0,0-20 0,0 21 16,0 0-16,0 0 15,0 42 17,0 0-32,0 0 0,-21 0 15,21 22-15,-22-22 0,22 0 0,-21 21 16,21-21-16,0 1 0,0-1 0,0 21 15,0-21-15,0 0 16,0 1-16,21-22 0,1 0 0,-1 0 16,0 0-16,0 0 15,0 0-15,0 0 0,1-22 0,-1 22 16,0-21-16,0 0 0,0 0 0,0 0 16,1 0-16,-1-22 15,-21 22-15,21 0 0,-21 0 0,21 0 16,-21-1-16,0 1 0,0 0 15,0 42 17,0 0-32,0 1 0,0-1 15,0 0-15,0 0 0,0 0 16,0 0-16,0 1 0,0-1 0,0 0 16,0 0-16,0 0 15,21-21-15,0 21 0,1-21 16,-1 0-16,0 0 0,21 0 15,-21 0-15,22 0 0,-22-21 16,21 0-16,-21 0 0,22 0 0,-1 0 16,-21-1-16,22 1 0,-22 0 15,0 0-15,0 0 0,0-22 0,0 22 16,-21-21-16,0 21 0,0 0 16,0-1-16,0 1 0,-21 0 0,0 21 15,0 0-15,-21 0 0,20 0 0,1 0 16,0 0-16,0 21 0,0 0 15,0 22-15,21-22 0,-22 0 0,22 21 16,0-20-16,0-1 0,0 21 0,0-21 16,0 0-16,22 1 15,-1-1-15,0 0 0,-21 0 0,21-21 16,0 21-16,0-21 0,1 0 16,-1 0-16,0 0 0,0 0 0,21 0 15,-20 0-15,20-21 0,-21 21 0,21-21 16,-20 0-16,20-22 0,0 22 15,1 0-15</inkml:trace>
  <inkml:trace contextRef="#ctx0" brushRef="#br0" timeOffset="24211.41">15198 4614 0,'0'0'0,"-22"0"0,1 0 16,0 0-16,0 22 0,21-1 15,-21 0-15,0 21 0,21-21 0,-22 22 16,22-22-16,-21 21 0,21-21 16,0 22-16,0-22 0,0 0 0,0 0 15,0 0-15,0 1 0,0-1 16,0 0-16</inkml:trace>
  <inkml:trace contextRef="#ctx0" brushRef="#br0" timeOffset="24404.3">14817 5059 0,'0'0'0,"-22"42"16,22-21-1,22-21-15,-1 0 16,21 0-16,-21 22 16,0-22-16,22 0 0,-1 0 0,-21 0 15,22 0-15,-1 0 16,0 0-16,-21-22 0,22 22 0,-22-21 16,21 21-16,-21-21 0,1 0 0,-22 0 15,0 0-15</inkml:trace>
  <inkml:trace contextRef="#ctx0" brushRef="#br0" timeOffset="24576.21">14774 4678 0,'0'0'0,"-21"0"0,0 0 16,21-21-16,21 21 31,0-21-31,0 21 16,22 0-16,-22 0 0,0-22 15,21 22-15,1-21 0,-22 21 0,21 0 16,1-21-16,-1 21 0</inkml:trace>
  <inkml:trace contextRef="#ctx0" brushRef="#br0" timeOffset="25027.95">15134 4360 0,'0'0'0,"-42"0"16,21 0-16,-22 0 0,22 0 0,-21 0 15,-1 0-15,22 0 0,-21 0 0,21 0 16,-22 22-16,22-1 0,0 0 16,-21 0-16,21 21 0,-1-20 15,-20 20-15,21 0 0,0 1 0,0-1 16,-1 0-16,22 22 0,0-22 16,-21 22-16,21-22 0,0 0 0,0 1 15,0 20-15,21-42 0,1 22 0,-1-1 16,0-21-16,21 0 0,-21 0 15,22 1-15,-1-1 0,0 0 0,-20 0 16,20-21-16,0 0 16,1 0-16,20 0 0,-21 0 0,1 0 15,-1-21-15,22 0 0,-22 21 0,0-43 0,1 22 16,20-21-16,-21 21 16,1-43-16,-22 22 0,21-22 0,-21 1 15,22-1-15,-43 1 0,21-1 16,-21 1-16,0 21 0,0-22 0,0 1 15,0 20-15,-21 1 0,0 0 0,-22 20 16,1 1-16,0 0 0,-1 0 16,-20 0-16,-1 21 0,22 0 0,-22 0 15,1 21-15,-1 0 0,22 0 16,-21 22-16,20-22 0,1 21 0,0-21 16,-1 0-16,1 1 0,21-1 0,0 0 15</inkml:trace>
  <inkml:trace contextRef="#ctx0" brushRef="#br0" timeOffset="25844.48">19092 4657 0,'0'21'16,"21"-21"15,1 0-31,-1 0 16,0-21-16,0 21 15,0-21-15,22 21 0,-22-22 0,0 1 16,0 21-16,0-21 0,0 0 0,-21 0 16,0 0-1,-21-1-15,0 22 0,-21 0 16,-1 0-16,22 0 0,-21 0 15,0 0-15,-1 0 0,1 0 0,0 22 16,20-22-16,-20 21 0,21 0 0,0 0 16,0 0-16,21 0 0,-22 1 15,22-1-15,0 0 0,0 21 0,0-21 16,22 1-16,-1 20 0,0-21 16,0 21-16,0-20 0,0 20 0,22-21 15,-22 0-15,21 22 0,-21-22 0,1 21 16,-1-21-16,-21 0 0,0 1 15,0 20-15,0-21 0,-21 0 16,21 0-16,-43 1 0,22-1 0,-21-21 16,-1 21-16,1-21 0,21 0 15,-21 0-15,-22 0 0,22 0 0,-1 0 16,1 0-16,0-21 0,-1 0 16,22-1-16,-21 1 0,21 0 0,0 0 15,-1 0-15,1 0 0,21-22 0,0 22 16,0 0-16,0-21 0,0 20 15,0 1-15,43 0 0,-22 0 0,0 0 16,21 21-16,-21-21 0,22-1 16,-1 22-16,0 0 0</inkml:trace>
  <inkml:trace contextRef="#ctx0" brushRef="#br0" timeOffset="26211.99">19410 4932 0,'0'0'0,"0"21"0,0 0 15,0 0-15,0 1 16,21-22 0,0 0-1,0 0-15,0-22 0,22 1 0,-22 21 16,21-21-16,-21 0 0,22 0 16,-22 0-16,0-1 0,0 1 0,0 0 15,1-21-15,-22 21 0,0-1 16,0 1-16,-22 21 15,-20 0-15,21 0 0,-21 0 16,20 21-16,-20 1 0,0-1 16,21 21-16,-22-21 0,22 22 0,0-1 15,0-21-15,0 21 0,21 1 0,-22-1 16,22 0-16,0 1 0,0-22 16,22 0-16,-1 21 0,0-20 0,0-22 15,0 21-15,22 0 0,-1-21 16,0 0-16,1 0 0,-1 0 0,0 0 15,1 0-15,-1-21 0,-21 0 0,21-1 16,1 1-16,-1-21 16,-21 21-16</inkml:trace>
  <inkml:trace contextRef="#ctx0" brushRef="#br0" timeOffset="26479.83">20468 4360 0,'0'0'0,"0"-21"0,-21 21 15,0 0-15,0 21 0,-1 1 16,1-1-16,0 21 0,0-21 0,0 22 16,0-1-16,-1 0 15,22 1-15,-21-1 0,0 21 0,21 1 0,-21-22 16,21 22-16,0-22 16,-21 0-16,21 22 0,-21-22 0,21-21 15,0 22-15,0-22 0,0 21 0,0-21 16,0 1-16,0-1 15,21-21-15,0 0 0,0 0 16,0 0-16,0 0 0,1-21 16,-1-1-16,0 22 0,0-21 0,0-21 15,0 21-15</inkml:trace>
  <inkml:trace contextRef="#ctx0" brushRef="#br0" timeOffset="26635.75">20108 4720 0,'0'0'15,"-21"0"-15,0 0 0,0 0 0,21-21 16,21 21 0,0 0-16,0 0 0,0 0 0,22 0 15,-1 0-15,0 0 0,1-21 16,20 21-16,1 0 0,-22-21 0,22 21 16,20-21-16</inkml:trace>
  <inkml:trace contextRef="#ctx0" brushRef="#br0" timeOffset="26923.58">22246 4085 0,'0'0'0,"-21"-21"0,0 0 16,0 21-16,21-21 15,0 42-15,-22 0 16,22 0-16,-21 0 0,21 22 0,0-22 16,0 21-16,-21 1 15,21-1-15,-21 0 0,21-21 0,-21 22 16,21-22-16,0 21 0,0-21 16,0 1-16,0-1 0,0 0 15</inkml:trace>
  <inkml:trace contextRef="#ctx0" brushRef="#br0" timeOffset="27124.05">21865 4551 0,'-21'0'0,"42"0"0,-63 21 0,21-21 16,21 21-16,0 0 31,21-21-31,0 0 0,0 0 15,21 0-15,-20 0 0,20 0 0,-21 0 16,21 0-16,-20 0 0,-1 0 16,21 0-16,-21 0 0,22 0 0,-22-21 15,0 21-15,0-21 0,0 21 0,-21-21 16,0 0-16</inkml:trace>
  <inkml:trace contextRef="#ctx0" brushRef="#br0" timeOffset="27319.94">21907 4170 0,'0'0'0,"-21"-21"16,21-22-1,0 22 1,21 21-16,1 0 16,-1 0-16,0 0 0,0 0 0,0 0 15,0 0-15,1 0 0,20 0 16,-21 0-16,21 0 0,-20 0 0,20-21 15,-21 21-15,21 0 0,1 0 16</inkml:trace>
  <inkml:trace contextRef="#ctx0" brushRef="#br0" timeOffset="27796.66">22077 3810 0,'0'0'0,"-43"0"0,1 0 0,0 0 15,-1 0-15,1 0 0,0 0 16,-1 0-16,1 21 0,0 0 0,-1 1 16,1-1-16,0 21 0,-1 0 15,1 1-15,21 20 0,-21-20 0,20 20 16,1-21-16,0 22 0,0-1 16,21-20-16,0-1 0,0 0 15,0 1-15,0-1 0,0 0 0,21 1 16,0-1-16,0-21 0,1 22 15,-1-22-15,21 0 0,-21 0 0,22 0 16,-1 0-16,0 1 0,1-22 16,20 0-16,-21 0 0,22 0 0,-22 0 15,1 0-15,20 0 0,-21-22 16,1 1-16,-1 0 0,22 0 0,-22 0 16,0 0-16,1-22 0,-1 1 0,0 21 15,1-22-15,-1 1 0,-21-21 16,0 20-16,22-20 0,-43-1 15,0-20-15,0 20 0,0 1 16,0-1-16,-22 1 0,-20-1 0,0 22 16,-1-1-16,1 1 0,0 0 15,-22 21-15,22-1 0,0 1 0,-22 21 16,22 0-16,-1 0 0,1 0 16,0 0-16,-1 21 0,1 1 0,0-1 15,-1 0-15,1 0 0,0 0 0,21 0 16,-22 1-16</inkml:trace>
  <inkml:trace contextRef="#ctx0" brushRef="#br0" timeOffset="28819.75">3048 6371 0,'21'-21'0,"85"-42"31,-106 41-31,-21 44 32,0-1-32,-1 21 15,-20 0-15,0 1 0,-1 20 16,-20 1-16,-1 20 0,-20 1 15,-22 0-15,0-1 0,0 43 0,-21-21 16,21 21-16,1 0 0,-22-21 16,21 21-16,0 0 0,-21-21 15,42 21-15,-21-21 0,22 0 0,-1-22 16,22 1-16,-1 0 0,1-22 16,20 1-16,1-22 0,21 21 0,0-41 15,-1 20-15,44-42 16,-1-21-16,0 0 15,42-22-15,-20 1 0,20 0 16</inkml:trace>
  <inkml:trace contextRef="#ctx0" brushRef="#br0" timeOffset="29351.67">4170 6329 0,'0'0'16,"21"-21"-16,0 0 0,-21 42 31,0 0-31,0 21 0,0 1 15,0 20-15,0-21 0,0 22 16,0 21-16,0-22 0,0 22 0,0-1 16,0 1-16,0 0 0,0 21 15,0-22-15,0 22 0,-21-21 0,21-1 16,-21 22-16,21-21 0,-21 0 0,21 20 16,-22-20-16,22 0 0,-21-1 15,0 1-15,21-21 0,-21 20 0,0-20 16,21-22-16,0 22 0,-21-22 0,21 0 15,0 1-15,0-22 0,0 0 16,0-42 0,21 0-16,-21-1 0,21 1 15,0-21-15</inkml:trace>
  <inkml:trace contextRef="#ctx0" brushRef="#br0" timeOffset="29824.11">5482 6202 0,'0'0'0,"0"-21"0,0 0 31,21 21-31,0 0 0,1 0 16,-1 0-16,0 0 0,0 0 16,21 0-16,-20 0 0,20 21 0,0 0 15,1 0-15,-1 0 0,0 22 16,1-1-16,20 21 0,-21 1 15,22-1-15,-22 22 0,22-21 0,-1 20 0,1-20 16,-1 20-16,1 1 16,-1 0-16,1-1 0,20 1 0,-20-21 15,-1 20-15,1-20 0,-1 20 0,1-20 16,-1-22-16,1 22 0,-22-22 16,1 0-16,-1 1 0,0-1 0,1 0 15,-1 1-15,0-22 0,-21 0 0,22 0 16,-22 0-16,0 1 0,21-22 15,-20 0-15,-1 0 0,0 0 16</inkml:trace>
  <inkml:trace contextRef="#ctx0" brushRef="#br0" timeOffset="37355.94">677 9165 0,'0'0'0,"0"-21"0,-21 0 0,21 0 16,0 0-16,0-1 0,-21 1 0,0 0 15,21 0-15,-21 0 0,21 0 16,0-1-16,0 1 0,-22 21 16,22-21-16,0 42 31,0 0-31,0 1 0,0 20 15,0 0-15,0 22 0,0-22 16,0 22-16,0-1 0,0 1 0,0-1 16,0 1-16,0 20 0,0-20 15,0 20-15,-21-20 0,21 21 16,0-22-16,-21 1 0,21-22 0,-21 21 16,21-20-16,0-1 0,0-21 15,0 22-15,0-22 0,0 0 0,0 0 16,21-21-1,-21-21 1,0 0-16,0 0 16,0-22-16,0 22 0,0 0 15,0-21-15</inkml:trace>
  <inkml:trace contextRef="#ctx0" brushRef="#br0" timeOffset="38256.3">487 9123 0,'0'-21'0,"0"42"0,-21-42 0,21 0 16,-22 21 0,44 0-1,-1 0 1,0 0-16,21 0 15,-21 0-15,22 0 0,20 0 0,-20 0 16,20-22-16,1 22 0,-1-21 16,1 21-16,20 0 0,22-21 0,-21 21 15,21 0-15,-22 0 0,22 0 16,0 0-16,-21 0 0,-1 0 0,22 0 16,-21 0-16,-1 0 0,1 0 15,0 0-15,-22 0 0,22 0 0,-22 0 16,1 0-16,-1 0 0,-20 0 15,-1 0-15,0 0 0,1 0 16,-1 0-16,-21 0 0,0 0 16,1 0-16,-1 0 0,0 0 0,0 0 15,-21 21 17,0 0-32,0 1 15,0-1-15,0 0 0,0 0 0,0 0 16,0 22-16,0-22 0,0 21 15,0 0-15,0 1 0,0-1 0,0 0 16,0 1-16,0 20 0,0-20 0,0 20 16,0 1-16,0-22 15,0 21-15,0-20 0,0 20 0,-21-20 16,21-1-16,0 21 0,-21-20 16,21-1-16,0 0 0,0 1 0,0-1 15,-21 0-15,21 1 0,-22-1 0,22 0 16,-21 1-16,21-22 0,0 0 15,0 21-15,-21-20 0,21-1 0,-21-21 16,21 21-16,0 0 0,-21 0 16,0-21-16,-1 0 0,1 0 15,0 21-15,0-21 0,0 0 16,-22 0-16,1 0 0,-21 0 0,-1 0 16,-21 22-16,22-22 0,-43 0 0,21 21 15,-42-21-15,0 21 16,-21 0-16,-21-21 0,21 21 0,-22 0 15,1 1-15,0-1 0,21-21 16,-1 21-16,-20 0 0,21 0 0,21-21 16,0 21-16,127 1 15,0-44 48,0 1-63,0 0 31,0 0-31,0 0 16,0 0-16,0-1 15,0 1 1,0 0-16,0 0 0,0 0 0,0 0 16</inkml:trace>
  <inkml:trace contextRef="#ctx0" brushRef="#br0" timeOffset="38908.19">529 9335 0,'21'42'15,"-21"-21"1,0 21-16,0 1 0,0-1 0,0 0 15,0 1-15,0 20 0,-21-20 16,0 20-16,21-21 0,0 1 0,-21-1 16,21 0-16,-21-20 0,21 20 15,0-21-15,0 0 0,0 0 16,0-42 15,0 0-31,0 0 0,21 0 16,-21 0-16,0-22 0,21 1 15,-21 0-15,0-1 0,0 1 0,0 0 16,0-1-16,0-20 16,21 20-16,-21 1 0,21 0 0,-21-1 15,21 22-15,1 0 0,-22-21 16,21 42-16,0-21 0,0 21 16,0 0-16,0 21 0,1 0 15,-1 0-15,-21 21 0,21 1 16,0-1-16,-21 0 0,21 22 0,-21-22 15,0 1-15,0-1 0,21 0 16,-21 1-16,22-22 0,-22 21 0,0-21 16,0 0-16,0 1 0,0-1 15,-22-21 17,1 0-17,0-21-15,0 21 0</inkml:trace>
  <inkml:trace contextRef="#ctx0" brushRef="#br0" timeOffset="39084.07">212 9885 0,'21'0'32,"0"0"-32,21 0 15,1 0-15,-22 0 0,21-21 0,0 21 16,22-21-16,-22 21 0,1-22 15,-1 1-15,0 21 0,1-21 16,-1 0-16,-21 21 0,21-21 0,-20 21 16</inkml:trace>
  <inkml:trace contextRef="#ctx0" brushRef="#br0" timeOffset="39472.15">889 9673 0,'0'0'0,"0"-21"0,-21 0 15,21 0 1,0 0-16,0-1 16,21 22-1,0 0-15,0 0 0,0 0 16,1 0-16,20 22 0,-21-22 16,0 21-16,0 0 0,22 21 0,-22-21 15,0 1-15,-21 20 0,0-21 16,0 0-16,0 22 0,0-22 0,0 0 15,0 0-15,0 0 0,-21-21 16,21 21-16,-21-21 0,21 22 16,-21-22-16,21-22 15,0 1 1,0 0-16,0 0 0,0 0 16,0 0-16,0-1 0,0 1 15,0-21-15,0 21 0,0 0 0,0-1 16,21 1-16,0 0 0,0 0 15,0 21-15,0-21 0,22 21 16,-22-21-16,0 21 0,0 0 0,0 0 16</inkml:trace>
  <inkml:trace contextRef="#ctx0" brushRef="#br0" timeOffset="39851.93">1333 9652 0,'0'-42'16,"0"21"-16,22 21 16,-1-22-16,0 22 0,-21-21 0,21 21 15,0 0-15,0 0 0,1-21 16,-1 21-16,0 0 0,0 0 0,0 0 16,0 21-16,1 0 0,-22 1 15,21-1-15,-21 0 0,0 0 0,0 0 16,0 22-16,0-22 0,0 0 15,0 0-15,0 0 0,0 0 16,-21 1-16,21-1 0,-22 0 16,22-42 15,0 0-15,0-1-16,0 1 0,0 0 15,0 0-15,0 0 0,22 0 0,-22-1 16,21-20-16,0 21 0,-21 0 15,21 21-15,-21-21 0,21 21 0,0 0 16,1-22-16,-1 22 16,0 0-16,0 0 15</inkml:trace>
  <inkml:trace contextRef="#ctx0" brushRef="#br0" timeOffset="41025.58">2159 9567 0,'0'0'0,"0"-105"32,-21 105-32,0-22 15,-1 22-15,1 0 0,0 0 16,0 0-16,0 22 0,0-1 15,-1 0-15,1 0 0,0 0 0,0 22 16,21-22-16,-21 21 0,0-21 16,21 22-16,0-22 0,0 0 0,0 21 15,0-21-15,0 1 0,0-1 16,0 0-16,21-21 16,0 0-16,0 0 15,0 0-15,0 0 0,-21-21 0,22 0 16,-1-1-16,0 22 0,0-42 0,-21 21 15,21 0-15,0 0 16,-21-22-16,0 22 0,22-21 0,-22 21 16,21-22-16,-21 22 0,0 0 15,0 0-15,0 0 0,0 42 32,0 0-17,0 0-15,0 0 0,0 0 16,0 22-16,0-22 0,0 0 15,0 21-15,0-20 0,0-1 0,0 0 16,0 0-16,0 0 0,0 0 16,21-21-16,0 22 15,0-22-15,0 0 0,22 0 0,-22 0 16,21-22-16,1 1 0,-22 21 16,21-21-16,0-21 0,1 21 0,-1-1 15,-21-20-15,22 21 0,-22 0 16,0 0-16,0-22 0,0 22 0,-21 0 15,0 0-15,-21 21 47,21 21-47,-21 0 0,0-21 0,21 21 16,0 0-16,0 1 0,-21-1 16,21 21-16,0-21 0,0 0 0,0 1 15,0-1-15,0 0 16,21-21-16,0 21 15,0-21-15,0 0 0,22 0 0,-22 0 16,21 0-16,-21-21 0,22 21 16,-22-21-16,21 0 0,-21-1 0,0 1 15,1 0-15,-1 0 0,0 0 16,0 0-16,-21-1 0,0 1 0,0 0 16,0 0-16,0 0 15,0 0-15,-21 21 31,21 21 1,0 0-32,0 21 0,0-21 15,0 1-15,0 20 0,0 0 0,0 1 16,0-1-16,0 0 0,0 22 0,0-22 16,0 22-16,0-22 0,0 21 15,0-20-15,21 20 0,-21 1 0,21-1 16,-21 22-16,21-22 0,-21 1 15,0-1-15,0 1 0,0-1 0,22-20 16,-22 20-16,0-20 0,0-1 16,0-21-16,0 21 0,-22-20 15,1-1-15,0 0 0,0-21 0,0 0 16,0 0-16,-1 0 0,1 0 16,0 0-16,0-21 0,0-22 15,21 22-15,-21-21 0,21 0 0,-22-22 16,22 1-16,0-1 0,0-21 15,0 1-15,0 20 0,0-20 0,0-1 16,22 0-16,-22 22 0,21-22 0,0 22 16,0-1-16,0 1 0,0-1 15,1 22-15,-1-1 0,0 22 0,0-21 16,0 21-16,0 0 0,22-1 16,-22 22-16</inkml:trace>
  <inkml:trace contextRef="#ctx0" brushRef="#br0" timeOffset="41791.56">1143 10054 0,'0'0'0,"0"-21"0,0 0 31,0 42-15,0 0-16,0 0 0,-21 22 15,0-22-15,21 21 0,-22 1 16,1-1-16,21 21 0,-21-20 0,0 20 16,0-20-16,0 20 0,-1-21 15,1 1-15,0-1 0,0-21 16,0 0-16,21 1 0,-21-1 16,-1-21-16,22-21 15,0-1 1,0 1-16,0 0 0,0 0 0,0-21 15,0-1-15,0 1 0,0 0 16,0-1-16,0 22 0,0-21 0,22 21 16,-22-1-16,21 1 0,0 21 15,0 21 1,0 1-16,-21-1 0,21 21 16,-21-21-16,22 0 0,-22 22 0,21-22 15,0 0-15,-21 0 16,21 0-16,0 1 0,0-22 0,1 0 15,-1 21-15,0-21 0,0 0 16,0 0-16,0-21 0,22 21 0,-1-22 16,-21 1-16,22 0 0,-22-21 15,21 21-15,-21-22 0,22 1 0,-22 21 16,0 0-16,0-22 0,-21 22 16,0 0-16,0 0 0,0 42 31,-21 0-31,21 21 15,-21-20-15,21-1 0,-21 21 16,21-21-16,0 22 0,0-22 16,0 0-16,0 0 0,0 0 15,0 0-15,0 1 0,21-22 32,0-22-32,-21 1 15,21 0-15,-21 0 0,0-21 16,21 20-16</inkml:trace>
  <inkml:trace contextRef="#ctx0" brushRef="#br0" timeOffset="41948.44">1566 10118 0,'0'0'0,"-21"0"32,0 0-32,21 21 46,21-21-30,0 0-16</inkml:trace>
  <inkml:trace contextRef="#ctx0" brushRef="#br0" timeOffset="42304.24">2032 10202 0,'0'0'0,"-21"0"15,0 0-15,-1 0 16,1 0-16,0 0 0,0 0 0,0 22 16,-22-1-16,22-21 0,0 21 15,0 0-15,21 0 0,0 0 0,0 1 16,0-1-16,0 0 16,21 0-16,0-21 0,0 21 0,1-21 15,20 0-15,-21 21 0,0 1 16,22-22-16,-22 21 0,0-21 0,0 21 15,-21 0-15,0 0 16,0 0-16,-21-21 0,0 22 16,0-1-16,-22 0 0,22 0 0,-21-21 15,-1 21-15,22 0 0,-21-21 16,21 0-16,-22 0 0,22 0 0,0 0 16,0 0-16,21-21 15,0 0 1,21 0-16,0 0 0,0-22 15</inkml:trace>
  <inkml:trace contextRef="#ctx0" brushRef="#br0" timeOffset="42567.42">2413 10033 0,'0'0'0,"21"0"0,-21 21 31,-21 0-15,0 1-16,21-1 0,-21 0 16,-1 0-16,1 21 0,21-20 0,-21 20 15,0-21-15,21 21 0,-21-20 0,0 20 16,21 0-16,0-21 0,0 22 16,0-22-16,0 0 0,0 0 0,0 0 31,21-21-16,-21-21-15,0 0 16</inkml:trace>
  <inkml:trace contextRef="#ctx0" brushRef="#br0" timeOffset="42724.33">2074 10456 0,'0'0'16,"0"-21"-16,0 0 15,21 0-15,1 21 16,-1-21-16,21 21 0,0-21 0,1-1 15,-1 22-15,0-21 16,22 0-16,-1 21 0,1-21 0,-1 0 16,1 0-16,-1-1 0,1 1 15</inkml:trace>
  <inkml:trace contextRef="#ctx0" brushRef="#br0" timeOffset="43240.08">3408 8996 0,'0'0'0,"42"21"31,-42 21-31,0 1 0,21-1 0,-21 0 16,0 22-16,0-1 0,0 1 15,0 21-15,0-22 0,0 22 0,0-1 16,0 1-16,0 0 0,0-1 16,0-20-16,-21 21 0,0-22 0,0 22 15,21-22-15,0 1 0,-21-1 16,21-20-16,-22 20 0,22-42 0,0 22 15,0-22-15,0 0 0,22-21 32,-1-21-32,-21-22 0,21 22 15,-21-21-15,21 0 0,0-22 0,-21 22 16</inkml:trace>
  <inkml:trace contextRef="#ctx0" brushRef="#br0" timeOffset="43959.35">3408 9123 0,'-21'-21'0,"42"42"0,-42-63 15,21 20-15,0 1 0,0 0 16,21 21-16,21-21 16,-21 21-16,43 0 0,-22 0 0,22-21 15,-1 21-15,22 0 0,-22 0 16,22-21-16,0-1 0,20 22 0,1 0 15,0-21-15,21 21 0,-21 0 16,21-21-16,0 21 0,0 0 0,0-21 16,0 21-16,0 0 0,21-21 15,-21 0-15,0 21 0,-21 0 0,0 0 16,0 0-16,-22-22 0,1 22 0,-22 0 16,22 0-16,-21 0 0,-22 0 15,0 0-15,1 0 0,-22 0 16,0 0-16,0 0 0,0 22 15,-21-1-15,0 0 16,0 0-16,0 0 0,0 0 16,0 1-16,0 20 0,0-21 15,0 21-15,0-20 0,21 20 0,-21 0 16,0 1-16,22-22 0,-22 21 0,0 0 16,0 1-16,0-1 0,0 0 15,0 22-15,21-22 0,-21 1 0,21 20 16,0-21-16,-21 22 0,21-22 15,0 1-15,1-1 0,-22 0 0,21 22 16,0-43-16,0 21 0,-21 1 16,0-1-16,0-21 0,0 21 0,0 1 15,0-22-15,0 21 0,-42-21 16,21 22-16,-22-22 0,-20 21 0,-1-21 16,1 1-16,-1 20 0,1-21 0,-22-21 15,22 21-15,-22 0 0,0-21 16,1 0-16,-22 22 0,0-22 0,0 0 15,0 0-15,-21 0 0,0 0 0,0 0 16,-21 0-16,0 0 0,0 0 16,0 0-16,21 0 0,-22 0 0,44 0 15,-22 21-15,21-21 0,21 0 16,-21 0-16,22 0 0,-1 0 16,21 0-16,1 0 0,-1 0 0,22-21 15,0 21-15,21-22 0,-1 22 16,1-21-16,21 0 0,0 0 15,0 0-15,0 0 0,21-1 0,1 1 16,-1 0-16,0 0 0,0-21 16</inkml:trace>
  <inkml:trace contextRef="#ctx0" brushRef="#br0" timeOffset="44232.21">3831 9292 0,'-21'-21'16,"42"42"-16,-42 0 15,21 1 1,21-1-16,0 21 0,0 0 16,1 22-16,-22-22 0,21 22 0,0-22 15,-21 22-15,0-22 0,0 0 16,0 1-16,21-1 0,-21-21 0,0 0 15,0 0-15,21 1 0,-21-1 0,21-21 32,1-21-17,-22-1-15</inkml:trace>
  <inkml:trace contextRef="#ctx0" brushRef="#br0" timeOffset="44448.09">4254 9271 0,'0'0'0,"-42"64"32,21-43-32,0 0 15,0 21-15,-1 1 0,1-1 0,0 0 16,0 1-16,0-1 0,0 0 16,-1 1-16,1-1 0,21 0 0,0-21 15,-21 1-15,21-1 0,0 0 16,0 0-16,21-21 15,0 0-15,1 0 16,-1-21-16</inkml:trace>
  <inkml:trace contextRef="#ctx0" brushRef="#br0" timeOffset="44787.37">4212 9800 0,'21'0'31,"0"0"-31,1 0 16,-1 0-16,0 0 0,0-21 16,21 21-16,-20-21 0,20 0 0,-21 21 15,0-21-15,22-1 0,-22 1 0,-21 0 16,0 0-16,0 0 16,0 0-16,-21 21 15,-22 0-15,22 0 0,0 0 16,-21 21-16,20 0 0,1 0 0,-21 0 15,21 22-15,0-22 0,-1 21 16,22-21-16,0 22 0,0-22 16,0 21-16,0-21 0,0 0 0,0 1 15,0-1-15,22 0 16,-1-21-16,0 0 0,21 0 0,-21 0 16,22 0-16,-1 0 0,0 0 0,-20 0 15,20-21-15,0 0 0,1-1 16</inkml:trace>
  <inkml:trace contextRef="#ctx0" brushRef="#br0" timeOffset="45024.12">5080 9546 0,'0'0'0,"-21"0"16,21 21-16,-21 1 15,-1-22-15,1 42 0,0-21 16,0 0-16,0 22 0,0-22 0,-22 21 15,43-21-15,-21 22 0,0-22 16,21 21-16,0-21 0,0 22 0,0-22 16,0 0-16,0 0 0,21 0 15,0 0-15,0-21 0,1 0 16,-1 0-16,21 0 0,-21 0 0,22-21 16,-22 0-16,21 0 0,0 0 15,1 0-15</inkml:trace>
  <inkml:trace contextRef="#ctx0" brushRef="#br0" timeOffset="45275.98">5630 9250 0,'0'0'0,"0"-21"0,0 0 0,0-1 0,0 1 16,-21 21-16,0 0 0,0 0 16,0 21-16,-1 1 15,1-1-15,21 21 0,-21 0 16,0-20-16,0 20 0,21 21 0,-21-20 15,-1-1-15,22 22 0,-21-22 0,21 21 16,-21-20-16,21-1 0,-21 0 16,21-20-16,0 20 0,0-21 15,0 0-15,0 0 0,0 1 0,0-1 16,21-21-16,0 0 16,0 0-16,22 0 0,-22-21 0,0-1 15,21 1-15</inkml:trace>
  <inkml:trace contextRef="#ctx0" brushRef="#br0" timeOffset="45636.3">5842 9610 0,'0'0'0,"0"21"31,-21 0-31,0-21 0,-1 21 0,1 0 16,21 1-16,-21-1 0,0 21 15,0-21-15,21 0 0,-21 1 0,21-1 16,0 0-16,0 0 0,0 0 0,0 0 15,21 1-15,0-22 16,0 0-16,0 0 0,22 0 0,-22 0 16,21 0-16,0 0 0,-20 0 0,20-22 15,-21 1-15,0 0 0,0 0 16,1 0-16,-1 0 0,-21-1 0,0-20 16,0 21-16,0 0 0,0 0 15,-21-22-15,-1 43 0,1-21 16,0 0-16,-21 21 0,21 0 0,-22 0 15,22 0-15,-21 0 0,21 0 16,-1 21-16,1-21 0,-21 21 0,42 0 16,-21 1-16,21-1 0,0 0 15,21-21 1,0 0-16,21 0 0,-20 0 0,20 0 16,0 0-16</inkml:trace>
  <inkml:trace contextRef="#ctx0" brushRef="#br0" timeOffset="45984.1">6244 9610 0,'0'-21'0,"0"42"0,-21-42 0,21-1 0,0 1 16,0 0-16,0 0 16,21 21-1,0 0-15,0 0 0,1 21 16,-1 0-16,0 0 0,0 1 15,0-1-15,-21 21 0,0-21 0,0 22 16,0-22-16,0 0 0,0 21 0,0-21 16,0 1-16,0-1 0,0 0 15,0 0-15,0 0 0,-21-21 16,21-21 15,0 0-31,0 0 0,0 0 16,0-1-16,0 1 0,0-21 0,0 0 15,21 20-15,-21-20 0,21 0 16,1 21-16,-22-22 0,21 22 0,0 0 16,0-21-16,-21 20 0,0 1 0,21 21 15,-21-21-15</inkml:trace>
  <inkml:trace contextRef="#ctx0" brushRef="#br0" timeOffset="46199.98">5122 9356 0,'0'0'15,"-21"0"-15,0 0 0,0 0 0,42 0 32,0 0-32,0 0 0,22-21 15,-22 21-15,21 0 0,0-22 16,22 22-16,-1 0 0,-20-21 0,20 0 15,1 21-15,-22-21 0,22 21 16,-22-21-16</inkml:trace>
  <inkml:trace contextRef="#ctx0" brushRef="#br0" timeOffset="46776.15">7366 8467 0,'0'0'0,"21"-21"0,0 21 32,0 21-17,-21 21-15,0-21 0,0 22 16,22 20-16,-22 1 0,21-1 0,-21 1 16,0 20-16,0-20 0,0 20 15,0-20-15,0 21 0,0-22 0,0 1 16,0-1-16,0 1 0,0-1 0,0-21 15,0 22-15,0-22 0,0-21 16,0 22-16,0-22 0,0 0 16,0 0-16,0 0 0,0-42 31,0 0-31,0-21 0,0 21 16,0-22-16,0 1 0,0 0 0,21-1 15</inkml:trace>
  <inkml:trace contextRef="#ctx0" brushRef="#br0" timeOffset="47652.18">7493 8382 0,'0'0'0,"0"-21"0,0-21 0,0 20 16,0 1-16,0 0 15,21 21 1,0 0-16,0 0 15,1 0-15,-1 0 0,21 0 0,0 0 16,1 21-16,-1-21 0,22 0 16,-1 21-16,1-21 0,20 0 0,-20 0 15,20 0-15,1 22 0,0-22 0,21 0 16,-1 0-16,22 0 0,0 0 16,0 0-16,0 0 0,0 0 15,22 0-15,-1 0 0,0 0 16,21 0-16,-21 0 0,1 0 0,-1-22 15,0 22-15,0 0 0,0-21 0,0 21 16,-21 0-16,0 0 0,-21-21 16,0 21-16,0-21 0,-21 21 0,-22 0 15,22-21-15,-22 21 0,1 0 16,-1 0-16,-20-21 0,-1 21 0,0 0 16,1 0-16,-22-22 0,0 22 0,0 0 15,-21 22 32,0-1-47,0 0 0,0 0 16,0 0-16,0 0 0,0 22 0,-21-22 15,21 21-15,0 1 0,0-22 16,0 21-16,-21 0 0,21 1 0,0-1 16,0 22-16,0-22 0,0 21 15,0 1-15,0-22 0,0 22 0,0-1 16,0-20-16,0 20 0,0-21 0,0 1 15,21-1-15,-21 22 0,21-43 16,-21 21-16,21 0 0,-21 1 16,0-1-16,0 0 0,0-20 0,0 20 0,0-21 15,0 0-15,0 0 16,-21 22-16,0-43 0,0 21 0,0 0 16,-1 0-16,1 0 0,0-21 0,-21 22 15,21-22-15,-22 0 0,22 21 16,-21-21-16,-1 0 0,1 0 0,0 21 15,-1-21-15,-20 0 0,-1 0 0,-20 0 16,-22 0-16,0 0 0,0 0 16,-21 0-16,-21 0 0,0-21 0,0 21 15,-191-21-15,170 21 16,-1 0-16,-20 0 0,21-22 0,-1 22 16,1 0-16,0 0 0,42 0 0,0 0 15,0 0-15,21 0 0,21 0 16,0 0-16,1 0 0,-1 0 15,22 0-15,-1 0 0,1 0 0,20 0 16,-20 0-16,20 0 0,1 0 0,0 0 16,21 0-16,-1 0 0,1 0 15,0 0-15,0 0 0,21-21 16,0 0 0,0 0-16,21 0 0,0-22 15,0 22-15</inkml:trace>
  <inkml:trace contextRef="#ctx0" brushRef="#br0" timeOffset="48335.79">8276 8594 0,'0'0'0,"-42"-43"31,42 65-31,-21-1 0,21 21 16,0 0-16,-22 1 0,22-1 16,0 22-16,0-1 0,-21 1 15,0-1-15,21 1 0,-21-22 0,0 21 16,0 1-16,-1-22 0,1 1 16,-21-1-16,21 0 0,0 1 0,-1-22 15,1 21-15,21-21 0,-21-21 16,21 21-16,-21-21 0,21-21 15,0 0-15,0 0 16,0 0-16,0 0 0,0-1 16,0-20-16,0 21 0,0-21 0,0-1 15,0 1-15,0 0 0,21 20 16,0-20-16,0 21 0,-21 0 16,0 0-16,22-1 0,-22 1 0,21 21 0,0 0 31,0 21-31,0 1 0,-21-1 0,0 0 15,21 0-15,1 0 0,-22 22 0,21-22 16,-21 0-16,21 0 0,0 21 16,-21-20-16,21-1 0,0-21 0,1 21 15,-1 0-15,0-21 0,0 0 0,0 0 16,0 0-16,1 0 0,20 0 16,-21 0-16,0-21 0,0 21 0,22-21 15,-22 0-15,0-1 0,0 22 16,-21-21-16,0 0 0,21 0 0,-21 0 15,0 0-15,0-1 0,-21 22 32,0 22-17,0-1-15,21 0 0,-21 0 0,21 0 16,0 0-16,0 1 0,0-1 16,0 0-16,0 0 0,0 0 15,21-21 16,0 0-31,0 0 0,-21-21 16,21 21-16,1-21 0,-22 0 0,21 0 16</inkml:trace>
  <inkml:trace contextRef="#ctx0" brushRef="#br0" timeOffset="48483.71">8636 9017 0,'-21'-42'0,"42"84"0,-42-105 0,0 63 15,-1-22-15,1 1 0,0 21 16,0 0-16,0 0 15,21 21-15,0 1 0,0-1 16,0 0-16,21-21 16,0 21-16,0 0 0,0-21 0,1 0 15,20 0-15,-21 0 0</inkml:trace>
  <inkml:trace contextRef="#ctx0" brushRef="#br0" timeOffset="48928.45">9080 9123 0,'-21'21'0,"42"-42"0,-63 42 0,21 0 16,21 0-16,-21 1 0,0-1 0,-1 0 15,22 21-15,-21-21 16,0 1-16,21-1 0,-21 0 0,21 0 16,0 0-16,-21 0 0,21 1 0,-21-1 15,-1 0-15,22 0 16,-21-21 15,21-21-31,0 0 0,0 0 16,0-1-16,0 1 0,0 0 0,0 0 15,0-21-15,21 20 0,1-20 0,-22 0 16,21-1-16,0 1 0,21 0 16,1 21-16,-22-22 0,21 22 0,0 0 15,1 0-15,-1 21 0,0 0 16,1 0-16,-22 0 0,21 21 0,-21 0 15,1 0-15,-1 22 0,0-22 0,-21 21 16,0-21-16,0 22 0,0-22 16,0 0-16,0 0 0,-21 21 0,0-20 15,-1-1-15,1 0 0,0 0 16,0-21 0,21 21-16,0-42 15,21 0 1,0 0-16,0 0 15</inkml:trace>
  <inkml:trace contextRef="#ctx0" brushRef="#br0" timeOffset="49704.01">9652 8678 0,'0'0'0,"0"-21"0,0 42 31,0 1-15,0 20-16,-21 0 0,21 1 0,0-1 15,0 0-15,0 1 0,-21-1 16,21 0-16,-22 1 0,22-1 0,0 0 16,0-21-16,-21 22 0,21-22 0,0 0 15,-21 0-15,21 0 0,0 1 16,0-1-16,0-42 31,0-1-31,0 1 16,0 0-16,0 0 0,21 0 0,0 0 15,-21-22-15,22 22 0,-1 0 16,0-21-16,0 20 0,0 1 16,0 0-16,1 21 0,-1-21 0,0 21 15,21 0-15,-21 0 0,1 0 16,-1 0-16,-21 21 16,0 0-16,-21 0 15,-1-21-15,1 22 0,-21-22 16,21 21-16,0-21 0,-22 21 0,22-21 15,0 21-15,0-21 0,0 21 16,-1-21-16,1 21 0,0 1 16,0-22-16,21 21 0,-21-21 0,21 21 15,0 0-15,0 0 0,0 0 16,0 1-16,21-22 16,0 21-16,0-21 0,0 0 0,1 0 15,-1 21-15,0-21 0,0 0 16,21 0-16,-20 0 0,20 0 0,0 0 15,1 0-15,-1-21 0,0 0 0,1 21 16,-1-22-16,0 1 0,1 21 16,-22-21-16,21 0 0,-21 0 0,0 0 15,1-1-15,-22 1 0,0 0 0,0 0 16,0 0-16,0 0 16,0-1-16,0 1 0,-22 0 15,1 21-15,0 0 16,0 21-16,0-21 0,0 21 15,21 1-15,-22-1 0,22 0 0,-21 21 16,21-21-16,0 1 0,0-1 0,0 0 16,0 0-16,0 0 0,0 0 15,0 1-15,21-1 0,1-21 0,-22 21 16,21-21-16,21 0 0,-21 0 0,0 0 16,22 0-16,-22 0 0,21 0 15,1 0-15,-1 0 0,0 0 0,1-21 16,-22 21-16,21-21 0,0-1 15,1 1-15,-1 21 0,0-21 0,-20 0 16,20 0-16,-21 0 0</inkml:trace>
  <inkml:trace contextRef="#ctx0" brushRef="#br0" timeOffset="50159.95">10858 9144 0,'22'-21'0,"-22"-21"15,-22 105-15,44-148 0,-22 64 0,0 0 16,0 0-16,0 0 0,-22 21 0,1 0 16,0 0-16,0 0 0,0 0 15,-22 0-15,22 21 0,0-21 0,0 21 16,0 0-16,0 0 0,-1 1 0,1-1 15,0 0-15,0 21 0,0-21 16,21 1-16,0-1 0,0 0 0,0 0 16,0 0-16,0 0 0,0 1 15,0-1-15,0 0 16,21-21-16,0 0 16,0 0-16,0 0 0,1 0 0,-1 0 15,21 0-15,-21 0 0,0-21 16,1 0-16,-1-1 0,0 1 0,0 0 15,0-21-15,0 21 0,1-22 16,-1-20-16,0 20 0,0 1 0,0-21 16,-21-1-16,0 22 0,0-22 0,0 22 15,0 21-15,0-22 0,0 22 16,0 0-16,0 0 0,-21 21 16,0 21-1,0 0-15,0 22 0,21-22 16,0 21-16,-22 0 0,22 22 15,-21-22-15,21 1 0,0-1 0,0 21 16,0-20-16,0-1 0,0-21 16,0 22-16,0-1 0,21-21 0,1 0 15,-1 0-15,0 1 0,0-1 0,0-21 16,0 0-16,1 21 0,20-21 16,-21 0-16,0 0 0,0 0 0,1-21 15,-1 21-15,0-21 0,0-1 0</inkml:trace>
  <inkml:trace contextRef="#ctx0" brushRef="#br0" timeOffset="50748.13">11451 8742 0,'0'0'0,"0"21"31,-21 0-31,21 22 0,-21-22 16,21 21-16,0 0 0,0 1 0,-21-1 15,21-21-15,-22 22 0,22-1 16,-21 0-16,21-21 0,-21 22 0,21-22 16,0 0-16,-21 0 0,21 0 0,-21 1 15,21-1-15,-21-21 32,21-21-17,0-1-15,0 1 0,0 0 16,21 0-16,-21 0 0,0 0 15,21-1-15,-21 1 16,21 21-16,-21 21 31,21 1-31,0-1 16,-21 0-16,22-21 16,-1 0-16,0 21 15,0-21-15,0 0 0,0 0 16,1 0-16,-1 0 0,0 0 15,0-21-15,0 0 16,-21 0-16,21-1 0,-21 1 16,0 0-16,0 0 0,0 0 0,0 0 15,0-1-15,0 1 0,0 42 32,0 1-17,0-1-15,0 0 16,0 0-16,-21 0 0,21 0 0,-21 1 0,21-1 15,0 0-15,0 0 16,0-42 31</inkml:trace>
  <inkml:trace contextRef="#ctx0" brushRef="#br0" timeOffset="50904.05">11599 8869 0,'-21'0'0,"0"0"15,42 0 32</inkml:trace>
  <inkml:trace contextRef="#ctx0" brushRef="#br0" timeOffset="51227.86">11832 8869 0,'-42'21'32,"21"-21"-32,-1 0 0,1 21 15,21 0-15,-21 1 16,21-1-16,0 0 15,0 0-15,0 0 0,21 0 16,0 1-16,1-1 16,-1-21-16,0 21 0,-21 0 15,21-21-15,-21 21 0,21 0 0,-21 1 16,0-1 0,-21 0-16,0-21 15,-21 0-15,20 0 0,1 0 0,0 0 16,0 0-16,0 0 15,0 0-15,21-21 16,0 0 0,0-1-16,0 1 15,21 21-15</inkml:trace>
  <inkml:trace contextRef="#ctx0" brushRef="#br0" timeOffset="51473.72">12107 8700 0,'0'21'16,"-21"0"-1,21 0-15,0 0 0,-21 0 0,0 22 16,21-22-16,-21 21 0,21 1 16,0-1-16,0 0 0,-22-21 0,22 22 15,-21-22-15,21 21 0,0-21 0,0 1 16,0-1-16,0 0 0,0 0 15,0 0-15,21-21 0,1 0 16,-1 0-16,0 0 0,0 0 0,0 0 16,0-21-16</inkml:trace>
  <inkml:trace contextRef="#ctx0" brushRef="#br0" timeOffset="51644.62">11917 8975 0,'0'0'0,"-21"0"0,42 0 32,0 0-32,21 0 15,-21-21-15,22 21 0,-22 0 0,21 0 16,1-22-16,-1 22 0,0-21 16,1 0-16,-1 21 0,-21 0 0</inkml:trace>
  <inkml:trace contextRef="#ctx0" brushRef="#br0" timeOffset="52376.21">6900 7832 0,'0'0'0,"-21"0"0,0 0 0,21-21 16,21 21-1,21 0 1,-20 21-16,20 0 0,0 0 16,1 0-16,-1 0 0,0 1 0,1-1 15,-1 21-15,21-21 0,-20 0 16,-1 1-16,0-1 0,1 0 0,-22 0 15,0 0-15,0-21 0,0 21 0,-21 1 16,0-44 31,0 1-47</inkml:trace>
  <inkml:trace contextRef="#ctx0" brushRef="#br0" timeOffset="52584.08">7641 7578 0,'0'0'16,"0"-21"-16,-21 21 15,21 21 1,-21-21-16,21 42 0,0-21 16,0 0-16,-21 22 0,21-22 0,-22 21 15,1 1-15,0-1 0,0-21 16,21 21-16,-21 1 0,0-1 15,-1 0-15,1-20 0,21 20 0,-21-21 16,0 0-16,0 0 0,21 1 16</inkml:trace>
  <inkml:trace contextRef="#ctx0" brushRef="#br0" timeOffset="53180.74">3683 8403 0,'0'-21'0,"0"42"0,21-63 0,-21 63 31,0 21-31,21-20 16,0 20-16,1 0 0,-22 1 16,21-1-16,0 0 0,0 1 0,0-1 15,0 0-15,1 1 0,-22-22 16,21 21-16,0-21 0,0 0 0,-21 1 16,21-1-16,0-21 0,1 0 15,-1 0-15,0 0 16,-21-21-16,21 21 0,-21-43 15,21 22-15</inkml:trace>
  <inkml:trace contextRef="#ctx0" brushRef="#br0" timeOffset="53379.62">4445 8361 0,'0'0'0,"21"0"0,0 0 31,-21 21-31,0 0 0,-21 22 0,0-22 15,0 0-15,-22 21 0,22-21 0,0 22 16,-21-1-16,21-21 16,-1 22-16,1-22 0,-21 21 0,21-21 15,21 22-15,-21-22 0,-1 0 16,1 0-16,0-21 0,0 21 0,0 0 16</inkml:trace>
  <inkml:trace contextRef="#ctx0" brushRef="#br0" timeOffset="54060.23">529 8170 0,'21'-21'0,"-42"42"0,42-63 16,0 21-16,-21 0 16,22 21-16,-1 21 15,-21 0 1,21 0-16,-21 22 0,21 20 0,-21-21 15,21 22-15,-21-22 0,21 22 16,-21-22-16,0 22 0,22-22 0,-22 0 16,0 1-16,21-1 0,-21 0 15,0 1-15,0-22 0,0 0 16,0 0-16,21 0 0,-21 0 0,21-21 16,0 0-1,0 0-15,-21-21 16,22 0-16,-1 0 0,0 0 15,-21-22-15,42 22 0</inkml:trace>
  <inkml:trace contextRef="#ctx0" brushRef="#br0" timeOffset="54292.1">1524 8255 0,'0'0'0,"21"0"0,0 0 0,0 0 15,1 0-15,-1 21 0,-21 0 16,0 1-16,0-1 0,-21 0 15,-1 21-15,1-21 0,-21 22 0,0-22 16,-1 21-16,-20 1 16,20-1-16,-20 0 0,21 1 0,-22-1 15,22-21-15,-1 21 0,1 1 16,21-22-16,0 0 0,0 0 0,-1 0 16,22 1-1,22-44 1,-1 1-16</inkml:trace>
  <inkml:trace contextRef="#ctx0" brushRef="#br0" timeOffset="55135.93">11663 6096 0,'0'0'0,"21"-21"0,-21 0 0,-21 21 31,0 0-31,-22 0 0,22 21 16,-21 0-16,-1 0 0,1 22 16,-21-1-16,-1 21 0,1 22 0,-1 0 15,1-1-15,-22 1 0,0 0 0,22 21 16,-22-22-16,0 22 16,22 0-16,-1-21 0,1 20 0,-22 1 15,22-21-15,-1 0 0,-20-1 0,20 1 16,1 0-16,-1-22 0,1 22 15,20-22-15,1 1 0,0-22 0,-1 22 16,22-22-16,0-21 0,0 21 16,21-20-16,-21-22 0,21 21 0,21-42 31,0 21-31,0-22 0,0-20 16,22 21-16</inkml:trace>
  <inkml:trace contextRef="#ctx0" brushRef="#br0" timeOffset="55800.55">13779 5884 0,'-21'85'15,"21"-43"-15,0 1 16,0-1-16,21 22 0,1 20 0,-1 1 16,0 0-16,0 20 0,0-20 0,0 0 15,1 21-15,-1-22 0,0 22 0,0-21 16,0-1-16,0 1 0,1 0 15,20-22-15,-21 22 0,0-22 16,22 1-16,-22-22 0,0 1 16,0 20-16,0-42 0,0 22 0,1-1 15,-22-21-15,0 21 0,0-20 0,0-1 16,0 0-16,0-42 31,0 0-15,0-1-16,0 1 0,0 0 0</inkml:trace>
  <inkml:trace contextRef="#ctx0" brushRef="#br0" timeOffset="56867.95">9610 7789 0,'42'-42'15,"-21"42"1,0 21-16,-21 0 16,0 1-16,21 20 0,-21-21 0,22 21 15,-22 1-15,0-1 0,0 0 16,0 22-16,0-22 0,0 1 15,0-22-15,0 21 0,0 0 0,0-20 16,0-1-16,0 0 0,0 0 16,0 0-16,21-21 15,0 0 1,0 0-16,0 0 0,0-21 16,1 0-16,-1 0 0,21 0 15,-21-1-15,22 1 0,-1-21 0,0 21 16,1-22-16,-1 22 0,0-21 0,1 0 15,-1 20-15,0-20 0,1 21 16,-1 0-16,-21 21 0,0-21 0,0 21 16,-21-22-16,22 22 15,-1 0 1</inkml:trace>
  <inkml:trace contextRef="#ctx0" brushRef="#br0" timeOffset="57492.6">13123 8192 0,'0'0'0,"-21"-22"0,21 1 15,-21 21-15,21-21 16,-21 21-16,21 21 15,0 22-15,0-22 0,0 21 0,0 22 16,0-22-16,0 21 0,0 1 16,0 21-16,0-22 0,0 22 15,0-1-15,0 1 0,0 0 16,0-1-16,0 1 0,0 0 0,0-1 16,-21-20-16,-1 21 0,22-1 0,-21-20 15,21-1-15,-21 1 0,21-22 16,-21 0-16,21 1 0,-21-1 0,21-21 15,0 0-15,0-42 32,0-21-32,0 21 0,21-22 15,-21 1-15,21 0 0,-21-1 0,0-20 16</inkml:trace>
  <inkml:trace contextRef="#ctx0" brushRef="#br0" timeOffset="58555.5">13166 8234 0,'0'0'0,"0"-21"0,-22 21 0,1 0 16,21-21-16,-21 21 0,42 0 46,0 0-30,1 0-16,20 0 0,0 0 0,1 0 16,-1 0-16,0 0 0,22 0 15,-1-22-15,1 22 0,20-21 0,1 21 16,0-21-16,21 21 0,-1-21 16,1 21-16,0-21 0,21 21 0,0-21 15,-21-1-15,42 22 0,-21-21 16,21 21-16,0-21 0,-21 0 0,0 21 15,22-21-15,-22 21 0,21-21 16,0 21-16,-21 0 0,0 0 0,0-22 16,0 22-16,-21 0 0,21 0 15,-21 0-15,-1 0 0,1 0 16,0 0-16,-21 0 0,21 0 0,-22 0 16,1 0-16,-22 0 0,22-21 15,-43 21-15,1 0 0,-1 0 0,0 0 16,-20 0-16,-1 0 0,0 0 15,0 0 1,0 0 0,-21 21 15,0 1-31,0-1 16,0 0-16,0 0 0,0 0 15,0 22-15,0-22 16,0 21-16,0 0 0,0 1 0,0-1 15,-21 22-15,21-22 0,-21 21 0,21-20 16,0 20-16,0-20 0,0 20 16,0 1-16,0-1 0,0 1 0,0-1 15,0 1-15,21-1 0,-21-21 16,0 22-16,0-22 0,0 1 0,0 20 16,0-21-16,0 1 0,0-1 0,0 0 15,0 1-15,0-1 0,0 0 16,0-20-16,-21 20 0,0-21 0,21 21 15,-21-20-15,-1-1 0,1 0 0,21 0 16,-21 0-16,0-21 16,0 21-16,-22-21 0,22 0 0,-21 0 15,0 0-15,-1 0 0,1 0 0,0 0 16,-22 0-16,1 0 0,-1 0 16,-21 0-16,22 0 0,-22 0 0,22-21 15,-22 21-15,0 0 0,-20 0 0,-1 0 16,0-21-16,-21 21 0,0 0 15,0 0-15,0 0 0,0 0 0,-21 0 16,-22-21-16,22 21 0,0 0 16,0 0-16,0 0 0,0 0 15,-1 0-15,1 0 0,21 0 0,0 0 16,21 0-16,-21 0 0,43 0 0,-22 0 16,0 0-16,21 0 0,1 0 15,-22 0-15,21 0 0,22 21 0,-22-21 16,22 0-16,20 0 0,1 0 15,0 0-15,20 0 0,1 0 0,0 0 16,21-21 93</inkml:trace>
  <inkml:trace contextRef="#ctx0" brushRef="#br0" timeOffset="67395.97">13716 8784 0,'0'0'0,"-21"-21"0,21 0 16,0 0-16,-21-22 0,21 22 0,0 0 16,0 0-16,0 0 15,0 0-15,-22 21 0,22 21 32,0 21-32,0 0 15,-21 1-15,21-1 0,0 22 0,0-1 16,-21 1-16,0-1 0,0 1 15,21-22-15,-21 21 0,-1-20 0,1-1 16,0 0-16,21-20 0,0 20 0,-21-21 16,21 0-16,-21-21 15,21-21 1,21 0 0,0 0-16,-21 0 0,21-22 15</inkml:trace>
  <inkml:trace contextRef="#ctx0" brushRef="#br0" timeOffset="67739.78">13398 8636 0,'0'-21'16,"0"42"-16,0-63 0,0 21 0,0-1 0,0 1 16,0 0-16,0 0 0,0 0 15,22 0-15,-1-1 0,0 1 0,21 0 16,1 0-16,-1 0 0,0 21 15,1 0-15,20 0 0,1 0 16,-22 0-16,21 21 0,-20 0 0,-1 0 16,0 22-16,-20-22 0,-22 21 15,0 0-15,-43 1 0,1-1 0,0 0 16,-22 1-16,1-1 0,-1-21 16,1 22-16,-1-1 0,1-21 0,-1 0 15,22 22-15,-1-43 0,1 21 0,21 0 16,0-21-16,0 0 15,21 21-15,21-21 32,0 0-32,0 0 0,21 0 0,-20 0 15,-1 0-15,0 0 0,0 0 0,21 0 16</inkml:trace>
  <inkml:trace contextRef="#ctx0" brushRef="#br0" timeOffset="69000.39">13758 9208 0,'21'0'16,"1"0"0,-1 0-16,0-22 0,0 1 15,0 21-15,0-21 0,1 0 0,-1 0 16,0 0-16,-21-1 0,21-20 15,0 21-15,-21 0 0,0-22 0,0 22 16,0 0-16,0 0 0,0 0 16,0 0-16,0-1 0,-21 22 15,0 0-15,0 0 32,0 0-32,21 22 15,0-1 1,0 0-1,0 0 1,0 0 125,0 0-110,0 1 47,-22-1-78,1 0 16,21 0-16,0 0 15,0 0-15,0 1 0,0-1 16,0 0-16,0 0 16,0 0-16,0 0 15,0 1-15,21-22 16,1 0-16,-1 0 15,0 0-15,0 0 0,0 0 16,22 0-16,-22 0 0,0 0 0,0-22 16,0 22-16,0-21 0,1 21 15,20-21-15,-21 0 0,0 0 16,0 0-16,-21-1 0,22 1 16,-22 0-16,0-21 0,0 21 15,0-1-15,0 1 0,0 0 0,0 0 16,0 0-16,0 0 0,-22 21 31,1 0-15,0 21-16,21 0 0,0 0 15,-21-21-15,21 21 0,0 0 16,21 1 0,0-1-16,0 0 15,1 0-15,-1-21 16,0 21-16,-21 0 0,21 1 15,-21-1-15,21-21 16,-21 21-16,0 0 0,0 0 16,21-21-1,-21 21-15,22-21 16,-1 0-16,0 0 16,0 0-1,0-21-15,0 0 0,-21 0 16,22 0-16,-1 21 0,-21-21 15,21-1-15,-21 1 0,0 0 16,21 0-16,-21-21 0,21 20 0,-21 1 16,0 0-16,0 0 15,0 42 17,0 0-32,0 0 0,0 1 15,0-1-15,0 0 0,0 0 0,0 0 16,0 0-16,0 1 0,0-1 15,0 0-15,0 0 16,21-21-16,1 0 16,-1 0-16,0-21 15,-21 0-15,0 0 0,21-1 16,-21 1-16,21 0 0</inkml:trace>
  <inkml:trace contextRef="#ctx0" brushRef="#br0" timeOffset="69315.89">14753 8530 0,'-21'0'0,"42"0"0,-63 0 0,21 0 16,-1 0-16,1 0 0,0 0 15,21 21 1,0 1 0,21-22-1,0 0-15,1 0 0,-1 0 0,0 0 16,0 0-16,0 0 0,0 0 0,-21-22 15,0 1 1,-21 21 0,0 0-16,0 0 15,0 0-15,-22 0 0,22 0 0,0 0 16,0 0-16,0 21 0,0 1 0,-1-22 16,22 21-16,0 0 0,0 0 15,0 21-15,0-20 0,22-1 0,-1 0 16,0 21-16,0-42 0,0 21 15,0 1-15,22-22 0,-22 0 0</inkml:trace>
  <inkml:trace contextRef="#ctx0" brushRef="#br0" timeOffset="69747.64">15219 8700 0,'0'-22'15,"-21"22"1,-1 0-16,1 0 15,0 0-15,0 22 0,0-1 0,0 0 16,-22 21-16,22-21 0,0 22 16,0-22-16,0 21 0,-1-21 0,1 22 15,21-22-15,0 0 0,0 0 0,0 0 16,0 1-16,0-1 0,21 0 16,1-21-16,20 0 15,-21 0-15,0 0 0,22 0 0,-1 0 16,-21-21-16,21 21 0,1-21 15,-22-1-15,21 22 0,-21-21 0,22-21 16,-22 21-16,-21 0 0,0-22 16,0 22-16,0-21 0,0 21 0,-21-22 15,0 22-15,-1 0 0,-20 0 16,21 0-16,-21 21 0,20 0 0,-20 0 16,21 0-16,-21 0 0,-1 0 15,22 21-15,0 0 0,0-21 0,0 21 16,-1 0-16,22 0 0,0 1 0,0-1 15,0 0-15,0 0 16,0 0-16,22-21 0,20 21 0,-21-21 16,21 0-16,1 0 0,-1 0 15,0 0-15,1 0 0,-1 0 0,-21 0 16,0 0-16,22-21 0</inkml:trace>
  <inkml:trace contextRef="#ctx0" brushRef="#br0" timeOffset="70061.48">15367 8869 0,'0'-21'15,"0"63"-15,0-63 0,0-21 0,0 20 0,0 1 16,0 0-16,21 0 0,0 0 15,-21 0-15,21-1 0,1 22 16,-1 0-16,0-21 0,0 21 16,0 0-16,0 0 0,22 0 15,-22 21-15,0 1 0,0-1 0,0 0 16,1 0-16,-22 21 0,0 1 16,21-22-16,-21 21 0,0 1 0,0-1 15,0-21-15,0 21 0,0-20 16,-21-1-16,21 0 0,0 0 0,-22-21 15,1 0-15,21-21 32,0 0-32,0 0 0,0-1 15,0 1-15,0 0 0,0 0 16,21-21-16,-21 20 0,22 1 0,-22 0 16,21 0-16,0 0 15,0 0-15,-21-1 0,21 22 0,0-21 16,-21 0-16,22 21 0,-1-21 0,0 21 15</inkml:trace>
  <inkml:trace contextRef="#ctx0" brushRef="#br0" timeOffset="70237.37">15960 8700 0,'0'0'0,"0"21"16,0 0 0,0 0-16,-22 0 0,22 0 15,0 1-15,0-1 0,-21 0 0,21 0 16,-21 0-16,21 0 0,0 1 15,0-1-15,0 0 16,0-42 0,21 0-1,-21-1-15,0 1 0</inkml:trace>
  <inkml:trace contextRef="#ctx0" brushRef="#br0" timeOffset="70532.21">16002 8467 0,'0'0'0,"0"-21"0,-21-1 0,0 22 16,-1 0 0,1 22-16,0-22 15,21 21-15,0 0 16,21-21 15,0 0-31,1 0 16,-22-21-16,0 0 15,0-1-15,-22 22 16,1-21-16,0 0 16,0 21-16,0 0 0,0 0 15,-1 0-15,1 21 16,21 0-16,0 1 16,21-22-1,1 0-15,-1 0 0</inkml:trace>
  <inkml:trace contextRef="#ctx0" brushRef="#br0" timeOffset="71283.78">16383 8297 0,'0'0'0,"0"22"16,0-1-1,-21 0-15,0 0 0,-1 21 16,1-20-16,0 20 0,0-21 15,21 21-15,-21 1 0,0-1 0,-1 0 16,1 1-16,0-1 0,21 0 16,0 1-16,0-1 0,0 0 15,0-20-15,0-1 0,0 21 0,0-21 16,21-21-16,0 21 0,1-21 16,-1 22-16,0-22 0,21 0 0,-21 0 15,22 0-15,-1-22 0,-21 1 16,22 0-16,-22 0 0,21 0 0,-21-22 15,22 22-15,-22-21 0,0 21 0,0 0 16,0-1-16,-21 1 0,0 0 16,21 0-16,-21 0 15,0 42 1,0 0 0,-21-21-16,21 21 0,-21 0 0,21 1 15,0-1-15,0 0 0,0 0 16,0 0-16,0 0 0,0 1 15,21-22 1,0 0-16,1 0 0,-1 0 0,21 0 16,-21 0-16,0 0 0,1 0 0,-1-22 15,0 22-15,0-21 0,0 0 16,0 0-16,-21 0 0,0 0 0,22-1 16,-22-20-16,21 21 15,-21 0-15,0 0 0,0-1 0,0 44 47,0-1-47,0 0 0,-21 0 16,21 21-16,-22-20 0,22 20 15,0 0-15,-21 22 0,0-22 0,21 22 16,0-22-16,-21 21 0,21-20 16,0 20-16,0 1 0,0-1 0,-21 1 15,0-1-15,21 22 0,-22-22 0,22 1 16,-21-1-16,0-20 0,21 20 15,0-20-15,-21-1 0,0 0 0,0-21 16,21 22-16,-22-22 0,1-21 16,0 21-16,0-21 0,0 0 15,0 0-15,-1 0 16,22-21-16,0 0 0,-21 0 0,21-1 16,0-20-16,-21 0 0,21-1 15,0 1-15,0-21 0,0-1 0</inkml:trace>
  <inkml:trace contextRef="#ctx0" brushRef="#br0" timeOffset="71527.63">16065 8530 0,'-21'0'0,"42"0"0,-42-21 15,64 0 1,-22 21-16,0 0 0,21 0 15,1 0-15,20 0 0,-21 0 16,22 0-16,-22-21 0,22 21 0,-22 0 16,22 0-16,-22 0 0,0 0 15,1 0-15,-22 0 0,21 0 0,-21 0 16,-42 0 0,-21 21-1,21 0-15,-22 0 0</inkml:trace>
  <inkml:trace contextRef="#ctx0" brushRef="#br0" timeOffset="72243.74">14478 9335 0,'0'-22'0,"0"44"0,0-65 16,21 22-16,-21 0 0,-21 42 31,0-21-16,21 21-15,0 0 0,0 1 16,-21-1-16,21 0 0,-22 0 0,22 21 16,0-20-16,0-1 0,0 21 0,0-21 15,0 0-15,0 22 16,0-22-16,0 0 0,0 0 0,22 0 16,-1 1-16,0-22 0,21 0 0,-21 0 15,22 0-15,-22 0 0,21 0 16,-21-22-16,22 1 0,-1 0 0,-21 0 15,22 0-15,-1 0 0,-21-1 16,21-20-16,-20 21 0,-22-21 0,0 20 16,0 1-16,0-21 0,0 21 0,-22-22 15,-20 22-15,21 0 0,0 0 16,-22 0-16,1 21 0,21 0 0,-21 0 16,-1 0-16,22 0 0,-21 0 15,21 21-15,-1 0 0,1 0 16,0 0-16,21 22 0,0-22 0,0 21 15,0 1-15,0-1 0,21 0 16,0 1-16,1-1 0,-1 0 0,0 22 16,0-22-16,0 0 0,0 22 0,22-22 15,-43 1-15,21-1 0,-21 21 16,21-20-16,-21-1 0,0 0 0,0 22 16,-21-22-16,-21 22 0,20-22 0,-20 0 15,0 22-15,-1-22 0,1 1 16,-21-22-16,20 0 0,1 0 15,21 0-15,-22-21 0,22 0 0,0 0 0,0-21 16,21 0-16,0 0 16,0-22-16,0 1 0,0 0 0,21-1 15,21 1-15,-20-21 0,20 20 0,-21 1 16,21-22-16</inkml:trace>
  <inkml:trace contextRef="#ctx0" brushRef="#br0" timeOffset="73500.02">15219 9335 0,'0'0'0,"0"21"32,0 0-32,-21 0 15,21 0-15,-22 0 0,22 1 0,0-1 16,0 0-16,-21 0 0,21 0 15,0 0-15,0 1 0,0-1 0,0 0 16,21-21 0,1 0-16,20 0 15,-21 0-15,0-21 0,0 0 16,1-1-16,-1 22 0,0-21 0,0 0 16,0 0-16,0 0 0,1 0 15,-1-1-15,0 22 0,-21-21 16,0 0-16,21 21 0,-21 21 31,0 0-15,0 1-16,0-1 0,-21 0 15,21 0-15,0 0 0,0 0 16,0 1-16,0-1 0,0 0 16,0 0-16,21 0 0,0-21 15,0 0-15,1 0 0,-1 0 16,0 0-16,0 0 0,0 0 0,0 0 15,22 0-15,-22-21 0,0 0 16,0 21-16,0-21 0,1 0 16,20-1-16,-21 1 0,-21 0 0,21 0 15,-21 0-15,21 0 0,-21-1 16,0 1-16,0 0 0,0 0 0,-21 0 16,0 21-16,0 0 15,0 0-15,0 0 16,-1 21-16,1 0 0,21 0 15,-21 0-15,21 1 0,-21-1 16,21 0-16,0 21 0,0-21 0,0 1 16,0-1-16,0 0 0,0 0 0,0 0 15,21 0-15,0-21 16,0 22-16,22-22 0,-22 0 16,0 0-16,0 0 0,22 0 15,-22 0-15,0 0 0,21-22 0,-21 1 16,22 21-16,-22-21 0,0 0 0,0 0 15,0 0-15,1-1 0,-1 1 16,-21 0-16,0 0 0,21 0 16,-21 0-16,0 42 31,0 0-31,0 0 16,0 0-16,0 0 0,-21-21 15,21 22-15,0-1 0,0 0 16,0 0-16,0 0 0,0 0 15,21-21 1,0 0-16,0 0 0,0 0 16,1 0-16,-1 0 0,0 0 0,0-21 15,0 21-15,0-21 0,1 0 16,-1 0-16,0 0 0,0-1 0,0 1 16,0 0-16,1 21 0,-1-21 15,-21 0-15,0 42 31,0 0-15,0 0-16,0 0 16,0 1-16,0-1 0,0 0 0,0 0 15,0 0-15,0 0 16,0 1-16,21-22 0,0 0 16,0 21-16,0-21 0,1 0 15,-1 0-15,21 0 0,-21-21 16,0-1-16,1 22 0,-1-21 15,0 0-15,0 0 0,-21 0 16,0 0-16,21-1 0,-21 1 0,0 0 16,0 0-16,0 0 0,0 0 0,0-1 15,-21 22 1,0 22 0,0-1-16,21 0 0,0 0 15,0 0-15,0 0 0,0 1 16,0-1-16,0 0 0,0 0 0,0 0 15,0 0-15,21 1 16,0-22-16,0 0 0,0 0 16,22 0-16,-22 0 0,0-22 0,21 1 15,1 0-15,-22 0 0,21 0 16,-21-22-16,22 22 0</inkml:trace>
  <inkml:trace contextRef="#ctx0" brushRef="#br0" timeOffset="75476.96">20341 5736 0,'0'0'0,"21"-21"0,0 0 0,22 21 0,-22-21 16,0 0-16,0 21 0,0 0 15,1 0-15,-22-22 0,21 22 16,-21 22 0,-21-1-1,-1 0-15,1 0 0,-21 21 16,0 1-16,-22-1 0,1 0 0,20 22 15,-20-22-15,-22 22 0,22 20 0,-22-20 16,0 21-16,-21-1 16,22 1-16,-22 21 0,0-22 0,0 1 0,22 0 15,-1-1-15,-21 1 0,21 0 16,22-1-16,-22 1 0,22-21 16,-22 20-16,22-20 0,20-22 0,-20 22 15,20-22-15,1 0 0,21-21 16,-21 1-16,20-1 0,22 0 0,0 0 15,22-42 1,-1 0-16,0 0 16,21-1-16,1 1 0,-1-21 0,21 0 15</inkml:trace>
  <inkml:trace contextRef="#ctx0" brushRef="#br0" timeOffset="76024.77">21526 5842 0,'0'0'0,"22"0"0,-1-21 16,-21 0-16,21 21 16,0-21-16,0 21 15,-21 21 1,0 0-16,0 0 15,0 0-15,0 22 0,0-1 16,-21 0-16,21 1 0,-21 20 0,0-21 16,0 43-16,21-21 15,-22 20-15,1 1 0,21 0 0,-21-1 16,21 1-16,0 0 0,0-1 0,0 1 16,0 0-16,0-1 0,0 1 15,0-22-15,0 22 0,0-21 0,21-1 16,0 1-16,1-1 0,-22-21 0,21 1 15,0 20-15,0-20 0,-21-22 16,21 21-16,-21 0 0,21-20 0,-21-1 16,0 0-16,0 0 0,22-21 31,-22-21-31,21 0 0,-21 0 0,21-1 16,0 1-16,0-21 0,0 0 15</inkml:trace>
  <inkml:trace contextRef="#ctx0" brushRef="#br0" timeOffset="76567.87">23241 5736 0,'0'0'0,"-21"-21"0,21 0 16,0 0-16,0 0 16,21 21 15,-21 21-16,42-21-15,-21 21 0,22 0 16,-1 21-16,22-20 0,-1-1 0,22 21 16,-1 0-16,1-20 0,21 20 15,0 0-15,-22 1 0,43-22 0,-21 21 16,21 0-16,0 1 0,0-1 16,0 0-16,0 1 0,-21-1 15,21 0-15,-21 1 0,-21-1 0,20-21 16,1 22-16,-21-22 0,0 0 15,-22 0-15,22 0 0,-22 0 0,-20-21 16,20 22-16,-21-22 0,-20 21 16,-1-21-16,0 0 0,0 0 0,0 0 15,-42 0 32,0 0-47,21 21 16,-21-21-16,0 0 0,-1 0 15,1 0-15,-21 0 16</inkml:trace>
  <inkml:trace contextRef="#ctx0" brushRef="#br0" timeOffset="84155.93">18521 8255 0,'0'-21'0,"0"0"15,0 0-15,0-1 16,0 1 0,0 0-16,0 0 0,0 0 15,0 0-15,0-1 16,0 44 15,0-1-31,0 21 0,0 0 16,0 1-16,0-1 0,0 0 15,0 22-15,0-22 0,0 22 0,0-1 16,0 1-16,0-1 0,-21 22 16,21-22-16,-22 22 0,22-21 0,-21-1 15,21 1-15,0-1 0,-21-21 0,21 22 16,-21-22-16,21 1 15,0-1-15,-21-21 0,0 21 0,21-20 16,-22-1-16,22 0 0,0 0 0,0 0 16,0-42 15,0 0-31,0 0 0,0 0 0,0-1 16,22 1-16,-22 0 0,21-21 15,0-1-15,-21 22 0</inkml:trace>
  <inkml:trace contextRef="#ctx0" brushRef="#br0" timeOffset="85035.96">18521 7980 0,'0'0'0,"21"0"47,0 0-47,0 0 16,0 0-16,1 0 0,-1 0 0,21 0 0,0 0 16,1-21-16,-1 21 15,0 0-15,22 0 0,-1 0 0,1 0 16,-1 0-16,1 0 0,21-21 15,-1 21-15,1 0 0,-22 0 0,22 0 16,0 0-16,-22 0 0,1-22 16,-1 22-16,1 0 0,-1 0 0,1 0 15,-22 0-15,22 0 0,-22 0 16,21 0-16,-20 0 0,20 0 0,-20 0 16,-1 0-16,0 0 0,1 0 0,-1 0 15,-21 0-15,21 0 16,-20 0-16,-1 0 0,0 22 15,-21-1-15,0 0 16,0 0-16,0 0 16,0 0-16,0 1 0,0-1 15,0 0-15,0 21 0,0-21 0,0 22 16,0-22-16,0 21 0,0 1 16,0-1-16,0 0 0,0 1 0,0-1 15,0 0-15,0 1 0,0 20 0,0-21 16,0 22-16,0-1 0,0 1 15,0-22-15,0 22 0,0-1 16,0-20-16,0 20 0,0-21 0,0 22 16,0-22-16,0 1 0,0-1 15,0 0-15,0 1 0,0-1 0,0 0 16,0 1-16,0-22 0,0 21 16,0 0-16,-21-20 0,21-1 0,-21 0 15,-1 0-15,22 0 0,-21 0 0,0 1 16,0-22-16,0 21 0,0-21 15,-22 0-15,22 0 0,0 0 0,-21 0 16,-1 0-16,22 0 0,-21 0 0,-1 0 16,-20 0-16,21 0 15,-22 0-15,1 0 0,-22-21 0,0 21 16,-21 0-16,1-22 0,-22 22 0,21-21 0,-21 21 16,21-21-16,0 21 15,0 0-15,0-21 0,22 21 0,20 0 16,-20 0-16,20 0 0,1-21 0,-1 21 15,1 0-15,20 0 0,1-21 16,0 21-16,-1 0 0,1 0 0,21 0 16,0 0-16,-22-22 0,22 22 15,21-21-15,0 0 16,0 0-16,0 0 16,21 0-16,-21-1 0,43 1 15,-22 0-15,0 0 0,21-21 0</inkml:trace>
  <inkml:trace contextRef="#ctx0" brushRef="#br0" timeOffset="85495.69">18309 7726 0,'0'0'0,"21"0"15,0 0 1,1 21-16,-1-21 16,0 21-16,0 0 0,21-21 0,-20 22 15,-1-1-15,21 0 0,0 0 16,-20 0-16</inkml:trace>
  <inkml:trace contextRef="#ctx0" brushRef="#br0" timeOffset="85999.85">18711 8340 0,'0'0'0,"-21"0"15,42 0 32,0 0-47,1 0 0,20 0 0,-21 0 16,0 0-16,22 0 0,-22 0 0,21 0 15,-21 0-15,22 0 0,-1 0 16,-21-21-16,0 21 0,0 0 0,1 0 16,-1 0-16,-42 0 31,-1 0-31,1 0 0</inkml:trace>
  <inkml:trace contextRef="#ctx0" brushRef="#br0" timeOffset="86295.99">18965 8361 0,'0'21'15,"0"0"-15,-21 0 16,21 1-16,0-1 16,0 0-16,0 0 0,-21 0 0,21 0 15,-21 1-15,21-1 0,-21 0 0,21 21 16,-22-21-16,22 22 0,0-22 15,0 21-15,-21-21 0,21 22 16,0-22-16,-21 0 0,21 0 16,0 0-16,0 1 0,0-1 0,0 0 15,21-21 17,0 0-32,-21-21 0,0 0 15,22-1-15,-1 1 16,0 0-16,-21 0 0</inkml:trace>
  <inkml:trace contextRef="#ctx0" brushRef="#br0" timeOffset="86699.77">18986 8678 0,'22'0'0,"-44"0"0,44-21 15,-1 21-15,0 0 16,-21-21-16,21 21 0,0 0 0,0 0 15,1-21-15,-1 21 16,0 0-16,0 0 16,0 21-16,0-21 0,-21 21 0,22 0 15,-1 1-15,0-1 0,-21 0 16,0 0-16,0 0 0,0 0 0,0 1 16,0-1-16,0 0 0,0 0 0,0 0 15,-21-21-15,0 21 0,-1 1 16,1-22-16,0 0 0,0 0 15,0 21-15,21-42 16,0-1 0,0 1-16,0 0 0,0 0 15,0 0-15,21 0 0,-21-1 16,21 1-16,0 0 0,0 0 0,1 0 16,-1 21-16,0-21 0,0-1 15,0 22-15,0 0 0,1-21 0,-1 21 16,0 0-16,0 0 0,0 0 15,-21-21-15,21 21 0,1 0 16</inkml:trace>
  <inkml:trace contextRef="#ctx0" brushRef="#br0" timeOffset="87347.96">19494 8784 0,'0'0'0,"0"21"0,22-21 31,-1 0-31,0-21 16,0 21-16,0-21 0,0 21 15,1-21-15,-1 0 0,0 0 16,0 21-16,-21-22 0,21 1 16,-21 0-16,-21 21 31,0 0-31,0 0 0,0 0 15,-1 0-15,1 0 0,21 21 0,-21 0 16,0 1-16,21-1 0,-21 0 16,21 0-16,0 0 0,0 0 15,0 1-15,0-1 0,0 0 16,0 0-16,21-21 0,0 21 16,0-21-16,0 0 0,1 0 0,-1 0 15,0 0-15,0 0 0,0 0 16,0 0-16,1 0 0,-1 0 15,0 0-15,0 0 0,0 0 0,0 0 16,-21-21-16,22 0 0,-1 0 16,-21 0-16,21-1 15,-21 1-15,21 0 16,-21 0-16,0 0 16,0 0-16,0-1 15,21 22-15,-21-21 16,0 0-1,0 0 1,-21 21 15,21 21-31,-21 0 16,0 0-16,21 1 16,0-1-16,0 0 0,0 0 0,0 0 15,0 0-15,0 1 16,0-1-16,0 0 15,21-21-15,0 0 0,0 0 16,0 0-16,1 0 16,-1 0-16,-21-21 0</inkml:trace>
  <inkml:trace contextRef="#ctx0" brushRef="#br0" timeOffset="87888.87">19135 9356 0,'0'-21'16,"21"-1"-1,0 1-15,0 0 0,0 0 16,0 0-16,1 0 0,-1-1 0,0 22 16,-21-21-16,0 0 0,0 0 15,-21 21-15,0 0 16,-1 0-16,-20 0 0,21 0 0,-21 21 16,20-21-16,-20 21 0,21-21 15,-21 21-15,20 1 0,1-22 0,0 21 16,21 0-16,0 0 15,0 0-15,0 0 16,0 1-16,0-1 0,21 0 16,0 0-16,1-21 0,-1 21 15,0 0-15,0-21 0,0 22 0,0-1 16,1-21-16,-1 21 0,0 0 0,0 0 16,-21 0-16,0 1 15,-21-22-15,0 0 0,0 21 16,-1-21-16,-20 0 0,0 0 0,21 0 15,-22 0-15,22 0 0,-21 0 16,21 0-16,-1 0 0,1 0 0,21-21 16,0-1-16,-21 22 0,21-21 0,0 0 15,21 0 1,0 21 0,1-21-16,-1 21 0</inkml:trace>
  <inkml:trace contextRef="#ctx0" brushRef="#br0" timeOffset="88488.82">19367 9483 0,'0'0'0,"22"0"0,-22-21 16,21 21-16,0 0 0,0-22 16,0 1-1,0 21-15,1-21 0,-1 21 0,0-21 16,0 21-16,0-21 0,-21 0 0,21 21 15,-21-22 1,-21 22 0,0 0-16,0 0 0,0 0 0,0 22 15,-1-1-15,-20-21 0,21 21 16,0-21-16,0 21 0,21 0 0,-22 0 16,22 1-16,0-1 0,0 0 15,0 0-15,0 0 16,22 0-16,-1-21 0,0 0 15,0 0-15,0 0 0,22 0 16,-22 0-16,21 0 0,-21 0 0,22 0 16,-22 0-16,21 0 0,-21-21 15,0 21-15,22-21 0,-22 0 0,0 0 16,0 21-16,0-21 0,1-1 16,-1 1-16,0-21 0,-21 21 0,0 0 15,21-1-15,-21-20 0,21 21 0,-21 0 16,0 0-16,0-1 15,0 44 17,0-1-32,0 0 15,-21 0-15,21 0 0,-21 22 16,21-22-16,-21 0 0,21 0 0,0 0 16,0 0-16,-21 1 0,21 20 15,0-21-15,0 0 0,0 0 0,0 1 16,0-1-16,0 0 0,21-21 15,0 0-15,0 0 16,0 0-16,0 0 0,1 0 16,-1 0-16,0-21 0,0-22 15,0 22-15,-21 0 0</inkml:trace>
  <inkml:trace contextRef="#ctx0" brushRef="#br0" timeOffset="88660.58">19897 9335 0,'-22'0'0,"44"0"47,-1 0-47,0 0 0,0 0 16,21-22-16,-20 22 0,20-21 0,0 0 15,1 0-15,-1 21 0,0-42 0</inkml:trace>
  <inkml:trace contextRef="#ctx0" brushRef="#br0" timeOffset="89200.8">20934 8086 0,'0'21'31,"0"21"-31,0-21 0,0 22 16,0-1-16,21 0 0,-21 1 0,21 20 15,-21 1-15,0-22 16,0 22-16,0 20 0,0-20 0,0-1 15,0 22-15,0-22 0,0 22 0,0-21 16,0 20-16,0-20 0,0-1 16,0 22-16,0-22 0,-21 1 0,21-1 15,-21 1-15,21-1 0,-21-20 0,21-1 16,0 0-16,0-20 0,0-1 16,0 0-16,0 0 0,21-21 15,0-21-15,-21 0 16,21 0-16,0-1 0,0-20 15,1 0-15,-22-22 0,21 22 16,0-22-16,0 1 0</inkml:trace>
  <inkml:trace contextRef="#ctx0" brushRef="#br0" timeOffset="90032.21">21209 8086 0,'0'0'0,"-21"-21"0,21-1 0,-21 1 16,21 0-16,-22 21 0,22-21 0,0 0 31,22 21-31,20 0 0,-21 0 16,21 0-16,22 0 0,-1-21 16,1 21-16,21 0 0,-1 0 15,22 0-15,-21 0 0,21-22 0,21 22 16,0 0-16,0 0 0,21-21 15,0 21-15,-21 0 0,21 0 0,0-21 16,0 21-16,1-21 0,-22 21 0,21 0 16,-21-21-16,0 21 0,0 0 15,-21 0-15,-22 0 0,22-21 0,-21 21 16,-1 0-16,1 0 0,-21 0 16,20 0-16,-20 0 0,-1 0 15,-20-22-15,20 22 0,-21 0 0,1 0 16,-1 0-16,0 0 0,-20 0 15,-1 0-15,0 0 0,0 0 0,-21 22 32,0-1-17,-21 0-15,0 0 0,21 0 0,-21 0 16,-1 22-16,22-1 0,-21 0 16,21 1-16,0-1 0,0 22 0,0-22 15,0 0-15,0 22 0,0-22 16,0 22-16,0-22 0,0 21 0,0-20 15,0 20-15,0 1 0,0-1 16,0 1-16,0-1 0,21 1 16,1-1-16,-22 1 0,21-22 0,-21 22 15,0-22-15,0 21 0,21-20 0,-21-1 16,21 0-16,-21 1 0,0-1 16,0 0-16,0-20 0,0 20 0,0-21 15,0 0-15,0 22 0,-21-22 16,0 0-16,0 0 0,-1-21 15,-20 0-15,21 21 0,-21-21 0,-1 0 16,1 0-16,-22 0 0,22 0 0,-21 0 16,-1 0-16,-21 0 0,22 0 15,-22 0-15,-21 0 0,1-21 16,-22 0-16,0 21 0,-22-21 0,1 0 16,0-1-16,-21 1 0,21 21 0,-22 0 15,22-21-15,0 21 0,21 0 16,0 0-16,0 0 0,21 0 0,-21 0 15,21 0-15,0 0 0,1 0 0,-1 0 16,0 0-16,21 0 0,22-21 16,-1 21-16,22-21 0,0 21 0,20-21 15,1-1-15,21 1 0,0 0 16,0 0-16,0-21 0,21 20 0,1-20 16,20 21-16,0-21 0,-21-1 0,22 1 15,-1 0-15,0-22 0</inkml:trace>
  <inkml:trace contextRef="#ctx0" brushRef="#br0" timeOffset="90543.92">21907 8234 0,'0'-42'0,"0"84"0,0-127 16,0 64-16,0 0 0,0-21 0,0 20 15,0 1-15,-21 21 0,0 0 16,21 21-1,0 1-15,0-1 0,0 21 0,0 0 16,0 1-16,0-1 16,0 0-16,0 22 0,0-22 0,0 1 15,0-1-15,0 0 0,0 1 0,0-22 16,0 21-16,0 0 0,0-20 16,-21-1-16,21 0 0,0 0 0,0 0 15,0-42 16,0 0-31,0 0 16,0 0-16,0-22 0,0 22 16,0 0-16,0 0 0,21-22 0,0 22 15,0 0-15,1 0 0,-1-21 0,0 20 16,0 22-16,0-21 16,0 0-16,22 21 0,-22 0 0,0 0 15,0 0-15,0 0 0,1 0 16,-1 21-16,0 0 0,-21 1 0,0-1 15,21 0-15,-21 0 0,0 0 0,0 0 16,0 1-16,0-1 0,0 0 16,0 0-16,0 0 0,-21 0 0,21 1 15,-21-1-15,0-21 16,42-21 15,0-1-15,0 22-16</inkml:trace>
  <inkml:trace contextRef="#ctx0" brushRef="#br0" timeOffset="91291.93">22712 8446 0,'0'0'0,"0"-22"0,0 1 0,0 0 15,-21 21-15,21-21 0,-22 0 0,1 21 16,0 0-16,0 0 15,0 0-15,0 0 0,-1 21 16,1 0-16,0 0 0,0 0 0,0 1 0,21-1 16,-21 0-16,-1 0 15,22 0-15,0 22 0,0-22 16,0 0-16,0 0 0,0 0 16,22-21-1,-1 0-15,0 0 0,0 0 16,0 0-16,0 0 0,1-21 15,-1 21-15,0-21 0,0 0 16,0 0-16,0 21 0,1-22 0,-1 1 16,0 0-16,-21 0 0,0 0 15,0 0-15,21 21 0,-21 21 47,0 0-47,0 0 0,-21 0 0,0 0 16,21 1-16,0-1 0,0 0 15,0 0-15,0 0 16,21-21-16,0 0 16,0 0-16,0 0 0,1 0 0,-1 0 15,21 0-15,-21 0 0,22-21 16,-22 21-16,21-21 0,0 0 0,-20 0 16,20-1-16,-21 1 0,21 0 15,-20 0-15,-1 0 0,21-22 16,-42 22-16,21 0 0,-21 0 0,0 0 15,0 0 1,-21 21-16,0 0 0,0 0 16,0 21-16,-1 0 0,22 0 0,-21 0 15,0-21-15,21 21 0,0 1 16,0-1-16,0 0 0,0 0 0,0 0 16,0 0-16,21 1 0,-21-1 15,21 0-15,1 0 16,-22 0-16,21-21 0,-21 21 15,-21-21 17,-1 0-32,1 0 15,0 0-15,0 0 0,0 0 16,21-21 0,0 0-16,0 0 15,21 0-15,0 0 16,0-1-16</inkml:trace>
  <inkml:trace contextRef="#ctx0" brushRef="#br0" timeOffset="91724.7">23622 8043 0,'0'0'0,"21"0"0,0 0 16,-21 22-1,0-1-15,0 0 16,0 0-16,0 0 0,0 22 0,-21-22 15,21 21-15,-21 0 0,21 1 0,0-22 16,-21 21-16,21 1 0,-21-22 16,21 21-16,-22-21 0,22 0 0,0 22 15,-21-43-15,21 21 0,0 0 0,0 0 16,0-42 15,0 0-15,0 0-16,0 0 15,0-1-15,21 1 0,1 0 0,-1 0 16,0 0-16,21-22 0,-21 22 0,22 0 16,-22 0-16,21 0 0,1 0 15,-1-1-15,0 22 0,-21 0 0,22 0 16,-22 0-16,21 0 0,-21 22 16,1-22-16,-22 42 0,0-21 0,0 0 15,0 0-15,0 22 0,0-22 0,0 0 16,0 0-16,-22 22 15,1-22-15,0 0 0,0 0 0,0-21 16,-22 21-16,22 0 0,0 1 0,-21-22 16,21 0-16,-1 21 0,-20-21 15</inkml:trace>
  <inkml:trace contextRef="#ctx0" brushRef="#br0" timeOffset="92201.43">22966 9081 0,'-21'-22'32,"21"1"-32,0 0 15,0 0-15,21 0 0,0 0 16,-21-1-16,21 1 0,-21 0 15,0 0-15,-21 21 16,0 0-16,0 0 0,-1 0 16,-20 0-16,21 0 0,-21 0 15,20 21-15,-20 0 0,21 0 0,-21 1 16,20-22-16,22 21 0,0 0 16,0 0-16,0 0 15,0 0-15,22-21 0,-1 22 0,0-1 16,21-21-16,1 21 0,-22 0 15,21-21-15,-21 21 0,22 0 0,-22-21 16,0 22-16,0-22 0,0 21 0,-21 0 16,0 0-1,-42 0-15,21-21 0,-22 0 16,22 0-16,-21 0 0,0 0 0,-1 0 16,1 0-16,0 0 0,20 0 15,-20 0-15,21 0 0,0-21 0,21 0 16,0 0-16,0 0 15,0-1-15,21 22 16,0-21-16,21 0 0</inkml:trace>
  <inkml:trace contextRef="#ctx0" brushRef="#br0" timeOffset="92828.1">23262 9123 0,'21'0'16,"0"0"0,1 0-16,-22-21 0,21 0 15,0 21-15,0-22 0,0 1 16,22 21-16,-22-21 0,0 0 16,0 0-16,0 0 0,-21-1 0,0 1 15,0 0-15,0 0 0,0 0 16,-21 21-16,0 0 15,0 0-15,0 0 0,-1 0 16,1 21-16,0 0 0,0 0 16,21 0-16,-21 1 0,21-1 15,0 0-15,0 0 0,0 21 0,0-20 16,0-1-16,0 0 0,0 0 16,21-21-16,-21 21 0,21 0 0,0 1 15,0-22-15,1 21 0,-1-21 16,0 0-16,21 0 0,-21 0 0,1 0 15,20 0-15,-21 0 0,21 0 16,-20 0-16,20 0 0,-21-21 0,0-1 16,22 1-16,-22 0 0,0 0 15,0 0-15,0-22 0,0 22 0,1-21 16,-1 0-16,-21-1 0,21 1 0,-21 0 16,21 20-16,-21 1 0,0-21 15,0 21-15,0 0 0,0 42 31,0 0-31,0 0 16,-21 21-16,21-20 0,-21 20 16,21-21-16,0 21 0,0 1 0,-21-22 15,21 21-15,0-21 0,0 1 16,0 20-16,0-21 0,0 0 0,0 0 16,21 1-16,0-22 15,0 0-15,0 21 0,0-21 16,1 0-16,-1 0 0,0 0 15,0-21-15,0-1 0,0 22 0,1-21 16,-22 0-16,0 0 0</inkml:trace>
  <inkml:trace contextRef="#ctx0" brushRef="#br0" timeOffset="93000.87">23728 8911 0,'0'0'16,"21"0"15,0 0-31,0 0 0,22 0 16,-22 0-16,21 0 0,-21 0 0,22 0 15,-1-21-15,0 0 0,1 0 0,-1 0 16,0-1-16,-21-20 0</inkml:trace>
  <inkml:trace contextRef="#ctx0" brushRef="#br0" timeOffset="96040.16">26628 6160 0,'0'-22'16,"-22"22"-16,22-21 15,-21 21-15,21-21 0,-21 21 16,0 0-16,21 21 16,0 0-16,-21 1 15,21-1-15,-21 21 0,21 0 16,-22 1-16,22 20 0,0-20 16,0 20-16,0 22 0,-21-22 0,21 1 15,0 20-15,-21-20 0,21 21 0,0-22 16,-21 22-16,21-1 0,0 1 15,0 0-15,0-1 0,0-20 0,0 21 16,0-43-16,0 21 0,0-20 0,0-1 16,0 0-16,0 1 0,0-22 15,0 0-15,0 0 0,21-21 0,-21 21 16,21-21-16,-21-21 16,0 0-16,0 0 15,0 0-15,21 0 0,-21-22 16,22 1-16</inkml:trace>
  <inkml:trace contextRef="#ctx0" brushRef="#br0" timeOffset="96923.66">26755 6054 0,'-22'-21'0,"44"42"0,-86-85 16,22 43-16,21 0 0,-1 0 0,1 0 15,0-1-15,21 1 0,0 0 16,21 0 0,0 21-16,22 0 0,-1 0 15,0 0-15,22 0 0,-1 0 0,22 0 16,0 0-16,-1 0 0,1 0 16,21 0-16,0 0 0,21 0 0,21 0 15,0 0-15,0 0 0,0 0 16,22 0-16,20 0 0,1 0 0,-1 0 15,1 0-15,-1 0 0,1 0 16,20 0-16,1 0 0,-21 0 0,-1 0 16,1 21-16,-1-21 0,-21 0 15,22 0-15,-43 0 0,21 21 0,-42-21 16,22 0-16,-22 0 16,-22 0-16,22 0 0,-21 0 0,-21 0 15,0 0-15,-1 0 0,1 0 16,-43 0-16,22-21 0,-22 21 15,0 0-15,1-21 0,-22 21 0,0 0 16,0 0-16,0 0 16,-21 21-16,0 0 15,0 0-15,0 1 0,0-1 0,-21 21 16,0-21-16,0 22 0,0-1 16,0 21-16,-1-20 0,1 20 0,0 1 15,0-1-15,0 22 16,21-22-16,0 22 0,0 0 0,0-22 15,0 22-15,0-22 0,0 22 16,0 0-16,0-22 0,0 22 16,0 0-16,0-22 0,0 1 0,0-1 15,0 1-15,0-22 0,0 0 16,0 1-16,-21-1 0,-1 0 0,1 1 16,0-22-16,0 21 0,0-21 15,-22 0-15,1 1 0,21-1 0,-21-21 16,-1 21-16,1 0 15,0-21-15,-22 21 0,22-21 0,-1 0 16,-20 0-16,21 21 0,-43-21 0,21 0 16,-20 0-16,-1 0 0,-21 0 15,0 0-15,-21 0 0,22 0 0,-22 0 16,-22-21-16,1 0 0,0 0 16,-21 21-16,-1-21 0,1 0 0,0-1 15,-22 1-15,22 21 0,-22 0 0,22-21 16,0 21-16,-1 0 0,1 0 15,21 0-15,0 21 0,0 0 0,21-21 16,0 22-16,21-1 0,0 0 0,0 0 16,21 0-16,22-21 15,-1 0-15,1 0 0,21 0 0,-1 0 16,1 0-16,21 0 0,-22-21 0,22 21 16,0-21-16,21 0 0,-21 0 0,0-1 15,0 1-15,-1 0 0,1 0 16,-21 0-16,21 0 0,-22-1 0</inkml:trace>
  <inkml:trace contextRef="#ctx0" brushRef="#br0" timeOffset="97399.74">25781 6096 0,'21'0'0,"-42"0"0,63 21 16,-21 0-16,1 1 0,20-22 16,-21 21-16,0 0 0,22 21 15,-22-21-15,21 1 0,-21-1 0,0 0 16,22 0-16,-22 0 0,0 0 16,0 1-16,0-1 0,-21 0 0,0 0 15,0 0-15,0 0 0,0 1 0,0-1 16,0 0-16,-21 0 15,0 0-15,0 0 0,-21 1 0,-1-1 16,-20 0-16,-1 0 0,1 0 16,-1 0-16,-20 1 0,20-1 15,1 0-15,-1 0 0,1-21 0,20 21 16,1 0-16,21-21 0,0 0 0,-1 0 16,44 0-1</inkml:trace>
  <inkml:trace contextRef="#ctx0" brushRef="#br0" timeOffset="98059.79">27453 6138 0,'0'0'16,"0"22"0,0-1-16,0 0 0,0 21 15,0 1-15,-21-1 0,21 0 0,-21 22 16,0-22-16,-1 0 0,22 22 0,-21-22 16,0 1-16,0-1 0,0 0 15,0 1-15,-22-22 0,22 0 0,0 0 16,0 0-16,0 0 0,-1-21 0,1 0 15,0 0-15,0 0 16,0 0-16,21-21 16,0 0-16,0 0 0,0 0 15,0 0-15,0-22 0,21 1 0,0 21 16,0-22-16,0 1 0,22 21 0,-22 0 16,0 0-16,0-1 0,0 22 15,22 0-15,-22 22 0,0-1 0,-21 0 16,21 0-16,0 21 0,-21-20 15,22 20-15,-22-21 0,0 0 0,0 0 16,21 1-16,-21-1 0,21 0 0,-21 0 16,21-21-16,0 0 15,0 0-15,1 0 0,-1 0 16,0 0-16,0 0 0,0-21 16,0 21-16,1-21 0,-22 0 15,21-1-15,0 1 0,0 0 0,0 0 16,-21 0-16,21 0 0,-21-1 15,22 22-15,-22 22 16,0-1-16,0 0 0,-22 0 16,1 0-16,0 0 0,21 1 15,-21-1-15,0 0 0,21 0 0,0 0 16,0 0-16,-21 1 0,-1-1 16,22-42 15,0-1-16,22 1-15</inkml:trace>
  <inkml:trace contextRef="#ctx0" brushRef="#br0" timeOffset="98205.7">27749 6541 0,'0'0'16,"0"-22"-16,0-20 0,0 21 0,0 0 16,0 42 15,0 0-16,0 0-15,0 0 16,22-21-16</inkml:trace>
  <inkml:trace contextRef="#ctx0" brushRef="#br0" timeOffset="98603.47">28194 6562 0,'0'0'0,"0"21"0,0 0 0,-21 0 15,0 0-15,-1 1 0,22-1 16,-21 21-16,21-21 0,-21 0 16,0 1-16,21-1 0,-21 0 15,21 0-15,0 0 0,0 0 0,0 1 16,0-44 15,0 1-15,0 0-16,0 0 15,21-21-15,0 20 0,0 1 0,0-21 16,22 21-16,-22-22 0,21 1 0,1 21 16,-22 0-16,21 0 0,-21-1 15,0 22-15,1 0 0,-1 0 0,-21 22 16,0 20-16,0-21 16,0 0-16,0 22 0,0-1 15,0-21-15,0 21 0,-21-20 0,21-1 16,-22 0-16,22 0 0,0 0 15,0 0-15,0 1 16,0-44 0,22 22-1,-1-21-15</inkml:trace>
  <inkml:trace contextRef="#ctx0" brushRef="#br0" timeOffset="99311.65">28935 6096 0,'-85'106'31,"64"-85"-31,0 21 16,21 1-16,-21-1 0,21 0 0,0 22 16,-22-22-16,1 1 0,21-1 0,-21 0 15,21-21-15,0 22 0,-21-22 16,21 0-16,-21 0 0,21 0 0,0 1 15,-21-22-15,21-22 32,0 1-32,21 0 15,0 0-15,-21 0 0,21-22 16,0 1-16,22 21 0,-22-21 16,0 20-16,21 1 0,-21 0 0,22 0 15,-22 0-15,0 21 0,0 0 16,0 0-16,1 0 0,-22 21 15,0 0 1,0 0-16,0 0 16,-22-21-16,1 22 0,0-22 15,0 21-15,-21-21 0,20 21 0,1 0 16,-21-21-16,21 21 0,0 0 0,-1 1 16,1-22-16,21 21 15,0 0-15,0 0 0,0 0 16,0 0-16,21 1 0,1-22 15,-1 0-15,0 0 0,0 0 16,21 0-16,-20 0 0,20 0 0,0 0 16,1 0-16,-22 0 0,21 0 15,0-22-15,1 1 0,-22 0 0,0 0 16,21 0-16,-20 0 0,-1-1 16,0-20-16,0 21 0,-21 0 0,0-22 15,21 22-15,-21 0 0,0 0 16,-21 42-1,0 0-15,21 0 16,-21 1-16,0 20 16,-1-21-16,1 0 0,21 22 0,0-22 15,-21 0-15,21 0 0,0 0 0,0 0 16,0 1-16,0-1 0,0 0 16,21-21-16,0 0 15,22 0-15,-22 0 0,0 0 0,21 0 16,1 0-16,-22 0 0,21-21 15,1 0-15,-1-1 0</inkml:trace>
  <inkml:trace contextRef="#ctx0" brushRef="#br0" timeOffset="99759.7">29951 6456 0,'0'0'0,"21"-127"32,-42 127-32,0 0 15,-1 0-15,1 0 0,0 0 16,0 0-16,0 21 0,0 0 0,-22 0 15,22 1-15,0-1 0,0 21 16,0-21-16,-1 22 0,22-22 0,0 21 16,-21-21-16,21 0 0,0 1 0,0-1 15,0 0-15,0 0 0,0 0 16,21-21-16,1 0 0,-1 0 16,0 0-16,0 0 0,0 0 15,0 0-15,1-21 0,-1 0 16,0 0-16,21 0 0,-21-1 0,1-20 15,-1 0-15,0-1 0,0-20 16,0 21-16,0-22 0,1 1 0,-1-1 16,0 22-16,0-22 0,0 22 15,0-22-15,-21 43 0,0-21 0,0 21 16,-21 42 0,0 0-16,0 21 0,-21 1 15,-1-1-15,22 0 0,-21 22 0,21-22 16,-1 22-16,22-1 15,0-20-15,0-1 0,0 21 0,22-20 16,-1-22-16,21 21 0,0-21 16,-20 1-16,20-1 0,0 0 0,1-21 15,-1 0-15,-21 0 0,21 0 0,-20 0 16,-1-21-16,0 0 0,0-1 16,0 1-16</inkml:trace>
  <inkml:trace contextRef="#ctx0" brushRef="#br0" timeOffset="100347.94">27728 7387 0,'0'0'0,"-42"-21"0,0 0 0,20 0 0,1 0 16,-21-22-16,21 1 0,21 21 15,-21-22-15,21 1 0,-22 21 0,22-21 16,0 20-16,0 1 0,0 42 31,-21 1-31,21-1 0,0 21 16,-21-21-16,21 43 0,0-22 15,-21 0-15,21 22 0,0-22 0,0 22 16,-21-22-16,21 0 0,-21 1 0,21-22 16,0 21-16,0-21 0,-22 1 0,22-1 15,0 0-15,-21-21 0,21-21 32,0 0-32,0-1 0,0 1 15,0 0-15,21 0 0,-21-21 16,22-1-16,-1 1 0,-21 21 0,21-22 15,0 1-15,0 0 0,0 21 16,1-1-16,-22 1 0,21 0 16,0 21-16,0 0 0,0 0 0,0 21 15,1 0-15,-1 1 0,0 20 0,-21-21 16,0 21-16,0-20 0,21 20 16,-21-21-16,0 21 0,0-20 0,0-1 15,0 0-15,0 0 0,0 0 0,0 0 16,0 1-1,21-22 1,0 0-16,1 0 0,-1-22 0,0 22 16,21-21-16,-21 0 15</inkml:trace>
  <inkml:trace contextRef="#ctx0" brushRef="#br0" timeOffset="100987.48">28427 7239 0,'0'-21'0,"0"42"0,0-63 0,0 21 0,-21 21 15,-1 0 1,-20 0-16,21 21 0,0 0 0,-22 0 16,22 0-16,-21 0 0,21 22 0,0-22 15,-22 21-15,22-21 0,0 22 16,0-22-16,21 0 0,0 0 0,0 0 16,0 1-16,0-1 0,0 0 15,21-21-15,0 0 0,0 0 16,0 0-16,1 0 0,-1 0 15,0 0-15,0 0 0,21-21 0,-20 0 16,-1 21-16,0-43 0,0 22 16,0 0-16,0-21 0,1-1 0,-1 1 15,0 21-15,-21-22 0,0 22 16,21 0-16,-21 0 0,0 0 0,21 21 16,-21 21-16,0 0 15,0 0-15,0 22 0,-21-22 16,0 0-16,21 21 0,0-21 0,0 22 15,0-22-15,0 0 0,0 0 16,0 0-16,0 1 0,0-1 16,21-21-16,0 21 0,22-21 0,-22 0 15,0 0-15,21 0 0,1 0 0,-22 0 16,21 0-16,0 0 0,1-21 16,-1 0-16,22-1 0,-22 1 0,-21 0 15,21 0-15,1-21 0,-22 20 16,0-20-16,0 21 0,-21-21 0,0 20 15,0-20-15,0 21 0,-21 21 16,-21 0-16,21 0 0,-22 0 16,22 0-16,0 21 0,0-21 0,0 42 15,21-20-15,-22-1 0,22 21 16,0-21-16,0 22 0,0-1 16,22-21-16,-22 0 0,21 22 0,-21-22 15,21 0-15,-21 0 0,0 0 16,0 0-16,0 1 0,-21-22 15,0 0-15,-1 0 0,1 0 16,0 0-16,0 0 0,0-22 16,21 1-16,0 0 0,0 0 15,0 0-15,0 0 0,42-22 0</inkml:trace>
  <inkml:trace contextRef="#ctx0" brushRef="#br0" timeOffset="101408.36">29443 6985 0,'0'0'0,"21"0"0,21 0 32,-42 21-32,0 22 0,0-22 15,-21 21-15,0 0 0,21 1 0,-21-1 16,0 0-16,-1 22 0,1-22 0,0 1 16,21-1-16,-21-21 0,0 21 15,0-20-15,-1 20 0,22-21 0,-21 0 16,21 0-16,0-42 47,21 0-47,1 0 0,-1 0 15,0-22-15,0 22 0,21-21 0,-20 0 16,20-1-16,0 1 0,-21 0 0,22 20 16,-1-20-16,0 21 0,1 0 15,-22 0-15,21 21 0,-21 0 0,1 0 16,-1 21-16,-21 0 0,0 0 15,0 21-15,0-20 0,0 20 0,0 0 16,0-21-16,-21 22 0,-1-22 0,1 21 16,0-21-16,21 1 0,-21-1 15,0-21-15,0 21 0,21 0 16,-22-21-16,44 0 31,-1-21-31,0 0 0</inkml:trace>
  <inkml:trace contextRef="#ctx0" brushRef="#br0" timeOffset="101776.29">30692 7070 0,'0'-21'0,"0"42"16,-22-42-16,-20 21 15,21 0-15,-21 0 0,20 21 16,-20-21-16,0 21 0,21 0 15,-22 0-15,22 0 0,0 1 0,0-1 16,21 0-16,0 0 0,0 0 16,0 0-16,0 1 0,21-1 0,0 0 15,0-21-15,0 21 0,1 0 16,-1 0-16,0-21 0,0 22 0,0-1 16,0-21-16,-21 21 0,22 0 15,-22 0-15,0 0 0,0 1 16,-22-22-16,1 0 15,0 0-15,0 0 0,-21 0 16,20 0-16,-20 0 0,0 0 16,-1 0-16,1 0 0,0 0 15,-1 0-15,22 0 0,0 0 0,0 0 16,21-22-16,21 22 16,0-21-16,0 21 15,22 0-15</inkml:trace>
  <inkml:trace contextRef="#ctx0" brushRef="#br0" timeOffset="102344.11">30607 7472 0,'0'0'0,"85"0"31,-64 0-31,21 0 16,-21-21-16,0 21 0,1-21 15,-1 21-15,21-22 0,-21 1 0,0 0 16,1 0-16,-22 0 0,0 0 15,0-1-15,0 1 0,0 0 0,-22 21 16,1 0-16,0 0 16,0 0-16,-21 21 0,20 0 15,1 1-15,-21-1 0,21 0 0,0 21 16,21-21-16,-22 22 16,22-22-16,0 0 0,0 21 0,0-20 0,0-1 15,0 0-15,22 0 0,-1 0 16,0-21-16,0 21 0,0-21 15,22 22-15,-1-22 0,0 0 0,-21 0 16,22 0-16,-1-22 0,22 1 16,-22 0-16,0 0 0,1 0 0,-1-22 15,-21 22-15,21-42 0,1 20 16,-22-20-16,0-1 0,21 1 0,-20-1 16,-22 22-16,21-21 0,0 20 15,-21 1-15,21 0 0,-21 20 0,0 1 16,0 0-16,-21 42 15,0 0-15,0 1 16,-1-1-16,1 21 0,0 0 16,0-20-16,0 20 0,0 0 15,-1 1-15,22-1 0,0 0 0,-21 1 16,21-1-16,0-21 0,0 21 16,0-20-16,0-1 0,0 0 0,0 0 15,0 0-15,21 0 0,1-21 16,-1 0-16,0 0 0,0 0 15,0 0-15,0 0 0,1 0 16,-1 0-16,21-21 0,-21 0 0,0 0 16,1 0-16,-1 0 0</inkml:trace>
  <inkml:trace contextRef="#ctx0" brushRef="#br0" timeOffset="102556.37">31221 7133 0,'0'0'0,"-21"0"0,-1-21 0,22 0 15,22 21-15,-1 0 16,21 0-16,-21 0 0,22 0 0,-1 0 16,0 0-16,22 0 0,-22 0 15,22 0-15,-1 0 0,-21 0 0,22 0 16,-1 0-16,1 0 0,-22 0 16,22 0-16,-22 0 0,22 0 0,-43 0 15,21 0-15,-21 0 16,0 0-16,-21-21 15,-21 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7:02:06.8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24384 9335 0,'0'0'0,"0"21"47,-21 0-47,0 0 0,-22 21 15,1 1-15,21 20 0,-43 1 16,22-1-16,-22 1 0,1 20 0,-1-20 15,-20-1-15,-1 22 0,0-21 0,1 20 16,20 1-16,-20-22 0,-1 22 16,21-21-16,-20 20 0,20-20 0,1-1 15,-22 1-15,43-22 0,-22 22 16,1-22-16,-22 43 0,43-43 16,21-21-16,-22 21 0,22-20 15,21-1-15,-21 0 0,42-42 31,-21 0-15,21-1-16,22 1 0</inkml:trace>
  <inkml:trace contextRef="#ctx0" brushRef="#br0" timeOffset="709.59">27199 9525 0,'0'-21'0,"0"42"0,0-63 0,0 21 15,21 21-15,0-22 0,-21 1 16,22 21-16,-22 21 31,0 22-31,0-1 0,0 22 16,0-1-16,0 1 0,0 20 0,0-20 16,0 20-16,-22 1 0,1-21 15,21 20-15,-21 1 0,0 0 16,0-1-16,21-20 0,-21 20 0,-1-20 15,1-1-15,21 1 0,-21-1 0,0-20 16,0 20-16,21-20 0,-21-1 16,-1 0-16,22 1 0,-21-22 0,21 21 15,0-21-15,0 0 0,0 1 16,0-44 0,21 1-16,1-21 15,20 21-15,-21-22 0,21 1 0</inkml:trace>
  <inkml:trace contextRef="#ctx0" brushRef="#br0" timeOffset="1270.26">30014 9335 0,'0'0'0,"0"-22"0,21 44 47,1-1-31,-1 0-16,0 0 0,0 0 16,21 0-16,1 22 0,-1-22 15,22 21-15,-1 1 0,1-1 0,-1 0 16,22 1-16,-1 20 0,1-21 15,21 1-15,21 20 0,-21-20 0,21-1 16,21 21-16,-42-20 0,21-1 16,0 22-16,0-22 0,0 21 0,-21-20 15,-1 20-15,-20-20 0,0-1 16,-1 0-16,-41 1 0,20-1 0,-42-21 16,22 21-16,-22-20 0,-21-1 15,0 0-15,0 0 0,0 0 16,-21-21-1,0 0 1,-1 0-16,1 0 0,0 0 16,-21-21-16,-1 0 0,1 21 0</inkml:trace>
  <inkml:trace contextRef="#ctx0" brushRef="#br0" timeOffset="2140.25">22521 11091 0,'0'-21'0,"0"42"0,0-63 16,0 21-16,0 0 0,-21 0 0,21-1 16,0 1-1,-21 21-15,21 21 31,0 1-31,0-1 0,0 21 16,0 0-16,0 1 0,0 20 0,0 1 16,0-1-16,0 1 0,0-1 0,0-20 15,0 20-15,0 1 0,0-22 16,0 21-16,0-20 0,0-1 0,0 0 16,0 1-16,0-1 0,0-21 0,0 22 15,0-22-15,0 0 16,0 0-16,0-42 31,0 0-31,21 0 16,-21-22-16,21 22 0</inkml:trace>
  <inkml:trace contextRef="#ctx0" brushRef="#br0" timeOffset="2963.91">22564 11028 0,'0'0'0,"-22"0"0,22-21 0,22 21 31,-1 0-31,0 0 16,0 0-16,21 0 0,-20 0 0,20 0 15,21 0-15,-20 0 0,20 0 0,1 0 16,20 0-16,-20 0 0,42 0 15,0 0-15,-1 0 0,22 0 0,0 0 16,0 0-16,0 0 0,-21 0 16,21 0-16,-21 0 0,0 0 0,0 0 15,0 0-15,-22 0 0,1 0 16,0 0-16,-22 0 0,1 0 0,-22 0 16,0 0-16,1 21 0,-1-21 15,0 0-15,-21 0 0,22 0 0,-22 0 16,21 0-16,-21 0 0,1 0 0,-1 0 15,0 0-15,0 0 0,0 0 16,-21 21 15,0 0-15,0 0-16,0 1 0,0-1 16,0 0-16,0 0 0,0 0 15,-21 22-15,21-22 0,0 21 16,-21-21-16,21 22 0,0-22 0,-21 21 0,21-21 15,0 22-15,0-1 0,0-21 16,0 21-16,0-20 0,0 20 16,0-21-16,0 21 0,0-20 0,0 20 15,0-21-15,0 0 0,0 22 0,0-22 16,0 0-16,0 21 0,0-21 16,0 1-16,0-1 0,0 0 0,-21-21 15,21 21-15,-22 0 0,22 0 16,-21-21-16,0 0 15,0 0-15,0 0 16,0 0-16,-1 0 0,1 0 0,-21 0 16,21 0-16,-22 0 0,-20 0 15,21-21-15,-22 21 0,-21 0 0,22 0 16,-43-21-16,21 21 0,-20-21 0,-1 21 16,0 0-16,-21 0 0,0-21 15,-21 21-15,21 0 0,0 0 0,-21 0 16,21 0-16,0 0 0,-22 0 0,22 0 15,0 21-15,22-21 0,-1 0 16,21 21-16,0-21 0,22 21 0,21-21 16,-1 0-16,1 0 0,21 0 0,0 0 15,-1 0-15,22-21 32,22 0-32,-1 21 15,0-21-15,0 21 0,0-21 16,0-1-16</inkml:trace>
  <inkml:trace contextRef="#ctx0" brushRef="#br0" timeOffset="3287.73">22754 11324 0,'0'-21'16,"0"42"-16,-21-63 15,42 42 32,0 0-47,0 0 0,1 0 16,20 0-16,-21 0 0,21 0 0,-20 0 0,-1 0 15,21 0-15,-21 0 0,0 0 16,1 0-16,-1 0 16,-21 21-1</inkml:trace>
  <inkml:trace contextRef="#ctx0" brushRef="#br0" timeOffset="3528.82">22945 11303 0,'0'0'0,"0"21"0,-22-21 16,22 21 0,-21-21-16,21 22 0,0-1 15,0 0-15,0 0 0,-21 0 0,21 0 16,0 22-16,0-22 0,0 21 16,0-21-16,-21 1 0,21 20 0,0-21 15,0 0-15,0 0 0,0 1 16,0-1-16,0 0 0,-21 0 0,21 0 15,0 0-15,21-21 32,0 0-17,-21-21-15</inkml:trace>
  <inkml:trace contextRef="#ctx0" brushRef="#br0" timeOffset="3928.55">23029 11705 0,'0'-21'16,"0"0"0,0 0-1,0 0-15,21 21 16,1 0 0,-1 0-16,0 0 0,0 0 15,0 0-15,0 21 16,1 0-16,-22 0 0,0 0 15,0 0-15,21 1 0,-21-1 16,0 0-16,0 0 16,0 0-16,0 0 0,-21 1 15,-1-22 1,22-22 15,0 1-31,0 0 0,0 0 16,0 0-16,0 0 15,0-1-15,22 22 0,-22-21 0,0 0 16,21 0-16,0 0 0,0 21 16,0-21-1,0 21-15,1 0 0,-1-22 16,0 22 0</inkml:trace>
  <inkml:trace contextRef="#ctx0" brushRef="#br0" timeOffset="4305.33">23431 11684 0,'0'42'31,"22"-42"1,-1 0-32,0 0 0,0-21 15,0 21-15,0-21 0,1 21 16,-1-21-16,-21 0 15,21 21-15,-21-21 0,21-1 0,-21 1 16,0 0 0,-21 21-1,0 0-15,0 0 0,-1 21 0,1-21 16,0 21-16,0 1 0,0-22 0,21 21 16,0 0-16,-21 0 0,21 0 15,-22 0-15,22 1 0,0-1 16,0 0-16,0 0 0,0 0 15,22-21-15,-22 21 16,21-21-16,0 0 0,0 0 16,0 0-16,0 0 0,1 0 15,-1 0-15,0-21 16,0 0-16,0 21 0,0-21 0,1 0 16</inkml:trace>
  <inkml:trace contextRef="#ctx0" brushRef="#br0" timeOffset="4632.14">23876 11642 0,'21'0'31,"0"0"-15,0 0-1,1 0-15,-22-21 0,21 21 16,-21-22-16,0 1 0,21 21 15,-21-21-15,-21 21 16,0 0 0,-1 0-16,1 0 0,0 21 15,0 0-15,0-21 0,0 22 16,21-1-16,-22 0 0,22 0 0,-21 0 16,21 0-16,0 1 0,0-1 15,0 0-15,0 0 16,21-21-16,1 0 15,-1 0-15,0 0 16,0 0-16,0 0 0,0-21 0,1 21 16</inkml:trace>
  <inkml:trace contextRef="#ctx0" brushRef="#br0" timeOffset="5004.84">24363 11451 0,'0'0'0,"0"-21"31,-21 21-31,-1 0 0,1 0 16,0 0-16,0 0 0,0 21 0,0-21 15,-1 21-15,1-21 0,0 22 16,21-1-16,0 0 0,0 0 16,0 0-16,0 0 15,0 1-15,0-1 0,21-21 16,0 21-16,1-21 0,-22 21 15,21 0-15,0-21 0,0 21 16,-21 1-16,0-1 16,-21-21-1,0 0 1,0 0-16,-1 21 0,1-21 0,0 0 16,-21 0-16,21 0 0,-1 0 0,1 0 15,0 0-15,42 0 31,0-21-15,22 0-16</inkml:trace>
  <inkml:trace contextRef="#ctx0" brushRef="#br0" timeOffset="5592.5">24447 11578 0,'0'-21'16,"0"42"-16,-21-42 31,0 21-16,0 21-15,0-21 16,21 21-16,0 1 0,-21-1 0,21 0 16,-22-21-16,22 21 0,0 0 15,0 0-15,0 1 0,0-1 16,22-21-16,-1 0 16,0 0-16,0 0 0,0 0 15,0 0-15,1 0 16,-1 0-16,0-21 0,0-1 15,0 22-15,0-21 0,1 0 0,-1 0 16,0 0-16,-21 0 0,21-1 16,0-20-16,0 21 0,-21 0 15,0-22-15,22 22 0,-22-21 0,21 21 16,-21 0-16,0-1 0,0 44 31,0-1-15,0 0-16,-21 0 0,21 0 15,-22 22-15,22-22 0,-21 0 0,21 21 16,0-21-16,0 1 0,0-1 0,0 21 16,-21-21-16,21 0 0,0 1 15,0-1-15,0 0 0,21-21 16,0 0-16,-21 21 0,22-21 16,-1 0-16,0 0 0,0 0 0,0 0 15,0-21-15,1 21 0,-1-21 16,-21 0-16</inkml:trace>
  <inkml:trace contextRef="#ctx0" brushRef="#br0" timeOffset="5772.4">24659 11557 0,'0'0'0,"21"0"31,0 0-31,1 0 15,-1 0-15,0 0 0,0 0 16,0-21-16,0 21 0,1-21 0,-1 0 16,21 21-16,-21-22 0,0 1 15</inkml:trace>
  <inkml:trace contextRef="#ctx0" brushRef="#br0" timeOffset="6069.23">25125 10943 0,'-21'0'16,"42"0"-16,-64-21 0,22 21 0,0 0 16,0 0-16,0 0 15,0 0-15,-1 21 0,22 0 16,-21 1-16,0-22 0,0 21 0,21 0 15,-21 0-15,21 0 0,0 22 0,0-22 16,0 0-16,0 0 0,0 0 16,0 0-16,0 1 0,0-1 0,21 0 15,-21 0-15,21-21 0,0 21 16,0-21-16,1 0 0,-1 0 0,0 0 16,0 0-16,0 0 0,0 0 15</inkml:trace>
  <inkml:trace contextRef="#ctx0" brushRef="#br0" timeOffset="6512.97">25294 10859 0,'0'0'16,"0"-22"-16,-21 1 0,0 21 0,0-21 16,-1 21-16,1 0 0,0 0 0,0 0 15,-21 0-15,20 0 0,-20 0 16,21 21-16,0-21 0,-22 21 0,1 1 15,21-1-15,-21 0 0,20 21 16,1-21-16,-21 22 0,21-1 16,-22 43-16,22-43 0,21 0 15,0 1-15,0-22 0,0 21 0,0 1 16,0-22-16,21 21 0,1-21 16,-1 0-16,21 1 0,-21-1 15,22-21-15,-22 0 0,21 21 0,0-21 0,-20 0 16,20 0-16,0 0 0,1-21 15,-22 0-15,21-1 0,0 1 0,-20 0 16,20 0-16,-21-21 0,21-22 16,-20 22-16,-22-1 0,0 1 15,0 0-15,0-1 0,0 22 16,0-21-16,0 0 0,0-1 0,-22 22 16,1 0-16,0 0 0,0 0 15,-21-1-15,20 22 0,-20 0 0,21 0 16,-21 0-16,20 0 0,-20 0 0,21 0 15,-21 22-15,20-1 0,1-21 16,21 21-16,0 0 0,0 0 16,0 0-16</inkml:trace>
  <inkml:trace contextRef="#ctx0" brushRef="#br0" timeOffset="6995.7">26331 11070 0,'0'-21'15,"0"42"-15,0-63 0,0 21 16,0 42-1,0 0-15,0 0 16,0 22-16,0-1 0,0 0 16,0 22-16,0-1 0,0-20 0,0 20 15,0-21-15,0 22 0,0-22 16,0 1-16,0-1 0,-21 0 0,21 1 16,0-1-16,0 0 0,0-21 15,0 1-15,0-1 0,0 21 0,0-21 16,0-42 15</inkml:trace>
  <inkml:trace contextRef="#ctx0" brushRef="#br0" timeOffset="7799.34">26543 11007 0,'21'0'15,"-42"0"-15,63 0 0,1 0 0,-22 0 0,21 0 16,22 0-16,-22 0 0,21-21 16,22 21-16,-21 0 0,20 0 15,1 0-15,0 0 0,20-22 0,-20 22 16,42-21-16,-21 21 0,21 0 15,0 0-15,0 0 0,0-21 0,21 21 0,-21 0 16,21 0-16,-21 0 0,21 0 16,-21 0-16,0 0 0,0 0 15,-21 0-15,-21 0 0,0 0 0,-1 0 16,1 0-16,-22 0 0,1 0 0,-22 0 16,22 0-16,-22 0 0,-21 0 15,0 0-15,22 0 0,-22 0 16,0 0-1,-21 21 17,0 0-17,0 1-15,-21-1 16,21 0-16,-21 21 0,0-21 16,21 22-16,-22-1 0,22 0 15,-21-20-15,21 41 0,-21-21 0,21 1 16,0-1-16,0 0 0,0 1 15,0-22-15,0 21 0,0 1 0,0-22 16,0 21-16,0 22 0,0-43 16,0 0-16,0 0 15,0 0-15,0 0 0,0 1 0,-21-1 16,21 0-16,-21-21 0,0 21 0,21 0 16,-22-21-16,1 0 0,21 21 15,-21-21-15,0 0 0,0 0 0,0 0 0,-1 0 16,1 0-16,0 0 15,-21 0-15,-1 0 0,1 0 0,0 0 16,-22 0-16,1 0 0,-22 0 0,0 0 16,-20 0-16,-1 0 0,-21-21 15,0 21-15,-21 0 0,-1-21 0,-20 0 16,0 21-16,-1 0 0,1 0 16,21 0-16,-21 0 0,42 0 0,-22 0 15,44 0-15,-1 21 0,0-21 16,21 0-16,22 21 0,-1 0 0,1-21 15,20 0-15,1 0 0,0 0 0,21 0 16,-1 0-16,1 0 0,0 0 16,21-21-1,0 0-15,21 0 16,0 21-16,1-21 0</inkml:trace>
  <inkml:trace contextRef="#ctx0" brushRef="#br0" timeOffset="8305.2">26860 11176 0,'0'0'0,"0"21"31,0 0-31,0 1 0,0 20 15,0-21-15,0 21 0,0 1 16,0-1-16,0-21 0,0 22 0,0-1 16,0 0-16,0-21 0,0 22 0,-21-22 15,21 21-15,0-21 0,0 1 16,0-1-16,0 0 0,0 0 0,0 0 16,0-42 15,0 0-16,0 0-15,0 0 0,0-1 16,21 1-16,1 0 0,-1-21 16,0 21-16,0-1 0,-21-20 0,42 21 15,-20 0-15,-1 0 0,0-1 16,0 1-16,0 21 0,0 0 0,1 0 16,-1 0-16,0 0 0,0 21 15,-21 1-15,21-1 0,-21 0 0,0 0 16,0 0-16,0 0 0,0 1 15,0-1-15,0 0 0,0 0 16,0 0-16,0 0 0,0 1 16,21-22 31</inkml:trace>
  <inkml:trace contextRef="#ctx0" brushRef="#br0" timeOffset="9005.14">27559 11515 0,'0'-21'0,"0"-1"0,0 1 15,0 0-15,-21 21 16,0 0-16,-1 0 16,1 0-16,0 0 0,0 0 15,0 21-15,0 0 0,-1 1 0,1-1 16,0 0-16,21 0 0,0 0 15,-21 22-15,21-22 0,0 0 0,-21 0 16,21 0-16,0 0 0,0 1 16,21-1-1,0-21-15,0 0 0,0 0 16,1 0-16,-1-21 0,0 21 16,0-22-16,0 1 15,0 0-15,-21 0 0,22 0 16,-22-22-16,0 22 0,0 0 0,0 0 15,21-21-15,-21 20 0,0 1 16,0 0-16,0 0 0,21 21 16,-21 21-1,0 0-15,0 0 16,0 1-16,0-1 0,0 21 16,0-21-16,0 0 0,0 1 15,0-1-15,0 0 0,0 0 0,0 0 16,21 0-16,-21 1 0,21-22 0,0 21 15,1-21-15,-1 0 16,0 0-16,0 0 0,0 0 0,0 0 16,1 0-16,-1 0 0,21-21 15,-21 21-15,0-22 0,1 1 0,20 0 16,-21 0-16,0 0 0,0 0 16,-21-22-16,0 22 0,22 0 0,-22-21 15,0 20-15,-22 22 16,1 0-16,0 0 15,0 0-15,0 22 0,21-1 0,0 0 16,0 0-16,0 0 0,0 0 16,0 1-16,0-1 15,0 0-15,21 0 0,0-21 0,-21 21 16,21-21-16,-21 21 0,21-21 16,-21 22-1,-21-22 1,0 0-16,0 0 15,0 0-15,21-22 0,-21 22 16,21-21-16,0 0 0</inkml:trace>
  <inkml:trace contextRef="#ctx0" brushRef="#br0" timeOffset="9472.87">28215 11155 0,'0'0'0,"0"-21"16,21 0-16,0 21 15,-21 21-15,0 0 16,0 0-16,0 0 0,0 0 16,0 1-16,0 20 0,0 0 0,0-21 15,0 22-15,0-1 0,0-21 0,0 22 16,0-22-16,-21 21 0,21-21 16,0 0-16,0 22 0,-21-22 0,21 0 15,0 0-15,0 0 16,0-42 15,0 0-15,0 0-16,0 0 15,0 0-15,21-1 0,0 1 0,1-21 16,-22 21-16,21 0 0,0-22 16,-21 22-16,21 0 0,0 0 0,0 0 15,1 21-15,-1 0 0,0-22 0,0 22 16,0 0-16,0 0 0,-21 22 0,22-1 15,-22 0-15,21 0 0,-21 0 16,0 0-16,0 1 0,0 20 16,0-21-16,0 0 0,0 0 0,0 1 0,-21 20 15,-1-42-15,1 21 0,21 0 16,0 0-16,-21-21 0,21 22 16,21-22 15,0-22-31</inkml:trace>
  <inkml:trace contextRef="#ctx0" brushRef="#br0" timeOffset="9821.67">28829 11430 0,'21'-21'0,"-42"42"0,63-63 16,-21 42-16,-21-21 0,-21 21 47,0 0-47,0 0 0,0 21 0,0 0 15,-1-21-15,1 21 0,0 0 0,0 0 16,21 1-16,0-1 16,0 0-16,0 0 0,0 0 15,0 0-15,21-21 16,0 22-16,0-22 0,-21 21 16,22 0-16,-1-21 0,-21 21 0,21-21 15,-21 21-15,21 0 16,-21 1-16,-21-22 15,0 0-15,0 21 0,-1-21 16,1 0-16,0 0 0,0 0 16,0 0-16,0 0 0,-1 0 15,1 0-15,21-21 16,21-1 0,1 1-16,-1 0 15</inkml:trace>
  <inkml:trace contextRef="#ctx0" brushRef="#br0" timeOffset="10396.96">28935 11642 0,'0'0'0,"21"0"16,-21-21-16,21 21 16,0-22-16,0 22 0,1-21 0,-1 0 15,0 0-15,-21 0 16,21 0-16,-21-1 0,0 1 15,0 0-15,0 0 0,-21 21 16,0 0 0,0 0-16,-1 21 15,1 0-15,0 0 0,0 1 0,0-1 0,21 0 16,0 0-16,-21 0 0,21 0 16,0 1-16,0-1 0,0 0 0,0 0 15,0 0-15,0 0 16,21-21-16,0 0 0,0 22 15,21-22-15,-20 0 0,-1 0 16,21 0-16,0 0 0,-20 0 0,20 0 16,-21-22-16,21 1 0,-20 21 15,-1-21-15,0 0 0,0-21 0,0 20 16,0 1-16,-21-21 0,0 0 16,22-1-16,-22 22 0,0-21 0,21-1 15,-21 22-15,0 0 0,0 0 16,0 0-16,0 0 0,0 42 15,0 0 1,-21 0-16,21 0 0,-22 0 0,22 22 16,-21-22-16,21 21 0,0-21 15,0 22-15,-21-22 0,21 0 16,0 21-16,-21-20 0,21-1 0,0 0 16,0 0-16,0 0 0,0 0 15,0 1-15,0-1 16,21-21-16,0 0 0,0 0 15,1 0-15,-1-21 16,0 21-16,-21-22 0,21 1 16,-21 0-16,0 0 0,0 0 0</inkml:trace>
  <inkml:trace contextRef="#ctx0" brushRef="#br0" timeOffset="10580.89">29295 11430 0,'0'0'0,"21"0"63,0 0-63,0 0 0,0 0 16,0 0-16,1-21 0,-1 21 15,21-21-15,-21 21 0</inkml:trace>
  <inkml:trace contextRef="#ctx0" brushRef="#br0" timeOffset="10884.75">29866 11049 0,'0'-21'0,"-21"21"0,0 0 31,0 0-31,-1 0 16,1 0-16,0 21 15,0 0-15,21 0 0,-21 1 0,21-1 16,-21 0-16,21 21 0,-22-21 16,22 1-16,0-1 0,0 0 0,0 0 15,0 0-15,0 0 0,0 1 16,22-22-1,-1 0-15,0 0 0,0 0 16,0 0-16,0 0 0,1-22 16,-22 1-16</inkml:trace>
  <inkml:trace contextRef="#ctx0" brushRef="#br0" timeOffset="11283.52">29887 10964 0,'0'0'0,"-21"-21"0,0 21 0,0 0 0,0 0 15,-22 0-15,22 0 0,0 0 16,0 0-16,-22 0 0,22 21 0,0 1 16,-21-1-16,-1 42 15,22-20-15,0-1 0,0 0 0,0 1 16,0-1-16,21 0 0,0 1 0,0-1 16,0-21-16,0 21 0,0-20 0,0 20 15,21-21-15,21 0 16,-21 0-16,0-21 0,1 22 0,20-22 15,-21 0-15,0 0 0,22 0 0,-22 0 16,21 0-16,0 0 0,-20 0 16,20-22-16,-21 1 0,21 0 0,-20 0 15,-1 0-15,-21-22 0,21 1 0,-21 0 16,21-22-16,-21 22 0,0-22 16,0 22-16,0-21 0,0 20 0,0 1 15,0 0-15,-21 20 0,0 1 0,0 0 16,-1 21-16,-20 0 15,21 0-15,-21 0 0,20 0 0,-20 0 16,21 0-16,-21 21 0,20 0 0,-20 1 16,21-22-16,0 21 0,-22-21 15,22 21-15,0-21 0</inkml:trace>
  <inkml:trace contextRef="#ctx0" brushRef="#br0" timeOffset="11753.98">26733 10435 0,'0'0'0,"-21"0"0,21-42 32,21 42-17,1 21-15,-1 0 0,0 0 0,21 1 16,-21 20-16,1-21 0,20 21 16,-21-20-16,0 20 0,0-21 0,-21 0 15,0 22-15,22-1 0,-22-21 16,21-21-16,-21 21 15,0 0-15,21-21 0,0 0 16</inkml:trace>
  <inkml:trace contextRef="#ctx0" brushRef="#br0" timeOffset="11936.88">27517 10478 0,'0'0'0,"-22"0"15,22 21 1,-21 0-16,-21 0 0,21 0 16,0 0-16,-1 1 0,1-1 15,-21 21-15,21-21 0,0 0 0,-22 1 16,22-1-16,0 0 0,-21 0 16,20-21-16,-20 21 0</inkml:trace>
  <inkml:trace contextRef="#ctx0" brushRef="#br0" timeOffset="12508.08">22796 10520 0,'0'0'0,"0"-21"16,0 0-16,0 42 31,0 0-15,0 0-16,0 21 0,22 1 15,-22-22-15,21 21 0,-21 1 0,0-22 16,0 21-16,0-21 0,0 22 15,0-22-15,0 0 0,0 0 16,0 0-16,21-21 0</inkml:trace>
  <inkml:trace contextRef="#ctx0" brushRef="#br0" timeOffset="12695.82">23283 10689 0,'21'-21'0,"-42"42"0,64-63 15,-22 42-15,-21 21 16,-21 0-16,-1 0 16,1 1-16,-21-1 0,21 0 0,0 21 15,-22-21-15,22 1 0,-21 20 0,21-21 16,-1 0-16,1 0 0,0 1 16,0-1-16,21 0 0</inkml:trace>
  <inkml:trace contextRef="#ctx0" brushRef="#br0" timeOffset="13448.38">30797 10986 0,'0'0'15,"-21"0"-15,21-22 0,0 44 47,0-1-47,0 0 0,0 21 0,0 1 16,0 20-16,0 1 0,0-1 15,0 1-15,0 20 0,0-20 0,0-1 16,0 1-16,0-22 0,-21 22 16,21-22-16,0 21 0,-21-20 0,21-1 15,0 0-15,0-20 0,0-1 16,0 21-16,0-21 16,-21-21-16,21-21 15</inkml:trace>
  <inkml:trace contextRef="#ctx0" brushRef="#br0" timeOffset="14274.91">30840 11155 0,'0'0'16,"0"-21"-16,0 0 0,0-1 0,0 1 15,0 0-15,0 0 16,21 21-1,0 0 1,21 0-16,-20 0 0,20 0 0,21 0 16,-20 0-16,20 0 0,22 0 15,-22 0-15,22 0 0,21 0 0,-21 0 16,42 0-16,0 0 0,0 0 16,21 0-16,0 0 0,0 0 0,0 0 15,22 0-15,-1 0 0,-21 0 16,0 21-16,0-21 0,-21 0 0,0 0 15,0 21-15,-21-21 0,-85 0 16,-21 21 0,0 1 15,0-1 16,0 0-32,0 0-15,0 0 16,0 0-16,0 22 0,0-22 0,0 21 16,0-21-16,0 22 0,0-1 15,0 0-15,0 1 0,0-1 0,0 0 16,0 1-16,0-1 0,0-21 16,0 22-16,0-1 0,0 0 15,0 1-15,0-22 0,0 21 0,0 0 16,0-20-16,0 20 0,0-21 15,0 21-15,0-20 0,0-1 0,0 0 16,0 0-16,0 0 0,0 0 16,0 1-16,0-1 0,0 0 15,-42-21 1,0 0 0,-1 0-16,1 0 0,-21 0 15,-1 0-15,1 0 0,-22-21 16,0 21-16,1-21 0,-1 21 0,-21-22 15,0 22-15,-21-21 0,0 21 16,0-21-16,0 21 0,0 0 0,0 0 16,0-21-16,0 21 0,21 0 15,22 0-15,-22 0 0,21 0 0,22 0 16,-1 0-16,1 0 0,20 0 16,1 0-16,21 0 0,0 0 0,0 0 15,-1 0-15,1 0 0,21-21 31,0 0-31,0-1 16,0 1 0,0-21-16,0 21 0,0 0 0,0-1 15</inkml:trace>
  <inkml:trace contextRef="#ctx0" brushRef="#br0" timeOffset="14936.42">31348 11134 0,'0'0'0,"0"-21"0,0-1 0,0 1 16,0 42 15,0 1-31,-21-1 0,21 21 0,-22 0 15,22 1-15,0 20 0,-21-20 16,0 20-16,0-21 0,0 1 0,21-1 16,-21 0-16,-1 1 0,1-22 0,21 21 15,0-21-15,-21 1 0,21-1 16,-21-21-16,21 21 0,0-42 31,0 0-15,21 21-16,-21-22 0,0 1 0,0-21 15,21 21-15,-21 0 0,21-22 16,-21 22-16,0-21 0,22 21 0,-22-1 16,0 1-16,0 0 0,0 0 15,21 21-15,0 0 16,-21 21-16,0 0 16,0 0-16,21 1 0,0-1 0,-21 0 15,21 0-15,-21 0 0,22 0 16,-1 1-16,0-1 0,0-21 15,0 21-15,0-21 0,1 0 16,-1 0-16,0 0 0,0 0 16,0 0-16,0 0 0,-21-21 0,22 0 15,-1-1-15,0 1 16,-21 0-16,0 0 0,0 0 0,0 0 16,0-1-16,0 1 0,0 0 15,0 42 1,0 0-1,0 1-15,0-1 0,0 0 16,0 0-16,0 0 0,0 0 0,0 1 16,0-1-16,0 0 15,0 0-15,0 0 0</inkml:trace>
  <inkml:trace contextRef="#ctx0" brushRef="#br0" timeOffset="15104.34">31665 11303 0,'0'0'0,"-21"-21"0,0 21 32,21 21-17,0 0 16</inkml:trace>
  <inkml:trace contextRef="#ctx0" brushRef="#br0" timeOffset="15521.32">31835 11409 0,'0'21'0,"0"-42"0,0 63 0,0-21 16,-22 1-16,22-1 0,-21 0 15,21 0-15,0 0 0,0 0 16,0 1-16,0-1 0,0 0 16,0 0-1,0-42 32,0 0-47,0 0 16,0-1-16,0 1 0,21 0 15,1 0-15,-1-21 0,0 20 0,0 1 16,0 0-16,0 0 0,1 21 16,-1 0-16,0 0 0,0 0 0,0 0 15,0 0-15,1 21 0,-22 0 16,0 0-16,0 1 0,0 20 16,0-21-16,0 0 0,0 22 15,0-22-15,0 0 0,0 0 0,0 0 16,0 0-16,0 1 15,0-44 17,21 1-32,0 21 0</inkml:trace>
  <inkml:trace contextRef="#ctx0" brushRef="#br0" timeOffset="16232.59">32406 11134 0,'0'42'32,"0"0"-32,0-20 0,0 20 0,-21-21 15,21 21-15,0 1 0,0-22 0,-21 21 16,21-21-16,-21 22 0,21-22 16,0 21-16,0-21 0,-22 1 0,22-1 15,-21 0-15,21 0 0,-21-21 16,21 21-16,0-42 31,0 0-15,21 0-16,0 21 15,-21-21-15,22-1 0,-1 1 0,0 0 16,0 0-16,0 0 0,0 21 16,1-21-16,-1 21 0,0 0 15,0 0-15,-21 21 16,0 0-1,-21-21 1,0 0-16,0 0 0,-1 21 0,1-21 16,0 0-16,0 0 15,0 0-15,21 21 16,0 0 0,0 1-16,0-1 15,21 0 1,0-21-16,0 0 0,0 21 0,1-21 15,-1 0-15,0 21 0,0-21 16,0 0-16,0 0 0,1 0 0,-1 0 16,21 0-16,-21 0 0,0 0 15,1-21-15,-1 21 0,0-21 16,0 0-16,0 21 0,-21-21 16,0-1-16,21 1 15,-21 0-15,0 0 16,0 0-16,0 0 15,-21 21 1,21 21-16,0 0 16,-21 0-16,21 0 15,0 0-15,0 1 0,0-1 16,0 0-16,0 0 0,0 0 16,21-21-1,-21 21-15,21-21 0,1 0 0,-1 0 16,21 0-16,-21 0 0,22 0 15,-1 0-15</inkml:trace>
  <inkml:trace contextRef="#ctx0" brushRef="#br0" timeOffset="16701.55">33486 11515 0,'0'0'0,"-22"0"0,1-21 0,0 21 0,0 0 16,0-22-16,0 22 0,-1 0 15,1 0-15,0 0 0,-21 0 0,21 22 16,-1-22-16,1 21 0,0 0 16,0 0-16,0 0 0,0 0 0,21 1 15,-22-1-15,22 0 16,0 0-16,0 0 0,0 0 16,22-21-16,-1 22 0,0-22 15,0 0-15,0 0 0,0 0 16,1 0-16,20 0 0,-21 0 15,0 0-15,0 0 0,1-22 16,-1 1-16,-21 0 0,21 21 0,0-42 16,0 21-16,-21-1 0,21-20 15,1 21-15,-22-21 0,21-1 0,0 1 16,-21-22-16,0 22 0,21 0 16,-21-1-16,21 22 0,-21 0 15,0 0-15,0 0 0,0 42 16,-21 0-1,0 21-15,0-20 0,0 20 0,-1 0 16,1 22-16,21-22 0,0 0 16,-21 1-16,21-1 0,0 0 0,0-20 15,0 20-15,0-21 0,21 0 16,-21 0-16,21 1 0,1-1 0,-1 0 16,0-21-1</inkml:trace>
  <inkml:trace contextRef="#ctx0" brushRef="#br0" timeOffset="17288.21">31517 11748 0,'-21'42'15,"0"-21"-15,21 0 0,0 0 16,0 1-16,0-1 0,0 0 16,0 0-16,0 0 0,0 0 0,0 1 15,0-1-15,0 0 16,0 0-16,0 0 16,0-42 15,0 0-16,0 0-15,0 0 16,0-1-16,0 1 0,21 0 0,0 0 16,0 0-16,0 0 15,1 21-15,-1 0 16,0 0-16,0 0 16,-21 21-16,0 0 0,0 0 0,0 0 15,0 0-15,0 1 0,0-1 16,0 0-16,0 0 0,0 0 15,0 0-15,0 1 0,0-1 16,21-21 15,0 0-31</inkml:trace>
  <inkml:trace contextRef="#ctx0" brushRef="#br0" timeOffset="17917.84">32004 11853 0,'0'0'0,"-21"0"0,0 0 0,-1 0 16,1 0 0,0 0-16,0 22 0,0-1 0,0 0 15,-1 0-15,22 0 0,-21 0 16,21 1-16,-21-1 0,21 0 0,0 0 15,0 0-15,0 0 0,0 1 16,0-1 0,21-21-16,0 0 15,1 0-15,-1-21 16,0 21-16,0-22 0,0 1 0,-21 0 16,21 0-16,1 0 15,-22 0-15,0-1 0,21 1 0,-21 0 16,21 0-16,0 0 15,-21 0-15,0 42 32,0 0-32,0 0 0,0 0 15,0 0-15,0 1 16,0-1-16,0 0 0,0 0 16,0 0-1,21-21-15,0 0 16,1 0-16,-1 0 0,0 0 15,0 0-15,0-21 0,0 0 16,1 0-16,-1 21 0,0-21 16,0-1-16,-21 1 0,0 0 15,21 21-15,-21-21 0,0 42 47,0 0-47,0 0 16,0 1-16,0-1 0,0 0 15,0 0-15,0 0 16,0 0-16,-21-21 0,21 22 16,21-22 15</inkml:trace>
  <inkml:trace contextRef="#ctx0" brushRef="#br0" timeOffset="18359.59">32512 11832 0,'0'-21'0,"0"42"0,0-21 47,0 21-47,0 1 16,0-1-16,0 0 0,0 0 0,0 0 15,0 0-15,0 1 16,0-1-16,0 0 0,0 0 0,0 0 15,0 0 1,0-42 31,0 0-47,0 0 16,0 0-16,0 0 15,21 21-15,0-22 0,0 22 16,1 0-16,-1-21 15,0 21-15,0 21 16,-21 1 0,0-1-1,0 0-15,0 0 0,0 0 16,-21 0-16,21 1 16,21-22 15,-21-22-31,21 22 15,0-21-15</inkml:trace>
  <inkml:trace contextRef="#ctx0" brushRef="#br0" timeOffset="18707.41">33062 11853 0,'0'0'0,"-21"0"46,0 0-46,0 0 16,0 0-16,-1 22 0,1-22 0,0 21 16,0 0-16,0-21 0,0 21 15,21 0-15,0 0 0,0 1 16,0-1-16,21-21 16,0 21-16,0-21 0,0 21 0,0-21 15,1 0-15,-1 21 0,0-21 16,-21 21-16,0 1 15,-21-22 1,0 0 0,-1 0-16,1 0 15,0 0-15,0 0 0,0 0 0,0 0 16,21-22 15,21 22-31</inkml:trace>
  <inkml:trace contextRef="#ctx0" brushRef="#br0" timeOffset="19252.91">33105 12086 0,'0'0'0,"21"0"16,0 0-16,0 0 0,0 0 15,0 0-15,1-21 0,-1 0 16,0 21-16,0-21 0,-21 0 15,21-1-15,-21 1 16,0 0-16,0 0 0,-21 21 31,0 21-15,21 0-16,-21-21 0,0 21 0,21 1 16,0-1-16,0 0 0,0 0 15,-22-21-15,22 21 0,0 0 16,0 1-16,0-1 15,22-21-15,-1 0 0,0 0 16,0 0-16,0 0 16,0 0-16,1 0 0,-1 0 15,0 0-15,0-21 0,0 21 0,0-22 16,1 1-16,-1 0 0,-21 0 0,21 0 16,0 0-16,-21-22 15,21 22-15,-21 0 0,0 0 0,21 0 0,-21-1 16,22 1-16,-22 0 15,-22 42 17,1 0-32,0 1 15,21-1-15,0 0 0,0 0 0,0 0 16,0 0-16,0 1 0,0-1 16,0 0-16,0 0 0,0 0 0,0 0 15,0 1-15,21-22 16,0 0-16,1 0 15,-1 0-15,0 0 16</inkml:trace>
  <inkml:trace contextRef="#ctx0" brushRef="#br0" timeOffset="19420.83">33507 12002 0,'0'0'0,"21"0"47,0-22-47,21 22 15,-20-21-15,-1 21 0,21-21 16,-21 0-16,22 21 0</inkml:trace>
  <inkml:trace contextRef="#ctx0" brushRef="#br0" timeOffset="20188.21">31940 10753 0,'22'0'31,"-1"21"-31,0-21 16,0 21-16,21 0 0,-20-21 15,20 21-15,0 1 0,1-1 0,-1 0 16,0 0-16,1 0 0,-1 0 15,0-21-15,-21 22 0,22-1 0,-22-21 16,0 0-16,0 21 0,0-21 31,1-21-15,-22 0-16,0-1 0,21 1 16</inkml:trace>
  <inkml:trace contextRef="#ctx0" brushRef="#br0" timeOffset="20385.09">32829 10499 0,'0'0'0,"22"-43"0,-1 1 0,-21 0 0,0-43 31,-21 106-15,-1 0-16,1 22 0,0-1 16,0 0-16,0 1 0,0-1 15,-1 22-15,1-22 0,0 0 0,21 1 16,0-1-16,-21 0 0,21-21 15,0 22-15,-21-22 0,21 0 0</inkml:trace>
  <inkml:trace contextRef="#ctx0" brushRef="#br1" timeOffset="28300.2">22204 12912 0,'-21'0'0,"42"0"0,-64 0 0,22 0 0,0 0 15,0 0-15,0 21 16,0-21-16,-1 0 0,1 21 15,42-21 17,1 0-17,20 0-15,-21 0 0,21 0 16,1 0-16,-1 0 0,22 0 16,-22 0-16,21 0 0,-20 0 0,20 0 15,1 0-15,-22 0 0,22 0 16,-22 0-16,21 0 0,-20-21 15,-22 0-15,21 21 0,-21 0 0,1-21 0,-1 21 16,-21-22 0,0 1-16,-21 21 15,-1-21-15,-20 21 0,21-21 16,0 21-16,-22 0 0,22-21 0,-21 21 16,21 0-16,0-21 0,-1 21 15,1 0-15,21-22 16,21 22 15,1 0-31,20 0 16,-21 22-16,0-22 0,0 21 0,1-21 15,-1 21-15,0-21 0,0 21 16,0 0-16,-21 0 0,0 1 16,0-1-16,0 0 0,-21 0 15,0 0-15,0 0 0,-22-21 0,22 22 16,-21-1-16,21 0 0,-22 0 15,22-21-15,0 21 0,0-21 0,0 0 16,0 0-16,42 0 31,0 0-31,0-21 16,0 0-16,0 0 0,1 21 0</inkml:trace>
  <inkml:trace contextRef="#ctx0" brushRef="#br1" timeOffset="28888.38">23537 12912 0,'0'0'0,"21"0"16,1 0-16,-22-21 0,0-1 15,21 22-15,-21-21 0,21 21 0,-21-21 16,0 0-16,0 0 16,0 0-16,0-1 0,0 1 0,0 0 15,-21 0-15,0 21 0,-1-21 0,1 0 16,0 21-16,0 0 16,-21 0-16,20 0 0,1 0 0,0 0 15,-21 0-15,21 0 0,-1 21 0,1 0 16,0 0-16,0 0 0,0 22 15,0-22-15,21 21 0,-22-21 0,22 22 16,-21-22-16,21 21 0,0-21 16,0 0-16,0 1 0,0-1 0,0 0 15,0 0-15,21-21 0,1 0 0,-1 0 16,0 0-16,0 0 0,0 0 16,0 0-16,1 0 0,-1 0 0,0-21 15,21 0-15,-21 0 0,1-1 0,-1 1 16,0 0-16,0 0 0,-21 0 15,21 0-15,0-22 0,-21 22 0,0 0 16,0 0-16,0 0 0,0 42 47,0 0-47,0 0 0,0 0 16,0 22-16,0-22 0,0 0 0,0 0 15,0 0-15,0 0 0,0 1 0,0-1 16,0 0-16,22 0 15,-1-21 1,0 0-16,0 0 16</inkml:trace>
  <inkml:trace contextRef="#ctx0" brushRef="#br1" timeOffset="29289.15">24109 12679 0,'0'0'0,"0"-21"32,-21 21-32,-1 0 0,1 0 15,-21 0-15,21 21 0,0 0 16,-22-21-16,22 21 0,0 0 0,0 1 16,0-1-16,-1 0 0,22 0 15,-21 0-15,21 0 0,0 1 16,0-1-16,21-21 0,1 21 15,-1-21-15,21 21 0,-21 0 16,0-21-16,1 0 0,-1 21 16,0-21-16,0 0 0,0 22 0,0-22 15,-21 21-15,0 0 16,0 0 0,-21-21-16,-21 0 15,21 0-15,0 0 0,-1 0 0,-20 0 16,21 21-16,0-21 0,0 0 15,-1 0-15,1 0 0,0 0 16,21-21 0,21 21-1,0-21-15,1 0 0,-1 21 16</inkml:trace>
  <inkml:trace contextRef="#ctx0" brushRef="#br1" timeOffset="29590.98">24405 12785 0,'0'0'0,"0"-21"15,-21-22 1,21 22-16,-21 21 16,0 0-16,-1 0 0,1 0 15,0 0-15,0 21 16,21 0-16,-21 1 0,0-1 15,21 0-15,0 21 0,0-21 16,0 1-16,-22 20 0,22-21 0,0 0 16,0 0-16,0 1 0,0-1 0,0 0 15,22 0-15,-1-21 0,0 21 16,0-21-16,0 0 0,0 0 16,1 0-16,-1 0 0,0 0 15,0-21-15,0 0 0,0 21 0,1-21 16,-1 0-16</inkml:trace>
  <inkml:trace contextRef="#ctx0" brushRef="#br1" timeOffset="30379.56">24574 12891 0,'-21'0'16,"42"0"-16,-42 21 16,42-21-1,1 0 1,-1 0-16,0 0 0,-21-21 0,21 21 15,0-22-15,0 1 16,1 0-16,-22 0 16,0 0-16,0 0 15,-22-1-15,1 22 16,0 0-16,0 0 0,0 0 16,0 22-16,-1-1 0,1 0 15,21 21-15,-21-21 0,21 1 16,0-1-16,0 0 0,0 0 0,0 0 15,0 0-15,0 1 0,0-1 16,0 0-16,21-21 16,0 21-16,1-21 0,-1 0 0,0 0 15,21 0-15,-21 0 16,1 0-16,-1-21 0,21 21 0,-21-21 16,0 0-16,1 21 0,-1-22 0,21 1 15,-42 0-15,21 0 0,0 0 16,-21 0-16,0-1 0,0 1 0,0 0 15,0 0-15,0 0 16,0 42 0,0 0-1,0 0-15,-21 0 16,21 1-16,0-1 16,0 0-16,0 0 0,0 0 0,0 0 0,0 1 15,0-1 1,0 0-16,0-42 62,0 0-62,0-1 0,0 1 16,0 0-16,0 0 0,0 0 16,0 0-16,21-1 0,1 1 0,-22-21 15,21 21-15,0 0 0,0-1 16,21 22-16,-20-21 0,-1 21 0,0-21 15,0 21-15,0 0 0,0 0 0,1 21 16,-1 0-16,0 1 16,0-1-16,-21 0 0,0 0 0,0 0 15,21 0-15,-21 1 0,0 20 0,0-21 16,0 0-16,0 0 0,0 1 16,-21-1-16,21 0 0,0 0 15,-21-21-15,21-21 47,0 0-47,21 21 0</inkml:trace>
  <inkml:trace contextRef="#ctx0" brushRef="#br1" timeOffset="31068.17">25675 12785 0,'0'-21'0,"0"42"0,-21-64 16,0 43-16,0-21 0,-1 21 16,1 0-16,0 0 0,0 0 0,0 0 15,0 0-15,-1 21 16,1-21-16,0 22 0,0-1 16,21 0-16,0 0 0,0 21 0,-21-20 15,21-1-15,0 0 0,0 0 0,0 0 16,0 0-16,0 1 0,0-1 15,0 0-15,21-21 16,0 0-16,0 0 16,0 0-16,1 0 0,-1 0 15,0-21-15,-21 0 0,21 21 16,0-22-16,0 1 0,-21 0 16,22 0-16,-1-21 0,-21 20 0,21-20 15,-21 21-15,0-21 0,21-1 0,-21 22 16,0-21-16,0 21 0,0-22 15,0 22-15,0 0 0,0 0 0,0 0 16,0 42 15,-21 0-31,21 0 0,-21 0 0,21 0 16,-21 22-16,21-22 0,0 21 16,0-21-16,0 22 0,0-22 0,0 0 15,0 21-15,0-20 0,0-1 0,0 0 16,0 0-16,21-21 15,0 0-15,0 0 0,0 0 16,0 0-16,1 0 0,-1 0 0,0-21 16,0 0-1,0 21-15,-21-21 0,0-1 0,21 1 0,1 0 16,-22 0-16,0 0 16,0 42 15,0 0-31,0 0 15,0 0-15,0 1 0,-22-1 16,22 0-16,0 0 0,0 0 16,22-21 31,-22-21-47</inkml:trace>
  <inkml:trace contextRef="#ctx0" brushRef="#br1" timeOffset="31248.06">25929 12658 0,'0'0'0,"-21"0"32,0 0-17,21 21 1,21-21 15</inkml:trace>
  <inkml:trace contextRef="#ctx0" brushRef="#br1" timeOffset="31731.79">26120 12764 0,'0'0'0,"0"21"31,0 0-31,0 0 16,0 0-16,0 0 15,0 1-15,0-1 16,0 0-16,-22-21 16,22 21-16,0 0 31,-21-21-31,0 0 31,21-21-31,0 0 16,0 0-16,0 0 15,0-1-15,0 1 0,21 0 16,0 0-16,-21 0 0,22 0 16,-1 21-16,0-22 0,-21 1 15,21 21-15,0 0 0,0-21 0,1 21 16,-1 0-1,-21 21-15,0 0 0,0 1 16,0-1-16,0 0 0,0 0 0,0 0 16,0 0-16,0 1 0,0-1 15,0 0-15,0 0 0,-21 0 0,21 0 16,0 1 0,0-44 15,21 22-31,-21-21 15</inkml:trace>
  <inkml:trace contextRef="#ctx0" brushRef="#br1" timeOffset="32713.22">26797 12785 0,'0'0'0,"-64"-21"31,43 21-31,0 0 0,-42 0 0,41 21 16,1-21-16,-21 21 15,21 0-15,0 0 0,-1 0 0,1-21 16,21 22-16,0-1 0,0 0 0,0 0 16,0 0-16,0 0 15,0 1-15,21-22 16,1 0-16,-1 0 0,0 0 15,0 0-15,0 0 0,0-22 16,1 22-16,-1-21 0,0 0 16,0 0-16,-21 0 0,21 0 15,-21-1-15,0 1 16,21 21-16,-21-21 0,0 0 16,0 42 30,0 0-46,-21-21 16,21 21-16,0 1 0,0-1 16,0 0-16,-21 0 0,21 0 0,-21 0 15,0 22-15,21-22 0,0 21 0,0 1 16,0-22-16,0 21 0,0 0 16,0 22-16,0-22 0,0 1 0,0 20 15,0-21-15,0 22 0,21-1 0,0 1 16,-21-1-16,21-20 0,-21 20 15,21 1-15,1-1 0,-22-20 0,0 20 16,0 1-16,21-22 0,-21 21 0,0-20 16,0 20-16,0-20 0,0-1 15,0 0-15,0-21 0,-21 22 16,-1-22-16,1 0 0,0 0 0,0 0 16,0 1-16,0-22 0,-1 0 0,1 21 15,-21-21-15,21 0 0,0 0 0,-1 0 16,1-21-16,0-1 15,0 1-15,0 0 0,0 0 16,-1-21-16,1-1 0,0 22 0,0-42 16,21 20-16,-21 1 0,0-22 15,-1 1-15,22-1 0,0-20 0,-21 20 16,21-20-16,0 20 0,0-21 0,0 1 16,0 20-16,0 1 0,0 20 15,21-20-15,-21 21 0,22-1 0,-1 22 16,-21-21-16,0 21 0,21-1 0,0 1 15,-21 0-15,21 21 16,0-21-16,1 21 16,-1 0-1,0 0 1,0 21 109,0-21-109,-21 21-1</inkml:trace>
  <inkml:trace contextRef="#ctx0" brushRef="#br1" timeOffset="33724.65">22394 14012 0,'0'-21'16,"0"0"-1,-21 21 1,21-21-16,0 0 0,21 21 31,0-21-31,1 21 16,-1 0-16,0 0 15,0 0-15,0 0 0,0 21 0,1 0 16,-1 0-16,-21 0 0,21 0 16,-21 1-16,0 20 0,0-21 15,0 0-15,0 0 0,0 1 0,0-1 0,-21 21 16,0-21-16,21 0 16,-22-21-16,1 0 15,0 0 1,21-21-16,0 0 15,0 0-15,0 0 0,0 0 16,0-1-16,21 1 0,-21-21 16,21 21-16,1 0 0,-22-22 0,21 22 15,-21 0-15,21-21 0,0 20 16,0 1-16,0 0 0,-21 0 0,22 21 16,-1 0-16,0-21 0,0 21 0,0 0 15,0 0-15,1 0 16,-22 21-16,0 0 0</inkml:trace>
  <inkml:trace contextRef="#ctx0" brushRef="#br1" timeOffset="34660.11">23008 14076 0,'0'0'0,"21"0"0,-21-21 16,21 21-16,1-21 0,-22-1 0,21 22 15,-21-21-15,21 0 0,-21 0 0,0 0 16,0 0-16,0-1 16,0 1-16,-21 21 15,0 0-15,-1 0 16,1 21-16,21 1 16,-21-1-16,0 0 0,0 0 0,21 0 15,0 0-15,0 1 0,-21 20 16,21-21-16,0 0 0,0 0 15,0 1-15,21-1 0,0-21 16,0 0-16,0 0 16,0 0-16,1 0 0,20 0 0,-21 0 15,0 0-15,0-21 0,1-1 0,-1 22 16,0-21-16,0 0 16,0 0-16,0 0 0,22-22 15,-43 22-15,0 0 0,21 0 0,-21 0 16,0 0-16,21 21 15,-21 21 17,0 0-32,0 0 0,0 0 15,0 0-15,0 1 0,0-1 0,0 0 16,0 0-16,0 0 0,0 0 16,0 1-16,-21-1 0,21 0 15,0 0 1,-21-21-1,21-21 1,0 0-16,0 0 16,0-1-16,0 1 15,0 0-15,0 0 0,0 0 16,21-22-16,0 22 0,0 0 16,0 0-16,22 0 0,-22 0 15,0 21-15,0 0 0,0 0 16,1 0-16,-1 0 0,0 21 0,0 0 15,-21 0-15,0 0 0,0 0 16,0 1-16,0-1 0,0 0 0,0 0 16,0 0-16,0 0 0,0 1 15,0-1-15,0-42 47,0-1-31,0 1-16,0 0 15,21 0-15,0 0 0,-21 0 0,22-1 16,-1 1-16,0 21 0,0-21 16,0 0-16,0 0 0,1 21 15,-1 0-15,0 0 0,0 0 0,0 0 0,0 0 16,1 21 0,-22 0-16,0 0 0,0 0 15,0 1-15,0-1 0,0 0 0,0 0 16,0 0-16,0 0 0,0 1 15,0-1-15,-22 0 0,22 0 16,22-42 15</inkml:trace>
  <inkml:trace contextRef="#ctx0" brushRef="#br1" timeOffset="35055.87">24215 13970 0,'-22'21'16,"1"-21"-16,21 21 15,-21-21-15,0 22 0,21-1 0,0 0 16,-21-21-16,0 21 0,21 21 16,-22-20-16,22-1 0,0 0 15,0 0-15,0 0 0,22 0 16,-1-21-16,0 0 0,0 0 15,0 0-15,0 0 0,1 0 16,-1 0-16,0 0 0,0 0 0,0-21 16,0 0-16,1 21 0,-1-21 0,0 0 15,-21 0-15,0-1 16,0 1-16,0 0 0,0 0 0,0-21 16,0 20-16,-21 1 0,0 21 15,-1-21-15,1 0 0,0 21 16,0 0-16,0 0 0,0 0 0,-1 0 15,1 21-15,0 0 16,0 0-16,21 1 0,-21-1 0,21 0 16,0 0-16,0 0 0,0 0 15,0 1-15,21-22 0,0 0 16,0 0-16,0 0 0,1 0 0,-1 0 16</inkml:trace>
  <inkml:trace contextRef="#ctx0" brushRef="#br1" timeOffset="36355.86">24596 14055 0,'0'-21'0,"0"42"47,0 0-47,0 0 0,-22 0 15,22 0-15,0 1 0,0-1 16,0 0-16,0 0 15,0 0-15,0 0 16,0 1-16,22-22 16,-1 0-16,0 0 15,0 0-15,0-22 16,-21 1-16,21 21 0,1-21 0,-1 0 16,0 0-16,0 0 15,-21-1-15,0 1 0,21 0 0,-21 0 16,21 0-16,-21 0 0,22 21 31,-22 21-15,0 0-16,0 0 15,0 0-15,0 0 0,0 1 16,-22-22-16,22 21 0,0 0 0,0 0 16,0 0-16,0 0 15,0 1-15,22-22 16,-1 0-16,0 0 0,0 0 15,0 0-15,0 0 0,1-22 16,-1 1-16,0 0 0,0 21 16,0-21-16,0 0 0,1 0 0,-22-1 15,21 1-15,0 0 16,0 21-16,-21 21 47,0 0-47,0 1 0,0-1 15,0 0-15,0 0 16,21-21-16,-21 21 16,21-21-16,1 0 0,-1 0 0,0 0 15,0 0-15,0 0 0,0 0 0,1 0 16,-1 0-16,0 0 16,0-21-16,-21 0 0,21 21 15,-21-21-15,0 0 0,0-1 16,0 1-1,-21 21 1,0 21-16,21 1 16,-21-1-1,21 0-15,0 0 0,-21-21 16,21 21-16,21-42 47,-21 0-32,21 21-15,0-21 0,-21 0 16,21-1-16,0 1 0,1 21 16,-22-21-16,21 0 0,0 21 15,-21-21-15,0 42 32,0 0-32,0 0 15,0 0-15,0 1 16,0-1-16,0 0 0,0 0 15,21-21 1,0 21-16,22-21 16,-22 0-16,0 0 0,21 0 0,-21 0 15,1 0-15,-1 0 0,21 0 0,-21-21 16,0 21-16,1-21 16,-22 0-16,21 0 0,-21-1 0,0 1 15,0 0-15,0 0 16,0 0-16,-21 21 0,-1-21 15,1 21-15,0 0 0,0 0 16,0 0-16,0 21 0,-1-21 16,22 21-16,-21-21 0,21 21 15,0 0-15,0 0 0,0 1 16,0 20-16,0-21 0,0 21 0,0-20 16,0-1-16,0 21 0,0-21 15,0 22-15,21-1 0,-21 0 0,22-21 16,-22 22-16,21-1 0,-21 0 0,0 1 15,0-1-15,0 0 16,0 1-16,0-22 0,0 21 0,-21 1 16,-1-22-16,-20 42 0,21-42 15,-21 1-15,20-1 0,1 0 16,-21 0-16,21-21 0,0 0 0,-1 0 16,1 0-16,0 0 15,21-21-15,0 0 0,0 0 16,0-1-16,0 1 0,0-21 15,0 21-15</inkml:trace>
  <inkml:trace contextRef="#ctx0" brushRef="#br1" timeOffset="36556.75">25209 13928 0,'-21'0'15,"42"0"-15,-63 0 0,42-21 0,-21 21 16,21 21 31,0 0-47,0 0 0,0 0 16</inkml:trace>
  <inkml:trace contextRef="#ctx0" brushRef="#br1" timeOffset="37977.11">22881 15600 0,'0'0'0,"21"-21"0,-21 0 0,0-1 0,0 1 16,0-21-16,0 21 16,-21-22-16,0 1 0,0 21 0,-22 0 15,22 0-15,-21-1 0,-22 22 0,22 0 16,-21 0-16,20 22 0,-20-1 15,20 0-15,1 21 0,-21-21 0,41 22 16,-20-1-16,21 0 0,0 1 16,0-1-16,21 0 0,-22 1 0,22-1 15,0-21-15,0 22 0,0-22 0,22 0 16,-1 0-16,0 0 16,0 0-16,0-21 0,0 0 0,22 0 15,-1 0-15,-21 0 0,22 0 16,-1-21-16,0 0 0,1 0 0,-1 0 15,0-22-15,-21 22 0,22-21 0,-22 21 16,0-22-16,0 1 0,0 0 16,1-1-16,-22-20 0,0 21 0,21-22 15,-21 1-15,21-1 0,-21 1 16,0 20-16,0 1 0,0 0 0,0 20 16,0 1-16,0 0 0,0 42 31,0 22-31,0-22 0,0 21 15,0 0-15,0 64 0,-21-63 16,21-1-16,-21 21 0,21-20 16,0-1-16,0 0 0,0 43 15,0-64-15,0 22 0,0-22 16,0 0-16,0 0 0,21 0 0,0-21 16,0 0-16,0 21 0,0-21 0,1 0 15,-1 0-15,21 0 0,-21-21 16,0 21-16,1-21 0,-1 0 15,21 0-15,-21 0 0,0-1 0,1-41 16,-22 42-16,21 0 0,-21-1 16,0 1-16,0 0 0,0 0 0,0 42 31,0 0-31,-21 0 16,21 1-16,-22-1 0,22 0 0,0 0 15,0 0-15,0 0 0,0 1 16,0-1-16,0 0 0,0 0 15,22-21-15,-1 0 16,0 0-16,0 0 16,21 0-16,-20 0 0,-1 0 0,0-21 15,0 0-15,0 21 0,22-21 0,-22-1 16,0 1-16,-21 0 0,21 0 16,-21 0-16,21 0 0,-21-1 15,0 44 16,-21-1-31,21 0 0,-21-21 16,21 21-16,0 0 0,0 0 0,0 1 16,0-1-16,0 0 15,21 0-15,0-21 16,0 0-16,1 0 0,-1 0 0,0 0 16,21 0-16,-21 0 0,1 0 15,20-21-15,-21 0 0,0 0 0,0 21 16,1-22-16,-1 1 0,0 0 15,0 0-15,-21 0 0,0 0 0,0-1 16,0 1-16,-21 21 31,0 21-15,21 22-16,-21-22 0,-1 0 16,22 21-16,0-20 0,-21 20 15,21 0-15,-21 22 0,21-22 0,0 22 16,0-1-16,-21 1 0,21-1 0,-21 1 15,21-1-15,-21 1 0,21-22 16,0 21-16,0 1 0,0-22 0,0 1 16,0 20-16,-22-21 0,22-20 15,0 20-15,0-21 0,0 0 0,0 0 16,0 1-16,0-44 31,0 1-31,22 0 0,-22 0 0,0-21 16,21-1-16,0 22 0,0-21 0,-21-22 15</inkml:trace>
  <inkml:trace contextRef="#ctx0" brushRef="#br1" timeOffset="38259.94">23855 15748 0,'0'0'16,"0"-63"-16,0-1 0,0 22 0,0-1 0,0 1 16,0 0-16,0-1 0,0 1 15,0 21-15,0 0 16,21 0-16,0 21 0,0 0 0,0 0 15,1 0-15,-1 21 0,0 0 0,21 0 16,-21 21-16,1-20 0,-22-1 16,0 21-16,0-21 0,0 0 0,0 22 15,0-22-15,0 0 0,-22 0 16,1 0-16,0 1 0,-21-1 0,21 0 16,-1-21-16,-20 0 0,21 21 15,0-21-15,0 0 0,-1 0 0,22-21 31,0 0-31,22 0 0,-1 21 16,0-43-16,0 22 16,0 0-16</inkml:trace>
  <inkml:trace contextRef="#ctx0" brushRef="#br1" timeOffset="38639.73">24278 15092 0,'21'-42'15,"-42"84"-15,63-106 0,-20 64 0,-22-21 0,0 42 31,0 1-31,0-1 16,0 21-16,0 0 0,-22 1 0,22-1 16,-21 0-16,0 1 0,21-1 15,0 0-15,0 1 0,-21-1 0,21 0 16,0-20-16,0-1 0,0 0 0,0 0 16,0 0-16,0 0 0,21-21 15,0 0-15,0 0 16,1 0-16,-1 0 15,0 0-15,0-21 0,0 0 0,0 0 16,1 0-16,-1 0 0,-21-1 16,21 1-16,-21 0 0,21 21 15,-21 21 1,-21 0 0,21 1-16,-21-1 15,21 0-15,-21-21 0,21 21 0,0 0 16,0 0-16,0 1 0,21-44 47</inkml:trace>
  <inkml:trace contextRef="#ctx0" brushRef="#br1" timeOffset="38814.62">24532 15304 0,'0'-22'16,"0"44"-16,0-65 0,0 22 0,0 0 0,-21 21 15,0 0-15,0 0 16,21 21 0,0 0-16,0 0 15,0 1-15,0-1 0,21-21 16,0 21-16,0-21 0,0 0 0,-21 21 16,21 0-16,1-21 0</inkml:trace>
  <inkml:trace contextRef="#ctx0" brushRef="#br1" timeOffset="40023.93">25040 15325 0,'0'0'0,"-21"0"0,0 0 16,0 0-16,-1 0 0,1 0 16,0 0-16,0 0 0,0 21 15,0 0-15,-1 0 0,1 0 0,21 1 16,0-1-16,-21 21 0,21-21 15,-21 0-15,21 1 0,0-1 0,0 0 16,0 0-16,0 0 0,0 0 0,21 1 16,0-22-16,0 21 0,22-21 15,-22 0-15,0 0 0,21 0 16,-20 0-16,20 0 0,-21 0 16,21 0-16,1 0 0,-1 0 0,0-21 15,1 21-15,-1-22 0,-21 1 16,22 0-16,-22 0 0,0 0 0,0-22 15,0 22-15,-21 0 0,21-21 16,-21 21-16,0-1 0,0 1 0,0 0 16,-21 0-16,0 21 0,0 0 15,0 0-15,0 0 0,-1 0 16,1 21-16,0 0 0,0 0 0,0 1 16,0-1-16,-1 0 0,1 21 15,21-21-15,-21 1 0,21-1 0,0 0 16,0 0-16,0 0 0,0 0 15,21-21-15,0 22 16,1-22-16,-1 0 0,0 0 16,0 0-16,0 0 0,0 0 0,1 0 15,-22-22-15,21 22 0,0-21 16,0 21-16,-21-21 0,0 0 0,0 0 16,21 0-16,-21-1 0,0 1 15,0 0-15,0 0 0,0 42 31,-21 0-15,21 0-16,0 1 0,0-1 16,0 0-16,0 0 0,0 0 15,0 0-15,0 1 0,21-22 16,0 0-16,1 0 16,-1 0-16,0 0 15,0 0-15,0-22 0,0 22 16,1-21-16,-22 0 0,21 0 0,0 0 15,0 0-15,-21-1 0,21-20 0,-21 0 16,21-1-16,-21 1 0,22 0 16,-22-1-16,0 1 0,0 0 0,0-1 15,0 22-15,0 0 0,0 0 0,0 0 16,0 42 0,-22-21-16,22 21 0,-21 21 0,0-20 15,21 20-15,-21 0 16,21 1-16,0-1 0,-21-21 0,21 21 0,0 1 15,0-22-15,0 21 0,0-21 16,0 1-16,0 20 0,0-21 16,21 0-16,0 0 0,0 1 15,0-22-15,1 0 0,-1 0 0,0 0 16,21 0-16,-21 0 0,1 0 16,-1 0-16,0 0 0,0-22 0,0 1 15,0 0-15,1 0 0,-1 0 16,-21 0-16,0-1 0,0 1 15,0 0-15,0 42 32,0 0-32,0 1 15,-21-1-15,21 0 16,21-21 15,0-21-15,0 21-16,0-21 15,0-1-15,1 1 0,-1 0 16,0 0-16,0 21 16,-21 21 15,0 0-31,0 0 0,0 1 0,0-1 16,-21 0-16,21 0 15,0 0-15,0 0 0,-21 1 16,21-1-1,0-42 17,0-1-32,0 1 15</inkml:trace>
  <inkml:trace contextRef="#ctx0" brushRef="#br1" timeOffset="40230.81">25527 15261 0,'-21'0'16,"42"0"-16,-63 0 0,42-21 15,21 21 1,0 0 0,0 0-16,21 0 0,-20-21 0,20 21 15,0 0-15,1-21 0,-22 21 0,21-21 16,0 21-16,1-22 0,-1 1 15</inkml:trace>
  <inkml:trace contextRef="#ctx0" brushRef="#br1" timeOffset="42134.66">27749 12933 0,'22'-21'47,"-1"0"-32,0-1-15,0 22 16,-21-21-16,0 0 0,21 0 0,-21 0 16,0 0-16,0-1 0,0 1 15,0 0-15,0 0 0,-21 0 16,0 21-16,0 0 0,0-21 15,-1 21-15,1 0 0,-21 0 0,21 21 0,0-21 16,-1 21-16,1 21 0,0-21 16,0 22-16,0-22 0,21 21 0,0 1 15,0-1-15,0-21 0,0 21 16,0-20-16,0-1 0,0 0 16,0 0-16,21 0 0,0-21 0,0 0 15,0 0-15,1 0 0,20 0 16,-21 0-16,0 0 0,22 0 0,-22-21 15,21 0-15,-21 0 0,0 0 0,1-1 16,-1 1-16,0 0 16,0 0-16,-21 0 0,0 0 0,0-22 0,0 22 15,21 0-15,-21 0 0,0 0 16,0-1-16,0 1 0,0 0 0,21 21 16,-21 21-1,0 0-15,0 1 0,0 20 16,0-21-16,0 0 0,22 22 15,-22-22-15,0 0 0,21 21 0,-21-21 16,0 1-16,21-22 0,0 21 16,-21 0-16,21-21 0,0 0 0,1 0 15,-1 0-15,0 0 0,0 0 0,0 0 16,0 0-16,1-21 0,-1 0 16,0 21-16,0-22 0,0 1 15,-21 0-15,21 0 0,-21 0 0,22-22 16,-22 22-16,21 0 0,-21-21 15,0 21-15,0-1 0,0 1 0,0 0 0,0 0 16,0 42 0,0 0-1,0 0-15,0 1 0,0 20 0,0-21 16,0 21-16,0-20 0,0-1 16,0 21-16,0-21 0,0 0 0,0 1 15,0-1-15,0 0 0,21-21 16,0 0-16,0 0 15,0 0-15,1 0 0,-1 0 16,-21-21-16,21 21 0,0-21 16,0-1-16,-21 1 0,21 0 0,1 0 15,-22 0-15,0 0 0,21-1 0,0-20 16,-21 21-16,0 0 16,0 0-16,0-1 15,0 44 1,0-1-16,0 0 0,0 0 15,0 0-15,0 22 0,0-22 0,0 0 16,0 0-16,0 0 0,0 0 0,0 1 16,0-1-16,0 0 0,21 0 15,0-21-15,0 0 0,1 0 16,-1 0-16,0 0 16,0 0-16,0 0 0,0-21 15,1 21-15,-1-21 0,0 0 0,0-1 16,0 1-16,-21 0 0,21 0 15,-21-21-15,22 20 0,-22-20 0,0 0 16,0-1-16,0 22 0,21-21 0,-21 0 16,0 20-16,0-20 0,0 21 15,0 0-15,0 0 0,0 42 32,0 0-32,0 21 15,-21-21-15,21 1 0,-22 20 16,22 0-16,0-21 0,0 22 15,0-1-15,0-21 0,0 0 0,0 22 0,0-22 16,0 0-16,0 0 0,0 0 0,0 1 16,22-1-16,-1-21 15,0 0-15,0 0 0,0 0 16,0 0-16,1 0 0,-1 0 0,0-21 16,0 21-16,0-22 0,0 1 15,1 0-15,-1 21 0,0-21 0,0 0 16,-21 0-16,0-1 0,21 1 0,-21 0 15,0 0-15,21 21 0,-21 21 47,-21 0-47,21 0 0,-21 1 16,21-1-16,0 0 0,0 0 0,0 0 16,0 0-16,0 1 0,0-1 15,21-21 1,0 0-16,1 0 0,-1 0 15,0 0-15,0-21 16,-21-1-16,21 1 0,0 0 16,-21 0-16,0 0 0,0 0 15,0-22-15,0 22 0,0 0 0,-21 0 16,0 0-16,0-1 0,0 1 0,0 0 16,-1 21-1,1 0-15,0 0 0,0 0 0,0 0 16,21 21-16,-21-21 0,21 21 0,-22 1 15,22-1-15,0 0 16,-21-21-16</inkml:trace>
  <inkml:trace contextRef="#ctx0" brushRef="#br1" timeOffset="42327.89">28765 12742 0,'0'0'0,"-21"0"0,0-21 16,42 21 0,0 0-16,1 0 15,20 0-15,-21 0 0,21 0 16,1 0-16,-1 0 0,0 0 0,22 0 16,-22 0-16,1 0 0,-1 0 15,0 0-15</inkml:trace>
  <inkml:trace contextRef="#ctx0" brushRef="#br1" timeOffset="42713.13">30035 12679 0,'0'0'0,"22"-42"31,-22 20-31,-22 22 16,1 0-16,-21 0 0,21 0 15,0 0-15,-1 0 0,1 0 0,0 22 16,0-1-16,0 0 0,21 0 16,0 0-16,0 0 15,0 1-15,0-1 0,0 0 0,0 0 0,0 0 16,0 0-16,0 1 0,21-1 16,0-21-16,0 21 0,0 0 15,-21 0-15,0 0 0,22 1 0,-22-1 16,0 0-16,0 0 15,-22 0 1,1-21-16,0 0 0,0 0 0,0 0 16,-22 0-16,22 0 0,0 0 15,0 0-15,0 0 0,0 0 0,-1 0 16,44 0 15,-1 0-31,0-21 0,0 21 16</inkml:trace>
  <inkml:trace contextRef="#ctx0" brushRef="#br1" timeOffset="43079.94">30184 12891 0,'0'0'0,"-22"0"16,1 0-1,0 0-15,21 21 0,-21 0 0,0 0 16,0-21-16,-1 21 0,22 0 0,0 1 15,0-1-15,0 0 0,0 0 16,0 0-16,22 0 16,-1-21-16,0 0 0,0 0 15,0 0-15,0 0 0,1 0 16,-1 0-16,0-21 0,0 0 16,0 21-16,0-21 0,-21 0 15,0 0-15,22-1 0,-22 1 0,0 0 16,0 0-16,0-21 0,0 20 0,-22 1 15,22 0-15,-21 0 0,0 0 16,0 21-16,0 0 0,0 0 0,-1 0 16,-20 0-16,21 21 15,0 0-15,21 0 0,-21 0 0,21 1 16,0-1-16,0 0 0,0 0 16,21 0-1,0-21-15</inkml:trace>
  <inkml:trace contextRef="#ctx0" brushRef="#br1" timeOffset="43464.71">30289 12912 0,'22'0'16,"-44"0"-16,44-21 0,-22-1 0,21 22 16,-21-21-16,21 21 15,0-21-15,0 21 16,0 0-16,1 0 15,-22 21-15,0 0 0,21 1 16,-21-1-16,0 0 16,0 0-16,0 0 0,0 0 0,0 1 15,0-1-15,0 0 16,0 0 0,0-42 15,0 0-16,0 0-15,0-1 16,0 1-16,21 0 0,-21 0 16,21 0-16,-21 0 0,0-1 0,21 1 15,0 0-15,-21 0 16,22 0-16,-22 0 0,21 21 0,-21-22 16,21 22-16,0 0 0,-21-21 15,21 21-15,-21-21 16,21 21-16</inkml:trace>
  <inkml:trace contextRef="#ctx0" brushRef="#br1" timeOffset="43697.86">30734 12637 0,'0'-22'0,"0"44"0,0-65 16,0 64 31,0 1-47,0-1 0,0 0 15,0 0-15,0 21 0,-21-20 16,21-1-16,0 21 0,-21-21 15,21 0-15,0 22 0,0-22 0,0 0 16,0 0-16,0 0 0,0 1 16,0-1-16,0 0 15,21-21 17,-21-21-32,0 0 15</inkml:trace>
  <inkml:trace contextRef="#ctx0" brushRef="#br1" timeOffset="43867.85">30607 12848 0,'0'0'0,"-21"0"15,42 0 17,0 0-32,0 0 15,0 0-15,1 0 0,-1 0 16,0 0-16,0 0 15,0 0-15,0 0 0,1-21 16</inkml:trace>
  <inkml:trace contextRef="#ctx0" brushRef="#br1" timeOffset="44212.89">30903 12827 0,'21'0'31,"1"-21"-15,-1 21-16,0-21 15,0 21-15,0-21 16,-42 21 15,0 0-31,0 21 16,0 0-16,-1-21 0,1 21 15,0 0-15,21 0 0,0 1 0,-21-1 16,21 0-16,-21 0 0,21 0 16,0 0-16,0 1 0,0-1 15,0 0-15,21-21 0,0 0 16,0 0-16,0 0 16,1 0-16,-1 0 0,0 0 0,0 0 15,21 0-15,-20 0 0,-1-21 16</inkml:trace>
  <inkml:trace contextRef="#ctx0" brushRef="#br1" timeOffset="44659.64">31348 12891 0,'0'-22'0,"0"44"0,0-65 15,0 22 1,-21 21-16,-1 0 16,1 0-16,0 0 15,0 0-15,0 21 0,0-21 16,-1 21-16,22 1 0,-21-1 0,0 0 15,0 0-15,21 0 0,0 0 16,0 1-16,0-1 0,0 0 0,0 0 16,0 0-1,0 0-15,21-21 16,0 0-16,0 0 0,1 0 16,-1 0-16,0-21 15,-21 0-15,21 21 0,0-21 0,-21 0 16,0 0-16,21-1 0,1-20 15,-22 21-15,21-21 0,0-1 0,-21 1 16,21 0-16,-21-1 0,21 22 16,-21-21-16,0-1 0,21 22 0,-21 0 15,0 42 17,-21 0-32,0 1 0,21-1 15,-21 21-15,21 0 0,-21-20 16,21 20-16,0 0 0,0 1 0,0-1 15,0 0-15,0-21 0,0 22 16,0-22-16,0 21 0,0-21 0,21 1 16,0-1-16,0-21 0,0 21 0,1-21 15,-1 0-15</inkml:trace>
  <inkml:trace contextRef="#ctx0" brushRef="#br1" timeOffset="45383.97">31581 13843 0,'0'-21'0,"0"0"15,21 0-15,-21-1 0,21 22 16,0-21-16,0 0 0,0 0 16,1 0-16,-22 0 0,21-1 15,0 1-15,0 21 0,-21-21 0,0 0 16,-21 21-1,0 0-15,0 0 0,-1 0 16,1 0-16,0 0 0,0 21 0,-21 0 16,42 0-16,-22 1 0,1-1 15,21 0-15,-21 0 0,21 21 0,0-20 16,0 20-16,0-21 0,0 21 16,21-20-16,0 20 0,1-21 0,-1 0 15,0 22-15,0-22 0,0 0 16,-21 0-16,21 0 0,-21 0 0,22 1 15,-22-1-15,0 0 16,-22-21-16,1 21 16,0-21-16,-21 0 0,-1 0 15,1 0-15,21 0 0,-21 0 0,-1-21 16,1 21-16,21-21 0,-22 21 0,22-21 16,0 21-16,21-22 0,0 1 15,-21 21-15,21-21 16,21 0-16,21 21 15,-20 0-15,-1-21 0,21 21 16,0 0-16,-20-21 0,20 21 0,0-22 16</inkml:trace>
  <inkml:trace contextRef="#ctx0" brushRef="#br1" timeOffset="46588.02">32173 13949 0,'43'0'0,"20"-21"15,-63 0 1,-21-1-1,0 22-15,0-21 0,-1 21 0,1 0 16,0 0-16,-21 0 0,21 0 16,-1 0-16,1 21 0,0 1 0,-21-1 15,21 0-15,-1 0 0,1 0 16,21 0-16,-21 22 0,0-22 0,21 0 16,-21 0-16,21 0 0,0 1 15,0-1-15,0 0 0,21-21 0,0 0 16,0 21-16,0-21 0,1 0 15,-1 0-15,21 0 0,-21 0 16,22-21-16,-22 0 0,0 21 0,21-21 16,-21-1-16,1 1 0,-1 0 15,-21 0-15,0 0 0,0 0 16,0-1-16,0 1 0,0 0 16,0 0-16,0 0 0,-21 21 31,21 21-31,-22 0 0,22 0 15,0 0-15,-21 1 0,21-1 16,0 0-16,0 0 0,0 0 0,21 0 16,1 1-16,-1-22 15,0 21-15,0-21 0,21 0 0,-20 0 16,-1 0-16,21 0 0,-21 0 16,0 0-16,22 0 0,-22-21 15,0 21-15,-21-22 0,21 22 0,-21-21 16,21 0-16,-21 0 0,0 0 15,0 0-15,0-1 0,0 1 16,-21 21 0,0 21-1,21 1 1,0-1-16,-21 0 0,21 0 16,-21 0-16,21 0 0,-21 1 15,21-1 1,0-42 15,21-1-15,-21 1-16,21 0 0,-21 0 15,21 21-15,-21-21 0,0 0 16,0-1-16,21 1 0,-21 0 0,21 21 16,-21-21-16,22 21 15,-22 21 1,0 0-16,0 0 15,0 1-15,0-1 0,0 0 0,0 0 16,0 0-16,0 0 16,21 1-16,0-22 15,0 0 1,0 0 0,-21-22-16,21 22 0,1-21 15,-22 0-15,21 0 16,0 0-16,0 0 0,-21-1 15,21 22-15,-21-21 0,21 0 0,-21 42 47,0 0-47,0 1 16,0-1-16,0 0 0,0 0 16,0 0-16,0 0 15,22-21-15,-1 22 16,0-22-16,0 0 0,0 0 0,0 0 15,1 0-15,20 0 16,-21 0-16,0 0 0,0 0 16,1-22-16,-1 1 0,0 21 15,21-21-15,-42 0 0,21 0 0,1 0 0,-22-1 16,21 1-16,-21 0 16,0 0-16,0 0 0,0 0 0,-21 21 31,-1 0-31,1 0 0,21 21 0,-21 0 15,0 0-15,0 21 0,0-20 16,-1 41-16,22-42 16,0 0-16,0 1 0,0-1 0,0 0 15,22 0-15,20 0 0,-21-21 16,0 0-16,0 21 0,22-21 16,-22 0-16,21 0 0,-21 0 0,22 0 15,-22 0-15,0-21 0,21 21 16</inkml:trace>
  <inkml:trace contextRef="#ctx0" brushRef="#br1" timeOffset="47258.76">31432 15134 0,'0'0'0,"22"-21"0,-22 0 16,0-21-16,0 20 0,0 1 0,0-21 15,0 21-15,0 0 0,0-1 16,-22 1-16,1 21 0,0 0 16,0 0-16,0 21 0,0 1 15,-1-1-15,1 21 0,0 0 16,0 1-16,0-1 0,0 0 15,-1 1-15,1-1 0,21 0 0,-21 1 16,21-1-16,0 0 0,0-20 16,0-1-16,21 0 0,22 0 0,-22-21 15,0 0-15,21 0 0,1 0 16,-1 0-16,-21 0 0,21-21 16,1 21-16,-1-21 0,-21 0 0,22-1 15,-22-20-15,0 21 0,0-21 16,-21-1-16,0 1 0,0 0 15,0-1-15,0 1 0,0 0 0,0-1 16,-21 1-16,0 0 0,0-1 16,-1 22-16,1 0 0,0 0 0,-21 21 15,21 0-15,-1 0 0,1 21 16,0 0-16,0 21 0,0-20 0,21 20 16,0-21-16,0 21 0,0 1 0,0-1 15,0-21-15,0 22 0,21-22 16,0 0-16,0 0 0,0 0 15,1 0-15,20-21 0,-21 0 16,21 0-16,1 0 0,-22 0 0,0 0 16</inkml:trace>
  <inkml:trace contextRef="#ctx0" brushRef="#br1" timeOffset="47553.04">31771 15219 0,'21'-21'0,"-105"84"0,147-105 16,-42 0-16,-21 20 0,21 1 0,1 0 16,-22-21-16,21 21 0,0-1 0,0 1 15,0 21-15,0 0 16,1 0-16,-1 0 0,0 21 15,0 1-15,0-1 0,-21 0 16,0 0-16,21 21 0,-21-20 0,0 20 16,0-21-16,0 0 0,0 0 15,0 1-15,0-1 0,0 0 0,-21-21 16,21 21 0,-21-21-16,21-21 15,0 0 1,0 0-16,0-1 0,0-20 15,0 21-15,21 0 0,0 0 16,1-1-16,-22-20 0,21 21 0,0 0 16,0 0-16,0 21 0,0-22 15,1 22-15,-1 0 0,0 0 0,21 0 16,-21 0-16,1 0 0</inkml:trace>
  <inkml:trace contextRef="#ctx0" brushRef="#br1" timeOffset="48407.54">32660 15134 0,'0'0'0,"21"0"31,-21-21-31,0 0 0,0 0 16,0 0-16,-21-1 16,0 22-16,0 0 0,0-21 15,-22 21-15,22 0 0,0 0 16,0 21-16,0 1 0,-1-1 15,1 0-15,0 21 0,21-21 16,0 22-16,0-22 0,0 21 0,0-21 16,0 22-16,0-22 0,0 0 15,0 0-15,0 0 0,21-21 16,0 22-16,1-22 0,-1 0 0,0 0 16,0 0-16,0 0 0,0 0 15,1-22-15,-1 1 0,0 21 0,0-21 16,-21 0-16,0-21 0,21 20 15,0-20-15,-21 21 0,0-21 0,0-1 16,22 1-16,-22-22 0,0 22 16,21 0-16,-21-1 0,0 1 15,0 0-15,0-1 0,0 22 16,0 0-16,0 0 0,0 42 16,-21 0-16,-1 22 15,1-22-15,0 21 16,21 0-16,0 1 0,-21-1 0,21 0 15,0 1-15,0-1 0,0 0 16,0 1-16,0-1 0,0-21 0,21 22 16,-21-22-16,21 0 15,22 21-15,-22-21 0,0 1 16,21-22-16,-21 0 0,1 0 0,-1 0 16,21 0-16,-21 0 0,0-22 15,1 1-15,-1 21 0,0-21 16,-21 0-16,21 0 0,-21 0 15,21-1-15,-21 1 0,0 0 0,0 0 16,0 42 0,0 0-16,-21 0 15,0 1-15,21-1 0,-21 0 16,21 0-16,0 0 0,0 0 16,0 1-16,0-1 0,21-21 15,0 0 1,0 0-16,0 0 15,1-21-15,-1-1 16,0 1-16,0 0 16,-21 0-16,21 0 0,0 0 15,-21-1-15,22 22 0,-22-21 0,21 21 16,0 0 0,-21 21-16,0 1 15,0-1-15,0 0 16,-21 0-16,0-21 0,21 21 0,0 0 15,-22-21-15,22 22 0,0-1 32,22-21-17,-1 21-15,0-21 0</inkml:trace>
  <inkml:trace contextRef="#ctx0" brushRef="#br1" timeOffset="50801.3">31178 16298 0,'0'0'15,"-21"-21"-15,21 0 0,0 0 0,0 0 16,0 0-16,0-22 0,0 22 16,0-21-16,0-1 0,0 1 15,21 0-15,-21-1 0,0 1 0,0 0 16,0-1-16,0 22 0,0 0 16,0-21-16,0 21 0,-21 21 15,21 21 1,0 0-16,0 21 0,0 22 0,0-22 15,0 22-15,0-1 16,0 1-16,0-1 0,0-21 0,0 22 0,21-22 16,-21 1-16,22-1 0,-22 0 15,0 1-15,0-22 0,0 21 16,0-21-16,0 0 0,-22 1 0,1-22 16,0 21-16,0-21 0,-21 21 15,20-21-15,1 0 0,-21 0 16,21 0-16,0-21 0,-22 0 0,22 21 15,0-22-15,0 1 0,-22 0 16,22-21-16,0 21 0,0-1 0,21 1 16,-21 0-16,21 0 0,-21 0 0,21 42 31,21 0-31,0 0 0,0 0 16,0 1-16,0 20 0,1-21 15,20 0-15,-21 0 0,21 1 16,-20-1-16,20 0 0,0-21 15,1 21-15,-1-21 0,0 0 0,1 0 16,-1 0-16,0 0 0,1 0 16,-1-21-16,0 0 0,-21 0 0,22-1 15,-22 22-15,0-21 0,0-21 16,0 21-16,1-43 0,-22 43 16,0 0-16,0-21 0,0 20 15,0 1-15,0 0 0,0 0 0,0 42 31,0 0-31,0 0 0,-22 22 16,22-22-16,-21 0 0,21 21 16,0-20-16,0-1 0,0 0 15,0 0-15,0 0 0,0 0 16,21-21 15,1-21-31,-22 0 0,21 21 16,0-21-16,-21 0 0,0 0 15,21-1-15,0 1 0,-21 0 16,0 0-16,0 0 0,21 0 0,1 21 16,-22 21-1,0 0 1,0 0-16,0 0 0,0 0 16,21 1-16,-21-1 0,21 0 15,-21 0-15,21 0 0,-21 0 0,21 1 16,0-22-16,1 21 0,-1-21 15,21 0-15,-21 0 16,0 0-16,1 0 0,20 0 0,-21-21 16,21-1-16,-20 22 0,20-21 15,-21 0-15,0 0 0,0 0 0,1 0 16,-22-1-16,0-20 0,0 21 16,0 0-16,0 0 0,0-1 0,-22 22 31,1 0-31,21 22 15,0-1-15,0 0 0,0 0 16,0 0-16,0 22 0,0-22 0,0 0 16,0 0-16,0 0 0,21 0 15,1 1-15,-22-1 0,21-21 16,-42 0 15,-1 0-15,1-21-16,0 21 0,0-22 15,0 22-15,0 0 16,-1 0-16,22 22 16,0-1-1,0 0-15,22 0 16,-1-21-16,0 21 16,21-21-16,-21 0 0,1 0 15,-1 0-15,21 0 0,-21 0 0,0 0 16,22 0-16,-1-21 0,-21 0 15,22 21-15,-22-21 0,0 0 16,0-1-16,0 22 0,-21-21 16,0 0-16,21 0 0,-21 0 0,0 0 15,0-1-15,-21 44 32,21-1-17,-21 0-15,21 0 0,0 0 16,0 0-16,0 1 0,0-1 15,0 0-15,21-21 16,0 0 0,1 0-16,-1 0 0,0 0 15,0-21-15,-21 0 16,21 21-16,0-22 16,-21 1-16,0 0 0,22 0 15,-22 0-15,0 0 0,21-1 16,-21 44 15,0-1-31,0 0 16,0 0-16,0 0 0,0 0 15,21-21 17,0 0-32,0 0 0,0 0 15,1-21-15,-1 0 0,0 21 16,-21-21-16,0 0 0,0 0 15,21-22-15,-21 22 0,0 0 0,0-21 16,0-1-16,0 1 16,0 0-16,0-1 0,0 1 0,0 0 15,0 20-15,0-20 0,-21 84 32,21-20-32,-21 20 15,21 0-15,0 1 0,0-1 16,-21 0-16,21 22 0,0-22 0,0 0 15,0 1-15,0-22 0,0 21 16,0-21-16,0 22 0,0-22 16,21 0-16,0-21 0,0 21 0,21-21 15,-20 0-15,-1 0 16,0 0-16,0-21 0,21 0 16,-20 21-16,-1-21 0,0 0 15,0-1-15,-21 1 0,21 0 0,0-21 16,1 21-16,-1 21 0,-21-22 15,0 1-15,21 21 0,-21 21 32,0 1-32,0-1 15,0 0-15,0 0 0,0 0 16,21-21 15,0 0-15,0 0-1,1 0-15,-1-21 16,0 21 0,0 0-1,0 21 1,0 0 0,1-21-16,-1 0 0,0 22 0,21-22 15,-21 0-15,22 0 0,-22 0 16,0 0-16,0 0 0,0 0 15,1 0-15,-1 0 0,0 0 16,-21-22-16,0 1 16,0 0-16,0 0 15,-21 0-15,0 21 16,21-21-16,-22-1 0,1 1 0</inkml:trace>
  <inkml:trace contextRef="#ctx0" brushRef="#br1" timeOffset="51052.34">32639 16298 0,'0'0'0,"-21"0"16,0 0-16,63 0 31,-21 0-31,21 0 0,1-21 0,-1 21 16,22 0-16,-1 0 0,22 0 15,-22 0-15,1 0 0,20 0 16,-41-21-16,20 21 0,-20 0 0,-22 0 16,21 0-16,-42-21 15,0 0 1</inkml:trace>
  <inkml:trace contextRef="#ctx0" brushRef="#br1" timeOffset="51912.38">32533 12446 0,'0'-21'0,"0"42"0,0-63 16,0 63 15,0 21-31,0-21 0,-21 22 16,21-1-16,0 22 0,0-22 15,0 21-15,0 1 0,0-1 16,0 1-16,0-1 0,0-20 0,0 20 16,0-20-16,0 20 0,0-21 15,0 1-15,0-1 0,0-21 0,0 22 16,0-22-16,0 0 0,0 0 15,0 0-15,-21-21 16,0 0 0,-1 0-16,22-21 0,-21 0 15,0 0-15</inkml:trace>
  <inkml:trace contextRef="#ctx0" brushRef="#br1" timeOffset="52238.2">32216 13208 0,'0'-21'0,"0"42"0,-22-42 16,22 42 15,22 0-31,-1 0 0,0-21 0,0 22 16,0-1-16,0 0 0,22 0 15,-22-21-15,21 21 0,-21-21 0,1 0 16,-1 0-16,0 21 16,21-21-16,-21 0 0,1 0 0,-1 0 15,0 0-15,0-21 0,0 21 16,0-21-16,1 0 0,-1 0 0,0 0 15,21-1-15,-21 1 0,1 0 16,-1 0-16,0 0 0,-21 0 0,0-1 16,0 1-1,-21 21-15,0 21 16,-1 1-16,-20-1 0,21 0 16,-21 0-16,20 0 0,-20 0 15,0 22-15,21-22 0,-22 0 0,1 0 16,0 0-16,20 1 0,-20-22 0,0 21 15,-1 0-15,1-21 0</inkml:trace>
  <inkml:trace contextRef="#ctx0" brushRef="#br1" timeOffset="52772.13">28808 11959 0,'0'191'31,"0"-149"-31,-21 0 16,21-20-16,-22 20 0,22 0 0,0-21 0,0 22 15,-21-22-15,21 0 0,0 0 16,0 0-16,0 1 0,0-1 0,0 0 15,-21-21 32</inkml:trace>
  <inkml:trace contextRef="#ctx0" brushRef="#br1" timeOffset="52976.31">28533 12340 0,'0'21'31,"0"1"-31,0-1 0,21 0 16,0 0-16,0 0 0,-21 0 0,21-21 15,0 22-15,1-1 0,-22 0 16,21-21-16,0 21 0,0 0 16,0-21-16,0 0 0,1 0 0,20 0 15,-21 0-15,0 0 0,22 0 0,-22 0 16,21-21-16,-21 21 0,22-21 15</inkml:trace>
  <inkml:trace contextRef="#ctx0" brushRef="#br1" timeOffset="53092.24">29168 12404 0,'0'0'0,"-64"0"31,43 21-31,0-21 0,0 21 16,-1 0-16,1 0 0,-21-21 15,21 22-15,0-1 0,-1-21 0,1 21 0,0-21 16,0 21-16</inkml:trace>
  <inkml:trace contextRef="#ctx0" brushRef="#br1" timeOffset="73625.47">17589 17166 0</inkml:trace>
  <inkml:trace contextRef="#ctx0" brushRef="#br1" timeOffset="122417.19">23558 5969 0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7:08:31.1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0 2244 0,'0'-21'31,"0"-1"78,0 1-93,0 0-16,0 0 16,0 0-16,0 0 15,0-1-15,0 1 16,0 0-16</inkml:trace>
  <inkml:trace contextRef="#ctx0" brushRef="#br0" timeOffset="1935.51">698 1863 0,'0'0'0,"0"63"31,0-42-31,22 1 15,-1-22 1,0 0-16,0 0 0,0 0 0,0 0 16,22 0-16,-1-22 0,-21 22 15,22-21-15,-1 0 0,21 0 16,-20 0-16,20 0 0,-20-22 0,20 22 16,-21-21-16,1 21 0,20-22 15,-20 1-15,-22 21 0,21-22 0,-21 22 16,0-21-16,1 0 0,-22 20 15,21-20-15,-21 21 0,0 0 16,0-22-16,0 22 0,-21 0 0,-1 0 16,22 0-16,-21 0 15,0-1-15,0 22 0,0 0 0,0-21 16,-1 21-16,1 0 16,0 21-16,0-21 0,0 22 15,-22-1-15,22 21 0,0-21 0,0 22 16,0-1-16,0 21 0,-1 1 15,1-1-15,0 22 0,0 0 16,0-1-16,0 1 0,21 21 0,-22-21 16,1 20-16,0 1 0,21 0 15,-21 0-15,0 0 0,21-22 0,-21 22 16,-1 0-16,1 21 0,0-21 16,0 0-16,0 0 0,0-1 15,-1-20-15,1 21 0,21-21 16,-21-1-16,0 1 0,21 0 0,0-1 15,0-20-15,0-1 0,0 1 16,0-22-16,0 22 0,0-22 0,0-21 16,21 21-16,0-20 0,0-22 15,1 0-15,-1 0 0,0 0 0,0 0 16,21-22-16,-20 1 0,20 0 16,0-21-16,1-22 0,20 22 0,-21-43 15,22 22-15,-22-22 0,22 0 16,-1 1-16,-20-1 0,20 0 15,-21-20-15,1-1 0,-22 0 16,0 21-16,0-21 0,-21 22 0,0-1 16,-21 22-16,0-22 0,0 21 15,-22 1-15,1-1 0,-21 1 16,20 21-16,-20-1 0,20 1 0,1 0 16,-21 20-16,20-20 0,1 21 15,21 21-15,-22-21 0,22 21 0,0 0 16,21-21-1,0-1 1,21 22 0,22 0-16,-22-21 0,21 21 0,0-21 15,1 21-15,-1-21 0,22 21 16,-22-21-16,21 0 0,1-1 16,-22 1-16,22 0 0,-22 0 0,0 0 15,1 0-15,-1-1 0,-21 1 16,22 21-16,-22-21 0,-21 0 0,0 0 15,21 21-15,-21-21 0,0 42 47,-21 0-47,21 0 16,0 0-16,-21 22 0,21-22 0,-22 21 16,22 0-16,-21 1 15,21-1-15,0-21 0,0 22 0,0-1 16,0-21-16,0 21 0,0-20 15,0-1-15,21 0 0,1 0 0,-1-21 16,0 0-16,0 0 0,0 0 16,0 0-16,1 0 0,-1 0 0,21 0 15,-21-21-15,0 0 0,22 0 16,-22-1-16,0 1 0,0-21 0,0 21 16,1-22-16,-22 22 0,0-21 15,0 0-15,0 20 0,0-20 0,-22 0 16,22-1-16,-21 22 0,0 0 15,-21 0-15,21 0 0,-1 21 16,1 0-16,0 0 0,0 0 16,0 21-16,0 0 0,-1 0 15,1 0-15,0 1 0,0-1 0,0 0 16,0 0-16,21 0 0,0 22 16,0-22-16,0 0 0,0 0 15,0 0-15,21-21 16,0 0-16,0 0 0,0 0 15,0 0-15</inkml:trace>
  <inkml:trace contextRef="#ctx0" brushRef="#br0" timeOffset="2364.27">2371 2138 0,'0'0'0,"0"-21"15,0 0-15,0-1 16,0 1-16,21 21 16,0 0-16,0-21 0,0 21 15,0 0-15,1 0 0,-1 0 0,21 0 16,-21 0-16,0 0 16,1 21-16,20 0 0,-21 1 0,0-1 15,0 0-15,1 0 0,-22 21 16,0-20-16,0-1 0,0 21 0,0-21 15,0 22-15,0-22 0,-22 0 16,1 0-16,0 0 0,0 0 0,0 1 16,0-1-16,-1-21 0,1 0 15,21-21 17,0-1-32,0 1 0,0 0 15,0 0-15,21 0 0,1 0 16,-22-1-16,21 1 0,0 0 15,0 0-15,0 0 0,0-22 16,1 22-16,-1 0 0,0 0 0,0 0 16,0 0-16,0-1 0,1 1 15,-1 0-15,0 0 0,0 0 0</inkml:trace>
  <inkml:trace contextRef="#ctx0" brushRef="#br0" timeOffset="3031.89">3514 1884 0,'0'0'0,"21"0"31,0 0-31,0 0 16,0-21-16,22 0 0,-22-1 16,21 22-16,0-21 0,-20 0 0,20 0 15,0 0-15,-21 0 0,22-1 16,-22 22-16,0-21 0,0 0 0,-21 0 16,0 0-16,0 0 15,0-1-15,-42 1 0,21 21 16,0 0-16,-22 0 0,22 0 15,-21 0-15,-1 0 0,1 0 0,0 21 16,-1 1-16,1-1 0,21 0 16,-21 0-16,20 21 0,1 1 0,0-22 15,0 21-15,21 1 0,0-1 16,0-21-16,0 21 0,0-20 0,21-1 16,0 0-16,0 0 0,1 0 15,-1 0-15,21-21 0,-21 22 0,22-22 16,-1 0-16,-21 0 0,21 0 15,-20 0-15,-1 0 0,0 0 16,0 0-16,0 0 0,-21-22 16,0 1-1,-21 21-15,0 0 0,0 0 0,-22 0 16,22 0-16,-21 0 0,0 0 16,-1 0-16,1 21 0,-22 1 0,22-1 15,0 0-15,-1 0 0,22 21 16,-21-20-16,21-1 0,-22 21 0,43-21 15,-21 22-15,21-22 0,0 21 16,0-21-16,0 0 0,0 1 0,0 20 16,21-21-16,1 0 0,-1-21 15,0 21-15,21 1 0,1-22 16,-1 0-16,0 0 0,1 0 0,20 0 16,-21 0-16,22 0 0,-22 0 15,22-22-15,-1 1 0</inkml:trace>
  <inkml:trace contextRef="#ctx0" brushRef="#br0" timeOffset="3512.61">4381 2159 0,'0'0'0,"0"-21"0,0 0 16,-21 0-16,0 21 0,0-22 16,0 22-16,0 0 0,-1 0 0,1 0 15,0 0-15,0 22 16,0-1-16,-22-21 0,22 42 0,0-21 15,0 0-15,0 1 0,0 20 0,-22-21 16,22 21-16,21 1 0,-21-22 16,21 21-16,-21-21 0,21 22 0,0-22 15,0 0-15,0 0 0,0 0 16,21 1-16,0-22 0,0 0 0,0 0 16,1 0-16,-1 0 0,0 0 15,0 0-15,0-22 0,0 1 0,22 21 16,-22-21-16,0-21 0,0 21 0,0-1 15,22-20-15,-22 0 0,0 21 16,0-22-16,-21 22 0,21-21 16,1 21-16,-22-1 0,21 1 15,-21 0-15,0 0 0,-21 42 32,-1-21-32,22 21 0,-21 0 15,0 1-15,0-1 0,0 21 0,21-21 16,0 0-16,-21 22 0,21-22 15,0 0-15,-22 21 0,22-20 0,0-1 16,0 0-16,0 0 0,0 0 16,22 0-16,-1-21 0,0 22 0,0-22 15,0 0-15,0 0 0,22 0 16,-22 0-16,21 0 0,1-22 16,-22 1-16</inkml:trace>
  <inkml:trace contextRef="#ctx0" brushRef="#br0" timeOffset="3787.45">5080 2074 0,'0'22'0,"0"-44"0,0 1 0,0 0 15,-21 21 1,0 0-16,-1 0 0,1 0 16,0 0-16,0 21 0,0 0 0,0 1 15,-22-1-15,22 21 0,0-21 16,0 22-16,-22-22 0,22 21 0,21-21 15,-21 22-15,21-1 0,0-21 16,0 21-16,0-20 0,0-1 0,0 21 16,0-21-16,21 0 0,0 1 15,1-1-15,-1-21 0,0 21 0,0-21 16,21 0-16,-20 0 0,20 0 0,-21 0 16,21 0-16,-20-21 0,20 0 15,0-1-15,-21 1 0,22 0 0</inkml:trace>
  <inkml:trace contextRef="#ctx0" brushRef="#br0" timeOffset="4267.17">5546 1418 0,'-22'0'0,"44"0"0,-65 21 16,43 1-16,-21 20 0,0 0 0,0 1 15,0 20-15,21 1 0,-22-22 16,22 21-16,-21 1 0,21-1 0,0 1 16,0-22-16,0 22 15,-21-22-15,21 0 0,0 1 0,0-1 16,0-21-16,0 22 0,0-22 0,0 0 16,0 0-16,0 0 15,0-42 16,0 0-31,0 0 0,0 0 16,0-1-16,0-20 0,0 21 16,21-21-16,0-1 0,-21 1 0,22 0 15,20-1-15,-21-20 0,21 20 16,1 22-16,-22-21 0,21 21 16,1 0-16,-1 21 0,0 0 0,1 0 15,-1 21-15,0 21 0,-21-21 16,1 22-16,-1-1 0,-21 0 0,0 1 15,0-1-15,0 0 0,0-21 16,0 22-16,-21-1 0,-1-21 0,1 22 16,0-22-16,0 0 0,0 0 0,0 0 15,-1 0-15,1-21 0,0 0 16,0 0-16,0 0 16,21-21-16</inkml:trace>
  <inkml:trace contextRef="#ctx0" brushRef="#br0" timeOffset="4767.89">7239 868 0,'0'21'0,"0"0"0,-21 22 15,21-1-15,-21 21 0,-1 1 16,1-1-16,-21 1 0,21 21 0,0 20 16,-22-20-16,1 21 15,0 0-15,-22 0 0,22-22 0,-22 22 16,22 0-16,-22 0 0,1 0 0,-1-22 15,22 22-15,-21-21 0,20-1 16,1-20-16,0 21 0,-1-22 0,22-21 16,-21 1-16,21-1 0,-1 0 0,1-20 15,21-1-15,0 0 0,0-42 16,43-22 0,-22 22-16,0-21 0</inkml:trace>
  <inkml:trace contextRef="#ctx0" brushRef="#br0" timeOffset="5351.55">7429 2053 0,'0'0'0,"0"-21"0,0 0 0,0 0 15,0 0-15,0-22 0,0 22 16,0 0-16,-21 0 0,0 0 16,21-1-16,-21 22 0,0 0 0,21-21 0,-21 21 15,-1 0-15,1 0 16,0 21-16,21 1 0,-21-1 0,0 21 16,0 0-16,-1-20 0,1 20 15,0 0-15,0 1 0,0-1 0,0 0 16,-1 1-16,22-1 0,0-21 15,0 21-15,0-20 0,0-1 0,0 0 16,0 0-16,0 0 0,0 0 0,22-21 16,-1 0-16,0 0 0,0 0 15,0 0-15,0 0 0,1 0 0,-1-21 16,0 0-16,0 0 0,0 0 16,0 0-16,1-22 0,-1 22 0,0-21 15,0-1-15,0 1 0,0 21 16,1-21-16,-22-1 0,21 1 15,-21 21-15,21 0 0,-21-1 0,0 44 32,0-1-17,0 21-15,0-21 0,0 0 0,0 22 16,-21-22-16,21 0 0,0 21 16,0-20-16,0-1 0,0 0 0,0 0 15,21 0-15,-21 0 0,21 1 16,0-1-16,0 0 0,1-21 0,-1 0 15,21 21-15,-21-21 0,22 0 0,-1 0 16,-21 0-16,21 0 16,1-21-16,-1 0 0,0 21 0,1-21 15</inkml:trace>
  <inkml:trace contextRef="#ctx0" brushRef="#br0" timeOffset="7739.18">8340 1990 0,'0'0'0,"0"-127"31,-22 106-31,-20-1 0,21 22 0,0-21 16,0 21-16,-22 0 0,22 0 0,-21 0 16,21 21-16,-1 1 0,-20-1 15,21 0-15,0 0 0,0 21 16,-1-20-16,1 20 0,21 0 0,-21-21 16,21 22-16,0-22 0,0 21 15,0-21-15,0 1 0,21-1 0,0 0 16,1 0-16,-1 0 0,0-21 0,21 0 15,-21 21-15,22-21 0,-22 0 16,21 0-16,-21 0 0,22 0 0,-22-21 16,0 0-16,0 0 0,0 0 0,1 0 15,-1-1-15,0-20 0,0 0 16,0-1-16,0-20 0,-21 21 16,22-43-16,-1 21 0,-21 1 15,0-1-15,21-20 0,-21 20 0,0 1 16,0 20-16,0-20 0,0 21 15,0-1-15,0 1 0,0 0 0,0 20 16,-21 1-16,21 0 0,-21 21 16,-1 0-16,1 21 0,0 0 15,0 1-15,21 20 0,-21 0 0,0 1 16,21 20-16,-22 1 0,22-1 16,0 1-16,0 20 0,0-20 0,0 20 15,0-20-15,0-1 0,0 1 16,22-22-16,-1 1 0,-21 20 15,21-42-15,0 22 0,-21-1 0,21-21 16,0 0-16,1 0 0,-1 1 16,0-1-16,0-21 0,0 0 0,0 0 15,1 0-15,-1 0 0,0-21 16,21-1-16,-21 1 0,1 0 0,-1 0 16,21 0-16,-21-22 0,0 1 0,1 21 15,-1-21-15,0-1 0,0 1 16,0 21-16,-21-22 0,0 22 0,21 21 15,-21-21-15,0 42 32,0 0-32,0 1 0,0-1 0,0 0 15,0 21-15,0-21 0,-21 1 16,21-1-16,0 0 0,0 21 0,0-21 16,0 1-16,0-1 0,0 0 0,21 0 15,-21 0-15,22-21 16,-1 21-16,0-21 0,0 0 0,21 0 15,-20 0-15,-1 0 0,0 0 16,0 0-16,0-21 0,0 0 16,1 0-16,-1 0 0,21 0 0,-21-22 15,0 22-15,1-21 0,-1-1 16,0 1-16,0 0 0,-21-1 0,0 22 16,21 0-16,-21 0 0,0 0 15,21 0-15,-21 42 16,0 0-1,0 0-15,0 0 0,-21 22 16,21-22-16,0 0 0,0 21 0,0-21 16,0 1-16,0 20 0,0-21 0,0 0 15,0 0-15,0 1 0,21-1 16,1 0-16,-22 0 0,21-21 0,0 21 16,0 0-16,21-21 0,-20 0 0,-1 0 15,21 0-15,-21 0 0,22 0 16,-22 0-16,21 0 0,-21 0 0,22-21 15,-1 0-15,-21 0 0,0 0 16,0-22-16,1 22 0,-22-21 16,0 0-16,21-1 0,-21 1 0,0 21 15,0-22-15,0 1 0,0 21 16,-21 0-16,-1 0 0,1 21 0,0 0 16,-21 0-16,21 0 0,-22 0 0,22 0 15,-21 0-15,21 21 0,-22 21 16,22-21-16,0 0 0,0 22 0,0-22 15,-1 21-15,22-21 0,0 1 16,0-1-16,0 21 0,0-21 16,0 0-16,0 1 0,22-22 0,-1 21 0,0 0 15,0-21-15,0 0 16,22 0-16,-22 0 0,0 0 0,0 0 16,0 0-16,0 0 0,22 0 0,-22-21 15,0 21-15,0-21 0,0-1 16,1 1-16,-22-21 0,21 21 0,0-22 15,0 22-15,-21-21 0,0 21 0,0 0 16,0-1-16,21 1 0,-21 42 31,-21 1-15,21-1-16,0 0 0,0 0 0,0 0 16,0 22-16,0-22 0,0 0 0,0 0 15,0 0-15,0 0 16,0 1-16,21-1 0,0 0 15,1-21-15,-1 0 0,0 21 0,0-21 16,0 0-16,0 0 16,1 0-16,-1 0 0,0-21 0,0 0 15,0 0-15,-21-1 0,21 1 16,1 0-16,-22-21 0,21-1 16,-21 22-16,21-21 0,-21 21 0,21 0 15,-21-1-15,0 1 0,0 42 31,0 1-31,-21-1 0,0 0 0,21 21 16,-21-21-16,-1 1 16,22-1-16,0 0 0,0 21 0,-21-21 15,21 1-15,0-1 0,0 0 16,0 0-16,21-21 31,1-21-15,-1 21-16,-21-21 0,21 0 15,0-1-15,0 1 0,0 0 0,1 0 16,-22-21-16,21 20 0,0 1 16,0 0-16,0 0 0,0 21 15,1 0-15,-1 0 16,-21 21 0,0 0-16,0 0 0,0 1 0,0-1 15,0 0-15,0 21 0,0-21 0,21-21 16,-21 22-16,21-1 0,0 0 15,0 0-15,1-21 0,-1 0 16,0 0-16,21 0 0,-21 0 0,1 0 16,-1 0-16,0 0 0,0 0 15,0-21-15,0 21 0,1-21 0,-1 0 16,-21-1-16,21 1 0,0 0 16,0-21-16,0 21 0,1-22 15,-1 22-15,0-21 0,0-1 0,0 22 16,0 0-16,-21 0 0,22 21 15,-22 21 1,0 0-16,0 0 16,0 1-16,0-1 0,0 0 15,0 0-15,0 0 0,0 0 16,0 1-16,0-44 47,0 1-32,0 0-15,21 21 0,-21-21 0,0 0 16,0 0-16,0-1 0,0 1 0,0 0 16,0 0-16,0 0 15,-21 21 1,-1 21 0,1 0-16,0 0 0,0 0 0,0 1 15,0-1-15,-1 21 0,1-21 0,0 0 16,21 22-16,0-22 0,0 21 15,0-21-15,0 1 0,0-1 0,21 0 16,0 0-16,1 0 0,-1 0 0,0 1 16,21-22-16,-21 0 15,22 21-15,-1-21 0,-21 0 0,22 0 16,-1 0-16,0 0 0,1 0 16,-1-21-16,0 21 0,1-22 0,-22 1 15,21 0-15,-21 0 0,0 0 0,1 0 16,-1-22-16,0 22 0,-21 0 15,0-21-15,0 20 0,0 1 0,0 0 16,-21 21 0,0 0-16,-1 0 0,1 21 15,0-21-15,0 21 0,0 1 0,0-1 16,21 0-16,-22 0 0,22 0 0,0 0 16,0 1-16,0-1 15,0 0-15,0 0 0,0 0 0,0 0 16,22 1-16,-1-22 0,0 0 15,0 21-15,0-21 0,0 0 16,1 0-16,-1 0 0,21 0 0,-21 0 16,22 0-16,-22 0 0,21 0 15,0-21-15,1-1 0,-1 22 0</inkml:trace>
  <inkml:trace contextRef="#ctx0" brushRef="#br0" timeOffset="8235.9">12467 2074 0,'0'0'16,"0"-42"-16,0 21 0,0 0 0,0-22 15,0 22-15,0 0 0,0-21 16,-21 42-16,0-21 0,0 21 0,-1 0 16,1 0-16,0 0 0,-21 0 15,21 21-15,-22 0 0,22 0 0,-21 0 16,21 0-16,-22 1 0,22 20 0,0-21 16,0 21-16,21-20 0,0 20 15,0-21-15,0 0 0,0 0 0,0 22 16,0-22-16,21 0 0,0-21 0,0 21 15,-21 0-15,43-21 0,-22 0 16,0 0-16,0 0 0,0 0 16,0 0-16,22 0 0,-22 0 0,0 0 15,0-21-15,0 0 0,22-21 16,-22 21-16,0-22 0,0 1 0,0 0 16,22-22-16,-22 1 0,0-22 0,21 21 15,-20-20-15,-1-1 0,21 22 16,-21-22-16,0 21 0,1 1 0,-1 21 15,0-22-15,-21 43 0,0 0 16,0 0-16,0-1 0,-21 22 16,0 22-16,-1-1 15,1 0-15,-21 21 0,21 1 0,-22-1 16,22 21-16,0 1 0,0-1 0,0 1 16,21-1-16,0 22 15,0-21-15,0-1 0,0 1 0,0-1 16,0-21-16,0 1 0,0 20 15,0-42-15,21 22 0,0-22 0,-21 21 16,21-21-16,0-21 0,1 22 0,-1-22 16,0 0-16,0 0 15,0-22-15,0 1 0</inkml:trace>
  <inkml:trace contextRef="#ctx0" brushRef="#br0" timeOffset="8755.6">14012 635 0,'0'0'0,"0"-21"0,-21 0 15,21 0-15,0-1 0,0 44 31,0-1-31,0 0 16,-21 42-16,21-20 0,-21 41 0,21-20 16,-21 42-16,-1-22 0,1 1 15,-21 21-15,21-21 0,-22 20 0,1 1 16,21 0-16,-21 0 0,-1 0 16,-20-22-16,20 22 0,1 0 0,0-21 15,-1 21-15,1-22 0,21 1 16,-21 0-16,-1-1 0,22-20 0,-21-1 15,21-20-15,-1-1 0,1 0 16,0 1-16,21-22 0,0 0 0,0 0 16,21-42-1,0 0-15,1 0 0,20-22 16,0 1-16,1-22 0,20 22 0</inkml:trace>
  <inkml:trace contextRef="#ctx0" brushRef="#br0" timeOffset="9804.01">14753 1312 0,'0'0'15,"-21"0"-15,0 22 0,0-1 0,21 0 0,-22-21 16,22 21-16,22-21 31,-1 0-15,21 0-16,-21-21 0,22 0 15,-1 21-15,0-21 0,1-1 0,-1 1 16,0 0-16,-21 0 0,22 0 0,-22 0 16,0-1-16,-21 1 0,0-21 15,0 21-15,0 0 0,-21 21 0,0-22 16,-22 22-16,22 0 0,-21 0 15,0 0-15,-1 22 0,1-1 0,0 21 16,-1-21-16,1 22 0,0-22 16,20 21-16,-20 0 0,21 1 0,0-22 15,21 21-15,0 1 0,0-22 16,0 0-16,0 21 0,0-21 16,21 1-16,0-1 0,0 0 0,22-21 15,-22 21-15,21-21 0,0 0 16,1 0-16,-1 0 0,0 0 0,1 0 15,-1 0-15,-21 0 0,22 0 16,-22-21-16,0 21 0,-21-21 0,-21 0 16,0 21-16,-22 0 15,22 0-15,-21 0 0,-1 21 16,1 0-16,0 0 0,-1 0 0,1 0 16,0 22-16,-1-22 0,1 21 15,21-21-15,-21 22 0,20-1 0,22-21 16,0 22-16,0-22 0,0 0 15,0 0-15,22 0 0,-1 0 16,0 1-16,21-1 0,-21-21 0,22 0 16,-1 0-16,0 0 0,22 0 0,-22 0 15,22 0-15,-1 0 0,1 0 16,-1-21-16,-20-1 0,20 1 0,1-21 16,-22 21-16,21-22 0,-20 1 0,-1 0 15,-21-1-15,0 1 0,22 0 16,-43-1-16,21 22 0,-21 0 0,0 0 15,0 0-15,-21 42 16,21 0 0,-21 0-16,-1 22 0,22-22 15,-21 21-15,0 0 0,0-20 16,21 20-16,-21 0 0,0-21 0,21 22 16,0-22-16,-22 0 0,22 0 0,-21 0 15,21 1-15,0-1 0,0 0 16,0-42 15,21 0-31,1-1 16,-1 1-16,0-21 0,0 21 0,0-22 15,22 1-15,-22 0 0,21-1 16,0-20-16,-20 21 0,20-1 0,0 22 16,-21-21-16,22 21 0,-22 21 15,21 0-15,1 0 0,-22 0 16,0 0-16,0 21 0,0 0 0,0 0 15,-21 21-15,0 1 0,0-1 16,0 0-16,0-20 0,0 20 0,0 0 16,-21 1-16,0-22 0,0 21 0,21-21 15,-21 0-15,0 1 0,21-1 16,0 0-16,21-42 31,21 0-15,-21 21-16,22-22 0,-22 1 0</inkml:trace>
  <inkml:trace contextRef="#ctx0" brushRef="#br0" timeOffset="11908.8">16722 1630 0,'0'0'0,"0"-21"0,0 0 16,0-1-16,-22 22 0,1 0 0,0-21 15,0 21-15,0 0 0,0 0 16,-1 0-16,-20 21 0,21 1 0,0-1 15,-22 21-15,22-21 0,0 22 16,0-1-16,0 0 0,0 1 16,-1-22-16,22 21 0,0 0 0,0 1 0,0-1 15,0-21-15,0 0 16,22 22-16,20-22 0,-21 0 0,21-21 16,1 21-16,20-21 0,-20 0 0,-1 0 15,21 0-15,-20 0 0,-1 0 16,22-21-16,-22 21 0,0-21 0,-21 0 15,22 0-15,-1-22 0,-21 22 0,22-21 16,-22-1-16,0-20 0,21-1 16,-21 1-16,1-1 0,-1 1 0,0-1 15,-21 1-15,0-1 0,21 1 16,-21 21-16,0-1 0,0 22 0,0 0 16,-21 21-16,0 0 15,0 0-15,-1 42 0,1-21 16,-21 22-16,21-1 0,0 0 0,-1 22 15,1-22-15,21 22 0,0-1 16,-21 1-16,21-22 0,-21 22 0,21-22 16,0 0-16,0 1 0,0-1 15,0-21-15,0 0 0,0 0 0,0 1 16,0-1-16,21-42 31,0-1-31,0 1 0,1 0 16,-1-21-16,0 21 0,0-1 0,0-20 15,0 21-15,1 0 0,-1 0 16,0-1-16,-21 1 0,21 21 16,0 0-1,-21 21-15,0 1 0,0-1 16,0 0-16,0 21 0,0-21 0,0 1 16,0-1-16,0 0 0,0 21 15,21-21-15,1 1 0,-1-22 0,0 21 16,0 0-16,21 0 0,-20-21 0,20 21 15,0-21-15,22 0 0,-22 0 16,0 0-16,1 0 0,-1 0 16,0 0-16,1 0 0,-22-21 0,21 0 15,-21 0-15,1 0 0,-1-1 0,0-20 16,0 0-16,0-1 0,-21 1 16,0 0-16,0-1 0,0 1 15,0 0-15,0 21 0,0-22 0,-42 43 16,21-21-16,0 21 0,-1 0 15,-20 21-15,21 0 0,-21 1 0,-1-1 16,22 0-16,-21 21 0,21 1 16,-22-1-16,22-21 0,21 21 0,0 1 15,-21-22-15,21 21 0,0-21 0,0 1 16,0-1-16,21 0 16,0 0-16,0-21 0,1 21 0,-1-21 15,0 0-15,0 0 0,0 0 0,0 0 0,1 0 16,-1 0-16,21-21 15,-21 0-15,0 0 0,1 0 0,-1-1 16,0 1-16,21 0 0,-21-21 16,1 21-16,-22-22 0,21 22 0,-21 0 15,21 0-15,-21 0 0,-21 42 32,0 0-32,-1 0 0,1 0 0,21 0 15,0 1-15,-21-1 0,21 21 16,0-21-16,0 0 0,0 1 15,0-1-15,0 0 0,21 0 16,-21 0-16,21-21 0,1 0 16,-1 21-16,0-21 0,21 0 0,-21 0 15,1 0-15,20 0 0,0 0 16,-21 0-16,22-21 0,-1 0 0,-21 21 16,22-21-16,-22-21 0,0 20 0,21 1 15,-21-21-15,1 0 0,-1 20 16,21-20-16,-21 21 0,-21-21 15,0 20-15,21 22 0,-42 0 16,0 22 0,0-1-16,0 21 0,0-21 15,-1 0-15,1 22 0,0-22 16,0 0-16,0 0 0,0 0 0,21 1 16,0-1-16,-22 0 0,22 0 0,0 0 15,0 0 1,22-42 15,-22 0-31,21 21 0,0-21 0,0 0 16,0 0-16,0-22 0,1 22 0,20-21 15,0 21-15,-21-22 0,43 1 16,-22 0-16,1 20 0,-22 1 0,21 0 16,-21 21-16,0 0 15,1 0-15,-1 21 0,-21 0 16,0 1-16,0 20 0,0-21 0,0 21 15,0-20-15,0 20 0,0-21 16,-21 21-16,21-20 0,0-1 0,0 0 16,0 0-16,0 0 0,0 0 15,0 1-15,21-22 0,0 0 16,0 0-16,0 0 0,22 0 16,-22 0-16,0 0 0,0-22 15,0 22-15,22-21 0,-1 0 0,0 21 16,-21-21-16,22-21 0,-1 20 15,0-20-15,1 0 0,-1-1 16,0 1-16,1 0 0,-22-1 0,21 22 16,-21-21-16,-21 21 0,0 0 15,-21 21 1,0 0-16,-21 21 0,21 0 16,-1 0-16,-20 21 0,21-20 0,0 20 15,0-21-15,21 21 0,0-20 0,0-1 16,0 21-16,0-21 0,0 0 15,0 1-15,0-1 0,0 0 0,0 0 16,0 0-16,21-21 16,-21 21-16,21-21 0,-42 0 47,21-21-47,-21 0 15,21 0-15,-22 21 0,1 0 16,0 0-16,0 0 15,0 0 1,21 21-16,0 0 16,0 0-16,0 1 15,21-22-15,0 0 0,0 0 0,0 21 16,1-21-16,-1 0 0,21 0 16,-21 0-16,22 0 0,-1 0 15,0 0-15,1 0 0,-1 0 0,0 0 16,1 0-16,-1-21 0,0-1 15,-21 22-15,22-21 0,-1 0 0,-21 0 16,0-21-16,1 20 0,-1-20 16,0 21-16,0-21 0,-21 20 0,21 1 15,-21 0-15,0 0 0,0 0 16,-21 21-16,0 21 16,0-21-16,0 21 0,-1 21 0,1-20 15,0-1-15,21 21 16,0-21-16,-21 22 0,21-22 0,0 0 0,0 0 15,0 0-15,0 0 16,0 1-16,0-1 0,21 0 0,0-21 16,0 21-16,1-21 0,-1 0 0,0 0 15,0 0-15,0 21 0,22-21 16,-22 0-16,0 0 0,21 0 0,-21 0 16,22 0-16,-22-21 0,21 21 15,1-21-15,-1 21 0</inkml:trace>
  <inkml:trace contextRef="#ctx0" brushRef="#br0" timeOffset="12491.46">21357 1842 0,'0'0'0,"-21"-22"0,-64-20 31,85 21-31,-21 21 0,0 0 15,-21 0-15,20 0 0,1 0 16,-21 21-16,21-21 0,0 21 0,-22 0 16,22 22-16,-21-22 0,21 0 0,-22 21 15,22-20-15,0 20 0,0-21 16,0 21-16,-1-20 0,22-1 0,0 0 16,0 21-16,0-21 15,0 1-15,0-1 0,22 0 16,-1 0-16,0-21 0,0 0 0,0 0 15,0 0-15,22 0 0,-22 0 16,0 0-16,21 0 0,-20-21 0,-1 0 16,21 21-16,-21-21 0,22-22 15,-22 22-15,0-21 0,21-1 0,-21 1 16,22-21-16,-1 20 0,-21-41 16,22 20-16,-1 1 0,0-22 0,-21 21 15,22 1-15,-1-22 0,-21 22 16,0-1-16,1 1 0,-22-1 0,0 1 15,0 20-15,0 1 0,0 21 16,-22 21-16,1 0 0,0 0 16,0 21-16,-21 0 0,20 22 15,1-1-15,0 21 0,0 1 0,0-1 16,0 1-16,21 21 0,-22-22 0,22 22 16,0-22-16,0 22 0,0-22 15,0 1-15,0-1 0,22-20 0,-22-1 16,21 0-16,0 1 0,-21-22 15,21 0-15,0 0 0,-21 0 0,21-21 16,1 0-16,-1 0 0,0 0 16,0 0-16,21 0 0,-20 0 0,20-21 15,-21 21-15,21-21 0,1 0 16</inkml:trace>
  <inkml:trace contextRef="#ctx0" brushRef="#br0" timeOffset="12667.36">21929 2159 0,'-22'0'15,"44"0"-15,-65 21 16,22-21-16,0 0 31,0 0-31,0 0 16,21 21-16</inkml:trace>
  <inkml:trace contextRef="#ctx0" brushRef="#br0" timeOffset="14043.64">1905 3260 0,'0'0'0,"-21"0"0,0 21 0,-1-21 16,1 0-16,0 0 0,21 21 16,21-21 31,0 0-47,1 0 0,-1 0 0,0 0 0,21 0 15,-21 0-15,1 0 0,20 0 16,-21 0-16,21 0 0,1 0 0,-1 0 15,0 0-15,22 0 16,-1 0-16,-20 0 0,41 0 0,-20 0 16,-1 0-16,22 0 0,0 0 0,-22 0 15,22-21-15,0 21 0,-1 0 16,1 0-16,0 0 0,20 0 0,1 0 16,0-21-16,0 21 0,0 0 15,21 0-15,-21-21 0,21 21 0,0 0 16,0 0-16,0-22 0,21 22 0,-21-21 15,21 21-15,0 0 0,-21 0 16,21-21-16,0 21 0,1 0 16,-1 0-16,21 0 0,-21 0 0,0 0 15,22 0-15,-22 0 0,21-21 16,-21 21-16,22 0 0,-22 0 0,0 0 16,21 0-16,-20 0 0,20 0 15,-21 0-15,0-21 0,0 21 0,22 0 16,-22 0-16,0 0 0,0 0 0,0 0 15,1 0-15,-22 0 0,21-21 16,0 21-16,0 0 0,0 0 0,0 0 16,-21 0-16,22-22 0,-1 22 0,-21 0 15,21 0-15,0-21 0,0 21 16,0 0-16,1 0 0,-1 0 0,21-21 16,-21 21-16,22 0 0,-22 0 15,21 0-15,-21-21 0,22 21 16,-22 0-16,21 0 0,-21 0 0,22 0 15,-22-21-15,0 21 0,0 0 16,0 0-16,22 0 0,-22 0 0,0 0 16,0 0-16,0 0 0,22 0 0,-22 0 15,21 0-15,-21 0 0,22 0 16,-22 0-16,21 0 0,-21 0 0,0 0 16,22 0-16,-22 0 0,0 0 15,-21 0-15,0 0 0,0 0 0,-21 0 16,21 0-16,0 0 0,-21 0 0,0-21 15,21 21-15,-22 0 0,-20 0 16,21 0-16,0-22 0,-22 22 16,22 0-16,-21-21 0,21 21 15,-22 0-15,1 0 0,21 0 0,-21 0 16,-22-21-16,22 21 0,-22 0 0,-20 0 16,20-21-16,1 21 0,-22 0 15,0 0-15,22 0 0,-22-21 0,0 21 16,1 0-16,-1 0 0,0 0 15,-20-21-15,20 21 0,0 0 0,-21 0 16,1 0-16,-1 0 0,0 0 16,0 0-16,0 0 15,0 0-15,1 0 32,-22 21-32,-22 0 31</inkml:trace>
  <inkml:trace contextRef="#ctx0" brushRef="#br0" timeOffset="47411.97">2794 4106 0,'0'-21'0,"0"-63"31,0 62-31,0 1 0,0 0 16,0 0-16,0 42 47,0 0-47,0 22 0,0-1 16,0 0-16,0 1 0,-21 20 15,21 1-15,0-22 0,-21 21 0,21 1 16,0-22-16,0 22 0,-22-22 15,22 0-15,-21 1 0,21-1 16,0 0-16,-21-20 0,21 20 16,0-21-16,0 0 0,0 0 15,0-42 1,21 0 0,0-21-16,-21 21 0,22-1 0,-22-20 15,0 21-15,0-21 0</inkml:trace>
  <inkml:trace contextRef="#ctx0" brushRef="#br0" timeOffset="47808.74">2582 4170 0,'0'0'0,"-21"0"0,0-21 0,0 21 16,21-21-16,-21-1 0,21 1 15,0 0-15,0 0 16,0 0-16,21 0 0,0 21 15,0-22-15,0 1 0,22 21 16,-1 0-16,0-21 0,1 21 0,-1 0 16,0 0-16,1 0 0,20 21 15,-21 0-15,1 1 0,-1-1 0,0 21 16,-20 0-16,20 1 0,-21 20 16,0-20-16,0-1 0,-21 0 0,0 22 15,0-22-15,-21 0 0,0 1 16,-21-1-16,21 0 0,-22 1 15,1-22-15,-22 21 0,22-21 0,0 22 16,-1-22-16,1 0 0,0-21 16,21 21-16,-1-21 0,1 0 0,0 0 15,0 0-15,0 0 16,21-21-16,0 0 0,0 0 16,0 0-16,0-1 15,21 1-15,0 21 0,-21-21 16,21 0-16,0 21 0,1-21 0,-1 0 15</inkml:trace>
  <inkml:trace contextRef="#ctx0" brushRef="#br0" timeOffset="48243.51">3323 4487 0,'0'0'0,"21"-21"16,-21 0-16,21 0 0,1 0 16,-22 0-16,21-1 0,0 22 0,0-21 15,0 21-15,0 0 16,1 0-16,-1 0 0,0 0 0,0 0 16,0 0-16,0 21 0,1 1 15,20-1-15,-21 0 0,-21 21 0,21-21 16,0 22-16,-21-22 0,0 0 15,0 21-15,0-20 0,0-1 0,0 21 16,0-21-16,-21-21 0,0 21 16,21 1-16,-21-22 0,0 0 15,0 0-15,21-22 0,0 1 16,0 0-16,0 0 16,0 0-16,0 0 0,0-22 0,0 22 15,0 0-15,21-21 16,0 20-16,0-20 0,-21 21 0,21-21 15,0 20-15,1 1 16,-1 0-16,0 21 0,0 0 0,0 0 16,0 0-16,1 0 0,-1 0 0,0 0 15,0 0-15,0 21 0,0-21 16</inkml:trace>
  <inkml:trace contextRef="#ctx0" brushRef="#br0" timeOffset="48823.18">4635 4572 0,'0'0'0,"0"-85"31,0 64-31,0 0 0,0 0 0,0 0 16,0-22-16,-21 22 0,0 0 0,0-21 15,0 21-15,-22 21 0,22-22 16,0 1-16,-21 21 0,21 0 0,-1 0 16,-20 0-16,21 21 15,0 1-15,0 20 0,-22-21 0,22 21 16,0-20-16,0 20 0,21-21 16,-21 21-16,21 1 0,-22-22 0,22 21 15,0 1-15,0-22 0,0 0 16,0 21-16,0-21 0,22 1 0,-1-1 15,0-21-15,0 21 0,0-21 0,0 0 16,1 0-16,-1 0 0,21 0 16,-21 0-16,0-21 0,22 0 0,-22 21 15,0-22-15,0 1 0,22 0 16,-22-21-16,0 21 0,0-1 16,-21-20-16,21 21 0,-21-21 0,21 20 15,-21-20-15,0 21 0,0-21 16,0 20-16,0 1 0,0 42 31,-21 1-31,21-1 16,0 0-16,0 21 0,0-21 0,0 1 15,0-1-15,0 21 0,0-21 16,0 0-16,0 1 0,21-1 0,-21 0 16,0 0-16,22 0 0,-1 0 15,0 1-15,0-22 0,0 0 16,0 0-16,1 0 15,-1 0-15,0 0 0,0-22 16,0 1-16</inkml:trace>
  <inkml:trace contextRef="#ctx0" brushRef="#br0" timeOffset="49379.37">5080 4339 0,'0'0'0,"0"-21"15,0 42 16,0 0-31,-21 1 0,21-1 16,0 21-16,0-21 0,-21 0 0,21 1 16,0-1-16,0 0 15,-22 0-15,22 0 0,0 0 0,0 1 16,0-1-16,0 0 16,22-21 15,-1 0-31,0-21 0,0 0 15,0-1-15,-21 1 0,21 0 16,-21 0-16,22 0 0,-1 0 0,-21-1 16,0 1-16,21 0 0,0 21 15,-21 21 17,0 0-32,0 1 0,0-1 15,0 0-15,0 0 0,0 0 0,0 0 16,0 1-16,0-1 15,0 0-15,0 0 0,0 0 16,21-21 0,0 0-16,1 0 0,-1 0 0,0 0 15,0-21-15,0 21 0,0-21 16,1 0-16,-1 0 0,0-1 16,-21 1-16,21-21 0,-21 21 0,21 0 15,-21-22-15,0 1 0,0 21 16,0-22-16,0 22 0,0 0 0,-21 0 15,0 0-15,21 0 0,-21 21 16,0 0-16,-1 0 0,1 0 16,0 0-1,21 21 1</inkml:trace>
  <inkml:trace contextRef="#ctx0" brushRef="#br0" timeOffset="49963.52">5905 3768 0,'0'0'0,"-21"0"0,0 0 15,0 0-15,0 21 16,21 0-16,-21 0 0,21 22 16,0-22-16,0 21 0,0 0 0,0 22 15,0-22-15,0 1 0,0 20 16,0-21-16,0 1 0,0-1 0,0 0 16,0 1-16,0-22 0,0 21 15,0-21-15,0 1 0,0-1 16,21 0-16,-21 0 0,0 0 15,0-42 17,0 0-17,0 0-15,0 0 0,21-1 16,-21 1-16,21-21 0,0 21 0,0-22 16,1 22-16,20-21 0,-21 21 15,21 0-15,-20-1 0,20 1 16,0 21-16,-21 0 0,22 0 0,-22 0 15,0 21-15,21-21 0,-20 22 0,-1 20 16,-21-21-16,0 0 0,21 0 16,-21 22-16,0-22 0,0 0 15,0 21-15,-21-20 0,0-1 0,-1 0 16,1 0-16,-21 0 0,21 0 0,-22-21 16,1 22-16,0-1 0,-22-21 15,22 0-15,21 21 0,-22-21 0,1 0 16,21 0-16,0 0 0,0 0 0,-1 0 15,1 0-15,21-21 0,0 0 16,0-1-16,0 1 16,0 0-16</inkml:trace>
  <inkml:trace contextRef="#ctx0" brushRef="#br0" timeOffset="50563.24">7133 4445 0,'0'0'0,"21"0"0,-21-21 0,21 21 16,1-21-16,-22 0 0,0-1 15,0 1-15,0 0 0,0 0 0,0 0 16,0-22-16,0 22 15,0 0-15,0 0 0,-22 0 0,1 0 16,0-1-16,0 1 0,0 21 0,-22 0 16,22 0-16,-21 0 0,21 0 15,-22 21-15,1 1 0,0 20 0,21-21 16,-22 21-16,22 1 0,-21-22 16,21 21-16,-1 1 0,1-1 0,21-21 15,0 21-15,-21-20 0,21 20 0,0-21 16,0 0-16,0 0 15,21 1-15,0-1 0,1-21 16,-1 0-16,0 0 0,0 0 0,21 0 16,-20 0-16,-1 0 0,21 0 15,-21-21-15,0-1 0,1 1 0,20 0 16,-21 0-16,0 0 0,22-22 16,-22 22-16,0-21 0,0 0 0,-21-1 15,21 1-15,-21 0 0,21-1 0,-21 22 16,0 0-16,0 0 0,0 0 15,0 42 1,0 0-16,-21 21 0,0 1 16,0-22-16,21 21 0,-21 0 15,21 1-15,0-22 0,0 21 0,0-21 16,0 22-16,0-22 0,0 0 16,0 0-16,0 0 0,21 1 0,0-22 15,0 21-15,0-21 0,1 0 0,-1 0 16,0 0-16,0 0 0,21 0 15,-20 0-15,20-21 0</inkml:trace>
  <inkml:trace contextRef="#ctx0" brushRef="#br0" timeOffset="51699.35">7916 3958 0,'0'0'0,"0"-21"0,-84-21 31,62 42-31,1 21 0,0 0 16,0 21-16,0-20 0,0 20 0,-1 21 16,1-20-16,0-1 0,21 22 15,0-22-15,0 0 0,0 1 0,0-1 16,0-21-16,0 21 0,0-20 0,21-1 16,0 21-16,1-42 0,-1 21 15,0 0-15,21-21 0,-21 0 0,22 0 16,-22 0-16,21 0 0,-21 0 0,22 0 15,-1 0-15,-21-21 16,22 0-16,-22 0 0,21 0 0,-21 0 16,0-22-16,1 1 0,-1 0 0,0-22 15,0 1-15,0-1 0,0 1 16,1-1-16,-1 22 0,0-22 0,-21 22 16,0-22-16,21 43 0,-21-21 15,0 21-15,0 0 0,0 42 31,-21 0-31,21 21 0,-21 1 16,0-1-16,21 0 0,-22 22 0,22-1 16,0-20-16,-21 20 15,21-21-15,-21 22 0,21-22 0,-21 1 16,21-22-16,0 21 0,0-21 16,0 22-16,0-22 0,0 0 15,0 0-15,0-42 31,0 0-15,0 0-16,0-22 0,0 22 0,21-21 16,0-1-16,-21 1 0,21 0 15,1-1-15,20 22 0,-21-21 0,0 0 16,0 20-16,1-20 0,20 21 16,-21 21-16,0 0 0,0 0 15,1 0-15,-1 0 0,0 21 16,-21 0-16,0 0 15,0 1-15,0-1 0,0 0 0,0 0 16,-21-21-16,0 21 0,21 0 16,-22 1-16,1-22 0,0 21 15,0-21-15,0 0 0,0 0 16,-1 0-16,1 0 16,0 0-1,0 0 1,21 21-1,0 0-15,0 0 16,0 0-16,0 1 16,0-1-16,0 0 0,0 0 0,0 0 15,21 0-15,0-21 16,-21 22-16,21-1 0,1-21 0,-1 0 16,0 21-16,21-21 0,-21 0 0,22 0 15,-22 0-15,21 0 0,1 0 16,-22 0-16,21 0 0,0 0 0,1-21 15,-1 21-15,0-21 0,1-1 16,-1 1-16,0-21 0,1 21 0,-1-22 16,-21 1-16,0 0 0,1-1 15,-1 1-15,0 0 0,-21 21 16,21-1-16,-21 1 0,0 0 0,-21 21 16,-21 0-1,20 21-15,1 0 0,0 1 0,0 20 16,21 0-16,-21-21 0,21 22 0,-21-22 15,21 21-15,0-21 0,0 22 16,0-22-16,0 0 0,0 0 0,21 0 16,0 1-16,-21-1 0,21 0 15,0 0-15,-21 0 0,0 0 16,0 1 0,-21-22-1,0 0-15,-21 0 0,20 0 0,1 0 16,-21 0-16,21 0 0,0 0 0,-1 0 15,1-22-15,21 1 0,-21 0 16</inkml:trace>
  <inkml:trace contextRef="#ctx0" brushRef="#br0" timeOffset="52383.51">10139 4339 0,'0'0'15,"0"21"-15,-21-21 0,-1 0 16,44 0-1,-1 0 1,21 0-16,0 0 0,1 0 0,20 0 16,1 0-16,-1 0 0,1 0 0,-1-21 15,1 21-15,20 0 0,-20-21 16,-1 21-16,1 0 0,-1-21 0,-20 21 16,-1-21-16,0 21 0,-20 0 0,-22-21 15,0-1 1,-22 22-16,-20-21 0,0 21 0,-1 0 15,1-21-15,0 21 0,-22 0 16,22-21-16,21 21 0,-22 0 0,22 0 16,0 0-16,42 0 15,0 0 1,22 0-16,-22 21 0,21-21 0,22 21 16,-22-21-16,0 21 0,1-21 0,20 22 15,-20-1-15,-1-21 0,-21 21 16,0 0-16,0 0 0,-21 0 0,0 1 15,0-1-15,-21 0 0,0 0 16,-21 0-16,-1 0 0,1 1 16,0-1-16,-1 0 0,-20-21 0,21 21 15,-1 0-15,22-21 0,-21 0 0,21 0 16</inkml:trace>
  <inkml:trace contextRef="#ctx0" brushRef="#br0" timeOffset="53019.46">12636 3747 0,'0'0'0,"-84"211"31,63-168-16,-1 20-15,22-21 0,-21 22 0,0-22 16,0 22-16,0-22 0,21 0 0,-21-20 16,-1 20-16,1-21 0,21 21 15,0-20-15,0-1 0,0 0 16,0-42 15,21 0-31,-21-1 0,22 1 16,-1 0-16,-21 0 0,21-21 0,0-1 0,0 1 15,-21 0-15,21-22 16,1 22-16,-1-22 0,0 22 0,0 0 16,-21-22-16,21 22 0,0-1 15,1 22-15,-1 0 0,-21 0 0,21 0 16,0 21-16,0 0 0,0 0 16,1 21-16,-1 0 0,21 0 15,-21 22-15,22-1 0,-22 0 0,0 1 16,21 20-16,-21-21 0,1 1 0,-22-1 15,21 0-15,-21 1 0,0-1 16,0 0-16,0-20 0,0-1 0,0 0 16,0 0-16,0 0 0,-21 0 15,-1-21-15,1 0 0,21 22 16,-21-22-16,0 0 0,0 0 0,-22 0 16,22 0-16,0 0 0,-21-22 0</inkml:trace>
  <inkml:trace contextRef="#ctx0" brushRef="#br0" timeOffset="53183.36">12404 4339 0,'0'0'0,"21"0"15,0 0-15,0 0 0,21 0 16,-20 0-16,-1 0 16,21 0-16,0 0 0,1 0 0,-1-21 15,0 21-15,22-21 0,-22 21 0,22-21 16,-22 21-16,22-21 0,-22 21 15,0-22-15</inkml:trace>
  <inkml:trace contextRef="#ctx0" brushRef="#br0" timeOffset="53559.71">13293 4064 0,'0'0'16,"0"-21"-16,0 0 0,0 0 0,0-1 15,0 1-15,0 0 16,21 21-16,0 0 0,0 0 15,0 0-15,0 0 0,1 21 16,-1 0-16,0 1 0,0-1 16,21 21-16,-20-21 0,-1 22 0,-21-1 15,21-21-15,-21 21 0,21 1 16,-21-22-16,0 21 0,0-21 0,0 1 16,0-1-16,0 0 0,0 0 0,0 0 15,-21 0-15,0-21 16,0 0-1,21-21 1,0 0-16,0 0 16,0 0-16,0 0 0,21-22 0,0 22 15,0-21-15,0 21 0,0-22 16,1 22-16,-1 0 0,0 0 16,0 0-16,0-1 0,0 1 0,1 21 15,-1 0-15,0 0 0,0 0 16,0 0-16,0 0 0,1 21 15,-1 1-15</inkml:trace>
  <inkml:trace contextRef="#ctx0" brushRef="#br0" timeOffset="53967.51">13970 4191 0,'0'0'0,"0"-21"16,0-43-1,0 22-15,0 21 0,21 0 16,0 0-16,0-1 0,1-20 0,-1 42 16,21-21-16,-21 21 0,22 0 0,-22 0 15,21 0-15,0 0 0,-20 0 16,20 21-16,-21 21 0,0-20 0,0 20 16,1-21-16,-22 21 0,21 1 15,-21-22-15,0 21 0,0-21 16,0 22-16,0-22 0,0 21 0,-21-21 0,-1 1 15,1-1-15,0-21 0,21 21 16,-21-21-16,0 0 0,0 0 16,-1 0-1,22-21-15,0 0 16,0-1-16,0 1 0,22 0 0,-22 0 16,21-21-16,0 20 0,0-20 0,21 21 15,-20-21-15,20-1 0,-21 1 16,21 21-16,-20 0 0,20-1 0,-21 1 15,21 0-15,1 21 0,-22 0 16,0 0-16,21 0 0,-20 0 0,20 0 16,-21 0-16</inkml:trace>
  <inkml:trace contextRef="#ctx0" brushRef="#br0" timeOffset="54487.21">15261 4064 0,'0'0'16,"0"-21"-16,0 0 0,0 0 0,0-1 16,0 1-16,0 0 0,0 0 15,0 0-15,0 0 0,-21 21 16,0 0 0,0 0-16,-1 0 0,1 0 0,0 0 15,0 21-15,0 0 0,0 0 0,-1 21 16,1-20-16,0 20 0,0 0 15,-21 1-15,20-1 0,22 0 0,-21-21 16,0 22-16,21-1 0,-21-21 0,21 0 16,0 22-16,0-22 0,0 0 15,0 0-15,21-21 0,0 0 16,0 0-16,1 0 0,-1 0 16,0 0-16,21-21 0,-21 0 15,1 0-15,-1 0 0,21-1 0,-21 1 16,0-21-16,1 0 0,20-1 15,-21 1-15,0 0 0,0-1 16,1 1-16,-22 0 0,0 20 0,21 1 16,-21 0-16,0 0 0,0 42 31,0 0-31,-21 0 0,21 22 0,0-22 16,-22 21-16,22 1 0,-21-1 15,21-21-15,0 21 0,0-20 0,0 20 16,0-21-16,0 0 0,0 22 15,0-22-15,21-21 0,1 21 0,-1 0 16,21-21-16,-21 0 0,0 0 0,22 0 16,-22 0-16,21 0 15,-21 0-15,22-21 0,-22 0 0</inkml:trace>
  <inkml:trace contextRef="#ctx0" brushRef="#br0" timeOffset="55365.97">15854 4001 0,'0'-22'0,"0"44"0,0-65 0,0 22 15,21 0-15,-21 0 0,0 42 32,-21 0-17,21 21-15,0-20 0,0 20 0,0-21 16,-21 21-16,21-20 0,0 20 16,0 0-16,0-21 0,0 1 15,0 20-15,0-21 0,0 0 0,0 0 16,21-21-16,0 22 0,0-1 15,0-21-15,0 0 0,1 0 0,-1 0 16,0 0-16,0 0 0,0-21 0,0-1 16,1 1-16,-1 0 0,0-21 15,0 21-15,0-22 0,-21 1 0,21 0 16,1-1-16,-1 1 0,-21 21 0,0-22 16,21 22-16,-21-21 0,21 42 15,-21-21-15,0 0 0,0 42 31,0 0-31,0 0 16,-21 0-16,21 22 0,-21-1 0,0 0 16,21 1-16,-22-1 0,1 0 15,0 22-15,21-22 0,-21 0 0,0 22 16,21-22-16,-21 1 0,-1 20 0,1-21 16,21 22-16,-21-1 0,0 1 15,21-22-15,0 22 0,-21-1 0,21 1 16,0-22-16,0 22 0,0-22 0,0 0 15,0 1-15,0-22 0,0 21 16,0-21-16,0 0 0,0 1 0,21-22 16,-21-22 15,0 1-31,0 0 16,0 0-16,0-21 0,0-1 0,0 22 15,-21-42-15,21 20 0,-21 1 0,21-22 16,0 1-16,0-1 0,0 1 15,0 21-15,0-22 0,21 22 0,0-22 16,21 22-16,-21-22 0,22 22 0,-1-21 16,0 20-16,22-20 0,-22 20 15,1 1-15,-1 0 0,21-1 16,-20 22-16,-22 0 0,21 0 0,-21 0 16,1 0-16,-1 21 0,-42 0 31,-22 0-16,22 0-15,-21 0 0,21 21 0,-22-21 16,22 21-16,0 0 0,0-21 16,0 21-16,21 0 0,0 1 0,0-1 15,0 0-15,0 0 0,0 0 16,21 0-16,0 1 0,0 20 0,0-21 16,0 0-16,1 0 0,-1 1 15,0-1-15,-21 0 0,0 0 0,0 0 16,0 0-16,0 1 0,0-1 15,0 0 1,-21-21-16,0 0 16,-1 0-16,1 0 0,0 0 15,0 0-15,0 0 0,-22 0 0</inkml:trace>
  <inkml:trace contextRef="#ctx0" brushRef="#br0" timeOffset="56079.27">10626 5525 0,'0'0'0,"-22"0"0,-20 0 0,21 0 15,0 0-15,0 0 0,-1 0 0,22 21 32,22-21-32,20 0 15,-21 21-15,21-21 0,22 0 0,-22 0 16,22 0-16,-1 0 0,22 0 15,0 0-15,-1 0 0,-20 0 16,20 0-16,1 0 0,-21 0 0,-1 0 16,-21 0-16,22 0 0,-43-21 15,21 21-15,-20 0 0,-22-21 16,0-1-16,-43 22 16,22 0-16,0-21 0,0 21 15,0-21-15,-1 21 0,22-21 16,22 21 15,-1 0-31,0 0 0,0 0 0,21 0 16,-20 0-16,-1 0 0,0 21 15,0-21-15,0 21 0,-21 0 16,0 1-16,0-1 0,0 0 0,0 0 16,0 0-16,-21 22 0,0-22 0,0 0 15,0 0-15,-22 0 0,1 0 16,21 1-16,-22-1 0,1-21 0,21 21 15,-21-21-15,20 0 0</inkml:trace>
  <inkml:trace contextRef="#ctx0" brushRef="#br0" timeOffset="56920.12">12636 5207 0,'0'0'16,"0"-21"-16,0 0 15,0 0-15,0-1 0,0 1 16,0 0-16,0 0 16,-21 21 15,0 21-31,0 0 16,21 0-16,-21 1 0,0 20 0,-1-21 15,1 21-15,0-20 0,21 20 0,-21 0 16,0 1-16,21-1 0,0-21 15,0 21-15,0 1 0,0-1 0,0-21 16,0 22-16,0-22 0,0 0 0,21 0 16,0 0-16,0 0 15,22-21-15,-22 0 0,21 0 0,-21 0 16,22 0-16,-1 0 0,-21 0 0,21-21 16,1 21-16,-1-21 0,0 0 15,1-21-15,-1 20 0,0 1 0,-20-21 16,20 21-16,-21-22 0,0 22 0,0 0 15,1-21-15,-22 21 0,0-1 16,21 1-16,-21 42 31,-21-21-31,-1 22 0,22-1 16,-21 0-16,0 0 0,0 0 16,21 0-16,-21 1 0,21 20 0,-21-21 15,21 0-15,0 0 0,0 1 16,0-1-16,0 0 0,21 0 15,0-21-15,0 0 0,0 0 0,0 0 16,22 0-16,-22 0 0,21 0 16,1 0-16,-22-21 0,21 0 0,-21 0 15,22-1-15,-22 1 0,0 0 0,0-21 16,0 21-16,-21-1 0,0-20 16,0 0-16,0 21 0,0-22 0,0 22 15,-21-21-15,21 21 0,-21-1 0,0 1 16,0 21-16,-1 0 15,1 0-15,-21 0 0,21 0 0,0 0 16,-22 21-16,22 1 0,0-1 0,-21 21 16,20-21-16,1 0 0,0 22 15,0-22-15,21 0 0,0 0 0,0 22 16,0-22-16,0 0 0,0 0 0,21 0 16,0-21-16,0 21 0,22-21 15,-22 0-15,21 0 0,-21 0 0,22 0 16,-1 0-16</inkml:trace>
  <inkml:trace contextRef="#ctx0" brushRef="#br0" timeOffset="57184">13864 5144 0,'0'0'0,"0"-43"0,0 22 0,0-21 0,0 21 16,0-1-16,0 44 15,0 20 1,-21-21-16,21 21 0,-21 1 0,0-1 15,-1 22-15,22-22 0,-21 0 0,0 1 16,21-1-16,-21 0 0,21 1 16,0-1-16,0 0 0,0-21 0,0 1 15,0-1-15,0 0 0,0 0 0,0 0 16,21-21 0,0 0-16,0-21 0,1 0 15,-1 0-15,0 0 0,0-22 0,0 22 16,22-21-16,-22-1 0,0 1 15,21-21-15</inkml:trace>
  <inkml:trace contextRef="#ctx0" brushRef="#br0" timeOffset="57381.89">14182 4974 0,'0'0'0,"0"-21"0,0 0 15,0 0-15,0 42 16,0 21-16,0-21 16,-22 22-16,1-22 15,0 21-15,21 1 0,-21-1 0,0 0 16,0 1-16,-1-1 0,22 0 0,-21-21 0,21 22 15,-21-1-15,21-21 16,0 0-16,0 22 0,0-22 0,0 0 16,0 0-16,0 0 0,0 1 15,21-22 1,0 0-16,1-22 0</inkml:trace>
  <inkml:trace contextRef="#ctx0" brushRef="#br0" timeOffset="57743.27">14287 5334 0,'0'21'15,"-21"0"-15,21 1 16,0-1-16,21-21 16,1 0-16,-1 0 15,0 0-15,0 0 0,0 0 0,0 0 16,1 0-16,-1 0 0,0 0 0,21-21 15,-21 21-15,1-22 0,-1 1 16,-21 0-16,21 0 0,-21 0 16,0 0-16,0-1 15,-21 22-15,0 0 16,-1 0-16,1 22 0,0-1 0,-21 0 16,21 0-16,-1 0 0,1 0 15,0 1-15,0 20 0,0-21 16,0 0-16,21 22 0,-22-22 0,22 0 15,0 0-15,0 21 0,0-20 0,0-1 16,0 0-16,22 0 16,-1-21-16,21 0 0,-21 0 0,0 0 15,1 0-15,20 0 0,0-21 0,-21 0 16</inkml:trace>
  <inkml:trace contextRef="#ctx0" brushRef="#br0" timeOffset="58247.9">14944 5249 0,'0'0'0,"0"-21"0,0 0 0,0 0 16,0 0-16,-22 21 16,1 0-16,21 21 15,0 0-15,-21-21 0,0 42 0,0-20 16,21-1-16,0 0 0,0 21 0,-21-21 16,21 22-16,0-22 0,-22 21 15,22-21-15,0 1 0,0 20 0,0-21 16,0 0-16,0 0 0,0 1 0,22-1 15,-1 0-15,0-21 0,21 0 16,-21 21-16,22-21 0,-22 0 0,21 0 16,-21 0-16,22-21 0,-1 0 15,-21 0-15,22-1 0,-1-20 16,0 21-16,-21-21 0,1-1 0,20 1 16,-21 0-16,0-22 0,-21 1 0,21 20 15,-21-20-15,22-1 0,-1 22 16,-21 0-16,0-1 0,0 1 0,0 21 15,21 0-15,-21 42 16,0 0 0,-21 0-16,21 21 0,-21 1 0,-1-1 15,1 0-15,0 1 0,21-1 16,-21 22-16,0-22 0,0 0 0,21 1 16,-22-1-16,22 0 0,-21 1 15,21-1-15,-21-21 0,21 21 16,0-20-16,0-1 0,0 0 0,0 0 15,21-21-15,0 0 0,1 0 16,20 0-16,-21 0 0,21 0 16,-20-21-16,20 0 0,0 0 0,1-1 15,-1-20-15,-21 21 0,21-21 0,1 20 16,-1-20-16</inkml:trace>
  <inkml:trace contextRef="#ctx0" brushRef="#br0" timeOffset="59167.8">15917 5271 0,'0'0'0,"0"21"15,-21-21 1,21 21-16,-21 0 0,0 0 0,21 0 16,0 1-16,-21-1 0,-1 21 15,22-21-15,-21 0 0,21 22 0,0-22 16,0 0-16,0 21 0,0-20 0,0-1 16,0 0-16,0 0 15,21 0-15,1-21 16,-1 0-16,0 0 0,21 0 0,-21 0 15,22 0-15,-22-21 0,21 0 16,-21 0-16,22 0 0,-22-1 0,21 1 16,-21-21-16,22 21 0,-22-22 0,0 22 15,0-21-15,-21 21 16,0 0-16,0-1 0,-21 22 31,0 0-31,0 22 0,21-1 16,-21 0-16,-1 0 0,22 0 0,-21 0 15,21 22-15,0-22 0,0 0 0,0 21 16,0-20-16,0-1 0,0 0 16,0 0-16,0 0 0,21 0 15,1-21-15,-1 0 16,0 0-16,0 0 0,0 0 16,0-21-16,1 21 0,-1-21 0,0 0 15,0 0-15,0 0 0,-21-22 16,0 22-16,0-21 0,0 21 15,0-22-15,0 22 0,0-21 0,0 21 16,-21-1-16,21 1 0,0 0 0,-21 0 16,21 0-1,21 21 1,0 0-16,0 0 0,1 0 16,-1 0-16,0 0 0,0 0 15,21 0-15,-20 0 0,-1 21 0,0-21 16,0 21-16,0 0 0,-21 0 0,0 1 15,0-1-15,0 0 16,0 0-16,0 0 0,0 0 16,0 1-16,0-1 0,0 0 0,0 0 15,0 0-15,0 0 16,0 1-16,0-44 47,0 1-47,0 0 15,0 0-15,0 0 0,0 0 0,21-22 16,1 22-16,-1 0 0,0-21 16,0 20-16,0-20 0,0 21 0,22 0 15,-22-22-15,21 22 0,-21 0 16,1 0-16,20 21 0,-21 0 16,0 0-16,0 0 0,22 0 0,-22 21 15,0 0-15,0 0 0,0 22 0,-21-22 16,0 21-16,0 1 0,0-22 15,-21 21-15,0 0 0,0 1 0,0-1 16,-22-21-16,22 22 0,0-1 0,0-21 16,0 0-16,0 0 0,-1 1 15,22-1-15,0 0 0,-21-21 0,21-21 32,21 0-17,1-1-15,-1 1 0,0 0 16,0 0-16</inkml:trace>
  <inkml:trace contextRef="#ctx0" brushRef="#br0" timeOffset="59568.58">17674 5207 0,'0'0'16,"0"-21"-16,0 0 0,0 0 15,-21-1-15,0 22 0,0 0 16,-1 0-16,1 0 0,0 0 0,0 0 15,-21 0-15,20 0 16,1 22-16,-21-1 0,21 0 0,0 0 16,-1 0-16,1 0 0,21 1 0,0-1 15,0 0-15,0 0 0,0 0 16,0 0-16,21 1 0,1-22 0,-1 21 16,0 0-16,0-21 0,0 21 0,0-21 15,22 21-15,-22-21 0,-21 21 16,21-21-16,0 22 0,0-22 0,-21 21 15,0 0-15,0 0 0,0 0 16,0 0-16,-21-21 16,0 22-16,0-22 15,0 0-15,0 0 0,-1 21 0,1-21 16,0 0-16,0 0 0,0 0 16,0 0-16,-1 0 0,1-21 15,0 21-15,0-22 0,21 1 16,0 0-16,0 0 15</inkml:trace>
  <inkml:trace contextRef="#ctx0" brushRef="#br0" timeOffset="59842.93">16425 4784 0,'0'0'16,"-21"0"-16,0 0 16,21 21 62</inkml:trace>
  <inkml:trace contextRef="#ctx0" brushRef="#br0" timeOffset="60093.98">15409 4953 0,'0'0'16,"-21"0"-16,21 21 0,-21-21 0,42 21 31,0-21-15,0 0-16,1 0 0,-1 0 0,0 0 16,0 0-16,0 0 0,22 0 15,-22 22-15,0-22 0,0 0 0,0 0 16,0 0-16</inkml:trace>
  <inkml:trace contextRef="#ctx0" brushRef="#br0" timeOffset="70587.31">4593 7599 0,'0'-21'31,"-21"0"-15,21-1 0,0 44 46</inkml:trace>
  <inkml:trace contextRef="#ctx0" brushRef="#br0" timeOffset="72099.69">1439 7303 0,'-21'21'15,"0"-21"-15,21-21 32,21-1-32,0 1 15,0 0-15,1 0 0,-1 0 16,0 21-16,0-21 0,0-1 0,0 1 15,-21 0-15,0 0 16,-21 21-16,0 0 16,-21 0-16,-1 0 0,1 0 15,0 0-15,-22 0 0,22 0 16,-22 0-16,22 21 0,0 0 0,-1 0 16,1 1-16,21 20 0,0-21 15,-22 21-15,43-20 0,-21 20 0,21-21 16,0 0-16,0 0 15,0 22-15,0-22 0,21 0 0,1-21 16,-1 21-16,21 0 0,-21 1 16,22-22-16,-1 21 0,0 0 0,1-21 15,-1 21-15,0 0 0,1 0 16,-1 1-16,0-1 0,-21 0 0,1 0 16,-1 0-16,-21 0 0,0 1 15,0-1-15,0 0 0,-21 21 16,-22-21-16,1 1 0,0 20 0,-1-21 15,1 0-15,0 0 0,-22 1 16,22-22-16,-1 0 0,1 0 0,0 0 16,21 0-16,-1 0 0,-20 0 15,21-22-15,0 1 0,0-21 16,-1 21-16,1-22 0,21 22 16,-21-21-16,0 21 0,21-22 0,0 1 15,0 21-15,0-21 0,0 20 16,0 1-16,0 0 0,0 0 0,0 0 15,21 21-15,0 0 0,0 0 16,22 0-16,-22 0 0,0 0 0,21 0 16,1 0-16,-1 0 0</inkml:trace>
  <inkml:trace contextRef="#ctx0" brushRef="#br0" timeOffset="72815.72">1799 7578 0,'0'0'0,"21"0"15,-21 21 1,0 0-16,0 0 16,0 0-16,0 1 0,0-1 15,0 0-15,-21 0 0,21 0 16,0 0-16,0 1 0,0-1 0,0 0 15,0 0-15,21 0 16,0-21-16,1 0 16,-1 0-16,0 0 0,21 0 0,-21 0 15,1-21-15,-1 21 0,21-21 16,-21 0-16,22 0 0,-22-1 0,0 1 16,21 0-16,-21 0 0,1 0 15,-1-22-15,-21 22 0,0 0 0,21 0 16,-21 0-16,0 0 0,0-1 15,0 1-15,0 42 32,-21-21-32,21 22 0,0 20 15,0-21-15,0 0 16,0 22-16,0-22 0,0 21 0,0 0 16,0 1-16,0 20 0,0-20 0,0 20 15,0 1-15,0-1 0,0 1 16,0-1-16,21 1 0,0-1 0,-21 1 15,21-1-15,0 1 0,-21-1 16,0 1-16,22-1 0,-22-21 0,21 22 16,-21-1-16,0 1 0,0-22 15,0 1-15,0-1 0,0 0 0,0 1 16,-21-1-16,-1-21 0,22 21 0,-42-20 16,21-1-16,0 0 0,0 0 15,-22 0-15,1 0 0,21-21 16,-22 22-16,-20-22 0,21 0 0,-1 0 15,-20 0-15,20-22 0,1 22 16,-21-21-16,20-21 0,1 21 0,0-22 16,20 1-16,-20 0 0,21-22 15,-21 22-15,42-22 0,0 1 0,0-1 16,0 22-16,0-21 0,0 20 16,21-20-16,0 20 0,0 1 0,21-21 15,1 20-15,-22-20 16,21 20-16,22-20 0,-22-1 0,0 22 0,1-21 15,20-1-15</inkml:trace>
  <inkml:trace contextRef="#ctx0" brushRef="#br0" timeOffset="73299.44">2688 7599 0,'0'0'0,"0"21"31,-21 0-15,21 0-16,0 1 0,0 20 15,0-21-15,-21 0 0,21 0 0,0 22 16,0-22-16,0 0 0,0 0 16,0 0-16,0 1 0,0-1 15,-21-21 16,-1 0-31,22-21 16,0-1-16,0 1 0,0 0 16,0 0-16,0 0 0,0 0 0,0-1 15,0-20-15,0 21 0,22-21 16,-1-1-16,0 22 0,21-21 16,-21 21-16,22-22 0,-1 22 0,0 21 15,1 0-15,-22 0 0,21 0 0,1 21 16,-22 0-16,0 1 0,0 20 15,-21-21-15,0 21 0,0 1 16,0-22-16,0 21 0,0-21 0,0 22 16,0-22-16,0 21 0,0-21 15,-21 1-15,21-1 0,-21-21 0,21 21 16,0-42 15,0 0-31,21 21 0,-21-22 0,21 1 16,-21 0-16</inkml:trace>
  <inkml:trace contextRef="#ctx0" brushRef="#br0" timeOffset="73559.28">3429 7176 0,'0'0'0,"0"-22"0,0 44 31,-21-1-31,21 0 0,-21 0 0,21 21 15,-22 1-15,22-1 0,0 22 0,0-22 16,-21 0-16,21 1 0,-21-1 16,21 0-16,-21-21 0,21 22 15,0-22-15,0 21 0,0-21 16,0 1-16,0-1 0,21-21 31,0 0-31,0 0 16,-21-21-16,22-1 0,-1 1 15</inkml:trace>
  <inkml:trace contextRef="#ctx0" brushRef="#br0" timeOffset="73735.19">3196 7578 0,'21'0'31,"0"0"-31,1 0 0,-1 0 16,0 0-16,0 0 0,0 0 0,22 0 16,-22 0-16,0-21 0,0 21 15,0 0-15,0-22 0</inkml:trace>
  <inkml:trace contextRef="#ctx0" brushRef="#br0" timeOffset="74747.61">3916 7620 0,'21'0'0,"-21"-21"16,0 0-16,0 0 0,0-1 16,0 1-16,0 0 15,0 0-15,-21 0 0,0 0 16,-1-1-16,1 22 0,0 0 15,0 0-15,0 0 0,0 0 0,-1 22 16,1-1-16,0 0 0,0 0 16,0 21-16,0-20 0,21 20 15,-22-21-15,22 21 0,-21-20 0,21 20 16,0-21-16,0 0 0,0 22 16,0-22-16,0 0 0,0 0 15,21 0-15,1-21 0,-1 0 16,0 0-16,0 0 0,0 0 0,0 0 15,1 0-15,-1-21 0,0 0 16,0 0-16,0 0 0,-21-1 16,0 1-16,21 0 0,-21 0 0,0 0 15,22 0-15,-22-22 0,0 22 0,0 0 16,0 0-16,0 0 0,0-1 16,0 44 15,0-1-31,0 0 0,0 0 15,0 0-15,0 0 0,0 1 0,0-1 16,0 0-16,0 0 0,0 0 16,21-21-16,-21 21 0,0 1 0,21-22 15,-21 21-15,21-21 16,0 0 0,-21-21-16,0-1 15,21 22-15,-21-21 0,22 0 16,-22 0-16,21 0 0,-21 0 0,21-22 15,0 22-15,0 0 0,0-21 16,1 20-16,-1-20 0,21 21 16,-21 0-16,22 21 0,-22 0 0,21 0 15,-21 0-15,0 0 0,1 0 16,-1 21-16,0 0 0,-21 0 0,21 0 16,-21 1-16,0-1 0,0 21 0,0-21 15,0 0-15,0 1 0,-21 20 16,0-21-16,0 0 0,-1 0 0,22 1 15,-21-1-15,0 0 0,0-21 0,21 21 16,-21-21-16,21-21 47,21 0-47,0 0 16,0-1-16,0-20 0,1 21 0,-1 0 15,0-22-15,0 1 0,0 0 16,22-1-16,-22 1 0,0 0 0,21-1 15,-21 1-15,1 21 0,-1 0 0,0 0 16,0 21-16,0 0 0,-21 21 16,0 0-16,0 0 15,0 0-15,0 0 0,-21 22 16,0-1-16,0-21 0,0 22 0,-1-1 16,22-21-16,0 21 0,-21-20 0,21-1 15,0 0-15,0 0 16,0 0-16,0 0 0,0 1 0,21-22 15,1 21-15,-1-21 0,0 0 16,0 0-16,21 0 0,-20 0 16,20 0-16,-21 0 0,21-21 0,-20 21 15,20-22-15,-21 22 0,0-21 0,22 0 16,-22 21-16</inkml:trace>
  <inkml:trace contextRef="#ctx0" brushRef="#br0" timeOffset="75131.41">5800 7324 0,'0'0'0,"-43"0"31,64 0 16,1 0-47,-22-21 15,0-1 1,0 1-16,0 0 16,0 0-16,-22 21 31,1 0-31,0 0 0,21 21 15,0 0-15,-21-21 16,21 21-16,0 1 0,-21-22 0,21 21 16,0 0-16,0 0 15,0 0 1</inkml:trace>
  <inkml:trace contextRef="#ctx0" brushRef="#br0" timeOffset="75431.63">5651 7789 0,'0'22'0,"0"-44"0,0 65 0,0-22 16,0 0-16,0 0 0,22-21 16,-1 0-1,0 0-15,0 0 16,0 0-16,0-21 15,-21 0-15,22 0 16,-22 0 0,-22 21-1,1 0-15,0 21 16,0-21-16,21 21 16,-21 0-16</inkml:trace>
  <inkml:trace contextRef="#ctx0" brushRef="#br0" timeOffset="79595.53">7133 7578 0,'0'0'0,"21"0"47,0 0-31,1 0-16,-1 0 0,21-21 15,-21-1-15,0 22 0,22-21 16,-22 0-16,0 0 0,21 0 0,-20 0 16,20-1-16,-21-20 0,0 21 0,0 0 15,1-22-15,-22 22 16,0-21-16,0 21 0,0-22 0,0 22 15,0 0-15,0-21 0,0 21 16,0-1-16,-22 1 0,1 0 0,0 21 16,21-21-16,-21 21 0,0 0 15,0 0-15,-1 0 0,1 21 16,21 21-16,-21-20 0,0 20 16,0 0-16,21 1 0,-21 20 15,21 1-15,-22-1 0,1 1 16,21-1-16,-21 22 0,0-22 0,21 22 15,-21 0-15,21-1 0,0 22 16,-21-21-16,21 21 0,-22-22 0,22 22 16,-21 0-16,21-21 0,0 20 0,0 1 15,-21-21-15,0 21 0,0-22 16,21 1-16,-21 0 0,-1-1 0,22 1 16,0 0-16,0-1 0,-21-20 0,21-1 15,0 1-15,0-1 0,0 1 16,0-22-16,0-21 0,0 22 0,21-22 15,1-21-15,-1 0 0,0 0 0,0 0 16,0 0-16,22-21 0,-22 0 0,21-22 16,0 1-16,1 0 15,-1-22-15,0 22 0,1-22 0,-1 1 16,0-22-16,1 22 0,-1-1 0,0-21 16,-20 1-16,-1 20 0,-21-20 15,0-1-15,0 0 0,-21 1 0,-22 20 16,1 1-16,0-22 0,-1 21 0,1 1 15,-22 21-15,22-22 0,-21 22 16,20-1-16,1 1 0,0 0 0,-1 21 16,22-1-16,-21 1 0,21 21 0,-1 0 15,1-21-15,42 0 32,1 21-32,-1 0 0,21-21 15,0 0-15,-20-1 0,20 22 16,21-21-16,-20-21 0,20 21 15,-20 0-15,20-1 0,-21 1 16,22 0-16,-22-21 0,1 21 0,-1-1 16,-21 1-16,0 0 0,0 0 0,1 0 15,-22 0-15,0-1 16,0 1-16,-22 21 16,1 0-1,21 21-15,0 1 16,0-1-16,-21 0 0,21 0 0,0 21 0,-21-20 15,21 20-15,0 0 0,0 1 16,0-22-16,0 21 0,0 0 16,0 1-16,0-22 0,21 0 0,0 21 15,-21-20-15,21-1 0,1-21 16,-1 21-16,0-21 0,0 0 0,0 0 16,22 0-16,-22 0 0,0-21 0,0 0 15,0-1-15,22 1 0,-22 0 16,0 0-16,0-21 0,-21 20 0,0-20 15,21 0-15,-21 21 0,0-22 0,0 1 16,0 21-16,-21-22 0,0 22 16,0-21-16,0 21 0,-22 21 15,22-21-15,-21 21 0,-1 0 0,22 0 16,-21 0-16,0 0 0,20 0 16,1 21-16,-21 0 0,21 0 0,21 0 15,-21 0-15,21 1 16,0-1-16,0 0 0,21 0 0,-21 0 15,21 0-15,21 1 0,-21-22 0,22 21 16,-22-21-16,21 21 0,-21-21 16,22 0-16,-1 0 0</inkml:trace>
  <inkml:trace contextRef="#ctx0" brushRef="#br0" timeOffset="80007.8">8361 7811 0,'0'0'0,"-43"-43"32,43 22-32,0 0 15,0 0-15,22 21 0,-1 0 16,0-21-16,0 21 0,0 0 16,0 0-16,1 0 0,-1 0 0,21 0 15,-21 21-15,0 0 0,22-21 0,-22 21 16,0 0-16,0 22 0,0-22 15,1 0-15,-1 21 0,-21 1 16,0-22-16,0 21 0,0 0 0,0-20 16,0 20-16,-21-21 0,-1 0 15,1 22-15,0-22 0,0-21 0,21 21 16,-21 0-16,0-21 16,21-21-1,0 0-15,0 0 0,0-1 16,0 1-16,0-21 0,21 0 15,-21 20-15,0-20 0,0 0 0,21-1 16,0 22-16,0-21 0,-21 0 0,21 20 16,1-20-16,-1 21 0,0 0 15,-21-22-15,21 22 0,0-21 16,0 21-16,22 0 0,-22-1 0,0 1 16</inkml:trace>
  <inkml:trace contextRef="#ctx0" brushRef="#br0" timeOffset="80387.85">9948 6858 0,'0'0'0,"0"-42"0,0 21 15,0-1-15,0 1 0,0 0 16,0 0-16,-21 0 0,0 21 15,0 0-15,0 0 0,-1 0 0,1 0 16,-21 21-16,21 0 0,-22 0 16,1 0-16,21 22 0,-21-1 0,-1 22 15,1-22-15,0 43 0,20-22 16,-20 22-16,0-1 0,-1 1 0,1 0 16,21-1-16,-21 1 0,20 0 0,1-1 15,0 1-15,21 21 0,0-21 16,0-1-16,0 1 0,0-22 0,0 22 15,21-21-15,0-1 0,1 1 16,-1-1-16,21 1 0,0-22 0,1 21 16,-1-20-16,0-1 0,1 0 15,20-20-15,1-1 0,-1 0 0,22 0 16,-22-21-16,22 0 0,-21 0 0,-1-21 16,1 0-16</inkml:trace>
  <inkml:trace contextRef="#ctx0" brushRef="#br0" timeOffset="81616.28">21696 6265 0,'0'0'0,"21"85"16,-21-43-16,0 1 16,0 20-16,-21-20 0,0 20 0,-1-21 15,1 22-15,-21-22 0,21 1 16,0 20-16,-22-21 0,22-20 15,0 20-15,0-21 0,0 21 0,-1-20 16,1-1-16,21 0 0,0 0 16,-21 0-16,21-42 31,0 0-31,21 0 16,-21-22-16,21 22 0,1 0 0,-1-21 15,0-1-15,0 1 0,0 0 16,0-22-16,1 1 0,-1 20 0,21-20 15,-21-1-15,0 22 0,22-21 16,-22 20-16,0 1 0,0 21 0,-21 0 16,21-1-16,1 22 0,-1 0 15,-21 22-15,0 20 16,0 0-16,0 1 0,21-1 0,-21 21 16,0 1-16,0-22 0,0 22 15,0-22-15,0 22 0,21-22 0,-21 0 16,0 1-16,0-22 0,0 21 0,0-21 15,0 0-15,0 1 0,0-1 16,0 0-16,0 0 0,-21-21 31</inkml:trace>
  <inkml:trace contextRef="#ctx0" brushRef="#br0" timeOffset="81795.17">21336 6943 0,'0'0'0,"-21"-21"32,42 21-17,0 0-15,0 0 0,0 0 0,1 0 16,20 0-16,-21-22 0,21 22 16,1 0-16,-1 0 0,0-21 0,22 21 15,-22-21-15,1 21 0,-1-21 0,0 21 16</inkml:trace>
  <inkml:trace contextRef="#ctx0" brushRef="#br0" timeOffset="82167.97">22098 6731 0,'0'0'16,"0"-21"-16,0 0 15,0 0 1,21 21-1,0 0-15,0 0 16,1 21-16,-1 0 0,0 0 0,-21 0 16,21 0-16,0 1 0,0 20 15,1-21-15,-22 0 0,0 22 16,0-22-16,0 0 0,0 21 0,0-21 16,0 1-16,0-1 0,-22-21 15,22 21-15,0 0 0,-21-21 16,21-21 15,0 0-31,0 0 0,0-1 16,0 1-16,0 0 0,21 0 15,-21 0-15,22 0 0,-22-1 16,21 1-16,0 0 0,-21 0 0,21 21 16,0-21-16,22 0 0,-22 21 15,0 0-15,0 0 0,21 0 0,-20-22 16,-1 22-16</inkml:trace>
  <inkml:trace contextRef="#ctx0" brushRef="#br0" timeOffset="82568.74">22754 6731 0,'0'0'15,"-21"0"-15,21-21 0,0 0 16,0 0-1,0-1-15,21 22 16,0 0-16,0 0 0,1 0 16,-1 0-16,0 22 0,0-1 0,0 0 15,0 0-15,1 0 0,-1 0 16,0 1-16,0-1 0,-21 21 0,0-21 16,0 0-16,0 1 0,0-1 0,0 0 15,0 0-15,0 0 0,0 0 16,-21 1-16,0-22 0,21 21 0,-21-21 15,-1 0-15,22-21 32,0-1-17,0 1-15,0 0 0,0 0 16,22 0-16,-1 0 0,-21-1 16,21 1-16,0-21 0,-21 21 0,21 0 15,0-1-15,1 22 0,-1-21 16,0 21-16,0-21 0,0 21 15,0 0-15,1 0 0,-1 0 0</inkml:trace>
  <inkml:trace contextRef="#ctx0" brushRef="#br0" timeOffset="83663.12">23685 6795 0,'0'-106'32,"0"85"-32,0-1 0,0 1 0,0 0 15,-21 0-15,0 21 16,21-21-16,-21 21 0,0 0 0,0 0 16,-1 21-16,1 0 0,0 0 15,0 0-15,0 22 0,0-22 0,-1 21 16,1 1-16,21-22 0,-21 21 15,21 0-15,-21-20 0,21-1 16,0 21-16,0-21 0,0 0 0,0 1 16,0-1-16,21-21 15,0 0-15,0 0 16,1 0-16,-1 0 0,0-21 0,0-1 16,0 22-16,0-21 0,-21 0 15,22 0-15,-1 0 0,0 0 0,0-22 16,-21 22-16,21 0 0,-21-21 0,21 20 15,-21 1-15,0 0 0,0 0 16,0 42 0,0 0-1,0 0-15,0 1 0,-21-1 0,21 0 16,0 21-16,-21-21 0,21 1 16,-21-1-16,21 0 0,0 0 15,0 0-15,0 0 0,0 1 0,0-1 16,21-21-16,0 21 0,0-21 0,1 0 15,-1 0-15,0 0 0,0 0 16,0 0-16,0 0 0,22-21 0,-22 0 16,0-1-16,0 22 0,0-21 0,22 0 15,-22 0-15,0-21 16,-21 20-16,21 1 0,0 0 0,-21 0 0,22 0 16,-22 0-16,0-1 0,0 1 15,0 42 1,-22 1-1,1-1-15,21 0 0,-21 0 16,21 0-16,0 0 0,0 1 0,0-1 16,0 0-16,0 0 0,0 0 0,0 0 15,21 1-15,0-22 16,22 0-16,-22 0 0,0 0 16,0 0-16,0 0 0,1 0 0,-1 0 15,0-22-15,0 22 0,0-21 16,-21 0-16,21 0 0,1 0 15,-22 0-15,0-1 0,0 1 16,21 0-16,-21 0 0,0 0 16,0 42 15,0 0-31,-21 0 0,21 0 16,-22 1-16,22 20 0,0-21 0,-21 21 15,0 1-15,0-1 0,21 0 16,-21 22-16,21-1 0,0 1 0,0-22 15,-21 22-15,21-1 0,-22 1 16,22-1-16,0 1 0,0-1 0,0 1 16,0-1-16,0-20 0,0 20 15,0 1-15,0-22 0,0 0 0,0 1 16,0-22-16,0 21 0,0-21 16,-21-21-16,0 21 0,0-21 0,0 0 15,0 0-15,-1-21 0,-20 0 16,21 0-16,0 0 0,-22 0 15,1-22-15,21 1 0,0 0 0,-22-1 16,22 1-16,0 0 0,0-1 0,21 1 16,0 0-16,0-22 0,0 22 15,0-1-15,0-20 0,21 21 0,0-1 16,0 1-16,22-22 0,-22 22 16,21 0-16,1 21 0,-1-22 15,0 1-15,22 0 0,-22-1 0,22 1 16</inkml:trace>
  <inkml:trace contextRef="#ctx0" brushRef="#br0" timeOffset="83960.2">25485 6223 0,'0'0'0,"0"-21"0,0 0 31,-22 21-31,-20 21 15,21 21-15,-21-21 0,-1 22 0,1 20 16,-22 1-16,1 20 0,-1-20 16,-20 21-16,20-22 0,-20 22 0,-1-1 15,21 1-15,1-21 0,-1 20 16,1 1-16,-1-22 0,22 1 0,0-1 16,-1-20-16,22-1 0,0 0 0,0 1 15,0-22-15,21 0 0,-21 0 16,21 0-16,0 1 0</inkml:trace>
  <inkml:trace contextRef="#ctx0" brushRef="#br0" timeOffset="84467.9">21399 7980 0,'0'0'0,"0"-21"0,0 0 0,0-1 15,-21 1-15,0 0 0,21 0 16,-21 0-16,0 21 0,0 0 0,-1 0 15,1 0-15,0 0 16,0 0-16,0 21 0,0 21 16,-1-21-16,1 43 0,0-22 0,0 1 15,0 20-15,0 1 0,21-22 16,0 21-16,-22-20 0,22 20 0,0-20 16,0-1-16,0 0 0,0 1 0,0-22 15,22 21-15,-22-21 0,21 0 16,0 1-16,0-1 0,21-21 0,-20 0 15,20 0-15,0 0 0,-21 0 0,22 0 16,-1-21-16,22-1 0,-22 1 16,0 0-16</inkml:trace>
  <inkml:trace contextRef="#ctx0" brushRef="#br0" timeOffset="84840.15">21865 8192 0,'0'0'16,"-21"0"-16,0 0 0,0 21 15,-1 0-15,1 0 0,21 0 0,-21 0 16,0 1-16,0 20 0,21-21 16,0 21-16,-21-20 0,21-1 0,0 21 15,0-21-15,0 0 0,0 1 0,21-1 16,0-21-16,0 21 16,0-21-16,0 0 0,1 0 0,20 0 15,-21 0-15,0 0 0,22 0 0,-22 0 16,21 0-16,-21-21 0,0 0 15,1-1-15,-1 1 0,0 0 0,-21 0 16,0 0-16,0-22 0,0 22 0,0-21 16,0 0-16,0 20 0,-21-20 15,0 21-15,-1 0 0,1 0 0,0-1 16,0 22-16,0 0 0,0 0 0,-22 0 16,22 22-16,0-1 0,21 0 15,-21 0-15,0 0 0,21 0 0,-22 1 16,22-1-16,0 0 15,0 0-15,0 0 0,22-21 16,-1 0-16,21 0 16,-21 0-16</inkml:trace>
  <inkml:trace contextRef="#ctx0" brushRef="#br0" timeOffset="85111.16">22373 7980 0,'0'-21'0,"0"42"0,21-63 0,-21 20 15,0 1-15,0 42 32,-21 1-32,0 20 0,21 0 15,0 1-15,-21-1 0,21 0 16,-21 22-16,21-22 0,-22 0 0,22 1 16,0-1-16,0 0 0,-21 1 0,21-1 15,0-21-15,0 22 0,0-22 16,0 0-16,0 0 0,0 0 0,0 0 15,21-21-15,1 0 16,-1 0-16,0-21 16,0 0-16,0 21 0,-21-21 15,21-21-15,1 20 0</inkml:trace>
  <inkml:trace contextRef="#ctx0" brushRef="#br0" timeOffset="85356.07">22818 7789 0,'0'0'0,"0"-21"0,0 42 32,-22 1-32,22 20 15,-21 0-15,0 1 0,0 20 0,21-21 16,-21 22-16,0-22 0,-1 22 16,1-1-16,21-20 0,-21-1 0,21 0 15,-21 1-15,21-1 0,0-21 0,0 21 16,0-20-16,0-1 0,0 0 15,0 0-15,0 0 16,21-21-16,0 0 16,0 0-16,1-21 15,-1 0-15</inkml:trace>
  <inkml:trace contextRef="#ctx0" brushRef="#br0" timeOffset="85711.12">22881 8446 0,'0'21'31,"21"-21"-31,0 0 16,1 0-16,-1 0 0,0 0 16,0-21-16,0 21 0,0-22 15,1 22-15,-22-21 0,21 0 0,-21 0 16,21 21-16,-21-21 0,0 0 0,0-1 15,-21 22 1,0 22-16,-1-1 16,1-21-16,0 21 0,0 21 0,0-21 15,-22 1-15,43-1 0,-21 0 16,0 21-16,0-21 0,21 1 0,-21-1 16,21 0-16,0 0 0,0 0 15,0 0-15,21 1 16,0-22-16,21 0 0,-20 21 0,-1-21 15,21 0-15,0 0 0,1 0 0,-22 0 16,21-21-16,1 21 0,-1-22 16</inkml:trace>
  <inkml:trace contextRef="#ctx0" brushRef="#br0" timeOffset="86219.85">23516 8382 0,'0'0'15,"-21"0"1,0 0-16,0 0 15,21 21-15,-22 0 0,1 1 16,21-1-16,-21 0 0,0 0 0,21 21 16,0-20-16,-21-1 0,21 0 0,0 0 15,0 0-15,-21 0 0,21 1 16,0-1-16,0 0 0,0 0 0,21 0 16,0-21-1,0 0-15,0 0 0,0 0 0,1 0 16,20-21-16,-21 0 0,21 21 0,-20-21 15,20 0-15,-21-22 0,21 22 16,-20 0-16,-1-21 0,21-1 0,-21 1 16,0 0-16,22-1 0,-22 1 0,0 0 15,-21-22-15,21 22 16,0-22-16,-21 22 0,22 0 0,-22 20 16,0 1-16,0 0 0,0 42 15,-22 0 1,1 1-16,0 20 0,0 0 0,21 1 15,-21-1-15,0 0 0,-1 1 0,1-1 16,0 0-16,21 1 0,-21-1 16,21-21-16,-21 21 0,21-20 0,0 20 15,0-21-15,0 0 0,0 0 0,0 1 16,0-1-16,21 0 0,0-21 16,0 0-16,0 0 0,1 0 15,-1 0-15,0 0 0,0 0 0,0 0 16,0 0-16,22-21 0,-22 0 15,0-1-15,21 22 0,-20-21 0,-1-21 16,21 21-16,-21 0 0,0-1 0,1 1 16,-1-21-16</inkml:trace>
  <inkml:trace contextRef="#ctx0" brushRef="#br0" timeOffset="87103.91">24278 8446 0,'21'-43'0,"0"43"16,-21-21-16,-42 85 0,84-107 16,-42 64-1,-21 1-15,0-1 0,21 0 16,-21 0-16,0 0 0,21 22 15,-21-22-15,-1 0 0,22 0 16,0 0-16,0 0 0,-21 1 0,21-1 16,0 0-16,0 0 0,0 0 15,21-21-15,1 0 16,-1 0-16,21 0 0,-21 0 16,0-21-16,22 0 0,-22 21 0,21-21 15,-21 0-15,1-1 0,20 1 16,-21 0-16,0 0 0,22 0 0,-22 0 15,0-1-15,0 1 0,0 0 0,-21 0 16,-21 21 15,0 21-31,0 0 16,0 0-16,-1 1 16,1-1-16,21 0 0,0 0 0,-21 0 15,21 0-15,0 1 0,0-1 16,0 0-1,21-21-15,0 0 16,1 0-16,-22-21 16,21 21-16,-21-21 15,0-1-15,0 1 0,21 0 16,-21 0-16,0 0 0,0 0 0,0-1 16,0 1-16,0 0 0,0 0 15,0-21-15,0 20 0,0 1 16,0 0-16,21 0 0,0 21 0,0-21 15,1 0-15,-1 21 0,21-22 16,-21 22-16,0 0 0,1 0 16,-1 0-16,0 0 0,0 0 0,-21 22 15,21-1-15,-21 0 16,0 0-16,21 21 0,-21-20 0,0-1 16,0 0-16,0 0 0,0 0 0,0 0 15,0 1-15,0-1 0,0 0 16,0 0-16,0 0 0,0 0 15,-21-21-15,21 22 16,-21-22-16,21 21 16,0-42-1,0-1 1,0 1-16,0 0 16,0 0-16,0 0 0,21 0 0,0-1 15,1 1-15,-1-21 0,21 21 0,-21-22 16,0 1-16,1 21 0,20-21 15,-21 20-15,21-20 0,-20 42 0,-1-21 16,21 21-16,-21 0 0,0 0 16,-21 21-16,22 0 0,-22 0 15,0 22-15,0-22 0,0 21 16,0-21-16,0 22 0,-22-22 0,22 21 16,-21-21-16,0 1 0,21-1 15,0 0-15,-21 0 0,0 0 0,21 0 16,0 1-16,-21-22 15,21-22 17,0 1-32,0 0 0,0 0 15</inkml:trace>
  <inkml:trace contextRef="#ctx0" brushRef="#br0" timeOffset="87388.74">24786 8022 0,'0'0'16,"-21"21"-16,0-21 0,0 22 0,-1-22 15,1 0-15,21 21 0,21-21 32,1 0-32,-1-21 15,-21-1-15,0 1 16,0 0-16,0 0 15,0 0 1,-21 21 0,-1 0-16,1 0 0,0 21 15,0 0 1,0-21 0</inkml:trace>
  <inkml:trace contextRef="#ctx0" brushRef="#br0" timeOffset="87607.62">23643 8149 0,'-21'0'0,"42"0"0,-42 21 15,42-21 1,0 0-16,22 0 0,-22 0 0,21 0 15,0 0-15,1 0 0,-1 0 0,0 0 16,1 0-16,-1 0 0,0 0 16,1 0-16,-1-21 0,0 21 0,1-21 15,-1 0-15</inkml:trace>
  <inkml:trace contextRef="#ctx0" brushRef="#br0" timeOffset="88079.61">25802 6668 0,'21'0'16,"22"21"-1,-22-21-15,21 21 0,0 0 16,22 0-16,-1 0 0,1 22 0,-1-22 16,1 21-16,-1 1 0,1-1 15,-1 21-15,-20 1 0,20 21 0,-20-22 16,-1 22-16,0-1 0,-21 1 0,1 0 15,-1-22-15,-21 22 0,0 0 16,0-1-16,-21 1 0,-1 0 0,1-1 16,-21 1-16,0-22 0,-1 22 0,1-21 15,0-1-15,-22 1 16,22-1-16,-1 1 0,1-1 0,-21-21 16,41 1-16,-20-1 0,0 0 0,21 1 15,-22-22-15,22 0 0,0 0 16,0 0-16,0 1 0,-1-1 0,1-21 15,0 0-15,0 0 0,0 0 0,0 0 16,-1 0-16,1 0 0</inkml:trace>
  <inkml:trace contextRef="#ctx0" brushRef="#br0" timeOffset="89075.56">12171 9483 0,'0'0'0,"21"0"0,0-21 16,-21-1-16,21 22 16,-21-21-16,0 0 15,-21 21 1,0 0-16,0 0 0,-22 0 0,1 0 0,0 0 16,-1 0-16,1 0 0,0 21 0,-22-21 15,22 21-15,21 1 16,-22-1-16,22-21 0,0 21 0,21 0 15,0 0-15,0 0 0,0 1 16,21-22-16,0 21 0,22 0 16,-1-21-16,0 21 0,1 0 0,-1 0 15,22 1-15,-22-1 0,0 0 0,1 0 16,-1 21-16,0-20 0,-21 20 16,1-21-16,-1 21 0,-21-20 0,0-1 15,0 21-15,0-21 0,-21 0 0,-1 1 16,-20-1-16,21 0 0,-21 0 15,-1 0-15,1-21 0,0 21 0,-1-21 16,22 0-16,-21 0 0,21 0 16,-1 0-16,1 0 0,0 0 15,21-21 1,21 21-16,0-21 16,22 21-16,-22 0 0,0 0 0,21 0 15,-20 0-15,20 0 0,-21 21 16,0 0-16,0 1 0,-21-1 0,0 0 15,0 21-15,0 1 0,0 20 0,0-21 16,0 22-16,-21-22 0,0 22 16,0-22-16,-21 22 0,20-22 0,-20 21 15,21-20-15,0-1 0,0 0 0,-22-20 16,43 20-16,-21-21 16,21 21-16,0-20 0,0-1 15,0 0-15,21-21 16,0 0-16,1 0 0,-1 0 0,0 0 15,0 0-15,21 0 0,-20 0 16,20-21-16</inkml:trace>
  <inkml:trace contextRef="#ctx0" brushRef="#br0" timeOffset="89561.16">11282 12129 0,'0'0'0,"-64"0"0,22 0 15,0 0-15,-1 0 16,22-22-16,0 22 0,63 0 16,1 0-16,-1 0 0,21 0 15,22 0-15,0 0 0,21 0 16,21 0-16,0 0 0,21 0 0,0 0 16,0 0-16,21 22 0,-20-22 0,20 0 15,0 0-15,22 0 0,-22 0 16,0 0-16,1 0 0,-22 0 0,21 0 15,1 0-15,-22 0 0,-21 0 16,0 0-16,-21 0 0,-22 0 0,1 0 16,-22 0-16,1 0 0,-43 0 15,0 0-15,-42-22 16,0 22 0,-21 0-16,20 0 0,-20 0 0,-21 0 15,-1 0-15,22 0 0,-43 0 0,22 0 16,-22 0-16,0 0 0,1 22 15,-1-22-15</inkml:trace>
  <inkml:trace contextRef="#ctx0" brushRef="#br0" timeOffset="89923.34">10858 12721 0,'0'0'16,"-21"0"-16,0 21 0,42-21 31,0 0-31,22 0 0,-1 0 0,0 0 16,22 0-16,-1 0 0,1 0 16,21 0-16,20 0 0,1 0 0,0 0 15,42 0-15,-21 0 0,21 0 0,1 0 16,-1 0-16,21 22 0,-21-22 15,0 0-15,22 21 0,-22-21 16,21 21-16,-21 0 0,1-21 0,-22 21 16,0-21-16,0 21 0,-22-21 15,1 22-15,-21-22 0,0 0 0,-43 21 16,21 0-16,-41-21 0,-1 0 0,-42 0 31,-22 0-31,22 0 0,-21 0 16,-22 0-16,22 0 0</inkml:trace>
  <inkml:trace contextRef="#ctx0" brushRef="#br0" timeOffset="90331.32">11007 13208 0,'-43'21'0,"86"-42"0,-107 42 16,43 0-16,0 1 0,42-22 16,0 21-16,21 0 15,1-21-15,-1 0 0,22 0 0,-1 21 16,22-21-16,-1 0 16,22 0-16,0 0 0,21 0 0,21 0 15,0 0-15,1 0 0,-1 0 0,21 0 16,0 0-16,1 0 0,-1 0 15,22 0-15,-22 0 0,0 0 0,1 0 16,-1 0-16,-21 0 0,0 0 0,0 0 16,-21 0-16,-21 0 0,-21 0 15,0 0-15,-22 0 0,1 0 0,-22 0 16,-21 0-16,0 0 0,0 0 0,-21-21 31,-21 21-31,0 0 0,0 0 0,-21 0 16,20 0-16,1 0 15,0 21-15,-21-21 0,21 0 0,-22 21 16,22 0-16,-21-21 0</inkml:trace>
  <inkml:trace contextRef="#ctx0" brushRef="#br0" timeOffset="90963.86">11515 15134 0,'0'0'0,"0"-21"0,0 0 15,0 0-15,0 0 16,0-1-16,0 1 0,21 0 16,0 0-16,0 21 0,21-21 0,-20 0 15,20-1-15,-21 1 0,21 21 16,1-21-16,-22 21 0,21-21 16,-21 21-16,22 0 0,-22 0 0,0 0 0,0 0 15,-21 21 1,0 0-16,0 0 0,-42 1 0,21-1 15,0 0-15,-22 0 0,1 0 0,21 22 16,-22-22-16,1 21 0,0-21 16,-1 22-16,22-1 0,-21-21 0,21 21 15,21-20-15,0 20 0,0-21 0,0 21 16,0-20-16,21 20 0,0-21 16,0 0-16,22 22 0,-1-22 0,0 0 15,22 0-15,-22 21 0,22-20 0,-1-1 16,-21 0-16,22 21 0,-22-21 15,1 22-15,-1-22 0,-21 21 16,0-21-16,-21 22 0,0-1 0,0 0 16,-21-20-16,0 20 0,-21 0 15,-1 1-15,1-22 0,0 21 0,-22 0 16,1 1-16,20-22 0,1 21 0,-22 1 16,22-22-16,0 0 0,-1 21 15,22-21-15,-21-21 0,21 22 0,21-1 16,-21-21-16,21-21 31,0-1-31,0-20 0,0 21 0,0-21 16</inkml:trace>
  <inkml:trace contextRef="#ctx0" brushRef="#br0" timeOffset="93315.13">18775 6943 0,'0'0'0,"0"-21"0,0-1 0,0 1 16,-21 21 15,21 21-31,0 1 16,0-1-16,0 0 15,0 0-15,0 0 16,0 0 0,21-21-1,0 0-15,0 0 16,0 0-16,0 0 15,-21-21 1,0 0-16,0 0 16,0 0-1,-21 21-15,0 0 0,0 0 16,0 0 0,0 0-16,-1 21 15,22 0-15,0 0 16,0 0-16,0 1 15,22-22 1,-1 0-16,0 0 0,0 0 0,0 0 16,0 0-16,1 0 15,-1 0-15,-21-22 0,21 22 16,-21-21-16,0 0 16,0 0-1,-21 21-15,0 0 16,-1 0-1,1 0-15,0 0 0,0 21 16,0 0 15,21 0-31,21-42 63,0 0-63,0 21 0,-21-21 15,0 0-15,21 21 16,-21-21-16,22 21 16,-22 21 15,-22-21-31,22 21 16,-21 0-16,21 0 15,0 0-15,0 1 0,0-1 16,0 0-16,0 0 0,0 0 15,21-21 1,1 0 0,-1 0-1,-21-21-15,21 0 0,0 0 16,-21 0-16,0-1 0,0 1 0,0 0 16,0 0-16,0 0 0,0 0 15,0-1-15,0 1 0,-21 21 16,0 0-1,0 0-15,-1 0 0,1 0 16,0 0-16,0 21 0,21 1 16,-21-1-16,21 0 0,-21 0 15,21 0-15,0 0 0,0 1 16,0-1-16,0 0 0,0 0 16,21-21-1,0 0-15,0 0 0,0 0 16,0 0-1,-21-21-15,22 0 0,-22 0 16,21 21-16,-21-22 0,0 1 0,0 0 16,0-21-16,0 21 15,0-1-15,0 1 0,0 0 0,0 0 16,0 0-16,-21 21 0,21-21 16,-22 21-16,1 0 15,0 21-15,21 0 0,-21-21 16,0 21-16,21 0 0,0 0 15,0 1-15,-21-22 0,21 21 0,0 0 16,0 0-16,0 0 0,0 0 16,0 1-16,21-22 15,0 0-15,0 21 0,0-21 16,0 0-16,1 0 0,-1 0 31,-21-21-31,0-1 0,0 1 16,0 0-16,0 0 0,0 0 15,-21 0-15,21-1 0,-22 22 16,1-21-16,0 21 0,0 0 16,0 0-1,0 0-15,21 21 0,-22-21 0,22 22 16,0-1-16,0 0 0,0 0 16,0 0-16,0 0 15,0 1-15,0-1 16,0 0-16,0 0 0,0 0 15,0 0-15</inkml:trace>
  <inkml:trace contextRef="#ctx0" brushRef="#br0" timeOffset="94455.77">18965 8192 0,'0'0'0,"0"-22"0,21 1 16,-21 0-16,0 0 0,0 0 16,0 0-1,-21 21 1,0 21-16,0 0 0,0 0 0,21 0 16,-21 0-16,-1 1 0,22-1 15,-21 0-15,21 0 0,0 0 0,0 0 16,0 1-16,0-1 15,0 0-15,21-21 16,1 21-16,-1-21 0,0 0 16,0 0-16,0 0 0,0-21 15,1 21 1,-22-21-16,0 0 0,0-1 0,0 1 16,0-42-1,0 42-15,0-1 0,0 1 0,-22 0 16,1 0-16,0 21 0,0 0 15,0 0-15,0 0 16,-1 0-16,1 0 16,0 21-16,21 0 0,0 0 15,-21-21-15,21 22 0,-21-1 16,21 0-16,0 0 0,0 0 16,0 0-16,0 1 15,21-22-15,0 0 0,0 21 16,0-21-16,1 0 0,-1 0 15,0 0-15,0 0 16,0-21-16,0-1 16,-21 1-16,0 0 15,0 0-15,0 0 16,-21 21 0,0 0-1,0 0-15,0 0 16,0 0-16,21 21 0,-22-21 0,22 21 15,0 0 1,0 0-16,0 1 16,22-22-16,-1 0 15,0 0-15,0 0 16,0 0-16,0 0 16,-21-22-16,22 22 15,-22-21-15,0 0 0,0 0 16,0 0-1,-22 21 1,1 0-16,0 0 0,0 21 16,0-21-16,21 21 0,-21-21 15,21 21-15,0 0 16,21-21 31,-21-21-47,21 21 15,-21-21-15,0 0 0,0 0 16,0 0-16,0-1 0</inkml:trace>
  <inkml:trace contextRef="#ctx0" brushRef="#br0" timeOffset="95339.89">14372 7027 0,'0'-21'0,"0"42"0,0-63 15,0 21-15,0 0 16,0 0-16,0-1 0,0 1 16,0 0-1,0 42 1,0 0-1,0 1-15,-21-1 0,21 21 16,-21 0-16,21 1 0,-21-1 0,21 22 16,0-22-16,0 21 0,-22 1 0,1-22 15,21 22-15,-21-22 0,0 22 16,21-22-16,-21 0 0,21 1 0,-21-22 16,21 21-16,-22-21 0,22 0 0,0 1 15,0-1-15,0-42 31,22-1-15,-1 1-16,-21 0 16,21-21-16</inkml:trace>
  <inkml:trace contextRef="#ctx0" brushRef="#br0" timeOffset="95763.46">14245 7239 0,'0'-42'15,"0"84"-15,0-127 0,0 43 0,0 0 0,0-1 16,21 22-16,0-21 0,1 0 15,-1 20-15,0 1 0,0 0 0,21 0 16,-20 0-16,20 0 0,0 21 16,-21 0-16,22 0 0,-1 0 0,-21 21 15,22 0-15,-22 21 0,21-21 0,-21 22 16,0-1-16,1 0 16,-22 1-16,0-1 0,0 22 0,-22-22 15,1 0-15,-21-21 0,0 22 0,-1-1 16,1-21-16,0 0 0,-1 1 15,-20-1-15,20-21 0,22 0 0,-21 0 16,21 0-16,0 0 0,-1 0 0,1-21 16,21-1-16,0 1 15,0 0-15,0 0 0,0 0 0,21 0 16,1-1-16,-1 22 16,0 0-16,0 0 0,0 0 0,0 0 15,1 22-15,-1-1 0,-21 0 16,21 0-16,0 0 0,0 0 15,-21 22-15,21-22 0,1 0 0,-22 0 16,21 22-16,0-22 0,0 0 0,-21 0 16,21-21-16,0 21 0,-21 0 15,22-21-15,-1 0 0,0 0 0,0 0 16,0 0-16,0 0 0,1 0 16,-1 0-16</inkml:trace>
  <inkml:trace contextRef="#ctx0" brushRef="#br0" timeOffset="96143.32">14986 7387 0,'0'21'32,"21"-21"-17,0 0-15,0 0 16,1 0-16,-1 0 0,0 0 0,0 0 15,0-21-15,0 21 0,1-21 16,-1 21-16,0-21 0,0 0 16,-21 0-16,0-1 15,-21 22 1,0 0-16,0 0 0,-1 0 16,1 0-16,0 0 0,0 22 15,0-1-15,0 0 0,-1 0 0,1 0 16,21 0-16,0 1 0,-21-1 0,21 0 15,0 0-15,0 0 16,0 0-16,0 1 0,21-1 16,0-21-1,1 0-15,-1 0 0,0 0 16,21 0-16,-21 0 0,1-21 0,20 21 16,0-22-16,1 1 0</inkml:trace>
  <inkml:trace contextRef="#ctx0" brushRef="#br0" timeOffset="98447.84">15748 6922 0,'0'-43'0,"0"86"0,0-107 15,0 43-15,0 0 0,0 0 0,0 42 32,-21 0-32,21 21 15,0-21-15,0 22 0,-21-1 0,-1 0 16,1 1-16,21-1 15,-21 22-15,0-1 0,0 1 0,0-1 16,-1 1-16,1-1 0,0 1 0,-21-1 16,21 22-16,-1-22 0,1 22 15,0 0-15,-21-1 0,-1 86 16,22-107-16,0 1 0,0-1 0,0 1 16,21-22-16,0 0 0,0 1 15,0-22-15,0 0 0,21-21 0,21 0 16,-21 0-16,22 0 0,-22 0 0,21-21 15,1 0-15,-1-1 0,0 1 0,-21 0 16,22-21-16,-1 21 0,0-22 16,-20 22-16,20-21 0,-21-1 15,0 1-15,0-21 0,-21 20 0,0 1 16,0-22-16,0 22 0,-21 0 16,0-22-16,0 22 0,-21 0 0,20-1 15,-20 22-15,21-21 0,0 21 0,-22-1 16,22 1-16,0 21 0,21-21 15,0 0 1,21 21-16,22 0 16,-22-21-16,0 21 0,21-21 15,1-1-15,-1 22 0,-21-21 0,21-21 16,22 21-16,-22-22 0,1 22 0,-1-21 16,0 0-16,1-1 15,-22 1-15,0 0 0,0-1 0,0 1 16,-21 0-16,21 20 0,-21-20 0,0 21 15,0-21-15,0 20 0,0 1 16,0 0-16,-21 0 0,0 21 16,0 0-16,21 21 15,0 0-15,-21 0 0,0 1 16,21-1-16,-22 21 0,22 0 0,0 1 16,-21-1-16,21 22 0,-21-1 0,0 1 15,21-1-15,-21 1 0,21-1 16,-21 22-16,-1-22 0,1 1 0,21 20 15,-21-20-15,0 21 0,21-22 16,-21 22-16,0-22 0,-1 1 16,1-1-16,0 1 0,21-22 0,0 0 15,-21 22-15,21-43 0,0 21 0,0-20 16,0-1-16,0 0 0,0 0 0,21-21 16,21 0-1,-20-21-15,-1 0 0,21 0 0,-21 21 16,22-43-16,-22 22 0,21 0 0,-21-21 15,22 20-15,-22-20 0,0 0 16,0-1-16,0 1 0,-21 0 0,0-22 16,0 1-16,0 20 0,0-20 0,-21-1 15,0 22-15,0 0 0,0-22 16,-1 22-16,-20 0 0,21 20 16,0 1-16,-22 0 0,22 0 0,0 21 15,0 0-15,0 0 16,42 0 15,0 0-31,0 0 0,0 0 16,1 0-16,-1 0 0,0 0 15,0-21-15,0 0 0,22-1 0,-22 1 16,0 0-16,0 0 0,0 0 16,0 0-16,1-1 0,-1 1 15,0 0-15,-21 0 0,21 0 0,0 0 16,-21-1-16,0 1 0,21 0 0,-21 0 15,22 21-15,-22 21 32,0 0-17,0 0-15,0 1 0,0-1 16,0 21-16,0-21 0,21 0 0,-21 1 16,21-1-16,0 0 15,-21 0-15,21-21 0,0 21 16,1-21-16,-1 21 0,0-21 15,0 0-15,0 0 0,0 0 0,1 0 16,-1 0-16,21-21 0,-21 21 16,0-21-16,1 0 0,-1-21 15,0-1-15,-21 22 0,21 0 16,-21-21-16,0 20 0,0 1 0,0 0 16,0 0-16,-21 21 15,0 0-15,0 0 0,-1 0 16,1 21-16,0 0 15,21 0-15,0 1 0,0-1 0,0 0 16,0 0-16,0 0 16,0 0-16,0 1 0,21-1 0,0-21 0,-21 21 15,22 0-15,-1-21 0,0 0 16,0 0-16,0 0 0,0 0 16,1 0-16,-1 0 0,0 0 0,0 0 15,0-21-15,0 21 0,1-21 16,-22 0-16,0-1 0,21 1 15,-21 0-15,0 0 0,0 0 16,0 42 0,0 0-1,-21-21-15,21 21 0,0 0 0,0 1 16,-22-1-16,22 0 0,-21 0 16,21 0-16,0-42 46,21 0-30,-21 0-16,22 21 0,-22-21 16,0-1-16,21 1 0,0 21 0,-21-21 15,21 0-15,-21 0 0,0 0 16,21 21-16,0 0 0,1 21 31,-22 0-31,0 0 0,0 0 16,0 0-16,0 1 0,0-1 15,0 0-15,0 0 0,21-21 16,-21 21-16,21-21 16,0 0-1,0 0-15,-21-21 16,21 21-16,1-21 0,-1 0 16,0 0-16,0-1 0,0 1 15,0 0-15,1-21 0,-22 21 16,21-1-16,0 1 0,0-21 0,0 21 15,-21 0-15,0-1 0,0 44 32,0-1-17,0 0-15,0 0 0,0 0 16,0 0-16,0 1 16,0-1-1,21-21 16,-21-21-31,22-1 16,-22 1-16,0 0 0,0 0 16,21 0-16,-21 0 15,0-1-15,0 1 0,-21 21 32,-1 0-32,1 0 15,0 21-15,21 1 0,-21-1 0,0 0 16,0 21-16,-1-21 0,22 1 15,0 20-15,-21-21 0,21 0 0,0 22 16,0-22-16,0 0 0,0 0 0,0 0 16,0 0-16,21-21 0,-21 22 15,22-22-15,-1 0 0,0 0 0,0 0 16,0 0-16,22 0 0,-22 0 0,0 0 16,21 0-16,-21 0 0,22-22 15,-22 22-15,0-21 0,21 0 16,-20 0-16,-1 0 0,0 0 0,0-22 15,0 22-15,0 0 0,-21 0 16,0 0-16,0-1 0,-21 22 16,0 22-1,0-1-15,21 0 0,-21 0 16,21 0-16,-21 0 0,21 1 0,-22-22 16,22 21-16,0 0 0,0 0 0,0 0 15,0 0-15,22-21 16,-1 0-1,0 0-15,0 0 16</inkml:trace>
  <inkml:trace contextRef="#ctx0" brushRef="#br0" timeOffset="99047.47">14245 8128 0,'0'0'0,"0"-21"0,0-21 0,0 20 0,21 1 16,0-21-16,1 21 16,-1 21-16,0 0 0,0 0 15,-21 21-15,21 0 0,0 21 16,1 1-16,-1 20 0,0-20 0,0-1 15,0 21-15,0-20 0,1 20 0,-22-20 16,0-1-16,21 0 0,-21 1 16,0-1-16,0 0 0,0 1 15,0-22-15,0 0 0,0 0 0,0 0 16,0 0-16,0-42 31,21 0-31,-21 0 0,0 0 16,21 0-16,0-1 0,0-20 0,-21 21 15,22-21-15,-1 20 0,0-20 16,-21 0-16,21-1 0,0 1 0,0-21 16,22 20-16,-22 1 0,0 0 0,0-1 15,0 22-15,1 0 0,-1 21 16,0 0-16,0 0 16,0 0-16,0 0 0,-21 21 0,0 0 15,22 0-15,-22 22 0,0-22 16,0 0-16,0 21 0</inkml:trace>
  <inkml:trace contextRef="#ctx0" brushRef="#br0" timeOffset="100375.78">15155 8615 0,'0'0'0,"21"0"0,1 0 0,-1 0 16,0 0-16,0-21 15,0 21-15,0-21 0,-21-1 0,22 22 16,-1-21-16,-21 0 0,0 0 15,0 0-15,0 0 0,0-1 16,0 1-16,0 0 0,0 0 16,-21 21-16,-1 0 0,1 0 15,0 0-15,0 21 16,0 0-16,0 0 0,-1 1 0,1-1 16,0 0-16,0 21 0,0-21 0,0 1 15,21 20-15,-22-21 0,22 0 0,-21 0 16,21 1-16,0-1 15,0 0-15,0 0 0,21-21 16,1 0-16,-1 0 0,0 0 16,0-21-16,21 21 0,-20-21 15,-1 21-15,0-21 0,21-1 0,-21 1 16,1 0-16,-1 0 0,0 0 0,0 0 16,-21-1-16,0 1 0,21-21 15,-21 21-15,0 0 0,0-1 0,0 1 16,0 42 15,0 1-31,0-1 0,-21 0 16,21 0-16,-21 0 0,21 0 15,0 22-15,0-22 0,0 0 16,0 0-16,0 0 0,0 1 0,0-1 16,21 0-16,0-21 15,0 0-15,1 0 0,20 0 16,-21 0-16,0 0 0,0-21 0,22 21 15,-22-21-15,21 21 0,-21-22 0,22 1 16,-22 0-16,0 0 0,21 0 16,-20 0-16,-1-1 0,-21 1 0,21-21 15,-21 21-15,0 0 0,0-1 16,0 1-16,-21 21 16,0 0-1,21 21-15,-22-21 0,22 22 16,0-1-16,0 0 0,0 0 0,0 0 15,0 0-15,0 1 16,22-1-16,-1 0 0,-21 0 16,21-21-16,0 21 0,0 0 0,0-21 15,1 22-15,-1-22 0,0 0 16,0 21-16,21-21 0,-20 0 0,-1 0 16,21 0-16,-21 0 0,0 0 0,22 0 15,-22-21-15,21-1 0,-21 22 16,22-21-16,-22 21 0,0-21 0,21 0 15,-20 0-15,-1 0 0,-21-1 16,0 1-16,21 0 0,-21 0 0,0 0 16,0-22-16,0 22 0,0 0 15,0 0-15,-21 0 0,0 21 0,-1 0 16,1 0-16,0 0 0,0 0 0,0 0 16,0 21-16,-22 0 0,22 21 15,0-20-15,0-1 0,0 0 0,-22 21 16,43-21-16,-21 1 0,21-1 0,-21 0 15,21 0-15,0 0 0,0 0 16,0 1-16,21-22 0,0 0 16,0 0-16,1 0 0,-1 0 0,0 0 15,0 0-15,0 0 0,0-22 16,1 22-16,20-21 0,-21 0 16,0 0-16,0 0 0,1 0 0,-1 21 15,0-43-15,-21 22 0,21 0 0,-21 0 16,21 0-16,-21-1 0,0 1 15,0 42 1,0 1 0,0-1-16,-21 0 15,21 0-15,0 0 0,0 0 0,0 1 16,0-1-16,0 0 0,0 0 16,21-21-1,0 21-15,1-21 16,-1 0-16,0 0 0,0 0 0,21-21 15,-20 21-15,-1-21 0,0 0 0,0 21 16,-21-21-16,21-1 0,0 1 16,1 21-16,-22-21 0,21 0 0,-21 0 15,0 0-15,0 42 32,0 0-32,-21 0 15,21 0-15,-22 0 0,22 1 16,-21-1-16,21 0 15,0 0-15,0 0 16,0-42 15,0 0-15,21 21-16</inkml:trace>
  <inkml:trace contextRef="#ctx0" brushRef="#br0" timeOffset="100543.91">16870 8276 0,'0'-21'16,"0"42"-16,-21-21 31,21 21-15,0 1 15,21-22-31,0 0 0,0 0 16</inkml:trace>
  <inkml:trace contextRef="#ctx0" brushRef="#br0" timeOffset="101011.92">17251 8022 0,'0'0'0,"0"-42"31,-21 63-31,21 0 16,0 0-16,0 22 0,-22-22 15,22 21-15,-21 1 0,21-22 0,0 21 16,0 0-16,-21 1 0,21-1 0,-21-21 16,21 22-16,-21-1 0,21-21 15,0 0-15,0 22 0,-21-22 0,21 0 16,-22 0-16,22 0 0,-21 0 16,42-42 30,1 21-46,-1-21 0,0 0 16,0 21-16,0-21 0,22 0 16,-22 21-16,21-22 0,0 1 0,-20 21 15,20 0-15,0 0 0,-21 0 0,22 0 16,-22 0-16,0 0 0,-21 21 16,0 1-16,0-1 15,0 0-15,-21 0 0,0-21 16,0 21-16,-22 0 0,22-21 0,0 22 15,-21-22-15,20 21 0,-20-21 16,21 0-16,0 0 0,0 21 0,-1-21 16,1 0-16,21-21 31,21 21-31,1-21 16,-1-1-16</inkml:trace>
  <inkml:trace contextRef="#ctx0" brushRef="#br0" timeOffset="101283.77">17992 8086 0,'0'0'15,"0"-21"-15,0 42 16,0 0 0,0 0-16,-22 21 0,1-20 0,0 20 15,21 0-15,-21 1 0,0-22 0,0 21 16,-1 0-16,22-20 0,-21 20 15,0-21-15,0 21 0,21-20 0,0-1 16,0 0-16,-21 0 0,21 0 16,21-21-1,0 0 1,0 0-16,0 0 0,1-21 16,-1 21-16,0-21 0,-21 0 0,21 21 15,0-21-15</inkml:trace>
  <inkml:trace contextRef="#ctx0" brushRef="#br0" timeOffset="101563.88">17992 8488 0,'0'21'15,"21"-21"17,0 0-32,0 0 15,0 0-15,0 0 0,1 0 16,-22-21-16,21 21 0,-21-21 0,0 0 15,0-1-15,0 1 16,-21 21 0,-1 0-16,1 21 15,0 1-15,0-1 16,21 0-16,-21 0 0,0 0 16,21 0-16,-22 1 0,22-1 0,0 0 15,22-21-15,-1 0 16,0 0-16,0 0 0,21 0 15,-20-21-15,20 21 0</inkml:trace>
  <inkml:trace contextRef="#ctx0" brushRef="#br0" timeOffset="102923.38">10266 6773 0,'0'-21'0,"0"42"16,0-63-16,0 21 16,0 42 15,0 0-31,0 22 15,0-22-15,0 21 0,0 22 0,0-22 16,-21 0-16,21 22 0,-22-22 0,1 22 16,21-22-16,0 21 0,-21-20 15,0-1-15,21 0 0,0 1 0,0-22 16,0 0-16,0 0 0,0 0 0,0 1 16,21-22-1,0-22 1,-21 1-16,0 0 15,21 0-15,-21 0 0,0 0 0,0-22 16,22 22-16,-22-21 0,0-1 16,0 1-16,0 0 0,0-1 0,0 1 15,0-21-15,0 20 0,21 1 0,0-22 16,0 22-16,-21-21 0,21 20 16,0 1-16,1 0 0,-1-1 0,-21 1 15,21 21-15,0 21 0,0 0 0,0 0 16,1 0-16,-1 0 0,21 21 15,-21 21-15,0-21 0,1 22 0,-1-1 16,0 0-16,-21 1 0,0-1 16,0 0-16,0-20 0,0 20 0,0-21 15,-21 21-15,-22-20 0,22-1 0,0 0 16,0 0-16,0 0 0,-22 0 16,22 1-16,0-22 0,0 0 15,0 0-15,0 0 0,-1 0 0,1 0 16,0 0-16,21-22 0,0 1 0,-21 0 15,0 21-15,21-21 0,0 42 32,0 0-32,0 0 0,0 1 15,21-1-15,0 21 0,0-21 0,-21 0 16,21 1-16,1-1 16,-1 21-16,0-42 0,0 21 0,-21 0 15,42 1-15,-20-22 0,-1 0 0,0 0 16,21 0-16,-21 0 0,22 0 15,-22 0-15,21 0 0,-21-22 0,22 1 16,-22 21-16,21-21 0,-21 0 0,1 0 16,-1 0-16,0-1 0,0-20 0,0 21 15,0 0-15,-21-22 0,0 22 16,0-21-16,0 21 0,0 0 0,0-1 16,0 1-16,-21 21 15,0 0-15,0 0 16,0 0-16,0 21 0,21 1 15,-22 20-15,1-21 0,0 21 0,21-20 0,-21 20 16,21-21-16,0 21 0,0-20 16,0 20-16,0-21 0,0 0 15,0 0-15,21 1 0,0-22 16,0 0-16,1 0 0,20 0 0,-21 0 16,0 0-16,22 0 0,-1 0 15,-21 0-15,21-22 0,-20 1 0,20 0 16,-21 0-16,21-21 0</inkml:trace>
  <inkml:trace contextRef="#ctx0" brushRef="#br0" timeOffset="104264.05">11472 6837 0,'0'0'0,"0"-42"0,0-1 0,0 22 16,0 0-16,0 0 0,0 0 0,0 42 16,0 21-1,-21-21-15,21 0 16,-21 22-16,21-1 0,-21-21 0,0 22 15,21-1-15,-22 0 0,22 1 0,-21-1 16,0 0-16,21 1 0,-21-22 0,21 21 16,0 0-16,0-20 0,0 20 15,0-21-15,0 0 0,0 0 0,0 1 16,21-22-16,0 0 16,0 0-16,1 0 0,-1 0 15,21 0-15,-21 0 0,0-22 0,1 22 16,-1-21-16,0 0 0,0 0 0,0 0 15,0 0-15,1-22 0,-22 22 16,0 0-16,21 0 0,-21 0 0,21-1 16,-21 1-16,0 0 0,0 42 31,0 0-15,-21-21-16,21 22 0,-21-1 0,21 0 15,-22 0-15,22 0 0,0 0 0,0 1 16,0-1-16,0 0 15,0 0-15,0 0 0,0 0 16,22-21 0,-1 0-16,0 0 15,0 0-15,-21-21 0,21 0 0,0 0 16,1 0-16,-1 0 0,0-1 16,0 1-16,0 0 0,-21-21 0,21 21 15,1-1-15,-22 1 0,0 0 16,21 0-16,-21 0 0,21 21 15,-21 21 1,-21 0 0,0 0-16,21 0 0,-22 1 15,22-1-15,0 0 0,-21 0 16,21 21-16,-21-20 0,21-1 0,0 0 16,0 0-16,0 0 15,0 0-15,21-21 16,0 0-16,1 0 0,-1 0 0,0 0 15,0 0-15,0 0 0,0-21 16,1 21-16,-1-21 0,0 0 0,0 0 16,0 0-16,-21-1 0,21 1 0,-21 0 15,22 0-15,-22 0 0,0-22 0,0 22 16,0 0 0,0 0-16,-22 21 0,1 0 15,0 0-15,0 0 0,21 21 0,-21 0 16,21 0-16,0 1 15,0-1-15,0 0 0,0 0 0,0 0 16,0 0-16,0 1 0,0-1 0,0 0 16,0 0-16,0 0 15,21 0-15,0-21 0,0 0 16,0 0-16,1 0 0,-1 0 0,0 0 16,0 0-16,0 0 0,22 0 0,-22 0 15,0-21-15,0 0 0,0 21 16,0-21-16,1 0 0,-1 0 15,0-1-15,-21 1 0,21 0 0,-21 0 16,21 0-16,-21 0 0,0-1 16,0 1-16,0 0 0,0 0 0,0 42 31,0 0-31,0 0 16,0 1-16,-21-1 0,21 0 15,-21 0-15,21 0 0,-21 0 0,21 1 16,0-1-16,-21 0 0,21 0 0,-22 0 15,22 0-15,0 1 16,0-44 31,0 1-47,0 0 16,0 0-16,22 0 0,-1 0 0,0-1 15,-21 1-15,21 0 0,0-21 0,0 21 16,1-1-16,-1 1 0,0 0 15,0 21-15,0 0 0,0 0 0,1 0 16,-22 21-16,0 0 16,0 1-16,0-1 0,0 21 15,0-21-15,-22 22 0,1-22 0,21 0 16,-21 21-16,21-21 0,0 1 0,0-1 16,0 0-16,0 0 15,21 0-15,0-21 16,1 0-16,-1 0 0,0 0 0,0-21 15,21 0-15,-20 21 0,-1-21 0,0 0 16,21-1-16,-21 1 0,1 0 16,-1-21-16,0 21 0,-21-1 0,21-20 15,-21 21-15,21 0 0,-21-22 0,0 22 16,0 0-16,0 0 0,0 0 16,-21 21-16</inkml:trace>
  <inkml:trace contextRef="#ctx0" brushRef="#br0" timeOffset="104527.9">11388 6879 0,'0'0'0,"21"0"16,21 0-16,0 0 15,-20-21-15,20 21 0,0 0 0,1 0 16,-1-21-16,0 21 0,22 0 0,-22 0 16,0 0-16,1 0 0,-1 0 15,0 0-15,1-21 0,-22 21 16,0 0-16,0 0 0,0 0 0</inkml:trace>
  <inkml:trace contextRef="#ctx0" brushRef="#br0" timeOffset="105035.61">10880 7811 0,'0'0'0,"0"-43"31,0 64-31,-22 22 16,1-22-16,0 21 0,21 1 0,-21-1 15,0 21-15,21-20 0,-21-1 16,-1 0-16,22 22 0,0-22 0,-21-21 16,21 22-16,-21-1 0,21-21 0,0 0 15,0 1-15,0-1 0,0 0 16,0 0 0,0-42-1,0 0-15</inkml:trace>
  <inkml:trace contextRef="#ctx0" brushRef="#br0" timeOffset="105688.1">10520 8297 0,'0'22'16,"42"-22"-1,-21 0-15,0 0 16,22 0-16,-1 0 0,0 0 0,1 0 15,-1 0-15,22-22 0,-1 22 16,-21-21-16,22 21 0,-22-21 0,22 21 16,-22-21-16,0 0 0,1 21 0,-22-21 15,21-1-15,-21 22 0,1-21 16,-22 0-16,-22 21 31,1 21-31,0 0 16,0-21-16,21 22 0,0-1 15,-21 0-15,21 0 0,0 0 0,-21 0 0,21 1 16,0-1-16,0 0 16,21-21-16,0 0 0,0 21 15,0-21-15,0 0 0,1 0 0,-1 0 16,0 0-16,0 0 0,21 0 16,-20 0-16,-1-21 0,0 21 0,0-21 15,0 21-15,0-21 0,-21-1 0,0 1 16,22 21-16,-22-21 0,0 0 15,0 0-15,0 0 0,-22 21 32,22 21-17,-21 0-15,21 0 0,0 0 16,0 22-16,-21-22 0,21 21 0,-21 0 16,21 1-16,0-22 0,0 21 0,-21 1 15,21-1-15,-21-21 0,21 21 16,0 1-16,0-1 0,-22-21 0,22 22 15,-21-22-15,0 21 0,21-21 0,-21 0 16,0 1-16,21-1 0,-21 0 0,-1-21 16,-20 0-16,21 21 0,0-21 15,-22 0-15,22 0 0,-21 0 0,0 0 16,-1-21-16,22 0 0,-21 21 0,21-21 16,-1-1-16,1 1 0,0 0 15,21 0-15,-21 0 0,21 0 16,0-1-16,0-20 0,21 21 0,0 0 15,22 0-15,-22-1 0</inkml:trace>
  <inkml:trace contextRef="#ctx0" brushRef="#br0" timeOffset="105958.94">12001 8128 0,'0'-21'31,"0"42"-15,0 21-16,0-20 0,0 20 15,-21-21-15,21 21 0,-21 1 0,21-1 16,0 0-16,0 1 0,-21-1 16,0 0-16,21 1 0,-21-1 0,21 0 15,-22 1-15,1-1 0,21 0 0,0-20 16,0 20-16,-21-21 0,21 0 0,0 0 15</inkml:trace>
  <inkml:trace contextRef="#ctx0" brushRef="#br0" timeOffset="106259.77">11917 8424 0,'0'-42'0,"0"84"0,0-126 15,21 41-15,-21 1 0,0 0 0,21 21 16,0-22-16,0 1 0,1 21 16,-1 0-16,0-1 0,0 1 0,0 0 15,0 21-15,1 0 0,-1 0 16,0 0-16,0 21 0,-21 0 0,21 1 16,-21-1-16,0 0 0,0 0 0,0 21 15,0-20-15,0-1 0,0 21 16,-21-21-16,0 0 0,0 1 15,0-1-15,-1-21 0,1 21 0,0 0 16,0-21-16,0 0 0,0 21 0,-1-21 16,1 0-1,42 0 1,1-21-16,-1 21 0,0-21 16</inkml:trace>
  <inkml:trace contextRef="#ctx0" brushRef="#br0" timeOffset="106619.56">12488 8149 0,'0'0'0,"0"21"16,21-21 0,1 0-16,-1 0 0,0 0 15,0 0-15,0-21 16,0 21-16,1-21 0,-1 0 0,0 0 15,-21 0-15,21-1 0,-21 1 16,21 0-16,-21 0 16,0 0-16,0 0 0,0-1 0,0 1 15,-21 21-15,0 0 0,0 0 0,0 21 16,-1 1 0,1 20-16,21-21 0,0 21 0,-21 1 15,21-22-15,0 21 0,0 1 0,0-22 16,0 0-16,0 21 0,0-21 15,0 1-15,21-1 0,0 0 16,1-21-16,-1 0 0,0 0 0,0 0 16,0 0-16,0 0 0,22 0 15,-22-21-15,0 21 0,0-21 0,22-1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5:43:15.1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5503 1566 0,'0'0'0,"0"-21"0,0 0 0,0 0 15,0 0 1,0 0 0,-21 21-1,21 21 48,0 0-63,0 0 0,0 0 0,0 0 15,-21 22-15,21-1 0,0-21 16,0 22-16,0-1 0,0 0 0,0 22 16,0-22-16,0 0 0,0 22 15,0-22-15,0 1 0,0 20 0,0-21 16,0 1-16,0 20 0,0 1 16,21-22-16,-21 22 0,0-1 0,0 1 15,0-22-15,0 21 16,0 1-16,0-1 0,0-20 0,0 20 15,0 1-15,0-22 0,0 22 16,0-1-16,0 1 0,0-22 0,0 0 16,0 22-16,0-22 0,0 0 0,0-20 15,0 20-15,0-21 0,0 0 16,0 0-16,0 1 0,0-1 16,0-42-1,0-1 1,0-20-16,21 21 0,0-21 0,-21-1 15</inkml:trace>
  <inkml:trace contextRef="#ctx0" brushRef="#br0" timeOffset="1676.81">5376 1566 0,'0'0'0,"-21"0"16,21-21-16,0 0 31,21 21 16,0 0-47,1 0 16,20 0-16,0 0 0,1 0 0,20 0 15,-21-21-15,22 21 0,21 0 16,-22 0-16,1 0 0,-1 0 0,1 0 16,-22 0-16,21 0 0,1 0 15,-1 0-15,1 0 0,-1 0 0,22 0 16,-21 0-16,20 0 0,1 0 15,0 0-15,-1 0 0,1 0 16,0 0-16,-1 0 0,1 0 16,0 0-16,-1 0 0,1 0 0,0 0 15,20 0-15,-20 0 0,0 0 16,-1 0-16,-20 0 0,21 0 0,-22 0 16,22 0-16,-22 0 0,22 0 15,-22 0-15,22 0 0,0 0 0,21 0 16,-22 0-16,1 0 0,21 0 0,-22 0 15,1 0-15,0 0 0,-22 0 16,22 0-16,-22 0 0,22 0 0,-21 0 16,-1 0-16,1 0 0,-1 0 15,1 0-15,-1 0 0,1 0 16,-22 0-16,21 0 0,-20 0 16,20 0-16,-20 0 0,20 0 0,-21 0 15,1 0-15,-1 0 0,0 0 16,1 0-16,-1 0 0,-21 0 0,22 0 15,-22 0-15,21 0 0,-21 0 0,0 0 16,22 0-16,-22 0 0,0 0 16,0 0-16,0 0 0,1 0 31,-22 21 16,0 0-32,0 0-15,0 1 0,-22-1 16,22 0-16,0 0 0,0 21 16,-21-20-16,21 20 0,-21-21 0,21 21 15,-21 1-15,21-1 0,0 0 0,0 1 16,0-1-16,-21 22 0,21-22 16,0 0-16,-21 1 0,21 20 0,0-21 15,0 22-15,0-22 0,0 22 16,0-22-16,0 0 0,0 1 0,0-1 15,0 0-15,0 1 0,0-1 16,21-21-16,-21 22 0,0-22 16,0 21-16,0-21 0,0 0 0,0 1 15,0-1-15,0 21 0,0-21 16,0 0-16,0 1 0,0-1 0,0 0 16,0 21-16,0-21 0,0 1 15,0-1-15,0 0 0,0 0 16,0 0-16,0 0 15,0 1-15,0-1 16,-21-21 0,-1 0-1,22 21-15,-21-21 0,0 0 16,0 0-16,0 0 0,0 0 16,-1 0-16,-20 0 0,21 0 0,-21 0 15,-1 0-15,-20 0 0,20 0 16,-20 0-16,-1 0 0,1 0 0,-22 0 15,22 0-15,-22 0 0,-63 0 16,63 0-16,1 0 0,20 0 16,-21 0-16,1 0 0,-1 21 0,0-21 15,1 0-15,-1 0 0,-21 21 16,22-21-16,-1 0 0,0 0 0,1 21 16,-1-21-16,0 0 0,1 0 15,-1 22-15,0-1 0,1-21 16,20 0-16,-21 21 0,22-21 0,-1 0 15,1 21-15,-1-21 0,22 0 16,-21 0-16,20 21 0,-20-21 0,-1 0 16,22 0-16,-22 0 0,1 0 0,-1 21 15,-20-21-15,20 0 0,-20 0 16,20 0-16,-21 0 0,22 0 0,-1 0 16,1 0-16,-1 0 0,22 0 15,0 0-15,-22 0 0,22 0 0,0 0 16,-1-21-16,1 21 0,0 0 0,-1 0 15,1 0-15,-22 0 0,22 0 16,0 0-16,-1 0 0,22 0 16,-21 0-16,21 0 0,0 0 15,-1 0-15,1 0 16,0 0 0,0 0-1,0 0 1,0 0-16,-1 0 15,22-21 1,0 0 0,0 0-16,0 0 15,0-1-15,22-20 0</inkml:trace>
  <inkml:trace contextRef="#ctx0" brushRef="#br0" timeOffset="2432.44">6413 2455 0,'0'0'0,"0"22"0,-21-1 16,21 0-16,0 0 16,21-21 15,-21-21-15,22 21-16,-1-21 0,21 0 15,-21-1-15,22 1 0,-1 0 0,-21 0 16,21-21-16,1 20 0,-1 1 15,0-21-15,-20 21 0,20 0 16,-21-1-16,-21 1 0,0 0 16,0 0-16,0 0 0,-21 21 0,-21 0 15,20 0-15,-20 0 0,0 0 0,-1 0 16,-20 0-16,21 21 0,-1 0 16,1 0-16,21 0 0,-22 1 0,22-1 15,-21 0-15,21 0 0,21 0 16,0 0-16,-21 1 0,21-1 15,0 0-15,0 21 0,21-21 16,0 1-16,0-1 0,0 0 0,0 0 16,22 0-16,-1 22 0,-21-22 15,22 0-15,-1 0 0,0 0 16,1 0-16,-1 1 0,0-1 16,-21 0-16,22 0 0,-22 21 0,0-20 15,0-1-15,-21 0 0,0 0 0,0 0 16,0 22-16,-21-22 0,0 0 15,-21 21-15,20-21 0,-20 1 0,0-1 16,-1 0-16,1 21 0,-21-42 16,20 21-16,1-21 0,21 0 0,-22 0 15,1 0-15,21 0 0,-21 0 16,-1 0-16,22-21 0,-21 0 0,21 0 16,-22 0-16,22 21 0,0-21 0,0-1 15,-22 1-15,22-21 16,0 21-16,21 0 0,0-1 0,-21 22 15,21-21-15,0 0 0,0 0 16,21 0-16,0 0 0,0 21 16,1 0-16,20 0 0,-21-22 0,21 1 15,-20 21-15,20-21 0,-21 21 16</inkml:trace>
  <inkml:trace contextRef="#ctx0" brushRef="#br0" timeOffset="2854.21">6964 2836 0,'21'0'16,"0"0"-16,0 0 16,0 0-16,1-21 0,-1 0 15,0 0-15,0 0 0,0 0 16,0-1-16,1 1 0,-1 0 0,-21 0 15,0-21-15,21 20 0,-21 1 0,0 0 16,0 0-16,0 0 0,0 0 16,-21 21-16,0 0 15,-1 0-15,1 0 0,0 21 16,0 0-16,0 0 0,0 0 0,-1 0 16,1 22-16,0-22 0,21 21 15,-21-21-15,21 22 0,-21-22 0,21 21 16,0-21-16,0 1 0,0-1 0,0 21 15,0-21-15,0 0 0,21-21 16,0 22-16,-21-1 0,21-21 0,0 0 16,1 21-16,-1-21 0,21 0 15,-21 0-15,0 0 0,1 0 0,-1 0 16,21 0-16,-21 0 0,0-21 0,22 21 16,-1-21-16,-21-1 15,22 1-15,-22 0 0,21 0 0,-21-21 16</inkml:trace>
  <inkml:trace contextRef="#ctx0" brushRef="#br0" timeOffset="3153.04">7832 2074 0,'0'0'0,"0"-21"0,0 0 16,0 42-1,0 0-15,0 1 16,-22-1-16,1 21 0,21 0 0,0 1 15,-21-1-15,21 22 0,-21-22 16,21 21-16,0-20 0,-21 20 16,21-20-16,0 20 0,0-21 0,0 1 15,0-1-15,0-21 0,0 22 16,0-22-16,0 21 0,0-21 0,0 0 16,21-21-16,0 22 0,0-22 0,0 0 15,1 0-15,-1 0 16,0 0-16,21 0 0,-21 0 0,1-22 15,-1 22-15,0-21 0,0 0 16,0 0-16,0-21 0,22 20 0,-22-20 16</inkml:trace>
  <inkml:trace contextRef="#ctx0" brushRef="#br0" timeOffset="3369.91">7705 2413 0,'0'0'16,"-22"21"-16,1-21 0,0 0 0,21 21 0,21-21 31,0 0-31,1 0 16,-1 0-16,21 0 0,0-21 16,1 21-16,-22-21 0,42 21 0,-20-21 15,-22 0-15,21 21 0,1-21 16,-1-1-16,0 22 0,1-21 15</inkml:trace>
  <inkml:trace contextRef="#ctx0" brushRef="#br0" timeOffset="3732.55">9313 1842 0,'0'0'0,"-21"0"16,21-22-16,-21 22 0,21 22 31,-21-1-31,0 0 16,21 21-16,-22 1 0,22-22 15,0 21-15,-21 0 0,0 1 0,21-22 16,0 21-16,0-21 0,0 22 16,0-22-16,0 0 0,0 64 15,0-64-15,0 0 32,21-21-17,-21-21 1,21 0-16</inkml:trace>
  <inkml:trace contextRef="#ctx0" brushRef="#br0" timeOffset="4016.39">8911 2350 0,'0'21'16,"0"-42"-16,0 63 0,0-21 15,0 0-15,0 0 16,21-21-16,0 0 0,1 22 16,20-22-16,-21 0 0,21 0 0,-20 0 15,20 0-15,-21 0 0,0 0 0,22 0 16,-22 0-16,0 0 0,21-22 16,-21 22-16,1-21 0,-1 21 0,0-21 15,0 21-15,0-21 0,-21 0 16,0 0-16,0-1 15,0 1 1,0 0-16,0 0 0</inkml:trace>
  <inkml:trace contextRef="#ctx0" brushRef="#br0" timeOffset="4276.76">9017 1926 0,'0'0'0,"21"0"15,0 0-15,0-21 16,1 21-16,-1 0 16,0 0-16,0-21 0,0 21 0,22 0 15,-22 0-15,21-21 0,-21 21 16,0 0-16,22 0 0,-22 0 0,0-21 15,0 21-15,22 0 0,-22 0 16,0-22-16,-21 1 0,21 21 0</inkml:trace>
  <inkml:trace contextRef="#ctx0" brushRef="#br0" timeOffset="4976.77">9440 1418 0,'0'0'0,"-21"0"0,0 0 16,-21 0-16,20 0 0,-20 0 15,21 0-15,-21 0 0,-1 0 0,1 0 16,0 21-16,-1 1 0,1-22 15,0 21-15,-1 0 0,1 0 0,0 21 16,-1-20-16,1 20 0,0-21 0,20 21 16,-20 1-16,21 20 15,0-20-15,21-1 0,0 21 0,0-20 16,0-1-16,0 0 0,0 1 16,0-1-16,21 0 0,-21 1 0,21-1 15,0 0-15,0 1 0,1-1 16,20 0-16,-21 1 0,21-22 0,-20 21 15,20-21-15,0 22 0,-21-22 0,22 0 16,-1 0-16,0-21 0,-20 21 16,20 1-16,0-22 0,1 0 0,-1 0 15,-21 0-15,21 0 0,1 0 16,-1-22-16,0 1 0,1 21 16,-1-21-16,0 0 0,1 0 0,-1 0 15,0-1-15,1-20 0,20 21 16,-20-21-16,-1 20 0,0-20 0,-21 0 15,22 21-15,-1-22 0,-21 1 16,0 0-16,1-1 0,-1 1 0,0 0 16,-21-1-16,0 1 0,0 0 15,0-1-15,0 1 0,-21-22 0,0 22 16,-1 0-16,1-1 0,-21 1 16,21 21-16,-22-21 0,1 20 0,0 1 15,-1-21-15,1 21 0,0 21 16,-22-21-16,22-1 0,0 22 15,-1-21-15,-20 21 0,20-21 0,1 21 16,0 0-16,-1 0 0,1 0 16,0 0-16,-1 0 0,1 0 0,21 0 15,-21 0-15,20 21 0,1-21 16,-21 21-16,21 1 0,0-1 0,21 0 16,-22 0-16,1 0 0,0-21 15,21 43-15,0-22 0,-21 0 0</inkml:trace>
  <inkml:trace contextRef="#ctx0" brushRef="#br0" timeOffset="6008.83">6117 3747 0,'0'0'0,"0"-22"16,21 22-16,-21 22 47,-21-1-47,0-21 15,-21 21-15,20 0 0,1 0 0,-21 22 16,0-22-16,-1 21 0,-20 22 16,-1-22-16,1 21 0,-1 1 0,1-22 15,-1 22-15,-20-1 16,20-20-16,-21 20 0,1-21 0,20 22 0,-20-22 16,-1 22-16,0-1 0,-21 1 15,22-1-15,-1 1 0,0-1 16,1 1-16,-1-1 0,0 1 0,1-1 15,-1 1-15,22-1 0,-22 1 16,0-1-16,1 1 0,-1-22 0,21 22 16,-20-1-16,20-21 0,1 22 15,20-22-15,-20-21 0,21 22 0,20-1 16,-20-21-16,21 0 0,0 1 16,0-1-16,21 0 0,-22-21 15,44-21 16,-1 0-31,0-1 0</inkml:trace>
  <inkml:trace contextRef="#ctx0" brushRef="#br0" timeOffset="6756.74">7980 3768 0,'0'0'0,"0"-21"0,0-1 31,0 44 16,0-1-31,0 0-16,0 0 15,0 21-15,0-20 0,0 20 0,0 21 16,0-20-16,0 20 0,0 1 16,0-1-16,0 1 0,0 20 0,0-20 15,0-1-15,0 22 0,0 0 16,0-1-16,0 1 0,0 0 0,0 21 15,0-22-15,0 1 0,0 0 0,0-1 16,0 1-16,-21 0 0,21-1 16,-22 1-16,1 0 0,21-1 15,-21-20-15,0-1 0,21 1 0,-21-1 0,21 1 16,0-22-16,0 0 0,0 1 16,0-1-16,0-21 0,0 0 15,0 1-15,21-1 0,0-21 16,0-21-16,-21-1 15,21 1-15,1 0 0</inkml:trace>
  <inkml:trace contextRef="#ctx0" brushRef="#br0" timeOffset="7508.21">9461 3556 0,'0'-21'0,"22"21"31,-1 0-31,0 0 16,0 0-16,0 21 16,0-21-16,1 21 0,-1 0 0,0 1 15,21-1-15,-21 0 0,22 21 16,-1-21-16,0 22 0,1-1 0,-1 0 15,22 1-15,-1 20 0,1-20 0,-1 20 16,1 1-16,-1-1 0,1 1 16,20-1-16,-20 1 0,20-1 15,1 1-15,0 20 0,-1-20 0,1-1 16,0 22-16,-1-22 0,1 22 0,0-21 16,-1-1-16,1 1 0,0-1 15,21 1-15,-22-1 0,1 1 16,0-1-16,-1 1 0,1-22 0,0 21 15,-22-20-15,1-1 0,-1 0 0,1 1 16,-22-1-16,0-21 0,1 22 16,-22-22-16,0-21 0,0 21 0,-21 0 15,0 0 1,-21-21-16,0 0 16,0 0-1,-1 0-15,1 0 16,0-21-1,0 21-15,0 0 0</inkml:trace>
  <inkml:trace contextRef="#ctx0" brushRef="#br0" timeOffset="8640.42">444 6710 0,'0'0'0,"0"-21"16,0 0-16,0-1 16,-21 22-1,21-21-15,-21 21 0,0 0 16,0 21 0,21 1-16,-21 20 0,21-21 15,0 21-15,0 1 0,0-1 16,0 0-16,0 22 0,0-1 15,0 1-15,0-1 0,0 22 16,0-21-16,0 20 0,0 1 0,0-22 16,21 22-16,-21-21 0,21 20 15,-21-20-15,0 20 0,0-20 16,21-1-16,-21 1 0,21-1 0,-21-20 16,0-1-16,0 0 0,0 1 15,21-22-15,-21 0 0,22 0 0,-22 0 16,21-21-1,-21-21 1,0 0-16</inkml:trace>
  <inkml:trace contextRef="#ctx0" brushRef="#br0" timeOffset="9896.51">466 6689 0,'0'0'0,"21"0"47,0 0-47,0 0 0,21 0 15,-20 0-15,20 0 0,21 0 16,-20 0-16,-1 0 0,22 0 0,-1 0 16,1 0-16,20 0 0,1 0 15,21 0-15,0 0 0,-1 0 16,1 0-16,0 0 0,21 0 0,-21 0 15,21 0-15,0 0 0,0 0 16,0 0-16,0 0 0,0 0 16,-21 0-16,0 0 0,-1 0 0,1 0 15,0 0-15,0 0 0,-21 0 16,20 0-16,-20 0 0,21 0 0,-21 0 16,-1 0-16,1 0 0,0 0 15,-22 0-15,22 0 0,-22 0 0,22 0 16,-22 0-16,1 0 0,21 0 0,-22 0 15,-21 0-15,22 0 0,-22 0 16,1 0-16,-1 0 0,0 0 0,-21 0 16,22 0-16,-22 0 0,0 0 15,0 0-15,0 0 16,-21 21 46,0 0-62,0 0 16,0 0-16,0 1 0,-21-1 0,21 0 16,-21 21-16,21-21 0,0 22 15,0-22-15,0 21 0,0 1 0,0-1 16,0 0-16,0 1 0,0-1 16,0 21-16,0-20 0,0-1 0,0 22 15,0-22-15,21 0 0,-21 1 16,21-1-16,-21 0 0,0 1 15,0-1-15,0 0 0,0 1 0,0-1 16,0 0-16,0-21 0,0 22 0,0-1 16,0 0-16,0-20 0,0 20 15,0-21-15,0 0 0,-21 22 0,21-22 16,0 0-16,0 0 0,-21 0 0,21 0 16,-21-21-16,0 22 0,21-1 15,-21-21-15,-1 21 0,1-21 16,0 0-16,0 21 0,0-21 0,0 0 15,-22 0-15,22 0 0,-21 0 16,-1 0-16,1 0 0,0 21 16,-22-21-16,22 0 0,0 0 0,-22 0 15,22 0-15,-22 0 0,22 0 16,0 0-16,-22 0 0,22 0 0,-22 0 16,1 21-16,-1-21 0,-20 0 0,20 0 15,-21 0-15,1 0 0,-1 0 16,22 0-16,-43 0 0,21 0 0,0 22 15,1-22-15,-1 0 0,-21 0 0,22 0 16,-1 0-16,0 0 0,1 0 16,-1 0-16,0 0 0,1 0 0,-1 0 15,0 0-15,1 0 0,-1 0 16,-21 0-16,0 0 0,-21 0 16,21 0-16,1 0 0,-22 21 15,42-21-15,-21 0 0,21 0 0,1 0 16,-1 0-16,0 0 0,22 0 15,-1 0-15,-20 0 0,20 0 0,1 0 16,20 0-16,-20 0 0,-1 0 16,22-21-16,-21 21 0,-1 0 0,43 0 15,21-22 17,0 1-17,0 0 1,0 0-16,0 0 0,0 0 15,42-1-15,22-20 0,-1 0 16,22-1-16,-22 1 0,22-21 0</inkml:trace>
  <inkml:trace contextRef="#ctx0" brushRef="#br0" timeOffset="10525.15">2900 5525 0,'0'-22'0,"0"44"0,21-44 0,0 22 16,-21-21-16,21 42 31,-21 1-16,0-1-15,0 21 0,0-21 0,0 22 16,0 20-16,0-21 0,21 1 16,-21-1-16,0 22 0,0-22 0,22 0 15,-22 1-15,0-22 0,0 21 0,0-21 16,0 0-16,0 1 0,0-1 16,0 0-16,0 0 0,21-21 31,0 0 0,-21-21-31,21 0 0,0 21 16</inkml:trace>
  <inkml:trace contextRef="#ctx0" brushRef="#br0" timeOffset="10813.98">4000 5821 0,'22'-21'16,"-65"21"15,22 21-31,-21-21 0,-1 21 0,1 0 16,0 22-16,-1-22 0,-20 0 0,-1 21 15,22-21-15,-21 22 0,-1-22 16,1 21-16,20-21 0,1 1 0,0 20 15,-1-21-15,22-21 0,-21 21 16,42 0-16,-21-21 0,-1 22 16</inkml:trace>
  <inkml:trace contextRef="#ctx0" brushRef="#br0" timeOffset="11405.14">698 7049 0,'0'0'0,"-21"0"15,42 0 17,1 0-32,-1 0 15,21 0-15,-21 0 0,22 0 0,-1-22 16,-21 22-16,21 0 0,1-21 16,-1 21-16,0 0 0,1-21 15,-1 21-15,0 0 0,-20 0 16,-1 0-16,0 0 0,0 0 0,-42 0 31,0 0-31,0 0 16,-1 0-16</inkml:trace>
  <inkml:trace contextRef="#ctx0" brushRef="#br0" timeOffset="11715.96">974 7133 0,'0'0'0,"0"21"16,0 22-16,0-1 0,0 0 0,0 1 16,-22-1-16,22 0 0,0 22 15,0-22-15,0 1 0,0-1 0,0 0 16,-21 1-16,21-1 0,-21 0 15,21 1-15,0-22 0,0 0 0,0 0 16,0 0-16,0 0 0,21-21 31,0 0-15,-21-21-16,22 21 0,-22-21 16,21 0-16,-21 0 0,21 0 15</inkml:trace>
  <inkml:trace contextRef="#ctx0" brushRef="#br0" timeOffset="12144.01">1143 7578 0,'0'-21'0,"0"-1"0,0 1 15,0 0 1,0 0-16,21 0 15,0 21-15,0-21 0,1 21 16,-1 0-16,0 0 0,0 0 0,0 0 16,22 0-16,-22 0 0,0 21 15,0 0-15,0 0 0,0 0 0,1 0 16,-22 1-16,0 20 0,0-21 16,0 0-16,0 22 0,0-22 0,0 0 15,0 0-15,-22 0 0,22 0 16,-21 1-16,21-1 0,0-42 47,0-1-47,0 1 15,0 0-15,0 0 0,0 0 0,0 0 16,21-22-16,1 22 0,-22 0 16,21 0-16,-21 0 0,21-22 0,0 22 15,0 0-15,0 0 0,1 0 16,-1 21-16,0-22 0,0 22 0,0 0 15,0-21-15,1 21 16</inkml:trace>
  <inkml:trace contextRef="#ctx0" brushRef="#br0" timeOffset="12529.26">1757 7620 0,'0'0'0,"0"21"15,21-21 17,0 0-32,0-21 15,0 21-15,1-21 0,-1 21 16,0-21-16,0 0 0,-21-1 0,21 1 16,0 21-16,1-21 0,-22 0 15,0 0-15,0 0 0,0-1 16,0 1-16,0 0 0,-22 21 31,1 0-31,0 0 0,0 21 16,21 0-16,-21 1 0,21-1 15,-21 21-15,21-21 0,0 22 0,-22-22 16,22 0-16,0 21 0,0-21 16,0 1-16,0 20 0,0-21 0,0 0 15,0 0-15,0 1 16,22-22-16,-1 0 0,0 0 15,0 0-15,0 0 0,0 0 16,1-22-16,-1 22 0,0-21 16,0 0-16</inkml:trace>
  <inkml:trace contextRef="#ctx0" brushRef="#br0" timeOffset="12904.54">2265 7557 0,'21'0'31,"0"0"-15,0 0-16,0 0 16,-21-22-16,22 22 0,-1-21 0,0 0 15,0 21-15,-21-21 0,0 0 16,0 0-16,0-1 0,0 1 15,-21 21 1,0 0-16,0 0 0,-22 0 16,22 21-16,0 1 0,0-1 15,0 0-15,-1 0 0,1 21 0,0-20 16,21-1-16,-21 21 0,21-21 16,0 0-16,0 22 0,0-22 15,0 0-15,0 0 0,0 0 16,21-21-16,0 0 0,0 0 15,1 0-15,20 0 0,-21 0 0,21 0 16,-20 0-16,20 0 0,0-21 16,-21 0-16</inkml:trace>
  <inkml:trace contextRef="#ctx0" brushRef="#br0" timeOffset="13336.29">3048 7197 0,'0'0'0,"0"-21"16,0-1-1,-21 22-15,0 0 0,-22 0 16,22 0-16,0 0 0,0 22 0,0-1 16,-22 0-16,22 0 0,0 0 15,0 22-15,0-22 0,21 0 0,0 0 16,0 21-16,0-20 0,0-1 15,0 0-15,0 0 0,0 0 0,0 0 16,21 1-16,0-1 0,0 0 16,0-21-16,0 21 0,1 0 15,-1-21-15,21 21 0,-21 1 0,0-22 16,-21 21-16,22-21 0,-1 21 16,-21 0-16,0 0 15,-21 0 1,-1-21-16,-20 0 0,21 22 15,0-22-15,-22 0 0,22 0 0,-21 0 16,21 0-16,0 0 0,-22 0 16,22 0-16,0 0 0,0 0 0,0 0 15,-1 0-15,22-22 16,0 1 0,0 0-16,22 0 15</inkml:trace>
  <inkml:trace contextRef="#ctx0" brushRef="#br0" timeOffset="13728.47">3069 7641 0,'21'0'0,"0"0"15,1 0 1,-1 0-16,0 0 0,0 0 15,-21-21-15,21 21 0,0-21 0,1 0 16,-1 21-16,0-21 0,-21-1 16,21 1-16,-21 0 15,0 0 1,-21 0-16,0 21 0,0 0 16,-1 0-16,1 0 0,0 0 0,0 0 15,0 21-15,0 0 0,-1 0 16,22 0-16,-21 1 0,21 20 0,-21-21 15,21 0-15,0 0 0,0 22 16,0-22-16,0 0 0,0 0 0,0 0 16,21 1-16,0-22 15,1 0-15,-1 21 0,21-21 0,-21 0 16,0 0-16,22 0 0,-22 0 16,21 0-16,1 0 0,-22-21 0,21-1 15,-21 1-15,22 0 0,-22 0 16</inkml:trace>
  <inkml:trace contextRef="#ctx0" brushRef="#br0" timeOffset="14005.31">3831 7112 0,'0'0'16,"0"-21"-16,0 0 0,-21 21 31,0 21-15,21 21-16,-21-21 0,21 22 0,0-1 15,-22 0-15,1 1 0,21 20 16,-21-20-16,21-1 0,0 0 0,0 1 16,0-1-16,0 0 0,0 1 0,0-22 15,0 0-15,0 21 0,0-21 16,0 1-16,21-22 0,0 21 0,1-21 16,-1 0-16,0 0 0,0 0 0,21 0 15,-20 0-15,-1 0 0,0 0 16,0 0-16,0-21 0,0 21 0,1-22 15,-1 1-15,-21 0 0</inkml:trace>
  <inkml:trace contextRef="#ctx0" brushRef="#br0" timeOffset="14200.81">3641 7451 0,'0'0'0,"0"21"31,21-21-31,0 0 16,0 0-16,21 0 0,-20 0 0,-1 0 15,21 0-15,-21-21 0,0 0 0,22 21 16,-22-22-16,0 1 16,21 0-16</inkml:trace>
  <inkml:trace contextRef="#ctx0" brushRef="#br0" timeOffset="14488.65">4403 6985 0,'-85'0'16,"64"0"-1,0 0-15,-1 21 0,22 0 0,-21-21 16,0 22-16,21-1 0,-21 0 16,21 0-16,0 0 0,0 0 0,0 1 15,0-1-15,0 0 0,0 0 16,0 0-16,21-21 0,0 21 16,0-21-16,1 0 0,-1 0 15,0 0-15,0 0 0,0 0 16,22-21-16,-22 21 0</inkml:trace>
  <inkml:trace contextRef="#ctx0" brushRef="#br0" timeOffset="14944.39">4487 6795 0,'0'0'0,"-21"0"0,-21 0 16,21 0-16,-22 0 0,22 0 0,-21 0 15,21 0-15,-1 21 0,-20-21 16,21 21-16,0 0 0,-22 0 0,22 22 16,0-22-16,0 0 0,21 0 15,0 21-15,-21 1 0,21-22 0,0 21 16,0 1-16,0-1 0,0 0 0,0-21 16,0 22-16,21-22 15,0 21-15,0-21 0,0 1 0,1-1 16,-1 0-16,0 0 0,0-21 0,0 0 15,0 21-15,1-21 0,20 0 16,-21 0-16,21 0 0,-20 0 0,20 0 16,-21-21-16,21 0 0,1 0 0,-22 21 15,21-21-15,1-22 0,-22 22 16,0 0-16,21-21 0,-42-1 0,21 1 16,-21 0-16,0-1 0,0 1 15,0 0-15,0-1 0,-21 22 16,21-21-16,-42-1 0,21 22 0,-22 0 15,22 0-15,-21 0 0,0 0 16,-1 21-16,-20 0 0,20 0 0,1 0 16,0 0-16,21 0 0,-22 0 0,22 0 15,0 21-15,0-21 0,0 21 16,-1-21-16</inkml:trace>
  <inkml:trace contextRef="#ctx0" brushRef="#br0" timeOffset="15548.36">6096 6879 0,'0'0'0,"-21"-84"31,0 62-31,21 1 0,0 42 31,0 1-31,-22-1 16,22 21-16,0 0 0,0 1 0,0-1 16,0 22-16,0 20 0,0-20 15,0 20-15,0-20 0,0 21 0,0-22 16,0 1-16,-21 20 0,21-41 16,0 20-16,0 1 0,0-22 0,-21 0 15,21 1-15,0-1 0,0 0 0,0-21 16,0 1-16,0-1 0,0 0 15,21-21 1,-21-21-16,0 0 16,21-22-16,-21 22 0,0 0 15,0-21-15</inkml:trace>
  <inkml:trace contextRef="#ctx0" brushRef="#br0" timeOffset="16552.15">6075 6795 0,'-21'0'0,"42"0"0,-64 0 15,43-22 1,22 22 15,-1 0-15,21 0-16,-21 0 0,0 0 0,22 0 15,-1 0-15,22 0 0,-1 0 0,1 0 16,20 0-16,1 0 0,21 0 16,-22 0-16,22 0 0,0 0 0,0-21 15,21 21-15,0 0 0,0 0 16,21-21-16,-21 0 0,21 21 0,-21-21 16,0 21-16,21-21 0,-21 21 15,0 0-15,22-22 0,-22 22 0,0-21 16,0 21-16,-22 0 0,1 0 15,0 0-15,21 0 0,-21 0 16,-21 0-16,20 0 0,-20 0 0,0 0 16,-1 0-16,-20 0 0,-1-21 0,1 21 15,-22 0-15,1 0 0,-1 0 16,-21 0-16,21 0 0,-20 0 16,-1 0-16,-21 21 78,0 0-63,0 1-15,0-1 16,0 0-16,0 0 0,0 21 16,0-20-16,0 20 0,0-21 15,0 21-15,0 1 0,0-1 0,0 0 16,0 1-16,0-1 0,0 0 0,0 22 15,0-22-15,0 1 0,0 20 16,0-21-16,0 1 0,0 20 0,0-20 16,0-1-16,0 0 0,0 1 15,-21-1-15,21 0 0,-22 1 0,22-1 16,0 0-16,-21 1 0,0-22 16,21 21-16,-21-21 0,21 22 0,0-22 15,-21 0-15,0 0 0,-1 0 0,22 0 16,-21-21-16,21 22 0,-21-22 15,0 0-15,0 0 0,0 0 0,-1 21 16,1-21-16,0 0 0,0 0 0,-21 0 16,-1 0-16,22 0 0,-42 0 15,20 0-15,1 0 0,-22 0 0,1 0 16,-1 0-16,1 0 0,-1 0 0,-20 0 16,-1 0-16,0 0 15,1 0-15,-22 0 0,0 0 0,0 0 16,0 0-16,1 0 0,-1 0 0,0 0 15,-21 0-15,21 0 0,-21 0 16,0 0-16,0 21 0,0-21 0,0 21 16,0-21-16,0 21 0,-21-21 0,21 0 15,0 21-15,0-21 0,0 0 0,21 22 16,0-22-16,22 0 0,20 0 16,1 0-16,20 0 0,-20 0 0,42 0 15,-22 0-15,22 0 0,0 0 0,0 0 16,0 0-16,21-22 15,0 1 1,0 0 0,0 0-16,21 0 15,0 0-15,0-1 0,0 1 0</inkml:trace>
  <inkml:trace contextRef="#ctx0" brushRef="#br0" timeOffset="17136.81">7345 6075 0,'0'0'0,"0"-42"32,21 42-17,0 0-15,0 21 0,0 0 16,1 0-16,-1 0 0,0 0 15,0 1-15,0 20 0,0-21 0,22 0 16,-22 22-16,0-22 0,21 21 16,-20-21-16,-1 0 0,0 22 15,0-22-15,0 0 0,0 0 0,1 0 16,-22 1-16,21-1 16,0-21-1,-21-21 16,21-1-31,0 1 0</inkml:trace>
  <inkml:trace contextRef="#ctx0" brushRef="#br0" timeOffset="17456.15">8594 5906 0,'-22'21'16,"1"0"-16,0 0 15,-21 0-15,21 0 0,-1 22 0,-20-1 16,0-21-16,21 22 0,-22-1 16,1 0-16,0 22 0,-1-22 15,22 0-15,-21 1 0,21-1 16,-1-21-16,1 22 0,0-22 0,0 0 15,21 0-15,-21 0 0,21 0 0,0 1 16,-21-22 47</inkml:trace>
  <inkml:trace contextRef="#ctx0" brushRef="#br0" timeOffset="20963.16">6413 7154 0,'0'-21'16,"-21"21"-16,0 0 31,21 21-31,0 1 0,0-1 16,0 21-16,0 0 0,0 1 15,0-1-15,0 0 0,0 1 16,0 20-16,0-20 0,0-1 0,0 0 15,0 22-15,-21-22 0,21-21 0,-21 22 16,21-1-16,0 0 0,0-21 16,0 1-16,0-1 0,0 0 0,0-42 47,0 0-47,21-1 0,0 1 0</inkml:trace>
  <inkml:trace contextRef="#ctx0" brushRef="#br0" timeOffset="21217.03">6731 7006 0,'0'21'15,"0"106"1,0-63-16,0-22 0,0 1 15,0-1-15,0 21 0,0-20 0,0-1 16,0 0-16,0 1 0,0-1 16,0 0-16,0-20 0,0 20 0,0-21 15,0 0-15,0 0 0,-21-21 16,21 22-16,-21-22 31</inkml:trace>
  <inkml:trace contextRef="#ctx0" brushRef="#br0" timeOffset="21416.91">6329 7662 0,'21'0'16,"0"0"-1,0 0-15,0 0 0,1 0 16,-1 0-16,0 0 0,0 0 15,21 0-15,-20-21 0,20 21 0,-21 0 16,0-21-16,22 21 0,-22 0 0,0-21 16,0 21-16,0 0 0,0-21 15</inkml:trace>
  <inkml:trace contextRef="#ctx0" brushRef="#br0" timeOffset="21920.62">7154 7493 0,'0'-85'15,"0"64"1,-21 21-16,0 0 16,0 0-16,0 0 15,-1 0-15,1 21 16,0 1-16,21-1 0,-21 0 0,0 0 15,21 21-15,-21-20 0,21 20 0,0-21 16,-22 0-16,22 22 0,0-22 16,-21 0-16,21 0 0,0 0 0,0 0 15,0 1-15,0-1 16,21-21-16,1 0 16,-1 0-16,0 0 0,0 0 15,0-21-15,0-1 0,1 22 0,-1-21 16,0 0-16,-21 0 0,21 0 0,0 0 15,-21-1-15,21 1 0,-21-21 16,22 21-16,-22 0 0,0-1 0,0 1 16,0 0-16,0 0 0,0 42 31,0 0-31,0 0 16,0 1-16,0-1 15,0 21-15,0-21 0,0 0 16,0 1-16,0-1 0,0 0 15,0 0-15,0 0 0,21-21 32,0 0-32,0 0 15</inkml:trace>
  <inkml:trace contextRef="#ctx0" brushRef="#br0" timeOffset="22340.39">7578 7430 0,'-22'0'15,"1"0"-15,0 0 16,0 21-16,0-21 0,0 21 0,-1-21 16,22 21-16,-21 0 0,0-21 15,21 21-15,-21-21 0,21 22 0,0-1 16,0 0-1,21 0-15,0-21 16,0 0-16,1 0 0,-22 21 0,21-21 16,0 0-16,0 0 0,0 21 15,0-21-15,1 0 16,-1 22-16,0-22 0,-21 21 16,0 0-16,0 0 15,-21-21-15,0 0 16,-1 21-16,1-21 0,0 0 0,-21 21 15,21-21-15,-1 0 0,1 0 0,0 0 16,0 22-16,0-22 0,0 0 16,21-22 15,0 1-15,21 0-16,-21 0 15,21 21-15</inkml:trace>
  <inkml:trace contextRef="#ctx0" brushRef="#br0" timeOffset="22869.08">7810 7112 0,'0'21'15,"0"0"-15,0 1 16,0-1-16,0 21 0,0-21 15,0 22-15,0-22 0,0 21 16,22 0-16,-22-20 0,0 20 0,0-21 16,0 21-16,0 1 0,0-22 15,0 0-15,0 21 0,0-20 0,0-1 16,0 0-16,0 0 0,0 0 0,0 0 16,0 1-16,-22-22 15,22-22 16,0 1-15,0 0-16,0 0 0,0 0 16,0 0-16,22-1 0,-22 1 0,21 0 15,0 0-15,0 0 0,0 0 16,0-1-16,1 1 0,-1 0 16,0 21-16,0-21 0,21 21 0,-20 0 15,-1 0-15,0 0 0,0 0 16,0 21-16,0-21 0,-21 21 0,22 0 15,-22 1-15,21-1 0,-21 0 0,0 0 16,0 0-16,0 0 0,0 1 0,0-1 16,0 0-16,0 0 0,-21 0 15,-1 0-15,1 1 0,21-1 16,-21-21-16,21 21 16,0-42 15,0 0-31,21-1 15</inkml:trace>
  <inkml:trace contextRef="#ctx0" brushRef="#br0" timeOffset="23345.81">8699 7239 0,'0'0'0,"0"-21"0,0 0 0,0 0 16,0-1 0,-21 22-16,0 0 15,0 0-15,-21 0 0,20 22 0,1-1 16,0 0-16,0 0 0,-21 0 0,20 22 16,1-22-16,0 21 0,0-21 15,21 22-15,0-22 0,0 21 16,0-21-16,0 0 0,0 1 0,0-1 15,21-21-15,0 0 0,0 21 16,1-21-16,-1 0 0,0 0 0,0 0 16,0 0-16,22 0 0,-22 0 0,0 21 15,0-21-15,0 0 0,0 0 16,-21 21-16,22-21 16,-22 21-16,0 1 15,-22-22 1,1 21-16,0-21 0,0 0 0,0 21 15,-22-21-15,22 21 0,-21-21 0,21 0 16,-22 0-16,22 21 0,0-21 16,-21 0-16,21 0 0,-1 0 15,1 0-15,0 0 0,21-21 32,21 0-17,0 21-15</inkml:trace>
  <inkml:trace contextRef="#ctx0" brushRef="#br0" timeOffset="23748.58">8784 7641 0,'21'0'15,"64"0"1,-64 0-16,0-21 15,0 21-15,-21-21 0,22 21 16,-1-21-16,-21 0 0,21 21 16,-21-22-16,0 1 0,0 0 15,0 0-15,0 0 16,0 0-16,-21 21 0,0 0 16,-1 0-16,1 0 0,0 0 15,0 21-15,0 0 16,21 0-16,-21 0 0,21 0 0,-22 1 15,22-1-15,-21 0 0,21 21 16,0-21-16,0 1 0,0-1 0,0 0 16,0 0-16,0 0 0,21-21 15,1 21-15,-1-21 0,0 0 0,0 0 16,0 0-16,0 0 16,1 0-16,-1 0 0,0 0 0,0 0 15,21 0-15,-20 0 0,-1-21 0,0 21 16,0-21-16,0 0 0,0 0 15,1 0-15</inkml:trace>
  <inkml:trace contextRef="#ctx0" brushRef="#br0" timeOffset="24021.42">9398 7091 0,'-21'0'16,"21"21"-16,0 0 0,0 0 15,0 1-15,-21 20 0,21-21 0,0 21 16,0 1-16,0-1 0,0 0 16,0 1-16,0-1 0,-22 0 0,22-20 15,0 20-15,0-21 0,0 21 0,0-20 16,0-1-16,0 0 0,0 0 16,0 0-16,22-21 15,-1 0-15,0 0 0,0 0 16,0 0-16,0 0 15,1 0-15,-1 0 0,0-21 0,0 0 0,0 0 16,0 0-16,1-1 0</inkml:trace>
  <inkml:trace contextRef="#ctx0" brushRef="#br0" timeOffset="24218.31">9271 7345 0,'0'0'0,"0"21"32,21-21-32,0 0 15,0 0-15,1 0 0,-1 0 0,21 0 16,0-21 0,-20 21-16,-1-21 0,0 0 0,0 21 15,0-22-15</inkml:trace>
  <inkml:trace contextRef="#ctx0" brushRef="#br0" timeOffset="24524.99">10287 6879 0,'-21'0'15,"42"0"-15,-63 0 0,20 0 16,1 0-16,0 0 0,0 0 16,0 0-16,0 21 0,21 1 0,-22-22 15,22 21-15,-21 0 0,21 0 16,0 0-16,0 0 0,0 1 0,0-1 16,0 0-16,0 0 0,0 0 0,0 0 15,0 1-15,0-1 16,21-21-16,1 0 0,-1 0 0,0 0 15,0 0-15,0 0 0,0 0 0,1 0 16,-1-21-16,0 21 16</inkml:trace>
  <inkml:trace contextRef="#ctx0" brushRef="#br0" timeOffset="24996.72">10287 6646 0,'-42'0'0,"84"0"0,-106 0 0,22 0 16,21 0-16,-21 0 0,-1 0 0,22 22 15,-21-22-15,-1 21 0,22 21 16,-21-21-16,0 0 0,20 22 16,-20-22-16,21 21 0,0 1 0,0-22 15,-1 21-15,1 0 0,21 1 16,0-1-16,0 0 0,0-20 0,0 20 15,0 0-15,0-21 0,0 22 0,0-22 16,21 0-16,22 0 0,-22 0 16,21 1-16,1-22 0,20 0 0,-21 0 15,22 0-15,-22 0 0,1 0 0,20 0 16,-21-22-16,1 1 0,-1 0 16,0 0-16,-20 0 0,20 0 15,-21-22-15,0 22 0,0-21 0,1-1 0,-1 1 16,0 0-16,-21-1 15,0 1-15,0 0 0,0-1 0,0 1 16,0 0-16,-21-1 0,0 22 0,-22-21 16,22 21-16,-21 0 0,-1-1 15,1 22-15,0 0 0,-1 0 0,1 0 16,0 0-16,-1 0 0,1 22 16,0-1-16,-1 0 0,22 0 0,-21 0 15,21 0-15,0 1 0,-1-1 0,22 0 16,0 0-16,0 0 15</inkml:trace>
  <inkml:trace contextRef="#ctx0" brushRef="#br0" timeOffset="25608.93">11853 6414 0,'-21'21'31,"21"0"-31,-21 21 0,21 1 0,0-1 16,0 0-16,0 22 0,0-1 0,0 1 15,0-1-15,0 1 0,0 20 16,0-20-16,-21 21 0,21-22 0,0 22 15,-21-22-15,21 1 0,0-1 0,0-20 16,-22 20-16,1-21 16,21 1-16,-21-1 0,21-21 0,0 0 15,0 22-15,0-22 0,0 0 16,0-42 15,0 0-31,0 0 0,0-1 16,0 1-16</inkml:trace>
  <inkml:trace contextRef="#ctx0" brushRef="#br0" timeOffset="26779.55">11896 6350 0,'-22'0'0,"44"0"0,-65-21 16,64 21 15,1 0-15,-1 0-16,0 0 0,0 0 16,21 0-16,1 0 0,20 0 0,-20 0 15,20 0-15,1 0 0,-1 0 16,22 0-16,-22 0 0,22 0 15,21 0-15,-22 0 0,22 0 0,21 0 16,-21 0-16,21 0 0,-21 0 16,0 0-16,21 0 0,-21 0 0,21 0 15,0 0-15,-22-21 0,22 21 0,0-21 16,0 21-16,-21 0 0,21-22 16,0 22-16,0 0 0,0 0 0,0 0 15,0 0-15,0 0 0,-21 0 16,21 0-16,-21 0 0,0 0 0,0 0 15,-22 0-15,22 0 0,-21 0 0,-1 0 16,1 0-16,-21 0 16,-1 0-16,-21 0 0,22 0 0,-22 0 15,22 0-15,-22 0 0,0 0 16,-20 0-16,20 0 0,0 0 0,-21 0 16,22 0-16,-1 0 0,-21 0 0,0 0 15,1 0-15,20 0 0,-21 0 16,-21 22-1,0-1 1,0 0 0,-21 0-16,21 0 15,0 0-15,-21 22 0,0-22 0,-1 21 16,22 1-16,-21-22 0,21 21 16,-21 0-16,21 1 0,-21-1 0,21 0 15,0 22-15,0-22 0,0 1 16,0-1-16,0 0 0,0 22 0,0-22 15,0 22-15,0-22 0,0 21 0,0-20 16,0 20-16,0-20 0,0 20 16,0-21-16,0 1 0,0-1 0,0 0 15,-21 1-15,21-22 0,0 21 0,-21 1 16,21-22-16,0 0 0,0 21 16,-22-21-16,22 1 0,-21-1 0,0 0 15,21 0-15,-21 0 0,0 0 16,0-21-16,-1 22 0,-20-22 15,21 0-15,0 21 0,-22-21 0,22 0 16,-21 0-16,0 0 0,-1 0 0,-20 0 16,20 0-16,1 0 0,-21 0 15,-1 0-15,22 0 0,-22 0 0,1 0 16,-1 0-16,1 0 0,-1 0 0,1 0 16,-1 0-16,-20 0 0,-1 0 15,0-21-15,1 21 0,-22 0 0,0 0 16,0-22-16,0 22 0,0 0 0,1 0 15,-1 0-15,0 0 0,0 0 16,0 0-16,0 0 0,1 0 16,-1 0-16,0 0 0,21 0 0,-21 0 15,1 0-15,-22 0 0,21 0 16,0 0-16,0 0 0,0 0 0,0 0 16,22 0-16,-1 0 0,0 0 0,1 0 15,20 0-15,1 0 0,-1 0 16,1 0-16,-1-21 0,1 21 0,20 0 15,-20 0-15,21 0 0,-1 0 0,-20 0 16,20 0-16,-20 0 0,21-21 16,-1 21-16,-20 0 0,20 0 0,1 0 15,0 0-15,21 0 0,-22 0 0,22 0 16,-21 0-16,21 0 16,-1 0-16,1 0 15,21-21 16,0 0-31,21 0 16,1 21-16,-1-22 0,0 1 0,21 0 16</inkml:trace>
  <inkml:trace contextRef="#ctx0" brushRef="#br0" timeOffset="27352.22">12001 5927 0,'-42'-21'16,"63"21"15,22 0-31,-22 0 16,0 21-16,21-21 0,1 21 15,-1 0-15,0 0 0,1 0 0,20 1 16,-21-1-16,-20-21 0,20 21 16,0 0-16,-21 0 0,1 0 0,-1-21 15,0 22-15,-21-1 16,0-42 15</inkml:trace>
  <inkml:trace contextRef="#ctx0" brushRef="#br0" timeOffset="27573.1">12763 5503 0,'-21'170'16,"0"-128"-16,0 22 15,21-22-15,-21 0 16,0 1-16,-1-1 0,22 0 0,0-21 16,-21 1-16,21 20 0,0-21 0,0 0 15,0 0-15,0 1 16,0-1 0</inkml:trace>
  <inkml:trace contextRef="#ctx0" brushRef="#br0" timeOffset="28596.29">12277 6795 0,'0'0'0,"0"-106"32,0 85-17,0 42 1,0 21 0,0-21-16,0 22 0,0-1 15,0 0-15,-22 1 0,22-1 0,-21 0 16,21 1-16,-21 20 0,0-21 0,0 1 15,0-1-15,-1 0 0,1 1 16,0-1-16,0-21 0,21 0 0,-21 1 16,21-1-16,-21 0 0,21-42 47,0 0-47,0-1 0,0 1 0,0 0 15,0 0-15,0-21 0,21 20 16,-21 1-16,21-21 0,-21 21 0,0 0 15,0-1-15,0 1 0,21 0 0,-21 0 16,21 21 0,-21 21-1,0 0-15,0 0 0,21 1 16,1-1-16,-22 21 0,21-21 0,-21 0 16,21 1-16,-21-1 0,21 0 15,0 0-15,-21 0 0,21 0 16,1-21-16,-1 22 0,0-22 15,0 0-15,0 0 0,0 0 16,1-22-16,-1 22 16,-21-21-16,21 0 0,0 0 0,-21 0 15,21 0-15,-21-1 0,21 1 0,-21-21 16,0 21-16,0 0 0,0-1 16,0 1-16,0 0 0,0 0 0,0 0 15,0 42 1,0 0-1,0 0-15,0 22 0,0-22 16,0 0-16,0 0 0,0 0 0,0 0 0,0 1 16,0-1-16,0 0 15,0 0 1,0-42 15,0 0-31</inkml:trace>
  <inkml:trace contextRef="#ctx0" brushRef="#br0" timeOffset="28765.19">12488 6943 0,'-21'0'16,"42"0"-16,-42 21 47,42-21-32,0 0-15,-21 21 16,22-21-16</inkml:trace>
  <inkml:trace contextRef="#ctx0" brushRef="#br0" timeOffset="29221.03">12721 7006 0,'0'0'0,"0"21"0,-21 1 0,21-1 15,-21 0-15,21 0 0,0 0 0,0 0 16,0 1-16,0-1 0,0 0 16,0 0-16,0 0 0,0 0 0,0 1 15,0-1-15,0 0 0,0 0 0,0 0 16,-21-21 15,21-21-15,0 0-16,0 0 15,0 0-15,0-1 0,0 1 16,0-21-16,0 21 0,0-22 0,21 22 16,0 0-16,0-21 0,21 21 15,-20-1-15,20 1 0,-21 0 0,21 0 16,1 0-16,-22 21 0,21 0 0,1 0 16,-1 0-16,-21 21 0,0-21 15,22 21-15,-43 21 0,21-20 0,-21-1 16,21 21-16,-21 0 0,0-20 15,0 20-15,0-21 0,-21 21 0,0-20 16,21-1-16,-22 0 0,1 0 0,0 0 16,21 0-16,0-42 47,21 0-47,0 21 15,1-42-15,-22 21 0</inkml:trace>
  <inkml:trace contextRef="#ctx0" brushRef="#br0" timeOffset="29796.7">13483 6837 0,'0'0'0,"0"21"0,0 21 16,0 1-16,0-22 0,0 21 15,0 1-15,-21-1 0,0 0 0,21-21 16,-21 22-16,-1-22 0,22 21 16,-21-21-16,21 1 0,0-1 0,0 0 15,21-42 17,1 0-32,-1-1 15,-21 1-15,21-21 0,-21 21 16,0 0-16,21-1 0,0-20 15,-21 21-15,21 0 0,-21 0 0,22-1 16,-1 1-16,0 0 0,0 21 16,0 0-16,0 0 15,1 0-15,-1 0 0,0 0 0,0 21 16,-21 0-16,0 1 16,0-1-1,-21 0-15,0-21 0,0 0 16,-22 0-16,22 21 0,0-21 15,0 0-15,-22 0 0,22 0 0,0 0 16,0 0-16,0 0 16,21 21-1,0 0 1,21 1-16,0-1 16,0 0-16,0 0 15,-21 0-15,22-21 0,-1 21 0,-21 1 16,21-22-16,0 0 0,0 0 15,0 0 1,1 0-16,-1 0 0,0-22 16,0 22-16,-21-21 15</inkml:trace>
  <inkml:trace contextRef="#ctx0" brushRef="#br0" timeOffset="30140.92">13822 7091 0,'21'0'16,"0"0"-16,0 0 15,0 0-15,-21-21 0,22 21 0,-1 0 16,0-21-16,0 21 0,0 0 16,0-22-16,1 1 0,-1 21 15,-21-21-15,21 21 0,-21-21 16,-21 21-1,0 0-15,-1 0 0,1 0 16,0 0-16,0 21 0,-21-21 16,20 21-16,1 0 0,21 1 15,-21-1-15,21 0 0,-21 0 0,21 0 16,0 0-16,0 1 0,0-1 0,0 0 16,0 0-16,0 0 0,0 0 15,21 1-15,0-22 0,0 0 16,1 0-16,-1 0 0,0 0 15,0 0-15,0 0 0,0 0 16,1-22-16</inkml:trace>
  <inkml:trace contextRef="#ctx0" brushRef="#br0" timeOffset="30619.9">14499 6964 0,'0'0'0,"0"-21"0,-21 21 15,0-21 1,0 21-16,-1 0 0,1 0 0,0 0 16,0 0-16,0 0 0,0 21 0,-1-21 15,1 21-15,0 0 0,0 0 16,0 0-16,21 22 0,0-22 0,-21 0 16,21 0-16,0 22 0,0-22 0,0 0 15,0 0-15,0 0 16,0 0-16,0 1 0,21-22 15,0 0-15,0 0 0,0 0 16,22 0-16,-22 0 0,0-22 16,0 22-16,0-21 0,0 0 0,22 0 15,-22-21-15,0 20 0,0-20 16,0 21-16,1-21 0,-1-1 0,0 1 16,0 0-16,-21-1 0,0 1 0,21 0 15,-21-1-15,0 1 0,0 0 16,0 20-16,0-20 0,0 21 15,-21 21-15,21 21 16,-21 0-16,21 0 16,-21 22-16,21-1 0,-21 0 0,21 1 15,-22-1-15,22 0 0,0 1 0,0-1 16,0 0-16,0-20 0,0 20 16,0-21-16,0 21 0,0-20 0,22-1 15,-1 0-15,0 0 0,21-21 16,-21 0-16,1 0 0,20 0 0,-21 0 15</inkml:trace>
  <inkml:trace contextRef="#ctx0" brushRef="#br0" timeOffset="31363.64">14817 6710 0,'0'0'15,"0"21"-15,0 0 0,0 0 0,0 1 0,0 20 16,0 0-16,-22-21 16,22 22-16,-21-1 0,21-21 0,0 22 15,-21-1-15,21 0 0,0-21 0,0 22 16,0-22-16,0 21 0,0-21 16,0 1-16,0-1 0,0 0 15,0-42 16,0 0-31,0-1 16,0 1-16,0 0 16,0 0-16,0 0 0,0 0 0,0-22 0,0 22 15,0 0-15,0 0 0,21-22 0,0 22 16,1 0-16,-1 0 16,0 0-16,0 0 0,21 21 0,-20-22 15,20 22-15,-21 0 0,21 0 0,1 0 16,-22 0-16,21 22 0,-21-1 15,1 0-15,-1 0 0,0 21 0,-21-20 16,0-1-16,0 21 0,0-21 0,0 22 16,0-22-16,-21 0 0,0 0 15,-1 0-15,1 0 0,0 1 0,0-1 16,0-21-16,21-21 47,21 21-47</inkml:trace>
  <inkml:trace contextRef="#ctx0" brushRef="#br0" timeOffset="31832.38">15642 6985 0,'0'-21'0,"0"42"0,0-63 0,0 21 0,-21-1 16,0 1-16,0 0 15,-1 21-15,1 0 0,0 0 0,0 0 16,0 0-16,0 0 0,-22 21 16,22 0-16,0 1 0,21-1 15,-21 0-15,0 0 0,-1 21 0,1-20 16,21 20-16,0-21 0,0 0 16,0 22-16,0-22 0,0 0 0,0 0 15,0 0-15,0 0 0,21-21 16,1 0-16,-1 0 15,0 0-15,0 0 0,0 0 0,0-21 16,1 0-16,-1 21 0,0-21 0,0 0 16,0 0-16,0-1 15,1-20-15,-1 21 0,0 0 0,-21 0 16,0-22-16,21 22 0,-21 0 0,0 0 16,0 0-1,0 42 1,0 0-16,0 0 0,0 0 0,-21 0 15,21 1-15,-21-1 0,21 0 16,0 21-16,0-21 0,0 1 0,0-1 16,0 0-16,0 0 0,0 0 15,21-21 1,0 0-16,0 0 0,0-21 16,1 0-16</inkml:trace>
  <inkml:trace contextRef="#ctx0" brushRef="#br0" timeOffset="32181.18">16023 6922 0,'0'0'0,"0"-22"15,-21 22 1,0 0-16,0 0 0,-1 0 16,1 22-16,0-22 0,0 21 15,0-21-15,21 21 0,0 0 16,0 0-16,0 0 15,21-21 1,0 22-16,0-22 0,0 21 16,1-21-16,-1 21 0,0-21 0,0 0 15,0 21-15,0 0 16,-21 0-16,0 1 16,-21-22-16,0 0 15,0 21-15,0-21 0,-22 0 16,22 0-16,-21 0 0,0 0 0,20 0 15,1 0-15,0 0 0,0 0 0,0 0 16,42 0 0,0 0-1,-21-21-15,42-1 0,-20 1 16</inkml:trace>
  <inkml:trace contextRef="#ctx0" brushRef="#br0" timeOffset="32639.81">16298 6625 0,'0'0'0,"0"-21"0,-21 21 31,21 21-15,-21 0-16,21 22 0,0-22 0,0 21 15,0-21-15,0 22 0,0-1 16,0 0-16,0-20 0,0 20 15,0-21-15,0 21 0,0-20 0,-21 20 16,21-21-16,0 0 0,0 0 0,-21 1 16,21-1-16,-22-21 15,1 0 1,21-21 0,0-1-1,0 1-15,0 0 0,21 0 16,1 0-16,-1 0 0,0-1 0,0-20 15,0 21-15,22 21 0,-22-21 16,21 0-16,-21-1 0,22 22 16,-1 0-16,-21 0 0,21 0 0,-20 0 15,-1 22-15,0-22 0,0 21 16,0 0-16,-21 21 0,21-21 0,-21 1 16,0-1-16,0 21 0,0-21 0,0 0 15,-21 1-15,0 20 0,0-21 16,0-21-16,0 21 0,-1 0 0,1 1 15,0-22-15,0 0 0,-21 0 0,20 0 16,1 0-16</inkml:trace>
  <inkml:trace contextRef="#ctx0" brushRef="#br0" timeOffset="33172.85">14986 7705 0,'0'-21'15,"0"-1"-15,0 1 16,0 0-1,0 0-15,0 0 16,-21 21-16,0 0 16,-1 0-16,1 0 0,0 0 15,0 0-15,0 0 0,0 21 16,-1 0-16,1 0 16,21 0-16,0 1 0,0-1 15,21 0-15,1-21 16,-1 21-16,0-21 0,0 21 0,21-21 15,-20 21-15,-1-21 16,21 22-16,-21-1 0,0-21 0,1 21 16,-1-21-16,-21 21 0,0 0 15,-21-21 1,-1 0-16,1 0 0,-21 0 0,0 0 16,20 0-16,-20 0 0,0 0 0,21 0 15,-22 0-15,22 0 0,0 0 16,0 0-16,0 0 0,-1-21 0,22 0 15,0 0 1,22 21 0,-1 0-16,0-21 0,0 21 0,0 0 15,0-22-15</inkml:trace>
  <inkml:trace contextRef="#ctx0" brushRef="#br0" timeOffset="33808.49">15240 7789 0,'42'0'32,"-21"0"-32,1 0 15,-1 0-15,0 0 0,0 0 16,0 0-16,0-21 0,1 21 16,-1 0-16,0-21 0,-21 0 15,21 21-15,0-21 0,-21 0 16,-21 21-1,-21 0-15,21 0 16,-1 0-16,1 0 0,0 0 0,-21 0 16,21 21-16,-1 0 0,-20 0 15,21-21-15,0 21 0,21 0 0,-21 1 16,21-1-16,0 0 0,0 0 0,0 0 16,0 0-16,0 1 15,0-1-15,21-21 0,0 21 0,0-21 16,0 0-16,0 0 0,1 0 0,-1 0 15,21 0-15,-21 0 0,22 0 16,-1-21-16,-21 0 0,21 21 0,1-22 16,-22 1-16,21 0 0,-21 21 15,22-21-15,-22-21 0,21 20 0,-21 1 16,1 0-16,-1-21 0,0 21 16,0-22-16,0 22 0,0-21 15,-21 21-15,22-1 0,-22 1 0,0 0 0,0 0 16,0 42 15,-22 0-31,22 0 0,0 1 16,0-1-16,-21 0 15,21 21-15,-21-21 0,21 1 0,0 20 0,0-21 16,0 0-16,0 0 0,-21 1 0,21-1 16,0 0-16,0 0 15,0 0-15,0 0 0,0 1 16,21-22-16,0 0 15,0 0-15,1 0 16,-1 0-16,0 0 0,0 0 0,0-22 16,0 22-16,-21-21 0,22 0 0,-1 21 15,-21-21-15,21 0 0,-21 0 16</inkml:trace>
  <inkml:trace contextRef="#ctx0" brushRef="#br0" timeOffset="33972.4">15811 7662 0,'0'0'0,"22"0"31,-1 0-31,0 0 0,0 0 16,0-21-16,0 21 0,1-21 0,20 21 16,-21-21-16,21 0 0,1 0 0,-1-1 15,0 1-15</inkml:trace>
  <inkml:trace contextRef="#ctx0" brushRef="#br0" timeOffset="34512.08">16658 6202 0,'-21'0'0,"0"0"16,0 0-16,-1 0 15,1 0-15,0 21 0,0 0 16,0-21-16,21 21 0,-21 1 0,-1 20 16,22-21-16,-21 0 0,21 22 15,0-22-15,0 0 0,0 0 0,0 0 16,0 0-16,0 1 0,21-1 0,1-21 16,-1 21-16,0-21 15,0 0-15,21 0 0,-20 0 0,-1 0 16,0 0-16,21-21 0,-21 21 15,1-21-15,-1-1 0,0 1 16,0 0-16</inkml:trace>
  <inkml:trace contextRef="#ctx0" brushRef="#br0" timeOffset="35008.32">16743 6033 0,'0'0'0,"-21"0"0,-1 0 0,1 0 16,0 0-16,-21 0 0,21 0 0,-22 0 16,22 21-16,-21-21 0,-1 21 0,22 0 15,-21-21-15,0 21 16,20 0-16,1 22 0,-21-22 0,21 0 0,0 21 16,21 1-16,0-22 0,-22 21 15,22 1-15,0-1 0,0 0 16,0 1-16,0-1 0,0-21 0,22 21 15,-22-20-15,21 20 0,0-21 0,21 0 16,-21 0-16,22 1 0,-1-22 16,0 21-16,1-21 0,-1 0 0,0 0 15,22 0-15,-22 0 0,1 0 0,20 0 16,-21-21-16,1-1 0,20 1 16,-20 21-16,-1-42 0,0 21 15,1 0-15,-1-1 0,-21-20 0,0 0 16,0-1-16,1 1 0,-22 0 15,0-1-15,0 1 0,0 0 0,-22-1 16,1 1-16,-21 0 0,21 21 16,-22-22-16,1 22 0,0 0 0,-1 0 15,1 0-15,0-1 0,-1 22 0,1 0 16,-21 0-16,20 0 0,1 0 16,0 0-16,-1 0 0,22 0 0,-21 0 15,21 22-15,-1-22 0,1 21 16,0 0-16,0-21 0,21 21 0,0 0 15,0 0-15</inkml:trace>
  <inkml:trace contextRef="#ctx0" brushRef="#br1" timeOffset="53849.81">19029 614 0,'0'0'0,"0"-21"15,-21 21-15,21-21 0,0-1 16,-22 22-1,22 22 17,0-1-32,0 0 0,0 0 15,0 0-15,0 22 0,0-22 0,0 21 16,0 0-16,0 1 0,0-1 16,0 0-16,0 1 0,0-1 15,0 0-15,0-20 0,0 20 0,0-21 16,0 21-16,0-20 0,0-1 15,0 0-15,0 0 0,0 0 16,0 0 0,0-42 15,0 0-15,0 0-16,0 0 15,0 0-15,22 21 0</inkml:trace>
  <inkml:trace contextRef="#ctx0" brushRef="#br1" timeOffset="54260.14">19346 974 0,'0'21'16,"-21"0"0,21 0-16,0 0 15,21-21 17,0 0-17,1 0 1,-22-21-16,0 0 0,0 0 15,0 0-15,0 0 16,0-1-16,0 1 16,-22 21-1,22 21 1,-21 1-16,0-1 0,21 0 0,0 0 16,-21 0-16,21 0 15,-21 1-15,42-22 31,0 0-31,0-22 16</inkml:trace>
  <inkml:trace contextRef="#ctx0" brushRef="#br1" timeOffset="55481.19">20764 508 0,'0'0'15,"0"-21"-15,0 0 0,0 0 16,0-1-16,0 1 15,0 0-15,0 0 16,-21 21 0,21 21 15,0 0-31,0 0 0,0 22 0,0-22 16,-21 21-16,21 1 0,0-1 15,0 0-15,0 22 0,-21-22 0,21 22 16,-21-22-16,21 21 0,0-20 15,0-1-15,0 0 0,0 1 0,-21-1 16,21-21-16,0 0 0,0 1 16,0-1-16,0 0 0,0 0 15,0-42 17,0 0-32,0 0 15,0-1-15,0 1 0,0 0 0,0-21 16,0 21-16,0-22 0,0 1 15,21 0-15,-21 20 0,21-20 0,0 0 16,0 21-16,0-1 0,1-20 16,-1 21-16,0 0 0,0 21 0,0-21 15,0 21-15,1-22 0,-1 22 16,0 0-16,0 0 0,0 0 0,0 22 16,22-1-16,-43 21 15,21-21-15,0 22 0,-21-22 0,21 21 16,-21 0-16,0 1 0,0-1 15,0-21-15,0 22 0,0-22 0,0 0 16,-21 0-16,21 0 0,-21 0 16,21 1-16,0-1 15,0-42 17,0-1-32,0 1 0,21 0 15,0 0-15,-21 0 0,21 0 16</inkml:trace>
  <inkml:trace contextRef="#ctx0" brushRef="#br1" timeOffset="55875.96">21399 974 0,'0'42'31,"22"-42"-16,-1 0 1,0-21-16,0 0 0,0 21 16,0-21-16,1-1 0,-1 1 0,0 0 15,-21 0-15,0 0 16,21 0-16,-21-1 0,0 1 16,0 0-16,-21 0 15,0 21-15,0 0 0,-1 0 16,1 0-16,0 21 0,0 0 15,-21 0-15,20 22 0,1-22 0,0 21 16,21 1-16,-21-22 0,21 21 16,-21 0-16,21-20 0,0-1 0,0 21 15,0-21-15,0 0 0,21 1 16,0-22-16,0 21 0,0-21 0,1 0 16,20 0-16,-21 0 0,21 0 15,-20 0-15,20 0 0,0 0 16,-21-21-16,22-1 0,-1 1 0,-21 0 15,22 0-15</inkml:trace>
  <inkml:trace contextRef="#ctx0" brushRef="#br1" timeOffset="56148.82">22077 423 0,'0'0'0,"0"-21"0,0 0 15,0 42 16,-21 0-31,21 1 0,0 20 16,0-21-16,0 21 0,0 1 16,0-1-16,-22 0 0,22 22 15,0-22-15,-21 1 0,21 20 0,0-21 16,0 1-16,0-22 0,0 21 16,0-21-16,0 22 0,0-22 0,0 0 15,0 0-15,21 0 16,1-21-16,-1 0 15,0 0-15,0-21 0,-21 0 0,0 0 16,21 21-16,0-42 0</inkml:trace>
  <inkml:trace contextRef="#ctx0" brushRef="#br1" timeOffset="56336.71">22034 783 0,'0'-21'32,"22"21"-32,-1 0 15,0 0-15,0-21 16,0 21-16,0 0 0,1 0 0,-1 0 16,0-21-16,0 21 0,0 0 0</inkml:trace>
  <inkml:trace contextRef="#ctx0" brushRef="#br1" timeOffset="56808.44">22394 826 0,'0'0'0,"-21"0"0,21-22 15,0 1-15,0 0 0,0 0 16,0 0-16,0 0 0,21 21 16,0-22-1,1 22-15,-1 0 0,0 0 16,0 0-16,0 0 0,0 22 16,1-1-16,-1 0 0,0 21 0,0-21 15,0 22-15,0-22 0,1 21 16,-22 1-16,0-1 0,0-21 0,21 21 15,-21-20-15,0 20 0,0-21 16,0 0-16,-21 0 0,-1 1 0,22-1 16,-21-21-16,0 21 15,21-42 1,0 0-16,0-1 0,0 1 16,0 0-16,0-21 15,0 21-15,0-22 0,21 1 0,0 0 16,-21-1-16,22 1 0,-1 21 15,-21-22-15,21 22 0,0 0 0,0 0 16,0 0-16,1 0 0,-1-1 16,0 22-16,0 0 0,0 0 0,0 0 15,1 0-15</inkml:trace>
  <inkml:trace contextRef="#ctx0" brushRef="#br1" timeOffset="57260.45">23326 656 0,'0'0'0,"0"-21"16,0 0-16,0 0 16,-22 42 15,1 0-16,0 21-15,21-20 0,-21 20 0,0 0 16,0 1-16,21-1 0,0 0 0,-22 1 16,22-22-16,0 21 15,0-21-15,0 22 0,0-22 0,0 0 16,0 0-16,22 0 0,-1-21 16,0 0-16,0 0 0,0 0 0,0 0 15,1 0-15,20 0 0,-21-21 16,0 0-16,22 21 0,-22-42 0,0 20 15,0 1-15,0-21 0,0 21 16,1-22-16,-22 1 0,0 21 0,0-21 16,0-1-16,0 22 15,0 0-15,-22 0 0,1 0 0,0 21 16,0 0-16,0-22 0,0 22 0,-22 0 16,22 0-16,0 0 0,0 0 15,0 22-15,-1-22 0,1 21 0,0-21 16,21 21-16,-21-21 0,21 21 15</inkml:trace>
  <inkml:trace contextRef="#ctx0" brushRef="#br1" timeOffset="58060.99">24342 720 0,'0'-21'0,"0"-1"15,0 1-15,0 0 16,0 0-16,-22 21 16,1-21-16,0 21 15,0 0-15,0 0 0,0 0 16,-1 0-16,1 0 15,0 21-15,0 0 0,0 0 16,-22 0-16,22 1 0,0-1 0,0 0 16,0 21-16,0-21 0,21 1 15,0-1-15,-22 0 0,22 0 0,0 0 16,0 0-16,0 1 0,22-22 16,-1 21-16,0-21 0,0 0 15,0 0-15,0 0 0,22 0 16,-22 0-16,0-21 0,21-1 0,-20 22 15,-1-21-15,0 0 0,0 0 16,0 0-16,-21 0 0,21-1 0,-21 1 16,22 0-16,-22 0 0,0 0 15,0 0-15,0 42 47,0 0-31,0 0-16,0 21 0,0 1 0,0-22 15,0 42-15,0-20 0,0-1 16,-22 22-16,22-22 0,-21 21 0,21-20 16,-21 20-16,21 1 0,0-1 0,0 1 15,0 20-15,0-20 0,0 21 16,0-22-16,0 1 0,0 20 0,0-20 16,0-1-16,0 1 0,0-1 15,0 1-15,0-22 0,0 22 16,-21-22-16,21 0 0,0 1 0,-21-22 15,21 0-15,-21 0 0,21 0 16,-22-21-16,1 21 0,0-21 16,0 0-16,0 0 0,0-21 15,-1 0-15,1 0 0,0 0 16,0-22-16,-21 22 0,-1-21 0,22-22 16,-21 22-16,-1-21 0,1 20 15,21-20-15,0-1 0,0 22 0,-1-22 16,22 1-16,0-1 0,0 1 0,0 21 15,0-22-15,22 22 0,-1-1 16,0-20-16,0 21 0,21-1 16,-20 1-16,20 0 0,0-1 15,1 1-15,-1 0 0,0 20 0,1-20 16,20 21-16</inkml:trace>
  <inkml:trace contextRef="#ctx0" brushRef="#br1" timeOffset="58912.53">24574 931 0,'0'0'0,"-21"0"0,21-21 32,21 0-17,1 21-15,-1-21 16,0 0-16,21 0 0,-21 21 0,1-22 15,-1 1-15,0 0 0,0 0 0,0 0 16,-21 0-16,0-1 16,-21 22-16,0 0 15,0 0-15,0 0 0,-1 0 16,-20 0-16,21 22 0,0 20 0,0-21 16,-1 0-16,1 22 0,0-22 15,21 21-15,0 0 0,0-20 16,0-1-16,0 21 0,0-21 15,0 0-15,21 1 0,0-22 0,22 21 16,-22-21-16,21 0 0,1 0 16,-1 0-16,0 0 0,22 0 0,-22 0 15,0 0-15,1-21 0,-1-1 16,22 22-16,-43-42 0,21 21 0,0 0 16,-20-22-16,-1 1 0,0 21 15,0-21-15,0-1 0,-21 22 0,0-21 16,0 21-16,0-1 0,0 1 15,0 0-15,0 42 32,-21 0-32,21 1 15,-21-1-15,21 21 0,0-21 0,-21 22 16,21-1-16,-21-21 0,21 21 16,0-20-16,0 20 0,0-21 0,0 21 15,0-20-15,0-1 0,0 0 16,0 0-16,0 0 0,0-42 47,0 0-47,0 0 15,0 0-15,0-22 0,0 1 0,0 21 16,0-22-16,0 1 16,21 0-16,0 21 0,-21-22 0,21 22 15,0 0-15,0 0 0,1 0 16,-1-1-16,21 1 0,-21 21 0,22 0 15,20 0-15,-21 0 0,1 0 0,-1 0 16,22 0-16,-43 21 0,21 22 16,-21-22-16,0 0 0,1 21 0,-22-20 15,0 20-15,0 0 0,0-21 16,-22 22-16,1-22 0,0 0 0,0 0 16,0 0-16,0 1 0,-1-1 15,1 0 1,0-21-16,21-21 31,0 0-15,21-1-16,0 22 0,1-21 0</inkml:trace>
  <inkml:trace contextRef="#ctx0" brushRef="#br1" timeOffset="59344.28">26310 614 0,'0'0'16,"0"-21"0,-21 21-1,0 21-15,0 0 16,-1 0-16,1 22 0,0-22 16,0 0-16,0 21 0,0-21 15,21 22-15,0-22 0,-22 21 0,22-21 16,0 1-16,0 20 0,0-21 15,0 0-15,0 0 0,22-21 0,-1 22 16,0-22-16,0 0 0,0 0 16,22 0-16,-22 0 0,0 0 15,21 0-15,-21 0 0,1-22 0,-1 1 16,0 0-16,0-21 0,0 21 0,0-22 16,-21 1-16,0 0 0,0 20 15,0-20-15,0 21 0,0-21 16,0 20-16,-21 1 0,0 0 15,0 21-15,0 0 0,-22 0 16,22 0-16,0 0 0,0 21 0,0 0 16,-22 1-16,22-1 0,0 0 15,21 0-15,-21 0 0,0 22 0,21-22 16,0 0-16,0 0 0,0 0 16,0 0-16,21-21 0,0 0 15,0 22-15,0-22 0</inkml:trace>
  <inkml:trace contextRef="#ctx0" brushRef="#br1" timeOffset="60192.8">26945 656 0,'0'-42'0,"0"84"0,21-84 16,-21 21-16,0 0 0,-21 21 31,0 21-31,0 0 15,21 0-15,-21 0 0,-1 0 16,1 22-16,21-22 0,0 21 0,-21-21 16,21 22-16,0-1 0,0-21 15,0 22-15,0-22 0,0 0 0,0 0 16,0 0-16,21 0 0,0 1 16,1-22-16,-1 0 0,21 0 0,-21 0 15,0 0-15,22 0 0,-1 0 16,-21 0-16,0-22 0,22 1 0,-22 0 15,0-21-15,21 21 0,-20-22 16,-1 1-16,0 0 0,0-1 0,0 1 16,-21 21-16,0-22 0,21 22 15,-21-21-15,0 21 0,0 0 16,-21 42 15,0-21-31,21 21 0,-21 0 16,0 21-16,21-20 0,-21-1 0,21 0 15,0 21-15,0-21 0,-22 22 16,22-22-16,0 21 0,0-21 0,0 1 16,0-1-16,0 0 0,22 0 15,-1 0-15,-21 0 0,21-21 0,0 0 16,0 22-16,0-22 0,1 0 16,20 0-16,-21 0 0,0 0 0,22-22 15,-22 1-15,21 0 16,-21 0-16,22 0 0,-22-22 0,21 1 15,0 0-15,-20-1 0,20 1 16,-21 0-16,21-1 0,-20 22 0,-22-21 16,21 21-16,-21 0 0,0-1 15,0 1-15,0 0 0,-21 21 16,-1 0 0,1 0-16,21 21 0,-21 0 0,0 1 15,0-22-15,21 21 0,0 0 16,0 0-16,-21 0 0,21 0 0,0 1 15,0-1-15,0 0 0,0 0 16,21 0-16,0 0 0,0 1 16,0-1-16,0 0 0,1 0 15,-1-21-15,0 21 0,0 0 0,0 1 16,0-22-16,1 21 0,-1 0 16,-21 0-1,0 0 1,-21-21-16,-1 0 15,1 21-15,0-21 0,0 0 16,0 0-16,0 0 16,-1 0-1,1 0 1,0 0-16</inkml:trace>
  <inkml:trace contextRef="#ctx0" brushRef="#br1" timeOffset="61176.1">19346 2477 0,'0'-22'15,"-21"22"-15,21-21 0,0 0 16,-21 21-16,21-21 0,-21 0 15,21 0-15,0-1 16,0 1 0,21 21-16,0 0 15,0 0-15,0 0 0,1 0 16,-1 0-16,0 21 0,0 1 16,0-1-16,-21 21 0,21 0 15,-21 1-15,22-1 0,-22 0 0,0 1 16,0-1-16,0 22 0,0-22 15,-22 0-15,1 1 0,-21-1 16,21-21-16,0 21 0,-1-20 0,-20 20 16,21-21-16,-21 0 0,20 0 0,1 1 15,0-22-15,-21 0 0,21 21 16,-1-21-16,1 0 0,0 0 0,0-21 16,21-1-16,-21 1 15,21 0-15,0 0 0,0 0 0,0 0 16,0-22-16,0 22 0,0-21 15,0 21-15,0-22 0,0 22 16,0 0-16,21 0 0,-21 0 0,21-1 16,0 22-16,0 0 15,1 22-15,-1-22 0,0 21 0,0 0 16,0 21-16,0-21 0,1 1 16,-1-1-16,0 21 0,21-21 0,-21 0 15,1 1-15,-1-1 0,0 0 16,0 0-16,0-21 0,0 21 0,1 0 15,-1 1-15,0-22 16,0 0 0,-21-22-1,0 1-15</inkml:trace>
  <inkml:trace contextRef="#ctx0" brushRef="#br1" timeOffset="61352">19939 2900 0,'0'0'0,"0"-21"47</inkml:trace>
  <inkml:trace contextRef="#ctx0" brushRef="#br1" timeOffset="69232.37">21251 2858 0,'0'-22'47,"0"1"-47,21 0 15,-21 0-15,22 0 0,-22 0 16,0-1-16,0 1 0,0 0 16,0 0-16,0 0 0,-22 0 15,1-1-15,0 1 0,0 0 0,0 0 16,0 21-16,-1 0 0,-20 0 16,21 0-16,0 0 0,-22 21 0,22 0 15,-21 0-15,0 22 16,20-22-16,-20 21 0,0-21 0,21 22 15,-1-1-15,1-21 0,0 22 16,21-22-16,0 21 0,0-21 0,0 0 16,0 1-16,0-1 0,21 0 15,0 0-15,1-21 0,20 0 16,0 0-16,-21 0 0,22 0 0,-22 0 16,0 0-16,21-21 0,-20 0 15,20 0-15,-21-1 0,0 1 0,0 0 16,1-21-16,-1-1 0,0 1 15,0 0-15,-21-1 0,0-20 0,21 21 16,-21-22-16,0 1 0,21 20 16,-21 1-16,0 0 0,0-1 15,0 1-15,0 21 0,0 0 16,0-1-16,-21 22 0,0 0 16,21 22-16,-21-1 15,21 21-15,0 0 0,-21 1 0,21 20 16,0-20-16,0 20 0,0 1 15,0-22-15,0 21 0,0-20 0,0-1 16,0 0-16,21-20 0,-21 20 0,21-21 16,0 0-16,0 0 0,1 1 15,-1-22-15,0 0 0,0 21 16,0-21-16,0 0 0,1 0 16,-1 0-16,0 0 0,0-21 0,0-1 15,0 22-15,1-21 0,-1 0 0,0 0 16</inkml:trace>
  <inkml:trace contextRef="#ctx0" brushRef="#br1" timeOffset="69820.03">21717 2604 0,'0'-22'0,"0"44"32,0-1-32,0 0 15,0 0-15,0 0 0,0 0 16,-21 1-16,21-1 0,0 0 0,0 0 15,0 0-15,0 0 0,0 1 16,0-1-16,0 0 0,21 0 16,0-21-16,0 0 0,0 0 15,1 0-15,-1 0 0,0 0 0,0 0 16,0 0-16,22 0 0,-22-21 0,0 0 16,0 0-16,0-1 0,0 1 15,1 0-15,-1-21 0,0 21 0,0-1 16,-21-20-16,0 21 0,0 0 15,21 0-15,-21-1 0,0 1 16,0 42 15,0 1-31,0-1 16,-21 21-16,21-21 0,0 22 0,-21-1 16,21 0-16,-21 1 0,21-1 0,-21 0 15,21 1-15,0-1 0,0 21 16,0-20-16,0 20 0,0 1 0,0-1 15,0-20-15,0 20 0,0 1 16,0-22-16,0 21 0,0-20 0,0-1 16,0 0-16,0 1 0,0-1 0,0 0 15,0 1-15,0-1 16,0 0-16,-22-20 0,1-1 0,0 0 16,0 0-16,0 0 0,-22-21 15,22 0-15,-21 0 0,0 0 0,-1 0 16,1 0-16,0-21 0,-1 0 0,1 0 15,0 0-15,-1-1 0,1-20 16,21 21-16,0-21 0,-1-1 0,1 22 16,21-21-16,0-1 0,0 1 15,0 0-15,21-1 0,1 1 0,20 0 16,0-1-16,1 1 0,-1-21 0</inkml:trace>
  <inkml:trace contextRef="#ctx0" brushRef="#br1" timeOffset="70348.75">22394 2561 0,'0'0'16,"21"-21"-16,-21 0 0,0 0 0,0 0 16,0 42 15,0 0-31,0 0 0,0 0 15,0 0-15,0 22 0,0-22 16,0 21-16,0-21 0,0 22 16,0-22-16,0 0 0,0 0 0,0 0 15,0 1-15,0-1 0,0-42 63,0-1-63,0 1 15,0-21-15,0 21 0,0 0 16,0-1-16,0-20 0,22 21 0,-1-21 16,0 20-16,0 1 0,0 0 15,0 0-15,22 0 0,-22 0 16,0-1-16,21 1 0,1 21 16,-22 0-16,21 0 0,-21 0 0,22 21 15,-22 1-15,0 20 0,21-21 16,-42 21-16,22 1 0,-22-1 0,0 0 15,0-20-15,0 20 0,0 0 16,0-21-16,0 1 0,-22-1 0,22 0 16,0 0-16,-21 0 0,0-21 0,21 21 15,-21-21-15,0 0 16,0 0-16,21-21 16,0 0-1,0 0-15,0 0 0</inkml:trace>
  <inkml:trace contextRef="#ctx0" brushRef="#br1" timeOffset="71024.37">23368 2667 0,'21'0'0,"-42"0"0,63-21 0,-21 21 0,-21-21 16,0 0-16,22 21 0,-22-22 15,0 1-15,0 0 0,0 0 0,0 0 16,0 0-16,0-22 0,-22 22 16,22 0-16,-21 0 0,0 21 0,0-21 15,0 21-15,0 0 16,-1 0-16,1 21 0,-21 0 0,21 0 16,0 0-16,-1 22 15,-20-1-15,21 0 0,0 1 0,0-1 16,-1 0-16,1-21 0,21 22 0,0-22 15,0 21-15,0-21 0,0 1 16,0-1-16,21 0 0,1-21 16,-1 0-16,0 0 0,0 0 15,21 0-15,-20 0 0,20 0 0,-21 0 16,21-21-16,-20 0 0,-1-1 16,21 1-16,-21 0 0,0 0 15,1 0-15,-1-22 0,0 22 0,-21-21 16,0 0-16,0 20 0,0 1 15,0-21-15,0 21 0,0 42 32,-21 0-32,0 0 0,21 0 15,-22 1-15,22 20 0,0-21 16,0 0-16,0 22 0,0-22 0,0 0 16,0 0-16,0 0 0,0 0 15,22 1-15,-1-22 0,0 21 0,21-21 16,-21 0-16,1 0 0,20 0 15,0 0-15,1 0 0,-1 0 0,21-21 16,-20-1-16,-1 1 0,22 0 16</inkml:trace>
  <inkml:trace contextRef="#ctx0" brushRef="#br1" timeOffset="72380.59">24215 2392 0,'0'-21'15,"0"42"-15,-22-42 16,1 21-1,21 21-15,-21 0 0,21 0 0,0 0 16,0 1-16,-21-1 0,21 21 16,0-21-16,0 0 0,0 22 0,0-22 15,0 0-15,0 21 0,0-20 16,0-1-16,0 0 0,0 0 16,0 0-1,-21-21 16,21-21-31,0 0 16,0 0-16,0 0 0,0-1 0,0 1 16,0-21-16,0 0 0,0 20 15,21-20-15,0 0 0,0-1 0,-21 1 16,21 21-16,1 0 0,-22 0 0,21-1 16,0 22-16,0 0 15,0 0-15,-21 22 16,0-1-16,21 21 0,-21-21 15,22 22-15,-22-1 0,0 0 0,21-21 16,-21 22-16,0-22 0,0 21 16,0-21-16,21 1 0,-21-1 0,21 0 15,-21 0-15,21-21 0,-21 21 16,21-21-16,1 0 16,-1 0-16,0-21 0,-21 0 15,21 21-15,0-21 0,-21-22 16,21 22-16,1 0 0,-1-21 0,0-1 15,0 22-15,0-21 16,0 0-16,22-1 0,-22 22 0,0 0 16,-21 0-16,21 0 0,-21-1 15,21 22-15,-21 22 16,0-1-16,0 0 16,0 0-16,0 21 0,0-20 15,0 20-15,0-21 0,0 21 0,0-20 16,0 20-16,0-21 0,0 21 15,0-20-15,0-1 0,0 0 0,22 0 16,-1-21-16,-21 21 0,42-21 16,-21 0-16,0 0 0,22 0 0,-22 0 15,21 0-15,1 0 0,-22 0 16,21-21-16,-21 0 0,22 0 16,-22 0-16,21-22 0,-21 22 0,0-21 15,1 21-15,-1-22 0,0 1 16,0 21-16,0-22 0,-21 22 0,0 0 15,21 21-15,-21-21 0,0 42 16,0 0 0,-21 22-16,0-22 15,21 0-15,0 21 0,-21-21 0,21 22 16,-21-22-16,21 0 0,0 21 16,0-20-16,0-1 0,0 0 0,0 0 15,21 0-15,0-21 0,0 21 16,0-21-16,22 0 0,-22 0 15,21 0-15,-21 0 0,22 0 0,-22 0 16,21 0-16,1-21 0,-1 0 16,-21 0-16,21 0 0,1 0 0,-22-22 15,21 1-15,-21 21 0,22-22 16,-22 1-16,0 0 0,0 21 0,0-22 16,1 22-16,-1 0 0,0 0 15,0 21 1,-21 21-1,0 0 1,0 0 0,0-42 46,0 0-46,0 0-16,0 0 15,0-1 1,-21 22 0,0 0-16,0 22 15,-1-1-15,1-21 0,0 21 16,0 21-16,0-21 0,0 1 16,-1 20-16,1-21 0,21 21 15,0-20-15,-21 20 0,21-21 0,0 21 16,0-20-16,0-1 0,0 0 15,21 0-15,0 0 0,22 0 0,-22-21 16,0 0-16,21 0 0,1 0 16,-1 0-16,0 0 0,-20 0 0,20 0 15,0 0-15,1-21 0,-22 0 16,21 0-16,0 0 0,-20 0 0,20-22 16,-21 22-16,0-21 0,0 21 0,1-22 15,-22 22-15,0 0 16,0-21-16,0 20 0,-22 1 0,1 0 15,0 0-15,0 0 0</inkml:trace>
  <inkml:trace contextRef="#ctx0" brushRef="#br1" timeOffset="72785.36">25675 1820 0,'-42'22'0,"84"-44"0,-105 65 0,41-22 16,-20 0-16,21 0 0,0 0 0,0 1 16,-1-1-16,22 0 0,0 0 0,0 0 15,0 0-15,43 1 16,-22-22-16,0 0 0,21 0 15,1 0-15,-22 0 0,21 0 16,1 0-16,-1 0 0,0 0 0,1-22 16,-1 1-16,-21 21 0,21-21 15,-42 0-15,0 0 0,0 0 16,0-1-16,0 1 0,0 0 16,0 0-16,-42 0 0,21 21 0,0 0 15,0 0-15,-22 0 0,22 0 16,0 21-16,0 0 0,-22 0 0,22-21 15,0 21-15,0 1 0,21-1 16,-21 0-16,21 0 0,-21 0 0,21 0 16,0 1-16</inkml:trace>
  <inkml:trace contextRef="#ctx0" brushRef="#br1" timeOffset="73848.57">19600 4170 0,'0'0'0,"0"21"0,-21-21 16,0 0-16,0 0 15,0 0-15,-1 0 0,1 0 16,0 0-16,0 0 0,21-21 16,0 0-1,0 0-15,0-1 16,21 22-16,0-21 15,22 21-15,-22-21 0,0 21 0,21-21 16,-21 21-16,22 0 0,-22 0 16,21 0-16,-21 0 0,22 0 0,-22 21 15,0 0-15,0 0 0,-21 22 0,0-22 16,0 21-16,0-21 0,0 22 16,-21-22-16,0 21 0,0-21 0,-22 1 15,1 20-15,0-21 0,-1 0 16,22 0-16,-21-21 0,0 22 0,20-22 15,1 0-15,0 0 0,0 0 16,0 0-16,21-22 31,0 1-31,0 0 16,21 0-16,0 21 0,0-21 16,0 21-16,1-21 0,-1 21 0,21 0 15,0 0-15,-20 0 0,20 0 16,0 0-16,-21 0 0,22 0 0,-22 0 15,21 21-15,-21 0 0,1 0 16,-22 0-16,0 0 0,0 22 16,0-22-16,0 0 0,0 0 15,-22 0-15,-20 1 0,21-1 0,-21 0 16,-1 0-16,22 0 0,-21 0 16,-1 1-16,1-22 0,0 0 15,21 0-15,-22 0 0,1 0 0,21 0 16,0 0-16,-22 0 0,22 0 0,0-22 15,0 22-15,0-21 0,-1 0 16,1 21-16,21-21 0,-21 21 16,21-21-16,0 0 31,21 21-31,0 0 0,1 0 16,-1 0-16,0-22 0,0 22 15,0 0-15,22 0 0</inkml:trace>
  <inkml:trace contextRef="#ctx0" brushRef="#br1" timeOffset="74172.38">20256 4487 0,'0'22'16,"22"-22"-1,-22-22 17,21 22-32,-21-21 15,0 0 1,-21 21 15,21 21-15,0 0-1,0 1-15,-22-22 32,1 0-17,21-22-15</inkml:trace>
  <inkml:trace contextRef="#ctx0" brushRef="#br1" timeOffset="83160.57">21378 4318 0</inkml:trace>
  <inkml:trace contextRef="#ctx0" brushRef="#br1" timeOffset="84812.14">21548 4276 0,'0'0'0,"-22"0"0,1-21 16,0 21-16,21-22 15,0 1 1,-21 0-1,21 0 1,-21 21 31,0 21-31,21 0-16,0 22 0,0-22 15,0 0-15,0 21 0,0 1 0,-22-22 16,22 21-16,0-21 0,-21 22 15,21-1-15,0-21 0,0 0 0,-21 22 16,21-22-16,0 0 0,0 0 0,0 0 16,0 0-16,0 1 15,0-44 17,0 1-32,0 0 15,0 0-15,0 0 0,21 0 0,-21-1 16,21 1-16,-21-21 0,22 21 15,-1-22-15,-21 22 0,21-21 0,0 0 16,-21 20-16,21 1 0,0-21 16,1 21-16,-1 0 0,0 21 15,0 0 1,0 0-16,0 21 0,1 0 16,-1 0-16,-21 0 0,21 22 15,0-22-15,-21 21 0,21-21 0,0 0 16,-21 22-16,22-22 0,-1 0 0,0 21 15,0-20-15,0-1 0,0 0 16,1-21-16,-1 21 0,0 0 0,0-21 16,0 0-16,0 0 0,1 0 15,-1 0-15,21 0 0,-21 0 0,0-21 16,1 21-16,-1-21 0,21 0 16,-21-22-16,0 22 0,1 0 0,-1-21 15,0-1-15,0 1 0,-21 0 16,0-1-16,21 1 0,-21 0 15,21 21-15,-21-1 0,0 1 0,0 0 16,0 0-16,0 42 16,0 0-16,0 0 15,0 1-15,0-1 0,-21 21 16,21 0-16,0-20 0,-21 20 0,21-21 16,0 21-16,0-20 0,0-1 15,21 21-15,0-21 0,1 0 0,-22 1 16,42-22-16,-21 21 0,0-21 15,0 0-15,22 0 0,-22 0 16,21 0-16,-21 0 0,22 0 0,-1 0 0,-21-21 16,22-1-16,-22 1 0,21 0 15,-21-21-15,22 21 0,-22-22 16,0 1-16,0 0 0,0-1 0,0 1 16,1 0-16,-22-1 0,0 1 15,0 21-15,0 0 0,0-1 0,-22 44 31,22-1-31,-21 0 16,0 21-16,0 1 0,21-22 16,0 21-16,-21-21 0,21 22 15,0-1-15,0-21 0,0 0 0,0 0 16,0 1-16,21-1 0,0 0 0,0 0 16,0-21-16,1 0 0,-1 21 15,0-21-15,0 0 0,21 0 16,-20 0-16,20 0 0,0 0 0,-21-21 15,22 0-15,-22 21 0,21-21 16,-21-22-16,1 22 0,-1-21 0,21 21 16,-21-43-16,0 22 0,1 0 15,-1-22-15,0 1 0,-21 20 0,21-20 16,0 20-16,-21 1 0,0 0 0,0-1 16,0 22-16,0 0 15,0 0-15,-21 21 16,0 21-1,0 0-15,0 0 0,21 22 0,-22-1 16,1 0-16,21 1 0,-21 20 16,21-20-16,0-1 0,0 0 0,0 1 15,0-1-15,0 0 0,0 1 16,0-22-16,21 21 0,0-21 0,1 0 16,-1 1-16,0-1 0,0-21 0,0 21 15,0-21-15,22 0 0,-1 0 16,-21 0-16,22 0 0,-1 0 0,0 0 15,1-21-15,-1 0 0,0-1 16,1 1-16,-1 0 0,-21-21 16,21-1-16,-20 1 0,-1 0 0,0-22 15,0 1-15,0 20 0,-21-20 16,0-1-16,0 22 0,0 0 0,0-1 16,0 22-16,0-21 0,0 21 15,0 0-15,-21 21 16,0 0-16,0 0 15,21 21-15,0 21 0,-21-21 0,21 22 16,-22-1-16,22 21 0,-21-20 16,21 20-16,0-20 0,0 20 0,0-21 15,0 22-15,0-22 0,0-21 16,21 22-16,1-22 0,-1 21 16,21-21-16,-21-21 0,0 22 0,22-1 15,-1-21-15,-21 0 0,22 0 16,20 0-16,-21 0 0,1 0 0,20-21 15,-20-1-15,20 1 0,-21 0 16,1 0-16,20-21 0,-20 20 0,-22 1 16,21-21-16,-21 21 0,0 0 0,-21-22 15,0 22-15,-21 21 16</inkml:trace>
  <inkml:trace contextRef="#ctx0" brushRef="#br1" timeOffset="85700.63">19029 6138 0,'0'-21'15,"0"0"1,0 0-16,0 0 16,0 42 15,0 0-31,21 0 0,-21 0 0,0 22 15,0-1-15,0 0 0,0 22 16,0-22-16,0 22 0,0-22 0,-21 22 16,0-22-16,-1 0 0,22 1 15,-21-1-15,21-21 0,-21 0 0,21 0 16,0 1-16,0-44 31,0 1-31,0 0 0,21 0 16,0-21-16,1 20 0,-1-20 0,0 21 15,21-21-15,-21 20 0,1 1 16,-1 0-16,21 0 0,-21 0 0,0 21 16,22 0-16,-22-21 0,21 21 15,-21-22-15,1 22 0,-1 0 0,21 0 16,-21 0-16,0-21 0,1 21 16,-22-21-16,21 21 0,0-21 0,0 0 15,-21 0-15,0-1 16,0 1-16,0 0 0,0 0 15,-21 0-15,21 0 16,-21-1-16,21 1 0,-21 21 16,21-21-16,-22 21 0,1 0 15,21 21-15,0 0 0,0 1 16,0-1-16,0 21 0,-21-21 16,21 22-16,0-1 0,-21 0 0,21 1 15,0 20-15,0-42 0,0 22 16,0-1-16,0 0 0,0-21 0,0 1 15,0-1-15,0 0 0,0 0 0,0 0 16,0 0-16,0-42 47,21 0-31,0 0-16</inkml:trace>
  <inkml:trace contextRef="#ctx0" brushRef="#br1" timeOffset="85889.52">19960 6456 0,'0'0'15,"21"0"-15,0 0 63</inkml:trace>
  <inkml:trace contextRef="#ctx0" brushRef="#br1" timeOffset="87360.38">21971 6308 0,'21'0'0,"-42"0"0,42-21 15,-21-1-15,0 1 0,0 0 16,0 0-16,0 0 15,0 0-15,-21-1 0,21 1 0,-21 0 16,21 0-16,-21 0 0,21-22 0,-22 22 16,1 0-16,0 0 0,0 0 15,0-22-15,0 22 0,-1 21 0,-20-21 16,21 21-16,-21 0 0,-1 0 16,1 21-16,0-21 0,-1 43 0,1-22 15,21 21-15,-22 0 0,1 1 16,21-1-16,0 22 0,0-22 15,21 21-15,0 1 0,0-22 0,0 22 16,0-22-16,0 0 0,21-20 16,0 20-16,0-21 0,0 0 0,0-21 15,22 0-15,-22 0 0,21 0 16,1 0-16,-1-21 0,0 0 0,1 0 16,-1 0-16,0-22 0,-21 22 0,22-21 15,-1-1-15,0 1 16,-20 0-16,20-1 0,-21 1 0,0 0 0,-21-22 15,21 22-15,-21 0 0,22-22 16,-22 22-16,0-22 0,0 22 16,0 21-16,0-22 0,0 22 0,-22 21 15,1 0-15,0 43 16,21-22-16,-21 21 0,21 0 16,-21 1-16,21-1 0,0 22 15,-21-22-15,21 21 0,-22-20 0,22-1 16,0 22-16,0-22 0,0 0 15,0 1-15,0-1 0,0 0 0,22-21 16,-1 1-16,0-1 0,0 0 16,0 0-16,0-21 0,1 0 0,20 0 15,-21 0-15,0-21 0,22 0 0,-22 0 16,21-1-16,-21-20 16,0 21-16,1 0 0,-1-22 0,-21 1 15,0 21-15,0-21 0,0 20 0,0-20 16,0 21-16,0 0 0,0 0 15,0 42 17,-21 0-32,21 21 0,-22-21 0,22 22 15,0-22-15,0 21 0,0 1 0,0-22 16,0 21-16,0-21 0,0 0 16,0 1-16,22-1 0,-1 0 0,0-21 15,0 0-15,0 0 0,22 0 16,-22 0-16,21 0 0,0-21 15,-20 21-15,20-21 0,0-1 0,1-20 16,-1 21-16,-21 0 0,21-22 16,-20 1-16,20 21 0,-21-21 0,0 20 15,-21 1-15,21-21 0,-21 21 0,0 0 16,-21 21 15,0 21-31,0 0 16,0 0-16,21 0 0,-21 0 0,21 1 15,-22-1-15,22 0 0,0 21 0,0-21 16,0 1-16,0-1 0,0 0 16,22 0-16,-1-21 0,0 21 15,0-21-15,0 0 0,0 0 16,1 0-16,20 0 0,-21 0 0,21 0 16,-20-21-16,20 0 0,-21 0 0,0 0 15,0-22-15,1 22 0,-1 0 16,0-21-16,0 20 0,-21-20 0,0 0 15,0 21-15,0-1 0,21-20 16,-21 21-16,0 0 0,-21 42 31,21 0-31,0 0 0,-21 0 16,0 22-16,0-1 0,-1 0 0,22 1 16,-21-1-16,0 22 15,21-1-15,-21 1 0,0 20 0,21-20 16,0-1-16,-21 22 0,-1 0 0,22-1 15,-21 1-15,21 0 0,0-22 16,0 22-16,-21-22 0,21 1 0,0-22 16,0 0-16,0 1 0,0-1 0,0-21 15,0 0-15,21-21 16,0-21 0,1 0-16,-1 0 0,-21 0 0,21-22 15,0 1-15,0-21 0,0 20 16,-21-20-16</inkml:trace>
  <inkml:trace contextRef="#ctx0" brushRef="#br1" timeOffset="87665.2">23262 6202 0,'0'0'0,"0"-42"0,0 20 0,0-20 16,0 21-16,0 0 0,0 0 0,0-1 15,0 1-15,21 21 0,0-21 0,1 21 16,20 0-16,-21 0 0,0 0 0,22 0 15,-1 0-15,0 0 16,1 21-16,-22 0 0,21 1 0,-21-1 16,-21 0-16,0 21 0,0-21 15,0 22-15,0-22 0,-42 0 0,21 21 16,-22-20-16,1-1 0,0 21 0,-1-21 16,-20 0-16,21-21 0,-1 22 15,22-1-15,-21-21 0,21 0 0,-1 0 16,22 21-16,0-42 31,22 0-31,-1-1 0,0 1 0,0 0 16,0 0-16,22 0 0</inkml:trace>
  <inkml:trace contextRef="#ctx0" brushRef="#br1" timeOffset="88067.97">23876 5694 0,'0'0'0,"21"-21"0,-21 0 15,0-1-15,0 44 16,-21-1 0,0 0-16,21 21 0,0 1 0,-21-1 15,21 0-15,-22 1 0,22-1 0,0 0 16,0 1-16,0-1 0,0 0 16,0 1-16,0-22 0,0 21 0,0-21 15,0 0-15,0 1 0,22-1 16,-1 0-16,0-21 0,0 0 15,0 0-15,0 0 0,1 0 0,-1 0 16,0-21-16,0 21 0,0-21 16,0-1-16,1 1 0,-1 0 0,-21 0 15,0 0-15,0-22 0,0 22 0,0 0 16,0 0-16,0 42 31,0 0-31,0 0 16,0 1-16,0-1 0,-21 0 0,21 0 15,0 0-15,0 0 0,0 1 16,0-1 0,21-21-1,0 0 1,-21-21-16,21 21 0</inkml:trace>
  <inkml:trace contextRef="#ctx0" brushRef="#br1" timeOffset="88244.87">24215 5842 0,'0'-21'0,"0"42"0,0-63 0,0 21 16,-22 21-1,22 21 1,-21-21-16,21 21 0,0 0 16,0 0-16,0 0 15,21 1 1,1-22-16,-1 0 15</inkml:trace>
  <inkml:trace contextRef="#ctx0" brushRef="#br1" timeOffset="89372.23">24723 5779 0,'0'0'0,"0"-22"0,0 1 0,0 0 15,-22 21-15,1-21 16,0 21-16,0 0 0,-21 21 15,20 0-15,1 0 0,0 1 16,0 20-16,21-21 0,-21 21 16,0 1-16,-1-1 0,22 0 0,0-20 15,0 20-15,0-21 0,0 21 0,0-20 16,0-1-16,0 0 0,0 0 16,22 0-16,-1 0 0,0 1 0,0-22 15,0 0-15,22 0 0,-1 0 0,-21 0 16,21 0-16,1 0 0,20 0 15,-20-22-15,-1 22 0,21-21 0,-20 0 16,-1 0-16,22 0 0,-22 0 16,-21-1-16,21-20 0,-20 21 15,-1-21-15,0-1 0,0 1 0,-21 21 16,0-22-16,0 1 0,0 21 16,0 0-16,-21 0 0,0 21 0,0 0 15,-1 0-15,-20 0 0,21 0 16,0 0-16,-22 21 0,22 0 0,-21 0 15,21 21-15,-22-20 0,22 20 0,0-21 16,0 21-16,0-20 0,21 20 16,0-21-16,0 0 0,0 0 0,0 1 15,21-1-15,0 0 0,0-21 16,22 0-16,-22 21 0,21-21 16,-21 0-16,22 0 0,-22 0 0,21 0 15,-21-21-15,0 21 0,1-21 16,-1 0-16,0-1 0,0 1 0,0 0 15,0-21-15,-21-1 0,0 22 0,0-21 16,0 0-16,22-1 0,-22 22 16,0-21-16,0 21 0,0 42 15,-22-21 1,22 42-16,0-21 0,0 0 0,-21 22 16,21-22-16,-21 21 0,21-21 0,0 22 15,0-22-15,0 0 0,0 0 16,0 22-16,21-43 0,-21 21 15,21 0-15,1-21 0,-1 0 0,0 0 16,0 0-16,0 0 0,0 0 16,1 0-16,-1 0 0,0 0 0,0-21 15,21 0-15,-20-1 0,-1 1 16,0-21-16,0 21 0,0-22 0,0 1 16,1-21-16,-22-1 0,21 1 0,0-1 15,0 22-15,-21-22 0,0 22 16,21 0-16,-21-1 0,0 22 0,0 0 15,0 0-15,-21 42 16,0 0 0,21 0-16,-21 22 0,0-1 0,-1 21 15,22-20-15,0 20 0,0-20 16,0 20-16,0-21 0,0 1 0,0-1 16,0 0-16,0 1 0,0-22 15,22 21-15,20-21 0,-21 1 0,0-1 16,0 0-16,22-21 0,-22 0 0,21 0 15,1 0-15,-22 0 0,21 0 16,0 0-16,1-21 0,-22 0 0,21-1 16,-21 1-16,22 0 0,-22 0 15,0-21-15,0 20 0,0-20 16,1 0-16,-22-1 0,0 22 0,0-21 16,0 21-16,0 0 15,-22 42-15,1-21 16,0 21-16,0 21 0,21-21 15,-21 22-15,0-22 0,21 21 0,-22-21 16,22 22-16,0-22 0,0 0 0,0 0 16,0 0-16,22 1 0,-1-1 15,0-21-15,0 0 0,0 21 0,0-21 16,1 0-16,-1 0 0,0 0 0,0 0 16,0-21-16,-21 0 15,21 21-15,1-22 0,-1 1 0,0-21 16,-21 21-16,21 0 0,-21-22 15,21 22-15</inkml:trace>
  <inkml:trace contextRef="#ctx0" brushRef="#br1" timeOffset="89569.11">25590 5546 0,'0'0'15,"-63"0"-15,42 0 0,0 0 0,-22 0 16,43 21 15,21-21-31,1 0 0,-1 0 16,21 0-16,-21 0 0,22 0 0,-1 0 15,0 0-15,1 0 0,-1 0 16,0 0-16,1-21 0,-1 0 0</inkml:trace>
  <inkml:trace contextRef="#ctx0" brushRef="#br1" timeOffset="90144.79">27051 5355 0,'0'0'16,"21"-21"-16,0 0 0,0 0 0,-21 0 0,22 21 16,-1-22-16,0 1 0,0 21 15,0 0-15,0 0 16,1 0-16,-22 21 0,21 1 15,0-1-15,-21 21 0,21-21 0,0 22 16,-21-22-16,0 21 0,21 0 16,1 1-16,-22-1 0,0 22 0,0-22 15,0 0-15,0 1 0,21-1 0,-21-21 16,0 21-16,0-20 0,0-1 16,0 0-16,0 0 0,0 0 15,21-42 1,-21 0-1,0 0-15,0-22 0,21 22 0,-21-21 16,21 0-16,-21-1 16,21-20-16,1 20 0,-22-20 0,21 21 15,0-1-15,-21-20 0,21 20 16,0 22-16,-21-21 0,21 21 0,-21 0 16,22-1-16,-22 1 0,21 21 15,0 0 1,-21 21-16,0 1 0,0-1 0,0 0 15,21 0-15,-21 0 0,21 0 16,-21 1-16,21-1 0</inkml:trace>
  <inkml:trace contextRef="#ctx0" brushRef="#br1" timeOffset="91716.89">28215 5736 0,'0'0'0,"21"0"0,0 0 0,1 0 16,-22-21-16,21 0 0,0 21 0,-21-21 15,0 0-15,0-22 0,0 22 16,0 0-16,0 0 0,0-22 0,0 22 16,0 0-16,0-21 0,0 21 0,0-1 15,-21 1-15,0 21 0,-1 0 16,1 0-16,0 0 0,0 0 0,0 21 16,-22 1-16,1-1 0,21 0 15,-21 21-15,-1 1 0,22-1 0,-21 0 16,21 1-16,-1-22 0,1 21 15,21 0-15,0-20 0,0 20 16,0-21-16,0 0 0,21 0 0,1-21 16,-1 22-16,21-22 0,-21 0 15,0 0-15,22 0 0,-22 0 0,0-22 16,21 1-16,-20 21 0,-1-21 16,0-21-16,0 21 0,0-1 0,0-20 15,1 0-15,-22-1 0,0 1 0,21 21 16,-21-21-16,21-1 0,-21 22 15,0 0-15,0 42 32,-21 21-32,0-20 15,-1 20-15,22-21 0,0 21 0,0 1 16,0-1-16,0-21 0,0 22 16,0-22-16,0 21 0,22-21 0,-1 0 15,0-21-15,0 22 0,0-22 16,0 0-16,22 0 0,-22 0 0,21 0 15,-21 0-15,1-22 0,20 1 16,-21 0-16,0 0 0,0-21 0,1 20 16,-1-20-16,0 0 0,0-22 15,0 22-15,0-22 0,-21 22 0,22-21 16,-1-1-16,-21 22 0,0-22 16,0 22-16,0 0 0,0-1 15,0 22-15,0 0 0,0 0 0,0 42 16,0 0-1,-21 21-15,21 1 0,-22-1 0,22 0 16,0 1-16,0-1 0,0 0 0,0 1 16,0-1-16,0 22 0,0-22 15,0 0-15,0 1 0,0-1 0,0-21 16,22 21-16,-1-20 0,21-1 16,-21 0-16,0-21 0,1 21 0,20-21 15,-21 0-15,21 0 0,-20 0 16,20 0-16,-21-21 0,0 0 0,22 0 15,-22-1-15,0-20 0,0 21 16,0-21-16,0-1 0,1 22 16,-22-21-16,0 21 0,0-22 0,0 22 15,0 0-15,0 42 32,0 0-32,-22-21 0,22 43 15,0-22-15,0 0 0,0 0 0,0 21 16,0-20-16,0-1 0,0 21 0,0-21 15,0 0-15,0 1 16,22-22-16,-22 21 0,21 0 0,0-21 16,0 0-16,0 0 0,0 0 15,1 0-15,20 0 0,-21 0 0,0-21 16,0 0-16,1-1 0,-1-20 16,0 21-16,0-21 0,0-1 0,0 22 15,-21-21-15,22-1 0,-1 22 0,-21 0 16,21 0-16,-21 0 0,0 0 15,0 42 17,0 0-32,-21-21 0,0 42 0,21-21 15,-22 1-15,22-1 0,0 21 16,0-21-16,0 0 0,0 22 16,0-22-16,0 0 0,0 0 0,0 0 15,22 1-15,-1-1 0,0 0 16,0-21-16,0 0 0,0 0 0,1 0 15,-1 0-15,21 0 0,-21 0 16,0-21-16,1 21 0,20-21 0,-21-1 16,0-20-16,0 21 0,1-21 15,-1 20-15,0-20 0,-21 0 0,0 21 16,21-22-16,-21 1 0,21 21 16,-21 0-16,0-1 0,0 1 0,-21 21 31,0 0-31,21 21 15,-21 1-15,0-1 0,21 21 0,-22-21 16,22 0-16,0 22 0,0-22 16,0 0-16,0 21 0,0-20 0,0-1 15,0 0-15,22 0 0,-1 0 16,0 0-16,0 1 0,21-22 0,-20 0 16,20 0-16,0 0 0,-21 0 0,22 0 15,-1 0-15,0-22 0,1 1 16,-1 0-16,0 0 0,1-21 15,-22-1-15,21 22 0,-21-21 16,22-1-16,-22 22 0,0-21 0,-21 0 16,0 20-16,0 1 0,0 0 15,-21 21-15,0 0 16,0 21-16,-1-21 16,22 43-16,0-22 0,0 0 0,0 21 15,0-21-15,0 22 0,0-22 16,0 21-16,0 1 0,22-22 0,-22 21 15,21-21-15,-21 0 0,0 1 16,0-1-16,0 0 0,0 0 0,-21-21 31,-1 0-15,1 0-16,0 0 0,0 0 16,0 0-16,0-21 0,-22 21 15,1 0-15</inkml:trace>
  <inkml:trace contextRef="#ctx0" brushRef="#br1" timeOffset="92396.5">24913 7091 0,'0'0'0,"21"-21"0,0 0 0,1-1 16,-22 1-16,0 0 0,21 0 16,-21 0-16,0 0 0,0-1 15,0 1-15,0 0 0,0 0 16,-21 21-16,-1 0 0,-20 0 16,21 21-16,0-21 0,-22 42 15,22-20-15,-21-1 0,0 21 0,-1 0 16,22 1-16,-21-1 0,21 0 15,-22 22-15,22-22 0,21 1 0,0-1 16,0-21-16,0 21 0,0-20 16,0-1-16,0 0 0,21-21 0,22 0 15,-22 0-15,0 0 0,21 0 0,1-21 16,-22 21-16,21-21 16,0-22-16,-20 22 0,20-21 0,0 21 15,-21-22-15,1 1 0,-1 0 0,0-1 16,0 22-16,0-21 0,-21 21 15,0-1-15,0 1 0,0 42 32,0 1-32,0 20 15,-21-21-15,21 21 0,-21-20 0,21 20 16,0 0-16,0-21 0,0 22 16,0-22-16,21 0 0,0 0 0,22 0 15,-22 1-15,0-22 0,21 0 16,-21 0-16,22 0 0,-22 0 15,0 0-15,0 0 0,0-22 0,1 1 16,-1 21-16,0-21 0</inkml:trace>
  <inkml:trace contextRef="#ctx0" brushRef="#br1" timeOffset="92739.31">25442 7176 0,'0'0'0,"0"-22"0,0 1 16,0 0-16,0 0 0,0-21 16,0 20-16,0 1 0,21 21 15,1-21-15,-1 21 16,0 0-1,0 0-15,0 21 0,0-21 16,1 21-16,-1 1 0,0-1 16,0 21-16,-21-21 0,21 22 0,-21-1 15,0-21-15,0 21 0,0 1 0,0-22 16,0 0-16,0 21 0,0-20 16,0-1-16,-21-21 0,0 21 0,0-21 31,21-21-31,0 0 0,-21-1 15,21 1-15,0 0 0,0-21 0,0 21 16,0-22-16,0 22 0,0-21 16,21-1-16,0 22 0,-21 0 15,21 0-15,0 0 0,0 0 0,1-1 16,-1 22-16,0 0 0,0 0 16,21 0-16,-20 0 0,-1 0 0,0 0 15,0 0-15,0 0 0,0 0 16,1 0-16,-22 22 0</inkml:trace>
  <inkml:trace contextRef="#ctx0" brushRef="#br1" timeOffset="93041.14">26014 7260 0,'0'21'0,"0"-42"0,0 64 15,21-43 1,0 0-16,0 0 0,0 0 16,22 0-16,-22-22 15,0 1-15,0 0 0,0 0 16,22 0-16,-22 0 0,0-1 0,-21 1 15,21 0-15,-21 0 0,0 0 0,0 0 16,0-1-16,-21 22 16,0 0-16,0 0 15,-22 22-15,22-22 0,0 21 0,0 0 16,0 0-16,0 21 0,21-20 16,0 20-16,0-21 0,0 0 0,0 22 15,0-22-15,0 0 0,21 0 16,-21 0-16,21 0 0,0 1 0,0-22 15,0 0-15,22 21 0,-22-21 16,21 0-16,-21 0 0,22 0 16,-1-21-16,0 21 0,1-22 0,-1 1 15</inkml:trace>
  <inkml:trace contextRef="#ctx0" brushRef="#br1" timeOffset="93493.87">27220 6985 0,'0'0'0,"0"-21"0,0 0 15,-21 42 17,21 0-32,-21 0 15,21 0-15,-21 22 0,21-22 16,-21 21-16,21-21 0,0 22 0,0-22 16,-22 21-16,22-21 0,-21 1 15,21-1-15,0 0 0,0 0 0,0 0 16,-21-21-1,21-21 1,0 0 0,0 0-16,0-22 0,0 22 15,21-21-15,0 21 0,1-22 0,-1 1 16,0 21-16,0-21 0,0 20 16,22-20-16,-22 21 0,21 0 0,-21 0 15,0 21-15,22 0 0,-22 0 16,0 0-16,0 0 0,0 0 15,-21 21-15,22 0 0,-22 0 0,21 0 16,-21 22-16,0-22 0,0 21 0,0-21 16,0 22-16,0-1 0,0-21 15,0 0-15,-21 22 0,21-22 0,-22 0 16,22 0-16,-21 0 0,64-42 31,-1 0-15,-21 0-1</inkml:trace>
  <inkml:trace contextRef="#ctx0" brushRef="#br1" timeOffset="93857.67">28003 7006 0,'0'0'0,"0"-21"0,0 0 16,-21 21-16,0 0 15,0 0-15,0 0 0,0 21 16,-1 0-16,1-21 0,0 43 15,0-22-15,0 0 0,0 21 0,-1 1 16,1-22-16,0 21 0,21-21 0,-21 22 16,21-22-16,0 21 0,0-21 15,21 0-15,0 1 0,0-22 16,1 0-16,20 0 0,-21 0 16,21 0-16,-20 0 0,20 0 15,-21-22-15,21 1 0,-20 0 0,20 0 16,-21 0-16,0 0 0,-21-22 15,0 22-15,0-21 0,0 21 0,0-22 16,0 1-16,0 21 0,0 0 0,-21-1 16,0 1-16,0 0 0,0 0 15,-1 21-15,1 0 0,0 0 0,0 0 16,0 0-16,0 0 0,-1 0 16,1 21-16,42-21 31</inkml:trace>
  <inkml:trace contextRef="#ctx0" brushRef="#br1" timeOffset="94116.52">28511 6731 0,'0'0'16,"22"-21"-16,-22 0 0,0 42 31,-22 0-31,22 0 0,-21 0 15,0 22-15,21-1 0,-21-21 0,0 22 16,0-1-16,21 0 0,-22-21 16,1 22-16,21-1 0,0 0 0,-21 1 15,21-22-15,0 0 0,0 21 16,0-20-16,21-1 0,0-21 16,1 0-16,-1 0 15,0 0-15,0 0 0,0-21 0,0-1 16,1 1-16,-1 0 0,-21 0 0</inkml:trace>
  <inkml:trace contextRef="#ctx0" brushRef="#br1" timeOffset="94308.41">28384 6922 0,'-42'0'31,"63"0"0,0 0-31,1 0 0,-1 0 0,0 0 16,0 0-16,0 0 0,0 0 16,1 0-16,-1 0 0,0 0 0,0 0 15,21-22-15,-20 22 0,-1-21 16</inkml:trace>
  <inkml:trace contextRef="#ctx0" brushRef="#br1" timeOffset="94868.09">30078 7112 0,'0'0'0,"-21"0"0,-1-21 0,1 0 15,21 0-15,0-1 0,0 1 16,-21 0-16,21 0 15,0 0-15,0 0 0,-21-1 16,21 1-16,0-21 0,-21 21 16,0 0-16,21-1 0,-22 22 0,1-21 15,0 21-15,0 0 0,0 0 16,-22 21-16,22 1 0,-21-1 0,21 21 16,-22-21-16,22 22 0,-21-1 0,21-21 15,0 21-15,-1 1 0,1-1 16,21-21-16,0 22 0,0-22 0,0 21 15,0-21-15,21 0 0,1-21 16,20 22-16,-21-22 0,21 0 0,-20 0 16,20 0-16,0 0 0,-21-22 15,22 1-15,-1 0 0,-21 0 16,0 0-16,1-22 0,-1 22 0,0-21 16,0 0-16,0 20 0,-21-20 15,0 0-15,0 21 0,21-22 0,-21 22 16,0 0-16,-21 42 31,0 0-31,21 0 0,0 22 16,-21-22-16,21 0 0,-21 21 0,21-20 15,0 20-15,0-21 0,0 0 0,0 22 16,21-22-16,0 0 0,0 0 16,0 0-16,1-21 0,20 0 0,-21 0 15,21 0-15,-20 0 16,20 0-16,-21-21 0,21 21 0,-20-42 15</inkml:trace>
  <inkml:trace contextRef="#ctx0" brushRef="#br1" timeOffset="95109.95">30543 6731 0,'0'0'0,"0"-42"0,22-22 16,-22 22-16,0 21 0,0-22 16,0 22-16,0 42 15,-22 1-15,22-1 16,0 21-16,-21 0 0,21 1 15,-21-1-15,21 0 0,-21 1 0,21-1 16,0 0-16,0 1 16,0-1-16,0 0 0,0-20 0,0 20 15,0 0-15,0-21 0,0 1 16,0-1-16,0 0 0,21-21 0,0 0 16,0 0-16,1 0 15,-1-21-15,0-22 16,0 22-16</inkml:trace>
  <inkml:trace contextRef="#ctx0" brushRef="#br1" timeOffset="95352.84">30861 6625 0,'21'-63'0,"-42"126"0,63-169 0,-42 64 0,21 21 0,-21 0 16,0 0-16,0-1 16,0 44-16,0-1 15,0 0-15,-21 21 0,0 1 16,21-1-16,-21 0 0,21 1 0,-21-1 15,0 21-15,21-20 0,0-1 16,0 0-16,-22 1 0,22-22 0,0 21 16,0-21-16,-21 22 0,21-22 0,0 0 15,0 0-15,0 0 0,21-21 16,1 0 0,-1 0-16,0 0 0,0-21 15,21 21-15,-20-21 0,20 0 16</inkml:trace>
  <inkml:trace contextRef="#ctx0" brushRef="#br1" timeOffset="95708.63">31221 6858 0,'0'0'0,"21"-21"0,-21 0 16,0 0-16,-21 21 15,0 0-15,-1 0 16,1 21-16,0 0 0,0 0 0,0 0 16,0 22-16,-1-22 0,1 0 15,21 21-15,0-21 0,0 1 0,0 20 16,0-21-16,0 0 0,0 0 15,21 1-15,1-1 0,-1 0 16,0-21-16,21 0 0,-21 0 0,22 0 16,-1 0-16,-21 0 0,22 0 15,-1-21-15,0 0 0,-21-1 0,1 1 16,20 0-16,-21 0 0,-21-21 16,0-1-16,0 22 0,0-21 0,0-1 15,0 22-15,-21 0 0,0 0 16,-22 0-16,22 21 0,-21 0 0,0 0 15,-1 0-15,1 0 0,0 0 16,-1 21-16,1 0 0,21 0 0,-22 0 16,43 1-16,0-1 15,0 0-15,0 0 0,0 0 0,22-21 16,-1 21-16,0-21 0,21 0 16,1 0-16,-1 0 0</inkml:trace>
  <inkml:trace contextRef="#ctx0" brushRef="#br1" timeOffset="96572.67">31750 6858 0,'0'0'16,"0"-21"-16,21 0 0,-21 0 0,0-1 15,0 44 17,0-1-32,0 0 0,0 0 0,0 0 15,-21 0-15,21 1 0,-21 20 16,21-21-16,-21 0 0,21 0 15,0 1-15,0-1 0,0 0 16,0 0-16,0 0 0,0 0 16,21-21-16,0 0 15,0 0-15,0 0 0,0-21 16,1 21-16,-1-21 0,0 0 16,-21 0-16,21 0 0,0-1 0,0-20 15,1 21-15,-22 0 0,21 0 16,-21-1-16,21 1 0,-21 42 31,0 1-31,0-1 16,-21 0-16,21 0 15,-21-21-15,21 21 0,0 0 0,0 1 16,0-1-16,0 0 0,0 0 16,0 0-16,21 0 0,0-21 15,0 0-15,0 0 0,0 0 16,1 0-16,-1 0 0,0 0 0,0 0 15,0-21-15,0 21 0,1-21 16,-1-21-16,0 21 0,0-1 0,0-20 16,0 21-16,1-21 0,-1 20 15,0 1-15,-21 0 0,0 0 0,0 0 16,0 0-16,-21 21 16,0 0-1,-1 21-15,1-21 16,0 21-16,0 0 0,0 0 0,21 0 15,0 1-15,0-1 0,0 0 16,0 0-16,0 0 0,0 0 16,0 1-16,0-1 0,21 0 15,0-21-15,0 0 0,22 21 16,-22-21-16,21 0 0,-21 0 0,22 0 16,-22 0-16,21 0 0,0-21 15,-20 21-15,20-21 0,-21 0 0,0-1 16,0 1-16,1 0 15,-1 0-15,0 0 0,-21 0 0,0-1 16,0 1-16,0 0 0,-21 21 31,0 0-31,-1 0 16,1 21-16,0 0 0,0 1 16,0-22-16,0 21 0,-1 0 0,1 0 15,0 0-15,21 0 0,0 1 16,0-1-16,0 0 0,0 0 15,21 0-15,0 0 16,1-21-16,-1 0 0,0 0 16,0 0-16,21 0 0,-20 0 15,-1 0-15,21 0 0,-21 0 0,0 0 16,22-21-16,-22 21 0,0-21 16</inkml:trace>
  <inkml:trace contextRef="#ctx0" brushRef="#br1" timeOffset="97020.55">33274 6900 0,'0'0'0,"21"-21"0,-21-42 32,-21 63-17,0 0-15,0 0 0,-1 0 0,1 0 16,0 0-16,-21 21 16,21 0-16,-1 0 0,1 0 0,0 1 15,0-1-15,21 0 0,0 0 16,-21 21-16,21-20 0,0-1 0,0 0 15,0 0-15,0 0 0,0 0 16,0 1-16,21-22 16,0 0-16,0 0 0,0 0 15,1-22-15,-1 22 0,0-21 16,-21 0-16,21 0 0,0-21 16,0-1-16,1 1 0,20 0 15,-21-1-15,0-20 0,0-1 0,1 1 16,-1-1-16,0 1 15,-21 20-15,0-20 0,0 42 0,0-22 16,0 22-16,0 0 0,-21 21 31,0 21-31,-1 0 0,22 22 16,0-1-16,0 0 0,0 1 16,0-1-16,0 0 0,0 22 0,22-22 15,20 1-15,-21-1 0,21-21 16,1 21-16,-1 1 0,0-22 15,1 0-15,-1 0 0,0 0 0,1-21 16,-22 0-16,21 0 0</inkml:trace>
  <inkml:trace contextRef="#ctx0" brushRef="#br1" timeOffset="155947.92">910 9737 0,'0'0'0,"0"21"32,0 0 30,-21-21-46,0 0-1,0 0-15,-1 0 16,1 0-16,0 0 16,0 0-16,0 0 0,0 21 0,-1-21 15,1 0-15,0 0 0,0 0 16,-21 0-16,20 0 0,1 0 0,0 0 15,0 0-15,0 0 0,0 0 16,-1 0-16,1 0 0,0 0 16,0 0-16,0 0 0,0 0 15,-1 0-15,22-21 0,-21 21 16,42 0 46,1 0-62,-1 0 16,21 0-16,-21 0 0,22 0 0,-1 0 16,0 0-16,1-21 0,20 21 15,-21 0-15,22-21 0,-1 21 0,-20 0 16,-1 0-16,22 0 0,-22-21 16,0 21-16,22 0 0,-22 0 15,0 0-15,1 0 0,-22 0 16,21 0-16,-21 0 0,22 0 0,-22 0 15,0 0-15,0 0 0,0 0 16,1 0 0,-1 0-16,-21-22 31,0 1-15,-21 21-16,-1 0 0,-20 0 15,21-21-15,0 21 0,-22 0 0,22-21 16,0 21-16,-21 0 0,21-21 15,-1 21-15,-20-21 16,21 21-16,0-22 0,0 22 0,-1 0 16,22-21-16,-21 21 15,42 0 63,-21 21-78,22-21 0,20 0 0,-21 22 16,0-22-16,22 0 0,-22 21 16,21-21-16,-21 0 0,22 0 15,-1 21-15,0-21 0,-21 0 16,22 0-16,-22 0 0,0 0 16,0 0-16,0 0 0,1 21 0,-1-21 15,0 0-15,0 0 16,-21 21-16,0 0 15,0 1-15,-42-1 16,21 0-16,-1-21 0,-20 21 16,0 0-16,21 0 0,-22 1 15,1-1-15,21 0 0,-22-21 0,22 21 16,0 0-16,0 0 0,0-21 16,0 22-16,-1-22 0,1 21 15,21 0 16,-21-21-15,0 0 0,0 0 15</inkml:trace>
  <inkml:trace contextRef="#ctx0" brushRef="#br1" timeOffset="175648.41">2371 9673 0,'0'0'0,"21"0"31,0 0-16,-21-21-15,21 0 16,-21 0-16,21 0 16,-21-1-16,0 1 0,0 0 15,0 0-15,0 0 16,0 0-16,-21-1 0,0 1 0,0 0 16,0 0-16,-1 21 15,1-21-15,0 21 0,0 0 16,0 0-16,0 0 0,-1 0 15,1 0-15,-21 21 0,21 0 0,0-21 16,-1 21-16,1 0 0,21 1 16,-21 20-16,0-21 0,21 21 0,-21-20 15,21 20-15,0 0 0,0 1 16,0-1-16,0-21 0,0 21 0,0 1 16,0-22-16,0 0 0,0 21 0,0-20 15,0-1-15,0 0 16,0 0-16,21-21 0,0 21 0,0-21 15,0 0-15,1 0 16,-1 0-16,0 0 0,0 0 0,0 0 16,0-21-16,1 0 0,-1 0 15,0 0-15,21-1 0,-21 1 0,1-21 16,-1 21-16,0-22 0,0 1 16,0 0-16,-21-1 0,21 1 0,-21 0 15,0 21-15,0-22 0,0 22 0,0 0 16,0 0-16,22 0 0,-22-1 15,0 44 17,0-1-32,0 0 15,21 0-15,-21 21 0,0-20 16,0 20-16,0-21 0,0 21 0,0 1 16,0-22-16,0 21 0,0-21 15,0 22-15,0-22 0,0 0 0,0 0 16,0 0-16,21 1 0,0-22 0,-21 21 15,21-21-15,0 0 0,1 0 16,-1 0-16,0 0 0,0 0 16,21 0-16,-20 0 0,-1-21 15,21 21-15,-21-22 0,22 1 0,-22 0 16,21-21-16,-21 21 0,0-22 16,22 1-16,-22 0 0,0-1 15,0 1-15,-21 21 0,0-22 0,21 22 16,-21 0-16,0 0 0,0 0 15,0 0-15,-21 21 16,21 21-16,-21 0 16,0-21-16,21 21 0,-21 0 15,21 22-15,0-22 0,0 0 0,0 0 16,0 0-16,0 0 0,0 1 16,21-1-16,-21 0 0,21-21 15,0 21-15,0 0 16,1-21-16,-1 21 0,0 1 15,0-22-15,0 21 16,0-21-16,-21 21 16,22 0-16,-22 0 15,-22-21 17,1 0-32,0 0 0,0 0 15,21-21 1,-21 21-16,0 0 0,21 21 62,0 0-62,0 1 16,21-22 0,0 21-16,0-21 0,0 0 15,0 0-15,1 0 16,-1 0-16,0 0 0,0-21 15,0-1-15,0 22 0,1-21 16,-1 0-16,0 0 0,-21-21 16,21 20-16,0-20 0,0 0 0,1-1 15,-1 1-15,0 0 0,0 21 16,0-22-16,0 22 0,1-21 16,-1 21-16,0 21 0,0-22 0,0 22 15,0 0 1,-21 22-1,0-1-15,22 0 16,-22 0-16,0 0 16,0-42 31,0 0-32,0 0 1,0 0-1,-22 21-15,22-22 16,-21 22-16,0 0 16,0 0-16,0 0 15,21 22-15,0-1 16,0 0-16,-21 0 0,21 0 0,-22 0 16,22 1-16,-21 20 0,21-21 15,0 21-15,0-20 0,0-1 0,0 21 16,0-21-16,0 0 0,0 1 15,0-1-15,0 0 0,0 0 0,0 0 16,21 0-16,1 1 16,-1-22-16,0 0 0,0 0 0,0 0 15,22 0-15,-22 0 0,21 0 16,-21 0-16,22 0 0,-1-22 0,-21 1 16,21 0-16,1 0 0,-22 0 15,21 0-15,-21-1 0,1 1 0,-1-21 16,0 21-16,0-22 0,-21 22 15,0-21-15,0 0 0,0 20 0,0 1 16,0 0-16,0 0 0,0 0 0,0 0 16,-21 21-16,0 0 15,0 0-15,-1 21 16,1 0-16,21 0 16,-21 0-16,21 22 0,-21-22 0,21 21 15,0-21-15,0 22 0,0-22 16,0 0-16,0 21 0,0-21 0,0 1 15,0-1-15,21 0 0,0-21 16,0 21-16,1-21 0,-1 0 0,0 0 16,21 0-16,-21 0 0,22 0 0,-1 0 15,0 0-15,-20-21 0,20 21 16,0-21-16,1 0 0,-22-1 0,21 22 16,-21-42-16,0 21 0,1 0 0,-1-22 15,0 22-15,-21-21 16,0 21-16,21-22 0,-21 22 0,0 0 15,0 0-15,0 0 16,0 42 0,-21-21-16,21 21 0,0 0 15,-21 0-15,0 22 0,21-22 0,-22 21 16,22-21-16,0 1 0,0 20 16,0-21-16,-21 0 0,21 0 0,0 1 15,0-1-15,0 0 0,0 0 0,0 0 31,0-42-15,0 0 0,21 0-16,-21 0 15,0-1-15,22-20 0,-1 21 0,-21 0 16,21-22-16,-21 1 0,21 21 16,-21 0-16,21 0 0,0-1 0,-21 1 15,0 0-15,22 21 0,-1 0 0,0 0 16,-21 21-1,21 0-15,-21 1 0,21-1 0,-21 0 16,0 0-16,21 0 0,1 22 0,-22-22 16,21 0-16,0 0 0,-21 0 15,21 0-15,0 1 0,-21-1 0,21-21 16,1 21-16,-1-21 16,0 0-16,0 0 15,0 0-15,-21-21 0,21 21 16,1-21-16,-22-1 0,21 1 0,0 0 15,0-21-15,-21 21 0,21-22 16,0 22-16,1-21 0,20-1 0,-21 1 16,0 21-16,22 0 0,-22-22 0,21 22 15,-21 21-15,22-21 0,-22 21 16,0 0-16,0 0 0,0 0 0,0 21 16,1 0-16,-22 1 0,0-1 0,0 0 15,0 0-15,21 0 0,-21 0 16,0 22-16,0-22 0,0 0 15,0 0-15,0 0 0,0 1 16,0-1 0,21-21-1,-21-21 1,0-1-16,0 1 16,0 0-16,0 0 0,0 0 0,0 0 15,0-1-15,-21 1 0,0 0 0,21 0 16,-22 0-16,1 0 0,0 21 15,0-22-15,0 22 0,0 0 16,-1 0-16,1 0 0,0 22 16,0-22-16,0 21 0,0 0 15,-1 0-15,1 21 0,0-20 16,0 20-16,0-21 0,21 21 0,0-20 16,-21 20-16,21-21 0,0 21 0,0-20 15,0-1-15,0 0 0,0 0 16,21 0-16,-21 0 0,21 1 0,0-22 15,0 0-15,0 0 0,22 0 0,-22 0 16,0 0-16,0 0 0,0 0 16,1 0-16,20-22 0,-21 1 15,0 0-15,0 0 0,1 0 0,-1 0 0,-21-22 16,21 1-16,0 0 0,-21-1 16,21 1-16,-21 0 0,0-22 15,0 22-15,0-1 0,0 1 0,0 0 16,0 21-16,0-22 0,0 22 15,0 0-15,0 0 0,0 0 0,0-1 16,0 44 15,0-1-31,0 0 0,0 0 0,0 0 16,-21 22-16,21-22 0,0 21 0,0 0 16,0 1-16,0-1 0,-21 0 15,21 1-15,0-22 0,0 21 16,0 1-16,0-1 0,0-21 0,0 0 15,0 22-15,21-22 0,0 0 16,0 0-16,1 0 0,-1-21 16,0 0-16,0 0 0,0 0 0,0 0 15,1 0-15,20 0 0,-21 0 16,0-21-16,0 0 0,22 0 0,-22 0 16,0-1-16,0-20 0,0 21 0,1 0 15,-22-22-15,0 22 0,21-21 16,-21 21-16,21 0 0,-21-1 0,0 1 15,0 42 17,-21 1-32,21-1 15,0 0-15,-21 21 0,21-21 0,0 1 16,0-1-16,0 0 0,0 0 16,0 0-16,0 0 0,0 1 0,21-1 15,0 0-15,0-21 0,0 0 0,0 21 16,1-21-16,-1 0 0,0 0 0,0 0 15,0 0-15,0 0 0,1-21 16,-1 0-16,0 0 0,0-1 16,-21 1-16,21-21 0,-21 21 15,0 0-15,0-22 0,0 22 16,0 0-16,0 0 0,21 0 0,-21-1 0,0 1 16,0 42 15,0 1-31,0-1 0,0 0 0,0 0 15,0 0-15,-21 0 0,21 1 0,0-1 16,-21 0-16,21 21 0,0-21 16,0 1-16,0-1 0,0 0 15,0-42 32,0 0-47,21 21 0,-21-22 16,0 1-16,21-21 0,1 21 0,-1 0 15,-21-22-15,21 22 0,0-21 16,0 21-16,0-1 0,1 1 16,-1-21-16,0 42 0,0 0 15,-21 21 1,21-21-16,-21 21 0,0 0 0,0 22 16,0-22-16,0 0 0,0 0 0,21 22 15,-21-22-15,22 0 0,-1 0 16,-21 0-16,21 0 0,0-21 0,0 22 15,22-1-15,-22-21 0,0 0 0,21 0 16,-21 0-16,22 0 16,-22 0-16,0 0 0,21 0 0,-20 0 15,20-21-15,-21 21 0,0-22 0,0 1 16,22 0-16,-22 0 0,0 0 0,-21-22 16,21 22-16,0-21 0,-21 21 15,0 0-15,0-1 0,0-20 0,0 21 16,0 0-16,-21 21 15,0 0-15,0 0 0,-21 0 16,20 0-16,1 21 0,0-21 0,-21 21 16,21 0-16,-1 22 0,1-22 15,21 0-15,0 0 0,-21 0 0,21 22 16,0-22-16,0 0 0,0 0 16,0 0-16,21 0 0,0-21 15,1 0-15,-1 0 16,0 0-16,0 0 0,0 0 0,0 0 15,1-21-15,-1 0 0,0 21 16,-21-21-16,0 0 0,21 0 16,-21-1-16,21 1 0,-21 0 15,0 0-15,0 0 0,21 21 0,-21-21 16,0 42 15,0 0-31,0 0 0,0 0 16,-21 0-16,21 1 0,0-1 15,-21 21-15,21-21 0,-21 22 16,21-1-16,0 0 0,0 1 0,0-1 16,0 0-16,0 1 0,0 20 0,0-21 15,0 22-15,0-1 0,21 1 16,-21-1-16,0-20 0,21 20 0,0 1 16,1-1-16,-22-20 0,21 20 0,0-21 15,-21 22-15,21-22 0,-21 1 0,21 20 16,-21-21-16,0 1 15,0-1-15,0-21 0,0 22 0,0-22 0,0 21 16,0-21-16,-21 0 0,0-21 16,0 0-16,0 0 0,-1 0 15,1 0-15,0 0 0,0 0 16,0 0-16,0-21 0,-1 0 16,1 21-16,21-21 0,-21 0 0,21 0 15,-21-1-15,21-20 0,-21 21 0,21 0 16,0 0-16,0-22 0,0 22 15,-21 0-15,21-21 0,0 20 0,-22-20 16,22 0-16,0-1 0,-21 1 0</inkml:trace>
  <inkml:trace contextRef="#ctx0" brushRef="#br1" timeOffset="175900.26">6329 9165 0,'0'-21'16,"0"42"46,0 0-46</inkml:trace>
  <inkml:trace contextRef="#ctx0" brushRef="#br1" timeOffset="176572.84">3154 10499 0,'0'0'0,"-21"0"0,21 21 16,0 0-16,-22-21 0,1 21 0,0 22 16,0-22-16,21 0 0,-21 21 15,21 1-15,-21-22 0,21 21 0,0 0 16,0-20-16,0 20 0,0 0 0,0-21 16,0 1-16,0-1 0,0 0 15,0 0-15,21 0 0,0-21 0,0 0 16,21 0-16,-20 0 0,-1 0 15,21 0-15,-21-21 0,0 21 16,22-21-16,-22 0 0,0 0 0,0-1 16,0-20-16,1 21 0,-22-21 0,0 20 15,0-20-15,0 0 0,0-1 16,-22 1-16,1 0 0,0-1 0,0 22 16,0 0-16,0 0 0,-1 0 15,1 21-15,0 0 0,0 0 0,0 21 16,0-21-16,-1 21 0,1 0 15,21 22-15,-21-22 0,0 0 0,21 21 16,0-21-16,0 1 0,-21-1 0,21 21 16,0-21-16,0 0 0,0 1 15,0-1-15,21-21 16,0 0-16,0 0 0,0 0 16</inkml:trace>
  <inkml:trace contextRef="#ctx0" brushRef="#br1" timeOffset="176978.61">3556 10647 0,'0'0'0,"21"-42"32,0 20-32,0 22 0,1 0 15,-1 0-15,0 0 0,0 22 16,0-1-16,0 0 15,1 0-15,-1 0 0,0 0 0,0 1 16,0 20-16,-21-21 0,0 0 0,0 22 16,0-22-16,0 0 0,0 21 15,0-21-15,0 1 0,0-1 0,0 0 16,-21 0-16,0-21 16,21-21-1,0 0-15,0 0 16,0-1-16,0-20 0,0 21 15,0 0-15,0-22 0,21 1 16,-21 0-16,21 21 0,-21-22 0,21 22 16,1-21-16,-22 21 0,21-1 0,0 22 15,-21-21-15,21 21 0,0 0 16,0 0-16,1 0 0,-1 21 16,0-21-16,-21 22 15,0-1-15,21 0 0</inkml:trace>
  <inkml:trace contextRef="#ctx0" brushRef="#br1" timeOffset="177520.73">4741 10774 0,'0'-21'0,"0"42"0,0-63 16,0 20-16,0 1 0,-21 0 15,0 0-15,21-21 0,-42 20 0,20 1 16,1 21-16,0-21 0,0 0 0,0 21 16,-22 0-16,22 0 0,0 0 15,0 21-15,-21 0 0,20 0 0,1 1 16,0 20-16,21-21 0,-21 21 16,21-20-16,-21 20 0,21-21 15,0 0-15,0 22 0,0-22 0,0 0 16,0 0-16,0 0 0,21 0 0,0 1 15,0-22-15,0 0 16,1 0-16,-1 0 0,0 0 0,0 0 16,0 0-16,22 0 0,-22-22 0,0 1 15,0 0-15,0 0 0,0 0 16,1-22-16,-22 22 0,21-21 0,-21-22 16,21 22-16,-21-21 0,0 20 0,0-20 15,0 20-15,0-20 16,0 21-16,0 20 0,0-20 0,0 21 15,-21 21 1,21 21 0,-21 21-16,21-20 0,0 20 0,-22 0 15,22 1-15,0 20 0,0-21 0,0 1 16,0-1-16,0 0 0,0 1 16,0-22-16,22 21 0,-1-21 0,0 1 15,-21-1-15,21 0 0,0-21 0,0 0 16,1 0-16,-1 0 15,0 0-15,0 0 0,0 0 0,-21-21 16,21 0-16,1-1 0</inkml:trace>
  <inkml:trace contextRef="#ctx0" brushRef="#br1" timeOffset="177888.52">5101 10689 0,'0'0'0,"0"21"15,21-21 17,0 0-32,1 0 0,-1-21 15,0 0-15,0 0 0,0 21 16,-21-21-16,0 0 0,0-1 16,21 1-16,-21 0 0,0 0 0,0 0 15,0 0-15,-21 21 16,0 0-16,0 21 15,0 0-15,-22 0 0,22 0 16,0 0-16,0 1 0,21 20 16,0-21-16,-21 21 0,21-20 0,0-1 15,0 0-15,0 21 0,0-21 0,0 1 16,21-1-16,0-21 16,0 21-16,0-21 0,1 0 15,-1 0-15,0 0 0,0 0 16,0 0-16,0-21 0,1 21 0,-1-21 15,21-1-15,-21 1 0,0 0 16,22 0-16</inkml:trace>
  <inkml:trace contextRef="#ctx0" brushRef="#br1" timeOffset="178264.3">5567 10499 0,'0'-43'31,"21"43"-31,0 0 15,0 0-15,0 0 0,1 0 16,-1 0-16,-21 22 0,21-1 0,-21 0 16,21 0-16,-21 0 15,0 22-15,0-22 0,0 0 0,0 21 16,0-21-16,0 1 0,0 20 0,0-21 16,0 0-16,0 0 0,0 1 15,0-1-15,0 0 0,-21-21 16,0 0-1,21-21 1,0 0-16,0-1 16,0 1-16,0 0 0,21 0 15,0 0-15,0-22 0,0 22 0,1-21 16,-1 0-16,0 20 0,0-20 0,0 0 16,22 21-16,-22-1 0,0 1 15,0 0-15,0 0 0,0 21 0,1 0 16,-1 0-1,-21 21-15,0 0 0,0 0 16,0 1-16</inkml:trace>
  <inkml:trace contextRef="#ctx0" brushRef="#br1" timeOffset="179543.92">508 12277 0,'0'0'0,"0"21"31,-21-21-31,0 0 16,-1 0-16,-20 0 0,21 0 16,-21 21-16,-1-21 0,1 0 0,0 0 15,-1 0-15,1 0 0,0 0 16,-1 0-16,1 0 0,84 0 62,1 0-46,20 0-16,1 0 0,-1 0 16,1 0-16,-1 0 0,1 0 0,-1 0 15,1 0-15,-1 0 0,1 0 16,-22-21-16,21 21 0,-20 0 0,-1 0 16,-21-21-16,22 21 0,-22 0 15,0 0-15,-21-21 16,0-1-1,-21 22-15,0-21 0,-1 21 16,1-21-16,-21 21 0,21-21 16,0 21-16,-1 0 0,1-21 15,0 21-15,0-21 0,0 21 16,0 0-16,-1 0 0,1 0 0,0 0 16,0 0-1,0 0 1,42 0 15,0 21-31,0-21 0,0 21 0,1-21 16,-1 21-16,21 0 0,-21-21 15,22 21-15,-22-21 0,21 0 0,-21 22 16,0-22-16,22 0 0,-22 0 16,0 21-16,0-21 0,0 0 15,-21 21 16,-21-21-15,0 21-16,0-21 0,0 21 0,0-21 16,-1 21-16,1 1 0,0-22 15,0 21-15,0 0 0,-22 0 0,22 0 16,-21 0-16,21 1 0,-22-1 16,22 0-16,0 0 0,-21-21 0,21 21 15,21 0-15,-22 1 0,1-1 16,42-21 15,1 0-15,-1-21-16,0 21 15,0-22-15</inkml:trace>
  <inkml:trace contextRef="#ctx0" brushRef="#br1" timeOffset="185708.67">2095 11599 0,'0'22'0,"-21"-22"0,21 21 16,-21-21-16,21 21 15,-21-21-15,21 21 0,0 0 16,0 0-16,0 1 16,0-1-16,0 0 0,0 0 15,0 0-15,21-21 0,0 21 16,0-21-16,-21 22 0,22-22 0,-1 0 16,0 0-16,0 0 0,0 0 15,0 0-15,1 0 16,20-22-16,-21 22 0,0-21 0,0 0 15,-21 0-15,22 21 0,-22-21 16,0 0-16,0-1 0,0 1 0,0 0 16,0 0-16,-22 21 15,1-21-15,0 21 0,0 0 16,0 0-16,21 21 0,0 0 16,-21 0-16,21 0 15,0 1-15,0-1 0,0 21 0,0-21 16,0 22-16,0-1 0,21 0 15,-21 22-15,21-22 0,0 0 0,-21 1 16,21-1-16,-21 0 16,0 1-16,21-1 0,1-21 0,-22 22 15,0-22-15,0 0 0,0 0 0,0 0 16,0 0-16,-22-21 16,1 0-16,-21 0 0,21 0 0,-22 0 15,22 0-15,-21 0 0,21 0 16,-22-21-16,1 0 0,21 0 0,-21 0 15,20 21-15,1-21 0,-21-1 16,42 1-16,-21 0 0,21 0 0,-21 21 16,21-21-16,0 0 15,21-1 1,0 22-16,0 0 0,0-21 0,0 21 16,1 0-16,-1-21 0</inkml:trace>
  <inkml:trace contextRef="#ctx0" brushRef="#br1" timeOffset="186017.5">2752 11748 0,'0'-22'31,"0"44"-15,0-1-16,0 0 0,0 0 15,0 0-15,0 22 0,0-1 0,0 0 16,0 1-16,0-1 0,0 0 16,0 1-16,0-1 0,0 0 0,0 1 15,0-1-15,0-21 0,0 0 16,0 0-16,0 1 0,0-1 0,0 0 16,21-21-1,0 0-15,0 0 0,0 0 16,0-21-16,-21 0 15,0-1-15,0 1 0,22 0 16,-22 0-16</inkml:trace>
  <inkml:trace contextRef="#ctx0" brushRef="#br1" timeOffset="186196.4">2540 12129 0,'21'0'31,"0"0"-31,22 0 0,-22 0 16,0 0-16,21-22 0,-21 22 0,22-21 16,-1 21-16,-21-21 0,22 21 15,-1-21-15,0 21 0,-21 0 16,22-21-16,-22 21 0,0 0 0,21-21 0</inkml:trace>
  <inkml:trace contextRef="#ctx0" brushRef="#br1" timeOffset="186949.57">4170 12150 0,'0'-21'31,"0"-1"-31,0 1 16,21 0-16,-21 0 16,0 0-16,0 0 0,0-1 15,0 1-15,0 0 0,0 0 0,0 0 16,0 0-16,0-1 0,0 1 0,-21 0 15,21 0-15,-21 21 0,-1 0 16,22-21-16,-21 21 0,0 0 16,0 0-16,0 21 0,0 0 0,-1-21 15,1 21-15,-21 22 0,21-22 16,0 21-16,-1-21 0,22 22 0,-21-1 16,21-21-16,0 21 0,-21 1 15,21-22-15,0 0 0,0 0 0,0 0 16,0 1-16,21-1 0,0 0 0,1-21 15,-1 0-15,0 0 0,0 0 16,0 0-16,0 0 0,1 0 0,-1-21 16,0 0-16,0-1 0,0 1 15,0 0-15,1 0 0,-1 0 16,0-22-16,0 22 0,0-21 0,-21 0 16,21-1-16,-21 1 0,22 0 15,-22-1-15,0 1 0,0 0 0,0-1 16,0 22-16,0-21 0,0 21 0,0-1 15,0 1-15,0 0 0,0 42 16,0 0 0,0 1-16,0-1 0,0 21 0,0-21 15,0 22-15,0-1 0,0 0 16,0 1-16,0-1 0,0 0 0,21 1 16,-21-22-16,0 21 0,21 0 15,-21-20-15,0-1 0,0 0 0,0 0 16,0 0-16,21 0 0,0 1 15,0-22 1,1 0 0,-1 0-16,0-22 0,0 1 15,0 0-15,0 0 16,1 0-16,-1 0 0,0 21 16,0-22-16</inkml:trace>
  <inkml:trace contextRef="#ctx0" brushRef="#br1" timeOffset="187364.33">4847 11811 0,'21'-21'0,"0"0"16,-42 42 15,0 0-31,0 0 16,0 0-16,21 1 0,0 20 15,-21-21-15,-1 0 0,22 22 16,-21-22-16,21 0 0,0 0 0,0 0 15,0 0-15,0 1 0,0-1 0,21 0 16,1-21-16,-1 0 0,0 0 16,0 0-16,0 0 0,0 0 15,1 0-15,-1 0 0,0 0 0,0-21 16,0 0-16,22 21 0,-43-22 0,21 1 16,0 0-16,-21 0 0,21-21 15,-21 20-15,0 1 0,0-21 0,0 21 16,0-22-16,0 22 0,-21-21 15,0 21-15,0 0 0,-1-1 0,1 1 16,0 21-16,0 0 0,0 0 16,0 0-16,-1 0 15,22 21-15,-21 1 0,21-1 0,-21-21 16,21 21-16,0 0 0,0 0 0,0 0 16,0 1-16,0-1 0,21 0 15,0-21-15,1 0 16,-1 0-16,0 0 0,0 0 0</inkml:trace>
  <inkml:trace contextRef="#ctx0" brushRef="#br1" timeOffset="187986.06">5228 11938 0,'21'0'16,"0"21"-1,1-21 1,-1 0-16,0-21 0,0 0 15,0 0-15,0 21 0,1-21 16,-1-1-16,0 1 16,-21 0-16,21 21 0,-21-21 0,0 0 15,0 0-15,0-1 0,0 1 16,-21 21 0,0 0-16,0 21 15,-1 1-15,22-1 0,0 0 0,-21 0 16,0 0-16,21 0 0,-21 1 15,21 20-15,0-21 0,0 21 0,0-20 16,0-1-16,0 21 0,0-21 0,0 0 16,0 1-16,0-1 0,0 0 15,21-21-15,21 21 0,-20-21 16,-1 0-16,21 0 0,-21 0 0,22 0 16,-1 0-16,0-21 0,1 21 15,-1-21-15,0 0 0,1-1 0,-1 1 16,0 0-16,-21 0 0,22-21 0,-22 20 15,0 1-15,0-21 0,0 21 16,-21 0-16,0-1 0,0-20 0,0 21 16,0 0-16,-21 21 15,0 0-15,0 0 0,0 0 16,0 21-16,-1-21 0,22 21 0,0 0 16,0 0-16,0 1 0,0-1 0,0 0 15,0 21-15,0-21 16,22 1-16,-22-1 0,21 0 0,0 0 15,0-21-15,-21 21 0,21 0 0,0 1 16,-21-1 0,-21-21-1,0 0-15,0 0 0,0 0 16,0 0-16,-1 0 0,1 0 16,0 0-16,0 0 0,0 0 0,0 0 15</inkml:trace>
  <inkml:trace contextRef="#ctx0" brushRef="#br1" timeOffset="188808.59">2265 13335 0,'0'0'0,"0"-21"31,0 0-31,0 0 16,-21-1-16,-1 1 16,1 0-16,21 0 0,-21 0 15,0 0-15,0-1 0,-22 1 16,22 21-16,0-21 0,-21 21 0,21 0 16,-1 0-16,-20 0 0,21 0 15,-21 21-15,20 0 0,1 1 0,0-1 16,0 21-16,0-21 0,0 22 15,-1-1-15,22 0 0,0 1 0,0-22 16,0 21-16,0 0 16,0-20-16,0-1 0,22 0 0,-1 0 15,0-21-15,0 0 16,0 0-16,0 0 0,22 0 0,-22-21 16,0 0-16,21-22 0,-20 22 15,-1 0-15,21-21 0,-21 21 0,0-22 16,1 22-16,-1-21 0,-21 21 15,21-22-15,-21 22 0,0 0 0,0 0 16,0 0-16,0-1 0,-21 44 31,21-1-31,0 0 0,0 21 16,-21-21-16,21 22 0,0-1 16,0 0-16,0-20 0,0 20 0,0 0 15,0-21-15,0 22 0,0-22 16,21 0-16,0 0 0,-21 0 0,21-21 15,0 0-15,0 0 0,1 0 16,-1 0-16,0-21 0,21 0 0,-21 0 16,1 0-16,-1 0 0,0-1 15,21-20-15,-21 0 0,1 21 0,-1-22 16</inkml:trace>
  <inkml:trace contextRef="#ctx0" brushRef="#br1" timeOffset="189036.46">2561 13102 0,'21'-42'15,"-21"21"-15,-21 211 0,21-317 0,21 21 16,0 85-16,-21 0 0,0 0 0,0 42 31,0 0-31,0 22 0,0-22 16,0 21-16,0 0 0,0 1 0,0-1 15,0 0-15,0 1 0,0-1 16,0 0-16,0-20 0,0 20 0,0 0 16,0-21-16,0 22 0,0-22 15,0 0-15,22-21 16,-1 0-1,0-21-15,0 0 0,0-22 16,0 22-16,1 0 0,-1-21 16,0-1-16,0 22 0</inkml:trace>
  <inkml:trace contextRef="#ctx0" brushRef="#br1" timeOffset="189273.32">2942 12912 0,'21'-43'0,"-42"86"0,42-107 15,-21 43-15,21 0 0,-21 0 16,22 21-1,-22 21-15,0 0 0,0 21 16,0 1-16,0-1 0,0 0 0,0 1 16,0-1-16,0 0 0,0 1 0,0-1 15,0 0-15,-22 1 16,22-22-16,-21 21 0,21-21 0,-21 22 0,21-22 16,0 0-16,0 0 15,0 0-15,21-21 16,0 0-16,1-21 15,-1 0-15,-21 0 0,21 0 16,0 0-16,0 21 0,0-22 0</inkml:trace>
  <inkml:trace contextRef="#ctx0" brushRef="#br1" timeOffset="189672.09">3302 13145 0,'0'21'16,"0"0"-16,0 0 15,0 0-15,-21 0 0,21 1 16,-21-1-16,21 0 0,-22 0 0,22 0 16,0 0-16,0 1 0,0-1 15,0 0-15,0 0 0,0 0 0,22-21 32,-1 0-32,0 0 0,0 0 0,0-21 15,0 21-15,1-21 0,-1 0 0,0 0 16,0 21-16,21-22 0,-42 1 15,22 0-15,-22-21 0,0 21 16,0-1-16,0 1 0,0 0 16,0-21-16,-22 21 0,1-1 0,0 1 15,0 21-15,0 0 0,0 0 0,-1 0 16,1 0-16,0 0 0,0 21 16,0 1-16,21-1 0,-21 0 15,21 0-15,0 21 0,0-20 16,0-1-16,0 0 0,0 0 0,0 0 15,0 0-15,0 1 16,21-22-16,0 0 0,0 0 16,0 0-16,0 0 0,1 0 0,-1 0 15,0 0-15</inkml:trace>
  <inkml:trace contextRef="#ctx0" brushRef="#br1" timeOffset="190197.19">3895 13123 0,'0'0'0,"0"-21"0,0 42 32,0 1-17,0-1-15,0 0 0,-22 0 16,22 0-16,0 0 0,0 1 0,0 20 16,0-21-16,-21 0 0,21 0 0,0 1 15,0-1 1,0 0-16,0-42 31,0 0-15,21 21-16,1-22 0,-22 1 0,0 0 15,21 0-15,0 0 0,-21 0 16,21-1-16,0 22 16,-21 22-1,0-1 1,0 0-16,0 0 0,0 0 15,0 0-15,0 1 0,21-1 16,-21 0-16,22-21 0,-1 21 16,-21 0-16,21-21 0,0 0 0,0 0 15,0 0-15,1 0 0,-1 0 16,0-21-16,0 21 0,21-21 0,-20 0 16,-1 21-16,0-21 0,0-1 0,-21 1 15,0 0-15,0 0 0,0-21 16,0 20-16,0 1 0,0 0 0,0 0 15,0 0-15,-21 0 0,0 21 16,0-22-16,-1 22 16,22 22-1,0-1 1</inkml:trace>
  <inkml:trace contextRef="#ctx0" brushRef="#br1" timeOffset="191549.89">5122 13229 0,'-21'0'0,"42"0"0,-21-21 47,21 21-47,-21-21 0,22 0 0,-1 21 16,-21-21-16,0-1 0,0 1 16,21 21-16,-21-21 0,0 0 0,0-21 15,0 20-15,-21 1 0,0 0 0,-1 0 16,1 21-16,0-21 0,-21 21 15,21 0-15,-1 0 0,-20 0 0,21 21 16,0 0-16,-22 0 0,22 0 16,0 1-16,0-1 0,0 21 15,21-21-15,0 22 0,-21-1 0,21-21 16,0 21-16,0-20 0,0-1 16,0 0-16,0 0 0,21 0 0,0 0 15,0 1-15,0-22 0,0 0 0,1 0 16,-1 0-16,21 0 0,-21 0 15,0 0-15,22 0 0,-22-22 0,0 22 16,21-21-16,-20 0 0,-1 0 0,21 0 16,-21-22-16,0 22 0,1-21 15,-1 21-15,0-22 0,-21 1 0,0 0 16,0-1-16,0-20 0,0 21 16,0-1-16,0 1 0,0 0 15,0 20-15,0 1 0,0 0 0,0 0 16,0 42-1,0 21-15,0-20 0,-21 20 16,21 0-16,0 1 0,0-1 0,0 21 16,0-20-16,-21-1 0,21 0 15,0 1-15,0-22 0,0 21 0,0 1 16,0-22-16,0 0 0,0 0 16,21 0-16,0-21 0,0 21 15,0-21-15,0 0 0,1 0 0,-1 0 16,21-21-16,-21 0 0,0 21 15,1-21-15,20 0 0,-21 0 16,0-1-16,0 1 0,1 0 0,-1 0 16,-21-21-16,0 20 0,21 1 0,-21 0 15,0 0-15,0 42 32,-21 0-17,21 0-15,-21 1 0,21-1 0,0 0 16,0 0-16,-22 0 0,22 0 0,0 1 15,0-1-15,0 0 0,0 0 16,22-21-16,-1 21 0,0-21 16,0 0-16,0 0 0,0 0 15,1 0-15,20-21 0,-21 21 16,-21-21-16,21 0 0,0 21 0,1-21 16,-1-1-16,-21 1 0,0 0 0,0 0 15,0 0-15,0 0 0,0-1 16,0 1-16,0 0 0,0 42 31,0 0-31,-21 1 16,21-1-16,0 0 0,0 0 0,0 0 15,0 0-15,0 1 0,0-1 0,0 0 16,0 0 0,21 0-16,0-21 0,0 0 0,0 0 15,22 0-15,-22 0 0,0 0 16,0 0-16,0-21 0,0 0 15,1 21-15,-1-21 0,0 0 0,0-1 16,-21 1-16,0-21 0,21 21 0,-21 0 16,0-22-16,0 22 0,0-21 15,0 21-15,0-1 0,0 1 0,0 0 16,0 42 15,0 0-31,0 1 0,0 20 16,0-21-16,0 21 0,0-20 0,0 20 0,0 0 15,0 1-15,0-1 0,0 0 16,0 1-16,-21 20 0,21 1 16,0-1-16,0 1 0,0-1 0,0 1 15,0-1-15,0 1 0,0-1 0,0 1 16,0-22-16,0 21 0,0-20 16,0-1-16,-21 0 0,21 1 0,0-22 15,0 0-15,0 0 0,0 0 0,0-42 31,0 0-31,0 0 0,0 0 0,0 0 16,21-22-16,-21 22 0,21-21 16,0-1-16,-21-20 0,22 21 0,-1-22 15,0 1-15,-21-1 0</inkml:trace>
  <inkml:trace contextRef="#ctx0" brushRef="#br1" timeOffset="191843.74">6350 13081 0,'0'0'0,"0"-21"0,0-21 0,-21 20 15,21-20-15,0 21 0,0 0 0,0 0 16,21-1-16,0 22 16,0 0-16,0 0 0,1 0 0,-1 0 15,0 0-15,0 0 0,21 0 0,-20 22 16,-1-1-16,0 0 0,0 0 16,0 21-16,-21-20 0,0-1 15,0 21-15,0-21 0,0 0 0,-21 1 16,0 20-16,-21-21 0,20 0 0,1 0 15,-21-21-15,21 22 0,-22-1 16,22-21-16,0 0 0,0 21 0,0-21 16,0 0-16,-1 0 0,22-21 31,22 0-31,-1 21 16,0-22-16,0 1 0,21 0 0,-20 0 15</inkml:trace>
  <inkml:trace contextRef="#ctx0" brushRef="#br1" timeOffset="192268.49">6794 12658 0,'0'-21'15,"0"42"-15,22-64 0,-22 22 0,0 0 0,0 42 32,0 0-17,0 1-15,0 20 0,0-21 0,0 21 16,0 1-16,0-1 0,0 0 0,0 1 15,0-1-15,0-21 16,0 22-16,0-22 0,21 21 0,-21-21 0,0 0 16,21 1-16,0-1 0,0-21 15,0 21-15,1-21 16,-1 0-16,0 0 0,0 0 0,0-21 16,0 21-16,1-21 0,-1-1 0,-21 1 15,0 0-15,21 0 0,-21 0 16,0 0-16,0-22 0,0 22 0,0 0 15,0 0-15,0 0 0,0-1 0,0 44 32,0-1-32,0 0 0,0 21 15,0-21-15,0 1 0,0-1 0,0 21 0,0-21 16,0 0-16,0 1 0,0-1 16,0 0-16,0 0 15,0-42 16,21 21-31,-21-21 0,21 0 16,-21-1-16,21 1 0</inkml:trace>
  <inkml:trace contextRef="#ctx0" brushRef="#br1" timeOffset="192436.39">7133 12658 0,'0'-21'0,"0"42"0,-21-42 0,0 21 16,0 0-1,21 21 1,0 0 0,21 0-1,0-21-15,-21 21 0,21-21 0,-21 21 16,21-21-16</inkml:trace>
  <inkml:trace contextRef="#ctx0" brushRef="#br1" timeOffset="192716.23">7641 12700 0,'0'0'0,"0"-21"15,-21 21-15,0 0 0,0 0 16,-1 0-16,1 0 0,0 0 0,0 0 16,0 21-16,0 0 0,-1 0 15,1 1-15,0-1 0,21 21 0,-21-21 16,21 22-16,-21-22 0,21 21 0,0-21 15,0 0-15,0 22 0,0-22 16,0 0-16,0 0 0,0 0 0,21 1 16,0-22-16,0 21 0,22-21 0,-22 0 15,0 0-15,21 0 0,-21 0 0,22 0 16,-22 0-16,21 0 16,-21-21-16,22 21 0,-22-22 0,21 1 15,-21 21-15</inkml:trace>
  <inkml:trace contextRef="#ctx0" brushRef="#br1" timeOffset="193612.33">8043 12827 0,'0'0'0,"0"-21"0,0 0 16,0 0-16,0-1 15,-21 22-15,0 0 0,0 0 0,0 0 16,-1 0-16,1 0 0,0 0 0,0 22 16,0-22-16,0 21 0,-1 0 15,1 0-15,21 21 0,-21-20 16,21-1-16,-21 0 0,21 21 0,0-21 15,0 1-15,0-1 0,0 0 16,0 0-16,0 0 0,0 0 16,21 1-16,0-22 0,0 0 15,1 0-15,-1 0 16,0 0-16,0 0 0,0-22 0,0 1 16,1 0-16,-1 0 0,0 0 15,0 0-15,-21-22 0,0 22 16,21 0-16,-21-21 0,0-1 0,21 22 15,-21-21-15,0 21 0,0-1 16,0 1-16,0 42 16,0 1-1,0-1-15,0 21 0,0-21 16,-21 0-16,21 22 0,0-22 0,-21 21 16,21-21-16,0 22 0,0-22 15,0 0-15,0 0 0,0 0 0,0 1 16,21-1-16,0-21 0,1 21 0,-1-21 15,21 0-15,-21 0 0,0 0 16,1 0-16,-1 0 0,21 0 16,-21-21-16,0 21 0,-21-21 0,22-1 0,-1 1 15,-21 0-15,0 0 0,21 0 16,-21 0-16,21-22 0,-21 1 16,0 0-16,0-1 0,0 1 0,0-22 15,0 22-15,0 21 0,0-21 16,0 20-16,0 1 0,0 0 0,0 42 47,0 0-47,0 1 0,0 20 0,-21-21 15,21 21-15,0 1 0,-21-1 0,21 0 16,0-20-16,0 20 0,0 0 16,0-21-16,0 22 0,0-22 0,0 0 15,0 0-15,0 0 0,21 1 16,0-22-16,-21 21 0,21-21 0,0 0 15,1 0-15,-1 0 0,0 0 16,0 0-16,21 0 0,-20 0 0,-1 0 16,0-21-16,0-1 0,0 22 0,22-21 15,-43 0-15,21 0 0,0 0 16,0 0-16,-21-1 0,0 1 0,0-21 16,0 21-16,0 0 0,-21 21 15,0 0 1,0 0-16,-1 21 0,22 0 0,-21 0 15,21 0-15,-21 0 0,21 1 16,0-1-16,0 21 0,0-21 0,0 0 16,0 1-16,0-1 15,0 0-15,21-21 0,0 21 16,1-21-16,-1 0 0,0 0 0,21 0 16,-21 0-16,22 0 0,-22 0 15,0-21-15,0 0 0,22 21 0,-22-21 16,0-1-16,0 22 0</inkml:trace>
  <inkml:trace contextRef="#ctx0" brushRef="#br1" timeOffset="193920.15">8382 12700 0,'0'0'0,"-21"0"0,42 0 31,0 0-31,21 0 0,-20 0 0,20 0 16,0-21-16,-21 21 0,22-21 15,-1 21-15,0 0 0,1 0 0,-1 0 16,0-21-16,1 21 0,-22 0 0,21 0 16,-21 0-16,22 0 15,-22 0-15,0 0 0,0 0 16,-21 21-16,0 0 47,-21-21-47,0 0 0,0 0 15,0 0-15</inkml:trace>
  <inkml:trace contextRef="#ctx0" brushRef="#br1" timeOffset="194897.04">42 14605 0,'0'0'16,"-21"0"-1,21 21 17,21 0-17,22-21-15,-22 0 0,42 22 0,1-22 16,-1 0-16,22 0 0,-22 0 16,22 0-16,0 0 0,-1 0 0,-20 0 15,21-22-15,-22 22 0,1-21 16,-22 21-16,0 0 0,1 0 0,-1-21 15,-21 21-15,0 0 0,-21-21 32,-42 21-32,21 0 0,0 0 0,-22-21 15,22 21-15,-21 0 16,21 0-16,-22-21 0,22 21 0,0 0 16,0 0-16,0-22 0,21 1 15,21 21 1,0 0-1,0 0-15,0 0 0,22 0 0,-22 0 16,0 0-16,21 21 0,-21 22 16,1-22-16,-22 0 0,0 21 15,0-20-15,0 20 0,0-21 0,0 21 16,-22-20-16,1-1 0,-21 21 16,21-21-16,0 0 0,-1 1 0,1-22 15,0 21-15,0-21 16,42-21-1,0-1 1,22 1-16,-22 0 0,0 0 0</inkml:trace>
  <inkml:trace contextRef="#ctx0" brushRef="#br1" timeOffset="195356.78">1630 14584 0,'0'0'0,"42"-42"32,-21 20-32,0 1 15,-21 0-15,0 0 0,22 0 16,-22 0-16,21-1 0,-21 1 0,0-21 16,0 21-16,0 0 15,-21 21 1,-1 0-16,1 21 15,21 0-15,0 0 0,-21 21 0,21-20 16,0 20-16,0 0 0,0 1 16,0-22-16,0 21 0,0 0 0,0 1 15,0-1-15,0-21 0,0 22 16,21-22-16,-21 21 0,0-21 16,21 0-16,-21 1 0,0-1 15,22 0-15,-22 0 0,0 0 0,0 0 16,-22-21-1,1 22-15,-21-22 0,21 0 0,0 0 16,-22 0-16,1 0 0,21 0 16,-22 0-16,1 0 0,21-22 0,-21 22 15,20 0-15,1-21 0,0 21 16,21-21-16,0 0 16,0 0-16,21 0 0,0 21 15,22-22-15,-22 1 0,21 0 16</inkml:trace>
  <inkml:trace contextRef="#ctx0" brushRef="#br1" timeOffset="195664.42">2138 14266 0,'-43'43'15,"22"-1"1,21-21-16,0 22 0,0-22 16,-21 21-16,21 0 0,-21 1 0,21-1 15,0 0-15,0 1 0,0-1 16,0-21-16,0 22 0,0-22 0,0 21 16,0-21-16,0 0 0,21 1 15,0-1-15,0-21 0,1 0 16,-1 0-1,0 0-15,0-21 16,0-1-16,-21 1 16,0 0-16,0 0 15</inkml:trace>
  <inkml:trace contextRef="#ctx0" brushRef="#br1" timeOffset="195824.33">1841 14690 0,'0'0'0,"0"21"16,22-21-16,-1 0 16,0 0-16,0 0 0,0 0 0,0 0 15,22 0-15,-22 0 0,0 0 16,21-21-16,-20 21 0,20-21 0,0-1 16</inkml:trace>
  <inkml:trace contextRef="#ctx0" brushRef="#br1" timeOffset="196836.29">3344 14372 0,'0'0'0,"-21"-21"15,21 0-15,-21 21 0,0 0 31,21 21-31,0 0 16,-21 0-16,21 1 0,0 20 0,0 0 16,-22 1-16,22-22 0,-21 21 15,0 0-15,21 1 0,-21-1 0,21-21 16,0 22-16,-21-22 0,21 0 16,0 0-16,-21 0 0,42-42 46,0 0-46,0 0 0,-21 0 0,21-1 16,0 1-16,-21-21 0,22 21 16,-22 0-16,21-1 0,-21-20 0,0 21 15,21 21-15,-21-21 0,21 0 0,0 42 32,-21 0-32,0 0 0,21 0 15,-21 0-15,0 1 0,0-1 16,0 0-16,0 0 0,22 0 15,-22 0-15,21 1 0,-21-1 0,21 0 16,-21 0-16,21-21 0,0 0 16,0 0-16,1 0 0,-1 0 0,0 0 15,0 0-15,0 0 0,22 0 16,-22-21-16,0 0 0,21 21 0,-21-21 16,1-22-16,-1 22 0,0 0 15,0-21-15,-21 20 0,21-20 0,-21 21 16,21-21-16,-21 20 0,0-20 0,0 21 15,0 0-15,0 42 32,-21 0-17,21 21-15,0-20 0,0-1 16,-21 21-16,21-21 0,0 22 0,0-22 16,0 0-16,0 21 0,0-21 15,0 1-15,21-1 0,0-21 16,1 0-16,-1 0 15,0 0-15,0 0 0,0 0 0,0 0 16,1-21-16,-1-1 0,0 1 0,0 21 16,-21-21-16,0 0 0,21 0 15,-21-22-15,21 22 0,-21 0 16,0 0-16,0 0 0,0 0 0,0-1 16,0 44-1,0-1 1,0 0-16,-21 0 0,21 0 15,-21 0-15,21 1 0,0-1 0,-21 0 16,21 0-16,0 0 0,0 0 16,21-21 15,0-21-15,-21 0-16,0 0 15</inkml:trace>
  <inkml:trace contextRef="#ctx0" brushRef="#br1" timeOffset="197000.19">4127 14415 0,'0'-22'0,"0"44"0,0-65 0,-21 22 16,21 0-1,-21 21 1,21 21 0,21-21 15,0 0-16,1 0-15</inkml:trace>
  <inkml:trace contextRef="#ctx0" brushRef="#br1" timeOffset="197496.34">4445 14245 0,'0'0'0,"-21"0"15,21 21 1,0 1-16,-21-1 0,-1 0 15,22 0-15,0 0 0,0 22 0,-21-22 16,21 21-16,-21-21 0,21 22 16,0-1-16,-21-21 0,21 21 0,0-20 15,0-1-15,0 0 0,0 0 16,0 0-16,0 0 0,0 1 16,0-1-16,21-21 0,0 0 15,0 0-15,1 0 0,-1 0 16,0 0-16,0 0 0,0-21 15,0-1-15,22 1 0,-22 0 0,0 0 16,0 0-16,0 0 0,1-22 16,20 22-16,-21-21 0,0-1 0,0 1 15,1-21-15,-22 20 0,21 1 0,-21 0 16,21-1-16,-21 22 0,0-21 16,0 21-16,0-1 15,-21 44 1,0-1-16,21 21 0,0-21 15,0 22-15,-22-1 0,22 21 16,-21-20-16,21-1 0,0 0 16,0 1-16,0-1 0,0 0 0,0-20 15,0 20-15,0-21 0,0 0 0,0 0 16,21 1-16,1-22 0,-1 0 16,0 0-16,0 0 0,0 0 0,22 0 15,-22 0-15,0-22 0,21 1 0,-21 0 16,22 0-16,-22 0 0,21 0 15</inkml:trace>
  <inkml:trace contextRef="#ctx0" brushRef="#br1" timeOffset="198176.95">5482 14457 0,'0'0'0,"-21"0"0,21-21 0,-21 0 15,21-1-15,-21 1 16,21 0-16,0 0 0,0 0 16,21 0-16,0-1 15,0 22-15,0 0 0,0-21 0,22 21 16,-22 0-16,0 0 0,21 0 0,-20 0 16,20 0-16,-21 21 0,0 1 15,22-1-15,-22 21 0,0-21 16,0 22-16,-21-1 0,0-21 15,21 21-15,-21 1 0,0-22 0,0 21 16,0-21-16,0 1 0,0-1 0,-21 0 16,21 0-16,0 0 0,-21-21 15,21-21 17,0 0-32,0 0 15,0-22-15,0 22 0,0 0 0,21-21 16,0-1-16,-21 1 0,21 0 0,1 21 15,-1-22-15,0 1 0,21 21 16,-21-22-16,1 22 0,20 0 16,-21 21-16,0 0 0,22 0 0,-22 0 15,0 0-15,0 21 0,0 0 16,0 22-16,-21-22 0,0 21 0,22-21 16,-22 22-16,0-1 0,0-21 0,0 22 15,0-22-15,0 21 0,0-21 16,0 0-16,0 1 0,0-1 0,-22 0 15,1 0-15,21-42 32,21 0-17,1 0-15</inkml:trace>
  <inkml:trace contextRef="#ctx0" brushRef="#br1" timeOffset="198588.1">6667 14224 0,'-21'21'16,"0"0"-1,0 1-15,0-1 0,0 0 16,-1 21-16,1-21 0,21 22 0,0-22 16,0 21-16,0-21 0,0 22 0,0-22 15,0 0-15,0 0 16,0 0-16,0 1 0,21-1 15,1 0-15,20-21 0,-21 0 16,0 0-16,0 0 0,22 0 16,-22 0-16,21-21 0,-21 0 0,1-1 15,20 22-15,-21-21 0,0 0 0,0 0 16,1-21-16,-1 20 0,-21 1 16,0-21-16,0 0 0,0 20 0,0-20 15,0 0-15,-21 21 0,-1-22 0,1 22 16,0 0-16,0 21 0,-21 0 15,20 0-15,1 0 0,0 0 16,-21 0-16,21 21 0,-1 0 0,1 0 16,0 1-16,0-1 0,21 0 15,0 0-15,0 0 0,0 0 0,0 1 16,21-22-16,0 21 0,22-21 16,-22 0-16,0 0 0,21 0 15</inkml:trace>
  <inkml:trace contextRef="#ctx0" brushRef="#br1" timeOffset="198867.94">7408 13991 0,'0'0'16,"0"-21"-16,-21 21 31,21 21-31,-21-21 0,0 21 0,21 22 16,0-22-16,-21 21 0,21-21 15,-22 22-15,22-1 0,-21 0 0,21 1 16,-21-1-16,21 0 0,0 1 0,0-22 16,0 21-16,0 1 0,0-22 15,0 0-15,0 0 0,0 0 0,0 0 16,21-21-16,0 0 0,1 0 16,-1 0-16,0 0 15,0 0-15,0-21 0,0 0 16,1 0-16,-22 0 0,0 0 15</inkml:trace>
  <inkml:trace contextRef="#ctx0" brushRef="#br1" timeOffset="199057.83">7133 14288 0,'0'0'0,"-21"0"0,42 0 47,0 0-47,0 0 0,22 0 0,-22 0 15,21 0-15,-21 0 0,22 0 16,-1 0-16,-21 0 0,22 0 16,-22-22-16,21 22 0,-21 0 0,0 0 15</inkml:trace>
  <inkml:trace contextRef="#ctx0" brushRef="#br1" timeOffset="199872.71">2011 15706 0,'0'0'0,"-43"0"16,43-21 0,0-1-16,-21 1 15,0 0-15,0 0 16,0 0-16,0 0 0,-1 21 15,1-22-15,-21 1 0,21 0 0,-22 21 16,1 0-16,0-21 0,-1 21 16,1 0-16,21 0 0,-21 21 15,-1 0-15,22 0 0,-21 22 16,21-22-16,-1 21 0,1 1 0,21-1 16,0 0-16,0 22 0,-21-22 15,21 0-15,0 1 0,0-22 0,0 21 16,21-21-16,0 1 0,1-1 15,-1-21-15,0 0 0,0 0 0,21 0 16,-20-21-16,20-1 0,-21 1 16,21-21-16,-20 21 0,20-22 0,0 22 15,-21-21-15,1 21 0,20-22 16,-42 22-16,21-21 0,-21 21 16,21-22-16,-21 22 0,0 0 15,0 0-15,0 0 0,-21 21 16,21 21-1,-21 0-15,21 0 0,0 22 0,0-22 16,-21 21-16,21-21 0,0 22 16,0-1-16,0 0 0,0-21 0,0 1 15,0 20-15,0-21 0,21-21 16,-21 21-16,21-21 0,0 0 0,0 0 16,1 0-16,-1-21 0,0 21 15,0-21-15,0 0 0,0-22 0,1 22 16,-1 0-16,0-21 15,0 21-15</inkml:trace>
  <inkml:trace contextRef="#ctx0" brushRef="#br1" timeOffset="200096.72">2159 15388 0,'0'-42'0,"0"84"0,21-105 0,-21 42 16,0-1-16,0 1 0,0 42 16,0 22-1,0-22-15,-21 21 0,21-21 0,0 22 16,-21 20-16,21-20 0,0-1 15,0 0-15,0 1 0,0-1 0,0-21 16,0 21-16,0 1 16,0-22-16,0 0 0,0 0 0,0 0 15,0 1-15,21-22 16,0 0-16,0-22 0,0 1 16,1 0-16,-1 0 0,0 0 15,0-22-15,0 22 0</inkml:trace>
  <inkml:trace contextRef="#ctx0" brushRef="#br1" timeOffset="200328.14">2540 15325 0,'0'0'16,"0"-21"-16,0-1 0,0 44 31,0-1-31,0 0 16,0 0-16,0 21 0,0 1 0,-21-22 15,21 21-15,0 1 0,0-1 16,-21 0-16,21-21 0,0 22 0,0-22 15,0 21-15,0-21 0,0 1 16,0-1-16,0 0 0,21-21 31,0 0-31,0-21 0,0 0 16,22-1-16,-22 1 0,0 0 0,0 0 16</inkml:trace>
  <inkml:trace contextRef="#ctx0" brushRef="#br1" timeOffset="200672.45">2857 15536 0,'-63'64'0,"126"-128"0,-63 86 16,0-1-16,0 0 0,0 0 0,0 0 15,0 0-15,0 22 0,0-22 0,0 0 16,0 0-16,0 0 0,0 1 16,0-1-16,0 0 0,22-21 15,-1 0 1,0 0-16,0-21 0,0 21 15,0-21-15,-21-1 0,22 22 16,-1-21-16,0 0 0,-21 0 0,0 0 16,0 0-16,0-1 0,0-20 15,0 21-15,-21 0 0,0 0 16,-1 21-16,1 0 0,0 0 0,0 0 16,0 0-16,-22 0 0,22 0 15,0 21-15,0 0 0,21 0 0,-21 0 16,21 0-16,-21 1 0,21-1 15,0 0-15,0 0 0,0 0 0,0 0 16,21-21-16,0 0 16,0 0-16,0 0 0,0 0 0,22 0 15,-22-21-15</inkml:trace>
  <inkml:trace contextRef="#ctx0" brushRef="#br1" timeOffset="201164.69">3323 15515 0,'0'0'0,"0"-21"0,0 42 31,0 0-31,-21 1 16,21-1-16,0 0 0,0 0 0,-21 0 15,21 22-15,-21-22 0,21 0 16,0 0-16,0 0 0,0 0 0,0 1 16,0-1-16,21-21 31,0-21-31,0-1 15,-21 1-15,21 21 16,0-21-16,1 0 0,-1-21 0,0 20 16,-21 1-16,21 21 0,-21-21 0,21 0 15,-21 42 1,0 0 0,0 0-16,0 22 15,0-22-15,0 0 0,0 0 0,0 0 16,0 1-16,21-1 0,1-21 15,-1 21-15,21-21 0,-21 0 0,22 0 16,-1 0-16,0 0 0,1 0 16,-22-21-16,21 0 0,0 21 15,-20-22-15,20 1 0,-21 0 0,-21 0 16,21 0-16,-21 0 0,0-1 0,0 1 16,0 0-16,0 0 0,0 0 15,-21 0-15,21-1 0,0 1 0,-21 21 16,0 0-16,0 0 15,-1 0 1</inkml:trace>
  <inkml:trace contextRef="#ctx0" brushRef="#br1" timeOffset="203281.13">4424 15409 0,'21'0'0,"85"0"32,-85 0-32,0 0 0,0 0 15,0-21-15,1 0 0,-1 0 0,0 21 16,0-21-16,0 0 0,0-1 15,1 1-15,-22 0 0,0 0 16,0 0-16,0 0 0,0-1 0,0 1 16,-22 21-1,1 0-15,0 0 0,21 21 16,0 1-16,0 20 0,0 0 16,0 1-16,0-1 0,0 0 0,0 1 15,0 20-15,0-21 0,0 1 0,0-1 16,0 0-16,0-20 0,0 20 15,-21-21-15,21 0 0,-21 0 0,21 1 16,0-1-16,-21-21 16,-1 0-16,1 0 0,0 0 15,0 0 1,0-21-16,0-1 0,-1 1 16,1 21-16,0-21 0,0 0 0,0 0 15,0 0-15,-1 21 16,1 0-16,21 21 15,0 0 1,0 0-16,21 0 16,1 0-16,-1 1 0,0-1 0,0-21 15,0 21-15,0-21 0,22 0 16,-22 0-16,0 0 0,21 0 0,1 0 16,-1 0-16,-21 0 0,22-21 0,-1 0 15,0-1-15,1 22 16,-22-21-16,0 0 0,21 0 0,-21 0 15,-21 0-15,22-1 0,-22 1 0,0 0 16,0-21-16,0 21 0,0-1 16,0 1-16,0 0 0,0 42 31,0 0-31,0 1 0,0-1 16,0 0-16,0 0 0,0 0 0,0 0 15,0 1-15,0-1 0,0 0 16,0 0-16,0 0 0,0 0 0,21-21 47,0-21-47,0 0 15,0 0-15,0 0 0,-21 0 0,22-1 16,-1 1-16,-21 0 0,21 21 16,0-21-16,0 0 0,0 21 15,1 0-15,-1 0 16,0 21-1,-21 0-15,21-21 0,-21 21 0,21 0 16,-21 1-16,21-22 0,1 21 16,-1 0-16,0-21 0,0 21 0,0-21 15,0 0-15,22 0 0,-22 0 16,21 0-16,-21 0 0,22 0 16,-22 0-16,21 0 0,-21 0 0,22 0 15,-22 0-15,21-21 0,-21 0 0,22 21 16,-22-21-16,0-1 0,0 1 15,0 0-15,1 0 0,-22 0 16,0 0-16,0-22 0,0 22 0,-22 0 16,1 0-16,21 0 0,-21-1 15,-21 1-15,21 21 0,-1 0 0,1 0 16,0 0-16,-21 0 0,21 21 16,-1 1-16,1-1 0,-21 0 0,21 21 15,0-21-15,21 1 0,-22 20 0,22-21 16,-21 0-16,21 0 15,0 1-15,0-1 0,21 0 16,1-21-16,-1 0 0,0 0 0,0 0 16,0 0-16,22 0 0,-22 0 15,0-21-15,21 21 0,-21-21 0,1-1 16,-1 1-16,0 0 0,0 0 0,0 0 16,0 0-16,1-1 0,-22-20 15,0 0-15,0 21 0,0-22 0,0 1 16,0 0-16,0-22 0,0 43 0,0-21 15,0-1-15,0 22 0,0 0 16,0 42 0,0 0-1,0 22-15,0-1 0,0-21 16,0 21-16,0 1 0,0-1 0,0 0 16,0 1-16,0-22 0,0 21 15,0-21-15,0 22 0,21-22 0,0 0 16,0 0-16,0 0 0,0 1 15,22-22-15,-22 0 0,0 0 16,0 0-16,22 0 0,-22 0 0,0-22 16,0 1-16,21 21 0,-20-21 0,-1 0 15,0 0-15,-21 0 0,21-1 16,-21 1-16,21 0 0,-21 0 0,0 0 16,0-22-16,0 22 15,0 0-15,-21 21 16,0 0-16,0 21 15,21 0-15,-21 1 0,21-1 0,-22 0 16,22 0-16,0 21 0,0-20 16,0-1-16,0 0 0,0 0 0,0 0 15,0 0-15,22-21 0,-1 22 0,0-22 16,0 0-16,0 0 0,0 0 16,22 0-16,-22 0 0,0 0 15,21-22-15,-20 22 0,-1-21 0,0 0 16,0 0-16,0 0 0,-21 0 0,21-1 15,1 1-15,-1 0 16,0-21-16,0 21 0,0-1 0,0 1 0,1 0 16,-1 0-16,0 0 0,0 21 15,0 0-15,0 0 0,1 0 0,-1 0 16,0 0-16,0 21 0,-21 0 0,21 0 16,-21 0-16,21 22 15,-21-22-15,0 0 0,0 0 0,0 0 16,-21 1-16,21-1 0,-21 0 0,0-21 15,21 21-15,-21 0 16,21-42 15,0 0-15,21 0-16,0 0 0,0-1 16,0 1-16,-21 0 0,22-21 0,-1 21 15,0-22-15,0 22 0,0-21 16,-21 21-16,21-22 0,1 22 0,-22 0 15,0 42 1,0 0 0,0 0-16,-22 22 0,22-22 0,0 21 15,-21-21-15,21 22 0,0-22 16,-21 0-16,21 21 0,0-20 16,0-1-16,0 0 0,21-21 0,0 21 15,1-21-15,-1 0 0,21 0 0,-21 0 16,0 0-16,22 0 0,-22 0 15,0-21-15,21 0 0,-20 21 0,-1-21 16,0-1-16,0 1 0,-21 0 0,0 0 16,21 0-16</inkml:trace>
  <inkml:trace contextRef="#ctx0" brushRef="#br1" timeOffset="-203428.67">8213 9271 0,'0'0'0,"-22"0"15,1 0-15,0 0 16,0 0-16,0 0 0,0 21 0,-22-21 16,22 0-16,0 0 0,0 0 15,-22 0-15,22 0 0,0 0 0,0 0 16,0 0-1,42 21 1,0-21-16,0 0 0,22 0 16,-1 0-16,0 0 0,1 0 0,-1 0 15,21 0-15,-20 0 0,-1 0 16,0 0-16,22 0 0,-22 0 16,1 0-16,-1 0 0,0 0 0,1 0 15,-1 0-15,0 0 0,1 0 16,-22 0-16,0-21 0,0 21 0,-21-21 31,-21 21-31,0-21 16,0 21-16,-22 0 0,1 0 0,21-21 15,-22 21-15,22 0 0,-21 0 0,21 0 16,0-21-16,-1 21 0,1 0 16,42 0 30,1 0-46,-1 0 16,21 0-16,-21 0 0,0 0 0,1 0 16,20 0-16,-21 0 0,0 0 15,0 0-15,1 21 0,-1-21 0,0 21 16,-21 0-16,0 0 16,-21 0-16,0 1 0,-1-1 15,1 0-15,0-21 0,-21 21 0,21 0 16,-1 0-16,1 1 0,0-1 0,0-21 15,0 21-15,0 0 16,21 0-16,0 0 16,0-42 15,21 21-31</inkml:trace>
  <inkml:trace contextRef="#ctx0" brushRef="#br1" timeOffset="-202187.34">9525 9335 0,'21'0'47,"-21"-22"-47,21 22 16,0-21-16,-21 0 16,22 21-16,-22-21 0,0 0 0,21 21 15,-21-21-15,0-1 0,0 1 16,-21 0-16,-1 21 0,1-21 15,0 21-15,0 0 0,0 0 0,0 0 16,-1 0-16,1 0 16,0 0-16,0 21 0,0-21 0,0 21 15,-1 22-15,1-22 0,0 0 0,0 21 16,21-21-16,0 22 0,0-22 16,0 21-16,0-21 0,0 1 0,0 20 15,0-21-15,0 0 0,21 0 0,0 1 16,0-1-16,1-21 0,-1 0 15,0 21-15,0-21 0,0 0 0,0 0 16,1 0-16,-1-21 0,0 21 0,0-21 16,0-1-16,-21 1 0,21 0 15,1 0-15,-1 0 0,-21 0 16,21-1-16,-21 1 0,0-21 0,0 21 16,0 0-16,0-1 0,0-20 15,0 21-15,0 0 0,0 0 0,0-1 16,0 1-16,0 42 31,0 1-31,0-1 0,0 0 0,0 0 16,0 0-16,0 0 0,0 1 0,21-1 15,-21 21-15,0-21 0,21-21 16,-21 21-16,0 1 0,0-1 0,21 0 16,1-21-16,-1 0 0,-21 21 0,21-21 15,0 0-15,0 0 0,0 0 16,1 0-16,-1-21 0,21 0 15,-21 0-15,0 21 0,1-22 0,-1 1 16,0 0-16,-21-21 0,21 21 0,-21-1 16,21 1-16,-21 0 0,0-21 15,0 21-15,0-1 0,0 1 16,0 42 0,0 1-1,0-1-15,0 0 0,-21 0 16,21 0-16,0 22 0,0-22 0,0 0 15,0 0-15,0 0 16,0 0-16,0 1 0,0-1 0,21-21 16,-21 21-16,21 0 0,1-21 0,-1 0 15,0 0-15,0 0 0,0 0 16,0 0-16,1 0 0,-1 0 0,0-21 16,0 0-16,0 0 0,0 21 0,-21-22 15,22 1-15,-22-21 0,21 21 16,-21 0-16,0-1 0,0-20 0,0 21 15,0 0-15,0 0 0,0-1 0,0 1 16,0 0 0,0 42-1,0 0-15,0 1 0,0 20 16,0-21-16,0 0 0,0 22 16,0-22-16,0 0 0,0 21 15,0-21-15,0 1 0,0-1 0,0 0 16,0 0-16,21 0 0,0 0 0,-21 1 15,21-22-15,0 0 0,1 0 16,-1 0-16,0 0 0,0-22 16,0 1-16,0 0 0,1 0 0,-1 0 15,0 0-15,0-22 0,0 22 16</inkml:trace>
  <inkml:trace contextRef="#ctx0" brushRef="#br1" timeOffset="-201555.35">10922 8742 0,'0'0'15,"-21"0"-15,0 0 0,-1 21 16,1 0-16,0 0 0,21 1 0,-21-1 16,21 0-16,-21 21 0,0 1 15,21-22-15,0 21 0,0 0 0,-22 1 16,22-1-16,0 0 0,0 1 15,-21-22-15,21 21 0,0 1 0,0-22 16,0 0-16,0 0 0,0 21 0,21-20 16,1-22-16,-22 21 0,21 0 15,0-21-15,0 0 0,0 0 16,0 0-16,1 0 0,-1 0 0,21 0 16,-21 0-16,22-21 0,-22 21 0,0-21 15,21-1-15,-21 1 0,1 0 16,20 0-16,-21 0 0,0 0 0,22-22 15,-22 22-15,-21 0 0,21-21 0,-21 20 16,21 1-16,-21 0 0,0 0 16,0 0-16,-21 21 15,0 21 1,0 0-16,21 0 16,0 0-16,-22 1 0,22-1 0,-21 21 15,21-21-15,0 0 0,0 1 0,0-1 16,0 0-16,0 0 0,0 0 15,0 0-15,21-21 0,1 22 0,-1-22 16,0 0-16,0 0 0,0 0 0,0 0 16,1 0-16,20 0 0,-21 0 0,0 0 15,0-22-15,1 1 0,-1 0 16,-21 0-16,21 0 0,-21-22 16,0 22-16,0 0 0,0 0 0,0-21 15,0 20-15,-21 1 0,21 0 16,-21 0-16,-1 0 0,1 21 15,0 0-15,0 0 0,0 0 0,0 0 16,-1 0-16,-20 0 0,21 0 0,0 0 16,0 0-16,-1 0 15,1 0-15,0 0 0,0 0 16,0 0-16</inkml:trace>
  <inkml:trace contextRef="#ctx0" brushRef="#br1" timeOffset="-201340.47">10541 9038 0,'42'0'16,"-21"0"-16,1 0 16,41 0-16,-42 0 15,22 0-15,-22 0 0,21 0 0,0 0 16,-20 0-16,20-21 0,0 21 0,-21 0 15,1 0-15,-1 0 0,0 0 16,0-21-16,0 21 0</inkml:trace>
  <inkml:trace contextRef="#ctx0" brushRef="#br1" timeOffset="-200844.61">12107 9123 0,'0'0'0,"21"0"0,1-21 16,-1 21-16,0-21 0,0-1 16,0 1-16,-21 0 0,21 0 0,-21 0 15,0 0-15,-21 21 16,0 0-1,0 0-15,0 0 0,0 0 0,-1 0 16,-20 0-16,21 21 0,0 0 16,0 0-16,-22 0 0,22 0 0,0 1 15,21-1-15,0 0 0,0 0 0,0 0 16,0 0-16,0 1 16,0-1-16,21 0 0,0-21 0,22 21 15,-22 0-15,0 0 0,21-21 0,-21 22 16,22-22-16,-22 21 0,0-21 0,0 21 15,0-21-15,1 21 16,-1-21-16,-21 21 0,0 0 16,-21-21-16,-1 0 15,1 22-15,0-22 0,-21 0 0,21 0 16,-22 0-16,1 21 0,0-21 16,-1 0-16,22 0 0,-21 0 0,21 0 15,-1 0-15,1 0 0,0 0 0,42 0 31,0 0-15,1 0-16,-1 0 0,21 0 0,-21 0 16</inkml:trace>
  <inkml:trace contextRef="#ctx0" brushRef="#br1" timeOffset="-200440.84">12573 9165 0,'0'0'0,"0"-21"16,-21 21 0,0 21-1,-1 0-15,22 1 0,-21-1 16,0 0-16,0 0 0,0 21 16,21-20-16,0-1 0,-21 0 0,21 0 15,0 0-15,0 0 0,0 1 16,0-1-16,0 0 0,21 0 15,0-21-15,0 0 0,0 0 16,0 0-16,1 0 0,20 0 0,-21 0 16,0 0-16,0 0 0,22-21 15,-22 21-15,0-21 0,0 0 0,0-1 16,-21 1-16,0 0 0,22 0 0,-22 0 16,0-22-16,0 22 0,0 0 0,0 0 15,-22 0-15,22 0 0,-21 21 16,0 0-16,0 0 0,0 0 0,0 0 15,-1 0-15,1 0 0,0 0 16,0 21-16,0 0 16,21 0-1</inkml:trace>
  <inkml:trace contextRef="#ctx0" brushRef="#br1" timeOffset="-200049.07">12869 9229 0,'0'0'0,"0"-21"15,0-1 1,0 1-16,21 21 16,1 0-16,-1 0 15,0 0-15,0 0 0,0 0 16,22 0-16,-22 0 0,0 21 0,0-21 15,0 22-15,0-1 0,-21 0 0,0 0 16,22 0-16,-22 0 0,0 1 16,0-1-16,0 0 0,0 0 0,0 0 15,0 0-15,-22-21 0,22 22 0,-21-22 16,0 21-16,0-21 16,21-21-1,0-1 1,0 1-16,0 0 15,21 0-15,-21 0 0,21 0 16,0-1-16,1 1 0,-22 0 0,21 0 16,0 0-16,0 0 0,0-1 0,0 1 15,1 0-15,-1 21 0,0-21 0,0 0 16,0 21-16,0 0 0,1-21 16</inkml:trace>
  <inkml:trace contextRef="#ctx0" brushRef="#br1" timeOffset="-199792.21">13631 8890 0,'0'0'0,"0"-21"0,0 0 0,0 42 47,0 0-47,0 21 0,0-20 16,0-1-16,0 21 0,0-21 0,0 22 15,0-22-15,-21 21 0,21 0 16,-21-20-16,21-1 0,0 21 0,0-21 15,-21 0-15,21 22 0,0-22 0,0 0 16,0 0-16,0 0 0,0 1 16,0-1-16,21-21 15,0 0-15,0 0 16,0 0-16,1-21 0,-1 21 16,-21-22-16</inkml:trace>
  <inkml:trace contextRef="#ctx0" brushRef="#br1" timeOffset="-199596.33">13525 9186 0,'-21'0'15,"0"0"1,42 0 0,0 0-16,1 0 15,-1 0-15,0 0 0,0 0 16,21 0-16,-20 0 0,-1 0 0,0 0 15,0 0-15,0-21 0,0 21 16,1 0-16,-1-21 16</inkml:trace>
  <inkml:trace contextRef="#ctx0" brushRef="#br1" timeOffset="-199224.59">13864 9229 0,'0'21'15,"21"-21"1,0 0-16,1 0 16,-1 0-1,0 0-15,0 0 0,0 0 16,0-21-16,1 0 0,-1 21 0,-21-22 16,21 22-16,0-21 0,-21 0 15,0 0 1,-21 21-1,0 0-15,0 0 0,-1 0 16,1 21-16,0 0 0,0-21 0,21 21 16,-21 1-16,0-1 0,21 21 0,-22-21 15,22 0-15,0 1 0,0-1 16,0 0-16,0 0 16,0 0-16,0 0 0,22 1 15,-1-22-15,0 0 16,0 0-16,0 0 0,0 0 0,1 0 15,-1 0-15,0-22 0,21 22 16,-21-21-16,1 21 0,20-21 0</inkml:trace>
  <inkml:trace contextRef="#ctx0" brushRef="#br1" timeOffset="-198680.91">14478 9144 0,'0'0'0,"-21"0"15,0 0 1,-1 0 0,1 21-16,0-21 15,21 21-15,-21 1 0,21-1 16,-21 0-16,0 0 0,21 0 0,-22 0 16,22 1-16,-21-1 0,21 0 15,0 0-15,0 0 0,0 0 16,0 1-16,21-22 15,1 0 1,-1 0-16,0 0 16,0-22-16,0 1 15,0 0-15,-21 0 0,22 0 0,-22 0 16,0-1-16,21 1 0,-21-21 16,21 0-16,-21-1 0,0 1 0,21 0 15,0-1-15,-21-20 0,21 20 0,-21 1 16,0 0-16,22-1 0,-22 22 15,0 0-15,0 0 0,21 0 0,-21 42 16,0 0 0,-21 0-16,-1 0 0,22 22 15,0-1-15,-21 0 0,21 1 0,-21-1 16,21 0-16,0 1 0,-21-1 16,21 0-16,0 1 0,0-22 15,0 21-15,0-21 0,0 1 0,0-1 16,0 0-16,21 0 0,0 0 0,-21 0 15,21-21-15,-21 22 0,22-22 16,-1 0-16,0 0 0,0 0 16,0 0-16,0 0 0,1 0 0,-1-22 15,0 22-15,-21-21 0,21 0 0,0 21 16,0-21-16</inkml:trace>
  <inkml:trace contextRef="#ctx0" brushRef="#br1" timeOffset="-197136.23">8213 10732 0,'-22'0'47,"1"0"-32,0 0-15,0 0 16,0 0-16,0 0 16,-1 0-16,1 0 0,0 0 15,0 0-15,0 0 0,0 0 0,-1 0 16,1 0-16,0 0 0,0 0 0,0 0 15,0 0-15,-1-22 0,1 22 16,0 0 0,0 0-16,42 0 47,0 0-47,22 0 0,-22 22 15,21-22-15,0 0 0,1 0 16,-1 0-16,0 0 0,22 0 15,-22 0-15,1 0 0,20 0 0,-21 0 16,1 0-16,-1 0 0,22 0 16,-22 0-16,-21-22 0,21 22 0,-20 0 15,20 0-15,-42-21 0,21 21 0,-21-21 16,0 0 0,-21 0-1,0 0-15,0 21 0,-1 0 16,1-22-16,0 22 0,0 0 15,0-21-15,0 21 0,-1 0 16,1 0-16,0 0 16,42 0 46,0 0-62,1 0 0,-1 0 0,0 0 16,0 21-16,21-21 0,-20 0 0,-1 0 15,0 0-15,0 0 0,0 0 16,0 0-16,1 0 0,-1 0 16,-21 22-16,0-1 15,0 0 1,0 0-16,-21-21 16,-1 21-16,1 0 0,21 1 0,-21-1 15,0 0-15,0 0 0,0 0 0,-1 0 16,1 1-16,0-1 0,0 0 15,21 0-15,-21-21 0,0 21 0,21 0 16,0 1-16,-22-22 0,22 21 0,-21-21 16,21 21-1,0-42 32,0 0-31,21 21-16</inkml:trace>
  <inkml:trace contextRef="#ctx0" brushRef="#br1" timeOffset="-191880.66">9461 10499 0,'0'0'0,"-21"-21"0,21-1 15,-21 22-15,21-21 16,0 0 0,0 42 15,21 0-31,0 1 16,1 20-16,20-21 0,-21 21 0,0-20 15,0 20-15,22-21 0,-22 21 16,0-20-16,21 20 0,-20-21 0,20 0 15,-21 0-15,0 1 0,0-1 16,1 0-16,-1 0 0,-21 0 16,0 0-16,21-21 0,-21 22 0,21-22 15,-42 0 17,0-22-17,21 1-15,0 0 16,0 0-16,0 0 0,0 0 0</inkml:trace>
  <inkml:trace contextRef="#ctx0" brushRef="#br1" timeOffset="-191587.82">9991 10393 0,'0'0'0,"-22"0"31,1 0-31,0 21 0,0 0 15,0 0-15,0 1 0,-22-1 16,22 21-16,-21-21 0,21 22 0,-22-1 16,1 0-16,0 1 0,20-22 0,-20 21 15,21 0-15,-21-20 0,20 20 16,1-21-16,0 0 0,0 0 0,21 1 16,0-1-16,-21 0 15,21 0 1,21-21 15,0-21-31,0 0 16,0 0-16</inkml:trace>
  <inkml:trace contextRef="#ctx0" brushRef="#br1" timeOffset="-190264.07">10774 10753 0,'0'0'0,"21"0"16,-21-21 0,0-1-1,0 1-15,0 0 16,0 0-16,0 0 0,0 0 15,0-1-15,0 1 0,-21 0 0,21 0 16,-21 0-16,-1 0 0,22-1 16,-21 22-16,0 0 0,0 0 15,0 0-15,0 0 0,-1 22 0,1-22 16,0 21-16,0 0 16,21 21-16,-21-21 0,0 1 0,-1 20 15,22-21-15,0 21 0,-21-20 0,21 20 16,-21-21-16,21 0 0,0 0 15,0 1-15,0-1 0,0 0 16,21 0-16,0-21 0,1 0 16,-1 0-16,21 0 0,-21 0 15,0 0-15,1 0 0,20-21 0,-21 21 16,0-21-16,0 0 0,22-1 0,-22 1 16,0 0-16,0-21 0,0 21 15,-21-22-15,0 1 0,22 0 0,-22-1 16,0 1-16,0 0 0,0-1 15,0 1-15,0 0 0,0-1 16,0 1-16,0 21 0,0 0 0,0-1 16,0 1-16,0 42 31,0 1-31,0-1 0,0 21 16,0 0-16,0 1 0,0-1 0,0 22 15,0-22-15,0 0 0,0 22 16,0-22-16,0 0 0,0-20 0,0 20 15,0-21-15,0 21 0,21-20 16,-21-1-16,21-21 0,0 21 0,0-21 16,0 0-16,1 0 15,-1 0-15,21 0 0,-21 0 0,0-21 16,22 0-16,-22 21 0,0-22 0,21-20 16,-20 21-16,-1 0 0,0-22 15,0 22-15,0-21 0,0 21 0,-21-22 16,0 22-16,22-21 0,-22 21 0,21 21 15,-21-21-15,0 42 16,0 0 0,0 0-16,0 0 0,0 0 0,-21 1 15,21-1-15,0 21 0,-22-21 16,22 0-16,0 1 0,0-1 16,0 0-16,0 0 0,0 0 0,0 0 15,22-21-15,-1 22 0,0-22 0,0 0 16,0 0-16,0 0 0,1 0 15,-1 0-15,0 0 0,0 0 0,0-22 16,0 1-16,1 21 0,-1-21 0,0 0 16,-21 0-16,0-22 0,21 22 15,-21 0-15,21-21 0,-21 21 0,0-1 16,0-20-16,0 21 0,0 0 16,0 42-1,-21 0-15,21 0 16,-21 0-16,21 1 0,0-1 0,0 0 15,0 0-15,0 0 0,0 0 16,0 1-16,0-1 0,0 0 0,21 0 16,0-21-16,0 0 0,1 0 15,-1 0-15,0 0 0,21 0 16,1 0-16,-1 0 0,-21 0 0,21-21 16,1 0-16,-22 0 0,21-1 0,-21 1 15,1 0-15,-1-21 0,0 21 16,0-22-16,0 22 0,0-21 15,-21 21-15,0-1 0,0 1 0,0 0 0,0 0 16,0 42 15,0 0-31,-21 0 0,21 1 0,0 20 16,-21 0-16,21-21 0,0 22 16,0-1-16,0 0 0,0 1 0,0-1 15,0 0-15,0 22 0,0-22 0,0 22 16,0-1-16,0 1 0,0-1 0,0 1 15,0-1-15,0 1 0,0-1 16,0-20-16,0 20 0,0-21 0,0 1 16,0-22-16,0 21 0,0-21 0,-21 1 15,21-1-15,0 0 0,0-42 32,0 0-32,0-1 15,21 1-15,-21-21 0,21 21 0,0-22 16,-21 1-16</inkml:trace>
  <inkml:trace contextRef="#ctx0" brushRef="#br1" timeOffset="-189944.25">12234 10520 0,'0'-21'0,"0"42"0,0-63 0,0 20 15,0 1-15,0 0 0,21 21 16,22 0-1,-22-21-15,0 21 0,21 0 0,1 0 16,-22 0-16,21 21 0,1 0 0,-22 0 16,0 1-16,0 20 0,0-21 15,-21 21-15,0-20 0,0 20 0,0-21 16,0 21-16,-21-20 0,0-1 16,0 21-16,-22-21 0,1 0 0,21-21 15,-21 22-15,-1-22 0,22 0 0,-21 21 16,21-21-16,-1 0 0,1 0 0,0 0 15,21-21 17,21 21-32,22-22 0,-22 22 15,0-21-15,0 0 0,0 0 0</inkml:trace>
  <inkml:trace contextRef="#ctx0" brushRef="#br1" timeOffset="-189471.5">12848 10160 0,'0'0'0,"0"-21"0,0 42 31,0 0-15,0 0-16,0 1 0,-21-1 15,21 21-15,0 0 0,0 1 0,0-1 16,0 22-16,0-22 0,0 0 0,0-21 15,0 22-15,0-1 0,0-21 16,0 22-16,0-22 0,0 0 0,21-21 16,-21 21-16,21 0 0,0-21 0,1 0 15,-1 0-15,0 0 16,0 0-16,0 0 0,0-21 0,1 0 16,-1 0-16,0 0 0,0-1 15,0 1-15,0 0 0,-21-21 0,0 21 16,22-1-16,-22 1 0,0 0 0,21 0 15,-21 42 1,0 0-16,0 0 16,-21 1-16,21 20 15,-22-21-15,22 0 0,0 0 0,0 1 16,0-1-16,0 0 0,0 0 16,0 0-16,0-42 62,0 0-62,0 0 0,22 0 16</inkml:trace>
  <inkml:trace contextRef="#ctx0" brushRef="#br1" timeOffset="-189284.6">13271 10393 0,'0'-21'16,"-21"21"-1,21 21 48,21-21-32</inkml:trace>
  <inkml:trace contextRef="#ctx0" brushRef="#br1" timeOffset="-188972.78">13801 10435 0,'0'0'0,"0"-21"16,0 0-16,0 0 15,-22 21 1,1 0-16,0-21 0,0 21 15,0 0-15,0 21 16,-1 0-16,1 0 0,0 0 16,21 0-16,-21 22 0,0-22 0,21 0 15,-21 21-15,21-20 0,-22 20 0,22-21 16,0 0-16,0 0 0,0 1 16,0-1-16,0 0 0,0 0 0,0 0 15,22-21-15,-1 0 0,0 0 16,0 0-16,0 0 0,0 0 0,1 0 15,-1 0-15,0 0 0,0 0 16,0 0-16,0-21 0,22 21 16</inkml:trace>
  <inkml:trace contextRef="#ctx0" brushRef="#br1" timeOffset="-187704.48">14139 10456 0,'0'-21'0,"0"42"0,0-63 0,0 21 16,-21 21-1,0-21-15,0 21 0,0 0 16,-1 0-16,1 21 16,0-21-16,21 21 0,-21 0 15,0 0-15,21 1 0,-21 20 0,21-21 16,0 0-16,-22 22 0,22-22 16,-21 0-16,21 21 0,0-21 0,0 1 15,0-1-15,0 0 16,0 0-16,21-21 15,1 0-15,-1 0 0,0 0 16,0 0-16,0-21 16,0 21-16,-21-21 0,22 0 0,-1-1 15,-21-20-15,21 21 0,-21 0 16,21 0-16,-21-1 0,0-20 16,21 21-16,-21 0 0,0 0 15,0 42 1,0 0-16,-21 0 15,21 0-15,-21 0 16,21 1-16,0-1 0,0 0 0,0 0 16,0 0-16,0 0 0,0 1 0,0-1 15,0 0-15,0 0 16,21 0-16,0-21 0,0 0 0,-21 21 16,22-21-16,-1 0 0,0 0 0,0 0 15,0 0-15,0 0 0,1 0 16,-1 0-16,0-21 0,-21 0 0,21 21 15,0-21-15,0 0 0,1 0 0,-22-1 16,21 1-16,-21-21 0,21 21 16,-21-22-16,21 1 0,-21 0 15,21-1-15,0 22 0,-21-21 0,0 21 16,0-22-16,22 22 0,-22 0 16,0 42 15,0 0-31,0 1 0,-22-1 15,22 21-15,0-21 0,0 0 0,-21 22 16,21-22-16,0 21 0,-21-21 0,21 1 16,0 20-16,0-21 0,0 0 15,0 0-15,0 1 0,0-1 0,21 0 16,-21 0-16,21-21 0,-21 21 16,22-21-16,-1 0 0,0 0 15,0 0-15,0 0 16,0 0-16,1 0 0,-1-21 0,0 21 15,0-21-15,0 21 0,0-21 0,1 0 16,-22-1-16,21 1 0,-21 0 16,21 0-16,-21 0 0,0 0 0,0-1 15,0 1-15,-21 42 32,0 1-17,21-1-15,-22 0 0,22 0 16,0 0-1,0 0-15,0 1 0,0-1 16,0 0-16,0 0 0,0 0 16,0 0-1,22-21 1,-1 0-16,0 0 0,0 0 0,0 0 16,0 0-16,1 0 0,-1-21 15,0 21-15,0-21 0,0 21 0,0-21 16,1 0-16,-1 0 0,0-1 0,-21 1 15,21-21-15,0 21 16,-21 0-16,0-22 0,0 22 0,0 0 16,0 0-16,0 0 0,-21 21 31,0 21-31,21 0 16,0 0-16,-21 0 0,21 0 0,0 1 15,0-1-15,0 0 0,0 0 16,0 0-16,0 0 0,0 1 0,0-1 15,0 0-15,0 0 16,0 0-16,0 0 16,0 1-1,-21-22 1,-1 0-16,22 21 16,-21-21-16,0 0 15,0 0 16,21-21-31,-21 21 16,0-22-16,21 1 0,0 0 16,0 0-16,0 0 0,-22 0 15</inkml:trace>
  <inkml:trace contextRef="#ctx0" brushRef="#br1" timeOffset="-187268.15">14245 10224 0,'-21'0'0,"42"0"0,-63 0 0,21 0 16,42 0 15,0 0-31,21 0 0,-21 0 0,22 0 16,-1 0-16,22 0 0,-22 0 15,21 0-15,-20 0 0,-1 0 16,0 0-16,1 0 0,-1-22 0,-21 22 16,0 0-16,22 0 0,-22 0 15,0 0-15,-42 0 110,0 0-95,0 0 17,-1 0-32,1 0 15,0 0-15</inkml:trace>
  <inkml:trace contextRef="#ctx0" brushRef="#br1" timeOffset="-185528.01">7768 12086 0,'0'-21'0,"0"42"0,-21-42 15,21 0-15,21 21 32,0 0-17,0 0-15,22 21 0,-1-21 0,0 0 16,1 0-16,20 21 0,-20-21 15,20 0-15,-21 0 0,1 0 0,20 0 16,-20 0-16,20 0 0,-21 0 0,22 0 16,-22 0-16,1 0 0,-1 0 15,0-21-15,-21 21 0,1 0 0,-1 0 16,-21-21-16,-21 21 16,-1 0-1,1-21-15,0 21 0,-21 0 0,21 0 16,-22-21-16,22 21 0,0 0 15,0 0-15,0 0 0,21-22 0,21 1 32,0 21-17,0 0-15,21 0 0,1 0 0,-1 0 16,-21 0-16,22 0 0,-1 0 16,-21 0-16,21 21 0,-20 1 0,-1-22 15,-21 21-15,0 0 0,0 0 16,0 0-16,-21 0 0,-1 1 15,1 20-15,-21-21 0,21 0 0,-22 0 16,22 1-16,-21-1 0,21-21 0,-22 21 16,22 0-16,0 0 0,21 0 15,21-21 17,0 0-32,22 0 0,-1 0 0,0-21 15,22 0-15</inkml:trace>
  <inkml:trace contextRef="#ctx0" brushRef="#br1" timeOffset="-185204.28">9779 11896 0,'0'0'0,"-21"-21"31,21 42-15,21 0-16,0 0 0,0 21 16,0-20-16,1 20 0,20 0 0,-21 1 15,0-22-15,22 21 0,-22 0 16,0 1-16,21-22 0,-21 21 16,1-21-16,-1 1 0,-21 20 0,21-21 15,-21 0-15,21-21 0,-21 21 0,0 1 16,21-44 15,-21 1-15,21 0-16,-21 0 0,0-21 15</inkml:trace>
  <inkml:trace contextRef="#ctx0" brushRef="#br1" timeOffset="-184956.42">10308 11959 0,'0'-21'0,"0"42"0,0-63 16,-21 63 15,0 21-31,-22-20 0,22-1 16,-21 21-16,0 0 0,20-20 0,-20 20 15,0 0-15,-1 1 0,1-1 16,21 0-16,-21-21 0,20 22 0,-20-22 16,21 0-16,0 21 0,0-20 0,21-1 15,-22 0-15,44-21 47,-22-21-47,21 0 16,0 21-16,21-22 0,-21 1 0,1 0 15</inkml:trace>
  <inkml:trace contextRef="#ctx0" brushRef="#br1" timeOffset="-184296.73">11282 12361 0,'21'0'32,"0"0"-32,0-21 0,0 0 15,1 21-15,-22-21 16,21 0-16,-21 0 0,21-1 0,-21 1 16,0 0-16,0 0 0,0-21 0,0 20 15,0-20-15,0 21 16,0-21-16,-21-1 0,21 22 0,-21-21 15,-22 21-15,22-1 0,0 1 0,0 0 16,-22 21-16,22 0 0,-21 0 16,0 0-16,20 0 0,-20 21 0,21 0 15,-21 1-15,20 20 0,-20 0 0,21 1 16,0-1-16,0 0 0,21 1 16,0-22-16,0 21 0,0 0 0,0 1 15,0-22-15,0 21 0,0-21 0,0 1 16,0-1-16,21 0 0,0-21 15,0 0-15,-21 21 0,21-21 0,0 0 16,1 0-16,-1 0 16,-21-21 15,0 0 0,0 0 32,0-1-48,0 1 1,0 0-16,0 0 16</inkml:trace>
  <inkml:trace contextRef="#ctx0" brushRef="#br1" timeOffset="-182999.59">11239 11917 0,'0'0'0,"22"0"15,-22-21 1,0 0-1,0-1 1,0 1-16,-22 21 0,1 0 0,0 0 16,0 0-16,0 0 15,0 0-15,-1 0 0,1 0 16,0 21-16,0-21 0,-21 43 0,20-22 16,1 21-16,0 1 0,0-1 15,0 0-15,0 1 0,-1-1 0,1 0 16,21 1-16,0-1 0,0-21 0,0 21 15,0-20-15,0-1 0,0 0 16,0 0-16,21 0 0,22-21 0,-22 0 16,0 0-16,0 0 0,22 0 0,-22 0 15,21 0-15,-21 0 0,22 0 16,-22-21-16,21 0 0,-21 0 0,22 0 16,-22-1-16,0 1 0,0-21 0,0 21 15,0-22-15,1 1 0,-22 0 16,0 21-16,21-22 0,-21 1 15,0 0-15,0-1 0,0 22 0,0 0 16,0 0-16,0 42 31,-21 0-31,21 21 0,-22-20 16,22 20-16,0 0 0,0 1 0,0-1 16,0-21-16,0 21 0,0 1 15,0-22-15,0 0 0,0 21 0,0-20 16,22-22-16,-1 21 0,0 0 15,0-21-15,0 0 0,0 0 16,1 0-16,-1 0 0,0 0 0,0 0 16,21 0-16,-20-21 0,-1 0 0,0-1 15,0 1-15,21 0 0,-20 0 16,-1-21-16,0-1 0,-21 1 0,21 0 16,-21-1-16,21 1 0,-21 0 0,0-1 15,0 1-15,0 21 0,0-22 16,0 22-16,0 42 31,-21 22-31,21-22 0,-21 21 16,21-21-16,0 22 0,0-1 0,0 0 15,0 1-15,0-1 0,0-21 0,0 22 16,0-22-16,0 0 16,21 21-16,-21-21 0,21 1 0,0-22 15,1 21-15,-1-21 0,0 0 16,0 0-16,21 0 0,-20 0 15,-1 0-15,0 0 0,0 0 0,21-21 16,-20-1-16,-1 1 0,21-21 0,-21 21 16,0-22-16,1 1 0,-1 0 15,0-22-15,-21 22 0,0-22 0,21 22 16,-21 0-16,21-1 0,-21 1 0,0 0 16,0 21-16,0-1 0,0 1 15,0 42 1,0 1-16,0 20 15,-21 0-15,21-21 0,-21 43 16,21-22-16,0 1 0,0-1 16,0 0-16,-21 1 0,21-1 0,0 0 15,0-21-15,0 22 0,0-22 0,0 0 16,0 0-16,21 0 0,-21 1 16,21-22-16,0 0 0,0 0 15,1 0-15,-1 0 0,0 0 0,0-22 16,0 22-16,0-21 0,22 0 15</inkml:trace>
  <inkml:trace contextRef="#ctx0" brushRef="#br1" timeOffset="-182599.71">12785 11980 0,'0'-42'0,"0"84"0,21-105 0,-21 42 16,-21 42 15,21 0-31,0 21 16,-22-20-16,1 20 0,21-21 0,0 0 15,-21 22-15,21-22 0,0 0 16,0 21-16,0-21 0,0 1 0,0-1 16,21 0-16,0-21 0,1 21 0,-1-21 15,0 0-15,0 0 0,0 0 16,0 0-16,1 0 0,-1 0 16,0 0-16,21-21 0,-21 0 0,1 0 15,-1-1-15,0 1 0,-21-21 16,0 0-16,21-1 0,-21 1 0,0 21 15,0-22-15,0 1 0,-21 21 0,21 0 16,-21 0-16,0-1 0,-22 22 16,22 0-16,0 0 0,0 0 0,-22 0 15,22 0-15,0 22 0,0-1 0,0 21 16,0-21-16,-1 0 0,1 22 16,21-22-16,0 0 0,0 0 0,0 22 15,0-22-15,0 0 0,0 0 16,21-21-16,1 21 0,20-21 0,-21 0 15,0 0-15,0 0 0,22 0 16,-22 0-16,21 0 0,1 0 0</inkml:trace>
  <inkml:trace contextRef="#ctx0" brushRef="#br1" timeOffset="-181992.34">13441 11938 0,'0'-21'0,"0"42"0,21-63 0,-21 63 46,-21 0-46,0 0 16,21 0-16,-22 22 0,1-22 16,21 0-16,0 21 0,-21 1 0,21-22 15,0 0-15,0 21 0,0-20 0,0-1 16,0 0-16,0 0 0,21 0 16,0-21-16,1 0 15,-1 0-15,0 0 0,0-21 0,0 0 16,0 21-16,22-21 0,-22 0 15,0-1-15,0-20 0,0 21 0,1 0 16,-22 0-16,0-1 0,21 1 0,-21 0 16,0 42 15,0 0-31,0 1 0,-21-1 16,21 0-16,0 0 0,0 0 15,0 0-15,0 1 0,0-1 16,0 0-16,21-21 15,0 0-15,0 0 0,0 0 16,0 0-16,1 0 0,-1 0 0,0 0 16,0 0-16,0 0 0,22-21 15,-22 0-15,0-1 0,-21 1 16,21-21-16,0 21 0,-21-22 0,0 1 0,0 0 16,0-1-16,0 22 0,0-21 15,0 0-15,0 20 0,-21 1 0,0 0 16,0 0-16,0 21 0,-1 0 15,1 0-15,0 0 0,0 0 16,21 21 0,0 0-16,21-21 15,0 0-15,0 0 0,1 0 0,20 0 16,-21 0-16,0 0 0,22 0 16,-22 0-16,21 0 0,-21-21 0,0 21 15,1 0-15,-1 0 0,0-21 16,-42 21-1</inkml:trace>
  <inkml:trace contextRef="#ctx0" brushRef="#br1" timeOffset="-179904.29">10562 13399 0,'-21'0'0,"21"21"32,21-21-17,21 0 1,-20 0-16,-1-21 0,21-1 16,-21 1-16,22 0 0,-1 0 15,0 0-15,-21 0 0,1-22 0,20 22 16,-42 0-16,21 0 0,-21-22 15,0 22-15,0 0 0,0 0 16,-21 21-16,0 0 16,0 0-16,-1 21 0,22 21 15,0-20-15,0 20 0,-21 0 16,21 1-16,0-1 0,-21 0 0,21 1 16,0 20-16,0-21 0,0 1 15,0 20-15,0-20 0,0-1 0,-21 0 16,21 1-16,0-22 0,0 0 0,0 21 15,-21-21-15,21 1 0,0-1 16,-21-21 0,-1 0-1,1 0-15,0-21 0,21-1 16,-21 1-16,0 0 0,0 0 0,-1 0 16,22-22-16,-21 22 0,0-21 0,21 21 15,-21 0-15,21-1 0,0 1 16,0 42-1,0 1-15,0-1 0,0 0 0,0 0 16,0 21-16,0-20 0,0-1 16,21 21-16,0-21 0,0 0 0,1 1 15,-1-1-15,0-21 0,21 21 16,1-21-16,-22 0 0,21 0 0,0 0 16,22 0-16,-22 0 0,1-21 15,-1 0-15,0-1 0,22 1 0,-22 0 16,-21 0-16,22 0 0,-22-22 15,0 22-15,0-21 0,-21 0 0,0 20 16,0-20-16,0 21 0,0 0 0,0 0 16,-21 21-1,21 21-15,0 0 0,-21 0 16,21 0-16,-21 0 0,21 22 0,-22-22 16,22 0-16,0 0 0,0 0 15,0 1-15,0-1 0,0 0 16,0 0-16,22-21 31,-1-21-31,0 0 16,-21 0-16,21-1 0,0 1 0,0 0 15,-21 0-15,22 0 0,-1-22 16,-21 22-16,0 0 0,21 0 0,0 0 16,0 21-1,-21 21-15,21-21 0,-21 21 16,0 0-16,0 0 0,0 22 0,22-22 15,-22 0-15,21 0 16,-21 0-16,21 1 0,0-1 0,0 0 16,22 0-16,-22-21 0,21 0 15,-21 0-15,22 0 0,-1 0 16,0 0-16,1 0 0,20-21 0,-21 0 16,1 21-16,20-21 0,-20-1 0,-1 1 15,-21 0-15,21-21 0,-20 21 16,-1-22-16,-21 22 0,0-21 0,0 21 15,0-22-15,0 22 0,0 0 0,-21 0 16,-22-22-16,1 43 16,0 0-16,-1 0 0,1 22 0,0-1 15,-1 0-15,1 0 0,0 0 16,-1 22-16,1-22 0,21 21 0,0 0 16,-1-20-16,22 20 0,0-21 15,0 0-15,0 22 0,22-43 0,20 21 16,-21 0-16,0-21 0,22 0 0,-1 0 15,0 0-15,-21 0 0,22 0 16,-1-21-16,0 0 0,1-1 0,-22 1 16,21 0-16,-21 0 0,22-21 15,-22 20-15,0-20 0,0 0 0,0-1 16,1-20-16,-22 21 0,0-1 0,0 1 16,0-22-16,0 22 0,0 0 15,0-1-15,0 22 0,0-21 16,0 21-16,-22 21 0,1 0 15,0 0-15,0 42 16,0-21-16,21 0 0,-21 22 0,21-1 16,0 0-16,0 1 0,0-1 0,-22 0 15,22 1-15,0-1 0,0 0 16,0 1-16,22-22 0,-1 21 0,0-21 16,0 22-16,21-22 0,-20 0 0,20-21 15,-21 21-15,21-21 0,1 0 16,-22 0-16,21 0 0,1 0 15,-22 0-15,21-21 0,-21 0 0,22 0 0,-22 0 16,0-1-16,0 1 16,0-21-16,0 21 0,-21-22 0,0 22 15,0 0-15,0-21 0,0 21 0,0-1 16,0 1-16,-21 21 16,0 0-16,0 0 0,0 0 15,0 21-15,21 1 0,-22 20 16,22-21-16,0 0 0,0 0 15,0 1-15,0 20 0,0-21 0,0 0 16,22 0-16,-1-21 0,-21 22 0,21-22 16,0 0-16,0 0 0,0 0 15,1 0-15,-1 0 0,21 0 0,-21 0 16,0-22-16,1 1 0,-1 21 16,0-21-16,0 0 0,0-21 0,0 20 15,22 1-15,-22 0 0,0 0 16,21 0-16,-20 0 0,20-1 0,-21 22 15,21 0-15,-20 0 0,-1 0 0,0 0 16,0 0-16,-21 22 16,21-1-16,-21 0 0,0 0 0,0 0 0,0 0 15,-21 1-15,0 20 0,0-21 16,0 0-16,-1 0 0,1 1 0,21-1 16,-21 0-16,21 0 0,-21-21 15,21 21-15,-21-21 0,42-21 31,0 0-15,0 0-16,0 0 0,1-1 0,-1 1 16,0 0-16,0-21 0,0 21 15,22-64-15,-22 64 0,0-22 16,0 22-16,0-21 0,-21 21 16,0 42-1,0 0-15,0 0 16,-21 22-16,0-22 0,21 21 15,0-21-15,-21 22 0,21-22 16,0 21-16,0-21 0,0 0 0,0 1 0,21-1 16,0 0-16,0-21 15,0 0-15,22 21 0,-1-21 0,0 0 16,1 0-16,-1 0 0,22-21 0,-22 0 16,0 0-16,1-1 0,-1 1 15,0 0-15</inkml:trace>
  <inkml:trace contextRef="#ctx0" brushRef="#br1" timeOffset="-173932.29">16044 9081 0,'0'0'0,"0"21"47,-21-21 0,0 0-47,0 0 16,0 0-16,-1 21 15,1-21-15,0 0 16,0 0-16,0 0 0,-22 0 15,22 0-15,0 0 0,0 0 0,0 21 16,0-21-16,-1 0 0,1 0 16,0 0-16,0 0 0,0 0 15,63 0 32,-21 0-47,0 0 16,22 0-16,-1 0 0,0 0 0,1 0 15,-1 0-15,22 0 0,-1 0 16,1 0-16,20 0 0,-20 0 16,20 0-16,1 0 0,0 0 0,-1 0 15,1 0-15,-21 0 0,-1 0 0,1 0 16,-1 0-16,-21 0 0,1 0 16,-1 0-16,0 0 0,-20 0 0,-1-21 15,0 21-15,-21-21 16,0 0-1,-21 21-15,0 0 16,-1 0-16,1-22 0,0 22 0,0-21 16,0 21-16,0 0 0,-1 0 15,-20-21-15,21 21 0,-21 0 0,20 0 16,-20-21-16,21 21 0,-21 0 16,20 0-16,1 0 0,0 0 15,0-21-15,0 21 0,42 0 47,0 0-47,0 0 0,0 21 16,22-21-16,-22 0 0,21 0 15,-21 21-15,22-21 0,-22 0 0,21 0 16,1 0-16,-22 0 0,21 0 16,-21 0-16,22 0 0,-22 0 15,0 0-15,0 0 0,0 0 0,-21 21 16,0 0-1,0 1-15,-21-1 16,0-21-16,0 21 0,0 0 0,-22 0 16,22 0-16,0 1 0,0-1 0,-22 0 15,22 0-15,0 21 0,0-20 16,-21-1-16,20 0 0,1 0 0,0 0 16,0-21-16,0 21 0,0 1 0,-1-22 15,22 21-15,-21-21 0,21-21 78,0-1-62,21 1-16,1 21 0</inkml:trace>
  <inkml:trace contextRef="#ctx0" brushRef="#br1" timeOffset="-172816.27">18224 8721 0,'22'0'16,"-1"0"-1,0 0 1,0 0-16,0-21 0,0 21 16,1-22-16,-22 1 0,21 21 0,0-21 15,0 21-15,0-21 0,-21 0 16,0 0-16,0-1 16,-21 1-1,0 21-15,0 0 0,-22 0 16,22 0-16,0 0 0,-21 0 15,-1 0-15,22 21 0,-21-21 0,21 22 16,-22-1-16,22 0 0,0 0 16,0 0-16,21 0 0,0 22 0,0-22 15,0 0-15,0 0 0,0 0 16,21 22-16,0-22 0,0 0 0,1 0 16,20 0-16,-21 1 0,21-1 0,-20 0 15,20 0-15,0 0 0,-21 22 16,1-22-16,-1 0 0,0 0 0,-21 0 15,0 22-15,0-22 0,0 0 16,-21-21-16,0 21 0,-22 0 16,22 0-16,-21 1 0,-22-22 0,22 0 15,0 21-15,-1-21 0,1 0 0,0 0 16,-1 0-16,22 0 0,-21 0 0,21-21 16,-1 21-16,1-22 0,0 1 15,21 0-15,0 0 0,0 0 16,0 0-16,0-1 0,0 1 0,0 0 15,0 0-15,0 0 0,0 0 16,21 21-16,-21-22 0,21 22 0,1 0 16,-1 0-16,0 0 0,0 0 15,21 0-15,-20 0 16</inkml:trace>
  <inkml:trace contextRef="#ctx0" brushRef="#br1" timeOffset="-172303.55">18775 9186 0,'0'0'16,"21"0"-16,0 0 0,0-21 0,0 21 15,1-21-15,-1 0 0,-21 0 16,0 0-16,21-1 0,-21 1 0,0 0 16,0-21-16,0 21 15,0-1-15,0 1 0,0 0 0,-21 0 0,0 21 16,-1 0-16,1 0 0,0 0 0,0 0 15,-21 0-15,20 21 16,-20 0-16,21 22 0,-21-22 0,20 21 16,1-21-16,-21 22 0,21-1 0,0-21 15,-1 21-15,22-20 0,-21 20 16,21-21-16,0 0 0,0 0 0,21 1 16,1-22-16,-1 0 0,21 0 15,-21 0-15,0 0 0,1 0 16,20 0-16,-21 0 0,21 0 0,-20-22 15,-1 1-15,21 0 0,-21 0 16,0 0-16,1 0 0,-1-22 16,0 22-16,-21 0 0,0-21 0,0 20 0,0 1 15,0-21-15,0 21 0,0 0 16,0 42 0,0 0-1,0 0-15,0 0 0,0 22 0,-21-22 16,21 0-16,0 21 0,0-21 15,0 1-15,0-1 0,0 0 0,0 0 16,0 0-16,21-21 0,0 0 0,-21 21 16,21-21-16,0 0 0,1 0 15,-1 0-15,21 0 0,-21-21 16,0 21-16,1-21 0,-1 0 0</inkml:trace>
  <inkml:trace contextRef="#ctx0" brushRef="#br1" timeOffset="-171622.93">19262 8996 0,'0'0'0,"0"-21"0,0 0 0,0-1 0,0 1 16,0 0-16,0 42 31,0 0-31,0 22 0,0-22 16,0 0-16,0 21 0,0-20 0,0 20 16,0-21-16,0 0 0,0 22 0,0-22 15,0 0-15,0 0 0,0 0 16,0 0-16,0 1 15,0-44 17,0 1-32,0 0 15,0 0-15,0 0 0,0 0 16,0-22-16,0 22 0,0 0 0,0-21 16,21-1-16,0 22 0,0-21 15,0-1-15,-21 22 0,43 0 16,-22 0-16,0 0 0,0 0 0,21 21 0,-20 0 15,-1 0-15,21 21 0,-21 0 16,0 21-16,1-21 0,-1 22 16,-21-1-16,0-21 0,21 22 0,-21 20 15,0-21-15,0-20 16,0 20-16,0-21 0,0 0 0,-21 0 16,21 1-16,-21-22 0,21 21 0,0-42 46,0-1-46,0 1 16,0 0-16,0 0 0,0 0 0,21 0 16,-21-22-16,21 22 0,0-21 15,0 21-15,0-22 0,1 1 0,-1 21 16,0-22-16,0 22 0,21 0 16,-20 21-16,-1 0 0,21 0 15,-21 0-15,0 21 0,1 22 0,-1-22 16,-21 0-16,0 21 0,21 1 0,-21-22 15,0 21-15,0-21 0,0 0 16,0 22-16,0-22 0,0 0 0,0 0 16,0 0-16,0 1 0,0-1 15,-21-21-15,21 21 16,0-42 15,0 0-31,0-1 16,0 1-16,0 0 15,0 0-15</inkml:trace>
  <inkml:trace contextRef="#ctx0" brushRef="#br1" timeOffset="-171280.13">20235 9123 0,'0'21'0,"21"-21"15,1 0 1,-1 0-16,0 0 15,0 0-15,0-21 0,-21 0 0,21 21 16,1-21-16,-1 21 16,0-22-16,-21 1 0,0 0 0,21 0 15,-21 0-15,0 0 0,0-1 0,0 1 16,0 0-16,-21 21 16,0 0-16,0 21 0,-1-21 15,1 21-15,0 22 0,0-22 0,21 0 16,-21 21-16,0-20 0,-1 20 15,22-21-15,-21 0 0,21 22 0,0-22 16,0 0-16,0 0 0,0 0 0,0 0 16,43 1-16,-22-22 0,0 0 15,0 0-15,21 21 0,1-21 16,-1 0-16,0 0 0,1 0 16,-1 0-16,22-21 0,-22 21 0,0-22 15,22 1-15</inkml:trace>
  <inkml:trace contextRef="#ctx0" brushRef="#br1" timeOffset="-170800.36">21442 8615 0,'0'0'0,"-21"0"0,-1 0 15,1 0-15,0 0 0,0 21 16,0 0-16,0 22 0,21-22 15,0 21-15,-22 0 0,1 1 0,21-1 16,0 0-16,0 1 0,0-1 16,-21 0-16,21-20 0,0 20 0,0 0 15,0-21-15,0 1 0,0-1 0,21 0 16,-21 0-16,21 0 0,1-21 16,-1 21-16,0-21 0,0 0 0,0 0 15,0 0-15,1 0 0,20 0 0,-21 0 16,0 0-16,22-21 0,-22 21 15,21-21-15,-21 0 0,0 0 16,1 0-16,-1-22 0,0 22 0,0-21 0,-21-1 16,0 1-16,0-21 15,0 20-15,0-20 0,0 20 0,-21 1 16,0 0-16,0-1 0,-1 22 0,1 0 16,0 0-16,0 21 0,0 0 15,0 0-15,-22 0 0,22 0 0,0 21 16,0 0-16,0 0 0,-1 22 0,1-1 15,0-21-15,21 22 0,-21-22 16,21 21-16,0-21 0,0 22 0,0-22 16,0 0-16,0 0 0,0 0 0,21 0 15,0-21-15,0 0 16,1 0-16,-1 0 0,0 0 0</inkml:trace>
  <inkml:trace contextRef="#ctx0" brushRef="#br1" timeOffset="-170412.58">21865 8954 0,'0'0'16,"0"-22"-16,0 1 15,-21 21-15,21-21 0,0 0 16,21 21 0,0 0-16,0 0 15,1 0-15,-1 0 0,0 21 0,0 0 16,0 0-16,0 1 0,1-1 0,-1 0 15,-21 0-15,0 21 16,21-20-16,-21 20 0,21-21 0,-21 21 16,0-20-16,0-1 0,0 0 0,0 0 15,0 0-15,0 0 0,0 1 16,0-1-16,-21-21 16,0 0-16,21-21 15,0-1 1,0 1-16,0 0 15,0 0-15,0 0 16,21-22-16,-21 22 0,21 0 0,0 0 16,0-21-16,-21 20 0,22 1 15,-1 0-15,0 0 0,-21 0 0,21 21 16,0-21-16,0 21 0,1 0 16</inkml:trace>
  <inkml:trace contextRef="#ctx0" brushRef="#br1" timeOffset="-169840.91">22818 9165 0,'0'-84'31,"0"62"-31,0 1 0,0 0 16,0-21-16,0 21 0,0-1 0,0 1 15,-22 0-15,1 21 0,0 0 16,0-21-16,0 21 0,0 0 0,-1 0 16,1 21-16,-21 0 0,21 0 0,0 1 15,-1-1-15,1 21 0,-21-21 16,21 0-16,0 22 0,21-22 0,-22 21 16,22-21-16,0 1 0,0-1 0,0 0 15,0 0-15,0 0 16,0 0-16,22 1 0,-1-22 0,0 21 15,0-21-15,21 0 0,-20 0 0,-1 0 16,21 0-16,-21 0 0,22 0 16,-22 0-16,0-21 0,0 21 0,0-22 15,0 1-15,1 0 0,-1 0 0,0-21 16,0-1-16,-21 22 0,21-42 16,-21 20-16,21 1 0,1-22 0,-22 22 15,21 0-15,0-22 0,-21 22 0,21 21 16,-21-22-16,0 22 0,0 0 15,21 21-15,-21 21 16,-21 0 0,0 22-16,0-1 0,0 0 15,21 1-15,-22-1 0,1 0 0,21 1 16,-21-1-16,21 0 0,0 1 0,0-1 16,0-21-16,0 0 0,0 22 15,0-22-15,0 0 0,0 0 16,21-21-16,0 0 0,-21 21 0,22-21 15,-1 0-15,0 0 0,0 0 16,0 0-16,0 0 0,1-21 0,-1 21 16,21-21-16</inkml:trace>
  <inkml:trace contextRef="#ctx0" brushRef="#br1" timeOffset="-169187.8">23304 9165 0,'22'0'31,"-1"-21"-15,0 21-16,0-21 15,0 0-15,0 21 0,-21-21 0,0-1 16,22 1-16,-22 0 0,21 0 0,-21 0 16,-21 21-1,-1 0-15,1 0 16,0 21-16,0 0 0,0 0 15,0 0-15,21 1 0,-22-1 16,22 0-16,-21 0 0,21 0 0,0 0 16,0 1-16,0-1 0,0 0 0,0 0 15,21-21-15,1 21 0,-1-21 16,0 0-16,0 0 16,0 0-16,0 0 0,1 0 0,-1 0 15,0 0-15,0-21 16,0 21-16,0-21 0,-21 0 15,0 0-15,22-1 0,-22 1 0,21 0 0,-21 0 16,0-21-16,0 20 0,21 1 16,-21-21-16,21 21 0,0 0 15,-21-1-15,21 1 0,1 21 0,-1-21 16,21 21-16,-21 0 16,0 0-16,1 0 0,20 21 0,-21-21 15,0 21-15,0 1 0,1-1 0,-1 0 16,0 0-16,-21 0 0,0 22 15,0-22-15,0 0 0,0 0 0,0 21 16,-21-20-16,0-1 0,21 0 0,-22 0 16,1-21-16,0 21 0,0 0 15,0-21-15,21-21 47,0 0-47,0 0 0,21 21 16,0-21-16,-21-22 0,42 22 0,-20-21 15,-1 21-15,0-22 0,0 22 16,0-21-16,0 21 0,1 0 0,-1-1 16,-21 1-16,-21 42 31</inkml:trace>
  <inkml:trace contextRef="#ctx0" brushRef="#br1" timeOffset="-165744.68">18478 9948 0,'0'0'0,"0"22"31,22-22-15,-1 0 0,0 0-16,21-22 0,-21 1 0,1 0 15,20 21-15,-21-21 0,0 0 16,0 0-16,1-1 0,-1 1 0,0 0 15,-21 0-15,0 0 0,0 0 0,0-1 16,0 1-16,0 0 0,0 0 16,-21 21-1,0 21-15,21 0 0,-22 0 16,22 1-16,-21 20 0,0 0 16,21 1-16,0-1 0,0 0 15,0 1-15,-21-22 0,21 21 0,0 0 0,0 1 16,0-22-16,0 21 15,0-21-15,0 22 0,0-22 0,0 0 16,0 0-16,0 0 0,21 1 0,-21-1 16,0 0-16,0 0 15,-21-21 1,-21-21-16,20 0 16,1 21-16,-21-21 0,21-1 15,-22 1-15,22 0 0,0 0 0,0 0 16,0 0-16,0-1 0,-1 22 0,22 22 31,0-1-31,0 0 16,0 0-16,0 0 0,22 0 15,-22 22-15,21-22 0,0 0 0,0 0 16,0 0-16,0 1 0,1-1 16,-1-21-16,21 0 0,0 0 0,-20 0 15,20 0-15,0 0 0,1 0 0,-22 0 16,21-21-16,0-1 0,1 22 15,-22-21-15,0-21 0,21 21 0,-20 0 16,-1-1-16,-21-20 0,0 21 0,21 0 16,-21-22-16,0 22 0,0-21 15,0 21-15,0 0 0,0-1 0,0 1 16,0 0-16,0 42 31,0 0-31,-21 1 0,21 20 16,0-21-16,0 0 0,0 22 0,0-22 15,0 21-15,-21-21 0,21 0 16,0 22-16,-22-22 0,22 0 0,0 0 16,0 0-16,0 1 15,0-44 17,0 1-32,0 0 0,0 0 0,0 0 0,0 0 15,22-22-15,-1 22 0,0 0 16,-21-21-16,21 20 0,0-20 15,0 21-15,1 0 0,-1 0 0,21-1 16,-21 1-16,0 21 0,1 0 0,-1 0 16,0 0-16,0 0 0,0 21 15,-21 1-15,0-1 0,21 0 0,-21 0 16,0 0-16,0 22 0,0-22 0,0 0 16,0 0-16,0 21 0,0-20 15,0-1-15,0 0 0,0 0 0,0 0 16,22 0-16,-1-21 0,0 0 15,0 0-15,0 0 16,22 0-16,-22 0 0,21-21 16,-21 21-16,22-21 0,-22 0 0,21 21 15,-21-21-15,22 0 0,-22-22 16,21 22-16,-21 0 0,0 0 0,22-22 16,-22 22-16,0-21 0,-21 21 0,21-22 15,-21 22-15,21 0 0,-21 0 16,-21 42 15,0 0-31,21 0 0,-21 1 0,21-1 16,0 0-16,0 21 0,0-21 15,0 1-15,0-1 0,0 0 0,0 0 16,0 0-16,0 0 16,0 1-16,21-22 0,-21 21 15,21-21-15,-21 21 0,0-42 47,-21 0-47,0 21 16,21-22-16,-21 22 0,0 0 15,-1 0 1,22 22 0,0-1-1,0 0-15,0 0 16,0 0-16,22-21 0,-1 21 15,0-21-15,0 22 0,0-22 16,0 0-16,1 0 0,-1 0 0,0 0 16,21 0-16,-21 0 0,22 0 15,-22 0-15,21 0 0,1-22 0,-22 1 16,0 0-16,21 0 0,-21 0 0,1 0 16,-1-1-16,0 1 0,0 0 15,0-21-15,-21 21 0,0-1 0,0-20 16,21 21-16,-21 0 0,0 0 15,0-1-15,0 1 16,-21 42 0,0-21-16,0 22 0,21-1 15,-21 0-15,0 21 0,21-21 0,-22 1 16,22-1-16,0 0 0,0 0 16,0 0-16,0 0 0,0 1 0,0-1 15,0 0-15,0 0 0,22-21 16,-1 21-16,0-21 0,0 0 15,0 0-15,0 0 0,1 0 16,-1 0-16,0-21 0,0 0 0,0 0 16,0 21-16,1-21 0,-1-1 15,0 1-15,0 0 0,0 0 0,0 0 16,-21 0-16,22-1 0,-22 1 16,21 0-16,-21 0 15,0 42 1,0 0-1,0 0-15,0 1 0,0-1 16,0 0-16,0 0 16,0 0-16,0 0 0,0 1 0,0-1 15,0 0-15,0 0 0,21-21 16,0 0-16,0 21 0,0-21 16,1 0-16,-1 0 0,0 0 0,0 0 15,0 0-15,0 0 0,1-21 16,-1 21-16,0-21 0,0 0 15,0 0-15,0-1 0,-21 1 0,0 0 16,22-21-16,-22 21 0,21-22 0,-21 1 16,0 21-16,0-22 0,0 1 0,0-21 15,0 20-15,21 22 0,-21-21 16,0 21-16,0-1 0,0 1 0,0 0 16,0 42-1,0 0-15,0 1 0,0-1 16,0 21-16,-21-21 0,21 22 15,0-22-15,0 21 0,0-21 0,0 22 0,0-22 16,0 21-16,0-21 16,0 0-16,0 22 0,0-22 0,0 0 15,0 0-15,0 0 0,0 1 0,21-1 16,0-21-16,-21 21 0,21-21 16,0 0-16,1 0 0,-1 0 15,0 0-15,0 0 0,0 0 16,-21-21-16,21 0 0,1-1 0,-1 1 15,-21 0-15,21 0 0,0 0 16,0 0-16,-21-1 0,21 1 0,-21 0 16,22 0-16,-22 0 0,0 42 47,0 0-47,0 0 0,0 0 15,0 1-15,0-1 0,0 0 16,0 0-16,0 0 0,0 0 15,0 1-15,0-1 0,21-21 16,0 0-16,0 0 16,21 0-16,-20 0 0,-1 0 0,21 0 15,-21 0-15,0 0 0,22 0 0,-22-21 16,0-1-16,21 22 0,-20-21 16,-1 0-16,-21 0 0,21 0 0,-21 0 15,21-1-15,-21 1 0,0 0 16,0 0-16,0 0 0,0 0 0,0-1 15,0 44 17,0-1-32,0 0 0,-21 0 15,21 0-15,-21 0 0,21 1 16,0-1-16,0 0 0,0 0 0,0 0 16,0 0-16,0 1 0,0-1 15,21 0 1,0-21-16,0 0 0,0 0 15,1 0-15,-1 0 0,0 0 0,0 0 16,0 0-16,22-21 0,-22 21 0,0-21 16,0-1-16,0 1 0,-21 0 15,21 0-15,1 0 0,-1 0 0,-21-1 16,21 1-16,-21 0 0,0 0 0,0 0 16,0 0-16,0-1 0,0 1 15,-21 21-15,0-21 0,-1 21 0,1 0 16,0 0-16,0 0 0,0 0 0,0 0 15,-1 0-15,1 0 0,0 21 16,0 0-16,21 1 16,21-22 15,0 0-31,0 0 0,1 0 16,-1 0-16,0 0 0,0 0 15,0 0-15,22-22 0,-22 22 16,0 0-16,0-21 0,21 21 0,-20 0 15,20 0-15,-21-21 0,21 21 0,-20 0 16,-1 0-16,0 0 0,0 0 16,0 0-16,-21 21 15,0 0-15,0 1 0,0-1 16,0 0-16,0 0 16,0 0-16,0 0 0,0 1 15,0-1-15,0 0 0,0 0 16,0 0-16,0 0 15,0 1-15,0-1 16,21-42 15,-21-1-31,0 1 16,22 0-16,-1 0 16,-21 0-16,21 0 0,0-1 15,0-20-15,0 21 0,1 0 0,20-22 16,-21 22-16,21 0 0,-20 0 15,20 0-15,-21 0 0,21-1 0,-20 22 16,-1 0-16,0 0 0,0 0 16,-21 22-16,0-1 0,0 0 0,0 0 15,0 0-15,0 22 0,0-22 0,0 0 16,0 21-16,0-21 0,0 1 16,0-1-16,0 21 0,0-21 0,21 0 15,0 1-15,1-1 0,-1 0 0,0-21 16,0 21-16,0-21 0,0 0 15,1 0-15,-1 0 0,0 0 16,0 0-16,0 0 0,0-21 0,1 21 16,-1-21-16,0 0 0,-21-1 15,21 1-15,0 0 0,-21 0 16,0 0-16,21-22 0,-21 22 0,22 0 16,-22 0-16,0 0 0,0 0 15,0-1-15,0 1 0,-22 21 0,1-21 16,0 0-16,0 0 0,-21 21 0,20-21 15,1 21-15</inkml:trace>
  <inkml:trace contextRef="#ctx0" brushRef="#br1" timeOffset="-165454.83">22034 9673 0,'0'-21'0,"0"42"0,0-63 16,0 63 62,0 0-78,-21-21 16,0 0-16,-21 21 15</inkml:trace>
  <inkml:trace contextRef="#ctx0" brushRef="#br1" timeOffset="-165172">20828 9991 0,'0'21'0,"0"-42"0,21 42 32,0-21-32,0 0 0,1 0 15,-1 0-15,21 0 0,0 0 0,-20 0 16,20 0-16,0 0 0,-21 0 15,22 0-15,-22 0 0,21 0 0,-21 0 16,22 0-16,-22 0 0,0 0 16,0 0-16,-42 0 31,0 0-31,0 0 16</inkml:trace>
  <inkml:trace contextRef="#ctx0" brushRef="#br1" timeOffset="-164264.09">15938 11705 0,'-42'0'0,"84"0"16,-105 21-16,42-21 0,0 0 0,-1 0 15,1 0-15,21 22 16,0-1-16,21-21 15,1 0-15,20 21 0,0-21 0,1 0 16,20 0-16,1 0 0,20 0 16,-20 0-16,20 0 0,1 0 0,0 0 15,-22 0-15,22 0 0,-22 0 0,-20 0 16,20 0-16,-20 0 0,-22-21 16,21 21-16,-21 0 0,-21-21 15,0-1 1,-21 1-16,0 21 15,0 0-15,0-21 0,-1 21 0,1 0 16,0-21-16,0 21 16,21-21-1,-21 21-15,42 0 32,-21 21-32,21 0 15,0-21-15,0 21 0,-21 0 0,22 1 16,-22-1-16,0 0 0,0 0 15,0 0-15,0 0 0,-22 1 16,22-1-16,-42 0 0,21 0 0,0 0 16,-22 0-16,22 1 0,-21-1 15,0 0-15,20 0 0,-20-21 0,21 21 16,0-21-16,0 0 0,63 0 31,-21-21-31,0 0 0,22 21 0,-1-21 16</inkml:trace>
  <inkml:trace contextRef="#ctx0" brushRef="#br1" timeOffset="-163896.29">17970 11472 0,'0'-21'0,"0"42"0,0-63 15,0 63 17,22 0-32,-22 1 0,42 20 15,-21-21-15,0 21 0,22-20 0,-22 20 16,21-21-16,-21 21 15,22-20-15,-1 20 0,-21-21 0,21 21 0,1-20 16,-22 20-16,21-21 0,-21 0 16,1 0-16,-1 1 0,-21-1 15,-21-21 17,-1-21-17,1-1-15,21 1 0</inkml:trace>
  <inkml:trace contextRef="#ctx0" brushRef="#br1" timeOffset="-163623.45">18521 11409 0,'-21'-21'16,"42"42"-16,-64-42 15,22 42-15,0 0 0,0 0 0,0 0 16,0 22-16,-22-1 0,22-21 0,-21 22 15,21-22-15,-22 21 0,1 0 16,21 1-16,-22-22 0,1 21 0,21 1 16,-21-1-16,-1-21 0,-20 64 15,20-64-15,22 0 0,0 21 16,0-20-16,0-1 0,0-21 16,21 21-16,0-42 31,21 21-31,0-21 15,0-1-15</inkml:trace>
  <inkml:trace contextRef="#ctx0" brushRef="#br1" timeOffset="-162175.12">19558 11938 0,'0'-21'16,"21"0"0,-21 0-16,21 21 0,-21-22 15,0 1-15,0 0 16,21 0-16,-21 0 16,0 0-16,0-1 0,0 1 0,-21 0 0,21 0 15,-21-21-15,0 20 0,0 1 16,0 0-16,-1 0 15,1 21-15,0 0 0,0 0 0,0 0 16,0 21-16,-1 0 0,1 0 0,0 1 16,0-1-16,0 0 0,0 21 15,-1-21-15,1 1 0,21 20 0,0-21 16,0 21-16,0-20 0,0-1 0,0 21 16,0-21-16,0 0 15,0 1-15,21-22 0,1 0 16,-1 0-16,0 0 0,0 0 0,0 0 15,22 0-15,-22-22 0,0 1 0,21 0 16,-21 0-16,1 0 0,-1 0 16,0-1-16,0 1 0,0 0 0,0-21 15,1 21-15,-22-22 0,21 22 0,-21-21 16,21-1-16,-21 1 0,0 0 16,21-1-16,-21 1 0,21 0 0,-21 21 15,0-1-15,0 1 0,0 0 0,0 42 16,0 0-1,0 22-15,0-1 0,0 0 0,0 1 16,0-1-16,0 0 0,0 1 16,0-1-16,0 0 0,0 1 15,0-1-15,0-21 0,0 22 0,0-22 16,0 21-16,0-21 0,21 0 16,1 1-16,-1-22 0,0 0 15,0 0-15,0 0 0,0-22 16,1 1-16,-1 21 0,21-21 0,-21 0 15,0 0-15,1-22 0,-1 22 16,0 0-16,0-21 0,0 21 16,0-22-16,1 22 0,-22 0 0,0-21 0,0 20 15,0 1 1,0 42 0,-22 1-16,22-1 15,-21 0-15,21 0 0,0 0 16,-21 0-16,21 1 0,0-1 0,0 0 15,0 0-15,0 0 0,21 0 0,0 1 16,-21-1-16,22-21 0,-1 21 16,0 0-16,0-21 0,21 0 15,-20 0-15,-1 0 0,0 0 0,21 0 16,-21 0-16,1-21 0,20 21 16,-21-21-16,0 0 0,0-1 0,1 1 15,-1 0-15,0 0 0,0 0 0,-21 0 16,21-1-16,-21 1 0,0 0 15,0 0-15,0 42 32,0 0-32,-21 0 15,0 1-15,21-1 0,0 0 16,-21 0-16,21 0 0,0 0 0,0 1 16,0-1-16,21 0 0,0-21 15,0 21-15,0-21 0,22 0 16,-22 0-16,21 0 0,-21 0 0,22 0 15,-1 0-15,-21 0 0,22-21 0,-22 0 16,21 0-16,-21-1 16,0 22-16,1-21 0,-22 0 0,0 0 15,0 0-15,0 0 0,0-22 0,0 22 16,0 0-16,0 0 16,0 0-16,-22 42 15,1 21 1,21-21-16,-21 0 15,21 22-15,0-1 0,0 0 0,0 1 16,0-1-16,0 22 0,0-22 0,-21 21 16,21-20-16,0 20 0,0 1 15,0-22-15,0 22 0,0-22 0,0 21 16,0 1-16,0-22 0,0 22 16,21-1-16,-21-20 0,0-1 0,0 0 15,0 1-15,0-1 0,0-21 16,0 0-16,0 0 0,0-42 31,0 0-15,21 0-16,-21 0 0,21 0 0,-21-22 15,0 1-15,0 0 0,22-1 0,-22 1 16,21-22-16,-21 1 0,0 21 16</inkml:trace>
  <inkml:trace contextRef="#ctx0" brushRef="#br1" timeOffset="-161891.29">21061 11684 0,'0'-42'16,"0"84"-16,0-105 0,0 20 0,0 22 16,0 0-16,0 0 0,0 0 0,21 21 15,0 0-15,0 0 0,22 0 0,-22 0 16,21 0-16,-21 0 0,22 21 16,-1 0-16,-21 0 0,0 0 0,22 0 15,-43 22-15,0-22 0,0 0 0,0 21 16,0-20-16,-22-1 0,1 0 15,0 0-15,0 0 0,-21 0 0,-1 1 16,22-22-16,-21 21 0,-1-21 16,22 21-16,0-21 0,0 0 0,0 0 15,21-21 1,0 0 0,21-1-16,0 22 0,21-21 0,-20 0 15,-1 0-15,21 0 0,-21 0 16</inkml:trace>
  <inkml:trace contextRef="#ctx0" brushRef="#br1" timeOffset="-161476.53">21696 11367 0,'0'0'0,"21"-22"15,0 1-15,0-21 0,-21 0 32,0 63-32,0 0 0,0 0 15,0 0-15,-21 22 0,0-22 0,21 21 16,-21 0-16,21 1 0,0-1 15,0-21-15,0 22 0,0-22 0,0 21 16,0-21-16,0 0 0,0 1 0,0-1 16,0 0-16,21 0 0,-21 0 15,21-21-15,0 0 0,0 21 0,1-21 16,-1 0-16,0 0 0,0 0 0,21 0 16,-20 0-16,-1-21 0,0 0 15,0 21-15,0-21 0,0 0 16,1 0-16,-1-22 0,-21 22 0,0 0 0,21 0 15,-21 0-15,0-1 16,0 44 0,-21-1-16,21 0 15,-21 0-15,21 0 0,-22 0 0,22 1 16,0-1-16,0 0 0,0 0 16,0 0-16,0 0 0,0 1 15,22-22 1,-1-22 15,-21 1-31,21 21 0,-21-21 0</inkml:trace>
  <inkml:trace contextRef="#ctx0" brushRef="#br1" timeOffset="-161280.64">22183 11367 0,'0'0'0,"0"-22"31,0 44-15,0-1 0,0 0-16,0 0 15,0 0-15,21-21 16,-21 21-16,21-21 16,0 0-16,0 0 0,22 22 15,-22-22-15</inkml:trace>
  <inkml:trace contextRef="#ctx0" brushRef="#br1" timeOffset="-160151.29">22754 11409 0,'0'-21'0,"0"42"0,-21-42 16,21 0-16,-21 21 16,0 0-16,-1 0 0,1 0 15,0 0-15,0 21 0,-21 0 0,20 0 16,1 0-16,0 0 0,0 1 15,21 20-15,0-21 0,-21 0 0,21 22 16,0-22-16,0 0 0,0 0 0,0 0 16,0 0-16,21 1 0,-21-1 0,21 0 15,0-21-15,0 21 0,22 0 16,-22-21-16,21 0 0,-21 0 0,22 0 16,20 0-16,-20 0 0,-1 0 0,0 0 15,22 0-15,-22 0 0,0 0 16,1-21-16,-1 0 0,0 21 0,-20-21 15,-1 0-15,0-22 0,0 22 0,0 0 16,0-21-16,-21 20 16,0-20-16,0 0 0,0 21 0,0-22 15,0 22-15,0 0 0,0 0 0,-21 0 16,0 21-16,0 0 0,0 0 16,0 0-16,-22 0 0,22 21 0,0 0 15,0 0-15,-22 0 0,22 0 0,0 22 16,0-22-16,21 21 0,0-21 15,0 1-15,0-1 0,0 21 0,0-21 16,0 0-16,21 1 0,0-1 16,0-21-16,1 0 0,-1 0 15,0 0-15,0 0 0,0 0 16,0 0-16,1-21 0,-1 21 16,0-22-16,0 1 0,-21 0 15,21 0-15,-21 0 0,21 0 0,-21-22 16,0 22-16,0 0 0,0 0 0,22 0 15,-22-1-15,0 1 0,0 42 16,0 1 0,0-1-16,0 0 0,-22 21 0,22-21 15,0 1-15,0 20 0,0-21 0,0 0 16,0 0-16,0 1 0,0-1 16,0 0-16,22 0 0,-1-21 0,0 21 15,0-21-15,0 0 0,0 0 0,1 0 16,-1 0-16,0 0 15,0 0-15,0-21 0,0 0 0,1 21 16,-1-21-16,0 0 0,0-22 0,-21 22 16,21-21-16,0 21 0,1-22 15,-22-20-15,21 20 0,0-20 0,-21 21 16,0-22-16,21 1 0,0 20 0,-21 1 16,0 21-16,21 0 0,-21-1 15,-21 65 1,0-22-16,0 21 0,0-21 15,0 22-15,-1-1 16,22 0-16,-21 1 0,21-1 0,-21 0 0,21 1 16,0-1-16,0-21 0,0 22 15,0-22-15,0 21 0,0-21 16,0 0-16,0 1 0,21-22 0,-21 21 16,21 0-16,1-21 0,-1 0 0,0 0 15,0 0-15,21 0 0,-20 0 0,20 0 16,-21 0-16,21-21 0,-20 21 15,20-21-15,-21-1 0,0 1 0,0 0 16,22 0-16,-22 0 0,-21 0 0,21-1 16,0-20-16,-21 21 0,0 0 15,-21 42 1,0 0 0,0 0-16,0 0 0,21 1 15,-22-1-15,22 0 0,-21 0 0,21 0 16,0 0-16,0 1 0,0-1 0,0 0 15,21 0-15,1-21 16,-1 0-16,0 21 0,0-21 0,0 0 16,0 0-16,1 0 0,20 0 0,-21 0 15,0 0-15,0-21 0,1 21 16,-1-21-16,0 21 0,0-21 0,-21 0 16,21-1-16,-21 1 0,0 0 15,0 0-15</inkml:trace>
  <inkml:trace contextRef="#ctx0" brushRef="#br1" timeOffset="-159911.42">23389 11240 0,'0'0'0,"0"21"16,21-21-16,22 0 15,-22 0-15,0 0 0,21 0 16,-21 0-16,22 0 0,-1 0 16,0 0-16,-20 0 0,20 0 0,0 0 15,-21 0-15,22 0 0,-22 0 16,0 0-16,-63 21 16</inkml:trace>
  <inkml:trace contextRef="#ctx0" brushRef="#br1" timeOffset="-159183.84">15769 13187 0,'0'0'0,"-42"0"0,-1 0 16,1 0-16,0 0 0,-1 0 0,1 0 16,21 0-16,-21 0 0,20 0 15,1 0-15,0 0 0,21 21 0,0 0 16,21-21-1,0 21-15,22-21 0,-1 0 16,0 0-16,22 22 0,-1-22 0,22 0 16,0 0-16,-1 0 0,1 0 15,21 0-15,-21-22 0,-1 22 0,1 0 16,0-21-16,-43 21 0,21 0 0,-20-21 16,-22 21-16,0-21 0,0 21 15,-21-21-15,0 0 16,-21 21-16,0 0 0,0-22 0,0 1 15,-1 21-15,1-21 0,0 21 16,0-21-16,21 0 0,0 0 16,21 21-16,0 0 15,0 0-15,22 0 16,-22 0-16,0 0 0,0 0 0,0 0 16,-21 21-16,0 0 0,22 0 0,-22 21 15,0-20-15,0-1 0,0 0 16,-22 21-16,1-21 0,0 1 0,-21-1 15,21 21-15,-22-21 0,22 0 0,-21 1 16,-1-1-16,22 0 0,0-21 16,0 21-16,0-21 0,42 0 15,0 0-15,0-21 16</inkml:trace>
  <inkml:trace contextRef="#ctx0" brushRef="#br1" timeOffset="-158902.99">17695 13039 0,'0'0'16,"64"0"-1,-43 21-15,0 0 0,0 0 16,0 0-16,1 1 0,-1-1 0,0 21 15,0-21-15,0 0 0,22 1 16,-22-1-16,0 21 0,-21-21 16,21-21-16,0 21 0,-21 1 0,0-1 15,0 0-15,21-21 32,1-21-17</inkml:trace>
  <inkml:trace contextRef="#ctx0" brushRef="#br1" timeOffset="-158692.11">18309 12975 0,'0'0'0,"-21"0"16,21 21 0,-42 1-16,20-1 0,1 0 0,0 21 15,-21-21-15,-1 1 0,22 20 16,-21-21-16,0 0 0,-1 22 0,22-22 15,-21 0-15,-1 0 0,22 0 0,-21 0 16,21 1-16,0-1 0,-1 0 16,22 0-16,22-21 15,-1 0-15</inkml:trace>
  <inkml:trace contextRef="#ctx0" brushRef="#br1" timeOffset="-157830.58">18986 13208 0,'0'0'0,"43"-21"32,-43 0-32,21 21 0,-21-21 15,21 21-15,-21-22 0,21 1 0,-21 0 16,0 0-16,0 0 0,0 0 15,0-1-15,0 1 0,0 0 16,0 0-16,0 0 0,-21 0 0,0-1 16,0 1-16,0 21 0,-1 0 15,22-21-15,-42 21 0,21 0 0,0 0 16,-22 21-16,22-21 0,0 21 0,-21 1 16,21-1-16,-1 0 0,1 21 15,0-21-15,21 22 0,0-1 16,0-21-16,0 22 0,0-1 0,0-21 15,0 21-15,0-20 0,0-1 16,0 21-16,0-21 0,21-21 0,0 21 16,1 1-16,-1-22 0,0 0 0,0 0 15,0 0-15,0 0 0,1 0 16,-1 0-16,21-22 0,-21 1 0,0 21 16,1-21-16,-1 0 0,0 0 0,0 0 15,-21-1-15,0 1 0,21-21 16,-21 21-16,0 0 0,0-22 0,0 22 15,0-21-15,0 21 0,0-22 16,0 22-16,0 0 0,0 63 31,0-21-31,0 22 0,0-22 16,21 21-16,-21 1 0,0-1 16,0-21-16,22 21 0,-22-20 0,21 20 15,-21-21-15,21 0 0,0 0 0,-21 1 16,21-1-16,0-21 0,1 0 0,-1 0 15,0 0-15,0 0 0,0 0 16,0 0-16,22 0 0,-22-21 0,0-1 16,21 1-16,-20 0 0,20 0 0</inkml:trace>
  <inkml:trace contextRef="#ctx0" brushRef="#br1" timeOffset="-157619.71">19706 12912 0,'-42'233'0,"84"-509"15,-42 319-15,0-128 0,0 64 0,0-21 16,0 20-16,0 1 0,0 42 15,0 1 1,-21 20-16,21 0 0,-21 1 16,21-1-16,0 0 0,0 1 0,0 20 15,0-21-15,0 1 0,-21-22 0,21 21 16,0-21-16,0 22 0,0-22 16,0 0-16,0 0 0,0 0 15,21-21-15,0 0 16,0 0-16,0 0 15,0-21-15,1 0 0</inkml:trace>
  <inkml:trace contextRef="#ctx0" brushRef="#br1" timeOffset="-157380.84">20024 12742 0,'0'-42'16,"0"84"-16,21-105 0,-21 42 0,0 0 0,0-1 15,0 44 1,0-1-16,0 0 0,0 21 0,0 1 15,0-1-15,0 0 0,0 1 16,0 20-16,0-21 0,0 1 16,0-1-16,-21 0 0,21 1 0,-22-1 15,22-21-15,0 22 0,-21-22 0,21 0 16,0 0-16,0 0 16,21-21-1,1 0-15,-1 0 0,0 0 0,0-21 16,0 0-16,0 21 0</inkml:trace>
  <inkml:trace contextRef="#ctx0" brushRef="#br1" timeOffset="-157012.05">20320 13060 0,'0'0'0,"0"21"16,0 0 0,0 0-16,0 1 0,0-1 15,0 0-15,0 0 0,0 21 16,0-20-16,0-1 0,0 0 0,0 0 15,0 0-15,0 0 0,21 1 16,0-22-16,0 0 16,1 0-16,-1 0 0,0 0 0,21 0 15,-21 0-15,22 0 0,-22-22 0,21 1 16,1 21-16,-22-21 16,0 0-16,0 0 0,0-22 0,-21 22 0,21-21 15,-21 21-15,0-22 0,0 1 0,0 21 16,-21-21-16,0 20 15,-21 1-15,21 0 0,-1 21 0,-20 0 16,0 0-16,21 0 0,-22 21 0,1 0 16,21 1-16,0-1 0,-22 21 15,22-21-15,21 22 0,-21-22 0,21 0 16,0 21-16,0-21 0,0 1 0,0-1 16,0 0-16,21 0 0,0-21 0,0 0 15,1 21-15,20-21 0,-21 0 16,21 0-16</inkml:trace>
  <inkml:trace contextRef="#ctx0" brushRef="#br1" timeOffset="-156503.53">20934 13123 0,'21'-42'0,"-42"84"0,42-105 16,-21 42-16,0 0 0,21 21 16,-21 63 15,0-42-31,-21 22 0,21-22 0,-21 21 15,21-21-15,0 22 0,-21-22 0,21 0 16,-22 0-16,22 0 0,0 0 0,0 1 16,0-1-1,22-21-15,-1 0 16,0 0-16,0-21 0,-21-1 0,21 22 16,0-21-16,1 0 0,-1 0 15,-21 0-15,21 0 0,0 21 16,-21-22-16,0 1 0,21 0 0,0 21 15,-21 21 17,0 0-32,0 1 0,0-1 15,0 0-15,0 0 0,0 0 0,0 0 16,0 1-16,22-1 16,-1-21-16,0 21 0,0-21 0,21 0 15,-20 0-15,20 0 0,-21 0 0,21 0 16,-20 0-16,-1 0 0,0 0 15,0 0-15,0-21 0,-21 0 16,0-1-16,0 1 0,0 0 16,0 0-16,0 0 0,0 0 0,0-1 15,0 1-15,0-21 0,0 21 16,-21 0-16,21-1 0,-21 22 16</inkml:trace>
  <inkml:trace contextRef="#ctx0" brushRef="#br1" timeOffset="-154632.17">22119 12996 0,'0'0'0,"0"-21"0,0 0 16,0 0-16,21-21 0,0 20 15,-21-20-15,22 0 0,-1 21 0,0-22 16,0 22-16,0-21 0,0 21 16,-21-1-16,22 1 0,-1 21 15,-21-21-15,-21 21 16,-1 21-16,1 0 16,0 1-16,0-1 0,0 21 15,0-21-15,-1 22 0,22-1 0,0 0 16,0 1-16,0-1 0,0-21 15,0 21-15,0 1 0,0-1 0,0 0 16,22-20-16,-22 20 0,0-21 0,0 21 16,0-20-16,0-1 0,0 0 15,0 0-15,0 0 0,0 0 16,-22 1-16,1-22 0,0 0 16,0 0-16,0 0 0,0 0 15,-1 0-15,1 0 0,-21 0 16,21 0-16,0-22 0,-1 1 0,1 21 15,0-21-15,21 0 0,0 0 0,0 0 16,21 21 0,0 0-16,1 0 0,-1 0 15,0 21-15,0-21 0,0 21 16,0 0-16,1 0 16,-1-21-16,0 0 0,0 0 0,21 21 15,-20-21-15,-1 0 0,0 0 0,0 0 16,21 0-16,-20 0 0,-1 0 15,21 0-15,-21-21 0,0 21 0,1-21 16,-1 21-16,0-21 0,-21 0 16,21 0-16,-21-1 15,0-20-15,21 21 0,-21 0 0,21 0 16,-21-1-16,0 1 0,0 42 31,0 1-31,-21-1 16,21 0-16,-21 0 0,21 0 0,0 0 15,-21 1-15,21-1 0,0 0 16,0 0-16,0 0 0,21-21 31,0 0-31,0 0 16,1 0-16,-1 0 0,0 0 16,0 0-16,0-21 0,0 21 0,1-21 15,20 21-15,-21-21 0,0 21 0,22 0 16,-22 0-16,0-21 0,0 21 15,0 0-15,0 0 0,1 0 0,-22 21 16,0 0 0,21 0-16,0 0 15,0-21 1,0 21-16,0-21 0,1 22 16,20-22-16,-21 0 0,0 0 0,22 0 15,-22 0-15,0 0 0,21 0 0,-21 0 16,1 0-16,-1-22 0,0 1 15,0 0-15,-21 0 16,21 21-16,-21-21 0,0 0 0,0-1 16,0-20-16,0 21 0,0 0 0,0 0 15,0-22-15,-21 43 0,0-21 16,0 0-16,0 21 0,-22 0 0,22 0 16,0 21-16,0 0 0,0-21 0,-1 21 15,1 1-15,0-1 0,21 0 16,-21 0-16,21 0 0,0 0 0,0 1 15,0-1-15,21 0 0,0-21 16,0 21-16,1-21 0,-1 0 16,0 0-16,0 0 0,0 0 0,0 0 15,1 0-15,-1 0 0,0 0 16,0-21-16,0 0 0,0 21 16,-21-21-16,22-1 0,-1-20 0,-21 21 15,0-21-15,21 20 0,-21-20 0,21-21 16,-21 20-16,0 1 0,0-22 15,21 22-15,-21 0 0,0 21 0,0-1 16,0 1-16,0 0 0,0 42 16,0 0-16,-21 1 15,0-1-15,0 21 0,0 0 0,21 1 16,0-1-16,-22 0 0,22-20 0,0 20 16,0 0-16,0 1 15,0-22-15,0 0 0,22 21 0,-1-21 16,0 1-16,0-1 0,0-21 0,0 21 15,1-21-15,20 0 0,-21 0 16,21 0-16,-20 0 0,20 0 0,-21 0 16,21 0-16,-20 0 0,-1-21 0,0 21 15,-21-21-15,0-1 0,21 1 16,-21 0-16,0 0 0,0 0 0,0 0 16,-21 21-1,0 0-15,21 21 16,0 0-16,-21 0 0,21 0 0,-22 0 15,22 1-15,0-1 16,0 0-16,0 0 0,22 0 16,-1-21-16,0 0 0,-21 21 15,21-21-15,0 0 0,0 0 0,22 0 16,-22 0-16,0 0 0,0-21 16,0 0-16,1 21 0,-1-21 15,0 0-15,0 0 0,0-1 16,-21 1-16,21 0 0,1 0 15,-1 0-15,0 21 0,0-21 16,0 21-16,0 0 0,1 0 16,-22 21-16,0 0 15,0 0-15,0 0 0,0 0 16,0 1-16,0-1 0,-22-21 0,22 21 16,0 0-16,-21-21 0,21 21 15,-21-21-15,0 21 0,0-21 31,21-21 1,21 0-32,0 21 0,0-21 15,0 0-15,1 0 0,-1-1 16,0 1-16,0-21 16,0 21-16,0 0 0,1 21 0,-22-22 15,21 22-15,-42 22 16,-1-1-1,1 0-15,21 0 0,-21 0 0,0 0 16,21 1-16,-21-1 0,21 0 16,0 0-16,0 0 0,0 0 0,0 1 15,21-1-15,0-21 0,0 0 16,0 0-16,1 0 0,-1 0 16,21 0-16,-21 0 0,22 0 15,-22 0-15,0 0 0,21-21 0,-21 21 0,1-22 16,-1 1-16,0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5:56:52.1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4847 2667 0,'0'21'31,"0"0"-15</inkml:trace>
  <inkml:trace contextRef="#ctx0" brushRef="#br0" timeOffset="22296.29">7789 1058 0,'0'0'15,"0"-21"-15,0 0 16,21 21 0</inkml:trace>
  <inkml:trace contextRef="#ctx0" brushRef="#br0" timeOffset="22796.34">8022 974 0,'0'-43'15,"0"22"1,0 0-16,-21 0 15,21 0-15,0 0 0,0-1 16,0 1-16,0 0 16,-21 21 15,0 21-15,21 0-16,0 22 15,0-22-15,0 21 0,0 1 16,0 20-16,0-21 0,0 1 0,0 20 15,0 1-15,0-22 0,0 22 16,0-22-16,0 21 0,0-20 0,0 20 16,0-20-16,0-1 0,0 0 15,0 22-15,0-43 0,0 21 0,0 1 16,0-1-16,0-21 0,0 0 16,0 0-16,0 1 0,0-1 0,0 0 15,0 0-15,0-42 47,0 0-47,21-22 16,-21 22-16,0 0 0,0-21 0,0-1 15</inkml:trace>
  <inkml:trace contextRef="#ctx0" brushRef="#br0" timeOffset="23568.66">7556 995 0,'0'0'0,"-21"-21"0,0 0 0,21-1 16,0 1-16,-21 0 0,21 0 16,0 0-16,0 0 0,0-1 0,0 1 15,0 0-15,0 0 0,21 0 16,0 0-16,0-1 0,22 1 0,-1 21 15,0-21-15,1 0 0,-1 0 16,0 21-16,22-21 0,-22 21 0,1 0 16,20 0-16,-21 0 0,1 0 15,-1 0-15,0 21 0,1 0 16,-22 21-16,21-21 0,-21 22 16,1-1-16,-1 22 0,0-22 0,0 21 15,-21 1-15,0-1 0,0-20 16,21 20-16,-21 1 0,21-22 0,-21 22 15,0-22-15,0 21 0,22-20 0,-22-1 16,21 0-16,-21 1 0,0-1 16,0 0-16,0 1 0,21-22 0,-21 0 15,0 0-15,0 0 0,0 1 16,21-22-16,-21-22 31,0-20-15,0 21-16,0-21 0,0-1 0,21 1 15,-21 0-15,21-22 0,1 22 16,-22-22-16,21 1 0,0-1 0,0 1 16,0-1-16,0-20 0,22 20 15,-1 1-15,-21-1 0,22 1 0,-1-1 16,0 22-16,1-1 0,-1 1 16,0 21-16,-21-21 0,22 20 0,-1 1 15,-21 21-15,0 0 0,1 0 16,-1 0-16,-21 21 15,0 1-15,0 20 0,0 0 16,0 1-16,0 20 0,0 1 16,0-1-16,0 1 0,-21-1 0,-1 1 15,1-1-15,21 1 0,-21-1 16,0 1-16,21-1 0,-21 1 0,0-1 16,21-21-16,-22 22 0,22-22 15,0 22-15,-21-22 0,21-21 0,-21 22 16,21-22-16,0 21 0,0-21 0,0 0 15,0 1-15,0-1 16,0-42 15,0-1-31,0 1 0,0 0 16,0 0-16,21 0 0</inkml:trace>
  <inkml:trace contextRef="#ctx0" brushRef="#br0" timeOffset="24212.46">9440 1397 0,'0'0'0,"21"-21"16,-21 0-16,0 0 0,22 21 15,-1 0-15,-21-22 0,21 22 16,-21 22 0,0-1-16,0 0 15,0 0-15,0 0 0,0 22 16,0-22-16,-21 21 0,21 0 0,-21 1 16,-1-1-16,22 0 0,-21 1 15,21-22-15,-21 21 0,21 1 0,-21-22 16,0 21-16,21-21 0,0 0 0,0 1 15,0-1 1,0-42 0,0-1-1,0 1-15,0 0 0,0 0 16,0-21-16,21-1 0,-21 1 0,21 0 16,0-22-16,-21 22 0,21-1 15,1-20-15,-22 21 0,21-1 0,0 1 16,0 21-16,0-22 0,0 22 15,1-21-15,-1 21 0,21 0 0,-21 21 16,0-22-16,22 22 0,-22 0 0,0 0 16,21 0-16,-20 22 0,20-1 15,0 21-15,-21-21 0,22 22 16,-22-22-16,0 21 0,0 0 16,0 1-16,1-1 0,-22 0 0,0 1 15,0-22-15,0 21 0,0 1 0,0-22 16,0 21-16,0-21 0,0 0 15,0 1-15,-22-1 0,22 0 0,-21 0 16,0-42 31,21 0-47,-21 0 0,0-1 16,21 1-16</inkml:trace>
  <inkml:trace contextRef="#ctx0" brushRef="#br0" timeOffset="24421.36">9398 1630 0,'0'0'0,"0"21"16,21-21 0,0 0-16,0 0 15,22 0-15,-22 0 0,0 0 0,21 0 16,1 0-16,-1 0 0,-21 0 15,22-21-15,-1 21 0,-21-21 16,21 21-16,1-21 0,-22-1 0,21 22 16,-21-21-16,22 21 0,-22-21 15</inkml:trace>
  <inkml:trace contextRef="#ctx0" brushRef="#br0" timeOffset="24720.3">10477 1270 0,'0'0'15,"22"0"-15,-22-21 0,-22 42 32,22 0-17,0 0-15,-21 1 0,21 20 16,0-21-16,0 21 0,-21 1 16,21-1-16,0 0 0,0 1 15,0-1-15,0 0 0,0-20 0,-21 20 16,21 0-16,0-21 0,0 22 15,0-22-15,0 0 0,-21 0 0,21 0 16,0 1-16,0-1 0,0-42 47,0-1-47,0 1 0,0 0 16,0-21-16,0 21 0,0-22 15</inkml:trace>
  <inkml:trace contextRef="#ctx0" brushRef="#br0" timeOffset="24992.44">10393 1270 0,'0'0'15,"0"-42"1,0 21-16,21-1 16,0 22-16,0 0 0,0-21 15,1 21-15,-1 0 0,0 0 0,21 0 16,-21 0-16,22 0 0,-22 21 15,21 1-15,-21-1 0,1 0 16,-1 0-16,0 0 0,-21 0 0,0 1 16,0 20-16,0-21 0,0 0 15,-21 0-15,0 1 0,-1-1 0,-20 0 16,21 0-16,-21 0 0,20-21 16,-20 21-16,21 1 0,-21-22 0,20 0 15,1 0-15,0 0 0,0 0 0,0 0 16,0 0-16</inkml:trace>
  <inkml:trace contextRef="#ctx0" brushRef="#br0" timeOffset="25643.57">6308 339 0,'0'0'0,"-22"0"0,22-21 16,0-1-16,-21 1 0,0 0 31,21 42 0,0 0-15,0 22-16,0-1 0,0 0 16,0 1-16,0 20 0,0 1 0,0 20 15,0 1-15,0 0 0,0 21 16,0-22-16,0 22 0,0 0 0,0 0 15,0 0-15,-21-1 0,21 1 16,-21 0-16,0 0 0,-1-21 0,22 20 16,-21-20-16,0 0 0,21-22 15,-21 22-15,21-22 0,-21 1 16,21-1-16,0-20 0,0-1 0,0 0 16,0-20-16,0-1 0,0 0 15,0 0-15,0-42 16,21 0-16,-21-22 0,21 22 15,-21-21-15,0-22 0,21 22 16,-21-21-16</inkml:trace>
  <inkml:trace contextRef="#ctx0" brushRef="#br0" timeOffset="27121.61">6308 466 0,'0'0'0,"0"-21"0,-22-1 0,22 1 16,-21 21-16,0 0 16,21-21-16,21 21 62,0 0-62,1 0 0,-1 0 16,21 0-16,0 0 0,1 0 15,20 0-15,-20 0 0,20 0 0,22 0 16,-22-21-16,22 21 0,0 0 16,20-21-16,-20 0 0,21 21 0,0-22 15,21 22-15,0 0 0,0-21 16,0 21-16,21 0 0,-21-21 15,21 21-15,-21 0 0,21-21 0,22 21 16,-22-21-16,0 21 0,21 0 16,-21 0-16,22 0 0,20 0 0,-20 0 15,-1 0-15,21 0 0,1 0 16,-1 0-16,1 0 0,-22 21 16,22-21-16,-22 21 0,22-21 0,-22 0 15,0 0-15,1 21 0,-1-21 16,-42 0-16,21 0 0,-21 0 0,21 0 15,-21 0-15,0 0 0,0 0 16,-21 0-16,0 0 0,0 0 0,-22 0 16,22 0-16,-21 0 0,0 0 15,-1 0-15,1 0 0,-22 0 0,1 0 16,-1 21-16,1-21 0,-1 0 16,-20 0-16,-22 0 0,21 0 15,-21 0-15,1 0 0,-22 22 63,0-1-63,0 0 15,0 0-15,0 0 16,0 0-16,0 1 0,0-1 16,0 0-16,0 0 0,0 0 0,0 0 15,0 22-15,0-22 0,0 21 0,0 1 16,0-22-16,0 42 15,0-20-15,0-1 0,0 21 0,0-20 16,0 20-16,0 1 0,-22-22 16,22 22-16,0-1 0,0-21 0,-21 22 15,21-1-15,0-20 0,0 20 16,0 1-16,0-22 0,0 22 0,0-1 16,0-21-16,0 1 0,0-1 0,0 0 15,0 1-15,0-1 0,0 0 16,0-20-16,0 20 0,0-21 0,0 0 15,0 22-15,0-22 0,0 0 16,0 0-16,-21 0 0,0 0 16,0 1-16,21-1 0,-21 0 15,-1 0-15,1 0 16,0-21-16,0 21 0,-21-21 16,20 22-16,1-22 0,0 0 0,0 21 15,-21-21-15,20 0 0,1 0 16,-21 0-16,0 21 0,-1-21 0,1 0 15,0 0-15,-1 0 0,-20 0 0,20 0 16,-41 0-16,20 21 0,1-21 16,-22 0-16,0 0 0,22 0 0,-22 0 15,1 0-15,-1 0 0,0 0 16,22 0-16,-22 0 0,-21 0 0,22 0 16,-22 0-16,21 0 0,-42 0 15,21 0-15,0 21 0,-21-21 16,22 0-16,-22 0 0,0 0 0,-22 0 15,22 21-15,0-21 0,0 0 0,22 22 16,-22-22-16,0 21 0,21-21 16,-21 0-16,0 21 0,21-21 0,-21 0 15,0 0-15,21 0 0,0 0 0,-21 0 16,0 0-16,0 0 0,-21 0 16,21 0-16,0 0 0,0 0 0,21 0 15,-21 0-15,0 0 0,21 0 16,1 0-16,-22 0 0,21 21 0,0-21 15,0 0-15,0 0 0,0 0 16,22 21-16,-22-21 0,0 0 16,0 0-16,0 21 0,22-21 0,-22 0 15,21 0-15,22 22 0,-1-22 16,1 0-16,-1 21 0,22-21 0,-22 0 16,22 0-16,0 0 0,-1 0 0,1 0 15,0 21-15,-1-21 0,-20 0 16,21 0-16,-1 0 0,1 0 0,-22 0 15,22 0-15,0 21 0,21-21 16,-22 0-16,1 0 0,21 21 0,-22-21 16,22 0-16,0 0 0,-21 21 0,21-21 15,-1 0-15,1 0 16,0 0-16,0 0 0,0 0 16,63-21-1,-21 21-15,22-42 16,20 21-16,1-22 0,-1 1 0</inkml:trace>
  <inkml:trace contextRef="#ctx0" brushRef="#br0" timeOffset="27856.49">12319 741 0,'0'-21'31,"0"42"-15,0 0 0,0 21-16,0-20 0,-21-1 0,21 21 15,0-21-15,-21 22 16,21-1-16,0-21 0,0 21 0,-22-20 15,22 20-15,0-21 0,-21 0 0,21 0 16,0 1-16,0-1 0,0 0 16,0 0-16,0-42 47,0 0-32</inkml:trace>
  <inkml:trace contextRef="#ctx0" brushRef="#br0" timeOffset="28134.33">12001 1270 0,'0'0'0,"0"21"16,22-21-1,-1 21-15,0-21 16,0 0-16,0 0 0,0 0 16,22 0-16,-22 0 0,21 0 0,-21 0 15,22 0-15,-22 0 0,21-21 16,-21 21-16,1 0 0,-1 0 16,0 0-16,0 0 0,-21-21 0,0 0 31,0 0-31,0 0 15</inkml:trace>
  <inkml:trace contextRef="#ctx0" brushRef="#br0" timeOffset="28403.65">12128 783 0,'-21'0'16,"42"-21"15,1 21-31,-1 0 0,0 0 16,0 0-16,21 0 0,-20 0 0,20 0 15,-21 0-15,0 0 0,22 0 16,-22 0-16,0-21 0,0 21 15,0 0-15,-21-21 16,21 21 0</inkml:trace>
  <inkml:trace contextRef="#ctx0" brushRef="#br0" timeOffset="29153.24">12679 466 0,'0'0'0,"-21"0"0,-85-43 31,85 43-31,-1 0 16,-20 0-16,21-21 0,-21 21 0,-1 0 16,22 0-16,-21 0 0,-1 0 0,1 0 15,0 0-15,-1 0 0,22 21 16,-21-21-16,0 22 0,-1-1 0,22-21 15,-21 21-15,-1 0 0,22 0 16,-21 0-16,21 1 0,0-1 0,-22 21 16,22-21-16,0 0 0,0 22 15,0-1-15,-1-21 0,22 22 0,-21-1 16,21-21-16,-21 21 0,21 1 16,0-1-16,0 0 0,0-20 0,0 20 15,0 0-15,0-21 0,0 22 16,0-22-16,21 21 0,0-21 15,1 1-15,-1 20 0,0-21 0,21 0 16,-21 0-16,1 1 0,20-22 16,0 21-16,1 0 0,-1-21 0,0 21 15,1-21-15,-1 0 0,21 0 0,-20 0 16,20 0-16,-20 0 0,-1 0 16,21 0-16,-20 0 0,-1 0 0,0 0 15,1 0-15,-22-21 0,21 21 16,1-21-16,-22 21 0,21-21 15,-21-1-15,22 22 0,-22-21 0,0 0 0,21 0 16,-21 0-16,1 0 16,-1-1-16,0-20 0,0 21 0,0-21 15,0-1-15,-21 22 0,22-42 0,-1 20 16,-21 1-16,0 0 0,0-1 16,0 1-16,0 0 0,0-1 0,0 1 15,0 21-15,0-22 0,0 22 16,-21-21-16,-1 21 0,1 0 0,0-1 15,0 1-15,0 21 0,0-21 16,-1 0-16,1 21 0,-21 0 0,21-21 16,0 21-16,-1 0 0,1 0 15,0 0-15,0 0 0,0 0 16,-22 0-16,22 0 0,0 0 0,-21 0 16,21 0-16,-22 0 0,22 21 15,-21-21-15,21 0 0,-1 21 0,1-21 16,0 0-16,0 21 0,0-21 15,21 21-15</inkml:trace>
  <inkml:trace contextRef="#ctx0" brushRef="#br0" timeOffset="30755.96">7239 2794 0,'0'-21'0,"-21"42"78,0 0-62,-1 0-16,1-21 0,0 22 15,-21-1-15,21 0 0,-22 0 0,1 0 16,0 22-16,-22-22 0,22 21 16,-22-21-16,22 22 0,-22-1 0,22 0 15,-21 22-15,-1-22 0,1 0 16,-1 22-16,1-22 0,-1 22 0,1-22 15,-22 22-15,0-22 0,1 0 16,-1 22-16,-21-22 0,21 22 16,-20-22-16,20 21 0,-21 1 0,21-1 15,-20 1-15,-1-1 0,0 1 16,0-1-16,0 1 0,0-22 0,1 22 16,20-1-16,-21-20 0,21 20 15,1 1-15,-1-22 0,22 21 0,-22-20 16,0 20-16,1-20 0,20-1 0,-21 0 15,1 1-15,20-1 0,1 0 16,-1 1-16,1-22 0,-1 21 0,22-21 16,-22 22-16,22-22 0,0 0 15,-1 0-15,1 0 0,21 0 0,0-21 16,0 22-16,-1-22 0,1 0 16,0 0-16,21-22 31,0 1-31,0-21 0,42 21 15,-20-22-15,20 1 0</inkml:trace>
  <inkml:trace contextRef="#ctx0" brushRef="#br0" timeOffset="31699.75">9631 2815 0,'0'-21'47,"0"42"15,0 0-62,0 1 0,0-1 16,-21 21-16,21 0 0,0 1 16,0-1-16,0 0 0,0 22 0,0-1 15,0 1-15,-22-1 0,22 22 16,0-21-16,0-1 0,0 22 0,0-22 16,0 22-16,0-22 0,0 22 0,0 0 15,0-1-15,0 1 0,0 0 16,0-22-16,0 22 0,0 0 0,0 20 15,-21-20-15,21 0 0,0 21 16,0-22-16,0 22 0,0-21 0,0-1 16,-21 1-16,21 0 0,0-1 0,0 1 15,0 0-15,0-22 0,0 22 16,0-22-16,0 1 0,0-1 16,0-20-16,0 20 0,0-20 0,0-1 15,0 0-15,0 1 0,0-1 0,0-21 16,0 21-16,0-20 0,0-1 15,21-21-15,0-21 16,1-1-16,-1 1 16,0 0-16,-21 0 0,21 0 0,0-22 15,0 1-15,1 0 0,-1-1 0,0 1 16,0-21-16,21-1 0</inkml:trace>
  <inkml:trace contextRef="#ctx0" brushRef="#br0" timeOffset="32791.86">12954 2794 0,'0'-42'31,"0"21"-15,21 21 31,0 0-32,0 0-15,1 0 16,-1 0-16,0 21 16,0-21-16,0 21 0,0 0 0,1 0 15,-1-21-15,21 21 0,-21 22 0,22-22 16,-1 0-16,0 21 15,1-20-15,-1 20 0,0 0 0,22 1 16,-22-1-16,22 0 0,-1 22 16,22-22-16,-1 22 0,1-22 0,0 21 15,-1-20-15,22 20 0,-21-20 0,21 20 16,-22-21-16,22 22 0,-21-1 16,21-20-16,0 20 0,-1 1 0,1-1 15,0 1-15,0-1 0,-21 1 16,20-22-16,-20 22 0,0-1 0,21-21 15,-22 22-15,1-22 0,0 22 0,20-22 16,-20 22-16,0-22 0,-1 21 16,1-20-16,0 20 0,-22-20 15,22-1-15,-22 0 0,1 1 16,-1-1-16,1 0 0,-1 1 0,-20-22 16,-1 21-16,0-21 0,1 0 0,-22-21 15,0 22-15,0-1 0,0-21 16,-21 21-16,22-21 0,-1 0 15,-21 21-15,0 0 0,21-21 16,0 0 0,-21 21-16,0-42 125</inkml:trace>
  <inkml:trace contextRef="#ctx0" brushRef="#br0" timeOffset="32908.79">17420 5482 0,'21'0'31,"-21"-21"32</inkml:trace>
  <inkml:trace contextRef="#ctx0" brushRef="#br0" timeOffset="33996.01">868 6011 0,'0'-21'16,"0"0"-1,-21 21 1,21 21-1,0 0 1,0 1-16,0 20 0,0 0 0,0 1 16,0 20-16,0 1 0,0-1 15,0 1-15,0 20 0,0 1 0,0 0 16,0-22-16,0 22 0,0-1 16,0 1-16,-22 21 0,22-21 15,0-1-15,0 1 0,0 0 0,0-1 16,0-20-16,0 20 0,0-20 15,0-22-15,0 22 0,0-22 0,0 22 16,0-43-16,0 21 0,0-21 16,0 0-16,0 1 0,0-1 15,22-21-15,-22-21 16,0-1-16,0-20 16,0 21-16,0-21 0,21 20 0,-21-20 15,0 0-15,21-1 0,-21 1 16,0-21-16,0-1 0,0 1 0</inkml:trace>
  <inkml:trace contextRef="#ctx0" brushRef="#br0" timeOffset="35220.33">847 6181 0,'0'0'16,"-22"-21"-16,1 21 15,21-22-15,-21 22 16,42 0 15,0 0-15,1 0-16,-1 0 0,21 0 0,0 0 15,22 0-15,-22 0 0,43 0 16,0 0-16,-1 0 0,22 0 0,0 0 16,0 0-16,0 0 0,21-21 15,0 21-15,21 0 0,0 0 0,0 0 16,0 0-16,22 0 0,-22 0 16,21 0-16,0 0 0,1 0 0,-22 0 15,21 0-15,-21 0 0,1 0 16,-1 0-16,0 0 0,0 0 15,0 0-15,0 0 0,-21 0 16,0 0-16,-21 0 0,21 0 0,-21 0 16,0 0-16,0 0 0,0 0 0,-22 0 15,1 0-15,0 0 0,-22 0 16,1 0-16,-22 0 0,21 0 0,-20 0 16,-1 0-16,0 0 0,1 0 15,-22 0-15,21 0 0,-21 0 0,1 0 16,-1 0-16,0-21 0,0 21 0,0 0 15,0 0-15,1 0 0,-1 0 16,0 0 0,-21 21 15,0 0-31,0 1 0,0-1 16,0 0-16,0 0 0,-21 0 15,21 0-15,0 22 0,-21-1 0,-1-21 16,22 43-16,0-22 0,0 0 0,-21 22 15,21-22-15,0 22 0,0-1 16,-21-20-16,21 20 0,0 1 0,0-22 16,0 21-16,0 22 0,0-21 0,0-1 15,0 1-15,0-1 0,0 1 16,0-1-16,0 1 0,0-1 0,0-21 16,0 22-16,0-22 0,0 1 15,0-1-15,0 0 0,0 1 0,-21-1 16,21 0-16,0-21 0,-21 22 15,21-22-15,0 0 0,0 0 0,-21 0 16,-1 1-16,1-1 0,21 0 0,-21-21 16,0 21-16,0 0 0,0-21 15,-1 21-15,1-21 0,0 22 0,0-22 16,0 0-16,-22 21 0,22-21 0,-21 0 16,0 21-16,-1-21 0,1 0 0,-22 0 15,22 21-15,-21-21 0,20 0 16,-20 0-16,-1 0 0,1 0 0,20 0 15,-20 21-15,-1-21 0,1 0 16,-1 0-16,-20 0 0,20 0 16,-20 0-16,-1 0 0,-21 0 0,21 0 15,1 0-15,-22 0 0,21 0 0,-21 0 16,22 0-16,-1 0 0,-21 0 16,22-21-16,-1 21 0,-21 0 0,21 0 15,1 0-15,-1 0 0,-21 0 0,22 0 16,-1 0-16,0 0 0,-21 0 15,22-21-15,-22 21 0,0 0 0,0 0 16,0 0-16,1 0 0,-1 0 0,0 0 16,21 0-16,-21 0 0,22 0 15,-1-21-15,0 21 0,1 0 16,-1 0-16,0 0 0,1 0 16,-1 0-16,22 0 0,-22-21 0,0 21 15,1 0-15,20 0 0,-21 0 16,22 0-16,-1 0 0,1 0 0,21 0 15,-1 0-15,1 0 0,21 0 16,0 0-16,21-22 16,0 1-1,0 0-15,21 21 16,0-21-16,0 0 0,0 0 16,0-1-16,1-20 0,-1 21 15,0-21-15</inkml:trace>
  <inkml:trace contextRef="#ctx0" brushRef="#br0" timeOffset="35637.22">1122 6710 0,'-21'0'0,"21"-21"32,21 0-1,21 21-31,-21 0 0,22-22 15,20 22-15,-21-21 0,22 21 16,-1 0-16,1-21 0,-1 0 16,1 21-16,-1 0 0,-20 0 0,20-21 15,-20 21-15,-22 0 0,0 0 16,0 0-16,0 0 0,-42 21 31,0-21-31,0 21 0,0-21 16,-22 21-16,22-21 0,-21 0 15,21 21-15,-1-21 0,-20 0 0</inkml:trace>
  <inkml:trace contextRef="#ctx0" brushRef="#br0" timeOffset="35921.05">1566 6646 0,'-21'0'0,"21"22"16,-21-1-1,21 0-15,0 21 0,-21-21 16,21 22-16,0-1 0,0 0 16,0 22-16,0-22 0,0 22 0,-21-1 15,21 1-15,-22-1 0,22 1 16,0-22-16,0 22 0,-21-22 0,21 0 16,0 1-16,-21-22 0,21 0 15,0 0-15,0 0 0,0 0 0,21-42 47,0 0-47,-21 0 16,22-21-16,-22-1 0,21 22 0,0-21 15</inkml:trace>
  <inkml:trace contextRef="#ctx0" brushRef="#br0" timeOffset="36336.3">1693 7133 0,'0'0'0,"0"-21"16,0 0 15,21 21-31,1 0 16,-1-21-16,0 21 16,21 0-16,-21 0 0,1 0 0,-1 0 15,21 0-15,-21 21 0,0-21 16,22 21-16,-22 0 0,0 22 0,0-22 15,0 21-15,1-21 0,-1 22 16,-21-22-16,0 0 0,0 21 0,0-21 16,0 1-16,-21-1 0,-1 0 0,22 0 15,-21 0-15,0-21 0,0 0 16,0 0-16,21-21 31,0 0-31,0-21 0,0 20 16,0 1-16,0-21 0,0 0 15,0-1-15,0 1 0,0 21 0,21-22 16,0 1-16,0 21 0,0 0 16,1 0-16,-1-1 0,0 1 0,0 21 15,0-21-15,22 21 0,-22-21 16,0 21-16,0 0 0,21 0 0,-20 0 16,-1 0-16,0 0 0</inkml:trace>
  <inkml:trace contextRef="#ctx0" brushRef="#br0" timeOffset="36960.18">2476 7281 0,'0'0'0,"22"22"16,-1 20 0,0-21-16,0-21 0,0 0 15,0 0-15,1-21 16,-1 0-16,0 21 0,0-21 0,0-1 15,0 1-15,1 0 0,-1 0 0,21 0 16,-21 0-16,0-1 16,-21 1-16,22-21 0,-22 21 0,0 0 0,0-1 15,0 1-15,-22 21 16,1 0 0,0 0-16,0 0 0,0 21 15,-22 1-15,22-1 0,0 0 0,0 0 16,-21 21-16,42 1 0,-22-1 0,22-21 15,-21 22-15,21-1 0,0 0 16,0 1-16,0-22 0,0 21 0,0-21 16,21 0-16,1 1 0,-1-1 15,0 0-15,0-21 0,0 0 0,0 21 16,22-21-16,-22 0 0,21 0 0,-21 0 16,22 0-16,-1-21 0,-21 0 15,22 21-15,-1-21 0,0-1 16,1 1-16,-1 0 0,-21 0 15,21-21-15,1 20 0,-22-20 0,0 21 16,0-21-16,0 20 0,-21-20 0,0 21 16,0 0-16,0 0 0,0-1 15,0 1-15,0 0 0,-21 21 0,0 0 16,0 0-16,0 0 0,0 21 16,-1 0-16,1 1 0,0-1 15,21 0-15,0 21 0,0-21 0,0 22 16,0-22-16,0 21 15,0-21-15,0 1 0,0 20 0,0-21 0,0 0 16,0 0-16,0 1 16,21-22-16,0 0 0,1 0 15,-1 0-15,0 0 0,21 0 0,-21 0 16,22-22-16,-1 1 0,-21 0 16,22 0-16,-1 0 0</inkml:trace>
  <inkml:trace contextRef="#ctx0" brushRef="#br0" timeOffset="37220.4">3895 6816 0,'0'0'0,"0"-21"15,-22 42 17,22 0-32,-21 0 15,21 0-15,-21 22 0,21-22 0,0 21 16,0 0-16,0 1 0,0-1 0,-21 0 15,21 1-15,0-1 0,-21 0 16,21-20-16,0 20 0,0-21 0,0 21 16,0-20-16,0-1 0,0 0 15,0 0 1,0-42 0,0 0-16,0 0 15</inkml:trace>
  <inkml:trace contextRef="#ctx0" brushRef="#br0" timeOffset="37492.24">3662 6964 0,'0'-42'0,"0"84"0,0-106 0,0 43 0,0 0 15,0 0-15,0 0 16,21 21-16,0 0 16,0 0-16,0 0 15,1 21-15,-1-21 0,0 21 0,0 0 16,0 0-16,0 22 0,1-22 0,-1 0 15,0 21-15,-21-20 16,0 20-16,0-21 0,21 21 0,-21 1 16,21-22-16,-21 0 0,0 21 0,0-20 15,0-1-15,0 0 16,21-21 0,-21-21-1,22 0-15,-1-1 0,-21 1 16,21-21-16,-21 21 0</inkml:trace>
  <inkml:trace contextRef="#ctx0" brushRef="#br0" timeOffset="37964">4424 6752 0,'0'0'0,"-21"0"16,-1 21-1,1-21-15,0 22 0,0-1 16,-21 0-16,20 0 0,1 0 0,0 22 15,-21-22-15,21 0 0,-1 21 0,1-21 16,0 22-16,0-22 0,21 0 16,0 21-16,-21-20 0,21-1 0,0 0 15,0 0-15,21-21 32,0-21-32,0 0 0,0 0 15,1-1-15,-1-20 16,0 21-16,0-21 0,0 20 0,0-20 15,1 0-15,-1 21 0,0-22 0,-21 1 16,21 21-16,-21-22 0,21 22 16,-21 0-16,0 0 0,0 42 31,0 0-31,0 0 0,0 1 16,0 20-16,0 0 0,0 1 0,0-1 15,0 0-15,-21 1 0,21 20 16,0-21-16,-21 1 0,21 20 15,0-20-15,0-1 0,0 0 0,0-21 0,0 22 16,0-22-16,0 0 0,0 0 16,21 0-16,0 1 0,0-22 15,1 0-15,-1 0 0,0 0 16,0 0-16,0-22 0,0 1 16,1 0-16,-1 0 0</inkml:trace>
  <inkml:trace contextRef="#ctx0" brushRef="#br0" timeOffset="38444.37">4932 7112 0,'0'0'0,"0"-21"0,0 0 0,0 0 16,0-1-16,0 1 0,0 0 16,-21 0-16,-1 21 0,1 0 15,0 0-15,0 0 16,0 0-16,0 0 0,-1 0 0,1 21 15,0 0-15,0 0 0,0 22 0,0-22 16,-1 21-16,1-21 0,0 22 16,21-1-16,0 0 0,0-20 0,-21 20 15,21-21-15,0 0 0,0 0 0,0 1 16,0-1-16,21 0 0,0-21 16,0 0-16,1 0 15,-1 0-15,0 0 0,0 0 0,0 0 0,0-21 16,1 0-16,-1-1 15,0 1-15,0 0 0,0 0 0,0-21 16,-21 20-16,0-20 0,22 0 0,-22-1 16,21 22-16,-21-21 0,0 21 15,0 0-15,0-1 0,0 44 16,0-1 0,0 0-16,0 0 0,0 0 15,0 22-15,0-1 0,0-21 0,0 21 16,0-20-16,0 20 0,0-21 15,21 0-15,-21 0 0,21 1 16,0-1-16,-21 0 0,21 0 0,1-21 16,-1 0-16,0 0 0,0 0 0,0 0 15,0 0-15,1 0 0,-1-21 16,0 21-16,0-21 0</inkml:trace>
  <inkml:trace contextRef="#ctx0" brushRef="#br0" timeOffset="38740.71">5440 6985 0,'0'0'0,"0"-21"0,0 0 16,0 0-16,-21 21 0,-1 21 31,22 0-31,0 0 16,-21 0-16,21 0 0,0 1 0,0 20 16,0 0-16,0 1 0,0-1 15,0 0-15,0 22 0,0-22 0,0 0 16,0 22-16,0-22 0,0 22 0,0-22 15,0 0-15,0 1 0,0-1 0,0 0 16,0 1-16,0-1 0,0 0 16,0-20-16,0 20 0,0-21 0,0 0 15,0 0-15,0 1 0,0-1 0,21-21 32,1 0-17,-22-21-15,0-1 0,0 1 0,21 0 16,-21 0-16,21-21 0</inkml:trace>
  <inkml:trace contextRef="#ctx0" brushRef="#br0" timeOffset="39039.96">5503 7176 0,'-21'-43'0,"42"86"0,-42-128 16,21 43-16,-21-1 0,21 22 16,0 0-16,-21 0 0,21 0 0,0-1 15,0 1-15,0 0 0,0 0 16,21 21-16,0 0 0,0-21 15,0 21-15,22 0 0,-22 0 16,21 0-16,1 0 0,-1 0 0,0 21 16,-21-21-16,22 21 0,-22 0 15,0 22-15,0-22 0,0 0 0,-21 21 16,0-21-16,0 22 0,0-22 0,0 21 16,-21 1-16,0-22 0,0 21 15,0-21-15,-22 0 0,22 1 0,-21-1 16,21 0-16,-22 0 0,22-21 0,0 0 15,-21 0-15,21 0 0,-1 0 16,1 0-16,0 0 0,0-21 16,0 21-16,21-21 0</inkml:trace>
  <inkml:trace contextRef="#ctx0" brushRef="#br0" timeOffset="39759.68">2921 4890 0,'0'0'0,"-21"0"15,21 21 1,-21 0-16,-1 0 15,22 0-15,-21 22 0,0-1 16,21 0-16,-21 1 0,0-1 0,0 0 16,-1 1-16,1 20 15,0-21-15,21 1 0,-21-1 0,0 0 16,0-20-16,21 20 0,-22-21 16,22 21-16,0-20 0,0-1 15,0 0-15,22-21 16,-1 0-16,21 0 0,-21-21 0,22 0 15,-1-1-15,21 1 0,-20 0 0,20 0 16,-20 0-16,20 0 0,1-1 16,-22 1-16,21 0 0,-20 0 0,20 0 15,-20 21-15,-1-21 0,0 21 16,-21 0-16,22 0 0,-22-22 0,0 22 16,0 22 30,0-22-46</inkml:trace>
  <inkml:trace contextRef="#ctx0" brushRef="#br0" timeOffset="40328.72">6202 6181 0,'-21'0'16,"42"0"-16,-64 0 0,22 0 15,0 0-15,0 0 0,0 0 0,0 21 16,-1-21-16,-20 21 0,21 0 0,0 0 16,0 1-16,-1-1 15,1 0-15,21 0 0,0 21 0,0-20 16,0-1-16,0 0 0,0 0 0,0 0 15,0 0-15,0 1 0,0-1 16,21-21-16,1 21 0,-1-21 0,0 0 16,0 0-16,0 0 0,0 0 15,1 0-15,-1 0 0,21-21 0,-21 21 16,0-21-16,1-1 0,-1 1 0,0 0 16</inkml:trace>
  <inkml:trace contextRef="#ctx0" brushRef="#br0" timeOffset="40804.44">6244 5969 0,'0'0'0,"-21"0"0,0-21 0,0 21 0,-1 0 16,-20 0-16,21 0 0,0 21 16,-22-21-16,22 21 0,-21-21 0,0 21 15,20 1-15,-20-1 0,21 0 0,0 21 16,0-21-16,-1 1 0,1 20 15,0 0-15,21 1 0,0-1 0,-21 0 16,21 1-16,0 20 0,0-21 16,0 1-16,21-1 0,0 0 0,0 1 15,22-1-15,-22-21 0,21 0 16,-21 22-16,22-22 0,-1-21 0,0 21 16,1-21-16,-1 0 0,0 0 15,1 0-15,-1 0 0,-21 0 0,22 0 16,-1-21-16,0 0 0,1 0 15,-22-22-15,21 22 0,0-21 0,-20-1 16,20 1-16,-21-21 0,0 20 0,0-20 16,1-1-16,-22 22 0,0-22 15,0 1-15,0 21 0,-22-22 0,1 22 16,0-1-16,-21 1 0,21 21 16,-22 0-16,22 0 0,-21-1 0,-1 22 15,1 0-15,0 0 0,-1 0 16,1 22-16,-21-1 0,20 0 15,1 0-15,0 21 0,-22-20 0,22 20 16,-1-21-16,1 21 0,21-20 0,-21 20 16,20-21-16,1 0 0,21 22 15,0-22-15,0 0 0</inkml:trace>
  <inkml:trace contextRef="#ctx0" brushRef="#br0" timeOffset="41408.24">8170 6477 0,'0'0'0,"-21"0"16,21 21-1,0 0-15,-21 22 0,21-1 0,0 0 16,-21 22-16,21-1 0,0 1 0,0-1 15,0 22-15,0 0 0,0-1 16,0 1-16,0 0 0,-21-1 0,21 1 16,-22-21-16,1 20 0,21-20 0,-21 20 15,0-20-15,0-1 0,0 1 16,-1-22-16,22 1 0,-21-1 0,21 0 16,-21 1-16,21-22 0,0 0 0,-21-21 15,21-21 16,21-22-31,-21 22 0,21-21 0,0 0 16,-21-1-16,22-20 0,-1 20 16,-21-20-16</inkml:trace>
  <inkml:trace contextRef="#ctx0" brushRef="#br0" timeOffset="42415.59">8086 6498 0,'0'0'16,"0"-21"-16,-22 21 0,1-21 0,0 21 16,42 0 15,22 0-31,-22 0 16,21 0-16,0 0 0,22 0 15,-1-21-15,22 21 0,0-21 0,-1 21 16,43 0-16,-21 0 0,21 0 15,0-22-15,0 22 0,21 0 0,1 0 16,20 0-16,0 0 0,1-21 0,-1 0 16,21 21-16,1 0 0,-1-21 15,1 21-15,-22-21 0,22 0 0,-22 21 16,22-22-16,-22 1 0,-21 0 16,0 21-16,0-21 0,-21 0 0,-21 21 15,0 0-15,0-21 0,0 21 16,-22 0-16,1 0 0,0-22 15,-1 22-15,-20 0 0,21 0 0,-22 0 16,1 0-16,20-21 0,-20 21 0,-1 0 16,-20 0-16,20 0 0,1-21 15,-22 21-15,0 0 0,22 0 0,-22 0 16,0 0-16,-20 0 0,20 0 16,-21 0-16,0 0 0,0 0 0,-21 21 46,-21-21-46,0 21 0,0 1 0,0 20 16,0-21-16,-1 21 0,22 1 0,-21-1 16,0 0-16,21 22 0,-21-1 15,21 1-15,0-1 0,-21 1 0,0-1 16,21 1-16,-22-1 0,22 1 16,0-1-16,0 1 0,-21-1 0,21 22 15,0-21-15,0-1 0,-21 1 0,21-1 16,0-21-16,0 22 0,0-22 15,-21 22-15,0-22 0,21 0 0,-21 1 16,21-22-16,-22 21 0,1 1 0,0-22 16,0 0-16,21 0 0,-21 0 15,0 0-15,-1 1 0,1-22 16,0 21-16,0-21 0,0 0 0,-22 0 16,22 21-16,0-21 0,-21 0 0,21 0 15,-22 0-15,1 0 0,0 0 16,-22 0-16,22 21 0,-22-21 0,1 0 15,-1 0-15,1 0 0,-1 0 0,-20 0 16,20 0-16,-21 21 0,1-21 16,-1 0-16,0 0 0,1 0 0,-22 21 15,0-21-15,21 0 0,-20 0 0,-22 0 16,0 0-16,0 0 0,0 0 16,-22 0-16,1 0 0,0 0 15,0 0-15,0 0 0,-22 0 0,22 0 16,0 0-16,0 0 0,0 0 0,21 0 15,0 0-15,0 0 0,0 0 16,21 0-16,0 22 0,0-22 0,0 0 16,1 21-16,-1-21 0,0 0 0,21 0 15,-21 21-15,22-21 0,-1 0 16,0 0-16,22 0 0,-1 0 0,1 0 16,21 0-16,-1 0 0,22 0 0,0 0 15,0 0-15,0 0 0,21-21 16,0 0-16,0-1 15,0 1 1,21 0-16,0 0 0,-21 0 0,21 0 16,0-22-16,0 22 0</inkml:trace>
  <inkml:trace contextRef="#ctx0" brushRef="#br0" timeOffset="42707.42">8488 6837 0,'0'0'0,"0"-21"0,0 0 0,0 42 31,0 0-31,0 0 16,0 21-16,0 1 0,0-1 15,0 0-15,-21 22 0,21-1 0,-22 1 16,22-22-16,0 22 0,-21-1 0,0-20 15,21 20-15,-21-21 0,21 1 16,0-22-16,-21 21 0,21-21 0,0 1 16,0-1-16,0 0 0,21-42 31,0 0-31,0-22 16,0 22-16</inkml:trace>
  <inkml:trace contextRef="#ctx0" brushRef="#br0" timeOffset="42956.28">8848 6773 0,'0'0'16,"0"-21"-16,21 21 0,-21-21 0,21 21 15,-21 21-15,0 0 16,0 1-16,0 20 0,0 0 0,0 1 16,0-1-16,0 21 0,0-20 15,0 20-15,0 1 0,0-1 0,0-20 16,0 20-16,-21-21 0,0 1 0,-1-1 15,22 0-15,0 1 0,-21-22 16,21 0-16,-21 0 0,21 0 16,0 1-16,0-44 31,-21 22-31,0-21 0,0 0 16,-1 0-16</inkml:trace>
  <inkml:trace contextRef="#ctx0" brushRef="#br0" timeOffset="43128.18">8361 7430 0,'0'0'0,"21"0"31,0 0-31,0 0 16,0 0-16,1 0 0,-1 0 16,0 0-16,21-22 0,-21 22 15,22 0-15,-1-21 0,0 21 0,22 0 16,-22-21-16,1 21 0,-1-21 0,0 0 15,22 21-15</inkml:trace>
  <inkml:trace contextRef="#ctx0" brushRef="#br0" timeOffset="43632.41">9377 7133 0,'0'0'0,"0"-21"0,0 0 0,0 0 15,-21 0-15,-1 21 16,1 0-16,0 0 15,0 0-15,0 0 0,0 21 0,-1 0 16,1 0-16,-21 0 0,21 22 0,0-1 16,-1-21-16,1 21 0,21 1 15,-21-1-15,0 0 0,21 1 0,-21-1 16,21 0-16,0-20 0,0 20 0,0-21 16,0 0-16,0 0 0,0 1 15,21-22-15,0 0 0,0 0 16,0 0-16,1 0 0,-1 0 0,0 0 15,0-22-15,0 1 16,0 0-16,1 0 0,-1 0 0,0-22 16,0 22-16,-21-21 0,21 0 0,0-1 15,-21 1-15,0 0 0,0-1 16,22 1-16,-22 21 0,0 0 0,0-1 16,0 1-16,21 21 0,-21 21 15,0 1 1,0-1-16,0 21 0,0-21 15,0 22-15,0-1 0,0-21 0,0 21 16,0-20-16,0 20 0,0-21 0,0 21 16,0-20-16,0-1 0,0 0 15,21 0-15,-21 0 0,21-21 16,-21 21-16,21-21 0,0 0 0,1 0 16,-1 0-16,0 0 15,21 0-15,-21-21 0,1 21 0,20-21 16,0 0-16,-21 0 0,22-22 0,-1 22 15,-21-21-15,22 21 0</inkml:trace>
  <inkml:trace contextRef="#ctx0" brushRef="#br0" timeOffset="43948.23">10054 7176 0,'0'0'0,"-21"0"16,0 0-16,-22 0 0,22 0 0,0 0 16,0 21-16,0 0 0,0 0 0,-1 0 15,22 0-15,0 1 0,0-1 16,0 0-16,0 0 0,0 0 15,0 0-15,0 1 0,22-1 0,-1 0 16,0 0-16,0 0 0,0 0 0,0-21 16,1 22-16,-1-1 0,0 0 15,0-21-15,-21 21 0,0 0 16,0 0-16,-21-21 16,0 0-16,0 0 15,-22 22-15,22-22 0,-21 0 0,21 0 16,-1 0-16,-20 0 0,21 0 0,0 0 15,0 0-15,-1 0 0,22-22 16,0 1 0,0 0-16,0 0 0,22 0 15,-1 0-15,21-22 0,-21 22 16,0-21-16,22 21 0</inkml:trace>
  <inkml:trace contextRef="#ctx0" brushRef="#br0" timeOffset="44415.96">10520 6816 0,'0'0'0,"-21"0"0,-1 0 15,1 0-15,0 21 0,0 0 16,0 0-16,21 0 16,0 1-16,-21 20 0,21 0 0,-22 1 15,22-1-15,0 0 0,0 22 0,0-22 16,0 0-16,0 1 0,0 20 15,-21-20-15,21-22 0,0 21 0,0 0 16,0-20-16,0-1 0,0 0 0,0 0 16,0 0-16,0 0 15,0-42 17,0 0-32,0 0 0,0-21 0,0 20 15,21-20-15,1 0 0,-1-1 16,0 1-16,0-21 0,21 20 15,-20 1-15,20 0 0,0-1 0,-21 22 16,22 0-16,-22 0 0,21 0 16,1 21-16,-22 0 0,0 0 0,0 21 15,0 0-15,0 0 0,1 0 0,-22 22 16,0-1-16,0-21 0,0 21 0,0 1 16,0-22-16,-22 21 0,1 1 15,0-22-15,0 0 0,21 0 0,-21 0 16,0 0-16,21 1 0,-22-22 15,22 21-15,0-42 32,0-1-32,43 1 0</inkml:trace>
  <inkml:trace contextRef="#ctx0" brushRef="#br0" timeOffset="44648.82">11345 6879 0,'0'0'0,"0"21"32,0 1-32,0-1 15,0 21-15,0-21 0,-21 22 0,21-1 16,0 0-16,0 1 0,-21-1 16,21 0-16,-21 1 0,0-22 0,21 21 15,0-21-15,0 22 0,-22-22 0,22 0 16,-21-21-16,21 21 0</inkml:trace>
  <inkml:trace contextRef="#ctx0" brushRef="#br0" timeOffset="44927.66">11134 7070 0,'0'0'0,"0"-43"0,-22-62 31,22 83-31,0 1 0,22 21 15,-1 0-15,0 0 0,0 0 16,21 0-16,-20 0 0,20 21 16,-21 1-16,21-1 0,-20 0 0,20 0 15,-21 0-15,21 0 0,-20 1 0,-1 20 16,0-21-16,0 0 0,0 22 16,-21-22-16,0 0 0,21 0 0,-21 0 15,0 0-15,0 1 0,0-1 16,0-42 15,0-1-15,0 1-16,0 0 0,22-21 15,-1 21-15,0-22 0</inkml:trace>
  <inkml:trace contextRef="#ctx0" brushRef="#br0" timeOffset="45156.53">12023 6731 0,'0'0'0,"-22"21"16,1 0-16,0-21 0,0 22 16,-21-1-16,20 0 0,1 0 0,0 0 15,0 22-15,-21-22 0,20 0 16,1 0-16,0 0 0,0 0 16,0 1-16,0-1 0,-1 0 0,22 0 15,22-21 16,-1 0-31,0-21 0,0 0 16,0 0-16,0-1 0,1 1 0,20 0 16</inkml:trace>
  <inkml:trace contextRef="#ctx0" brushRef="#br0" timeOffset="45364.41">11938 6773 0,'0'0'0,"21"-21"0,-21 0 0,21 0 0,-21 42 47,0 0-47,0 0 0,0 22 0,0-22 15,0 21-15,0 1 0,-21-1 16,21 0-16,-21 1 0,0 20 0,21-21 16,-21 1-16,21-1 0,-22 0 0,1 1 15,21-1-15,0-21 0,0 22 16,0-22-16,0 0 0,0 0 0,0 0 16,21-21-16,1 0 15,-1 0-15,21 0 0,-21-21 0,22 0 16</inkml:trace>
  <inkml:trace contextRef="#ctx0" brushRef="#br0" timeOffset="45808.16">12552 7049 0,'0'0'0,"-21"-64"31,-1 64-31,1 0 0,0-21 0,0 21 15,0 0-15,0 0 0,-1 0 0,-20 21 16,21 0-16,0 0 0,0 1 0,-1-1 16,1 0-16,0 0 0,21 21 15,0-20-15,-21-1 0,21 21 16,0-21-16,0 0 0,0 1 0,0-1 16,21 0-16,-21 0 0,21-21 15,0 0-15,1 0 0,-1 0 0,0 0 16,0 0-16,0 0 0,0 0 0,1 0 15,-1-21-15,-21 0 0,21 0 16,0-1-16,-21 1 0,0 0 0,0-21 16,21 21-16,-21-1 0,0 1 0,0 0 15,0 0-15,0 0 0,0 42 32,0 0-32,0 0 0,0 0 15,0 1-15,0 20 0,0-21 16,0 0-16,0 0 0,0 22 0,0-22 15,0 0-15,0 0 0,0 0 0,21 1 16,1-22-16,-1 0 0,0 0 16,0 0-16,0 0 15,22 0-15,-22 0 0,0 0 0</inkml:trace>
  <inkml:trace contextRef="#ctx0" brushRef="#br0" timeOffset="46120.98">12954 7049 0,'0'0'0,"0"-22"15,0 1-15,0 0 0,-21 21 32,21 21-32,-21-21 15,21 21-15,-22 1 0,22-1 0,0 21 16,0-21-16,-21 22 0,21-1 16,0 21-16,0-20 0,0 20 0,0 1 15,0-1-15,0 1 0,0-22 0,0 22 16,0-1-16,-21 1 0,21-1 15,0 1-15,0-1 0,-21-21 0,21 22 16,-21-22-16,21 1 0,0-1 0,0 0 16,-21-21-16,-1 1 0,22-1 15,-21 0-15,0 0 0,21-42 32,0 0-32,0 0 15,21-22-15,0 22 0,-21-21 16,22-1-16,-1 1 0</inkml:trace>
  <inkml:trace contextRef="#ctx0" brushRef="#br0" timeOffset="46399.82">12912 7218 0,'0'0'0,"-22"-191"32,22 149-32,0 21 15,22 0-15,-1 21 0,0 0 0,21-21 16,-21 21-16,22 0 0,-1 0 15,-21 0-15,22 0 0,-1 21 0,0-21 16,-21 21-16,22 0 0,-22 0 0,-21 0 16,0 1-16,0-1 0,0 0 15,0 21-15,-21-21 0,0 1 0,-1-1 16,-20 0-16,21 0 0,-21 0 16,-1-21-16,1 0 0,21 21 0,-22-21 15,22 0-15,-21 0 0,21 0 0,0 0 16,21-21-16,0 0 15,0 0-15,0 0 16,0 0-16,0-1 0,42 1 0</inkml:trace>
  <inkml:trace contextRef="#ctx0" brushRef="#br0" timeOffset="46672.66">13822 6244 0,'-21'0'0,"42"0"0,-64-21 0,22 21 0,0 0 0,0 0 16,0 0-1,0 0-15,-1 0 0,22 21 16,-21-21-16,0 21 0,21 1 0,0-1 16,0 21-16,0-21 0,0 0 15,0 1-15,0 20 0,0-21 0,0 0 16,0 0-16,0 1 0,21-22 15,0 21-15,1 0 0,-1-21 0,0 0 16,0 0-16,0 0 0,0 0 0,1 0 16,-1-21-16,0 0 0,21-1 15</inkml:trace>
  <inkml:trace contextRef="#ctx0" brushRef="#br0" timeOffset="47140.43">13885 6054 0,'-21'-21'0,"42"42"0,-63-42 16,21 21-16,-22-22 0,22 22 16,0 0-16,-21 0 0,21 0 0,-22 0 15,1 0-15,21 0 0,-22 0 0,1 0 16,0 0-16,21 22 0,-22-1 16,22 0-16,-21 0 0,21 0 0,-22 22 15,22-22-15,0 21 0,0 0 0,0 1 16,-1-1-16,22 0 0,-21 1 15,21-1-15,0 0 0,0 1 16,0-1-16,21 0 0,1 1 0,20-22 16,-21 21-16,21-21 0,1 1 15,-22-1-15,42 0 0,-20-21 0,-1 0 16,0 21-16,1-21 0,-1 0 16,0 0-16,1 0 0,-1-21 0,0 0 15,1 21-15,-1-43 0,0 22 0,1 0 16,-1-21-16,0-1 0,-20 1 15,20-21-15,-21 20 0,0-20 0,0 20 16,-21-20-16,0 21 0,0-1 0,0 1 16,0 0-16,-42-1 0,21 22 15,-21-21-15,-1 21 0,1-1 16,0 1-16,-22 0 0,22 0 0,-1 21 16,1 0-16,0 0 0,-1 0 15,1 0-15,0 0 0,21 0 0,-22 0 16,22 0-16,0 0 0,-21 0 15,20 0-15,1 0 0,0 0 0,-21 0 16</inkml:trace>
  <inkml:trace contextRef="#ctx0" brushRef="#br0" timeOffset="48115.9">9229 5779 0,'0'-22'16,"21"22"15,0 0-15,0 0-16,0 22 0,-21-1 15,21 0-15,1 0 0,-1 0 0,0 0 16,0 1-16,-21 20 0,21-21 15,0 0-15,1 22 0,-1-22 0,0 0 16,0 21-16,-21-21 0,21 1 0,0-1 16,-21 0-16,22 0 15,-22 0-15,21 0 0,-21 1 0,21-1 0,-21 0 16,21-21 0,0 0-1,-21-21 1,21 0-16,1-1 0</inkml:trace>
  <inkml:trace contextRef="#ctx0" brushRef="#br0" timeOffset="48891.86">16785 6371 0,'0'0'0,"-21"-21"0,0 0 15,0 21 1,21-21-16,-22 21 16,22 21-1,0 0-15,0 21 0,0 1 16,-21 20-16,21-20 16,0 20-16,0 1 0,0 20 0,0-20 15,0 20-15,0 1 0,0 0 0,0-1 16,0 22-16,-21-21 0,21 0 15,0 20-15,-21-41 0,21 21 0,-21-1 16,21-20-16,-21-1 0,21 1 0,0-22 16,0 22-16,0-22 0,0 0 15,-22 1-15,22-22 0,0 21 0,0-21 16,0 0-16,0 1 0,0-44 31,22 1-31,-22 0 16,21 0-16,0 0 0,-21-22 15,21 1-15,0 0 0,0-1 0,1 1 16,-22-21-16</inkml:trace>
  <inkml:trace contextRef="#ctx0" brushRef="#br0" timeOffset="50088.2">16700 6308 0,'0'0'0,"-21"0"0,21 21 32,21 0-1,1-21-31,-1 0 0,0 0 0,21 0 15,-21 0-15,22 0 0,-1 0 16,0 0-16,22 0 0,-1-21 0,22 0 16,-21 21-16,41 0 0,-20-21 15,0 21-15,21 0 0,-22-22 0,22 22 16,0 0-16,21-21 0,0 21 0,21 0 16,0 0-16,0-21 15,1 21-15,20 0 0,0-21 0,1 21 16,-22 0-16,21 0 0,-21-21 15,0 21-15,-21 0 0,22-21 0,-22 21 16,-22 0-16,22 0 0,-21 0 0,-21 0 16,0-22-16,-1 22 0,1 0 15,-22 0-15,1 0 0,21 0 0,-22 0 16,22 0-16,-1 0 0,1 0 16,0-21-16,-1 21 0,1 0 0,0 0 15,-1 0-15,1 0 0,0 0 0,-22 0 16,1 0-16,-1 0 0,1 0 15,-22-21-15,22 21 0,-22 0 16,-21-21-16,21 21 0,-20 0 16,-1 0-16,0 0 0,0 0 0,0 0 15,0 0-15,1 0 0,-1 0 16,0 0 0,-21 21 15,0 0-16,0 0-15,-21 1 0,0-1 0,-1 0 16,22 0-16,-21 21 0,0-20 16,0 20-16,21 0 0,-21 22 0,21-22 15,0 22-15,0-1 16,0 1-16,0-22 0,0 21 0,0 1 16,0-1-16,0 1 0,21-1 0,-21 1 15,0 21-15,0-22 0,21 1 16,-21-1-16,21 1 0,-21-1 0,0 1 15,0-1-15,0 1 0,0-22 0,0 0 16,0 22-16,0-22 0,0 0 16,0 1-16,0-1 0,0 0 0,0 1 15,0-1-15,0-21 0,0 22 0,-21-22 16,0 0-16,0 0 0,21 0 16,-21 0-16,-1 1 0,-20-22 15,21 21-15,0-21 0,0 0 0,-22 21 16,22-21-16,-21 0 0,21 21 15,-22-21-15,1 0 0,0 0 0,-1 21 16,1-21-16,0 0 0,-22 0 0,1 0 16,-22 0-16,21 0 0,-20 0 0,-1 0 15,-21 21-15,22-21 0,-22 0 16,21 0-16,-21 0 0,0 22 0,22-22 16,-22 0-16,21 21 0,1 0 0,-1-21 15,0 21-15,1-21 0,-1 0 16,21 21-16,-20-21 0,-1 0 0,0 0 15,1 0-15,-22 21 0,0-21 0,0 0 16,-21 0-16,21 0 0,-21 0 16,22 0-16,-22 0 0,0 0 0,0 0 15,21 0-15,0-21 0,21 21 16,1 0-16,-1 0 0,21 0 0,1 0 16,-1 0-16,22 0 0,-21 0 0,20 0 15,-20 0-15,-1 0 0,22 0 16,-22 0-16,1 0 0,-1 0 0,1 0 15,21 0-15,-22 0 0,1-21 0,20 21 16,1 0-16,0 0 0,-1 0 0,22 0 16,0 0-16,0 0 0,0-21 15,21 0-15,0 0 16,0-1 0,0 1-16,0 0 0</inkml:trace>
  <inkml:trace contextRef="#ctx0" brushRef="#br0" timeOffset="51224.57">17759 6795 0,'0'0'0,"-43"-64"31,43 43-31,-21 21 0,0 0 16,0 0-16,0 0 0,0 21 16,-1 0-16,1 22 15,21-22-15,-21 21 0,0 0 0,0 1 16,21-1-16,-21 22 0,-1-22 0,1 21 15,0-20-15,0-1 0,0 22 16,0-22-16,-1 0 0,1-21 0,-21 22 16,42-22-16,-21 0 0,0 0 15,-1-21-15,1 0 0,0 0 16,21-21 0,-21 0-16,21-21 15,0 20-15,0 1 0,0-21 0,0 0 16,0-1-16,0 1 0,0 0 0,0 20 15,21-20-15,-21 21 16,21-21-16,-21 20 0,0 1 16,21 21-16,1 21 15,-22 1-15,21-1 16,0 0-16,-21 21 0,21-21 0,-21 22 16,21-22-16,0 21 0,-21 1 0,22-22 15,-1 0-15,0 21 0,0-21 16,0 1-16,0-22 0,1 21 0,-1-21 15,0 21-15,21-21 0,-21 0 16,1 0-16,20 0 0,-21-21 0,0 0 16,0 21-16,1-22 0,-1 1 15,0-21-15,0 21 0,0 0 16,-21-22-16,21 22 0,-21 0 0,0-21 16,0 20-16,0 1 0,0 42 31,0 1-31,0-1 15,0 0-15,0 0 0,0 0 0,0 0 16,0 1-16,0-1 0,0 0 16,0 0-16,0 0 0,0 0 15,-21-21-15,21 22 16,0-44 15,0 1-31,0 0 0</inkml:trace>
  <inkml:trace contextRef="#ctx0" brushRef="#br0" timeOffset="51397.47">17928 7027 0,'21'0'15,"-42"22"32,21-1-31,21-21 15</inkml:trace>
  <inkml:trace contextRef="#ctx0" brushRef="#br0" timeOffset="51833.22">18140 7112 0,'0'0'0,"0"21"0,0 0 16,0 1-16,-21-1 15,21 0-15,0 0 0,-22 0 0,22 0 16,-21 1-16,21-1 0,-21 0 0,21 0 16,0 0-16,0 0 0,0 1 15,0-1-15,-21-21 16,21 21-16,0-42 47,0 0-47,21-1 0,-21-20 15,21 21-15,-21 0 0,21-22 16,1 1-16,-1 21 0,0-21 0,0 20 16,0-20-16,0 21 0,1 0 15,20 0-15,-21-1 0,21 22 0,-20 0 16,-1 0-16,21 0 0,-21 0 0,0 0 16,1 22-16,-22-1 0,0 21 15,0-21-15,0 0 0,0 22 16,0-22-16,0 21 0,0-21 0,-22 1 15,1-1-15,0 21 0,21-21 16,-21 0-16,0 1 16,42-22 15,0-22-31,-21 1 0,21 21 0,0-21 16,1-21-16</inkml:trace>
  <inkml:trace contextRef="#ctx0" brushRef="#br0" timeOffset="52620.77">18902 6731 0,'0'0'0,"0"21"31,0 0-31,0 1 0,0-1 0,0 21 16,0-21-16,-21 22 0,-1-1 0,22-21 15,0 21-15,-21 1 0,21-22 16,-21 21-16,21-21 0,-21 22 0,21-22 15,0 0-15,0 0 0,0 0 0,-21 1 16,21-1 0,0-42-1,0-1 1,0 1-16,21 0 16,-21-21-16,21 21 0,0-1 0,0 1 15,-21 0-15,22 0 0,-1 0 0,0 0 16,0-1-16,0 1 0,0 0 15,1 21-15,-1 0 16,0 0-16,-42 21 47,0-21-31,-1 21-16,22 1 0,-21-22 15,0 0-15,21 21 0,-21 0 0,21 0 16,0 0-1,0 0-15,0 1 0,0-1 16,0 0-16,0 0 0,0 0 16,21-21-16,0 0 15,0 0-15,-21 21 0,22-21 0,-1 0 16,63 0 0,-41 0-16,-22 0 0,0 0 15,0-21-15,22 21 0,-22-21 0,0 21 16,0-21-16,0 0 0,0 0 15,1 21-15,-1-22 0,-21 1 16,0 0-16,21 0 0,-21 0 0,0 0 16,0-1-16,0 1 15,0 0 1,-21 21-16,0 21 16,-1 0-1,22 1-15,-21-1 0,21 0 0,-21 0 16,21 0-16,0 0 0,0 1 0,0-1 15,0 0-15,0 0 0,0 0 16,0 0-16,0 1 16,21-1-16,0-21 0,1 0 15,-1 0-15,0 0 0,21 0 16,-21 0-16,22 0 0,-22 0 0,21 0 16,1 0-16,-1 0 0,-21 0 0,21 0 15,-20-21-15,20-1 0,-21 22 16,21-21-16,-20 0 0,-1 0 0</inkml:trace>
  <inkml:trace contextRef="#ctx0" brushRef="#br0" timeOffset="53116.48">20024 7049 0,'0'0'0,"21"-22"0,-21 1 0,0 0 0,0 0 15,0 0-15,0 0 0,0-1 16,-21 22 0,-1 0-1,1 0-15,0 0 0,0 22 16,0-1-16,0 0 0,-1 0 15,1 0-15,0 0 0,0 1 0,21 20 16,0-21-16,-21 0 0,21 0 16,0 1-16,-21-1 0,21 0 0,0 0 15,0 0-15,0 0 0,0 1 16,21-22-16,0 0 0,0 0 16,0 0-16,0 0 0,1 0 15,-1 0-15,0-22 0,0 1 0,0 0 16,0 0-16,1 0 0,-1 0 15,0-22-15,0 22 0,0-21 16,0 21-16,1-22 0,-1 1 0,0 0 16,0-1-16,-21 1 0,0 0 15,21 20-15,-21-20 0,0 21 0,21-21 16,-21 20-16,-21 44 16,0-1-1,0 0-15,0 0 0,21 0 0,-21 22 16,21-22-16,-22 21 0,22 0 15,0-20-15,0 20 0,0 0 0,0-21 16,0 22-16,0-22 0,0 21 0,0-21 16,0 22-16,0-22 0,0 0 15,0 0-15,0 0 0,22-21 16,-1 22-16,0-22 0,0 0 0,0 0 16,0 0-16,1 0 0,-1 0 15,0 0-15,21-22 0,-21 22 16,1-21-16,20 0 0</inkml:trace>
  <inkml:trace contextRef="#ctx0" brushRef="#br0" timeOffset="53629.19">20934 6562 0,'0'0'0,"-21"0"31,-1 0-31,22 21 0,0 0 0,-21 0 16,0 0-16,0 22 0,21-22 0,-21 21 16,21 1-16,0-22 0,-21 21 15,21-21-15,-22 22 0,22-22 0,0 21 16,0-21-16,0 0 0,-21 22 0,21-22 16,0 0-16,-21 0 0,21 0 15,0 1-15,0-44 47,0 1-47,0 0 16,0 0-16,0 0 15,0 0-15,21-22 0,0 22 0,1 0 16,-1 0-16,0 0 0,0-1 0,0 1 16,0 0-16,22 0 0,-22 0 15,0 21-15,21-21 0,-20 21 0,-1 0 16,0 0-16,0 0 0,0 0 15,-21 21-15,0 0 0,0 0 0,0 0 16,0 0-16,0 22 0,0-22 0,0 0 16,0 0-16,0 0 0,0 1 15,0-1-15,0 0 0,-21 0 0,0 0 16,21 0-16,-21-21 0,21 22 16,-21-22-1,21-22 16</inkml:trace>
  <inkml:trace contextRef="#ctx0" brushRef="#br0" timeOffset="54120.91">21632 6816 0,'0'0'16,"0"-21"-16,0-1 0,-21 22 0,0-21 15,0 21-15,0 0 0,21-21 16,-22 21-16,1 0 0,0 0 0,0 0 16,-21 0-16,20 21 0,1 0 15,0 1-15,0-1 0,21 0 0,-21 0 16,0 0-16,21 22 0,0-22 0,0 0 16,0 0-16,-22 21 0,22-20 15,0-1-15,0 0 0,0 0 0,0 0 16,22 0-16,-1-21 15,0 0 1,0 0-16,0 0 0,0 0 16,1-21-16,-1 0 0,0 21 0,0-21 15,-21 0-15,21 0 0,0-1 16,1 1-16,-1 0 0,0-21 0,0 21 16,-21-22-16,21 22 0,0 0 0,-21 0 15,0 0-15,0 42 16,-21 0-1,0 0-15,21 21 16,-21-20-16,0-1 0,0 0 0,21 21 16,0-21-16,-22 1 0,22-1 15,0 0-15,0 0 0,0 0 16,0 0-16,22-21 16,-1 0-16,0 0 0,0 0 15,0 0-15,22 0 0,-22 0 16,0-21-16,21 0 0,-21 21 0</inkml:trace>
  <inkml:trace contextRef="#ctx0" brushRef="#br0" timeOffset="54444.72">22098 6858 0,'0'0'15,"0"-21"-15,21 0 0,-21 0 16,-21 21 0,0 0-16,0 21 15,-1-21-15,1 21 0,0 0 16,0-21-16,21 21 0,0 0 15,-21-21-15,21 22 0,0-1 0,0 0 16,0 0 0,21-21-16,0 21 15,0-21-15,0 21 0,1-21 16,-1 0-16,0 0 0,-21 22 16,0-1-1,-21 0 1,0-21-16,-1 0 0,1 0 15,0 21-15,0-21 0,0 0 16,-22 0-16,22 0 0,0 0 0,0 0 16</inkml:trace>
  <inkml:trace contextRef="#ctx0" brushRef="#br0" timeOffset="54912.55">22310 6456 0,'0'-21'16,"0"42"-16,0-21 16,0 21-1,-22 0-15,22 22 0,-21-22 16,21 0-16,0 21 0,0 1 0,-21-22 15,21 21-15,-21 0 0,21-20 16,0 20-16,0 0 0,0-21 0,0 22 16,0-22-16,0 0 0,0 0 0,0 0 15,0 1-15,0-1 0,0 0 16,0-42 31,0 0-47,0-1 0,0 1 15,0 0-15,0 0 0,0 0 0,21 0 16,0-1-16,0 1 0,22 0 16,-22 0-16,0 21 0,0-21 0,22 21 15,-22 0-15,21 0 0,-21 0 0,0 21 16,22-21-16,-43 21 0,21 0 16,-21 0-16,0 1 0,0-1 0,0 0 15,-21 0-15,21 0 0,-21 0 16,-1 1-16,-20-1 0,21 0 0,0 0 15,0 0-15,-22 0 0,22-21 16,0 22-16,0-1 0,-22-21 16,22 21-16,-21-21 0</inkml:trace>
  <inkml:trace contextRef="#ctx0" brushRef="#br0" timeOffset="55332.31">18140 7662 0,'0'0'0,"21"-21"0,-21 0 15,0 0-15,0 42 16,0 0-16,0 0 16,0 22-16,0-1 0,0-21 15,0 22-15,0-1 0,0 0 16,0 1-16,0-22 0,0 21 0,0 0 15,-21-20-15,21 20 0,-21-21 16,21 0-16,-22 0 0,22 1 16,-21-22-16,0 0 15,0-22 1,21 1 0,-21 0-16</inkml:trace>
  <inkml:trace contextRef="#ctx0" brushRef="#br0" timeOffset="55789.09">17907 7853 0,'0'-21'0,"0"42"0,0-85 0,0 43 0,0-21 16,0 21-16,0 0 0,0-1 16,0 1-16,21 0 0,0 21 0,0 0 15,22-21-15,-22 21 0,21 0 16,1 0-16,-1 21 0,0 0 0,1-21 16,-22 43-16,21-22 0,0 0 0,-20 21 15,20-21-15,-21 22 0,0-1 16,-21-21-16,0 22 0,0-22 0,0 21 15,0-21-15,0 22 0,0-22 0,0 0 16,0 0-16,-21 0 16,0-21-16,0 0 0,21-21 15,-21 0 1,21 0-16,0 0 16,0-1-16,0 1 0,0-21 0,21 21 15,0-22-15,0 1 0,0 0 0,0-1 16,22 1-16,-22 0 0,21 21 15,1-22-15,-1 22 0,-21 0 0,21 0 16,1 0-16,-1 21 0,0 0 16,1 21-16,-22 0 0,21 0 0,-21 21 15,1-20-15,-1 20 0,0 0 0,-21 1 16,0-1-16,0 0 0,0-21 16,0 22-16,0-1 0,-21 0 0,0-20 15,-1-1-15,1 0 0,0 21 16,0-42-16,0 21 0,21 1 0,-21-22 15,42-22 17,0 22-32</inkml:trace>
  <inkml:trace contextRef="#ctx0" brushRef="#br0" timeOffset="56224.55">19494 7853 0,'0'0'0,"0"-21"0,0 0 15,0-1-15,-21 22 16,-21 0-16,21 0 16,0 0-16,-22 0 0,1 0 15,21 0-15,-22 22 0,1-1 0,21 0 16,-21 0-16,20 0 0,1 0 0,0 1 16,0 20-16,21-21 0,0 0 15,0 0-15,0 1 0,0-1 16,21 0-16,0-21 0,0 0 0,1 0 15,20 0-15,-21 0 0,21 0 16,-20 0-16,20 0 0,0-21 0,-21 0 16,22-1-16,-22 1 0,0 0 0,0 0 15,0-21-15,1 20 0,-22 1 16,21 0-16,-21 0 0,0 0 16,0 0-16,-21 21 15,-1 0 1,1 0-16,21 21 0,0 0 0,-21 0 15,21 0-15,-21 22 0,21-22 0,0 0 16,0 21-16,0-21 0,0 1 16,0-1-16,21 0 0,0 0 0,0-21 15,1 21-15,-1 0 0,0-21 0,0 0 16,0 0-16,22 0 0,-22 0 16,21 0-16,-21 0 0,22-21 15,-22 0-15,21 0 0</inkml:trace>
  <inkml:trace contextRef="#ctx0" brushRef="#br0" timeOffset="56512.39">20045 7832 0,'0'-21'0,"0"42"0,0-64 16,0 65 15,0 20-31,-21-21 0,21 21 16,0-20-16,-22 20 0,1 21 0,0-20 15,21-1-15,-21 22 0,21-1 16,-21 1-16,21-22 0,-21 21 0,21 1 15,-22-1-15,1 1 0,21-1 16,-21 1-16,0-1 0,0 1 16,0-22-16,-1 22 0,22-22 0,-21 0 15,0 1-15,0-1 0,21-21 0,-21 0 16,21 1-16,0-1 0,0-42 31,0-1-31,0 1 0,21 0 16,-21 0-16,21-21 0,0-1 0,0 1 15,-21 0-15,22-22 0,-1 1 0</inkml:trace>
  <inkml:trace contextRef="#ctx0" brushRef="#br0" timeOffset="56783.24">19854 8382 0,'0'-63'0,"0"126"0,21-190 0,-21 64 0,22-1 16,-22 1-16,21-1 0,0 22 16,-21-1-16,21 1 0,0 0 0,0 21 15,1-22-15,20 22 0,-21 0 0,0 21 16,22-21-16,-22 21 0,21 0 15,-21 0-15,0 0 0,1 21 0,-1 0 16,0 0-16,-21 0 0,0 1 0,0-1 16,0 21-16,0-21 0,-21 22 15,0-22-15,-1 0 0,-20 0 16,0 0-16,21 0 0,-22 1 0,1-1 16,21 0-16,-22-21 0,22 0 0,-21 21 15,21-21-15,0 0 0,42-21 31,0 0-31,0 21 16,0-21-16,22-1 0,-22 1 16</inkml:trace>
  <inkml:trace contextRef="#ctx0" brushRef="#br0" timeOffset="57056.2">21378 7578 0,'0'-21'16,"-21"21"-16,0 0 0,0 0 15,0 0-15,-1 0 0,1 0 16,0 0-16,0 0 0,0 21 0,0-21 16,-1 21-16,1 0 0,0 0 15,21 0-15,0 1 0,-21-22 0,21 21 16,0 0-16,0 0 0,0 0 15,21-21-15,-21 21 16,21-21-16,22 0 0,-22 0 0,0 0 16,0 0-16,0 0 0,0 0 0,22 0 15,-22 0-15,0-21 0</inkml:trace>
  <inkml:trace contextRef="#ctx0" brushRef="#br0" timeOffset="57503.94">21484 7408 0,'-21'-21'0,"42"42"0,-84-63 0,41 21 16,1 0-16,-21 21 0,21 0 0,-22 0 15,1 0-15,0 0 0,-1 0 16,1 21-16,0 0 0,-1 0 0,-20 22 16,21-22-16,-1 21 15,1 0-15,0 1 0,-1-22 0,22 21 16,0 1-16,0-1 0,0 0 0,21 1 15,0-1-15,0-21 0,0 21 16,21 1-16,21-22 0,-21 21 0,22-21 16,-1 22-16,0-22 0,1 0 0,-1 0 15,0 0-15,1-21 0,-1 0 16,0 0-16,1 0 0,-1 0 0,0 0 16,1 0-16,-1-21 0,0 21 0,1-21 15,-1 0-15,-21-21 0,21 20 16,1-20-16,-22 0 0,0-1 15,21 1-15,-20 0 0,-1-1 0,-21-20 0,0-1 16,0 22-16,0-21 0,0-1 16,0 22-16,-21-1 0,-1 1 15,-20 21-15,21 0 0,-21 0 0,-1 21 16,1 0-16,0 0 0,-1 0 16,1 0-16,0 21 0,-1 0 0,1-21 15,0 21-15,-1 0 0,1 0 0,21-21 16,-22 22-16,1-22 0,21 0 15,-21 0-15</inkml:trace>
  <inkml:trace contextRef="#ctx0" brushRef="#br0" timeOffset="58251.51">16468 5757 0,'0'-21'16,"21"21"15,0 0-15,0 0-16,0 0 0,22 21 0,-1 1 15,0-22-15,1 21 0,-1 0 16,0 0-16,22 0 0,-22 0 0,22 1 15,-1 20-15,1-21 0,-22 0 16,21 0-16,1-21 0,-22 22 0,1-1 16,-1 0-16,0-21 0,-21 0 0,22 21 15,-22-21-15,0 0 16,-21-21 15,0 0-31,0 0 16,0-1-16,0 1 0,0 0 15,0 0-15</inkml:trace>
  <inkml:trace contextRef="#ctx0" brushRef="#br0" timeOffset="58576.33">17759 4974 0,'0'0'0,"0"-84"31,0 105-15,0 0-16,-21 21 0,-1 1 15,22-1-15,-21 21 0,0 1 0,21-22 16,-21 22-16,0 20 0,21-20 16,0-1-16,-21 22 0,21-21 0,-22-1 15,22 1-15,0-1 0,0-21 16,0 22-16,0-22 0,0 1 0,-21-22 15,21 0-15,0 21 0,0-21 0,0 1 16,0-44 31,0 1-47,0 0 16</inkml:trace>
  <inkml:trace contextRef="#ctx0" brushRef="#br0" timeOffset="58892.15">17314 5398 0,'0'0'0,"0"-22"0,21 22 15,1 0-15,-22 22 16,0-1 0,0 0-16,0 0 15,0 0-15,0 0 0,0 1 16,0-1-1,21-21 1,0 0-16</inkml:trace>
  <inkml:trace contextRef="#ctx0" brushRef="#br1" timeOffset="111393.46">20510 720 0,'0'0'0,"-21"0"0,-21 0 0,21 0 0,0 0 16,-1 0-16,1 0 16,21 21-1,21-21 1,22 0-16,-22 21 15,21-21-15,1 0 0,20 0 16,1 0-16,-1 0 0,1 0 0,-1 0 16,22 0-16,-22 0 0,1 0 15,-1 0-15,22 0 0,-22 0 0,1 0 16,-1 0-16,-20-21 0,20 21 0,-20 0 16,-1 0-16,-21 0 0,0 0 15,0 0-15,1 0 0,-22-21 16,0 0 15,-22 21-31</inkml:trace>
  <inkml:trace contextRef="#ctx0" brushRef="#br1" timeOffset="111744.26">21378 550 0,'0'0'0,"-21"0"0,42 0 32,0 0-32,1 0 15,20 0-15,-21 0 0,21 0 16,1 0-16,-1 0 0,0 22 16,1-22-16,-1 0 0,-21 21 0,0-21 15,22 21-15,-43 0 0,21-21 16,-21 21-16,0 0 0,0 1 15,-21-1-15,21 0 0,-43 0 16,22 0-16,0 0 0,-21 1 0,21 20 16,-22-21-16,1 0 0,0 22 15,20-22-15,-20 0 0,0 0 0,21 21 16,-1-42-16,1 22 0,0-1 0,0 0 16,0-21-1,42-21 1,0 0-16</inkml:trace>
  <inkml:trace contextRef="#ctx0" brushRef="#br1" timeOffset="112495.83">23283 550 0,'0'-21'16,"0"42"-16,0-63 0,0 0 0,0 21 15,0-1-15,0 1 0,0 0 0,0 0 16,0 0-16,0 0 0,0-1 15,0 44 1,0-1 0,0 0-16,21 21 0,-21-21 0,0 22 15,0-1-15,0 22 0,0-22 16,0 0-16,0 22 0,0-22 0,0 22 16,0-22-16,0 21 0,0-20 15,0-1-15,0 0 0,-21-20 16,21-1-16,0 0 0,0 0 0,0 0 15,0-42 17,0 0-32,0 0 0,0 0 15,21-22-15,1 22 0,-1-21 0,0-1 16,0-20-16,0 21 0,0-1 16,22 1-16,-22 21 0,0-22 0,21 22 15,-20 0-15,20 0 0,-21 0 16,0 21-16,0 0 0,22 0 15,-22 21-15,0 0 0,0 0 0,-21 0 16,21 1-16,-21 20 0,0 0 16,0 1-16,0-1 0,0-21 0,0 21 15,-21 1-15,21-1 0,-21-21 16,0 22-16,21-22 0,0 0 0,-21 0 16,21 0-16,0 0 15,0-42 1,21 21-16,0-21 0</inkml:trace>
  <inkml:trace contextRef="#ctx0" brushRef="#br1" timeOffset="112884.64">24045 804 0,'0'0'0,"0"22"16,-21-22-16,21 21 15,21-21-15,0 0 16,1 0-16,-1 0 16,21-21-16,-21 21 0,0-22 0,1 1 15,-1 0-15,0 21 0,0-21 16,0 0-16,-21 0 0,0-1 0,0 1 16,0 0-1,-21 21 1,0 0-16,0 0 0,-22 21 15,22 0-15,0 1 0,0 20 16,0-21-16,0 21 0,21-20 0,-22 20 16,22 0-16,0-21 0,0 22 15,0-22-15,0 0 0,0 0 0,0 0 16,0 1-16,22-1 0,-1-21 16,0 0-16,0 21 0,0-21 0,0 0 15,1 0-15,20 0 0,-21-21 0,21 0 16,-20-1-16,20 1 0,0 0 15,-21 0-15,22-21 0</inkml:trace>
  <inkml:trace contextRef="#ctx0" brushRef="#br1" timeOffset="113116.5">24786 402 0,'21'-42'0,"-42"84"0,42-105 16,-21 42-16,0 42 31,-21 0-31,0 0 0,21 0 0,-21 22 15,0-1-15,21 0 0,-22 1 16,1-1-16,21 0 0,-21 1 0,0-1 16,21 0-16,-21 1 0,21-1 15,0 0-15,0 1 0,0-22 16,0 21-16,0-21 0,0 0 0,0 1 16,21-22-1,0 0-15,0 0 0,0 0 16,1-22-16,20 22 0</inkml:trace>
  <inkml:trace contextRef="#ctx0" brushRef="#br1" timeOffset="113316.19">24532 699 0,'0'0'0,"-21"0"0,0 0 0,0 0 0,-1 0 16,44 0-1,-1 0 1,0 0-16,21 0 0,-21 0 16,22 0-16,-1 0 0,0 0 0,1 0 15,-1-22-15,0 22 0,1 0 16,-1 0-16</inkml:trace>
  <inkml:trace contextRef="#ctx0" brushRef="#br1" timeOffset="113727.84">25209 677 0,'-21'0'0,"42"0"0,-63 0 0,21-21 16,21 0-16,0 0 16,0 0-16,21 21 15,0 0-15,0 0 16,1 0-16,-1 0 0,0 0 15,0 0-15,0 21 0,0 0 16,-21 0-16,22 0 0,-22 1 0,21-1 16,-21 21-16,0-21 0,0 22 15,0-22-15,0 21 0,0 0 0,-21-20 16,-1-1-16,1 21 0,0-21 16,0 0-16,0 1 0,21-1 15,-21-21-15,21-21 31,0-1-31,21 1 16,-21 0-16,21-21 0,0 21 0,0-22 16,-21 1-16,21 0 0,1 20 15,-1-20-15,0 21 0,0 0 0,0-22 16,0 22-16,1 0 16,-1 21-16,0 0 0,0-21 15,0 21-15</inkml:trace>
  <inkml:trace contextRef="#ctx0" brushRef="#br1" timeOffset="114147.62">25887 656 0,'-21'0'0,"42"0"0,-64 0 16,22 0-16,0 0 0,0 0 15,0 0-15,0 21 16,-1 1-16,1-1 0,21 0 16,-21 21-16,0-21 0,21 22 0,0-22 15,0 21-15,0-21 0,0 22 0,0-22 16,0 0-16,0 0 0,21 0 16,0 1-16,0-22 0,1 21 0,-1-21 15,21 0-15,-21 0 0,0 0 16,22 0-16,-22 0 0,21-21 0,-21-1 15,22 1-15,-22 0 0,0 0 16,21 0-16,-42-22 0,22 22 0,-22-21 16,0 0-16,0-1 0,0 22 15,0-21-15,-22 21 0,1-1 16,0 1-16,0 0 0,-21 21 0,20 0 16,-20 0-16,0 0 0,-1 0 15,22 0-15,-21 21 0,21-21 0,-22 21 16,22 1-16,0-1 0,21 0 15,0 0-15,0 0 0,0 0 0,0 1 16,21-1-16</inkml:trace>
  <inkml:trace contextRef="#ctx0" brushRef="#br1" timeOffset="114861.19">26712 614 0,'0'0'0,"-21"0"0,0 0 15,0 0-15,0 0 31,-1 0-31,1 21 0,21 0 16,-21 0-16,0 1 0,0-1 0,0 21 16,-1-21-16,1 0 0,0 22 15,0-22-15,21 21 0,-21-21 0,21 1 16,0-1-16,0 0 0,0 0 16,0 0-16,21-21 15,0 0-15,0 0 0,0 0 16,1 0-16,20 0 0,-21-21 0,0 21 15,22-21-15,-22 0 0,21 0 16,-21-1-16,0-20 0,1 21 16,-1 0-16,-21-22 0,0 22 0,21 0 0,-21 0 15,0 0-15,0 0 16,-21 21 15,0 21-31,21 0 0,-22 0 0,1 21 16,21 1-16,0-1 0,-21 0 0,21 1 15,-21-1-15,21 22 0,0-22 16,0 21-16,0-20 0,0-1 0,0 22 16,0-22-16,0 21 0,0 1 15,0-1-15,0 1 0,0-22 0,0 22 16,0-1-16,0 1 0,0-22 0,0 0 16,0 1-16,0-1 0,-21-21 15,0 0-15,21 1 0,-22-1 16,1-21-16,0 0 0,0 0 15,0-21-15,0-1 0,-1 1 16,1-21-16,-21 21 0,21-22 0,0 1 16,-22 0-16,22-22 0,0 22 0,0 0 15,0-1-15,-1 1 0,22 21 16,0-22-16,0 22 0,0-21 0,0 21 16,22 0-16,-1-22 0,21 22 15,-21 0-15,22-21 0,-1 20 0,0-20 16</inkml:trace>
  <inkml:trace contextRef="#ctx0" brushRef="#br1" timeOffset="115680.71">26945 910 0,'0'0'0,"-21"0"15,42 0 1,0 0-16,0-21 0,22 21 16,-1-21-16,-21 0 15,22 21-15,-1-21 0,-21-1 0,21 1 16,-20 0-16,-1 0 0,0 0 16,0 0-16,-21-22 0,21 22 0,-21 0 15,0 0-15,0 0 0,-21 21 16,0 0-16,0 0 15,0 0-15,-1 21 0,1 0 0,0 0 16,0 0-16,0 22 0,0-22 16,-1 21-16,1-21 0,21 22 0,0-22 15,0 21-15,0-21 0,0 0 16,0 22-16,21-22 0,1-21 16,-1 21-16,0 0 0,0-21 0,21 0 15,-20 0-15,20 0 0,-21 0 0,21 0 16,1-21-16,-22 0 15,21 0-15,-21 0 0,1-1 0,-1-20 16,0 21-16,0-21 0,0-1 0,0 22 16,1-21-16,-22 21 0,0-1 15,0 1-15,0 0 0,0 0 0,0 42 32,0 0-32,-22 22 15,22-22-15,0 0 16,0 0-16,0 21 0,-21-20 15,21 20-15,0-21 0,0 0 16,0 22-16,-21-22 0,21 0 0,0 0 16,0 0-16,0 0 0,0 1 0,-21-22 15,21 21-15,-21-21 16,21-21 0,0-1-1,0 1-15,0 0 0,0 0 0,0-21 16,0 20-16,0-20 0,21 0 15,0 21-15,0-22 0,0 1 0,22 21 16,-22-22-16,0 22 0,21 21 16,-20-21-16,20 0 0,0 21 15,-21 0-15,22 0 0,-22 21 0,21 0 16,-21 0-16,1 1 0,-22-1 16,0 21-16,0 0 0,0-20 0,0 20 15,0 0-15,0-21 0,-22 1 16,1 20-16,0-21 0,0 0 15,21 0-15,-21-21 0,42-21 47,0 0-47,0 0 0</inkml:trace>
  <inkml:trace contextRef="#ctx0" brushRef="#br1" timeOffset="116108.47">28469 550 0,'0'0'0,"-21"22"31,0-1-31,0 0 0,-1 0 16,1 21-16,0-20 0,0 20 16,0-21-16,0 21 0,-1-20 0,1 20 15,21-21-15,0 0 0,0 0 16,0 22-16,0-22 0,21 0 15,1 0-15,-1-21 16,0 0-16,0 0 0,21 0 0,-20 0 16,20 0-16,-21 0 0,21 0 15,-20-21-15,-1 0 0,21 0 0,-21 0 16,0-22-16,1 1 0,-1 21 16,0-22-16,0 1 0,0 0 0,-21 21 15,0-22-15,0 22 0,0 0 16,0 0-16,0 0 0,-21-1 0,0 22 15,0 0-15,0 0 0,-22 0 16,22 22-16,-21-1 0,-1-21 0,22 21 16,-21 0-16,21 0 0,-22 0 0,22 1 15,0-1-15,0 0 16,21 0-16,0 0 0,0 0 0,0 1 16,21-1-16,0-21 15,0 0-15,22 0 0,-22 0 0,21 0 16</inkml:trace>
  <inkml:trace contextRef="#ctx0" brushRef="#br1" timeOffset="116480.26">29019 614 0,'0'0'0,"22"-21"0,-22-22 32,0 65-1,-22-1-31,22 0 0,-21 0 0,21 0 15,0 0-15,-21 1 0,21 20 16,-21-21-16,21 21 0,0-20 0,0 20 16,0-21-16,0 0 0,0 0 15,0 1-15,0-1 0,0 0 0,21-21 16,0 0-16,0 0 0,1 0 16,20 0-16,-21 0 0,21 0 0,-20-21 15,-1 21-15,21-21 0,-21-22 16,0 22-16,22-21 0,-22 21 0,0-22 15,0 1-15,-21 21 0,21 0 16,-21-22-16,22 43 0,-22-21 16,0 0-16,0 42 47,0 0-32</inkml:trace>
  <inkml:trace contextRef="#ctx0" brushRef="#br1" timeOffset="116875.37">29972 572 0,'0'0'0,"21"0"0,-21-22 16,0 1-16,0 0 0,-21 21 31,0 0-31,0 0 0,-1 0 0,-20 21 15,21 0-15,-21 1 0,20-1 16,1 0-16,0 0 0,0 0 0,0 0 16,21 1-16,-21-1 0,21 0 15,0 0-15,0 0 0,21 0 16,0-21-16,0 22 0,21-22 16,-20 0-16,20 0 0,0 21 0,1-21 15,-22 0-15,21 0 16,0 21-16,-20-21 0,-1 21 0,0-21 15,-21 21-15,0 0 16,0 1-16,-21-1 0,0-21 16,-1 21-16,-20-21 0,21 21 15,-21-21-15,-1 0 0,22 21 0,-21-21 16,-1 0-16,22 0 0,0 21 16,-21-21-16,21 0 0,-1 0 0,1 0 15,0 0 1,0 0-16,0 0 0</inkml:trace>
  <inkml:trace contextRef="#ctx0" brushRef="#br1" timeOffset="117788.24">20997 2201 0,'0'0'0,"-21"0"16,-148-21 0,126 21-16,22 0 15,0 0-15,42 0 32,0 0-32,1 0 0,20 21 0,0-21 15,1 22-15,20-22 0,1 0 16,-1 0-16,22 0 0,-1 0 0,1 0 15,0 0-15,-1 0 0,1 0 16,-21 21-16,-1-21 0,-21 0 0,1 0 16,-1 0-16,-21 0 15,-42 0 1,0-21-16,0 21 16,0 0-16,-1-22 0,-20 22 0,21-21 15,0 0-15,0 21 0,-1-21 16,22 0-16,0 0 15,22 21 1,-1 0-16,0 0 0,0 0 0,21 0 16,-20 0-16,-1 0 0,0 21 15,0 0-15,0-21 0,-21 21 0,21 21 16,-21-20-16,0-1 0,0 0 0,-42 0 16,21 21-16,0-20 0,-22-1 15,1 21-15,0-21 0,21 0 16,-22 1-16,22-1 0,-21-21 15,42 21-15,-21-21 0,42 0 32,0-21-32,0 0 0</inkml:trace>
  <inkml:trace contextRef="#ctx0" brushRef="#br1" timeOffset="118522.79">23347 2244 0,'0'0'0,"21"0"0,0 0 15,0 0-15,0 0 0,1 0 0,-1 0 16,0 0-16,0 0 0,0-21 16,-21-1-16,21 22 0,-21-21 0,0 0 15,0 0-15,0 0 16,-21 0-16,0-22 0,-21 22 0,21 0 15,-22 0-15,22-22 0,-21 22 16,21 0-16,-22 21 0,22 0 0,-21 0 16,21 0-16,-1 0 0,1 0 15,-21 21-15,21 0 0,0 1 0,-1-1 16,1 21-16,0-21 0,21 22 16,0-22-16,0 0 0,0 21 0,0-21 15,0 1-15,0-1 16,21 0-16,0 0 0,-21 0 0,43-21 15,-22 0-15,0 0 0,0 0 16,0 0-16,22 0 0,-22 0 0,21-21 16,-21 21-16,22-21 0,-22 0 15,21 0-15,-21-22 0,22 22 0,-22 0 16,0-21-16,0-1 0,0 1 0,1 0 16,-22-1-16,0-20 0,21 20 15,-21 1-15,0 0 0,21-1 16,-21 1-16,0 21 0,0 42 31,0 21-31,0 1 0,0-1 16,0 0-16,0 1 0,0-1 0,0 0 15,0 1-15,0-1 0,0-21 16,0 22-16,0-22 0,0 0 0,0 21 16,0-21-16,0 1 0,21-1 15,0-21-15,0 0 16,1 0-16,-1 0 0,21 0 15,-21 0-15,22 0 0,-22-21 0,21 21 16,-21-22-16</inkml:trace>
  <inkml:trace contextRef="#ctx0" brushRef="#br1" timeOffset="119083.47">24130 1969 0,'0'0'0,"0"-22"0,21 22 16,-42 0 15,21 22-31,-21-1 0,21 0 0,-21 0 15,21 0-15,-22-21 0,22 21 16,0 1-16,0-1 0,0 0 0,0 0 16,0 0-16,0 0 15,22-21-15,-1 22 0,0-22 16,0 0-16,0 0 0,0 0 16,1 0-16,-1 0 0,21 0 15,-21-22-15,0 1 0,1 0 16,-1 21-16,0-21 0,0-21 0,-21 20 15,21 1-15,-21 0 0,21 0 0,-21 0 16,0 0-16,0-1 0,0 1 16,0 0-16,0 42 31,0 0-31,0 1 0,-21 20 16,21-21-16,-21 21 0,21 1 15,-21-1-15,21 0 0,0 1 0,0 20 16,0 1-16,0-1 0,-21 22 15,21-22-15,0 22 0,0-21 16,0-1-16,0 22 0,0-22 0,0 1 16,0 20-16,0-20 0,0-22 15,0 22-15,-21-1 0,21-20 0,-22-1 16,22 0-16,-21-21 0,0 1 0,0-1 16,0 0-16,-22-21 0,22 0 15,0 0-15,-21 0 0,21 0 0,-22-21 16,1 0-16,0-1 0,-1 1 15,1-21-15,0 21 0,-1 0 0,22-22 16,-21 1-16,21 21 0,-1-22 0,1 22 16,21-21-16,0 21 0,0-22 15,0 22-15,21-21 0,1 0 16,-1 20-16,0-20 0,21 0 0,1-1 16,-1-20-16</inkml:trace>
  <inkml:trace contextRef="#ctx0" brushRef="#br1" timeOffset="121437.61">24659 1969 0,'-21'21'32,"0"0"-17,0 0-15,21 0 0,0 0 16,0 1-16,-22-1 0,22 21 15,-21-21-15,21 0 0,0 1 0,0-1 16,0 0-16,0 0 0,0 0 16,0 0-16,0 1 0,0-1 15,0-42 17,0-1-17,0 1-15,0-21 0,21 21 0,1 0 16,-1-22-16,-21 22 0,21 0 15,0-21-15,0 20 0,22 1 16,-22 0-16,0 0 0,0 0 0,21 0 16,-20 21-16,-1 0 0,21 0 15,-21 0-15,0 21 0,1 0 0,-1 0 16,0 0-16,0 0 0,0 22 16,-21-22-16,0 21 0,21-21 0,-21 1 15,22 20-15,-22-21 0,0 0 16,0 0-16,21 1 0,-21-1 0,21 0 15,0-21 17,-21-21-32,21 21 0,-21-21 15,0-1-15,21 1 0,1 0 16,-1-21-16,-21 21 0,21-22 0,0 22 16,0-21-16,0-1 0,1 1 15,20 0-15,-21 21 0,21-22 0,-20 22 16,20 0-16,0 21 0,-21 0 15,22 0-15,-22 0 0,21 0 0,-21 21 16,1 0-16,-22 0 0,0 22 16,21-22-16,-21 0 0,0 21 0,0 64 31,0-85-31,-21 1 0,21-1 16,0 0-1,0-42 16,-22 0-31,22-1 16,0 1-16,0 0 0,0 0 0,0-21 16,-21 20-16,21 1 0,0-21 15,-21 21-15,0 0 0,21-1 0,-21 1 16,0 0-16,-1 21 0,1 0 16,0 0-16,-21 0 0,21 21 0,-1 0 15,-20 1-15,21-1 0,0 0 16,0 21-16,-1-21 0,1 1 0,0 20 15,21-21-15,0 21 16,0-20-16,0-1 0,0 21 0,0-21 16,0 0-16,21 1 0,0-1 15,1-21-15,-1 21 0,0-21 0,21 0 16,-21 0-16,1 0 0,20 0 0,-21-21 16,21 21-16,-20-21 0,20-1 15,0 1-15,-21 0 0,1 0 0,-1-21 16,0 20-16,0-20 15,0 21-15,0-21 0,-21 20 0,0-20 0,0 21 16,0 0-16,0 0 0,-21 21 16,0 21-1,21 0 1,-21 0-16,0 0 0,21 22 0,0-22 16,0 0-16,0 21 0,0-21 15,0 1-15,0-1 0,0 21 0,21-21 16,0 0-16,0 1 0,22-22 15,-22 0-15,21 0 0,0 0 16,1 0-16,-1 0 0,-21 0 0,22 0 16,-1-22-16,-21 1 0,21 21 15,-20-42-15,-1 21 0,0 0 0,0-22 16,0 22-16,-21-21 0,21-1 16,-21 22-16,22-21 0,-22 21 0,0 0 15,0-1-15,0 44 31,0-1-31,-22 0 16,1 21-16,21-21 0,-21 1 0,21 20 16,0-21-16,-21 21 0,21-20 15,-21-1-15,21 0 0,0 0 0,0 0 16,0 0-16,0 1 16,0-44-1,0 1-15,0 0 16,0 0-16,0 0 15,21 0-15,0-22 0,-21 22 0,21-21 16,0 21-16,1-22 16,-1 22-16,-21-21 0,21 21 0,0-1 15,0 1-15,-21 0 0,21 21 16,1 0-16,-1 21 16,-21 0-16,0 1 0,0-1 15,0 0-15,0 0 0,0 21 0,0-20 16,0-1-16,0 0 0,0 21 0,21-21 15,-21 1-15,21-1 0,-21 0 16,21 0-16,0-21 16,1 0-16,-1 0 0,0 0 15,0 0-15,0 0 0,0-21 16,1 0-16,-1 21 16,0-21-16,0-1 0,0 1 0,0-21 15,1 21-15,-1 0 0,0-22 0,0 22 16,-21 0-16,21 0 0,0 0 15,1-1-15,-1 22 16,-21 22 0,0-1-16,0 0 0,-21 21 15,21-21-15,0 1 0,-22-1 16,22 0-16,0 0 0,0 21 16,0-20-16,0-1 0,22 0 15,-1-21-15,0 0 0,0 0 0,0 0 16,0 0-16,22 0 15,-22 0-15,0 0 0,21 0 0,-20-21 16,-1 0-16,0 21 0,21-22 16,-21-20-16,1 21 0,-1 0 0,0-22 15,0 22-15,-21 0 0,21-21 16,-21 21-16,21 21 0,-21-22 0,0 44 31,0-1-31,0 0 16,-21 0-16,21 21 0,0-20 15,-21-1-15,21 0 0,0 0 16,0 0-16,0 0 0,0 1 0,0-1 16,0 0-16,21-21 15,0 21-15,1-21 0,-1 0 0,0 0 16,0 0-16,0 0 16,0 0-16,1-21 0,-1 0 0,0 0 15,-21-1-15,21 1 0,0-21 16,0 21-16,1-22 0,-1 1 15,0 0-15,0-1 0,0 22 0,-21-21 16,21 21-16,1 0 0,-22-1 0,21 1 16,0 21-16,0 0 15,-21 21-15,21 1 16,-21-1-16,0 0 16,0 0-16,0 0 15,21-21-15,1 0 16,-1-21 15,-21 0-15,0 0-16,0 0 15,0-1-15,0 1 0,0 0 16,0 0-16,-21 21 0,-1 0 16,1 0-1,0 0-15,0 21 16,0-21-16,21 21 0,-21 22 0,-1-22 15,1 0-15,21 21 0,-21-21 16,0 22-16,21-1 0,0-21 0,0 22 16,0-22-16,0 0 0,0 21 15,0-21-15,0 1 0,0-1 0,0 0 16,21-21-16,21 21 0,-20-21 16,-1 0-16,21 0 0,-21 0 0,0 0 15,22 0-15,-1 0 0,-21-21 0,0 21 16,22-21-16,-22 0 0,0-1 15,21-20-15,-20 21 0,-1 0 16,0-22-16,0 22 0,0 0 16,-21-21-16,0 21 0,0-1 0,0 1 15,0-21-15,0 21 0</inkml:trace>
  <inkml:trace contextRef="#ctx0" brushRef="#br1" timeOffset="121832.39">27517 1503 0,'0'21'0,"21"-21"47,0 0-31,-21-21-1,0 0 1,0 0-16,-21 21 15,0 0 1,-1 0 0,1 0-16,21 21 15,-21 0-15,21 0 16,-21 0 0</inkml:trace>
  <inkml:trace contextRef="#ctx0" brushRef="#br1" timeOffset="122811.83">21103 3662 0,'0'0'0,"-21"0"0,0 0 0,0 0 0,-1 0 15,1 21-15,0-21 16,42 0 31,0 0-47,1 0 0,20 0 0,-21 0 15,21 0-15,22 0 0,-22 0 16,22 0-16,-1 0 0,22 0 0,-22 0 16,22 0-16,0 0 0,-22 0 15,22 0-15,-22 0 0,-20 0 0,20 0 16,-20 0-16,-22 0 0,21 0 15,-21 0-15,-21-21 0,0 0 16,0 0-16,-21-1 16,0 22-1,0-21-15,0 21 0,-1 0 0,1-21 0,0 21 16,-21 0-16,21-21 16,-1 21-16,1 0 0,0 0 0,0 0 15,42 0 16,0 0-15,22-21-16,-22 21 0,0 0 0,21 0 16,-21 0-16,22 0 0,-22 0 15,0 0-15,0 21 0,0-21 0,-21 21 16,0 0-16,0 0 0,0 1 16,0-1-16,-21 0 0,-21 0 15,21 0-15,-22 0 0,1 1 0,0-1 16,-1 0-16,1 21 0,0-21 15,-1 1-15,22-1 0,-21 0 0,21-21 16,0 21-16,-1 0 0,1-21 16,21 21-16</inkml:trace>
  <inkml:trace contextRef="#ctx0" brushRef="#br1" timeOffset="124820.41">23389 3789 0,'21'0'15,"0"0"1,-21-21-16,0 0 16,0-1-16,0 1 15,0 0-15,0 0 0,0 0 16,0 0-16,-21-1 0,0 1 15,0 0-15,0 21 0,0 0 16,-1 0-16,-20 0 16,21 0-16,0 0 0,0 21 0,-1 0 15,-20 22-15,21-22 0,0 0 0,0 21 16,-1 1-16,1-22 0,0 21 16,21-21-16,0 22 0,-21-1 0,21-21 15,0 0-15,0 1 0,0-1 16,21 0-16,-21 0 0,21-21 0,22 0 15,-22 0-15,0 0 0,0 0 16,21-21-16,-20 0 0,20 0 16,-21-1-16,21 1 0,-20-21 0,20 21 15,-21-22-15,0 1 0,0 0 16,22-1-16,-22 1 0,-21-21 0,21 20 16,0-20-16,0-1 0,1 1 15,-22 20-15,0-20 0,0 21 0,0 20 16,21-20-16,-21 21 0,0 42 31,-21 21-31,-1 1 16,22-1-16,-21 0 0,0 22 0,21-22 15,-21 22-15,21-22 0,-21 22 0,21-22 16,-21 0-16,21 1 0,0-1 16,0 0-16,0 1 0,0-1 0,42-21 15,-21 21-15,0-20 16,22-1-16,-1 0 0,0-21 0,1 0 15,-1 0-15,21 0 0,1 0 0,-22 0 16,22 0-16,-22-21 0,22 0 16,-22-1-16,0-20 0,1 21 0,-22 0 15,21 0-15,-21-22 0,-21 22 16,0-21-16,0 21 0,0-22 0,0 22 16,0 0-16,0 0 0,-21 0 15,0 21-15,0 0 0,0 0 0,-22 0 16,22 0-16,0 0 0,-21 0 0,20 21 15,-20-21-15,21 21 0,-21 0 16,20 0-16,1 0 0,0 1 16,21 20-16,0-21 0,0 0 15,0 0-15,0 1 0,0-1 0,0 0 16,0 0-16,21 0 0,0-21 16,1 0-16,-1 0 0,0 0 15,0 0-15,21-21 0,-20 21 0,-1-21 16,0 0-16,21 0 0,-21-1 15,-21 1-15,22 0 0,-1-21 0,-21 21 16,0-1-16,0 1 0,0 0 16,21 0-16,-21 0 0,0 42 47,0 0-47,-21 0 0,21 0 0,0 1 15,0-1-15,0 0 0,0 0 16,0 0-16,0 22 0,21-22 15,0 0-15,0 0 0,0 0 0,1-21 16,-1 0-16,0 0 0,0 0 16,21 0-16,-20 0 0,20-21 0,0 21 15,-21-21-15,22 0 0,-22 0 16,0-1-16,0-20 0,0 21 0,1-21 16,-1-1-16,0 1 0,-21 0 0,21-22 15,-21 1-15,0-1 0,0 1 16,0-1-16,0 1 0,0 20 15,0 1-15,0 21 0,0-22 16,0 22-16,-21 42 31,21 22-31,-21-1 0,0 0 0,-1 1 16,22 20-16,0 1 0,-21-1 0,21-20 16,0 20-16,0-21 0,0 1 15,0-1-15,0 0 0,21 1 0,1-1 16,-1-21-16,0 0 15,21 1-15,-21-1 0,22-21 0,-1 0 0,-21 0 16,22 0-16,-1 0 0,0 0 16,-21 0-16,22 0 0,-1-21 15,-21-1-15,22 1 0,-22 0 0,21 0 16,-21 0-16,-21 0 0,21-22 16,1 1-16,-22 21 0,0-22 0,0 1 15,0 0-15,0 21 0,0-22 16,0 22-16,-22 21 0,1 0 15,0 0-15,0 0 0,0 21 0,0 0 16,-1 1-16,1-1 0,0 21 16,-21-21-16,21 22 0,-1-1 15,22-21-15,0 21 0,0-20 16,0-1-16,0 0 0,0 0 0,0 0 16,22 0-16,-1 1 0,0-22 15,0 0-15,0 0 0,0 0 16,1 0-16,-1 0 0,0-22 0,0 22 15,-21-21-15,21 0 0,0 21 0,1-21 16,-22 0-16,21 0 0,-21-22 16,0 22-16,21 0 0,-21 0 0,0 0 15,0-1-15,0 44 32,0-1-32,0 0 0,0 0 15,0 21-15,0-20 0,0-1 16,0 0-16,0 0 0,0 0 15,0 0-15,21-21 0,0 0 16,0 22-16,1-22 0,20 0 0,-21 0 16,21 0-16,-20 0 0,20 0 0,-21-22 15,0 22-15,0-21 0,1 0 16,-1 21-16,-21-21 0</inkml:trace>
  <inkml:trace contextRef="#ctx0" brushRef="#br1" timeOffset="125032.29">24701 3387 0,'-63'0'0,"126"0"0,-168 0 0,83 0 16,1 0-16,0 0 0,42 0 31,22 0-31,-22 0 0,21 0 0,0 0 16,22 0-16,-22 0 0,22 0 15,-22 0-15,170-21 16,-170 21-16,22 0 16</inkml:trace>
  <inkml:trace contextRef="#ctx0" brushRef="#br1" timeOffset="125316.22">26585 3302 0,'0'21'16,"0"0"-16,-21 1 16,21-1-16,-21 21 0,21-21 15,0 22-15,-21-22 0,21 21 16,-21-21-16,21 22 0,0-22 0,0 0 15,0 21-15,-22-21 0,22 1 16,0-1-16,0 0 0,22-21 31,-1 0-15,0-21-16</inkml:trace>
  <inkml:trace contextRef="#ctx0" brushRef="#br1" timeOffset="125679.71">27009 3302 0,'0'-21'0,"0"42"0,0-63 0,0 21 0,0-1 16,-22 22-1,-20 0-15,21 0 16,0 22-16,-22-1 0,22 0 16,0 0-16,-21 0 0,21 0 0,-1 1 15,22-1-15,0 0 0,0 0 16,0 0-16,0 0 15,22-21-15,-1 0 0,0 0 16,0 22-16,0-22 0,0 0 16,22 0-16,-22 21 0,0-21 15,0 21-15,0-21 0,1 21 16,-1-21-16,0 21 0,-21 0 0,0 1 16,21-1-16,-21 0 0,0 0 15,-21 0 1,0-21-16,0 0 0,-1 0 0,1 21 15,0-21-15,-21 0 0,21 0 16,-1 0-16,1 0 0,0 0 0,0 0 16,0 0-16,0-21 0,-1 0 0,1 21 15,21-21-15</inkml:trace>
  <inkml:trace contextRef="#ctx0" brushRef="#br1" timeOffset="125844.62">26522 3090 0,'-21'0'0,"42"0"0,-64 0 16,22 0 15,21-21 0</inkml:trace>
  <inkml:trace contextRef="#ctx0" brushRef="#br1" timeOffset="126488.24">28511 3175 0,'22'0'16,"-44"0"-16,65 0 0,-22-21 0,0 0 16,0 21-16,0-21 0,1-1 0,-1 1 15,0 0-15,-21 0 16,0 0-16,-21 0 0,0 21 16,-1 0-16,-20 0 0,21 0 0,-21 0 15,-1 0-15,22 0 16,-21 0-16,-1 0 0,22 0 0,0 21 15,0 0-15,0-21 0,21 21 16,0 0-16,0 0 0,0 1 0,0-1 16,0 0-16,21 0 0,0 21 15,0-20-15,22 20 0,-22 0 0,21-21 16,0 22-16,-20-1 0,20-21 16,0 22-16,1-1 0,-22-21 0,0 21 15,0-20-15,-21-1 0,0 0 0,0 0 16,0 0-16,-21 0 0,0-21 15,0 22-15,-22-22 0,1 0 0,0 0 16,-1 0-16,-20 0 16,20 0-16,1 0 0,0-22 0,-1 22 15,22-21-15,0 0 0,-21 0 0,42 0 16,0 0-16,0-1 0,0 1 16,0 0-16,0 0 0,42 0 0,-21 0 15,0-22-15,22 22 0,-22 0 16,21-21-16</inkml:trace>
  <inkml:trace contextRef="#ctx0" brushRef="#br1" timeOffset="126740.1">29168 3006 0,'0'0'0,"42"-21"0,-21-1 16,-42 44 15,0-1-31,0 0 0,-1 0 0,1 21 16,0-20-16,0 20 0,0 0 15,21 22-15,0-22 0,0 0 0,0 1 16,-21-1-16,21-21 0,0 22 16,0-1-16,0-21 0,0 0 0,0 22 15,0-22-15,21 0 0,0 0 16,0-21-16,0 0 16,0 0-16,1 0 15,-22-21-15,0 0 16,0 0-16</inkml:trace>
  <inkml:trace contextRef="#ctx0" brushRef="#br1" timeOffset="127244.81">28871 3366 0,'-21'-22'15,"21"1"1,21 21-16,0 0 0,1-21 16,-1 21-16,21 0 0,-21 0 15,22 0-15,-1-21 0,0 21 0,1-21 16,20 21-16,-21-21 0,22 21 15,-22-22-15,1 22 0,-1-21 0,0 21 16,1 0-16,-22 0 0,0 0 16,-21-21-16,0 42 31,0 0-31,0 1 0,-21-1 16,0 21-16,-1-21 0,1 0 15,21 22-15,-21-22 0,21 21 0,-21-21 16,21 1-16,0-1 0,0 21 15,0-21-15,0 0 0,0 1 16,21-22-16,0 0 0,0 21 16,1-21-16,-1 0 0,21 0 15,-21 0-15,0 0 0,22 0 16,-22-21-16,0 21 0,21-22 0,-20 1 16,-1 0-16,0 0 0,-21-21 0,0 20 15,21-20-15,-21 0 0,0-1 16,0 1-16,0 0 0,-21-1 0,0 22 15,0-21-15,-1 21 0,1 0 16,-21 21-16,21 0 0,0 0 0,-1 0 16,1 0-16,0 0 0,0 0 15,0 21-15,0 0 0,21 0 0,-22 0 16,22 0-16,0 1 16,0-1-16,0 0 0,22 0 15,-1-21-15,0 0 16,0 0-16,0 0 0,0 0 0</inkml:trace>
  <inkml:trace contextRef="#ctx0" brushRef="#br1" timeOffset="127632.59">29993 3196 0,'0'-21'16,"0"42"-16,0-63 0,21 42 0,-21-21 0,0 0 16,0-1-16,21 22 15,-21-21-15,22 21 16,-1 0-16,0 0 15,0 0-15,0 0 0,0 0 16,22 21-16,-22-21 0,21 22 16,-21-1-16,22 0 0,-22 21 0,0-21 15,0 22-15,0-1 0,-21-21 16,0 22-16,0-22 0,0 21 0,0-21 16,0 22-16,-21-22 0,21 0 15,-21-21-15,0 21 0,0 0 0,0-21 16,-1 0-16,1 0 15,21-21 1,0 0-16,0 0 16,0 0-16,0-1 0,0 1 0,21 0 15,1-21-15,-22-1 16,21 22-16,0-21 0,0 0 0,0 20 16,0-20-16,1 21 0,-1 0 15,0 0-15,0 21 0,0-22 0,0 22 16,1-21-16,-1 21 0,21 0 15,-21 0-15,0 0 0</inkml:trace>
  <inkml:trace contextRef="#ctx0" brushRef="#br1" timeOffset="128044.38">30924 3281 0,'0'0'0,"0"21"15,-21-21-15,42 0 32,1 0-32,-1-21 15,0 0-15,0 21 0,0-21 16,0-1-16,1 1 0,-1 0 0,-21 0 16,21 0-16,-21 0 0,0-1 15,0 1-15,0 0 0,-21 21 16,0 0-16,-1 0 15,1 0-15,-21 0 0,21 42 16,-22-20-16,22-1 0,-21 21 16,21 0-16,0 1 0,-1-1 0,1 0 15,21 1-15,0-1 0,0-21 16,0 22-16,0-22 0,21 0 0,1 0 16,-1 0-16,21 0 0,-21-21 15,22 0-15,-1 0 0,0 0 0,1 0 16,-1 0-16,21-21 0,-20 0 15,-1 21-15,22-21 0,-22 0 0,-21-22 16,21 22-16,-20 0 0,20-21 16,-21 21-16,-21-1 0,21 1 15</inkml:trace>
  <inkml:trace contextRef="#ctx0" brushRef="#br1" timeOffset="128608.98">25273 4572 0,'0'0'0,"0"42"31,0-20-31,0-1 0,0 0 0,0 0 15,-21 21-15,21-20 0,0 20 16,0-21-16,0 21 0,-21-20 0,21-1 16,0 0-16,0 0 0,0 0 15,0 0-15,0 1 16,0-44 15,21 1-31,-21 0 0,0 0 0,0 0 16</inkml:trace>
  <inkml:trace contextRef="#ctx0" brushRef="#br1" timeOffset="128760.9">25209 4445 0,'0'0'0,"-21"-21"31,21 42 0,21-21-31,1 0 0</inkml:trace>
  <inkml:trace contextRef="#ctx0" brushRef="#br1" timeOffset="129223.64">25590 4487 0,'0'22'0,"0"-1"31,0 0-31,0 0 0,-21 0 16,21 0-16,0 1 15,0-1-15,0 0 0,-21 21 0,21-21 16,0 1-16,0-1 0,0 0 0,0 0 16,0 0-16,0 0 0,0 1 15,0-1-15,0-42 47,0-1-47,0 1 0,0 0 0,0-21 16,0 21-16,0-1 15,0-20-15,0 21 0,21-21 0,0-1 16,1 22-16,-1-21 0,21-1 0,-21 22 16,22 0-16,-1 0 0,0 0 15,1 0-15,-22 21 0,21 0 0,0 0 16,1 21-16,-22 0 0,0 0 15,0 0-15,0 22 0,1-1 0,-22-21 16,0 21-16,0 1 0,0-1 16,0 0-16,0 1 0,0-22 0,-22 21 15,1 1-15,0-22 0,0 0 0,0 0 16,21 0-16,21-21 31,0 0-31</inkml:trace>
  <inkml:trace contextRef="#ctx0" brushRef="#br1" timeOffset="129515.75">27347 4255 0,'0'0'0,"0"-22"0,-21 22 15,0 0-15,21 22 16,-21-1-16,21 0 0,0 21 0,-21-21 16,-1 22-16,22-22 0,-21 21 15,21 1-15,0-22 0,0 21 0,0-21 16,0 22-16,-21-22 0,21 21 0,0-21 16,-21 0-16,21 1 0,0-1 15,0 0-15,0 0 0,21-21 31,0-21-31,0 0 16</inkml:trace>
  <inkml:trace contextRef="#ctx0" brushRef="#br1" timeOffset="129879.81">27686 4297 0,'21'-21'0,"-42"42"0,63-42 15,-21 0-15,-21 42 16,-21-21-1,0 21-15,-21 0 0,21 0 0,-22 0 16,22 1-16,-21-22 0,21 21 16,-22 0-16,22 0 0,-21-21 0,21 21 15,-1 0-15,1-21 0,0 0 0,0 22 16,21-1 15,0 0-15,21-21-16,-21 21 0,21-21 0,0 21 15,1 0-15,-1-21 0,-21 22 16,21-1-16,0-21 0,-21 21 16,21-21-16,-21 21 0,21-21 0,1 21 15,-1-21-15,0 21 16,0-21 0,0 0-16,0 0 15,1 0 1,-1 0-16,0-21 15,0 0-15,0 21 0</inkml:trace>
  <inkml:trace contextRef="#ctx0" brushRef="#br1" timeOffset="130856.08">27834 4614 0,'21'0'15,"0"0"1,1 0-16,-1 0 15,0-21-15,0 21 0,0 0 0,-21-21 16,21 21-16,1 0 0,-1-21 16,0 0-16,0 21 0,0-21 15,-21-1-15,0 1 16,0 0-16,-21 21 16,0 0-1,0 0-15,0 0 0,-1 21 16,1 0-16,0 1 0,0-22 0,0 21 15,0 0-15,21 0 0,0 0 16,-22 0-16,22 1 0,0-1 0,0 0 16,0 0-16,0 0 15,22-21-15,-1 0 16,0 0-16,0 0 0,0 0 0,0 0 16,1 0-16,20 0 0,-21 0 15,21 0-15,-20-21 0,20 21 16,-21-21-16,0 0 0,0 0 0,22 21 15,-22-22-15,0 1 0,0-21 16,-21 21-16,21 21 0,-21-21 0,22-1 16,-44 44 15,22-1-15,-21 0-16,0 0 15,21 0-15,0 0 0,0 1 0,0-1 16,0 0-1,21-21-15,0 0 0,1 21 0,20-21 16,-21 0-16,0 0 0,0 0 16,22 0-16,-22 0 0,0 0 15,0 0-15,0-21 0,1 21 0,-1-21 16,0 0-16,-21-1 0,21 1 16,-21 0-16,21 0 0,-21 0 0,21 21 15,-21-21-15,0-1 0,0 1 0,0 0 16,0 42 15,0 0-15,-21 1-16,21-1 0,-21 0 15,21 0-15,-21 0 0,21 22 0,-21-1 0,0-21 16,21 21-16,-22 1 16,22 20-16,-21-20 0,21 20 0,-21-21 15,21 22-15,0-1 0,-21 1 16,0-1-16,21 1 0,0-1 0,-21 22 15,-1 0-15,22-1 0,-21 1 0,21 0 16,-21-1-16,21-20 0,0 21 16,-21-22-16,21 22 0,-21-43 0,21 22 15,-21-22-15,21 0 0,0-21 0,-22 1 16,22-1-16,-21-21 0,0 0 16,0-21-16,0-1 0,21 1 15,-21 0-15,-1-21 0,1-1 16,0 1-16,0 0 0,0-22 0,0 1 15,-1-1-15,22 1 0,0-1 16,0-20-16,0 20 0,0-21 0,0 22 16,0-1-16,0-20 0,22 20 15,-1 1-15,21-1 0,0 1 0,-20-1 16,20 22-16,0-22 0,1 22 0,-1-21 16,0 20-16,1 1 0,20 0 15,-21-1-15,22 1 0</inkml:trace>
  <inkml:trace contextRef="#ctx0" brushRef="#br1" timeOffset="131488.72">29443 4424 0,'21'0'15,"0"0"-15,0 0 16,0 0-16,1 0 16,-22-21-16,21 0 0,0-1 15,-21 1-15,0 0 16,0 0-16,0 0 0,0-22 0,-42-20 31,20 42-31,1 21 0,0 0 0,0 0 16,0 0-16,-22 0 0,22 21 0,-21-21 15,21 21-15,-22 21 0,22-20 16,-21 20-16,21-21 0,0 21 0,-1-20 16,22 20-16,0-21 15,0 0-15,0 22 0,0-22 0,0 0 16,22 0-16,-1-21 0,0 0 15,0 0-15,21 0 0,-20 0 16,-1 0-16,21 0 0,-21 0 0,22 0 16,-22-21-16,21 0 0,-21 0 15,0-1-15,1 1 0,-1 0 0,0 0 16,0 0-16,0-22 0,0 22 16,-21 0-16,0 0 0,22 0 0,-22 0 15,0-1-15,0 44 16,0-1-1,0 0-15,0 0 16,-22 0-16,22 0 0,0 1 16,0-1-16,0 0 0,0 0 0,0 0 15,0 0-15,0 1 0,22-22 0,-1 21 16,0-21-16,0 0 0,0 0 16,22 0-16,-22 0 0,21 0 0,0 0 15,-20 0-15,20 0 0,0-21 16,-21-1-16</inkml:trace>
  <inkml:trace contextRef="#ctx0" brushRef="#br1" timeOffset="131908.1">30141 4339 0,'0'0'0,"0"-42"0,0 21 0,0 0 16,0-1-1,-21 44 1,21-1-16,-21 0 16,21 0-16,0 0 0,0 0 15,-21 1-15,21-1 0,0 0 0,-21 0 16,21 21-16,0-20 15,0-1-15,-22 0 0,1 0 16,0-21 0,21-21-1,0 0 1,0 0-16,0-1 16,21 1-16,-21 0 0,21 0 0,1-21 15,20 20-15,-21-20 16,21 21-16,1-21 0,-22 20 0,21 1 15,1 0-15,-1 21 0,0 0 16,1 0-16,-22 0 0,0 0 0,21 21 16,-21 22-16,1-22 0,-22 0 15,0 21-15,0-21 0,0 1 0,0 20 16,0-21-16,0 0 0,0 0 16,0 1-16,-22-1 0,22 0 15,-21-21-15,21 21 0,-21-21 16,42 0 15,0-21-31,1 21 16,-1-21-16</inkml:trace>
  <inkml:trace contextRef="#ctx0" brushRef="#br1" timeOffset="132383.82">31115 4255 0,'0'-22'0,"0"44"0,0-65 0,0 22 0,0 0 15,0 0-15,-21 0 16,0 21-16,-1 0 0,1 0 0,0 0 16,0 0-16,0 0 15,0 21-15,-22-21 0,22 21 0,0 21 0,0-21 16,0 1-16,-1 20 16,1-21-16,21 21 0,0-20 0,-21-1 15,21 21-15,0-21 0,0 0 0,0 1 16,0-1-16,0 0 15,21 0-15,0-21 0,1 0 16,-1 0-16,0 0 0,0 0 16,0 0-16,0-21 0,1 0 0,-1 0 15,0-1-15,21 1 0,-21 0 16,1 0-16,-1-21 0,0-1 16,-21 1-16,21 0 0,0-1 0,0-20 15,22 20-15,-43-20 0,21 21 16,0-1-16,0 1 0,-21 21 15,0-22-15,0 65 32,0-1-32,-21 21 0,0 0 0,0 1 15,0-1-15,-1 22 0,1-22 16,0 0-16,0 1 0,21 41 16,0-41-16,0-22 0,0 0 15,0 0-15,0 0 0,0 0 16,21 1-16,0-22 0,0 0 15,1 0-15,-1 0 0,21 0 0</inkml:trace>
  <inkml:trace contextRef="#ctx0" brushRef="#br1" timeOffset="132796.35">31644 4064 0,'0'0'0,"0"-21"0,0-21 0,0 20 16,21 1-16,-21 0 0,0 0 15,21 21-15,1 0 16,-22-21-16,21 21 0,0 0 0,0 0 16,0 21-16,0 0 15,-21 0-15,0 22 0,22-22 16,-22 21-16,0 0 0,21 1 16,-21-22-16,0 21 0,0 1 0,0-1 15,0 0-15,0-21 0,0 1 16,0-1-16,0 0 0,0 0 0,0 0 15,-21-21 1,21-21 0,0 0-1,0 0-15,0 0 0,0-22 0,21 22 16,0-21-16,0-1 0,-21 1 16,21-21-16,0 20 0,1 1 0,-1 0 15,0 20-15,0-20 16,0 21-16,0 0 0,1 0 0,-1-1 15,0 22-15,0 0 0,0 0 16,0 0-16,1 22 16,-22-1-16,0 0 0,0 21 15</inkml:trace>
  <inkml:trace contextRef="#ctx0" brushRef="#br1" timeOffset="134100.54">32575 4233 0,'0'0'16,"0"-21"-16,0 0 0,0 0 0,0-21 15,0 20-15,0 1 0,0 0 16,0 0-16,0 0 0,-21 0 0,21-1 16,-21 22-16,0 0 0,0 0 15,-22 0-15,22 22 0,0-1 0,-21 0 16,21 0-16,-22 21 0,22-20 15,-21 20-15,21-21 0,-1 21 0,1-20 16,21 20-16,0-21 16,0 0-16,0 0 0,0 1 0,0-1 15,0 0-15,21-21 0,1 0 16,-1 0-16,0 0 16,0 0-16,0 0 0,22 0 0,-22-21 15,0 0-15,0 21 0,0-43 16,0 22-16,1 0 0,-1-21 0,0-1 15,-21 22-15,0-21 0,21 21 16,-21-22-16,21 22 0,-21 0 0,0 0 16,-21 21-1,21 21 1,-21 0-16,0 0 0,21 22 0,0-22 16,0 0-16,-21 21 0,21-21 15,0 22-15,0-22 0,0 0 0,0 0 16,0 0-16,0 1 15,21-1-15,0-21 0,0 21 16,0-21-16,0 0 0,22 0 16,-22 0-16,0 0 0,0-21 15,0 0-15,1-1 0,-22 1 0,21 0 16,0-21-16,0-1 0,-21 1 16,21 0-16,0-1 0,-21-20 0,22 21 15,-1-1-15,-21-20 0,0 42 16,0-22-16,21 22 0,-21-21 15,0 21-15,-21 42 32,0 0-32,21 0 0,-22 21 15,22-20-15,-21 20 0,21 0 16,0 1-16,0-22 0,0 21 0,0 0 16,0 1-16,0-1 0,0-21 15,0 22-15,0-22 0,21 0 0,-21 0 16,22 0-16,-1-21 15,0 0 1,0 0-16,0 0 0,0-21 16,1 21-16,-22-21 15,21 0-15,0 0 0,-21-22 0,21 22 16,0 0-16,0 0 0,-21 0 0,22 21 16,-22-22-16,21 22 0,-21 22 31,0-1-16,0 0-15,0 0 0,-21-21 0,21 21 16,0 0-16,-22 1 0,22-1 16,0 0-16,0 0 0,0 0 15,0 0 1,22-21-16,-1 0 0,0 0 16,0 0-16,0 0 0,0 0 15,1 0-15,-1-21 0,0 21 16,0-21-16,0 0 0,0 0 0,1 0 15,-1-22-15,0 22 0,0 0 16,0 0-16,-21 0 0,0-1 0,21 22 16,-42 22 15,0-1-31,0 0 0,0-21 0,21 21 16,0 0-16,-21 0 0,21 1 15,0-1-15,0 0 0,0 0 16,21 0-1,0-21-15,0 0 16,0 0-16,22 0 0,-22 0 0,0 0 16,21 0-16,-21-21 0,1 0 15,20 0-15,-21 0 0,0-1 0,0 1 16,1-21-16,-1 21 0,0 0 16,-21-1-16,0 1 0,0 0 15,-21 21 1,21 21-16,-21 0 0,-1 1 15,-20-1-15,21 0 0,21 0 16,-21 21-16,0-20 0,21-1 0,-22 21 16,22-21-16,0 0 0,0 1 15,0-1-15,0 0 0,0 0 16,0 0-16,22-21 0,-1 21 16,0-21-16,0 0 15</inkml:trace>
  <inkml:trace contextRef="#ctx0" brushRef="#br1" timeOffset="134631.95">30480 5271 0,'0'0'0,"0"-22"0,0 1 16,-21 0-16,21 0 0,-21 21 15,-1 0 1,1 21-16,21 0 16,0 0-16,0 22 0,0-1 0,-21 0 15,21 1-15,0 20 0,-21-20 16,21 41-16,0-20 0,0-1 0,-21 1 15,21 20-15,-21-20 0,-1-1 16,1 22-16,0-21 0,0-1 0,0 1 16,21-22-16,-21 0 0,-1 1 15,22-1-15,-21 0 0,21-21 16,-21-21-16,21 22 0,0-44 31,0 1-31,21 0 0,0 0 0,1 0 16,-1-22-16,-21 1 0,21 0 0,0-1 15,-21 1-15</inkml:trace>
  <inkml:trace contextRef="#ctx0" brushRef="#br1" timeOffset="134939.76">30311 5376 0,'0'0'0,"0"-42"0,0-85 31,0 106-31,0 0 16,21 0-16,0 21 15,0 0-15,0 0 0,0 0 0,22 0 16,-22 0-16,21 0 0,1 21 16,-22 0-16,21 0 0,-21 21 0,0-20 15,1 20-15,-22-21 0,0 21 16,0-20-16,0-1 0,-22 21 0,1-21 16,-21 0-16,21 1 0,-22-22 0,22 21 15,-21 0-15,21-21 0,-22 0 16,22 0-16,0 21 0,0-21 15,0 0-15,42-21 32,0 21-17,0-21-15,0 21 0,1-21 0,20 21 16,-21-22-16</inkml:trace>
  <inkml:trace contextRef="#ctx0" brushRef="#br1" timeOffset="135569.13">31051 5249 0,'22'-21'0,"-44"42"0,44-63 16,-22 21-16,-22 21 16,1 0-1,0 0-15,0 0 0,0 0 16,0 21-16,-22 0 0,22 0 0,0 1 16,0 20-16,0-21 0,-1 0 15,1 22-15,21-22 0,0 0 0,-21 0 16,21 21-16,0-20 0,0-1 15,0 0-15,0 0 0,21-21 16,0 0-16,1 0 16,20 0-16,-21 0 0,0 0 0,0-21 15,22 0-15,-22 21 0,0-21 16,0-1-16,0-20 0,1 21 0,-1 0 16,0-22-16,0 22 0,-21 0 15,0-21-15,21 21 0,-21-1 16,21 1-16,-42 42 31,0 1-31,21-1 0,0 0 16,0 0-16,-21 0 0,21 0 15,0 1-15,0-1 0,0 0 16,0 0-16,21 0 16,0-21-16,0 0 0,22 0 15,-22 0-15,0 0 0,0 0 16,0 0-16,22 0 0,-22 0 15,0-21-15,0 0 0,0 0 0,1 21 16,-22-21-16,21-1 0,-21 1 16,21 0-16,-21 0 0,-21 21 31,0 21-31,-1 0 16,22 0-16,-21 1 0,0-1 15,0 0-15,0 0 0,0 0 0,21 0 16,0 1-16,0-1 15,0 0-15,0 0 0,21-21 32,0 0-32,0 0 0,0-21 15,0 21-15,-21-21 16,0 0-16,22-1 0</inkml:trace>
  <inkml:trace contextRef="#ctx0" brushRef="#br1" timeOffset="135740.03">31496 5186 0,'0'0'16,"0"-21"-16,-21 0 0,21-1 16,-21 22-16,-1 0 15,44 0 17,-1 0-17,0 22-15,0-22 16,0 21-16</inkml:trace>
  <inkml:trace contextRef="#ctx0" brushRef="#br1" timeOffset="136099.82">31813 5271 0,'0'-22'16,"0"1"-1,22 0-15,-22 0 16,21 21-16,0 0 15,0 0-15,0 0 16,0 0-16,1 0 0,-1 21 0,-21 0 16,21 22-1,-21-22-15,0 0 0,0 0 0,0 0 16,0 0-16,0 1 0,0-1 16,0 0-16,0 0 0,-21 0 0,21 0 15,-21-21-15,-1 0 16,22-21 15,0 0-31,0 0 0,22 21 16,-1-21-16,-21 0 0,21-1 15,0-20-15,21 21 0,-20 0 16,-1 0-16,0-1 0,0 1 16,21 21-16,-20-21 0</inkml:trace>
  <inkml:trace contextRef="#ctx0" brushRef="#br1" timeOffset="146023.73">23453 6710 0,'0'0'0,"-22"0"0,1 21 0,0-21 16,0 0-16,0 0 15,0 0 1,21 21-16,21-21 15,0 0-15,21 21 16,-21-21-16,22 0 0,20 0 16,-20 0-16,20 0 0,1 0 0,-1 0 15,1 0-15,20 0 0,-20 0 16,-1 0-16,1 0 0,-1 0 0,-20 0 16,-1 0-16,0 0 0,1 0 15,-22 0-15,0 0 0,-21-21 0,0 0 16,0 0-16,0 0 15,-21 0-15,0-1 16,-22 22-16,22-21 0,0 0 0,-21 21 16,20 0-16,1-21 0,0 21 0,0 0 15,0 0-15,0 0 0,42 0 47,0 0-47,0 0 0,0 21 16,0-21-16,1 21 0,20-21 15,-21 0-15,0 21 0,0 1 16,1-22-16,-1 21 0,-21 0 16,21 0-16,-21 0 0,0 0 15,0 1-15,0-1 0,-21 0 16,0 0-16,-1 0 0,1 0 0,0 1 16,0-1-16,-21 0 0,20-21 0,1 21 15,0 0-15,0 0 0,0-21 16,0 22-16,63-22 31</inkml:trace>
  <inkml:trace contextRef="#ctx0" brushRef="#br1" timeOffset="147511.94">25506 6541 0,'0'0'0,"0"-22"0,0 1 16,0 0-16,0 0 0,-21 21 16,21 21 15,0 21-31,0-20 15,-22-1-15,22 21 0,-21-21 0,21 22 16,0-22-16,0 21 0,0-21 0,0 22 16,0-22-16,0 0 0,0 0 15,0 0-15,0 0 0,0 1 0,0-1 16,-21-21 15,21-21-15,0-1-16,0 1 15,0 0-15,0 0 0,0 0 16,0-22-16,0 22 0,21-21 0,-21 0 16,21-1-16,1 1 0,-1 0 15,0-1-15,21 1 0,-21 21 0,1 0 16,-1-1-16,0 1 0,0 21 16,0 0-16,0 21 15,-21 1-15,0 20 0,0-21 0,22 21 16,-22 1-16,21-22 0,-21 21 15,0 1-15,21-1 0,0-21 0,-21 21 16,21-20-16,0-1 0,-21 0 16,22 0-16,-1 0 0,0-21 0,0 0 15,-21 21-15,21-21 0,0 0 16,1 0-16,-1 0 0,0 0 16,0-21-16,0 0 0,0 0 15,1 0-15,-22 0 0,21-1 0,0-20 16,0 21-16,-21-21 0,21-1 15,-21 1-15,0 0 0,0 20 0,21-20 16,-21 21-16,0 0 0,0 42 31,-21 21-15,21-21-16,0 1 0,-21 20 0,21-21 16,-21 21-16,21-20 0,0-1 0,0 0 15,0 21-15,0-21 16,21 1-16,0-22 0,-21 21 0,21 0 15,1-21-15,-1 0 0,0 0 16,-21 21-16,21-21 0,0 0 0,0 0 16,1 0-16,-1 0 0,0-21 0,0 0 15,0 0-15,-21-1 0,21 1 16,1 0-16,-22-21 0,0 21 0,21-22 16,-21 1-16,21 0 0,-21 20 15,0-20-15,0 21 0,0 0 16,0 0-16,0 42 15,0 0 1,0 21-16,0-21 0,0 1 16,0 20-16,0-21 0,0 21 15,0-20-15,0 20 0,0-21 0,0 0 16,0 0-16,0 1 0,0-1 0,21-21 16,0 21-16,0-21 0,1 0 15,-22 21-15,21-21 0,0 0 0,0 0 16,0 0-16,0 0 0,1 0 15,-1-21-15,0 0 0,0 0 0,0 21 16,0-43-16,1 22 0,-22 0 0,21-21 16,0-1-16,-21 1 0,21 0 15,-21-1-15,0 1 0,0 0 0,0 20 16,0 1-16,0 0 16,0 0-16,0 0 0,0 42 31,0 0-31,-21 0 0,0 0 15,21 1-15,-21 20 0,21 0 0,0-21 16,0 22-16,0-1 0,0-21 16,0 22-16,0-22 0,0 21 0,0-21 15,0 0-15,0 1 0,0-1 0,21 0 16,0 0-16,0-21 0,21 21 16,-20-21-16,-1 0 0,21 0 0,-21 0 15,0 0-15,22 0 0,-22 0 16,0 0-16,0-21 0,0 0 15,22 0-15,-22 0 0,-21-1 0,21-20 16,0 0-16,0-1 0,-21 1 16,0 0-16,22-22 0,-1 22 0,-21-22 15,21 22-15,-21 0 0,0 21 16,0-1-16,0 1 0,0 0 0,0 0 16,0 42-1,0 0-15,-21 0 0,21 22 16,-21-1-16,-1 0 0,22 1 15,0-1-15,0 0 0,0 1 16,0-1-16,0 0 0,0 1 0,0-22 16,0 21-16,0-21 0,22 1 15,-1-1-15,0 0 0,0 0 0,0-21 16,22 21-16,-22-21 0,21 0 16,-21 0-16,22 0 0,-22 0 0,21 0 15,-21-21-15,22 21 0,-22-21 0,0 0 16,0 0-16,21-1 0,-20 1 15,-1 0-15,-21 0 0,21 0 0</inkml:trace>
  <inkml:trace contextRef="#ctx0" brushRef="#br1" timeOffset="148332.21">23685 8573 0,'-42'0'0,"84"0"0,-105 0 0,21 0 0,20 0 16,1 0-16,0 0 0,42 0 31,0 0-31,22 0 0,-1 21 15,0-21-15,22 0 0,-1 0 16,22 0-16,-21 0 0,20 0 0,1 0 16,-22 0-16,22 0 0,0 0 0,-22 0 15,22 0-15,-22 0 16,1 0-16,-22 0 0,1 0 0,-1 0 16,-21 0-16,0 0 0,-21-21 0,0-1 15,-21 1-15,-21 21 16,21-21-16,-22 21 0,22 0 0,-21-21 15,21 21-15,-22 0 0,22-21 16,0 21-16,21-21 16,21 21 15,0 0-31,0 0 0,1 0 0,-1 0 16,0 0-16,0 21 0,0 0 0,-21 0 15,21 0 1,-21 0-16,0 1 0,0-1 0,-21 0 15,0 0-15,0 21 0,0-20 0,-22-1 16,1 21-16,0-21 0,-1 0 16,1 1-16,21 20 0,-21-21 0,-1 0 15,22 0-15,-21-21 0,21 22 0</inkml:trace>
  <inkml:trace contextRef="#ctx0" brushRef="#br1" timeOffset="149308.4">25569 8297 0,'-21'0'0,"0"0"16,21-21-1,0 0 1,0 0-1,0 0-15,21 0 16,0 21-16,0-22 0,1 1 16,-1 21-16,0 0 0,0 0 15,0 0-15,0 0 0,-21 21 0,22 1 16,-1 20-16,-21-21 0,0 21 16,0-20-16,0 20 0,0 0 0,0-21 15,0 22-15,0-22 0,0 21 0,0-21 16,0 1-16,0-1 0,0 0 15,0 0-15,-21 0 0,21 0 0,-22-21 47,22-21-47,0 0 16,0 0-16,0 0 0,0 0 16,0-22-16,0 22 0,0 0 15,22-21-15,-1 20 0,0-20 0,0 21 16,21-21-16,-20-1 0,20 1 0,0 21 15,1-22-15,-1 22 0,-21 0 16,21 21-16,1 0 0,-22 0 0,21 0 16,-21 21-16,1 0 0,-1 1 15,0 20-15,-21 0 0,0-21 0,0 22 16,0-1-16,0-21 0,0 22 0,0-22 16,0 21-16,0-21 0,0 0 15,0 1-15,0-1 0,0 0 16,0 0-16,0-42 47,0 0-32,21 21-15,0-21 0</inkml:trace>
  <inkml:trace contextRef="#ctx0" brushRef="#br1" timeOffset="149712.72">26712 8149 0,'0'-21'0,"0"42"0,0-21 32,0 21-32,-21 22 15,0-22-15,0 0 0,0 21 16,-1-20-16,22 20 0,-21 0 0,0-21 16,0 1-16,21 20 0,0-21 15,0 0-15,0 22 0,0-22 0,0 0 16,0 0-16,0 0 0,21 0 15,0-21-15,0 0 0,1 22 16,-1-22-16,0 0 0,0 0 0,21 0 16,-20 0-16,-1 0 0,0-22 15,21 1-15,-21 0 0,1 0 16,-1 0-16,0 0 0,-21-22 0,0 1 16,0 0-16,0-1 0,0 1 0,0 0 15,0-1-15,0 22 0,-21-21 16,0 21-16,-1-1 0,1 22 0,0 0 15,0 0-15,0 0 0,0 0 16,-1 0-16,1 0 0,0 22 16,0-1-16,0 0 0,21 0 15,0 0-15,21-21 16,0 0 0,0 0-16,22 0 0</inkml:trace>
  <inkml:trace contextRef="#ctx0" brushRef="#br1" timeOffset="150018.34">27241 7938 0,'0'0'0,"22"-22"0,-22 1 0,0 42 32,0 1-17,0-1-15,-22 21 0,22-21 16,-21 22-16,0-1 0,0 0 0,21 1 15,0-1-15,-21 0 0,0 1 16,21-1-16,0-21 0,0 21 16,0-20-16,0 20 0,0-21 0,0 0 15,0 0-15,0 1 0,21-22 16,0 0-16,0 21 0,0-21 16,0 0-16,1 0 0,-1 0 15,0 0-15,0-21 0,0-1 16,0 1-16,-21 0 0,0 0 15,22 0-15,-22 0 0,0-1 0,0 1 16</inkml:trace>
  <inkml:trace contextRef="#ctx0" brushRef="#br1" timeOffset="150184.26">27093 8213 0,'0'0'0,"-42"0"15,63 0 16,0 0-15,0 0-16,1-21 0,20 21 0,-21 0 16,21 0-16,-20-22 0,20 1 15,0 21-15,1-21 0,-1 21 0</inkml:trace>
  <inkml:trace contextRef="#ctx0" brushRef="#br1" timeOffset="151335.79">28427 8403 0,'0'0'0,"0"21"16,21-42 15,0 0-31,0 21 0,0-21 0,1 21 16,-22-21-16,21 0 0,0-1 15,0 1-15,-21-21 0,0 21 0,0-22 16,0 22-16,0-21 0,0 0 15,0 20-15,0-20 0,0 21 0,0 0 16,-21 21-16,0 0 0,-22 0 16,22 21-16,-21 0 0,21 0 15,-22 22-15,1-22 0,0 21 16,-1 0-16,1 1 0,21-1 0,-21 0 16,20 1-16,1-1 0,21-21 15,0 22-15,0-22 0,0 0 0,21 0 16,1-21-16,-1 21 0,0-21 0,21 0 15,1 0-15,-1 0 0,-21 0 16,21 0-16,1 0 0,-1 0 0,-21-21 16,22 0-16,-22 21 0,0-21 15,0-22-15,0 22 0,0 0 0,1-21 16,-22-1-16,21 22 0,-21-21 0,21 0 16,-21-1-16,0 22 0,21-21 15,-21 21-15,0 42 31,0 0-31,0 0 0,-21 21 16,21-20-16,-21 20 0,21-21 0,0 21 16,0-20-16,0 20 0,0-21 0,0 0 15,0 0-15,0 1 0,0-1 16,21 0-16,0-21 0,0 0 16,0 21-16,1-21 0,-1 0 0,0 0 15,21 0-15,-21 0 0,1-21 16,-1 21-16,21-21 0,-21 0 0,0-1 15,-21 1-15,22-21 0,-1 0 16,-21-1-16,0 1 0,21 0 16,0-1-16,-21-20 0,21 20 0,0-20 15,-21 21-15,22-1 0,-22 22 16,21-21-16,-21 21 0,0 63 31,-21-21-31,-1 21 16,22 1-16,-21 20 0,0-20 0,21 20 15,-21-21-15,21 1 0,0-1 16,0 0-16,0 1 0,0-1 0,0-21 16,0 22-16,0-22 0,21 0 0,0-21 15,0 21-15,1-21 16,-1 0-16,0 0 0,0 0 0,21 0 16,-20 0-16,-1 0 0,0-21 15,0 21-15,0-42 0,0 20 0,1 1 16,-1-21-16,0 0 0,0-1 0,0-20 15,-21 20-15,21-20 0,1-1 16,-22 22-16,0 0 0,21-1 0,-21 1 16,0 0-16,0 21 0,-21 21 31,21 21-31,-22 0 0,1 0 16,0 21-16,0 1 0,21-1 15,-21 0-15,21 1 0,-21-1 0,21 0 0,0 1 16,0-1-16,0 0 15,0-20-15,0 20 0,0-21 0,0 0 16,0 0-16,0 1 0,21-22 0,0 21 16,-21 0-16,21-21 15,0 0-15,0 0 0,1 0 16,-1 0-16,0-21 0,0 0 16,0-1-16,0 22 0</inkml:trace>
  <inkml:trace contextRef="#ctx0" brushRef="#br1" timeOffset="151772.54">30099 7980 0,'0'0'0,"0"-21"0,-21 21 31,0 21-31,-1 0 0,1 0 0,0 22 16,0-22-16,0 21 0,0 0 0,-1-20 15,1 20-15,21 0 0,0-21 16,-21 22-16,21-22 0,0 21 0,0-21 15,0 1-15,0-1 0,0 0 16,21 0-16,0 0 0,1-21 16,-1 0-16,21 0 0,-21 0 15,22 0-15,-1 0 0,-21 0 16,21 0-16,1-21 0,-22 0 0,0 21 16,21-42-16,-20 20 0,-1-20 15,-21 0-15,21-1 0,-21 1 0,21-21 16,-21 20-16,0 1 0,0-22 0,0 43 15,0-21-15,-21 21 0,0 0 16,-22 21-16,22 0 0,-21 0 0,21 21 16,-22 0-16,-20 21 0,21 1 15,-1-22-15,1 21 0,21 0 0,-22 1 16,22-22-16,0 21 0,0-21 16,21 22-16,0-22 0,0 0 15,0 0-15,0 0 0,21-21 0,0 22 16,0-22-16,1 0 0,-1 21 15,0-21-15,21 0 0,-21 0 0,22 0 16,-22 0-16,21-21 0</inkml:trace>
  <inkml:trace contextRef="#ctx0" brushRef="#br1" timeOffset="152336.23">30670 8043 0,'22'-84'15,"-44"168"-15,65-189 16,-43 83-16,0 1 0,0 42 31,0 1-31,0 20 16,-21-21-16,-1 21 0,22 1 0,0-1 15,0 0-15,-21-20 0,21 20 16,0-21-16,0 21 0,0-20 0,0-1 16,0 0-16,0 0 0,0 0 15,21-21 1,1 0-1,-1-21-15,0 0 0,-21 0 16,21 21-16,0-43 0,0 22 0,1 0 16,-1-21-16,0 21 0,0-22 15,0 22-15,0 0 0,1 0 16,-1 0-16,-21 42 16,0 0-1,0 21-15,-21-21 0,21 1 0,-22-1 16,22 0-16,-21 0 0,21 0 15,0 0-15,0 1 0,0-1 0,0 0 16,0 0-16,21-21 16,1 0-16,-1 0 0,0 21 0,0-21 15,21 0-15,-20 0 0,-1 0 16,0 0-16,0-21 0,0 0 16,0 0-16,1 0 0,-1-22 0,-21 1 15,21 0-15,0-1 0,-21 1 16,0 0-16,0-1 0,0 1 0,0 21 15,0 0-15,0-1 0,0 1 16,-21 21 0,0 0-1,0 21-15,-1-21 16,1 22-16,0-1 0,0-21 16,0 21-16,0 0 0</inkml:trace>
  <inkml:trace contextRef="#ctx0" brushRef="#br1" timeOffset="153720.01">25866 9673 0,'21'0'16,"0"0"-16,-21-21 0,0 0 16,21 0-16,0 0 0,-21-1 0,21 1 15,-21 0-15,0 0 0,0 0 16,0 0-16,0-1 0,0 1 0,0 0 16,-21 0-16,0 0 0,-21 21 0,21 0 15,-22 0-15,22 0 16,-21 0-16,-1 21 0,1 0 0,21 0 15,-21 0-15,-1 1 0,1 20 0,21 0 16,-22-21-16,22 22 0,-21-1 16,42 0-16,-21-20 0,21 20 0,0-21 15,0 21-15,0-20 0,0-1 0,21 0 16,0-21-16,21 0 16,-20 0-16,20 0 0,0 0 0,1-21 15,-22 0-15,21-1 0,0 1 0,1 0 16,-1-21-16,-21 21 0,22-22 15,-22 1-15,21 0 0,-21-1 16,0 1-16,1-22 0,-1 22 0,-21 0 16,0-1-16,21 1 0,-21 0 15,0 21-15,0-1 0,21 1 0,-21 0 16,0 42 0,-21 0-16,0 1 0,0 20 15,21-21-15,-22 21 0,1-20 0,0 20 16,0 0-16,21 1 0,0-1 0,0-21 15,0 21-15,0-20 0,0 20 16,0-21-16,0 0 0,21 0 0,0 1 16,0-22-16,1 21 0,-1-21 0,21 0 15,-21 0-15,22 0 16,-22 0-16,21-21 0,-21 21 0,22-22 16,-22 1-16,0 0 0,0 0 0,0-21 15,0 20-15,-21 1 0,0 0 16,22 0-16,-22 0 0,0 0 0,0 42 47,-22 0-47,22 0 0,0 0 0,-21 0 15,21 22-15,0-22 0,-21 0 0,21 0 16,0 0-16,0 1 16,0-1-16,21-21 0,0 0 0,1 21 15,-1-21-15,0 0 0,0 0 16,0 0-16,0 0 0,1 0 0,-1-21 15,0 0-15,21-1 0,-21 1 16,1 0-16,-1 0 0,-21 0 16,0 0-16,0-1 0,0 1 0,0 0 15,21 21-15,-42 0 32,21 21-32,-21 0 0,21 1 15,0-1-15,0 0 16,0 0-16,0 0 0,0 0 0,0 1 15,21-1 1,0-21-16,0 0 16,0 0-16,22 0 0,-22 0 0,0 0 15,0 0-15,0-21 0,0 21 0,1-22 16,-1 1-16,0 0 0,0 0 16,-21 0-16,0 0 0,21-1 0,-21 1 15,21 0-15,-21 0 0,0 0 0,0 0 16,0 42 15,0 0-31,-21 21 16,21-21-16,-21 22 0,0-1 0,21-21 15,0 22-15,-21-1 0,21 0 16,-21 1-16,21 20 0,-22-21 16,22 1-16,0 20 0,0-20 0,0 20 15,0-21-15,0 22 0,0-1 16,22 1-16,-22-1 0,0-20 0,0 20 15,0-20-15,0-1 0,0 0 0,0-21 16,0 1-16,0-1 0,-22 0 0,22-42 31,0 0-15,0-1-16,0-20 0,0 21 0,0-21 16,22-1-16,-1 1 0,-21 0 0,0-1 15</inkml:trace>
  <inkml:trace contextRef="#ctx0" brushRef="#br1" timeOffset="154011.85">27030 9631 0,'0'0'0,"0"-42"0,21-1 15,-21 1-15,0 21 0,21-22 0,0 22 16,0 0-16,-21 0 0,22 21 0,-1-21 16,0 21-16,0 0 0,0 0 15,0 0-15,1 0 0,-1 0 0,0 21 16,0 0-16,0 0 0,-21 0 15,0 22-15,0-22 16,0 21-16,0-21 0,-21 22 0,21-22 16,-42 0-16,21 0 0,-1 22 0,-20-22 15,0-21-15,21 21 0,-22 0 16,22-21-16,-21 0 0,21 21 0,-1-21 16,22-21-1,22 21 1,-1-21-16,0 0 0,0 0 0,0-1 15,22-20-15,-22 21 0,21-21 0</inkml:trace>
  <inkml:trace contextRef="#ctx0" brushRef="#br1" timeOffset="154396.66">27580 9229 0,'0'0'0,"21"-21"0,0-1 0,1 22 16,-22-21-16,21 21 0,-21 21 15,0 1 1,0-1-16,0 0 0,0 21 15,-21-21-15,21 22 0,-22-22 0,1 21 16,21 1-16,-21-1 0,21 0 0,0-21 16,0 22-16,0-1 0,0-21 15,0 0-15,0 1 0,0-1 0,0 0 16,0 0-16,21-21 0,0 0 16,1 0-16,-1 0 15,0 0-15,0 0 0,0-21 0,0 21 16,1-21-16,-1 0 0,0-1 0,0-20 15,0 21-15,0-21 0,1 20 16,-1 1-16,-21 0 0,0 0 0,21 0 16,-42 42 15,21 21-31,-21-21 0,21 1 0,0-1 16,-22 0-16,22 0 0,-21 0 15,21 0-15,0 1 0,0-1 16,21-21-1,1 0 1,-1-21-16</inkml:trace>
  <inkml:trace contextRef="#ctx0" brushRef="#br1" timeOffset="154579.66">28025 9271 0,'0'0'16,"-22"0"-16,22-21 0,-21 21 15,0 0 1,21 21-16,0 0 16,0 0-1,0 1 1,21-22-16,0 0 16,1 21-16</inkml:trace>
  <inkml:trace contextRef="#ctx0" brushRef="#br1" timeOffset="154820.07">28490 9292 0,'0'-21'31,"-21"21"-31,0 0 0,0 0 0,0 0 0,-1 0 16,1 0-16,0 21 0,0 0 15,0 1-15,21-1 0,-21 0 16,-1 0-16,1 0 0,21 0 0,0 22 15,0-22-15,0 0 0,0 21 16,0-20-16,0-1 0,0 0 0,0 0 16,0 0-16,21 0 0,1-21 0,-1 22 15,0-22-15,0 0 0,21 0 16,1 0-16,-22 0 0</inkml:trace>
  <inkml:trace contextRef="#ctx0" brushRef="#br1" timeOffset="155715.53">29062 9292 0,'0'-21'15,"0"42"-15,-21-42 0,-1 21 0,1 0 0,0 0 16,0 0-16,0 0 0,-22 0 16,22 0-16,0 21 0,0 0 0,-21 1 15,20-1-15,1 0 0,0 0 0,0 0 16,0 0-16,21 1 0,0-1 15,0 21-15,0-21 0,0 0 0,0 1 16,0-1-16,0 0 0,0 0 0,0 0 16,21-21-16,0 0 0,0 0 15,0 0-15,1 0 16,-1 0-16,0 0 0,0-21 16,0 0-16,-21 0 0,21 0 15,1-1-15,-22-20 0,21 21 16,0-21-16,-21 20 0,0-20 0,21 21 15,-21 0-15,0 0 0,-21 21 32,0 21-32,0 0 15,21 21-15,0-21 0,0 1 16,0 20-16,0-21 0,0 21 0,0-20 16,0-1-16,0 0 0,0 0 15,0 0-15,21 0 0,0 1 16,0-22-16,0 0 0,0 0 0,1 0 15,-1 0-15,21 0 0,-21 0 0,0 0 16,1-22-16,-1 22 0,0-21 16,0-21-16,0 21 0,0-22 0,1 22 15,-1-21-15,0 0 0,0-1 0,0 1 16,0-22-16,1 22 0,-22 0 16,21-1-16,-21 1 0,0 21 0,0 0 15,0 0-15,-21 21 16,-1 21-16,1 0 15,0 0-15,0 21 0,21-20 16,-21 20-16,21-21 0,0 21 16,0 1-16,0-22 0,0 21 0,0-21 15,0 22-15,21-22 0,-21 21 0,21-21 16,0 1-16,0 20 0,1-42 16,20 21-16,-21 0 0,0-21 0,0 0 15,1 0-15,-1 0 0,0 0 16,0 0-16,0 0 0,0-21 0,1 0 15,-1 0-15,-21 0 0,21-1 0,0 1 16,-21-21-16,0 21 0,21-22 16,-21 22-16,21 0 0,-21-21 15,0 21-15,-21 21 16,0 21 0,0-21-16,21 21 0,0 21 0,0-21 15,-21 1-15,21 20 0,0-21 0,0 0 16,0 0-16,0 22 0,0-22 15,21 0-15,0 0 0,0 0 0,0-21 16,1 22-16,20-22 0,-21 0 0,0 0 16,22 0-16,-22 0 0,0 0 15,0 0-15,0-22 0,0 1 0,1 21 16,-1-21-16,-21 0 0,21 0 16,-21-22-16,0 22 0,0 0 0</inkml:trace>
  <inkml:trace contextRef="#ctx0" brushRef="#br1" timeOffset="155908.7">29337 9144 0,'0'0'16,"-21"0"-16,0 21 0,-1-21 0,1 0 0,21 21 16,21 1-1,1-22 1,20 0-16,-21 0 0,21 0 0,-20 0 15,20 0-15,-21 0 16,21 0-16,-20 0 0,-1 0 0,0 0 16,0 0-16</inkml:trace>
  <inkml:trace contextRef="#ctx0" brushRef="#br1" timeOffset="156289.59">30649 8954 0,'0'0'16,"0"-22"-16,21 1 0,-21 0 0,22 21 0,-22-21 15,0 0-15,0 42 16,0 0 0,0 21-16,0 1 0,0-1 15,0 0-15,-22 1 0,1-1 0,0 22 16,21-22-16,-21 0 0,0 1 0,21-1 16,0-21-16,-21 21 15,21-20-15,-22-1 0,22 0 0,0 0 16,0 0-16,0 0 0,22-42 31,-1 0-31,21 21 16,-21-21-16</inkml:trace>
  <inkml:trace contextRef="#ctx0" brushRef="#br1" timeOffset="157649.9">31051 9081 0,'0'0'15,"22"-43"-15,-1 1 0,0 21 0,-21-22 16,0 22-16,0 0 0,-21 21 15,0 21 1,-22 0-16,22 1 0,0-1 16,-21 21-16,-1-21 0,22 22 0,-21-1 15,-1-21-15,22 0 0,-21 22 16,21-22-16,-22 0 0,22 0 0,0-21 16,0 21-16,21 0 15,21-21 32,0 0-47,0 0 16,1 0-16,-1 22 15,0-1 1,0 0-16,0 0 0,0 0 16,1-21-16,-1 21 0,0-21 15,0 22-15,21-22 0,-20 0 0,20 21 16,0-21-16,1 0 0,-22 0 15,21 0-15,0 0 0,1 0 0,-1 0 16,-21 0-16,22 0 0,-22 0 0,21-21 16,-21-1-16,0 1 0,1 0 15,-1 0-15,0-21 0,0 20 0,-21-20 16,0 21-16,0-21 0,21 20 16,-21 1-16,-21 21 31,0 0-31,0 21 0,0 1 15,-1-1-15,1 0 0,0 0 16,21 0-16,0 22 0,-21-22 0,21 0 16,0 0-16,0 0 0,0 0 15,21 1-15,0-22 16,0 21-16,1-21 0,-1 0 0,21 0 16,-21 0-16,0 0 0,1 0 15,20 0-15,-21 0 0,0-21 16,0-1-16,1 22 0,-1-21 0,0 0 15,0 0-15,-21 0 0,21-22 16,0 22-16,1 0 0,-22 0 0,0 0 16,21 0-16,-21-1 0,0 44 31,-21-1-31,21 0 16,0 0-16,0 0 0,-22 0 0,22 1 15,0-1-15,0 0 16,0 0-16,22-21 0,-1 21 15,0-21-15,21 0 16,-21 0-16,1 0 0,20 0 0,-21 0 16,0 0-16,22 0 0,-22 0 15,0-21-15,-21 0 0,21 21 0,0-21 16,-21 0-16,0-1 0,21-20 16,1 21-16,-22 0 0,21 0 15,-21-1-15,0 1 0,0 42 31,0 1-31,-21-22 16,21 42-16,-22-21 0,1 0 16,0 22-16,0-1 0,0 0 0,21 22 15,0-1-15,0 1 0,0-1 16,0 1-16,0 20 0,0-20 0,0-1 16,0 1-16,0-1 15,0 1-15,0-22 0,0 22 0,0-1 16,0-20-16,-21-1 0,-1 0 15,1 1-15,0-1 0,0-21 0,0 0 16,0 0-16,-1 1 0,1-22 0,0 0 16,0 0-16,0 0 0,0 0 15,-1-22-15,22 1 0,0 0 0,-21 0 16,21 0-16,0-22 0,0 1 16,0 0-16,0-1 0,0 1 0,0 0 15,21-22-15,1 1 0,20-1 0,-21 1 16,21-22-16,22 22 15,-22-22-15,22 0 0,-1 22 0,1-1 16,20 1-16,-20-1 0,-1 1 16,1-1-16,-1 22 0,1 0 0,-22-1 15,1 1-15,-22 21 0,21-22 16,-42 22-16,0 0 0,-21 21 16,-21 0-1,-1 0-15,22 0 0,-21 21 16,-1 0-16,22 1 0,0-1 0,0 0 15,21 21-15,0-21 0,0 1 16,0-1-16,21 0 0,0 0 0,0 0 16,1 0-16,-1-21 15,21 22-15,-21-1 0,0 0 0,1 0 16,-22 0 0,0 0-16,-22-21 15,1 0-15,0 22 0,-21-22 16,21 0-16,-22 0 0,22 0 0,-21 0 15,21 0-15,-22 21 0,22-21 16,-21 21-16,21-21 0</inkml:trace>
  <inkml:trace contextRef="#ctx0" brushRef="#br1" timeOffset="158483.82">24257 11091 0,'-21'0'0,"42"0"0,-63 0 16,20 0-16,1 0 0,-21-21 0,21 21 15,0 0-15,-1 0 0,1 0 16,0 0-16,-21 0 0,21 0 15,-1 0-15,22 21 16,22-21 0,-1 22-16,21-22 0,0 0 0,1 0 15,20 0-15,1 21 0,-22-21 0,43 0 16,-22 0-16,1 0 0,20 0 16,-20 0-16,-1 0 0,1 0 15,-22-21-15,1 21 0,-22-22 0,21 1 16,-42 0-16,0 0 0,0 0 15,-21 0-15,0 21 16,0-22-16,-1 22 0,1-21 0,-21 0 16,21 21-16,-22 0 0,22 0 0,-21-21 15,21 21-15,0 0 0,42 0 47,0 21-47,21-21 16,-21 21-16,22-21 0,-1 21 0,0-21 0,1 22 15,-22-1-15,21-21 0,1 21 16,-22 0-16,0 0 0,0 0 0,-21 22 16,0-22-16,0 0 0,0 0 15,0 0-15,-42 22 0,21-22 0,-22 0 16,1 0-16,0 0 0,-1-21 0,1 22 16,-22-1-16,22-21 0,0 0 15,21 0-15,-22 0 0,22 0 0</inkml:trace>
  <inkml:trace contextRef="#ctx0" brushRef="#br1" timeOffset="159576.04">25908 11028 0,'42'-85'31,"-42"64"-31,0-21 0,0 21 0,0-1 16,0 1-16,0 0 0,-21-21 15,0 21-15,0 21 0,0-22 0,-1 22 16,1 0-16,-21 0 0,21 0 0,-22 22 16,1-1-16,0 0 0,21 21 15,-22-21-15,1 22 0,21-1 0,-22 0 16,22 1-16,0-1 0,0-21 0,0 22 15,21-1-15,0-21 0,0 0 16,0 0-16,0 1 0,0-1 16,21-21-16,0 0 0,0 0 15,0 0-15,22 0 0,-22 0 0,0-21 16,21-1-16,-20 22 0,-1-21 16,21 0-16,-21-21 0,0 21 0,1-1 15,-1-20-15,0 21 0,0-21 0,0-1 16,0 22-16,1-21 0,-22 21 15,0-22-15,21 22 0,-21 0 0,21 21 16,-21 21 0,0 0-16,0 0 0,0 22 15,0-22-15,0 0 0,0 21 16,0-20-16,0 20 0,0-21 0,0 0 16,0 0-16,0 1 0,0-1 15,21 0-15,-21 0 0,21-21 0,0 0 16,22 0-16,-22 0 0,0 0 0,21 0 15,-20 0-15,-1-21 0,0 0 16,0 21-16,0-21 0,0-1 0,1 1 16,-1-21-16,-21 21 0,21 0 0,0-22 15,-21 22-15,0-21 0,21-1 16,0 22-16,-21-21 0,22 21 0,-22-22 16,0 22-16,0 42 31,0 1-31,0-1 0,0 0 15,0 21-15,0-21 0,0 22 0,0-1 16,-22-21-16,22 22 0,-21-22 16,21 21-16,0-21 0,0 22 0,0-22 15,0 0-15,0 0 0,0 0 0,21-21 16,1 0-16,-1 0 16,0 0-16,0 0 0,0 0 0,0 0 15,1-21-15,-1 0 0,0 0 0,21 0 16,-21-1-16,1 1 15,-1-21-15,0 21 0,0-22 0,-21 1 0,21 0 16,0-1-16,-21 1 0,22 0 16,-22-1-16,21 1 0,-21 0 15,21-1-15,-21 22 0,0 0 0,0 42 32,0 0-32,0 1 0,0 20 15,0 0-15,-21-21 0,21 22 0,0-1 16,-21 0-16,21 1 0,0-1 0,0 0 15,0-20-15,0 20 0,0-21 16,-22 0-16,22 22 0,0-22 16,0 0-16,0 0 0,22-21 31,-1 0-31,0-21 0,0 0 16</inkml:trace>
  <inkml:trace contextRef="#ctx0" brushRef="#br1" timeOffset="159972.82">27030 10922 0,'0'-21'0,"21"-21"32,-21 63-17,0 0-15,0 0 16,0 0-16,0 0 0,-21 1 16,21-1-16,0 0 0,0 0 15,0 0-15,0 22 0,0-22 0,0 0 0,0 0 16,0 0-16,0 0 0,21 1 15,0-1-15,0-21 0,0 0 16,1 0-16,-1 0 0,0 0 16,0 0-16,21 0 0,-20 0 0,-1-21 15,0-1-15,-21 1 0,21-21 16,0 21-16,-21 0 0,21-22 0,-21 1 16,0 21-16,22-22 0,-22 1 0,0 0 15,0-1-15,0 22 0,0 0 16,0 0-16,0 0 0,-22 21 15,1 0-15,0 0 0,0 0 0,0 21 0,0-21 16,-22 21-16,22 0 0,21 0 16,-21 1-16,0-1 0,21 0 15,-21 0-15,21 0 0,0 0 0,0 1 16,0-1-16,21 0 0,0-21 16,0 0-16,21 0 0,-20 0 15,-1 0-15</inkml:trace>
  <inkml:trace contextRef="#ctx0" brushRef="#br1" timeOffset="160487.51">27728 10859 0,'21'-22'0,"-42"44"0,64-65 15,-22 22-15,-21 42 16,0 0 0,0 1-16,-21-1 0,-1 0 0,22 21 15,-21-21-15,0 1 0,21 20 0,-21-21 16,21 0-16,0 22 0,0-22 15,-21 0-15,21 0 0,0 0 16,21-21 0,0 0-16,0 0 15,0-21-15,-21 0 0,22 21 0,-1-21 16,0 0-16,0-1 0,-21 1 0,21 0 16,0 0-16,1 0 0,-1 0 15,0-1-15,0 1 0,-21 0 16,21 21-16,-21 21 15,0 0 1,0 1-16,0-1 0,0 0 16,-21 0-16,0 0 0,21 0 0,0 22 15,-21-22-15,21 0 0,0 0 0,0 0 16,21 1-16,0-22 16,0 0-16,22 21 0,-1-21 0,0 0 15,1 0-15,-1 0 0,-21 0 0,21 0 16,-20-21-16,-1-1 0,-21 1 15,0 0-15,21 0 0,-21 0 16,0 0-16,0-22 0,0 22 0,0-21 16,0-1-16,-21 22 0,21-21 15,-21 21-15,-1 0 0,1-1 0,21 1 16,-21 21-16,0 0 0,21-21 0,-21 21 16</inkml:trace>
  <inkml:trace contextRef="#ctx0" brushRef="#br1" timeOffset="161849.87">29231 10880 0,'0'0'0,"21"0"0,0-21 16,1-1-16,-22 1 15,0 0-15,0 0 0,0 0 0,0-22 16,-43 22-16,22 0 0,0 21 0,0-21 16,-22 21-16,22 0 0,-21 0 15,21 0-15,-22 21 0,1 0 0,21 0 16,0 1-16,-22 20 0,22-21 15,0 21-15,0-20 0,0 20 16,21-21-16,0 0 0,0 22 0,0-22 16,0 0-16,0 0 0,0 0 0,21 0 15,0-21-15,0 0 0,0 0 16,22 0-16,-1 0 0,-21 0 0,22 0 16,-22 0-16,21-21 0,-21 0 15,22 0-15,-22 0 0,0 21 0,0-43 16,0 22-16,-21 0 0,21-21 0,1 21 15,-22-22-15,21 1 0,0 0 16,-21-1-16,21 1 0,0-22 16,-21 22-16,21 0 0,-21-1 0,22 22 0,-22-21 15,0 21-15,0 42 32,0 0-32,-22 21 0,22 1 15,-21-1-15,0 0 0,21 1 0,-21-1 16,21 22-16,0-43 0,0 21 0,0 0 15,0 1-15,0-22 0,0 0 16,0 21-16,0-20 0,21-22 0,0 21 16,-21 0-16,21-21 0,1 0 0,-1 0 15,0 0-15,0 0 0,0 0 16,0 0-16,1 0 0,-1-21 16,0 0-16,-21-1 0,21 1 15,0 0-15,-21 0 0,21 0 16,1-22-16,-22 22 0,0 0 15,0 0-15,21 21 0,-21 21 32,0 0-32,0 0 0,0 22 15,0-22-15,0 0 0,-21 0 0,21 0 16,0 1-16,0-1 0,0 0 16,0 0-16,21-21 15,0 0-15,0 0 0,0 0 0,0 0 16,1 0-16,-1 0 15,0 0-15,0-21 0,0 21 16,0-21-16,-21 0 0,22-1 0,-1 1 16,-21 0-16,21-21 0,-21 21 0,0-1 15,21-20-15,0 21 0,-21 0 16,0 42 15,0 0-31,0 0 0,-21 0 0,21 1 16,-21 20-16,21-21 0,0 0 0,0 0 15,0 1-15,0-1 0,0 0 16,21 0-16,0-21 0,0 0 16,1 0-16,20 0 0,-21 0 15,0 0-15,22 0 0,-22 0 16,0 0-16,0-21 0,0 0 0,0 0 16,1-1-16,-1 1 0,0 0 0,0 0 15,-21 0-15,21-22 0,0 22 16,-21 0-16,0 0 0,0 0 0,22 0 15,-22 42 1,-22 0 0,1 0-16,0 21 0,21-20 0,-21 20 15,0-21-15,0 21 0,21 1 16,0-1-16,-22 0 0,1 22 16,21-1-16,0-20 0,0 41 0,0-20 15,0-1-15,0 1 0,0 21 16,0-1-16,0-20 0,0 20 0,0 1 15,-21 0-15,21-22 0,-21 22 0,0-22 16,0 1-16,-1-22 0,1 1 16,21-1-16,-21 0 0,0-21 0,21 1 15,-21-22-15,42-22 16,0 1 0,0-21-16,0 0 0,1-1 15,-1 1-15,0 0 0</inkml:trace>
  <inkml:trace contextRef="#ctx0" brushRef="#br1" timeOffset="162131.7">30501 11007 0,'0'0'0,"0"-43"16,0 22-16,0 0 0,21-21 16,-21 21-16,21-1 0,1 1 0,-1 0 15,0 21-15,0 0 16,0 0-16,0 0 0,1 0 0,-1 21 15,-21 0-15,0 1 0,0-1 16,0 21-16,0-21 0,0 0 16,0 22-16,-21-22 0,-1 21 15,1-21-15,-21 1 0,21-1 0,0 0 16,-22 0-16,22 0 0,-21-21 16,21 0-16,-1 21 0,1-21 0,0 0 15,0 0-15,21-21 16,0 0-16,21 0 15,21 0-15</inkml:trace>
  <inkml:trace contextRef="#ctx0" brushRef="#br1" timeOffset="162539.47">30988 10456 0,'0'0'0,"21"-21"15,-21 0-15,21 21 0,-21 21 16,0 22-1,-21-22-15,0 21 0,0 0 0,0-20 16,-1 20-16,1 0 0,0 1 16,21-1-16,-21-21 0,21 21 0,-21-20 15,21 20-15,0-21 0,0 0 0,0 0 16,0 1-16,0-1 16,21-21-16,0 0 15,0 0-15,0 0 16,1 0-16,-1-21 0,21 21 15,-21-22-15,0 1 0,1 0 0,20 0 16,-21 0-16,0 0 0,0-1 16,1 1-16,-22 0 0,-22 42 31,1 0-31,0 1 16,0-1-16,21 0 0,0 0 0,-21 0 15,21 0-15,-21 1 0,21-1 16,21-21 15,-21-21-15,21 21-16,0-22 0</inkml:trace>
  <inkml:trace contextRef="#ctx0" brushRef="#br1" timeOffset="162716.37">31305 10626 0,'0'0'0,"0"-21"0,0-43 31,-21 64 1,21 21-32,0 0 15,0 1-15,0-1 16,21-21-16,1 0 16,-22 21-16,21-21 0,0 0 0</inkml:trace>
  <inkml:trace contextRef="#ctx0" brushRef="#br1" timeOffset="163815.26">31729 10626 0,'0'0'0,"0"-21"15,-21 21 17,-1 21-32,1 0 0,0-21 0,0 42 15,21-21-15,-21 1 0,0-1 16,-1 21-16,22-21 0,0 0 0,0 1 15,0 20-15,0-21 0,0 0 16,0 0-16,0 1 16,22-1-16,-1-21 0,0 0 0,0 0 15,0 21-15,0-21 0,22 0 16,-1 0-16,-21 0 0,22 0 0,-1-21 16,0 0-16,-21-1 0,22 1 15,-1 0-15,-21 0 0,22 0 0,-22-22 16,21 22-16,-21-21 0,0 0 15,-21 20-15,0-20 0,0 21 0,0 0 16,0 0-16,-21 21 16,0 0-16,0 0 0,0 21 15,0 0-15,-22 0 0,22 0 16,0 0-16,0 22 0,0-22 16,-1 0-16,1 21 0,0-20 15,21-1-15,0 0 0,0 0 0,0 0 16,0 0-16,21-21 15,0 0 1,1 0-16,-1 0 0,0 0 16,0-21-16,0 0 0,-21 0 15,21 21-15,1-21 0,-1-22 0,0 22 16,0 0-16,-21 0 0,21 0 16,-21 0-16,0 42 31,-21 0-31,21 0 15,-21 0-15,21 0 0,0 1 16,-21-1-16,21 0 0,0 0 0,0 0 16,0 0-16,21-21 15,0 0 1,0 0-16,0 0 0,1 0 0,20 0 16,-21 0-16,0-21 0,0 21 15,1-21-15,20 0 0,-21-21 0,0 20 16,0-20-16,1 21 0,-1-21 15,0-22-15,0 22 0,0-1 16,0-20-16,1 21 0,-1-1 0,0 1 16,-21 21-16,0 0 15,21-1-15,-21 1 0,0 42 16,-21 1-16,21-1 16,-21 0-16,0 21 0,-1 1 0,22-1 15,-21 0-15,0 1 0,21-1 16,0-21-16,0 21 0,0 1 0,0-22 15,0 21-15,0-21 0,0 1 16,0-1-16,0 0 0,21 0 0,0 0 16,1-21-16,-1 0 0,0 0 15,0 0-15,0 0 0,0 0 16,1 0-16,20 0 0,-21 0 16,0 0-16,22-21 0,-22 0 0,0 0 15,0 0-15,21-1 0,-20-20 16,-22 21-16,21 0 0,-21-22 0,21 22 15,-21 0-15,-21 21 16,0 0-16,-1 21 16,1 0-16,0 1 15,0-1-15,21 0 0,-21 0 0,21 0 16,0 0-16,0 1 0,0-1 16,0 0-16,0 0 15,21-21 1,0 0-16,0 0 0,0 0 15,1 0-15,-1 0 0,0 0 16,0 0-16,0-21 0,0 0 0,1 21 16,-1-21-16,0-1 0,-21 1 15,21 0-15,-21 0 0,21 0 0,-21-22 16</inkml:trace>
  <inkml:trace contextRef="#ctx0" brushRef="#br1" timeOffset="164060.1">32300 10478 0,'0'0'0,"-127"-22"31,148 22-15,1 0-16,20 0 0,0 0 0,1 0 15,20 0-15,-21 0 0,22 0 16,-22 0-16,1 0 0,20 0 0,-21 0 15,1 0-15,-1 0 0,0 0 16,1 0-16,-22 0 0,0 0 0</inkml:trace>
  <inkml:trace contextRef="#ctx0" brushRef="#br1" timeOffset="164687.76">27263 12086 0,'0'-42'0,"0"84"0,0-105 0,21 42 0,0-1 16,0-20-16,0 21 15,0 0-15,1 0 0,-1-1 0,0 22 16,21 0-16,-21 0 0,1 0 0,20 22 16,-21-1-16,0 0 0,22 21 15,-22 1-15,0-1 0,0 0 0,0 1 16,-21 20-16,0-21 0,0 1 0,0-1 16,0 0-16,0 1 0,0-1 15,-21-21-15,0 0 0,0 22 0,21-22 16,-21 0-16,-1-21 0,22 21 0,-21-21 15,0 0 1,21-21-16,0 0 16,0 0-16,0 0 15,21-22-15,0 22 0,1-21 0,-1 21 16,0-22-16,0-20 0,21 20 16,1-20-16,-22 21 0,21-22 0,1 22 15,-1-22-15,0 22 0,1 21 16,-1-22-16,0 22 0,-21 0 0,1 0 15,-1 0-15,-21 42 16,-21 0 0,-1 0-16,1 0 0,0 1 0,0-1 15,0 21-15,0-21 0,-1 22 16</inkml:trace>
  <inkml:trace contextRef="#ctx0" brushRef="#br1" timeOffset="166283.84">28130 12340 0,'22'0'15,"-44"0"-15,65 21 0,-22-21 0,21 0 0,-21 0 16,1 0-16,-1 0 0,21-21 16,-21 21-16,0-21 0,1 0 0,20 0 15,-21 0-15,0-1 0,-21-20 16,21 21-16,-21-21 0,0 20 0,0-20 16,0 21-16,0 0 0,0 0 0,-21-1 15,0 1-15,0 21 0,-21 0 16,20 0-16,-20 21 0,0 1 0,21-1 15,-22 21-15,1-21 16,0 22-16,20-1 0,-20 0 0,21 1 16,0-22-16,0 21 0,21 0 0,0-20 15,0-1-15,0 0 0,0 0 16,21 0-16,0 0 0,21 1 0,-21-22 16,22 0-16,-22 0 0,21 0 0,-21 0 15,22 0-15,-22 0 0,21-22 16,-21 1-16,1 21 0,-1-21 0,21-21 15,-21 21-15,0-1 0,-21-20 0,22 0 16,-1 21-16,0-22 0,-21 1 16,0 21-16,0 0 0,0-1 0,0 1 15,0 42 1,0 1 0,0 20-16,-21-21 0,0 0 0,21 22 15,-22-22-15,22 0 0,0 0 16,0 0-16,0 0 0,0 1 0,0-1 15,0 0-15,22-21 0,-1 0 0,0 21 16,0-21-16,0 0 0,0 0 16,1 0-16,-1 0 0,0 0 0,21-21 15,-21 0-15,1 0 0,20-1 0,-21 1 16,0-21-16,0 21 0,1-22 16,83-232-1,-83 233 1,20 0-16,-21-1 0,0 22 0,-21 0 15,21 0-15,-21 0 0,0 42 16,0 0-16,0 0 16,-21 21-16,0 1 0,0-1 0,0 0 15,0 22-15,-1-22 0,1 1 16,0-1-16,21 0 0,0 1 0,0-1 16,0-21-16,0 21 0,0-20 0,21-1 15,0 0-15,1-21 0,-1 21 16,0-21-16,0 0 0,0 0 0,0 0 15,1 0-15,-1 0 0,21 0 16,-21-21-16,0 0 0,1 0 16,-1-1-16,0 1 0,0 0 0,0-21 15,-21-1-15,21 1 0,1 21 16,-1-21-16,0-1 0,0 22 0,-21 0 16,21 21-16,-21 21 15,0 0 1,0 0-16,-21 22 0,21-22 0,-21 0 15,21 0-15,0 22 0,-21-22 16,21 0-16,0 0 0,0 0 0,0 0 16,21-21-16,0 0 0,0 22 15,0-22-15,1 0 0,-1 0 16,0 0-16,0 0 0,0 0 16,0-22-16,1 22 0,-1-21 0,0 0 15,0 0-15,-21 0 0,21 0 16,0-1-16,-21-20 0,22 21 0,-1-21 15,-21 20-15,0 1 0,0 0 16,21 0-16,-21 42 31,0 0-31,0 0 0,0 1 16,-21-1-16,21 0 0,0 21 0,0-21 16,0 1-16,0-1 0,0 0 15,0 0-15,0 0 0,0 0 16,21-21-16,0 0 0,0 0 15,0 22-15,1-22 0,-1 0 16,0 0-16,0 0 0,0 0 0,0-22 16,1 1-16,-1 21 0,0-21 15,0 0-15,0-21 0,0 20 0,1-20 16,-1 0-16,-21 21 0,21-22 0,-21 1 16,21 0-16,-21 20 0,0-20 15,0 21-15,0 0 0,0 42 31,-21 0-31,0 0 0,21 0 16,0 1-16,-21 20 16,21-21-16,0 21 0,0-20 0,0-1 15,0 0-15,0 21 0,0-21 0,0 1 16,21-22-16,-21 21 0,21 0 16,0-21-16,21 0 0,-20 0 0,20 0 15,-21 0-15,21 0 0,-20 0 16,20 0-16,0 0 0,-21-21 0,22 0 15,-22-1-15,0 1 0,21 0 16,-20-21-16,-1 21 0,0-22 0,21 1 16,-21 0-16,1 20 0,-1-20 15,-21 21-15,0 0 0,0 0 16,0-1-16,-21 22 16,-1 0-16,1 0 15,21 22-15,-21-1 0,21 0 16,0 0-16,0 0 0,0 22 0,0-22 15,0 0-15,0 0 0,0 0 16,21 22-16,-21-22 0,21 0 0,-21 0 16,0 0-16,0 0 0,0 1 15,0-1-15,0 0 0,-21-21 16,0 21-16,0-21 0,0 0 16,0 0-16,-1 0 15,1 0-15,0 0 0,0 0 16,0 0-16,0 0 0,-1 0 15,1 0-15,0 0 0,0 0 0,0 0 16,0 0-16,-22 0 0,1 0 0,21 0 16</inkml:trace>
  <inkml:trace contextRef="#ctx0" brushRef="#br1" timeOffset="167049.4">30035 12044 0,'22'0'62,"-1"0"-46,-21 21-16,21-21 0,0 0 15,0 0-15,0 21 0,1-21 16,-1 0-16,0 0 0,0 0 16,0 0-16,0 0 0,1 0 0,-1 0 15,0 0-15,0-21 0,0 0 0,-21 0 16,21 21-16,-21-21 0,22-1 15,-22 1-15,0 0 0,0 0 16,0 0-16,0 0 0,0-1 16,0 1-16,-22 21 31,1 0-31,0 0 16,21 21-16,-21-21 0,21 22 0,-21-22 15,21 21-15,-21-21 0,21 21 16,0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6:02:25.97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720 9271 0,'-22'0'109,"1"0"-109,0 0 31,0 0-31,0 0 16,0 0-16,-1 0 31,1 0-31,0 0 0,0 0 16,0 0-16,0 0 16,-1 0-16,1 0 0,0 0 0,0 0 15,0 0-15,0 0 0,-1 0 16,1 0-16,0 0 0,0 0 0,0 0 15,0 0-15,-1 0 16,1 0 0,0 0-1,42 0 63,0 0-78,1 0 0,-1 0 16,0 0-16,0 0 0,21 0 0,-20 0 16,20 0-16,0 0 0,-21 0 15,22 0-15,-1 0 0,-21 0 0,22 0 16,-1 0-16,-21 0 0,21 0 16,1 0-16,-22 0 0,21 0 15,-21 0-15,1 0 0,-1 0 16,0 0-16,0 0 0,0 0 0,0 0 15,1 0-15,-1 0 16,-21-21 47,-21 21-32,21-21-31</inkml:trace>
  <inkml:trace contextRef="#ctx0" brushRef="#br0" timeOffset="736.51">762 9017 0,'0'0'0,"-21"0"31,21 21 16,21-21-31,-21 21-16,0 1 0,21-22 15,0 21-15,0-21 16,1 0-16,-1 21 0,-21 0 0,21-21 16,0 0-16,0 0 0,0 0 15,1 0-15,-1 0 16,0 0-16,0 0 0,0 0 15,0 0-15,1 0 0,-1 0 16,-21 21 47,-21-21-48,-1 21 1,1 1-16,0-22 15,0 0-15,21 21 0,-21-21 0,0 21 16,-1-21-16,22 21 0,-21 0 16,0-21-16,0 21 0,0 1 15,0-22-15,-1 21 0,1 0 0,21 0 16,-21-21-16,0 21 0,0 0 16,0 1-16,-1-22 0,22 21 0,-21 0 15,0 0-15,21 0 16,-21 0-1,21-42 95,21 21-110</inkml:trace>
  <inkml:trace contextRef="#ctx0" brushRef="#br0" timeOffset="4124.64">1863 9292 0,'0'21'47</inkml:trace>
  <inkml:trace contextRef="#ctx0" brushRef="#br0" timeOffset="4848.32">1884 9313 0,'0'-21'47,"0"0"-31,0 0-1,0 0-15,-21 0 16,-1-1-16,1 1 16,0 21-16,0-21 15,0 21-15,0 0 0,-1 0 0,1-21 0,0 21 16,0 0-1,0 0-15,0 0 0,-1 0 0,22 21 16,-21 0-16,0 0 0,0 1 16,0-1-16,0 0 0,21 0 0,-22 21 15,1-20-15,21 20 0,0-21 16,-21 21-16,21-20 0,0 20 0,-21-21 16,21 21-16,0-20 0,0 20 15,0-21-15,0 0 0,0 0 0,21 1 16,0-1-16,0 0 15,1-21-15,-1 0 0,0 0 0,0 0 16,0 0-16,0 0 16,1 0-16,-1-21 0,21 0 15,-21 21-15,0-22 0,1 1 0,-1 0 16,0-21-16,0 21 0,0-1 16,0-20-16,1 21 0,-22-21 0,21 20 15,0-20-15,-21 21 0,21 0 16,-21 0-16,0-1 0,0 1 0,0 0 15,21 0-15,-21 0 0,0 0 16,0 42 31,0 0-47,0 0 16,0 0-16,0 0 0,0 1 15,0-1-15,0 0 0,0 0 0,0 21 16,0-20-16,0-1 0,0 0 15,0 0-15,0 0 0,0 0 0,0 1 16,21-22-16,-21 21 0,0 0 16,22-21-16,-1 0 15,0 0 1,0 0-16,0 0 16,0-21-16,1 21 15,-22-21-15,21 21 0</inkml:trace>
  <inkml:trace contextRef="#ctx0" brushRef="#br0" timeOffset="5356.14">2540 9229 0,'0'0'15,"0"-21"-15,0-1 16,0 1-16,-21 21 15,0 0-15,-1 0 16,1 0-16,0 0 0,0 0 16,0 21-16,-22-21 0,22 22 15,0-1-15,0-21 0,0 21 0,0 0 16,-1 0-16,22 0 16,-21 1-16,21-1 0,0 0 15,0 0-15,0 0 16,21-21-16,-21 21 15,22-21-15,-1 0 0,0 0 0,0 22 16,0-22-16,0 0 0,22 0 16,-22 0-16,0 21 0,0-21 15,0 0-15,1 0 0,-1 21 0,0-21 16,0 21-16,-21 0 16,0 0-16,0 1 15,0-1-15,-21-21 16,0 21-16,-22-21 0,22 21 0,-21 0 15,21-21-15,-22 21 0,22-21 0,0 0 16,0 22-16,0-22 0,0 0 16,-1 0-16,1 0 0,0 0 0,0 0 15,0-22 1,21 1 0,0 0-1,0 0-15,21 21 0,0-21 16</inkml:trace>
  <inkml:trace contextRef="#ctx0" brushRef="#br0" timeOffset="5786.16">3175 9229 0,'0'-21'0,"0"42"0,0-64 16,0 22-16,0 0 0,0 0 15,-21 21-15,0 0 16,-1 0-16,1 0 0,0 0 16,0 0-16,0 0 0,0 21 15,-1 0-15,1 0 0,0 1 16,0-1-16,0 0 0,0 21 0,-1-21 15,1 1-15,0 20 0,0-21 16,21 0-16,0 22 0,0-22 0,0 0 16,0 21-16,0-21 0,0 1 0,0-1 15,0 0-15,21-21 0,-21 21 16,21-21-16,0 0 0,1 21 16,20-21-16,-21 0 0,0 0 0,0 0 15,1 0-15,20 0 0,-21 0 16,0 0-16,0-21 0,1 0 0,-1 21 15,0-21-15,21 0 0,-21 21 16,1-22-16,-1 1 0,0 0 0,0 0 16,0 0-16</inkml:trace>
  <inkml:trace contextRef="#ctx0" brushRef="#br0" timeOffset="6716.38">3471 9335 0,'-21'0'0,"42"0"63,0 0-63,1-22 0,-1 22 16,-21-21-16,21 21 0,0-21 15,0 0-15,-21 0 16,0 0-1,0-1-15,-21 22 32,0 0-32,0 0 0,0 0 15,-1 0-15,1 22 0,0-1 0,0 0 16,0 0-16,21 0 0,-21 0 16,21 1-16,0-1 0,0 0 15,0 0-15,0 0 0,0 0 0,0 1 16,0-1-16,0 0 0,0 0 0,0 0 15,21-21-15,0 0 16,0 21-16,0-21 0,0 0 0,1 0 16,20 0-16,-21 0 0,21 0 15,1-21-15,-22 21 0,21-21 0,-21 0 16,22 21-16,-22-21 0,0 0 16,21-1-16,-20 1 0,-22 0 0,21 0 15,0 0-15,-21 0 0,0-1 16,21 1-16,0 0 0,-21 0 15,0 0-15,0 42 63,0 0-63,0 0 0,0 0 16,0 1-16,0-1 0,0 0 0,0 0 15,-21 0-15,21 0 0,0 1 16,-21-1-16,21 0 15,0 0-15,0 0 0,0 0 16,0 1 0,0-44 31,0 1-47,0 0 15,0 0-15,0 0 0,0 0 0,0-22 16,0 22-16,0 0 0,21 0 15,-21-22-15,21 22 0,0 0 0,1 0 16,-1 0-16,0 0 0,0-1 0,21 1 16,-20 0-16,-1 21 15,0 0-15,21 0 0,-21 0 0,1 0 16,-1 0-16,0 0 0,0 21 0,0 0 16,0 1-16,-21-1 0,0 0 15,0 0-15,0 0 0,0 0 0,0 1 16,0 20-16,0-21 0,0 0 0,0 0 15,0 1-15,0-1 0,-21-21 16,21 21-16,0 0 0,0 0 16,-21-21-16,21 21 15,0-42 17,0 0-17</inkml:trace>
  <inkml:trace contextRef="#ctx0" brushRef="#br0" timeOffset="7639.81">5059 9335 0,'0'-22'0,"0"1"16,0 0-16,0 0 16,0 0-16,0 0 15,0-1-15,0 1 0,0 0 16,-21 0-16,21 0 0,-22 21 0,1-21 16,0 21-16,0 0 0,0-22 15,0 22-15,-1 0 16,-20 0-16,21 22 0,0-22 0,0 21 15,-1 0-15,-20 0 0,21 0 16,0 22-16,0-22 0,21 0 16,-22 21-16,22-21 0,-21 1 0,21 20 15,0-21-15,0 0 0,0 0 0,0 1 16,0-1-16,0 0 0,21 0 16,-21 0-16,22 0 0,-1-21 0,0 0 15,0 22-15,0-22 0,0 0 0,1 0 16,-1 0-16,0 0 0,21 0 15,-21-22-15,1 1 0,-1 0 0,0 21 16,0-21-16,0 0 0,0 0 0,1-22 16,-1 22-16,0-21 15,-21 21-15,0-22 0,21 1 0,-21 0 16,21-1-16,-21 1 0,0 0 0,0-1 16,0 1-16,0 21 0,0-22 15,21 22-15,-21 0 0,0 0 0,0 0 16,0 0-16,0-1 0,0 44 31,0-1-31,0 0 0,0 21 16,0 1-16,0-1 0,0-21 0,-21 43 15,21-43-15,0 21 0,0 0 16,0 1-16,0-1 0,0-21 0,0 22 16,0-22-16,0 0 0,0 0 15,0 0-15,0 0 0,21 1 16,1-22-16,-22 21 0,21-21 0,-21 21 15,21-21-15,0 0 0,0 0 16,0 0-16,1 0 16,-1-21-16,0 0 0,0 21 0,-21-22 15,21 1-15,0 0 0,1 0 0,-22 0 16,0 0-16,21-1 0,-21 1 0,21 0 16,-21 0-16,0 0 0,0 0 15,0-1-15,0 44 47,0-1-47,0 0 0,0 0 16,0 0-16,0 0 0,0 1 15,0-1-15,0 0 0,0 0 16,0 0-16,21-21 16,0 21-16,0-21 15,1 0-15,-1 0 16,0 0-16,0-21 15,0 21-15,-21-21 0,21 0 16</inkml:trace>
  <inkml:trace contextRef="#ctx0" brushRef="#br0" timeOffset="7876.29">5482 8890 0,'0'-21'0,"0"42"0,-21-42 16,0 21-16,0 0 15,21 21 17,21-21 14,0 21-46</inkml:trace>
  <inkml:trace contextRef="#ctx0" brushRef="#br0" timeOffset="8443.95">5884 9081 0,'0'0'16,"0"21"-16,-21-21 15,21 21-15,-21 0 16,21 0-16,0 0 0,0 1 16,0-1-16,0 0 0,0 0 15,0 0-15,0 0 0,0 1 16,0-1-16,0 0 0,0 0 15,0 0 1,-21-21 31,21-21-47,0 0 16,0 0-16,0 0 0,0-1 15,0 1-15,0 0 0,0 0 0,0-21 16,21 20-16,0 1 0,0 0 0,0-21 15,1 21-15,-1-1 0,0 1 16,21 21-16,-21-21 0,22 0 0,-22 21 16,21 0-16,-21 0 0,22 0 0,-1 0 15,-21 0-15,0 21 0,22 0 16,-22 0-16,-21 1 0,21-1 0,-21 21 16,0-21-16,21 0 0,-21 1 15,0 20-15,0-21 0,0 0 0,0 0 16,0 1-16,0-1 0,-21 0 15,0 0-15,0-21 16,21 21-16,-21-21 0,42 0 47,0 0-47</inkml:trace>
  <inkml:trace contextRef="#ctx0" brushRef="#br0" timeOffset="9243.18">6985 9017 0,'0'0'0,"0"-21"0,0 0 16,-21 0-16,0-1 0,-1 22 0,1-21 15,0 21-15,0 0 0,0 0 16,0 0-16,-1 0 0,-20 0 0,21 0 15,0 21-15,0 22 0,-22-22 0,22 0 16,0 0-16,0 22 0,21-22 0,-21 21 16,21-21-16,0 0 0,0 1 15,0-1-15,0 0 0,0 0 16,0 0-16,0 0 0,21-21 0,0 22 16,0-22-16,0 0 0,0 0 15,1 0-15,-1 0 0,0 0 0,0 0 16,0 0-16,0 0 0,1-22 0,-1 1 15,0 0-15,0 0 0,-21 0 16,21 0-16,0-1 0,-21 1 16,0 0-16,0 0 0,22 0 0,-22 0 15,21-1-15,-21 1 0,0 0 16,0 42 15,0 0-15,0 1-16,0-1 0,0 21 0,0-21 15,0 22-15,0-1 0,0 0 16,0 22-16,21-22 0,0 22 0,0-1 16,-21 22-16,21-22 0,1 1 0,-1 20 15,0-20-15,0 21 0,0-22 16,0 1-16,-21 20 0,22-20 0,-1 20 16,0-20-16,0 21 0,-21-22 0,0 1 15,21-1-15,0 1 0,-21-1 0,0-21 16,0 22-16,0-22 0,0 1 15,0-22-15,0 21 0,0-21 0,-21 22 16,0-22-16,0 0 0,0-21 16,0 0-16,-22 0 0,22 0 15,0 0-15,0-21 0,-22 0 16,22-1-16,-21 1 0,21-21 0,-22 21 16,1-22-16,0 1 0,21 0 0,-22-1 15,1 1-15,21-21 0,-22-1 0,22 1 16,0-1-16,0 1 0,0-64 15,21 63-15,0 1 0,0-1 16,0 1-16,0 20 0,21-20 0,0-1 16,0 1-16,22 20 0,-22-20 15,0 21-15,21-1 0,1 1 16,-22 0-16,21-1 0,0 22 0,-20 0 0,20 0 16,-21 0-16,0-1 0,0 22 15,1 0-15,-1-21 0</inkml:trace>
  <inkml:trace contextRef="#ctx0" brushRef="#br0" timeOffset="9868.46">3175 10097 0,'0'0'0,"-21"-22"32,0 22-32,-1 0 0,1 0 15,0 22-15,21-1 16,-21 0-16,21 0 0,0 0 16,-21 22-16,0-22 0,21 21 0,-22 0 15,22-20-15,0 20 0,0-21 0,0 21 16,0-20-16,0-1 0,0 0 15,0 0-15,0 0 0,22-21 0,-1 0 16,0 0-16,0 0 0,0 0 0,0 0 16,1 0-16,20 0 0,-21-21 15,0 0-15,0 0 0,22 0 16,-22-1-16,0-20 0,-21 21 0,21-21 16,-21 20-16,0-20 0,0 21 15,0 0-15,0-22 0,0 22 0,-21-21 16,0 21-16,0 0 0,0-1 0,-1 22 15,1-21-15,0 21 16,0 0-16,0 0 0,0 21 0,-1-21 16,22 22-16,-21-1 0,0 0 15,21 0-15,-21 0 0,21 0 0,0 1 16,0-1-16,0 0 0,0 0 0,0 0 16,0 0-16,0 1 15,0-1-15,0 0 0,21-21 0,0 21 16,0-21-16,1 0 0</inkml:trace>
  <inkml:trace contextRef="#ctx0" brushRef="#br0" timeOffset="10267.84">3514 10245 0,'0'0'15,"0"-64"1,0 43-16,21 21 15,-21-21-15,21 21 0,0-21 16,0 21-16,0 0 16,1 0-16,20 0 0,-21 0 0,0 0 15,0 0-15,22 21 0,-22 0 16,0 0-16,0 0 0,0 22 0,1-22 16,-22 21-16,0 1 0,0-22 0,0 21 15,0-21-15,0 0 0,0 1 16,0 20-16,-22-21 0,1 0 15,0-21-15,21-21 32,0 0-32,0 0 0,0 0 0,0-1 15,0 1-15,0 0 0,0-21 16,0 21-16,0-22 0,0 22 16,21-21-16,0 21 0,1-1 0,-22 1 15,21 0-15,0 0 0,0 21 0,0 0 16,0-21-16,1 21 0,-1 0 15,0 0-15,0 0 0,0 0 0,0 0 16,1 0-16</inkml:trace>
  <inkml:trace contextRef="#ctx0" brushRef="#br0" timeOffset="10848.05">4699 10266 0,'0'-21'0,"0"42"0,0-63 16,0 20-1,0 1-15,-21 21 0,0 0 16,-1 0-16,1-21 0,-21 21 0,21 0 16,-22 0-16,22 0 0,-21 0 15,21 0-15,0 21 0,-22-21 0,22 21 16,0 1-16,-21-1 0,20 0 15,1 0-15,21 0 0,-21 22 0,21-22 16,-21 21-16,21-21 0,0 0 16,0 22-16,0-22 0,0 0 0,0 0 15,21 0-15,0-21 0,0 22 16,1-22-16,-1 0 0,0 0 0,21 0 16,-21 0-16,1 0 0,-1 0 0,21 0 15,-21-22-15,0 1 0,22 0 0,-22 0 16,0-21-16,0 20 0,22-20 15,-22 21-15,0-21 0,0-1 0,-21 1 16,21 0-16,-21-1 0,21 1 0,-21 0 16,22-1-16,-22 1 15,0 21-15,0-22 0,0 1 0,0 21 16,0 0-16,0 0 0,-22 21 31,1 21-31,21 21 0,-21-21 16,21 0-16,0 22 0,0-1 0,0 0 15,0 1-15,0-1 0,0-21 16,0 22-16,0-1 0,0 0 0,0 1 16,0-1-16,0-21 0,0 21 15,0-20-15,21-1 0,0 0 16,-21 0-16,22-21 0,-1 0 0,-21 21 16,21-21-16,0 0 0,0 0 0,0 0 15,1-21-15,-1 0 0</inkml:trace>
  <inkml:trace contextRef="#ctx0" brushRef="#br0" timeOffset="11232.83">5143 10329 0,'22'-21'47,"-1"21"-47,0-21 15,0 21 1,-21-21-16,0 0 0,21 21 0,-21-21 16,21 21-16,-21-22 0,0 1 15,0 0 1,-21 21-16,0 0 0,0 0 16,0 0-16,0 21 15,-1 0-15,1 1 16,21-1-16,0 21 0,0-21 0,0 0 15,0 1-15,0-1 0,0 21 0,0-21 16,0 0-16,0 1 16,0-1-16,21 0 0,1-21 15,-1 0-15,0 0 0,0 0 16,0 0-16,22 0 16,-22 0-16,0 0 0,0 0 0,0-21 15,22 21-15,-22-21 0,0-1 0,0 1 16</inkml:trace>
  <inkml:trace contextRef="#ctx0" brushRef="#br0" timeOffset="11612.61">5567 10202 0,'0'-21'0,"0"0"31,0 0-31,0 0 0,21 21 16,0 0-16,0 0 0,0 0 15,1 0-15,-1 0 0,0 0 16,0 21-16,0 0 15,0-21-15,-21 21 0,0 0 0,22 1 16,-22-1-16,21 21 0,-21-21 0,0 0 16,0 1-16,0 20 0,0-21 15,0 0-15,0 0 0,0 1 0,0-1 16,-21-21-16,21 21 0,-22 0 0,1-21 16,21 21-1,-21-21-15,0 0 0,21-21 16,0 0-16,0 0 15,0 0-15,0-22 0,0 22 16,21 0-16,0-21 16,0-1-16,1 22 0,-1-21 0,0 21 15,0-22-15,0 22 0,22-21 0,-22 21 16,0-1-16,0 1 0,0 0 16,0 0-16,1 21 0,-1 0 0,0 0 15,0 0-15,0 0 16,-21 21-16</inkml:trace>
  <inkml:trace contextRef="#ctx0" brushRef="#br0" timeOffset="12408.16">1376 11726 0,'0'0'0,"0"-21"47,21 0-47,0 21 15,-21-21-15,0 0 0,21 21 16,-21-21-16,0-1 0,0 1 16,-21 21-16,0-21 15,0 21-15,-22 0 0,22 0 0,-21 0 16,21 0-16,-22 21 0,22-21 15,-21 21-15,21 1 0,0-22 0,-1 21 16,22 0-16,-21-21 0,21 21 16,0 0-16,0 0 0,0 1 0,0-1 15,21 0-15,1-21 0,20 21 16,-21 0-16,0 0 0,22 1 16,-22-1-16,21 0 0,-21 0 15,0 0-15,1 0 0,-1 1 0,-21-1 16,0 0-16,0 0 0,0 0 15,-21-21-15,-1 21 0,1 1 0,-21-22 16,0 21-16,-22-21 0,22 0 16,-1 0-16,1 0 0,0 0 15,-1 0-15,22 0 0,-21-21 0,21 21 16,-22-22-16,22 1 0,0 0 0,21 0 16,-21 0-16,21 0 15,0-22-15,0 22 0,0 0 0,0 0 16,0 0-16,0-1 0,21 22 15,0-21-15,0 0 0,1 21 0,20-21 16,-21 21-16,21 0 0,1 0 16,-22-21-16</inkml:trace>
  <inkml:trace contextRef="#ctx0" brushRef="#br0" timeOffset="12818.92">1672 11705 0,'0'0'0,"0"-21"31,-21 42-15,0 0-16,21 1 15,-21-1-15,21 0 0,-22 0 16,22 0-16,-21 0 0,21 1 0,0 20 16,0-21-16,0 0 0,0 0 15,0 1-15,21-1 0,1 0 0,-1-21 16,0 0-16,0 21 0,0-21 15,0 0-15,1 0 0,-1 0 0,21 0 16,-21-21-16,0 0 0,1 21 16,-1-21-16,-21-1 0,21 1 15,-21 0-15,0 0 0,0 0 0,0 0 16,0-1-16,0-20 0,-21 21 16,0 0-16,-1 0 0,1-1 0,0 1 15,0 21-15,-21-21 0,20 21 16,1 0-16,0 0 0,0 0 15,0 0-15,0 21 16,21 0-16,0 1 0,0-1 16,0 0-16,0 0 0,21 0 15,0 0-15,0-21 0,0 0 16,0 0-16</inkml:trace>
  <inkml:trace contextRef="#ctx0" brushRef="#br0" timeOffset="13184.71">2011 11748 0,'0'0'16,"0"-22"-16,0 1 15,0 0-15,21 21 16,0 0 0,0 0-16,0 0 15,1 0-15,-1 21 0,0 0 0,0 1 16,0-1-16,0 0 0,1 0 15,-1 0-15,0 0 0,-21 1 0,0 20 16,0-21-16,0 0 0,0 0 16,0 1-16,0-1 0,0 0 15,-21 0-15,21 0 0,-21-21 16,-1 0 0,22-21-16,0 0 15,0 0-15,0 0 0,0-1 0,0 1 16,0 0-16,0 0 0,0-21 15,0 20-15,22 1 0,-22-21 0,21 21 16,0 0-16,0-1 0,0 1 16,0 0-16,1 0 0,-1 0 15,0 0-15,0 21 0,0-22 0</inkml:trace>
  <inkml:trace contextRef="#ctx0" brushRef="#br0" timeOffset="13432.57">2730 11430 0,'0'0'0,"0"21"16,0 0-1,0 1-15,0 20 0,0-21 0,0 0 16,0 22-16,0-22 16,-21 21-16,21 0 0,-21-20 0,21 20 0,0-21 15,-21 0-15,21 22 0,0-22 16,0 0-16,0 0 0,0 0 15,0 0-15,21-21 16,0 0-16,0 0 16,1 0-16,-1-21 0,0 0 15,-21 0-15,21 21 0,-21-21 0</inkml:trace>
  <inkml:trace contextRef="#ctx0" brushRef="#br0" timeOffset="13624.46">2603 11705 0,'0'0'0,"-21"0"0,0 0 0,42 0 47,0 0-47,1 0 16,-1-21-16,0 21 0,0 0 0,0 0 15,0 0-15,22-21 0,-22 21 0,0 0 16,21-21-16,-20 0 0,-1 21 15</inkml:trace>
  <inkml:trace contextRef="#ctx0" brushRef="#br0" timeOffset="13992.25">3069 11811 0,'0'0'0,"0"21"16,21-21 15,0-21-31,1 0 0,-1 21 16,-21-21-16,21 0 0,0 21 15,0-22-15,-21 1 0,0 0 0,0 0 16,0 0-16,0 0 16,-21 21-1,0 0 1,0 0-16,0 21 0,-1 0 15,22 0-15,-21 0 0,21 0 16,-21 1-16,21-1 0,-21 0 0,21 0 16,0 21-16,0-20 0,0-1 0,0 0 15,0 0-15,21 0 16,0-21-16,0 0 0,1 21 0,-1-21 16,21 0-16,-21 0 0,22 0 0,-1 0 15,0-21-15,1 21 0,-1-21 16,0 21-16</inkml:trace>
  <inkml:trace contextRef="#ctx0" brushRef="#br0" timeOffset="14467.98">3958 11599 0,'0'0'0,"0"-21"0,-21 21 16,0-21-16,0 21 0,-1 0 15,1 0-15,0 0 0,0 0 0,0 0 16,0 0-16,-22 0 0,22 21 0,0-21 15,0 21-15,-22 1 0,22-1 16,0 21-16,0-21 0,21 0 0,-21 1 16,21 20-16,0-21 0,-21 0 0,21 0 15,0 1-15,0-1 16,0 0-16,0 0 0,0 0 0,0 0 16,21-21-16,0 0 0,0 0 0,0 0 15,0 0-15,1 0 0,-1 0 16,21 0-16,-21-21 0,0 0 0,22 21 15,-22-21-15,21-21 0,-21 20 0,1 1 16,20-21-16,-21 21 0,0-22 16,0 1-16,1 0 0,-22-1 15,0 1-15,21-21 0,-21 20 0,0 1 0,21 0 16,-21-1-16,0 22 0,0 0 16,0 0-16,-21 21 15,0 0-15,-1 21 0,1 0 16,0 21-16,21 1 0,0-1 15,0 0-15,-21 1 0,21-1 0,0 0 16,0 1-16,0-1 0,0-21 0,0 22 16,0-22-16,0 21 0,0-21 15,21 0-15,-21 1 0,21-22 0,0 21 16,22-21-16,-22 21 0,0-21 0,21 0 16,-20 0-16,20 0 0,0 0 15</inkml:trace>
  <inkml:trace contextRef="#ctx0" brushRef="#br0" timeOffset="15152.58">5059 11176 0,'0'0'0,"0"-21"0,-21 0 0,21 0 16,0-1-16,-22 22 0,1 0 16,0 0-1,21 22-15,0-1 16,0 0-16,0 21 0,0 1 0,0-1 15,0 0-15,0 1 0,0-1 16,0 21-16,0-20 0,0-1 0,0 0 16,0 1-16,0-1 0,0-21 0,0 22 15,0-22-15,0 0 0,0 0 0,0 0 16,0 0-16,0 1 0,0-44 47,0 1-47,0 0 15,0 0-15,0 0 0,0-22 0,0 22 16,0 0-16,21-21 0,0 21 0,-21-1 16,22-20-16,-1 21 0,0 0 15,-21 0-15,21-1 0,21 1 0,-20 0 16,-1 0-16,0 21 0,0 0 0,21 0 16,-20 0-16,20 0 0,-21 0 0,21 21 15,-20 0-15,-1 0 0,0 1 16,0-1-16,0 0 0,0 0 15,-21 0-15,0 22 0,0-22 0,0 0 0,0 0 16,-21-21-16,0 21 16,-21 0-16,21 1 0,-1-1 0,-20-21 15,21 21-15,-21-21 0,20 21 0,-20-21 16,21 0-16,-21 21 0,20-21 0,1 0 16,0 0-16,0 0 0,0 0 15,0 0-15,21-21 31,21 21-15,0 0-16,0-21 0,0 21 0</inkml:trace>
  <inkml:trace contextRef="#ctx0" brushRef="#br0" timeOffset="15652.3">5800 11472 0,'0'0'0,"0"-21"0,0-42 32,0 42-32,-22-1 0,1 22 0,0 0 15,0 0-15,0 0 16,0 22-16,-1-1 0,22 0 16,-21 21-16,0-21 0,21 22 0,0-22 15,0 0-15,-21 21 0,21-20 0,0-1 0,0 21 16,0-21-16,0 0 15,0 1-15,0-1 0,0 0 16,21-21-16,0 0 16,0 0-16,1 0 15,-1 0-15,0 0 0,0 0 16,0-21-16,0 21 0,1-21 0,-1-1 16,0 1-16,0 0 0,0-21 0,-21 21 15,21-1-15,-21-20 0,22 21 16,-22-21-16,0 20 0,0 1 0,0 0 15,0 0-15,0 0 0,0 42 32,0 0-32,0 0 15,0 22-15,0-22 0,0 0 0,0 21 16,0-21-16,0 1 0,0-1 0,0 0 16,0 0-16,0 0 0,0 0 15,0 1-15,0-1 0,0 0 0,0 0 16,21-21-1,0 0-15,0 0 16,0 0-16,0-21 0,22 0 0</inkml:trace>
  <inkml:trace contextRef="#ctx0" brushRef="#br0" timeOffset="16013.09">6477 11388 0,'0'0'0,"0"-21"0,0-1 16,-21 22-16,0 0 15,-1 0-15,1 0 0,0 0 16,0 0-16,21 22 0,-21-1 0,0-21 16,-1 21-16,22 0 0,0 0 15,0 0-15,0 1 0,0-1 16,0 0-16,22-21 16,-1 21-16,0 0 0,0-21 15,0 21-15,0-21 0,1 22 0,-1-1 16,0-21-16,0 21 0,0-21 0,-21 21 15,0 0-15,0 0 16,-21-21 0,0 22-16,0-22 0,0 0 0,-22 0 15,22 0-15,0 21 0,-21-21 16,20 0-16,1 0 0,0 0 0,0 0 16,0 0-16,0 0 0,21-21 15,0-1 1,21 1-1,0 0-15,0 0 0,21 21 16</inkml:trace>
  <inkml:trace contextRef="#ctx0" brushRef="#br0" timeOffset="16383.81">6773 11599 0,'21'0'31,"1"0"-31,-1-21 16,0 21-16,0-21 15,0 0-15,-21 0 16,21 21-16,-21-21 0,22-1 0,-22 1 16,0 0-16,-22 21 31,1 0-31,0 0 0,0 21 15,0 0-15,21 1 0,-21-22 16,-1 21-16,1 0 0,21 0 0,0 0 16,0 0-16,-21 1 0,21-1 15,0 0-15,0 0 0,0 0 0,0 0 16,21-21-16,0 0 16,1 22-16,20-22 15,-21 0-15,0 0 0,22 0 0,-22 0 16,0 0-16,21 0 0,-21 0 0,22-22 15,-22 1-15,0 21 0</inkml:trace>
  <inkml:trace contextRef="#ctx0" brushRef="#br0" timeOffset="16912.5">7429 11472 0,'0'0'0,"0"-21"0,0 0 16,0 0-16,-21 21 15,0 0-15,0 0 0,0 0 16,0 0-16,-1 0 15,1 0-15,0 21 0,-21 0 0,42 0 0,-21-21 16,-1 22-16,1-1 0,0 0 16,0 0-16,21 0 0,-21 0 15,21 1-15,0-1 0,0 0 0,0 0 16,0 0-16,0 0 0,0 1 0,21-1 16,0-21-16,0 21 15,0-21-15,1 0 0,-1 0 16,0 0-16,0 0 0,0 0 0,0 0 15,1-21-15,-1 0 0,0 21 16,0-22-16,0 1 0,-21 0 0,21-21 16,1 21-16,-22-22 0,0 22 15,21-21-15,-21-1 0,21-20 0,-21 21 16,21-1-16,-21-20 0,0 20 16,0 1-16,0 0 0,0-1 15,0 22-15,21 0 0,-21 0 0,0 42 31,-21 0-31,0 0 0,21 22 0,0-1 16,-21 0-16,0 1 0,21 20 16,0-20-16,0-1 0,0 21 0,0-20 15,0-1-15,0 0 0,0-20 0,0 20 16,0-21-16,21 0 0,0 0 0,0 1 16,0-22-16,0 21 0,1-21 15,20 0-15,-21 0 0,0 0 16,22 0-16,-22 0 0,21 0 0,-21-21 15,22-1-15,-22 22 0,21-21 0,-21 0 16,22-21-16,-1 21 0,-21-1 16,21 1-16,-20 0 0</inkml:trace>
  <inkml:trace contextRef="#ctx0" brushRef="#br0" timeOffset="18453.09">1101 12679 0,'0'-85'31,"0"64"-15,0 0-16,0 0 15,-22 0-15,1 21 0,0 0 16,0 0 0,0 0-16,0 0 0,-1 21 15,1-21-15,0 21 0,0 21 16,0-21-16,0 22 0,-1-1 0,1-21 15,21 22-15,0 20 0,0-21 16,0-20-16,0 20 0,0 0 16,0 1-16,0-22 0,0 0 0,0 0 15,21 0-15,1 0 0,-1 1 16,0-22-16,21 0 0,-21 0 16,1 0-16,20 0 0,0 0 0,-21 0 15,22-22-15,-1 1 0,-21 0 16,22 0-16,-1 0 0,0 0 0,-21-1 15,22-20-15,-22 21 0,0-21 16,0-1-16,-21 22 0,21-21 16,-21-1-16,0 1 0,0 21 0,-21-21 15,0-1-15,0 22 0,0-21 0,0 21 16,-1-22-16,-20 22 16,21 0-16,0 21 0,-22-21 0,22 21 15,-21 0-15,21 0 0,0 0 0,-22 0 16,22 21-16,0 0 0,0 0 15,0 0-15,-1 22 0,1-1 16,0-21-16,0 22 0,21-1 16,-21 21-16,21-20 0,0-1 0,0 0 15,0 1-15,0-22 0,21 21 16,0-21-16,0 1 0,0-1 0,22 0 16,-22 0-16,21-21 0,-21 0 15,22 0-15,-1 0 0,0 0 0,1 0 16,-22-21-16,21 0 0,1 0 15,-1-1-15,0 1 0,1 0 0,-1 0 16,0-21-16,-21 20 0,22 1 16,-22-21-16,0 21 0,-21 0 15,0-1-15,0 1 0,21 0 0,-21 0 16,0 42 15,0 0-15,0 22-16,0-22 0,0 0 0,0 21 15,0-21-15,-21 1 0,21 20 16,0-21-16,-21 0 0,21 0 0,0 1 16,0-1-16,0 0 15,-21 0-15,0 0 16,21-42 15,0 0-31,0 0 0,0 0 16,0-1-16,0 1 0,0-21 0,21 21 15,-21-22-15,21 22 0,0-21 16,0 0-16,22 20 0,-22 1 0,0 0 16,21 0-16,-21 0 0,1 0 15,20 21-15,-21 0 0,0 0 0,0 0 16,-21 21-16,22 0 0,-22 0 16,21 21-16,-21-20 0,0-1 15,0 21-15,0-21 0,0 22 0,0-22 0,0 0 16,0 0-16,0 0 15,0 0-15,0 1 0,0-1 0,0 0 16,0-42 31,0 0-47</inkml:trace>
  <inkml:trace contextRef="#ctx0" brushRef="#br0" timeOffset="19199.68">2879 12488 0,'0'-21'0,"0"42"0,0-63 0,0 21 32,0 42-17,0 0 1,0 22-16,0-22 0,0 0 0,0 21 16,0 1-16,-22-1 0,22 0 0,0 1 15,0-22-15,0 21 0,0 0 16,0 1-16,-21-22 0,21 21 0,0-21 15,0 1-15,0-1 0,-21 0 16,21 0-16,0 0 16,21-42-1,0 21-15,-21-21 16,22 0-16,-1 0 0,-21-1 16</inkml:trace>
  <inkml:trace contextRef="#ctx0" brushRef="#br0" timeOffset="19684.47">3111 12425 0,'0'-21'0,"0"42"0,0-63 0,0 20 16,0 1-16,0 42 15,0 1-15,0-1 16,0 0-16,0 21 0,0-21 16,0 22-16,0-1 0,0 0 0,0 1 15,0-1-15,-21 0 0,21-20 0,0 20 16,0 0-16,-21-21 0,21 1 15,0 20-15,0-21 0,0 0 16,0-42 15,0 0-15,0 0-16,0 0 0,0-1 0,0-20 16,0 21-16,0 0 0,0-22 15,21 22-15,0-21 0,-21 21 0,22 0 16,20-1-16,-21 1 0,0 0 15,22 21-15,-22 0 0,21 0 0,-21 0 16,22 0-16,-1 0 0,-21 21 16,21 0-16,-20 1 0,-1-1 15,0 21-15,-21-21 0,0 0 0,0 22 16,0-22-16,0 21 0,0-21 0,0 22 16,-21-22-16,0 0 0,21 0 15,-22 0-15,1 1 0,0-22 16,21-22 15,0 1-15,21 0-16,0 0 0,-21 0 15,22 0-15,-1-1 0,0-20 16</inkml:trace>
  <inkml:trace contextRef="#ctx0" brushRef="#br0" timeOffset="20105.34">3789 12615 0,'0'22'32,"21"-22"-17,0 0-15,0 0 16,0 0-16,1 0 16,-1 0-16,0 0 0,0 0 0,0 0 15,0-22-15,1 22 16,-1-21-16,0 21 0,-21-21 15,0 0-15,0 0 0,0 0 16,0-1 0,-21 22-1,0 0-15,-1 0 16,1 0-16,0 22 0,0-1 0,0-21 16,21 42-16,-21-21 0,-1 0 0,1 1 15,0 20-15,21-21 0,0 21 16,0-20-16,0 20 0,0-21 0,0 21 15,0-20-15,21-1 0,-21 0 0,21-21 16,1 21-16,-1 0 16,0-21-16,21 0 0,-21 0 0,1 0 15,20 0-15,-21 0 0,0 0 0,0-21 16,1 0-16,20 0 0,-21 21 16,-21-21-16,21-1 0,0-20 0,-21 21 15,0 0-15,0 0 0,0-22 0</inkml:trace>
  <inkml:trace contextRef="#ctx0" brushRef="#br0" timeOffset="20364.2">2561 12764 0,'21'21'31,"0"-21"-31,22 0 16,-22-21-16,21 21 0,1-22 0,-1 22 16,0-21-16,1 0 0,-1 21 15,0-21-15,1 21 0,-1-21 16,0 21-16,1-21 0</inkml:trace>
  <inkml:trace contextRef="#ctx0" brushRef="#br0" timeOffset="20861.2">5080 12404 0,'0'0'0,"0"-21"0,0-1 0,21 22 16,-21-21-16,21 21 31,-21 21-15,0 1-16,0-1 0,0 0 15,0 21-15,0-21 0,0 22 0,0-1 16,0-21-16,0 22 0,0-1 15,0 0-15,0 1 0,0-22 0,0 21 16,0-21-16,0 22 0,-21-22 0,21 0 16,0 0-16,0 0 0,21-21 31,0-21-15,1 0-1,-22 0-15,21 0 0,0-22 0,0 22 16,0 0-16</inkml:trace>
  <inkml:trace contextRef="#ctx0" brushRef="#br0" timeOffset="21235.88">5503 12383 0,'21'0'15,"-42"0"-15,42-22 0,-21 1 16,-21 21 0,0 21-16,-21-21 0,21 22 15,-1-1-15,-20-21 0,0 21 16,21 0-16,-22 0 0,1-21 15,21 21-15,-22 1 0,22-22 0,0 21 16,0-21-16,0 0 0,21 21 16,-21 0-16,42-21 47,0 0-47,0 0 0,0 21 15,0-21-15,-21 21 0,22-21 0,-1 22 16,-21-1-16,21 0 0,0-21 15,0 21-15,-21 0 0,21 0 0,1 1 16,-22-1-16,21 0 0,0 0 0,-21 0 16,21-21-16,-21 21 0,21 1 15,0-22-15,1 21 16,-1-21-16,0 0 0,0 0 16,0 0-16,0 0 15,1-21-15,-1 21 0,0-22 0,21 1 16,-21 0-16</inkml:trace>
  <inkml:trace contextRef="#ctx0" brushRef="#br0" timeOffset="22369.39">5884 12594 0,'0'0'0,"-21"21"15,42-21 16,0 0-31,1 0 16,-1 0-16,0 0 0,0-21 16,0 21-16,0-21 0,1 21 15,-22-21-15,21 21 0,-21-21 0,21 21 16,-21-21-16,0-1 0,0 1 16,0 0-16,-21 0 15,0 21-15,-1 0 0,1 0 16,0 0-16,0 21 0,0-21 15,0 21-15,-1 0 0,1 1 16,0-1-16,0 21 0,0-21 16,0 0-16,21 1 0,0 20 0,0-21 15,0 0-15,0 0 0,0 1 16,0-1-16,0 0 0,0 0 16,21-21-16,0 0 0,21 0 0,-21 0 15,1 0-15,20 0 0,0 0 16,-21 0-16,22 0 0,-22-21 0,21 0 15,-21 0-15,22 21 0,-22-22 0,0 1 16,21 0-16,-20 0 0,-1 0 16,0 0-16,-21-1 0,21 1 0,0 0 15,-21 0-15,0 0 0,0 0 0,0-1 16,21 22-16,-21-21 16,0 42 15,0 1-31,0-1 0,-21-21 0,21 21 15,0 0-15,0 0 0,0 0 16,0 1-16,0-1 0,0 0 16,0 0-16,0 0 15,21-21-15,1 21 0,-1-21 16,0 0-16,0 0 0,0 0 16,22 0-16,-22 0 0,0 0 0,21-21 0,-21 0 15,1 0-15,-1 21 16,0-21-16,0 0 0,0-1 0,0 1 15,1 0-15,-22 0 0,21 0 0,0 0 16,-21-1-16,21 1 0,-21 0 16,0 0-16,21 21 0,-21-21 15,0 42 17,-21 0-32,21 0 15,0 0-15,0 1 0,0 20 0,0-21 16,0 21-16,0-20 0,-21 20 15,21 0-15,0 1 0,0 20 0,0-21 16,0 1-16,0 20 0,0-20 16,0-1-16,0 21 0,0-20 0,0 20 15,21-20-15,-21-1 0,0 21 16,0-20-16,21 20 0,-21-20 0,21 20 16,-21-21-16,0 1 0,0 20 0,0-20 15,0-1-15,0-21 0,0 21 0,0-20 16,0-1-16,0 0 0,-21 0 15,0 0-15,0-21 0,0 0 0,0 0 16,-1 0-16,1 0 0,0 0 0,0 0 16,-21-21-16,20 0 0,1 0 15,0 0-15,-21-22 0,21 1 16,-1 0-16,1-1 0,21-20 0,0-1 16,0 1-16,0-1 0,0 1 0,0-1 15,0 1-15,21-1 0,1-20 16,-1 20-16,0 1 0,0-1 0,21 1 15,-20 20-15,-1-20 0,21 20 0,-21 22 16,0-21-16,1 21 0,-1 0 16,0-1-16,0 1 0,0 0 15,0 0-15,1 21 16,-44 0 31,1 21-47,0-21 0</inkml:trace>
  <inkml:trace contextRef="#ctx0" brushRef="#br0" timeOffset="42288.74">720 14478 0,'0'21'16,"-22"-21"156</inkml:trace>
  <inkml:trace contextRef="#ctx0" brushRef="#br0" timeOffset="43664.95">677 14478 0,'-21'0'15,"0"0"1,0 0-16,0 0 16,-1 0-16,1 0 0,-21 0 0,21 0 15,-22 0-15,1 0 0,21 0 16,-21 0-16,-1 0 0,1 0 0,0 0 15,20 0-15,1 0 0,0 0 16,0 0-16,0 0 0,0 0 16,63 0 31,-21 0-47,0 0 0,22 0 15,-1 0-15,21 0 0,-20 0 0,20-21 16,1 21-16,-1-21 0,22 21 15,-22-21-15,1 21 0,-1-22 16,22 22-16,-21-21 0,-22 21 16,21-21-16,1 21 0,-22 0 0,1-21 15,-1 21-15,0 0 0,1-21 16,-22 21-16,0 0 0,0 0 16,0-21-16,0 21 0,-21-22 31,-21 22-31,0 0 15,0 0-15,0 0 16,0 0-16,-1 0 0,1 0 16,0 0-16,0-21 0,0 21 15,0 0-15,-1-21 0,1 21 16,0 0-16,0 0 0,0-21 16,0 21-16,-1 0 0,1-21 15,0 21-15,0 0 0,0-21 0,0 21 0,-1 0 16,1-22-1,0 1-15,0 21 16,42 0 31,0 0-47,0 0 16,1 0-16,-1 21 0,0-21 15,21 0-15,-21 22 0,1-22 16,-1 0-16,0 0 0,21 0 0,-21 21 15,22-21-15,-22 0 0,21 0 16,-21 0-16,1 0 0,20 0 16,-21 0-16,0 0 0,0 0 15,1 0-15,-22 21 32,-22 0-17,1 0 1,0-21-16,0 0 0,0 21 15,0 1-15,-1-22 0,1 21 0,0 0 16,-21 0-16,21 0 0,-22 22 16,22-22-16,-21 0 0,-1 21 15,22-21-15,-21 1 0,21-1 16,0 0-16,-1 0 0,1 0 0,0 0 16,0 1-16,0-1 0,0-21 15,21 21-15,0-42 63,21 21-63,0-21 15,0-1-15,0 1 0,0 0 0,1 0 16,20 0-16,-21-22 0,21 22 16,1-21-16,-1 0 0,0-1 15,1 22-15,-1-21 0,-21 21 16,22-1-16,-22 1 0,0 0 0,0 21 15,0 0-15,-21-21 0,21 21 16</inkml:trace>
  <inkml:trace contextRef="#ctx0" brushRef="#br0" timeOffset="47424.57">2244 14076 0,'0'0'0,"0"21"16,21-21-16,0 0 15,0 0 1,0 0 0,0 0-16,-21-21 15,22 0-15,-22 0 16,0-1 0,0 1-16,-22 21 0,1-21 15,0 21-15,0 0 0,0-21 16,-22 21-16,22 0 0,0 0 0,-21 0 15,21 0-15,-1 0 16,1 0-16,0 0 0,0 0 0,0 0 0,21 21 16,-21 0-16,21 0 15,-22 1-15,22 20 0,-21-21 0,21 0 16,0 22-16,0-22 0,0 0 16,0 21-16,0-21 0,0 1 0,0 20 15,0-21-15,0 0 0,0 0 16,21-21-16,1 22 0,-1-22 15,0 0-15,0 0 16,0 0-16,0 0 0,1 0 16,-22-22-16,21 1 0,0 0 15,0 0-15,0 0 16,0-22-16,1 22 0,-22 0 16,21 0-16,0 0 0,-21 0 0,0-22 15,21 22-15,0 0 0,-21-21 16,21 20-16,-21 1 0,0 0 0,0 0 15,0 0-15,22 21 16,-22 21 0,0 0-1,0 0-15,0 0 0,0 1 0,0 20 16,21-21-16,-21 0 0,21 22 16,-21-22-16,21 21 0,0-21 0,-21 0 15,21 1-15,1-1 0,-1 0 16,0 0-16,0-21 0,0 21 15,0-21-15,1 0 0,-1 0 0,21 0 16,-21 0-16,22 0 0,-22-21 16,0 0-16,21 21 0,-21-21 0,1 0 15,20-1-15,-21 1 0,0-21 16,-21 21-16,21 0 0,-21-22 0,22-20 16,-22 42-16,0-22 15,0 1-15,0 21 0,0-22 0,0 22 16,0-21-16,0 21 0,-22 0 15,22-1-15,-21 1 0,0 21 16,21 21 0,0 1-1,0 20-15,-21-21 0,21 21 0,0 1 16,0-22-16,0 21 0,0 1 16,0-1-16,0-21 0,0 21 0,0-20 15,0 20-15,0-21 0,0 0 16,0 0-16,21 1 0,0-1 0,0-21 15,1 21-15,-1-21 16,0 0-16,0 0 0,0 0 0,0-21 16,1 21-16,-1-21 0,0-1 15,0 1-15,0 0 0,0 0 16,1 0-16,-1-22 0,0 22 0,-21-21 16,21 21-16,-21-22 0,21 1 15,-21 0-15,0 21 0,0-22 0,0 1 16,0 21-16,0-22 0,0 22 15,0 0-15,0 42 16,-21 0 0,21 1-16,-21-1 0,21 21 15,0-21-15,0 22 0,0-1 0,0-21 16,0 21-16,0-20 0,0 20 16,0-21-16,0 0 0,0 0 0,0 22 15,0-22-15,21-21 0,0 21 16,-21 0-16,21 0 0,1-21 15,-22 22-15,21-22 0,0 0 0,0 0 16,0 0-16,0 0 16,1 0-16,-1-22 0,21 1 15,-21 0-15</inkml:trace>
  <inkml:trace contextRef="#ctx0" brushRef="#br0" timeOffset="47916.29">4022 13822 0,'0'0'0,"-22"0"31,1 0-31,21 21 0,-21 0 0,0 0 16,0 1-16,0-1 0,-1 0 16,22 0-16,-21 0 0,0 0 0,21 22 15,-21-22-15,21 0 0,0 0 0,0 0 16,0 1-16,0-1 0,0 0 15,0 0-15,21 0 0,0 0 16,0-21-16,1 0 0,-1 0 16,0 0-16,0 0 0,0 0 0,0 0 15,1 0-15,20-21 0,-21 0 16,0 21-16,0-21 0,-21 0 16,22 0-16,-1-1 0,-21 1 0,0 0 15,0 0-15,0 0 0,0-22 16,0 22-16,0-21 0,0 21 0,-21-22 15,21 22-15,-22 0 0,1 0 0,0 0 16,0 0-16,0 21 0,0 0 16,-1 0-16,1 0 0,0 21 15,0-21-15,0 42 0,0-21 16,-1 0-16,1 1 0,21 20 0,0-21 16,-21 21-16,0-20 0,21-1 15,0 21-15,0-21 0,0 0 16,0 1-16,0-1 0,0 0 0,21 0 15,0-21-15,0 0 16,22 0-16,-22 0 0,21 0 0,1 0 16,-22 0-16,21 0 0,0-21 0</inkml:trace>
  <inkml:trace contextRef="#ctx0" brushRef="#br0" timeOffset="48524.53">4657 13864 0,'0'-21'0,"0"42"0,-22-21 47,22 21-47,-21 1 0,21-1 16,0 21-16,0-21 0,0 0 0,0 22 16,-21-22-16,21 0 0,0 21 15,0-20-15,0-1 0,0 0 0,0 0 16,0 0-16,21-21 15,0 0 1,1 0-16,-22-21 0,21 21 0,0-21 16,0 0-16,0 0 0,0-1 15,1 1-15,-1 0 0,0 0 16,0-21-16,0 20 0,0 1 0,1 0 16,-1 0-16,-21 0 0,0 0 0,21 21 15,0 0 1,-21 21-16,0 0 15,0 0-15,0 0 0,0 0 16,0 1-16,0-1 0,0 0 16,0 0-16,0 0 0,0 0 15,0 1-15,0-1 0,21 0 16,0-21-16,1 0 0,-1 0 16,0 21-16,0-21 0,0 0 15,0 0-15,1 0 0,-1 0 16,0 0-16,0-21 0,0 0 0,0 0 15,1-1-15,-1 1 0,0 0 0,-21 0 16,0 0-16,0-22 0,0 22 16,0-21-16,0 21 0,0 0 0,0-1 15,0 1-15,0 0 0,0 0 16,-21 21-16,0-21 0,-1 21 16,1 0-1,0 21 1,21 0-16,-21-21 0,21 21 15,-21 0-15,21 1 0,0-1 16,-21 0-16</inkml:trace>
  <inkml:trace contextRef="#ctx0" brushRef="#br0" timeOffset="50076.14">1947 15515 0,'0'-21'32,"0"0"-32,0 0 15,0 0-15,0-1 16,0-20-16,0 21 0,0 0 0,-21 0 16,0-22-16,0 22 0,0 0 15,-1 0-15,-20 21 0,21-21 0,-21 21 16,-1 0-16,22 0 0,-21 0 15,-1 21-15,1 0 0,21 0 0,-21 0 16,-1 22-16,22-1 0,0-21 16,0 21-16,0 1 0,-1-1 15,22 0-15,-21-20 0,21 20 16,0 0-16,0-21 0,0 1 0,0 20 16,0-21-16,21 0 0,1-21 15,-1 21-15,0-21 0,0 0 0,21 0 16,-20 0-16,20 0 0,0-21 15,1 0-15,-1 0 0,0 0 0,-21 0 16,22-22-16,-1 22 0,0-21 16,-20-1-16,-1 1 0,0 0 0,0-1 15,0 1-15,-21-21 0,0 20 16,0 1-16,0 0 0,0-1 16,0 22-16,0 0 0,0 0 15,0 0-15,0-1 0,0 44 31,0-1-31,0 21 0,0-21 0,0 22 16,-21-1-16,21 0 0,0 1 16,0-1-16,0 0 0,0 1 0,0-1 15,0-21-15,0 21 0,0-20 16,0 20-16,0-21 0,0 0 0,0 0 16,21 1-16,0-22 15,1 0-15,-1 0 0,0 0 16,0 0-16,0 0 15,0-22-15,1 1 0,-1 0 0,0 0 16,0 0-16,0 0 0,0-1 0,-21-20 16,22 21-16,-22-21 0,21 20 15,-21 1-15,0 0 0,0 0 0,0 0 16,0 42 0,0 0-1,0 0-15,0 0 0,0 1 16,0 20-16,0-21 0,0 0 0,0 22 15,0-22-15,0 0 0,0 0 16,0 0-16,0 0 0,0 1 0,0-1 16,21 0-16,0-21 15,0 0-15,0 0 0,1 0 0,-1 0 16,21 0-16,-21 0 0,22-21 0,-22 21 16,21-21-16,-21-1 0,22 1 15,-22 0-15,0 0 0,0-21 0,0 20 16,-21 1-16,0-21 0,0 21 15,0 0-15,0-1 0,0 44 47,0-1-47,0 0 0,0 0 16,0 0-16,0 0 0,0 1 16,0-1-16,0 0 15,0 0 1,21-21-16,1 0 0,-1 0 15,0 0-15,0 0 16,0 0-16,0-21 0,1 0 0,-1 0 16,0 21-16,0-43 0,-21 22 15,21 0-15,-21 0 0,21-22 0,-21 22 16,0-21-16,0 21 0,0 0 0,0-22 16,0 22-16,0 0 15,0 42 1,-21-21-1,21 21-15,0 22 0,0-22 0,0 21 16,0 0-16,0 1 0,0-1 16,0 0-16,0 1 0,0 20 0,0-20 15,0 20-15,0-21 0,0 22 0,0-1 16,0 1-16,0-1 0,0 1 16,0-1-16,0-20 0,0 20 0,0-20 15,0-1-15,0-21 0,0 21 16,0-20-16,0-1 0,21 0 0,-21-42 47,0 0-47,0-1 0,0 1 15,0 0-15,0-21 0,0-1 16,0 1-16,0 0 0,0-22 0,0 22 16</inkml:trace>
  <inkml:trace contextRef="#ctx0" brushRef="#br0" timeOffset="50370.1">2921 15663 0,'-21'-42'0,"42"84"0,-42-126 0,21 41 15,0 1-15,0 0 0,0 21 16,0-1-16,21 1 0,0 0 0,0 0 16,0 0-16,22 0 0,-22 21 15,0 0-15,0-22 0,22 22 16,-22 0-16,21 0 0,-21 0 0,0 0 16,22 22-16,-22-1 0,-21 0 15,0 0-15,0 0 0,0 22 0,0-22 16,0 0-16,0 0 0,-21 21 15,-22-20-15,22-1 0,-21 0 0,21 0 16,-22 0-16,22-21 0,-21 21 16,21 1-16,0-22 0,-1 0 0,1 21 15,0-21-15,42-21 47,0 21-47,1-22 16,-1 1-16,0 0 0,0 0 0</inkml:trace>
  <inkml:trace contextRef="#ctx0" brushRef="#br0" timeOffset="50795.87">3344 15155 0,'0'-42'0,"0"84"0,0-105 16,0 42-16,0 0 0,0 42 31,0 0-31,0 0 0,0 21 16,0-20-16,0 20 0,0 0 0,0 1 15,0-22-15,0 21 16,0 0-16,0 1 0,0-22 0,0 21 16,0-21-16,0 22 0,0-22 15,0 0-15,0 0 0,0 0 16,21-21-16,1 22 0,-1-22 16,0 0-16,0 0 0,-21-22 15,21 1-15,0 21 0,1-21 0,-1 0 16,0 0-16,0 0 0,0-22 15,-21 22-15,0-21 0,0 21 0,0-1 16,21 1-16,-21 0 0,0 42 31,0 0-31,0 1 16,0-1-16,0 0 0,0 0 16,0 0-16,0 0 0,0 1 0,0-1 15,0 0-15,0 0 0,0 0 16,0 0-1,0-42 17,22 21-32,-22-21 0,0 0 0,0 0 15</inkml:trace>
  <inkml:trace contextRef="#ctx0" brushRef="#br0" timeOffset="50969.4">3619 15155 0,'-21'-21'31,"21"42"-15,0 1-1,0-1 1,0 0-16,21-21 16,1 0-16,-22 21 0,21-21 0,0 21 15</inkml:trace>
  <inkml:trace contextRef="#ctx0" brushRef="#br0" timeOffset="52191.85">4170 15177 0,'-21'-22'16,"-1"22"-1,1 0-15,0 0 0,0 0 0,0 0 16,0 22-16,-1-22 15,1 21-15,21 0 0,0 0 0,-21 21 16,21-20-16,0 20 0,0-21 16,0 21-16,0-20 0,0 20 0,0-21 15,0 0-15,0 22 0,0-22 16,21 0-16,0 0 0,1 0 16,-1-21-16,0 21 0,0-21 0,0 0 15,22 0-15,-22 0 0,21 0 0,0 0 16,1 0-16,-1 0 0,0 0 15,1-21-15,-1 0 0,0 21 0,1-21 16,-1 0-16,0-22 0,1 22 0,-22 0 16,21-21-16,-21-1 0,-21 22 15,0-21-15,22 0 0,-22-1 0,0 1 16,0 21-16,0 0 0,-22-22 16,1 43-16,0-21 0,21 0 15,-21 21-15,0 0 0,0 0 0,-1 0 16,1 21-16,-21 0 0,21 0 15,0 1-15,-1 20 0,1-21 0,0 21 16,21-20-16,0 20 0,-21 0 0,21-21 16,0 1-16,0 20 0,0-21 15,0 0-15,0 0 0,0 1 0,21-22 16,0 21-16,0-21 0,1 0 16,-1 0-16,0 0 0,21 0 0,-21 0 15,1 0-15,-1-21 0,0 21 0,21-22 16,-21 1-16,1 0 0,-1 0 15,-21-21-15,21 20 0,-21-20 16,21 0-16,-21 21 0,0-22 0,0 1 16,0 21-16,0 0 0,0-1 15,0 44 17,0-1-32,0 0 0,0 0 0,-21 21 15,21-20-15,0-1 0,0 21 0,-21-21 16,21 22-16,0-22 0,0 0 15,0 21-15,0-21 0,21 1 0,0-1 16,0-21-16,-21 21 0,21-21 0,1 0 16,-1 21-16,21-21 0,-21 0 15,0 0-15,1 0 0,20 0 16,-21-21-16,0 0 0,0 0 0,1-1 16,-1 1-16,0 0 0,0 0 15,0-21-15,-21-1 0,21 1 0,-21 0 16,22-1-16,-22 1 0,0 0 0,21-1 15,-21 1-15,0 0 0,21 20 16,-21-20-16,0 21 0,0 0 16,0 0-16,-21 42 15,21 0 1,-21 0-16,21 0 0,0 22 0,0-22 16,0 21-16,0 0 0,0 1 15,0-1-15,0 0 0,0-20 16,0 20-16,0 0 0,0 1 0,0-22 15,0 21-15,0-21 0,21 0 16,0 1-16,-21-1 0,21 0 0,0-21 16,0 0-16,1 21 0,-1-21 0,21 0 15,-21 0-15,22 0 0,-1 0 0,0-21 16,1 0-16,-22 0 0,21-1 16,0 1-16,-20 0 0,-1-21 0,21 21 15,-21-22-15,0 22 0,1 0 16,-22-21-16,0 20 0,0 1 0,0 0 15,0 0-15,-22 21 16,1 0-16,0 0 0,0 0 16,0 0-16,0 21 0,-1 0 15,1 0-15,21 1 0,0-1 0,0 0 16,0 0-16,0 0 0,0 0 16,0 1-16,0-1 0,0 0 0,0 0 15,21 0-15,1-21 0,-1 21 0,0-21 16,0 0-16,21 0 0,-20 0 15,-1 0-15,0 0 0,21 0 0,-21 0 16,1 0-16,-1-21 0,0 0 0,0 21 16,0-21-16,0 0 0,1 0 0,-1-1 15,-21 1-15,0 0 16,0 0-16,0 0 0</inkml:trace>
  <inkml:trace contextRef="#ctx0" brushRef="#br0" timeOffset="52404.73">5080 15092 0,'0'0'0,"-21"21"0,0-21 0,21 21 16,21-21 15,0 0-31,21 0 0,-21 0 15,1 0-15,20 0 0,0 0 0,-21-21 16,22 21-16,-1 0 0,0-21 0,1 21 16</inkml:trace>
  <inkml:trace contextRef="#ctx0" brushRef="#br0" timeOffset="52904.16">6816 14880 0,'0'0'0,"0"-21"16,0 42 30,0 0-46,0 1 0,0-1 0,0 21 16,0 0-16,0 1 0,0-1 16,0 0-16,0 1 0,0-1 0,0 0 15,-22 1-15,22-1 0,0 0 0,0-20 16,0-1-16,-21 21 0,21-21 16,0 0-16,-21 1 0,21-1 15,21-42 16,0-1-15,-21 1-16,22 0 0,-1 0 0,0 0 16</inkml:trace>
  <inkml:trace contextRef="#ctx0" brushRef="#br0" timeOffset="53281.09">7218 14944 0,'0'0'0,"-21"0"31,-1 0-31,-20 21 16,21 0-16,0-21 0,-22 21 16,22 0-16,-21-21 0,21 22 15,-22-1-15,1-21 0,21 21 0,0 0 16,0-21-16,-22 0 0,43 21 0,-21-21 16,21 21-1,0 1 1,21-1-1,-21 0-15,21-21 0,1 21 16,-1 0-16,0 0 0,0 1 0,0-1 16,0 0-16,1 0 15,-1 0-15,0 0 0,0 1 16,0-1-16,0-21 0,1 21 16,-1-21-16,-21 21 0,21-21 15,-21 21-15,21-21 0,0 0 16,0 0-1,1 0-15,-1-21 0,-21 0 16,21 0-16,0 21 16</inkml:trace>
  <inkml:trace contextRef="#ctx0" brushRef="#br0" timeOffset="54639.62">7281 15346 0,'21'0'31,"1"0"-15,-1 0-16,0 0 0,0-21 16,0 0-16,0 21 15,-21-22-15,22 1 0,-1 21 16,-21-21-16,0 0 0,0 0 0,0 0 16,0-1-16,0 1 15,0 0-15,-21 21 16,-1 0-16,1 21 15,0 0 1,0 1-16,21-1 0,-21 0 0,0 21 16,21-21-16,-22 1 0,22 20 0,0-21 15,0 0-15,0 0 0,0 1 16,0-1-16,0 0 0,22 0 0,-1 0 16,0-21-16,0 21 0,0-21 0,0 0 15,1 0-15,-1 0 0,21 0 16,-21 0-16,0 0 0,1 0 0,-1 0 15,0-21-15,0 21 0,0-21 0,-21 0 16,21 21-16,-21-21 0,22 0 16,-22-1-16,21 1 0,-21 0 15,0 0-15,0 0 0,0 0 0,0-1 16,0 1-16,0 42 47,0 1-47,0-1 0,0 0 15,0 0-15,0 0 0,0 0 0,0 1 16,0-1-16,0 0 0,0 0 0,21-21 16,-21 21-16,21 0 0,0-21 15,0 0-15,1 0 0,-1 0 0,0 0 16,0 0-16,0 0 0,0 0 0,1 0 16,-22-21-16,21 0 0,0 21 0,0-21 15,-21 0-15,0 0 16,21-1-16,-21 1 0,21 0 0,-21-21 15,0 21-15,0-1 0,0 1 0,0 0 16,0 0-16,0 42 31,0 0-15,0 0-16,0 22 16,0-22-16,0 0 0,0 0 0,0 22 15,0-22-15,-21 21 0,21 0 0,-21-20 16,21 20-16,0 0 0,0 1 15,-21-1-15,21 0 0,-21 22 0,21-22 16,0 22-16,0-1 0,0 1 0,0-1 16,0 1-16,0-22 15,0 21-15,0 1 0,0-1 0,0 1 16,0-22-16,0 22 0,0-1 0,0-20 16,-21 20-16,21 1 0,-22-22 15,1 0-15,0 1 0,0-1 0,21 0 16,-21 1-16,0-1 0,-1-21 15,1 0-15,-21 0 0,21 1 0,0-1 16,-1 0-16,1-21 0,-21 0 0,21 0 16,0 0-16,-1 0 0,1 0 15,0 0-15,0-21 0,0 0 16,21-1-16,-21 1 0,-1 0 0,1-21 0,21-1 16,0 1-16,0 0 0,0-22 15,0 1-15,0-1 0,0 1 16,0-1-16,21 1 0,1-1 0,-1 1 15,21-1-15,0-20 0,1 20 0,-1 1 16,22-22-16,-22 21 0,21 1 16,-20-1-16,20 1 0,1-1 15,-1 22-15,-20-21 0,20 20 0,1-20 0,-22-1 16,0 22-16,22 0 0,-22-22 16,-21 43-16,22-21 0,-22-1 0,0 22 15,-21 0-15,0 0 16,-21 21-1,0 0-15,-1 0 16,1 21-16,0-21 0,0 21 16,0 0-16,0-21 0,-1 21 0,22 1 15,-21-1-15,21 0 16,0 0-16,0 0 16,0 0-16,21 1 15,-21-1-15,22-21 0,-1 21 0,0 0 16,-21 0-16,21-21 0,0 21 15,-21 1-15,21-22 0,-21 21 0,0 0 16,22-21-16,-22 21 16,0 0-1,-22-21 1,1 0-16,0 0 0,0 0 16,0 0-1,0 0-15,21-21 31</inkml:trace>
  <inkml:trace contextRef="#ctx0" brushRef="#br0" timeOffset="54800.53">8445 15642 0,'0'21'31</inkml:trace>
  <inkml:trace contextRef="#ctx0" brushRef="#br0" timeOffset="55901.67">381 16870 0,'0'0'0,"-42"0"16,20 21-16,-20-21 0,0 0 0,-1 0 15,1 21-15,0-21 16,-1 0-16,-20 0 0,84 0 63,43 0-63,-22 0 0,21 0 15,-20 0-15,20 0 0,1-21 16,-22 21-16,22-21 0,-22 21 15,21 0-15,-20 0 0,-22-21 16,21 21-16,-21 0 0,1 0 16,-1 0-16,-21-21 0,21 21 0,-21-22 31,-21 1-31,0 0 16,-1 21-16,1-21 15,0 21-15,0 0 0,0 0 16,0-21-16,-1 21 0,1 0 15,0 0 1,42 0 31,0 0-47,1 0 0,-1 0 16,0 0-16,0 0 0,0 0 15,0 21-15,1-21 0,-1 0 16,-21 21-16,0 0 15,0 0-15,0 1 16,0-1-16,0 0 0,-21 21 0,-1-21 16,1 22-16,0-1 0,-21-21 15,21 22-15,-22-22 0,22 21 0,-21-21 16,21 0-16,-22 1 0,22-1 16,0 0-16,21 0 0,-21-21 15,0 21 1,42-42-1,0 0 1,0 0-16,0 21 0</inkml:trace>
  <inkml:trace contextRef="#ctx0" brushRef="#br0" timeOffset="57060.21">1651 16743 0,'21'0'0,"0"0"16,-21-21-1,21 21-15,-21-21 16,22 21-16,-22-22 0,21 22 0,-21-21 16,0 0-1,0 0-15,0 0 16,0 0 0,0-1-16,-21 22 0,-1 0 15,1 0 1,0 0-16,0 0 0,0 0 15,0 0-15,-1 22 0,1-22 16,0 21-16,0-21 0,21 21 16,-21 0-16,21 0 0,0 0 15,0 1 1,0-1-16,21-21 0,0 21 0,0 0 16,0 0-16,1 0 0,20-21 15,-21 22-15,0 20 0,22-21 16,-22 0-16,0 0 0,0 1 15,0-1-15,0 0 0,-21 0 16,0 0-16,0 0 0,0 1 0,0-1 16,-21 0-16,0 0 0,-21 0 15,-1-21-15,1 21 0,0-21 0,-1 0 16,1 22-16,0-22 0,-1 0 16,1 0-16,0 0 0,-1 0 0,22-22 15,0 22-15,-21-21 0,21 0 16,-1 0-16,22 0 0,0 0 15,-21-1-15,21 1 0,0 0 16,0 0-16,0 0 0,0 0 16,21-1-16,1-20 0,-1 21 0,21 0 15,0 0-15,-20-22 0,41 22 16</inkml:trace>
  <inkml:trace contextRef="#ctx0" brushRef="#br0" timeOffset="57312.09">1990 16468 0,'0'21'31,"0"0"-31,0 0 0,0 0 16,0 1-16,0 20 0,0-21 16,0 21-16,0 1 0,0-1 15,0 0-15,0 1 0,0-22 0,0 21 16,0 1-16,0-22 0,0 0 15,0 0-15,0 0 0,0 0 0,0 1 16,0-44 15,0 1-15</inkml:trace>
  <inkml:trace contextRef="#ctx0" brushRef="#br0" timeOffset="57845.35">1799 16870 0,'21'0'15,"0"0"-15,1 0 0,-1-21 0,0 21 16,0-21-16,0 21 0,0-22 16,22 1-16,-22 21 0,21-21 15,1 0-15,-1 0 0,0 0 0,1 21 16,-22-22-16,21 1 0,0 0 15,-20 21-15,20 0 0,-21-21 0,-21 42 32,0 0-17,0 0-15,-21 1 0,21-1 0,0 21 16,-21-21-16,0 0 0,21 22 16,0-22-16,0 21 0,0-21 0,0 1 15,0-1-15,0 0 0,0 0 16,0 0-16,0 0 0,21-21 15,0 0-15,0 0 0,0 0 0,0 0 16,22 0-16,-22 0 0,21-21 0,-21 21 16,22-21-16,-22 0 15,0 0-15,21 0 0,-20-1 0,-1 1 16,0 0-16,-21-21 0,0 21 16,0-22-16,0 22 0,0 0 0,0-21 15,-21 20-15,0 1 0,-1 0 16,-20 21-16,21-21 0,-21 21 0,20 0 15,1 0-15,-21 0 0,21 0 16,0 21-16,-1-21 0,1 21 0,21 0 16,0 1-16,0-1 0,0 0 15,0 0-15,0 0 0,0 0 16,0 1-16,21-22 16,1 0-16,-1 0 0,21 0 15</inkml:trace>
  <inkml:trace contextRef="#ctx0" brushRef="#br0" timeOffset="58212.26">2836 16679 0,'43'-63'31,"-22"63"-31,0 0 16,0 0-1,0 0-15,0 0 0,1 21 16,-22 0-16,21-21 0,0 43 15,-21-22-15,21 0 0,-21 0 0,21 0 16,-21 22-16,0-22 16,0 0-16,0 0 0,0 0 0,0 0 15,0 1-15,0-1 0,0 0 16,-21-21 0,21-21-1,0 0 1,0-1-16,0-20 15,0 21-15,0 0 0,0 0 0,0-1 16,0-20-16,21 21 0,-21 0 16,21 0-16,-21-1 0,22 1 0,-1 0 15,0 21-15,-21-21 0,21 21 16,0 0-16,0-21 0,1 21 16,-1 0-16</inkml:trace>
  <inkml:trace contextRef="#ctx0" brushRef="#br0" timeOffset="58569.09">3323 16828 0,'21'21'0,"-42"-42"0,63 63 15,-42-21-15,22-21 0,-1 21 0,0-21 16,0 0-16,0 0 0,0 0 16,1 0-16,-1 0 15,0 0-15,0-21 0,21 21 0,-20-21 16,-1 0-16,21 0 0,-21-1 0,0 1 15,1 0-15,-1 0 0,-21-21 16,0 20-16,0 1 0,0 0 16,0 0-16,0 0 0,-21 0 0,-1 21 15,1 0-15,0 0 0,-21 0 0,21 0 16,-1 21-16,-20 0 0,21 0 16,-21 0-16,20 22 0,1-22 0,21 21 15,0 0-15,0-20 0,0 20 16,0-21-16,0 21 0,0-20 0,0-1 15,21 0-15,1 0 16,-1-21-16,0 21 0,21-21 0,-21 0 16,22 0-16,-1 0 0,0 0 0,1 0 15,-1 0-15,22-21 0,-22 0 16,0 0-16,22 0 0</inkml:trace>
  <inkml:trace contextRef="#ctx0" brushRef="#br0" timeOffset="59115.69">4508 16383 0,'0'-21'0,"0"42"0,0-63 15,0 21-15,0-1 16,22 22-16,-1 0 0,21 0 0,-21 0 16,0 0-16,22 0 0,-22 22 0,21-1 15,1 0-15,-22 0 16,21 21-16,-21-20 0,22 20 0,-22 0 15,0 1-15,0-22 0,0 21 0,0 0 16,-21 1-16,0-22 0,0 21 16,0-21-16,0 1 0,0 20 0,0-21 15,0 0-15,0-42 47,0 0-47,0 0 0,0 0 0,0-22 16,0 22-16,0-21 0,0-1 0,0 1 15,0 0-15,0-1 0,0 22 16,22-21-16,-1 0 0,0-1 16,-21 1-16,21 21 0,0-22 15,0 22-15,-21 0 0,22 21 0,-1 0 16,0-21-16,0 21 0,0 0 0,0 0 16,1 21-16,-1-21 0,0 21 15,0 0-15,0 1 0,-21-1 0,0 0 16,21 0-16,1 21 0</inkml:trace>
  <inkml:trace contextRef="#ctx0" brushRef="#br0" timeOffset="60753.08">5757 16701 0,'0'-22'0,"0"44"0,0-65 0,21 22 0,1 0 16,-22 0-16,0 0 0,0-1 15,0 1-15,0 0 0,0-21 16,-22 21-16,1 21 0,21-22 0,-21 1 16,0 21-16,0 0 15,0 0-15,-1 0 0,1 0 0,0 21 16,0 1-16,0-1 0,-22 0 0,43 0 16,-21 21-16,0-20 0,0 20 15,0 0-15,21-21 0,0 22 0,0-22 16,0 21-16,0-21 0,0 1 15,0-1-15,0 0 0,21 0 16,0-21-16,0 0 0,0 0 16,1 0-16,-1 0 0,0 0 15,0 0-15,0-21 0,22 0 0,-22 0 16,0-1-16,0 1 0,0 0 0,0 0 16,1-21-16,-1 20 0,-21-20 15,21 21-15,0-21 0,-21 20 0,0 1 16,21 0-16,-21 0 0,0 0 15,0 42 1,0 0 0,0 0-16,-21 22 15,21-22-15,0 0 0,0 0 0,0 21 16,0-20-16,0-1 0,0 0 0,0 0 16,21 0-16,0-21 0,-21 21 15,22 1-15,-1-22 0,0 0 0,0 0 16,0 0-16,0 0 0,22 0 15,-22 0-15,0-22 0,21 1 0,-20 0 16,-1 0-16,0 0 0,0 0 16,0-1-16,0-20 0,1 21 15,-22-21-15,21-1 0,-21 22 0,21-21 16,-21-1-16,0 1 0,0 0 0,0 21 16,0-22-16,0 22 0,0 0 15,0 0-15,0 0 0,-21 42 31,21 0-31,-21 21 0,21-21 16,0 22-16,0-22 0,0 21 0,0 1 16,0-22-16,0 21 0,0 0 15,0-20-15,0 20 0,0-21 0,0 21 16,21-20-16,-21-1 0,21 0 16,0 0-16,-21 0 0,21 0 0,0-21 15,1 0-15,-1 0 16,0 0-16,0 0 15,0-21-15,0 0 0,1 0 16,-1 0-16,0 0 0,-21-1 0,21 1 16,0-21-16,0 21 0,-21 0 15,0-1-15,0 1 0,22 0 0,-22 0 16,0 42 0,0 0-1,0 0-15,0 1 0,0-1 16,0 0-16,0 0 0,0 21 15,0-20-15,0-1 0,0 0 0,0 0 16,0 0-16,21 0 0,-21 1 16,21-22-16,-21 21 0,21-21 15,0 0-15,-21 21 0,21-21 0,1 0 16,-1 0-16,0 0 0,0 0 16,0-21-16,0 21 0,1-21 0,-1-1 15,21 1-15,-21-21 0,0 21 0,1 0 16,-1-22-16,0 22 0,0 0 15,-21 0-15,0 0 0,21-1 16,0 22-16,-21 22 31,-21-1-15,21 0-16,0 0 0,-21 0 0,21 0 16,0 1-16,0-1 0,0 0 15,0 0-15,0 0 0,0 0 16,21 1-16,0-1 0,1 0 15,-1-21-15,0 21 0,0-21 0,0 0 16,0 0-16,1 0 0,20 0 0,-21 0 16,0 0-16,22 0 0,-22 0 15,0-21-15,21 0 0,-21 21 0,1-21 16,20-1-16,-21 1 0,0-21 16,-21 21-16,21 0 0,-21-22 15,22 22-15,-22 0 0,0 0 0,0 0 16,0-1-16,0 1 15,-22 21-15,1 0 0,0 0 16,0 0-16,21 21 0,-21 1 0,0-1 16,21 0-16,0 0 15,0 0-15,0 0 0,0 1 0,0-1 16,0 0-16,0 0 0,0 0 0,21 0 16,0-21-16,-21 22 0,21-22 15,0 0-15,0 21 0,1-21 0,20 0 16,-21 0-16,0 0 0,22 0 15,-22 0-15,21-21 0,-21 21 0,0-22 16,22 1-16,-22 0 0,21 0 0,-21-21 16,1 20-16,-1 1 15,0-21-15,0 21 0,0 0 0,-21-22 16,0 22-16,21 0 0,-21 0 0,0 0 16,-21 21-1,0 0-15,0 21 16,0 0-16,21 0 0,0 0 0,0 0 15,0 1-15,0-1 0,0 0 16,0 21-16,0-21 0,0 1 0,0-1 16,0 0-16,0 0 0,21 0 15,-21 0-15,21 1 0,-21-1 16,0 0-16,21-21 0,-21 21 16,0 0-1,-21-21-15,-21 0 0,21 0 16,-22 0-16,22 0 0,-42 0 0,20 21 15,-20-21-15</inkml:trace>
  <inkml:trace contextRef="#ctx0" brushRef="#br0" timeOffset="61284.51">2074 17420 0,'-21'0'31,"21"21"-31,0 1 16,0-1-16,0 21 0,0 0 16,0 1-16,0-1 0,0 0 15,0 1-15,0-1 0,0 22 0,0-22 16,0 0-16,0 1 16,0-22-16,0 21 0,0-21 0,-21 22 15,21-22-15,-21 0 0,42-42 47,0 0-47,0-1 0,0-20 16,1 21-16</inkml:trace>
  <inkml:trace contextRef="#ctx0" brushRef="#br0" timeOffset="62403.87">2413 17526 0,'0'0'0,"21"0"0,-21 21 31,0 0-31,-21 1 0,0 20 16,-22-21-16,22 0 0,-21 22 0,21-22 16,-22 0-16,22 21 0,-21-21 15,21 1-15,0-1 0,-1 0 16,1 0-16,0-21 0,0 0 16,42 0 15,0 0-31,0 0 15,-21 21-15,22-21 0,-1 21 16,0-21-16,0 22 0,0-1 0,0 0 16,1-21-16,-1 21 15,0 0-15,0 0 0,0-21 0,0 22 16,1-22-16,-1 0 0,0 0 16,0 21-16,21-21 0,-20 0 0,20 0 15,-21 0-15,21-21 0,1 21 16,-22-22-16,21 1 0,1 21 15,-22-21-15,21 0 0,-21-21 0,0 20 16,1 1-16,-1-21 0,-21 21 16,0-22-16,0 22 0,0 0 0,0 0 15,0 0-15,0 0 16,-21 21-16,-1 0 16,1 21-1,0 0-15,0 0 0,21 0 0,-21 0 16,21 22-16,-21-22 0,21 0 15,0 21-15,0-20 0,0-1 0,0 0 16,0 0-16,21 0 0,0 0 16,0 1-16,0-22 0,22 0 15,-22 0-15,0 0 0,21 0 16,-21 0-16,22 0 0,-1-22 16,-21 1-16,22 21 0,-22-21 15,21 0-15,-21 0 0,0 0 16,1-1-16,-1 1 0,0 0 0,0 0 0,-21 0 15,0 0-15,0 42 47,0 0-47,0 0 0,0 0 16,0 0-16,0 1 0,0-1 16,0 0-16,21-21 15,0 21-15,1-21 0,-1 0 16,0 0-16,0 0 0,21 0 0,1 0 15,-22 0-15,21 0 16,-21-21-16,1 0 0,20 21 0,-21-21 16,0-1-16,0 1 0,-21 0 15,0 0-15,22 0 0,-22 0 0,21-1 16,-21 1-16,0 0 0,0 42 47,0 0-47,0 1 0,0-1 0,0 0 15,0 0-15,0 21 0,0-20 16,0 20-16,-21 0 0,21-21 0,0 22 16,0 20-16,0-20 0,0-1 15,0 21-15,0 1 0,0-1 16,0-20-16,0 20 0,0 1 16,0-1-16,0-20 0,0 20 0,0-21 15,0 1-15,0-1 0,0 0 16,0-20-16,0 20 0,-22-42 15,1 0 1,0-21 0,0 0-16,21-22 0,-21 1 15,21 21-15,0-22 0,0-20 0,0 21 16,0-22-16,0 22 0,0-22 16,0 1-16,0-1 0,0 1 0,0 20 15,0 1-15,21 0 16,-21 21-16,42-22 0,-21 22 0,1 0 15,20 0-15,-21 21 0,21-21 16,1-1-16,-1 22 0,0 0 0,1-21 16</inkml:trace>
  <inkml:trace contextRef="#ctx0" brushRef="#br0" timeOffset="62667.89">4445 18013 0,'0'0'0,"-42"-21"31,42 42 1,0 0-32,0 0 15,0 0-15,0 22 0,0-22 0,0 0 16,0 0-16,0 0 0,0 1 15,-22 20-15,1-21 0,21 0 0,-21 0 16,21 1 0</inkml:trace>
  <inkml:trace contextRef="#ctx0" brushRef="#br0" timeOffset="63244.13">4762 17611 0,'0'0'0,"0"-21"0,0-1 0,0 1 16,22 21-16,-1 0 16,0 0-16,0 0 0,0 0 0,0 0 15,1 21-15,-1 1 0,21-1 16,-21 21-16,0 0 0,1-20 15,-1 20-15,0 0 0,0 1 0,0-1 16,-21-21-16,0 21 0,0-20 0,0 20 16,0-21-16,0 0 15,0 0-15,0 1 0,0-1 16,0-42 15,0-1-31,0 1 0,0 0 16,21 0-16,-21 0 0,22-22 0,-22 22 15,21-21-15,-21 0 0,21-22 16,0 22-16,-21-1 0,21-20 16,0 21-16,1-1 0,-1 1 15,0 21-15,-21 0 0,21-1 0,0 1 16,0 21-16,1 0 0,-1 0 16,0 0-16,-21 21 0,21 1 15,-21-1-15,21 0 16,0 0-16,-21 0 0,0 22 0</inkml:trace>
  <inkml:trace contextRef="#ctx0" brushRef="#br0" timeOffset="64640.39">5778 17971 0,'0'0'0,"22"0"0,-1 0 31,0 0-31,-21-22 0,21 1 15,0 0-15,-21 0 0,21 0 16,-21 0-16,0-1 0,0-20 16,0 21-16,0-21 0,0 20 0,0 1 15,-21-21-15,0 21 0,0 0 16,0 21-16,0 0 0,-1 0 0,1 0 16,-21 0-16,21 21 0,0 0 0,-1 0 15,1 0-15,0 22 0,0-1 16,0-21-16,21 21 0,-21 1 0,21-1 15,-22 0-15,22-20 16,0 20-16,0-21 0,0 0 0,0 0 16,0 1-16,0-1 0,22-21 15,-1 0-15,0 0 0,0 0 0,0 0 16,22 0-16,-22 0 0,0 0 16,21-21-16,-21-1 0,1 1 0,20 21 15,-21-42-15,0 21 0,0 0 16,1-1-16,-1-20 0,0 21 0,-21-21 15,0 20-15,0-20 0,0 21 16,21 0-16,-21 0 0,0 42 31,0 0-15,0 0-16,0 21 0,0-20 16,0-1-16,0 21 0,0-21 0,0 0 15,0 1-15,0 20 0,0-21 16,21 0-16,0-21 0,1 0 15,-1 0-15,0 0 16,0 0-16,0 0 0,22 0 16,-22-21-16,0 0 0,0 21 15,0-21-15,-21-22 0,21 22 0,1 0 16,-1-21-16,-21-1 0,0 1 16,0 0-16,0-1 0,0 1 0,0 0 15,0-1-15,0 22 16,0-21-16,0 21 0,0 0 0,0-1 15,0 1-15,0 42 16,0 1-16,0-1 0,0 0 16,0 21-16,0 1 0,0-1 15,0 21-15,-21-20 0,21-1 0,0 0 16,0 1-16,0-22 0,0 21 16,0-21-16,0 22 0,0-22 0,21 0 15,0 0-15,0 0 0,0-21 16,0 0-16,1 22 0,-1-22 0,21 0 15,-21 0-15,0 0 0,1 0 16,-1-22-16,0 1 0,0 0 16,0 21-16,0-21 0,-21-21 15,0 20-15,22 1 0,-22 0 0,21-21 16,-21 21-16,0-1 0,0 1 16,0 0-16,0 0 0,21 21 15,-21 21 1,0 0-16,0 0 15,0 22-15,0-22 0,0 0 0,0 0 16,0 0-16,0 1 0,0-1 16,0 0-16,0 0 0,0 0 31,21-21-31,0 0 0,0 0 16,1 0-16,-1 0 0,0 0 15,0-21-15,0 0 0,0 21 0,1-21 16,-1 0-16,0-1 0,0 1 15,0 0-15,0 0 0,1-21 0,-22 20 16,0 1-16,21 21 0,-21-21 16,21 0-16,-21 42 31,0 0-31,-21-21 0,21 21 0,-21 1 16,21-1-16,0 0 0,0 0 15,0 0-15,0 0 0,0 1 16,0-1-16,0 0 0,0 0 15,0 0-15,21-21 0,0 21 16,21-21-16,-21 0 0,1 0 16,-1 0-16,0 0 0,0 0 15,0 0-15,0-21 0,1 0 16,-1 21-16,0-21 0,0 0 0,-21 0 16,0-1-16,0 1 0,0 0 0,0 0 15,0 0-15,0 0 0,0-1 16,-21 22-1,0 0-15,0 0 16,-1 22-16,22-1 0,0 0 16,-21 0-16,21 0 0,0 0 15,0 1-15,0-1 0,0 0 0,0 0 16,21 0-16,1-21 16,-1 0-16,0 0 0,0 0 15,0 0-15,0 0 0,22 0 16,-22 0-16,21 0 0,1-21 0,-1 0 15,0 21-15,-21-21 0,22 0 16</inkml:trace>
  <inkml:trace contextRef="#ctx0" brushRef="#br0" timeOffset="65092.17">8424 17717 0,'-21'0'0,"42"0"0,-63-22 15,42 1-15,-21 21 0,21 21 32,0 1-32,0 20 0,0 0 15,0 1-15,0-1 0,0 0 16,0 1-16,21 20 0,-21-21 16,0 22-16,21-1 0,-21 1 0,0-22 15,0 22-15,0-1 0,0 1 16,0-1-16,0-20 0,0 20 0,-21-21 15,21 1-15,0-1 0,-21 0 16,21-20-16,0 20 0,0-21 16,21-21-1,-21-21 1,21 0-16,0 0 0,-21-1 0,0-20 16,0 0-16,21-1 0,-21-20 15</inkml:trace>
  <inkml:trace contextRef="#ctx0" brushRef="#br0" timeOffset="65405.03">8361 18013 0,'-21'-42'0,"42"84"0,-64-106 16,43 22-16,0 0 0,-21 21 15,21-22-15,0 22 0,0-21 16,0 21-16,0-1 0,0 1 0,21 0 16,1 0-16,-1 0 0,0 0 15,21 21-15,-21 0 0,1 0 0,20 0 16,-21 0-16,0 0 0,22 21 15,-22 0-15,0 21 0,0-21 0,-21 22 16,0-22-16,0 21 0,0 1 16,0-22-16,0 21 0,-21-21 0,0 0 15,0 22-15,-1-43 0,1 21 16,0 0-16,-21 0 0,21-21 0,-1 21 16,1-21-16,0 0 0,0 0 15,42 0 32,0-21-47,0 21 0,1 0 16</inkml:trace>
  <inkml:trace contextRef="#ctx0" brushRef="#br0" timeOffset="66440.03">8975 17780 0,'21'-21'0,"-42"42"0,63-63 16,-42 21-16,0-1 0,0 1 15,-21 21 1,0 0-16,-1 21 16,1-21-16,0 22 0,0-1 15,0 0-15,0 21 0,21-21 0,-22 1 16,1 20-16,0-21 0,21 21 16,0-20-16,0-1 0,0 0 0,0 0 15,0 0-15,0 0 16,21-21-1,0 0 1,1 0-16,-1 0 0,0-21 16,0 21-16,0-21 0,0 0 15,1 0-15,-1 0 0,-21-1 16,21 1-16,-21 0 0,21 0 0,-21-21 16,0 20-16,0 1 0,0 0 15,0 0-15,0 0 0,0 0 16,0 42-1,0 0 1,0 0-16,0 0 0,0 0 16,-21 1-16,21 20 0,0-21 0,0 0 15,0 0-15,0 22 0,0-22 16,0 0-16,0 0 0,21 0 16,-21 1-16,21-22 0,0 0 15,1 21-15,-1-21 0,0 0 16,0 0-16,0 0 15,0 0-15,1 0 0,-1-21 0,0 21 16,0-22-16,0 1 0,-21 0 16,21 0-16,1 0 0,-1 0 0,-21-1 15,0-20-15,21 21 0,-21 0 16,21 0-16,-21-1 0,0 1 0,0 0 16,0 42 15,0 0-16,0 1-15,0-1 0,0 0 0,-21 0 16,21 0-16,0 0 0,0 1 16,0-1-16,0 0 0,0 0 15,0 0-15,0 0 16,21-21-16,-21 22 0,21-22 16,0 0-16,1 0 15,-1 0-15,0 0 0,0 0 0,0 0 16,0-22-16,1 22 0,-1-21 15,0 0-15,0 0 0,0 0 0,0 0 16,1-1-16,-1 1 0,0 0 16,0-21-16,0 21 0,-21-1 15,0-20-15,0 21 0,0 0 0,0 0 16,-21 21 0,0 0-16,0 0 15,21 21-15,-21 0 16,21 0-16,0 0 0,0 0 15,0 1-15,21-22 16,-21 21-16,21-21 0,0 21 0,0 0 16,-21 0-16,21 0 15,1 1-15,-22-1 0,0 0 16,0 0 0,0 0-1,21-21 16,0 0-31,0 0 16,0-21-16,0 0 16,1 0-16,-1 0 0,0-1 0,0 1 15,0 0-15,0 0 0,-21-21 16,0 20-16</inkml:trace>
  <inkml:trace contextRef="#ctx0" brushRef="#br0" timeOffset="66661.31">9377 17314 0,'-21'0'15,"21"-21"16,0 0-15,0 0 0</inkml:trace>
  <inkml:trace contextRef="#ctx0" brushRef="#br0" timeOffset="69000.03">8403 9208 0,'0'-22'78,"-21"22"-78,0 0 16,0 0-16,-1 0 0,1 0 15,-21 0-15,21 0 0,-22 0 0,22 0 16,-21 0-16,0 0 0,-1 0 0,22 0 16,-21 0-16,21 0 15,-22 0-15,22 0 0,0 0 0,0 0 16,0 0-1,42-21 1,0 21 0,0 0-16,21 0 0,-20 0 0,20 0 15,-21 0-15,21 0 0,1 0 16,-1 0-16,0 0 0,22 0 0,-22 0 16,22 0-16,-22 0 0,22 0 0,-22 0 15,21 0-15,1 0 0,-22 0 16,1 0-16,-1 0 0,0 0 0,1 0 15,-22-21-15,0 21 0,0 0 16,0 0-16,-21-21 31,-21 21-31,0 0 16,0 0-16,0-21 0,-1 21 16,1 0-16,0-21 0,21-1 0,-21 22 15,0-21-15,0 21 0,-1-21 0,1 21 16,0-21-16,0 21 15,0 0-15,21-21 0,-21 21 16,-1 0 0,44 21 31,-1-21-47,0 0 15,0 21-15,0-21 0,0 0 0,22 0 16,-22 21-16,0-21 0,21 0 0,-20 0 15,-1 0-15,21 21 0,-21-21 16,0 0-16,1 0 0,-1 0 0,-21 22 16,21-22-16,0 0 15,-21 21 1,-21 0 0,0 0-16,0-21 15,21 21-15,-22 0 16,1 1-16,0-1 0,0 0 0,0 0 15,-22 0-15,22 0 0,0 1 0,0-1 16,-21 21-16,20-21 0,1 0 0,0 1 16,0-1-16,0-21 0,0 21 15,21 0-15,-22-21 0,22 21 16,22-42 31,-1 21-47,0-21 0,0 0 15</inkml:trace>
  <inkml:trace contextRef="#ctx0" brushRef="#br0" timeOffset="71833.64">9991 9165 0,'0'0'0,"0"21"15,21-21 32,0 0-31,-21-21-16,0 0 15,21 21-15,-21-21 16,0 0-16,0 0 16,0-1-16,0 1 0,-21 21 15,21-21-15,-21 0 0,0 21 0,-1-21 16,1 0-16,0 21 0,0-22 16,21 1-16,-21 21 0,0 0 0,-1 0 15,1 0-15,0 0 0,0 0 16,0 21-16,0 1 15,-1-1-15,1 0 0,0 0 0,0 21 16,0 1-16,21-22 0,0 21 16,0 1-16,-21-22 0,21 21 0,0 0 15,0-20-15,0 20 0,0-21 0,0 0 16,0 0-16,0 22 0,21-22 0,-21 0 16,21-21-16,0 21 0,0-21 15,0 0-15,1 0 0,20 0 16,-21 0-16,0 0 0,0-21 0,22 0 15,-22 0-15,0 21 0,21-21 16,-20-22-16,-1 22 0,0 0 0,0 0 16,0 0-16,0-22 0,1 22 15,-1 0-15,-21-21 0,0 20 16,0 1-16,0-21 0,21 21 0,-21 0 16,0-1-16,0 1 0,-21 21 31,0 21-16,21 1-15,0-1 0,0 0 0,-22 0 16,22 0-16,-21 22 16,21-22-16,0 0 0,0 21 0,0-21 15,0 1-15,0 20 0,0-21 0,0 0 16,21 0-16,1 1 16,-1-22-16,0 0 0,0 0 0,0 0 15,0 0-15,1 0 0,20 0 0,-21 0 16,0 0-16,22-22 0,-22 1 0,0 0 15,21 21-15,-21-42 0,1 21 16,-1-1-16,-21 1 0,21-21 0,-21 21 16,21 0-16,-21-22 0,0 22 0,0-21 15,21 21-15,-21-1 0,0 1 16,0 0-16,0 42 31,0 0-31,0 1 0,0-1 16,-21 0-16,21 0 0,0 0 0,0 0 15,0 1-15,0-1 0,0 0 0,0 0 16,0 0-16,0 0 0,0 1 16,0-1-16,21 0 0,0-21 15,1 0-15,-22 21 0,21-21 16,0 0-16,0 0 0,0 0 16,0 0-16,1-21 0,20 21 0,-21-21 15,0 0-15,0 21 0,1-22 0,-1 1 16,0 0-16,0-21 0,-21 21 15,21-1-15,-21-20 0,21 21 16,1 0-16,-22 0 0,0-1 0,0 1 0,0 0 16,0 42 15,0 0-31,0 1 0,0-1 16,0 0-16,-22 0 0,22 0 0,0 0 15,0 22-15,0-22 0,0 0 16,0 0-16,0 0 0,0 1 0,22-1 15,-1-21-15,0 21 0,21-21 16,-21 0-16,22 21 0,-1-21 16,0 0-16,1 0 0,-1 0 0,0 0 15,1-21-15,-1 0 0,0 21 16,-20-21-16,20-1 0,-21 1 0,0 0 16,0 0-16,1-21 0,-1 20 15,-21-20-15,0 21 0,0-21 0,0-1 16,21 1-16,-21 0 0,0-1 0,0 1 15,21 0-15,-21-1 0,0 22 16,0 0-16,0-21 0,0 20 16,0 44-1,0-1-15,-21 0 16,21 21-16,-21-21 0,21 22 16,0-1-16,0 0 0,0 1 0,0-1 0,0-21 15,0 22-15,0-1 0,0-21 0,0 21 16,0-20-16,0-1 15,0 0-15,0 0 0,0 0 0,0 0 16,21 1-16,0-22 0,0 21 16,0-21-16,1 0 15,-1 0-15,0 0 0,0 0 0,0-21 16,0-1-16,1 22 0,-1-21 0,0 0 16,0 0-16,0 0 0,0-22 0,1 22 15,-1 0-15,0 0 0,0 0 16,-21 0-16,0-1 0,0 1 15,21 0-15,-21 42 32,0 0-32,0 1 0,-21-1 15,21 0-15,0 0 0,0 0 0,0 0 16,0 1-16,0-1 0,0 0 16,0 0-16,0 0 0,0 0 15,21-21-15,0 0 16,1 0-16,-1 0 0,0 0 15,21 0-15,-21 0 0,1 0 16,-1-21-16,0 0 0,0 21 16,0-21-16,0 0 0,-21 0 0,0-1 15,0-20-15,0 21 0,0-21 16,0 20-16,0-20 0,0 21 0,0 0 16,-21-22-16,0 43 0,0-21 0,0 21 15,0 0-15,-1 0 0,-20 0 16,21 0-16,0 21 0,0-21 0,-1 22 15,1-1-15,0 0 0,0-21 0,0 21 16,0 0-16,-1 0 16,22 1-16,0-44 47</inkml:trace>
  <inkml:trace contextRef="#ctx0" brushRef="#br0" timeOffset="72065.5">11409 8932 0,'21'22'32,"0"-22"-32,0 0 15,22 0-15,-22 0 0,21 0 0,-21 0 16,22-22-16,-1 22 0,0 0 15,1-21-15,-1 0 0,21 21 0,-20 0 16,-1 0-16,0-21 0,-20 21 16,20 0-16,-21 0 0,0 0 0,0 0 15</inkml:trace>
  <inkml:trace contextRef="#ctx0" brushRef="#br0" timeOffset="73000.99">12679 8975 0,'0'0'0,"0"-21"0,-21 21 0,-1 0 16,22 21 0,-21 0-1,21 0-15,0 21 0,0-20 16,0-1-16,0 21 0,0-21 0,0 22 16,0-22-16,0 0 0,-21 0 0,21 0 15,0 0-15,0 1 0,0-1 16,0 0-16,0-42 62,0 0-62,0-1 0,0 1 0,0 0 16,0 0-16,0 0 0,0 0 0,0-22 16,0 22-16,0-21 0,0-1 15,0 22-15,21-21 0,0 21 0,-21-22 16,22 22-16,-1 0 0,0 21 15,0 0 1,0 21-16,0 0 0,-21 22 16,22-22-16,-22 0 0,0 21 0,21-20 15,0 20-15,-21-21 0,21 21 16,-21-20-16,0-1 0,0 0 0,21 21 16,-21-21-16,21 1 15,-21-44 32,0 1-47,0 0 0,22 0 0,-22 0 16,21 0-16,0-1 0,-21 1 15,21-21-15,0 21 0,0-22 0,1 1 16,-1 21-16,0-21 0,0 20 16,0 1-16,0 0 0,1 0 15,-1 21-15,0 0 0,0 0 0,0 0 16,-21 21-16,0 0 0,21 0 0,-21 1 15,22 20-15,-22-21 0,0 21 16,0-20-16,0-1 0,0 0 0,0 21 16,21-21-16,-21 1 0,0-1 0,21 0 15,-21 0-15,0 0 16,21-21 0,0 0-16,0 0 15,1 0-15,-1 0 16,0 0-16,0-21 0,-21 0 0,42 21 15</inkml:trace>
  <inkml:trace contextRef="#ctx0" brushRef="#br0" timeOffset="73910.1">13737 8932 0,'0'-21'0,"0"42"0,0-84 0,0 42 16,0 0-16,0-1 0,0 1 15,-21 21-15,0 0 0,0 0 16,-1 0-16,1 21 15,0 1-15,0-1 0,0 0 0,0 0 16,21 21-16,-22-20 0,1 20 0,21 0 16,-21-21-16,21 22 0,0-22 15,0 21-15,0-21 0,0 1 16,0-1-16,0 0 0,0 0 0,0 0 16,0 0-16,21-21 15,0 0-15,1 0 0,-1 0 16,0 0-16,0 0 0,0 0 15,0-21-15,-21 0 0,22 21 0,-1-21 16,-21 0-16,0 0 0,0-1 16,21 1-16,-21-21 0,0 21 0,21-22 15,-21 22-15,0-21 0,0 21 0,0 0 16,0-22-16,0 22 16,0 42-1,0 0-15,0 1 16,0-1-16,0 21 0,-21-21 15,21 0-15,0 22 0,0-22 16,0 0-16,0 0 0,0 0 0,0 1 16,0-1-16,0 0 0,21 0 15,0-21-15,0 0 0,1 0 16,-1 0-16,0 0 0,0 0 16,0 0-16,0-21 0,1 21 0,-1-21 15,0 0-15,-21-1 0,21 1 16,0 0-16,-21 0 0,21-21 0,-21-1 15,0 22-15,22-21 0,-22-1 16,0 1-16,21-21 0,-21 20 16,0 1-16,0 21 0,21-22 0,-21 1 15,0 21-15,0 0 0,0 0 0,0-1 16,0 44 0,0-1-16,0 0 0,0 21 15,0 1-15,0-1 0,-21 0 0,21 1 16,-21 20-16,21-21 0,0 1 15,0-1-15,0 0 0,0 1 0,0-22 16,0 21-16,0-21 0,0 1 0,21-1 16,0 0-16,0 0 0,0-21 15,0 0-15,1 0 16,-1 0-16,0 0 0,0 0 16,0-21-16,0 21 0,1-21 0,-1 0 15,0-1-15,-21 1 0,21 0 16,-21 0-16,21-21 0,-21 20 0,0 1 15,21 0-15,-21 0 0,0 0 0,0 0 16,0 42 0,0 0-16,0 0 15,0 0-15,0 0 0,0 1 0,0-1 16,0 0-16,0 0 0,0 0 16,0 0-16,0 1 0,0-1 15,22-21 1,-1 0-1,0 0-15,0 0 0,0 0 16,-21-21-16,0-1 0,21 1 0,1 0 16</inkml:trace>
  <inkml:trace contextRef="#ctx0" brushRef="#br0" timeOffset="74107.98">14541 8636 0,'-21'0'15,"42"0"-15,-63-21 0,21 21 0,0 0 16,0 0-16,21 21 63</inkml:trace>
  <inkml:trace contextRef="#ctx0" brushRef="#br0" timeOffset="74304.87">13695 8848 0,'0'0'0,"0"21"0,21-21 31,0 0-31,0 0 0,22 0 0,-22 0 15,0 0-15,21 0 0,1 0 0,-1 0 16,0 0-16,22 0 0,-22-21 16,22 21-16,-22-21 0,0 21 0,22 0 15,-22 0-15,-21 0 0</inkml:trace>
  <inkml:trace contextRef="#ctx0" brushRef="#br0" timeOffset="74612.69">14753 8763 0,'0'0'0,"0"-21"16,0 0-1,-21 42 17,0 0-32,21 0 0,-21 0 15,-1 1-15,22-1 0,-21 21 0,21-21 16,-21 22-16,21-22 0,0 21 0,0-21 15,0 0-15,0 22 0,0-22 16,0 0-16,0 0 0,0 0 16,21 1-16,0-22 0,1 0 15,-1 21-15,0-21 0,21 0 0,-21 0 16,1 0-16,20 0 0,0 0 16,-21 0-16,22-21 0,-22 21 0,21-22 15,-21 1-15,1 0 0,20 0 0,-21 0 16,0 0-16</inkml:trace>
  <inkml:trace contextRef="#ctx0" brushRef="#br0" timeOffset="76147.91">15219 8932 0,'0'22'16,"0"-44"-16,21 1 0,-21-21 0,0 21 0,0 0 0,0-1 16,0 1-16,0 0 15,-21 21-15,0 0 0,-1 0 0,1 0 16,0 0-16,0 0 0,0 21 16,0 0-16,-1 1 0,1-1 15,0 21-15,0-21 0,21 22 0,0-22 16,-21 21-16,21-21 0,-21 0 0,21 1 15,0-1-15,0 0 0,0 0 16,0 0-16,0 0 0,21-21 16,0 22-16,0-22 0,0 0 15,0 0-15,1 0 0,-1-22 16,0 1-16,0 21 0,-21-21 16,21 0-16,-21 0 0,21 0 0,-21-1 15,0 1-15,0 0 0,0 0 16,0-21-16,0 20 0,0 1 15,0 0-15,0 0 0,0 42 32,0 0-17,0 0-15,-21 22 0,21-22 0,0 0 16,0 0-16,0 0 0,0 1 16,0-1-16,0 0 0,0 0 0,0 0 15,21 0-15,1-21 16,-1 0-16,0 0 0,0 0 15,0 0-15,0 0 0,22 0 0,-22 0 16,0 0-16,21 0 0,-20-21 16,-1 0-16,0 21 0,0-21 15,0-21-15,0 20 0,-21 1 0,22-21 16,-1 0-16,-21-1 0,0 1 0,0 0 16,21-1-16,-21 1 0,0 21 15,0-22-15,0 22 0,0 0 0,0 0 16,-21 21-1,21 21 1,0 0-16,-21 0 0,21 22 0,-22-22 16,22 21-16,-21 1 0,21-22 15,0 21-15,0 0 0,0 1 16,0-22-16,0 21 0,0-21 0,0 1 16,0-1-16,0 0 0,0 0 0,0 21 15,21-42-15,1 0 16,-22 22-16,21-22 0,0 0 0,0 0 15,0 0-15,0 0 0,-21-22 16,22 1-16,-1 0 0,-21 0 16,21 0-16,-21 0 0,21-1 0,0-20 15,-21 0-15,21-1 0,-21 1 0,0 0 16,22-1-16,-22 1 0,21 21 16,-21-21-16,0 20 0,0-20 0,0 21 15,0 0-15,0 0 16,0 42-1,-21 0-15,21 0 16,0 0-16,-22 0 0,1 22 0,21-1 16,0-21-16,0 22 0,0-1 15,-21 0-15,21 1 0,0-22 0,0 21 16,0-21-16,0 0 0,0 22 0,0-22 16,0 0-16,0 0 15,0 0-15,21-21 16,0 0-1,1 0-15,-1 0 0,-21-21 0,21 21 16,0-21-16,-21 0 0,21 0 0,0 0 16,1-1-16,-22 1 0,21 0 15,0 21-15,0-21 0,0 0 16,-21 42 15,0 0-31,0 0 16,0 0-16,0 1 0,0-1 0,0 0 15,-21 0-15,21 0 0,0 0 16,0 1 0,21-22-1,0 0-15,1 0 16,-1 0-16,0 0 0,0-22 16,0 1-16,0 0 15,1 0-15,-22 0 0,0 0 0,21-1 16,0 1-16,-21 0 0,0 0 0,0 0 15,0 0-15,21 21 16,-42 0 0,0 21-1,21 0-15,-21 0 16,-1 0-16,22 0 0,-21 1 0,21-1 16,-21 0-16,0 0 0,21 21 15,-21-20-15,21-1 0,0 21 16,-21-21-16,21 22 0,0-22 0,0 21 15,0 0-15,0 1 0,0-1 0,0 0 16,-22 22-16,22-22 0,0 22 0,0-1 16,0-20-16,0 20 0,0 1 15,0-22-15,0 21 0,0-20 0,0 20 16,0-20-16,0-1 0,0 0 0,0 22 16,0-43-16,-21 21 0,21 1 15,0-22-15,0 21 0,-21-21 0,0-21 16,21 21-16,-21 1 0,0-22 15,-1 0-15,1 0 0,0 0 16,0-22-16,21 1 0,-21 0 16,0 0-16,-1 0 0,1-22 0,-21 1 15,21 21-15,0-21 0,-1-1 0,1 1 16,0 0-16,0-1 0,21 1 16,-21-22-16,21 22 0,0 0 0,0-22 15,0 22-15,0-22 0,0 22 0,0-21 16,0 20-16,0 1 0,0 0 15,0-1-15,21 22 0,-21-21 0,0 21 16,21-1-16,-21 1 0</inkml:trace>
  <inkml:trace contextRef="#ctx0" brushRef="#br0" timeOffset="76912.38">11620 9970 0,'0'0'0,"-21"0"0,42 0 63,1-22-63,-1 22 15,0-21-15,0 0 0,0 0 16,-21 0-16,0 0 16,-21 21-1,0 0-15,0 0 0,0 0 16,-1 0-16,-20 0 0,21 0 0,-21 0 15,20 21-15,1-21 0,-21 21 0,21 0 16,0-21-16,21 21 16,0 0-16,0 1 0,0-1 0,0 0 15,0 0-15,0 0 0,21 0 16,-21 1-16,21-1 0,0 0 16,21 0-16,-20 0 0,-1 0 0,0 1 15,0-1-15,0 0 0,-21 0 0,0 0 16,0 0-16,0 1 0,0-1 0,0 0 15,0 0-15,0 0 0,-21-21 16,-21 21-16,21-21 0,-1 0 0,-20 0 16,0 0-16,21 0 0,-22 0 0,1 0 15,21 0-15,-22-21 0,22 0 16,0 0-16,-21 0 0,21 0 0,-1-1 16,22 1-16,-21 0 0,21 0 0,-21 0 15,21 0-15,0-1 0,0 1 31,21 21-31,0 0 0,1 0 16,-1 0-16,0 0 0,0 0 0,21-21 16,-20 21-16,20 0 0</inkml:trace>
  <inkml:trace contextRef="#ctx0" brushRef="#br0" timeOffset="77365.28">11747 10097 0,'0'0'0,"22"0"15,-44 21 17,1 0-17,21 0-15,0 0 0,-21 0 16,21 1-16,0-1 0,0 0 0,0 0 16,0 0-16,0 0 0,0 1 15,0-1-15,0 0 0,0 0 0,21-21 16,0 21-16,1-21 0,-1 0 0,0 0 15,0 0-15,0 0 0,0 0 16,1 0-16,-1-21 0,0 0 0,0 21 16,0-21-16,22 0 0,-43-1 15,21 1-15,0 0 0,-21 0 16,0 0-16,0 0 0,0-22 0,0 22 0,0 0 16,-21-21-16,0 20 0,21 1 15,-22 0-15,1 0 0,0 21 0,0-21 16,0 21-16,0 0 0,-1 0 15,1 0-15,0 0 0,0 0 0,21 21 16,-21 0-16,21 0 0,-21-21 0,21 21 16,0 1-16,0-1 0,0 0 15,0 0-15,0 0 0,0 0 16,0 1-16,21-22 0,0 21 0,0-21 16,0 0-16,22 21 0,-22-21 15,0 0-15,0 0 0,21 0 0,-20 0 16,20 0-16</inkml:trace>
  <inkml:trace contextRef="#ctx0" brushRef="#br0" timeOffset="77757.12">12298 10139 0,'0'0'0,"0"-21"0,0 0 16,0-1-16,0 1 16,21 0-1,0 21-15,0 0 16,0 0-16,1 0 0,-1 0 15,0 0-15,0 21 0,0-21 16,0 21-16,1 1 0,-1-22 0,0 21 16,0 0-16,0 0 0,0 0 15,-21 0-15,0 1 0,22-1 0,-22 0 16,0 0-16,0 0 0,0 0 16,0 1-16,-22-1 15,1-21-15,0 0 16,0 0-1,21-21-15,0-1 16,0 1-16,0 0 0,0 0 16,0 0-16,0 0 0,0-1 0,0 1 15,0 0-15,0 0 0,0 0 16,21 0-16,0-1 0,0 1 16,1 0-16,-1 0 0,0 21 15,0 0-15,-21-21 0,21 21 0,0 0 16,1-21-16,-1 21 0,0-22 15,0 22-15,0-21 0</inkml:trace>
  <inkml:trace contextRef="#ctx0" brushRef="#br0" timeOffset="77996.44">13081 9843 0,'0'0'0,"42"-22"31,-42 44-15,-21-1-16,21 0 15,-21 0-15,21 0 0,0 0 0,-21 22 16,0-22-16,21 0 0,-22 21 15,22-20-15,0-1 0,0 0 0,-21 21 16,21-21-16,0 1 0,-21-1 16,21 0-16,0 0 0,0 0 0,0 0 15,0 1-15,21-1 0,0-21 16,1 0-16,-1 0 0,0 0 0,0 0 16,0 0-16,0 0 0,1 0 15,-1-21-15,0-1 0,0 22 0,0-21 16,0 0-16,1 0 0,-1 0 0</inkml:trace>
  <inkml:trace contextRef="#ctx0" brushRef="#br0" timeOffset="78189.33">13039 10033 0,'-43'0'16,"86"0"-16,-107 0 0,43 0 15,42 0 16,0 0-31,0 0 0,1 0 16,-1 0-16,21 0 0,-21 0 16,0 0-16,22 0 0,-22 0 15,21 0-15,-21 0 0,22 0 0,-22 0 16,21 0-16</inkml:trace>
  <inkml:trace contextRef="#ctx0" brushRef="#br0" timeOffset="78596.19">13610 10181 0,'0'0'0,"-21"0"0,21 21 0,-21-21 15,21 22-15,21-44 47,0 22-47,0-21 16,0 21-16,-21-21 0,22 0 15,-1 21-15,0-21 0,-21 0 0,21-1 16,-21 1-16,0 0 0,0 0 16,0 0-16,-21 21 15,0 0 1,0 0-16,-1 0 0,1 21 16,0 0-16,0-21 0,0 21 0,0 0 15,-1 1-15,22-1 0,-21 0 16,21 0-16,0 0 0,0 0 0,0 1 15,0-1-15,0 0 0,0 0 16,21-21-16,1 21 0,-1-21 0,-21 21 16,21-21-16,0 0 15,0 0-15,0 0 0,1 22 0,-1-22 16,0 0-16,0 0 0,0 0 0,22 0 16,-22 0-16,21-22 0,-21 22 15,22 0-15</inkml:trace>
  <inkml:trace contextRef="#ctx0" brushRef="#br0" timeOffset="79163.91">14372 10139 0,'0'-21'15,"0"42"-15,0-63 0,0 20 16,0 1-16,0 0 0,-21 21 16,0 0-16,0-21 15,-1 21-15,1 0 0,0 0 0,0 0 16,0 0-16,0 21 0,-1 0 0,1-21 15,0 21-15,0 1 0,0-1 16,0 0-16,21 0 0,-22 0 16,22 0-16,-21 1 0,21-1 0,0 0 15,0 0-15,0 0 0,0 0 0,0 1 16,0-1-16,21-21 16,1 0-16,-1 0 15,0 0-15,0 0 0,0 0 0,0 0 16,1 0-16,-1 0 15,0-21-15,0-1 0,0 22 0,0-21 16,1 0-16,-1 0 0,0 0 0,0 0 16,-21-22-16,21 22 0,0 0 0,1-21 15,-22-1-15,21 1 0,0 0 16,-21-1-16,0 1 0,21 0 0,-21-1 16,21 22-16,-21-21 0,0 21 0,0-1 15,0 1-15,0 42 16,0 22-1,-21-22-15,0 0 0,0 21 16,21 1-16,0-22 16,0 21-16,-21-21 0,21 22 0,0-22 15,0 21-15,0-21 0,0 22 0,0-22 16,0 0-16,0 0 0,0 0 16,0 1-16,21-1 0,-21 0 15,21-21-15,0 0 0,-21 21 16,21-21-16,0 0 0,1 0 0,-1 0 15,0 0-15,0 0 16,0 0-16,0 0 16,-21-21-16,22 21 0</inkml:trace>
  <inkml:trace contextRef="#ctx0" brushRef="#br0" timeOffset="79416.31">14690 10266 0,'0'21'0,"0"0"47,0-42 47,-22 21-94</inkml:trace>
  <inkml:trace contextRef="#ctx0" brushRef="#br0" timeOffset="81996.03">9377 10859 0,'0'0'0,"0"-22"0,0 1 16,0 0-16,0 0 15,0 0-15,-21 21 0,21-21 16,0 42 0,-22 0-16,22 0 15,-21 0-15,21 22 0,0-22 0,-21 21 16,21 0-16,0 22 0,0-22 15,0 1-15,0 20 0,-21-21 0,21 22 16,0-22-16,-21 1 0,21-1 0,0-21 16,0 21-16,0-20 0,0-1 15,0 0-15,0 0 16,21-42 15,-21 0-31,0 0 0,21-1 0,-21 1 16,0 0-16,0 0 0,0-21 0,0 20 15,21-20-15,-21 21 0,21-21 16,1 20-16,-22-20 0,21 21 0,0-21 16,0 20-16,0 1 0,0 0 0,1 21 15,-1-21-15,0 21 0,21 0 0,-21 0 16,1 0-16,20 0 0,-21 21 16,43 21-16,-22-20 0,-21-1 15,0 0-15,-21 21 0,0-21 16,0 22-16,0-22 0,0 21 0,-21-21 15,0 1-15,-21 20 0,-1-21 16,1 0-16,0 0 0,-1 1 0,1-1 16,0-21-16,-1 21 0,1-21 15,21 0-15,-22 0 0,22 0 0,-21 0 16,21 0-16,0 0 0,21-21 31,21 21-31,0-21 0,0-1 16,0 22-16,0-21 0,22 0 0</inkml:trace>
  <inkml:trace contextRef="#ctx0" brushRef="#br0" timeOffset="83138.02">10287 11134 0,'0'0'0,"0"-21"0,0-1 16,0 1-16,0 0 0,0 0 0,0 0 15,0 0-15,0-1 0,-21 22 16,21-21-16,-21 21 0,-1 0 16,1 21-1,0 1 1,21 20-16,-21-21 0,0 21 0,0 1 16,21-1-16,0 0 0,-22 1 0,22-1 15,-21-21-15,21 22 0,0-22 16,0 21-16,0-21 0,0 0 0,0 1 15,0-1-15,21-21 0,1 0 16,-1 0-16,0 0 0,0 0 16,21 0-16,-20 0 0,-1-21 15,0-1-15,0 1 0,0 0 0,0 0 16,1 0-16,-1-22 0,-21 22 16,21-21-16,-21 21 0,21-22 0,-21 1 15,0 21-15,0 0 0,0-22 0,21 43 16,-21-21-16,0 0 0,0 42 31,0 0-15,0 1-16,0-1 0,0 21 0,0-21 15,0 0-15,-21 1 0,21 20 16,0-21-16,0 0 0,0 0 0,0 1 16,0-1-16,0 0 0,21-21 15,0 0-15,1 0 0,-1 0 16,0 0-16,0 0 15,21 0-15,-20 0 0,-1 0 0,0-21 0,21 0 16,-21-1-16,22 1 0,-22 0 16,0 0-16,21 0 0,-20-22 15,-1 22-15,0 0 0,0-21 0,0 21 16,0-1-16,-21 1 0,0 0 16,-21 21-1,0 0-15,0 21 16,0 0-16,21 1 0,-21-1 0,21 0 15,-22 0-15,22 0 0,0 0 16,0 1-16,0-1 0,0 0 0,0 0 16,0 0-16,0 0 0,22 1 0,-1-1 15,0 0-15,0 0 0,-21 0 16,21-21-16,-21 21 16,-21-21 15,0 0-31,0-21 0,21 0 15,-21 21-15,-1-21 0,1 0 0,0 0 16,0 21 0,21 21-1,0 0-15,0 0 16,21-21-16,0 21 0,0-21 0,1 21 16,-1-21-16,0 0 0,21 22 0,-21-22 15,1 0-15,20 0 0,0 0 16,-21 0-16,22 0 0,-1 0 15,0 0-15,1 0 0,-1-22 0,0 1 16,1 21-16,-22-21 0,21 0 16,-21 0-16,1 0 0,-1-1 0,0-20 15,-21 21-15,0 0 0,0 0 0,21-22 16,-21 22-16,0 0 0,0 0 16,0 0-16,-21 21 15,0 0-15,0 0 0,-1 21 16,22 0-16,-21 0 0,0 0 0,21 0 15,-21 1-15,21-1 16,0 0-16,0 0 0,0 0 0,0 0 16,0 22-16,0-22 0,0 0 15,0 0-15,21-21 0,0 21 16,0-21-16,22 0 0,-22 22 16,0-22-16,21 0 0,-20 0 0,20 0 15,0 0-15,1 0 0,-1 0 16,0-22-16,1 22 0,-1-21 0,0 0 15,1 0-15,-1 21 0,-21-21 0</inkml:trace>
  <inkml:trace contextRef="#ctx0" brushRef="#br0" timeOffset="83608.5">12255 11176 0,'0'0'0,"0"-21"0,0 0 16,0 0-16,0-1 0,0 1 16,-21 21-16,0 0 15,0 0-15,0 0 0,0 0 16,-1 0-16,1 0 0,0 21 0,0 1 15,0-22-15,0 21 0,21 21 0,-22-21 16,1 0-16,0 1 0,21-1 16,0 0-16,0 21 0,0-21 0,0 1 15,0-1-15,0 0 0,0 0 16,0 0-16,21-21 16,0 0-16,1 0 0,-1 0 15,0 0-15,0 0 16,0 0-16,0-21 0,1 21 0,-1-21 15,0 0-15,0 0 0,0-1 16,0-20-16,1 21 0,-1-21 0,0-1 16,0 1-16,0 0 0,0-1 0,-21 22 15,0-21-15,22-1 0,-22 1 16,21 0-16,-21-1 0,0 1 0,0 21 16,0 0-16,0 0 0,0 42 31,0 21-31,-21-21 0,21 22 15,0-22-15,-22 21 0,22 0 0,-21 1 16,21-1-16,0 0 0,0 1 16,0-22-16,0 21 0,0 1 15,0-1-15,0-21 0,0 0 0,0 0 16,0 1-16,0-1 0,0 0 0,21-21 16,1 0-1,-1 0-15,0 0 0,0 0 0,0 0 16</inkml:trace>
  <inkml:trace contextRef="#ctx0" brushRef="#br0" timeOffset="84759.58">13547 10986 0,'0'0'0,"0"-22"0,21 22 0,-21-21 0,0 0 16,-21 21 15,-1 0-15,1 21-16,0-21 0,0 21 0,0 1 15,21-1-15,-21 0 0,-1 21 0,1-21 16,0 22-16,21-22 0,0 21 16,0-21-16,0 22 0,0-22 0,0 0 15,0 21-15,0-20 0,0-1 0,0 0 16,21 0-16,22-21 0,-22 21 0,0-21 15,21 0-15,-21 0 0,22 0 16,-22 0-16,21 0 0,-21 0 16,1 0-16,20 0 0,-21-21 0,0 0 15,0 0-15,1 0 0,-1-1 16,0 1-16,-21-21 0,0 21 0,21-22 16,-21 1-16,0 0 0,0 21 0,0-22 15,0 1-15,0 0 0,0 20 0,0 1 16,0 0-16,-21 0 0,21 0 15,-21 21-15,0 0 0,-1 0 0,1 0 16,0 0-16,0 0 0,0 21 0,-22-21 16,22 21-16,-21 0 0,21 0 15,0 1-15,-1-1 0,1 21 16,0-21-16,0 22 0,21-22 0,0 21 16,0-21-16,0 0 0,0 22 0,0-22 15,21 0-15,0 0 0,0-21 16,22 21-16,-22 1 0,0-22 0,21 0 15,-20 0-15,20 0 0,0 0 0,-21 0 16,22 0-16,-1 0 0,-21 0 16,22-22-16,-1 1 0,0 0 0,1 0 15,-22 0-15,0 0 0,21-1 0,-21 1 16,1 0-16,-22 0 0,0 0 16,21 0-16,-21-1 0,0 1 15,-21 21 1,21 21-16,-22 1 15,1-1-15,0 0 16,21 21-16,0-21 0,0 1 0,-21-1 16,21 0-16,0 0 0,-21 0 0,21 0 15,0 1-15,0-1 0,0 0 16,0 0 0,0-42 15,0 0-31,0 0 15,0-1-15,0 1 0,0 0 16,21-21-16,0 21 0,0-22 16,0 22-16,1-21 0,-1 21 15,0-1-15,21 1 0,-21 0 0,22 0 16,-22 0-16,0 21 0,0 0 0,0 0 16,1 0-16,-22 21 0,21 0 15,-21 0-15,0 0 0,0 1 0,0 20 16,0-21-16,0 21 0,0 1 0,0-22 15,0 21-15,0-21 0,0 1 16,0-1-16,0 0 0,0 0 0,0 0 16,0 0-16,0 1 15,21-22 1,0 0-16,0 0 16,0 0-16,-21-22 15,0 1-15,0 0 16,0 0-16,0 0 0,0 0 15,0-1-15</inkml:trace>
  <inkml:trace contextRef="#ctx0" brushRef="#br0" timeOffset="85808.54">10816 12256 0,'-21'-85'31,"21"64"-31,0 0 0,0-1 0,0 1 15,0 0-15,0 0 0,0 0 16,0 42 15,0 0-31,0 0 0,-21 22 16,21-22-16,-21 21 0,21-21 0,0 22 16,0-22-16,0 21 0,-22-21 0,22 22 15,0-22-15,-21 21 0,21-21 16,0 0-16,0 1 0,-21-1 0,21 0 15,0 0-15,-21 0 0,21 0 0,0 1 16,21-22 0,0 0-1,0-22-15,1 22 0,-1-21 0</inkml:trace>
  <inkml:trace contextRef="#ctx0" brushRef="#br0" timeOffset="86472.17">11112 12150 0,'0'0'0,"22"-21"15,-22-22-15,0 22 0,0 0 0,0 0 16,0 42 0,0 21-1,0-21-15,0 1 0,0 20 16,0 0-16,0-21 0,0 22 16,-22-22-16,22 21 0,0-21 0,-21 1 15,21 20-15,0-21 0,0 0 0,-21 0 16,21 1-16,-21-22 0,21 21 15,-21-21-15,21-21 32,0-1-17,0 1-15,0 0 0,21 0 16,0 0-16,-21 0 0,21-22 0,0 22 16,1 0-16,-22 0 0,21 0 15,0-1-15,0 1 0,0 21 0,0 0 16,1 0-16,-1 0 0,0 0 15,-21 21-15,21 1 0,-21-1 16,0 0-16,21 0 0,-21 0 0,21 0 16,-21 1-16,0-1 0,0 0 15,22 0-15,-22 0 0,21 0 0,0 1 16,0-22-16,0 0 16,0 0-16,1 0 0,-1 0 15,0 0-15,0 0 0,0 0 0,22 0 16,-22-22-16,0 1 0,21 0 15,-21 21-15,1-21 0,20 0 0,-21 0 16,0-22-16,0 22 0,-21 0 0,0 0 16,22 0-16,-22-1 0,0 1 15,0 0-15,-22 21 16,1 0-16,0 21 16,0 0-16,21 1 0,-21-1 0,21 0 15,-21 0-15,21 0 0,0 0 16,0 1-16,0-1 0,0 0 15,0 0-15,21 0 0,0-21 16,0 0-16,0 21 0,22-21 16,-22 0-16,0 0 0,21 0 0,-21 0 15,22 0-15,-22 0 0,0 0 0,0 0 16,0-21-16,1 0 0,-22 0 0,0 0 16,0 0-16,0-1 15,0 1-15</inkml:trace>
  <inkml:trace contextRef="#ctx0" brushRef="#br0" timeOffset="86684.04">10774 12234 0,'-43'22'16,"86"-44"-16,-128 65 0,64-43 0,0 21 0,0-21 15,21 21 1,21-21-16,0 0 0,0 0 15,21 0-15,-20 0 0,20 0 0,0 0 16,22 0-16,-22-21 0,22 21 16,-1 0-16,1-21 0,-1 0 0,1 21 15,-1-22-15,1 22 0,20-21 16</inkml:trace>
  <inkml:trace contextRef="#ctx0" brushRef="#br0" timeOffset="86994.87">13123 11853 0,'0'0'0,"0"22"32,0-1-32,-21 0 15,21 21-15,-21-21 16,21 22-16,0-1 0,-21 0 0,21 1 15,-21-22-15,21 21 0,-22 1 0,1-22 16,0 21-16,21-21 0,-21 22 16,21-22-16,-21 0 0,21 0 0,0 0 15,0 0-15,0-42 32,21 21-17,0-21-15,0 0 0,0 0 0,1 0 16,-1-1-16,21 1 0</inkml:trace>
  <inkml:trace contextRef="#ctx0" brushRef="#br0" timeOffset="88164.17">13441 11896 0,'21'-21'15,"-42"42"-15,63-64 0,-42 22 0,-21 42 32,0 1-32,0-1 15,-22 21-15,22-21 0,-21 0 0,-1 22 16,22-22-16,-21 0 0,0 0 15,20 0-15,-20 1 0,21-1 0,0 0 16,0 0-16,-1-21 16,44 0 15,-1 0-31,0 0 16,0 0-16,0 21 0,-21 0 15,21-21-15,1 22 0,-1-22 16,0 21-16,0 0 0,0-21 0,0 21 15,1-21-15,20 21 0,-21-21 0,21 0 16,-20 21-16,20-21 0,-21 0 16,21 0-16,1 0 0,-1 0 0,0 0 15,1 0-15,-22 0 0,21 0 0,1 0 16,-22 0-16,21-21 0,-21 21 16,0-21-16,1 0 0,-1 0 0,-21 0 15,0-1-15,21 1 0,-21 0 16,0-21-16,0 21 0,0-22 15,0 22-15,0-21 0,0 21 0,0-1 16,-21 1-16,0 21 16,-1 0-16,1 21 15,0 1-15,0-1 0,21 0 0,0 0 16,-21 0-16,21 22 0,-21-22 0,21 0 16,0 21-16,0-21 0,0 1 15,0-1-15,0 0 0,21 0 0,0-21 16,-21 21-16,21-21 0,0 0 0,0 0 15,1 0-15,-1 0 0,0 0 0,0 0 16,0 0-16,0 0 16,22 0-16,-22-21 0,0 0 0,21 21 15,-20-21-15,-1 0 0,0-1 0,21 1 16,-21-21-16,1 21 0,-1 0 16,-21-1-16,21 1 0,0 0 0,-21 0 15,21 21-15,-21 21 31,0 0-31,-21-21 16,21 21-16,-21 1 0,21-1 0,0 0 16,0 0-16,0 0 15,0 0-15,0 1 0,21-1 0,0 0 16,0-21-16,1 0 0,20 21 16,-21-21-16,21 0 0,-20 0 15,20 0-15,-21 0 0,21 0 0,-20 0 16,-1-21-16,0 0 0,0 21 0,0-21 15,-21-1-15,21 1 0,-21 0 16,22-21-16,-22 21 0,21-1 0,-21-20 16,0 21-16,0 0 0,0-22 0,21 22 15,-21 0-15,0 42 32,0 0-32,0 1 0,-21-1 15,21 0-15,-21 21 0,21 1 16,0-22-16,0 21 0,-22 0 15,1 1-15,21-1 0,-21 0 0,21 1 16,0-1-16,0 22 0,0-22 0,0 21 16,0-20-16,0 20 0,0 1 15,0-1-15,0 1 0,0-1 0,0 1 16,0-1-16,0-20 0,0 20 0,0-21 16,0 22-16,0-22 0,0 1 15,0-1-15,0-21 0,0 21 0,0-20 16,0-1-16,-21-21 15,0 0-15,0 0 0,-1 0 16,22-21-16,-21-22 16,0 22-16,0-21 0,0-1 0,0 1 15,-1 0-15,1-1 0,0-20 0,21-1 16,0 1-16,0-1 0,0-63 16,0 43-16,0 20 0,21 1 15,0 20-15,1-20 0,20-1 0,-21 22 16,0-21-16,0 20 0,22 22 0,-22-21 15,0 21-15,21-1 0,-20 1 16,-1 0-16,0 21 0,21 0 16,-21 0-16,1 21 0</inkml:trace>
  <inkml:trace contextRef="#ctx0" brushRef="#br0" timeOffset="89017.02">8191 13843 0,'0'0'0,"-21"0"0,21 21 16,21-21 0,1 0-1,-1 0-15,21 0 0,-21 0 0,22 0 0,20 0 16,-21 0-16,22 0 0,-22 0 16,22-21-16,-1 21 0,1 0 15,-1-21-15,1 21 0,-22 0 0,0-21 16,1 21-16,-1 0 0,-21-21 15,0 21-15,-21-22 0,0 1 16,-21 21-16,0-21 16,0 21-16,0 0 0,0-21 15,-1 21-15,1 0 0,0 0 0,21-21 16,-21 21-16,21-21 31,21 21-31,0 0 16,0 0-16,1 0 0,-1 0 0,0 0 15,0 0-15,0 21 16,0-21-16,1 21 0,-1 0 0,-21 0 16,0 0-16,21 1 0,-21 20 0,0-21 15,0 0-15,0 0 0,0 1 16,-21 20-16,21-21 0,-21 0 0,-22 0 16,22-21-16,0 22 0,-21-1 0,20 0 15,1-21-15,0 0 0,0 0 16,42-21 15</inkml:trace>
  <inkml:trace contextRef="#ctx0" brushRef="#br0" timeOffset="91119.86">10583 14012 0,'21'0'31,"-21"-21"-31,0 0 0,22 21 16,-1-21-16,-21 0 0,21 0 16,-21-1-16,0 1 0,21 21 0,-21-21 15,0 0-15,0-21 0,0 20 16,0 1-16,0 0 0,0 0 15,0 0-15,0 0 0,-21-1 0,0 1 16,0 0-16,-1 21 0,1 0 16,0 0-16,-21 0 0,21 0 15,-1 21-15,1 0 0,0 1 0,-21 20 16,21-21-16,-1 21 0,1 1 0,0-22 16,0 21-16,0-21 0,21 22 15,-21-22-15,21 0 0,0 0 0,0 0 16,0 1-16,0-1 0,21-21 15,0 0-15,0 0 16,0 0-16,0 0 0,1 0 0,20-21 16,-21 21-16,0-22 0,0 1 15,22 0-15,-22 0 0,0 0 16,0 0-16,0-1 0,1-20 0,-1 21 16,0-21-16,-21 20 0,0-20 0,21 21 15,-21-21-15,0 20 0,0 1 16,0 0-16,0 0 0,0 42 15,0 0 1,0 22-16,0-22 0,0 21 16,0-21-16,0 22 0,0-22 0,0 21 15,0-21-15,0 22 0,0-22 16,0 0-16,21 0 0,0 0 16,-21 0-16,22 1 0,-1-22 0,0 0 15,0 21-15,0-21 0,22 0 0,-22 0 16,21 0-16,-21 0 0,22-21 15,-22 21-15,0-22 0,21 22 0,-21-21 16,1 0-16,-1 0 0,0 0 0,-21-22 16,0 22-16,21 0 0,-21-21 15,0-1-15,0 1 0,0 0 0,0-1 16,0 1-16,0 21 0,0-21 0,0 20 16,0 1-16,-21 42 31,21 1-31,0-1 0,0 0 15,0 21-15,-21 1 0,21-22 16,0 21-16,0 0 0,0-20 0,0 20 16,0-21-16,0 21 0,0-20 0,0-1 15,21 0-15,0 0 0,0-21 16,-21 21-16,43-21 0,-22 0 0,0 0 16,0 0-16,21 0 0,-20 0 0,20 0 15,-21-21-15,0 21 0,0-21 16,22 0-16,-22 0 0,0-1 0,-21-20 15,21 21-15,0-21 0,-21 20 16,22-20-16,-22 0 0,0-22 0,0 22 16,0 0-16,0 20 0,0-20 15,0 0-15,0 21 0,0-1 0,0 1 16,0 0-16,0 42 16,0 0-1,0 1-15,0-1 0,0 21 0,0 0 16,0 1-16,0-1 0,0 0 15,0 1-15,0-1 0,0 0 0,0 1 16,0-22-16,0 21 0,0-21 0,0 1 16,21-1-16,0 0 0,0-21 15,0 0-15,0 0 0,1 0 16,-1 0-16,0 0 0,21 0 0,-21 0 0,1 0 16,20-21-16,-21 0 0,21-1 15,-20 1-15,-1 0 0,21 0 16,-21 0-16,0-22 0,1 22 0,-1-21 15,-21 21-15,21-22 16,-21 22-16,0 0 0,0 0 0,0 42 31,0 0-31,-21-21 0,21 21 0,-21 22 16,21-22-16,0 0 0,0 0 16,0 0-16,0 1 0,0-1 15,0 0-15,0 0 0,0 0 0,0 0 16,21 1-16,0-22 0,0 0 0,0 21 15,0-21-15,22 0 0,-22 0 16,0 0-16,21 0 0,-20 0 0,20 0 16,-21-21-16,0-1 0,0 22 15,22-21-15,-43 0 0,21 0 0,-21 0 16,21-22-16,-21 22 0,0-21 0,0 21 16,0-22-16,0 1 0,0 21 15,-21-21-15,0 20 0,0 1 0,-1 0 16,1 0-16,0 21 0,0 0 0,-21 0 15,20 0-15,1 0 16,-21 21-16,21 0 0,0 0 0,-1 1 16,1 20-16,0-21 0,0 21 0,21-20 15,0-1-15,0 21 0,0-21 16,0 0-16,0 22 0,21-22 0,0 0 16,0-21-16,22 21 0,-22 0 0,21-21 15,-21 0-15,22 0 0,-1 0 16,0 0-16,1 0 0,-22 0 0,21 0 15,-21 0-15,22-21 0,-22 21 0,21-21 16,-21 0-16,1 0 0,-1 0 16,0-1-16,0-20 0,0 21 15,0 0-15,1-22 0,-1 22 0,-21 0 16,0 0-16,21 21 0,-21-21 16,0 42-1,0 0-15,0 0 0,0 0 16,0 1-16,-21-1 0,21 0 0,0 0 15,0 0-15,0 0 0,0 1 16,0-1-16,0 0 0,0 0 16,21-21-1,0 0-15,0 0 0,0 0 16,1 0-16,-1 0 0,0 0 0,0-21 16,0 21-16,0-21 0,1 0 15,-1-1-15,-21 1 0,21 0 16,0 0-16,-21 0 0,21 0 0,-21-1 15,0 44 1,0-1 0,0 0-16,0 0 0,0 0 15,0 0-15,0 1 0,0-1 0,0 0 16,0 0-16,21-21 16,1 21-16,-1-21 0,21 0 15,-21 0-15,0 0 0,22 0 16,-22 0-16,21 0 0,-21-21 15,1 21-15,-1-21 0,0 0 0,0 0 16,0 21-16,0-43 0,-21 22 0,0 0 16,0 0-16,0 0 0,0-1 15,0-20-15,0 21 0,0 0 0,-21 0 16,0 21-16,0 0 0,0 0 16,0 0-1,21 21 1</inkml:trace>
  <inkml:trace contextRef="#ctx0" brushRef="#br0" timeOffset="92487.88">15155 13674 0,'0'0'0,"0"-21"0,-21-1 15,21 1-15,0 0 0,0 0 16,0 0-16,-21 0 0,0-1 16,0 1-16,21 0 0,-22 0 0,1 0 15,0 21-15,0 0 0,0 0 0,0 0 16,-22 0-16,22 0 0,0 21 16,0 0-16,-22 0 0,22 0 0,0 22 15,0-1-15,0 0 0,0-20 16,-1 20-16,1 0 0,21 1 0,0-22 15,0 21-15,0-21 0,0 22 0,0-22 16,0 0-16,0 0 0,21 0 16,1-21-16,-1 0 0,21 0 15,-21 0-15,22 0 0,-22 0 16,21-21-16,0 0 0,1 21 0,-22-21 16,21 0-16,1-22 0,-1 22 0,-21 0 15,21-21-15,-20-1 0,20 1 16,-21 0-16,0-1 0,0 1 0,1 0 15,-1-1-15,0 1 0,-21 0 0,0-1 16,0 22-16,0-21 0,0 21 16,0-1-16,0 44 15,-21-22 1,21 42-16,-21-21 0,-1 0 16,1 22-16,21-1 0,0 0 0,-21 1 15,0 20-15,21-21 0,0-20 0,0 20 16,0 0-16,0-21 0,0 22 15,0-22-15,0 0 0,21 0 0,0 0 16,0-21-16,22 0 0,-22 22 0,0-22 16,21 0-16,-20 0 0,-1 0 15,21 0-15,-21-22 0,22 22 0,-22-21 16,0 0-16,0 21 0,0-21 16,0 0-16,1 0 0,-22-1 0,0 1 15,21 0-15,-21 0 0,0 0 16,0 0-16,0 42 31,-21 0-31,21 0 0,0 0 16,-22 0-16,22 1 0,-21-1 15,21 0-15,0 0 0,0 0 0,0 0 16,0 1-16,0-1 0,21-21 16,1 21-16,-1-21 15,0 0-15,0 0 0,0 0 0,0 0 16,1 0-16,20 0 0,-21-21 15,0 21-15,0-21 0,1-1 0,-1 1 16,0 21-16,0-21 0,-21 0 16,0 0-16,21-22 0,-21 22 0,0 0 15,21 0-15,-21 0 0,-21 21 32,0 21-32,0 0 15,0 0-15,21 0 0,0 1 16,0-1-16,-21 0 0,21 0 15,0 0-15,0 0 16,21-21-16,0 0 16,0 0-16,0 0 15,22 0-15,-22 0 0,0-21 0,21 21 16,-21-21-16,1 0 0,20 0 16,-21 0-16,0-1 0,0 1 15,1 0-15,-22-21 0,21 21 0,-21-1 16,21 1-16,-21 0 0,0 0 0,21 21 15,-21 21 1,0 0-16,0 22 16,0-22-16,-21 0 0,21 21 0,0 1 15,-21-1-15,21-21 0,0 21 16,0 1-16,0-1 0,0 0 0,0 1 16,0 20-16,0-20 0,0 20 0,0 1 15,0-1-15,0 1 16,0-1-16,0 1 0,-21-1 0,21 1 15,0-22-15,-22 21 0,1-20 0,0-1 16,21 0-16,-21-20 0,21-1 0,0 0 16,0 0-16,0-42 31,0 0-31,0 0 0,21-1 0,-21-20 16,0 21-16,21-21 0,0-1 0,1-20 15,-22 20-15,0-20 0,21-1 16,0 1-16</inkml:trace>
  <inkml:trace contextRef="#ctx0" brushRef="#br0" timeOffset="92776.39">16383 13885 0,'0'-63'0,"0"126"0,0-190 0,0 85 0,0 0 15,0-22-15,0 22 0,0 21 0,0-22 16,0 22-16,0 0 0,0 0 16,21 0-16,-21 0 0,21 21 0,0 0 15,1 0-15,20 0 0,-21 0 0,0 0 16,0 0-16,1 21 0,-1 0 15,0 0-15,0 0 0,0 22 0,-21-1 16,0-21-16,0 21 0,0-20 0,0 20 16,0-21-16,0 21 15,-21-20-15,0-1 0,0 0 0,0-21 0,-1 21 16,-20-21-16,21 0 0,0 0 16,0 21-16,-1-21 0,1 0 15,0 0-15,21-21 16,0 0-1,21 0-15,22 0 16,-22-1-16,0 1 0,0 0 0</inkml:trace>
  <inkml:trace contextRef="#ctx0" brushRef="#br0" timeOffset="93156.65">16870 13293 0,'0'0'0,"0"-21"15,0-1 1,21 22-16,-21 22 15,0-1-15,0 0 0,0 0 16,0 21-16,0-20 0,0 20 16,0 0-16,0 1 0,0-22 0,0 21 15,0 0-15,0 1 0,0-22 0,0 21 16,0-21-16,0 1 0,0-1 16,0 0-16,0 0 0,21-21 0,0 21 15,0-21-15,1 0 16,-1 0-16,0 0 15,0-21-15,0 0 0,0 0 16,1 0-16,-1-1 0,0-20 0,-21 21 0,0 0 16,21 0-16,-21-1 15,21 1-15,-21 42 16,-21 1 0,21-1-16,-21 0 15,21 0-15,-21 0 0,21 0 16,0 1-16,0-1 15,21-21 17</inkml:trace>
  <inkml:trace contextRef="#ctx0" brushRef="#br0" timeOffset="93335.94">17230 13441 0,'0'0'0,"0"-21"0,0 0 16,-22 21-1,1 0-15,0 0 16,0 0 0,21 21-1,0 0-15,21 0 16,0-21-16,0 21 16,22-21-16</inkml:trace>
  <inkml:trace contextRef="#ctx0" brushRef="#br0" timeOffset="93596.79">17611 13483 0,'0'0'0,"0"-21"15,-22 21-15,1 0 16,0 0-16,0 0 0,0 0 16,0 0-16,-1 21 0,1 0 0,21 1 15,-21-1-15,21 21 0,-21-21 16,21 0-16,-21 22 0,21-22 0,0 0 15,0 0-15,0 0 0,0 1 0,0-1 16,0 0-16,21 0 16,0 0-16,0-21 0,0 21 15,22-21-15,-22 0 0,0 0 0,21 0 16,-20 0-16,20 0 0,0 0 16,-21-21-16,22 0 0,-1 21 0,0-21 15,-20 0-15</inkml:trace>
  <inkml:trace contextRef="#ctx0" brushRef="#br0" timeOffset="94396.33">18034 13631 0,'0'0'0,"0"-42"0,0 21 0,0 0 0,0 0 16,0-1-16,-21 22 16,0 0-16,-1 0 0,1 0 15,0 0-15,0 22 0,-21-1 16,20 21-16,1-21 0,0 0 0,0 1 16,0 20-16,0-21 0,21 0 15,0 0-15,0 1 0,0-1 0,0 0 16,0 0-16,0 0 0,21-21 15,0 0-15,0 0 16,0 0-16,0 0 0,1 0 0,-1-21 16,0 21-16,0-21 0,-21 0 15,21 0-15,-21-1 0,21 1 16,1 0-16,-22 0 0,0-21 0,0 20 16,21 1-16,-21 42 31,-21 1-16,21-1-15,-22 0 0,22 0 0,0 0 16,0 0-16,0 1 16,0-1-16,0 0 0,0 0 15,22-21-15,-1 0 16,0 0-16,0 0 16,0 0-16,0 0 0,1 0 0,-1-21 15,0 0-15,0 0 0,-21-1 16,21 1-16,-21-21 0,21 0 15,1-1-15,-1 1 0,0 0 0,-21-1 16,21 1-16,0 21 0,-21-22 16,0 1-16,21 21 0,-21 0 15,0 0-15,22-1 0,-44 44 32,1-1-32,0 0 0,21 0 15,-21 0-15,21 22 0,-21-22 0,21 21 16,-21-21-16,21 22 0,0-22 0,0 21 15,0-21-15,0 0 0,21 1 16,0-1-16,0 0 0,0 0 0,-21 0 16,21-21-16,1 0 0,-1 0 0,0 0 15,0 0-15,0 0 0,0 0 16,22-21-16,-22 0 0,0 21 16,21-21-16,-20 0 0,-1-1 0,0 1 15,0 0-15,-21 0 0,0 0 16,0 0-16,0-1 0,-21 22 15,0 0 1,0 22-16,-1-1 0,1 0 16,21 0-16,0 0 0,-21 0 0,21 1 15,0-1-15,0 0 0,0 0 0,0 0 16,0 0-16,21-21 16,0 22-16,1-22 15,-1 0-15,0 0 0,0 0 0,0 0 16,0 0-16,1 0 15,-1-22-15,0 1 0,0 21 0,-21-21 16,21 0-16,0 0 0</inkml:trace>
  <inkml:trace contextRef="#ctx0" brushRef="#br0" timeOffset="94607.52">18140 13335 0,'0'0'0,"-43"0"15,22 0-15,0 0 0,21-21 16,21 21 0,0 0-16,1 0 0,20 0 0,-21 0 15,21 0-15,1 0 0,20 0 16,-20 0-16,-1 0 0,0 0 0,1 0 16,-1 0-16,0 0 0,-21 0 0,1 0 15,-1 0-15</inkml:trace>
  <inkml:trace contextRef="#ctx0" brushRef="#br0" timeOffset="95324.26">12150 14774 0,'0'-21'0,"0"0"16,0 0-1,0 42 1,0 0 0,-22 0-16,22 1 0,0 20 15,0-21-15,0 21 0,0 1 0,0-1 16,0-21-16,0 22 0,0-1 0,0-21 16,0 21-16,0-20 15,0-1-15,0 0 0,0 0 0,0 0 16,0 0-16,22-21 31,-1-21-31,-21 0 0,21 21 16,-21-21-16,0 0 0,0 0 0,21-1 15,-21 1-15,0 0 16,0 0-16,0 0 0,0 0 0</inkml:trace>
  <inkml:trace contextRef="#ctx0" brushRef="#br0" timeOffset="96600.34">12594 14690 0,'0'0'0,"21"-21"0,-21 42 31,-21 0-31,0 0 0,0 0 16,0 0-16,-1 1 0,-20-1 15,0 0-15,21-21 0,-22 21 0,22 0 16,-21 0-16,-1-21 0,22 22 0,-21-22 15,21 0-15,0 0 0,-1 21 16,44-21 15,-1 0-15,0 0-16,0 0 0,0 21 16,0 0-16,1-21 0,-22 21 0,21 0 15,0 1-15,0-22 0,0 21 0,0 0 16,1-21-16,-1 21 0,0-21 15,0 21-15,0-21 0,22 0 0,-22 0 16,21 0-16,0 0 0,1 0 0,-1-21 16,0 0-16,1 0 0,-1 21 15,-21-21-15,22-1 0,-1 1 16,-21 21-16,0-21 0,0 0 0,-21 0 0,0-22 16,0 22-16,0 0 15,0-21-15,0 21 0,0-1 0,0 1 16,0 0-16,-21 0 0,0 21 0,0 0 15,0 0-15,0 0 16,-1 21-16,1 0 0,0 0 0,0 1 16,21 20-16,0-21 0,-21 0 0,21 22 15,0-22-15,0 0 0,0 0 16,0 0-16,0 0 0,0 1 0,21-22 16,0 0-16,0 0 0,0 0 0,22 0 15,-1 0-15,0 0 0,1 0 16,-1-22-16,0 22 0,1-21 15,-1 0-15,-21 21 0,22-21 0,-1 0 16,-21 0-16,0-1 0,0 1 0,1 0 16,-1 0-16,-21 0 15,0 0-15,0 42 16,0 0 0,0 0-16,0 0 15,0 0-15,-21 1 0,21-1 0,0 0 16,0 0-16,0 0 0,0 0 15,0 1-15,0-1 16,21-21-16,0 0 0,0 0 16,0 0-16,0 0 0,1 0 0,20 0 15,-21 0-15,21-21 0,-20-1 16,-1 1-16,21 0 0,-21 0 0,0 0 16,1 0-16,-1-1 0,0 1 0,0 0 15,0 0-15,-21 0 0,0 0 0,0-1 16,0 1-16,21 21 0,-21 21 31,-21 1-31,21-1 0,0 0 16,0 0-16,-21 21 0,21-20 15,-21 20-15,21 0 0,0 1 16,0-1-16,0 0 0,0 22 0,0-1 16,0 1-16,0-1 0,0 1 15,21-1-15,0 1 0,0-1 0,-21 1 16,22 20-16,-22-20 0,21-1 0,-21 1 15,0-22-15,0 22 0,0-22 0,0-21 16,0 0-16,0 1 0,0-44 31,0 1-31,0-21 0,0 0 0,0 20 16,0-41-16,0 21 0,0-1 0,0-20 16,0-1-16,21 22 0,-21-22 15,21 1-15,0-22 0,22 22 16,-22-22-16,21 22 0,0-22 0,1 21 15,-1 1-15,22-1 0,-22 1 16,0 21-16,1-1 0,-1 1 0,0 21 16,1-22-16,-22 22 0,21 0 0,-21 21 15,-21-21-15,0 0 16,-21 42 0,0 0-16,0 0 0,-22 0 15,22 1-15,-21-1 0,21 0 16,-22 21-16,22-21 0,0 1 15,0 20-15,0-21 0,21 0 0,-21 0 16,21 1-16,0 20 0,0-21 0,21 0 16,0 0-16,0 1 0,0-1 15,0 0-15,1 0 0,-1 0 16,0 0-16,-21 1 0,0-1 0,0 0 16,0 0-16,-21 0 15,0 0-15,-22 1 0</inkml:trace>
  <inkml:trace contextRef="#ctx0" brushRef="#br0" timeOffset="97224.5">10393 15981 0,'0'0'15,"-21"0"-15,-1 0 0,1 0 0,21 21 32,0 0-32,21 0 15,1-21-15,-1 22 0,0-22 16,21 0-16,1 21 0,-1-21 0,21 0 16,-20 0-16,20 0 0,1 0 0,-22 0 15,22 0-15,-1 0 16,1 0-16,-22 0 0,0 0 0,1 0 0,-1 0 15,-21 0-15,0 0 0,-42 0 32,0 0-32,0 0 0,-22 0 15,1 0-15,0 0 0,-1 0 0,1-21 16,0 21-16,21 0 0,-1 0 16,1 0-16,42-22 15,1 22-15,20 0 16,0 0-16,1 0 0,-1 0 15,0 0-15,1 22 0,-22-1 0,21-21 16,-21 42-16,0-21 0,-21 0 16,0 22-16,0-22 0,0 21 0,-21-21 15,0 22-15,0-22 0,-21 21 16,-1-21-16,1 1 0,21 20 0,-22-21 16,1 0-16,21 0 0,-21 1 15,20-1-15,22 0 0</inkml:trace>
  <inkml:trace contextRef="#ctx0" brushRef="#br0" timeOffset="97952.36">12996 17251 0,'-21'0'31,"21"21"-15,0 0 15,21-21-31,0 0 0,1 0 16,-1 0-1,-21-21-15,21 21 0,-21-21 0,21 0 16,-21 0-16,0-1 15,0 1-15,0 0 16,-21 0-16,0 21 16,0 0-16,-1 0 0,1 0 15,0 0-15,0 21 16,21 0-16,0 0 0,0 1 16,0-1-16,0 0 15,0 0-15,0 0 0,0 0 0,21 1 16,0-22-16,0 0 15,1 0-15,-1 0 0,0 0 16,0 0-16,0 0 0,0 0 16,1-22-16,-1 1 0,0 21 0,-21-21 15,0 0-15,0 0 0,0 0 0,0-1 16,0 1-16,0 0 0,0 0 16,-21 21-16,0 0 0,-1 0 0,1 0 15,0 0-15,0 0 0,0 21 16,0 0-16,-1 0 0,1 1 15,0 20-15,0-21 0,21 21 0,0-20 16,0 20-16,0 0 0,0-21 16,0 22-16,0-22 0,0 0 0,21 0 15,21 0-15,-20-21 0,20 0 16,0 0-16,1 0 0,20 0 0,-21-21 16</inkml:trace>
  <inkml:trace contextRef="#ctx0" brushRef="#br0" timeOffset="98300.16">13758 17124 0,'-42'0'16,"21"0"0,0 21-16,-1-21 15,22 21-15,22-21 31,-1 0-15,0-21-16,0 0 0,-21 0 16,21 0-16,-21-1 31,-21 44-15,0-22-16,21 21 15,-21 21-15,0-21 0,21 0 0,-22 22 16,22-22-16,0 21 0,0-21 0,0 1 15,0 20-15,0-21 0,0 0 16,22 0-16,-1-21 0,0 0 0,0 0 16,0 0-16,22 0 0,-22 0 15,21 0-15</inkml:trace>
  <inkml:trace contextRef="#ctx0" brushRef="#br0" timeOffset="99033.66">10943 15706 0,'0'0'0,"-21"0"0,21-21 16,-21-1-1,42 44 17,0-1-32,21-21 15,-20 21-15,20 21 0,-21-21 0,21 1 16,-20-1-16,20 21 0,-21 0 0,21-20 16,-20 20-16,-1-21 0,0 21 15,0-20-15,-21 20 0,0-21 0,0 0 16,0 0-16,0 1 0,0-1 0,-21 0 15,0 0-15,0-21 0,-22 21 16,1 0-16,0-21 0,-1 22 16,1-1-16</inkml:trace>
  <inkml:trace contextRef="#ctx0" brushRef="#br0" timeOffset="101360.31">17314 9462 0,'0'0'0,"-21"0"0,-21 0 0,21 0 15,-22 0-15,1 0 0,42 21 32,42-21-17,-21 0-15,22 0 0,-1 0 16,22 0-16,-1 0 0,1 0 0,-1 0 15,1 0-15,-1 0 0,1 0 0,-1-21 16,-21 21-16,22 0 16,-1-22-16,-20 22 0,-1-21 0,0 21 15,1 0-15,-22-21 0,0 21 0,0-21 16,-21 0-16,0 0 16,-21-1-16,0 22 0,0-21 15,-22 0-15,22 21 0,-21-21 0,0 21 16,-1 0-16,22 0 0,-21-21 15,21 21-15,-22 0 0,22 0 0,0 0 16,0 0-16,0 0 0,21 21 31,21-21-31,0 0 0,0 0 16,21 21-16,-20-21 0,20 0 16,-21 0-16,21 0 0,1 0 0,-22 0 15,21 0-15,1 0 0,-22 21 16,0-21-16,0 21 0,0-21 0,-21 22 15,0-1-15,0 0 0,0 0 16,-21 0-16,0 0 0,-21 1 16,20-1-16,1 0 0,-21 21 0,0-21 15,20 1-15,-20-1 0,21 0 0,0 0 16,-22 0-16,22 0 0,0 1 0,0-1 16,0-21-1</inkml:trace>
  <inkml:trace contextRef="#ctx0" brushRef="#br0" timeOffset="102152.22">19389 9398 0,'0'0'0,"21"0"31,0 0-31,0 0 15,0-21-15,0 0 0,1 21 16,20-21-16,-21 21 0,0-22 0,0 1 16,1 21-16,-1-21 0,0 0 15,-21 0-15,0 0 16,0-1-16,-21 22 0,0-21 16,-1 21-16,1 0 0,-21 0 15,21 0-15,-22 0 0,22 21 16,-21-21-16,21 22 0,-22-1 0,22 0 15,0 0-15,21 0 0,0 0 0,0 1 16,0-1-16,0 21 0,0-21 16,0 0-16,21 22 0,0-22 0,1 0 15,-1 21-15,21-20 0,-21-1 0,0 21 16,22-21-16,-22 22 0,0-22 16,0 0-16,0 0 0,-21 0 15,0 0-15,0 1 0,0-1 0,0 0 0,-21 0 16,0-21-16,-21 0 0,-1 21 15,1-21-15,0 0 0,-1 0 16,1 0-16,0-21 0,-1 21 0,1-21 16,0 0-16,21 0 0,-1-1 15,1 1-15,0 0 0,0-21 0,21 21 16,0-1-16,-21-20 0,21 21 0,0-21 16,0 20-16,0-20 0,0 21 15,21 0-15,0 0 0,0-1 0,0 1 16,1 0-16,-1 21 0,21 0 0,-21 0 15,0 0-15,22 0 0,-22 0 0,0 0 16,21 0-16,1 0 0</inkml:trace>
  <inkml:trace contextRef="#ctx0" brushRef="#br0" timeOffset="102691.54">20299 9716 0,'0'-22'16,"0"-41"0,0 42-16,0 0 0,0-1 15,0 1-15,-21 0 0,-1-21 0,1 21 16,0 21-16,0-22 0,0 1 16,0 21-16,-22 0 0,22 0 0,0 0 15,-21 0-15,20 21 0,1 1 16,0-1-16,-21 0 0,21 21 15,-1-21-15,1 22 0,0-1 0,21-21 16,0 22-16,-21-22 0,21 21 0,0-21 16,0 0-16,0 1 0,0-1 15,0 0-15,21-21 0,0 0 0,0 0 16,1 0-16,-1 0 0,0 0 0,0 0 16,0 0-16,22 0 0,-22-21 0,0 0 15,21-1-15,-21 1 16,1 0-16,-1 0 0,0 0 0,0-22 15,0 22-15,-21-21 0,0 21 0,21-22 0,-21 22 16,0 0-16,0 0 16,0 0-16,0 42 31,-21 0-31,0 0 0,21 0 16,0 22-16,0-22 0,-21 0 0,21 21 15,0-20-15,0-1 0,0 0 0,0 0 16,0 0-16,0 0 0,21-21 0,0 22 15,22-22-15,-22 0 16,0 0-16,0 0 0,21 0 16,-20 0-16,-1 0 0,21-22 0,-21 1 0,22 21 15,-22-21-15,0 0 0,0-21 16,0 20-16</inkml:trace>
  <inkml:trace contextRef="#ctx0" brushRef="#br0" timeOffset="103324.39">20701 9525 0,'0'-21'0,"0"42"0,0-63 16,0 63 15,0 0-31,0 0 0,-21 22 16,21-22-16,-21 0 0,21 0 0,0 0 15,0 0-15,-22 1 0,22-1 0,0 0 16,-21 0-16,21 0 0,0 0 16,0-42 30,0 0-46,0 0 16,0 0-16,0-22 0,0 22 0,0 0 16,0-21-16,21 21 0,1-22 0,-1 22 15,0 0-15,0 0 0,0 0 16,0-1-16,1 1 0,-1 21 0,0 0 16,0 0-16,0 0 0,0 0 0,1 0 15,-1 21-15,0 1 0,-21-1 16,0 0-16,21 21 0,-21-21 15,21 1-15,-21 20 0,0-21 0,0 21 0,0-20 16,0-1-16,21 21 0,-21-21 16,0 0-16,22-21 0,-22 22 15,0-1-15,0-42 32,0-1-17,0 1-15,0 0 0,0 0 0,0 0 16,0 0-16,0-1 0,0-20 15,21 21-15,0-21 0,0 20 0,-21 1 16,21-21-16,0 21 0,22 0 0,-22-1 16,0 1-16,0 21 0,0 0 0,1 0 15,20 0-15,-21 0 0,0 21 16,0 1-16,1-1 0,-22 0 16,21 21-16,-21-21 0,0 22 0,0-22 15,0 21-15,0 1 0,0-22 16,0 0-16,0 21 0,0-21 0,-21 1 15,21-1-15,0 0 0,0 0 16,-22-21-16,44 0 31,-22-21-31,21 0 16,0 21-16,-21-21 0,21-1 0</inkml:trace>
  <inkml:trace contextRef="#ctx0" brushRef="#br0" timeOffset="103639.55">21675 9631 0,'0'0'0,"21"0"16,0 0-16,0 0 15,0-21-15,0 21 0,1 0 16,-1-21-16,0-1 0,0 22 0,0-21 16,0 21-16,-21-21 0,22 0 0,-1 21 15,-21-21-15,0 0 16,0-1-1,-21 22-15,-1 0 0,1 0 16,-21 0-16,21 22 0,0-22 0,-1 21 16,1 0-16,0 0 0,0 0 15,0 22-15,21-22 0,0 0 0,0 0 16,0 21-16,0-20 0,0-1 0,0 0 16,0 0-16,21-21 0,0 21 15,21 0-15,-20-21 0,20 0 0,0 22 16,1-22-16,-1 0 0,0 0 0,1 0 15,-1 0-15,21 0 0,-20-22 16</inkml:trace>
  <inkml:trace contextRef="#ctx0" brushRef="#br0" timeOffset="104104.71">22966 9250 0,'0'-21'16,"0"42"-16,0-63 0,0 20 0,-21 22 15,-1 0-15,1 0 16,0 0-16,-21 22 0,21-1 0,-22 0 16,22 0-16,0 0 0,-21 22 0,20-22 15,1 21-15,0-21 0,0 22 16,21-1-16,0 0 0,0 1 0,0-22 16,0 21-16,0 0 0,21-20 0,0-1 15,0 21-15,1-21 16,-1 0-16,21-21 0,-21 22 0,0-22 15,22 0-15,-1 0 0,-21 0 0,0 0 16,22 0-16,-22 0 0,0 0 16,0-22-16,0 1 0,1 0 0,-1 0 15,0-21-15,-21 20 0,21-20 0,-21 0 16,0-1-16,0 1 0,0 0 16,0-22-16,0 22 0,0 0 0,0-1 15,0 1-15,-21 0 0,0 20 16,-22-20-16,22 42 0,-21-21 0,21 21 15,-22 0-15,1 0 0,0 21 0,-1 0 16,1 0-16,0 1 0,21-1 16,-22 0-16,22 0 0,21 21 15,0-20-15,0-1 0,0 0 0,0 0 16,0 0-16,0 22 0,21-22 0,22 0 16,-22-21-16,21 21 0,-21 0 15,22-21-15,-1 0 0,0 21 0</inkml:trace>
  <inkml:trace contextRef="#ctx0" brushRef="#br0" timeOffset="104467.5">23241 9504 0,'0'0'0,"0"-42"32,0 20-32,21 1 15,0 21-15,0 0 16,1 0-16,-1 0 0,0 0 15,0 0-15,0 21 0,0 1 16,-21-1-16,22 0 0,-1 0 0,-21 0 16,0 0-16,21 1 0,-21 20 0,21-21 15,-21 0-15,0 0 0,0 1 16,0-1-16,0 0 0,-21-21 16,0 0-16,0 0 0,-1 0 31,22-21-31,-21 0 15,21-1-15,0 1 0,0 0 16,0 0-16,0 0 0,21 0 16,-21-1-16,22 1 0,-1 0 15,-21 0-15,21 21 0,0-21 0,0 21 16,0-21-16,1 21 16,-1 0-16,0 0 15</inkml:trace>
  <inkml:trace contextRef="#ctx0" brushRef="#br0" timeOffset="105355.99">24151 9504 0,'0'-64'16,"-21"43"-16,0 21 0,21-21 0,-21 21 15,-1-21-15,1 21 0,0 0 16,0 0-16,0 0 0,0 0 15,-1 0-15,1 0 0,0 21 0,0-21 16,0 21-16,0 0 0,-1 1 16,22-1-16,-21 0 0,21 0 15,0 21-15,0-20 0,0-1 0,0 0 0,0 0 16,0 0-16,21 0 16,-21 1-16,22-1 0,-1-21 0,0 21 15,0-21-15,0 0 0,0 0 0,1 0 16,-1 0-16,0 0 0,0 0 15,0 0-15,0-21 0,1 21 0,-1-21 16,-21-1-16,21-20 0,-21 21 0,21 0 16,0-22-16,-21 1 0,0 21 15,21-21-15,-21-1 0,22 1 0,-22 0 16,0-1-16,0 1 0,21 21 0,-21-22 16,0 22-16,0 0 0,0 0 15,-21 21 1,21 21-16,-22 0 0,1 0 15,21 1-15,-21 20 0,21-21 16,-21 21-16,21-20 0,0 20 0,0-21 16,0 21-16,0 1 0,0-1 0,0-21 15,21 22-15,0-1 0,0-21 16,1 21-16,-22-20 0,21-1 0,0 0 16,0 0-16,0-21 0,0 21 0,1-21 15,-1 0-15,0 0 0,0 0 16,0 0-16,0-21 0,1 0 15,-22 0-15,21 0 16,-21-1-16,0 1 0,21 0 0,0 0 16,-21-21-16,0 20 0,21 1 15,-21 0-15,0 42 16,-21 0 0,0 1-16,21-1 0,-21 0 15,21 0-15,0 0 0,-21 22 0,21-22 16,-22 0-16,22 0 0,0 0 15,0 0-15,22-21 16,-1 0 0,0 0-16,0 0 0,0 0 15,0-21-15,1 0 0,-22 0 16,21 0-16,0 0 0,21-1 16,-21 1-16,1 0 0,-1-21 0,21 21 15,-21-1-15,0 1 0,1 21 0,-1 0 16,-21 21-1,0 1-15,0-1 16,0 0-16,-21 21 0,21-21 16,0 1-16,-22 20 0,22-21 0,0 0 15,0 0-15,0 1 0,0-1 0,22 0 16,-1 0-16,0-21 0,21 0 16,-21 0-16,1 0 15,20 0-15,-21 0 0,0 0 0,0 0 16</inkml:trace>
  <inkml:trace contextRef="#ctx0" brushRef="#br0" timeOffset="106388.41">18373 10562 0,'-22'-21'0,"44"42"0,-65-42 15,22 21 1,0 21-16,0 0 0,21 1 15,0-1-15,-21 21 0,-1-21 16,22 0-16,-21 22 0,21-22 0,0 21 16,-21-21-16,21 1 0,-21-1 0,21 0 15,0 0-15,0 0 0,0 0 0,21-21 16,0 0 0,0 0-16,1 0 0,20 0 0,-21 0 15,21 0-15,-20-21 0,20 21 16,-21-21-16,0 0 0,22 0 15,-22 0-15,-21-1 0,21 1 0,-21 0 16,0 0-16,0 0 0,0 0 0,0-22 16,0 22-16,-21 0 0,0 21 15,-1-21-15,22 0 0,-21 21 0,0 0 16,0 0-16,0 0 16,42 0 15,0 0-31,0 0 0,22 0 0,-22 0 15,21 0-15,-21 0 0,22 0 16,-1 0-16,-21-22 0,21 22 0,1-21 16,-22 21-16,0-21 0,21 0 0,-20 21 15,-1-21-15,-21 0 16,0 42 15,0 0-31,0 0 0,0 0 16,0 22-16,-21-22 0,21 21 0,-22-21 15,22 22-15,0-1 0,0 0 16,0 1-16,0-1 0,0 0 0,0 1 16,0-1-16,0 21 0,0-20 0,0 20 15,0-20-15,0 20 0,22-21 16,-22 1-16,0 20 0,0-20 16,0-1-16,0 0 0,0-21 0,0 22 15,0-22-15,0 21 0,0-21 0,0 1 16,-22-22-1,22-22 1,-21 1-16,21 0 0,-21 0 16,21-21-16,-21 20 0,21-20 0,0 0 15,0-1-15,0-20 0,-21 21 16,21-22-16,0 22 0,0-22 0,0 22 16,0 0-16,0-1 0,21 1 0,0 0 15,-21 20-15,21 1 0,0 0 16,1 0-16,20 0 0,-21 0 15,0 21-15,22-22 0,-22 1 0,21 21 16</inkml:trace>
  <inkml:trace contextRef="#ctx0" brushRef="#br0" timeOffset="109552.1">20024 10647 0,'0'-64'16,"0"43"0,21 0-16,-21 0 0,21 0 15,-21 0-15,21-22 0,0 22 0,-21 0 16,21-21-16,-21 20 0,22 1 16,-22 0-16,21-21 0,0 21 0,-21-1 15,0 1-15,0 0 16,0 42-1,0 0-15,-21 1 0,0 20 0,21 0 16,-22 22-16,1-22 0,21 22 0,-21-22 16,21 21-16,0-20 0,0-1 15,0 0-15,0 1 0,0-1 16,0 0-16,0-20 0,0-1 0,0 21 0,0-21 16,0 0-16,0 1 15,0-1 1,-21-21-16,0 0 15,0 0-15,-1 0 0,22-21 16,-42-1-16,21 22 0,0-21 16,0 0-16,-22 0 0,22 0 0,-21 0 15,21-1-15,-22 1 0,22 21 0,0-21 16,-21 21-16,20 0 0,1 0 16,0 0-16,0 0 0,21 21 15,0 0-15,0 1 0,0-1 16,21 0-16,0 0 15,22-21-15,-22 21 0,21-21 16,0 21-16,1-21 0,-1 0 0,0 0 16,1 0-16,-1 0 0,0 0 0,1 0 15,20 0-15,-20 0 0,-1 0 16,0-21-16,-21 0 0,22 21 0,-22-21 16,21 0-16,-21 0 0,1-1 0,-1 1 15,0-21-15,0 21 0,-21 0 16,0-22-16,0 22 0,0 0 0,0 0 15,0 0-15,0 42 32,0 0-32,-21 0 0,21 0 0,0 0 15,-21 1-15,0 20 0,21-21 0,0 0 16,0 0-16,-22 22 0,22-22 16,0 0-16,-21 0 0,21-42 62,21 0-62,1 21 0,-22-21 0,0 0 16,21-1-16,0 1 0,0 0 15,0 0-15,0-21 0,1 20 0,-1 1 16,0 0-16,-21 0 0,21 0 16,0 21-16,0 0 0,1 0 15,-22 21-15,0 0 16,0 0-16,0 0 0,0 1 15,0-1-15,0 0 0,0 0 0,0 0 16,0 0-16,0 1 0,0-1 16,0 0-16,21-21 15,0 0-15,0 0 0,0 0 0,22 0 16,-22 0-16,0 0 0,21 0 16,-21 0-16,22 0 0,-22 0 0,0 0 15,21-21-15,-20 0 0,-1 21 0,0-22 16,-21 1-16,21 0 0,-21 0 15,21-21-15,-21 20 0,0 1 16,0 0-16,0 0 0,0 0 16,-21 21-16,0 0 0,0 0 0,0 21 15,-1-21-15,22 21 16,0 0-16,0 0 0,0 1 0,0-1 16,0 0-16,0 0 0,0 21 0,0-20 15,0-1-15,0 0 16,0 0-16,22 0 0,-1 0 15,-21 1 1,-21-44 15,-1 22-15,1 0-16,0 0 0,21-21 0,-21 21 16,21 21 15,21-21-16,0 22-15,0-22 16,1 0-16,-1 0 0,0 0 0,0 0 16,0 0-16,0 0 0,1 0 15,20 0-15,-21 0 0,21 0 0,-20 0 16,20 0-16,0-22 0,-21 1 0,1 21 16,-1-21-16,0 0 0,0 0 15,0 0-15,-21-1 0,0 1 0,0-21 16,0 21-16,0 0 0,0-22 15,0 22-15,0 0 0,-21 21 16,0 0 0,0 21-16,0 0 0,-1 0 15,22 1-15,0-1 0,-21 21 0,21-21 16,0 0-16,0 1 0,0-1 0,0 0 16,0 0-16,0 0 0,21 0 15,1 1-15,-1-22 16,0 0-16,0 0 0,0 0 15,0 0-15,1 0 0,-1 0 0,0 0 16,0 0-16,0-22 0,0 22 16,1-21-16,-1 0 0,0 0 0,0 0 15,0 0-15,0-1 0,1 1 16,-1-42-16,0 42 0,-21-1 16,0 1-16,21 21 15,-21 21 1,0 1-16,0-1 0,0 0 15,-21 0-15,21 0 16,0 0-16,0 1 0,0-1 16,21 0-16,0-21 15,0 21-15,22-21 0,-22 0 16,0 0-16,0 0 0,0 0 0,22 0 16,-1 0-16,-21-21 15,0 0-15,1 21 0,-1-21 16,0-22-16,-21 22 0,21-21 0,-21-1 15,21 1-15,-21 0 0,21-22 0,1 1 16,-1 20-16,-21-20 0,21 21 16,0-22-16,-21 22 0,0 21 0,0-1 15,0 1-15,0 0 0,0 0 16,-21 42 0,21 0-16,-21 0 15,0 1-15,-1-1 0,22 21 0,0-21 16,-21 22-16,21-1 0,-21 0 15,21 1-15,0-1 0,0 21 0,0-20 16,0-22-16,0 21 0,0 1 0,0-1 16,0-21-16,0 0 0,0 22 15,21-22-15,0 0 16,-21 0-16,22-21 0,-1 0 0,0 0 16,0 0-16,0 0 0,0 0 0,1 0 15,-1-21-15,0 0 16,-21 0-16,21 21 0,0-22 0,0 1 15,1-21-15,-1 21 0,0 0 0,-21-1 16,21-20-16,-21 21 0,21 21 16,-21-21-16,21 21 0,-21 21 31,0 0-31,0 0 16,-21 0-16,21 1 0,0 20 0,-21-21 15,21 0-15,0 0 0,0 1 0,0-1 16,0 0-16,21 0 15,0-21-15,1 0 16,-1 0-16,21 0 0,-21 0 16,22 0-16,-22 0 0,21-21 15,-21 21-15,0-21 0,22 0 0,-22-1 16,0 1-16,21 0 0,-20 0 0,-1 0 16,0 0-16,0 21 0,-21-22 15,21 22-15,-21 22 31,-21-22-15,21 21-16,0 0 0,0 0 16,-21 0-16,21 0 0,0 1 15,0-1 1,0 0-16,21-21 16,0 0-1,0 0-15,1-21 16,-1 0-1,-21-1-15,0 1 0,0 0 16,0 0-16,0 0 0,0 0 16,0-1-16,0 1 0,-21 0 15,-1 0-15,1 21 0,21-21 16,-21 21-16,42-21 47,0 21-47,1 0 15,-1-22-15,0 22 0,0-21 16,0 21-16,0 0 0,1-21 0,-1 21 16,0 0-16,0 0 15,0 0-15,0 0 0,-21 21 16,0 0 0,0 1-16,0-1 15,0 0-15,0 0 0,0 0 0,-21 0 16,21 1-16,0-1 0,0 0 15,-21 0-15,0 0 0,21 0 16,0 1-16,0-44 63,0 1-63,0 0 15,0 0-15,21 0 0,0 0 0,0-22 16,1 22-16,20 0 0,-21-21 15,21 20-15,-20 1 0,20 0 0,-21 21 16,0-21-16,22 21 0,-22 0 0,0 0 16,-21 21-1,0 0-15,0 0 0,0 1 16,0-1-16,0 0 0,0 21 0,-21-21 16,21 1-16,0-1 15,0 0-15,0 0 0,0 0 0,0 0 16,0 1-16,0-1 0,21 0 0,21 0 15,-21-21-15,1 0 0,-1 0 16,21 0-16,-21 0 0,0 0 16,22 0-16,-22 0 0,21 0 0,-21 0 15,1 0-15,-1-21 0,0 0 0,0 0 16,0-1-16,-21 1 0,21 0 16,1 0-16,-1-21 0,-21 20 15,0-20-15,21 21 0,-21-21 0,0 20 16,21 1-16,-42 21 31,0 21-31,0 1 0,-1-1 0,1 0 16,0 0-16,21 0 0,0 0 15,-21 1-15,21-1 0,0 0 0,-21 0 16,21 0-16,0 0 0,0 1 16,0-1-16,0 0 15,-21-21 1,-1 0-16,1 0 31,21-21-15,0 0-16,0-1 15,0 1-15</inkml:trace>
  <inkml:trace contextRef="#ctx0" brushRef="#br0" timeOffset="109767.98">23939 10351 0,'0'0'16,"-21"0"-16,0 0 0,0 0 0,0 0 15,0 0 17,21 21-1,-22 0-16</inkml:trace>
  <inkml:trace contextRef="#ctx0" brushRef="#br0" timeOffset="110060.83">21971 10562 0,'127'-21'31,"-85"21"-31,1 0 0,-1 0 16,21-21-16,-20 21 0,20 0 15,1-21-15,-1 21 0,-20-21 0,20 21 16,1 0-16,-22 0 0,0 0 15,1 0-15,-22 0 0,21-22 0,-42 44 47,-21-1-31</inkml:trace>
  <inkml:trace contextRef="#ctx0" brushRef="#br0" timeOffset="111180.02">17716 12234 0,'-21'0'15,"0"0"-15,0 0 16,0 0-16,0 0 16,-1 0-16,1 0 0,0 0 15,0 0-15,0 0 0,0 0 16,-1 0-16,1 0 0,0 0 0,0 0 15,0 0-15,21 22 16,21-22 0,0 0-16,21 0 15,-20 0-15,20 0 0,21 0 0,-20 0 16,-1 0-16,22 0 0,-1 0 16,-21 0-16,22 0 0,-1 0 0,-20 0 15,20-22-15,-20 22 0,-1 0 0,0-21 16,1 21-16,-22 0 0,0 0 15,-21-21-15,-21 0 16,0 21-16,-22-21 16,22 21-16,-21 0 0,-1 0 15,22-21-15,-21 21 0,21 0 0,-22-22 16,22 22-16,0 0 0,0 0 0,21-21 16,-21 0-1,42 21 1,0 0-1,0 0-15,0 0 16,1 0-16,-1 0 0,0 0 0,0 0 16,0 21-16,0-21 0,-21 21 15,22 1-15,-22-1 0,0 0 16,0 0-16,0 0 0,0 22 0,0-22 16,0 21-16,-22-21 0,1 22 0,0-22 15,0 21-15,-21-21 0,20 0 16,-20 1-16,0-1 0,21 0 0,-1 0 15,1 0-15,0-21 0,0 21 0,0-21 16,42 0 15,0 0-31,0 0 0</inkml:trace>
  <inkml:trace contextRef="#ctx0" brushRef="#br0" timeOffset="115152.64">19600 11811 0,'0'-21'0,"0"0"31,0 0-31,0-1 16,-21 1-16,21 0 16,0 0-16,0 0 0,0 0 15,0-1-15,0 1 16,-21 42 15,21 1-31,0 20 16,0-21-16,0 43 0,0-22 0,0 0 15,0 22-15,0-1 0,0-20 16,0 20-16,0-21 0,0 22 0,0-22 16,0 1-16,-21-22 0,21 21 0,0-21 15,-21 0-15,21 1 0,0-1 16,0 0-16,0-42 31,0 0-15,0-1-16,0 1 0,0 0 15,0 0-15,0-21 0,0 20 0,0-20 16,0 0-16,21 21 0,0-22 16,0 1-16,0 0 0,0 20 0,22 1 15,-22 0-15,21 0 0,-21 0 16,22 21-16,-1 0 0,0 0 0,-20 0 15,20 0-15,0 21 0,-21 0 0,1 0 16,-1 22-16,0-22 0,-21 21 16,0 0-16,0-20 0,0 20 0,-21 0 15,0-21-15,-1 22 0,-20-22 16,0 0-16,-1 0 0,1 0 0,-21 1 16,20-22-16,1 21 0,21-21 0,-22 0 15,22 0-15,0 0 0,0 0 16,21-21-1,21-1-15,0 22 0,22-21 16,-22 0-16,21 0 0</inkml:trace>
  <inkml:trace contextRef="#ctx0" brushRef="#br0" timeOffset="116232.42">20468 11938 0,'21'-21'15,"-42"42"-15,42-63 0,-21 21 0,0-1 0,0 1 16,0 0-16,0 0 0,-21 21 16,0-21-16,0 21 0,0 0 15,-1 0-15,1 21 0,0-21 16,0 42-16,0-21 0,0 1 16,-1 20-16,1-21 0,21 21 0,-21 1 15,21-22-15,-21 21 0,21 1 0,0-22 16,0 0-16,0 0 15,0 0-15,0 0 0,0 1 0,0-1 16,21-21-16,-21 21 0,21-21 16,0 0-16,1 0 0,-1 0 15,0 0-15,21-21 0,-21 0 0,1 21 16,-1-22-16,0 1 0,0 0 0,0-21 16,0 21-16,1-22 0,-1 1 15,-21 21-15,21-22 0,0 1 0,-21 0 16,21 21-16,-21-1 0,21 1 0,-21 0 15,0 0-15,0 42 16,0 0 0,0 0-16,0 1 0,0 20 0,0-21 15,0 21-15,0 1 0,0-22 16,0 21-16,0 1 0,0-22 0,0 0 16,0 0-16,22 0 0,-1 0 0,0 1 15,0-22-15,0 0 0,0 21 16,1-21-16,-1 0 0,0 0 0,21 0 15,-21 0-15,22-21 0,-22 21 16,0-22-16,0 1 0,0 0 0,1 0 16,-1 0-16,0 0 0,-21-22 0,0 22 15,0-21-15,0 21 0,0-22 16,0 22-16,21 21 0,-21-21 0,0 42 31,0 0-31,0 0 0,0 1 16,0 20-16,0-21 0,0 0 15,0 22-15,21-22 0,-21 0 0,0 0 16,0 0-16,0 0 0,0 1 0,0-1 16,-21-21-1,0 0 1,0 0-16,0 0 16,-1 0-16,22-21 0,-21 21 15,21-22-15,-21 22 0,21-21 16,0 42 15,0 1-31,21-22 16,0 21-16,1-21 0,-1 0 15,0 0-15,0 0 0,0 0 16,0 0-16,1 0 0,20 0 0,-21 0 16,21 0-16,-20-21 0,20 21 0,-21-22 15,21 1-15,-20 21 0,20-21 16,-21 0-16,0-21 0,0 20 0,1 1 15,-1-21-15,-21 21 0,0 0 16,0-22-16,0 22 0,0 0 16,0 0-16,-21 21 15,-1 0-15,1 21 16,0 0-16,0 0 16,21 0-16,-21 1 0,21-1 0,-21 0 15,21 21-15,0-21 0,0 1 0,0-1 16,0 0-16,0 0 15,21 0-15,0-21 0,0 21 0,0-21 16,0 0-16,1 22 0,-1-22 16,21 0-16,-21 0 0,22 0 15,-22 0-15,21 0 0,-21 0 0,22 0 16,-22 0-16,0-22 0,21 22 16,-21-21-16,1 0 0,-1 21 0,21-21 15,-21 0-15,0 0 0,1-1 16</inkml:trace>
  <inkml:trace contextRef="#ctx0" brushRef="#br0" timeOffset="116668.23">22161 12023 0,'22'-43'16,"-22"22"-16,-22 85 0,65-170 0,-43 85 0,0 0 0,0-1 16,0 1-16,0 0 0,0 0 15,-21 21-15,-1 0 16,1 0-16,0 0 0,0 0 16,0 0-16,0 21 0,-1 0 0,1 0 15,0 22-15,0-22 0,0 0 0,21 21 16,0-20-16,0-1 15,0 21-15,0-21 0,0 0 0,0 1 16,0-1-16,0 0 0,0 0 0,0 0 16,21-21-16,0 0 0,0 0 15,0 0-15,1 0 0,-1 0 16,0 0-16,0-21 0,0 0 16,0 0-16,-21 0 0,22-1 15,-22-20-15,21 21 0,0-21 16,-21-1-16,0 1 0,21 0 0,-21 20 0,21-20 15,-21 0-15,21-1 16,-21 1-16,0 0 0,22 21 0,-22-22 16,0 22-16,0 0 0,0 42 31,0 0-31,-22 0 0,1 1 0,21 20 16,0-21-16,-21 21 0,21-20 0,-21 20 15,21 0-15,0-21 0,0 22 16,0-1-16,0-21 0,0 22 0,0-22 15,21 21-15,0-21 0,-21 0 0,21 1 16,1-1-16,-1-21 0,21 0 16,-21 21-16,22-21 0,-22 0 15</inkml:trace>
  <inkml:trace contextRef="#ctx0" brushRef="#br0" timeOffset="117364.07">23093 11875 0,'0'0'0,"21"-22"0,-21-20 0,21 21 16,-21 0-16,-21 21 16,0 0-1,0 0-15,-1 21 0,1 0 16,0 0-16,0 0 0,0 1 0,0 20 16,-1-21-16,22 0 0,0 22 15,0-22-15,0 0 0,0 0 16,0 0-16,0 0 0,0 1 0,0-1 15,0 0-15,22-21 32,-22-21-32,0 0 15,0-1-15,0 1 0,0 0 0,0 0 16,0 0-16,0-22 0,0 22 16,21-21-16,-21 21 0,21-22 0,0 22 15,0-21-15,0 21 0,1 0 0,-1-1 16,0 1-16,21 0 0,-21 0 15,1 21-15,-1 0 0,21 0 16,-21 0-16,0 0 0,1 0 0,-22 21 16,21 0-16,0 0 0,-21 1 15,0 20-15,0-21 0,0 21 0,0-20 16,0 20-16,0 0 0,0 1 0,0-22 16,0 21-16,0-21 0,0 0 15,0 1-15,0-1 0,0 0 0,0 0 16,-21-21-16,0 0 15,21-21 1,0 0-16,0 0 0,0-22 16,0 22-16,0 0 15,0 0-15,0-22 0,0 22 16,21-21-16,0 0 0,21 20 0,-21-20 0,22 21 16,-22-21-16,21 20 0,1 1 15,-1 0-15,21 0 0,-20 21 16,-1 0-16,0 0 0,1 0 0,-1 21 15,-21 0-15,0 0 0,-21 22 0,0-22 16,0 21-16,0 1 0,0-22 16,0 21-16,0 0 0,-21-20 0,0 20 15,0-21-15,0 21 0,21-20 0,-21-1 16,-1 0-16,1 0 0,21 0 16,-21-21-16,21 21 0,-21 1 15,0-22-15,21 21 0,-21-21 16</inkml:trace>
  <inkml:trace contextRef="#ctx0" brushRef="#br0" timeOffset="117805.2">21018 12700 0,'0'0'0,"0"-21"0,0 0 0,0 0 16,-21 21-1,0 21 1,21 21-16,0-21 0,0 22 0,0 20 16,-21-21-16,21 1 0,0-1 15,-21 22-15,21-22 0,0 0 16,-21 1-16,-1-22 0,22 21 0,-21 0 15,0-20-15,21-1 0,0 0 0,0 0 16,0 0-16,21-21 31,0 0-31</inkml:trace>
  <inkml:trace contextRef="#ctx0" brushRef="#br0" timeOffset="118431.84">21357 12764 0,'0'0'15,"21"-43"-15,0 1 0,1 21 0,-1-22 16,-21 22-16,0 64 16,0-22-1,0 21-15,0 0 0,0 1 16,0-1-16,-21 0 0,21 22 0,-22-22 16,22 1-16,0-1 0,-21-21 0,0 21 15,21 1-15,-21-22 0,21 0 16,0 0-16,0 0 0,0 1 0,-21-22 15,21-22 17,21 22-32,-21-21 0,21 0 15,0 0-15,-21 0 0,21 0 16,1-22-16,-22 22 0,21 0 16,0 0-16,-21 0 0,0-1 0,21 1 15,0 21-15,-21 21 16,0 1-1,0-1-15,0 21 0,0-21 0,0 0 16,0 1-16,0-1 0,21 0 0,-21 0 16,0 0-16,22 0 15,-1 1-15,0-22 0,0 0 16,0 0-16,0 0 0,22 0 0,-22 0 16,21 0-16,-21 0 0,22 0 15,-1 0-15,-21-22 0,22 1 0,-22 21 16,21-21-16,-21 0 0,0 0 0,1-22 15,-1 22-15,0 0 0,-21-21 16,0 21-16,0-22 0,0 22 0,0 0 16,0 0-16,-21 21 0,0 0 15,-1 0-15,1 21 16,0-21-16,0 21 0,21 0 0,0 0 16,-21 22-16,21-22 0,0 0 15,0 0-15,0 0 0,0 1 16,0-1-16,21 0 0,0-21 15,0 0-15,0 21 0,1-21 0,-1 0 16,0 0-16,0 0 0,0 0 16,0 0-16,1 0 0,-1 0 0,0-21 15,-21 0-15,21 0 0</inkml:trace>
  <inkml:trace contextRef="#ctx0" brushRef="#br0" timeOffset="118645.72">20913 13018 0,'-43'0'16,"86"0"-16,-128 21 0,64-21 0,0 0 0,63 0 31,-21 0-31,21 0 0,-20 0 16,41 0-16,-21 0 0,1-21 0,20 21 15,1 0-15,20-22 0,-20 22 0,21 0 16,-22 0-16</inkml:trace>
  <inkml:trace contextRef="#ctx0" brushRef="#br0" timeOffset="119016.53">23135 12679 0,'-21'-21'0,"42"42"15,-42-63-15,21 20 0,-21 22 16,21-21-16,0 42 15,0 22 1,0-22-16,-21 21 0,21 1 16,0 20-16,-22-21 0,22 1 0,0 20 15,0-20-15,0-1 0,-21 0 0,0 1 16,21-1-16,-21-21 0,0 21 16,21-20-16,-21-1 0,21 0 0,-22 0 15,22 0-15,22-21 31,-1 0-31,0-21 16</inkml:trace>
  <inkml:trace contextRef="#ctx0" brushRef="#br0" timeOffset="120368.09">23410 12869 0,'21'-21'0,"-42"42"0,42-84 15,1 63-15,-22-21 0,0 0 16,-43 21-1,22 0-15,0 0 0,0 21 16,0 0-16,-22 0 0,22-21 0,0 21 16,-21 0-16,20 1 0,-20-1 0,21-21 15,-21 21-15,20 0 0,1-21 16,0 0-16,0 21 0,0-21 16,0 0-16,42 0 46,0 0-46,0 0 0,0 21 16,0-21-16,1 22 0,-1-1 16,0 0-16,0 0 0,0 0 0,0 0 15,1 1-15,-1-1 0,-21 0 16,21-21-16,0 21 0,0 0 16,0-21-16,1 0 0,-1 21 0,21-21 15,-21 0-15,22 0 0,-1 0 0,0 0 16,1 0-16,-1 0 15,0 0-15,1 0 0,20 0 0,-21 0 16,-20-21-16,20 0 0,0 0 0,-21 0 16,1 0-16,-1-1 0,0-20 15,0 21-15,0 0 0,-21-22 0,0 22 16,0-21-16,0 21 0,0 0 0,0-1 16,-21 22-16,0 0 15,0 0-15,0 0 0,-1 22 0,1-1 16,-21 0-16,21 0 0,0 21 0,-1-20 15,1-1-15,0 21 16,21-21-16,0 0 0,0 1 0,0-1 16,0 0-16,0 0 0,21 0 15,0 0-15,22-21 0,-22 0 16,0 0-16,21 0 0,-20 0 0,20 0 16,-21 0-16,21 0 0,-20 0 0,-1 0 15,21-21-15,-21 0 0,0 21 16,22-21-16,-22 0 0,0 0 0,-21-1 15,21 1-15,0-21 0,1 21 0,-22 0 16,0-1-16,21 1 0,-21 0 16,0 42-1,0 0 1,-21 1-16,21-1 16,-22 0-16,22 0 0,0 0 0,0 0 15,0 1-15,0-1 0,0 0 0,0 0 16,0 0-1,22-21-15,-1 0 0,0 0 0,0 0 16,0 0-16,0 0 0,1 0 0,20 0 16,-21 0-16,0 0 0,0 0 15,1-21-15,20 0 0,-21 21 0,0-21 16,0 0-16,1-1 0,-1 1 0,-21 0 16,21-21-16,0 21 0,-21-1 15,21 1-15,-21 0 16,-21 42 15,21 0-15,-21 1-16,0-1 0,21 21 0,0-21 15,-21 0-15,-1 22 0,22-22 16,-21 21-16,21 1 0,0-22 0,0 21 16,0 0-16,0 22 0,0-22 0,0 1 15,0 20-15,0-21 16,0 22-16,0-22 0,0 22 0,0-22 0,0 22 15,0-22-15,0 0 0,0 22 0,-21-22 16,21 0-16,-21 22 16,21-22-16,-21 1 0,21 20 0,0-21 15,0 1-15,0-1 0,0 0 0,0 1 16,0-22-16,-21 21 0,21-21 0,0 1 16,0-1-16,0 0 0,0 0 15,-22-21-15,1 0 16,0 0-1,0-21-15,0 0 0,0 0 0,-1-1 16,1 1-16,0-21 0,0 21 16,0-22-16,-22 22 0,22-21 0,0 0 15,0-22-15,-21 22 0,20-1 0,22 1 16,0-21-16,0 20 0,0-20 16,0 20-16,0-20 0,0-1 15,22 22-15,-1-21 0,0-1 0,21 1 16,-21 20-16,22 1 0,-22 0 15,21-1-15,1 1 0,20 0 16,-42 20-16,22 1 0,-22 21 0,0 0 16,0-21-16,0 21 0,0 0 0,1 0 15,-1 0-15,-21-21 0,0 42 63,-21 0-63,-1-21 0</inkml:trace>
  <inkml:trace contextRef="#ctx0" brushRef="#br0" timeOffset="121112.38">19304 15198 0,'0'0'0,"-42"0"0,-22 0 15,22 0-15,-1 0 0,-20 0 0,21 0 16,-1 0-16,1 0 0,0 0 15,-1 0-15,1 0 0,21 0 0,0 0 16,-1 0-16,1 0 0,42 0 31,22 0-31,-22-21 0,21 21 0,1 0 16,-1 0-16,0-22 0,22 22 0,-22 0 16,22-21-16,-1 21 0,1 0 15,-22-21-15,21 21 0,-20 0 0,-1 0 16,0-21-16,-20 21 0,-1 0 15,-21-21-15,0 0 16,-21 21 0,-1 0-16,1-22 0,0 22 15,0 0-15,0-21 16,0 21-16,-1-21 16,22 0-1,22 21 1,-1 0-16,0 0 0,0 0 15,21 0-15,-20 0 0,20 21 0,0-21 16,-21 21-16,22 0 0,-22 1 16,0 20-16,-21-21 0,0 0 0,0 22 15,0-22-15,0 21 0,-21-21 0,0 22 16,0-22-16,-22 21 0,1-21 16,-22 0-16,22 22 0,0-22 0,-1-21 15,-20 21-15,42 0 0,-22-21 0,22 0 16,0 0-16</inkml:trace>
  <inkml:trace contextRef="#ctx0" brushRef="#br0" timeOffset="123349.34">20913 15261 0,'84'-21'31,"-63"0"-31,1 21 16,-22-21-16,0 0 0,21-1 0,-21 1 16,0 0-16,21 0 0,-21 0 0,0-22 15,0 22-15,0 0 0,0 0 16,0-21-16,0 20 0,-21 1 0,0 0 15,-1 0-15,1 0 0,0 21 0,-21 0 16,21 0-16,-1 0 0,-20 0 16,21 21-16,-21 0 0,-1 0 15,22 0-15,-21 22 0,21-22 0,-22 21 16,22 1-16,0-1 0,21 0 16,0 1-16,0-1 0,0 0 0,0 1 15,0-22-15,0 21 0,0-21 0,21 0 16,0-21-16,0 22 0,1-22 15,-1 21-15,21-21 0,-21 0 0,0 0 16,22 0-16,-22-21 0,21-1 0,-21 1 16,22 0-16,-22 0 0,0 0 15,0 0-15,0-1 0,1-20 16,-1 21-16,0-21 0,-21 20 0,0-20 16,0 0-16,0 21 0,0-1 0,0-20 15,0 21-15,0 0 0,0 0 16,0 42-1,0 0-15,0 0 16,0 0-16,0 22 0,-21-22 16,21 21-16,0-21 0,0 22 0,0-1 15,0-21-15,0 21 0,0-20 0,0-1 16,0 0-16,0 0 0,21 0 16,0-21-16,0 0 0,0 21 0,1-21 15,-1 0-15,0 0 0,21 0 16,-21 0-16,22-21 0,-22 21 15,21-21-15,-21 0 0,22 0 0,-22 0 16,0-22-16,0 22 0,0-21 0,1 21 16,-1-22-16,-21 1 0,0 21 15,0-22-15,21 1 0,-21 0 0,0-1 16,0 22-16,0-21 0,0 21 0,0 0 16,0-1-16,0 44 31,0-1-31,0 0 0,-21 21 0,21-21 15,-21 22-15,21-1 0,0 0 16,0 1-16,0-22 0,-22 21 0,22 1 16,0-1-16,0-21 0,0 0 15,0 22-15,22-22 0,-1 0 0,0 0 16,0-21-16,21 0 16,-20 0-16,-1 0 0,21 0 0,-21 0 15,22 0-15,-22-21 0,21 0 0,-21 21 16,0-43-16,22 22 0,-22 0 15,0-21-15,-21 21 0,21-22 0,-21 1 16,21 21-16,-21-22 0,22 1 0,-22 0 16,0 21-16,0-22 0,0 22 15,21-21-15,-21 21 0,0-1 0,0 44 32,0-1-17,-21 0-15,-1 0 0,22 21 0,0-20 16,-21 20-16,0 0 0,21 1 0,0-22 15,0 21-15,0-21 0,0 22 16,0-22-16,0 21 0,0-21 0,0 0 16,21 1-16,0-1 0,1 0 15,-1-21-15,0 0 0,0 0 16,0 0-16,0 0 0,1 0 0,-1-21 16,0 21-16,0-21 0,21-1 15,-20 1-15,-1 0 0,0 0 16,-21 0-16,21 0 0,0-22 0,-21 22 15,21 0-15,-21 0 0,0 0 0,0-1 16,-21 44 15,21-1-31,0 0 0,-21 21 16,21-21-16,-21 1 0,21 20 16,0-21-16,0 21 0,0-20 0,0-1 15,0 0-15,0 0 0,0 0 0,21 0 16,0-21-16,-21 22 0,21-22 15,1 0-15,20 0 0,-21 0 0,0 0 16,0 0-16,1 0 0,-1-22 16,0 22-16,0-21 0,0 0 15,0 0-15,1 0 0,-22 0 0,0-1 16,0-20-16,0 21 0,0-21 0,0-1 16,0 1-16,0 21 0,0-22 15,0 22-15,-22-21 0,1 21 0,0 0 16,0-1-16,0 22 0,0 0 0,-1 0 15,1 0-15,-21 0 0,21 0 16,0 0-16,-1 22 0,1-1 0,0 0 16,0 0-16,21 21 0,0-20 0,-21 20 15,21-21-15,0 0 0,0 0 16,0 22-16,21-22 0,0 0 16,0 0-16,22 0 0,-22 1 15,0-22-15,0 0 0,21 0 0,-20 0 16,-1 0-16,21 0 0,-21 0 15,22-22-15,-22 22 0,0-21 0,21 0 16,-21 0-16,22 0 0,-22 0 0,0-1 16,0-20-16,0 21 0,1 0 15,-1 0-15,-21-1 0,21 1 0,-21 0 16,0 42 15,0 0-31,0 1 0,-21 20 0,21-21 16,-21 0-16,21 0 0,-22 22 15,22-22-15,0 0 0,0 0 16,0 0-16,0 1 0,0-1 16,22-21-1,-1 0-15,0 0 16,0 0-16,0 0 0,0-21 0,1 21 16,-1-22-16,0 1 0,0 0 0,0 0 15,0 0-15,1 0 0,-1-22 16,-21 22-16,21 0 0,-21 0 15,21 21-15,-21-21 0,0 42 32,0 0-32,0 0 0,0 0 15,0 0-15,0 1 0,0-1 0,0 0 16,0 0-16,0 0 0,0 0 0,0 1 16,0-1-16,21 0 15,0-21-15,1 0 16,20 0-16,-21 0 0,0 0 0,22 0 15,-22 0-15,0 0 0,21 0 16,-21-21-16,1 0 0,-22-1 0,21 1 16,-21 0-16,21-21 0,-21 21 15,0-22-15,0 22 0,0-21 0,0 21 16,0-22-16,0 22 0,0 0 16,0 0-16,-21 0 0,0 21 15,-1 0-15,1 0 16,0 0-16,21 21 0,-21-21 15,0 21-15,21 0 0,-21-21 0,21 21 16,0 0-16,0 1 0,0-1 16,0 0 15,21-21 0</inkml:trace>
  <inkml:trace contextRef="#ctx0" brushRef="#br0" timeOffset="125044.66">24574 15155 0,'0'0'0,"22"0"15,-1 0 1,0-21-16,-21 0 0,21 0 16,-21 0-16,21 0 0,-21-1 15,0 1-15,0 0 0,0 0 16,0 0-16,0 0 0,0-1 0,0 1 16,0-21-16,0 21 0,0 0 15,-21-1-15,0 22 0,0-21 0,0 21 16,-22 0-16,22 0 0,0 0 0,-21 0 15,20 0-15,1 21 16,-21 1-16,21-1 0,-22 0 0,22 21 16,-21-21-16,21 1 0,0 20 0,-1-21 15,1 21-15,0-20 0,21 20 16,-21-21-16,21 21 0,0-20 0,0-1 16,0 0-16,21 0 0,0 0 0,22-21 15,-22 0-15,0 21 0,21-21 16,-21 0-16,22 0 0,-22 0 0,21 0 15,-21-21-15,22 0 0,-22 21 0,0-21 16,21 0-16,-20 0 0,-1-1 16,0-20-16,0 21 0,0 0 0,0-22 15,1 1-15,-1 21 0,-21-21 16,21-1-16,0-20 0,0 20 16,0 1-16,1-21 0,-1 20 0,0-20 15,0 20-15,0 1 0,0-21 0,-21 20 16,0 1-16,22 21 0,-22-22 15,0 22-15,0 0 0,-22 42 16,22 0-16,-21 22 16,0-1-16,0 0 0,0 22 15,0-22-15,-1 22 0,22-22 0,0 22 16,0-22-16,-21 21 0,21-20 0,0-1 16,0 0-16,21 1 0,-21-22 15,22 21-15,-1-21 0,21 22 0,-21-22 16,0 0-16,22 0 0,-22-21 0,0 0 15,21 21-15,-20-21 16,-1 0-16,21 0 0,-21 0 0,0-21 16,1 0-16,-1 21 0,0-21 0,0 0 15,-21 0-15,0-1 0,21-20 16,-21 21-16,21 0 0,-21 0 0,0-1 16,22 1-16,-22 0 0,0 42 31,0 0-16,0 1-15,0-1 0,0 0 16,0 0-16,0 0 0,0 0 16,0 1-16,0-1 0,0 0 0,0 0 15,21 0-15,0-21 0,0 0 16,0 0-16,0 0 0,1 0 16,-1 0-16,0 0 0,0 0 0,0-21 15,0 21-15,1-21 0,-1 0 0,0 21 16,-21-21-16,0-1 0,21 1 15,-21 0-15,21 0 0,-21 0 0,0 0 16,0-1-16,0 44 31,0-1-15,-21-21-16,21 21 0,0 0 0,0 0 16,0 0-16,0 1 0,0-1 15,0 0-15,21-21 16,-21 21-16,21-21 0,1 0 0,-1 0 15,0 0-15,21 0 0,-21-21 16,1 21-16,-1-21 0,0 21 0,0-21 16,0-1-16,0 1 0,-21 0 0,0 0 15,22 0-15,-22 0 0,21-1 16,-21 1-16,0 0 0,0 0 0,0 0 16,0 42 15,0 0-31,0 0 0,-21 0 15,-1 22-15,22-22 0,-21 21 0,21 1 16,0-1-16,0 0 0,-21 22 16,21-22-16,0 0 0,0 22 0,0-1 15,0-20-15,0 20 0,0 1 0,0-22 16,0 22-16,0-1 0,0-21 16,0 22-16,0-22 0,0 22 0,0-22 15,0 0-15,0-20 0,0 20 0,0-21 16,-21 0-16,21-42 31,0 0-15,0 0-16,0-22 0,0 22 0,0-21 15</inkml:trace>
  <inkml:trace contextRef="#ctx0" brushRef="#br0" timeOffset="125316.51">25993 15092 0,'0'0'0,"21"-42"0,0-1 0,0 1 0,0 0 16,0-1-16,1 22 0,-1 0 0,21 0 16,-21 0-16,0 21 0,1 0 15,-1 0-15,0 21 0,-21 0 0,0 0 16,0 0-16,0 0 0,0 22 16,0-1-16,0-21 0,0 22 15,-21-1-15,0-21 0,-1 0 0,1 0 16,-21 22-16,21-43 0,0 21 0,-22 0 15,22-21-15,0 0 0,0 0 16,0 0-16,-1 0 0,22-21 16,22 0-1,-1 0-15,0-1 16,0 1-16</inkml:trace>
  <inkml:trace contextRef="#ctx0" brushRef="#br0" timeOffset="125716.28">26522 14584 0,'0'-21'0,"0"42"0,0-63 0,0 20 0,0 44 31,0-1-31,0 0 0,0 0 0,-21 21 16,21 1-16,0-1 0,0-21 0,-22 22 16,22-1-16,0 0 0,-21-21 15,21 22-15,0-1 0,0-21 0,0 0 16,0 22-16,0-22 0,0 0 15,21 0-15,1-21 0,-1 0 16,0 0-16,0 0 16,0 0-16,0 0 0,1 0 0,-1-21 15,0 0-15,0 0 0,0 0 16,0-1-16,1 1 0,-1 0 0,0-21 16,0 21-16,-21-1 0,0 1 0,21 21 15,-21-21-15,0 42 16,0 0-1,-21-21-15,21 22 0,0-1 16,-21 21-16,21-21 0,-21 0 0,21 1 16,0-1-16,0 0 0,0 0 0,0 0 15,0 0-15,21-21 16,0 0-16,0 0 16,0 0-16,1-21 15</inkml:trace>
  <inkml:trace contextRef="#ctx0" brushRef="#br0" timeOffset="125888.18">26987 14796 0,'0'0'0,"0"-22"0,0 1 0,0 0 15,0 0-15,-63 0 32,63 42-1,0 0-16,21-21-15,21 0 0,-20 0 16</inkml:trace>
  <inkml:trace contextRef="#ctx0" brushRef="#br0" timeOffset="126956.2">27495 14753 0,'0'0'0,"22"0"0,-22-21 0,21 21 15,-21-21-15,0 0 16,-21 21-16,-1 0 15,1 0-15,0 21 16,21 0-16,-21 0 0,-21 0 0,20 1 16,1-1-16,0 21 0,21-21 0,-21 0 15,21 22-15,-21-22 0,21 0 16,0 0-16,0 22 0,0-22 0,0 0 16,21 0-16,0 0 0,0 0 15,0-21-15,22 0 0,-22 0 16,0 0-16,0 0 0,22 0 0,-22 0 15,21 0-15,-21-21 0,22 21 16,-22-21-16,0 0 0,21 0 0,-21 0 16,1-1-16,-1 1 0,-21-21 0,21 21 15,0 0-15,-21-22 16,21 22-16,-21 0 0,0 0 0,0 0 16,0-1-16,-21 22 0,0 0 15,0 0-15,0 0 0,-1 0 16,1 22-16,0-1 0,0 0 0,0 0 15,0 0-15,-1 0 0,1 22 0,21-22 16,0 0-16,0 0 0,0 0 16,0 1-16,0-1 0,0 0 15,21-21 1,1 0 0,-1 0-16,0-21 0,0 0 0,0-1 15,0 1-15,1 0 16,-22 0-16,0 0 15,21 0-15,0-1 0,-21 1 0,21 0 16,-21 42 15,0 0-31,-21 1 0,21-1 16,-21 0-16,21 0 0,0 0 0,0 0 16,0 1-16,0-1 0,0 0 15,0 0-15,21-21 0,0 21 0,0-21 16,0 21-16,22-21 15,-22 0-15,0 0 0,0 0 0,0 0 16,1-21-16,-1 0 0,0 0 16,0 0-16,0 0 0,0-1 15,1-20-15,-1 21 0,0-21 0,21-1 16,-21 1-16,1 0 0,-1-1 0,0 1 16,0 0-16,-21-1 0,21 22 15,-21 0-15,21 0 0,-21 0 0,-21 42 31,0 0-31,0 21 0,0-21 16,0 22-16,-1-22 0,1 21 0,0-21 16,21 22-16,-21-1 0,0-21 15,21 22-15,0-22 0,0 21 0,0-21 16,0 0-16,0 1 0,0-1 16,0 0-16,0 0 0,21 0 15,0-21-15,0 0 0,0 0 0,1 0 16,-1 0-16,21 0 0,-21 0 0,0 0 15,1 0-15,-1-21 0,21 0 16,-21 0-16,0 0 0,-21-1 0,22-20 16,-1 21-16,0 0 0,-21 0 15,21-1-15,-21 1 0,0 0 0,-21 21 32,21 21-17,-21 0-15,21 1 16,0-1-16,0 0 0,0 0 0,0 0 15,0 0-15,0 1 16,0-1-16,0 0 16,21-21-16,0 0 0,0 0 15,0 0-15,1 0 16,-1 0-16,-21-21 0,21 0 0,-21-1 16</inkml:trace>
  <inkml:trace contextRef="#ctx0" brushRef="#br0" timeOffset="127172.07">28003 14817 0,'0'0'0,"-21"0"0,0 0 0,0 0 16,0 0-16,42 0 31,0 0-31,0 0 0,22 21 0,-1-21 15,-21 0-15,21 0 0,1 0 16,-1 0-16,0 0 0,-20 0 0,20 0 16,-21 0-16,0 0 0,22 0 0,-22 0 15</inkml:trace>
  <inkml:trace contextRef="#ctx0" brushRef="#br0" timeOffset="127640.66">29400 14584 0,'0'0'0,"0"-21"0,0 0 0,-21-1 0,21 1 15,0 0-15,-21 0 16,21 42 15,0 0-31,0 22 0,0-22 0,0 21 16,21 0-16,0 1 0,1-1 0,-1 0 15,0 1-15,-21-1 0,21 0 16,0 1-16,0-22 0,1 0 0,-22 21 16,0-20-16,0-1 15,0-42 16,0-1-31,0 1 16,0 0-16,0-21 0,21 21 16,-21-1-16,21-20 0,0 0 15,-21-1-15,21 22 0,0-21 0,1 0 16,-1-1-16,0 1 0,0 0 0,0-1 16,0 22-16,1 0 0,-1 0 15,0 21-15,0 0 0,0 0 16,0 0-16,1 0 15,-22 21-15,0 21 0,0-21 16</inkml:trace>
  <inkml:trace contextRef="#ctx0" brushRef="#br0" timeOffset="129100.19">30141 14944 0,'0'0'0,"21"0"0,64 0 31,-64 0-31,0-21 0,1-1 15,-1 1-15,0 0 0,-21 0 0,21 0 16,-21-22-16,21 22 0,-21-21 16,0 21-16,0-22 0,0 22 0,0 0 15,-21 0-15,0 21 0,0 0 0,-22 0 16,22 0-16,-21 0 0,0 0 16,-1 42-16,1-21 0,0 1 0,-1-1 15,22 21-15,-21-21 0,21 22 16,-1-22-16,1 21 0,21-21 15,0 0-15,0 1 0,0-1 0,0 0 16,0 0-16,21 0 0,1-21 16,-1 0-16,0 0 0,0 0 0,0 0 15,0 0-15,22 0 0,-22 0 0,0-21 16,21 0-16,-20 21 0,20-21 16,-21-22-16,0 22 0,22 0 0,-22-21 15,0 21-15,0-1 0,0-20 16,-21 21-16,0 0 0,0 42 31,-21-21-31,0 21 0,0 0 16,0 0-16,21 1 0,0-1 15,0 0-15,0 0 0,0 0 16,0 0-16,0 1 0,0-1 0,0 0 16,21 0-16,0-21 0,0 21 0,0-21 15,0 0-15,1 0 0,20 0 16,-21 0-16,0 0 0,22 0 0,-22 0 15,0-21-15,0 0 0,-21 0 16,21 0-16,0-1 0,-21-20 0,0 21 16,22-21-16,-1-1 0,-21-20 15,21 20-15,-21-20 0,0 21 0,0-1 16,0-20-16,0 42 0,0-22 0,0 22 16,0 0-16,0 0 15,0 42 1,-21 0-16,0 0 0,21 22 15,-22-22-15,22 21 0,-21 0 0,0 1 16,21-1-16,0 0 0,0 1 16,0-1-16,0-21 0,0 22 0,0-22 15,0 21-15,0-21 0,0 0 0,21 1 16,0-22-16,1 21 0,-1 0 16,0-21-16,0 0 0,21 0 0,-20 0 15,-1 0-15,0 0 16,0 0-16,0-21 0,0 0 0,1 21 0,-1-22 15,0 1-15,0 0 0,-21-21 16,21 21-16,0-1 0,-21-20 16,0 21-16,0 0 0,22 21 0,-22-21 15,0 42 1,0 0 0,0 0-16,-22 0 0,22 0 15,0 1-15,0-1 0,0 0 0,0 0 16,0 0-16,0 0 0,0 1 15,22-1-15,-1-21 16,0 0-16,0 0 0,0 0 16,0 0-16,1 0 0,-1 0 15,0 0-15,0 0 0,0-21 0,0 21 16,1-22-16,-1 1 0,0 0 16,0 0-16,0 0 0,0-22 0,1 22 15,-1 0-15,-21 0 0,0 0 16,21 21-16,-42 0 15,0 0-15,-1 21 16,1 0-16,0 0 0,0 0 16,0 1-16,21-1 0,0 0 0,0 0 15,0 0 1,0 0-16,0 1 0,0-1 16,21-21-16,0 0 0,0 21 15,0-21-15,1 0 0,-1 0 0,0 0 16,0 0-16,21 0 0,-20 0 15,-1 0-15,0-21 0,0 0 0,0 21 16,-21-22-16,21 1 0,1 0 0,-22-21 16,0 21-16,21-1 0,-21-20 15,0 21-15,0 0 0,0 0 16,-21 21 0,-1 0-16,1 21 0,0-21 15,0 21-15,0 0 0,0 0 16,21 0-16,0 1 0,0-1 15,0 0-15,21-21 16,0 0-16,0 0 0,0 0 0,0 0 16,1 0-16,-1 0 15,0 0-15,0 0 0,0-21 0,0 21 16,1-21-16,-1-1 0,0 1 16,0 0-16,0 0 0,0-21 0,1 20 15,-1 1-15,21-21 0,-21 21 16,0 0-16,22 21 0,-22 0 0,-21 21 31,0 0-31,0 0 0,-21 21 16,0-20-16,-1-1 15,1 0-15,0 21 0,0-21 0,0 1 16,0-1-16,-22 0 0,22 0 0,0 0 16,0 0-16,0 1 0,-1-22 15,1 21-15,-21 0 0</inkml:trace>
  <inkml:trace contextRef="#ctx0" brushRef="#br0" timeOffset="130023.75">19240 16362 0,'-42'-21'0,"84"42"0,-126-42 0,63 21 0,-22 0 0,22 0 16,-21 0-16,21 0 16,-1 0-16,1 0 0,0 0 0,42 21 31,0-21-16,22 0-15,-22 0 0,21 0 0,1 0 16,-1 0-16,21 0 0,-20 0 0,20 0 16,1 0-16,-1 0 0,-20 0 15,20-21-15,-21 0 0,1 21 0,-22 0 16,21-22-16,-21 22 0,-21-21 0,0 0 16,0 0-1,-21 21-15,0-21 16,0 21-16,0 0 0,0-21 0,-1 21 15,1 0-15,0-22 16,21 1-16,21 21 16,0 0-16,1 0 15,-1 21-15,0 1 0,0-1 16,0 0-16,0 0 0,1 0 0,-22 0 16,0 22-16,0-22 0,0 0 0,0 21 15,-22-20-15,1-1 0,0 0 0,0 0 16,-21 0-16,20 0 15,1 1-15,-21-1 0,21 0 0,0-21 0,-1 0 16</inkml:trace>
  <inkml:trace contextRef="#ctx0" brushRef="#br0" timeOffset="131296.22">21167 16531 0,'0'0'0,"-22"0"16,1 0-1,21-21 1,0 0-16,0 0 0,0 0 16,0-1-16,0 1 0,0 0 15,0 0-15,21 0 0,-21 0 0,0-22 16,0 22-16,0 0 0,0 0 0,-21 0 16,0-1-16,0 22 0,0 0 15,0 0-15,-1 0 0,-20 22 0,21-1 16,-21 0-16,20 21 0,1-21 15,-21 22-15,21-22 0,0 21 16,21 1-16,0-22 0,-22 0 0,22 21 16,0-21-16,0 1 0,0-1 0,22 0 15,-1-21-15,0 0 0,0 21 16,0-21-16,0 0 0,22 0 0,-22 0 16,21-21-16,-21 0 0,22 21 0,-22-21 15,0-1-15,0 1 0,0 0 16,1 0-16,-1-21 0,0 20 0,-21-20 15,0 0-15,0-1 0,0 1 0,21 0 16,-21-1-16,0 1 16,0 0-16,0-1 0,0 22 0,0 0 15,0 0-15,0 0 0,0 42 16,0 0-16,0 21 16,0-20-16,0 20 0,0 0 0,0 1 15,0-1-15,0 0 0,0 1 16,0-22-16,0 21 0,21-21 0,0 22 15,1-22-15,-22 0 0,21-21 0,0 21 16,21 0-16,-21-21 0,1 0 16,20 0-16,-21 0 0,0 0 0,22 0 15,-22 0-15,0-21 0,0 21 0,0-21 16,0 0-16,1 21 16,-1-21-16,0-1 0,-21 1 0,21 0 15,-21 0-15,0 0 0,0 0 16,21 21-16,-21 21 15,0 0 1,0 0-16,0 0 0,-21 0 0,21 1 16,0-1-16,0 0 0,0 0 15,0 0-15,0 0 0,21-21 16,0 22-16,1-22 0,-1 0 16,0 0-16,21 0 0,-21 0 15,1 0-15,20 0 0,-21-22 0,21 22 16,-20-21-16,-1 0 0,0 0 15,0 21-15,0-21 0,0 0 16,-21-22-16,22 43 0,-22-21 0,21 0 16,-21 0-16,0 42 31,0 0-31,0 0 16,0 0-16,0 1 0,0-1 15,0 0-15,21 0 16,0-21-1,0 0-15,0 0 0,1 0 16,-1 0-16,0 0 0,0-21 0,0 21 16,0-21-16,1 0 0,-1 21 15,0-22-15,0 1 0,0 0 0,0 0 16,-21 0-16,0 0 0,22-1 16,-22 1-16,21 0 0,-21 0 0,0 0 15,0 42 1,0 0-16,-21 21 15,21-20-15,-22 20 0,22-21 0,0 21 16,-21 1-16,21-1 0,-21 0 0,21 22 16,0-22-16,0 22 0,0-1 15,0 1-15,0-1 0,0 1 0,0-22 16,0 22-16,0-1 0,0-21 16,0 22-16,0-22 0,0 1 15,0-1-15,0-21 0,0 0 0,0 0 16,0 1-16,-21-22 0,21-22 15,0 1 1,0 0-16,0-21 0,21 21 0,-21-22 16,21 1-16,0 0 0,1-1 15</inkml:trace>
  <inkml:trace contextRef="#ctx0" brushRef="#br0" timeOffset="131556.07">22648 16468 0,'0'-21'0,"0"42"0,0-85 0,0 43 0,0 0 0,0 0 15,0 0-15,0-1 0,0 1 16,21 21-16,1-21 0,20 21 16,0-21-16,-21 21 0,22 0 0,-1 0 15,0 21-15,-20 0 0,20 0 0,-21 1 16,0 20-16,0-21 0,-21 21 16,0-20-16,0 20 0,0-21 0,-21 0 15,-21 0-15,21 22 0,-22-22 0,1-21 16,0 21-16,-1 0 0,1-21 15,0 0-15,-1 21 0,1-21 16,21 0-16,-21 0 0,42-21 16,0 0-1,0 0-15,0 0 0,21 21 0</inkml:trace>
  <inkml:trace contextRef="#ctx0" brushRef="#br0" timeOffset="131935.85">23283 16023 0,'0'0'0,"21"-21"0,1 0 16,-1 0-16,0 21 0,-21 21 31,0 21-31,0-21 16,0 22-16,0-1 0,0 0 0,0 1 16,-21-1-16,21 0 0,0 1 0,0-22 15,-21 21-15,21-21 0,0 1 16,0 20-16,0-21 0,0 0 15,0 0-15,21-21 0,0 0 0,0 0 16,0 0-16,0 0 0,1 0 16,-1 0-16,0 0 0,0-21 0,0 0 15,0 21-15,1-21 0,-1 0 0,0 0 16,0-1-16,0 1 0,0 0 16,-21 0-16,0 0 0,0 42 31,0 0-31,-21 0 15,21 0-15,0 1 0,0-1 16,0 0-16,-21 0 0,21 0 16</inkml:trace>
  <inkml:trace contextRef="#ctx0" brushRef="#br0" timeOffset="132119.74">23749 16235 0,'0'0'16,"0"-42"-16,0 20 0,0 1 16,0 0-16,-21 21 15,0 0 1,21 21 0,0 0-16,0 1 15,0-1-15,21 0 0,-21 0 0,21-21 16,0 21-16,0 0 0</inkml:trace>
  <inkml:trace contextRef="#ctx0" brushRef="#br0" timeOffset="133153.32">24299 16277 0,'0'-42'16,"0"84"-16,0-105 0,0 42 15,0-1-15,0 1 0,-21 0 0,0 21 16,0 0-16,0 0 0,-1 0 15,1 21-15,0 0 16,0 1-16,0-1 0,21 21 0,-21-21 16,21 0-16,-22 22 0,22-22 0,0 0 15,0 0-15,0 22 0,0-22 16,0 0-16,22 0 0,-1-21 16,0 21-16,0 0 0,0-21 0,22 0 0,-22 0 15,21 22-15,-21-22 0,22 0 16,-1 0-16,0 0 0,1 0 15,-1-22-15,-21 1 0,21 21 0,-20-21 16,20 0-16,-21 0 0,0 0 16,0-1-16,1-20 0,-1 21 0,-21 0 15,0 0-15,0-22 0,0 22 16,0 0-16,-21 21 0,-1 0 0,1 0 16,0 0-16,-21 0 0,21 0 0,-1 0 15,1 21-15,-21 0 0,21 0 16,0 1-16,-1-1 0,22 0 0,0 0 15,0 0-15,0 0 16,0 1-16,22-22 16,-1 0-1,0 0-15,0 0 0,0 0 0,0 0 16,1-22-16,-1 22 0,0-21 16,-21 0-16,21 21 0,0-21 0,-21 0 15,0 0-15,21-1 0,-21 1 0,0 0 16,22 21-16,-44 21 31,22 0-31,-21 1 0,21 20 0,0-21 16,0 0-16,0 0 0,-21 1 15,21-1-15,0 0 0,0 0 0,0 0 16,21-21-16,0 0 16,1 0-16,-1 0 0,0 0 15,21 0-15,-21 0 0,22 0 0,-22-21 16,21 21-16,-21-21 0,1 0 0,-1 0 15,-21-22-15,21 22 0,0 0 16,-21-21-16,21-1 0,0 1 0,-21 0 16,0-1-16,22-20 0,-1 20 0,-21 1 15,21 0-15,-21-1 0,0 22 16,0 0-16,0 42 16,0 0-1,-21 1-15,0 20 0,21 0 16,0 1-16,-22-1 0,1 0 0,21 1 15,0-1-15,-21 0 0,21 1 16,0-1-16,0-21 0,0 21 0,0-20 16,42-1-16,-20 0 0,-1 0 0,0 0 15,0 0-15,21-21 0,-20 0 16,20 0-16,-21 0 0,21 0 0,-20 0 16,20 0-16,-21 0 0,0-21 0,0 0 15,1 0-15,-1 0 0,0 0 16,0-1-16,-21 1 0,21 0 0,-21-21 15,0 21-15,0-1 0,0 1 0,-21 21 32,0 0-32,0 0 0,21 21 15,-21 1-15,21-1 0,-22-21 16,22 21-16,0 0 0,0 0 16,0 0-16,0 1 0,0-1 15,22 0-15,-1-21 0,0 0 0,0 21 16,0-21-16,0 0 0,1 0 15,-1 0-15,0 0 0,21 0 0,-21 0 16,1 0-16,-1-21 0,0 0 0</inkml:trace>
  <inkml:trace contextRef="#ctx0" brushRef="#br0" timeOffset="133351.6">24977 16214 0,'-64'21'32,"128"-42"-32,-149 42 0,106-21 15,0 0-15,22 0 0,-22 0 16,21 0-16,22 0 0,-22 0 16,0 0-16,22-21 0,-1 0 0,1 21 15,20-22-15,-20 22 0</inkml:trace>
  <inkml:trace contextRef="#ctx0" brushRef="#br0" timeOffset="133748.38">26818 16002 0,'0'-42'0,"0"84"0,0-105 0,0 41 16,0 1-16,0 0 0,21 0 0,-21 0 15,21 0-15,-21-1 0,0 1 16,0 42-1,0 1-15,0 20 16,0 0-16,0 1 0,0-1 16,-21 0-16,0 22 0,21-22 0,-21 0 15,0 1-15,21-1 0,-21-21 0,-1 22 16,22-22-16,0 0 16,-21 0-16,21 0 0,-21-21 0,42 0 31,0 0-31,1-21 15</inkml:trace>
  <inkml:trace contextRef="#ctx0" brushRef="#br0" timeOffset="134980.67">27284 15833 0,'0'0'0,"21"-21"0,42-43 31,-84 64-15,-21 0-16,21 21 0,-22 0 15,1 1-15,0-1 0,-1-21 0,1 21 16,0 0-16,-1 0 0,1 0 0,0 1 16,21-1-16,-1 0 0,1-21 15,0 21-15,21 0 0,0 0 16,0 1-16,0-1 16,0 0-16,0 0 0,0 0 0,0 0 15,21 1-15,0-1 0,1 0 0,-1 0 16,0-21-16,0 21 0,0 0 15,0 1-15,22-22 0,-22 0 16,21 21-16,1-21 0,-1 0 0,-21 0 0,21 0 16,1 0-16,-1 0 15,0 0-15,-20-21 0,20-1 0,0 22 16,-21-21-16,1 0 0,-1 0 16,0 0-16,0-22 0,-21 22 0,0 0 15,0-21-15,0 21 0,0-1 0,0 1 16,-21 21-16,0 0 0,0 0 15,-1 0-15,1 0 0,-21 0 0,21 21 16,0 1-16,-22 20 0,22-21 0,0 0 16,0 22-16,0-22 15,-1 0-15,22 21 0,0-21 0,0 1 0,0-1 16,22-21-16,-1 21 16,0 0-16,0-21 0,0 0 0,22 21 15,-1-21-15,-21 0 0,21 0 0,1 0 16,-1 0-16,0 0 0,-20 0 15,20-21-15,0 0 0,-21 21 0,1-21 16,-1 0-16,21-1 0,-42 1 0,21-21 16,0 21-16,-21 0 0,22-1 15,-22 44 17,0-1-32,0 0 0,-22 0 15,22 0-15,-21 0 0,21 1 16,0-1-16,0 0 0,0 0 15,0 0-15,21-21 0,1 0 16,-1 21-16,0-21 0,0 0 0,21 0 16,-20 0-16,20 0 0,-21 0 15,21 0-15,-20-21 0,-1 0 0,21 0 16,-21 0-16,0 0 0,1-1 16,-1 1-16,0 0 0,0-21 0,-21 21 15,0-1-15,21 22 0,-21-21 0,0 42 31,0 1-31,0-1 16,-21 0-16,21 0 0,-21 21 16,0-20-16,0 20 0,-1-21 0,22 21 15,-21 1-15,0-1 0,0 0 0,21 1 16,-21 20-16,21-20 0,0 20 16,0 1-16,0-22 0,0 21 0,0 1 15,0-22-15,0 22 0,0-22 16,0 0-16,0 1 0,0-1 0,-21 0 15,-1 1-15,1-22 0,0 0 0,-21 0 16,21 0-16,-22-21 0,1 0 16,0 0-16,-1 0 0,22 0 0,-21-21 15,21 0-15,-1 0 0,1 0 16,0-22-16,21 22 0,-21-21 16,21 21-16,0-22 0,0 1 0,21 0 15,0-22-15,22 22 0,-1 0 16,0-22-16,1 1 0,20-1 0,1 22 15,-1-22-15,1 1 0,-1-1 16,1 22-16,-1-22 0,1 1 0,-1 21 16,-21-1-16,22 1 0,-43 0 0,21 20 15,-20 1-15,-1 0 0,-21 0 16,-21 21 0,-1 0-16,1 0 0,0 0 15,0 21 1,0 0-16,0 0 0,21 1 15,0-1-15,0 0 16,0 0-16,21-21 0,0 21 16,-21 0-16,0 1 0,21-1 0,0 0 15,-21 0-15,0 0 16,-21-21-16,0 21 16,0-21-16,0 0 0,-1 0 0,1 0 15,0 0-15,0 0 16</inkml:trace>
  <inkml:trace contextRef="#ctx0" brushRef="#br0" timeOffset="135593.56">29443 16171 0,'21'0'15,"0"0"-15,0 0 16,0-21-16,1 21 0,-1-21 15,0 0-15,-21 0 0,0 0 0,0-22 16,0 22-16,0-21 0,0 21 16,0-1-16,-21 1 0,21 0 0,-21 0 15,-1 21-15,1 0 0,0 0 16,-21 0-16,21 21 0,-1 0 16,-20 0-16,21 1 0,0 20 0,-22-21 15,22 21-15,0-20 0,21 20 16,0-21-16,-21 0 0,21 22 0,0-22 15,0 0-15,0 0 0,21-21 16,0 21-16,0-21 0,1 0 0,20 0 16,-21 0-16,0 0 0,22 0 0,-22 0 15,21 0-15,-21 0 0,0-21 16,1 0-16,20 0 0,-21 0 0,0-1 16,-21 1-16,21 0 0,1 0 15,-22 0-15,21 0 0,-21-1 0,0 1 16,0 42-1,0 1-15,0-1 16,0 0-16,-21 0 0,21 0 16,0 0-16,0 1 0,0-1 15,0 0-15,0 0 0,0 0 0,21 0 16,0-21-16,0 0 0,0 0 16,0 0-16,1 0 0,-1 0 15</inkml:trace>
  <inkml:trace contextRef="#ctx0" brushRef="#br0" timeOffset="135963.82">29930 16150 0,'0'-21'16,"0"42"-16,0-84 0,0 42 0,21-22 15,-21 22-15,0 0 0,21 0 0,0 0 0,0-1 16,-21 1-16,21 21 16,1 0-16,-1 0 0,0 0 0,0 0 15,0 21-15,0 1 0,1-1 0,-1 0 16,-21 21-16,0-21 0,21 22 15,-21-1-15,0-21 0,0 22 0,0-22 16,0 0-16,0 21 0,0-21 16,-21-21-16,0 22 0,21-1 0,-22-21 15,1 0-15,0 0 16,0 0-16,21-21 16,0-1-16,0 1 15,0 0-15,0 0 16,21 0-16,0 0 0,0-22 0,1 22 15,20-21-15,-21 21 0,0-22 16,22 22-16,-22 0 0,21 0 0,-21 0 16,22-1-16,-22 22 0,0 0 15,0 0-15,0 0 0,0 0 0,1 0 16,-1 0-16,-21 22 0,0-1 0,0 0 16,0 0-16,0 21 0</inkml:trace>
  <inkml:trace contextRef="#ctx0" brushRef="#br0" timeOffset="136243.99">30586 16108 0,'-43'42'16,"43"1"-1,0-22-15,43-127 0,-86 233 0,65-127 32,-1 0-32,0 0 15,0 0-15,0 0 0,0-21 16,1 21-16,-1-21 0,0-1 0,0 1 16,-21 0-16,0-21 0,21 21 0,-21-1 15,0-20-15,0 21 0,0 0 16,-21 21-16,0 0 15,0 0-15,0 0 0,-22 21 16,22 0-16,0 0 0,0 0 0,0 22 16,21-22-16,0 21 0,0-21 15,0 1-15,0-1 0,0 0 0,0 21 16,21-21-16,0-21 0,0 22 16,0-1-16,0-21 0,22 0 15,-22 21-15,21-21 0,1 0 0,-22 0 16,21 0-16,0 0 0</inkml:trace>
  <inkml:trace contextRef="#ctx0" brushRef="#br0" timeOffset="137012.67">31369 15939 0,'0'-22'16,"0"44"-16,21-86 0,-21 43 0,0 0 16,0 42 15,-21 0-31,21 0 0,-21 22 0,0-22 15,21 21-15,-22-21 0,22 22 16,-21-22-16,0 0 0,21 0 0,0 0 16,-21 0-16,0 1 0,21-1 15,-21-21 1,21-21 0,0-1-1,0 1-15,21 0 0,-21 0 0,21 0 16,0-22-16,0 22 0,0-21 15,22 21-15,-22-22 0,0 22 0,21 0 16,-20 0-16,-1 0 16,21 0-16,-21 21 0,0 0 0,1 0 15,-1 0-15,-21 21 16,0 0-16,0 0 0,0 0 0,0 0 16,0 1-16,0 20 0,0-21 15,0 0-15,0 22 0,0-22 0,0 0 16,0 0-16,0 0 0,0 0 15,0 1-15,21-22 16,0 0-16,0 0 16,0-22-16,1 1 0,-1 21 15,0-21-15,0 0 0,0-21 16,0 20-16,1 1 0,-22-21 16,21 21-16,0-22 0,0 22 0,-21 0 15,0 0-15,21 0 0,-21 42 31,-21 0-15,0 21-16,21-20 0,0-1 0,-21 21 16,0-21-16,21 0 0,0 1 15,0 20-15,0-21 0,0 0 0,0 0 16,0 1-16,0-1 16,21-21-16,0 0 0,0 0 0,0 0 15,22 0-15,-22 0 0,0 0 16,0 0-16,0-21 0,0 21 15,1-22-15,-1-20 0,0 21 16,-21 0-16,0-22 0,0 1 0,0 21 16,0-21-16,0 20 0,0 1 15,-21 0-15,0 0 0,-1 0 0,1 21 16,0-21-16,0 21 0,0 0 16,0 0-16,-1 0 0,1 21 0,0 0 15,21 0-15,0 0 16,21-21-1,0 21-15</inkml:trace>
  <inkml:trace contextRef="#ctx0" brushRef="#br0" timeOffset="137288.51">32512 15706 0,'21'-21'16,"-42"42"-16,42-85 0,-21 43 0,21 21 0,-21-21 15,0 0-15,-21 42 32,0 0-32,0 0 0,0 22 0,-1-22 15,22 0-15,-21 21 0,0 1 16,21-22-16,-21 21 0,21 0 16,0-20-16,0 20 0,0-21 15,0 0-15,0 0 0,0 1 0,0-1 16,0 0-16,0 0 15,21-21-15,0 0 16,0 0-16,1-21 16,-1 21-16,-21-21 0</inkml:trace>
  <inkml:trace contextRef="#ctx0" brushRef="#br0" timeOffset="137480.44">32194 15833 0,'85'-43'31,"-64"22"-31,22 21 16,-1 0-16,0-21 0,1 21 15,-1 0-15,21 0 0,-20 0 16,20 0-16,-20 0 0,-1 0 0,-21 0 16,21 0-16,-20 0 0,-1 21 15,-21 0-15,0 1 0</inkml:trace>
  <inkml:trace contextRef="#ctx0" brushRef="#br0" timeOffset="138564.75">31115 17187 0,'0'0'0,"21"0"31,0 0-16,0-21-15,22 0 0,-22 21 0,0-21 16,-21 0-16,21 0 0,-21-1 16,21 1-16,-21 0 0,0 0 0,0 0 15,0 0-15,-21-1 0,-21 22 16,21 0-16,-22 0 0,1 0 0,0 0 16,-1 22-16,1-1 0,0 0 15,-1 21-15,22-21 0,-21 22 0,21-22 16,0 21-16,-1-21 0,1 1 15,21-1-15,0 21 0,0-21 16,0 0-16,0 1 0,21-22 16,1 0-16,-1 21 0,0-21 15,21 0-15,-21 0 0,22 0 0,-22 0 16,21-21-16,-21-1 0,22 22 16,-22-21-16,21 0 0,-21 0 0,1 0 15,20-22-15,-21 22 0,0-21 16,-21 21-16,21 0 0,1-1 0,-22 1 15,0 0-15,0 42 16,0 0 0,0 1-16,0-1 15,-22 0-15,22 0 0,-21 0 0,21 0 16,0 1-16,0-1 0,0 0 16,0 0-16,21-21 15,1 0-15,-1 0 0,0 0 16,21 0-16,-21 0 0,1 0 0,20-21 15,-21 0-15,21 21 0,-20-21 16,-1-1-16,21-20 0,-21 21 0,0-21 16,1-1-16,-1 22 0,0-42 15,0 20-15,0 1 0,0 0 0,1-1 16,-1 1-16,-21 21 16,0 0-16,21-1 0,-21 1 0,0 42 15,0 22 1,-21-22-16,0 21 0,21 1 15,0-1-15,-22-21 0,22 21 16,-21 1-16,21-1 0,0-21 0,0 22 16,0-22-16,0 21 0,0-21 15,21 0-15,1-21 0,-22 22 0,21-22 16,0 0-16,0 0 0,0 0 16,0 0-16,1 0 0,-1 0 15,21 0-15,-21-22 0,0 22 16,1-21-16,-1-21 0,21 21 0,-21-22 15,0 1-15,1 0 0,20-1 16,-21 1-16,0-21 0,0 20 16,1 1-16,-1 0 0,0-1 0,-21 22 15,0 0-15,0 0 0,0 0 16,-21 42 0,0 0-16,-1 0 0,1 21 15,0-20-15,-21 20 0,21 0 0,-1 1 16,1-1-16,0 0 0,21 1 15,0-22-15,0 21 0,0-21 16,0 22-16,0-22 0,0 0 16,21 0-16,0-21 0,1 21 15,-1-21-15,0 0 0,0 0 0,21 0 16,-20 0-16</inkml:trace>
  <inkml:trace contextRef="#ctx0" brushRef="#br0" timeOffset="139393.48">32787 16933 0,'-42'22'31,"21"-22"-31,-1 21 16,1 0-16,21 0 0,0 0 0,-21 0 16,21 1-16,0-1 15,0 0-15,0 0 0,21-21 16,0 0-16,1 0 15,20 0-15,-21 0 0,0 0 16,0 0-16,1 0 0,20-21 0,-21 0 16,0 0-16,0-1 0,1 1 15,-22 0-15,0-21 0,21-1 0,-21 22 16,0-21-16,0 21 16,0-22-16,-21 22 0,-1 21 15,1 0-15,-21 0 0,21 0 16,0 21-16,-22 1 0,22-1 15,0 0-15,0 0 0,0 0 0,21 0 16,-22 1-16,22-1 0,0 0 16,0 0-16,22 0 0,-1-21 0,0 21 15,0-21-15,21 0 0,-20 0 16,-1 0-16,21 0 0,0 0 16,-20 0-16,20 0 0,-21 0 0,21-21 15,-20 0-15,20 0 0,-21 0 16,21 0-16,-20 21 0,-1-22 0,0 1 15,0 21-15,-42 21 32,0 1-17,21-1-15,0 0 0,0 0 16,-21 0-16,21 0 0,0 1 16,0-1-16,21-21 31,0 0-31,0 0 0,0 0 15,0 0-15,1 0 0,-1 0 16,0-21-16,0 21 0,0-22 0,0 1 16,-42 42 15,0 1-15,0-1-16,0-21 15,21 21-15,0 0 0,0 0 16,0 0-1,21-21-15,0 0 16,0 0-16,0 0 0,1 0 0,-1-21 16,0 21-16,21-21 0,-42 0 15,21 0-15,1 0 0,-1-22 0,-21 22 16,0-21-16,21-1 16,-21 22-16,0-21 0,0 21 0,0 0 15,-21 21-15,0 0 0,-1 0 16,1 0-16,-21 0 15,0 21-15,-22-21 0,22 21 0,-22 0 16,1 0-16</inkml:trace>
  <inkml:trace contextRef="#ctx0" brushRef="#br0" timeOffset="140236.6">19791 17865 0,'-21'21'0,"42"-42"0,-85 42 0,43-21 16,0 0-16,0 0 0,21 21 15,42 0 1,-21 0-16,22-21 16,-22 0-16,42 0 0,-20 22 15,-1-22-15,21 0 0,1 0 0,-1 0 16,1 0-16,-1 0 0,1 0 15,-22-22-15,22 1 0,-22 21 0,0-21 16,-20 21-16,-1-21 0,0 0 16,-21 0-16,0-1 15,0 1-15,0 0 0,0 0 16,0 0-16,-21 0 0,0 21 0,21-22 16,0 1-16,0 0 15,21 42 1,0-21-16,0 21 15,0 22-15,-21-22 0,0 0 16,0 21-16,0-20 0,0 20 0,0 0 16,0-21-16,-21 1 0,0 20 15,0-21-15,-22 0 0,22 0 16,-21 1-16,0-1 0,20 0 16,-20 0-16,21-21 0,0 0 0,21 21 15,21-21 1</inkml:trace>
  <inkml:trace contextRef="#ctx0" brushRef="#br0" timeOffset="140628.41">21992 17611 0,'0'-43'0,"0"86"0,0-107 0,0 43 15,0 0-15,0 0 0,0 0 16,0 42 0,0 21-16,0-21 0,0 22 15,0 20-15,-21-21 0,0 1 16,21 20-16,-21-20 0,-1-1 0,1 0 16,21-21-16,-21 22 0,0-22 15,21 0-15,-21 0 0,21 0 16,21-21-1</inkml:trace>
  <inkml:trace contextRef="#ctx0" brushRef="#br0" timeOffset="141485.15">22331 17674 0,'0'0'0,"0"-42"0,0 21 15,0 0-15,-21 21 0,-1 0 16,1 0-16,-21 0 0,21 21 15,-22 0-15,1 0 0,0 0 0,-1 0 16,1 1-16,21-1 0,-21 0 16,20 0-16,1 0 0,0 0 15,0 1-15,0-22 0,21 21 16,21 0 0,0 0-16,0-21 15,0 21-15,1 0 0,-1 1 0,0-1 16,0 0-16,0 0 0,0 0 15,22 0-15,-22-21 0,0 22 0,21-1 16,-20-21-16,20 0 0,0 21 16,1-21-16,-1 0 0,0 0 15,1 0-15,-22 0 0,21-21 0,-21 21 16,22-21-16,-22 21 0,0-22 16,0 1-16,-21 0 0,0 0 0,0 0 15,0-22-15,0 22 16,0 0-16,-21 21 0,0-21 0,0 21 15,-1-21-15,1 21 0,0 0 16,0 0-16,0 21 0,0 0 16,-1 0-16,1 0 0,0 1 15,21-1-15,0 0 0,0 0 0,0 0 16,0 0-16,0 1 16,21-22-16,22 0 0,-22 0 15,0 0-15,21 0 0,-21 0 16,1 0-16,20 0 0,-21 0 0,21-22 15,-20 1-15,-1 21 0,21-21 16,-21 0-16,0 21 0,1-21 0,-1 0 16,0-1-16,-21 1 0,21 21 15,-21 21 1,0 1 0,0-1-16,0 0 15,0 0-15,0 0 0,0 0 16,0 1-16,0-1 0,21-21 15,0 0-15,1 0 16,-1 0-16,0 0 0,21 0 16,-21-21-16,1 21 0,-1-22 15,0 1-15,0 21 0,21-21 0,-20 0 16,-22 0-16,21 0 0,0-1 16,-21 1-16,21 21 0,-21-21 15,0 42 1,0 0-1,-21 1-15,0-1 0,0 21 0,-1 0 16,1-20-16,0 20 0,21 0 16,-21 1-16,0-1 0,0 21 0,21-20 15,-22-1-15,22 0 0,0 1 16,0-1-16,0-21 0,0 22 0,22-22 16,-1 0-16,0 0 0,21-21 15,1 0-15,-1 0 0,0 0 0,1 0 16</inkml:trace>
  <inkml:trace contextRef="#ctx0" brushRef="#br0" timeOffset="142011.81">24257 17907 0,'0'0'15,"-42"-21"-15,20 21 0,-20-21 0,21 0 16,0-22-16,0 22 0,-1 0 0,1 0 16,21-22-16,0 22 0,0-21 15,0 21-15,0-22 0,21 22 16,1 0-16,-1-21 0,0 42 16,0-21-16,21 21 0,-20 0 0,-1 0 15,-21 21-15,0 0 16,0 21-16,0 1 0,0-1 0,-21 0 15,-1 1-15,1-1 0,0 0 16,-21-21-16,21 22 0,-1-22 0,-20 21 16,21-21-16,0 1 0,0-1 15,-1 0-15,22 0 0,0 0 0,0 0 16,22-21 0,-1 0-16,0 0 0,21 0 15,-21 0-15,22-21 16,-1 0-16,-21 21 0,22-21 0,-1 21 15,-21 0-15,0-21 0,0 21 16,1 0-16,-22 21 0,0 0 16,0 0-16,0 22 0,0-1 15,-22 0-15,1 1 0,0-1 0,-21 21 16,21-20-16,-22-1 0,1 22 16,0-22-16,20 0 0,-20 1 0,0-1 15,21-21-15,-1 0 0,22 0 16,0 1-16,0-1 0,43-21 15,-22 0-15,21-21 0</inkml:trace>
  <inkml:trace contextRef="#ctx0" brushRef="#br0" timeOffset="142432.49">24955 17717 0,'0'0'0,"0"-22"0,0-20 0,0 21 0,0 0 16,0 0-16,0-1 0,22 22 16,-1 0-16,0 0 15,0 22-15,0-1 0,0 0 16,1 21-16,-1 1 0,21-1 16,-21 0-16,-21 1 0,21-1 15,1 0-15,-22 1 0,21-1 0,-21 0 16,0 1-16,0-22 0,0 0 15,-21 21-15,-1-21 0,1-21 0,0 22 16,0-22-16,0 0 16,0 0-16,-1 0 15,22-22-15,0 1 0,0 0 16,0 0-16,0 0 0,22-22 16,-1 1-16,21 21 0,-21-21 0,0-22 15,22 22-15,-22-1 16,21-20-16,-21 21 0,22-1 0,-1 1 15,-21 21-15,22 0 0,-22-1 16,0 22-16,0 0 0,0 0 0,0 22 16,1-1-16,-22 0 0,0 21 15,0-21-15,0 22 0,21-22 0</inkml:trace>
  <inkml:trace contextRef="#ctx0" brushRef="#br0" timeOffset="143657.07">25654 18140 0,'21'0'0,"43"0"32,-43 0-32,-21-21 15,21 0-15,0-1 0,0 1 0,-21 0 16,0 0-16,21 0 0,-21-22 16,0 22-16,0 0 0,0 0 0,-21 0 15,0 0-15,0 21 0,-21 0 16,20 0-16,-20 0 0,21 21 0,-21 0 15,-1 0-15,22 0 0,-21 0 16,21 22-16,-1-22 0,1 0 0,0 0 16,21 22-16,0-22 0,0 0 15,0 0-15,0 0 0,21 0 16,0-21-16,1 0 16,20 0-16,-21 0 0,0 0 0,22 0 15,-22 0-15,21 0 0,-21-21 16,22 0-16,-22 21 0,21-21 0,-21 0 15,0 0-15,1-22 0,-1 22 16,0-21-16,0 21 0,0-1 0,-21 1 16,0 0-16,0 0 0,0 42 31,0 0-31,-21 0 16,21 1-16,-21 20 0,21-21 0,0 0 15,0 0-15,0 1 0,0-1 0,0 0 16,0 0-16,21 0 15,0-21-15,0 21 0,22-21 0,-22 0 16,0 0-16,21 0 0,-20 0 16,-1 0-16,21 0 0,-21-21 0,0 21 15,22-21-15,-22 0 0,0 0 16,-21 0-16,21-22 0,0 22 0,1-21 16,-22-1-16,0 1 0,21-21 15,-21 20-15,21 1 0,-21 0 0,0-1 16,0 22-16,0 0 0,0 0 15,-21 42 1,0 0-16,-1 21 0,1-20 16,21 20-16,-21 0 0,0 1 0,0-1 15,0 0-15,21-21 0,-22 22 16,22-1-16,0-21 0,0 0 16,0 22-16,0-22 0,0 0 15,22 0-15,-1-21 0,0 0 16,0 0-16,0 0 0,0 0 15,1-21-15,-1 0 16,0 0-16,0 0 16,0-1-16,0 1 0,1 0 0,-1 0 15,0 21-15,0-21 0,-21 42 47,0 0-47,0 0 0,0 0 0,-21 1 16,21-1-16,0 0 15,0 0-15,0 0 16,21-21 0,0 0-16,0 0 15,1 0-15,-1-21 0,0 0 16,0 21-16,0-21 0,0 0 0,1 21 16,-1-22-16,0 1 15,0 0-15,0 0 0,0 21 0,-21-21 16,0 42-1,0 0 1,0 0-16,-21 0 0,0 1 16,21-1-16,0 0 0,0 0 15,0 0-15,21-21 32,0 0-32,1 0 0,-1 0 0,21 0 15,-21 0-15,22 0 0,-1 0 16,-21-21-16,21 21 0,-20-21 0,-1 0 15,21 0-15,-21-1 16,0 1-16,-21 0 0,0-21 0,22 21 16,-22-1-16,-22 22 15,1 0-15,0 0 0,0 0 16,0 0-16,0 22 0,-1-1 16,1-21-16,0 21 0,21 0 0,-21 0 15,21 0-15,0 1 16,0-1-16,21-21 0,0 0 15,0 21-15,22-21 0,-1 0 16,22 0-16,-1 0 0,1 0 16</inkml:trace>
  <inkml:trace contextRef="#ctx0" brushRef="#br0" timeOffset="144001.88">28363 17717 0,'0'0'16,"-21"-22"-16,0-20 0,0 21 0,0 0 0,-1 0 16,1 42-1,0 0-15,0 21 0,0 1 16,0 20-16,-1 1 0,1-1 15,0 1-15,21-1 0,-21 1 0,21-1 16,-21 1-16,21-1 0,0 22 16,-21-22-16,21 1 0,-22-1 0,22 1 15,0-22-15,0 22 0,0-22 16,0 0-16,-21 1 0,21-22 0,0 0 16,0 0-16,0 0 0,21-21 15,-21-21 1,22 0-16,-1 0 0,0-22 15</inkml:trace>
  <inkml:trace contextRef="#ctx0" brushRef="#br0" timeOffset="144285.72">28215 17907 0,'0'0'16,"0"-63"-16,21 20 0,-21 1 0,21-22 15,1 43-15,-22-21 0,21 21 16,0 0-16,0-1 0,0 22 0,0 0 15,1 0-15,20 0 0,-21 22 16,0-1-16,-21 21 0,0-21 0,0 22 16,0-22-16,0 21 0,0 0 15,0-20-15,-21-1 0,0 21 0,0-42 16,0 21-16,-1 0 16,-20-21-16,21 0 0,0 0 0,-22 22 15,22-22-15,0 0 0,42 0 47,0 0-47,22 0 0,-22-22 16,21 22-16</inkml:trace>
  <inkml:trace contextRef="#ctx0" brushRef="#br0" timeOffset="145132.23">28935 17695 0,'21'-21'0,"-42"42"0,21-42 31,-21 42-31,-22 1 0,22-1 0,-21 0 16,21 0-16,-22 0 0,1 0 16,21 1-16,0-1 0,-1 0 0,1 0 15,0 0-15,21 0 0,0 1 16,0-1 0,21-21-16,0 0 15,1 0-15,-1 0 0,0 0 16,0 0-16,0-21 0,22-1 0,-22 22 15,21-21-15,-21 0 0,0-21 16,22 21-16,-22-1 0,0 1 16,-21 0-16,0 42 31,0 0-31,0 1 0,0-1 16,-21 0-16,21 0 0,0 0 15,0 0-15,0 1 0,0-1 16,21-21-16,0 21 15,0-21-15,1 0 0,-1 0 0,0 0 16,0 0-16,0 0 0,0 0 16,1 0-16,-1-21 0,0 21 0,0-21 15,0-1-15,0 1 0,1 0 16,-22 0-16,21-21 0,0 20 16,0 1-16,0 0 0,-21 0 15,21 21-15,-21 21 16,0 0-1,0 0-15,0 1 16,0-1-16,0 0 0,0 0 0,0 0 16,0 0-16,0 1 0,0-1 15,22-21-15,-1 21 0,0-21 0,0 0 16,0 0-16,0 0 16,1 0-16,-1 0 15,0-21-15,-21 0 16,0-1-16,21 1 15,-21-21-15,0 21 0,21 0 0,0-22 16,1 22-16,-1 0 0,0 21 16,0 0-16,0 0 0,22 0 0,-22 0 15,0 0-15,0 21 0,0 0 16,0 0-16,-21 1 0,0-1 16,0 0-16,0 21 0,0-21 0,0 1 15,0-1-15,0 0 0,0 0 16,-21-21-16,0 0 15,0 0-15,0 0 16,21-21-16,-21 21 0,21-21 16,0 0-16,0-1 15,0 1-15,0 0 0,0 0 0,21 0 16,0 0-16,0-1 0,21-20 16,-20 0-16,-1 21 0,21-22 15,-21 22-15,22-21 0,-22 21 0,21-1 16,-21 1-16,0 0 0,1 0 15,-1 21-15</inkml:trace>
  <inkml:trace contextRef="#ctx0" brushRef="#br0" timeOffset="145340.1">29358 17399 0,'0'0'0,"0"-21"0,0 0 31</inkml:trace>
  <inkml:trace contextRef="#ctx0" brushRef="#br0" timeOffset="146503.95">12912 15706 0,'0'-21'16,"0"42"-16,-22-42 0,22-1 0,0 1 16,-21 21-16,0-21 15,0 21 1,0 21-1,21 0-15,0 22 16,0-1-16,0 0 0,-21 1 0,21 20 16,-22-20-16,22 20 0,-21-21 0,21 1 15,0 20-15,-21-20 0,0-1 16,21-21-16,-21 21 0,21-20 0,0-1 16,0 0-16,0 0 0,21-21 31,0-21-31,0 0 15,0 0-15</inkml:trace>
  <inkml:trace contextRef="#ctx0" brushRef="#br0" timeOffset="147629.04">13208 15769 0,'42'-42'16,"-84"84"-16,105-105 0,-41 63 0,-22-21 0,-43 42 31,22-21-31,0 21 15,-21 0-15,-1 0 0,1 0 0,0 1 16,-1-22-16,1 21 0,0 0 16,-1 0-16,1 0 0,21-21 0,0 21 15,-22-21-15,22 22 0,0-22 16,21 21 0,0 0-1,0 0-15,0 0 0,0 0 16,0 1-16,21 20 0,-21-21 15,21 21-15,0-20 0,-21 20 0,22-21 16,-1 0-16,0 0 0,0 1 0,0-1 16,0-21-16,1 21 0,20-21 15,-21 0-15,21 0 0,1 0 0,-1 0 16,22 0-16,-22 0 0,21 0 16,1-21-16,-22 21 0,22-21 0,-22-1 15,0 22-15,1-21 0,-1 0 16,-21 0-16,0 0 0,1-22 15,-1 22-15,0 0 0,-21-21 0,21 21 16,-21-22-16,0 22 0,0-21 0,0 21 16,0-1-16,-21 22 15,0 0-15,0 0 0,-1 0 16,22 22-16,-21 20 0,0-21 0,0 21 16,0 1-16,0-22 0,-1 21 15,22 1-15,0-22 0,0 21 0,0-21 16,0 0-16,0 1 0,0-1 0,22-21 15,-1 0 1,0 0-16,0 0 0,0 0 0,22 0 0,-22 0 16,21-21-16,-21 21 0,22-22 15,-22 1-15,21 0 0,-21 0 16,22 0-16,-22 0 0,0-1 0,0-20 16,0 21-16,0 0 0,1-22 0,-1 22 15,-21 0-15,21 0 0,-21 0 16,0 42-1,0 0-15,0 0 16,0 0-16,-21 1 0,21-1 16,0 0-16,0 21 0,0-21 15,0 1-15,0-1 0,0 0 16,21-21-16,-21 21 0,21-21 16,0 0-16,0 0 0,1 0 15,20 0-15,-21 0 0,21 0 16,-20 0-16,20-21 0,-21 21 0,0-21 15,0 0-15,1-1 0,-1 22 0,0-21 16,-21 0-16,0 0 0,21 0 16,-21 0-16,21 21 0,-21-22 0,0 44 31,0-1-31,0 0 16,-21 0-16,0 21 0,21-20 0,-21 20 15,21 0-15,0-21 0,-21 22 0,21-1 16,-22 0-16,22 1 0,0-1 15,0 0-15,0 22 0,0-22 16,0 1-16,22 20 0,-1-21 0,-21 22 16,0-22-16,21 1 0,-21-1 15,21 0-15,-21 1 0,0-1 0,0 0 16,0-21-16,0 1 0,0-1 0,0 0 16,0-42 15,-21 0-31,21-1 0,-21 1 0,21-21 15,-21 21-15,-1-22 16,22 1-16,0 0 0,-21-22 0,21 22 0,0 0 16,0-22-16,0 22 0,0-22 15,0 22-15,0 0 0,21-1 16,-21 1-16,22 0 0,-1 20 0,0-20 16,0 21-16,21-21 0,-20 20 0,20 1 15,-21 0-15,21 0 0,1 0 16,-1-22-16,22 22 0,-22 0 0,0 0 15,22 0-15</inkml:trace>
  <inkml:trace contextRef="#ctx0" brushRef="#br0" timeOffset="148119.5">15621 15960 0,'-42'0'31,"20"0"-31,-20 0 0,21 0 0,-21 0 15,20 21-15,-20 0 0,21 0 0,-21 0 16,20 22-16,1-22 0,0 0 0,0 0 16,21 0-16,0 1 0,0-1 15,0 0-15,21-21 0,0 0 0,0 21 16,1-21-16,-1 0 0,21 0 16,-21 0-16,22 0 0,-22 0 0,0-21 15,21 21-15,-21-21 0,1 21 16,-1-21-16,-42 21 31,-1 0-31,-20 21 0,21-21 0,-21 21 16,-1 0-16,1-21 0,0 21 15,-1 0-15,22 1 0,-21-22 0,21 21 16,-22 0-16,22-21 0,21 21 0,0 0 31,21-21-31,0 0 0,22 0 16,-22 0-16,21 0 0,1 0 0,-1 0 15,0 21-15,-21-21 0,1 22 16,20-1-16,-42 0 0,21 0 16,-21 0-16,0 0 0,0 22 0,0-22 15,-21 21-15,0 1 0,0-22 16,-22 21-16,1 0 0,-22-20 0,22 20 16,0-21-16,-22 0 0,22 0 0,0 1 15,-1-1-15,1 0 0,0-21 16,20 0-16,1 0 0,0 0 0</inkml:trace>
  <inkml:trace contextRef="#ctx0" brushRef="#br0" timeOffset="148736.14">12636 16997 0,'0'-21'16,"0"42"-16,0-63 0,0 20 0,0 1 15,0 0 1,0 42 0,0 0-16,0 1 15,0 20-15,0 0 0,0 1 0,0-1 16,22 0-16,-1 1 0,0-1 0,0 21 15,-21-20-15,21-1 0,0 0 16,-21 22-16,0-22 0,22 1 0,-22-22 16,0 21-16,0-21 15,0 22-15,0-22 0,0 0 0,0 0 16,0-42 15,0 0-31,0-22 0,0 22 16,21-21-16,0 21 0,0-22 15,0-20-15,0 21 0,1-1 0,-1 1 16,0-22-16,21 22 0,-21-21 16,22 20-16,-22-20 0,21 20 15,-21 1-15,1 21 0,20 0 0,-21 0 16,-21-1-16,21 22 0,0 0 16,1 0-16,-1 0 15,0 22-15,0-1 0,-21 0 16</inkml:trace>
  <inkml:trace contextRef="#ctx0" brushRef="#br0" timeOffset="150076.16">13822 17484 0,'42'-148'16,"-42"105"0,0 22-16,0 0 0,0-21 15,0 20-15,-21 1 0,0 0 0,0 21 16,-1 0-16,1 0 0,0 0 16,0 0-16,0 21 0,0 0 15,-1 22-15,1-22 0,0 0 0,0 0 16,0 22-16,21-22 0,-21 21 15,21-21-15,0 0 0,0 1 16,0 20-16,0-21 0,0 0 0,21-21 16,0 21-16,0-21 0,0 22 15,0-22-15,1 0 0,-1 0 0,0 0 16,0-22-16,0 1 0,0 0 16,1 21-16,-1-21 0,0 0 0,0 0 15,-21-1-15,0 1 0,0 0 16,0-21-16,0 21 0,0-1 0,0 1 15,0 0-15,0 0 0,-21 42 32,21 0-17,-21 0-15,21 22 0,-21-22 16,21 21-16,0-21 0,0 1 16,0 20-16,0-21 0,0 0 0,21 22 15,0-22-15,0-21 0,0 21 16,0-21-16,1 0 0,-1 0 0,0 0 15,0 0-15,21 0 0,-20 0 16,-1 0-16,21-21 0,-21 0 0,0-1 16,1 1-16,-1 0 0,0 0 0,0-21 15,0 20-15,0-20 0,-21 0 16,0-1-16,0 1 0,22 0 0,-22-1 16,0 1-16,0 0 15,21 21-15,-21-22 0,0 22 0,0 42 31,0 22-31,0-22 16,0 21-16,0-21 0,0 22 0,0-1 16,0 0-16,0 1 0,0-1 15,0-21-15,0 21 0,21-20 0,-21 20 16,21-21-16,-21 0 0,0 0 0,21-21 16,0 22-16,1-22 15,-1 0-15,0 0 0,0 0 0,0 0 16,0 0-16,-21-22 0,22 22 15,-1-21-15,0 0 0,0 0 0,0 0 16,0 0-16,1-1 0,-22 1 16,21 0-16,0 0 0,0 0 15,-21 42 17,0 0-32,0 0 0,0 0 0,0 1 15,0-1-15,0 0 0,0 0 16,0 0-16,0 0 0,0 1 0,0-1 15,21 0-15,0-21 0,1 21 16,-1-21-16,0 0 16,0 0-16,0 0 0,0 0 15,1 0-15,-1-21 0,0 21 16,0-21-16,0 0 0,0-1 16,1 1-16,-1 0 0,0 0 0,0 0 15,0 0-15,0-1 0,-21 1 16,22 21-16,-22-21 0,21 21 0,-21 21 31,0 0-31,0 1 16,0-1-16,0 0 0,0 0 15,0 0-15,0 0 0,0 1 16,0-1-16,0 0 0,0 0 31,21-21-31,0 0 0,0 0 0,22 0 0,-22 0 16,21 0-16,-21 0 0,22 0 15,-1 0-15,-21 0 0,21-21 16,-20 0-16,20 0 0,-21 21 0,21-22 16,-20-20-16,-1 21 0,0 0 15,0 0-15,0-1 0,-21 1 0,0 0 16,21 0-16,-21 0 0,-21 21 31,0 0-31,0 0 0,0 21 0,21 0 16,-21 21-16,-1-20 0,1-1 15,21 0-15,0 21 0,0-21 16,0 1-16,0-1 0,0 0 0,21 0 16,1 0-16,-1-21 0,21 21 15,0 1-15,1-22 0,20 0 0,1 0 16,-1 0-16,1 0 0,20 21 16</inkml:trace>
  <inkml:trace contextRef="#ctx0" brushRef="#br0" timeOffset="150476.79">16595 17886 0,'0'0'16,"-22"0"-16,1-21 0,21 0 0,-21-1 16,21 1-16,0 0 15,0 42 1,0 0 0,0 22-16,0-22 0,0 21 0,0 1 15,0-1-15,0 0 0,0 1 16,0-1-16,0 21 0,0-20 15,0-1-15,0 0 0,0 22 0,0-43 16,0 21-16,0 1 0,0-1 16,0-21-16,0 0 0,0 1 0,0-1 15,0-42 1,0-1 0,0-20-16,0 21 15,0 0-15,0-22 0</inkml:trace>
  <inkml:trace contextRef="#ctx0" brushRef="#br0" timeOffset="150763.64">16489 18182 0,'-21'-42'0,"42"211"0,-21-296 16,-21 43-16,21 41 0,0 1 16,0 0-16,0-1 0,0 1 0,0 0 15,21-1-15,0 22 0,0-21 16,0 21-16,0-1 0,22 1 0,-1 0 16,-21 21-16,22 0 0,-1 0 15,0 0-15,-21 21 0,22 0 0,-22 1 16,0 20-16,0-21 0,-21 21 15,0 1-15,0-22 0,0 21 0,0-21 16,0 22-16,-21-22 0,0 21 16,0-21-16,0 1 0,-22-1 0,22 0 15,-21 0-15,21 0 0,-22-21 16,22 21-16,-21 1 0,21-22 16,-1 21-16,22 0 15,0 0 1,22 0-16,-1-21 15,0 0-15,0 21 0,0-21 0,22 22 16</inkml:trace>
  <inkml:trace contextRef="#ctx0" brushRef="#br0" timeOffset="151700.18">17124 18309 0,'42'0'0,"-84"0"0,105-21 0,-42 21 16,22-21-16,-43 0 0,21 0 15,-21-1-15,0 1 0,0 0 0,0 0 16,-21 0-1,0 21-15,-1 0 0,1 0 16,0 0-16,0 0 0,0 21 16,0 0-16,-1 0 0,1 0 0,0 22 15,21-22-15,-21 21 0,0-21 16,21 22-16,-21-22 0,21 0 0,0 0 16,0 0-16,0 1 0,21-22 15,0 0-15,0 0 0,0 0 16,0 0-16,1 0 0,-1-22 15,0 22-15,0-21 0,0 0 0,0 0 16,1 0-16,-1 0 0,0-1 16,-21-20-16,21 21 0,0 0 15,0 0-15,-21-1 0,0 44 32,0-1-32,0 0 15,0 0-15,-21 0 0,0 0 16,21 1-16,-21-1 0,21 0 0,0 0 15,0 0-15,0 0 0,0 1 16,21-1-16,0-21 16,0 0-16,1 0 0,20 0 15,-21 0-15,0 0 0,22 0 0,-22-21 16,21-1-16,-21 22 16,0-21-16,1 0 0,-1 0 0,0 0 15,0-22-15,0 22 0,-21 0 16,21-21-16,1 21 0,-22-22 0,21 22 15,-21 0-15,21 21 16,0 0-16,0 21 16,-21 0-1,0 0-15,21 1 0,-21 20 0,0-21 16,0 0-16,0 0 0,22 22 16,-22-22-16,21 0 0,0 0 15,-21 0-15,21 1 16,0-22-16,0 0 31,1 0-31,-22-22 0,0 1 16,0 0-16,21 0 0,0 0 15,-21 0-15,21-22 0,-21 22 0,21 0 16,0 0-16,1 0 0,-1-1 16,0 22-16,0 0 0,21 0 0,-20 0 15,-1 22-15,0-1 16,-21 0-16,21 0 15,-21 21-15,0-20 0,0-1 0,0 0 0,0 0 16,0 0-16,0 0 0,0 1 16,0-1-16,-21-21 15,0 0-15,0 0 16,-1 0 0,22-21-16,-21 21 0,21-22 15,0 1-15,0 0 0,0 0 16,0 0-16,0 0 0,21-1 15,1-20-15,-22 21 0,21 0 0,0 0 16,0-22-16,0 43 0,0-21 16,1 0-16,-1 0 0,0 21 15,0 0-15,0-21 0,-21-1 16</inkml:trace>
  <inkml:trace contextRef="#ctx0" brushRef="#br0" timeOffset="151908.06">17801 17886 0,'0'0'0,"-21"0"31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5:58:16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2921 0,'0'-21'78</inkml:trace>
  <inkml:trace contextRef="#ctx0" brushRef="#br0" timeOffset="367.8">4657 2625 0,'0'0'0,"-22"0"16,22 21 15,0 0-31,0 0 16,0 0-16,0 1 0,0 20 0,0 0 15,22 1-15,-22 20 0,0-21 0,0 22 16,21-22-16,-21 22 0,0-1 16,0 22-16,0-43 0,0 22 0,0-1 15,0-20-15,0-1 16,0 0-16,0 1 0,0-22 0,0 0 16,0 0-16,0 0 0,0-42 31,0 0-31</inkml:trace>
  <inkml:trace contextRef="#ctx0" brushRef="#br0" timeOffset="727.59">4572 2773 0,'0'0'0,"0"-21"0,0 0 15,0-1-15,0 1 0,0 0 0,21 0 16,-21 0-16,21 0 0,22-1 16,-1 22-16,0-21 0,1 0 0,20 0 15,-21 21-15,22 0 0,-1 0 16,-20 0-16,20 0 0,-20 21 16,-1 0-16,-21 22 0,0-22 0,0 21 15,-21 0-15,0 1 0,0-1 0,-21 0 16,0-20-16,-21 20 0,21 0 15,-43-21-15,22 1 0,-1-1 0,-20 0 16,21 0-16,-1 0 16,1 0-16,21-21 0,-22 0 0,22 0 15,21 22-15,0-44 16,0 1 0,21 0-16,1 0 0,-1 0 15,0 0-15,21-1 0</inkml:trace>
  <inkml:trace contextRef="#ctx0" brushRef="#br0" timeOffset="1207.32">5482 2455 0,'-21'170'31,"21"-128"-31,0 0 0,0 22 15,-21-22-15,21 1 0,0-1 0,-21 0 16,21-21-16,0 22 0,0-1 16,0-21-16,-22 22 0,22-22 0,-21 0 15,21 21-15,-21-21 16,21 1-16,0-44 31,0 1-31,0 0 16,0 0-16,0 0 0,0 0 15,0-22-15,0 22 0,21 0 16,0 0-16,1-22 0,20 22 0,-21 0 16,21 0-16,-20 0 0,20 0 15,0-1-15,1 22 0,-1 0 0,0 0 16,1 0-16,-22 0 0,21 0 16,-21 22-16,0-22 0,1 21 0,-1 21 15,-21-21-15,0 0 0,0 1 0,0-1 16,0 0-16,0 0 0,-21 0 15,-1 0-15,1 1 0,0-1 16,0 0-16,0 0 0,0 0 16,-1-21-16,1 21 0,21-42 31,0 0-15,21 0-16,1 0 0</inkml:trace>
  <inkml:trace contextRef="#ctx0" brushRef="#br0" timeOffset="1939.9">6456 2794 0,'-43'21'32,"1"-21"-32,21 21 0,0 1 0,0-1 15,-1 0-15,-20 21 0,21-21 16,0 1-16,21-1 0,-21 21 0,-1-21 15,22 0-15,0 22 0,0-22 16,0 0-16,0 0 0,0 0 0,0 1 16,22-22-16,-1 21 0,0-21 15,0 0-15,0 0 0,0 0 0,1 0 16,-1 0-16,0-21 0,0-1 16,0 22-16,0-21 0,-21 0 15,0 0-15,0-21 0,0 20 0,0 1 16,0 0-16,0-21 0,0 21 15,0-22-15,0 22 0,0-21 0,0 21 16,22-1-16,-22-20 0,21 21 16,0 0-16,0 0 0,0 21 0,0-22 15,1 22-15,-1-21 0,21 21 16,-21 0-16,22 0 0,-22 21 0,21 1 16,-21-1-16,0 0 0,22 0 15,-22 0-15,0 22 0,-21-22 0,21 0 16,-21 21-16,21-21 0,-21 1 15,0-1-15,0 0 0,0 0 16,0 0-16,0 0 0,0 1 0,0-1 16,0 0-16,-21-21 15,0 0-15,0 0 0,0 0 16,21-21 0,0 0-16,0-1 0,0 1 15,0-21-15,0 21 0,0 0 0,0-22 16,21 22-16,0-21 0,0 21 15,0-22-15,1 22 0,20-21 0,-21 21 16,21-1-16,1 22 0,-1-21 16,-21 21-16,22 0 0,-22 0 15,21 21-15,-21 1 0,0-1 16,1 0-16,-1 21 0,-21-21 0,0 22 16,21-22-16,-21 21 0,0-21 0,0 22 15,0-22-15,0 0 0,0 0 16,0 0-16,0 1 0,0-1 0,0 0 15,0 0-15,0-42 47,21 0-47,0 0 16,0-1-16</inkml:trace>
  <inkml:trace contextRef="#ctx0" brushRef="#br0" timeOffset="2339.67">7789 2921 0,'0'0'16,"0"21"-16,0 0 16,21-21-16,1 0 15,-1 0-15,0 0 0,21 0 0,-21 0 16,1-21-16,20 0 0,-21 21 0,21-21 15,-20 0-15,-1 0 16,21-1-16,-21-20 0,0 21 0,1-21 16,-22 20-16,0-20 0,0 21 15,0 0-15,0 0 0,-22 21 16,1 0-16,0 0 16,0 42-16,-21-21 0,-1 21 0,1-20 15,0 20-15,-1 0 0,22 1 0,-21-1 16,21-21-16,-1 21 0,22-20 15,0-1-15,0 0 0,0 0 0,0 0 16,22 0-16,-1 1 0,0-22 16,21 21-16,-21-21 0,1 0 0,20 0 15,0 0-15,-21 0 0,22 0 16,-22 0-16,21 0 0,1-21 16,-1-1-16,-21 22 0,21-21 0,1 0 15</inkml:trace>
  <inkml:trace contextRef="#ctx0" brushRef="#br0" timeOffset="2571.54">9250 2752 0,'-21'0'15,"-1"0"1,1 0-16,21 21 15,-21-21-15,0 0 16,21 21-16,0 0 16,0 0-1,0 1 1,0-1-16</inkml:trace>
  <inkml:trace contextRef="#ctx0" brushRef="#br0" timeOffset="2743.44">9123 3090 0,'0'0'0,"-21"43"32,21-22-32,21-21 78,-21 21-78</inkml:trace>
  <inkml:trace contextRef="#ctx0" brushRef="#br0" timeOffset="3439.1">4932 5440 0,'0'-21'0,"-21"21"16,21-21-16,0 42 31,0 0-15,0 0-16,0 21 0,0 1 0,0-1 15,0 22-15,0-1 0,21 1 16,-21-22-16,21 21 0,-21-20 0,0 20 15,0-20-15,0-1 0,0 0 16,0-21-16,0 22 0,-21-22 0,21 0 16,-21 0-16,21 0 0,0-42 31</inkml:trace>
  <inkml:trace contextRef="#ctx0" brushRef="#br0" timeOffset="3828.67">4911 5525 0,'0'0'0,"0"-43"0,0-63 31,21 106-31,0 0 0,0 0 0,0 22 16,0-1-16,1 21 16,-1 0-16,0 1 0,21-1 0,-21 22 15,22-22-15,-22 21 0,0 1 16,21-22-16,-20 22 0,20-22 15,-21 0-15,0 1 0,0-1 0,1 0 16,-22-20-16,0-1 0,21 0 16,-21 0-16,0 0 0,0-42 31,0 0-31,0 0 16,0-22-16,0 22 0,0-21 0,0 0 15,0-22-15,0 1 0,0-1 0,0 1 16,0-22-16,0 21 0,0 1 15,0 21-15,0-1 0,0 1 0,0 0 16,0 20-16,21 1 0,0 21 16,0 0-16,0 21 0,1 1 15,-1-1-15,0 21 0,0 0 16,-21 1-16,21-1 0,0 0 16,-21 1-16</inkml:trace>
  <inkml:trace contextRef="#ctx0" brushRef="#br0" timeOffset="4272.83">5905 5863 0,'0'0'0,"0"-21"0,0 0 15,0 0-15,-21 42 32,21 0-17,0 21-15,0-20 0,0-1 0,-21 0 16,21 21-16,0-21 0,0 1 15,-21-1-15,21 0 0,0 0 0,0 0 16,0 0-16,21 1 0,0-22 16,0 0-16,1 0 0,-1 0 0,0 0 15,0 0-15,0 0 0,0 0 0,1 0 16,-1-22-16,0 1 0,0 0 16,0 0-16,0 0 0,1 0 0,-22-1 15,0-20-15,21 21 0,-21-21 0,21 20 16,-21-20-16,0 21 0,0 0 15,0 0-15,0 42 16,0 0 0,0 0-16,0 0 0,0 0 15,0 22-15,0-22 0,0 0 0,0 21 16,0-20-16,0-1 0,0 0 16,21 0-16,0-21 0,-21 21 0,21-21 15,1 0-15,-1 0 0,0 0 16,21 0-16,-21 0 0,1-21 15,-1 21-15,0-21 0,0 0 0,0 0 16,0-22-16,1 22 0</inkml:trace>
  <inkml:trace contextRef="#ctx0" brushRef="#br0" timeOffset="4803.53">6583 5800 0,'0'0'0,"21"-21"0,-21 42 32,0 0-32,0 0 15,-21 0-15,21 0 0,0 22 0,0-22 16,0 0-16,0 0 0,-21 0 15,21 1-15,0-1 0,0 0 0,0 0 16,21-21 31,-21-21-47,0 0 0,21 0 0,-21-1 0,21 1 16,0 0-16,-21-21 0,21 21 15,1-22-15,-1 1 0,-21 21 16,21-22-16,0 22 0,0 0 15,-21 0-15,21 21 0,1 0 16,-22 21-16,21 0 0,-21 22 16,21-22-16,-21 0 0,21 21 15,-21-21-15,0 22 0,0-22 0,0 0 16,21 21-16,-21-20 0,21-22 0,-21 21 16,22-21-1,-1 0-15,0 0 16,0-21-1,0-1-15,-21 1 0,21 0 0,1 0 16,-1 0-16,0-22 0,0 22 16,-21-21-16,21 21 0,0 0 15,1-1-15,-1 22 16,0 0-16,-21 22 0,0-1 16,0 0-16,0 0 0,0 21 15,0-20-15,0-1 0,0 21 0,21-21 16,-21 0-16,21 1 0,0-1 0,1 0 15,-1-21 1,0 0-16,0 0 0,0 0 0,0 0 16,1 0-16,20 0 0,-21-21 0,0 0 15,22-1-15</inkml:trace>
  <inkml:trace contextRef="#ctx0" brushRef="#br0" timeOffset="5255.27">7832 5207 0,'0'-21'16,"0"42"-16,0-63 0,-22 42 0,1 0 16,0 0-16,0 21 0,21 0 0,-21 0 15,21 22-15,-21-1 0,21-21 0,0 21 16,0 1-16,0 20 0,0-20 16,0 20-16,0-21 0,0 1 0,0 20 15,21-20-15,-21-1 0,21 0 16,-21 1-16,0-22 0,21 0 15,-21 21-15,21-21 0,-21 1 16,0-1-16,0-42 31,0-1-31,21 1 0,-21 0 16,22 0-16,-1-21 0,0 20 16,0-20-16,0 0 0,22-1 0,-1 22 15,0-21-15,1 21 0,-1 0 0,0 21 16,1 0-16,-22 0 0,21 0 15,-21 21-15,22 0 0,-22 0 16,-21 0-16,21 0 0,-21 1 0,0 20 0,0-21 16,0 0-16,0 22 15,-21-22-15,-22 0 0,22 21 0,-21-21 16,0 1-16,-1-1 0,1 0 0,0-21 16,-1 21-16,1 0 0,0-21 15,-1 0-15,1 21 0,21-21 0,0 0 16,21-21-1,0 0-15</inkml:trace>
  <inkml:trace contextRef="#ctx0" brushRef="#br0" timeOffset="5572.09">9631 5546 0,'0'21'62,"0"0"-46</inkml:trace>
  <inkml:trace contextRef="#ctx0" brushRef="#br0" timeOffset="5746.98">9631 5927 0,'0'21'0,"0"-42"0,0 63 15,0-63 17,21 21-17,0-21-15,0 0 0,0-1 16,22 1-16,-22 0 0,21 0 15</inkml:trace>
  <inkml:trace contextRef="#ctx0" brushRef="#br0" timeOffset="6119.77">13314 4826 0,'0'0'0,"0"-21"0,-21 0 15,21 0-15,-22 21 0,22 21 16,0 21-1,-21 0-15,21 1 0,0-1 16,0 22-16,0-1 0,0 1 0,0-22 16,0 21-16,0-20 0,0 20 0,0-20 15,0-1-15,0-21 0,0 21 16,0 1-16,0-22 0,0 0 0,0 0 16,0 0-16,0 1 0,21-22 15,-21-22 1,0 1-16,0 0 0</inkml:trace>
  <inkml:trace contextRef="#ctx0" brushRef="#br0" timeOffset="6526.98">13123 5186 0,'0'0'0,"0"-64"0,-21 1 0,21 21 16,0-22-16,0 1 0,0 20 0,0-20 16,0 20-16,21 22 0,0-21 15,1 21-15,20 21 0,0-21 0,1 21 16,-1 0-16,0 0 0,22 21 0,-22 0 15,22 21-15,-22 1 0,21 20 16,1 1-16,-1 20 0,-20-20 0,-1 20 16,22-20-16,-43 21 0,21-22 15,-21 1-15,0-1 0,1 1 16,-22-22-16,0 0 0,0 1 0,0-1 16,0-21-16,0 0 0,0 0 15,-22-21 1,1-21-16,0 0 15,21 0-15,0-21 0,0-1 16,-21 22-16,21-42 0,0 20 0,0 1 16,0-22-16,0 1 0,21-1 0,0-20 15,0 20-15,1-20 0,-1-1 16,0 21-16,21 1 0,-21-1 0,22 22 16,-1 0-16,-21-1 15,22 22-15,-22 0 0,0 21 0,0 0 16,0 0-16,0 0 0,-21 21 0,0 22 15,0-1-15,0 0 0,0 1 16,0-1-16,0 21 0,0 1 0,0-1 16</inkml:trace>
  <inkml:trace contextRef="#ctx0" brushRef="#br0" timeOffset="7895.81">14626 5588 0,'0'0'0,"0"21"0,21-21 16,0 0-16,1 0 0,-1 0 0,0 0 15,-21-21-15,21 0 0,0 0 16,0 0-16,-21-1 0,22 1 16,-1-21-16,0 21 0,-21-22 0,0 1 15,0 21-15,0-21 0,0 20 16,0 1-16,-21 21 0,0 0 0,-1 0 16,1 0-16,-21 0 0,21 0 15,-22 0-15,1 21 0,0 1 0,21 20 16,-22-21-16,22 0 0,-21 0 0,21 22 15,-1-22-15,22 21 0,0-21 16,0 1-16,0 20 0,0-21 16,22 0-16,-1 0 0,0 1 0,0-1 0,0-21 15,0 21-15,1-21 16,-1 0-16,21 0 0,-21 0 0,0 0 16,1 0-16,-1 0 0,0-21 15,0 0-15,0-1 0,0 1 0,1 0 16,-1 0-16,0-21 0,0 20 0,-21-20 15,0 21-15,0-21 0,0 20 16,21 1-16,-21 0 0,0 42 31,-21 0-31,21 22 16,0-22-16,0 0 0,0 0 16,0 0-16,0 1 0,0 20 0,0-21 15,21 0-15,0-21 0,1 21 0,-1 1 16,0-22-16,0 21 0,0-21 15,22 0-15,-22 0 0,21 0 16,0 0-16,-20 0 0,20 0 0,0-21 16,-21 21-16,22-22 0,-22 1 0,0 0 15,0 0-15,0-21 0,1 20 16,-1 1-16,-21-21 0,0 21 0,21-22 16,-21 22-16,0 0 0,-21 42 31,21 0-16,0 1-15,0-1 0,0 0 0,0 0 16,0 21-16,0-20 0,0-1 16,0 0-16,0 21 0,0-21 15,0 1-15,0-1 0,21 0 0,0 0 16,-21 0-16,21-21 16,-21-21 15,0 0-31,0 0 15,21-22-15,-21 22 0,0-21 0,22 21 16,-1-22-16,0 1 0,0 21 0,0-21 16,0-1-16,1 22 15,-1 0-15,21 0 0,-21 0 0,0-1 16,1 22-16,-1 0 0,0 22 16,-21-1-16,0 0 15,21 0-15,-21 21 0,0-20 0,0-1 16,0 0-16,0 0 0,0 21 15,21-20-15,-21-1 0,0 0 0,0 0 16,21 0-16,1-21 16,-22 21-16,21-21 15,0-21 1,0 0-16,0 0 16,0 0-16,1 0 0,-22-1 15,21 1-15,0-21 0,0 21 0,0 0 16,22-22-16,-22 22 0,0 0 15,21 0-15,-21 0 0,1-1 0,-1 22 16,-21 22 0,0-1-16,0 0 0,0 0 15,0 0-15,-21 0 0,21 1 0,0 20 16,0-21-16,-22 0 0,22 0 16,0 22-16,0-22 0,0 0 0,0 0 15,22 0-15,-22 1 0,42-1 0,-21-21 16,0 21-16,22 0 0,-22-21 15,21 0-15,0 0 0,1 0 16,-1 0-16,-21 0 0,22-21 16,-1 21-16,0-21 0,1 0 0,-22-22 15,21 22-15,0-21 0,-20 21 0,-1-22 16,21 1-16,-21 21 0,0-22 16,-21 22-16,0 0 0,0 0 0,0 0 15,-21 21 1,0 0-16,0 21 0,0 0 15,21 0-15,-21 0 0,-1 1 0,1-1 16,21 21-16,0-21 0,0 0 16,0 1-16,0-1 0,0 0 0,0 0 15,0 0-15,0 0 16,0 1-16,21-1 0,1-21 0,-1 21 16,0-21-16,0 0 0,0 0 0,0 0 15,1 0-15,-1 0 0,0 0 16,0 0-16,0 0 0,0-21 0,1 0 15,-1 21-15,0-22 0,21 1 16,-21 0-16,1 0 0</inkml:trace>
  <inkml:trace contextRef="#ctx0" brushRef="#br0" timeOffset="8147.66">18182 5376 0,'0'0'0,"-21"0"15,0-21-15,0 21 0,21 21 63,0 1-63,0-1 15,-22 0-15,1 0 16,21 0-16</inkml:trace>
  <inkml:trace contextRef="#ctx0" brushRef="#br0" timeOffset="8331.54">18013 5779 0,'0'21'0</inkml:trace>
  <inkml:trace contextRef="#ctx0" brushRef="#br0" timeOffset="17567.14">5884 6519 0,'0'0'0,"-21"0"0,0 22 0,0-22 0,0 0 15,-22 0-15,22 0 0,0 0 16,0 0-16,0 0 0,-1 0 16,44 0 15,-1 0-31,21 0 0,0 0 15,22 0-15,-1 0 0,1 0 0,21-22 16,-1 22-16,1-21 0,0 21 0,20-21 16,1 21-16,21 0 0,-21-21 15,21 0-15,0 21 0,-21 0 0,21-21 16,-21 21-16,0 0 0,21-22 16,-22 22-16,1 0 0,0 0 15,-21-21-15,-1 21 0,-20 0 0,-1 0 16,1 0-16,-22 0 0,1-21 0,-22 21 15,0 0-15,0 0 0,0 0 16,0 0-16,-21-21 31,0 0-31,0 0 16</inkml:trace>
  <inkml:trace contextRef="#ctx0" brushRef="#br0" timeOffset="18224.75">13801 6202 0,'-43'0'31,"22"0"-31,0 0 16,0 0-16,63 0 47,0 0-47,1 0 0,20 0 15,22 0-15,21 0 0,0 0 16,21 0-16,21 0 0,0 0 0,0 0 16,21 0-16,1 0 0,20 0 15,-20 0-15,-1-21 0,0 21 0,1 0 16,-22-21-16,0 21 0,0 0 0,-42 0 16,0-22-16,0 22 0,-43 0 15,1 0-15,-1 0 0,-21 0 0,1 0 16,-22 0-16,0-21 0,0 21 15,0 0-15,-42 0 79,0 0-64,0 0-15,0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6:09:03.5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847 762 0,'0'-21'16,"0"0"-1,0 42 32,0 21-31,0-21-16,0 22 0,0-1 16,0 0-16,0 1 0,0 20 0,0-20 15,0 20-15,0 1 0,0-1 16,0 1-16,0-1 0,0 1 15,0-22-15,0 21 0,0 1 0,0-1 16,0-20-16,0-1 16,0 0-16,-22 1 0,22-22 0,0 0 15,0 0-15,0 0 0,0 1 16,-21-22 0,21-22-16,0 1 15,0-21-15,0 21 0,0-22 16,0 22-16,0-21 0,0 0 15</inkml:trace>
  <inkml:trace contextRef="#ctx0" brushRef="#br0" timeOffset="403.76">550 1016 0,'0'0'0,"-63"-85"31,42 64-31,21 0 0,0 0 15,0 0-15,0 0 0,0-1 0,0 1 16,0 0-16,0 0 0,42 0 16,-21 0-16,21-1 0,-20 22 0,20-21 15,0 0-15,22 21 0,-22 0 16,0-21-16,1 21 0,20 0 16,-20 0-16,-1 0 0,0 21 0,1 0 15,-1 0-15,-21 1 0,0 20 16,-21-21-16,0 21 0,0 1 15,-21-1-15,0 0 0,-21 1 16,20-1-16,-20 0 0,-21 1 0,20-1 16,1-21-16,0 0 0,-1 1 15,1-1-15,21 0 0,-22-21 16,22 21-16,0-21 0,0 0 16,42 0 15,0 0-31,-21-21 0,21 21 15,22-21-15,-22 0 0,0-1 0,0 1 16,22 0-16,-22 0 0</inkml:trace>
  <inkml:trace contextRef="#ctx0" brushRef="#br0" timeOffset="1217.3">1397 699 0,'0'0'0,"0"-22"0,21 22 0,-21-21 16,0 42 15,0 1-31,0-1 16,0 0-16,0 21 0,0-21 16,0 22-16,0-1 15,0 0-15,0 1 0,0-22 0,0 21 16,0 1-16,0-22 0,21 0 15,0 0-15,-21 0 0,22 0 0,-1 1 16,0-22-16,0 0 0,0 0 16,0 0-16,1 0 0,-1 0 0,0 0 15,0 0-15,0-22 0,22 1 16,-22 0-16,-21 0 0,21 0 0,0-22 16,0 1-16,0 21 0,-21-21 15,0-1-15,0 1 0,0 0 16,22 20-16,-22-20 0,0 21 0,0 0 15,0 0-15,0-1 16,0 1-16,0 42 31,0 1-31,0-1 0,0 0 0,0 21 16,0-21-16,0 22 0,0-1 16,0 0-16,0 1 0,0-1 0,0 0 15,0-20-15,0 20 0,0-21 16,21 0-16,-21 0 0,0 1 15,21-22-15,0 0 0,0 0 0,0 0 16,1 0-16,-1 0 0,0 0 16,0 0-16,0-22 0,0 1 15,1 0-15,20 0 0,-21 0 16,0-22-16,0 22 0,22-21 0,-22-22 16,0 22-16,0 0 0,0-22 15,1 22-15,-1-22 0,-21 22 0,0 0 16,0-1-16,0 1 0,0 0 15,0 21-15,0-1 0,0 1 0,0 0 16,0 42 15,-21 0-31,21 22 0,-22-22 0,22 21 16,0 1-16,0-1 0,0 0 16,0 1-16,0-1 0,0 0 15,0 22-15,0-22 0,0 0 16,0-20-16,0 20 0,0 0 0,0-21 15,0 1-15,0-1 0,0 0 16,22 0-16,-1-21 0,0 21 16,0-21-16,0 0 0,0 0 15,1 0-15,-1-21 0,0 0 16,0 21-16,0-21 0,0 0 16,1-1-16,-22 1 0,21-21 0</inkml:trace>
  <inkml:trace contextRef="#ctx0" brushRef="#br0" timeOffset="1472.15">2222 635 0,'0'0'0,"-21"21"0,42-21 31,1 0-31,-1 0 15,21 0-15,0 0 0,1 0 0,-22 0 16,21 0-16,1 0 0,-1 0 16,0 0-16,-21 0 0,22 0 15,-22 0-15,0 0 0</inkml:trace>
  <inkml:trace contextRef="#ctx0" brushRef="#br0" timeOffset="3712.68">3408 233 0,'63'-21'31,"-42"21"-16,-21-21-15,22-1 0,-1 1 16,-21 0 0,0 0-1,0 0 1,-21 21 0,-1 0-16,1 0 0,21 21 15,-21-21-15,0 21 0,0 0 16,-22 0-16,22 22 0,0-22 0,0 21 15,0 1-15,0-1 0,-1 0 16,1 1-16,0-1 0,0 21 0,21 1 16,0-1-16,0 1 0,-21-1 15,21 1-15,0 21 0,0-22 0,0 1 16,0-1-16,0-21 16,0 22-16,0-22 0,0 22 0,0-22 15,0 0-15,21-20 0,-21 20 16,21-21-16,0 21 0,0-20 0,1-1 15,-1-21-15,0 21 0,0-21 16,0 0-16,0 0 0,1 0 0,-1 0 16,0 0-16,0 0 0,0-21 15,0 21-15,1-21 0,-1-1 0,0 1 16,0 0-16,0 0 0,0 0 0,1 0 16,-1-1-16</inkml:trace>
  <inkml:trace contextRef="#ctx0" brushRef="#br0" timeOffset="4073.23">4043 550 0,'0'0'0,"0"-21"0,0 42 47,0 1-32,0-1-15,0 21 0,0-21 16,0 22-16,0-22 0,-21 21 16,21 0-16,-22 22 0,1-22 0,0 1 15,21-1-15,-21-21 0,0 21 16,0-20-16,-1 20 0,1-21 0,21 0 15,0 0-15,-21 1 0,42-44 47,0 1-47,1-21 16,-1 21-16,0 0 0</inkml:trace>
  <inkml:trace contextRef="#ctx0" brushRef="#br0" timeOffset="4515.97">4381 572 0,'0'0'15,"0"21"17,-21 0-32,0 0 0,0-21 15,-21 21-15,20 0 0,-20 1 16,0-1-16,21 0 0,-22-21 0,22 21 15,-21 0-15,21 0 16,-22 1-16,22-22 0,0 21 0,0-21 16,0 0-16,-1 21 0,44-21 62,-1 0-62,0 21 0,0-21 16,0 0-16,0 21 0,1-21 0,-1 21 15,0 1-15,0-22 0,21 21 16,-20 0-16,-1 0 0,0 0 16,0 0-16,0-21 0,0 22 15,-21-1-15,22 0 0,-1-21 0,-21 21 16,21-21-16,-21 21 16,21-21-16,0 0 31,0-21-16,-21 0-15,0 0 16</inkml:trace>
  <inkml:trace contextRef="#ctx0" brushRef="#br0" timeOffset="5108">4826 995 0,'0'0'0,"0"21"32,-21-21-32,21 21 0,-21-21 15,-1 0 1,22-21 15,0 0-31,0 0 16,0 0-16,0-1 0,0 1 15,22 21-15,-22-21 0,21 0 16,0 21-16,0 0 16,0 21-1,-21 0-15,0 0 16,0 1-16,0-1 16,0 0-16,0 0 0,0 0 15,-21-21-15,0 21 0,21 1 16,-21-22-16,0 0 15,21-22 32,0 1-47,0 0 0,0 0 16,0 0-16,21 0 0,-21-1 16,21 1-16,0 0 0,-21 0 0,21 21 15,0 0-15,1 0 16,-1 0-16,0 21 15,-21 0-15,0 0 0,21 22 0,-21-22 16,0 0-16,0 0 0,0 22 16,0-22-16,0 0 0,-21 0 0,0 21 15,0-20-15,-1-1 0,1 0 16,0-21-16,-21 21 0,21 0 16,-1-21-16,1 0 15,0 0-15</inkml:trace>
  <inkml:trace contextRef="#ctx0" brushRef="#br0" timeOffset="5452.8">5376 572 0,'0'-22'0,"0"44"0,0-65 0,0 22 16,0 42 15,0 0-15,21 22-16,1-22 0,-1 0 15,-21 21-15,0-20 0,21 20 0,-21 0 16,21-21-16,-21 22 0,0-1 15,0-21-15,0 22 0,0-22 0,0 0 16,0 0-16,0 0 16,0 0-16,0 1 0,0-44 31,0 1-15</inkml:trace>
  <inkml:trace contextRef="#ctx0" brushRef="#br0" timeOffset="5736.64">5884 402 0,'0'-21'32,"0"42"-17,0 0-15,-21 1 0,21-1 16,-21 21-16,0-21 0,0 22 0,-1-22 15,1 21-15,-21-21 0,21 22 16,0-1-16,-1 0 0,1-21 0,0 22 16,0-22-16,0 21 0,0-21 15,21 1-15,0-1 0,0 0 0,0 0 16,21-21 15,0-21-31,0 21 16</inkml:trace>
  <inkml:trace contextRef="#ctx0" brushRef="#br0" timeOffset="6272.56">6329 64 0,'0'0'0,"-21"-22"31,42 22-15,0 0-16,-21 22 16,42-22-16,-21 21 0,1 0 0,-1 0 15,21 21-15,0-20 0,-20 20 16,20 0-16,-21 1 0,21-1 0,-20 0 16,-1 1-16,0-1 0,0 0 15,-21 1-15,0-1 0,0 21 16,0-20-16,0-1 0,0 22 0,-21-22 15,-21 0-15,20 22 0,-20-22 16,0 0-16,-1 1 0,1-1 0,0 0 16,21 1-16,-22-22 0,1 21 15,21-21-15,-22 1 0,22-1 0,0 0 16,0 0-16,0 0 0,0-21 0,21 21 16,0-42 30,21 0-30,-21 0-16</inkml:trace>
  <inkml:trace contextRef="#ctx0" brushRef="#br0" timeOffset="6964.17">7514 826 0,'-21'0'0,"42"0"0,-63 0 16,21 0-16,-1 0 16,1 0-16,0 0 15,63 0 16,-20 0-15,20 0-16,0 0 0,22 0 0,20 0 16,-20 0-16,21 0 0,20-22 15,-20 22-15,0 0 0,-1 0 0,1 0 16,0 0-16,-1-21 0,-20 21 16,21 0-16,-22 0 0,1 0 0,-22 0 15,0 0-15,1 0 0,-1 0 16,-21 0-16,0 0 0,0-21 0,-21 0 47,-21 21-47,0 0 0,0 0 15,0 0-15,0 0 16,21-21-16,-22 21 0,1 0 0,0-21 16,0-1-16</inkml:trace>
  <inkml:trace contextRef="#ctx0" brushRef="#br0" timeOffset="7440.66">8594 487 0,'0'0'0,"-22"0"0,1 0 16,21 21 31,21-21-47,1 21 15,-1-21-15,0 21 0,0-21 0,21 22 16,-20-22-16,20 0 0,0 21 16,-21-21-16,22 21 0,-22-21 0,21 0 15,-21 0-15,22 0 0,-22 0 16,0 0-16,0 0 0,0 0 0,1 0 16,-22 21 15,0 0-16,-22-21-15,1 21 0,0-21 16,0 22-16,0-1 0,-22 0 0,22 0 16,-21 0-16,0 22 0,20-22 15,-20 21-15,0-21 0,-1 22 0,22-22 16,-21 0-16,21 0 0,0 0 16,-1 0-16,1 1 0,21-1 0,0 0 15,-21-21-15,21 21 0,-21-21 16,21 21-16,21-21 62,-21-21-62,21 21 0,0-21 16,1 21-16</inkml:trace>
  <inkml:trace contextRef="#ctx0" brushRef="#br0" timeOffset="18039.86">10287 339 0,'-21'0'47,"0"0"-31,-1 0-16,1 0 0,0 0 15,0 0-15,0 0 0,0 0 16,-22 0-16,22 0 0,0 0 0,0 0 16,0 0-16,-1 0 0,1 0 15,0 0-15,0 0 0,42 0 47,21 0-47,-20 0 0,20-21 16,-21 21-16,21 0 0,1 0 0,-1 0 15,0 0-15,1 0 0,-1-22 16,0 22-16,1 0 0,-1 0 16,0 0-16,1 0 0,-22-21 15,21 21-15,1 0 0,-22 0 0,0 0 16,0 0-16,-42 0 31,0 0-15,0 21-16,-1-21 0,1 22 15,0-22-15,0 0 0,0 21 16,0-21-16,-1 0 0,22 21 16,-21 0-16</inkml:trace>
  <inkml:trace contextRef="#ctx0" brushRef="#br0" timeOffset="18347.68">10350 423 0,'-21'0'0,"0"0"15,0 0 17,21 22-32,0-1 15,0 0-15,0 0 0,0 0 16,0 0-16,0 1 0,0 20 16,0-21-16,0 21 0,0 1 15,0-1-15,-21 0 0,21 22 0,-21-22 16,-1 1-16,22-1 0,0-21 15,0 21-15,-21 1 0,21-22 16,0 0-16,-21 0 0,21 0 0,0 1 16,0-44 31,0 1-47,21 0 15,0 0-15</inkml:trace>
  <inkml:trace contextRef="#ctx0" brushRef="#br0" timeOffset="18777.66">10753 677 0,'0'-21'0,"0"42"31,-22-21-15,1 22-16,21-1 0,-21 0 0,21 0 15,0 21-15,-21-20 0,21-1 16,-21 21-16,21 0 0,0-20 0,0 20 16,0-21-16,0 0 0,0 22 15,0-22-15,0 0 0,0 0 0,0 0 16,21-21-16,0 21 0,0-21 16,0 0-16,22 0 0,-22 0 15,21 0-15,1-21 0,-1 21 0,0-21 16,1 0-16,-1 0 0,0-22 15,1 22-15,-22 0 0,0-21 0,0 21 16,-21-22-16,0 22 0,0-21 16,0-1-16,-21 22 0,0 0 0,-22 0 15,22 0-15,-21 0 0,21-1 0,-22 22 16,1 0-16,21 0 0,-21 0 16,-1 0-16,22 0 0,0 22 15,0-1-15,-22-21 0,22 21 0,21 0 16,-21 0-16,21 0 15,-21 1-15,21-1 0,0 0 0,21 0 16,0-21-16</inkml:trace>
  <inkml:trace contextRef="#ctx0" brushRef="#br0" timeOffset="19187.78">12340 783 0,'0'0'15,"0"-21"-15,0 0 0,0 0 16,-21 21 0,21 21-1,0 0 1,0 0-16,0 0 16,0 1-16,0-1 0,0 21 0,0-21 15,-21 22-15,21-22 0,0 0 16,0 21-16,0-21 0,0 1 0,0-1 15,0 0-15,0 0 0,-21-21 16,21-21 15,0 0-31,0 0 16</inkml:trace>
  <inkml:trace contextRef="#ctx0" brushRef="#br0" timeOffset="19548.74">12382 402 0,'-21'0'16,"42"0"-16,-63 0 0,21-21 0,0 21 15,0 0-15,-1 0 0,1 0 0,0 0 16,21 21-16,-21 0 0,0 1 16,21-1-16,0 0 15,0 0-15,21-21 16,0 0-16,0 0 0,0 0 15,1 0-15,20 0 0,-21 0 0,0-21 16,0 21-16,1-21 16,-1 0-16,0 21 0,-21-22 0,0 1 15,0 0-15,0 0 0,0 0 0,0 0 16,-21-1-16,0 22 16,-1 0-16,1 0 0,0 0 0,0 0 15,0 0-15,21 22 0,-21-22 16,-1 21-16,22 0 0,0 0 0,0 0 15,0 22-15,0-22 0,0 0 16,0 21-16,0-21 0,0 1 0,22-1 16,-22 0-16,21 0 0,0 0 15</inkml:trace>
  <inkml:trace contextRef="#ctx0" brushRef="#br0" timeOffset="20056.47">12763 656 0,'0'0'0,"0"-21"16,0 42 15,0 0-15,0 1-16,0-1 0,0 0 16,0 0-16,0 21 0,0-20 15,0 20-15,0-21 0,0 21 0,0-20 16,0-1-16,0 21 0,0-21 15,0 0-15,0 1 0,-21-1 16,21 0-16,0 0 0,0-42 47,0 0-47,0 0 0,0-22 16,0 22-16,0-21 0,0 21 15,0-22-15,21 1 0,-21 0 0,43-1 16,-22 22-16,0-21 0,21 21 15,1-1-15,-1 1 0,22 0 16,-22 0-16,0 21 0,1 0 0,-1 0 16,0 0-16,-21 0 0,22 21 15,-22 0-15,0 0 0,0 1 0,-21 20 16,0 0-16,0-21 0,0 22 16,0-1-16,-21-21 0,0 22 0,0-22 15,0 21-15,-1-21 0,1 0 16,0 1-16,0-1 0,0-21 0,21 21 15,21-21 17,-21-21-32,21 0 0,21-1 15,-20 1-15,-1 0 0,21 0 0</inkml:trace>
  <inkml:trace contextRef="#ctx0" brushRef="#br0" timeOffset="20478.23">13906 656 0,'0'0'0,"22"-21"32,-22 0-32,-22 0 15,1 21-15,0 0 0,0 0 16,-21 0-16,20 0 0,1 0 16,0 0-16,-21 21 0,21 0 15,-1 0-15,1-21 0,21 21 16,0 1-16,0-1 15,0 0-15,21-21 16,1 21-16,-1-21 0,0 21 16,0 0-16,0-21 0,22 22 0,-22-1 15,0 0-15,0 0 0,0 0 16,0 0-16,-21 1 0,0-1 0,0 0 16,0 0-16,0 0 15,0 0-15,-21 1 0,0-22 16,0 0-16,-21 0 0,20 0 0,-20 21 15,21-21-15,-21 0 0,20 0 16,-20 0-16,21 0 0,0 0 16,0-21-16,-1 21 0,22-22 0,0 1 15,0 0 1,0 0-16,22 21 16,-1-21-16,21 0 0,-21 21 15,0-22-15,22 22 0</inkml:trace>
  <inkml:trace contextRef="#ctx0" brushRef="#br0" timeOffset="20837.02">14055 910 0,'0'0'0,"21"-21"32,0 21-32,-21-21 0,21 21 15,0-21-15,0 0 0,1 21 0,-1-22 16,0 1-16,0 0 0,0 21 15,0-21-15,-21 0 0,0 0 0,22 21 16,-22-22-16,0 1 16,-22 21-16,1 0 15,-21 0-15,21 0 0,0 21 16,-1 1-16,1-22 0,0 21 16,0 21-16,21-21 0,-21 0 0,21 22 15,-21-22-15,21 0 0,0 21 16,0-20-16,0-1 0,0 0 15,0 0-15,21-21 0,0 21 0,21 0 16,-21-21-16,1 0 0,20 0 16,0 22-16,1-22 0,-22 0 0,21 0 15,0 0-15,-20 0 0,-1 0 0,21-22 16,-42 1-16,21 21 0,0-21 16,-21 0-16</inkml:trace>
  <inkml:trace contextRef="#ctx0" brushRef="#br0" timeOffset="21144.85">14541 953 0,'0'-22'0,"0"44"0,0-65 0,0 1 16,0 21-16,0 0 0,0-1 0,0 1 15,0 0-15,22 0 0,-22 0 0,21 21 16,-21-21-16,21-1 16,0 22-16,0 0 0,0-21 0,1 21 15,-1 0-15,0 0 0,0 0 16,0 0-16,0 21 0,1 1 0,-1-1 16,0 0-16,0 0 0,-21 0 0,21 22 15,-21-22-15,0 21 0,0-21 16,0 0-16,0 22 0,0-22 0,0 0 15,-21 0-15,21 0 16,-21 1-16,0-22 0,0 0 16,-1-22-1,22 1-15,0 0 16,0 0-16,0 0 0,0 0 16,0-22-16,22 22 0,-22-21 15,21 21-15,0-22 0,0 22 0,-21-21 16,42 21-16,-20-1 0,-1 1 15,21-21-15,-21 21 0,22 0 0,-22-1 16,21 22-16</inkml:trace>
  <inkml:trace contextRef="#ctx0" brushRef="#br0" timeOffset="21416.69">15579 318 0,'0'0'0,"0"21"31,0 0-31,-22 0 16,22 0-16,0 0 0,-21 1 0,21-1 16,-21 21-16,0-21 0,21 22 15,-21-22-15,21 21 0,-21 0 0,-1 1 16,1-22-16,0 21 0,21 1 16,-21-22-16,21 21 0,0-21 0,0 22 15,0-22-15,0 0 0,0 0 16,0 0-16,21-21 0,0 0 15,0 0-15,1 0 0,-1 0 0,0 0 16,0 0-16,0-21 0,0 21 16,1-21-16,-1 0 0</inkml:trace>
  <inkml:trace contextRef="#ctx0" brushRef="#br0" timeOffset="21620.57">15282 614 0,'0'0'0,"-21"0"0,42 0 32,0 0-32,1-21 0,20 21 0,-21 0 15,21 0-15,1 0 0,-22 0 16,21 0-16,1 0 0,-22 0 0,21 0 16,-21 0-16,0 0 0,1 0 15,-1 0 1,0-21-16</inkml:trace>
  <inkml:trace contextRef="#ctx0" brushRef="#br0" timeOffset="22401.13">17526 1080 0,'0'0'0,"0"-22"31,0 1-31,21 0 16,0 0-16,-21 0 0,0 0 15,21-1-15,-21 1 0,0 0 0,0-21 16,0 21-16,0-22 0,0 22 0,0-21 15,0 21-15,-21-22 0,0 22 16,0 0-16,0 0 0,0 0 0,-22-1 16,22 22-16,0 0 0,-21 0 15,-1 0-15,22 0 0,-21 0 0,-1 22 16,1-1-16,21 0 0,-21 21 16,20-21-16,-20 22 0,21-1 15,0 0-15,0 1 0,21-1 16,0 0-16,0-20 0,-22 20 0,22-21 15,0 0-15,0 22 0,22-22 16,-1 0-16,0-21 0,0 0 16,0 0-16,22 0 0,-22 0 0,21-21 15,0 0-15,1-1 0,-1 1 16,0 0-16,1 0 0,-1 0 0,0-22 16,-20 22-16,20-21 0,-21 0 15,0 20-15,0 1 0,1-21 16,-22 21-16,21 0 0,-21-1 0,0 44 31,0-1-15,-21 0-16,21 0 0,-22 21 15,22-20-15,0 20 0,0-21 0,0 21 16,0-20-16,0 20 0,0-21 16,0 0-16,0 0 0,22-21 0,-1 22 15,-21-1-15,21-21 0,0 0 16,0 0-16,0 0 0,22 0 0,-22 0 15,21 0-15,1-21 0,-1-1 0,0 1 16,22 0-16</inkml:trace>
  <inkml:trace contextRef="#ctx0" brushRef="#br0" timeOffset="22677.97">19008 360 0,'21'-21'15,"-21"0"1,0 42 0,0 0-16,0 21 0,0-21 15,-21 22-15,21-22 0,-22 21 0,22 1 16,-21-1-16,21 0 0,0 1 16,-21-1-16,0 0 0,0 1 15,0-1-15,21-21 0,-22 21 0,22 1 16,-21-22-16,21 0 0,-21 0 15,21 0-15,21-21 32,0-21-32,1 0 0,20 0 15,-21 0-15</inkml:trace>
  <inkml:trace contextRef="#ctx0" brushRef="#br0" timeOffset="23756.67">19346 487 0,'0'0'0,"21"-21"0,1 0 0,-22-1 15,-22 22 1,1 22 0,0-1-16,-21 0 0,21 0 0,-22 0 15,1 0-15,21-21 0,-22 22 16,1-1-16,21 0 0,-21 0 0,20 0 16,1-21-16,0 21 0,0-21 15,0 0-15,21 22 31,21-1-15,0 0 0,-21 0-16,21 0 15,-21 0-15,21 1 0,-21 20 16,22-42-16,-1 21 0,-21 0 16,21 0-16,-21 1 0,21-1 0,0-21 15,0 21-15,1-21 0,-1 0 0,0 21 16,21-21-16,-21 0 0,22 0 15,-22 0-15,21 0 0,1 0 0,-1-21 16,0 21-16,1-21 0,-22 0 16,21-1-16,-21 1 0,22 0 0,-22-21 15,0 21-15,21-22 0,-42 22 16,21 0-16,-21 0 0,22 0 16,-22-1-16,0 1 0,-22 21 15,1 0 1,0 0-16,0 0 0,0 0 0,0 21 15,-1-21-15,1 22 0,0 20 16,21-21-16,-21 0 0,0 22 0,0-22 16,21 0-16,0 21 0,0-21 15,0 1-15,0-1 0,0 0 0,0 0 16,21 0-16,0-21 0,0 0 16,0 21-16,22-21 0,-1 0 0,-21 0 15,21 0-15,1 0 0,-1-21 0,-21 0 16,22 21-16,-22-21 15,21 0-15,-21-22 0,0 22 0,1 0 16,-1 0-16,0-21 0,-21 20 16,0 1-16,0 0 0,0 42 31,0 0-15,-21 1-16,21 20 15,-21-21-15,21 0 0,0 0 0,0 1 16,0-1-16,0 0 0,0 0 0,0 0 15,21 0-15,0-21 16,0 0-16,0 0 0,22 0 16,-22 0-16,21 0 0,-21 0 15,22-21-15,-22 21 0,0-21 0,21 0 16,-21 0-16,1 0 0,-1-22 16,-21 22-16,21 0 0,0-21 0,-21 20 15,21 1-15,-21 0 0,0 0 0,0 0 16,0 42 15,-21 0-31,21 0 16,-21 0-16,0 22 0,0-1 0,21 0 15,-22 1-15,1-1 0,0 22 16,0-1-16,0-21 0,0 22 16,-1-1-16,22 1 0,0-1 0,-21 1 15,21 21-15,-21-22 0,21 1 16,-21 20-16,21-20 0,0-1 0,0 1 15,-21-1-15,21-20 0,-21 20 0,21-21 16,-22 1-16,22-22 0,0 21 16,-21-21-16,0-21 0,0 22 0,0-22 15,0 0-15,-1 0 0,1 0 16,0-22 0,0 22-16,0-21 0,0 0 0,-1 0 0,1 0 15,0 21-15,21-21 0,-21-1 0,0-20 16,0 21-16,21 0 0,-22-22 15,22 22-15</inkml:trace>
  <inkml:trace contextRef="#ctx0" brushRef="#br0" timeOffset="24368.5">21357 381 0,'0'0'0,"0"-21"32,21 21-32,0 0 15,-21 21-15,22 0 0,-1 0 16,0 1-16,0 20 0,0-21 0,0 21 15,1 1-15,-1-1 0,-21 22 0,0-22 16,0 0-16,0 22 0,0-22 16,0 0-16,0 1 0,0-1 0,-21 0 15,21 1-15,-22-22 0,22 0 16,-21 0-16,21-42 31,0 0-31,0-21 0,0 20 16,0-20-16,0 0 0,21-1 15,1 1-15,-1 0 0,0-22 16,0 22-16,0 0 0,0-22 0,1 22 16,20-1-16,-21 1 0,0 21 15,0-21-15,1 20 0,-1 1 0,0 21 16,0 0-16,0 21 16,-21 1-1,0-1-15,21-21 0,-21 42 0,0-21 16,0 0-16</inkml:trace>
  <inkml:trace contextRef="#ctx0" brushRef="#br0" timeOffset="25765.17">22225 910 0,'0'0'0,"21"0"0,0 0 0,0-21 0,-21 0 15,22 0-15,-1 0 0,-21-1 16,0 1-16,21 0 0,-21 0 0,21 0 15,-21-22-15,0 22 0,0 0 0,0 0 16,0-21-16,-21 20 0,0 1 16,0 0-16,-1 21 0,1 0 15,0 0-15,0 0 16,0 21-16,0 0 0,-1 1 0,1 20 0,0-21 16,0 21-16,0 1 15,0-22-15,21 21 0,0 1 0,-22-1 16,22 0-16,0-21 0,0 22 0,0-22 15,0 0-15,0 0 0,22 0 16,-1-21-16,0 0 0,0 0 16,0 0-16,0 0 0,1 0 15,-1 0-15,0-21 0,0 0 0,0 0 16,22 0-16,-22-22 0,0 22 16,0-21-16,0 21 0,0-22 0,1 1 15,-22 21-15,21-21 0,0 20 16,-21 1-16,0 0 0,0 0 15,0 42 17,0 0-32,0 0 0,0 22 15,-21-22-15,21 0 0,-21 21 16,21-20-16,0 20 0,0-21 0,0 21 16,0-20-16,0-1 0,0 0 0,0 0 15,21 0-15,0-21 0,0 21 16,0-21-16,0 0 0,1 0 0,-1 0 15,0 0-15,21 0 0,-21-21 16,1 21-16,20-21 0,-21 0 16,0-21-16,0 20 0,22-20 0,-22 0 15,0-1-15,0 1 0,0 0 16,1-1-16,-1 1 0,-21 0 0,21-1 16,-21 1-16,21 0 0,-21-1 15,0 22-15,0 0 0,0 0 0,0 0 16,0 42-1,0 0-15,0 21 16,0-20-16,-21 20 0,0 0 16,21 1-16,-21 20 0,21-21 0,-22 1 15,22-1-15,-21 22 0,21-22 16,0 0-16,0 1 0,0-22 0,0 21 16,0-21-16,0 0 0,0 1 15,21-1-15,1-21 0,-1 0 16,0 0-16,0 0 0,0 0 0,22 0 15,-22 0-15,0-21 0,0-1 16,21 1-16,-20 0 0,-1 0 0,0 0 16,0-22-16,0 1 0,0 21 15,1-21-15,-22 20 0,0-20 0,21 21 16,-21 0-16,21 21 0,-21-21 16,0 42-1,0 0 1,0 0-16,-21 0 0,21 0 15,-21 22-15,21-22 0,-22 0 0,22 21 16,0-20-16,0 20 0,0-21 16,0 0-16,0 0 0,0 1 0,0-1 15,22-21 1,-1 0-16,0 0 0,0 0 16,0 0-16,0 0 0,22 0 15,-22-21-15,0-1 0,21 1 0,-20 0 16,20 0-16,-21 0 0,21-22 0,-20 22 15,20-21-15,-21 21 0,0 0 16,0-1-16,-21 1 0,0 0 0,22 0 16,-22 42 15,-22 0-31,22 0 16,-21 1-16,21 20 0,-21-21 15,21 21-15,0-20 0,0-1 0,0 21 16,0-21-16,0 0 0,0 1 15,0-1-15,0 0 0,21-21 16,22 0-16,-22 21 0,21-21 16,-21 0-16,22 0 0,-22 0 0,21 0 15,0 0-15,1-21 0,-22 0 0,21 0 16,-21-1-16,22 1 0,-22 0 16,0-21-16,0 21 0,0-22 0,-21 22 15,0-21-15,0 21 16,0-1-16,0 1 0,0 0 0,0 0 15,-21 21-15,0 0 16,0 0-16,0 21 0,0 0 0,-1 0 16,1 1-16,21 20 0,-21-21 0,21 0 15,0 22-15,0-22 0,0 0 16,0 0-16,0 0 0,0 0 0,21 1 16,0-1-16,1 0 0,-1-21 15,0 21-15,0-21 16,0 0-16,22 0 0,-22 0 0,0 0 15,21 0-15,1 0 0,-22-21 16</inkml:trace>
  <inkml:trace contextRef="#ctx0" brushRef="#br0" timeOffset="26012.03">25294 699 0,'0'0'0,"0"21"31,-21-21-31,0 21 16,0 0-16,21 21 0,0-20 0,-22-1 0,1 0 15,0 21-15,21-21 16,0 1-16,0-1 0,-21 0 0,21 0 16,0 0-16,-21-21 0,21 21 15,21-42 16</inkml:trace>
  <inkml:trace contextRef="#ctx0" brushRef="#br0" timeOffset="26199.92">25294 550 0,'0'0'0,"-21"0"16,0 0-16,0 0 15,-1 0 1,22 22 15,22-1-15,-1-21-16,0 0 0</inkml:trace>
  <inkml:trace contextRef="#ctx0" brushRef="#br0" timeOffset="26653.66">25675 677 0,'0'22'16,"-21"-1"-16,0 0 16,21 0-16,0 0 15,0 0-15,0 1 0,-21-1 0,21 0 16,-22 0-16,22 0 0,0 0 15,-21 1-15,21-1 0,0 0 0,0 0 16,0 0-16,-21 0 16,21-42 31,0 0-47,0 0 0,0 0 15,0 0-15,0-1 0,0-20 16,0 21-16,21-21 0,22 20 0,-22-20 15,21 21-15,0 0 0,1-22 16,-1 22-16,0 0 0,22 0 0,-22 21 16,22 0-16,-22 0 0,0 0 15,128 63 1,-149-20-16,-21-22 0,0 21 16,0 1-16,0-1 0,0 0 15,-42 1-15,20-1 0,1-21 0,-21 21 16,21-20-16,0-1 0,-22 0 15,22 0-15,0 0 0,0-21 0,0 0 16,-1 0-16,1 0 0,0 0 0</inkml:trace>
  <inkml:trace contextRef="#ctx0" brushRef="#br0" timeOffset="29832.64">9059 1693 0,'0'-21'0,"0"42"0,0-63 0,0 21 16,0 0-16,0 0 0,0-1 16,0 44 15,-21-1-31,21 0 16,0 21-16,0-21 0,-21 22 0,21-1 15,0 0-15,0 1 0,0-1 16,0 0-16,-21 1 0,21-1 15,0-21-15,0 22 0,0-22 16,-21 0-16,21 0 0,0 0 0,0 0 16,0 1-16,0-44 31,-22 1-15</inkml:trace>
  <inkml:trace contextRef="#ctx0" brushRef="#br0" timeOffset="30464.28">8509 2074 0,'0'0'0,"-21"0"0,0 0 16,-1 0-16,44 0 31,-1 0-31,0 0 0,0 0 16,21 0-16,1-21 0,-1 21 0,0-21 15,22 0-15,-1 21 0,1-21 16,-1 0-16,1-1 0,-1 1 0,1 0 15,-1 0-15,-20 0 0,-1 0 0,0-22 16,1 22-16,-22 0 0,0 0 16,0-22-16,0 22 0,-21 0 0,22 0 15,-22 0-15,0 0 0,0-1 16,-22 22 0,1 0-1,21 22-15,0-1 16,0 0-16,0 0 0,0 21 0,0-20 15,0 20-15,0-21 0,0 21 16,0 1-16,0-22 0,0 21 0,0-21 16,-21 1-16,21 20 0,0-21 15,0 0-15,0 0 0,0 1 0,0-1 16,0-42 31,0-1-47,0 1 0,0 0 15,0 0-15,0 0 0,21 0 16,0-22-16,-21 22 0,22-21 0,20 21 16,-21-1-16,0 1 0,22 0 15,-22 0-15,21 21 0,0 0 0,-20 0 16,20 0-16,-21 0 0,21 21 16,-20 0-16,-1 0 0,0 1 0,-21-1 15,0 0-15,0 21 0,0-21 0,0 1 16,0-1-16,0 0 0,-21 0 15,0 0-15,21 0 0,-22 1 0,1-22 16,21 21-16,-21-21 0,42-21 47,0-1-47,1 1 16,-22 0-16,21 0 0</inkml:trace>
  <inkml:trace contextRef="#ctx0" brushRef="#br0" timeOffset="30816.08">10054 1905 0,'21'0'0,"0"0"15,1 0 1,-1 0-16,0 0 0,0 0 0,0 0 16,0-21-16,22 0 0,-22 21 15,21-21-15,-21-1 0,22 22 16,-22-21-16,0 0 0,0 0 0,-21 0 15,0 0-15,-21 21 32,-21 21-32,21-21 15,-1 21-15,1 21 0,0-21 0,0 1 16,0 20-16,0-21 0,-1 21 16,22-20-16,0-1 0,0 21 0,0-21 15,0 0-15,0 1 0,0-1 0,0 0 16,22 0-1,-1-21-15,0 0 0,0 0 0,0 0 16,0 0-16,1 0 0,20 0 0,-21 0 16,21 0-16,-20-21 0,-1 21 15,21-21-15,-21 0 0,22 21 0,-22-22 16,21 1-16</inkml:trace>
  <inkml:trace contextRef="#ctx0" brushRef="#br0" timeOffset="31279.81">11705 1736 0,'0'0'16,"0"-21"-16,0-22 0,0 22 16,0 0-16,0-21 0,0 20 0,0 1 15,0 0-15,0 42 31,0 22-31,0-22 16,0 21-16,0 0 0,0 1 16,0-1-16,0 0 0,0 1 0,0-1 15,0 0-15,-21 1 0,21-1 0,0-21 16,-21 0-16,21 22 0,0-22 16,0 0-16,0 0 0,0-42 46,0 0-30,0 0-16,0 0 0,0-1 16</inkml:trace>
  <inkml:trace contextRef="#ctx0" brushRef="#br0" timeOffset="31820.5">11684 1588 0,'0'0'0,"0"-22"0,0 1 0,0 0 0,0 0 16,21 0-1,0 21-15,0 0 16,1 0-16,-1 0 0,0 0 16,0 0-16,21 0 0,-20 21 15,20 0-15,-21 0 0,21 0 0,1 1 16,-22 20-16,0-21 0,21 21 16,-20 1-16,-1-22 0,-21 21 0,0 1 15,0-22-15,0 21 0,0-21 16,0 0-16,0 22 0,0-22 0,0 0 15,0 0-15,-21-21 32,21-21-32,0 0 15,0 0-15,0 0 0,0-22 16,0 22-16,0 0 0,0-21 16,0-1-16,21 1 0,-21 0 15,21-1-15,0 1 0,0 0 16,0 20-16,1-20 0,-1 21 0,21 0 15,-21 0-15,0 21 0,1 0 0,20 0 16,-21 0-16,0 0 0,0 21 16,1 0-16,-1 21 0,-21 1 0,0-22 15,21 21-15,-21 0 0,0 1 16,0-1-16,0 0 0,0 1 0,0-1 16,0-21-16,0 22 0,-21-22 0,21 0 15,0 0-15,-21 0 0,-1 0 16,22 1-16,0-44 47,0 1-32,0 0-15,0 0 16,22 21-16</inkml:trace>
  <inkml:trace contextRef="#ctx0" brushRef="#br0" timeOffset="32672.02">12954 1820 0,'0'0'0,"42"-42"31,-42 21-31,0 0 0,0 0 16,0-1-16,0 1 16,0 0-16,-21 21 0,0-21 0,0 21 15,0 0-15,-1 0 16,1 0-16,0 0 0,0 21 15,21 0-15,-21 22 0,0-22 0,-1 21 16,22-21-16,-21 22 0,21-22 16,-21 21-16,21-21 0,-21 0 0,21 22 15,0-22-15,0 0 0,0 0 0,0 0 16,21-21 0,0 0-16,0 0 15,1 0-15,-1 0 0,0-21 16,0 0-16,0 21 0,22-21 15,-22 0-15,0-22 0,0 22 0,0 0 16,-21 0-16,21-21 0,1 20 16,-22 1-16,21 0 0,-21 0 0,0 0 15,0 42 17,0 0-32,0 0 0,0 0 0,0 1 15,0-1-15,0 0 0,0 0 16,0 0-16,0 0 0,0 1 0,0-1 15,0 0-15,0 0 0,21-21 16,0 21-16,0-21 0,0 0 16,1 0-16,-1 0 0,21 0 0,0 0 15,-20 0-15,20 0 0,0 0 0,1-21 16,-22 21-16,21-21 0,0 0 16,-20 0-16,-1-1 0,0 1 0,0 0 15,0 0-15,-21-21 0,21 20 0,-21 1 16,0-21-16,0 21 0,0 0 15,0-1-15,0 1 0,0 0 0,0 0 16,0 0 0,0 42-1,0 0-15,0 0 16,-21 0-16,21 22 0,0-22 16,0 21-16,-21-21 0,21 22 0,0-1 15,0 0-15,0-20 0,0 20 16,-21 0-16,21 22 0,0-22 0,0 0 15,-21 1-15,21 20 0,0-20 0,-21 20 16,21 1-16,-22-22 0,22 21 16,-21 1-16,0-22 0,21 22 0,-21-22 15,21 0-15,-21 1 0,21-22 16,0 21-16,-21-21 0,21 1 0,0-1 16,0 0-1,0-42 1,0 0-1,0-1-15,0 1 0,21 0 16,-21 0-16,21-21 0,0 20 16,0-20-16,0 0 0,-21-1 0,43 1 15</inkml:trace>
  <inkml:trace contextRef="#ctx0" brushRef="#br0" timeOffset="33049.8">13695 1990 0,'0'-43'16,"0"86"-16,0-107 0,0 22 0,0 21 15,0-22-15,0 22 0,0 0 0,0 0 16,21 0-16,0 0 0,0-1 0,0 1 16,1 0-16,-1 21 15,21 0-15,-21-21 0,0 21 0,22 0 16,-22 0-16,21 0 0,-21 21 16,1 0-16,20 0 0,-21 1 0,-21-1 15,0 0-15,21 0 0,-21 21 0,0-20 16,0-1-16,-21 0 0,0 0 15,0 0-15,0 0 0,-1 1 0,1-1 16,-21 0-16,21-21 16,-22 21-16,22-21 0,0 0 0,0 0 15,0 21-15,0-21 0,-1 0 16,1 0 0,21 21-1</inkml:trace>
  <inkml:trace contextRef="#ctx0" brushRef="#br0" timeOffset="33251.76">13864 2096 0,'21'21'32,"0"-21"46</inkml:trace>
  <inkml:trace contextRef="#ctx0" brushRef="#br0" timeOffset="37548.69">783 3831 0,'0'-21'125,"0"0"-109,0 0-1,0 0-15,0-1 16,0 1 0,-21 21-16,21-21 0,0 0 15,-21 21 1,21 21 15,0 21-15,0-20-16,0 20 0,0 21 15,0 1-15,0-1 0,0 22 0,0 0 16,0-1-16,0 1 0,0-21 16,0 20-16,0 1 0,0 0 15,0-1-15,0 1 0,0 0 16,0-22-16,0 1 0,0-1 0,0-21 16,0 1-16,0-1 0,0-21 15,0 0-15,0 1 0,0-1 0,0-42 31,0-1-31,0 1 16,0 0-16,21-21 0,-21-1 16,0 1-16,0 0 0,0-1 15</inkml:trace>
  <inkml:trace contextRef="#ctx0" brushRef="#br0" timeOffset="37864.5">698 4191 0,'0'0'0,"-21"-42"0,0-22 0,0 22 15,21 0-15,0-1 0,-21 1 0,21 0 16,0 20-16,0-20 0,0 21 16,0 0-16,21-22 0,0 22 15,21 0-15,-20 0 0,20 0 0,0 21 16,-21 0-16,22 0 0,-1 0 16,0 21-16,1 0 0,-1 21 0,-21-20 15,0 20-15,-21 0 0,0 1 16,0-1-16,0 21 0,-21-20 0,0-1 15,-21 0-15,-1 1 16,22-1-16,-21 0 0,0-20 0,-1-1 16,22 0-16,-21 0 0,21 0 15,-1-21-15,1 0 0,21-21 32,0 0-32,0 0 0,21 0 0,1-1 15,-1 1-15,0 0 0,0-21 16,21 21-16</inkml:trace>
  <inkml:trace contextRef="#ctx0" brushRef="#br0" timeOffset="38572.75">1291 3662 0,'0'42'15,"0"-21"-15,0 1 16,0-1-16,-21 0 0,21 21 0,0-21 15,0 22-15,0-1 0,0-21 16,0 22-16,0-22 0,0 21 0,0-21 16,21 0-16,-21 1 0,21-1 15,0-21-15,1 0 0,-1 0 0,0 0 16,0 0-16,0 0 0,0 0 16,1-21-16,-1-1 0,0 1 15,21 0-15,-21 0 0,1-21 16,-1 20-16,0 1 0,0-21 0,-21 21 15,0-22-15,21 22 0,-21-21 16,0 21-16,21 0 0,-21-1 0,0 1 16,0 0-16,0 42 31,0 0-31,0 1 0,0 20 16,0-21-16,0 21 0,0-20 0,0 20 15,0 0-15,0 1 16,0-22-16,0 21 0,0 0 0,0-20 15,22-1-15,-1 0 0,-21 0 16,21-21-16,0 0 0,0 0 0,0 0 16,1 0-16,-1 0 0,0 0 15,0-21-15,21 0 0,-20 0 0,-1-1 16,0-20-16,0 21 0,0-21 16,0-1-16,1 1 0,-1 21 0,0-22 15,0 1-15,-21 0 0,0-22 16,21 22-16,-21 0 0,0-1 0,0 1 15,21 0-15,-21 20 0,0-20 16,0 21-16,0 42 16,0 0-16,0 0 15,0 22-15,0-1 0,0-21 16,0 22-16,-21 20 0,21-21 16,0 1-16,0-1 0,0 0 0,0 1 15,0-1-15,0 0 0,0 1 16,0-22-16,0 21 0,0-21 0,0 1 15,0-1-15,21-21 16,1 0-16,-1 0 0,0 0 16,0-21-16,0 21 15,0-43-15,-21 22 0,0 0 0,22 0 16,-22 0-16,0-22 0</inkml:trace>
  <inkml:trace contextRef="#ctx0" brushRef="#br0" timeOffset="38756.65">2074 3768 0,'0'0'0,"-21"0"0,0 0 0,0 0 16,21 21-1,21-21 1,0 0 0,0 0-16,0 0 0,22 0 15,-22 0-15,21 0 0,1 0 16,-1-21-16,0 21 0,22-21 15,-22-1-15,22 22 0</inkml:trace>
  <inkml:trace contextRef="#ctx0" brushRef="#br0" timeOffset="39265.36">3154 3408 0,'0'0'0,"0"-21"0,0 0 0,0-1 15,0 1-15,-21 21 0,-1 0 16,1 0-16,0 0 15,0 0-15,21 21 0,0 22 16,-21-1-16,0-21 0,21 22 0,-22 20 16,22-21-16,0 1 0,-21-1 15,0 0-15,0 1 0,0-1 16,21-21-16,-21 22 0,-1-1 0,22-21 16,0 0-16,-21 22 0,0-22 15,21 0-15,0-42 31,0 0-31,21-1 0,0 1 16,1 0-16,-1 0 0,-21-21 0,21-1 16,0 22-16,0-21 0,0-1 15,1-20-15,-22 21 0,21-1 0,0 1 16,-21-22-16,0 22 0,21 21 16,0 0-16,-21 0 0,21 21 15,1 21 1,-22 21-16,21-21 0,-21 22 15,0-1-15,0 0 0,0 1 16,0 20-16,0-21 0,0 1 0,0-1 16,0 0-16,0 1 0,0-22 0,0 21 15,0-21-15,0 22 0,0-22 16,0 0-16,21 0 0,-21 0 0,21-21 31,-21-21-15,0 0-16,0 0 15,0 0-15,0 0 0,0-1 16</inkml:trace>
  <inkml:trace contextRef="#ctx0" brushRef="#br0" timeOffset="39915.98">2879 3810 0,'0'0'16,"-22"0"-16,44 0 31,-1 0-16,0 0-15,0 0 0,0 0 0,22 0 16,-1-21-16,-21 21 16,21-21-16,1 21 0,-1-21 0,0 21 0,1-22 15,-1 1-15,0 21 0,1-21 16,-1 0-16,0-21 0,1 20 16,-22 1-16,21-21 0,-21 21 0,1 0 15,-1-22-15,0 22 0,-21 0 16,0 0-16,0 0 0,0-1 15,0 44 17,0-1-32,0 0 0,0 0 0,-21 0 15,21 22-15,0-22 0,0 21 16,-21-21-16,21 22 0,0-22 16,0 21-16,0-21 0,0 22 0,0-22 15,0 21-15,0-21 0,0 0 16,0 1-16,0-1 0,21 0 0,0-21 15,-21 21-15,21-21 0,0 0 16,0 0-16,1 0 0,-1 0 0,0 0 16,0 0-16,0 0 0,0-21 15,1 0-15,-1 21 0,0-21 0,0-1 16,0-20-16,0 21 0,1 0 0,-1-22 16,0 1-16,-21 21 0,0-21 15,21-1-15,-21-20 0,21 20 16,-21 1-16,0 0 0,0 21 15,0-22-15,0 22 0,0 0 0,0 42 32,0 21-32,0-20 0,-21 20 15,21-21-15,0 21 0,0 1 0,0-1 16,0 0-16,0 1 0,0-1 16,0-21-16,0 22 0,0-22 0,0 21 15,0-21-15,0 0 0,0 1 0,0-1 16,0 0-16,21-21 0,0 0 15,1 0-15,-1 0 0,0 0 16,0 0-16,0 0 0,0-21 16,1 21-16,20-21 0</inkml:trace>
  <inkml:trace contextRef="#ctx0" brushRef="#br0" timeOffset="40532.99">5165 3175 0,'21'-21'0,"-42"42"0,42-63 15,0 21-15,-21-1 0,0 1 16,0 0-16,0 0 16,-21 21-1,0 0 1,-1 0-16,1 21 0,0 0 0,-21 22 15,21-1-15,-1 21 0,-20-20 0,21 20 16,-21 1-16,20 20 0,1-20 16,0-1-16,0 1 0,0 21 15,0-22-15,21 1 0,0-1 0,0 1 16,0-1-16,0-21 0,0 22 16,21-22-16,0-21 0,21 22 0,-21-22 15,22 21-15,-1-21 0,-21-21 16,22 22-16,-1-22 0,0 0 0,22 0 15,-22 0-15,0 0 0,1-22 0,-1 1 16,0 0-16,22 0 0,-22 0 16</inkml:trace>
  <inkml:trace contextRef="#ctx0" brushRef="#br0" timeOffset="41512.5">5694 3366 0,'0'42'15,"0"-21"1,0 0-16,-21 0 0,21 22 0,-22-1 0,1 0 16,21 1-16,-21-22 15,21 21-15,0 1 0,-21-1 0,0-21 16,21 21-16,0-20 0,0-1 0,-21 21 16,21-21-16,-22 0 0,22 1 15,0-1-15,0-42 31</inkml:trace>
  <inkml:trace contextRef="#ctx0" brushRef="#br0" timeOffset="42044.19">5355 3620 0,'0'0'0,"0"-43"0,0 22 0,0 0 16,0-21-16,0 20 0,0 1 0,0-21 15,0 21-15,21 0 0,0-22 16,1 22-16,-1 0 0,21 21 0,0-21 16,1 21-16,-1 0 0,0 21 15,22-21-15,-22 42 0,22-21 0,-22 22 16,0-1-16,-20 0 0,20 1 0,-42-1 16,21 0-16,-21 1 0,0-1 15,0-21-15,0 22 0,0-22 16,0 21-16,0-21 0,-21 0 0,21 1 15,-21-22-15,21 21 0,-21-21 16,21 21-16,-22-21 0,22-21 31,0 0-31,0-1 0,0 1 0,0 0 16,0 0-16,22 0 0,-1-22 0,0 1 16,0 0-16,-21-1 0,21 1 15,0 0-15,22-1 0,-22 1 0,0 0 16,21-1-16,-20 22 0,20 0 15,0 0-15,-21 21 0,22 0 0,-1 21 16,-21 0-16,22 0 0,-22 22 0,0-1 16,0-21-16,0 43 15,-21-22-15,0 0 0,0 1 0,0-1 16,0-21-16,-21 22 0,0-1 16,0-21-16,0 21 0,-1-20 0,1 20 15,0-21-15,0 0 0,0 0 0,21 1 16,-21-1-16,21-42 31,0-1-15,21 22-16,0-21 0</inkml:trace>
  <inkml:trace contextRef="#ctx0" brushRef="#br0" timeOffset="42532.91">7006 3683 0,'21'-21'0,"-42"42"0,42-63 16,-21 21-16,0-1 0,0 1 15,0 0-15,-21 21 0,0 0 16,0 0-16,0 0 0,-1 0 16,1 0-16,0 21 0,-21 0 0,21 1 15,-22-1-15,22 0 0,-21 21 16,21-21-16,-22 1 0,22 20 15,0-21-15,0 0 0,0 0 0,21 1 16,-22-1-16,22 0 0,0 0 0,0 0 16,22-21-1,-1 0-15,0 0 0,0 0 0,21 0 16,-20-21-16,20 0 0,-21 21 16,0-21-16,22 0 0,-1-1 0,-21 1 15,0 0-15,22 0 0,-22 0 0,0-22 16,0 22-16,0 0 0,-21 0 15,0 0-15,21 21 0,-21 21 32,-21 0-17,0 0-15,21 0 0,0 1 0,0-1 16,0 0-16,-21 0 0,21 0 0,0 0 16,0 1-16,0-1 15,0 0-15,21-21 0,0 0 0,0 0 16,1 0-16,-1 0 0,21 0 15,-21 0-15,0 0 0,1 0 16,20-21-16,-21 0 0,21-1 0,-20 22 16</inkml:trace>
  <inkml:trace contextRef="#ctx0" brushRef="#br0" timeOffset="42848.73">7535 3514 0,'-21'-21'31,"0"21"-31,0 0 0,0 21 0,21 0 0,0 0 16,0 0-16,-22 0 0,22 22 16,-21-22-16,21 21 0,0-21 0,0 22 15,0-1-15,0 0 0,0 1 16,0 20-16,-21-20 0,21 20 0,0 1 16,-21-1-16,21 1 0,-21-1 15,21-21-15,0 22 0,-21-1 0,21 1 0,-22-22 16,22 22-16,0-22 15,-21 0-15,21 1 0,-21-1 0,21-21 16,0 0-16,-21 1 0,21-1 0,21-42 31,-21-1-31,21 1 16,-21-21-16,21 21 0,1 0 0,-22-22 16,21 1-16,-21 0 0,21-1 0,0 1 15</inkml:trace>
  <inkml:trace contextRef="#ctx0" brushRef="#br0" timeOffset="43112.58">7408 4022 0,'0'-64'16,"0"128"-16,0-170 0,0 64 0,0-1 0,21 1 16,-21 0-16,0-1 0,22 22 15,-1-21-15,0 21 0,0-1 0,0-20 16,0 21-16,22 21 0,-22-21 16,21 0-16,-21 21 0,22 0 0,-1 0 15,0 0-15,1 0 0,-22 21 16,21-21-16,-21 21 0,1 0 0,-1 0 15,0 22-15,-21-22 0,0 0 0,0 0 16,0 21-16,-21-20 0,0-1 16,-1 0-16,-20 0 0,21 0 0,-21 0 15,-1-21-15,22 22 0,-21-1 0,21-21 16,-1 0-16,1 0 0,0 0 16,21-21-1,0-1-15,21 1 16,0 0-16</inkml:trace>
  <inkml:trace contextRef="#ctx0" brushRef="#br0" timeOffset="43432">8170 3112 0,'64'-43'16,"-43"43"-1,0 0-15,21 0 16,-20 21-16,-1 1 0,21-22 0,-21 42 16,22-21-16,-22 21 0,0 1 0,0-1 15,0 0-15,0 1 0,-21-1 16,0 22-16,0-22 0,0 0 0,0 1 16,0-1-16,-21 0 0,0 1 0,-21-22 15,21 21-15,-22-21 0,22 22 16,-21-22-16,21 0 0,-1-21 0,-20 21 15,21 0-15,0-21 0,0 0 0,-1 0 16,22-21 15,43 0-31,-22 0 0,0 0 0</inkml:trace>
  <inkml:trace contextRef="#ctx0" brushRef="#br0" timeOffset="43965.18">8869 3704 0,'0'0'0,"-21"0"0,-1 0 0,1 0 15,42 0 1,1 0-16,20 0 15,-21 0-15,21 0 0,1 0 0,20 0 16,-20 21-16,20-21 0,-21 0 0,22 0 16,-22 0-16,22 0 0,-22 0 15,0 0-15,1 0 0,-1 0 0,0 0 16,-20 0-16,-1 0 0,21 0 0,-21 0 16,-21-21-16,0 0 15,-21 0 1,-21 0-16,21 21 15,-1-21-15,-20 21 0,21-22 16,0 22-16,-22 0 0,22-21 0,0 21 16,0 0-16,21-21 15,21 21 1,0 0 0,0 0-16,1 0 0,-1 0 0,0 0 15,0 21-15,-21 0 0,21-21 16,0 22-16,-21 20 0,0-21 0,0 0 15,0 0-15,0 22 0,0-22 0,0 0 16,-21 0-16,0 22 16,0-22-16,0 0 0,-22 0 0,22 0 0,0 0 15,0 1-15,0-1 0,0 0 16,-1-21-16,1 21 0</inkml:trace>
  <inkml:trace contextRef="#ctx0" brushRef="#br0" timeOffset="44849.14">10985 3366 0,'0'0'0,"22"-22"0,-1 1 0,0 0 15,0-21-15,-21 21 0,0-1 0,0 1 16,0 0-16,0 0 0,-21 0 0,0 0 16,0 21-16,-1-22 0,1 22 15,0-21-15,0 21 0,0 0 0,0 0 16,21 21-16,-22 22 0,1-22 0,0 21 16,0 22-16,0-22 0,21 22 15,0-1-15,-21-21 0,21 22 0,-22-22 16,22 22-16,0-22 0,0 0 15,0 1-15,0-22 0,0 21 0,22-21 16,-1 1-16,0-1 0,0 0 0,0 0 16,0-21-16,22 0 0,-22 0 15,21 0-15,-21 0 0,22 0 16,-1-21-16,-21 0 0,22 0 0,-1-1 16,0 1-16,1 0 0,-1 0 0,-21-21 15,21 20-15,-20-20 0,20 21 16,-21-21-16,-21 20 0,21-20 0,-21 21 15,21 0-15,-21 0 0,-21 42 32,0 0-17,0 21-15,21-21 0,-21 1 16,0 20-16,21-21 0,-22 21 0,22-20 16,0 20-16,0-21 0,0 0 15,0 0-15,0 1 0,0-1 0,22 0 16,-1 0-16,0-21 0,0 0 15,0 0-15,0 0 0,22 0 0,-22 0 16,21-21-16,1 21 0,-1-21 0,0 0 16,1-1-16,-1 1 0,-21 0 15,21 0-15,1 0 0,-22-22 0,21 22 16,-42-21-16,0 0 0,0 20 0,0-20 16,0 0-16,-21-1 0,0 22 15,-21 0-15,-1 0 0,1 0 0,0 21 16,-22 0-16,22 21 0,-1 0 15,1 0-15,21 0 0,-21 1 16,20-1-16,1 21 0,0-21 0,21 22 16,0-22-16,0 21 0,0-21 0,0 0 15,0 1-15,21-1 0,0 0 16,1 0-16,20-21 0,0 0 0,1 0 16,-1 0-16,21 0 0,1 0 0,-22 0 15</inkml:trace>
  <inkml:trace contextRef="#ctx0" brushRef="#br0" timeOffset="45136.42">12509 3514 0,'0'-21'0,"0"42"0,0-64 0,0 22 0,0 0 15,0 0 1,0 42 0,0 0-16,0 0 0,-21 1 15,21 20-15,-21 0 0,21 1 16,0-1-16,0 0 0,0 22 0,0-22 15,0 22-15,0-1 0,0 1 0,0 20 16,0-20-16,0 20 0,0 1 16,-21-21-16,21 20 0,-21-20 0,21 20 15,-21-20-15,-1 21 0,22-22 0,-21 1 16,0-1-16,0-21 0,21 1 0,0-1 16,-21-21-16,21 0 15,21-42 1,-21 0-16,21-21 0,0 21 15,0-22-15,22 1 0,-22-22 0</inkml:trace>
  <inkml:trace contextRef="#ctx0" brushRef="#br0" timeOffset="45436.55">12509 3937 0,'0'0'16,"-21"-42"-16,21-22 0,-21 22 0,21 0 15,0 20-15,0-20 0,0 21 0,0-21 16,0 20-16,21 1 0,0 0 15,22 21-15,-22 0 0,0 0 16,21 0-16,1 0 0,-1 0 0,0 21 16,1 0-16,-1 1 0,-21 20 0,22-21 15,-22 21-15,0-20 0,0 20 16,-21-21-16,0 0 0,0 22 0,-21-22 16,0 0-16,0 0 0,-22 0 0,22 0 15,-21 1-15,-1-1 0,1-21 16,21 0-16,0 21 0,-22-21 0,22 0 15,0 0-15,21-21 16,0 0 0,21-1-16,0 1 15,1 21-15,20-21 0,-21 0 0,21 0 16</inkml:trace>
  <inkml:trace contextRef="#ctx0" brushRef="#br0" timeOffset="46141.54">13293 3598 0,'0'0'0,"21"0"0,0 0 16,-21 22 0,0-1-1,0 0-15,0 0 0,-21 0 0,0 0 16,21 1-16,0 20 0,0-21 0,-22 0 16,22 0-16,0 1 15,0-1-15,0 0 0,0 0 0,0 0 16,22-21-16,-1 21 0,0-21 15,0 0-15,0 0 0,0 0 16,22-21-16,-22 0 0,21 21 0,-21-21 16,22 0-16,-22 0 0,21-1 0,-21 1 15,1 0-15,-1 0 0,0-21 16,0 20-16,0-20 0,-21 21 0,0 0 16,21-22-16,-21 22 0,0 0 15,0 0-15,0 0 16,0 42-1,-21-21-15,21 21 0,0 0 16,-21 22-16,21-22 0,-21 0 16,21 0-16,-21 21 0,21-20 0,0-1 15,0 0-15,0 0 0,0 21 0,0-20 16,0-1-16,0 0 16,21 0-16,0-21 0,0 21 0,0-21 15,1 0-15,20 0 0,-21 0 0,21 0 16,-20 0-16,20 0 0,0-21 15,1 21-15,-1-21 0,0 0 0,1 0 16,-1-1-16,-21 1 0,21 0 16,-20-21-16,20 21 0,-21-22 15,0 22-15,-21-21 0,0 21 0,21-22 16,-21 22-16,0 0 0,0 0 0,0 0 16,-21-1-16,0 22 0,0 0 15,0 0-15,21 22 0,-21-1 0,21 0 16,-22 0-16,22 0 0,0 0 0,0 1 15,0 20-15,0-21 0,22 0 16,-1 0-16,-21 1 0,0-1 0,0 0 16,21 0-16,-21 0 0,0 0 15,0 1-15,0-1 0,0 0 16,-21-21 0,0 0-16,-1 0 15,1 0-15,0-21 16,21 0-16,-21-1 15,0 1-15,0 0 0,21 0 16</inkml:trace>
  <inkml:trace contextRef="#ctx0" brushRef="#br0" timeOffset="46308.25">13758 3260 0,'-42'0'16,"84"0"-16,-84 21 15,21-21-15,21 21 16,-21-21-16,21 21 16,-22-21-16,1 0 15,0 0-15</inkml:trace>
  <inkml:trace contextRef="#ctx0" brushRef="#br0" timeOffset="47449.74">15706 3789 0,'0'21'0,"21"-21"16,0 0-1,0-21-15,0 0 0,0 21 16,1-21-16,-1-1 0,0 1 16,21 0-16,-21 0 0,1 0 0,-1 0 15,-21-1-15,0-20 0,0 21 0,0-21 16,0-1-16,0 22 0,0-21 15,-21 21-15,-22-1 0,22 1 0,0 0 16,-21 21-16,20 0 0,-20 0 16,21 21-16,-21 0 0,-1 1 0,22-1 15,-21 21-15,-1 0 0,22 1 0,-21-1 16,21 0-16,0 1 0,-1-22 16,22 21-16,-21 1 0,21-22 0,0 0 15,0 21-15,0-21 0,21 1 16,1-22-16,-1 21 0,0-21 15,0 0-15,21 0 0,-20 0 0,-1 0 16,21 0-16,-21-21 0,22 21 0,-22-22 16,21 1-16,-21 0 0,22 0 15,-22 0-15,21 0 0,-21-22 0,0 22 16,1-21-16,-22-1 0,21 22 0,-21-21 16,0 0-16,21 20 0,-21 1 15,0 0-15,0 0 0,0 42 16,0 0-1,-21 22-15,21-22 0,-21 0 0,21 21 16,-22-21-16,22 22 0,0-22 16,0 21-16,0-21 0,0 22 0,0-22 15,0 0-15,0 0 0,0 0 16,22-21-16,-1 22 0,0-22 0,21 0 16,-21 0-16,1 0 0,20 0 0,-21 0 15,21 0-15,1 0 0,-22-22 16,21 1-16,1 21 0,-1-21 0,-21-21 15,21 21-15,-20-1 0,-1-20 16,21 21-16,-21-21 0,0-22 16,-21 22-16,22-1 0,-1-20 0,-21 21 0,21-1 15,-21 1-15,0 0 16,0-1-16,0 22 0,0 0 0,0 42 16,0 0-1,-21 22-15,21-1 0,-21 0 16,-1 1-16,1 20 0,21-21 0,-21 22 15,0-22-15,21 1 0,0-1 0,0 0 16,0 1-16,0-22 0,0 0 16,0 0-16,0 0 0,21 0 0,0 1 15,0-22-15,22 0 0,-22 0 0,0 0 16,21 0-16,-20 0 0,20-22 16,-21 22-16,21-21 0,-20 0 0,20 0 15,0-21-15,-21 20 0,22-20 0,-22 0 16,21-1-16,-21-20 15,22-1-15,-22 22 0,0-21 0,0-1 16,0 22-16,1-22 0,-22 22 16,21 21-16,-21 0 0,0-1 0,-21 44 15,-1-1-15,1 0 16,21 21-16,-21 1 0,0-1 16,0 21-16,0-20 0,21 20 0,0-20 15,-22-1-15,22 21 0,0-41 0,0 20 16,0 0-16,0-21 0,0 22 15,0-22-15,0 0 0,22 0 0,-1-21 16,0 21-16,0-21 0,0 0 16,22 0-16,-22 0 0,21 0 15,0 0-15,1 0 0,20-21 0,-20 0 16,20 0-16,1 0 0,-1 0 0</inkml:trace>
  <inkml:trace contextRef="#ctx0" brushRef="#br0" timeOffset="47737.57">18796 2985 0,'0'0'16,"0"-22"-16,-21 22 0,0 0 0,-1 0 0,1 0 16,0 22-1,0-1-15,0 21 0,21-21 0,-21 22 16,-1-1-16,22 21 0,-21-20 15,21 20-15,-21-20 0,0-1 0,21 0 16,0 22-16,0-43 0,-21 21 0,21 1 16,-21-22-16,21 0 0,0 0 15,0 0-15,0 0 0,0 1 0,21-22 32,0 0-32,0-22 15,21 22-15,-20-21 0,-1 0 0,21 0 16</inkml:trace>
  <inkml:trace contextRef="#ctx0" brushRef="#br0" timeOffset="48385.21">19050 3133 0,'0'0'15,"21"-85"-15,-21 64 16,0 42 0,-21 21-16,0-20 15,21 20-15,0 0 0,-21 1 0,21-1 16,-22 21-16,1-20 0,21-1 15,0 0-15,0 1 0,-21-22 0,21 21 16,0-21-16,-21 1 0,21-1 0,0 0 16,0 0-16,21-42 47,0 0-47,0 0 15,1-1-15,-1 1 0,0 0 0,0-21 16,0 21-16,0-22 0,1 22 0,-1 0 15,0 0-15,-21 0 0,21 21 16,0 0-16,-21 21 16,0 0-16,0 0 15,0 0-15,0 0 0,0 1 0,0 20 16,0-21-16,0 0 0,0 0 16,0 22-16,0-22 0,0 0 15,0 0-15,0 0 0,0 1 16,21-22-16,1 0 0,-1 0 0,0 0 15,21 0-15,-21 0 16,1 0-16,-1 0 0,21 0 0,-21-22 16,0 1-16,22 0 0,-22 0 0,0 0 15,21 0-15,-20-22 0,-1 1 16,0 21-16,0-22 0,-21 22 0,0-21 16,0 21-16,0 0 0,0-1 15,-21 22-15,0 0 16,0 22-16,-1-22 0,1 21 0,0 21 15,0-21-15,0 0 16,0 1-16,-1 20 0,22-21 0,-21 0 16,21 0-16,0 1 0,0-1 0,0 0 15,0 0-15,0 0 16,21 0-16,1-21 0,-1 0 16,0 0-16,0 0 0,21 0 15,-20 0-15,-1-21 16,0 0-16,0 21 0,0-21 0,0 0 15,-21 0-15</inkml:trace>
  <inkml:trace contextRef="#ctx0" brushRef="#br0" timeOffset="48633.07">17970 3408 0,'0'0'0,"-42"21"0,-21 21 31,84-20-31,0-22 16,0 0-16,21 0 0,1 0 16,-1 0-16,0 0 0,22 0 0,-22 0 15,22-22-15,-1 22 0,1 0 16,-22 0-16,22-21 0,-22 21 0,-21 0 15,21-21-15,-20 0 0</inkml:trace>
  <inkml:trace contextRef="#ctx0" brushRef="#br0" timeOffset="49592.35">20362 3366 0,'0'-22'0,"0"44"0,21-65 0,1 22 16,-1 0-16,0 0 0,-21 0 0,21-1 15,0 22-15,0-21 0,1 21 16,-1-21-16,0 21 0,0 0 15,0 0-15,0 21 0,-21 0 16,22 1-16,-1-1 0,-21 21 0,0 0 16,0-20-16,0 20 0,0 0 0,0-21 15,0 22-15,0-1 0,0-21 16,0 0-16,0 22 0,0-22 16,-21 0-16,21 0 0,-22-21 15,22 21-15,-21-21 16,0 0-1,21-21 1,0 0-16,0 0 0,0 0 16,0 0-16,0-22 0,0 22 0,21 0 15,0-21-15,1 20 0,-1-20 16,0 21-16,0-21 0,21 20 0,-20-20 16,-1 21-16,21 21 0,-21 0 15,0 0-15,1 0 0,-1 0 16,0 0-16,0 21 0,0 21 0,0-20 15,-21-1-15,22 21 0,-22-21 16,0 22-16,0-22 0,0 21 0,0-21 16,0 0-16,0 22 0,0-22 15,0 0-15,0 0 0,0 0 16,-22-21-16,22 22 0,0-44 47,0 1-47,0 0 0,0 0 15,0 0-15,0-22 0,22 22 16,-22 0-16,21-21 0,0-1 0,0 1 16,0 0-16,22 21 15,-22-22-15,0 22 0,0 0 0,21 0 16,-20 0-16,-1 21 0,0 0 0,0 0 16,0 21-16,0 0 0,1 21 15,-22-21-15,0 22 0,0-1 0,0 0 16,0 1-16,0-22 0,0 21 15,0-21-15,0 1 0,-22 20 0,22-21 16,-21 0-16,21 0 0,-21-21 0,21 22 16,21-22 15,0 0-15,1-22-16,-1 22 15</inkml:trace>
  <inkml:trace contextRef="#ctx0" brushRef="#br0" timeOffset="50076.4">22077 3408 0,'0'0'0,"0"-21"0,0 0 0,0-22 16,0 22-16,0 0 0,0 0 0,0 0 16,0-1-16,0 1 0,-21 21 15,-1 0 1,1 0-16,0 21 0,0-21 0,-21 22 0,20 20 15,-20-21-15,0 21 16,21-20-16,-22 20 0,1 0 0,21 1 16,-22-22-16,22 21 0,0-21 0,0 22 15,0-22-15,21 0 0,0 0 16,0 0-16,0 0 0,21-21 16,0 22-16,0-22 0,0 0 15,1 0-15,20 0 0,-21 0 0,21-22 16,-20 22-16,-1-21 0,21 0 0,-21 0 15,0 0-15,1 0 0,-1-1 16,0 1-16,0-21 0,0 21 0,-21 0 16,0-1-16,21 1 0,-21 0 0,0 0 15,0 42 17,0 0-32,0 0 15,-21 1-15,21 20 0,0-21 0,0 0 16,0 0-16,0 1 0,0-1 0,0 0 15,0 0-15,21 0 16,1-21-16,-1 21 0,0-21 0,0 0 16,21 0-16,-20 0 0,20 0 0,-21 0 15,21 0-15,-20 0 0,20 0 16,0-21-16,-21 0 0,1 0 0</inkml:trace>
  <inkml:trace contextRef="#ctx0" brushRef="#br0" timeOffset="50368.24">22585 3408 0,'0'0'0,"21"-42"0,-21 20 0,0-20 15,0 21-15,0 0 0,0 0 16,0-1-16,-21 22 16,0 22-16,-1-1 15,22 0-15,-21 21 0,0 1 0,0-22 16,21 21-16,0 0 0,-21 1 0,0-1 16,-1 22-16,22-22 0,0 0 15,-21 1-15,0-1 0,0 0 0,21 1 16,-21 20-16,0-21 0,21 1 0,0 20 15,-22-20-15,22 20 16,-21-21-16,21 1 0,-21-1 0,21 0 16,0-20-16,0 20 0,0-21 0,0 0 15,0 0-15,0 1 0,21-22 32,0 0-32,1 0 0,-22-22 15,0 1-15,21 0 0,0 0 0,-21 0 16,21 0-16</inkml:trace>
  <inkml:trace contextRef="#ctx0" brushRef="#br0" timeOffset="50672.59">22542 3514 0,'0'0'0,"0"-43"0,0 1 0,0 0 16,0-1-16,0 22 0,22 0 15,-1 0-15,0 0 0,0 0 0,0 21 16,0 0-16,1 0 0,20 0 15,-21 0-15,21 0 0,-20 21 0,-1 0 16,0 0-16,0 0 0,0 22 0,-21-22 16,0 21-16,0-21 0,0 22 15,0-22-15,-42 0 0,21 0 0,0 0 16,-1 0-16,-20 1 0,0-22 16,21 0-16,-22 21 0,22-21 15,-21 0-15,21 0 0,-1 0 0,1 0 16,42 0 15,1 0-15,-1 0-16,0 0 15</inkml:trace>
  <inkml:trace contextRef="#ctx0" brushRef="#br0" timeOffset="51523.91">23685 3514 0,'0'0'0,"22"0"0,-1 0 0,0-21 16,0-1-16,0 1 0,0 21 15,1-21-15,-1 0 0,-21 0 16,21-22-16,0 22 0,0 0 0,0-21 16,1 21-16,-1-22 0,0 22 0,-21-21 15,21 21-15,0-1 0,-21 1 16,0 0-16,0 0 0,0 0 16,0 0-1,-21 42 1,21 0-16,-21-21 0,0 21 15,0 21-15,-1-20 0,1 20 16,-21 0-16,21 22 0,0-22 0,-1 0 16,1 22-16,-21-1 0,21-20 15,0 20-15,-1-20 0,-20 20 0,21-21 16,0 22-16,0-1 0,-1-20 0,1 20 16,0-20-16,0 20 0,0 1 15,21-22-15,0 21 0,-21-20 16,21-1-16,-22 0 0,22 1 0,0-1 15,0-21-15,0 22 0,0-22 0,0 0 16,22 0-16,-1 0 0,0 0 16,0-21-16,21 0 0,-20 0 0,20 0 15,-21 0-15,21 0 0,1-21 0,-22 0 16,21 0-16,-21 0 0,22 0 16,-22-1-16,21-20 0,-21 0 0,1-1 15,-1 1-15,0-21 0,-21 20 0,0-20 16,0-1-16,0 1 0,0-1 15,-21 22-15,0-22 0,-1 22 0,1 0 16,-21 21-16,21-22 0,-22 22 16,22 0-16,0 21 0,0-21 15,42 21 17,0 0-17,0 0-15,22 0 0,-22 0 0,0 0 16,21 0-16,-20 0 0,20 0 15,-21 0-15,21 0 0,-20-21 0,20 21 16,-21 0-16,0 0 0</inkml:trace>
  <inkml:trace contextRef="#ctx0" brushRef="#br0" timeOffset="51915.73">24363 3408 0,'0'0'0,"0"-21"0,-21 0 16,21-1-16,0 1 0,0 0 15,0 0-15,0 0 0,0 0 0,21-1 16,0 1-16,0 0 0,0 21 0,0-21 16,1 0-16,-1 21 0,0 0 15,0 0-15,0 0 0,22 0 0,-22 0 16,-21 21-16,21 0 16,-21 0-16,0 22 0,0-22 0,0 21 15,0-21-15,0 22 0,-21-22 0,0 0 16,21 0-16,-22 21 15,22-20-15,-21-22 0,0 21 0,21 0 16,0 0 0,0-42-1,0 0 1,0 0-16,0-1 16,21 1-16,-21 0 0,21 0 15,1 0-15,-22 0 0,21-22 0,0 22 16,0 0-16,0 0 0,-21 0 15,21-1-15,1 22 0,-1-21 0,0 21 16,0-21-16,0 21 16,22 0-16,-22 0 0</inkml:trace>
  <inkml:trace contextRef="#ctx0" brushRef="#br0" timeOffset="52808.56">25231 3239 0,'-22'0'16,"1"0"-16,0 0 0,0 0 0,0 0 16,0 0-1,-1 21-15,1-21 0,0 21 0,0-21 16,21 21-16,-21 0 0,0 0 0,21 1 16,0-1-16,0 0 15,0 0-15,0 0 16,21-21-1,0 0 1,0 0-16,0 0 16,-21-21-16,21 0 0,1 0 15,-22 0-15,21-1 0,-21 1 16,21 0-16,0 0 0,0-21 0,-21 20 16,21 1-16,1-21 0,-1 21 15,0 21-15,-21-21 0,21-1 0,0 22 16,0 0-16,1 22 15,-22-1 1,0 0-16,0 0 0,0 0 0,0 0 16,0 22-16,0-22 0,0 0 15,0 21-15,-22-20 0,22-1 0,0 0 16,0 0-16,-21 0 0,21 0 0,-21 1 16,21-44 30,0 1-46,0 0 0,0-21 16,0 21-16,21-1 0,-21-20 16,21 21-16,1-21 0,-1 20 0,0-20 15,0 21-15,0 0 0,0 0 16,22-1-16,-22 1 0,0 21 16,0 0-16,0 0 0,1 21 15,-22 1-15,0-1 0,0 0 16,0 0-16,0 21 0,0-20 15,-22 20-15,22-21 0,-21 21 0,21-20 16,0 20-16,-21-21 0,0 0 16,21 0-16,-21 1 0,21-1 0,0 0 15,-21 0-15,-1-21 32,22-21-17,0 0-15,0 0 16,0-1-16,0 1 0,22 0 0,-1-21 15,0 21-15,0-22 0,0 1 0,0 0 16,22-1-16,-22 22 0,21-21 16,1 21-16,-22-1 0,21 1 0,0 0 15,-20 21-15,-1 0 0,0 0 16,0 0-16,-21 21 0,0 0 16,0 1-16,0 20 0,0-21 0,0 0 15,-21 22-15,21-22 0,0 0 16,-21 21-16,0-21 0,21 1 15,-22-1-15,22 0 0,-21 0 16,21 0-16,-21-21 0,0 0 16,21 21-1,-21-21-15,0 22 0</inkml:trace>
  <inkml:trace contextRef="#ctx0" brushRef="#br0" timeOffset="53973.36">7959 5503 0,'0'0'15,"0"-21"1,0 0 0,21 0-1,0 21-15,0-21 0,0 21 0,22-21 16,-22 21-16,21-22 0,-21 1 0,0 0 16,22 0-16,-22 21 15,0-21-15,0 0 0,0-1 0,1 1 16,-22 0-16,21 21 0,-21-21 0,0 0 15,-21 0-15,-1 21 16,1 0-16,-21 0 0,0 0 0,-1 0 16,1 0-16,0 0 0,-22 0 0,22 21 15,-1 0-15,1-21 0,0 21 16,-1 0-16,22 0 0,0 1 0,0-1 16,21 0-16,0 0 15,21 0-15,0 0 0,22-21 0,-1 22 16,0-1-16,1 0 0,-1-21 15,0 21-15,1 0 0,20 0 16,-21-21-16,1 22 0,-22-1 0,21 0 16,-21 0-16,1 0 0,-1-21 0,-21 21 15,0 1-15,0-1 0,0 0 16,0 0-16,-43 0 0,22-21 0,-21 21 16,0 1-16,-1-22 0,1 21 0,-22-21 15,22 0-15,0 0 0,-22 0 16,22 0-16,21 0 0,-22 0 0,22 0 15,0-21-15,0-1 0,0 22 0,21-21 16,-21 0-16,21 0 0,0 0 16,0 0-16,0-1 0,0 1 15,0 0-15,21 0 0,0 0 16,0 0-16,21-1 0,-20 22 16,20-21-16,0 0 0,22 21 0,-22-21 15,0 21-15</inkml:trace>
  <inkml:trace contextRef="#ctx0" brushRef="#br0" timeOffset="54296.18">8615 5249 0,'0'-21'15,"0"42"17,0 1-17,0-1-15,0 21 0,0-21 16,0 22-16,0 20 0,0-21 15,21 22-15,-21-1 0,0 1 0,0-1 16,0 1-16,0-1 0,0 1 0,0-1 16,0 1-16,0 21 0,0-22 0,0 1 15,0-1-15,0 1 0,0 20 16,-21-20-16,21-22 0,0 22 0,0-1 16,0-21-16,0 1 0,-21-22 0,21 21 15,0-21-15,0 1 16,-22-1-16,22-42 15,0-1-15,0 1 0,0 0 16,0-21-16,0-1 0,0 1 16,0-21-16,0 20 0,0-20 15</inkml:trace>
  <inkml:trace contextRef="#ctx0" brushRef="#br0" timeOffset="54572.43">8699 5609 0,'22'-63'16,"-44"126"-16,44-169 0,-1 64 0,0 0 0,0-1 15,0 22-15,0 0 0,1 0 16,-1 0-16,0 0 0,0 21 0,21 0 16,-20 0-16,20 0 0,-21 21 15,21 0-15,-20 0 0,-1 0 16,0 22-16,-21-22 0,0 21 0,0 0 16,0-20-16,0 20 0,0-21 0,-21 21 15,0-20-15,-1-1 0,-20 21 16,21-21-16,-21-21 0,-1 21 0,22 1 15,-21-22-15,21 0 0,-22 21 16,22-21-16,0 0 0,0 0 0,21-21 16,0-1-1,0 1-15,21 0 16,0 0-16,21 0 0,-20 0 0</inkml:trace>
  <inkml:trace contextRef="#ctx0" brushRef="#br0" timeOffset="55304">9313 5503 0,'0'0'0,"21"0"0,1 0 15,-1-21 1,-21 0-16,21 21 16,0-21-16,0 0 0,-21 0 15,21 21-15,1-22 0,-22 1 0,0 0 0,21 21 16,-21-21-16,0 0 15,0 0-15,-21 21 16,-1 0 0,1 21-16,0 0 0,0 0 15,0-21-15,0 21 0,-1 22 0,1-22 16,0 0-16,21 0 0,-21 0 0,21 0 16,-21 22-16,21-22 0,0 0 15,0 0-15,0 0 0,0 1 0,21-1 16,0-21-16,0 21 0,0 0 0,1-21 15,-1 0-15,0 0 16,0 0-16,21 0 0,-20 0 0,-1 0 0,21 0 16,0 0-16,-20 0 0,20-21 0,0 0 15,1 0-15,-1-1 16,0 1-16,-21 0 0,22 0 0,-22-21 16,0 20-16,0 1 0,-21-21 0,0 21 15,0 0-15,0-1 0,0 1 16,0 0-16,0 42 15,0 0 1,0 1-16,0-1 0,0 0 16,0 0-16,0 0 0,0 0 0,0 1 15,0-1-15,0 0 0,0 0 16,0 0-16,21-21 16,1 0-16,-1 0 0,0 0 15,0 0-15,0-21 0,0 0 16,1 21-16,-1-21 0,21 0 15,-21-1-15,0 1 0,1 21 0,-1-21 16,0 0-16,-21 0 0,21 0 0,-21-1 16,21 1-16,-21 42 31,0 1-31,0-1 16,-21 21-16,0-21 0,21 0 15,0 1-15,0 20 0,-21-21 16,21 0-16,-21 0 0,21 1 0,0-1 15,-22-21-15,22-21 32,22-1-17,-22 1-15,21 0 0</inkml:trace>
  <inkml:trace contextRef="#ctx0" brushRef="#br0" timeOffset="55467.9">10308 5144 0,'-21'0'0,"0"0"16,0 0 0,21 21-16,-22-21 0,22 21 15,0 0-15,0 0 16,0 0-16,22 1 16,-1-22-16</inkml:trace>
  <inkml:trace contextRef="#ctx0" brushRef="#br0" timeOffset="57016.02">10520 5503 0,'0'0'0,"21"22"0,0-22 16,0 0-16,0 0 16,1 0-16,-1 0 0,0 0 15,21-22-15,-21 1 0,1 21 0,20-21 16,-21 0-16,0 0 0,0 0 0,1-1 15,-1 1-15,0 0 0,-21 0 16,0 0-16,0 0 0,0-22 0,21 22 16,-21 0-16,0 0 0,0-22 0,0 22 15,0 0-15,-21 21 16,0 0-16,21 21 16,-21 0-16,21 1 0,-22-1 0,1 0 15,21 21-15,-21 1 0,0-1 16,21 0-16,0 22 0,-21-22 15,0 22-15,-1-1 0,22 1 0,0-1 16,-21 1-16,0-1 0,21 1 0,0-1 16,0 22-16,0-22 0,0 1 15,0 20-15,0 1 0,0-21 0,0 20 16,0 1-16,0 0 0,0-1 0,0-20 16,0 20-16,0 1 0,0-21 0,0 20 15,0-20-15,0-1 0,0 1 16,0-22-16,0 0 0,0 1 0,0-22 15,0 0-15,21-21 0,0 0 0,1 0 16,-1 0-16,0-21 0,21 0 0,1-22 16,-1 1-16,0 21 0,1-43 15,-1 22-15,21 0 0,-20-22 0,-1 22 16,0-22-16,1 1 0,-22-1 16,21 1-16,-21-1 0,-21 1 0,0-22 15,0 22-15,0-1 0,0-20 0,-21 20 16,0 1-16,-21 20 0,-1-20 15,1-1-15,0 22 0,-22 0 0,22-22 16,-22 22-16,22 21 0,0-22 0,21 22 16,-22 0-16,22 21 0,21-21 15,0 0 1,21 21-16,0-22 0,1 22 16,-1-21-16,21 21 0,0-21 15,-20 0-15,20 21 0,0-21 16,1 0-16,-1-1 0,0 1 0,1 0 15,-1-21-15,0 21 0,-21-1 16,22 1-16,-22 0 0,0 0 0,0 0 16,-21 0-16,0-1 0,0 1 0,0 0 15,0 42 32,0 0-47,0 1 0,0-1 16,0 0-16,0 0 0,0 0 15,0 22-15,0-22 0,0 0 0,0 0 16,0 0-16,21 0 0,1 1 16,-1-1-16,0-21 0,0 0 15,0 0-15,22 0 0,-22 0 0,0 0 16,0 0-16,0-21 0,22 21 16,-22-22-16,0 1 0,21 0 0,-21 0 15,1 0-15,20 0 0,-21-1 0,0 1 16,0-21-16,-21 21 0,0 0 15,22-1-15,-22 1 0,0 0 0,0 0 16,-22 21-16,1 0 16,0 0-16,0 0 0,0 0 15,0 21-15,-1 0 16,22 0-16,-21 1 0,21-1 0,0 0 16,0 0-16,0 0 0,0 0 0,21 1 15,1 20-15,-1-21 0,0 0 16,0-21-16,21 21 0,-20 1 0,20-1 15,-21-21-15,21 0 0,1 21 16,-1-21-16,0 0 0,1 0 0,-1 0 16,0 0-16,1 0 0,-22-21 0,21 0 15,-21-1-15,22 1 0,-22 0 16,0 0-16,0 0 0,0 0 16,-21-1-16,0-20 0,0 21 0,0 0 0,0 0 15,0-1-15,0 1 0,0 0 16,-21 0-16,0 21 15,0 0-15,0 0 0,0 0 0,-22 0 16,22 21-16,0-21 0,0 21 0,0 0 16,-1 1-16,1-1 0,0 0 15,21 0-15,0 21 0,0-20 0,0-1 16,0 0-16,0 0 0,0 0 0,0 0 16,21 1-16,0-22 0,1 21 15,-1 0-15,0-21 16,0 0-16,0 0 0,0 0 0,1 0 15,-1-21-15,0 0 0,0-1 16,-21 1-16,21 0 0,0 0 0,1-21 16,-22-1-16,21 22 0,0-21 0,0-1 15,-21-20-15,21 21 0,0-1 16,-21-20-16,22 20 0,-22 1 0,21-21 16,-21 20-16,21 1 0,-21 21 0,0-43 15,0 43-15,0 0 16,-21 21-16,0 21 15,21 21-15,-22-20 0,1 20 0,0 0 16,0 1-16,21-1 16,0 0-16,-21 1 0,21-1 0,0 0 15,0 1-15,0 20 0,0-42 0,0 22 16,0-1-16,21 0 0,0-21 16,0 22-16,0-22 0,1 0 0,-1 0 15,0 0-15,0-21 0,0 0 0,22 0 16,-22 0-16,0 0 0,21 0 15,-21-21-15,1 0 0,-1 0 0,21 0 16</inkml:trace>
  <inkml:trace contextRef="#ctx0" brushRef="#br0" timeOffset="57224.03">12107 5122 0,'0'0'0,"-42"0"0,0 0 0,20 0 16,1 0-16,0 0 0,0 0 0,0 0 16,0 22-16,21-1 31,0 0-15,0 0-1,21-21-15</inkml:trace>
  <inkml:trace contextRef="#ctx0" brushRef="#br0" timeOffset="58100.68">14880 5355 0,'0'0'0,"-21"0"0,0-21 0,0 21 0,-1-21 16,22 0-16,0 0 15,0-1-15,0 1 16,0 0-16,22 0 0,-1 0 15,0 0-15,0-1 0,0 1 0,0 0 16,1 21-16,-1-21 0,21 21 16,-21 0-16,0 0 0,1 0 0,-1 0 15,0 21-15,-21 0 0,21 0 16,-21 1-16,21 20 0,-21-21 16,0 21-16,0-20 0,0 20 0,0-21 15,0 21-15,0-20 0,0 20 0,-21-21 16,0 0-16,21 22 0,-21-22 15,0 0-15,-1 0 0,22 0 16,-21-21-16,0 0 16,21-21-1,0 0-15,0 0 16,0 0-16,0-1 0,0 1 16,0-21-16,21 21 0,22-22 0,-22 1 15,0 0-15,0-1 0,21 1 0,-20 0 16,20-1-16,0 22 15,1 0-15,-1 0 0,0 0 0,43 21 16,-43 21-16,1 0 0,-22 0 16,21 0-16,-21 22 0,0-22 15,1 21-15,-1 1 0,-21-22 0,0 21 16,0-21-16,0 22 0,0-22 0,0 0 16,-21 0-16,-1 0 0,1 0 15,0 1-15,0-22 0,0 0 16,0 0-16,21-22 15,0 1 1,0 0-16,0 0 0,0 0 0,0 0 16,21-22-16,0 22 0,0-21 15,21-1-15,-20 1 0,-1 0 16,21-1-16,-21 1 0,22 0 0,-22 21 16,21-1-16,0 1 0,-20 21 0,20 0 15,-21 0-15,0 21 0,0 1 16,1-1-16,-1 21 0,-21 0 0,21-20 15,-21 20-15,0 0 0,0 1 0,0-1 16,-21-21-16,0 21 0,-1-20 16,22-1-16,-21 0 0,0 0 0,21 0 15,-21-21-15,21 21 0,21-21 32,0-21-32,0 0 15,1 21-15,-1-21 0</inkml:trace>
  <inkml:trace contextRef="#ctx0" brushRef="#br0" timeOffset="58856.43">16679 5059 0,'21'-21'0,"-42"42"0,42-63 0,-21 20 0,0 1 16,0 0-16,0 0 0,-21 21 16,0 0-16,-21 0 15,21 0-15,-1 21 0,-20 0 16,21 0-16,-21 1 0,-1 20 0,22 0 0,0-21 15,-21 22-15,20-1 16,1 0-16,0 1 0,0-22 0,21 21 16,0-21-16,0 1 0,0 20 0,0-21 15,0 0-15,21 0 16,0-21-16,0 0 0,1 0 0,-1 0 16,21 0-16,-21-21 0,0 21 0,22-21 15,-22 0-15,21 0 0,-21 0 16,22-1-16,-22 1 0,0-21 0,0 21 15,0-22-15,-21 22 0,0-21 0,22 0 16,-22 20-16,21-20 0,-21 21 16,0 0-16,0 42 31,0 0-31,0 21 16,0-20-16,0-1 0,0 0 0,0 21 15,0-21-15,0 1 0,0-1 0,0 21 16,0-21-16,0 0 15,21 1-15,0-22 0,0 21 0,22-21 16,-22 0-16,21 0 0,-21 0 0,22 0 16,-1 0-16,0 0 0,-21 0 15,22-21-15,-22 21 0,21-22 16,-21 1-16,1-21 0,-1 21 0,0 0 0,0-22 16,0 22-16,0 0 15,-21-21-15,0 20 0,22 22 0,-22-21 16,0 0-16,0 42 15,-22 0 1,1 1-16,21-1 0,-21 21 16,0-21-16,21 22 0,-21-22 0,0 21 15,-1 0-15,1 1 0,21 20 16,-21-20-16,0 20 0,0 1 0,0-22 16,21 21-16,-22 1 0,1-1 0,0 1 15,21-1-15,-21 1 0,0-1 16,0 1-16,21-1 0,-22 1 0,1-1 15,21-20-15,0 20 0,0-20 16,-21-1-16,21-21 0,0 21 0,0-20 16,0-1-16,0-42 31,0-22-31,0 22 0,0-21 16,21 21-16,0-43 0,-21 22 0,22-1 15,-1-20-15,-21-1 0</inkml:trace>
  <inkml:trace contextRef="#ctx0" brushRef="#br0" timeOffset="59100.29">17187 5440 0,'0'0'0,"21"-64"0,-21 22 0,0-21 0,0 20 15,22 22-15,-1-21 0,-21 21 16,21-22-16,0 22 0,0 0 16,0 21-16,22-21 0,-22 21 0,21 0 15,1 0-15,-1 0 0,0 21 0,-21 0 16,22 0-16,-22 0 0,0 1 15,0-1-15,-21 21 0,0 0 0,0-20 16,0 20-16,-21-21 0,-21 0 0,21 22 16,-22-22-16,22 0 0,-21 0 15,-1 0-15,1-21 0,0 21 16,-1-21-16,1 0 0,21 22 0,-21-22 0,20 0 16,1 0-16,21-22 15</inkml:trace>
  <inkml:trace contextRef="#ctx0" brushRef="#br0" timeOffset="59552.04">18732 4657 0,'0'0'15,"0"-21"-15,0-1 0,0 1 0,0 0 16,0 0-16,22 21 0,-44 42 31,22-21-15,0 1-16,-21 20 0,0 0 0,0 1 16,0-1-16,21 0 0,-21 1 0,-1-1 15,22 0-15,0 1 0,-21-1 16,0 0-16,21-21 0,-21 22 0,21-22 15,0 0-15,0 0 0,0 0 0,0 1 16,21-22 0,0 0-16,0 0 0,1 0 15,-1 0-15</inkml:trace>
  <inkml:trace contextRef="#ctx0" brushRef="#br0" timeOffset="59899.84">19029 4890 0,'0'-22'0,"0"44"0,0-65 15,-21 64 1,-1 1 0,22-1-16,-21 21 0,21-21 15,-21 0-15,21 22 0,0-22 0,0 0 16,0 21-16,0-20 0,0-1 16,0 0-16,0 0 0,0 0 0,21 0 15,0-21-15,1 0 0,-1 0 16,21 0-16,-21 0 0,0 0 15,1 0-15,-1 0 0,21 0 16,-21 0-16,0-21 0,-21 0 0,22 0 16,-22 0-16,21 0 0,-21-1 0,0 1 15,0-21-15,0 21 0,0-22 16,0 22-16,-21 0 0,-1 0 0,22 0 16,-21 0-16,0 21 0,0 0 15,0-22-15,0 22 0,-1 0 0,1 0 16,0 0-16,0 0 0,0 0 0,0 0 15,-1-21-15,1 21 16,0-21-16</inkml:trace>
  <inkml:trace contextRef="#ctx0" brushRef="#br0" timeOffset="60067.74">18394 4699 0,'0'0'16,"0"21"-1,42-21 1,-21 0 0,0 0-16,22 0 0,-1 0 0,22 0 15,-1 0-15,-21 0 0,22 0 0,-1 0 16,1 0-16</inkml:trace>
  <inkml:trace contextRef="#ctx0" brushRef="#br0" timeOffset="60389.54">20828 4593 0,'0'0'15,"0"-21"-15,21 0 0,0 0 16,-21 0-16,0-1 15,0 44 1,0-1-16,0 0 16,-21 0-16,0 21 0,21 1 0,-21-1 15,0 22-15,21-22 0,-22 21 0,1-20 16,0 20-16,0-20 0,0 20 16,0-21-16,-1-20 0,1 20 0,21 0 15,-21-21-15,21 1 0,-21-1 0,21 0 16</inkml:trace>
  <inkml:trace contextRef="#ctx0" brushRef="#br0" timeOffset="61148.12">20341 4890 0,'0'0'0,"0"-22"0,21 22 16,0 0-1,22 0-15,-22 0 0,21 0 0,1 0 16,20-21-16,1 21 0,-1 0 0,1 0 16,-1-21-16,1 21 0,-1-21 15,1 21-15,-1-21 0,1 0 16,-22-1-16,21 1 0,-20 0 0,-1 0 16,-21 0-16,22 0 0,-22-1 15,0 1-15,0 0 0,-21 0 0,0 0 16,0 0-16,0-1 0,0 1 0,-21 21 15,0 0-15,0 0 0,-1 0 16,1 21-16,0 1 0,0-1 0,-21 21 16,20-21-16,1 22 0,0-1 15,0 21-15,0-20 0,21-1 0,-21 22 16,-1-22-16,1 0 0,21 1 0,0-1 16,-21-21-16,21 0 0,-21 22 15,21-22-15,0 0 0,21-21 47,0-21-47,0 0 0,1 21 0,-1-22 16,0 1-16,0 0 0,0-21 0,0 21 15,22-22-15,-22 22 0,0-21 16,0 21-16,22-22 0,-22 22 0,0 0 16,0 0-16,0 21 0,0 0 15,-21 21-15,0 0 16,0 0-16,0 0 0,0 22 0,0-22 15,0 21-15,0-21 0,0 22 0,0-22 16,0 0-16,0 21 0,0-20 16,0-1-16,0 0 0,22 0 15,-1-21-15,0 0 0,21 0 16,-21 0-16,22 0 0,-22 0 0,21-21 16,1 21-16,-22-21 0,21 0 15,0-1-15,1 1 0,-22 0 0,21 0 16,-21-21-16,1 20 0,-1-20 15,0 0-15,-21 21 0,0-22 0,0 22 16,0 0-16,0 0 0,0 0 0,-21 21 16,0 0-16,-1 21 15,1 0-15,0 0 0,-21 0 16,42 22-16,-21-22 0,-1 21 0,22-21 16,0 22-16,0-22 0,0 0 15,0 0-15,0 0 0,0 0 0,0 1 16,22-1-16,-1-21 0,0 0 0,0 21 15,0-21-15,22 0 0,-22 0 16,21 0-16,0 0 0</inkml:trace>
  <inkml:trace contextRef="#ctx0" brushRef="#br0" timeOffset="61900.89">23622 4784 0,'21'0'16,"0"0"-1,0 0-15,1-21 0,-1-1 16,0 22-16,0-21 0,0 21 0,0-21 16,1 0-16,-1 0 0,-21 0 15,0-1-15,0 1 16,-21 21-16,-22 0 16,22 0-16,-21 0 0,-1 0 0,1 21 15,0 1-15,-1-1 0,1 21 16,0-21-16,21 0 0,-22 22 0,22-22 15,0 0-15,0 21 0,21-20 16,-21-1-16,21 0 0,0 0 16,21-21-16,0 0 0,0 0 15,21 0-15,-20 0 0,20 0 16,-21 0-16,21-21 0,1 21 16,-1-21-16,0 0 0,1-1 0,-22 22 15,21-21-15,1 0 0,-22 0 0,0 0 16,0 0-16,0 21 0,-21-22 15,21 22-15,-21-21 0,0 42 16,0 22 0,-21-22-16,0 21 0,0 1 0,21-1 15,-21 0-15,21 1 0,0 20 0,-21-21 16,21 1-16,0 20 0,-22-20 0,22-1 16,0 0-16,0 1 0,0 20 15,0-21-15,0 1 0,0-1 16,0 0-16,0 1 0,0-1 0,0 0 15,-21 1-15,0-22 0,0 0 16,0 0-16,-22 0 0,22 1 0,-21-22 16,0 0-16,-1 0 0,1 0 0,21 0 15,-22-22-15,1 22 0,0-21 0,21-21 16,-22 21-16,22 0 0,-21-22 16,21 1-16,-1 21 0,22-22 0,0 1 15,0 0-15,0-1 0,0 22 0,0-21 16,22 0-16,-1-1 0,0 1 0,21 21 15,1-22-15,-22 22 0,21-21 16,22 21-16,-22-22 0</inkml:trace>
  <inkml:trace contextRef="#ctx0" brushRef="#br0" timeOffset="62116.48">24257 4826 0,'0'0'0,"0"21"31,0 0-31,0 1 16,0-1-16,-21-21 0,21 21 0,-21 0 16,21 0-16,0 0 0,0 1 15,0-1-15,0 0 16,0-42 31</inkml:trace>
  <inkml:trace contextRef="#ctx0" brushRef="#br0" timeOffset="63200.6">24257 4678 0,'0'0'0,"21"0"62,-21 21-62,21 0 16,0 0-16,-21 1 0,22-1 16,-1 0-16,0 0 0,0 0 0,-21 0 15,21 1-15,0-22 0,1 21 0,-1 0 16,0 0-16,0-21 0,0 21 16,0 0-16,1-21 0,-22 22 15,21-22-15,-21 21 0,0 0 16,0 0-1,0 0-15,0 0 16,21-21 0,0 0-1,0 0 1,0-21-16,1 0 0,-1 0 0,0 0 16,0 21-16,0-43 0,0 22 15,1 0-15,-1 0 0,0 0 0,0 0 16,0-22-16,0 43 0,-21-21 0,0 0 15,-21 42 17,0 0-32,21 0 0,-21 1 0,21-1 15,-21 0-15,21 0 16,0 0-16,0 0 0,0 1 0,0-1 16,0 0-16,21-21 15,0 0-15,-21 21 16,21-21-16,0 0 0,22 0 0,-22 0 15,0 0-15,0 0 0,0 0 0,1-21 16,-1 21-16,21-21 0,-21 0 16,0 21-16,-21-22 0,22 1 0,-1 0 15,-21-21-15,21 21 0,-21-1 16,0 1-16,0 0 0,0 0 0,-21 21 31,0 21-15,-1 0-16,1 0 0,21 1 15,0-1-15,-21 0 0,21 0 0,0 21 16,0-20-16,0-1 16,0 0-16,0 0 0,21-21 0,0 0 15,1 0-15,-1 0 0,0 0 16,0 0-16,21 0 0,-20 0 16,20 0-16,-21-21 0,21 0 0,-20 21 15,-1-21-15,21-1 0,-21 1 0,0 0 16,-21 0-16,22 0 0,-1 0 15,-21-22-15,21 22 0,-21 0 16,0 42 0,0 0-1,-21 22-15,0-22 0,21 0 16,-22 0-16,1 0 0,21 22 0,0-22 16,-21 0-16,0 0 0,21 0 15,-21-21-15,21 21 0,-21 1 0,21-44 47,0 1-31,0 0-16,0 0 0,21 0 15,0-22-15,0 22 0,0 0 0,0-21 16,22 21-16,-22-22 16,21 1-16,1 21 0,-22 0 0,21-1 15,0 1-15,1 21 0,-22 0 0,21 0 16,-21 0-16,-21 21 0,0 1 15,0-1-15,0 0 0,0 21 0,0-21 16,0 22-16,0-22 0,-21 0 16,0 21-16,21-20 0,-21-1 0,0 0 15,0 0-15,-1-21 0,1 21 0,0 0 16,0 1-16,-21-22 0,20 21 0</inkml:trace>
  <inkml:trace contextRef="#ctx0" brushRef="#br0" timeOffset="63656.21">20659 6075 0,'0'0'15,"0"-21"-15,-22 21 0,22-21 0,-21-1 0,0 22 31,21 22-31,0-1 0,0 0 0,0 0 16,0 21-16,-21-20 0,21 20 0,-21 0 16,21 1-16,0-1 0,-21 0 15,-1 1-15,22-1 0,-21 0 16,21-21-16,0 22 0,-21-22 0,21 0 0,0 0 16,-21 0-16,21 1 0,0-44 46,0 1-46,0 0 16,0 0-16,0 0 0,0-22 16</inkml:trace>
  <inkml:trace contextRef="#ctx0" brushRef="#br0" timeOffset="64135.93">20447 6371 0,'0'-42'0,"0"21"0,0 105 16,0-105-16,0-85 0,0 64 0,0 21 0,0-21 16,0-1-16,21 22 0,0-21 0,0-1 15,1 22-15,-1-21 0,0 21 16,0 0-16,0-1 0,0 22 15,1 0-15,-1 0 0,0 0 0,0 0 0,0 22 16,22 20-16,-22-21 16,0 21-16,21 1 0,-21-1 0,1 0 15,-1 1-15,0-22 0,0 21 0,0 1 16,-21-1-16,0-21 0,0 21 16,0-20-16,0 20 0,0-21 15,0 0-15,0 0 0,-21-21 16,0 0-1,21-21-15,0 0 0,0 0 16,0 0-16,0 0 0,0-1 16,0-20-16,0 21 0,21-21 0,0 20 15,0-20-15,1 0 0,-1-1 16,0 1-16,21 0 0,-21-1 0,22 1 16,-22 0-16,21 21 0,1-1 15,-1 1-15,0 21 0,1 0 0,-1 21 16,-21 1-16,21-1 0,-20 21 15,-1-21-15,-21 22 0,0-1 0,0 0 16,0 1-16,0-1 0,0 0 0,-21 1 16,21-1-16,-22-21 0,1 21 0,-21-20 15,21-1-15,0 21 0,-1-21 0,1 0 16,21 1 0,-21-22-16,42-22 31,0 1-16,1 21-15,-1-21 0</inkml:trace>
  <inkml:trace contextRef="#ctx0" brushRef="#br0" timeOffset="64548.69">21886 6244 0,'0'0'0,"21"-21"0,-21 0 16,0 0-16,0 0 0,0-1 15,-21 22 1,0 0-16,0 0 0,-21 0 15,20 0-15,-20 22 0,21-1 16,0 0-16,-22 0 0,22 0 0,0 0 16,0 1-16,0-1 0,21 0 0,0 21 15,0-21-15,0 1 0,0-1 0,0 0 16,0 0-16,21-21 16,0 0-16,0 0 15,0 0-15,22 0 0,-22 0 16,0-21-16,0 0 0,0 21 15,1-21-15,-1-1 0,0 1 0,0 0 16,-21 0-16,21 0 0,0-22 0,-21 22 16,0 0-1,22 0-15,-22 42 16,0 0 0,0 0-16,0 1 0,0-1 15,0 21-15,0-21 0,0 0 0,0 1 16,0-1-16,0 0 0,0 0 0,21 0 15,-21 0-15,21-21 0,0 0 16,21 22-16,-20-22 0,20 0 0,0 0 16,-21 0-16,22 0 0,-1 0 15,0-22-15</inkml:trace>
  <inkml:trace contextRef="#ctx0" brushRef="#br0" timeOffset="64815.91">22521 6287 0,'0'0'0,"0"-22"0,0 1 16,0 0-16,0 0 0,-21 21 15,0 21 1,21 0-16,-21 22 0,0-22 0,21 21 16,0 0-16,-22 1 0,1-1 15,0 0-15,21 1 0,-21 20 0,21-20 16,-21-1-16,21 21 0,0-20 0,0-1 16,0 0-16,-21 1 0,21-1 15,0 22-15,-22-22 0,22 0 16,-21 1-16,21-22 0,0 21 0,0-21 15,0 0-15,-21 1 0,21-1 0,0 0 16,21-21 0,0-21-1,1 0-15,-1-1 0,0 1 0,0 0 16</inkml:trace>
  <inkml:trace contextRef="#ctx0" brushRef="#br0" timeOffset="65055.84">22564 6435 0,'0'-43'0,"0"86"16,21-149-16,0 64 0,-21-1 0,21 1 16,0 0-16,0 20 0,1 1 15,-1 0-15,0 21 0,21 0 0,-21 0 16,1 0-16,20 0 0,-21 21 16,21 0-16,-20 1 0,-1 20 0,-21-21 15,0 21-15,0 1 0,0-22 0,0 21 16,0 1-16,0-22 0,-21 0 15,-1 0-15,1 0 0,0 0 0,0 1 16,-21-22-16,20 0 0,-20 21 0,21-21 16,-21 0-16,-1 0 0,1 0 0,0 0 15,-1 21-15</inkml:trace>
  <inkml:trace contextRef="#ctx0" brushRef="#br0" timeOffset="66784.08">995 8149 0,'0'0'0,"21"-21"0,0 21 15,-21-21-15,0 0 0,0 0 16,21-1-16,-21 1 16,0 0-16,0 0 15,0 0-15,-21 21 16,21-21-16,-21 21 0,0 0 15,0 0-15,-1 0 0,1 0 16,0 21-16,21 0 0,-21 0 16,0 21-16,21 1 0,-21-1 0,21 0 15,0 1-15,0-1 0,0 22 16,0-22-16,0 0 0,0 1 0,0-1 16,21 0-16,0-21 0,0 22 15,0-22-15,0 0 0,1 0 0,-1 0 16,21-21-16,-21 0 0,22 22 15,-1-22-15,0 0 0,1 0 16,-1 0-16,21-22 0,-20 22 16,20-21-16,-20 0 0,-1 0 0,21-21 15,-20 20-15,-1 1 0,0-21 16,1 21-16,-1-22 0,0 1 0,-20 0 16,-1-1-16,0-20 0,0 21 15,0-1-15,-21 1 0,0 0 0,0-1 16,0 1-16,0 0 0,0 20 0,0 1 15,0 0-15,0 0 0,0 42 32,0 0-32,0 22 0,-21-22 15,21 21-15,0 22 0,0-22 16,0 0-16,0 22 0,0-22 16,0 0-16,0 1 0,0-1 0,0 0 15,0 1-15,0-1 0,0-21 16,0 22-16,0-22 0,0 0 0,21 0 15,0-21-15,-21 21 0,22-21 0,20 0 16,-21 0-16,0 0 0,22 0 16,-1 0-16,0 0 0,1-21 0,20 0 15,-21 0-15,22 0 0,-22-1 16,22-20-16,-22 21 0,0-21 16,1 20-16,-22-20 0,21 21 0,-21-21 0,-21-1 15,0 22-15,0-21 16,0-1-16,0 22 0,0 0 0,0 0 15,-21 0-15,0 21 0,0 0 16,0 0-16,0 0 0,-1 21 0,-20 0 16,21 0-16,0 0 0,0 22 0,-22-22 15,22 21-15,0 1 0,0-22 16,21 21-16,0-21 0,0 22 0,0-22 16,0 0-16,0 0 0,0 0 15,0 0-15,21 1 0,0-1 16,0-21-16,0 0 0,1 21 0,20-21 15,-21 0-15,0 0 0,0 0 0,22 0 16,-22 0-16,0-21 0,21 21 16,-20-21-16</inkml:trace>
  <inkml:trace contextRef="#ctx0" brushRef="#br0" timeOffset="67660.58">3196 8065 0,'0'0'0,"0"-22"0,0 1 0,0 0 15,0 0-15,-21 21 16,0 0-16,0 0 16,-1 0-16,1 21 0,21 0 15,-21 0-15,0 1 0,0-1 0,0 21 16,-1 0-16,1 1 0,0-22 0,0 21 16,21 1-16,0-1 0,-21-21 15,21 21-15,0 1 0,0-22 0,0 0 16,0 0-16,0 0 0,0 1 0,0-1 15,0 0-15,21-21 0,0 0 16,0 0-16,0 0 0,1 0 16,20 0-16,-21-21 0,0 21 15,0-21-15,1-1 0,-1 1 16,21 0-16,-21 0 0,0 0 0,1 0 16,-1-22-16,0 22 0,-21 0 15,0-21-15,21-1 0,-21 22 0,0-21 16,0-1-16,0 22 0,0-21 0,0 21 15,0 0-15,0-1 0,0 44 32,0-1-32,0 0 0,0 0 15,0 21-15,0-20 0,0 20 16,0-21-16,-21 21 0,21-20 0,0 20 16,0-21-16,0 21 0,0-20 15,0-1-15,0 0 0,0 0 0,0 0 16,21-21-16,0 0 15,0 0-15,1 0 0,-1 0 16,0 0-16,0 0 0,21 0 0,-20 0 16,20-21-16,-21 0 0,21 21 0,-20-21 15,20 0-15,-21-22 0,21 22 16,-20 0-16,-1-21 0,0-1 0,0 22 16,-21-21-16,21 21 0,-21-22 0,0 22 15,0-21-15,0 21 0,0-1 16,-21 22-16,0 0 15,0 0-15,0 22 16,21-1-16,-22-21 0,22 21 0,0 0 16,0 0-16,0 0 15,22-21 1,-1 0-16,0 0 0,0 0 16,0-21-16,0 21 0,1-21 15,-1 21-15,-21-21 0,21 21 16,0-21-16,0 21 0,-21 21 31,0 0-31,0 21 16,0-20-16,0-1 0,0 0 0,0 21 15,0-21-15,-21 22 0,21-22 0,0 21 16,-21-21-16,21 1 0,-21 20 16,21-21-16,0 0 0,0 0 15,0 1-15,0-1 0,21-21 16,0 0-1,0 0-15,0 0 0,1 0 0,-1-21 16,21 21-16,-21-22 0,0 1 0,22 21 16,-1-21-16</inkml:trace>
  <inkml:trace contextRef="#ctx0" brushRef="#br0" timeOffset="67907.47">4593 7980 0,'0'0'0,"0"-42"16,0-22-1,-21 43-15,0 21 0,0 0 16,-1 0-16,1 21 0,0 0 16,0 22-16,21-22 0,0 21 15,-21-21-15,21 22 0,-21-1 0,21 0 16,0 1-16,0-1 0,0 0 0,0 1 16,0-22-16,0 21 0,0-21 15,21 22-15,-21-22 0,21 0 0,0 0 16,0 0-16,0 0 0,1-21 0,20 0 15,-21 22-15,21-22 0,-20 0 16,20 0-16,-21 0 0,21-22 0,-20 1 16</inkml:trace>
  <inkml:trace contextRef="#ctx0" brushRef="#br0" timeOffset="68196.31">5186 7726 0,'0'0'0,"84"21"31,-62 0-31,-1 0 0,0 1 0,0-1 16,0 0-16,0 0 0,1 21 16,-1 1-16,0-22 0,0 21 0,0 1 15,-21-1-15,0-21 0,0 21 0,0 1 16,0-1-16,0 0 0,0-20 15,0 20-15,-21-21 0,0 21 0,0-20 16,0-1-16,-1 0 0,1 0 0,0-21 16,0 21-16,0-21 0,42 0 31</inkml:trace>
  <inkml:trace contextRef="#ctx0" brushRef="#br0" timeOffset="68779.62">6667 8297 0,'0'0'0,"-42"0"0,21 0 0,0 0 0,0 0 15,42 0 1,0 0-1,0 0-15,21 0 0,1 0 0,20 0 16,-20 0-16,20 0 0,1 0 0,-1 0 16,1-21-16,-1 21 0,1-21 15,-1 21-15,-21-21 0,1 0 16,-1 21-16,0-21 0,-20 21 0,-1-22 0,0 22 16,-21-21-16,0 0 15,0 0-15,-21 21 0,0 0 16,-1-21-16,1 0 0,0 21 0,-21 0 15,21-22-15,-1 22 0,1-21 16,0 21-16,0 0 0,21-21 0,-21 21 16,21-21-16,21 21 15,0 0-15,0 0 16,0 0-16,1 0 0,-1 0 0,0 21 16,0 0-16,0 0 0,0 22 0,1-22 15,-22 0-15,0 21 0,0-20 16,0-1-16,0 21 0,0-21 15,0 0-15,0 1 0,-22-1 0,22 0 16</inkml:trace>
  <inkml:trace contextRef="#ctx0" brushRef="#br0" timeOffset="69267.87">8445 8001 0,'0'0'15,"-21"-21"-15,0 0 0,21 0 16,0-1-16,0 1 0,0 0 0,0 0 15,0 0-15,0 0 0,21 21 16,22 0-16,-22 0 0,0 0 16,21 0-16,1 0 0,-1 21 15,21 0-15,-20 21 0,-22-21 0,21 22 16,1-1-16,-22-21 0,0 22 16,0-1-16,-21-21 0,0 21 15,0-20-15,0 20 0,-21-21 0,0 0 16,0 0-16,-1 1 0,1-22 0,0 0 15,0 0-15,0 0 0,0 0 16,-1 0-16,22-22 16,0 1-16,0 0 0,0-21 0,0 21 15,0-22-15,0 22 0,0-21 0,0-1 16,22 22-16,-1-21 0,0 0 16,0 20-16,0 1 0,-21-21 0,43 21 15,-22 0-15,0 21 0,0-22 0,21 22 16,-20-21-16,-1 21 15,0 0-15,0 0 0,0 0 0,0 0 16,1 21-16</inkml:trace>
  <inkml:trace contextRef="#ctx0" brushRef="#br0" timeOffset="69608.03">9292 8107 0,'0'0'0,"0"21"0,0 0 0,0 0 0,21-21 15,0 0-15,1 0 16,-1 0-16,0 0 15,0-21-15,0 0 0,0 0 0,1 0 16,-1-22-16,0 22 0,0 0 0,21-21 16,-20 21-16,-22-1 15,21-20-15,-21 21 0,0 0 0,0 0 16,0-1-16,0 1 0,-21 21 16,-1 0-16,1 0 0,0 0 15,0 0-15,0 21 0,-22 1 0,22-1 16,0 0-16,21 0 0,-21 21 0,21-20 15,-21 20-15,21-21 0,0 21 16,0-20-16,0 20 0,0-21 0,0 0 16,21 0-16,0 1 0,0-22 0,0 21 15,22-21-15,-22 0 0,21 0 0,-21 0 16,22 0-16,-1 0 16,-21 0-16,22-21 0,-1 21 0,0-22 15,1 1-15,-22-21 0,21 21 0,-21 0 16</inkml:trace>
  <inkml:trace contextRef="#ctx0" brushRef="#br0" timeOffset="70235.67">10096 7662 0,'0'0'0,"0"43"16,0-22-16,0 0 16,0 0-16,0 0 0,0 22 0,0-22 15,0 0-15,0 21 16,0-20-16,0 20 0,0-21 0,0 0 15,0 0-15,0 1 0,0-1 0,0 0 16,0 0-16,0 0 0,0-42 47,0 0-47,0-21 16,0 20-16,0 1 0,0-21 0,0 21 15,0-22-15,0 1 0,22 21 0,-22-21 16,21 20-16,0-20 0,0 21 0,0 0 15,0 0-15,22-1 0,-22 22 16,0 0-16,0 0 0,0 0 16,1 22-16,-1-1 0,0 0 0,0 0 15,0 0-15,0 22 0,-21-22 16,0 0-16,22 21 0,-22-21 0,21 22 16,-21-22-16,0 21 0,0-21 0,0 1 15,0-1-15,0 0 0,-21 0 16,-1 0-16,1-21 15,0 0-15,21-21 16,0 0-16,0 0 0,0 0 16,0-1-16,0-20 0,0 21 15,21-21-15,-21 20 0,21-20 0,1 21 16,-1-21-16,21-1 0,-21 22 16,22-21-16,-1 21 0,0-22 0,1 22 15,-1 21-15,0 0 0,-21 0 16,22 0-16,-1 0 0,-21 21 0,0 0 15,1 1-15,-22-1 0,0 21 0,0-21 16,0 0-16,0 22 0,0-1 0,0-21 16,-22 22-16,1-22 0,21 21 15,-21-21-15,0 0 0,0 1 0,21-1 16,0 0-16,0 0 0,21-21 31,0-21-31,0 21 0,22-21 16</inkml:trace>
  <inkml:trace contextRef="#ctx0" brushRef="#br0" timeOffset="71303.92">11769 7535 0,'-85'22'15,"64"-22"-15,0 21 0,-22 0 0,22 0 16,-21 0-16,21 0 0,-1 22 15,-20-22-15,21 21 0,0-21 0,0 22 16,21-22-16,0 21 0,-22-21 0,22 22 16,0-22-16,0 21 0,0-21 15,22 1-15,-1-1 0,0 0 16,0 0-16,0-21 0,22 0 0,-22 0 16,21 0-16,0 0 0,-20 0 0,20-21 15,0 0-15,-21 0 0,1-1 0,20 1 16,-21 0-16,0 0 0,-21-21 15,0 20-15,0-20 0,0 21 0,0-21 16,0-1-16,0 22 0,0-21 0,-21-1 16,0 1-16,0 21 15,0 0-15,-22 0 0,22 21 0,0 0 0,0 0 16,-22 0-16,22 21 0,-21 0 16,21 0-16,-22 21 0,22-20 0,0 20 15,0 0-15,21 1 0,0-22 16,0 21-16,0 0 0,0 1 0,0-22 15,21 21-15,0-21 0,0 1 0,1-1 16,-1 0-16,0-21 0,21 0 16,-21 0-16,1 0 0,20 0 0,-21 0 15,0 0-15,22-21 0,-22 0 0,21-1 16,-21-20-16,0 21 0,22 0 16,-22-22-16,0 22 0,0-21 0,0 21 15,1-22-15,-1 22 0,0 0 0,-21 0 16,0 0-16,21 0 0,-21 42 31,0 0-31,0 0 16,0 21-16,0-20 0,-21-1 15,21 0-15,0 0 0,0 21 16,0-20-16,0-1 0,0 0 0,0 0 16,0 0-16,0 0 0,21 1 0,0-22 15,0 0-15,1 0 0,-1 0 16,0 0-16,0 0 0,0 0 0,0 0 15,1-22-15,-1 1 0,0 21 0,0-42 16,0 21-16,22 0 0,-22-1 0,0-20 16,0 21-16,-21-21 15,21 20-15,0-20 0,1 21 0,-22 0 16,0 0-16,0-1 0,21 1 0,-21 42 31,0 1-31,0-1 16,0 0-16,0 0 0,0 0 0,0 0 15,0 1-15,0-1 0,0 0 0,0 0 16,0 0-16,0 0 0,0 1 16,0-1-16,21 0 0,0 0 0,0-21 15,0 0-15,1 21 0,-1-21 0,0 0 16,21 0-16,-21 0 16,22 0-16,-22-21 0,21 0 0,-21 21 15,1-21-15,-1 0 0,21-1 0,-21-20 16,0 21-16,1 0 0,-22-22 15,21 22-15,-21 0 0,0-21 0,0 21 16,0-1-16,0 1 0,0 0 0,-21 0 16,-1 21-16,1 0 0,0 0 15,0 0-15,0 21 0,-22 0 0,22 22 16,0-22-16,0 0 0,21 21 0,0-21 16,0 22-16,0-1 0,0-21 0,0 22 15,0-22-15,0 21 16,0-21-16,0 0 0,0 1 0,21-1 15,0 0-15,0-21 0,1 21 0,20-21 16,-21 0-16,21 0 0,-20 0 0,20 0 16,-21 0-16,21 0 0,-20 0 15,20 0-15,-21-21 0</inkml:trace>
  <inkml:trace contextRef="#ctx0" brushRef="#br0" timeOffset="72422.8">14541 7853 0,'22'0'16,"-1"-21"-1,-21 0-15,21 21 0,-21-22 0,0 1 16,21 0-16,0 0 16,-21-21-16,0 20 0,0 1 0,0 0 15,0-21-15,0 21 0,-21-1 16,0-20-16,0 21 0,0 0 0,-1 21 15,1 0-15,0 0 0,0 0 16,-21 0-16,20 0 0,1 42 0,-21-21 16,21 0-16,0 22 0,-22-1 0,22 0 15,0 1-15,0-1 0,0-21 16,-1 22-16,22-1 0,0-21 0,0 0 16,0 22-16,0-22 0,0 0 0,22 0 15,20-21-15,-21 0 16,0 0-16,22 0 0,-22 0 0,21-21 15,-21 21-15,22-21 0,-22 0 16,0-1-16,21 1 0,-21 0 0,1 0 16,-22-21-16,21 20 0,-21 1 15,21-21-15,-21 21 0,0-22 0,0 22 16,0-21-16,0 21 0,0 0 16,0 42-1,0 0-15,-21 0 0,21 0 16,-21 0-16,21 22 0,0-22 0,0 21 15,0-21-15,0 22 0,0-1 16,0-21-16,0 22 0,0-22 16,0 21-16,21-21 0,0 0 0,0 1 0,0-1 15,0-21-15,1 0 0,-1 0 16,21 0-16,-21 0 0,22 0 16,-1 0-16,-21 0 0,21-21 0,1-1 15,-22 1-15,21 0 0,1 0 0,-22-21 16,0 20-16,21 1 0,-21-21 15,1 0-15,-1 20 0,-21-20 0,0 0 16,21-1-16,-21 1 0,0 0 0,0 21 16,0-22-16,0 22 0,0 0 15,0 0-15,0 42 16,-21 0-16,0 0 16,21 22-16,0-1 0,-22-21 15,1 21-15,21 1 0,-21-1 0,21-21 16,0 22-16,0-1 0,0 0 0,0 1 15,0-22-15,0 21 0,0-21 16,0 0-16,0 1 0,21-1 0,0-21 16,1 0-16,-1 21 0,0-21 0,0 0 15,21 0-15,-20 0 0,20-21 0,-21 0 16,21-1-16,-20 1 0,20 0 16,0 0-16,-21-21 0,22 20 0,-22-20 15,21 0-15,-21-1 0,1 1 16,-1 0-16,0-1 0,-21-20 15,0 21-15,21-1 0,-21 1 0,0 0 16,0-1-16,0 22 0,0 0 0,-21 42 31,0 0-31,0 0 0,21 22 0,-22-1 16,22 0-16,-21 1 0,21-1 0,-21 0 16,21 1-16,0-1 0,0-21 15,0 22-15,0-1 0,0-21 0,0 21 16,0-20-16,0-1 0,0 0 0,21 0 15,0-21-15,1 0 0,-1 21 16,0-21-16,0 0 0,0 0 0,0 0 16,22-21-16,-22 21 0,21-21 15</inkml:trace>
  <inkml:trace contextRef="#ctx0" brushRef="#br0" timeOffset="72809.58">17166 7218 0,'0'0'0,"0"-21"16,-21 0-16,0-1 0,0 22 15,21 22 1,0 20-16,0 0 16,0 1-16,0-1 0,0 0 0,0 22 15,-22-22-15,22 22 0,0-22 0,0 0 16,-21 1-16,21-1 0,0 0 0,0-21 16,0 22-16,-21-22 0,21 0 15,0 0-15,-21 0 0,21 1 0,0-1 16,21-21 15,0-21-31,0-1 16,1 1-16,20 0 0,-21-21 0,0 21 15,22-22-15,-22 1 0</inkml:trace>
  <inkml:trace contextRef="#ctx0" brushRef="#br0" timeOffset="73476.71">17526 7281 0,'0'0'0,"21"-21"0,-21 0 16,21 0-16,-21 42 15,0 0-15,0 22 0,0-22 16,0 21-16,-21 22 0,21-22 16,-21 0-16,21 1 0,0-1 15,-21 0-15,21 1 0,-21-1 0,21-21 16,-22 21-16,22-20 0,0-1 16,0 0-16,0 0 0,0 0 0,0 0 15,22-42 16,-1 0-31,0 21 0,0-21 0,0 0 16,0 0-16,1-1 0,-1-20 0,0 21 16,0 0-16,21-22 0,-20 22 15,-1-21-15,0 21 0,0 0 0,0-1 16,0 22-16,-21 22 31,0-1-31,0 0 0,0 0 16,0 0-16,0 0 0,0 1 0,0 20 15,0-21-15,0 0 0,0 0 0,22 1 16,-22-1-16,21 0 0,-21 0 16,21-21-16,0 21 0,0-21 0,0 0 15,1 21-15,-1-21 0,0 0 0,0 0 16,21 0-16,-20 0 0,-1 0 16,21-21-16,-21 21 0,22-21 0,-22 21 15,21-21-15,-21 0 0,0 0 0,1-1 16,-1 1-16,0-21 0,0 21 15,-21-22-15,0 22 0,0-21 16,0 0-16,0 20 0,0 1 0,0 0 16,0 0-16,-21 0 0,0 21 15,0 0-15,-1 0 0,1 21 0,0 0 16,0 0-16,0 0 0,0 22 0,-1-22 16,22 0-16,0 21 0,0-20 0,0-1 15,0 0-15,0 0 0,0 0 16,0 0-16,0 1 0,22-22 0,-1 21 15,0-21-15,-21 21 0,42-21 0,1 0 16,-22 0-16,0 0 16,0 0-16,0 0 0,0-21 15,1 0-15,-1 21 0,0-22 0,0 22 16,-21-21-16,21 0 0,-21 0 0,21 0 16,-21 0-16,0-1 0,0 1 15,0 0-15,0 0 0</inkml:trace>
  <inkml:trace contextRef="#ctx0" brushRef="#br0" timeOffset="73688.59">16870 7514 0,'0'0'0,"-43"0"15,-20 21 1,84-21-1,0 0-15,0 0 0,1 0 0,20 0 16,0-21-16,1 21 0,-1-21 16,21 21-16,-20 0 0,20-21 0,1 0 15,-1 21-15,-20-21 0,20 21 0,1-22 16</inkml:trace>
  <inkml:trace contextRef="#ctx0" brushRef="#br0" timeOffset="75720.8">19960 7641 0,'0'-21'297,"-21"21"-266,21-21-31,0 42 94,0 0-94,0 0 15,0 1-15,0-1 16,0 0-16,0 0 0,0 0 0,0 0 15,0 1-15,0-1 0,0 0 16,0 0-16,0 0 16,0 0-16,0 1 0,0-1 15,0-42 345,0-1-329,0 1 0,0 0 0,0 0 1,0 0-32,0 0 47,0-1-16,21 22-16,-21-21-15,0 0 16,0 0 0,21 0-1,-21 0-15,0-1 16,0 1 0,21 21-16,-21-21 0,0 0 0,0 0 15,0 0-15,0-1 16,0 1-16,0 0 15,0 42 17,0 0-17,-21 1-15,21-1 0,-21 21 0,0 0 16,0-20-16,21 20 0,0 0 0,0 1 16,-21-1-16,21 0 0,0 1 15,0-1-15,0 0 0,0-21 0,0 22 16,0-22-16,21 0 0,-21 0 0,21 0 15,0 1-15,0-22 0,0 0 16,22 0-16,-22 0 0,21 0 0,1 0 16,-1-22-16,0 1 0,1 0 0,20 0 15,-21-21-15,1 20 0,-1 1 0,0-21 16,1 21-16,-22-22 16,0 1-16,0 21 0,-21-21 0,0-1 15,0 22-15,0-21 0,-21-1 0,0 1 16,-21 0-16,20-1 0,-20 22 15,21-21-15,-21 21 0,-1 0 0,22-1 16,-21 22-16,21 0 0,-22 0 0,22 22 16,0-1-16,0 0 0,0 21 15,-1-21-15,22 22 0,0-22 0,0 0 16,0 21-16,0-20 0,0-1 0,0 0 16,0 0-16,0 0 15</inkml:trace>
  <inkml:trace contextRef="#ctx0" brushRef="#br0" timeOffset="76563.87">20997 7281 0,'0'0'0,"0"-42"0,0 21 0,0 0 0,0 0 15,0 42 1,0 0-16,0 21 0,0 1 15,0-1-15,0 21 0,0-20 0,0-1 16,0 0-16,0 22 0,0-22 16,0 1-16,0-22 0,0 21 0,-21 0 15,21 1-15,-21-22 0,0 0 16,21 21-16,0-20 0,0-1 0,-21-21 16,21 21-16,0-42 31,0 0-31,0-1 0,0 1 0,21 0 15,0 0-15,0 0 0,-21 0 16,42-22-16,-20 22 0,-1 0 0,0-21 16,0 20-16,21 1 0,-20 21 0,20-21 15,-21 21-15,21 0 16,-20 0-16,-1 0 0,21 21 0,-21-21 0,0 21 16,1 1-16,-1-1 0,0 0 15,0 0-15,0 0 0,-21 0 16,0 1-16,0-1 0,0 0 0,-21 0 15,0 0-15,-21-21 0,20 21 16,-20-21-16,21 0 0,-21 22 0,20-22 16,-20 0-16,21 0 0,-21 0 15,20 0-15,1 0 0,0 0 0,42 0 47,0 0-31,22 0-16,-22 0 0,21 0 0,-21 0 15,22 0-15,-1 0 0,22 0 16,-22 0-16,21 0 0,1 0 0,-1 0 16,1-22-16,-22 22 0,22-21 0,-22 0 15,0 0-15,1 0 0,-1 0 16,-21-1-16,0 1 0,1 0 0,-1 0 16,-21 0-16,0 0 0,0-22 0,0 22 15,0 0-15,-21 21 31,21 21-31,-22 0 0,1 0 0,21 22 16,0-22-16,0 21 16,-21-21-16,21 22 0,-21 20 0,21-20 15,-21 20-15,21-21 0,0 22 0,0-1 16,-21 1-16,21-1 0,-22 1 0,1 21 16,21-22-16,-21 1 0,0 20 15,0-20-15,-22 20 0,22-20 0,0-1 16,-21 1-16,21-22 0,-1 1 0,-20-1 15,21 0-15,0-21 0,0 1 0,21-1 16,-22-21-16,22-21 16,0-1-16,0 1 0,0-21 15,22 0-15,-22-1 0,21 1 0,0-22 16</inkml:trace>
  <inkml:trace contextRef="#ctx0" brushRef="#br0" timeOffset="76755.88">22098 7493 0,'0'0'0,"0"-21"0,0 0 0,0 42 62,21-21-46,-21 21-1,21-21-15,0 0 0</inkml:trace>
  <inkml:trace contextRef="#ctx0" brushRef="#br0" timeOffset="77044.17">22437 7620 0,'0'0'0,"21"0"0,0 0 0,-21-21 15,21 21-15,0-21 0,0 0 16,1 21-16,-1-22 0,0 1 0,0 0 15,0 0-15,0 0 0,-21 0 16,0-1-16,-21 22 16,0 0-16,0 22 15,-21-1-15,20 0 0,1 0 16,-21 21-16,21-20 0,0-1 16,-1 21-16,1-21 0,21 22 0,0-22 15,0 0-15,0 0 0,0 0 0,0 0 16,0 1-16,21-22 0,1 21 15,-1-21-15,0 0 0,0 0 0,21 0 16,-20 0-16,20 0 0,0 0 0,1 0 16,-1-21-16,21-1 0,-20 22 0</inkml:trace>
  <inkml:trace contextRef="#ctx0" brushRef="#br0" timeOffset="77651.82">23199 7345 0,'0'0'0,"0"-21"0,0 0 0,-22 21 15,1 0-15,0 21 0,0 0 16,0 0-16,21 21 0,-21 1 16,-1-1-16,22 0 0,-21-20 0,21 20 15,0 0-15,0 1 0,0-22 0,0 0 16,0 21-16,21-21 0,1 1 16,-1-1-16,0-21 0,0 21 0,0-21 15,22 0-15,-22 0 0,0 0 16,21 0-16,1 0 0,-22-21 15,21 0-15,-21 21 0,0-22 0,22 1 16,-22-21-16,0 21 0,0-22 0,22 1 16,-22 0-16,0-22 0,-21 1 15,21-1-15,0 1 0,-21-1 0,21 1 16,-21 20-16,0-20 0,0 21 0,0 20 16,0 1-16,0 0 0,0 0 15,-21 21-15,0 21 0,0 0 16,0 0-16,0 1 0,21 20 0,-22 21 15,22-20-15,-21-1 0,21 22 16,0-1-16,0-21 0,0 22 16,0-22-16,0 1 0,0-1 0,0 0 15,0 1-15,21-22 0,1 21 0,-1-21 16,0 0-16,0 1 0,0-22 16,0 0-16,1 0 0,-1 0 0,21 0 15,-21 0-15,22 0 0,-22-22 0,21 22 16,-21-21-16,0 0 0,22-21 15,-22 21-15,0-1 0,21-20 0,-20 0 16,-1 21-16,0-22 0,-21 22 0,21-21 16,-21 21-16,0 42 31,0 0-31,0 21 0,-21-21 16,21 1-16,0 20 0,0-21 15,-21 0-15,21 22 0,0-22 0,-21 0 16,21 0-16,0 0 0</inkml:trace>
  <inkml:trace contextRef="#ctx0" brushRef="#br0" timeOffset="77832.72">23580 7366 0,'-22'0'15,"44"0"-15,-65 0 0,22 0 0,42 0 32,0 0-32,22 0 15,-22 0-15,21 0 0,1 21 0,20-21 16,1 0-16,-22 0 0,21 0 0,1 0 16,-1 0-16</inkml:trace>
  <inkml:trace contextRef="#ctx0" brushRef="#br0" timeOffset="78315.72">25273 6900 0,'-21'-21'0,"42"42"0,-63-63 0,20 21 16,1 21-16,0 0 0,0 0 0,0 0 15,0 0-15,-1 21 0,-20 0 0,21 0 16,0 22-16,0-1 0,-1 0 15,-20 22-15,42-1 0,-21 1 0,21 21 16,-21-22-16,0 22 0,21-22 0,0 22 16,0-22-16,-22 22 0,22 0 15,-21-22-15,21 22 0,-21 0 0,21-22 16,0 22-16,0-22 0,0 1 16,0 20-16,0-20 0,0-22 0,0 22 15,0-1-15,0-20 0,0-1 16,0 0-16,21 1 0,0-22 0,1 21 15,-1-42-15,0 0 0,0 0 0,0 0 16,0 0-16,1 0 0,-1-21 0,21 0 16,-21 0-16,0-1 0,1-20 15,-1 21-15,0-21 0,0-1 0,0 1 16,-21-22-16,0 22 0,0-21 0,0-1 16,-21 1-16,0-22 0,-21 21 0,-1-20 15,1 20-15,0 1 0,-22-1 16,22 1-16,-1 20 0,1 22 15,21-21-15,0 21 0,21 0 16,21 21 0,0 0-16,0 0 0,0 0 0,22 0 15,-1 0-15,0-22 0,1 22 0,-1 0 16,0-21-16</inkml:trace>
  <inkml:trace contextRef="#ctx0" brushRef="#br0" timeOffset="78676.59">25273 7430 0,'0'0'0,"-21"-22"0,21-83 31,0 83-31,21 1 0,-21 0 16,21 0-16,21 0 0,-20 0 0,-1 21 16,0 0-16,21 0 0,-21 0 0,22 0 15,-1 21-15,-21 0 0,22 0 16,-22 0-16,21 22 0,-21-22 0,-21 21 15,21-21-15,-21 22 0,0-22 0,0 0 16,0 21-16,0-21 0,0 1 16,-21-22-16,0 0 15,0 0-15,0 0 0,0 0 16,-1 0-16,1-22 0,21 1 16,-21 0-16,21 0 15,0 0-15,0 0 0,0-1 16,0 1-16,21 0 0,0 0 15,1 0-15,-1 0 0,0-1 16,0 22-16,21-21 0,-20 0 16,20 0-16,0 21 0,1-21 0,-22 0 15,21 21-15</inkml:trace>
  <inkml:trace contextRef="#ctx0" brushRef="#br0" timeOffset="79416.17">26289 7197 0,'-64'106'31,"64"-85"-15,-21 0-16,0-21 0,21 21 0,-21 0 16,21 0-16,0 1 15,0-1-15,0 0 0,21-21 16,0 0-16,0 21 0,1-21 16,-1 0-16,0 0 0,0 0 15,0-21-15,-21 0 16,0 0-16,0-22 15,0 22-15,0 0 0,0-21 0,0 20 16,0-20-16,0 21 0,21 0 16,-21 0-16,22 21 0,-1-22 15,0 22-15,0 0 0,0 0 16,0 22-16,1-1 16,-1 0-16,0 0 0,0 21 0,-21-20 15,0-1-15,21 21 0,-21-21 0,0 0 16,0 1-16,0 20 0,0-21 15,0 0-15,0 0 0,0 1 16,-21-22-16,0 0 31,21-22-31,0 1 0,0 0 16,0 0-16,0 0 16,0 0-16,0-1 0,0 1 15,21 0-15,0 0 0,0 0 0,1 0 16,-1-22-16,0 22 0,21 21 0,-21-21 15,1 21-15,20 0 0,-21 0 16,0 0-16,0 0 0,1 0 0,-22 21 16,0 0-16,0 0 0,0 1 0,0 20 15,0-21-15,0 0 16,0 0-16,-22 1 0,22-1 16,-21 0-16,0-21 0,21 21 0,-21-21 15,0 0 1,21-21-1,0 0 1,21 21-16,0-21 0,0-1 16,0 1-16,1 21 0,20-21 0,-21-21 15,43 21-15,-22-1 0,0 1 16,22 0-16,-22 21 0,0 0 0,1 0 16,-1 0-16,-21 0 0,0 21 0,1 0 15,-22 22-15,0-22 0,0 21 16,-22 1-16,1-1 0,0 0 0,0 1 15,-21-1-15,-1 0 0,1-21 0,-22 22 16,22-22-16,-21 0 0,20 0 16,-20-21-16,-1 21 0</inkml:trace>
  <inkml:trace contextRef="#ctx0" brushRef="#br0" timeOffset="79892.81">16044 8657 0,'0'0'0,"-21"-21"16,0 21-16,0 0 0,0 0 16,-1 0-16,1 21 0,21 22 15,0-1-15,0 0 0,-21 22 0,21-22 16,-21 22-16,21-1 0,-21-21 16,21 22-16,0-22 0,-21 1 0,21-1 15,-22 0-15,22 1 0,0-22 0,0 0 16,0 0-16,0 0 0,-21-21 15,0 0 1</inkml:trace>
  <inkml:trace contextRef="#ctx0" brushRef="#br0" timeOffset="80600.08">15430 9017 0,'64'0'31,"-43"0"-31,21 0 0,-20 0 0,20 0 16,0 0-16,1 0 0,-1 0 0,0 0 16,22 0-16,-1 0 0,-20-21 15,41 21-15,-20-21 0,-1 0 0,-20-1 16,20 1-16,-21 0 0,1 0 16,-1 0-16,-21 0 0,0-1 15,1 1-15,-22 0 0,21 0 0,-21 0 16,0 0-16,0-1 0,0 44 31,0-1-31,0 21 0,-21 0 0,21-20 16,0 20-16,0 0 0,-22 1 0,22-1 15,-21 0-15,0 1 0,21-1 16,-21-21-16,21 21 0,-21-20 0,21-1 16,-21 0-16,21 0 0,0 0 15,0-42 16,21 21-31,0-21 0,0 0 16,0 0-16,0-1 0,22 1 16,-22-21-16,0 21 0,0-22 0,0 22 15,22-21-15,-22 21 0,0 0 0,-21-1 16,21 22-16,0 0 0,-21 22 16,22-1-16,-22 0 15,0 21-15,21-21 0,-21 1 0,0 20 16,0-21-16,0 0 0,21 0 15,-21 1-15,21-1 0,0 0 0,-21 0 16,21-21-16,1 0 0,-1 21 16,0-21-16,0 0 0,0 0 15,0 0-15,1-21 0,-1 21 16,0-21-16,0 0 0,0 0 0,0 21 16,1-43-16,-1 22 0,-21 0 0,0 0 15,0-22-15,0 22 0,0-21 16,0 21-16,0 0 0,0-1 0,0 1 15,-21 21 1,21 21-16,-22 1 0,1-1 16,21 21-16,0-21 0,0 0 0,-21 22 15,21-22-15,0 21 0,0-21 16,0 1-16,0-1 0,0 0 16,0 0-16,21 0 0,0 0 0,1 1 15,-1-22-15,21 21 0</inkml:trace>
  <inkml:trace contextRef="#ctx0" brushRef="#br0" timeOffset="81311.83">18161 8932 0,'0'0'0,"0"-21"0,0 0 0,0 0 15,0 0-15,-21 21 0,0 0 16,-1 21-16,1 0 15,21 0-15,-21 0 0,0 22 16,0-22-16,21 21 0,-21-21 0,21 22 16,-22-1-16,22-21 0,0 22 0,-21-22 15,21 0-15,-21 21 0,21-21 16,-21 1-16,21-1 0,0 0 16,0 0-16,-21-21 0,21 21 15,0-42 1,0 0-1,0 0-15,0 0 0,21-1 16,0-20-16,0 0 0,0 21 16,1-22-16,-1-20 0,0 20 0,0 1 15,0-21-15,0 20 0,1 1 16,-1 0-16,0 20 0,0 1 16,0 0-16,0 42 15,1 0-15,-22 1 0,21-1 0,-21 21 16,0 0-16,0 1 0,0-22 15,0 21-15,0 1 0,0-22 0,0 21 16,0-21-16,0 22 0,0-22 0,0 0 16,0 0-16,0 0 0,0 0 15,0-42 17,0 0-17,0 0-15,21 0 0,0 0 16,0-1-16,0-20 0,1 0 0,-1 21 15,21-43-15,-21 22 0,22-1 0,-1 1 16,-21 0-16,21-1 0,-20 22 16,20 0-16,-21 0 0,0 21 0,0 0 15,-21 21-15,0 0 0,0 22 16,0-1-16,0 0 0,0-21 16,0 22-16,0-1 0,0 0 0,-21 1 15,21-22-15,-21 21 0,21-21 0,0 1 16,-21-1-16,21 0 0,0 0 15,-21-21-15,21 21 0,0 0 16,21-21 0,0 0-1,0 0-15,22 0 16</inkml:trace>
  <inkml:trace contextRef="#ctx0" brushRef="#br0" timeOffset="82016.42">19452 8954 0,'21'-22'16,"-42"44"-16,42-86 0,-21 43 0,-21 0 16,0 21-16,0 0 0,0 0 15,-22 0-15,22 21 0,-21 0 0,21 0 16,-22 22-16,1-22 0,21 21 0,0-21 16,-1 22-16,1-22 0,0 21 15,0-21-15,21 0 0,-21 22 0,21-22 16,0 0-16,0 0 0,0 0 15,21-21-15,0 0 16,0 0-16,0 0 0,1 0 0,-1 0 16,0 0-16,0 0 0,0-21 0,0 0 15,1 0-15,-1 21 0,0-21 16,0 0-16,0-22 0,0 22 16,1 0-16,-22-21 0,0-1 0,21 22 15,-21-21-15,21 21 0,-21-1 0,0 1 16,0 42-1,0 1-15,0-1 16,0 21-16,-21-21 0,21 22 0,0-22 16,0 0-16,0 21 0,0-21 15,0 1-15,21-1 0,0 0 0,0 0 16,0-21-16,1 21 0,-1-21 0,21 0 16,-21 0-16,22 0 0,-22 0 15,21 0-15,0 0 0,-20 0 0,-1-21 16,21 0-16,-21 21 0,0-21 15,1 0-15,-1-1 0,0-20 16,-21 21-16,21-21 0,-21-1 0,21 22 16,-21-21-16,0-1 0,0 1 0,0 21 15,21 0-15,-21 0 0,0-1 16,0 1-16,0 42 16,0 1-16,-21 20 0,0-21 15,0 21-15,21 1 0,-21-1 16,0 22-16,-1-22 0,1 0 0,0 1 15,-21 20-15,21-21 0,-1 22 16,22-22-16,-21 22 0,21-1 0,-21 1 0,21-1 16,-21 1-16,21-22 15,-21 22-15,21-22 0,0 21 0,-21-20 16,21-1-16,-22 0 0,22-20 0,0 20 16,0-21-16,0 21 0,0-20 0,-21-1 15,0 0-15,0-21 16,21-21-1,0 0-15,0-1 0,0 1 16</inkml:trace>
  <inkml:trace contextRef="#ctx0" brushRef="#br0" timeOffset="82254.3">19685 9208 0,'0'0'0,"21"-64"0,0 22 0,0-22 16,1 22-16,20 0 0,0-1 0,-21 22 15,22 0-15,-1 0 0,0 21 0,1 0 16,-1 0-16,0 0 0,1 0 16,-1 21-16,-21 0 0,0 21 0,1-20 15,-22 20-15,0-21 0,0 21 0,0-20 16,0 20-16,0-21 0,-22 21 16,1-20-16,0-1 0,-21 0 0,21-21 15,-22 21-15,1-21 0,21 0 0,-22 0 16,22 0-16,-21 0 0,21 21 0,-22-21 15</inkml:trace>
  <inkml:trace contextRef="#ctx0" brushRef="#br0" timeOffset="83460.1">1079 11007 0,'43'-21'31,"-43"-1"-31,0 1 0,21 0 0,0 0 0,-21 0 16,0 0-16,0-1 0,21 1 0,-21 0 15,0-21-15,0 21 16,0-1-16,0 1 0,-21 0 0,0 0 15,-21 0-15,20 21 0,-20 0 16,21 0-16,-21 0 0,-1 21 0,1 0 16,0 0-16,-1 0 0,1 22 15,0-22-15,20 0 0,-20 21 0,21-20 16,21-1-16,0 0 0,0 21 16,0-21-16,42 1 0,-21-1 15,22 0-15,-1-21 0,0 21 16,1-21-16,20 21 0,-20-21 0,20 21 15,1-21-15,-1 22 16,-21-1-16,1 0 0,-1-21 0,0 21 16,-20 0-16,-1 0 0,-21 1 15,0-1-15,-21 0 0,-22 0 0,1 0 16,0 0-16,-1-21 0,-20 22 16,-1-22-16,22 0 0,-22 0 0,1 0 15,-1 0-15,22 0 0,0 0 16,-1 0-16,1-22 0,21 1 0,-21 0 15,20 0-15,1 0 0,21-22 16,0 22-16,0 0 0,0 0 16,0 0-16,0 0 0,21-1 0,1 1 15,20 21-15,-21 0 0,21-21 16,1 21-16,-1 0 0,22 0 0,-22-21 16,0 21-16</inkml:trace>
  <inkml:trace contextRef="#ctx0" brushRef="#br0" timeOffset="83744.92">1672 10816 0,'0'0'0,"0"-21"0,0 42 31,0 0-31,0 1 0,0-1 0,0 0 15,0 0-15,0 21 0,0-20 16,-21-1-16,21 21 0,0-21 0,0 22 16,-21-22-16,21 21 0,-21-21 0,21 0 15,0 1-15,0-1 0,0 0 16,0 0-16,0-42 31,0 0-31,21 0 16,0-1-16</inkml:trace>
  <inkml:trace contextRef="#ctx0" brushRef="#br0" timeOffset="84059.76">1693 10520 0,'0'0'16,"-21"0"-16,0 0 0,0 0 15,21 21-15,-21 0 16,42-21 15,0-21-15,0 21-16,-21-21 0,21 21 15,-21-21-15,0 0 16,0-1-16,0 1 0,0 0 16,-21 21-16,0 0 0,0 0 15,0 0-15,-1 0 16,1 21-16,21 0 0,-21 1 15,21-1-15,0 0 0,0 0 16,0 0-16,0 0 0,0 1 0,0-1 16,21 0-16,0 0 0,22-21 15,-22 21-15,0-21 0,21 0 0</inkml:trace>
  <inkml:trace contextRef="#ctx0" brushRef="#br0" timeOffset="84820.02">2138 10795 0,'-21'0'0,"21"21"0,0 0 31,21-21-31,0 0 0,0 0 16,0 0-16,0 0 0,22 0 0,-1 0 15,-21 0-15,22 0 0,-1 0 16,0-21-16,1 21 0,-1-21 0,0 21 15,1-21-15,-22 21 0,21 0 16,-21 0-16,0 0 0,1-21 16,-22 42-1,-22 0 1,1-21-16,0 21 0,-21 0 0,21 1 16,-22-1-16,1 21 0,21-21 0,-22 0 15,1 1-15,0-1 0,21 21 16,-22-21-16,1 0 0,21 1 0,0-1 15,-1-21-15,1 21 0,0-21 16,0 0-16,0 0 16,21-21-16,0 0 15,0-1-15,0 1 16,21 21-16,0-21 0,0 0 0,0 0 16,1 21-16,-1 0 15,0 0-15,0 0 0,0 0 16,0 21-16,1-21 0,-1 21 0,0 0 15,0 0-15,0 1 0,0-22 16,22 21-16,-22 0 0,0 0 0,0 0 16,0-21-16,1 21 0,20-21 15,-21 0-15,21 0 0,1 0 0,-22 0 16,21 0-16,1 0 0,-22 0 16,21-21-16,0 0 0,1 21 15,-22-21-15,21 0 0,1 0 0,-22-22 16,21 22-16,0 0 0,-20 0 0,-1-22 15,0 22-15,0-21 0,0 21 16,-21-22-16,0 22 0,0-21 0,0 21 16,0 0-16,0-1 0,-21 1 0,0 21 15,0 0-15,0 0 16,-1 21-16,1 1 0,0-1 0,0 0 16,0 21-16,21-21 0,0 22 15,-21-22-15,21 0 0,0 21 0,0-20 16,0-1-16,0 0 0,21 0 15,0 0-15,0 0 0,0 1 0,0-22 16,1 21-16,-1-21 0,0 0 16,0 0-16,21 0 0,1 0 0,-22 0 15,21 0-15,1 0 0,-1-21 16,21 21-16,-20-22 0</inkml:trace>
  <inkml:trace contextRef="#ctx0" brushRef="#br0" timeOffset="85079.64">4466 10499 0,'0'0'0,"0"-21"0,-21 21 15,0-22-15,0 22 16,-1 0-16,1 0 0,0 0 0,0 22 16,-21-1-16,20 0 0,1 0 0,21 21 15,-21-20-15,0 20 0,0 0 16,21 1-16,0-22 0,0 21 0,0 0 15,-21 1-15,21-22 0,0 21 0,0-21 16,0 1-16,0 20 0,0-21 16,21 0-16,0 0 0,0 1 15,0-22-15,22 0 0,-22 0 0,0 0 16,21 0-16,-21-22 0,22 22 16</inkml:trace>
  <inkml:trace contextRef="#ctx0" brushRef="#br0" timeOffset="85336.5">4805 10499 0,'0'0'0,"21"-43"0,106-20 31,-106 63-31,21 0 0,-20 21 16,-1 0-16,0 0 0,0 22 15,0-22-15,0 21 0,-21 1 0,0-1 16,22 0-16,-22 1 0,0-1 15,0 0-15,0 1 0,0-22 16,0 21-16,0 0 0,-22-20 0,1 20 16,0-21-16,-21 21 0,21-20 0,-1-1 15,1 0-15,-21 0 0,21-21 16</inkml:trace>
  <inkml:trace contextRef="#ctx0" brushRef="#br0" timeOffset="85880.63">5821 10859 0,'0'0'0,"-43"0"0,1 0 0,21 0 0,0 0 15,0 0-15,-1 0 0,1 0 0,21 21 16,21-21 0,22 0-1,-22 0-15,21 0 0,1 0 0,-1 0 16,21 0-16,-20 0 0,20 0 0,-20 0 15,20 0-15,-21 0 0,1 0 16,-1-21-16,0 21 0,1 0 0,-22-22 16,0 22-16,0-21 0,0 0 0,-21 0 15,0 0-15,0 0 16,-21 21-16,0 0 16,0 0-16,0-22 0,0 22 0,-1 0 15,1 0-15,0 0 16,42 0-1,0 0 1,1 22-16,-1-1 0,0-21 16,0 21-16,-21 0 0,21 0 0,-21 0 15,0 1-15,0-1 0,0 0 16,0 0-16,0 21 0,-21-20 0,0-1 16,0 0-16,0 0 0,-1 0 0,1-21 15,0 21-15,0 1 0,0-22 16,0 0-16</inkml:trace>
  <inkml:trace contextRef="#ctx0" brushRef="#br0" timeOffset="86409.32">7514 10837 0,'-21'0'0,"42"0"0,-63 0 0,21 0 16,-1 0-16,1 0 16,0 0-1,21-21-15,0 0 16,0 0-16,0 0 0,0-22 0,0 22 15,21 0-15,0-21 0,1 21 16,-1-22-16,0 22 0,21 0 0,1 0 16,-1 0-16,0 21 0,1 0 0,20 0 15,-21 0-15,1 21 0,-1 0 16,0 0-16,1 0 0,-22 22 0,0-22 16,0 21-16,-21-21 0,0 22 15,0-1-15,0-21 0,0 21 0,0-20 16,-21-1-16,0 0 0,0 0 0,21 0 15,-21 0-15,21 1 0,-22-22 16,1 0 15,21-22-31,0 1 0,0 0 16,0 0-16,0 0 0,21 0 0,-21-22 16,22 22-16,-1-21 0,-21 21 15,21-22-15,0 22 0,0-21 0,0 21 16,1-1-16,-1 1 0,0 0 0,21 0 15,-21 21-15,1-21 0,20 21 16,-21 0-16,0 0 0,22 0 0,-22 0 16</inkml:trace>
  <inkml:trace contextRef="#ctx0" brushRef="#br0" timeOffset="87015.97">8509 10795 0,'0'0'0,"0"21"0,0 0 0,0 1 16,21-22 15,0 0-31,-21-22 0,21 22 16,1-21-16,20 0 0,-21 0 0,0 0 15,0 0-15,1-1 0,20-20 0,-21 21 16,-21 0-16,21-22 0,-21 22 16,0-21-16,0 21 0,0 0 0,0-1 15,0 1-15,-21 21 16,0 0-16,-21 21 15,20-21-15,1 22 0,0-1 0,0 21 16,0-21-16,0 0 0,21 22 0,0-22 16,0 21-16,0-21 0,0 1 15,0 20-15,0-21 0,0 0 0,21 0 16,0 1-16,0-1 0,0-21 0,0 21 16,22-21-16,-22 0 0,21 21 0,-21-21 15,22 0-15,-1 0 16,0 0-16,1 0 0,-1 0 0,0-21 15,1 21-15,-1-21 0,0 0 0,-20-1 0,20 1 16,0 0-16,-21-21 0,1 21 16,-1-22-16,0 1 0,0 0 15,0-22-15,0 22 0,1-22 0,-22 22 16,0 0-16,21-22 0,-21 22 0,21 21 16,-21-22-16,0 22 0,0 0 15,0 0-15,0 42 16,0 0-16,0 0 15,0 22-15,0-22 0,0 21 16,0 0-16,-21 22 0,21-22 16,0 1-16,-21-1 0,21 0 0,0-21 15,0 22-15,0-22 0,0 21 0,0-21 16,0 1-16,0-1 0,0 0 16,0 0-16,21-21 15,0 0-15,0-21 31,-21 0-31,0 0 0,0-1 16</inkml:trace>
  <inkml:trace contextRef="#ctx0" brushRef="#br0" timeOffset="87180.45">9313 10562 0,'0'0'0,"21"-21"31,1 21-31,-1 0 0,0 0 0,0-21 15,0 21-15,22-21 0,-22 21 16,21-21-16,22-1 0,-22 22 0,0-21 16,22 21-16,-22-21 0,0 0 0,1 21 15,-1-21-15</inkml:trace>
  <inkml:trace contextRef="#ctx0" brushRef="#br0" timeOffset="88487.95">10160 10329 0,'0'0'16,"0"22"-1,-21-1 1,21 0-16,0 21 0,0-21 16,0 1-16,-21 20 0,21 0 15,0-21-15,-22 22 0,22-22 0,0 21 16,0-21-16,0 22 0,0-22 0,0 0 16,0 0-16,22 0 0,-1 1 15,0-22-15,0 0 0,0 0 16,0 0-16,1 0 0,-1 0 15,0 0-15,0-22 0,21 22 16,-20-21-16,-1 0 0,0 0 0,0-21 16,0 20-16,-21 1 0,21-21 0,1 0 15,-1-1-15,-21 1 0,0 21 16,0-22-16,0 1 0,0 21 16,21 0-16,-21 0 0,0 42 31,-21 0-31,21 0 15,-21 21-15,21-20 0,-22 20 0,22-21 16,0 21-16,0-20 0,0 20 0,0-21 16,0 21-16,0-20 0,0-1 0,0 0 15,0 0-15,22 0 16,-1 0-16,21 1 0,-21-22 0,0 0 16,1 0-16,20 0 0,-21 0 15,0 0-15,22 0 0,-22-22 16,21 22-16,-21-21 0,0 0 0,22 0 15,-22 0-15,21-22 0,-21 22 0,1-21 16,-1 21-16,0-22 0,-21 1 0,0 0 16,21 21-16,-21-22 0,0 22 15,0 0-15,-21 21 16,0 0-16,0 0 0,-1 0 0,1 21 16,21 0-16,-21 0 0,21 1 15,0-1-15,0 0 0,0 0 16,0 0-16,0 22 0,0-22 0,0 0 15,21 0-15,-21 0 0,21 0 16,1-21-16,-1 22 0,21-1 0,-21 0 16,0-21-16,22 0 0,-22 21 0,21-21 15,1 0-15,-22 0 0,21 0 0,0 0 16,1 0-16,-22 0 0,21-21 16,1 21-16,-22-21 0,0 0 0,21-1 15,-21-20-15,1 21 0,-1-21 0,0 20 16,-21-20-16,21 21 0,-21-21 15,21 20-15,-21-20 0,0 21 0,0 0 16,-21 42 0,0-21-1,0 21-15,21 0 0,-21 0 0,-1 22 16,1-22-16,21 0 0,0 0 0,-21 0 16,21 1-16,-21-1 0,21 0 0,-21 0 15,21 0-15,0 0 0,0 1 16,-21-1-16,-1 0 15,1-21 17,21-21-32,0 0 15,0-1-15,0 1 0,21-21 0,1 21 16,-1 0-16,0-22 0,0 1 16,21 21-16,-20-22 0,-1 1 15,21 21-15,-21 0 0,0 0 0,1-1 16,-1 22-16,0 0 0,0 0 0,0 22 15,-21-1-15,0 0 16,0 0-16,0 0 0,0 22 0,0-22 16,0 0-16,0 0 0,0 0 0,0 0 15,0 22-15,0-22 0,0 0 16,0 0-16,0 0 0,21-21 16,1 0-16,-1 0 15,0 0-15,0 0 0,0 0 0,0 0 16,22 0-16,-22-21 15,21 0-15,-21 0 0,22 21 0,-22-21 16,21-22-16,-21 22 0,22 0 0,-1-21 16,-21 21-16,0-22 0,22 22 15,-43-21-15,21 21 0,-21-1 0,21 1 16,-21 0-16,-21 21 16,0 0-16,21 21 15,-21-21-15,-1 43 0,22-22 16,0 0-16,0 0 0,0 0 0,0 0 15,0 1-15,0 20 0,0-21 0,0 0 16,0 0-16,0 1 16,0-1-16,0 0 0,0 0 0,0 0 15,0 0-15,-21-21 0,0 22 16,0-22-16,0 0 0,0 0 0,-1 0 16,1 0-16,0 0 0,0 0 15,42 0 1</inkml:trace>
  <inkml:trace contextRef="#ctx0" brushRef="#br0" timeOffset="88864.21">14076 10033 0,'0'-21'0,"0"42"0,-21-63 0,-1 42 15,1 0-15,21 21 16,0 21-16,0-21 15,-21 22-15,21-1 0,0 22 16,-21-22-16,21 21 0,0-20 16,-21 20-16,0-20 0,21-1 0,-22 21 15,1-41-15,0 20 0,21 0 0,0-21 16,-21 1-16,21-1 0,0 0 0,0 0 16,21-21-1,0 0-15,0-21 0,22 21 16,-22-21-16</inkml:trace>
  <inkml:trace contextRef="#ctx0" brushRef="#br0" timeOffset="89536.44">14414 10097 0,'0'0'0,"0"-22"0,0 1 0,0 0 0,0 0 16,0 42-1,0 21-15,-21-20 16,21 20-16,-21 0 0,21 1 0,0-1 15,0 0-15,0 1 0,-21 20 16,21-21-16,-21 1 0,21-1 0,0 0 16,0-20-16,-21 20 0,21-21 0,-22 0 15,22 0-15,0 1 16,-21-22-16,21 21 0,0-42 16,0-1-1,21 22-15,1-21 16,-1-21-16,-21 21 0,21 0 0,0-22 15,0 1-15,0 0 0,1-1 0,20 1 16,-21 0-16,0 20 0,0 1 0,1 0 16,-1 0-16,0 0 0,0 21 15,0 0-15,-21 21 0,0 0 16,21 0-16,-21 0 0,0 22 0,0-22 16,22 0-16,-22 21 0,0-20 15,0 20-15,0-21 0,0 0 0,0 22 16,21-22-16,-21 0 0,21-21 15,0 21-15,-21 0 0,21-21 16,0 0-16,1 21 0,-1-21 0,0 0 16,0 0-16,0 0 0,0 0 0,22 0 15,-22-21-15,21 0 0,-21 21 16,22-21-16,-22 0 0,21-22 0,-21 22 16,1 0-16,20-21 0,-21 21 0,-21-22 15,21 1-15,-21 21 0,0-22 16,0 22-16,0 0 0,0 0 0,0 0 15,-21 21-15,0 0 0,0 0 0,0 0 16,-1 0-16,1 21 0,0 0 16,0 21-16,0-20 0,0 20 15,21 0-15,0-21 0,0 22 0,0-22 16,0 21-16,0-21 0,0 1 0,0-1 16,42 0-16,-21 0 0,0-21 15,22 0-15,-22 21 0,21-21 0,0 0 16,-20 0-16,20 0 0,-21 0 0,0-21 15,22 0-15,-22 21 0,-21-21 16,21 0-16,-21-1 0,0-20 0,0 21 16,0 0-16</inkml:trace>
  <inkml:trace contextRef="#ctx0" brushRef="#br0" timeOffset="89740.39">13906 10393 0,'0'0'0,"-21"21"0,21 21 16,21-42-1,22 0-15,-22 0 0,21 0 16,-21 0-16,22 0 0,-1 0 0,22 0 16,-22-21-16,21 21 0,1-21 15,-22 0-15,22 21 0,-1-21 0,1 0 16,-22-1-16</inkml:trace>
  <inkml:trace contextRef="#ctx0" brushRef="#br0" timeOffset="91396.55">16891 10393 0,'0'0'15,"0"-42"-15,0 20 0,0 1 0,0-21 0,0 21 16,0-22-16,0 22 0,0-21 0,0 21 15,21 0-15,0-22 0,-21 22 16,21 21-16,1-21 0,-1 0 0,0 21 16,0 0-16,0 0 0,0 21 0,1 0 15,-1 0-15,0 0 0,0 22 16,-21-1-16,21-21 0,0 22 0,-21-1 16,0 0-16,0 22 0,0-43 15,0 21-15,0 1 0,0-1 16,0-21-16,0 0 0,-21 0 0,21 1 15,0-1-15,0 0 0,-21-21 0,0 0 16,0 0 0,21-21-1,0 0-15,0-1 0,0 1 0,0-21 16,0 0-16,0 20 0,21-20 16,0 0-16,0-1 0,0 1 0,1 0 15,20-1-15,-21 1 0,21 0 16,-20 21-16,20-22 0,0 22 0,-21 21 15,1 0-15,20 0 0,-21 0 0,0 0 16,-21 21-16,21 0 0,-21 1 16,0 20-16,0-21 0,0 21 0,0-20 15,0 20-15,0 0 0,0 1 16,0-22-16,0 21 0,22-21 0,-22 22 16,0-22-16,0 0 0,21 0 0,0 0 15,0-21-15,0 0 0,0 21 16,1-21-16,-1 0 0,0 0 0,0 0 15,0 0-15,22-21 0,-22 0 0,0 21 16,0-21-16,21 0 16,-20-22-16,-1 22 0,0 0 0,0-21 15,0-1-15,-21 22 0,21-21 0,1 21 16,-22-22-16,0 22 0,0-21 16,0 21-16,21 0 0,-21-1 15,0 44 1,-21-1-16,21 0 15,0 0-15,0 0 0,-22 0 0,22 1 16,-21 20-16,21-21 0,0 21 0,0-20 16,0 20-16,0-21 0,0 0 15,0 0-15,0 22 0,21-43 0,1 21 16,-1 0-16,0-21 16,0 21-16,0-21 0,22 0 0,-22 0 15,0 0-15,21 0 0,-21-21 16,1 21-16,20-21 0,-21 0 0,21 0 15,-20-1-15,-1 1 0,21 0 0,-42-21 16,21 21-16,0-1 0,1-20 16,-22 21-16,0 0 0,0 0 0,0-1 15,0 44 17,0-1-32,0 0 0,-22 0 0,22 0 15,0 0-15,-21 1 0,21-1 0,0 0 16,0 21-16,0-21 15,21 1-15,1-1 0,-1-21 16,0 0-16,21 0 0,-21 21 0,22-21 16,-22 0-16,21 0 0,-21 0 15,22 0-15,-1-21 0,-21 0 0,0 21 16,22-22-16,-22 1 0,0 0 0,0 0 16,0 0-16,1 0 0,-22-1 0,0 1 15,0 0-15,0 0 0,0 0 16,0 42-1,-22 0 1,22 0-16,-21 0 0,21 22 16,0-22-16,0 0 0,0 21 15,0-20-15,0-1 0,0 0 0,0 0 16,0 0-16,0 0 16,0-42-1,0 0 1,0 0-16,0 0 0,21 0 15,1-1-15,-22-20 0,21 21 16,0-21-16,0 20 0,0-20 0,0 21 16,1 0-16,-1-22 0,0 22 15,0 0-15,21 0 0,-20 21 0,-1 0 16,0 0-16,0 0 0,0 0 0,0 21 16,1 0-16,-22 0 0,21 43 15,-21-43-15,0 21 16,0-20-16,0 20 0,0-21 0,0 21 15,0-20-15,0-1 0,0 0 0,-21 0 16,21 0-16,-22-21 0,22 21 16,0-42 15,0 0-31,0 0 0,0 0 0,0 0 16,22-1-16,-1 1 0,0-21 15,0 21-15,21-22 0,-20 22 0,20-21 16,-21 0-16,21 20 0,1 1 15,-1-21-15,0 42 0,-20-21 16,20 21-16,-21 0 0,21 0 0,-20 21 16,-22 0-16,0 21 0,0-20 15,0-1-15,0 21 0,0-21 16,0 22-16,0-22 0,-22 0 0,1 21 16,21-21-16,-21 1 0,21-1 0,0 0 15,0 0-15,21-21 31,0 0-31,22 0 0,-22 0 16,21 0-16</inkml:trace>
  <inkml:trace contextRef="#ctx0" brushRef="#br0" timeOffset="92344.63">20616 9927 0,'0'0'0,"0"-63"31,-21 84-31,0 0 16,0 0-16,0 22 0,-1-1 16,1 0-16,0-21 0,0 22 0,21 20 15,-21-20-15,0-1 0,-1 0 16,22 1-16,0-1 0,0 0 0,0 1 16,-21-22-16,21 21 0,0-21 15,0 0-15,-21 1 0,21-1 16,0-42-1,0-1 1,0 1-16,21 0 0,0 0 0,1 0 16,-1-22-16,0 22 0,0-21 0,21 21 15,1-22-15,-22 1 0,21 21 16,1 0-16,-1 0 0,0-1 0,-21 22 16,1 0-16,20 0 0,-21 0 0,0 22 15,-21-1-15,21 0 16,-21 0-16,0 0 0,0 22 15,0-22-15,0 0 0,0 21 0,0-21 16,0 1-16,-42-1 0,42 0 0,-42-21 16,21 21-16,-1-21 0,1 21 15,0-21-15,0 0 0,0 0 0,-22 0 16,22 0-16,0 0 0,0-21 0,0 21 16,21-21-16,-21 0 0,-1 21 15,1 0-15,21 21 31,0 0-31,0 0 0,0 0 16,21 1-16,1-1 16,-1-21-16,0 21 0,0-21 0,0 21 15,22-21-15,-22 0 0,21 0 16,0 0-16,1 0 0,-1 0 0,0 0 16,1 0-16,-22 0 0,21 0 0,1 0 15,-22-21-15,21 0 0,-21 0 0,0-1 16,1 1-16,-1-21 0,0 21 15,0-22-15,0 1 0,-21 0 0,21 21 16,-21-22-16,0 22 0,0 0 0,0 42 31,-21 0-15,21 0-16,0 1 0,-21 20 16,0-21-16,21 0 0,0 22 15,-21-22-15,21 0 0,0 0 0,0 0 16,0 0-16,0 1 0,0-1 0,21-21 15,0 21-15,0-21 0,0 0 16,1 0-16,-1 0 16,0 0-16,-21-21 0,21 0 0,0-1 15,0 22-15,1-21 0,20-21 0,-21 21 16,0 0-16,0-22 0,1 22 16,-1-21-16,0 21 0,0-22 0,0 22 15,-21 0-15,21 21 16,-21 42-1,0-21-15,-21 1 0,21 20 16,0-21-16,-21 0 0,21 22 16,-21-22-16,21 0 0,0 0 15,0 0-15,0 0 0,0 1 0,0-1 16,21-21 0,0 0-16,0 0 15</inkml:trace>
  <inkml:trace contextRef="#ctx0" brushRef="#br0" timeOffset="93360.29">22902 10647 0,'0'0'16,"-21"0"-16,0 0 0,0 0 0,0 0 16,-1 0-16,22-21 15,0 0-15,0-1 0,0 1 16,0 0-16,22 0 0,-1-21 0,0 20 16,0-20-16,0 21 0,22-21 0,-22-1 15,0 22-15,21-21 0,-21-1 16,1 1-16,20 0 0,-21-1 15,0 1-15,0 21 0,1-21 0,-22 20 16,0 1-16,21 0 0,-21 42 31,-21 0-31,-1 1 0,1-1 0,0 21 16,0-21-16,0 22 0,0-22 16,-1 21-16,22-21 0,0 22 0,-21-22 15,21 21-15,0-21 0,0 0 0,0 1 16,0-1-16,21 0 0,-21 0 15,22-21-15,-1 0 0,0 21 16,0-21-16,21 0 0,-20 0 0,-1 0 16,0-21-16,0 21 0,0-21 15,0 0-15,1 0 0,-1-1 0,-21 1 16,0 0-16,0 0 0,0-21 0,0 20 16,0 1-16,0-21 0,-21 21 0,-1-22 15,22 22-15,-21 0 0,0 0 16,0 0-16,0 0 0,21-1 0,-21 22 15,42 0 17,21 0-32,-21 0 0,0 0 15,22 0-15,-1 0 0,0 0 16,1 0-16,-1 0 0,0 0 16,1 0-16,-1-21 0,22 21 0,-22-21 15,0 0-15,-21 0 0,22 21 16,-22-21-16,0-1 0,0 1 0,-21 0 15,0 0-15,-21 21 32,0 0-32,0 21 0,21 0 15,-21 0-15,-1 22 0,22-22 16,0 21-16,0 1 0,-21-1 0,21 0 16,-21 1-16,21-1 0,0 21 0,0 1 15,0-22-15,0 22 0,0-1 16,0 1-16,0-1 0,0 1 0,0-1 15,0 1-15,-21-1 0,21-20 16,0 20-16,0-21 0,0 22 0,-21-22 16,0 22-16,21-22 0,-22 22 0,22-22 15,0 0-15,-21-21 0,21 22 16,-21-22-16,21 0 0,0 0 0,-21-21 16,0 0-1,0 0-15,-1-21 0,1 21 16,21-42-16,-21 21 0,0-1 15,0-20-15,0 0 0,-1-1 16,22 1-16,0 0 0,-21-22 0,21 22 16,0-22-16,0 1 0,21 21 0,1-22 15,-1-21-15,21 22 0,-21-1 16,22 1-16,-1-1 0,0 1 0,1 21 16,-1-1-16,0 1 0,1 21 0,-1 0 15,-21-1-15,0 22 16</inkml:trace>
  <inkml:trace contextRef="#ctx0" brushRef="#br0" timeOffset="102083.7">10308 11324 0,'-21'127'15,"21"-84"1,-21-22-16,21 21 0,-21 0 0,21 1 16,-22-1-16,1-21 0,21 22 0,0-22 15,0 21-15,0-21 0,0 0 16,0 1-16,0-1 0,21-21 0,1 21 15,-1-21-15,21 0 0,-21 0 0,0 0 16,22 0-16,-22-21 0,0 0 16,21 21-16,-20-22 0,20 1 15,-21-21-15,21 21 0,-20 0 0,20-1 16,-21-20-16,-21 21 0,0-21 16,0 20-16,0-20 0,0 0 0,-21 21 15,21-22-15,-42 1 0,20 21 0,1-22 16,0 22-16,-21-21 0,21 21 15,-22 0-15,22 21 0,0 0 0,0 0 16,0 0-16,-22 0 0,43 21 16,0 0-16,0 0 0,0 0 15,0 22-15,0-22 0,0 21 0,0-21 16,0 0-16,0 1 0,21-1 16,-21 0-16,22 0 0</inkml:trace>
  <inkml:trace contextRef="#ctx0" brushRef="#br0" timeOffset="102843.61">11112 11007 0,'0'0'0,"-21"-21"0,21-1 0,-21 1 0,0 21 15,0 0-15,0 0 16,21 21-16,-22 1 15,22 20-15,0 0 0,0 1 0,0-1 16,0 21-16,0-20 0,0 20 0,0-20 16,0-1-16,0 0 0,22 1 15,-22-1-15,21 0 0,-21 1 0,0-22 16,0 0-16,21 0 0,-21 0 0,21-21 16,-21 21-16,21-21 15,-21-21 1,21 0-16,-21 0 15,0 0-15,22 0 0,-1-22 16,0 22-16,0 0 0,-21-21 0,21 20 16,22 1-16,-22-21 0,0 21 0,0 21 15,21-21-15,-20 21 0,-1 0 16,21 0-16,-21 0 0,0 21 16,1-21-16,-22 21 0,0 0 0,0 21 15,0-20-15,0-1 0,0 0 0,0 0 16,-22 0-16,-20 0 0,21 1 15,-21-1-15,20 0 0,-20 0 0,0 0 16,21-21-16,-22 21 0,22-21 0,0 22 16,0-22-16,0 0 0,42 0 31,0 0-31,0 0 16,21 0-16,-20 0 0,20 0 0,-21 0 15,21-22-15,1 22 16,-1 0-16,-21-21 0,22 0 0,-1 21 15,0-21-15,1 0 0,20 0 0,-21-1 16,1 1-16,-1 0 0,-21 0 16,22 0-16,-22-22 0,0 43 0,0-21 15,-21 0-15,21 0 0,-21 42 16,0 0 0,0 0-16,0 1 0,0 20 15,0 0-15,0-21 0,0 22 0,0-1 16,0 22-16,-21-22 0,21 0 0,0 22 15,-21-22-15,21 0 16,0 22-16,0-22 0,-21 1 0,21-1 16,0 0-16,-21-21 0,21 22 0,0-22 15,0 0-15,0 0 0,0-42 32,0 0-32,0 0 15</inkml:trace>
  <inkml:trace contextRef="#ctx0" brushRef="#br0" timeOffset="103024.5">11938 11324 0,'0'-21'16,"0"42"-16,0-63 0,-21 42 0,0 0 16,-1-21-16,1 21 15,21 21 1,0 0-1,21-21-15,1 21 16,-1-21-16,0 21 0</inkml:trace>
  <inkml:trace contextRef="#ctx0" brushRef="#br0" timeOffset="103356.31">12340 11599 0,'0'0'0,"21"0"16,22 0-1,-22 0-15,0-21 0,0 21 16,-21-21-16,21 0 0,0 0 0,1 0 16,-1-1-16,0 1 0,0 0 0,-21 0 15,0 0-15,0 0 0,0-1 16,0 1-16,0 0 0,-21 21 16,0 0-16,0 0 0,-1 21 15,1 0-15,0 1 0,0-1 16,0 21-16,0-21 0,-1 22 0,1-1 15,21-21-15,0 21 0,0-20 16,0-1-16,0 0 0,0 0 0,0 0 16,0 0-16,0 1 0,21-1 15,1-21-15,-1 0 0,0 21 0,0-21 16,0 0-16,22 0 0,-22 0 0,21 0 16,-21 0-16,0 0 0,22 0 15,-1-21-15,-21 0 0,22 21 0</inkml:trace>
  <inkml:trace contextRef="#ctx0" brushRef="#br0" timeOffset="103817.2">13081 11430 0,'0'0'0,"0"-21"0,0 0 15,-21 21 1,0 0-16,-1 21 16,22 0-16,-21 0 0,0 0 0,0 1 15,0-1-15,21 21 0,0-21 0,-21 0 16,21 1-16,0 20 0,0-21 0,0 0 15,0 0-15,0 1 0,0-1 16,21 0-16,0-21 0,0 21 0,0 0 16,0-21-16,1 0 0,20 0 0,-21 0 15,0 0-15,22 0 0,-1 0 16,-21 0-16,21 0 0,-20-21 16,20 0-16,-21 0 0,0 0 0,22-1 0,-22 1 15,0-21-15,0 0 0,0-1 16,-21 1-16,21 0 0,1-1 15,-22-20-15,0 20 0,21 1 0,-21 0 16,21-1-16,-21 22 0,0 0 0,0 0 16,-21 42-1,0-21-15,-1 42 0,22-20 16,-21 20-16,0-21 0,0 21 0,21 1 16,-21-1-16,21 0 0,0-20 15,0 20-15,0 0 0,0-21 0,0 1 16,0-1-16,0 21 0,0-21 15,21 0-15,0-21 16,0 0-16,0 0 16,1 0-16,-1 0 0,0 0 0,0 0 15,0-21-15,0 0 0,-21 0 16</inkml:trace>
  <inkml:trace contextRef="#ctx0" brushRef="#br0" timeOffset="104000.09">13462 11409 0,'0'0'0,"0"21"31,21-21-15,0 0-16,0 0 0,1 0 0,-1 0 16,0 0-16,0 0 0,0 0 0,0 0 15,1 0-15,20 0 0,-21 0 16,0-21-16,0 21 0,22 0 0,-1 0 15</inkml:trace>
  <inkml:trace contextRef="#ctx0" brushRef="#br0" timeOffset="104359.88">14944 11430 0,'-22'0'0,"44"0"0,-44 21 31,22 0-15,-21 1-16,21-1 0,0 0 0,-21 0 16,21 0-16,0 0 0,0 1 15,0-1-15,0 0 0,-21 0 0,21 0 16,0 0-16,0-42 31,0 0-15</inkml:trace>
  <inkml:trace contextRef="#ctx0" brushRef="#br0" timeOffset="104531.78">14838 11240 0,'0'0'0,"0"-22"31,0 44 0,21-1-15,0-21-16,0 0 0,0 21 0,1-21 16</inkml:trace>
  <inkml:trace contextRef="#ctx0" brushRef="#br0" timeOffset="104964.54">15494 11303 0,'0'0'0,"21"21"31,-21 0-31,0 1 0,0-1 16,0 0-16,0 0 0,0 0 0,0 0 16,0 22-16,21-22 0,-21 0 0,0 0 15,0 0-15,0 1 0,0-1 16,0 0-16,0 0 0,0 0 16,-21-21-16,0 0 15,0 0 16,21-21-31,0 0 0,0 0 16,0 0-16,0-1 0,0-20 16,0 21-16,0-21 0,21-1 0,0 1 15,0 0-15,0-1 0,22 1 0,-1 0 16,0-1-16,1 22 0,-1 0 16,0 0-16,1 21 0,-1 0 0,0 0 15,1 21-15,-1 21 0,0-21 0,1 22 16,-22-1-16,0 0 0,-21 1 15,0-1-15,0 0 0,0 1 0,-21-1 16,0-21-16,0 22 0,-1-22 0,1 0 16,0 0-16,0 0 0,0-21 15,0 21-15,-1 1 0,1-22 16,42 0 0</inkml:trace>
  <inkml:trace contextRef="#ctx0" brushRef="#br0" timeOffset="105325.33">17653 11176 0,'0'0'0,"0"-21"0,0 0 15,-21 0-15,21 42 32,0 21-32,0-21 15,0 22-15,0-1 0,0 0 0,0 1 0,0-1 16,0 0-16,0 1 0,0-1 15,0 0-15,0-21 0,0 22 16,0-22-16,-21 0 0,-1 21 0,22-20 16,-21-22-16,21 21 0,0 0 15</inkml:trace>
  <inkml:trace contextRef="#ctx0" brushRef="#br0" timeOffset="106092.89">17293 11494 0,'21'0'15,"22"0"1,-22 0-16,21 0 0,0 0 0,1 0 16,-1-22-16,0 22 0,1-21 0,20 21 15,-20-21-15,20 0 0,1 21 16,-22-21-16,21 0 0,-20-1 0,-1 1 15,0 0-15,1-21 0,-1 21 0,-21-1 16,0 1-16,-21 0 0,0 0 16,0 0-16,0 0 0,-21 21 15,0 0-15,0 0 16,21 21-16,-21 0 0,0 0 16,21 21-16,0 1 0,0-1 15,-22 0-15,22 1 0,-21-1 0,21-21 16,-21 22-16,21-1 0,0-21 15,0 21-15,0-20 0,0-1 0,-21 0 16,21 0-16,0 0 0,0 0 0,21-21 31,0 0-31,0-21 16,1 0-16,-1 0 0,0 21 16,0-42-16,0 20 0,0 1 0,1 0 15,-1-21-15,0 21 16,0-1-16,0 1 0,-21 0 0,21 0 0,1 21 15,-1 0-15,-21 21 16,0 0 0,21 0-16,-21 1 0,0-1 0,21 0 15,-21 0-15,0 0 0,0 0 16,21 1-16,0-1 0,1 0 16,-1-21-16,0 0 0,0 0 15,0 0-15,0 0 0,22 0 0,-22 0 16,21 0-16,1 0 0,-1 0 0,0 0 15,-21-21-15,22 21 0,-1-21 16,-21-1-16,22 1 0,-22 0 16,0 0-16,0 0 0,0 0 0,0-22 15,-21 22-15,0 0 0,0-21 16,0 20-16,0 1 0,0 0 16,-21 21-16,0 0 0,0 0 0,0 21 15,0 0-15,21 22 16,-22-22-16,22 0 0,0 21 0,0-20 15,0 20-15,0-21 0,0 0 0,0 22 16,0-22-16,22 0 0,-1 0 16,0-21-16,-21 21 0,21 0 0,0-21 15,22 22-15,-22-22 0,0 0 0,21 0 16,1 0-16,-22 0 0,21 0 16,0 0-16,1 0 0,-1 0 15</inkml:trace>
  <inkml:trace contextRef="#ctx0" brushRef="#br0" timeOffset="106834.12">20151 11409 0,'0'0'0,"0"-21"0,0 0 16,0-1-16,0 1 15,0 0-15,0 0 0,0 0 16,0 0-16,21 21 15,0-22-15,0 1 0,0 21 0,22 0 16,-22 0-16,0 0 0,21 0 0,-21 0 16,1 21-16,-1 1 0,0 20 15,-21-21-15,0 21 0,21-20 0,-21 20 16,0 0-16,0-21 0,0 22 0,0-1 16,0-21-16,0 0 0,0 1 0,-21-1 15,0 0-15,0 0 0,21 0 16,-22 0-16,1-21 15,21-21 1,0 0 0,0 0-16,0 0 15,0 0-15,0-1 0,21-20 0,1 21 16,-1-21-16,0 20 0,0-20 0,0 0 16,0-1-16,22 22 0,-22-21 15,21 21-15,-21 0 0,1 21 0,20 0 16,-21 0-16,0 0 0,0 21 15,-21 0-15,0 0 0,22 21 0,-22-20 16,0 20-16,0-21 0,0 21 0,0-20 16,0 20-16,0-21 0,0 0 0,0 0 15,0 1-15,-22-1 0,22 0 16,0 0-16,-21-21 31,21-21-15,0 0-1,0 0-15,0-1 0,0 1 0,21 0 16,-21 0-16,22-21 0,20 20 16,-21-20-16,0 0 0,22 21 0,-22-22 15,21 22-15,0-21 0,1 21 0,-22-1 16,21 1-16,-21 21 0,1 0 16,-1 0-16,0 21 0,0 1 0,0-1 15,-21 21-15,0-21 0,0 22 16,0-1-16,0 0 0,0-21 0,0 22 15,0-22-15,0 0 0,0 21 0,-21-20 16,0-22-16,21 21 0,-21 0 16,21 0-16,21-21 31,0 0-15</inkml:trace>
  <inkml:trace contextRef="#ctx0" brushRef="#br0" timeOffset="107632.98">21971 11345 0,'0'0'0,"0"-21"0,0 0 15,0 0-15,0 0 0,-21 0 16,0 21-16,-1-22 0,1 22 0,0 0 16,0-21-16,-21 21 0,20 0 0,-20 0 15,21 0-15,-21 21 0,20 1 16,-20-1-16,21 0 0,-21 0 0,20 21 15,1-20-15,0-1 0,0 21 0,21-21 16,0 0-16,0 1 0,0 20 16,0-21-16,0 0 0,0 0 15,0 1-15,21-22 0,0 21 16,0-21-16,1 0 16,-1 0-16,0 0 0,0 0 0,0 0 15,0-21-15,1-1 0,-1 1 0,0 21 16,0-21-16,-21 0 0,21-21 15,0 20-15,1 1 0,-1-21 0,-21 21 16,21-22-16,-21 22 0,21 0 0,-21 0 16,21 0-16,-21 42 31,0 21-31,0-21 0,0 1 16,0-1-16,0 21 0,0-21 15,0 0-15,0 1 0,0-1 0,0 0 16,0 0-16,0 0 0,21-21 15,1 21-15,-1-21 0,0 0 16,0 22-16,0-22 0,0 0 0,1 0 16,-1 0-16,21 0 0,-21 0 0,0-22 15,1 1-15,-1 0 16,0 21-16,0-42 0,-21 21 0,21-1 16,0 1-16,-21-21 0,0 21 0,22-22 15,-1 22-15,-21 0 0,21 0 0,-21 0 16,0 42-1,0 21 1,0-21-16,-21 1 0,21 20 0,-21 0 16,-1-21-16,22 22 15,-21-1-15,0 0 0,0 1 0,21-1 16,-21 0-16,0 1 0,-1 20 0,22-20 16,0 20-16,-21 1 0,0-22 15,21 21-15,-21 1 0,0-1 0,0-20 16,21 20-16,-22-20 0,1 20 0,0-21 15,21 1-15,0-1 0,0 0 16,-21 1-16,21-1 0,0 0 0,0 1 16,0-22-16,0 21 0,0-21 0,0 1 15,0-1-15,0 0 16,0-42 0,21 21-16,-21-21 15,0-1-15,0-20 0,21 21 0,-21-21 16,21-1-16,-21 1 0,0 0 0,0-1 15,22-20-15</inkml:trace>
  <inkml:trace contextRef="#ctx0" brushRef="#br0" timeOffset="107871.83">22204 11642 0,'0'-43'0,"0"86"0,0-128 16,0 43-16,21-1 0,-21 1 0,21 21 15,0-21-15,0 20 0,1 1 16,-1 0-16,0 0 0,0 0 15,21 21-15,1 0 0,-22 0 0,21 0 16,1 21-16,-1 0 0,-21 0 16,21 22-16,-20-22 0,-1 21 0,-21-21 15,0 22-15,0-1 0,0-21 0,-21 21 16,-1-20-16,-20-1 0,21 0 16,0 0-16,-22 0 0,22 0 0,-21 1 15,0-22-15,-1 21 0,22-21 0,-21 0 16,-22 21-16,22-21 0,-22 0 0</inkml:trace>
  <inkml:trace contextRef="#ctx0" brushRef="#br0" timeOffset="108652.52">423 13356 0,'0'0'0,"-21"0"15,0 0 1,21 21 0,0 1-16,0 20 0,0 0 0,0-21 15,0 22-15,0-1 0,-21 0 16,21 1-16,0-1 0,-21 0 0,21 1 16,0-22-16,0 21 15,-22-21-15,22 1 0,0-1 0,0 0 16,22-21 15,-1 0-31,0-21 0,0 0 0</inkml:trace>
  <inkml:trace contextRef="#ctx0" brushRef="#br0" timeOffset="109016.31">889 13377 0,'42'-21'0,"-84"42"0,105-63 0,-63 21 16,-21 21-1,0 0 1,0 0-16,0 21 0,-22 0 16,22 0-16,-21 1 0,21-1 0,-22 0 15,22 0-15,0 0 0,21 0 16,0 1-16,0-1 0,0 0 16,21-21-16,0 21 0,1-21 15,-1 21-15,21-21 0,-21 21 16,22-21-16,-1 22 0,-21-1 0,21-21 15,-20 21-15,20 0 0,-21-21 16,0 21-16,-21 0 0,0 1 0,0-1 16,0 0-16,-21-21 15,0 21-15,0-21 0,-22 21 16,22-21-16,-21 0 0,0 0 16,20 0-16,-20 0 0,21 0 0,-21 0 15,20 0-15,1-21 0,0 21 16,0-21-16,0 0 0,21 0 0,0-1 15,0 1-15,-21 0 0,21 0 16</inkml:trace>
  <inkml:trace contextRef="#ctx0" brushRef="#br0" timeOffset="109208.2">444 13123 0,'22'0'63,"20"0"-47,-21 0-16</inkml:trace>
  <inkml:trace contextRef="#ctx0" brushRef="#br0" timeOffset="110628.27">1609 13272 0,'0'0'16,"21"21"-16,0-21 0,0 0 15,0 0-15,0-21 16,1 21-16,-22-22 0,42 1 15,-21 0-15,0 0 0,0 0 0,22-22 16,-22 22-16,21-21 16,-21 0-16,1-1 0,-1 1 0,-21 21 0,0-22 15,0 22-15,0-21 16,-21 21-16,-1 21 0,-20 0 0,0 0 16,-1 0-16,1 0 0,0 21 15,-1 0-15,-20 0 0,21 0 0,-1 22 16,1-1-16,21 0 0,0-20 15,-1 20-15,22 0 0,0-21 0,0 22 16,22-22-16,-1 0 0,21 0 16,0 0-16,-20 1 0,20-1 0,0-21 15,1 21-15,-1-21 0,0 0 16,1 0-16,-22 0 0,0 0 16,21 0-16,-42 21 0,0 0 31,-21 0-31,-21-21 0,21 22 15,-1-1-15,-20 0 0,0 0 16,21 0-16,-22 0 0,22 22 0,-21-1 16,21-21-16,-1 22 0,1-22 15,0 0-15,21 21 0,0-21 16,0 1-16,21-22 0,0 0 16,1 0-16,-1 0 0,21 0 0,22-22 15,-22 1-15,0 0 16,1 0-16,-1 0 0,0 0 15,1-1-15,-1-20 0,0 21 16,1-21-16,-22 20 0,21 1 0,-21-21 16,0 21-16,1 0 0,-22-1 15,0 1-15,0 42 32,-22 1-32,22-1 0,0 21 15,0-21-15,-21 22 0,21-22 0,0 21 16,-21-21-16,21 22 0,0-22 15,0 0-15,0 0 0,0 0 0,0 0 16,0-42 15,21 21-15,-21-21-16,21 0 0,-21 0 0,0-22 16,22 22-16,-22 0 0,21-21 0,0 21 15,-21-22-15,0 22 0,21-21 16,-21 21-16,21 21 0,-21-22 0,21 22 15,1 0-15,-1 0 16,0 22-16,0-1 16,-21 0-16,0 0 0,21 0 15,-21 0-15,21 1 0,1-1 0,-22 0 16,21 0-16,0 0 0,-21 0 16,21-21-16,-21 22 0,21-22 15,0 0-15,1 0 0,-1 0 16,0 0-16,0 0 15,-21-22-15,21 1 0,0 0 0,1 0 16,-22 0-16,21 0 0,0-1 16,-21-20-16,21 21 0,-21-21 0,0 20 15,0 1-15,21 0 0,-21 0 0,0 0 16,0 42 15,0 0-31,0 0 0,0 0 16,0 1-16,21-1 0,-21 0 0,0 21 15,22-21-15,-1 1 0,-21-1 16,21-21-16,0 21 0,0 0 16,0-21-16,1 0 0,-1 21 0,21-21 15,-21 0-15,22 0 0,-22 0 16,21 0-16,-21-21 0,22 21 0,-22-21 16,0 0-16,0 0 0,0-1 0,0 22 15,1-21-15,-22 0 0,21-21 16,-21 21-16,0-1 0,0 1 0,0 0 15,0 0-15,0 0 16,-21 42 0,21 0-16,0 0 15,0 0-15,-22 1 16,22 20-16,0 0 0,0 1 0,0-1 16,0 0-16,0 22 0,-21-22 0,21 22 15,0-22-15,0 21 0,0-20 16,0 20-16,0 1 0,0-22 0,0 22 15,0-1-15,0 1 0,0-22 0,0 21 16,-21-20-16,21-1 0,0 0 16,0 1-16,0-1 0,0-21 0,-21 0 15,21 1-15,-21-22 0,21-22 32,0 1-32,0 0 0,0-21 0,0-1 15,0 1-15,0 0 0,0-22 16,21 22-16,-21-22 0,21 1 15,-21-1-15</inkml:trace>
  <inkml:trace contextRef="#ctx0" brushRef="#br0" timeOffset="110888.12">3323 13504 0,'0'-63'0,"0"126"0,0-168 0,0 83 0,0-20 16,21 21-16,0-21 0,1 20 16,20 22-16,-21-21 0,21 0 0,1 21 15,-1 0-15,0 0 0,1 0 0,-1 21 16,-21 0-16,22 1 15,-22-1-15,-21 0 0,0 21 0,0-21 0,0 22 16,0-22-16,-43 21 0,22-21 16,-21 22-16,21-22 0,-22 0 15,1 0-15,0 0 0,-22 1 0,43-1 16,-21-21-16,-1 0 0,22 21 16,0-21-16,0 0 0,21-21 31,21 21-31,0-21 0,22-1 15,-22 1-15,21 21 0,0-21 0</inkml:trace>
  <inkml:trace contextRef="#ctx0" brushRef="#br0" timeOffset="111719.91">4064 12996 0,'0'0'0,"0"22"31,0-1-31,0 0 0,0 0 0,-21 0 16,21 22-16,-21-22 0,21 0 16,0 21-16,0-21 0,0 1 0,0 20 15,0-21-15,0 0 0,0 22 16,0-22-16,0 0 0,0 0 0,0 0 16,21 0-16,0 1 0,0-1 15,0-21-15,0 0 16,1 0-16,-1 0 0,0 0 15,0-21-15,0 21 0,0-22 0,1 1 16,-1 0-16,0 21 0,-21-21 16,21-21-16,-21 20 0,21 1 0,-21 0 15,0 0-15,0 0 0,0 0 16,21 21-16,-21 21 16,0 0-16,0 0 15,0 0-15,0 0 16,0 1-16,0-1 0,0 0 15,0 0-15,0 0 0,22 0 0,-1-21 0,-21 22 16,21-22-16,0 0 0,0 0 16,0 0-16,1 0 0,-1 0 15,0-22-15,21 22 0,-21-21 0,1 0 16,-1 0-16,0 0 0,0 0 0,0-1 16,0 1-16,1 0 0,-1-21 15,-21 21-15,0-1 0,21 1 0,-21 0 16,21 0-16,-21 0 0,0 42 31,0 0-31,0 0 0,-21 0 16,21 1-16,0-1 0,-21 21 15,0 0-15,-1-20 0,1 20 16,0 0-16,0 22 0,21-22 0,0 22 16,-21-1-16,21 1 0,0-1 0,0 1 15,0-1-15,0 1 0,21-1 16,-21 1-16,21-1 0,0 22 0,0-22 15,1 1-15,-1-1 0,0 22 0,0-22 16,0-20-16,0 20 0,1 1 16,-22-22-16,0 22 0,21-22 0,-21 0 15,0 1-15,0-22 0,0 0 0,0 0 16,-21 0-16,-1-21 0,1 0 16,0-21-16,0 0 15,21-21-15,-21 20 0,21-20 0,-21 0 16,-1-1-16,22 1 0,0-21 0,-21-1 15,21 1-15,0-1 0,0-21 16,0 22-16,0-22 0,0 22 0,21-1 16,1 1-16,-1-1 0,0 1 0,0-1 15,0 1-15,0-1 0,1 22 16,-1-22-16,0 22 0,21 0 16,-21-1-16,1 1 0,-1 0 0,0-1 0,0 22 15</inkml:trace>
  <inkml:trace contextRef="#ctx0" brushRef="#br0" timeOffset="111946.81">3979 13145 0,'0'0'16,"0"-22"-16,0 1 0,21 21 15,1-21-15,-1 21 0,0 0 16,0 0-16,0-21 0,22 21 16,-22 0-16,21 0 0,0 0 0,1-21 15,-22 21-15,21 0 0,1 0 16,-1 0-16,0-21 0</inkml:trace>
  <inkml:trace contextRef="#ctx0" brushRef="#br0" timeOffset="112348.09">5863 13018 0,'-42'-149'31,"42"128"-31,0 0 0,0 0 16,0 42 0,0 0-16,0 22 15,-21-22-15,21 42 0,0-20 0,0-1 16,0 21-16,0-20 0,-22 20 15,22-20-15,0 20 0,0-21 16,0 22-16,0-22 0,0 1 0,0-1 16,0 0-16,0-21 0,0 1 0,0 20 15,22-21-15,-22 0 16,21-21-16,0 0 0,0 0 0,21 0 16,-20-21-16,-1 0 0,0 0 0,0 0 15,0-1-15</inkml:trace>
  <inkml:trace contextRef="#ctx0" brushRef="#br0" timeOffset="112631.92">6435 12869 0,'0'0'0,"21"-21"16,0 0-16,0 21 0,21 0 16,-20 0-16,-1 0 0,0 0 0,21 0 15,-21 21-15,1 0 0,-1 22 0,0-1 16,0 0-16,0 1 0,-21-1 15,0 0-15,0 1 0,0-1 0,0 0 16,0 1-16,0-1 0,0 0 0,0 1 16,0-1-16,-21 0 0,0-20 15,0 20-15,0 0 0,-1-21 0,1 1 16,0-1-16,0 0 0,0 0 16,21-42 15,21 0-16,0 0-15,21-1 0</inkml:trace>
  <inkml:trace contextRef="#ctx0" brushRef="#br0" timeOffset="113176.54">7895 13335 0,'0'0'0,"-127"0"31,127 21-15,21-21-16,0 0 15,22 0-15,-22 0 0,21 0 16,1 21-16,-1-21 0,21 0 0,-20 0 15,-1 0-15,0 0 0,22 0 0,-22 0 16,1 0-16,-22 0 0,21 0 16,0 0-16,-20 0 0,-1 0 15,0-21-15,0 21 0,-21-21 16,0 0-16,0 0 0,-21 0 16,0 21-16,0-22 15,-1 1-15,1 21 0,0-21 0,0 0 16,21 0-16,0 0 15,0-1-15,0 1 16,21 21-16,0 0 0,0 0 0,1 0 16,-1 0-16,21 0 0,-21 0 0,0 0 15,1 21-15,-1 1 0,-21-1 16,0 0-16,0 0 0,0 21 0,0-20 16,0 20-16,-21-21 0,-22 21 15,22-20-15,-21 20 0,-1-21 16,1 21-16,0-20 0,-1-1 0,1 0 15,0 0-15,-1 0 0,22-21 0,0 0 16,0 21-16,21-42 31</inkml:trace>
  <inkml:trace contextRef="#ctx0" brushRef="#br0" timeOffset="114239.95">9758 13102 0,'0'0'0,"0"-21"0,0 0 16,21-21-16,0 20 0,-21 1 0,21-21 15,-21 21-15,0 0 0,0-22 0,0 22 16,0 0-16,-21 21 15,0 0-15,0 0 0,0 21 16,-1 0-16,1 22 0,0-1 0,0 0 16,0 1-16,0-1 0,21 0 15,-22 22-15,1-22 0,21 0 0,-21 1 16,21-1-16,0 0 0,0 1 0,0-1 16,0 0-16,0-20 15,42-1-15,-20 21 0,-1-21 0,21-21 16,0 21-16,1-21 0,20 0 0,-20 0 15,20 0-15,1-21 0,-22 21 16,21-21-16,1-21 0,-22 21 0,22-1 16,-22-20-16,22 0 0,-43-1 0,21 1 15,0 0-15,-20-1 0,-1-20 16,-21 21-16,0-22 0,0 22 0,0-1 16,0-20-16,0 42 0,0-22 0,0 22 15,0 0-15,-21 21 0,-1 0 16,22 21-16,-21 22 0,21-22 15,-21 21-15,21 0 0,0-20 16,0 20-16,0 0 0,-21 1 16,21-1-16,0 0 0,0 1 0,0-1 15,0-21-15,0 0 0,0 22 0,0-22 16,0 0-16,0 0 0,-21 0 0,21 0 16,21-42 15,0 0-31,0 21 0,0-21 0,-21 0 15,22 0-15,-1-22 0,0 22 16,0 0-16,0 0 0,0 0 0,1-1 16,-1 22-1,0 0-15,-21 22 16,21-1-16,-21 0 0,0 0 16,0 0-16,0 0 0,0 1 0,21 20 15,-21-21-15,21 0 0,1 0 16,-1 1-16,-21-1 0,42-21 15,-21 0-15,0 0 0,22 0 0,-1 0 16,0 0-16,1 0 0,-22 0 0,21 0 16,1-21-16,-1-1 0,0 1 15,1 0-15,-1 0 0,-21 0 0,21-22 16,-20 22-16,-1-21 0,0 21 16,0-22-16,-21 1 0,0 21 15,0-21-15,0 20 0,0 1 0,-21 21 16,0 0-1,0 21-15,-1 1 0,1-1 0,0 21 16,21-21-16,-21 0 0,21 22 16,-21-22-16,21 0 0,0 21 0,0-20 15,0-1-15,0 0 0,0 0 0,21 0 16,0-21-16,21 21 0,-20-21 16,-1 0-16,21 0 0,0 0 0,1 0 15,-1 0-15,0 0 0,1 0 16,-1-21-16,22 0 0</inkml:trace>
  <inkml:trace contextRef="#ctx0" brushRef="#br0" timeOffset="114901.38">12213 13102 0,'0'-21'0,"0"42"0,0-63 16,-21 42-16,0 0 16,0 0-16,-1 21 0,1 0 0,-21 0 15,21 1-15,0 20 0,-1-21 0,1 21 16,21-20-16,0 20 0,0-21 15,0 21-15,0 1 0,0-22 0,0 0 16,0 21-16,21-20 0,1-1 16,-1 0-16,0 0 0,21-21 15,1 21-15,-22-21 0,21 0 0,0 0 16,1 0-16,-1-21 0,0 21 0,-20-21 16,20 0-16,0 0 0,-21-22 0,22 22 15,-22-21-15,0-1 0,0 1 16,0 0-16,1-22 0,-1 22 0,-21-22 15,0 1-15,21-1 0,-21 1 0,0 21 16,0-1-16,0 1 0,0 21 16,0 0-16,0-1 0,0 44 15,0-1-15,0 21 0,-21-21 16,21 22-16,-21-1 0,-1 21 16,22-20-16,0-1 0,0 0 15,-21 1-15,0-1 0,21 0 0,-21-20 16,21 20-16,0-21 0,0 0 15,0 0-15,-21 1 0,21-1 0,0 0 16,0-42 0,21 0-1,0-1-15,0 1 0,0 0 16,22 0-16,-22 0 0,21-22 0,1 22 16,-22-21-16,21 21 0,0 0 0,-20-1 15,-1 1-15,21 0 0,-21 21 16,-21 21-1,-21 0 1,-21-21-16,21 22 16,-22-1-16,22-21 0,-21 21 0,-1 0 15,22 0-15,-21 0 0,21-21 0,-22 22 16,22-1-16,21 0 0,0 0 16,0 0-16,21-21 15,1 21-15,20 1 0,-21-22 0,0 0 16,0 21-16,1-21 0,-1 0 0,0 21 15,0-21-15,21 0 0,-20 0 16,20 21-16,-21-21 0</inkml:trace>
  <inkml:trace contextRef="#ctx0" brushRef="#br0" timeOffset="115316.14">15663 12996 0,'0'0'15,"-42"0"-15,21-21 0,-22 0 0,22 0 0,-21 21 16,0-21-16,-1 21 0,1 0 0,0 0 16,-1 0-16,1 21 0,0 0 15,-1 0-15,22 22 0,0-1 0,0 0 16,0 1-16,21-1 0,0 0 0,0 22 16,0-22-16,0 0 0,0 22 15,21-22-15,-21 1 0,21-1 0,0-21 16,0 21-16,22-20 0,-22-1 0,21-21 15,0 0-15,1 0 16,-1 0-16,22 0 0,-22 0 0,21-21 16,-20-1-16,-1 1 0,22-21 0,-22 21 15,0-22-15,1 1 0,-22 0 16,21-1-16</inkml:trace>
  <inkml:trace contextRef="#ctx0" brushRef="#br0" timeOffset="115936.79">16023 12764 0,'0'0'0,"0"-43"0,0 22 15,0 0-15,0 42 16,0 0 0,0 22-16,-21 20 0,21-21 0,0 22 0,-21-1 15,21 1-15,0 21 0,0-43 0,0 21 16,0 1-16,0-1 16,-21-20-16,21-1 0,0 0 0,-22 1 15,22-1-15,0-21 0,0 22 0,0-22 16,0 0-16,0-42 31,0 0-31,0-1 0,22 1 0,-1-21 16,0 21-16,0-22 0,0 1 15,0 0-15,1 21 0,-1-22 0,0 1 16,0 0-16,0 20 0,22-20 16,-22 42-16,0-21 0,0 21 15,0 0-15,0 0 0,-21 21 16,22 0-16,-22 0 0,0 1 0,0-1 15,0 21-15,0-21 0,0 0 16,21 22-16,-21-22 0,21 0 0,-21 21 16,21-20-16,0-1 0,0 0 0,1 0 15,-1 0-15,0 0 0,0 1 16,21-22-16,1 0 0,-22 21 0,21-21 16,1 0-16,-1 0 0,-21 0 0,21-21 15,1-1-15,-1 1 0,0 0 16,-20 0-16,20-21 0,0 20 15,-21-20-15,1 21 0,-1-21 0,0-1 16,0 22-16,-21-21 0,0 21 0,0-22 16,0 22-16,0 0 0,-21 21 15,0 0-15,0 0 0,-1 0 0,1 0 16,21 21-16,-42 0 0,42 0 0,-21 1 16,0-1-16,21 0 0,-22 21 15,22-21-15,0 1 0,0-1 0,0 0 16,0 0-16,0 21 0,22-42 0,-1 22 15,-21-1-15,21-21 0,0 21 16,0-21-16,0 0 0,22 0 0,-22 0 16,21 0-16,-21 0 0,22 0 15,-1 0-15,22-21 0,-22 21 16</inkml:trace>
  <inkml:trace contextRef="#ctx0" brushRef="#br0" timeOffset="116683.49">17801 13229 0,'0'0'0,"0"-21"0,-21 21 16,0 0-16,0 0 16,-1 21-16,1 0 0,0 1 15,21-1-15,-21 0 0,0 21 0,0-21 16,21 1-16,0 20 0,-22-21 16,22 21-16,0-20 0,0-1 15,0 0-15,0 0 0,0 0 0,22 0 16,-1-21-16,0 0 0,0 22 0,0-22 15,22 0-15,-22 0 0,0 0 16,21 0-16,-21-22 0,22 1 0,-22 21 16,21-21-16,-21 0 0,1 0 0,-1-22 15,0 22-15,0-21 0,21 0 16,-20 20-16,-1-20 0,0 0 0,-21-22 16,21 22-16,-21 0 0,21-1 0,-21 1 15,0 0-15,0 20 0,0 1 0,0 0 16,0 42-1,0 0-15,0 22 16,0-1-16,-21-21 0,21 22 0,-21-1 16,21 0-16,-21 1 0,21-1 15,0 0-15,0-21 0,-21 22 0,21-22 16,-22 21-16,22-21 0,0 1 0,0-1 16,0 0-16,-21-21 15,21-21 1,0 0-1,0-1-15,21 1 0,1 0 16,-1-21-16,0 21 0,0-1 16,0 1-16,0-21 0,1 21 0,20 0 15,-21-1-15,21 1 0,-20 0 0,-1 0 16,0 21-16,0 0 0,0 0 16,0 0-16,-21 21 15,0 0-15,0 0 0,0 1 16,-21-22-16,0 21 15,0-21-15,0 0 0,0 21 0,-22-21 16,22 21-16,0-21 0,0 0 0,0 21 16,21 0-16,-22-21 15,22 22-15,0-1 0,0 0 16,0 0-16,0 0 16,22-21-16,-1 21 15,0-21-15,0 0 0,0 0 16,22 0-16,-22 22 0,0-22 0,21 0 15,-21 0-15,1 0 0,20 0 16,-21 0-16,0 0 0,0 0 0,22-22 16,-22 22-16,0-21 0,0 21 0,0-21 15,1 0-15,-1 0 0,0 21 0</inkml:trace>
  <inkml:trace contextRef="#ctx0" brushRef="#br0" timeOffset="117020.3">19135 12933 0,'0'0'0,"-22"-85"31,22 64-31,-21 0 0,21 0 0,-21 0 15,0 21 1,0 21-16,21 0 0,-21 21 16,21-21-16,0 43 0,0-22 15,0 1-15,-22 20 0,22-21 0,-21 1 16,21-1-16,0 0 0,0-20 16,0 20-16,0 0 0,-21-21 0,21 1 15,0-1-15,0 0 0,0 0 0,0 0 16,21-21-1,0 0-15,1 0 0,-1 0 16,21 0-16</inkml:trace>
  <inkml:trace contextRef="#ctx0" brushRef="#br0" timeOffset="117624.95">19494 13018 0,'0'-43'0,"0"86"0,0-128 0,0 43 15,0 20-15,0 1 0,0 42 16,0 1-16,-21-1 15,21 21-15,-21 0 0,0 1 16,0-1-16,0 0 0,-1 1 0,1-1 16,21-21-16,-21 22 0,0-1 0,21-21 15,0 21-15,0-20 0,-21-1 0,21 21 16,0-21-16,0 0 16,0 1-16,21-44 31,0 22-31,0-21 15,-21 0-15,43 0 0,-22 0 16,0 0-16,0 21 0,0-22 0,0 1 16,1 0-16,-1 21 0,0 0 0,0 0 15,-21 21 1,0 0-16,0 1 16,0-1-16,0 0 0,0 0 15,0 0-15,0 0 16,21 1-16,0-22 0,1 0 0,-22 21 15,21-21-15,0 0 0,0 0 0,21 0 16,-20 0-16,-1 0 16,21 0-16,-21-21 0,0-1 0,22 22 0,-22-21 15,0 0-15,21 0 0,-20 0 16,-1 0-16,0-1 0,0 1 16,-21-21-16,0 21 0,21 0 0,-21-1 15,0 1-15,-21 21 16,0 0-16,0 0 15,0 0-15,21 21 0,-22 1 0,1-1 16,21 21-16,-21-21 0,21 0 0,0 1 16,0-1-16,0 0 0,0 0 15,0 0-15,21 0 0,0 1 0,1-1 16,-1-21-16,0 21 0,21-21 16,-21 0-16,22 0 0,-22 0 0,21 0 0,-21 0 15,1 0-15,20-21 16,-21 0-16,21-1 0,-20 22 0,20-21 15</inkml:trace>
  <inkml:trace contextRef="#ctx0" brushRef="#br0" timeOffset="117844.51">18817 12996 0,'0'0'0,"-42"22"16,-1-22-16,1 21 0,21-21 0,42 0 16,21 0-1,-20 0-15,20 0 0,0 0 16,1 0-16,20 0 0,-21 0 0,22 0 16,-22-21-16,22 21 0,-1 0 0,1-22 15</inkml:trace>
  <inkml:trace contextRef="#ctx0" brushRef="#br0" timeOffset="118192.31">22204 12742 0,'0'0'0,"-127"-63"31,106 63-31,-1 0 16,1 0-16,0 21 0,21 0 0,-21 22 16,0-1-16,0 0 0,-1 22 15,22-1-15,0 1 0,-21-22 0,21 22 16,-21-22-16,21 21 0,0-20 15,0-1-15,0-21 0,0 22 0,0-22 16,0 0-16,0 0 0,0 0 0,0-42 47</inkml:trace>
  <inkml:trace contextRef="#ctx0" brushRef="#br0" timeOffset="118937.08">21378 13229 0,'-21'0'0,"42"0"0,0 0 32,1 0-32,20 0 15,0 0-15,1 0 0,20 0 0,-21 0 16,22 0-16,-1 0 0,22 0 0,-21 0 16,-1 0-16,22-21 0,-22 0 15,22 0-15,-22 0 0,1 21 16,-1-43-16,1 22 0,-1 0 0,-20-21 0,-22 20 15,21-20-15,-21 0 0,1 21 16,-22-22-16,0 22 0,0 0 16,0 0-16,-22 21 0,-20 0 0,21 0 15,0 21-15,0 0 0,-22 0 16,22 0-16,0 22 0,-21-1 0,20 0 16,1 1-16,21-1 0,-21-21 0,0 22 15,21-1-15,-21-21 0,21 21 16,0-20-16,-21-1 0,21 0 0,0 0 15,0 0-15,0 0 0,21-21 32,0 0-32,0 0 15,0 0-15,0-21 0,1 0 0,20 0 16,-21 0-16,0 0 0,0-1 16,22 1-16,-22-21 0,0 21 0,21 0 15,-20-1-15,-1 1 16,-21 0-16,21 21 0,-21 21 15,0 0 1,0 1-16,0-1 0,0 0 0,0 0 16,0 0-16,0 0 0,0 1 15,21-1-15,-21 0 0,21-21 16,0 21-16,1-21 0,-1 0 0,0 21 16,0-21-16,21 0 0,-20 0 15,-1 0-15,0 0 0,21 0 0,-21 0 16,22-21-16,-22 21 0,0-21 0,0 21 15,0-21-15,1 0 16,-1-1-16,-21 1 0,0 0 0,0-21 16,0 21-16,0-1 0,0 1 0,0 0 15,0 0-15,0 0 0,-21 42 16,-1 0-16,22 0 16,-21 0-16,21 22 0,0-22 0,0 21 15,0-21-15,0 22 0,0-22 16,0 0-16,0 0 0,0 0 0,0 1 15,0-1-15,0 0 0,21-21 16,1 21-16,-1-21 16,0 0-16,0 0 0,0 0 15,22 0-15,-22 0 0,21-21 0,-21 21 16</inkml:trace>
  <inkml:trace contextRef="#ctx0" brushRef="#br0" timeOffset="120352.2">24172 13060 0,'0'0'0,"0"-21"0,0 0 16,0 42 15,0 0-31,0 0 15,0 0-15,0 0 0,0 22 0,0-22 16,0 0-16,-21 21 0,21-20 0,-21-1 16,0 0-16,21 0 0,0 0 15,-21 0-15,21 1 0,-22-1 0,22 0 16,0-42 31,0 0-47,0-1 0,0 1 15,22 21-15,-1-42 0,0 21 16,0 0-16,0-1 0,0-20 0,1 21 16,20-21-16,-21-1 0,0 22 0,22 0 15,-22 0-15,0 21 0,0 0 16,0 0-16,0 0 0,1 0 0,-22 21 16,0 0-16,0 0 0,0 22 0,0-22 15,0 21-15,0-21 0,0 22 16,0-22-16,0 0 0,0 0 0,0 0 15,0 0-15,0 1 0,0-1 0,0 0 16,0-42 15,21 0-15,0-1-16,-21 1 0,0 0 16,21 0-16,0-21 0,0 20 15,1-20-15,-1 21 0,21-21 0,-21-1 16,22 22-16,-1-21 0,0-1 0,-21 22 15,22 0-15,-1 0 0,0 21 16,1 0-16,-22 0 0,0 21 0,0 0 16,0 0-16,-21 1 0,0 20 0,0 0 15,0-21-15,0 22 0,0-1 16,0-21-16,0 22 0,0-22 0,0 21 16,0-21-16,0 0 0,0 1 15,0-1-15,22 0 0,-1 0 16,0-21-16,0 21 0,21-21 0,-20 0 15,20 0-15,-21 0 0,21 0 0,1 0 16,-22 0-16,21 0 0,1 0 16,-22-21-16,21 0 0,-21 0 0,0 0 15,1-22-15,20 22 0,-21 0 0,-21-21 16,21-1-16,-21 1 0,0 21 16,0-22-16,0 22 0,-21 0 0,0 0 15,0 0-15,0 21 0,-1 0 0,-20 0 16,0 21-16,-1 0 0,22 0 15,-21 0-15,0 1 0,20-1 16,1 21-16,0-21 0,0 0 0,21 1 16,-21 20-16,21-21 0,0 0 15,0 0-15,0 1 0,21-1 16,0 0-16,0-21 0,0 0 0,1 0 16,-1 0-16,0 0 0,0 0 15,0 0-15,0 0 0,1 0 0,-1-21 16,0 0-16,0 21 0,0-22 0,0 1 15,1 0-15,-22 0 16,21-21-16,0 20 0,0 1 0,0 0 0,0 0 16,-21 0-16,0 42 31,-21 0-31,21 0 16,-21 0-16,0 1 0,21-1 15,0 0-15,0 0 16,0 0-16,0 0 0,0 1 15,0-1-15,21-21 16,0 0-16,0 0 0,22 0 16,-22 0-16,0 0 0,0 0 0,0 0 15,1 0-15,-1-21 0,0-1 0,0 1 16,21 0-16,-20 0 0,-1 0 16,0 0-16,0-22 0,0 22 15,0-21-15,1 21 0,-1-1 0,0 1 16,-21 0-16,0 42 15,0 0 1,-21 1-16,21-1 0,-21 0 0,-22 21 16,22-21-16,0 22 0,0-1 0,0 0 15,-1 1-15,1-1 16,0 22-16,0-22 0,21 21 0,0-20 16,0 20-16,-21-20 0,0 20 0,21-21 0,-22 22 15,1-22-15,21 22 0,-21-22 16,0 0-16,0 1 0,21-1 0,-21 0 15,-1 1-15,1-1 0,0 0 16,21 1-16,-21-22 0,0 21 0,21-21 16,-21 1-16,21-1 0,0 0 15,0-42 1,0 0 0,21-1-16,0 1 0,0 0 15,0 0-15,0-21 0</inkml:trace>
  <inkml:trace contextRef="#ctx0" brushRef="#br0" timeOffset="120600.05">26098 13272 0,'0'0'0,"64"-127"16,-43 105-16,0 1 15,0 0-15,22 0 0,-22 21 0,21 0 16,-21 0-16,1 0 0,-1 0 15,0 0-15,-21 21 0,0 0 0,0 0 16,0 1-16,0-1 0,0 21 0,0-21 16,-21 0-16,0 1 0,-1 20 15,1-21-15,-21 0 0,21 0 16,-22-21-16,1 22 0,0-1 0,-1-21 16,1 21-16,-21-21 0,20 0 15,-20 21-15,-1-21 0</inkml:trace>
  <inkml:trace contextRef="#ctx0" brushRef="#br0" timeOffset="121040.8">13949 14753 0,'0'21'15,"0"-42"-15,0 64 0,0-22 0,0 0 0,0 0 16,0 21-16,0 1 0,-21-1 16,-1-21-16,22 22 0,-21-1 0,0 0 15,0 1-15,21-1 0,-21-21 0,0 21 16,21-20-16,0-1 0,-22 0 15,22 0-15,0-42 16,22 21 0,-22-21-16</inkml:trace>
  <inkml:trace contextRef="#ctx0" brushRef="#br0" timeOffset="121347.58">14457 14796 0,'-21'0'0,"-1"0"0,1 21 16,0-21-16,-21 21 0,21 0 16,-22 0-16,22 0 0,-21 1 0,21-1 15,-1 0-15,1 0 0,21 0 0,0 0 16,0 1-16,21-1 16,1-21-16,-1 21 0,21-21 0,-21 21 15,22-21-15,-1 21 0,21 0 0,-20-21 16,-22 22-16,21-1 0,1 0 15,-22 0-15,0 0 0,0 0 16,-21 1-16,0-1 0,0 0 16,-42-21-16,21 21 0,-22-21 0,22 0 15,-21 0-15,-22 0 0,22 0 16,0 0-16,-1 0 0,1 0 0,0 0 16,-1 0-16,22-21 0,0 0 0,-21 0 15,20-1-15</inkml:trace>
  <inkml:trace contextRef="#ctx0" brushRef="#br0" timeOffset="121516.42">13843 14605 0,'0'0'0,"0"-21"16,21 21-1,0 0 1,0 0-16,1 0 0,20 0 15,-21 0-15,21 0 0,22 0 16</inkml:trace>
  <inkml:trace contextRef="#ctx0" brushRef="#br0" timeOffset="122889.11">16954 14859 0,'-21'0'15,"42"0"-15,-63 21 0,21-21 0,0 21 16,42-21 31,0 0-47,0-21 0,22 0 0,-22 0 15,21 0-15,-21 0 16,22-1-16,-1 1 0,-21 0 0,0-21 16,0 21-16,1-22 0,-22 22 0,0-21 15,0 21-15,0-1 0,-22-20 16,1 42-16,0-21 0,-21 21 0,-1 0 16,1 0-16,-21 21 0,20-21 0,1 21 15,-22 22-15,22-22 0,0 21 16,-1 0-16,1-20 0,21 20 15,0 0-15,0 1 0,21-22 0,0 21 16,0-21-16,21 0 0,0 1 16,0-1-16,21 0 0,-20 0 0,20 0 15,0-21-15,1 21 0,-1-21 0,0 0 16,1 0-16,-1 0 0,-21 0 16,0 0-16,22 0 0,-65 0 15,1 0 1,0 0-16,-21 22 0,-1-22 15,22 0-15,-21 21 0,0 0 0,-1-21 16,1 21-16,21 0 0,0 0 0,-1 1 16,1 20-16,0-21 15,21 0-15,0 0 0,0 1 0,0-1 0,21 0 16,0 0-16,1-21 16,20 0-16,-21 0 0,21 0 15,1 0-15,-1 0 0,0-21 0,1 0 16,20 0-16,-20-1 0,20 1 0,-21-21 15,22 21-15,-22 0 0,22-22 16,-22 22-16,-21-21 0,22 21 0,-22-1 16,0 1-16,-21 0 0,-21 21 31,0 21-31,-1 0 0,1 1 16,0-1-16,0 0 0,21 21 0,-21-21 15,21 22-15,-21-22 0,21 0 16,0 0-16,0 22 0,0-22 15,0 0-15,21-21 32,0 0-32,0-21 0,0 0 15,0-1-15,1 1 0,-1 0 0,0-21 16,0 21-16,0-22 0,0 1 0,1 21 16,-1-22-16,0 22 0,0 0 15,-21 0-15,0 0 0,0 0 0,21 21 16,0 0-16,-21 21 15,0 0-15,0 0 16,0 0-16,0 0 0,0 1 0,0-1 16,0 0-16,22 0 0,-22 0 15,0 0-15,21 1 16,0-22-16,0 21 0,0-21 16,0 0-16,1 0 0,-1 0 15,0 0-15,0 0 0,-21-21 16,21-1-16,0 22 0,1-21 0,-1 0 15,0 0-15,-21 0 0,21-22 0,0 22 16,-21 0-16,0 0 0,0 0 16,21 21-16,-21 21 15,0 0-15,0 0 16,0 0-16,0 1 0,0-1 0,22 0 16,-22 0-16,21 0 15,0 0-15,-21 1 0,21-1 0,0 0 16,0-21-16,22 0 0,-22 0 0,21 0 15,-21 0-15,22 0 0,-1 0 16,-21 0-16,22-21 0,-22 0 0,21-1 16,-21 1-16,0 0 0,-21 0 0,22 0 15,-22 0-15,0-1 0,0 1 16,0-21-16,0 21 0,0 0 0,0-1 16,0 1-16,0 0 0,-22 21 0,1 0 15,0 0-15,21 21 16,0 0-16,-21 1 0,21 20 0,-21 0 15,21 22-15,0-22 0,0 22 0,0-1 16,0 1-16,-21-1 0,21 22 16,0-22-16,0 1 0,0 20 15,-22-20-15,22 21 0,0-1 0,0-20 16,0 20-16,-21-20 0,21-1 0,-21 1 16,0-1-16,0-20 0,0-1 15,-1 0-15,1 1 0,0-22 0,0 0 16,0-21-16,0 0 0,21-21 0,0 0 15,0 0-15,0-22 0,0 1 0</inkml:trace>
  <inkml:trace contextRef="#ctx0" brushRef="#br0" timeOffset="123139.96">18457 15219 0,'21'-64'0,"-42"128"0,64-170 15,-1 43-15,-21 20 0,21 1 0,1 0 16,-1 20-16,0 1 0,1 21 0,-1 0 15,22 0-15,-43 21 0,0 1 16,0-1-16,0 21 0,-21 0 16,0-20-16,0 20 0,0 0 0,0 1 15,-21-1-15,0 0 0,-21 1 0,20-22 16,-20 21-16,0-21 16,-1 0-16,1 1 0,0-22 0,21 21 15,-22-21-15,22 0 0,-21 0 0,21 0 16,21-21-16,0-1 15,0 1-15,0 0 0,21-21 16</inkml:trace>
  <inkml:trace contextRef="#ctx0" brushRef="#br0" timeOffset="123812.17">19219 14499 0,'-21'43'15,"42"-86"-15,-63 107 0,42-22 0,-21 0 16,0-20-16,21 20 0,0 0 0,0 22 16,0-22-16,0 0 0,0-20 0,0 20 15,0 0-15,0 1 0,0-1 16,0-21-16,0 0 0,0 22 0,21-22 16,0 0-16,0 0 0,21-21 0,-20 0 15,20 0-15,-21 0 0,21 0 16,1 0-16,-22 0 0,21-21 0,1 0 15,-22-22-15,21 22 0,-21 0 16,22-21-16,-22 21 0,0-22 0,0 22 16,-21 0-16,0 0 0,0 0 0,0-1 15,0 44 1,-21-1-16,0 0 16,21 0-16,0 0 15,0 0-15,0 1 0,0-1 16,0 0-16,0 0 0,21-21 0,0 21 15,0-21-15,0 0 0,1 0 16,-1 0-16,0 0 0,0 0 0,0 0 16,22 0-16,-22 0 0,0-21 15,0 0-15,0 0 0,0 21 0,1-21 16,-22-1-16,0 1 0,0 0 0,21 0 16,-21 0-16,0 0 0,21-1 15,-21 44 1,0 20-1,0-21-15,-21 21 0,0 1 0,21-1 16,-22 0-16,22 22 0,0-22 16,-21 22-16,21-22 0,-21 22 0,21-22 15,-21 21-15,21-20 0,-21 20 0,0-20 16,21 20-16,-22 1 0,1-1 16,21 1-16,0-1 0,-21 1 0,0-1 15,0 1-15,21-1 0,-21-21 0,-1 22 16,-20-22-16,21-21 0,-21 22 15,20-22-15,-20 0 0,21-21 0,-21 0 16,20 0-16,22-21 16,0 0-16,0 0 0,22-22 0,-1 22 15,0-21-15,0-22 0,21 22 0,-20 0 16</inkml:trace>
  <inkml:trace contextRef="#ctx0" brushRef="#br0" timeOffset="124044.04">19156 14796 0,'-21'-22'16,"42"44"-16,-85-44 0,64 1 15,0 0-15,0 0 16,21 21-16,1 0 0,-1-21 0,0 21 15,21 0-15,1-21 0,-1 21 16,21 0-16,-20-22 0,20 1 0,1 21 16,20 0-16,-20-21 0,-1 21 0</inkml:trace>
  <inkml:trace contextRef="#ctx0" brushRef="#br0" timeOffset="124531.77">21590 14647 0,'0'0'0,"-21"0"0,0 0 15,-1 0-15,1 0 0,0 22 0,0-1 16,0 0-16,0 0 15,-1 0-15,1 22 0,0-22 0,0 21 16,21 0-16,0 1 0,0-22 0,0 21 16,0 1-16,0-22 0,0 21 15,0-21-15,0 0 0,0 22 0,42-43 16,-21 21-16,1 0 0,20-21 0,0 0 16,1 0-16,-1 0 0,0 0 0,1 0 15,-1-21-15,0 0 0,1 21 16,-1-21-16,0-22 0,-21 22 0,1 0 15,-1-21-15,-21 20 0,0-20 16,0 0-16,0 21 0,-21-22 16,-1 1-16,-20 21 0,21-22 0,-21 22 15,20 0-15,-20 0 0,0 0 0,21 21 16,-1 0-16,1 0 0,0 0 16,0 0-16,0 0 0,0 0 15,21 21-15,0 0 0,0 0 0,0 0 16,0 1-16,21-1 15,0-21-15,0 21 0,21 0 0,-20-21 16,20 21-16,-21-21 0,21 0 0,1 21 16</inkml:trace>
  <inkml:trace contextRef="#ctx0" brushRef="#br0" timeOffset="124896.19">22098 14901 0,'0'0'0,"0"-21"0,0 0 16,0 0-16,0 0 0,0 0 15,21-1-15,0 1 0,-21 0 16,43 0-16,-22 0 0,0 0 0,21 21 16,-21 0-16,22 0 0,-22 0 0,21 0 15,1 0-15,-22 21 0,21 0 16,-21 0-16,0 21 0,1-20 0,-1-1 16,0 0-16,0 21 0,-21-21 0,0 1 15,0-1-15,0 0 0,0 0 16,-21-21-16,0 0 15,0 0-15,-1 0 16,1-21 0,21 0-16,0 0 15,0-1-15,0 1 0,0 0 16,0 0-16,21 0 0,1 0 0,-1-22 16,0 22-16,0 0 0,0 0 15,22 0-15,-22-1 0,21 1 0,-21 0 16,22 21-16,-1 0 0,0-21 15,-21 21-15,22 0 0,-1 0 0,0 0 16,1 0-16</inkml:trace>
  <inkml:trace contextRef="#ctx0" brushRef="#br0" timeOffset="125372.92">23622 14520 0,'0'0'0,"0"-21"0,0 42 31,0 1-15,0-1-16,0 21 0,0-21 0,0 0 16,0 22-16,0-1 0,0-21 15,0 0-15,0 22 0,0-22 16,0 0-16,0 0 0,0 22 0,0-22 16,0 0-16,0 0 0,0 0 15,0 0-15,0-42 31,0 0-15,0 0-16,0 0 16,0-22-16,21 22 0,0-21 0,0 0 15,22-1-15,-22 1 0,21 0 0,1-22 16,-1 22-16,0-1 0,1 22 16,-1-21-16,0 21 0,-21 0 0,22 21 15,-22 0-15,21 0 0,-21 21 16,1 0-16,-22 0 0,0 21 15,21 1-15,-21-22 0,0 21 0,0-21 16,0 22-16,0-22 0,0 21 0,0-21 16,0 1-16,0-1 0,0 0 15,0 0-15,0 0 0,0 0 0,0 1 16,0-1 0,21-21-1,0 0 1,0-21-16,22 21 0</inkml:trace>
  <inkml:trace contextRef="#ctx0" brushRef="#br0" timeOffset="125781.9">24934 14563 0,'0'0'0,"0"-21"15,-21 21 1,0 0-16,0 21 0,0-21 15,-1 21-15,1 0 0,0 0 16,0 0-16,0 1 0,0-1 0,-1 0 16,1 0-16,0 0 0,0 22 0,0-22 15,21 0-15,0 21 0,0-21 16,0 1-16,0-1 0,0 0 0,0 0 16,21 0-16,0 0 0,0 1 15,0-22-15,1 21 0,-1-21 16,0 0-16,21 0 0,-21 0 0,1 0 15,-1 0-15,0 0 0,0 0 0,0-21 16,0 21-16,1-22 0,-1 1 0,0-21 16,0 21-16,-21-22 0,0 22 15,0-21-15,0 0 0,0-1 0,0 1 16,0 0-16,0 20 0,0-20 16,0 21-16,-21 0 0,0 0 0,0 21 15,-1 0-15,1 0 0,0 0 16,0 0-1,21 21-15,21 0 16,0-21 0</inkml:trace>
  <inkml:trace contextRef="#ctx0" brushRef="#br0" timeOffset="126100.51">25717 14245 0,'0'0'0,"22"-21"0,-1 0 0,0 0 16,0 0-16,0 21 0,-42 21 31,0 0-31,0 0 16,21 21-16,-21 1 0,-1-1 0,1 0 16,0 22-16,21-22 0,-21 1 15,21-1-15,-21 0 0,21 1 0,0-22 16,0 21-16,0 0 0,-21-20 0,21-1 15,0 0-15,0 0 0,0 0 16,0 0-16,0 1 0,0-1 16,21-21-16,0 0 15,0 0-15,0 0 0,0 0 0,1 0 16,-1 0-16,0 0 0,0-21 16,0 21-16,0-22 0,1 1 15,-1 0-15,0 0 0</inkml:trace>
  <inkml:trace contextRef="#ctx0" brushRef="#br0" timeOffset="126344.16">25548 14499 0,'0'0'0,"-21"0"0,42 0 31,0 0-31,0 0 0,22 0 0,-22 0 16,21 0-16,1 0 0,-1 0 0,0 0 15,1 0-15,-1 0 16,0 0-16,1 0 0,-1 0 0,-21 0 16,21 0-16,-20 0 0,-1 0 0,0-21 15,0 21-15,-21-21 16,0 0 0,-21 21-16,0 0 15</inkml:trace>
  <inkml:trace contextRef="#ctx0" brushRef="#br0" timeOffset="-134971.53">2984 15050 0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6:14:06.31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0 1249 0</inkml:trace>
  <inkml:trace contextRef="#ctx0" brushRef="#br0" timeOffset="699.43">2053 254 0,'0'-21'78,"0"42"-15</inkml:trace>
  <inkml:trace contextRef="#ctx0" brushRef="#br0" timeOffset="2754.37">1566 783 0,'-21'0'0,"21"-21"15,0 0-15,0 0 16,-21 21-16,21-21 0,-21-1 16,0 22-1,-1-21-15,1 21 0,0 0 16,0 0-16,0 0 0,0 0 16,-1 0-16,1 21 0,-21 1 15,21-1-15,0 0 0,-1 21 0,-20 1 16,21-22-16,0 42 0,0-20 15,21-1-15,-22 21 0,22-20 0,-21 20 16,21-20-16,-21-1 0,21 0 16,0 1-16,0-1 0,0 0 15,0 1-15,0-22 0,0 21 0,21-21 16,0 22-16,1-22 0,-1 0 16,21 0-16,-21 0 0,0-21 0,1 0 15,20 0-15,-21 0 16,21 0-16,-20 0 0,20 0 0,-21 0 15,21-21-15,1 0 0,-22 0 16,21-22-16,-21 22 0,22 0 16,-22 0-16,21-21 0,-21 20 0,1-20 15,-1 21-15,0-21 0,0 20 16,0-20-16,0 21 0,1 0 0,-1-22 16,-21 22-16,0 0 0,0 0 15,21 0-15,-21 42 31,0 0-15,0 0-16,-21 22 16,21-22-16,0 0 0,0 21 0,0-21 15,0 1-15,-21 20 0,21-21 16,0 0-16,0 0 0,0 1 0,0-1 16,0 0-16,21-21 0,-21 21 15,21-21-15,0 0 0,0 0 0,0 0 16,1 0-16,-1 0 0,0 0 15,0-21-15,-21 0 0,21 0 0,0 21 16,-21-22-16,22 1 0,-22 0 16,0 0-16,0 0 15,0 0-15,-22-1 0,1 1 16,0 0-16,0 21 0,0-21 0,0 0 16,-1 21-16,1-21 0,0 21 15,21-22-15,0 1 16,0 0-1,21 21 1,0-21-16,1 0 0,-1 21 0,0-21 16,21 21-16,-21-22 0,22 22 15,-22 0-15,21 0 0,-21 0 0,22 0 16,-22 0-16,21 0 16,-21 22-16,1-22 0,-1 21 0,0 0 15,0 0-15,-21 0 0,0 0 16,0 1-16,0-1 0,0 0 0,0 0 15,0 0-15,0 0 0,0 1 16,0-1-16,0 0 0,-21 0 0,21 0 16,-21-21-16,21 21 15,0-42 32,0 0-47,0 0 16,0 0-16,0 0 0,0-22 15,0 22-15,21-21 0,-21 21 0,106-106 32,-85 84-32,0 22 0,0 21 15,22-21-15,-22 21 0,0 0 0,0 0 16,0 21-16,0 0 0,1 0 16,-1 1-16,0 20 0,-21-21 0,0 21 15,21-20-15,-21 20 0,0-21 16,0 21-16,0-20 0,0-1 0,0 0 15,0 0-15,0 0 0,0 0 0,0 1 16,0-1-16,0 0 16,21-21 15,-21-21-31,0 0 16,21-1-16,1 1 0,-1 0 15,-21 0-15</inkml:trace>
  <inkml:trace contextRef="#ctx0" brushRef="#br0" timeOffset="3023.22">3217 720 0,'0'0'15,"21"-21"-15,-21-22 0,22 22 0,-22 0 0,0 0 16,0 42 15,0 0-31,21 0 0,-21 22 16,0-1-16,0 0 0,0 1 0,0-1 15,0 21-15,0-20 0,0-1 16,0 22-16,0-22 0,0 0 0,-21-21 16,21 22-16,-22-22 0,22 21 15,0-21-15,0 1 0,0-1 16,22-21 0,-1-21-1,-21-1-15,0 1 16,21 0-16</inkml:trace>
  <inkml:trace contextRef="#ctx0" brushRef="#br0" timeOffset="3235.1">3006 1058 0,'0'0'0,"-22"0"0,1 0 16,42 0 15,1 0-31,-1 0 15,0 0-15,0 0 0,21 0 0,1-21 16,-22 21-16,21 0 0,1-21 16,-1 0-16,-21 21 0,21-21 0,-20 21 15,-1-21-15,0 21 0,0-22 16,0 22-16,-21-21 16</inkml:trace>
  <inkml:trace contextRef="#ctx0" brushRef="#br0" timeOffset="4078.83">3873 1270 0,'22'0'0,"-44"0"0,65 0 0,-22 0 16,0-21-16,0 0 16,0 21-16,-21-21 0,22-1 0,-1 1 15,-21 0-15,21 0 0,-21 0 16,0 0-16,0-1 0,0 1 0,0-21 16,0 21-16,-21-22 0,0 22 15,-1 0-15,-20 0 0,21 0 16,0 21-16,-22 0 0,22 0 15,-21 0-15,21 0 0,-22 21 0,1 21 0,21-21 16,-21 1-16,20 20 16,1 0-16,-21 1 0,21-1 0,21 0 15,0 1-15,0-22 0,0 21 16,0 0-16,0-20 0,0-1 0,0 0 16,21 0-16,0 0 0,0-21 15,0 0-15,22 0 0,-1 0 0,-21 0 16,22 0-16,-1 0 0,0-21 15,1 0-15,-22 0 0,21 0 0,-21-1 16,22 1-16,-22-21 0,0 21 0,-21-22 16,0 1-16,21 0 0,-21-1 15,0 22-15,0-21 0,0 21 16,0-22-16,0 22 0,0 64 31,0-22-15,0 0-16,0 21 0,0 1 0,0-22 15,0 21-15,0 0 0,0 1 16,0-22-16,0 21 0,0-21 0,0 1 16,0-1-16,0 0 0,21 0 15,0-21-15,1 0 0,-1 0 0,0 0 16,0 0-16,0 0 0,22 0 16,-22 0-16,21-21 0,-21 0 0,22 0 15,-22-1-15,21-20 0,-21 21 16,0 0-16,22-22 0,-22 1 15,-21 21-15,21-21 0,-21 20 0,21 1 16,-21 0-16,0 0 0,0 0 16,0 42-1,0 0-15,0 0 0,0 0 16,0 1-16,0 20 0,0-21 0,0 0 16,-21 22-16,21-22 0,0 0 0,0 0 15,0 0-15,0 0 16,0 1-16,0-1 0,21-21 31,-21-21-15,21 21-16,-21-22 0,0 1 0,22 0 15</inkml:trace>
  <inkml:trace contextRef="#ctx0" brushRef="#br0" timeOffset="4386.72">4657 741 0,'0'0'0,"21"-21"63,0 21-63,-21-21 0,21-1 15,-21 1-15,0 0 16,-21 21-16,0 0 15,0 0-15,-1 0 0,1 0 16,0 0-16,0 0 0,0 21 16,21 0-16,-21-21 0,21 22 15,0-1-15,0 0 0,0 0 0,0 0 16,0 0-16,0 1 0,0-1 16,21 0-16,0 0 0,0-21 15,0 21-15,0 0 0,1-21 0</inkml:trace>
  <inkml:trace contextRef="#ctx0" brushRef="#br0" timeOffset="4847.47">5059 953 0,'0'-22'0,"-21"22"16,21 22-1,0-1-15,0 0 16,0 0-16,0 0 15,0 22-15,0-22 0,0 0 0,0 21 16,0-21-16,0 22 0,0-22 16,0 0-16,0 21 0,0-20 0,0-1 15,0 0-15,0 0 0,0 0 0,-22-21 16,22 21-16,-21-21 16,21-21-1,0 0 1,0-21-16,0 21 0,0-1 15,0-20-15,0 0 0,21-1 0,1 1 16,-1 0-16,0-1 0,0 1 16,21 0-16,-20 21 0,20-1 15,-21 1-15,21 21 0,1 0 16,-22 0-16,21 21 0,-21 1 0,22-1 16,-22 0-16,0 21 0,-21-21 15,0 22-15,0-1 0,0-21 0,0 22 16,0-22-16,-21 21 0,21-21 0,-21 0 15,0 1-15,-1-1 0,22 0 16,0 0-16,-21-21 16,42 0-1,1-21 1</inkml:trace>
  <inkml:trace contextRef="#ctx0" brushRef="#br0" timeOffset="5251.24">6032 995 0,'0'0'0,"0"-42"0,0 20 0,0 1 15,0-21-15,0 21 0,0 0 0,-21-1 16,0 22-16,0 0 16,0 0-16,0 0 0,-1 22 15,1-1-15,0-21 0,0 21 16,0 0-16,0 21 0,21-20 0,-22-1 15,22 0-15,0 0 16,0 0-16,22 0 0,-1-21 16,0 22-16,0-22 0,0 21 0,0-21 15,1 21-15,-1-21 0,0 0 16,21 21-16,-21-21 0,1 21 16,-1-21-16,0 21 0,-21 1 15,0-1-15,0 0 16,0 0-16,-21 0 15,0-21-15,-1 21 0,1 1 16,-21-22-16,21 21 0,-22-21 0,1 21 16,21-21-16,-21 21 0,-1-21 0,22 0 15,-21 0-15,21 21 16,-1-21-16,1 0 0,0 0 0,0 0 16,0 0-16,21-21 0,0 0 15</inkml:trace>
  <inkml:trace contextRef="#ctx0" brushRef="#br0" timeOffset="5759.09">7133 550 0,'0'0'0,"0"-21"0,0 0 0,0 0 16,0 0-16,0 42 31,0 0-31,-21 0 16,21 22-16,-21-1 0,21 0 15,0 22-15,0-22 0,-21 22 0,-1 20 16,22-20-16,-21-1 0,0 1 0,0-22 15,21 22-15,-21-22 0,0 0 16,-1-21-16,22 22 0,-21-22 0,21 0 16,0 0-16,0 0 0,0-42 31,21 21-15,1-42-16,-1 21 0,0 0 15,0-22-15,0 1 0</inkml:trace>
  <inkml:trace contextRef="#ctx0" brushRef="#br0" timeOffset="6130.51">7599 593 0,'0'0'0,"0"-21"16,-21 21 0,-1 0-16,1 21 0,-21-21 15,0 21-15,-1 0 0,1-21 16,0 21-16,-1 0 0,1-21 15,0 22-15,-1-1 0,22 0 0,-21-21 16,21 21-16,-1-21 0,1 0 16,21 21-16,21-21 15,1 0 1,-1 0-16,0 0 0,0 21 0,0-21 16,22 22-16,-22-1 0,0 0 0,0 0 15,0 0-15,0 0 0,1 22 16,-22-22-16,21 0 0,-21 21 0,21-20 15,0-1-15,-21 0 16,0 0-16,0 0 0,21 0 0,-21 1 16,21-1-16,-21 0 0,22-21 15,-1 0 1,0 0-16,0 0 0,0 0 16,0-21-16,1 0 15,-1-1-15</inkml:trace>
  <inkml:trace contextRef="#ctx0" brushRef="#br0" timeOffset="7179.95">7789 995 0,'21'0'47,"1"0"-47,-1 0 0,0 0 16,0-21-16,0 0 0,22-1 15,-22 22-15,0-21 0,0 0 0,0 0 16,0 0-16,-21 0 0,0-1 0,0 1 16,0 0-16,0 0 15,-21 21-15,0 0 16,0 0-16,-21 0 0,20 21 16,1 0-16,0 0 0,0 1 15,21 20-15,-21-21 0,21 21 0,-21 1 16,21-22-16,0 21 0,0-21 15,0 22-15,0-22 0,0 21 0,0-21 16,0 1-16,21-1 0,0-21 16,0 21-16,0-21 0,0 0 0,22 0 15,-22 0-15,21 0 0,1 0 0,-1-21 16,-21 0-16,21 21 0,1-22 16,-1-20-16,-21 21 0,0 0 0,1-22 15,-1 22-15,0-21 16,0 21-16,0-22 0,-21 1 0,0 21 0,0 0 15,0 0-15,0-1 0,0 1 16,0 42 0,0 1-1,0-1-15,0 0 0,0 21 16,0-21-16,0 22 0,0-22 0,0 0 16,0 21-16,0-20 0,0-1 15,0 0-15,0 0 0,0 0 0,21-21 16,1 21-16,-1-21 0,0 0 15,21 0-15,-21 0 0,22-21 16,-1 21-16,0-21 0,-20 0 0,20 0 16,-21 0-16,21-1 15,-20-20-15,-1 21 0,0-21 0,-21 20 16,0-20-16,21 21 0,-21 0 0,0-22 16,0 22-16,0 0 0,0 0 15,-21 42 16,21 0-15,0 0-16,0 1 0,0 20 0,0-21 16,0 21-16,0 1 0,0-1 15,0 0-15,0 1 0,0 20 0,0-20 16,0-1-16,0 21 0,0-20 0,0-1 16,0 22-16,0-22 0,0 21 15,0 1-15,0-1 0,0 1 16,0-1-16,0 1 0,0-1 0,0 1 15,-21-1-15,21 1 0,-21 21 16,21-22-16,0 1 0,-22-1 0,22 1 16,-21-1-16,0 1 0,21-22 0,0 21 15,0-20-15,-21-1 0,21 0 0,-21-20 16,21-1-16,-21 0 0,21 0 16,0 0-16,-22-21 0,1 0 0,0 0 15,0 0-15,21-21 0,-21 0 0,0 0 16,-1 0-16,-20-22 0,21 1 15,0 0-15,0-1 0,-1-20 16,1-1-16,21 1 0,0-1 0,0-20 16,0 20-16,0 1 0,0-1 0,0 1 15,21 20-15,1-20 0,-1 20 16,0-20-16,0 21 0,0-1 0,0 1 16,1 0-16,-1 20 0,0-20 15,21 21-15,-21-21 0,22 20 0,-22 1 16,21 0-16,-21 0 0,1 0 0,20 0 15,-21-1-15,0 1 0,0 0 16,-21 0-16</inkml:trace>
  <inkml:trace contextRef="#ctx0" brushRef="#br0" timeOffset="7742.66">10435 296 0,'0'0'0,"-21"-21"16,0 0-16,0 21 0,-1-21 16,1 21-16,0 0 0,0 0 15,0 0-15,0 21 0,-1 0 0,1 22 16,0-1-16,0 0 0,0 1 16,0 20-16,-1 1 0,1-1 0,0 1 15,0-1-15,21 22 0,-21-22 0,0 1 16,21 20-16,0-20 0,0-22 15,0 22-15,0-22 0,0 0 0,0 1 16,21-22-16,0 21 0,0-21 16,0 1-16,0-22 0,22 21 15,-22-21-15,21 0 0,-21 0 0,22 0 16,-1 0-16,-21-21 0,22 21 16,-22-22-16,21 1 0</inkml:trace>
  <inkml:trace contextRef="#ctx0" brushRef="#br0" timeOffset="7988.52">10901 508 0,'0'0'0,"-43"-21"32,22 21-32,21 21 0,0 0 0,0 0 15,-21 1-15,21 20 0,-21 0 0,21 1 16,0 20-16,0-21 0,-21 1 15,21 20-15,-21-20 0,-1-1 0,22 0 16,0 1-16,-21-1 0,0 0 16,21-21-16,-21 1 0,21-1 0,0 0 15</inkml:trace>
  <inkml:trace contextRef="#ctx0" brushRef="#br0" timeOffset="8335.32">11218 572 0,'0'0'0,"21"-22"15,-42 44 1,21-1-16,-42-21 16,21 42-16,0-21 0,-22 0 15,1 1-15,0 20 0,-1-21 0,-20 21 16,20-20-16,1 20 0,0-21 15,-1 0-15,22 0 0,0 1 0,0-22 16,0 0-16,42 0 47,0 0-47,0 0 0,0 0 16,1 0-16,-1 21 0,0 0 0,0 0 15,0 0-15,0 0 0,-21 1 0,22 20 16,-1-21-16,0 0 0,-21 0 15,21 1-15,0-22 0,-21 21 0,21-21 16,1 0-16,-1 0 0,0 0 0,0 0 16,0 0-16,0 0 0,1 0 15,-1 0-15</inkml:trace>
  <inkml:trace contextRef="#ctx0" brushRef="#br0" timeOffset="9331.83">11366 1016 0,'0'42'15,"22"-42"1,-1 0-16,0-21 16,0 21-16,-21-21 0,21 0 0,0 0 15,1 21-15,-1-21 16,0-22-16,-21 22 0,21 0 0,-21 0 0,21 0 15,-21-1-15,0 1 0,0 0 16,-21 21 0,0 21-16,0-21 0,0 21 15,-1 1-15,1 20 0,0-21 16,0 21-16,0-20 0,21 20 0,-21-21 16,21 21-16,-22-20 0,22-1 0,0 21 15,0-21-15,0 0 0,22 1 16,-1-1-16,0-21 0,0 0 15,21 0-15,-20 0 0,20 0 0,-21 0 16,21-21-16,1-1 0,-1 1 16,0 21-16,-20-21 0,20-21 0,0 21 15,-21-1-15,1-20 0,-1 21 16,0-21-16,0 20 0,0-20 16,0 21-16,-21 0 0,0 0 0,0-1 15,0 44 16,-21-1-31,21 0 0,-21 0 0,21 0 16,-21 0-16,21 22 0,0-22 16,0 0-16,0 0 0,0 0 0,0 1 15,0-1-15,0 0 0,0 0 0,21-21 16,0 0-16,22 21 0,-22-21 16,0 0-16,21 0 0,-21 0 0,22-21 15,-22 21-15,21-21 0,-21 0 16,1 0-16,20-1 0,-21 1 15,0 0-15,0-21 0,-21 21 0,22-1 16,-1-20-16,-21 21 0,21 0 16,-21 0-16,0-1 0,0 1 0,0 42 47,-21 22-47,21-22 0,0 0 15,0 21-15,-21 1 0,-1-1 0,22 0 16,-21 1-16,21 20 0,0-20 15,0 20-15,0 1 0,-21-22 16,21 21-16,-21 1 0,21 21 0,-21-22 16,21 1-16,0 20 0,0-20 15,0 20-15,-21-20 0,21-1 0,0 22 16,-22-21-16,22 20 0,0-20 0,0 20 16,0-20-16,0-1 0,-21 1 0,21-22 15,-21 22-15,0-22 0,0 0 16,21-20-16,-21-1 0,-1 0 0,1 0 15,0 0-15,0-21 0,0 0 0,0 0 16,-1 0-16,1 0 0,0-21 16,0 0-16,21 0 0,-21 0 15,0-1-15,-1-20 0,22 0 0,-21-22 16,0 1-16,0-1 0,21 1 0,0-1 16,-21 1-16,21-22 0,0 22 15,0-1-15,0 1 0,21-1 0,0 1 16,0-1-16,0 22 0,1-22 0,20 22 15,-21 0-15,21-22 0,-20 22 16,20-1-16,0 22 0,1-21 0,-1 0 16,0-1-16,-21 22 0,22-21 0,-1-1 15</inkml:trace>
  <inkml:trace contextRef="#ctx0" brushRef="#br0" timeOffset="9690.62">12700 402 0,'0'0'0,"0"-21"0,0 0 16,21 21 0,0 0-16,0 0 0,22 0 15,-1 0-15,-21 0 0,22 0 0,-1 21 16,0 0-16,1 0 15,-1 22-15,-21-22 0,0 21 0,0 22 16,1-22-16,-22 22 0,0-1 0,0 1 16,0-1-16,-22 1 0,1-1 15,0 1-15,0-1 0,-21-21 0,-1 22 16,22-22-16,-21 1 0,-1-1 0,1-21 16,21 21-16,-21-20 0,20-1 15,1 0-15,0-21 0,21 21 0,-21-21 16,21-21 15,0 0-31,21 21 0,0-21 16</inkml:trace>
  <inkml:trace contextRef="#ctx0" brushRef="#br0" timeOffset="10422.69">13843 1037 0,'0'0'0,"-21"0"0,0 0 16,-1 0-16,1 0 16,21 21-16,21-21 31,1 0-31,-1 22 0,21-22 0,0 0 16,22 0-16,-1 0 0,1 0 15,-1 0-15,1 0 0,21-22 0,-22 22 16,1 0-16,-1-21 0,1 21 0,-1 0 15,-21-21-15,-20 21 0,-1 0 16,21-21-16,-42 0 0,0 0 16,-21-1-1,0 1-15,-22 21 0,22-21 16,0 21-16,0-21 0,0 21 16,0-21-16,-1 21 15,22-21-15,0-1 16,22 22-1,-1 0 1,0 0-16,0 22 0,-21-1 16,21-21-16,0 21 0,1 0 0,-22 21 15,0-20-15,0-1 0,0 21 0,0-21 16,0 0-16,0 1 16,-22 20-16,1-21 0,0 0 0,0 0 15,0 1-15,0-22 0,-1 21 0,1 0 16,0 0-16,0-21 0,0 0 15,21 21-15</inkml:trace>
  <inkml:trace contextRef="#ctx0" brushRef="#br0" timeOffset="11479.58">15790 614 0,'21'0'16,"-21"21"-16,22-21 0,-1 0 15,21 21-15,-21-21 0,0 0 16,22 0-16,-1 0 0,-21 0 0,22 0 16,-1 0-16,21 0 0,-20-21 15,-1 21-15,0-21 0,1 0 16,-1 21-16,-21-21 0,22-1 0,-22 1 16,0 0-16,-21 0 15,0 0-15,0 0 0,0-1 16,-21 22-16,0 0 0,-1 0 0,1 0 15,0 0-15,0 0 0,0 22 16,0-1-16,21 21 0,-22-21 0,1 22 16,21 20-16,-21-21 0,21 22 15,-21-1-15,21 1 0,0-22 0,0 22 16,-21-1-16,21 1 0,-21-22 0,21 0 16,0 1-16,0-1 0,0 0 15,0-20-15,-22 20 0,22-21 16,0 0-16,-21-21 0,21 21 0,-21-21 15,0 0-15,0 0 16,0 0-16,-1 0 0,22-21 16,-21 0-16,0 0 0,21 0 0,-21-22 15,0 22-15,0-21 0,21 21 16,-22-22-16,1 22 0,21-21 0,0 21 16,-21 0-16,0 21 0,0 0 15,21 21 1,0 21-16,0-21 0,0 0 15,0 22-15,21-22 16,0 21-16,0-21 0,0 22 0,1-22 16,20 0-16,-21 0 0,21 0 0,-20 1 15,20-22-15,0 0 0,1 21 16,-1-21-16,0 0 0,1 0 0,-1 0 16,-21 0-16,21-21 0,1-1 0,-1 1 15,-21 0-15,0 0 0,22 0 16,-22 0-16,0-22 0,-21 1 0,21 21 15,0-22-15,-21 1 0,22 0 0,-22 21 16,0-1-16,0 1 16,0 0-16,0 42 15,0 0-15,0 22 16,0-22-16,0 21 0,-22-21 0,22 22 16,-21-22-16,0 0 0,21 21 0,0-20 15,0-1-15,0 0 0,0 0 16,0 0-16,0 0 0,21-21 15,0 0-15,22 0 0,-22 0 0,0 0 16,21 0-16,-20-21 0,-1 0 16,21 21-16,-21-21 0,0-21 0,22 20 15,-22 1-15,0-21 0,-21 0 16,0-1-16,0 1 0,0 0 16,0-1-16,0 1 0,0 0 0,-21 20 15,0 1-15,0 0 0,-1 21 16,1 0-16,-21 0 0,21 0 0,0 21 15,-22 22-15,22-22 0,0 0 16,-21 21-16,20-21 0,1 22 0,0-22 16,21 0-16,-21 21 0,21-20 0,0-1 15,0 0-15,21-21 16</inkml:trace>
  <inkml:trace contextRef="#ctx0" brushRef="#br0" timeOffset="12486.38">18309 847 0,'0'0'15,"-63"-85"1,41 64-16,22 0 16,-21 21-16,0-21 0,21-1 15,-21 22-15,0 0 16,0 22-16,-1-1 0,22 0 16,0 21-16,-21 1 0,21-1 0,-21 21 15,0-20-15,21 20 0,0-20 16,0-1-16,0 21 0,-21-20 0,21-1 15,0-21-15,0 22 0,21-22 0,-21 0 16,42 0-16,-21 0 0,1-21 16,20 0-16,0 0 0,-21 0 0,43 0 15,-22 0-15,1 0 0,-1 0 0,0-21 16,22 0-16,-22 0 0,0-22 16,1 22-16,-1-21 0,-21 0 15,22-22-15,-22 22 0,0-22 16,0 1-16,0-1 0,-21 1 0,0-1 15,0 22-15,0 0 0,0-1 0,0 1 16,0 21-16,0 0 0,0 42 16,0 0-1,0 0-15,0 21 0,0 1 16,0 20-16,-21-20 0,0 20 0,21-21 16,-21 22-16,21-1 0,0-20 0,-21-1 15,-1 22-15,22-43 0,-21 21 16,21 0-16,0-20 0,0-1 15,0 0-15,0 0 0,21-21 32,1-21-32,-1 0 15,0 0-15,0-22 0,0 22 16,0 0-16,1-21 0,-1 20 0,-21 1 16,21-21-16,0 42 0,0-21 0,-21 0 15,21 21-15,1 21 16,-22 0-1,21 0-15,-21 0 0,0 0 16,0 1-16,0 20 0,0-21 0,0 0 16,21 0-16,-21 1 0,21-1 15,-21 0-15,0 0 0,21 0 16,0-21-16,1 21 0,-1-21 0,0 0 16,21 0-16,-21 0 0,1 0 15,-1 0-15,21-21 0,-21 0 16,22 0-16,-22 0 0,0 0 0,21-1 15,-21 1-15,1-21 0,-1 0 0,0 20 16,-21-20-16,0 0 0,21 21 16,-21-1-16,0-20 0,0 21 15,-21 21 1,21 21-16,-21-21 0,0 21 0,-1 0 16,1 22-16,21-22 0,-21 0 15,21 21-15,-21-20 0,21-1 16,-21 21-16,21-21 0,0 0 0,0 1 15,0-1-15,0 21 0,21-21 16,0 0-16,0 1 0,0-22 16,1 0-16,20 21 0,-21-21 0,21 0 15,-20 0-15,20 0 0,0-21 0,-21 21 16,22-22-16,-1 1 0,0 0 16</inkml:trace>
  <inkml:trace contextRef="#ctx0" brushRef="#br0" timeOffset="13214.35">20235 995 0,'0'-42'0,"0"84"16,-21-84-1,0 42-15,0 0 0,0 21 0,-1 21 16,1-21-16,21 0 0,-21 22 16,0-22-16,0 21 0,21-21 0,0 22 15,-21-1-15,21-21 0,0 22 0,0-22 16,0 0-16,0 0 0,0 21 15,0-20-15,21-1 0,0 0 16,0-21-16,21 0 0,-20 0 16,20 0-16,-21 0 0,21 0 15,1-21-15,-1 21 0,-21-21 0,22-1 16,-1 1-16,-21 0 0,0-21 16,22-1-16,-22 22 0,0-42 0,0 20 15,0 1-15,-21-21 0,0-1 0,0 22 16,0-22-16,21 22 0,-21 0 15,0-1-15,0 1 0,0 21 0,0 42 32,0 0-32,0 21 0,0 1 15,-21-1-15,0 0 0,21 1 0,-21-1 16,0 22-16,21-22 0,-21 0 16,-1 1-16,22-1 0,-21-21 0,0 21 15,21-20-15,0-1 0,-21 0 16,21 0-16,-21-21 0,42 0 31,-21-21-31,21 0 16,0 0-16,22-1 0,-22 1 15,0-21-15,21 21 0,-21 0 0,22-1 16,-22 1-16,0 0 0,0 21 16,0 0-16,1 0 0,-1 0 0,-21 21 31,-21 0-16,-1-21-15,1 22 16,0-22-16,-21 0 0,21 21 16,-1-21-16,1 0 0,-21 21 0,21 0 15,0-21-15,-1 0 0,1 21 0,21 0 16,0 1 0,0-1-16,0 0 0,21 0 15,1 0-15,-1-21 0,0 21 16,0-21-16,0 22 0,0-22 15,22 0-15,-22 21 0,0-21 0,0 0 16,22 0-16,-22 0 0,0 0 0,0 0 16,0-21-1,-21-1-15</inkml:trace>
  <inkml:trace contextRef="#ctx0" brushRef="#br0" timeOffset="13943.12">22564 847 0,'0'0'0,"-43"0"0,22-21 0,0 21 16,0-22-16,0 22 0,21-21 0,0 0 16,0 0-1,0 0-15,21 21 16,0 21-16,-21 0 16,0 0-16,0 0 0,21 22 15,-21-1-15,21-21 0,-21 22 0,0-1 16,0 0-16,0 1 0,0-22 15,0 21-15,0-21 0,0 0 16,0 1-16,0-1 0,-21-21 0,21 21 16,0-42-1,21 21 1,0-21-16,-21-1 0,22 1 0,-1 0 16,0-21-16,0 21 0,0-22 15,0 22-15,22-21 0,-43 21 0,21-22 16,0 43-16,0-21 0,0 21 15,-21 21-15,0 0 0,0 1 16,0-1-16,0 21 0,0 0 16,0-20-16,0 20 0,0 0 15,0-21-15,0 22 0,0-22 0,22 21 16,-1-21-16,-21 1 0,21-1 16,0-21-16,0 21 0,0-21 0,1 0 15,20 0-15,-21 0 0,21 0 0,1 0 16,-1-21-16,-21 0 0,22-1 15,-1 1-15,-21-21 0,21 21 0,-20-22 16,-22 1-16,0 0 0,0-1 16,0-20-16,0 21 0,0-22 0,0 22 15,-22-1-15,1 22 0,0 0 0,0 0 16,-21 21-16,20 0 16,1 0-16,0 0 0,-21 0 0,21 0 15,-1 21-15,22 0 0,0 0 16,0 1-16,0-1 0,0 0 0,0 0 15,0 0-15,0 0 0,22 1 0,-1-22 16,21 0-16,-21 0 0,22 0 16,-22 0-16</inkml:trace>
  <inkml:trace contextRef="#ctx0" brushRef="#br0" timeOffset="14374.87">23791 508 0,'0'-21'0,"0"42"0,0-63 0,-21 42 15,0 21 1,0 21-16,0-21 0,-1 22 16,1-1-16,0 22 0,0-22 0,21 21 15,-21 1-15,0-1 0,-1-20 0,22 20 16,0-20-16,-21-1 0,21 0 16,0 1-16,0-22 0,0 0 0,0 0 15,0 0-15,0 0 0,0-42 31,21 0-31,-21 0 16,22 0-16,-22 0 0,21-22 16,0 1-16,0 0 0,0 20 0,22-20 15,-22 0-15,0-1 0,21 22 16,-21 0-16,22 21 0,-22 0 16,0 0-16,0 0 0,0 0 0,1 21 15,-22 0-15,0 22 0,0-22 16,0 21-16,0-21 0,0 22 0,0-1 15,0-21-15,0 22 0,0-22 0,-22 0 16,22 0-16,0 0 0,-21 0 16,21 1-16,0-1 0,0 0 15,0-42 1,21 21 0,1-21-16,-1-1 0,0 1 15</inkml:trace>
  <inkml:trace contextRef="#ctx0" brushRef="#br0" timeOffset="14719.67">24236 1185 0,'21'0'16,"0"0"-16,0 0 16,0-21-16,1 0 15,-1 21-15,0-21 0,0 0 16,0 0-16,-21-1 15,21 1-15,-21 0 16,0 0-16,0 0 0,0 0 16,-21 21-1,0 0-15,0 21 0,0 0 16,0 0-16,-1 0 0,22 0 16,-21 22-16,0-22 0,0 0 0,21 21 15,0-20-15,0-1 0,-21 0 0,21 0 16,0 0-16,0 0 0,0 1 15,0-1-15,21-21 0,0 21 16,0-21-16,0 0 0,22 0 16,-22 0-16,0 0 0,21 0 15,1 0-15,-22-21 0,21 0 0,1 21 16</inkml:trace>
  <inkml:trace contextRef="#ctx0" brushRef="#br0" timeOffset="15354.39">24850 1101 0,'0'-21'16,"0"42"-16,0-85 0,0 43 0,0 0 15,0-21-15,0 20 0,0 1 0,-22 21 16,1 0-16,0 0 16,0 0-16,0 21 0,21 1 15,-21-1-15,-1 0 0,1 21 0,21-21 16,-21 22-16,21-22 16,-21 21-16,21-21 0,0 1 0,0-1 15,0 0-15,0 0 0,0 0 0,0 0 16,21-21-1,0 0-15,0 0 0,1-21 16,-1 0-16,0 21 16,0-21-16,0 0 0,-21 0 0,21-1 15,1 1-15,-22 0 0,0 0 0,0-21 16,21 20-16,-21 1 16,21 21-16,-21 21 15,0 1 1,0-1-16,-21 0 15,21 21-15,-21-21 0,21 1 0,0-1 16,0 0-16,0 0 0,0 0 16,0 0-16,0 1 0,0-1 15,21-21-15,0 0 0,0 0 16,0 0-16,0 0 0,22 0 16,-22 0-16,21-21 0,-21 21 0,1-22 15,20 1-15,-21 0 0,0-21 0,0 21 16,1-22-16,-1 22 0,0-42 15,0 20-15,-21 1 0,0-22 0,21 22 16,-21-21-16,21 20 0,-21 22 16,22-21-16,-22 21 0,0-1 15,0 44 1,0-1-16,-22 0 0,1 21 16,21-21-16,-21 22 0,21-1 0,-21 22 15,0-22-15,21 0 0,-21 1 16,21-1-16,0 0 0,-22 1 0,22-1 15,0-21-15,0 0 0,0 0 0,0 1 16,22-22-16,-1 0 16,0 0-16,21 0 0,-21 0 15,1 0-15,-1-22 0,0 1 16,21 0-16,-21 0 0</inkml:trace>
  <inkml:trace contextRef="#ctx0" brushRef="#br0" timeOffset="15951.04">25654 804 0,'0'0'0,"21"-21"0,-21-21 15,21 21-15,-21 0 0,0 42 32,-21 0-32,21 0 0,-21 21 0,21-20 15,-21 20-15,0 0 0,-1 1 16,22-1-16,-21-21 0,0 21 0,21 1 16,-21-22-16,21 21 0,0-21 0,0 1 15,0-1-15,0 0 0,-21-21 16,21 21-16,21-42 31,-21 0-31,21 0 16,0-1-16,0 1 0,1 0 0,-1 0 15,0 0-15,-21 0 0,21-1 16,0 1-16,0 21 0,1 0 16,-22 21-1,0 1-15,0-1 16,0 0-16,0 0 0,-22 0 0,22 0 15,-21 1-15,21-1 0,0 0 0,0 0 16,0 0-16,21 0 16,1-21-16,-1 0 15,0 0-15,0 0 16,0 0-16,0 0 0,1-21 0,-1 0 16,0 21-16,0-21 0,0 0 0,0 0 15,22-1-15,-43-20 0,21 21 16,0 0-16,0-22 0,-21 22 0,0 0 15,0 42 1,-21-21-16,21 21 16,-21 1-16,0 20 0,0-21 0,21 0 15,-22 0-15,22 1 0,-21-1 16,21 0-16,0 0 0,0 0 16,21-21-1,1 0 1,-1 0-16,0 0 0,0 0 15,0-21-15,0 21 0,1-21 16,-1 0-16,0 0 16,-21-1-16,0 1 0</inkml:trace>
  <inkml:trace contextRef="#ctx0" brushRef="#br0" timeOffset="16242.88">24744 783 0,'-43'0'15,"86"0"-15,-128 0 0,43 0 0,21 0 0,42 0 32,0 0-17,21 0-15,1 0 0,20 0 0,1-21 16,-1 21-16,1 0 0,-1 0 15,-21 0-15,22 0 0,-22 0 0,1 0 16,-22 0-16,0-21 0,0 21 16,-42 0-1,0 0 1,-22 0-16,1 0 0,0 0 16,-22 0-16,1 0 0</inkml:trace>
  <inkml:trace contextRef="#ctx0" brushRef="#br0" timeOffset="17096.39">14584 2561 0,'0'0'16,"42"-21"-16,-21 0 0,0 0 0,1 0 15,20-1-15,-21 1 0,21 0 16,-20 0-16,-1-21 0,0 20 0,0 1 16,-21 0-16,0 0 0,0 0 15,0 0-15,0-1 0,-21 1 0,0 0 16,-22 0-16,22 21 0,-21 0 0,0 0 15,-1 0-15,1 21 0,0 0 16,-1 0-16,1 22 0,0-1 0,-1 0 16,1 1-16,21 20 0,-22 1 15,22-22-15,0 0 0,0 22 0,21-22 16,0 1-16,0-22 0,0 21 0,21-21 16,0-21-16,0 21 0,22-21 15,-22 0-15,21 0 0,1 0 16,-1 0-16,0-21 0,1 0 0,-1 0 15,0-21-15,1 20 0,-1-20 0,-21 21 16,21-21-16,-20-1 0,-1 1 16,-21 0-16,0 20 0,0-20 0,0 21 15,0-21-15,0 20 0,0 44 32,-21-1-32,21 21 0,0 0 15,0 1-15,0-1 0,0 0 16,0 1-16,0-1 0,0 0 0,0 1 15,0-22-15,21 21 0,-21-21 16,21 22-16,0-22 0,0 0 16,22-21-16,-22 21 0,21-21 0,-21 0 15,22 0-15,-1 0 0,0-21 0,22 0 16</inkml:trace>
  <inkml:trace contextRef="#ctx0" brushRef="#br0" timeOffset="17323.52">15917 2201 0,'0'-21'0,"0"42"0,0-63 0,0 21 0,0 42 31,0 0-31,0 0 0,-21 22 16,21-1-16,0 0 0,0 1 0,0-1 16,-21 22-16,21-22 0,0 21 15,-21-20-15,21-1 0,0 0 0,0 1 16,0-22-16,0 21 0,0-21 0,0 1 15,0-1-15,21-42 16,0 21 0,0-22-16,0 1 0</inkml:trace>
  <inkml:trace contextRef="#ctx0" brushRef="#br0" timeOffset="18443.82">16531 2201 0,'0'0'0,"0"-21"0,-42 42 15,21-21 1,-22 22-16,1-1 0,0 0 16,-1 21-16,-20-21 0,20 1 0,1 20 15,-21-21-15,20 0 0,1 0 16,0 1-16,20-1 0,1 0 0,0-21 16,0 0-16,42 0 31,0 0-31,0 0 15,1 21-15,-1 0 16,0-21-16,-21 21 0,21 1 16,-21 20-16,21-21 0,-21 0 0,0 0 15,21 1-15,1-1 0,-22 0 16,21 0-16,0 0 0,0 0 0,0 1 16,-21-1-16,43-21 0,-22 21 0,21-21 15,0 0-15,1 0 0,-1 0 16,0 0-16,1 0 0,-1 0 0,0 0 15,22-21-15,-43 0 0,21 21 0,1-22 16,-1 1-16,-21 0 0,0 0 16,1-21-16,-1 20 0,0-20 0,-21 21 15,21-21-15,-21 20 0,0-20 16,0 21-16,0 0 0,0 0 16,0-1-16,-21 22 0,0 0 15,0 0-15,-1 22 0,1-22 0,21 21 16,-21 21-16,0-21 0,21 0 15,-21 22-15,21-22 0,0 0 0,0 21 16,0-20-16,0-1 0,0 0 0,0 0 16,21 0-16,0-21 0,-21 21 15,21-21-15,0 0 0,1 0 0,-1 0 16,0 0-16,0 0 0,21 0 16,-20 0-16,-1-21 0,0 0 15,21 0-15,-21 0 0,1 0 0,-1-1 16,-21 1-16,21-21 0,0 21 0,0-22 15,-21 22-15,0-21 0,0 21 16,21 0-16,-21-1 0,0 44 31,-21-1-31,21 21 16,0-21-16,0 0 0,0 1 0,0-1 16,0 0-16,0 0 0,0 0 15,0 0-15,0 1 0,21-1 0,1 0 16,20-21-16,-21 0 0,0 21 0,22-21 15,-22 0-15,21 0 0,-21 0 16,22 0-16,-22-21 0,21 21 16,-21-21-16,0 0 0,1-1 0,-1 1 15,-21 0-15,21-21 0,0 21 16,-21-1-16,21 1 0,-21 0 0,0 0 16,0 0-16,0 0 0,0 42 31,0 0-31,0 0 15,0 0-15,0 0 0,0 22 16,-21-22-16,21 21 0,0 1 0,-21-1 16,0 0-16,0 1 0,21 20 0,0-21 15,0 22-15,0-1 0,0 22 16,0-21-16,0-1 0,0 22 16,21-22-16,-21 22 0,21-22 0,-21 22 15,21-21-15,-21-1 0,0 22 0,0-22 16,0 1-16,0-22 0,0 0 15,0 1-15,-21-1 0,0-21 0,0 0 16,-1 1-16,1-22 0,0 0 0,0 0 16,-21-22-16,20 1 0,1 0 15,-21-21-15,21-1 0,-22 1 0,22 0 16,0-1-16,0 1 0,0 0 0,0-1 16,21 1-16,0 0 0,0-1 15,0 1-15,0 0 0,0-1 16,0 22-16,0-21 0,21 0 0,0-1 15,0 22-15,21-21 0,-20-1 0,-1 22 16,0-21-16,21 0 0,-21 20 16,1-20-16</inkml:trace>
  <inkml:trace contextRef="#ctx0" brushRef="#br0" timeOffset="18842.84">18690 2434 0,'21'-42'15,"-42"84"-15,63-105 0,-42 42 0,0-1 16,22 1-16,-1 0 0,0 21 15,-21 21-15,21 22 16,-21-1-16,0 0 0,21 22 16,-21 20-16,0-20 0,0 21 15,0-1-15,0 1 0,0 0 0,-21-1 0,21 1 16,-21 0-16,0-1 16,21-20-16,-21 20 0,-1 1 0,1-21 15,21 20-15,-21-20 0,0-1 0,0 1 16,21-1-16,0 1 0,-21-22 15,21-21-15,0 22 0,0-22 16,0-42-16,21-1 16,0 1-16,0 0 0,0-21 0,0-1 15,-21 1-15,22-21 0</inkml:trace>
  <inkml:trace contextRef="#ctx0" brushRef="#br0" timeOffset="19166.97">18838 2773 0,'0'0'0,"0"-42"0,0-1 0,0 1 0,0 0 16,0-1-16,0 1 0,0 0 15,21 20-15,1-20 0,-1 21 0,21 0 16,-21 0-16,22-1 0,-1 1 0,0 0 16,1 21-16,20 0 0,-21 0 15,1 21-15,-1 0 0,-21 1 16,22 20-16,-22-21 0,-21 21 0,0 1 15,0-1-15,-21 0 0,-22 1 0,22-1 16,-21-21-16,-1 22 0,1-22 16,21 0-16,-21 0 0,-1-21 15,1 21-15,21-21 0,0 0 0,-1 0 16,1 0-16,0 0 0,42-21 31,0 21-15,1-21-16,-1 0 0,0 0 15,0 21-15,21-22 0</inkml:trace>
  <inkml:trace contextRef="#ctx0" brushRef="#br0" timeOffset="19559.14">19621 2540 0,'0'-106'16,"0"85"-1,22 21-15,-1-21 0,-21 0 0,21 0 16,0 21-16,0-22 0,0 22 16,1 0-16,-1 0 0,0 0 0,0 0 15,0 0-15,0 0 0,1 0 0,-1 22 16,-21-1-16,0 21 0,21-21 16,-21 22-16,0-22 0,0 21 15,0-21-15,0 22 0,0-22 0,0 0 16,-21 0-16,21 0 0,-21 0 15,21-42 17,0 0-32,0 0 15,21 0-15,-21-22 0,21 22 0,0 0 16,-21-21-16,21 21 0,0-22 16,1 22-16,-1 0 0,-21 0 0,21 0 15,0 21-15,0-22 0,0 22 16,1 0-1,-22 22 1,21-1-16</inkml:trace>
  <inkml:trace contextRef="#ctx0" brushRef="#br0" timeOffset="21033.82">20235 2604 0,'0'0'0,"64"0"31,-43 0-31,0-22 15,0 22-15,0-21 0,1 0 0,-1 0 16,21 0-16,-21 0 0,22-1 16,-22 1-16,0-21 0,0 21 0,-21 0 15,0-1-15,0 1 0,0 0 16,0 0-16,-21 21 16,0 0-16,0 0 15,-22 21-15,22 0 0,0 0 16,0 22-16,0-22 0,-1 21 0,22 1 15,0-1-15,0-21 0,0 21 0,0 1 16,0-22-16,0 0 0,0 21 16,22-20-16,-1-1 0,21-21 0,-21 21 15,0-21-15,22 0 0,-22 0 0,21 0 16,-21 0-16,22 0 0,-1 0 16,-21-21-16,22 0 0,-22-1 0,21 1 15,-21 0-15,22-21 16,-22 21-16,0-22 0,0 22 0,21-21 15,-42-1-15,22 22 0,-22 0 0,21 0 16,-21 0-16,0 0 0,-21 21 16,-1 0-1,1 21-15,21 0 0,-21 0 16,21 0-16,-21 22 0,21-22 0,0 21 16,0 0-16,0-20 0,0-1 0,0 21 15,0-21-15,21 0 0,0 1 16,-21-1-16,21 0 0,1 0 15,-44-42 17,1 21-17,0-21-15,21 0 0,-21 21 0,0 0 16,0-22-16,-1 22 0,1 0 16,0 0-1,21 22 1,21-1-16,0-21 15,1 0-15,-1 21 0,0-21 0,0 0 16,0 0-16,22 0 0,-22 0 16,0 0-16,0 0 0,21 0 0,1 0 15,-22 0-15,21-21 0,1 21 16,-1-21-16,-21-1 0,21 1 16,-20 0-16,-1 0 0,0-21 0,0 20 15,-21-20-15,0 0 0,0 21 16,0-22-16,0 22 0,0 0 0,0 0 15,0 0-15,-21 21 16,0 21-16,0 0 16,21 21-16,-22-21 0,22 22 0,0-22 15,0 21-15,0-21 0,0 22 0,0-22 16,0 21-16,0-21 0,0 1 16,22-1-16,-1-21 0,0 21 0,21-21 15,-21 0-15,22 0 0,-1 0 16,-21 0-16,22 0 0,-1 0 15,-21 0-15,21-21 0,-20 0 0,-1-1 16,0 1-16,0 0 0,0 0 16,-21 0-16,0-22 0,0 22 0,0-21 15,21 21-15,-21 0 0,-21 21 32,0 21-32,21 21 0,-21-21 15,0 0-15,21 1 0,0 20 16,-21-21-16,-1 0 0,22 0 0,0 1 15,0-1-15,0 0 0,0 0 16,22-21 15,-1-21-31,0 0 0,0 0 16,0-1-16,0 1 0,1 0 16,-1 0-16,0 0 0,21-22 0,-21 22 15,1 0-15,20-21 0,-21 21 16,0-1-16,0 22 15,-21 22 1,0-1-16,0 21 16,-21-21-16,0 0 0,21 22 0,0-22 15,0 0-15,0 0 0,0 0 16,0 1-16,0-1 0,0 0 16,21-21-16,0 21 0,1-21 15,-1 0-15,0 0 0,21 0 16,-21 0-16,1-21 0,-1 21 0,0-21 15,0 0-15,0 21 0,0-22 0,1-20 16,-1 21-16,0 0 0,0-22 16,-21 1-16,21 0 0,0-1 0,1 1 15,-22-21-15,21 20 0,0 1 0,-21 0 16,21-1-16,0 1 16,-21 21-16,0 0 0,21-1 0,-42 44 31,21 20-31,-21-21 0,0 21 15,21 1-15,-21-1 0,0 0 0,21 1 16,0 20-16,-22-20 0,22 20 16,-21-21-16,21 1 0,0-1 0,0-21 15,0 22-15,0-22 0,0 0 0,0 0 16,21-21-16,1 0 16,-1 0-16,0 0 0,0 0 15,21-21-15,-20 21 0,-1-21 0,0 0 16,21-1-16,-21-20 15</inkml:trace>
  <inkml:trace contextRef="#ctx0" brushRef="#br0" timeOffset="21219.72">22415 2307 0,'0'0'0,"-42"21"0,21 1 0,0-1 15,21 0 1,0 0-16,21-21 15,0 0-15,0 0 16,22 0-16,-22 0 0,21 0 0,-21 0 16,22 0-16,-1 0 0,0-21 15,-21 21-15,22-21 0,-1 21 16</inkml:trace>
  <inkml:trace contextRef="#ctx0" brushRef="#br0" timeOffset="21580.25">23643 2328 0,'-21'-21'0,"42"42"0,-42-63 0,0 42 31,21 21-15,0 0-16,-21 1 0,21-1 0,0 21 16,0-21-16,-22 0 0,22 22 15,-21-22-15,21 0 0,0 0 0,0 0 16,0 1-16,0-1 0,0 0 15,0-42 17,0 0-32,0-1 15</inkml:trace>
  <inkml:trace contextRef="#ctx0" brushRef="#br0" timeOffset="21747.3">23580 2201 0,'0'0'0,"0"-21"0,0 0 15,0 0 1,-22 21 15,22 21-31,0 0 16,22 0-16,-1-21 16,0 0-16,0 22 0</inkml:trace>
  <inkml:trace contextRef="#ctx0" brushRef="#br0" timeOffset="22190.96">24045 2244 0,'0'42'31,"-21"-21"-31,0 0 0,0 1 16,21-1-16,0 0 0,-21 0 15,21 21-15,-22-20 0,22-1 16,0 0-16,0 21 0,0-21 15,0 1-15,0-1 0,0 0 16,0 0-16,0 0 16,0-42-1,0 0 1,0 0-16,0 0 0,0-1 16,0-20-16,0 21 0,0-21 15,43-1-15,-22 22 0,0-21 0,21-1 16,-20 22-16,20-21 0,0 21 15,1 0-15,-22 21 0,21 0 16,0 0-16,1 0 0,-22 0 0,21 21 16,-21 0-16,1 0 0,-1 21 15,0-20-15,-21 20 0,0-21 0,0 21 16,0-20-16,0 20 0,0-21 0,-21 21 16,0-20-16,-1-1 0,1 0 15,21 0-15,-21-21 0,0 21 0,0-21 16,42 0 15,0-21-31,0 21 0,22-21 16</inkml:trace>
  <inkml:trace contextRef="#ctx0" brushRef="#br0" timeOffset="22602.72">25188 2328 0,'0'-21'0,"0"42"0,0-63 15,0 21-15,-21 21 16,0 0-16,0 0 0,0 0 0,-1 0 16,1 0-16,-21 0 0,21 21 0,-22 0 15,22 0-15,0 1 0,0-1 16,-21 21-16,20-21 0,22 0 0,-21 1 16,21 20-16,-21-21 0,21 0 15,0 0-15,0 1 0,0-1 16,21-21-16,0 0 0,1 0 15,-1 0-15,21 0 16,-21-21-16,0 21 0,1-22 0,-1 1 16,0 0-16,0 0 0,0 0 0,0-22 15,1 22-15,-1 0 0,0 0 16,0 0-16,0 0 0,-21-1 0,0 44 31,0-1-31,0 0 16,0 0-16,0 0 0,0 0 0,0 1 15,0-1-15,0 0 16,21-21-16,1 21 0,-22 0 0,21-21 16,0 21-16,0-21 0,0 0 0,0 0 15,1 0-15,-1 0 0,0 0 16</inkml:trace>
  <inkml:trace contextRef="#ctx0" brushRef="#br0" timeOffset="22979.11">20870 3620 0,'-21'-22'0,"42"44"0,-63-44 16,21 22-16,0 22 15,21-1-15,-22 0 0,1 21 16,21-21-16,-21 22 0,0-1 0,0 0 15,0-20-15,-1 20 0,1 0 16,-21-21-16,21 22 0,21-22 0,-21 0 16,21 0-16,-22-21 0,22-21 31</inkml:trace>
  <inkml:trace contextRef="#ctx0" brushRef="#br0" timeOffset="23430.85">20426 3789 0,'0'0'0,"-21"-21"0,21-22 0,0 1 0,0 0 16,0 21-16,0-22 16,0 1-16,0 0 0,0-1 0,21 22 15,21-21-15,-21 21 0,22-1 16,-1 22-16,0 0 0,1 0 0,20 22 16,-21-1-16,22 0 0,-22 21 0,22-21 15,-22 22-15,0-1 0,1 0 16,-1 1-16,-21-1 0,0-21 0,1 22 15,-1-1-15,-21-21 0,21 21 16,-21-20-16,0-1 0,0 0 0,0 0 16,-21 0-16,0-21 0,-1 0 15,1 0 1,21-21-16,-21 0 0,21 0 16,0 0-16,0-1 0,0-20 0,0 21 15,21-21-15,0-1 0,1 1 16,-1 0-16,0-1 0,21 1 0,-21 0 15,22-1-15,-1 22 0,0 0 0,-20 0 16,20 21-16,0 0 0,1 21 16,-22 0-16,21 0 0,-21 0 0,0 22 15,-21-1-15,0 0 0,0 1 16,0-1-16,0 0 0,-21 1 0,0-1 16,0 0-16,0 1 0,0-22 0,-1 21 15,1-21-15,0 1 16,0-1-16,21 0 0,21-21 31,0 0-31</inkml:trace>
  <inkml:trace contextRef="#ctx0" brushRef="#br0" timeOffset="23856.6">22267 3641 0,'0'0'16,"21"-21"-16,-21-1 0,0 1 0,0 0 15,0 0-15,-21 0 0,0 21 16,-21 0-16,21 0 0,-1 21 16,-20 0-16,21 0 0,-21 0 15,-1 22-15,1-1 0,21 0 0,-22-20 16,22 20-16,0 0 0,0 1 16,0-1-16,21-21 0,0 21 0,0-20 15,0 20-15,0-21 0,21 0 16,0-21-16,0 0 0,0 0 15,22 0-15,-22-21 0,21 21 0,1-21 16,-22 0-16,21 0 0,0-22 0,-20 22 16,20 0-16,-21-21 15,0 20-15,0-20 0,1 0 0,-1 21 16,-21-1-16,21 1 0,-21 0 0,0 0 16,-21 42-1,0 0-15,-1 0 16,1 1-16,21-1 0,0 0 0,-21 21 15,21-21-15,0 1 0,0-1 16,0 0-16,0 0 0,21 0 16,0 0-16,1-21 0,20 0 15,-21 0-15,21 0 0,1 0 0,20 0 16,-20 0-16,-1-21 0</inkml:trace>
  <inkml:trace contextRef="#ctx0" brushRef="#br0" timeOffset="24144.47">22987 3641 0,'0'0'0,"0"-21"0,0-1 16,-21 22 0,0 22-16,-1-1 15,22 21-15,-21 0 0,0-20 16,0 20-16,0 0 0,21 22 0,-21-1 16,-1-20-16,1 41 0,0-20 0,0-1 15,21 1-15,-21-1 0,0 1 16,-1-1-16,1 1 0,21-1 15,-21 1-15,0-22 0,0 22 0,21-22 16,0 0-16,-21 1 0,21-22 0,-22 21 16,22-21-16,0 0 0,0-42 31,0 0-15,22 0-16,-1-21 0,-21 20 15,21-20-15,0 0 0,-21-1 0,21 1 16</inkml:trace>
  <inkml:trace contextRef="#ctx0" brushRef="#br0" timeOffset="24378.47">22775 3874 0,'0'0'0,"0"-64"15,21 22-15,-21-1 0,22 1 0,-1 0 16,0-1-16,-21 22 0,21 0 16,21 0-16,-20 0 0,20 0 0,-21-1 15,21 22-15,1 0 0,-1 0 0,-21 0 16,22 22-16,-1-1 0,-21 0 15,21 21-15,-20-21 0,-22 22 0,0-22 16,0 21-16,0-21 0,-22 22 16,1-22-16,0 0 0,0 21 0,-21-20 15,-1-22-15,1 21 0,0 0 16,-1-21-16,1 0 0,0 21 0,-22-21 16,22 0-16,-22 21 0,1-21 15,-1 21-15</inkml:trace>
  <inkml:trace contextRef="#ctx0" brushRef="#br0" timeOffset="26666.85">1016 5249 0,'21'0'31,"0"-21"-31,0 21 0,1-21 0,-22 0 16,21 0-16,0 21 0,0-21 0,-21-1 16,0 1-16,21 0 0,-21 0 15,0 0-15,0 0 0,0-1 16,-21 1-16,21 0 15,-21 21-15,0-21 0,0 21 16,-22-21-16,22 21 0,0 0 0,0 0 16,-22 21-16,22 0 0,-21 21 15,21-20-15,-22 20 0,22 0 0,-21 22 16,21-22-16,0 22 0,-1-22 16,1 21-16,21 1 0,0-1 15,0 1-15,0-1 0,0 1 16,0-1-16,0-20 0,0 20 0,21-20 15,-21-1-15,22 0 0,-1-21 0,21 1 16,-21-1-16,0 0 16,22-21-16,-22 0 0,21 0 0,1 0 15,-1-21-15,0 0 0,1-1 16,-1 1-16,0-21 0,1 0 0,-1 20 16,0-20-16,-21 0 0,22-1 15,-22 1-15,0 0 0,0-1 16,-21 1-16,0 0 0,0 21 0,0-22 15,0 22-15,0 0 0,0 0 16,0 42 0,-21 0-1,21 21-15,0-20 0,0 20 16,0 0-16,0 1 0,0-1 16,0 0-16,21-21 0,-21 22 0,21-22 15,1 21-15,-22-21 0,21 1 16,0-1-16,0-21 0,21 0 15,-20 0-15,20 0 0,-21 0 0,21 0 16,-20-21-16,20-1 0,0 1 16,-21 0-16,22-21 0,-22 21 0,0-22 15,0 22-15,-21-21 0,0-1 16,0 1-16,0 21 0,0-21 0,0-1 16,-21 22-16,0-21 15,-21 21-15,-1-1 0,1 1 0,0 0 16,-1 21-16,1 0 0,0 0 15,-1 0-15,22 21 0,-21 0 0,21 1 16,-1 20-16,22 0 0,0 1 16,0-1-16,0 0 0,0 1 0,0-1 15,22 0-15,-1 1 0,0-22 16,21 0-16,-21 0 0,1 0 0,20-21 16,0 0-16,-21 0 0,22 0 15,-22-21-15,21 21 0,-21-21 16,22 0-16,-22-22 0,0 22 0,0-21 15,0 21-15,1-22 0,-1 22 16,0-21-16,-21 21 0,0 0 16,0-22-16,0 22 0,0 0 15,21 21 1,-21 21-16,0 0 16,0 0-16,0 22 0,0-22 15,0 21-15,0-21 0,0 1 16,0 20-16,0-21 0,0 0 0,0 0 15,0 1-15,21-1 0,0-21 16,1 0 0,-1 0-16,-21-21 15,21 21-15,0-22 0,-21-20 16,21 21-16,0 0 0,-21-22 16,22 22-16,-1 0 0,-21-21 0,0 21 15,21-1-15,0 1 0,-21 0 0,0 0 16,21 21-16,0 0 15,1 21-15,-22 0 16,0 0-16,0 1 0,21-1 16,-21 0-16,21 21 0,-21-21 0,21 22 15,0-22-15,0 0 0,1 21 16,-1-20-16,0-1 0,21 0 16,-21-21-16,22 21 0,-22-21 15,21 0-15,1 0 0,-22 0 0,21-21 16,0 0-16,-20 0 0,20-1 15,0 1-15,-21 0 0,1-21 0,20 21 16,-21-22-16,0 1 0,0 0 16,1-1-16,-1 1 0,-21 0 0,0-1 15,0-20-15,0 20 0,0 1 16,0-21-16,0 20 0,0 1 0,0 21 16,0 0-16,0-1 0,-21 22 15,21 22-15,-22-1 0,22 0 16,0 21-16,0-21 0,0 22 15,0-1-15,0 22 0,0-22 16,-21 0-16,21 1 0,0 20 0,0-21 16,0 1-16,0-1 0,0 0 15,0-20-15,0 20 0,0-21 0,0 0 16,0 0-16,21-21 16,1-21-1,-1 21-15,-21-21 0,21 0 16,0 0-16,-21 0 0,21-22 0,-21 22 15,0 0-15,0 0 0</inkml:trace>
  <inkml:trace contextRef="#ctx0" brushRef="#br0" timeOffset="26834.86">2857 5313 0,'0'0'15,"22"0"1,-1 0-16,0 0 15,0 0-15,21 0 0,-20 0 16,-1 0-16,0-21 0,21 21 0,-21 0 16,1-21-16,-1 21 0,21 0 0,-21 0 15</inkml:trace>
  <inkml:trace contextRef="#ctx0" brushRef="#br0" timeOffset="28339.26">3725 5461 0,'0'0'0,"21"0"31,1 0-31,-1 0 16,-21-21-16,21 0 0,0 0 16,-21-1-16,21 1 0,-21 0 15,0 0-15,0 0 0,0 0 16,0-22-16,0 22 0,-21 0 15,0 0-15,0 0 0,0-1 0,-22 1 16,22 21-16,-21 0 0,21 0 16,-22 0-16,22 0 0,-21 21 0,21 1 15,-1-1-15,1 21 0,0-21 16,0 22-16,21-22 0,-21 21 0,21 0 16,0-20-16,0 20 0,0 0 15,0-21-15,0 22 0,0-22 0,0 0 16,21 0-16,0 0 0,0 1 15,0-22-15,22 0 0,-22 0 0,0 0 16,0 0-16,22 0 0,-22-22 0,21 1 16,-21 0-16,0 0 15,22 0-15,-22 0 0,0-1 0,0-20 16,-21 21-16,21 0 0,-21-22 16,0 22-16,0-21 0,0 21 0,0 0 15,0-22-15,0 22 0,0 0 0,0 0 16,0 0-16,0 42 31,0 0-31,0 0 0,0 0 16,0 0-16,0 1 0,0-1 0,0 21 15,0-21-15,0 0 0,0 22 16,0-22-16,22 0 0,-22 0 0,21 0 16,-21 1-16,21-1 0,0 0 15,0 0-15,0-21 16,1 0-16,-1 0 0,0 0 15,0 0-15,0-21 0,0 0 16,1 0-16,-1 21 0,21-22 0,-21 1 16,0-21-16,1 21 0,-1 0 0,0-1 15,0-20-15,-21 21 0,0 0 16,0-22-16,0 22 0,0-21 0,0 21 16,0 0-16,0-1 0,0 1 15,0 42 16,0 1-31,0-1 0,0 0 16,0 21-16,0-21 0,0 1 0,0-1 16,0 21-16,0-21 0,0 0 15,0 1-15,0-1 0,21 0 0,-21 0 16,21 0-16,1-21 0,-22 21 16,21-21-16,0 0 0,0 0 0,0 0 15,22 0-15,-22 0 0,21 0 0,-21-21 16,22 21-16,-22-21 0,21 0 15,-21 0-15,0 0 0,1-1 0,-22 1 16,0 0-16,0 0 0,21-21 0,-21 20 16,0 1-16,0 0 15,0 0-15,0 0 0,0 0 0,-21 21 16,-1 0 0,22 21-16,0 0 0,0 0 15,0 0-15,0 0 0,0 1 0,0-1 16,0 0-16,0 0 0,-21 0 15,21 0-15,0 1 0,0-1 0,-21 0 16,21 0-16,0 0 16,0-42 15,0 0-31,0 0 16,0 0-16,21-1 0,-21 1 15,21 0-15,1 0 0,-1-21 0,-21-1 16,21 22-16,21-21 0,-21 21 15,1-1-15,-1-20 0,0 42 0,0-21 16,0 21-16,0 0 16,-21 21-16,22 0 0,-22 0 0,0 1 15,0 20-15,0-21 0,0 21 0,0-20 16,0 20-16,0-21 0,0 21 16,-22-20-16,22-1 0,0 21 0,0-21 15,0 0-15,0 1 0,0-1 16,22 0-16,-1-21 0,0 0 15,0 0-15,21 0 0,-20 0 16,-1 0-16,21-21 0,0 0 16,-20-1-16,20 1 0,0 0 0,-21 0 15,22 0-15,-22 0 0,21-22 0,-21 22 16,1-21-16,-1 21 0,0-22 16,0 1-16,-21 0 0,0-1 0,0 1 15,0 21-15,0-22 0,0 22 16,0 0-16,-21 21 15,0 21-15,0 0 0,21 1 0,-22-1 16,22 21-16,-21-21 0,21 22 16,0-22-16,0 21 0,0 0 15,0-20-15,0 41 0,0-42 16,0 0-16,0 22 0,0-22 16,0 0-16,0 0 0,0 0 0,0 1 15,0-1-15,0 0 16,0 0-16,-21-21 15,0 0-15,0 0 16,0 0-16,-1-21 0,1 0 16,21 0-16,-21-1 0,0 1 0,21 0 15,0-21-15,-21 21 0</inkml:trace>
  <inkml:trace contextRef="#ctx0" brushRef="#br0" timeOffset="28639.16">4530 4614 0,'0'0'15,"-22"22"-15,1-1 0,21 0 0,0 0 16,21-21 0,1 0-1,-1 0-15,0 0 0,0-21 16,0 0-16,0 21 0,1-21 0,-1-1 0,-21 1 15,0 0 1,0 0-16,-21 21 0,-1-21 16,-20 21-16,21 0 0,0 0 15,0 0-15,-22 0 0,22 0 0,0 21 16,21 0-16,-21 0 16,21 0-16,0 1 0,0-1 15,21-21-15,0 21 0,0 0 0</inkml:trace>
  <inkml:trace contextRef="#ctx0" brushRef="#br0" timeOffset="29266.66">5990 4593 0,'0'0'0,"0"-63"16,0 42 0,21 21-1,0 0-15,1 0 16,-1 21-16,-21 0 0,21 0 0,0 21 16,0 1-16,0-1 0,1 0 15,-1 22-15,-21-22 0,0 22 0,21-22 16,-21 22-16,21-1 0,-21-21 0,0 22 15,0-22-15,0 1 16,0-1-16,0-21 0,0 21 0,0-20 16,0-1-16,0 0 0,21-42 31,-21 0-15,21-22-16,-21 22 0,22-21 0,-22 21 15,21-22-15,0-20 0,-21 20 16,21-20-16,0-1 0,0 1 0,1-1 15,-1 1-15,0 21 0,0-1 16,0 1-16,0 0 0,1 20 0,-1 1 16,0 0-16,0 21 0,0 0 15,0 0 1,-21 21-16,0 0 16,0 1-16,0-1 0,0 0 15,0 0-15,0 0 0,0 0 0,22 22 16</inkml:trace>
  <inkml:trace contextRef="#ctx0" brushRef="#br0" timeOffset="30750.99">7091 5249 0,'0'0'16,"21"0"-16,0 0 0,0 0 0,0 0 0,1 0 0,-22-21 15,21 21-15,-21-21 0,21 0 16,-21 0-16,21 0 0,-21-1 15,0 1-15,0-21 0,0 21 16,0-22-16,0 22 0,0-21 0,-21 21 16,0 0-16,0-22 0,-1 22 0,1 21 15,0 0-15,-21 0 0,21 0 16,-22 0-16,22 21 0,-21 0 0,21 22 16,-22-1-16,22-21 0,0 22 15,0 20-15,0-21 0,-1 1 0,1-1 16,21 0-16,0 107 31,0-128-31,21-21 0,1 21 0,-1-21 16,0 0-16,0 0 0,21 0 0,-20 0 15,20-21-15,-21 0 0,21-1 16,-20 22-16,20-21 0,-21-21 0,0 21 16,22 0-16,-22-1 0,0-20 15,-21 21-15,0-21 0,21-1 0,-21 22 16,0-21-16,0-1 0,0 1 0,0 21 15,0 0-15,0 0 0,0-1 16,0 44 0,0-1-16,0 0 0,0 0 15,0 21-15,0 1 0,0-22 16,0 21-16,0 1 0,0-1 0,0-21 16,0 21-16,0-20 0,0 20 0,0-21 15,0 0-15,21 0 0,0 1 16,-21-1-16,22-21 0,-1 0 0,0 0 15,0 0-15,0 0 0,0 0 16,22 0-16,-22 0 0,21-21 0,-21-1 16,22 22-16,-22-21 0,21 0 0,-21-21 15,1 21-15,20-22 0,-21 22 16,0-21-16,0-1 0,-21-20 0,22 21 16,-22-22-16,21 22 0,-21-22 15,0 22-15,0-22 0,0 22 16,0 0-16,0 21 0,0-1 0,0 1 15,0 0-15,0 42 16,0 0-16,-21 22 16,21-22-16,-22 21 0,22 22 0,0-22 15,0 22-15,0-22 0,-21 21 16,21 1-16,0-22 0,-21 1 0,21-1 16,0 0-16,0 1 0,0-1 0,0-21 15,0 21-15,0-20 0,21-1 16,0-21-16,1 21 0,-1-21 0,0 0 15,0 0-15,0 0 0,0 0 16,1 0-16,-1-21 0,0 21 16,21-21-16,-21-1 0,1 1 0,-1 0 15,0-21-15,0 21 0,0-22 0,0 22 16,-21-21-16,0-1 0,22 22 16,-1-21-16,-21 21 0,0 0 0,0-1 15,21 22-15,-21 22 16,0-1-1,0 21-15,0-21 0,0 0 0,0 22 16,0-22-16,0 21 0,-21-21 16,21 1-16,0 20 0,0-21 0,0 0 15,0 0-15,0 1 0,0-1 16,0 0-16,21-21 16,0 0-16,0 0 0,0 0 15,1 0-15,-1-21 0,0 0 16,0-1-16,0 1 15,0-21-15,1 21 0,-1 0 0,-21-22 16,21 22-16,0-21 0,0 21 0,-21-22 16,21 22-16,-21 0 0,22 0 15,-22 0-15,0 42 16,0 0-16,0 0 16,0 21-16,0-20 15,0-1-15,0 0 0,0 0 16,-22 0-16,22 22 0,0-22 0,0 0 15,0 0-15,0 0 0,0 0 16,22 1-16,-1-1 0,0-21 16,0 0-16,0 0 0,0 0 15,1 0-15,-1 0 0,21 0 16,-21 0-16,22 0 0,-1-21 0,-21 21 16,21-22-16,-20 1 0,20 0 0,-21 0 15,0 0-15,22-22 0,-22 22 16,0-21-16,-21 21 0,21-22 0,-21 1 15,0 0-15,0 21 0,0-22 16,0 22-16,0 0 0,0 0 16,-21 21-16,0 0 0,0 0 0,-1 21 15,1 0-15,0 0 0,-21 22 16,21-22-16,-1 21 0,1 0 0,0 1 16,0-22-16,21 21 0,-21-21 0,21 22 15,0-22-15,0 0 0,0 0 16,0 0-16,21 1 0,0-1 0,0-21 15,0 0-15,1 21 0,-1-21 0,0 0 16,0 0-16,21 0 0,-20 0 16,-1 0-16,0 0 0,0-21 15,0 21-15,0 0 0,1-21 0,-1-1 16,0 22-16,0-21 0,0 0 16,-21 0-16,21 0 0,-21 0 15</inkml:trace>
  <inkml:trace contextRef="#ctx0" brushRef="#br0" timeOffset="31282.68">10626 4212 0,'0'0'0,"0"-42"0,0 21 0,0-22 15,0 22-15,0 0 0,-22 21 0,-20 0 16,21 0-16,0 0 16,-22 21-16,22 0 0,-21 22 0,21-1 15,-22 22-15,22-1 0,0 1 0,0-1 16,0 22-16,21-22 0,0 22 15,-21 0-15,21-1 0,-22 1 0,22-22 16,0 1-16,0-1 16,0 1-16,0-1 0,0-20 0,0-1 15,22 0-15,-1-20 0,0-1 0,0 21 16,0-21-16,0-21 0,22 21 16,-22-21-16,0 0 0,21 0 0,-20 0 15,20 0-15,0-21 0,-21 0 0,22 0 16,-22 0-16,21-22 0,-21 22 15</inkml:trace>
  <inkml:trace contextRef="#ctx0" brushRef="#br0" timeOffset="31654.53">10858 4763 0,'0'0'0,"0"-43"16,0 1-16,0 0 0,0-1 0,0 22 16,0 0-16,22 0 0,-22 0 15,0-1-15,21 22 0,0 0 16,0 22-16,0-1 0,0 0 0,1 0 15,-22 21-15,21 1 0,0-1 16,0 0-16,-21 1 0,21 20 0,-21-20 16,0-1-16,0 21 0,0-20 0,0-1 15,0-21-15,0 22 0,0-22 16,0 0-16,0 0 0,0-42 31,0 0-31,21 0 16,1-1-16,-22-20 0,21 0 15,-21-1-15,21 1 0,0 0 16,-21-22-16,21 22 0,-21 0 0,21-22 16,-21 22-16,22-1 0,-22 1 0,21 21 15,-21 0-15,21 0 0,-21-1 16,0 1-16,21 21 0,-21 21 16,0 1-1,21-22-15,-21 21 0,0 0 0,21 0 16,-21 21-16,0-20 0,0-1 0</inkml:trace>
  <inkml:trace contextRef="#ctx0" brushRef="#br0" timeOffset="33015.19">11747 5038 0,'43'0'16,"-86"0"-16,107 0 0,-43 0 0,0 0 16,0 0-16,1 0 0,-1-21 0,0 21 15,0-22-15,-21 1 0,21-21 0,-21 21 16,0 0-16,0-22 0,0 22 15,0-21-15,0 21 0,-21-22 0,0 22 16,0-21-16,0 21 0,-1-1 16,1 1-16,0 21 0,0 0 0,0 0 15,0 0-15,-22 0 0,22 21 0,0 1 16,0-1-16,0 21 0,-1 0 16,1 1-16,21-1 0,-21 0 0,21 22 15,-21-22-15,21 1 0,0-1 16,0-21-16,0 21 0,0-20 15,21-1-15,0 0 0,0 0 0,1-21 16,-1 0-16,0 0 0,0 0 16,21 0-16,-20 0 0,-1-21 0,21 0 15,-21 0-15,0-1 0,22 1 0,-22 0 16,0-21-16,0 21 0,0-22 16,-21 1-16,22 0 0,-22-1 0,21 1 15,-21 21-15,0-22 0,0 22 16,0 0-16,0 0 0,0 0 0,-21 42 31,-1 0-31,22 0 0,-21 22 16,21-1-16,0 0 0,0 1 0,0 20 15,0-21-15,0 1 0,0-1 0,0 0 16,0-20-16,21 20 0,1-21 16,20 0-16,-21 0 0,0 1 0,22-22 15,-22 0-15,21 0 0,-21 0 0,22 0 16,-1 0-16,-21-22 0,21 1 15,-20 0-15,-1 0 0,21 0 0,-21-22 16,0 22-16,1-21 0,-1-22 16,0 22-16,0-21 0,0-1 15,-21 22-15,0-22 0,0 22 0,0-22 16,0 22-16,0 0 0,0-1 16,0 22-16,0 0 0,0 0 0,-21 21 15,0 21-15,0 0 16,21 22-16,-21-22 0,-1 21 15,22 0-15,-21 22 0,0-22 0,21 22 16,-21-22-16,21 22 0,0-22 0,0 0 16,0 22-16,0-43 0,0 21 15,0 1-15,0-22 0,21 21 16,0-21-16,0 0 0,1 1 16,-1-22-16,0 0 0,0 0 15,0 0-15,0 0 0,1-22 0,-1 1 16,21 0-16,-21 0 0,0 0 15,1 0-15,-1-22 0,0 22 0,0-21 16,0 21-16,0-22 0,-21 22 0,22-21 16,-22 21-16,0-1 0,-22 44 31,22-1-31,0 0 16,0 21-16,-21-21 0,21 1 15,0 20-15,0-21 0,0 0 0,0 0 16,0 1-16,0-1 0,0 0 15,0 0-15,21 0 16,1-21-16,-1 0 0,0 0 0,0 0 16,0 0-16,0 0 0,1 0 0,-1-21 15,0 21-15,21-21 0,-21 0 16,1 0-16,-1-1 0,0-20 0,0 21 16,21-21-16,-42-1 0,22 22 15,-1-21-15,0 21 0,0-1 0,-21 1 16,0 0-16,0 0 0,0 42 31,0 0-31,0 0 0,0 1 0,0-1 16,0 21-16,0-21 15,0 22-15,-21-22 0,21 0 0,0 21 16,0-21-16,0 1 0,0-1 0,0 0 16,0 0-16,21-21 0,0 21 15,0-21-15,1 0 0,20 0 0,-21 0 16,21 0-16,-20 0 0,20 0 0,-21-21 15,21 21-15,-20-21 0,-1 0 16,0 0-16,0 21 0,0-22 0,0-20 16,1 21-16,-1 0 0,-21-22 15,0 22-15,0-21 0,0 21 0,0-22 16,0 22-16,0-21 0,-21 21 16,-1 21-16,1 0 15,0 0-15,0 21 0,0 0 0,0 0 16,-1 22-16,1-1 0,0 0 0,0-21 15,0 22-15,21-1 0,0-21 16,0 22-16,0-22 0,0 0 0,0 0 16,21 0-16,-21 0 0,21 1 0,0-22 15,0 0-15,1 0 0,-1 0 16,0 0-16,0 0 0,21 0 0,-20 0 16,-1-22-16,0 22 0,21-21 0,-21 0 15,1 0-15,-1-21 16</inkml:trace>
  <inkml:trace contextRef="#ctx0" brushRef="#br0" timeOffset="33275.07">14097 4466 0,'0'-21'0,"0"42"0,0-63 16,0 21-16,21 21 0,0 0 16,0 0-16,1 0 0,20 0 15,-21 21-15,21 0 0,1 21 0,-22-20 16,21 20-16,1 0 0,-22 1 15,21-1-15,-21 0 0,-21 22 0,0-22 16,0 22-16,0-1 0,0-21 0,0 22 16,0-22-16,0 22 0,-21-22 15,0 0-15,0-20 0,-22 20 16,1-21-16,21 0 0,-21 0 0,20 1 16,-20-22-16,21 21 0,0-21 15,21-21 1</inkml:trace>
  <inkml:trace contextRef="#ctx0" brushRef="#br0" timeOffset="33743.25">15028 5122 0,'21'22'31,"1"-22"-15,20 0-16,-21 21 0,21-21 15,22 21-15,-22-21 0,22 0 0,-1 0 16,1 0-16,-1 0 0,1 0 0,-22 0 16,22 0-16,-22 0 0,0 0 15,1 0-15,-1 0 0,-21 0 0,0 0 16,0 0-16,-21-21 0,0 0 15,0-1 1,-21 22-16,0-21 0,0 0 0,-21 0 16,20 0-16,-20 0 0,21 21 15,0-22-15,0 1 0,-1 21 0,22-21 16,0 0-16,0 0 16,22 21-16,-1 0 15,0 0-15,0 0 0,0 0 0,0 21 16,1 0-16,-1 0 0,0 0 15,-21 1-15,21-1 0,-21 21 0,0-21 16,0 0-16,-21 22 0,0-22 0,-22 0 16,1 21-16,0-20 0,-1-1 15,-20 21-15,21-21 0,-22 0 16,1 1-16,-1-1 0,22 0 0,-22-21 16,43 21-16,-21-21 0</inkml:trace>
  <inkml:trace contextRef="#ctx0" brushRef="#br0" timeOffset="34103.04">16277 4657 0,'85'-43'32,"-43"43"-32,0 0 0,22 0 0,-1 0 15,22-21-15,-21 21 0,-1 0 16,22 0-16,-22-21 0,1 21 0,-1 0 15,1 0-15,-43 0 0,21 0 16,-21 0-16,-21-21 16,-21 21-16,0 0 0,-21 0 15,21 0-15,-22 0 0,1 0 16,0 0-16,-1 0 0</inkml:trace>
  <inkml:trace contextRef="#ctx0" brushRef="#br0" timeOffset="34318.98">16785 4551 0,'-21'0'0,"0"0"16,21 21 15,0 0-31,0 0 0,0 22 16,0-1-16,0 0 0,0 22 15,0-22-15,0 22 0,0-1 16,0-20-16,-21 20 0,21-21 0,-22 1 16,1-1-16,0 0 0,21 1 15,0-22-15,-21 21 0,21-21 0,-21 1 16,21-1-16,21-42 31,0-1-31,0 1 16,0 21-16</inkml:trace>
  <inkml:trace contextRef="#ctx0" brushRef="#br0" timeOffset="34658.06">17039 5017 0,'0'0'15,"21"-22"-15,0 22 0,-21 22 31,0-1-31,-21 21 0,21-21 16,-21 22-16,0-22 0,0 21 0,21 0 16,0-20-16,0 20 0,0-21 0,0 21 15,0-20-15,0-1 0,0 21 16,0-21-16,21 0 0,21 1 16,-21-22-16,1 0 0,20 0 15,0 0-15,1 0 0,-1 0 0,0-22 16,1 1-16,-1 0 0,0 0 0,-21 0 15,22 0-15,-22-22 16,0 22-16,-21-21 0,0-1 0,0 1 16,0 0-16,0 21 0,-21-22 0,0 1 15,0 21-15,-22-22 0,22 22 16,-21 21-16,21 0 0,-22 0 0,22 0 16,-21 0-16,-1 21 0,22-21 15,-21 22-15,21-1 0,0 0 0,-1 0 16,22 0-16,0 0 0</inkml:trace>
  <inkml:trace contextRef="#ctx0" brushRef="#br0" timeOffset="35634.76">18690 4847 0,'-42'-21'16,"84"42"-16,-105-63 0,20 42 0,22 0 0,0 0 16,0 0-16,-22 0 0,22 21 15,0 0-15,-21 0 0,21 22 16,-1-1-16,1 0 0,-21 22 0,42-22 15,-21 22-15,21-22 0,0 0 16,0 1-16,0-1 0,0 0 0,0 1 16,0-22-16,21 21 0,0-21 0,0 1 15,22-22-15,-22 0 0,21 0 16,0 0-16,22 0 0,-22 0 0,1 0 16,20-22-16,-21 1 0,1 0 0,-1 0 15,0 0-15,1-22 0,-1 22 16,0-21-16,-20 0 0,-1-1 15,0-20-15,0 20 0,0-20 16,0-1-16,-21 1 0,22 21 0,-22-22 16,0 22-16,0-1 0,0 1 0,0 21 15,0 0-15,-22 63 16,1-21-16,0 22 16,0-1-16,21 21 0,-21-20 15,0 20-15,-1 1 0,22-1 0,-21-20 16,21 20-16,-21-21 0,21 1 0,0-1 15,-21-21-15,21 22 0,0-22 16,0 0-16,-21 0 0,21 0 0,21-21 31,0 0-15,0-21-16,0 0 0,1 0 16,-22 0-16,21-1 0,0-20 15,0 21-15,0 0 0,0-22 0,1 22 16,-1 0-16,0 0 0,-21 0 0,21 21 15,0 0-15,-21 21 16,0 0-16,0 0 0,0 0 16,0 1-16,0-1 0,0 0 15,0 0-15,0 0 0,0 0 0,0 1 16,21-22-16,1 21 0,-22 0 16,21-21-16,21 0 0,-21 21 0,22-21 15,-22 0-15,21 0 0,0 0 16,1 0-16,-1 0 0,0 0 0,22-21 15,-22 21-15,1-21 0,-22 0 16,21-1-16,-21 22 0,0-21 0,1 0 16,-1 0-16,-21-21 0,0 20 0,0 1 15,0 0-15,0 0 0,-21 0 16,21 0-16,-22 21 0,1 0 0,0 0 16,-21 0-16,21 0 0,-1 0 15,-20 21-15,21 21 0,0-21 0,21 0 16,-21 1-16,21 20 0,-22-21 15,22 0-15,0 22 0,0-22 16,0 0-16,0 0 0,22 0 0,-1-21 16,0 21-16,0-21 0,21 0 0,-20 0 15,20 0-15,-21 0 0,21 0 16,1 0-16,-1 0 0,0 0 0,1 0 16,-1 0-16,0-21 0,1 0 0,-1 0 15,0 0-15</inkml:trace>
  <inkml:trace contextRef="#ctx0" brushRef="#br0" timeOffset="36335.36">20616 5144 0,'21'-22'0,"-42"44"0,42-86 16,-21 43-16,0 0 0,-21 21 15,0 0 1,0 21-16,0 0 0,0 0 0,-22 0 16,22 1-16,0 20 0,0-21 15,0 21-15,-1-20 0,1 20 0,21-21 16,0 21-16,0-20 0,0 20 0,0-21 15,0 0-15,21 22 0,1-22 16,-1 0-16,21 0 0,0 0 0,-20-21 16,41 0-16,-21 0 0,1 0 15,-1 0-15,0 0 0,1 0 0,-1-21 16,0 0-16,1 0 0,-1 0 16,-21-1-16,22-20 0,-22 21 15,0-21-15,0-1 0,0 1 0,0 0 16,1-22-16,-1 1 0,0-1 0,-21 22 15,21-22-15,-21 22 0,21 0 16,-21-1-16,0 22 0,0 0 0,0 42 16,0 21-1,0-20-15,-21 20 0,0 0 0,0 1 16,0-1-16,21 0 0,-22 1 0,1-1 16,0 0-16,0 1 0,0-1 15,0-21-15,-1 21 0,22-20 0,-21-1 16,21 0-16,-21 0 0,21 0 15,-21-21 1,21-21 0,21 0-1,0 0-15,0 0 0,1-1 0,-1 1 16,21 0-16,-21 0 0,22 0 0,-22 0 16,21-1-16,-21 1 0,0 0 15,1 21-15,-1-21 0,0 21 0,0 0 16,-42 0 15,0 0-31,0 0 0,-22 0 16,22 21-16,0-21 15,0 21-15,0 0 0,-1 1 0,1-22 16,0 21-16,21 0 0,-21 0 0,21 0 16,0 0-16,0 1 0,0-1 15,0 0-15,21 0 0,0 0 16,0-21-16,-21 21 0,22-21 0,-1 22 15,0-22-15,0 0 16,0 0-16,0 0 16,1 0-16,-1 0 15,0 0-15</inkml:trace>
  <inkml:trace contextRef="#ctx0" brushRef="#br0" timeOffset="39011.03">22267 5101 0,'0'-21'0,"0"42"0,-21-63 15,21 21-15,-21 21 0,21-21 16,0-1-16,0 1 0,0 0 0,-21 21 31,21 21-31,0 0 0,0 1 0,0 20 16,0-21-16,0 43 0,0-22 0,0 0 16,0 1-16,0-1 0,0 0 15,0-21-15,0 22 0,-21-1 0,21-21 16,0 22-16,-22-22 0,22 0 15,0 0-15,0 0 0,0-42 32,0 0-17,22 0-15,-1 0 0,0-1 0,0 1 16,0-21-16,0 21 0,1-22 0,-1 1 16,0 21-16,0-21 0,0-1 15,22 22-15,-22 0 0,0 0 0,0 0 16,0 21-16,0 21 15,-21 0-15,0 0 16,0 0-16,0 0 0,0 22 0,0-22 16,0 0-16,0 21 0,0-20 15,0 20-15,0-21 0,22 0 0,-22 0 16,21 1-16,0-1 0,0 0 16,21 0-16,-20-21 0,20 0 15,-21 0-15,21 0 0,-20 0 0,20 0 16,-21-21-16,21 21 0,-20-21 15,20 0-15,-21-1 0,21 1 0,-20 0 16,-1-21-16,0 21 0,0-22 0,0 22 16,-21-21-16,21-1 0,-21 1 15,22 0-15,-22-1 0,0 22 0,0 0 16,0 0-16,0 0 0,-22 42 16,1 0-16,0 0 15,0 0-15,0 22 0,0-22 0,-1 21 16,22-21-16,0 22 15,0-1-15,0-21 0,0 22 0,0-22 16,0 0-16,22 21 0,-1-21 0,21 1 16,-21-22-16,22 21 0,-22 0 15,21-21-15,0 0 0,1 0 0,-1 0 16,22 0-16,-22 0 0,0-21 16,1 0-16,-1-1 0,0 1 0,1 0 15,-22-21-15,0 21 0,0-22 0,0 1 16,0 0-16,1-1 0,-22-20 15,21-1-15,-21 1 0,0 20 0,0-20 16,0-1-16,0 22 0,0 21 16,0 0-16,0 0 0,-21 42 15,-1 0-15,1 21 16,0 1-16,0 20 0,0-21 16,0 22-16,-1-1 0,1-20 0,21-1 15,0 22-15,-21-22 0,21 0 0,0-21 16,0 22-16,0-22 0,0 21 15,0-21-15,0 1 0,0-1 0,0 0 16,21-21 0,0-21-1,1 21-15,-1-21 0,-21-1 0,21 1 16,0 0-16,-21 0 16,21 0-16,0 0 0,1-1 0,-22 1 15,21 0-15,0 0 0,-21 0 0,21 21 16,0 0-1,-21 21 1,0 0-16,0 0 0,21 0 0,-21 1 16,0-1-16,22 0 15,-1 0-15,0-21 0,0 21 0,0 0 16,0-21-16,1 0 0,-1 22 0,0-22 16,21 0-16,-21 0 0,22 0 15,-22 0-15,0 0 0,21 0 0,-20 0 16,20-22-16,-21 1 0,0 0 15,0 21-15,1-21 0,-1-21 16,0 20-16,-21 1 0,0 0 0,0-21 16,0 21-16,0-1 0,0-20 15,0 21-15,0 0 0,-21 21 16,0 0-16,-1 0 0,1 0 0,0 0 16,0 21-16,21 0 0,-21 0 15,0 0-15,21 1 0,-22-1 0,22 21 16,0-21-16,0 0 0,0 1 15,0-1-15,0 0 0,22 0 0,-1-21 16,0 21-16,0-21 0,0 0 0,0 21 16,1-21-16,20 0 0,0 0 15,1 0-15,-1 0 0,0 0 16,1-21-16,-1 21 0,-21-21 0,21 21 16,1-21-16,-22 0 0,0 0 15,0-1-15,0 1 0,1 0 0,-22 0 16,0-21-16,0 20 0,0 1 0,0-21 15,0 21-15,-22 0 16,1 21-16,0 0 0,0 0 0,0 21 16,0-21-16,-1 21 0,1 0 15,0 21-15,0-20 0,0-1 0,0 0 16,-1 0-16,22 0 0,0 22 16,0-22-16,0 0 0,0 0 15,0 0 1,22-21-16,-1 0 0,0 0 15,0 0-15,0-21 16,0 21-16,1-21 0,-1 0 0,0 21 16,0-21-16,-21-1 0,21 1 0,-21 0 15,21-21-15,-21 21 0,0-1 16,0 1-16,22 0 0,-22 42 31,-22 0-15,22 1-16,0-1 0,0 0 0,0 0 15,0 0-15,0 0 16,0 1-16,0-1 0,0 0 16,22 0-16,-1 0 0,21-21 0,-21 0 15,0 21-15,22-21 0,-22 0 16,0 0-16,21 0 0,-20 0 0,-1 0 16,21 0-16,-21-21 0,0 0 0,1 0 15,-1 0-15,-21 0 0,21-1 16,0-20-16,-21 0 0,0-1 0,21 1 15,0 0-15,-21-1 0,22 1 0,-22-21 16,0 41-16,21-20 0,-21 21 16,0 0-16,0 0 0,0 42 15,-21 21 1,-1-21-16,1 22 0,21-22 16,-21 21-16,0 0 0,21 1 0,0-1 15,0 0-15,-21-20 0,21 20 16,0-21-16,0 21 0,0-20 0,0-1 15,21 0-15,-21 0 0,21 0 0,0 0 16,0-21-16,1 0 0,-1 0 16,0 0-16,0 0 0,0 0 0,0 0 15,1 0-15,-1-21 0,0 21 16,0-21-16,0 0 0,0 0 0,1-22 16,-1 22-16,0-21 0,0 0 15,-21-1-15,21 1 0,0 0 0,1-1 16,-1 1-16,-21 0 0,0-1 15,21 22-15,-21 0 0,0 0 0,0 42 32,-21 0-32,0 0 0,-1 0 0,22 22 15,-21-22-15,0 21 0,0 1 16,21-1-16,0 0 0,-21-21 0,0 22 16,21-1-16,-22-21 0,22 22 0,0-22 15,0 0-15,-21 21 0,21-21 16,0 1-16,-21-22 0,21 21 0,0 0 15,0-42 17,0 0-32,21-1 15,0 1-15,1 21 0,-22-21 0,21 0 16,0 0-16,0 0 0,0-1 16,0-20-16,1 42 0,-1-21 0,0 0 15,0 21-15,0 0 16,-21 21-1,0 0-15,0 0 0,0 0 16,0 1-16,0-1 0,0 0 16,0 0-16,0 0 0,0 0 15,21 1-15,1-22 0,-22 21 16,21-21-16,0 0 0,0 0 16,0 0-16,0 0 0,1 0 0,-1 0 15,0 0-15,21 0 0,-21 0 16,1-21-16,-1-1 0,0 1 0,-21 0 15,21 0-15,0 0 0,0 0 0,-21-1 16,0-20-16,22 21 0,-22 0 16,21 0-16,-42 21 15,-1 21 1,1 0-16,21 0 0,0 0 16,-21 0-16,21 1 0,-21-1 0,21 21 15,0-21-15,0 0 16,0 1-16,0-1 0,21-21 0,0 21 15,-21 0-15,21-21 0,1 0 0,-1 0 16,0 0-16,0 0 0,0 0 16,0 0-16,1 0 0,-1 0 15,-21-21-15,21 0 0,0 0 16,-21-1 0,0 1-16,0 0 15,0 0-15</inkml:trace>
  <inkml:trace contextRef="#ctx0" brushRef="#br0" timeOffset="39266.86">25167 5144 0,'0'0'0,"-21"21"0,0-21 16,0 0-16,42 0 31,0 0-31,0 0 0,21 0 0,1 0 16,-22-21-16,21 21 0,1 0 0,-1 0 15,0 0-15,1 0 0,-1 0 16,0 0-16,-21 0 0,22 0 16,-22 0-16,0 0 0,0 0 0,-42 0 31</inkml:trace>
  <inkml:trace contextRef="#ctx0" brushRef="#br0" timeOffset="43110.2">10626 6922 0,'0'0'0,"0"-22"47,0 1-16,21 21 0,0 0-15,-21-21 1624,0 0-1030,-21 21-548,0 0 251,-1 0-204,1-21-78,21 0 1,0-1-17,-21 22 1,21-21 0,0 0-16,0 0 15,0 0 16,0 42 16,0 0-47,0 21 16,0-20-16,0 20 0,-21 0 16,21 1-16,0 20 0,-21-21 0,21 22 15,-21-1-15,-1 1 0,22-1 0,-21-20 16,21-1-16,-21 0 0,21 1 15,0-1-15,-21-21 0,21 0 16,0 1-16,0-1 0,0-42 31,21-1-31,0 22 0,0-42 16,1 21-16,-1 0 0,0-22 0,0 22 16</inkml:trace>
  <inkml:trace contextRef="#ctx0" brushRef="#br0" timeOffset="43771.1">11070 6773 0,'0'0'0,"0"-21"0,0 0 0,0 42 31,0 0-31,-21 1 16,21 20-16,-21-21 0,0 21 0,21 1 15,-22-1-15,1 0 0,21 1 16,0-1-16,-21 0 0,0 1 0,21-1 15,-21 0-15,21 1 0,0-1 0,0-21 16,0 0-16,-21 1 0,21-1 16,0 0-16,0-42 31,0 0-31,0-1 16,21-20-16,-21 21 0,21-21 0,-21 20 15,0-20-15,21 0 0,0 21 16,-21-22-16,21 22 0,-21 0 15,22 0-15,-22 0 0,21 21 16,0 0-16,-21 21 0,21 0 0,-21 0 16,21 0-16,-21 22 0,21-1 15,1 0-15,-22-21 0,21 22 0,-21-1 16,21-21-16,0 22 0,0-22 0,-21 0 16,21 0-16,1-21 0,-1 21 15,0-21-15,0 0 0,21 0 0,-20 0 16,-1 0-16,21 0 0,-21-21 0,0 0 15,22 21-15,-22-21 16,0-22-16,0 22 0,22 0 0,-22-21 16,0-1-16,-21 1 0,0 0 0,21 21 15,-21-22-15,0 1 0,0 21 16,0-22-16,0 22 0,0 0 0,-21 21 16,0 0-16,0 0 15,-1 21-15,1 0 0,21 1 16,-21-1-16,21 21 0,-21 0 0,21-20 15,0 20-15,0 0 0,0-21 0,0 22 16,0-22-16,0 0 16,0 0-16,21 0 0,0 1 0,0-22 0,1 0 15,-1 0-15,0 0 0,0 0 16,0 0-16,0 0 0,1 0 0,-1-22 16,0 1-16,-21 0 0,0 0 15,0 0-15,0 0 0,0-1 0,0-20 16,0 21-16</inkml:trace>
  <inkml:trace contextRef="#ctx0" brushRef="#br0" timeOffset="43970.98">10456 7070 0,'-42'21'15,"84"-42"-15,-105 42 0,42-21 0,-1 0 0,44 0 47,-1 0-47,21 0 0,0 0 0,1-21 16,-1 21-16,22 0 0,-1-21 15,-21 21-15,43-22 0,-21 22 0,-1-21 16</inkml:trace>
  <inkml:trace contextRef="#ctx0" brushRef="#br0" timeOffset="44727.01">12933 6752 0,'0'-21'31</inkml:trace>
  <inkml:trace contextRef="#ctx0" brushRef="#br0" timeOffset="46245.08">12954 6731 0,'0'-21'46,"21"21"158,-21-21-173,0 0-16,0-1 17,21 1 93,-21 0-94,0 0-15,21 21-16,-21-21 15,22 21 48,-1 0-32,0 0 0,-42 0 125,21-21 1</inkml:trace>
  <inkml:trace contextRef="#ctx0" brushRef="#br0" timeOffset="46854.73">12954 6583 0,'0'-21'15,"0"42"-15,0-63 0,0 20 0,0 1 16,0 0 0,21 21-16,-21 21 15,0 0-15,0 1 0,21 20 16,-21 0-16,0 22 0,0-22 16,0 22-16,0-22 0,0 0 0,0 22 15,0-22-15,-21 22 0,21-22 0,0 0 16,-21 1-16,0-1 0,21 0 15,-21 1-15,21-22 0,0 0 0,0 0 16,0 0-16,0 0 16,0-42-1,0 0-15,0 0 0,21 0 16,0-22-16,-21 22 0</inkml:trace>
  <inkml:trace contextRef="#ctx0" brushRef="#br0" timeOffset="47359.45">12912 6562 0,'0'-21'0,"0"42"0,0-64 0,0 1 0,0 21 15,0 0-15,0 0 0,0-1 0,0 1 16,21 21 0,0 0-16,0 0 0,0 0 0,0 21 15,22 1-15,-1-1 0,0 21 16,1 0-16,20 1 0,-20-1 15,-1 0-15,0 22 0,-21-22 0,22 1 16,-22-1-16,0 0 0,0 1 16,-21-1-16,0 0 0,0-21 0,0 22 15,0-22-15,0 0 0,0 0 0,0 0 16,-21-21-16,0 0 16,0 0-16,21-21 15,-21 0-15,21 0 0,0-21 16,0 20-16,0-20 0,0 21 15,21-21-15,0-22 0,-21 22 0,21-22 16,0 22-16,0-22 0,1 1 0,-1 21 16,0-1-16,0 1 15,0 0-15,0 20 0,1 22 0,-1 0 16,0 0-16,0 22 0,0 20 16,0 0-16,1 22 0,-1-22 0,0 22 15,-21-1-15,0-21 0,0 22 0,0-1 16,0-20-16,0-1 0,0 22 15,-21-22-15,0 0 0,-1 1 0,22-22 16,0 21-16,-21-21 0,21 0 0,-21 1 16,21-1-16,21-21 31,0-21-31,1 21 0,-1-22 16</inkml:trace>
  <inkml:trace contextRef="#ctx0" brushRef="#br0" timeOffset="48090.98">14351 6943 0,'21'-21'0,"-42"42"0,84-85 0,-41 43 0,-1 0 16,-21-21-16,0 20 0,0 1 0,0 0 15,0 0-15,-21 0 0,-1 21 16,-20 0-16,21 0 0,-21 0 0,-1 21 16,1 0-16,0 0 0,-1 22 15,1-22-15,0 21 0,20 0 0,-20-20 16,21 20-16,0 0 0,0 1 0,-1-1 15,22 0-15,0 1 16,0-22-16,0 21 0,0-21 0,0 0 16,0 1-16,22-22 0,20 0 0,-21 0 15,0 0-15,22 0 0,-1 0 16,0 0-16,1-22 0,-22 1 0,21 0 16,0 0-16,1-21 0,-22 20 0,21-20 15,-21 21-15,1-21 0,-1-1 16,0 1-16,-21 21 0,21-22 0,-21 22 15,0 0-15,0 0 0,0 0 0,0 42 32,0 0-32,0 0 0,0 0 0,0 22 15,-21-22-15,21 0 0,0 21 16,0-20-16,0 20 0,0-21 16,0 21-16,0-20 0,0-1 0,21 0 15,-21 0-15,21 0 0,22-21 0,-22 0 16,0 0-16,21 0 0,-21 0 15,22 0-15,-22 0 0,21 0 0,1-21 16,-22 0-16,21 0 0,-21 0 0,0-22 16,22 22-16,-22 0 0,0-21 15,-21 20-15,0-20 0,21 0 16,-21 21-16,0-22 0,0 22 0,0 0 0,0 0 16,0 42-1,0 0 1,-21 21-16,21-20 0,0-1 0,0 21 15,-21 0-15,0 1 0,21-1 16,-21 22-16,21-22 0,-22 21 0,22 1 16,0-1-16,-21 22 0,21-21 0,-21 20 15,0 1-15,21 0 0,-21-1 0,0 1 16,21 0-16,-22-1 0,1 1 16,0 0-16,-21-1 0,21-20 0,-1-1 15,1 1-15,0-1 0,0-20 0,0-1 16,0-21-16,-1 0 0,22 0 0,-21-21 15,0 0-15,21-21 16,0 0-16,0 0 0,0-21 16,0-1-16,0 1 0,0-22 0,0 1 15,0-1-15,0 1 0,21-22 0</inkml:trace>
  <inkml:trace contextRef="#ctx0" brushRef="#br0" timeOffset="48323.74">14774 7176 0,'0'0'0,"43"-64"0,-22 1 15,21-1-15,22 22 0,-22-1 0,0 22 16,1-21-16,-1 21 0,-21 21 0,21-21 16,1 21-16,-22 0 0,0 21 15,0-21-15,0 42 0,-21-21 0,0 0 16,0 22-16,-21-22 0,0 21 16,0 1-16,-21-22 0,-1 21 15,1 0-15,0-20 0,-1 20 0,1-21 16,0 0-16,-1 22 0,1-22 0,21-21 15,-22 21-15,22-21 0,0 0 16,0 0-16,21-21 16</inkml:trace>
  <inkml:trace contextRef="#ctx0" brushRef="#br0" timeOffset="50808.42">16595 6583 0,'0'0'0,"0"-42"0,0 20 0,0 1 15,0-21-15,0 21 0,0 0 16,-22 42 0,1 21-16,0 0 0,0 1 15,0-1-15,0 22 0,-1-22 16,22 21-16,-21-20 0,0-1 0,0 0 15,0 1-15,0-1 0,21 0 0,0 1 16,0-22-16,0 0 0,0 0 16,0 0-16,0 1 0,0-1 15,21-21-15,0 0 0,0 0 16,0 0-16,0 0 0,22-21 16,-22-1-16,0 1 0,21 0 0,-20 0 15,20 0-15,-21 0 0,0-1 0,0 1 16,1-21-16,-1 21 0,0 0 15,0-1-15,-21 1 0,0 42 32,0 1-32,0-1 15,0 0-15,0 0 0,0 21 0,0-20 16,0-1-16,0 21 0,0-21 0,0 22 16,0-22-16,0 0 15,0 0-15,0 0 0,0 0 0,21 1 16,0-22-16,1 0 0,-1 0 15,0 0-15,0 0 0,21 0 16,-20-22-16,20 1 0,-21 21 0,0-42 16,22 21-16,-22 0 0,0-1 0,0 1 15,0-21-15,-21 21 0,0 0 16,0-22-16,0 22 0,0-21 0,-21 21 16,0-1-16,0-20 0,0 21 0,-1 0 15,1 21-15,-21 0 0,21 0 16,0 0-16,-1 0 0,1 0 15,0 21-15,0 0 0,0 0 0,21 0 16,0 22-16,-21-22 0,21 0 16,0 21-16,0-20 0,0 20 0,0-21 15,0 0-15,0 0 0,21 1 0,0-1 16,0 0-16,0-21 0,22 0 16,-22 0-16,21 0 0,0 0 0,1-21 15,-1 0-15,0 21 0,1-22 0,20 1 16,-20 0-16,-1-21 0,-21 21 15,21-1-15,-20 1 0,20 0 0,-21-21 16,0 21-16,-21-1 0,21 1 16,-21 42 15,0 1-31,0-1 0,0 0 0,-21 0 16,21 0-16,0 0 0,0 1 15,0-1-15,-21 0 0,21 0 0,0 0 16,0 0-16,0 1 0,0-1 15,21-42 17,-21-1-32,21 1 15,1 21-15,-22-21 0,21 0 0,0 0 16,-21-22-16,21 22 0,0 0 0,0-21 16,-21 21-16,22-1 15,-1 1-15,0 21 16,0 0-16,-21 21 15,0 1-15,0-1 0,0 0 16,0 0-16,0 0 0,0 0 0,0 1 16,21 20-16,-21-21 0,21 0 0,-21 0 15,22 1-15,-22-1 0,21 0 16,0 0-16,0-21 0,0 21 0,0-21 16,1 0-16,-1 0 0,21 0 0,-21 0 15,22 0-15,-22 0 0,21-21 16,0 0-16,-20 0 0,20 0 0,0-1 15,-21 1-15,1-21 0,-1 21 16,0-22-16,0 1 0,0 0 16,0-1-16,-21 1 0,0-21 0,0 20 15,0 1-15,22 0 0,-22-1 0,0 22 16,0-21-16,0 21 16,0 42-1,0 0-15,0 0 0,-22 21 0,22-20 16,-21 20-16,21 0 0,0 1 15,0-1-15,0 0 0,0-21 0,0 22 16,0-1-16,0-21 0,0 22 16,0-22-16,21 21 0,1-21 0,-1 0 15,0 1-15,0-1 0,21 0 16,-20-21-16,-1 0 0,21 0 16,-21 0-16,0 0 0,22 0 0,-22 0 15,21 0-15,-21-21 0,1 0 0,20-1 16,-21 1-16,0 0 0,0-21 15,1 21-15,-22-1 0,0-20 0,0 21 16,0-21-16,0 20 0,0-20 0,0 21 16,0 0-16,0 0 0,-22 21 15,1 0-15,0 0 0,0 0 16,0 0-16,0 21 0,-1 0 0,1 0 16,0 0-16,0 0 15,0 1-15,21 20 0,0-21 0,0 0 16,0 0-16,0 1 0,0-1 0,0 0 15,0 0-15,0 0 0,21-21 16,0 0-16,0 0 0,0 0 16,1 0-16,-1 0 0,0 0 0,0-21 15,0 0-15,0 0 16,1 0-16,-22-1 0,21 1 16,-21-21-16,21 21 0,-21 0 0,0-1 15,0 1-15,0 0 0,0 0 16,0 42 15,0 0-31,0 0 16,0 1-16,0-1 0,0 0 0,0 0 15,0 21-15,0-20 0,0-1 0,0 0 16,0 0-16,0 0 0,21-21 16,0 21-16,0 1 0,1-22 0,-1 0 15,0 21-15,0-21 0,21 0 0,-20 0 16,20 0-16,-21 0 0,21-21 15,-20-1-15,20 22 0,-21-21 0,0 0 16,0 0-16,1 0 0,-1 0 0,0-22 16,0 22-16,0 0 15,-21 0-15,0 0 0,21-1 0,-21 1 16,0 42 15,0 1-31,-21-1 0,21 0 16,0 0-16,0 0 0,-21 0 0,21 1 15,-21-1-15,21 0 0,0 0 16,0 0-16,-21-21 16,21 21-16,0-42 31,21 0-15,-21 0-16,0 0 15,21 0-15,-21-22 0,21 22 16,0 0-16,-21 0 0,22 0 0,-1-22 15,0 22-15,0 0 16,0 0-16,0 21 0,1 0 0,-1 0 16,0 0-16,-21 21 0,0 0 15,21-21-15,0 21 0,-21 0 16,0 1-16,0-1 0,21 21 0,-21-21 16,22 0-16,-22 1 0,0-1 0,21 0 15,0-21-15,-21 21 0,21 0 16,0 0-16,0-21 0,1 0 0,-1 22 15,0-22-15,0 0 0,0 0 16,0 0-16,1 0 0,20 0 16,-21-22-16,0 1 0,0 21 0,1-21 15,-1 0-15,-21 0 0,21-22 16,-21 22-16,0 0 0,0 0 0,0-21 16,0 20-16,0-20 0,0 21 15,0 0-15,0 0 0,0 42 31,0 0-31,-21 0 16,21 21-16,0-20 0,0-1 0,0 0 16,0 0-16,0 21 0,0-20 15,0-1-15,0 0 0,0 0 16,-21 0-16,21 0 0,-22 1 16,1-22-16,21 21 0,-21-21 15,0 0 1,0 0-16,21-21 0,-21 21 15,-1-22-15,22 1 0,-21 0 0,21 0 16,-21 0-16</inkml:trace>
  <inkml:trace contextRef="#ctx0" brushRef="#br0" timeOffset="50982.33">19833 6477 0,'0'0'0,"0"-21"0,-21 21 15,0 0 1,0 0-16,-1 0 16,1-21-1,0 21-15,0 0 0,0 0 16,0 0-16,-1-21 0,1 21 0</inkml:trace>
  <inkml:trace contextRef="#ctx0" brushRef="#br0" timeOffset="51166.59">18521 6541 0,'0'0'0,"-43"21"0,1 0 0,21 0 0,-21 0 15,42 0-15,0 1 16,21-1-16,0-21 16,0 0-16,21 0 0,-20 0 0,20 0 15,21 0-15,-20 0 0,-1 0 16,22-21-16,-22 21 0,21-22 0,-20 22 15,20-21-15,-20 21 0</inkml:trace>
  <inkml:trace contextRef="#ctx0" brushRef="#br0" timeOffset="51542.69">21548 6498 0,'0'0'0,"0"-21"0,-22 0 16,22 0-1,0 42 1,0 0-16,0 21 0,0-20 0,0 20 16,0 21-16,0-20 0,-21 20 15,21-20-15,-21-1 0,21 0 0,0 1 16,-21-1-16,0 0 0,0 1 0,21-22 16,0 0-16,-22 21 0,22-21 15,-21 1-15,0-22 31,0-22-31</inkml:trace>
  <inkml:trace contextRef="#ctx0" brushRef="#br0" timeOffset="52295.45">21124 6922 0,'21'0'31,"1"0"-31,20 0 16,-21 0-16,21 0 0,1 0 0,-1 0 15,22-22-15,-22 22 0,21-21 0,1 21 16,-1-21-16,1 21 0,-1-21 16,1 0-16,-22 0 0,22-1 15,-22 1-15,-21-21 0,22 21 0,-22-22 16,0 22-16,0-21 0,0 0 16,-21 20-16,0 1 0,0-21 0,0 21 15,-21 42 1,0 0-16,0 0 0,0 22 15,-1-1-15,22 0 0,-21 1 0,0-1 16,21 0-16,-21 1 0,21-1 0,0 0 16,0 1-16,0-22 0,0 21 15,0-21-15,0 0 0,0 1 0,0-1 16,0 0-16,0 0 0,21-21 31,0 0-31,0-21 16,1 21-16,-22-21 0,21 0 0,0-1 15,0 1-15,0-21 0,0 21 16,1-22-16,-1 22 0,0 0 0,0-21 16,0 21-16,0 21 0,-21-22 0,22 22 15,-22 22 1,0-1-16,0 21 16,0-21-16,0 0 0,0 1 15,0-1-15,0 21 0,0-21 0,0 0 16,0 1-16,0-1 0,0 0 0,21-21 15,-21 21-15,21 0 0,0-21 16,21 0-16,-20 0 0,-1 0 16,21 0-16,-21 0 0,22 0 0,-1 0 15,0 0-15,1-21 0,-1 0 16,-21 0-16,21 0 0,1-1 0,-22 1 16,0 0-16,21 0 0,-42-21 0,22 20 15,-22 1-15,0 0 0,-22 21 31,1 0-31,0 0 0,0 21 0,-21 0 16,20 1-16,1-1 0,0 0 16,0 0-16,0 0 0,21 0 15,0 1-15,0-1 0,0 0 0,0 0 16,0 0-16,0 0 16,0 1-16,21-22 0,0 0 15,0 0-15,0 0 0,22 0 0,-22 0 16,0 0-16,0 0 0,0 0 15,1-22-15,-1 1 0,21 0 0</inkml:trace>
  <inkml:trace contextRef="#ctx0" brushRef="#br0" timeOffset="52690.23">23326 6562 0,'0'-21'0,"0"42"0,0-64 16,0 22-16,0 42 31,0 1-31,21-1 0,0 21 0,0-21 16,0 22-16,0-22 0,1 21 15,-1 0-15,0-20 0,21 20 0,-42 0 16,21-21-16,-21 22 0,22-22 0,-22 0 16,0 21-16,0-20 0,0-1 15,0 0-15,0 0 0,0 0 16,0-42 15,0 0-15,0 0-16,0 0 0,21-1 0,0 1 15,-21-21-15,21 21 0,0-22 16,0 1-16,1 0 0,20-1 0,-21 1 16,0 0-16,0-1 0,22 22 0,-22-21 15,0 21-15,0 0 0,0-1 16,1 22-16,-1 0 15,-21 22-15,0-1 0,0 0 0,0 0 16,0 0-16,0 22 0,21-22 16</inkml:trace>
  <inkml:trace contextRef="#ctx0" brushRef="#br0" timeOffset="53966.58">24447 6837 0,'0'0'0,"0"-21"0,22 0 0,-22-1 16,0 1-16,0 0 0,0 0 0,0 0 16,0 0-16,0-1 0,-22 1 15,1 21-15,0 0 0,0 0 0,0 0 16,0 21-16,-22 1 0,22-1 0,0 0 16,-21 0-16,20 0 15,1 22-15,0-22 0,0 21 0,21-21 16,0 0-16,0 22 0,0-22 0,0 0 15,0 0-15,0 0 0,0 1 16,21-22-16,0 0 0,0 0 16,1 0-16,-1 0 0,0 0 15,0 0-15,0 0 0,0-22 16,1 22-16,-1-21 0,0 0 0,0 0 16,0 0-16,-21 0 0,21-1 0,-21 1 15,22-21-15,-22 21 0,0 0 16,0 42 15,0 0-31,-22 0 16,1 0-16,21 0 0,-21 1 0,21-1 15,0 0-15,0 0 0,0 0 0,0 0 16,0 1-16,21-22 16,0 0-16,1 21 0,-1-21 0,0 0 15,0 0-15,0 0 0,0 0 0,1 0 16,20 0-16,-21-21 0,0 21 15,0-22-15,22 1 0,-22 0 0,0 0 16,0-21-16,0 20 0,1-20 16,-1 0-16,0-1 0,0 1 15,-21-21-15,21 20 0,0 22 0,-21-21 0,0 21 16,0-1-16,0 1 0,0 42 31,-21 1-31,0-1 0,21 21 0,-21-21 16,0 22-16,0-22 0,21 21 0,0 0 15,0-20-15,-22 20 0,22 0 16,0-21-16,0 1 0,0 20 0,0-21 16,0 0-16,0 0 0,0 1 0,22-1 15,-22 0-15,21-21 0,0 21 16,0-21-16,0 0 16,0 0-16,1 0 0,-1 0 15,-21-21-15,21 0 0,0 0 16,0-1-16,0 1 0,1 0 0,-1 0 15,0 0-15,0 0 0,0-1 0,-21-20 16,21 42-16,-21-21 0,22 0 16,-22 42-1,0 0-15,0 0 16,0 0-16,-22 1 0,1-1 16,21 0-16,0 0 0,0 0 15,0 0-15,0 1 0,0-1 16,21 0-1,1-21 1,-1 0-16,0 0 16,0-21-16,0 0 15,0 21-15,1-22 0,-22 1 0,21 0 16,0 21-16,0-21 0,-21 0 0,21 0 16,-21-1-16,0 1 0,21 21 15,-21 21 16,-21 1-31,21-1 16,0 0-16,-21 0 0,21 0 16,0 0-16,0 1 15,0-1-15,21 0 16,0-21 0,1 0-16,-1 0 0,0 0 15,0 0-15,0 0 0,0 0 16,1 0-16,-1-21 0,0 0 0,0 21 15,0-22-15,0 1 0,1 0 0,-1 0 16,0 0-16,0 0 0,-21-1 16,0 1-16,0 0 0,-21 21 15,-21 0 1,20 0-16,1 21 16,0 0-16,0 1 0,0-1 15,0 0-15,21 0 0,-22 0 0,22 0 16,0 1-16,0-1 15,0 0-15,0 0 16,22-21 15</inkml:trace>
  <inkml:trace contextRef="#ctx0" brushRef="#br0" timeOffset="54136.23">25675 7154 0,'0'0'15,"-21"0"1,0 0 0,0 0-1,-1 0-15</inkml:trace>
  <inkml:trace contextRef="#ctx0" brushRef="#br0" timeOffset="55870.55">1926 9589 0,'0'0'0,"0"-22"47,21 1-47,0 21 15,-21-21-15,0 0 0,22 0 16,-1 0-16,-21-1 0,0 1 16,0 0-16,0 0 0,0 0 15,0 0-15,0-1 0,-21 1 0,-1 0 16,1 0-16,0 0 16,0 21-16,-21 0 0,-1 0 0,22 0 15,-21 0-15,-1 0 0,1 21 16,0 0-16,21 0 0,-22 22 0,1-22 15,21 21-15,0 0 0,-1 1 16,1-1-16,21 0 0,0 1 0,0-1 16,0 0-16,0-20 0,21-1 15,1 21-15,-1-42 0,0 21 0,0-21 16,21 21-16,-20-21 0,20 0 16,-21 0-16,21-21 0,-20 0 15,20 0-15,0 0 0,-21 0 0,22-1 16,-22-20-16,21 21 0,-21-21 15,-21 20-15,22-20 0,-22 21 0,21 0 16,-21 0-16,0-1 0,0 1 16,0 0-16,0 0 0,0 0 15,0 42 17,0 0-32,0 21 0,0-20 15,21 20-15,-21 0 0,0 1 16,0-1-16,0 21 0,0 1 0,21-1 15,-21-20-15,21 20 0,-21 1 16,0-1-16,21 22 0,1-22 16,-1 1-16,-21 21 0,21-22 15,0 22-15,0-22 0,-21 22 0,21-22 16,1 1-16,-22-1 0,0 1 0,21-22 16,-21 22-16,21-22 0,-21 22 15,0-22-15,0 0 0,0 1 0,0-22 16,0 21-16,0-21 0,-21 0 0,0 1 15,-1-22-15,1 0 0,0 0 16,-21 0-16,21 0 0,-22-22 0,1 1 16,0 0-16,-1 0 0,1-21 15,0-1-15,-22 1 0,22 0 16,-1-22-16,-20 1 0,21-1 0,-1 1 16,1-22-16,0 0 0,20 1 15,1 20-15,0-21 0,21 22 0,0-1 16,0 1-16,21-1 0,0 22 15,22-21-15,-1 20 0,-21 1 0,22 0 16,-1-1-16,21 1 0,-20 21 16,-1-22-16,0 22 0,-20 0 15,20 0-15,0 0 0,-21 0 0,1-1 16,-1 22-16,0 0 0,0-21 0,0 21 16,0 0-16</inkml:trace>
  <inkml:trace contextRef="#ctx0" brushRef="#br0" timeOffset="56499.19">2307 9652 0,'0'0'0,"21"0"0,0 0 16,43-21 15,-43 21-31,0-21 0,-21 0 0,21-1 0,1 22 16,-1-21-16,0 0 15,0 0-15,0 0 0,-21 0 0,0-1 16,0 1-16,0 0 0,0 0 0,0 0 16,0 0-16,-21-1 15,0 22-15,0 0 16,0 22-16,-1-22 0,22 21 16,0 0-16,-21 0 0,21 21 0,-21-20 15,21 20-15,0 0 0,0-21 16,0 22-16,0-1 0,0-21 0,21 22 15,0-22-15,-21 21 0,22-21 0,-1 0 16,0-21-16,21 22 0,-21-22 16,1 0-16,-1 0 0,21 0 15,-21 0-15,22 0 0,-22 0 16,21-22-16,-21 1 0,0 0 0,22 0 16,-22 0-16,21 0 0,-21-22 0,1 1 15,20 0-15,-42-1 0,21 22 16,0-21-16,-21-1 0,21 1 0,-21-21 15,0 20-15,0 1 0,0 0 16,0 20-16,0-20 0,0 21 0,0-21 16,0 20-16,0 44 31,0 20-31,0-21 0,0 21 16,0 1-16,0-22 15,0 21-15,0 1 0,0-1 0,0 0 16,0 1-16,0-1 0,0-21 0,0 21 15,0 1-15,22-22 0,-22 0 16,21 0-16,-21 0 0,0 1 0,0-1 16,21-21-16,0 0 15,0-21 1,-21-1 0,0 1-16,0 0 0</inkml:trace>
  <inkml:trace contextRef="#ctx0" brushRef="#br0" timeOffset="57270.75">3048 9271 0,'21'0'31,"21"0"-31,-20 0 15,-1 0-15,21-21 0,-21 21 0,22 0 16,20-21-16,-21 21 16,1 0-16,-1-21 0,22 21 0,-43 0 0,21 0 15,-21 0-15,0 0 0,1 0 16,-44 0 31,1 0-47,0 0 15,21-22 454</inkml:trace>
  <inkml:trace contextRef="#ctx0" brushRef="#br0" timeOffset="58242.85">4022 9165 0,'21'0'16,"0"0"-16,-21-21 0,21 21 16,0-21-16,0 21 15,-21-21-15,0 0 16,43-22-1,-43 22 1,0 0-16,0 0 16,0 0-1,-21 21 17,-1 0-32,1 21 0,21 0 15,-21 0-15,0-21 0,0 42 16,0-20-16,-1-1 0,1 0 0,0 0 15,0 21-15,0-20 0,0-1 16,21 0-16,0 0 0,0 0 0,0 0 16,0 1-16,0-1 0,0 0 15,0 0 1,21-21-16,0 21 0,0-21 0,0 21 16,0 1-16,1-22 0,-1 21 0,0 0 15,0-21-15,0 21 0,0 0 16,1 0-16,-1 1 0,-21-1 15,0 0-15,0 0 0,0 0 0,0 0 0,0 1 16,0-1-16,0 0 16,-21 0-16,-1 0 0,-20-21 0,21 21 15,-21 1-15,20-22 0,-20 0 0,21 0 16,-21 21-16,-1-21 0,22 0 16,-21 0-16,21 0 0,-1-21 0,-20-1 15,21 22-15,0-21 0,0 0 16,21 0-16,0 0 0,-22 0 0,22-1 15,0 1-15,0 0 0,0 0 16,0 0-16,22 0 16,-1 21-16,-21-22 0,21 22 15,0-21-15,0 21 16,0 0 0,1 0-16</inkml:trace>
  <inkml:trace contextRef="#ctx0" brushRef="#br0" timeOffset="58962.43">4530 9546 0,'21'0'0,"-42"0"0,63 0 0,-21 0 16,0 0-16,0 0 15,1 0-15,-1-21 0,0 0 16,0 0-16,0 0 16,0-1-16,-21 1 15,22 0-15,-22 0 0,0 0 16,0 0-16,0-1 0,0 1 16,0 0-16,-22 21 15,1 0-15,0 0 0,0 0 16,0 0-16,0 21 0,-1-21 15,1 21-15,0 1 0,0 20 16,21-21-16,0 0 0,0 22 0,0-22 16,0 21-16,0-21 0,0 22 0,0-22 15,0 0-15,21 21 0,0-21 16,0 1-16,1-1 0,20-21 0,-21 21 16,21-21-16,-20 0 0,20 0 15,0 0-15,1 0 0,-1 0 0,0 0 16,1-21-16,-1 0 0,-21 21 0,21-22 15,1-20-15,-22 21 0,21 0 16,-21-22-16,1 1 0,20 21 0,-21-21 16,0-1-16,0 1 0,-21 0 15,22-22-15,-1 22 0,-21-22 0,21 22 16,-21-22-16,0 22 0,0 0 16,0-1-16,21 22 0,-21-21 0,0 63 31,0 0-31,-21 0 15,0 22-15,21-1 0,-21 0 0,21 1 16,-22-1-16,22 0 0,-21 1 16,21-1-16,-21 0 0,21-20 15,0 20-15,0 0 0,0 1 0,0-1 0,0-21 16,0 21-16,0-20 0,0-1 16,0 0-16,0 0 0,0 0 15,21 0-15,0-21 16,1 0-1,-1-21-15,0 21 0,-21-21 16,21 0-16,-21 0 0,21 21 0,0-21 16,-21-1-16,0-20 0,0 21 15,22 0-15,-22 0 0</inkml:trace>
  <inkml:trace contextRef="#ctx0" brushRef="#br0" timeOffset="59246.27">5313 9271 0,'-21'0'0,"42"0"0,-42 21 16,42-21 0,0 0-1,0 0-15,21 0 0,-20-21 16,-1 21-16,0 0 0,0 0 15,0-21-15,0 21 0,1 0 0,-1 0 16,0 0-16,0 0 0,0-21 0,0 21 16,-21-21 15</inkml:trace>
  <inkml:trace contextRef="#ctx0" brushRef="#br0" timeOffset="59595.2">6350 8805 0,'-42'-84'31,"20"84"-31,1 0 16,21 21-16,0 0 0,0 0 0,-21 22 15,21-22-15,-21 21 0,21 0 16,-21 1-16,21-1 0,0 22 0,0-22 16,0 0-16,-21 1 0,21-1 0,0 0 15,0 1-15,0-1 0,0-21 16,0 21-16,0-20 0,0-1 0,0 0 15,21 0-15,0 0 0,0 0 16,0-21-16,0 0 0,1 0 16,-1 0-16,0 0 0,0 0 0,21 0 15,-20 0-15,-1-21 0,0 0 0,0 0 16</inkml:trace>
  <inkml:trace contextRef="#ctx0" brushRef="#br0" timeOffset="59902.42">6731 8763 0,'0'0'0,"21"-21"0,-21 0 0,0 0 16,21 21-16,0 0 15,1 0-15,-1 0 0,0 0 16,0 0-16,0 0 0,0 21 0,1 0 16,-1 21-16,0-21 0,21 22 15,-21-1-15,1 0 0,20 1 0,-21-1 16,0 0-16,0 1 0,1-1 0,-22 0 15,0 1-15,0-1 0,0-21 16,0 22-16,0-22 0,0 21 0,-22-21 16,1 0-16,0 1 0,0-1 0,0-21 15,21 21-15,-21 0 0,-1-21 16,1 0-16,0 0 0,21-21 47,0 0-47</inkml:trace>
  <inkml:trace contextRef="#ctx0" brushRef="#br0" timeOffset="60950.76">7726 9229 0,'-43'0'16,"22"0"-16,0 0 16,0 0-1,0 0 1,0 0-1,42 0 64,0 0-79,0 0 15,0 0-15,22 0 0,-22 0 0,21 0 16,0 0-16,22 0 0,-22 0 15,22 0-15,-22 0 0,22 0 0,-1 0 16,1 0-16,-22 0 0,21-21 16,-20 21-16,-1 0 0,22 0 15,-22-22-15,-21 1 0,21 21 0,-20 0 16,-1 0-16,0-21 0,0 21 0,-21-21 16,0 0-16,0 0 15,0-1-15,-21 1 16,-21 21-16,20-21 0,1 21 0,-21-21 15,21 21-15,-22 0 0,22-21 16,-21 21-16,21 0 0,0 0 0,-1 0 16,1 0-16,0 0 0,42 0 47,0 0-47,1 0 0,-1 0 0,21 0 15,-21 0-15,22 0 0,-1 0 16,-21 0-16,0 0 0,22 21 0,-22-21 15,0 21-15,-21 0 0,21 0 0,-21 1 16,0-1-16,0 0 0,0 0 16,0 21-16,-21-20 0,0-1 0,0 0 15,-1 0-15,1 0 0,-21 0 0,21 1 16,-22-1-16,22 0 0,0 0 16,0 0-16,0-21 0,0 21 0,-1-21 15,1 0-15,0 22 16,21-44 15,0 1-15,0 0-16</inkml:trace>
  <inkml:trace contextRef="#ctx0" brushRef="#br0" timeOffset="63318.85">9080 8805 0,'0'0'0,"-21"0"15,0 0-15,0-21 16,21 0 0,0 0-16,-21 21 0,21-21 15,0 0-15,0-1 16,0 1-16,21 21 15,0 0-15,-21-21 0,21 21 0,0-21 16,22 21-16,-22 0 0,0 0 16,0 0-16,0 21 0,22 0 15,-22 0-15,0 22 0,21-1 0,-20 0 16,-1 1-16,-21 20 0,0-20 0,0-1 16,0 0-16,0 1 0,0-1 15,0 0-15,0-21 0,-21 22 0,21-22 16,-22 0-16,1 0 0,0-42 31,21 0-31,0 0 16,0 0-16,0-1 0,0 1 0,0 0 15,21-21-15,-21-1 0,21 22 16,-21-21-16,22 0 0,-1-1 16,-21 1-16,21 0 0,0 20 0,0-20 15,0 21-15,1 0 0,-1 0 16,0 21-16,0 0 0,0 0 0,0 0 15,1 0-15,-1 0 0,-21 21 0,21-21 16,0 21-16,-21 0 0,0 0 16,21 0-16</inkml:trace>
  <inkml:trace contextRef="#ctx0" brushRef="#br0" timeOffset="63874.53">9779 9081 0,'21'0'0,"-42"0"0,63 21 0,-21-21 15,1 0-15,-1 0 16,0 0-16,0 0 15,0-21-15,0-1 0,1 22 0,20-21 16,-21 0-16,0 0 0,0-21 0,1 20 16,-22 1-16,21 0 0,-21-21 15,0 21-15,0-1 0,0-20 0,0 21 16,0 0-16,0 0 0,0-1 0,-21 22 16,-1 0-16,1 0 15,0 0-15,0 22 0,0-1 0,0 0 16,-1 21-16,1-21 0,0 22 15,0-1-15,21 0 0,0 1 16,0-1-16,0 0 0,0 1 0,0-22 16,0 21-16,21-21 0,-21 1 0,21-1 15,22 0-15,-22-21 0,21 0 0,-21 0 16,22 0-16,-1 0 0,0 0 16,-21 0-16,22-21 0,-1 21 0,0-21 15,-20-1-15,20 1 0,-21 0 0,0-21 16,0 21-16,1-22 0,-1 1 15,0 0-15,0-22 0,0 22 0,-21-1 16,0-20-16,21 21 0,-21-1 0,22 1 16,-22 21-16,21-22 15,-21 22-15,0 0 0,0 42 16,0 0 0,0 1-16,-21 20 0,-1 0 15,22 1-15,-21-1 0,21 0 0,-21 1 16,21-1-16,0 21 0,0-41 0,0 20 15,0 0-15,0-21 0,0 1 16,0 20-16,0-21 0,21 0 16,0-21-16,1 0 0,-1 0 15,0 0-15,0 0 16,0-21-16,-21 0 0,0 0 0,0 0 16,21-1-16,-21 1 0,0 0 15</inkml:trace>
  <inkml:trace contextRef="#ctx0" brushRef="#br0" timeOffset="64050.43">10499 8848 0,'0'0'0,"-22"0"0,22-21 31,22 21-31,-1 0 16,21 0-16,-21-22 0,22 22 16,-22 0-16,21 0 0,0-21 15,1 21-15,-1 0 0,0-21 0,1 21 16,-1-21-16,0 21 0,1 0 0,-1 0 15,-21-21-15,22 21 16,-22 0-16</inkml:trace>
  <inkml:trace contextRef="#ctx0" brushRef="#br0" timeOffset="65307.71">11239 8700 0,'0'21'32,"0"0"-32,0 0 15,0 0-15,0 0 0,0 1 16,0-1-16,0 21 0,-21-21 0,21 0 15,0 22-15,0-22 0,0 0 0,0 0 16,0 0-16,0 1 0,0-1 0,21 0 16,1 0-1,-1-21-15,0 0 0,0 0 0,21 0 16,-20 0-16,-1 0 0,0 0 0,0-21 16,21 0-16,-20 21 0,-1-21 15,0-1-15,0 1 0,0-21 0,0 21 16,1-22-16,-22 22 0,0-21 0,21 0 15,-21 20-15,0 1 0,21-21 16,-21 21-16,0 0 0,0 42 31,0 0-31,0 0 16,-21 0-16,21 0 0,-21 22 16,21-22-16,0 21 0,0-21 15,-22 22-15,22-22 0,0 0 0,0 0 16,0 22-16,0-22 0,0 0 15,0 0-15,22-21 0,-1 21 16,0-21-16,21 0 0,-21 0 16,22 0-16,-1 0 0,-21-21 15,22 0-15,-1 21 0,0-21 0,-21 0 16,22-22-16,-22 22 0,21 0 0,-21-21 16,1-1-16,-1 22 0,0-21 15,-21-1-15,0 22 0,0 0 0,0 0 16,0 0-16,0 0 0,-21 21 0,0 0 15,-1 0-15,1 0 0,0 21 16,0 0-16,-21-21 0,42 21 16,-22 0-16,22 22 0,0-22 0,0 0 15,0 0-15,0 0 0,0 0 0,0 1 16,22-1-16,-22 0 0,21 0 16,0 0-16,0 0 0,0-21 0,0 22 15,1-22-15,-1 0 0,21 0 0,-21 0 16,0 0-16,22 0 0,-22 0 15,0 0-15,21 0 0,-20-22 0,-1 1 16,0 0-16,0 0 0,0 0 16,0-22-16,-21 1 0,0 21 0,22-21 15,-22-1-15,21 22 0,-21 0 16,0-21-16,0 20 0,0 44 31,-21-1-31,21 0 16,-22 21-16,22-21 0,0 22 0,-21-22 15,21 0-15,-21 21 0,21-20 0,-21-1 16,21 0-16,-21 0 0,21 0 16,0 0-16,0 1 0,-21-22 31,21-22-15,0 1-16,0 0 0,0 0 15,0 0-15,21-22 0,-21 22 16,21-21-16,0 0 0,0-1 15,0 22-15,22-21 0,-22-1 0,21 22 16,-21 0-16,22 0 0,-1 21 0,-21 0 16,22 0-16,-22 0 0,0 0 0,0 0 15,-21 21-15,21 0 0,-21 22 16,0-22-16,0 21 0,0-21 0,-21 22 16,0-22-16,21 21 0,0-21 0,-21 0 15,21 22-15,-21-22 0,21 0 16,0 0-16,0 0 0,0 1 15,21-22-15,0 0 0,0 0 0,21 0 16,-20 0-16,20 0 16,0 0-16,1-22 0,-1 1 0,0 0 15,1 0-15,-1 0 0,-21 0 0,21-22 16,1 22-16,-22-21 0,21-1 16,-21 22-16,1-21 0,-1 21 0,0 0 15,-21-1-15,0 1 0,0 0 0,-21 21 16,-22 0-1,22 21-15,0 0 16,21 1-16,-21-1 0,21 0 0,0 0 16,0 0-16,0 0 0,0 22 15,0-22-15,0 0 0,21 0 16,-21 0-16,21 1 0,-21-1 0,0 0 16,0 0-16,0 0 0,0 0 15,-21-21-15,0 0 16,0 22-16,0-22 0,-1 0 0,1 0 15,-21 0-15,21 0 0,0 0 0,-1 0 16,1 0-16,0 0 0</inkml:trace>
  <inkml:trace contextRef="#ctx0" brushRef="#br0" timeOffset="65698.48">14436 8276 0,'0'0'0,"21"0"0,-21 21 16,0 1-16,0-1 16,0 21-16,0-21 0,0 22 15,0-1-15,0 0 0,-21 1 0,-1-1 16,22 0-16,-21-21 0,0 22 0,0-1 16,0 0-16,0-20 0,21 20 15,0-21-15,-22 0 0,22 0 0,0 1 16,22-22-1,-1-22 1,21 1-16,-21 0 0,0-21 16,22 21-16,-1-22 0</inkml:trace>
  <inkml:trace contextRef="#ctx0" brushRef="#br0" timeOffset="66303.13">14817 8340 0,'0'0'0,"0"21"16,0 0-16,0 0 15,0 22-15,-22-22 0,22 21 0,-21 0 16,21 1-16,-21-1 0,0 0 16,21 1-16,0-1 0,-21 0 0,0 1 15,21-1-15,0-21 0,-22 0 0,22 1 16,0-1-16,0 0 0,22-42 31,-1 0-31,0-1 16,0 1-16,0 0 0,0-21 15,1 21-15,-1-22 0,21 1 0,-21 21 16,0-22-16,1 22 0,20 0 0,-21 0 16,0 0-16,0 21 0,1 0 15,-22 21 1,0 0-16,0 21 0,0-20 16,0 20-16,0-21 0,0 21 0,0-20 15,0 20-15,0-21 0,0 0 16,21 0-16,0 1 0,0-1 0,0 0 15,0 0-15,1-21 0,20 0 16,0 0-16,-21 0 0,22 0 16,-1 0-16,0 0 0,1-21 0,-22 0 15,21 21-15,-21-21 0,22-22 0,-22 22 16,0 0-16,0-21 0,0 20 16,1-20-16,-22 21 0,0-21 0,0 20 15,0-20-15,0 21 0,0 0 0,-22 21 31,1 0-31,0 0 0,0 0 0,0 21 16,0 21-16,21-21 0,0 1 0,-22 20 16,22-21-16,0 21 0,0-20 15,0-1-15,0 0 0,22 0 16,-22 0-16,21 0 0,0 1 0,0-22 16,0 0-16,0 0 0,1 0 15,-1 0-15,0 0 0,0 0 0,0-22 16,0 1-16,-21 0 0,22 0 15,-22 0-15,0 0 0,0-1 16,0 1-16</inkml:trace>
  <inkml:trace contextRef="#ctx0" brushRef="#br0" timeOffset="66554.99">14182 8488 0,'0'0'0,"-43"0"0,1 21 0,21-21 0,0 0 16,42 0-1,0 0-15,0 0 16,21 0-16,1 0 0,20 0 0,-20 0 16,20-21-16,1 21 0,-1 0 15,1-21-15,-1 21 0,1 0 0,-1 0 16,-21-21-16,1 21 0,-1 0 15,0-22-15,-20 22 0,-1 0 0,0 0 16</inkml:trace>
  <inkml:trace contextRef="#ctx0" brushRef="#br0" timeOffset="67699.33">16679 8890 0,'0'0'0,"-21"0"15,0 0-15,0 0 16,21-21 0,21 0-16,0 0 15,0-1-15,0 1 0,22 0 0,-22 0 16,21-21-16,-21 20 0,22-20 16,-1 0-16,0-1 0,1 1 0,-22 21 15,21-21-15,1-1 0,-22 1 16,0 21-16,-21 0 0,0-1 15,-21 22 1,0 0-16,-1 0 0,-20 22 0,21-1 16,0 0-16,0 0 0,-1 21 15,22-20-15,-21-1 0,21 0 0,0 0 16,0 21-16,0-20 0,21-1 0,1 0 16,20 21-16,-21-21 0,0 1 15,22 20-15,-22-21 0,0 0 16,0 0-16,0 1 0,-21-1 15,0 0-15,0 0 16,-21-21-16,0 0 16,0 0-16,0 0 0,-1 0 0,1 0 15,-21 0-15,21-21 0,0 0 16,-1 21-16,1-21 0,0-1 16,21 1-16,-21 21 0,21 21 31,21 1-31,0-22 15,-21 21-15,43-21 0,-22 21 0,0-21 16,21 21-16,-21-21 16,22 0-16,-1 0 0,0 0 0,22 0 15,-22 0-15,1 0 0,20 0 0,-21 0 16,22-21-16,-22 0 0,1 21 16,-1-21-16,-21-1 0,21 1 0,-20 0 15,-1 0-15,-21 0 0,0-22 0,21 22 16,-21 0-16,0 0 0,0-21 15,0 20-15,0 1 0,0 0 0,0 0 16,-21 21-16,0 0 16,-1 21-1,1 0-15,21 0 0,0 1 0,-21-1 16,21 0-16,0 21 0,0-21 0,0 22 16,0-22-16,0 21 15,0-21-15,0 1 0,21-1 0,-21 0 16,21 0-16,1-21 0,-1 21 0,0-21 15,0 0-15,21 0 0,-20 0 16,-1 0-16,21 0 0,0-21 0,-20 0 16,20 0-16,-21 0 0,21-1 0,-20 1 15,20-21-15,-21 21 0,0-22 16,0 1-16,1 0 0,-1-1 0,0 1 16,0 0-16,0-22 0,0 22 0,1-22 15,-1 22-15,0 0 0,-21-1 16,0 1-16,0 21 0,-21 42 31,0 21-31,-1-20 0,1 41 16,0-21-16,0 1 0,0 20 0,21-20 15,0 20-15,0-21 0,-21 1 0,21-1 16,0 0-16,0 1 0,0-1 16,21-21-16,-21 22 0,21-22 0,0 0 15,0 0-15,0-21 0,1 21 16,-1-21-16,0 0 0,0 0 15,0-21-15,0 0 0,1 0 16,-22 0-16,0-1 0,0-20 0,0 21 16,0 0-16,0-22 0</inkml:trace>
  <inkml:trace contextRef="#ctx0" brushRef="#br0" timeOffset="67872.24">18161 8424 0,'0'0'0,"21"0"31,0 0-15,0 0-16,1 0 0,-1 0 0,21 0 16,-21 0-16,22-21 0,-1 21 15,-21 0-15,21 0 0,1 0 16,-1-21-16,-21 21 0,22 0 0,-1 0 0,0 0 16,-21-21-16</inkml:trace>
  <inkml:trace contextRef="#ctx0" brushRef="#br0" timeOffset="68860.25">19727 8742 0,'0'0'0,"-21"0"0,0 0 15,21-21-15,0 0 16,0-1-16,0 1 16,0 0-16,0 0 0,0 0 0,21-22 15,-21 22-15,21-21 0,0 21 0,1-22 16,-1 22-16,-21-21 0,21 21 16,0 0-16,-21-1 0,0 44 31,0-1-31,-21 21 0,0-21 15,0 0-15,-1 22 0,1-22 0,0 21 16,21-21-16,-21 22 0,0-22 0,21 21 16,0-21-16,0 1 15,0-1-15,0 0 0,21 0 0,-21 0 16,21-21-16,21 0 0,-20 21 0,-1-21 16,21 0-16,-21 0 0,0 0 15,22-21-15,-22 21 0,21-21 0,-21 0 16,22 0-16,-22 0 0,0-1 0,21 1 15,-20 0-15,-1-21 0,-21 21 16,0-22-16,0 1 0,0 21 0,0-22 16,0 22-16,-21-21 0,-1 21 0,1 0 15,-21-1-15,0 1 0,20 21 16,-20 0-16,0 0 0,-1 0 0,1 21 16,0 1-16,21-1 0,-22 0 15,22 0-15,21 0 0,0 0 16,0 1-16,0-1 0,21 0 15,22-21-15,-22 21 0,21-21 0,0 0 16,1 0-16,-1 0 0,0 0 16,1 0-16,20 0 0,1 0 0,-22-21 15,22 21-15,-1-21 0,1 0 0,-22-1 16,0 1-16,22 0 0,-43-21 16,21 21-16,-21-1 0,1 1 0,-1-21 15,-21 21-15,0 0 0,0-1 16,-21 22-1,-1 22-15,1-22 16,0 21-16,0 21 0,21-21 0,-21 22 16,0-22-16,21 21 0,0 0 15,0 1-15,-22-1 0,22 22 0,-21-22 16,0 0-16,21 22 0,0-1 0,0 1 16,-21-1-16,21 22 0,0-22 0,0 1 15,0 21-15,0-1 0,0-20 16,0 20-16,0 1 0,0 0 0,0 21 15,21-22-15,0 1 0,-21 0 0,21-22 16,1 22-16,-22-22 0,0 22 16,21-22-16,-21 1 0,0-1 15,0-20-15,0-1 0,0-21 0,-21 0 16,-1-21-16,1 0 0,0 0 16,0-42-16,0 21 0,0-21 0,21-1 15,-22 1-15,1 0 0,21-22 16,-21 1-16,21-1 0,0-21 0,0 22 15,0-22-15,0 1 0,0-1 0,21 0 16,0 1-16,1 20 0,-1-21 0,0 22 16,0-22-16,21 22 0,-20-1 15,20 1-15,-21-1 0,21 1 0,1-1 16,-1 22-16,0-22 0,1 22 0</inkml:trace>
  <inkml:trace contextRef="#ctx0" brushRef="#br0" timeOffset="69195.07">22056 8340 0,'-85'-148'31,"64"126"-31,21 1 0,0 0 0,0 0 15,-21 21-15,21 21 16,0 0 0,0 22-16,0-1 0,0 0 0,0 1 15,0 20-15,0 1 0,0-22 0,0 21 16,0 1-16,0-22 0,0 22 16,0-22-16,-22 22 0,22-22 0,0-21 15,-21 21-15,21-20 0,-21-1 0,21 0 16,0 0-16,21-21 31,0-21-31,1 0 0,-1-22 0,0 22 16,0-21-16</inkml:trace>
  <inkml:trace contextRef="#ctx0" brushRef="#br0" timeOffset="70359.37">22415 8361 0,'0'0'0,"22"-21"0,-1 0 0,-42 21 16,-1 21-1,-20-21-15,0 21 0,-1 0 16,1 0-16,0-21 0,-22 21 0,22 1 16,0-1-16,-1-21 0,1 21 0,0 0 15,20-21-15,1 0 0,0 21 16,0-21-16,21 21 16,21-21-1,0 22-15,-21-1 0,21-21 16,1 21-16,-1 0 0,0 0 15,0 0-15,0 1 0,0-1 0,-21 0 16,22 21-16,-1-21 0,0 1 0,0-1 16,0 0-16,0 0 0,1 0 15,-1 0-15,21 1 0,-21-1 0,22-21 16,-1 0-16,0 21 0,1-21 0,20 0 16,-21 0-16,22 0 0,-1 0 15,-20-21-15,20 0 0,-20 21 0,-1-22 16,0-20-16,1 21 0,-22 0 0,0-22 15,0 1-15,0 21 0,0-21 16,-21-1-16,22 1 0,-22 21 16,0 0-16,0-1 0,0 1 0,0 0 15,-22 21 1,1 21-16,0 0 0,0 1 16,0-1-16,0 0 0,-1 0 0,1 21 15,21-20-15,-21 20 0,21-21 16,0 0-16,0 0 0,0 22 0,0-22 15,21-21-15,0 21 0,1 0 16,-1-21-16,0 0 0,0 0 16,21 0-16,-20 0 0,-1 0 0,21 0 15,-21 0-15,22-21 0,-22 0 0,21 0 0,-21 0 16,0-22-16,1 22 16,20 0-16,-21-21 0,-21 20 0,21-20 15,0 21-15,-21 0 0,22 0 0,-22 42 31,0 0-15,-22 0-16,22 0 0,-21 0 0,21 1 16,-21-1-16,21 0 0,0 0 0,0 0 15,0 0-15,0 1 0,0-1 16,21 0-16,0-21 16,22 0-16,-22 0 0,21 0 0,1 0 15,-22 0-15,21 0 0,0 0 0,1 0 16,-1-21-16,0 0 0,-20-1 15,20 1-15,-21-21 0,0 21 0,0 0 16,1-1-16,-1-20 0,0 21 16,-21 0-16,21 0 0,-21-1 0,0 1 15,-21 42 17,0 1-17,0-1-15,21 21 0,-22-21 0,1 22 16,0-22-16,21 21 15,-21 0-15,0 1 0,0 20 0,-1-20 16,1 20-16,21-21 0,0 22 0,0-22 16,0 22-16,-21-22 0,21 22 0,0-1 15,0 1-15,0-1 0,0 1 16,0 20-16,0-20 0,0-1 0,0 1 16,0-1-16,0 22 0,-21-22 0,21-20 15,-21 20-15,21 1 0,-21-1 0,-1-20 16,1-1-16,0 0 0,0 1 15,0-1-15,-22-21 0,22 0 0,-21-21 16,0 0-16,-1 0 0,22-21 0,-21 21 16,21-42-16,-1 21 0,1-22 15,21 1-15,0-22 0,0 22 16,0-21-16,21 20 0,1-20 0,-1-22 16,0 22-16,21-1 0,1-21 0,-1 22 15,0-22-15,22 22 0,-22-22 0,22 22 16,-22-1-16,21 1 0,-20-1 15,-1 1-15,0 20 0,-20-20 16,20 42-16,-21-22 0,0 22 0,-21 0 0,0 0 16,0 0-16,-21 21 15,0 0 1,-21 21-16,-1 0 0,-20 0 0,-1 0 0</inkml:trace>
  <inkml:trace contextRef="#ctx0" brushRef="#br0" timeOffset="70856.19">13674 9864 0,'0'0'0,"-43"-64"31,22 64-31,0-21 0,0 21 0,21-21 16,-21 21-16,-1 0 0,1 0 0,0 0 15,21 21 1,-21 21-16,0 1 0,21-1 0,0 22 16,0-1-16,0 1 0,0 20 0,0-20 15,0 20-15,0-20 0,0-1 0,0 1 16,0-1-16,0-20 0,0 20 15,0-42-15,0 22 0,0-22 0,0 0 16,0 0-16,21-21 0,0 0 16,0 0-1,-21-21-15,21-21 0,-21 21 16,0-1-16,0-20 0</inkml:trace>
  <inkml:trace contextRef="#ctx0" brushRef="#br0" timeOffset="71143.02">13335 10160 0,'0'0'0,"-21"-42"0,0-1 0,-1 1 0,1 0 16,21-1-16,0 1 0,0 0 0,0-1 16,0 1-16,21 21 0,22 0 15,-22 0-15,21-1 0,1 1 0,-1 0 16,0 21-16,1 0 0,-1 0 16,21 21-16,-20 0 0,-1 22 0,0-22 15,1 21-15,-22 1 0,0 20 0,-21-21 16,0 1-16,0-1 0,-21 0 15,-21 1-15,-1-1 0,22 0 16,-42 1-16,20-22 0,1 0 0,0 0 16,20 0-16,-20 1 0,21-1 0,42-21 31,0 0-15,0-21-16,1 21 0,-1-22 0,21 22 15,-21 0-15,0 0 0,22 0 16</inkml:trace>
  <inkml:trace contextRef="#ctx0" brushRef="#br0" timeOffset="71502.82">13970 10456 0,'0'0'0,"0"-21"31,0 0-15,0 0-16,0 0 0,0-22 15,21 22-15,21 0 0,-20 0 16,-1 0-16,21 21 0,0-21 0,1 21 15,-22 0-15,21 0 0,1 0 0,-1 21 16,-21-21-16,21 21 0,-20 21 16,-1-21-16,0 22 0,0-1 0,-21-21 15,0 22-15,0-1 0,0 0 0,0-21 16,-21 22-16,0-22 0,21 0 16,-21 0-16,-1 0 0,22 1 0,-21-22 15,21-22 1,0 1-16,0-21 15,0 21-15,21 0 0,1-22 16,-1 22-16,0-21 0,0-1 0,0 1 16,0 0-16,-21-1 0,22 22 0,-1-21 15,0 21-15,0 0 0,0-1 16,0 1-16,1 21 0,-1 0 16,0 0-16,-21 21 0,21-21 15</inkml:trace>
  <inkml:trace contextRef="#ctx0" brushRef="#br0" timeOffset="72903.78">14774 10520 0,'0'21'0,"0"-42"0,0 63 0,0-21 0,21 1 16,1-22-16,-1 0 15,0 0-15,0 0 0,0 0 16,22 0-16,-22-22 0,0 1 0,21 0 16,-21-21-16,1 21 0,-1-1 15,21-20-15,-21 21 0,-21-21 0,21-1 16,-21 22-16,22-21 0,-22 21 0,0-1 15,0 1-15,0 0 0,-22 21 16,1 0-16,0 0 16,0 21-16,-21 0 0,20 1 0,1 20 15,0-21-15,0 21 0,-21 1 16,42-1-16,-22 0 0,22 1 0,0-1 16,0 0-16,0-20 0,22-1 0,-22 21 15,42-42-15,-21 21 0,0 0 16,22-21-16,20 0 0,-21 0 0,22 0 15,-22 0-15,22-21 0,-1 0 0,-20 21 16,20-21-16,-21-21 0,22 20 0,-43 1 16,21-21-16,1 0 0,-22 20 15,0-20-15,0 0 0,-21 21 0,0-22 16,0 22-16,0 0 16,-21 42-1,0 0-15,0 0 0,21 1 16,-21-1-16,-1 0 0,22 21 0,-21-21 15,21 1-15,0 20 0,-21-21 16,21 0-16,0 0 0,-21 1 0,21-1 16,0 0-16,0-42 31,21 21-31,0-21 16,0-1-16,-21 1 0,22-21 0,-1 21 15,0-22-15,0 22 0,-21-21 0,21 21 16,0-22-16,1 22 0,-1 0 15,0 21-15,0 0 0,0 0 16,-21 21 0,0 0-16,0 1 0,0-1 15,0 21-15,0-21 0,0 22 0,0-22 16,0 0-16,0 0 0,0 0 0,0 0 16,21 1-16,1-1 0,-1 0 0,0-21 15,0 0-15,21 0 0,-20 0 16,-1 0-16,21 0 0,0 0 15,-20 0-15,20-21 0,0 21 0,-21-21 0,22-1 16,-22 1-16,21-21 0,1 21 16,-22 0-16,0-22 0,0 1 15,0 21-15,0-22 0,-21 22 0,0 0 16,0 0-16,0 0 0,-21 21 16,0 0-16,0 0 0,0 0 15,0 21-15,-1 0 0,1 0 0,0 0 16,0 1-16,21-1 0,0 0 0,0 0 15,0 0-15,0 0 0,0 1 16,0-1-16,21 0 0,0 0 0,-21 0 16,21 0-16,1 1 0,-1-1 15,-42-21 32,-1 0-47,1-21 16,0 21-16,0 0 0,0-22 0,0 22 15,-1 0-15,1 0 16,21 22 0,0-1-1,21-21-15,1 21 0,-1-21 16,0 21-16,0-21 0,0 21 16,0-21-16,1 0 0,-1 0 15,0 0-15,21 0 0,-21 0 0,1 0 16,20 0-16,-21 0 0,21 0 0,-20-21 15,-1 21-15,21-21 0,-21 0 16,0 21-16,1-21 0,-1-1 16,-21 1-16,21 0 0,-21 0 15,0 0 1,0 0 0,21 21-1,-21-22-15,21 22 16,-21-21-16,0 0 15,0 0-15,21 0 0,-21 0 16,0-1-16,22 1 0,-22 0 16,0 0-16,0 0 0,0-22 15,0 22-15,21-21 0,-21 0 0,0-1 0,21 1 16,-21 0-16,0-1 0,0 1 16,21 21-16,-21-22 0,0 65 15,0-1 1,0 21-16,0 0 0,-21 1 0,21-1 15,-21 0-15,0 22 0,-1-22 16,22 22-16,0-22 0,0 22 0,0-22 16,0 0-16,0 1 0,0-22 0,0 21 15,0-21-15,0 0 0,22 1 0,-1-22 16,0 21 0,0-21-16,0 0 0,0-21 0,1-1 15,-22 1-15,21 0 16,-21 0-16,0 0 0,0-22 0</inkml:trace>
  <inkml:trace contextRef="#ctx0" brushRef="#br0" timeOffset="73050.99">16849 10266 0,'0'0'0,"-22"0"0,44 0 31,-1 0-31,0 0 0,0 0 16,21 0-16,-20 0 0,20 0 0,-21 0 15,21 0-15,1-21 0,-1 0 16</inkml:trace>
  <inkml:trace contextRef="#ctx0" brushRef="#br0" timeOffset="73362.81">18500 10181 0,'0'0'0,"-22"0"0,1-21 0,0 21 0,0-21 16,0 21-16,0 0 0,21 21 31,0 0-15,0 0-16,0 1 0,0-1 0,0 0 15,0 0-15,0 0 0,0 0 0,0 1 16,0-1-16,0 0 16,-22-21 15,22-21-31,0 0 16</inkml:trace>
  <inkml:trace contextRef="#ctx0" brushRef="#br0" timeOffset="73510.73">18351 10160 0,'0'0'15,"0"-42"-15,0 21 0,0-1 0,0 1 16,0 0-16,0 0 0,0 0 16,22 21 15,-1 0-31,21 0 16,-21 21-16,22-21 0,-1 0 0,0 0 15,-21 21-15</inkml:trace>
  <inkml:trace contextRef="#ctx0" brushRef="#br0" timeOffset="73895.5">19029 10075 0,'0'22'16,"0"-1"0,0 0-16,0 0 0,0 0 15,21 0-15,-21 1 0,0-1 16,0 0-16,0 21 0,0-21 0,0 1 15,0-1-15,0 0 0,0 0 16,-21-21-16,0 0 16,21-21 15,0 0-31,0 0 0,0-1 16,42-20-16,-21 21 0,0-21 0,0 20 15,22-20-15,-1 0 0,0 21 0,1-22 16,20 22-16,-20-21 0,20 42 0,-21-21 15,1 21-15,20 0 0,-20 21 16,-22-21-16,21 42 0,-21-21 0,0 0 16,-21 22-16,0-22 0,0 21 0,0 1 15,0-22-15,0 21 0,0-21 16,-21 22-16,0-22 0,0 0 0,0 0 16,0 0-16,21 0 15</inkml:trace>
  <inkml:trace contextRef="#ctx0" brushRef="#br0" timeOffset="74202.89">21251 9821 0,'0'0'0,"0"-21"16,0 0-16,0 42 15,0 0 1,-21 1-16,0 20 0,21 0 16,-21 1-16,0-1 0,-1 21 15,22-20-15,-21-1 0,0 0 0,21 22 16,-21-22-16,21 1 0,-21-1 0,0 0 16,21 1-16,0-22 0,-22 21 15,1-21-15,21 0 0,0 1 0,0-1 16,0-42 15,0-1-31,21 1 16,1-21-16,-1 21 0,0-22 0,0 1 0</inkml:trace>
  <inkml:trace contextRef="#ctx0" brushRef="#br0" timeOffset="74798.63">21442 9843 0,'0'0'0,"21"0"0,0 0 16,-21 21-1,0 0-15,0 21 0,0 1 0,0-1 16,-21 0-16,21 1 0,-21-1 0,21 0 16,-21 1-16,-1 20 0,22-21 15,-21 1-15,21-22 0,0 21 0,0-21 16,0 22-16,0-22 0,0 0 0,0 0 16,21-21-1,1-21 1,-1 21-16,-21-21 0,21 0 0,0-22 15,0 22-15,0 0 0,1-21 16,20-1-16,-21 22 0,0-21 0,0 21 16,1 0-16,-1-1 0,0 1 0,0 21 15,-21 21 1,0 1-16,0-1 16,0 0-16,0 0 0,0 0 0,0 22 15,0-22-15,0 0 0,0 21 0,0-21 16,21 1-16,0-1 0,-21 0 15,22-21-15,20 21 0,-21-21 16,21 0-16,-20 0 0,20 0 0,0 0 16,-21 0-16,22 0 0,-22 0 15,21-21-15,-21 0 0,22 0 0,-22-1 16,0 1-16,0-21 0,0 21 0,1-22 16,-22 22-16,0-21 0,0 0 15,0 20-15,0 1 0,0 0 0,0 0 16,-22 21-16,1 0 0,0 21 15,0 0-15,0 0 0,0 1 0,-1-1 16,1 21-16,21 0 0,0-20 16,0 20-16,0 0 0,0-21 0,0 1 15,0 20-15,21-21 0,1 0 16,-1 0-16,0-21 0,21 22 16,-21-22-16,22 0 0,-22 0 0,21 0 15,1 0-15,-22 0 0,21-22 0,-21 1 16,22 0-16,-22 0 0,0 0 15,0 0-15,0-1 0,0-20 0,-21 21 16</inkml:trace>
  <inkml:trace contextRef="#ctx0" brushRef="#br0" timeOffset="74994.53">21040 10139 0,'-22'0'0,"44"0"16,-22 0 0,21 0-1,0 0-15,21 0 0,1 0 0,-1 0 16,0 0-16,1 0 0,20 0 0,-21-21 16,22 21-16,-1 0 0</inkml:trace>
  <inkml:trace contextRef="#ctx0" brushRef="#br0" timeOffset="76423.14">23707 10245 0,'0'0'15,"0"-21"-15,0-1 0,0 1 16,0 0-16,0 0 16,21 21-1,0 0 17,-21 21-32,0 0 0,21 0 0,-21 1 15,0 20-15,0-21 0,0 21 16,0 1-16,0-1 0,0-21 0,0 22 15,0-22-15,0 0 0,0 0 0,0 0 16,0 0-16,0 1 0,0-44 31,0 1-31,0 0 16,0-21-16,0 21 0,0-1 16,21-20-16,0 0 0,1 21 15,-1-22-15,0 1 0,0 0 0,21-1 16,-20 22-16,20-21 0,-21 21 0,21-1 15,1 22-15,-22 0 0,21 0 16,-21 0-16,1 0 0,-1 22 0,0 20 16,0-21-16,0 0 0,-21 22 0,0-1 15,21-21-15,-21 21 0,22 1 16,-22-1-16,0 0 0,0-20 0,0-1 16,0 21-16,0-21 0,0 0 0,0 1 15,0-44 16,0 1-31,0 0 16,0-21-16,0 21 16,21-1-16,0-20 0,0 0 0,0 21 15,0-22-15,1 1 0,-1 0 0,21-1 16,0 22-16,-20-21 0,20 21 0,0-1 16,1 1-16,-22 21 0,21 0 15,-21 0-15,0 0 0,1 0 0,-22 21 16,0 1-16,0-1 0,0 21 0,0-21 15,0 22-15,0-22 0,0 21 16,0 0-16,0 1 0,0-22 0,21 21 16,0-21-16,0 22 0,0-22 15,0 0-15,1 0 0,20 0 16,-21-21-16,21 22 0,1-22 0,-1 0 16,0 0-16,-20 0 0,20 0 0,0 0 15,-21-22-15,22 1 0,-22 0 16,21 0-16,-21 0 0,1-22 0,-1 22 15,0-21-15,0 0 0,-21-1 16,0 1-16,0 21 0,0-22 0,0 1 0,0 21 16,-21 0-16,0 0 0,-22-1 15,22 22-15,0 0 0,-21 0 0,21 0 16,-22 22-16,22-1 0,-21 0 0,21 0 16,-22 0-16,22 0 15,-21 1-15,21 20 0,-1-21 0,22 0 16,0 22-16,0-22 0,0 0 0,0 0 15,22 0-15,-1-21 16,0 0-16,0 0 0,0 0 0,22 0 16,-22 0-16,21 0 0,0 0 0,-20-21 15,20 21-15,-21-21 0,0 0 16,22 0-16,-22-1 0,0 1 0,0 0 16,0 0-16,0 0 0,-21 0 0,0 42 46,0 0-46,-21 0 16,21 0-16,0 0 0,0 1 16,0-1-16,0 0 0,0 0 15,21 0-15,1 0 0,-1-21 16,21 0-16,-21 0 0,22 0 0,-1 0 16,0 0-16,1 0 0,-1 0 15,0 0-15,1 0 0,-1 0 0,-21-21 16,21 0-16,-20 0 0,-1 0 0,0 0 15,0-1-15,0 1 0,-21 0 16,0-21-16,21 21 0,-21-1 0,22 1 16,-22 0-16,0 0 0,0 0 0,0 42 31,0 0-31,-22 0 16,1 0-16,0 22 0,0-1 0,0 0 15,0 1-15,-1-1 0,1 22 0,0-22 16,-21 21-16,42 1 0,-43-22 15,43 1-15,-42 20 0,42-21 0,-21 22 16,0-22-16,0 22 0,-1-1 0,1-20 16,21 20-16,-21-21 0,21 22 15,-21-22-15,21 1 0,-21-1 0,21 0 16,0 1-16,0-22 0,0 0 16,0 0-16,0 0 0,0-42 31,21-21-16,-21 21-15,21-1 0,-21-20 0,21 0 16</inkml:trace>
  <inkml:trace contextRef="#ctx0" brushRef="#br0" timeOffset="76678.5">26014 10456 0,'0'0'0,"21"-42"0,42-64 31,-41 85-31,-1 0 0,0 0 0,0 0 15,0 21-15,0-22 0,1 22 0,-1 0 16,0 0-16,0 0 0,0 0 16,0 0-16,1 0 0,-22 22 15,0-1-15,0 0 0,0 0 0,-22 21 16,1-20-16,0 20 0,0-21 16,0 0-16,0 0 0,-22 1 0,22-1 15,-21 0-15,21 0 0,-22-21 0,22 21 16,0-21-16,-21 0 0,20 0 15,1 0-15,0 0 0,0 0 0,0 0 16,0 0-16</inkml:trace>
  <inkml:trace contextRef="#ctx0" brushRef="#br0" timeOffset="80538.73">1079 12615 0,'22'0'47,"-1"0"-47,0 0 16,0 0-16,0 0 15,0 0-15,1-21 0,-1 21 0,0-21 16,0 21-16,0-21 0,0 0 16,-21 0-16,0-1 0,0 1 15,0 0-15,0 0 16,-42 0-16,21 0 0,-21-1 0,-1 22 15,-20-21-15,20 21 0,1 0 16,-21 0-16,20 21 0,-20-21 0,20 22 16,1-1-16,0 21 0,21-21 15,-22 0-15,22 22 0,21-22 0,0 21 16,0-21-16,0 1 0,0 20 16,0-21-16,0 0 0,21 0 0,0-21 15,1 22-15,-1-22 0,0 0 16,0 0-16,21 0 0,-20-22 15,20 1-15,0 21 0,-21-21 0,22 0 16,-1 0-16,0 0 16,-20-22-16,20 22 0,-21 0 0,0 21 15,0-21-15,-21 0 0,22-1 16,-22 1-16,-22 21 31,1 0-15,21 21-16,0 1 15,21-22 142,-21-22-142,-21 22 126,0 0-125,0 0-16,0 0 15,0 0-15,-1 0 0,1 0 16,0 0-1,0 0-15</inkml:trace>
  <inkml:trace contextRef="#ctx0" brushRef="#br0" timeOffset="81055.44">698 12573 0,'0'0'0,"-21"0"31,21-21-15,0 0-16,21 0 16,1 21-16,-1-22 0,0 1 15,0 0-15,0 0 0,0 21 16,1-21-16,-1 0 0,21 21 16,-21 0-16,0 0 0,22 0 0,-22 0 15,21 21-15,1 0 0,-1 0 16,0 0-16,1 22 0,-1-22 0,-21 21 15,21 22-15,-20-22 0,20 21 16,-21-20-16,0 20 0,-21-20 0,0 20 16,0-21-16,0 1 0,0-1 15,0 0-15,0 1 0,0-22 0,0 0 16,0 0-16,0 0 0,0-42 31,0 0-15,0 0-16,0-21 0,21 20 0,1-20 15,-1-21-15,0 20 0,-21-20 16,21-1-16,0 22 0,0-22 0,-21 1 16,22-1-16,-1 1 0,0 21 15,0-1-15,0-20 0,-21 42 0,21-22 16,1 22-16,-1 0 0,0 21 16,0 0-16,0 0 15,-21 21 1,0 0-16,0 0 15,0 1-15,0-1 0,21 0 0,1 0 16,-22 0-16</inkml:trace>
  <inkml:trace contextRef="#ctx0" brushRef="#br0" timeOffset="82671.03">2286 12869 0,'21'0'0,"-42"0"0,63 0 0,-21 0 16,1 0-16,-1 0 0,0-21 15,0 0-15,0 21 0,0-42 0,1 21 16,-22-1-16,0 1 0,21 0 16,-21 0-16,0-21 0,0 20 15,0 1-15,-21 0 0,-1 0 16,1 0-16,0 0 0,0-1 0,-21 22 16,20 0-16,-20 0 0,0 0 15,21 22-15,-22-1 0,22 0 0,-21 0 16,21 21-16,-1 1 0,1-1 0,0 22 15,0-22-15,21 21 0,-21-20 16,21-1-16,0 0 0,0 1 0,0-1 16,0-21-16,21 0 0,0 1 15,0-22-15,0 0 0,1 0 0,-1 0 16,21 0-16,-21 0 0,0-22 16,22 1-16,-22 0 0,21-21 15,-21 21-15,22-22 0,-22 22 16,0-21-16,21-1 0,-20-20 0,-1 21 15,0-1-15,0 22 0,-21-21 0,0-1 16,0 22-16,0 0 0,0 0 16,0 42-1,0 0-15,0 0 16,0 1-16,0 20 0,0-21 0,-21 21 16,21 1-16,0-1 0,0 0 15,0-20-15,0 20 0,0 0 0,21-21 16,0 1-16,0-1 0,1 0 15,-1 0-15,21-21 0,0 0 16,-20 0-16,20 0 0,0 0 0,1 0 16,-1-21-16,0 0 0,1 0 15,-22-22-15,21 22 0,0-21 0,-20-1 16,20 1-16,-21 0 0,21-22 16,-20 22-16,-1-22 0,0 22 0,-21-21 15,0 20-15,0-20 0,0-1 0,0 22 16,0 0-16,0-1 0,0 1 15,0 21-15,-21 21 16,0 21-16,21 0 0,-22 0 16,1 22-16,21 20 0,0-21 0,0 1 15,-21 20-15,21-20 0,0 20 16,0 1-16,0-22 0,0 0 16,21 22-16,-21-22 0,21 0 0,1-20 15,-1 20-15,0-21 0,0 0 16,0 0-16,0-21 0,1 0 0,-1 0 15,0 0-15,21 0 0,-21 0 0,1-21 16,20 0-16,-21 0 0,0-21 16,0 20-16,1-20 0,20 21 0,-21-21 15,-21-1-15,42-20 0,-42 20 16,22 22-16,-22 0 0,0 0 16,0 0-16,0 42 31,0 0-31,0 0 15,0 0-15,0 1 0,0 20 0,0-21 16,0 0-16,0 22 0,21-22 16,-21 0-16,21 0 0,-21 0 0,21 0 15,0 1-15,-21-1 0,21-21 0,1 0 16,-1 0-16,0 0 0,0 0 16,0 0-16,0 0 0,1-21 0,-1-1 15,0 1-15,0 0 0,0 0 16,0 0-16,1-22 0,-1 22 0,0-21 15,-21 21-15,0-22 0,21 22 16,-21 0-16,21 0 0,-21 0 16,0 0-16,0-1 0,0 44 31,0-1-31,0 0 0,0 0 16,0 0-16,0 0 0,0 1 0,0 20 15,0-21-15,0 21 0,0-20 0,0-1 16,0 0-16,0 0 0,21 0 15,1 0-15,-1 1 0,0-1 0,0-21 16,0 0-16,22 0 0,-22 0 16,21 0-16,0 0 0,-20 0 15,20-21-15,-21-1 0,21 1 0,1 0 16,-22 0-16,0-21 0,21 20 0,-20 1 16,-1-21-16,-21 0 0,21 20 15,-21-20-15,0 21 0,21-21 0,-21 20 16,0 1-16,0 0 0,-21 21 15,0 0-15,0 0 16,-1 21-16,1 0 0,0 1 16,0 20-16,0-21 0,0 0 15,21 22-15,0-22 0,-22 21 0,22-21 16,0 22-16,0-22 0,0 21 16,0-21-16,0 0 0,22 1 15,-1-1-15,0 0 0,0 0 0,21-21 0,1 0 16,-22 21-16,21-21 0,1 0 15,-1 0-15,0 0 0,1-21 16,-1 0-16,0 21 0,-21-21 0,22 0 16,-22-1-16,0-20 0,21 21 0,-20-21 15,-1 20-15,0-20 0,0 0 16,0 21-16,0-22 0,-21 1 0,22 21 16,-22-22-16,0 22 0,0 0 0,0 0 15,0 42 16,0 0-31,0 0 0,0 1 16,0-1-16,0 0 0,0 0 0,0 0 16,0 0-16,0 1 0,0-1 15,21 0-15,-21 0 0,21 0 0,-21 0 16,0 1-16,0-1 0,0 0 16,0 0-16,-21-21 0,0 21 15,-1 0-15,1-21 0,0 22 0,-21-22 16,-1 0-16,22 21 0,-21-21 15,21 0-15,0 0 0,-1 0 0</inkml:trace>
  <inkml:trace contextRef="#ctx0" brushRef="#br0" timeOffset="83090.99">6562 12065 0,'-22'0'15,"44"0"-15,-44-21 0,1 21 0,0 0 16,0 0-16,0 0 16,21 21-16,-21 0 0,21 22 0,0-22 15,-22 21-15,22 0 0,-21 1 0,21 20 16,0-20-16,0-1 0,0 0 16,0 1-16,0-1 0,0 21 0,0-20 15,0-1-15,0 0 0,0-20 0,0 20 16,21 0-16,1-21 0,-1 1 15,-21-1-15,21 0 0,0 0 0,0 0 16,0-21-16,1 0 0,-1 0 16,21 0-16,0 0 0,-20-21 0,20 0 15,0 0-15,22-22 0</inkml:trace>
  <inkml:trace contextRef="#ctx0" brushRef="#br0" timeOffset="83351.77">7197 12150 0,'0'-43'16,"0"86"-16,21-107 0,-21 43 16,21 21-16,-21-21 0,21 21 0,0 0 0,0 0 15,1 0-15,20 21 0,-21 0 16,21 0-16,-20 1 0,20 20 16,-21-21-16,21 21 0,-20 1 0,20-1 15,-21 0-15,0 1 0,-21-1 0,0 0 16,0 1-16,0-1 0,0-21 15,-21 22-15,0-1 0,0-21 0,-22 0 16,22 22-16,-21-22 0,21 0 0,0 0 16,-1-21-16,1 0 0,0 0 15,21-21 1</inkml:trace>
  <inkml:trace contextRef="#ctx0" brushRef="#br0" timeOffset="83906.78">8530 12361 0,'-42'0'0,"84"0"0,-105 0 0,41 0 0,-20 0 16,21 0-16,0 0 16,42 0-1,0 22-15,0-22 16,0 21-16,22-21 0,-1 0 16,0 21-16,1-21 0,-1 0 0,22 0 15,-22 0-15,21 0 0,-20 0 0,20 0 16,-20 0-16,-1 0 0,0 0 15,1-21-15,-1 21 0,0-21 0,-21 21 16,1-22-16,-1 22 0,-21-21 0,21 0 16,-21 0-16,0 0 0,-21 0 15,0-1-15,-1 1 16,1 0-16,0 21 0,-21-21 0,21 0 16,-1 21-16,1 0 0,0-21 15,0 21-15,42 21 31,0-21-15,0 21-16,1 0 0,-1 0 0,0 0 16,0 22-16,-21-22 0,0 0 0,0 21 15,0-20-15,0-1 0,0 21 16,0-21-16,-42 22 16,21-22-16,-1 0 0,1 0 0,0 0 15,0 0-15,0-21 0,21 22 16</inkml:trace>
  <inkml:trace contextRef="#ctx0" brushRef="#br0" timeOffset="84414.49">10139 12340 0,'0'0'16,"0"-21"-16,-21 21 0,21-21 0,-22 0 0,22 0 15,0-22-15,0 22 0,0 0 16,0-21-16,0 20 0,0 1 0,0-21 15,0 21-15,22 21 0,-1-21 0,21 21 16,-21 0-16,22 0 0,-1 0 16,0 21-16,1 0 0,-1 21 15,0 1-15,1-1 0,-1 0 0,-21 22 16,0-22-16,0 0 0,-21 22 16,0-22-16,0 1 0,0-22 0,0 21 15,-21 0-15,0-20 0,0-1 0,0 0 16,21 0-16,-21-21 15,21-21 1,0 0-16,0 0 0,0-1 0,0 1 16,0 0-16,0 0 0,21 0 15,0-22-15,0 22 0,-21-21 0,21 0 16,0 20-16,1-20 0,-1 0 0,21 21 16,-21-22-16,0 22 15,22 0-15,-22 0 0,21 21 0,-21 0 16,1 0-16,20 0 0,-21 0 0,0 0 15,22 0-15,-22 21 0</inkml:trace>
  <inkml:trace contextRef="#ctx0" brushRef="#br0" timeOffset="85980.47">11112 12552 0,'0'0'16,"0"21"-16,22-21 0,-1 0 15,0 0 1,0-21-16,0 0 0,0 21 0,1-21 15,-22-1-15,21 1 16,0 0-16,0 0 0,0-21 0,0 20 16,1 1-16,-22-21 0,21 21 0,-21-22 15,0 22-15,0-21 0,0 21 0,0 0 16,-21 21 0,-1 21-16,1 0 0,0 0 15,0 0-15,0 22 0,0-1 0,-1-21 16,1 21-16,0 1 0,0-1 15,21 0-15,-21-20 0,21 20 16,0-21-16,0 21 0,0-20 0,21 20 0,0-21 16,0 0-16,22 0 0,-1-21 15,-21 22-15,21-22 0,1 0 16,20 0-16,-20 0 0,-1 0 0,21-22 16,-20 1-16,-1 0 0,22 0 15,-22 0-15,0 0 0,1-1 0,-1-20 16,-21 21-16,21-21 0,1-1 0,-22 1 15,0-22-15,0 22 0,0-21 0,1-1 16,-22 1-16,0-1 0,21 22 16,-21-1-16,0 1 0,0 0 0,0 21 15,21-1-15,-21 44 16,0-1 0,0 21-16,-21 0 0,0 1 15,-1-1-15,1 22 0,21-22 0,-21 21 16,0-20-16,0-1 0,21 22 15,0-22-15,0 0 0,0-21 0,0 22 16,0-22-16,0 21 0,0-21 16,0 1-16,0-1 0,21 0 0,21-21 15,-21 0-15,1 0 0,-1 0 16,21 0-16,-21 0 0,0-21 0,22 0 16,-22-1-16,21 1 0,-21 0 0,1-21 15,20 21-15,-21-22 0,0 22 16,0-21-16,-21-1 0,22 22 15,-22-21-15,21 21 0,-21 0 0,0 42 32,-21 0-17,-1 0-15,22 21 0,0-20 0,0-1 16,-21 0-16,21 21 0,0-21 0,0 1 16,0-1-16,0 21 0,0-21 15,0 0-15,21 1 0,1-1 16,-1-21-16,0 0 0,0 0 15,21 0-15,-20 0 0,-1 0 16,0 0-16,0-21 0,0 21 0,0-22 16,1 1-16,-1 0 0,0-21 15,0 21-15,0-22 0,0 22 0,1-21 16,-1-1-16,0 22 0,-21-21 16,0 21-16,21 0 0,-21-1 0,0 44 31,0-1-31,-21 0 15,21 0-15,-21 0 0,21 0 0,0 1 16,-21 20-16,21-21 0,-22 0 0,22 0 16,0 22-16,0-22 0,0 0 15,0 0-15,22 0 0,-1 1 0,0-22 16,21 21-16,-21 0 0,22-21 0,-1 0 16,-21 0-16,22 0 0,-1 0 15,0 0-15,1-21 0,-1 0 16,-21-1-16,21 1 0,1 21 0,-22-42 15,0 21-15,0 0 0,0-1 0,-21 1 16,0-21-16,0 21 0,0 0 16,0-1-16,-21 22 15,0 0-15,0 0 0,-21 0 0,20 22 16,1-1-16,0-21 0,0 42 16,21-21-16,0 0 0,0 1 0,0-1 15,0 0-15,0 0 0,0 0 0,0 0 16,21 1-16,0-22 0,22 21 0,-22-21 15,21 0-15,0 0 16,1 0-16,-1 0 0,0 0 0,1 0 16,20 0-16,-20 0 0,-1-21 0,0-1 15,-21 22-15,1-21 0,20 0 16,-21 0-16,0 0 0,-21-22 0,21 22 16,-21-21-16,22 21 0,-22 0 15,0-1-15,0 1 0,0 0 0,-22 42 16,22 0-1,-21-21-15,21 22 0,0 20 0,-21-21 16,0 0-16,21 0 0,-21 1 0,21-1 16,0 0-16,-21 0 15,21 0-15,-22 0 0,22 1 0,-21-1 16,21 0-16,-21-21 31,21-21-15,0 0-16,0-1 0,21 1 0,0 0 15,1 0-15,-1-21 0,0 20 16,21-20-16,-21 0 0,1-1 0,20 1 16,-21 21-16,21 0 0,-20 0 15,20-1-15,-21 22 0,0 0 0,-21 22 16,21-1-16,-21 0 0,0 0 16,0 21-16,0-20 0,0 20 15,0-21-15,0 21 0,0-20 0,0-1 16,0 0-16,0 0 0,0 0 15,0 0-15,0 1 0,22-22 16,-1 0-16,0 0 0,0 0 16,0 0-16,0 0 0,1-22 0,-1 1 15,0 21-15,0-21 0,0-21 16,0 21-16,1-1 0</inkml:trace>
  <inkml:trace contextRef="#ctx0" brushRef="#br0" timeOffset="86191.09">12065 12065 0,'-85'21'0,"170"-42"0,-233 63 0,105-42 0,22 22 15,-21-22-15,63 0 16,21 0-16,-20 0 15,41 0-15,-21 0 0,22 0 0,-1 0 16,1-22-16,-1 1 0,1 0 0,21 21 16</inkml:trace>
  <inkml:trace contextRef="#ctx0" brushRef="#br0" timeOffset="86798.74">16171 12594 0,'64'0'15,"-43"-21"-15,0 0 0,0 21 16,-21-21-16,21 0 0,1-1 16,-22 1-16,0 0 0,21-21 0,-21 21 15,0-1-15,0-20 0,0 0 0,0-1 16,0 22-16,-21-21 0,-1 21 16,1 0-16,0-1 0,-21 22 0,21 0 15,-22 0-15,1 0 0,-22 22 16,22-1-16,0 0 0,-1 21 0,1-21 15,0 22-15,21-1 0,-1 0 0,-20-20 16,42 20-16,0 0 0,-21-21 16,21 1-16,0-1 0,0 21 0,21-21 15,0 0-15,0-21 16,1 0-16,-1 0 0,21 0 0,-21 0 16,22 0-16,-1 0 0,0-21 0,-21 21 15,22-21-15,-1 0 0,0 0 16,1 0-16,-1-1 0,-21 1 0,22-21 15,-22 21-15,0-22 0,0 22 0,-21 0 16,0 0-16,0 0 0,0 0 16,0 42-1,0 0-15,0 0 0,-21 0 16,0 0-16,21 22 0,-21-22 16,21 0-16,0 21 0,0-20 0,0-1 15,0 0-15,21 0 0,0 0 0,0-21 16,21 21-16,-20-21 0,20 0 0,0 0 15,-21 0-15,22 0 0,-1 0 16</inkml:trace>
  <inkml:trace contextRef="#ctx0" brushRef="#br0" timeOffset="87142.55">18224 11790 0,'0'0'15,"0"-21"-15,-21 21 0,0 0 16,0 0-16,0 0 0,0 0 0,-1 0 16,-20 21-16,21 0 0,-21 0 0,-1 22 15,1-1-15,0 0 0,-1 22 16,1-22-16,0 22 0,-1-1 15,1-21-15,21 22 0,0-22 0,-1 1 16,22-1-16,0 0 0,0 1 0,22-1 16,-1-21-16,0 0 0,0 0 15,21 1-15,1-1 0,-1 0 0,0-21 16,1 0-16,20 0 0,-20 0 0,20 0 16,1 0-16,-22-21 0,21 0 15,1-1-15,-1 1 0,1-21 0,-22 21 16</inkml:trace>
  <inkml:trace contextRef="#ctx0" brushRef="#br0" timeOffset="87507.35">18796 12234 0,'0'-21'16,"0"42"-16,0-63 0,0 21 0,0 0 0,-21 21 15,0 0-15,-1 21 16,1 0-16,0 0 0,-21 0 0,21 22 16,-1-1-16,1-21 0,0 22 0,0-1 15,21-21-15,0 21 0,0 1 16,0-22-16,0 0 0,0 0 0,21 0 15,0 1-15,0-1 0,1 0 0,20-21 16,0 0-16,1 0 0,-1 0 16,0 0-16,1 0 0,-1-21 0,-21 21 15,21-21-15,1-1 0,-1 1 0,-21 0 16,0-21-16,1 21 0,-1-22 16,-21 1-16,0 0 0,0-1 15,0 1-15,0 0 0,-21-1 0,-22 1 16,22 21-16,-21 0 0,-1-1 0,22 1 15,-21 21-15,0 0 0,-1 0 16,1 21-16,0 1 0,20-1 0,1 0 16,-21 21-16,21-21 0,21 1 0,0 20 15,0-21-15,0 0 0,0 0 16,21 1-16,0-22 0,0 21 0,22-21 16,-1 0-16,0 0 0,1 0 0,20 0 15</inkml:trace>
  <inkml:trace contextRef="#ctx0" brushRef="#br0" timeOffset="87755.22">19621 11875 0,'0'0'0,"0"-43"0,0 22 0,0 0 16,0 0-16,0 0 0,0 42 16,-21 0-1,0 0-15,0 21 0,0 1 0,0-1 16,-1 22-16,1-22 0,0 21 0,0-20 15,21 20-15,-21-20 0,21 20 0,-21-21 16,21 1-16,0-22 0,0 21 16,0-21-16,0 22 0,0-22 0,0 0 15,0 0-15,0 0 16,21-21 0,21 0-16,-21-21 0,22 21 0,-22-21 15,21 0-15</inkml:trace>
  <inkml:trace contextRef="#ctx0" brushRef="#br0" timeOffset="87971.1">20045 11938 0,'0'0'0,"0"-42"0,21-1 0,-21 22 0,0 0 15,0 0-15,0 42 16,0 0-16,-21 0 0,0 22 16,21-1-16,-22 0 0,1 22 15,21-22-15,-21 22 0,0-22 16,21 0-16,-21 22 0,0-22 0,21-21 15,-22 22-15,22-1 0,0-21 0,0 0 16,0 1-16,0-1 0,0 0 16,22-21-16,-1 0 0,0 0 15,0 0-15,0 0 0,0 0 0,22 0 16</inkml:trace>
  <inkml:trace contextRef="#ctx0" brushRef="#br0" timeOffset="88302.91">20299 12319 0,'21'0'16,"0"0"-16,0 0 15,0-21-15,1 21 0,-1 0 16,0-21-16,0 21 0,21-21 0,-20 21 16,-1-22-16,21 22 0,-21-21 15,0 0-15,-21 0 0,-21 21 31,0 0-31,0 0 0,0 0 16,-22 0-16,22 21 0,-21 0 16,21-21-16,0 43 0,-22-22 0,22 0 0,0 0 15,0 0-15,21 22 16,0-22-16,0 0 0,0 0 0,0 0 16,0 0-16,21 1 0,21-22 15,-21 21-15,1-21 0,20 0 16,0 0-16,1 0 0,20 0 15,-21 0-15,22 0 0,-1-21 0,-20 21 16,20-22-16</inkml:trace>
  <inkml:trace contextRef="#ctx0" brushRef="#br0" timeOffset="89639.14">21294 12192 0,'-85'-148'47,"0"508"-47,255-572 0,-276 64 0,85 148 0,-1 21 0,1 0 15,0 0-15,0 1 0,0-1 0,21 21 16,-21 0-16,21-20 0,-22 20 16,22 0-16,0-21 0,0 22 0,0-22 15,0 21-15,0-21 0,22 1 0,-1-1 16,-21 0-16,21 0 0,0-21 16,21 21-16,-20-21 0,-1 0 0,21 0 15,-21 0-15,22 0 0,-22 0 0,21 0 16,-21-21-16,22 0 0,-1 0 15,-21 0-15,21-1 0,-20-20 16,20 21-16,-21-43 0,21 22 0,-20 0 16,-1-22-16,21 1 0,-21-1 15,0 1-15,22-1 0,-22 1 0,0 20 16,0 1-16,0 21 0,-21 0 0,0 0 16,0 42-1,-21 0-15,0 0 16,0 21-16,-21 1 0,20 20 0,1-20 15,0-1-15,0 21 0,0-20 16,0-1-16,21 0 0,-22 1 0,22-1 16,0-21-16,0 22 0,0-22 15,0 0-15,22 0 0,-1 0 0,0-21 16,0 0-16,21 0 16,-20 0-16,-1 0 0,21 0 0,-21-21 15,22 21-15,-22-21 0,21 0 0,-21-22 16,22 22-16,-1-21 0,-21 21 15,0-22-15,22 1 0,-22 21 0,0 0 16,0 0 0,-21 42-1,0 0-15,0 0 0,0 0 0,0 22 16,-21-22-16,21 0 0,0 21 16,0-21-16,0 1 0,0-1 15,0 0-15,0 0 0,0 0 0,0 0 16,0 1-16,21-22 15,0 0-15,0 0 16,1 0-16,-1 0 0,0 0 0,0 0 16,0-22-16,0 1 0,1 0 0,20 0 15,-21 0-15,0 0 0,0-1 16,1-20-16,-1 21 0,0 0 0,0-22 16,-21 22-16,0 42 31,-21 1-31,0-1 0,0 0 15,21 0-15,0 0 0,-22 0 0,22 1 16,-21-1-16,21 0 0,0 0 16,0 0-16,0 0 15,21-21-15,1 0 16,-1 0-16,0 0 16,0 0-16,-21-21 0,21 21 15,-21-21-15,0 0 0,0 0 0,0 0 16,0-1-16,0 1 0,0-21 15,-21 21-15,21 0 0,-21-1 0,0 1 16,21 0-16,-21 0 0,-1 21 16,22-21-16,22 21 31,-1 0-31,21 0 16,-21-21-16,22 21 0,-1 0 15,-21 0-15,21 0 0,1 0 0,-1 0 16,0 0-16,-20 0 0,20 21 0,-21-21 15,0 21-15,0 21 0,-21-21 16,0 1-16,0-1 0,0 21 0,0-21 16,0 0-16,-21 22 0,0-22 0,0 0 15,21 0-15,-21-21 0,0 21 16,-1 1-16,1-22 0,0 21 0,0-21 16,0 0-16,0 0 15,-1 0-15,1 0 0,0-21 16,21-1-1,0 1-15,0 0 0,21 0 16,0 0-16,22 0 0,-22-22 16,21 22-16,22-21 0,-22-1 0,0 1 15,22 0-15,-22 21 0,22-22 0,-1 22 16,-20 0-16,-1 21 0,0 0 16,1 0-16,-22 21 0,0 0 0,0 0 15,-21 22-15,0-22 0,0 21 0,0 1 16,0-1-16,0-21 0,-21 21 15,0 1-15,0-22 0,-1 0 16,1 0-16,0 22 0,0-43 0,0 21 16,21 0-16,-21-21 0,-1 21 15,1-21-15,21-21 32,0 0-32,0 0 15,0-1-15,0 1 0,0 0 0</inkml:trace>
  <inkml:trace contextRef="#ctx0" brushRef="#br0" timeOffset="89799.05">23199 11917 0,'0'0'0,"-22"0"0,22-21 0,-21 21 16,0 0-16,0 0 16,0 0-1,0 0 1,-1-21-16,1 21 15,0 0-15,0 0 0,-21-22 16</inkml:trace>
  <inkml:trace contextRef="#ctx0" brushRef="#br0" timeOffset="89963.47">21696 11896 0,'-85'0'0,"170"0"0,-212 21 0,63-21 15,43 0-15,-21 0 0,21 0 16,42 0-1,0 0-15,21 0 0,-21 0 16,22 0-16,20 0 0,1 0 16,-1 0-16,1-21 0,20 21 0,1 0 15,0 0-15,21-21 0</inkml:trace>
  <inkml:trace contextRef="#ctx0" brushRef="#br0" timeOffset="90771.53">25379 12002 0,'0'0'16,"-21"-22"-1,-22 22-15,22 0 0,0 0 16,0 0-16,-22 0 0,1 22 0,21-1 15,-21 0-15,-1 0 0,22 21 0,0-20 16,0 20-16,0 0 16,21-21-16,0 22 0,0-22 0,0 0 15,0 21-15,21-20 0,0-1 0,21-21 16,-21 21-16,1-21 0,20 0 16,-21 0-16,21 0 0,1 0 0,-22 0 15,21 0-15,-21-21 0,1 0 0,20-1 16,-21 1-16,-21 0 0,21 0 15,-21-21-15,0 20 0,0-20 0,0 0 16,0-1-16,0 1 0,-21 21 0,0-21 16,0-1-16,21 22 0,-21 0 15,21 0-15,-22 0 0,22-1 0,22 1 16,-1 21-16,0 0 16,21 0-16,-21 0 15,22-21-15,-1 21 0,22 0 0,-22 0 0,0-21 16,22 21-16,-22 0 0,22 0 15,-22-21-15,0 21 0,1 0 16,-22 0-16,21 0 0,-42 21 16,0 0-1,0 21-15,-21-20 0,0 20 16,0 21-16,-1-20 0,1 20 0,0-20 16,0 20-16,0 1 0,0-1 0,-1 1 15,22 20-15,0-20 0,0 20 16,0-20-16,0 21 0,0-1 15,0-20-15,0 20 0,0-20 0,22 21 16,-1-22-16,0 22 0,0-22 0,0 22 16,0-22-16,1 22 0,-1-21 15,0-1-15,0 1 0,-21-22 0,0 21 16,21-41-16,-21 20 0,0-21 0,0 0 16,-21-21-1,0 0-15,21-21 0,0-21 16,-21 21-16,0-22 0,-1-20 0,1 20 15,21-20-15,-21-22 0,0 22 16,0-22-16,21 0 0,0 1 0,0-22 16,0 21-16,21-21 0,0 1 15,21 20-15,-20 0 0,20 1 0,0 20 16,1 1-16,-22-1 0,21 22 16,-21 21-16,22-1 0,-43 1 0,0 0 15,-43 42 1</inkml:trace>
  <inkml:trace contextRef="#ctx0" brushRef="#br0" timeOffset="91359.19">12531 13547 0,'0'0'16,"-22"-21"-16,1-1 0,0 1 0,21 0 0,0 0 15,0 0-15,0 0 0,0-1 16,21 1-16,0 21 0,1-21 16,-1 0-16,0 21 0,0-21 15,0 21-15,0 0 0,1 0 16,-1 0-16,21 0 0,-21 0 16,0 42-16,1-21 0,-1 0 0,0 22 15,0-1-15,0 0 0,-21 22 0,0-22 16,0 1-16,0 20 0,0-21 15,0 1-15,-21-1 0,21-21 0,-21 22 16,0-22-16,0-21 0,21 21 0,-22-21 16,1 0-16,21-21 15,0 0 1,0-1-16,0-20 0,0 0 0,21-1 16,1 1-16,-1 0 0,0-22 15,0 22-15,21-22 0,-20 22 0,-1-21 16,21 20-16,-21 1 0,22 0 0,-1-1 15,-21 22-15,21 21 0,-20 0 16,20 0-16,-21 0 0,0 21 0,0 0 16,-21 22-16,0-22 0,0 21 0,22 1 15,-22-1-15,0 21 0,0-20 16,0 20-16,0-20 0,0 20 0</inkml:trace>
  <inkml:trace contextRef="#ctx0" brushRef="#br0" timeOffset="92758.38">13441 13970 0,'0'0'0,"42"0"0,-21 0 0,22 0 15,-22 0-15,0 0 0,21 0 0,-21-21 16,1 0-16,-1 0 0,21-1 16,-21 1-16,-21 0 0,21-21 0,-21-1 15,0 22-15,0-21 0,0 0 0,0-1 16,0 1-16,-21 21 0,0-22 16,0 22-16,0 21 0,-22 0 0,22 0 15,0 0-15,-21 21 0,-1 1 16,22-1-16,0 21 0,-21-21 15,21 22-15,-1-1 0,1 21 0,21-20 16,0-22-16,0 21 0,0 1 0,0-22 16,0 21-16,21-21 0,-21 0 15,43-21-15,-22 0 0,0 22 0,21-22 16,-20 0-16,20 0 0,-21-22 0,21 1 16,-20 0-16,20 0 0,-21 0 15,21 0-15,-20-1 0,-1-20 0,0 0 16,0 21-16,0-22 0,-21 1 15,0 0-15,0 20 0,0-20 0,0 21 16,0 0-16,-21 21 0,0 0 16,0 21-1,0 0-15,21 21 0,-22-20 0,22 20 16,-21 0-16,21-21 0,-21 22 0,21-22 16,0 21-16,0-21 0,0 1 15,0-1-15,21 0 0,0 0 0,1 0 16,-1-21-16,21 0 0,-21 0 0,22 0 15,-1 0-15,0 0 0,1-21 16,-1 21-16,21-21 0,-20 0 0,-1 0 16,0-22-16,-20 22 0,20-21 0,-21-1 15,0 1-15,0 0 0,-21-22 16,0 22-16,0 0 0,22-22 16,-22 22-16,0-1 0,0 22 0,0-21 0,0 21 15,-22 21-15,1 0 16,0 0-16,21 21 0,-21 0 15,0 0-15,21 22 0,0-1 0,-21 0 16,21 1-16,-22 20 0,22-21 16,-21 1-16,21-1 0,0 0 0,0 1 15,0-1-15,0-21 0,21 22 0,1-22 16,-1 0-16,0 0 0,0 0 16,21-21-16,-20 0 0,20 0 0,0 0 15,-21 0-15,22 0 0,-1-21 0,-21 0 16,0 0-16,22 0 0,-22-1 15,0-20-15,0 21 0,0 0 0,-21-22 16,0 22-16,22 0 0,-22 0 16,0 0-16,0 42 31,0 0-31,-22 0 0,22 0 0,-21 1 16,21-1-16,0 21 0,0-21 15,0 0-15,0 1 0,0-1 0,0 0 16,0 0-16,0 0 15,21-21-15,1 0 0,-1 0 0,0 0 16,0 0-16,0 0 0,22 0 16,-22 0-16,0-21 0,21 0 0,-21 0 15,1 0-15,-1-1 0,0 1 16,21-21-16,-42 21 0,21 0 0,1-22 16,-1 22-16,-21 0 0,0 0 15,0 42 1,0 0-16,0 0 15,0 0-15,0 22 0,0-22 16,0 0-16,0 0 0,0 0 16,0 1-16,0-1 0,0 0 15,21 0-15,0-21 0,0 0 0,0 21 16,22-21-16,-1 0 0,-21 0 16,22 0-16,-1 0 0,-21 0 15,21-21-15,1 0 0,-22 0 0,0 0 16,21-1-16,-20 1 0,-1 0 0,-21-21 15,21 21-15,-21-22 0,0 22 16,0-21-16,0 21 0,0-1 0,0 1 16,-21 21-16,0 0 15,-1 0-15,1 21 0,0 1 16,0-1-16,0 0 0,0 0 0,21 21 16,0-20-16,0-1 0,0 21 15,0-21-15,0 0 0,0 1 0,0-1 16,21 0-16,0 0 0,21 0 15,-21-21-15,22 0 0,-22 21 0,21-21 16,1 0-16,-1 0 0,0 0 16,1 0-16,-22-21 0,21 21 0,-21-21 15,22 0-15,-22 0 0,0 0 0,21-1 16,-21 1-16,1-21 0,-1 21 16,0-22-16,0 22 0,0-21 15,-21 21-15,0 0 0,0-1 0,0 1 0,-21 42 31,0 1-31,0-1 0,21 0 0,0 0 16,-21 21-16,21-20 0,0-1 0,0 21 16,0-21-16,0 22 15,0-22-15,21 0 0,0 0 0,-21 0 16,0 0-16,21 1 0,-21-1 16,-21-21-1,0 0-15,0 0 0</inkml:trace>
  <inkml:trace contextRef="#ctx0" brushRef="#br0" timeOffset="93166.12">18119 13589 0,'0'0'0,"-22"-21"0,1 0 0,0 0 16,0-1-16,0 22 0,0-21 0,-1 0 16,1 0-16,0 21 0,0 0 0,0 0 15,21 21-15,-21 0 0,-1 22 16,1-1-16,21 21 0,0 1 0,0-1 15,0 1-15,0 21 0,0-22 16,0 22-16,0-1 0,0 1 16,0 21-16,0-21 0,0-1 0,-21 22 15,21-21-15,-21-1 0,0-20 0,21 21 16,-21-22-16,-1 1 0,1-1 16,0-21-16,0-20 0,0-1 0,21 0 15,0-42-15,0-22 16,0 1-16,21 0 0,0-1 0,-21-20 15,0-1-15</inkml:trace>
  <inkml:trace contextRef="#ctx0" brushRef="#br0" timeOffset="93446.96">17695 13695 0,'0'0'0,"0"-42"0,0-22 0,0 22 15,21-1-15,-21 22 0,22-21 0,-1 21 16,0 0-16,21-1 0,-21 1 15,1 21-15,20 0 0,0 0 0,1 0 16,-1 21-16,0 1 0,1 20 0,-1 0 16,0 1-16,1-1 0,-22 0 15,0 1-15,-21-1 0,0 0 0,0 1 16,-21-1-16,0 0 0,-22-21 16,1 22-16,-22-22 0,22 0 0,-21 0 15,20-21-15,1 21 0,0-21 16,-1 0-16,22 0 0,0 0 0,0 0 15,21-21 1,21 0-16,0 21 0,0-21 0,22 0 16,-22 0-16,21-1 0</inkml:trace>
  <inkml:trace contextRef="#ctx0" brushRef="#br0" timeOffset="93806.75">18373 13801 0,'0'-21'16,"0"-1"-16,0 1 15,0 0-15,0 0 0,0 0 0,21 0 16,0-22-16,0 22 16,0 0-16,0 0 0,22 0 0,-22 21 15,21 0-15,1 0 0,-1 0 0,0 0 16,1 21-16,-1 0 0,-21 21 16,21-21-16,1 22 0,-22-1 0,0-21 15,-21 22-15,0-22 0,0 21 0,0-21 16,0 0-16,0 1 0,0-1 15,-21 0-15,0-21 0,0 21 16,-1-21-16,1 0 16,21-21-16,0 0 15,0 0-15,0-1 0,0 1 0,0-21 16,21 21-16,1-22 0,-1 22 16,-21-21-16,42 0 0,-21 20 15,0 1-15,1-21 0,-1 42 0,0-21 16,21 21-16,-21 0 0,1 0 15,-1 0-15,0 0 0,0 0 0,0 21 16,0 0-16,-21 0 0</inkml:trace>
  <inkml:trace contextRef="#ctx0" brushRef="#br0" timeOffset="95038.46">19262 13822 0,'0'21'0,"0"-42"0,21 63 16,0-42-16,0 0 0,0 0 0,0 0 15,1 0-15,-1 0 0,0 0 16,21 0-16,-21 0 0,22-21 0,-22 0 15,21 0-15,-21 0 0,22-1 16,-1 1-16,-21-21 0,0 21 0,1 0 16,-1-1-16,-21-20 0,0 21 15,0 0-15,-21 21 16,-1 0-16,1 0 0,0 21 16,-21 0-16,21 0 0,-1 0 0,-20 22 15,21-22-15,0 0 0,21 21 16,0-20-16,0-1 0,0 21 15,0-21-15,0 0 0,0 1 0,21-1 16,0-21-16,21 21 0,-20 0 16,20-21-16,-21 0 0,21 0 0,1 0 15,-1 0-15,22 0 0,-22 0 0,-21 0 16,21-21-16,1 0 0,-22 0 16,0-1-16,0 1 0,0 0 0,1-21 15,-1 21-15,-21-22 0,21 22 0,-21 0 16,0 0-16,0 0 0,0-1 15,0 1-15,-21 21 16,0 0-16,-1 21 0,22 1 0,0-1 16,-21 0-16,21 21 15,-21-21-15,21 1 0,0 20 0,0-21 16,0 0-16,0 22 0,0-22 0,0 0 16,0 0-16,0 0 0,0 0 15,0 1-15,-21-22 31,0 0-15,21-22-16,-21 1 0,-1 0 16,1 21-16,21-21 0,0 42 47,0 0-32,21 0-15,1-21 16,-1 0-16,0 22 0,0-22 15,0 0-15,0 0 0,1 0 0,-1 0 16,21 0-16,-21 0 0,22 0 16,-1 0-16,-21-22 0,21 22 0,-20-21 15,20 0-15,-21 21 0,0-21 0,0 0 16,-21-22-16,0 22 0,22-21 16,-22 21-16,0-22 0,0 22 0,0 0 15,0 0-15,0 0 0,0 0 0,-22 21 16,1 21-1,21 0-15,-21 0 0,0 0 16,21 22-16,-21-22 0,21 0 0,0 21 16,-21-21-16,21 22 0,-22-22 15,22 0-15,0 0 0,0 0 0,0 1 16,0-1-16,22-21 16,-1 0-16,0 0 15,0 0-15,0 0 0,-21-21 0,21-1 16,1 1-16,-1 0 0,0 0 0,21 0 15,-21 0-15,1-1 0,-1-20 16,21 21-16,-21 0 0,0 0 0,1-1 16,-1 1-16,-21 42 31,0 1-31,0-1 0,0 0 0,0 0 16,0 0-16,0 0 0,0 1 0,0-1 15,0 0-15,0 0 0,21 0 16,0 0-16,0-21 0,0 0 15,1 0-15,-1 0 0,0 0 0,0 0 16,0 0-16,0 0 0,1 0 16,-1-21-16,0 21 0,0-21 15,0 0-15,-21 0 0,21-22 0,1 22 16,-1-21-16,-21 0 0,21-1 16,0 1-16,0 0 0,-21-1 15,21 1-15,1 0 0,-1 20 0,-21 1 16,0 42-1,0 22 1,0-22-16,-21 21 0,21-21 0,-22 22 16,1-1-16,0-21 0,0 22 15,21-1-15,0-21 0,-21 21 0,21-20 16,0-1-16,0 21 0,0-21 0,0 0 16,0 1-16,21-22 15,0 0-15,0 0 0,0 0 16,1 0-16,-22-22 15,21 22-15,-21-21 0</inkml:trace>
  <inkml:trace contextRef="#ctx0" brushRef="#br0" timeOffset="95230.35">21061 13737 0,'0'0'0,"21"0"15,0 0-15,0 0 0,0 0 16,1 0-16,-1 0 0,0 0 16,0 0-16,0 0 0,0 0 15,1 0-15,20 0 0,-21-21 0,0 21 16,0-21-16,1 0 0,-1 21 0</inkml:trace>
  <inkml:trace contextRef="#ctx0" brushRef="#br0" timeOffset="95511.19">22119 13610 0,'0'0'0,"-21"0"0,0 0 16,0 0-16,-1 0 0,22 21 15,-21 1-15,0-1 0,21 0 0,0 0 16,-21 0-16,0 22 0,0-22 16,21 0-16,0 0 0,-22 0 15,22 0-15,22-21 32,-1 0-32,-21-21 15,21 21-15,0-21 0</inkml:trace>
  <inkml:trace contextRef="#ctx0" brushRef="#br0" timeOffset="95675.09">22056 13462 0,'0'0'0,"0"-21"0,0-43 31,0 43-31,21 42 31,0-21-31,-21 22 0,21-1 16,0 0-16,0 0 0,1 0 0,-1 0 15,0-21-15,21 22 0,-21-1 16,22 0-16</inkml:trace>
  <inkml:trace contextRef="#ctx0" brushRef="#br0" timeOffset="96026.89">22521 13631 0,'0'22'16,"-21"-22"-16,0 21 15,0 0-15,21 0 16,0 0-16,-21 0 0,21 1 15,0-1-15,-22 0 0,22 0 0,0 0 16,0 0-16,-21-21 0,0 0 16,0 0-1,0-21 1,21 0-16,0 0 0,0 0 16,0 0-16,21-1 0,0-20 15,0 21-15,0-21 0,22-1 16,-1 1-16,0 21 0,22-22 0,-1 1 15,1 21-15,-22 0 0,22 0 16,-22 21-16,0 0 0,1 0 0,-22 21 16,0 0-16,0 0 0,-21 21 0,0 1 15,0-1-15,0 0 0,0 1 16,0-1-16,-21-21 0,0 22 0,0-1 16,0-21-16,-1 0 0,1 0 0,0 1 15,0-1 1</inkml:trace>
  <inkml:trace contextRef="#ctx0" brushRef="#br0" timeOffset="96278.75">24236 13314 0,'0'0'0,"21"0"0,-21 21 31,0 0-31,-21 0 0,21 1 16,-21 20-16,21 0 0,0 1 0,-22-22 15,1 21-15,21 0 0,-21 1 0,21-22 16,0 21-16,0-21 0,-21 22 16,21-22-16,0 0 0,0 0 15,-21-21-15,21 21 0,-21-21 16</inkml:trace>
  <inkml:trace contextRef="#ctx0" brushRef="#br0" timeOffset="96946.91">23791 13653 0,'0'-22'0,"0"44"0,0-65 0,21 43 16,1-21-16,-1 21 0,21 0 0,0 0 16,1-21-16,-1 21 0,0 0 15,1 0-15,-1-21 0,22 21 16,-22-21-16,21 21 0,-20-22 0,20 22 15,-20-21-15,20 21 0,-21-21 16,1 0-16,-1 0 0,0 0 0,1-1 16,-22 1-16,0 0 0,-21 0 15,0 0-15,-21 21 16,0 0-16,0 21 0,-22 0 16,22 0-16,0 22 0,0-22 0,-22 21 15,22 0-15,0 1 16,0-1-16,21 0 0,0 1 0,-21-1 0,21 22 15,0-43-15,0 0 16,0 0-16,0 0 0,0 0 16,21-21-1,0 0-15,0-21 16,0 0-16,1 0 0,-1 0 16,0 0-16,0-1 0,0-20 0,22 21 15,-22-21-15,21 20 0,-21-20 0,0 21 16,22 0-16,-22 0 0,0 21 15,-21 21 1,0 0-16,0 0 16,0 21-16,0-20 0,0-1 0,-21 21 15,21-21-15,-21 22 0,21-22 0,0 0 16,0 0-16,0 0 0,0 0 16,42 1-16,-21-22 0,22 21 0,-22-21 15,21 21-15,0-21 0,1 0 0,-1 0 16,0 0-16,1 0 0,-1 0 15,0-21-15,-20 0 0,20-1 0,-21 1 16,0 0-16,0-21 0,1 21 0,-22-22 16,0 22-16,0 0 0,0 0 15,0 0-15,0-1 0,-22 22 16,1 0-16,0 22 16,0-1-16,0 0 0,21 0 0,0 0 15,-21 0-15,21 22 0,0-22 16,0 0-16,0 0 0,21 0 15,0 1-15,0-1 16,0-21-16,0 0 0,1 0 0,-1 21 16,0-21-16,0 0 0</inkml:trace>
  <inkml:trace contextRef="#ctx0" brushRef="#br0" timeOffset="98301.05">22140 14817 0,'-42'0'0,"84"0"0,-126 0 0,62 0 16,1-21-16,21-1 15,0 1-15,0 0 0,0 0 0,0 0 16,0 0-16,0-22 0,0 22 0,0 0 15,0 0-15,-21 21 0,21-21 16,-21 21-16,21 21 16,0 0-16,0 0 0,0 0 0,0 22 15,0-1-15,0-21 16,0 21-16,0 1 0,0-22 0,0 21 16,0-21-16,0 22 0,0-22 0,0 0 15,0 0-15,0 0 0,0 1 0,-21-22 16,0 0-1,-1 0-15,22-22 16,0 1-16,0 0 0,0-21 16,0 21-16,0-1 0,0-20 15,0 0-15,22-1 0,-1 1 0,-21 0 16,42-22-16,-21 22 0,0 0 0,1-1 16,-1 1-16,0 0 0,0 20 15,0 22-15,0 0 0,1 0 16,-1 0-16,0 22 0,-21-1 15,0 21-15,0 0 0,21 1 0,-21-1 16,21 0-16,-21 1 0,0-1 0,0 0 16,0 1-16,0-1 0,0-21 0,0 22 15,21-22-15,-21 0 0,0 0 16,22-21-16,-1 0 16,0-21-1,0 0-15,-21 0 0,21-22 16,0 22-16,1-21 0,-22-1 0,21 1 15,0 0-15,0-22 0,0 22 16,0-22-16,22 1 0,-22 21 16,0-22-16,0 43 0,22-21 0,-22 20 15,0 22-15,0 0 0,-21 22 16,21-1-16,-21 0 0,0 21 16,0 1-16,0-1 0,0 0 0,0 1 15,0 20-15,0-21 0,0 1 0,0-1 16,0-21-16,21 22 0,1-1 15,-1-21-15,21 0 0,-21 0 0,22 22 16,-1-43-16,0 21 0,22 0 16,-22-21-16,22 0 0,-22 0 0,21 0 15,-20 0-15,20 0 0,-20 0 16,-1-21-16,0 0 0,-21 0 0,1-1 16,-1 1-16,0 0 0,-21-21 15,0 21-15,0-22 0,0 1 0,0 0 16,-21 20-16,0-20 0,-1 21 0,-20 0 15,-21 21-15,41 0 16,1 0-16,-21 21 0,21 0 0,-22 0 16,22 22-16,0-1 0,-21-21 0,42 21 15,-21 1-15,21-22 0,0 21 16,0-21-16,0 1 0,0-1 0,0 0 16,21 0-16,21 0 0,-21 0 0,0-21 15,22 0-15,-22 0 0,21 0 16,-21 0-16,22 0 0,-22-21 15,21 0-15,-21 21 0,1-21 0,20 0 16,-21 0-16,0-22 0,0 22 0,1 0 16,-1-21-16,-21 20 0,0-20 15,21 21-15,-21 0 0,0 0 0,0-1 16,0 44 0,-21-1-16,0 0 0,21 0 15,0 0-15,0 0 0,0 22 0,0-22 16,0 0-16,0 0 0,21-21 0,0 21 15,0 1-15,0-22 16,0 0-16,22 21 0,-1-21 0,0 0 16,1 0-16,20 0 0,-20 0 0,-1 0 15,-21-21-15,21 21 0,-20-22 16,-1 1-16,0 0 0,0 0 0,0 0 16,-21 0-16,21-22 0,-21 22 0,0-21 15,0 21-15,0-1 0,0 44 31,-21 20-31,0-21 0,0 21 16,0 1-16,21-1 0,-21 0 16,-1 22-16,1-22 0,0 22 15,0-1-15,0 1 0,0-1 0,21 1 16,-22-1-16,22 1 0,-21-1 0,0 1 16,21-1-16,0 1 0,-21-22 15,0 0-15,0 22 0,21-22 0,-22 1 16,1-22-16,21 0 0,0 0 0,-21-21 15</inkml:trace>
  <inkml:trace contextRef="#ctx0" brushRef="#br0" timeOffset="98551.91">24172 15007 0,'21'-42'16,"-42"84"-16,64-126 0,-43 41 0,21 22 0,0-21 15,0 21-15,-21-1 0,21 22 0,22-21 16,-22 21-16,0 0 0,0 0 16,21 0-16,-20 0 0,-1 0 0,21 0 15,-21 21-15,0 1 0,1-1 0,-1-21 16,-21 21-16,0 0 0,0 0 16,0 0-16,0 1 0,0-1 0,-21-21 15,-1 21-15,1 0 0,-21-21 0,21 21 16,-22-21-16,-20 21 0,-1-21 15,1 0-15,-1 22 0,-20-22 0,-22 21 16</inkml:trace>
  <inkml:trace contextRef="#ctx0" brushRef="#br0" timeOffset="103234.92">2730 15304 0,'0'21'0,"-21"0"0,0-21 15,0 21-15,0-21 0,0 0 16,-1 21-16,1-21 0,0 0 15,0 0-15,0 0 0,0 0 0,-1 0 16,1 0-16,0 0 0,21-21 16,-21 0-16,21 0 0,0 0 15,21-1-15,0 1 0,22 0 16,-1 0-16,0 0 0,1 0 0,20 21 16,-21 0-16,22 0 0,-22 21 15,22 0-15,-1 21 0,-20-21 0,-1 22 16,0 20-16,1-20 0,-1-1 15,-21 21-15,-21-20 0,0-1 0,0 22 16,0-22-16,0 0 16,-21 22-16,0-22 0,0-21 0,-1 22 15,1-22-15,0 0 0,0 0 16,0-21-16,0 0 0,-1-21 16,22 0-16,-21 0 0,21-1 15,-21-20-15,21 21 0,0-21 0,0-1 16,0 1-16,0 0 0,0-1 15,0 1-15,21-22 0,0 22 0,-21 0 16,22-1-16,-1 1 16,0 21-16,0-21 0,0 20 0,0 22 15,1 0-15,-1 0 16,0 0-16,0 0 0,-21 22 0,21-1 16</inkml:trace>
  <inkml:trace contextRef="#ctx0" brushRef="#br0" timeOffset="105183.76">3514 15727 0,'21'0'16,"-42"0"-16,63 0 0,-21 0 0,0 0 15,0 0-15,1 0 0,-1-21 16,0 0-16,0-1 0,0 1 16,0 0-16,1 0 0,-1-21 15,0 20-15,0-20 0,0 21 0,-21-21 16,0-1-16,0 22 0,0 0 15,0 0-15,-21 0 0,0 21 0,0 0 16,-22 0-16,22 21 0,-21 0 16,21 0-16,-22 0 0,22 22 0,0-1 15,0-21-15,0 21 0,21 1 16,0-22-16,0 21 0,0-21 0,21 1 16,0-1-16,0 0 0,22 0 15,-22-21-15,21 0 0,0 0 0,1 0 16,20 0-16,-20 0 15,-1 0-15,0 0 0,1 0 0,-1-21 0,0 21 16,1-21-16,-1 0 0,-21-1 16,21 1-16,-20 0 0,-1-21 15,0 21-15,0-1 0,-21-20 0,0 21 16,0-21-16,0 20 0,0 1 16,0 0-16,0 0 0,-21 21 15,21 21 1,-21 0-16,21 0 0,-21 22 0,21-22 15,0 21-15,0-21 0,0 22 16,0-22-16,0 0 0,0 21 0,0-20 16,0-1-16,0 0 15,0 0-15,0 0 0,0 0 16,0-42 15,0 0-31,0 0 0,21 0 0,0 0 16,-21-1-16,0-20 0,21 21 15,-21-21-15,21-1 0,0 1 0,-21 0 16,22-1-16,-1 22 0,0 0 16,0 0-16,0 21 0,0 0 0,22 0 15,-22 21-15,0 0 0,0 21 16,0-20-16,1 20 0,-1-21 0,0 21 16,0-20-16,-21 20 0,21-21 15,-21 0-15,0 22 0,0-22 16,0 0-16,21 0 0,-21 0 15,0 0-15,22-21 16,-22-21 0,0 0-16,0 0 15,21 0-15,0 0 0,0-1 0,-21-20 16,21 21-16,0-21 0,1-1 0,-1 1 16,0 0-16,0-1 0,0 22 15,0-21-15,1 21 0,-1 21 16,0 0-16,0 0 15,-21 42-15,0-21 0,21 21 16,-21-20-16,0 20 0,0 0 0,0 1 16,21-22-16,-21 21 0,0-21 15,0 22-15,0-22 0,0 0 0,22 0 16,-1 0-16,-21 0 16,21-21-16,0 0 0,0 0 0,0 0 15,1 0-15,-1 0 0,21-21 0,-21 21 16,0-21-16,22 0 0,-22 0 15,21 0-15,-21-1 0,1 1 0,20 0 16,-21-21-16,0 21 0,0-22 16,1 1-16,-1 21 0,0-22 15,-21 1-15,0 21 0,21 0 0,-21 0 16,0 42 0,0 21-1,-21-21-15,21 0 0,0 22 16,-21-22-16,21 21 0,-21 1 0,21-22 15,0 21-15,0-21 0,0 22 0,0-22 16,0 0-16,21 0 0,0 0 16,-21 0-16,42 1 0,-21-22 0,1 0 15,20 0-15,0 0 0,-21 0 16,22 0-16,-1-22 0,0 22 0,1-21 16,-22 0-16,21 0 0,-21 0 15,1 0-15,-1-22 0,0 22 16,-21 0-16,21-21 0,-21-1 0,0 1 15,0 0-15,-21 20 0,0-20 0,0 0 16,-22-1-16,22 22 0,-21 0 16,-1 0-16,1 21 0,0 0 0,-1 21 15,1 0-15,0 0 0,21 1 16,-22 20-16,22 0 0,0 1 0,-21-1 16,42 0-16,0 1 0,0-22 0,0 21 15,0-21-15,21 22 0,0-22 16,21 0-16,-21 0 0,22 0 0,-1-21 15,0 0-15,1 21 16,20-21-16,-20 0 0,-1 0 0,0 0 16,22-21-16,-22 0 0,0 0 0,1 0 15,-22 21-15,21-21 0,-21-22 16,1 22-16,-1 0 0,0 0 0,0-22 16,0 22-16,0 0 0,-21 0 0,0 0 15,0 0-15,0 42 31,0 0-31,0 0 16,0 21-16,0-20 0,0-1 16,0 0-16,0 0 0,0 21 0,0-20 0,0-1 15,0 0-15,0 0 16,0 0-16,22-21 16,-1 21-16,0-21 0,0 0 0,0 0 15,0 0-15,22 0 0,-22-21 16,0 21-16,21-21 0,-20 0 0,-1 0 15,21 0-15,-21-1 0,0 1 16,1-21-16,20 21 0,-21 0 0,0-1 16,0-20-16,1 21 0,-1 21 0,-21-21 15,0 0-15,0 42 32,0 0-32,0 0 0,0 0 15,0 0-15,0 1 16,0-1-16,0 21 0,0-21 0,0 0 15,0 1-15,0-1 0,0 0 16,21 0-16,0 0 0,0-21 16,0 0-16,1 21 0,-1-21 0,21 0 15,-21 0-15,22 0 0,-22 0 16,21 0-16,-21-21 0,22 0 0,-22 21 16,21-21-16,-21 0 0,22 0 0,-22-1 15,0 1-15,0-21 0,0 21 16,-21-22-16,0 22 0,0-21 0,0 21 15,0 0-15,0-1 0,0 1 0,-21 21 16,0 0 0,0 21-16,0 1 0,-1-1 0,1 0 15,21 21-15,-21-21 0,0 22 0,21-1 16,0 0-16,0-20 0,0 20 16,0-21-16,0 21 0,0-20 0,0-1 15,0 21-15,42-21 16,-21-21-16,22 0 0,-1 0 0,0 0 15,22 0-15,-22-21 0,22 0 0,20 0 16,-20 21-16</inkml:trace>
  <inkml:trace contextRef="#ctx0" brushRef="#br0" timeOffset="105563.06">9440 14796 0,'-21'-22'0,"42"44"0,-42-65 0,0 43 0,0 0 15,0 0-15,-1 0 16,-20 0-16,21 21 0,-21 1 0,-22-1 15,22 42-15,-1-20 0,-20 20 0,21 22 16,-1-1-16,-20 1 0,20 0 16,1-1-16,21 1 0,-21 0 0,20-1 15,1 1-15,21-21 0,0 20 16,0-20-16,0 20 0,21-20 0,1-1 16,20-20-16,0-1 0,1 0 0,-1 1 15,21-1-15,1-21 0,-1-21 16,1 21-16,-1-21 0,1 0 0,-1 0 15,1-21-15,-22 0 0,22 0 0,-1-21 16,-20 20-16,20-20 16</inkml:trace>
  <inkml:trace contextRef="#ctx0" brushRef="#br0" timeOffset="105810.91">10075 15050 0,'0'0'0,"21"-22"0,-21 44 31,0 20-31,0-21 0,0 43 16,0-22-16,0 21 0,0-20 15,0 20-15,0 1 0,0-1 16,-21-20-16,21-1 0,-21 21 0,0-20 16,21-1-16,-21 0 0,0-20 15,-1 20-15,22-21 0,-21 0 0,21 0 16,0 1-16,0-44 15,21 1-15,1 0 16,20-21-16,0 21 0,-21-22 0</inkml:trace>
  <inkml:trace contextRef="#ctx0" brushRef="#br0" timeOffset="106839.33">10499 15282 0,'-43'22'16,"1"-22"-16,21 21 15,-22 0-15,1-21 0,0 21 16,-22 0-16,22 0 0,-22 1 0,22-1 16,0-21-16,-1 21 0,1 0 0,21-21 15,0 21-15,0-21 0,21 21 16,0 1-16,0-1 0,21 0 16,0-21-16,0 21 0,21 0 0,-20 0 15,20 1-15,0-22 0,-21 21 16,22 0-16,-1 0 0,0 0 15,-20-21-15,20 21 0,-21 1 0,21-22 0,-20 0 16,20 21-16,-21-21 16,0 0-16,22 0 0,-22 0 0,0 0 15,21 0-15,-21 0 0,1-21 0,20-1 16,-21 22-16,0-21 0,0 0 16,1 0-16,-1 0 0,0 0 0,-21-1 15,21-20-15,0 21 0,-21-21 0,0 20 16,0-20-16,0 21 0,0 0 15,0 0-15,0-1 0,-21 22 16,0 0-16,0 22 0,0-1 16,-1 0-16,1 0 0,21 0 15,-21 22-15,21-22 0,-21 21 16,21-21-16,0 0 0,0 1 0,0-1 16,0 0-16,0 0 0,21 0 15,0-21-15,0 21 0,1-21 0,-1 0 16,0 0-16,21 0 0,-21 0 0,22 0 15,-1 0-15,-21-21 0,22 21 16,-1-21-16,-21 0 0,21 0 0,-20 0 16,-1-1-16,0 1 0,0 0 15,0 0-15,0 0 0,1 0 0,-22-1 16,0 1-16,0 0 0,-22 42 31,1 0-15,21 1-16,0-1 0,0 0 15,0 0-15,0 0 0,0 0 16,21 1-16,1-1 0,-1-21 16,0 21-16,0-21 0,0 0 0,0 0 15,1 0-15,20 0 0,-21 0 16,0 0-16,0 0 0,1 0 0,-1-21 16,0 21-16,0-21 0,-21-1 0,0 1 15,21 0-15,-21 0 0,21 0 16,-21 0-16,0-1 0,0 1 15,0 0-15,0 42 32,-21 0-32,0 1 0,0-1 15,21 0-15,-21 21 0,0-21 0,-1 22 16,1-1-16,21 0 0,-21 22 16,21-22-16,-21 22 0,21-1 0,0 1 15,0-1-15,0 1 0,0-1 0,0 1 16,0-1-16,0 22 0,21-22 15,0 1-15,-21 21 0,0-22 0,0 22 16,21-22-16,-21 1 0,0-1 16,0 1-16,0-22 0,0 22 15,0-22-15,-21-21 0,0 21 0,-21-20 16,-1-22-16,1 0 0,0 0 16,-1 0-16,-20 0 0,-1-22 0,1 1 15,21 0-15,-22-21 0,22 21 0,-22-22 16,22 1-16,21 0 0,0-1 15,-1-20-15,22 20 0,0 1 0,0-21 16,0 20-16,0 1 0,22-22 0,-1 22 16,21-21-16,-21 20 0,22-20 15,-1 20-15,0-20 0</inkml:trace>
  <inkml:trace contextRef="#ctx0" brushRef="#br0" timeOffset="107136.16">11853 15092 0,'21'-21'0,"-42"42"0,64-42 15,-22 21-15,0-21 0,0 21 0,21 0 16,1 0-16,-22 0 0,21 21 16,22 0-16,-22 0 0,-21 21 0,22 1 15,-1-1-15,0 0 0,-21 1 0,22 20 16,-22 1-16,0-22 0,-21 22 15,0-1-15,0-21 0,0 22 16,0-1-16,0 1 0,-21-1 0,0-20 16,-22 20-16,1-20 0,0-1 15,21 0-15,-22 1 0,1-22 0,21 0 16,0 0-16,-1 0 0,1-21 0,42 0 31,1-21-31</inkml:trace>
  <inkml:trace contextRef="#ctx0" brushRef="#br0" timeOffset="107610.89">13589 15812 0,'-21'0'0,"42"0"0,-85 0 0,43 0 15,0 0-15,0 0 0,0 0 0,0 0 16,42 0 0,0 0-1,0 0-15,0 0 0,22 0 0,-1 0 16,0 0-16,1 0 0,-1 0 16,0 0-16,22 0 0,-22 0 15,22 0-15,-22-22 0,21 1 0,1 21 16,-22-21-16,22 21 0,-22 0 15,-21-21-15,0 21 0,1 0 0,-22-21 16,-22 21-16,1-21 0,0 21 16,-21-22-16,-1 22 0,1 0 15,0-21-15,21 21 0,-22 0 0,22 0 16,0-21-16,0 21 0,42 0 31,0 0-31,0 0 16,0 21-16,22 0 0,-22 1 0,0-1 15,0 21-15,22-21 0,-43 22 16,21-22-16,-21 21 0,0 0 16,0-20-16,0 20 0,0-21 0,-21 21 15,-1-20-15,1-1 0,-21 0 16,21 0-16,0-21 0,-1 0 0,1 0 16</inkml:trace>
  <inkml:trace contextRef="#ctx0" brushRef="#br0" timeOffset="108070.63">15049 15685 0,'0'-22'0,"0"44"0,0-65 15,0 22-15,0 0 0,0 0 16,22 0-16,20-1 0,-21 1 0,21 0 16,1 21-16,-1 0 0,22 0 0,-22 0 15,21 0-15,-20 21 0,20 0 16,1 22-16,-22-22 0,0 0 0,1 21 16,-22-20-16,21 20 0,-21 0 15,-21-21-15,0 22 0,0-1 16,-21 85-1,0-106-15,0 0 0,0-21 0,0 22 16,-1-22-16,1 0 16,0-22-16,21 1 15,0 0-15,0 0 0,0-21 16,0 20-16,0 1 0,0-21 0,21 0 16,0 20-16,-21-20 0,22 0 0,-1-1 15,0 22-15,21-21 0,-21 21 16,1 0-16,20-1 0,-21 22 0,21 0 15,-20 0-15,20 0 0,-21 0 16,0 22-16,22-1 0,-43 0 16,21 0-16,-21 0 0</inkml:trace>
  <inkml:trace contextRef="#ctx0" brushRef="#br0" timeOffset="110095.01">16129 15769 0,'0'106'32,"0"-233"-32,0 148 0,0 106 0,21-127 0,0 0 15,0 0-15,1 0 0,-1-21 16,0 0-16,21 21 0,-21-21 15,22 0-15,-22-1 0,21 1 0,-21-21 16,1 21-16,20 0 0,-21-22 16,-21 22-16,0-21 0,0 21 15,0-1-15,0 1 0,-21 0 0,-21 21 16,20 0-16,1 0 0,-21 21 16,0 0-16,20 1 0,-20-1 0,21 21 15,0-21-15,0 22 0,21-22 0,-22 21 16,22 0-16,0-20 0,0 20 15,22-21-15,-1 0 0,0 22 0,21-22 16,1 0-16,-22-21 0,21 21 0,0-21 16,1 0-16,-1 0 0,0 0 15,22 0-15,-22-21 0,1 0 0,-1 0 16,0-1-16,1 1 0,-1 0 16,-21 0-16,21-21 0,-20 20 0,-1-20 15,0 0-15,0 21 0,-21-22 16,0 22-16,0 0 0,0 0 0,0 0 15,0 42 1,-21 0-16,0 0 16,21 21-16,-21-20 0,21-1 0,0 21 15,0-21-15,0 0 0,0 22 16,-22-22-16,22 0 0,0 0 0,0 0 16,0 1-16,0-1 0,0 0 0,0-42 46,22 21-46,-22-21 0,21-22 16,0 22-16,0 0 0,0-21 16,0 20-16,1-20 0,-1 0 0,0-1 15,21 1-15,-21 0 0,1-1 0,20 22 16,-21 0-16,0 0 0,0 0 16,1 21-16,-22 21 15,21-21-15,-21 21 0,21 21 16,-21-20-16,0-1 0,0 21 15,0-21-15,0 22 0,0-22 0,21 0 0,-21 21 16,21-21-16,-21 1 0,21-1 16,1 0-16,-22 0 0,21-21 15,0 21-15,0-21 0,0 0 0,0 0 16,22 0-16,-22 0 0,0-21 16,21 21-16,-20-21 0,20 0 0,-21 0 15,0-1-15,22 1 0,-22 0 0,0-21 16,0 21-16,0-22 0,0 22 15,-21-21-15,22 21 0,-22-1 0,21 1 16,-21 0-16,0 42 16,0 0-1,0 22-15,0-22 0,0 0 16,-21 21-16,21-20 0,0-1 0,0 21 16,0-21-16,0 22 15,0-22-15,21 0 0,0 21 0,0-21 16,0 1-16,0-1 0,1 0 0,20-21 15,-21 0-15,21 0 0,-20 0 16,20 0-16,0 0 0,-21 0 0,22 0 16,-22-21-16,21 0 0,-21-1 0,22 1 15,-22 0-15,0 0 0,21-21 16,-20 20-16,-1 1 0,-21-21 0,21 21 16,-21 0-16,21-1 0,-21 1 15,-21 21 1,0 21-16,21 1 0,-21-1 15,21 0-15,-22 0 0,22 0 16,-21 0-16,21 1 0,0-1 16,0 0-16,0 0 0,0 0 0,21 0 15,1 1-15,-1-1 0,21 0 16,-21-21-16,22 0 0,-22 0 0,21 0 16,-21 0-16,22 0 0,-1 0 0,-21 0 15,21-21-15,-20 0 0,-1-1 16,0 1-16,21 0 0,-42-21 0,21-1 15,-21 22-15,0-21 0,0 0 0,0-1 16,0 1-16,0 0 0,-21-1 16,21 22-16,-42-21 0,21 42 15,0-21-15,-22 21 0,22 0 0,-21 0 16,21 21-16,-22 0 0,22 0 16,-21 21-16,21-20 0,-1 20 0,22-21 15,0 21-15,0 1 0,0-22 0,0 21 16,0-21-16,0 22 0,0-22 15,22 21-15,-1-21 0,0 1 0,21-1 16,-21-21-16,1 21 0,20-21 0,-21 0 16,21 0-16,-20 0 0,-1 0 15,21-21-15,-21 21 0,22-21 0,-22-1 16,21 1-16,-21 0 0,22-21 16,-22 21-16,0-1 0,21 1 0,-21-21 15,1 21-15,20 0 0,-21-1 16,0 22-16,-21 22 31,0-1-31,0 0 0,0 0 16,0 0-16,0 0 0,0 1 15,0-1-15,0 0 0,0 0 16,21 0-16,1-21 0,-1 21 16,0-21-1,0 0-15,0 0 0,0 0 0,1 0 0,-1 0 16,21 0-16,-21-21 0,0 21 15,1-21-15,-1 0 0,0 0 16,0 0-16,-21-1 0,21 1 0,0 0 16,1 0-16,-22 0 0,21 0 0,-21-1 15,0 44 1,0-1 0,0 0-16,-21 0 0,21 0 15,-22 0-15,22 1 0,-21-1 16,21 21-16,0-21 0,0 0 0,0 1 15,0-1-15,0 0 0,0 0 16,21 0-16,1 0 0,-1-21 16,0 0-16,0 0 0,21 22 0,-20-22 15,-1 0-15,21 0 16,-21 0-16,0-22 0,22 1 0,-22 0 16,0 0-16,0 0 0,0 0 0,1-1 15,-1-20-15,0 21 0,-21-21 16,0 20-16,0 1 0,0-21 0,0 21 15,0 0-15,-21 21 32,21 21-32,-21 0 0,-1 0 0,1 0 15,0 22-15,21-22 0,0 0 0,0 0 16,-21 21-16,21-20 0,0-1 16,0 0-16,0 0 15,21-21-15,0 0 0,0 0 16,1 0-16,-1 0 15,0 0-15,0-21 0,0 0 16,0 0-16,1-1 0,-1 1 0,0 0 16,0 0-16,0 0 0,0 0 15,1-1-15,-1 22 0,0 0 0,-21 22 32,0-1-32,0 0 0,0 0 15,0 0-15,-21 0 0,21 1 0,0-1 16,0 0-16,0 0 0,0 0 0,0 0 15,21-21-15,0 22 16,0-1-16,0-21 0,1 0 0,-1 21 16,0-21-16,0 0 0,21 0 0,-20 0 15,-1 0-15,21-21 0,-21 0 16</inkml:trace>
  <inkml:trace contextRef="#ctx0" brushRef="#br0" timeOffset="110406.83">22585 15388 0,'21'-21'16,"-42"42"-16,42-63 0,-21 63 31,0 21-31,0-20 0,0 20 0,-21 0 16,21 1-16,-21-1 0,-1 0 15,1 1-15,0-1 0,21 0 0,-21 1 16,0 20-16,0-42 0,21 22 0,0-1 16,-22 0-16,1-21 0,21 1 15,0 20-15,0-21 0,0 0 16,-21-21-16,0 0 16,0 0-16,21-21 15,-21 0-15,-1 0 0,1 0 16,0-1-16,0 1 0,-21-21 0</inkml:trace>
  <inkml:trace contextRef="#ctx0" brushRef="#br0" timeOffset="111091.44">22013 15854 0,'-84'-42'16,"211"105"-16,-170-84 0,-20-21 31,105 42-31,-21 21 0,22-21 0,-1 21 16,0-21-16,1 0 0,20 0 15,22 0-15,-22 0 0,22 0 0,0 0 16,-1 0-16,1 0 0,0 0 0,-22-21 15,22 0-15,-22-1 0,-20 1 16,-1 0-16,0 0 0,1 0 16,-22-22-16,0 22 0,0-21 0,-21 21 15,0-22-15,0 22 0,0 0 16,-21 21-16,0 0 0,0 0 16,-1 21-16,1 0 0,0 1 0,0 20 15,0-21-15,0 21 0,21 1 16,-22-1-16,22 0 0,-21 1 0,21-22 15,0 21-15,0 1 0,0-22 16,0 21-16,0-21 0,0 0 0,0 1 16,0-1-16,21-21 15,1 0 1,-1 0-16,0 0 0,0-21 0,0-1 16,0 1-16,1 0 0,-1 0 0,0-21 15,21 20-15,-21-20 0,1 0 16,-1 21-16,21-1 0,-21-20 0,0 42 15,1-21-15,-22 0 0,21 21 16,-21 21 0,0 0-16,0 0 0,0 0 0,0 1 15,0 20-15,0-21 0,0 21 0,0-20 16,0-1-16,0 21 0,0-21 16,21 0-16,0 1 0,0-1 15,0-21-15,22 21 0,-22-21 0,21 0 16,1 0-16,-1 0 0,-21 0 15,21 0-15,1-21 0,-1 21 0,-21-21 16,22-1-16,-22 1 0,0 0 0,0-21 16,0 21-16,0-22 0,1 1 15,-22 21-15,0 0 0,0-22 0,0 22 16,-22 21 0,1 21-16,0 0 15,0 1-15,0 20 0,0-21 0,21 21 16,-22-20-16,22 20 0,-21-21 15,21 0-15,0 0 0,0 1 16,0-1-16,0 0 0,43 0 0,-22 0 16,42 0-16,-20-21 0,20 22 0,22-22 15,-22 21-15,22-21 0</inkml:trace>
  <inkml:trace contextRef="#ctx0" brushRef="#br0" timeOffset="111408">25696 15579 0,'0'-21'0,"0"42"0,0-64 16,0 65 0,0-1-16,0 0 15,-21 21-15,0 1 0,21-22 0,-21 21 16,0 0-16,-1 22 0,1-22 0,21 1 15,-21 20-15,0-21 0,21 1 16,-21-1-16,0 0 0,21-20 0,-22 20 16,22-21-16,-21 0 0,21 0 0,-21-21 15,0 22-15,21-44 32,21 1-32,0 0 15,0 0-15,1 0 0,20-22 16,0 22-16,1-21 0,-1 0 0,21-1 15</inkml:trace>
  <inkml:trace contextRef="#ctx0" brushRef="#br0" timeOffset="112375.02">25887 15812 0,'42'-43'0,"43"-84"16,-85 106-16,-127 212 0,233-382 15,-149 212 1,1 0-16,0 1 0,-1-1 0,-20 21 16,20-21-16,1 22 0,0-1 15,-1-21-15,1 21 0,21-20 0,-21 20 16,42-21-16,0 0 0,-22 0 0,22 1 15,22-22 1,20 0-16,-21 0 16,0 21-16,22-21 0,-1 0 0,-21 0 15,21 21-15,1-21 0,-1 21 16,-21 0-16,22-21 0,-22 21 0,21-21 16,-21 0-16,22 22 0,-22-22 15,21 0-15,0 0 0,1 0 0,-22 0 16,21 0-16,1 0 0,-1-22 0,-21 1 15,21 0-15,-20 0 0,-1 0 16,21-22-16,-21 1 0,-21 0 0,21 21 16,-21-22-16,0 1 0,0 21 15,0-22-15,0 22 0,-21 21 16,0 0-16,0 0 16,0 0-16,0 21 0,-22 1 15,22-1-15,0 21 0,0-21 0,21 22 16,0-22-16,0 21 0,0 0 0,0-20 15,0-1-15,0 21 0,21-21 16,0-21-16,0 21 0,22 1 0,-22-22 16,0 0-16,0 0 0,21 0 0,-20 0 15,20 0-15,-21-22 0,0 1 16,22 21-16,-22-21 0,0-21 0,0 21 16,0-1-16,0-20 15,1 0-15,-1 21 0,0-1 0,-21 1 0,21 0 16,-21 0-16,0 42 31,-21 0-31,21 0 0,-21 1 0,21-1 16,-21 0-16,21 21 0,0-21 0,0 1 15,0-1-15,0 21 0,0-21 16,21-21-16,0 21 0,0 1 0,21-1 16,1-21-16,-22 0 0,21 0 15,1 0-15,-1 0 0,0 0 0,-21 0 16,22 0-16,-22-21 0,21-1 0,-21 1 15,1 0-15,-1-21 16,0 21-16,-21-22 0,21 22 0,-21-21 16,21 21-16,-21-1 0,0 1 0,0 42 31,-21 1-31,0-1 16,21 0-16,-21 21 0,0-21 15,-1 22-15,1-1 0,0 22 0,21-22 16,-21 0-16,0 1 0,0 20 0,-1-21 15,22 22-15,-21-22 0,0 22 16,21-1-16,-21 1 0,0-1 0,21 1 16,-21-1-16,-1 1 15,1-1-15,0-20 0,0 20 0,0-21 16,0 22-16,-22-22 0,22 1 0,-21-1 16,21-21-16,-22 21 0,1-20 15,0-1-15,-1-21 0,1 0 0,21 0 16,-22 0-16,22 0 0,-21-21 15,42-1-15,0 1 0,0 0 0,0-21 16,0 21-16,0-43 0,21 22 16,0-22-16,0 1 0,1-1 0,20-20 15,0-1-15,1 0 0,-22 22 0,21-22 16,-21 22-16,22-1 0,-43 22 16,0-1-16,0 22 0,0 0 0</inkml:trace>
  <inkml:trace contextRef="#ctx0" brushRef="#br0" timeOffset="113299.01">14774 17018 0,'21'-42'16,"-42"84"-16,42-127 0,-21 64 0,22-21 0,-22 0 15,0-1-15,0 1 0,0 0 0,0 20 16,-22 1-16,1 0 0,0 21 16,0 0-16,0 21 0,0 0 0,-1 22 15,1 20-15,0 1 0,21-1 16,-21 22-16,0 0 0,21-1 0,0 1 16,-21 21-16,21-22 0,-22 22 0,1 0 15,21-21-15,-21 21 0,21-1 16,0-20-16,0 21 0,0 0 0,0-22 15,0 22-15,0-21 16,0-22-16,0 22 0,0-21 0,0-1 16,21-21-16,0-20 0,1-1 0,-1-21 15,0 0-15,21 0 0,-21-43 16,1 22-16,20-21 0,-21-22 0,21 1 16,-20-1-16,-1 1 0,-21-22 15,0 22-15,0-22 0,0 22 0,-43-22 16,22 21-16,-42 1 0,20-1 15,1 1-15,-21-1 0,-1 1 0,1 21 16,-1-1-16,1 1 0,20 0 16,1 20-16,0 1 0,20 21 15,-20 0-15,42-21 0,21 21 32,22 0-32,-22 0 15,21-21-15,0 21 0,1-21 16,-1 0-16,22-1 0,-22 22 0,0-21 15,1 0-15,-1 0 0,0 0 0,-21 0 16</inkml:trace>
  <inkml:trace contextRef="#ctx0" brushRef="#br0" timeOffset="113618.83">14753 17230 0,'0'-64'15,"0"128"-15,0-149 0,0 64 16,0 0-16,0 0 0,0-1 16,21 1-16,-21 0 0,21 21 15,1 0-15,-1 0 0,0 0 16,0 0-16,0 21 0,22 0 0,-1 1 15,0-1-15,-21 21 0,22 0 16,-22 1-16,21-1 0,-21 0 0,1 1 16,-22-22-16,0 21 0,0 1 0,0-1 15,0-21-15,0 0 0,0 0 16,-22 1-16,22-1 0,-21-21 0,0 0 16,0-21-1,21-1-15,0 1 16,-21 0-16,21-21 0,0-1 0,0 22 15,0-21-15,0 0 0,0-22 16,21 22-16,0-1 0,0 1 0,0 0 16,22 21-16,-22-22 0,21 22 15,1 0-15,-1 21 0,21 0 0,-20 0 16,-1 0-16,-21 0 0,22 0 0,-1 21 16,-21 0-16</inkml:trace>
  <inkml:trace contextRef="#ctx0" brushRef="#br0" timeOffset="114327.42">15790 17145 0,'0'64'15,"0"-43"-15,-21-127 0,42 127 0,-21 85 0,0-64 0,0-21 0,-21 22 16,21-22-16,0 0 0,-21 21 16,21-20-16,-21-1 0,21 0 15,0 0-15,0 0 0,21-21 16,0 0-16,0 0 16,0-21-16,1 21 0,-1-21 15,0 0-15,0 0 0,-21-1 16,0 1-16,0 0 0,0 0 0,0 0 15,0 0-15,0-22 0,0 22 0,-21-21 16,0 21-16,21-1 0,0 1 16,0 0-16,0 0 0,0 0 0,0 0 15,21 21 1,0 0-16,0 0 0,0 0 0,1 21 16,20 0-16,-21-21 0,21 21 15,-20 0-15,20 0 0,0 1 0,1-1 16,-22 0-16,21 0 0,0 0 15,-20 22-15,20-43 0,-21 21 16,0 0-16,-21 0 0,0 0 16,0 0-16,-21-21 15,0 0-15,0-21 16,21 0-16,0 0 0,0 0 16,0 0-16,0-22 0,0 22 15,0-21-15,0-1 0,21 22 0,0-21 16,21 21-16,-20 0 0,-1-1 15,0 1-15,21 21 0,-21 0 16,1 0-16,20 0 0,-21 21 0,0 1 16,0 20-16,1-21 0,-1 21 0,0-20 15,0 20-15,-21-21 0,21 21 16,-21-20-16,0 20 0,0-21 0,0 0 16,0 0-16,0 1 0,0-1 15,0-42 16,0-1-31,21 1 0,-21 0 16,22 0-16,-1-21 0,0 20 0,0-20 16,0 21-16,0-21 15,22-1-15,-1 22 0,0-21 0,1 21 16,-1 21-16,0 0 0,1 0 0,-1 0 16,0 21-16,1 0 0,-22 0 15,0 21-15,0-20 0,0 20 0,-21 0 16,0 1-16,0-1 0,0 0 15,0 1-15,0-22 0,-21 21 0,21-21 16,-21 0-16,21 1 0</inkml:trace>
  <inkml:trace contextRef="#ctx0" brushRef="#br0" timeOffset="114634.82">19177 16616 0,'0'85'31,"-21"-64"-31,0 21 0,21 0 0,0 22 16,-22-1-16,22-20 0,-21 20 0,0-20 0,21 20 15,-21-21-15,21 1 0,0-1 16,-21 0-16,0-20 0,21 20 16,0-21-16,0 0 15,0-42 1,0 0-16,0 0 0,21-22 16,0 22-16,0-21 0,0 0 15,0-1-15,22 1 0</inkml:trace>
  <inkml:trace contextRef="#ctx0" brushRef="#br0" timeOffset="115155.63">19346 16637 0,'0'-21'0,"-106"296"0,212-529 0,-85 212 0,1 42 16,-22 21-16,0 0 0,0 21 15,0 1-15,0-1 0,21 0 0,-21 22 16,21-1-16,-21-20 0,0 20 16,0-20-16,0 20 0,21-21 15,-21 1-15,21-22 0,-21 21 0,0-21 16,0 1-16,21-1 0,1-21 15,-1 0 1,0-21-16,0-1 0,-21 1 16,21 0-16,0-21 0,1 21 15,-1-22-15,0 22 0,0-21 0,0 21 16,0-22-16,1 43 0,-22-21 16,21 21-16,0 0 0,0 0 15,0 21-15,0 0 0,-21 1 0,22-1 16,-1 21-16,-21-21 15,21 0-15,0 1 0,0-1 0,0 0 16,-21 0-16,22 0 0,-1-21 16,21 0-16,-21 21 0,0-21 0,1 0 15,20 0-15,-21 0 0,21 0 0,-20-21 16,-1 0-16,21 21 0,-21-21 16,0 0-16,1 0 0,-1-1 0,0-20 15,-21 21-15,0-21 0,0 20 0,0 1 16,0 0-16,0 0 0,0 0 15,-21 21-15,0 21 16,-1 0-16,1 0 0,0 0 0,21 1 16,0 20-16,0-21 0,0 0 15,0 0-15,0 1 0,0-1 0,0 0 16,21 0-16,0 0 0,1-21 16,-1 0-16,0 21 0,0-21 0,0 0 15,0 0-15,1 0 0,-1-21 0,0 0 16</inkml:trace>
  <inkml:trace contextRef="#ctx0" brushRef="#br0" timeOffset="115346.72">18796 17124 0,'0'0'0,"-42"0"0,-1 0 0,22 0 0,0 0 15,42-21 1,21 21-16,1-21 0,-1-1 16,0 22-16,43-21 0,-21 0 0,20 0 15,22 0-15,0 0 0,0-1 16</inkml:trace>
  <inkml:trace contextRef="#ctx0" brushRef="#br0" timeOffset="116567.86">21844 16849 0,'0'0'0,"0"148"32,0-106-32,0 1 0,0-1 15,-21 21-15,21-20 0,0-1 16,0 0-16,0 1 0,-21-1 15,21 0-15,0-20 0,0-1 0,0 21 16,0-21-16,0-42 31,0 0-15,0 0-16,0 0 0,21-22 0,-21 22 16,0-21-16,21-1 0,0 22 15,-21-42-15,21 20 0,0 1 0,-21 0 16,22-1-16,-1 22 0,-21-21 0,21 21 15,0 21-15,-21 21 16,21 0-16,-21 21 0,21-20 16,1 20-16,-22-21 15,0 21-15,21-20 0,0 20 0,-21-21 16,21 21-16,0-20 0,0-1 0,-21 0 16,22-21-16,-1 21 0,0-21 15,0 0-15,0 0 0,0 0 16,1-21-16,-1 21 0,-21-21 15,21 0-15,0-1 0,-21 1 0,21 0 16,0-21-16,-21-1 0,22 1 16,-1 0-16,0-22 0,21 1 0,-21 20 15,1-20-15,20 21 0,0-1 0,-21 22 16,22 21-16,-22 0 0,0 0 16,0 42-16,-21-20 0,0 20 15,0 0-15,0 22 0,0-22 16,0 22-16,-21-22 0,21 0 0,0 22 15,0-22-15,0 0 0,0-20 0,21 20 16,0 0-16,1-21 0,20 1 16,-21-1-16,21 0 0,22-21 0,-22 0 15,1 0-15,20 0 0,-21 0 16,22 0-16,-22-21 0,22 0 0,-22-1 16,0 1-16,-20-21 0,20 21 15,-21 0-15,0-22 0,-21 1 0,0 21 16,0 0-16,0-1 0,-21 1 0,-21 0 15,21 21-15,-22 0 16,1 0-16,21 0 0,-22 21 0,1 0 16,0 1-16,21-1 0,-22 0 15,1 0-15,21 21 0,0-20 0,-1-1 16,22 0-16,0 0 0,0 21 16,0-20-16,0-1 0,22 0 15,-1-21-15,21 0 0,-21 0 0,0 0 16,1 0-16,20-21 0,-21 21 15,0-21-15,22-1 0,-22 1 0,0 0 16,0 0-16,0 0 16,0 0-16,1-1 0,-1-20 0,0 21 15,0 21-15,0-21 0,-21 42 32,0 0-32,0 0 0,0 0 15,0 1-15,0-1 0,21 0 16,1 0-16,-1-21 0,0 21 0,0 0 15,0-21-15,0 0 0,22 22 16,-1-22-16,-21 0 0,22 0 0,-1 0 16,-21 0-16,21-22 0,-20 1 15,20 21-15,-21-21 0,0 0 0,0 0 16,1-22-16,-1 22 0,-21-21 0,21 21 16,-21-22-16,21 22 0,-21 0 15,0 0-15,0 0 0,0 42 31,0 0-31,0 0 0,0 22 0,-21-22 16,0 21-16,0 22 0,-1-22 0,1 21 16,0 1-16,0-1 0,21 1 15,0 21-15,0-22 0,0 22 0,0-22 16,0 1-16,0 20 0,0-20 16,21 21-16,0-22 0,-21 1 0,21-1 15,1 1-15,-22-22 0,21 0 16,-21 1-16,21-22 0,0-21 15,-21-21 1,0-22-16,0 22 0,0-21 16,0-1-16</inkml:trace>
  <inkml:trace contextRef="#ctx0" brushRef="#br0" timeOffset="116771.06">24151 17272 0,'21'-42'0,"-42"84"0,85-127 0,-43 64 0,21 0 15,0 0-15,-20 0 0,20 21 16,0 0-16,-21 0 0,22 0 0,-22 21 16,21 0-16,-21-21 0,1 21 15,-22 0-15,0 22 0,0-22 16,0 0-16,-22 0 0,1 0 16,-21 1-16,0-22 0,-1 0 15,1 0-15,-22 0 0,1 0 0,-1 0 16,-20 0-16</inkml:trace>
  <inkml:trace contextRef="#ctx0" brushRef="#br0" timeOffset="-51573.22">4593 9673 0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6:20:31.67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1016 1122 0,'0'0'0,"0"21"0,-21-21 0,21 21 16,0 0-16,-21-21 15,21 22-15,21-22 31,0 0-31,0-22 16,0 22-16,22-21 16,-22 0-16,21 0 0,0 0 0,1 0 15,-1-1-15,0-20 0,1 21 16,-1-21-16,0 20 0,-20-20 16,20 21-16,-21-21 0,-21 20 0,0 1 15,0 0-15,0 0 0,-21 0 16,0 21-16,-22 0 0,1 0 0,0 0 15,-1 0-15,1 0 0,-21 21 16,20 0-16,1 0 0,0 22 16,20-1-16,1-21 0,0 43 0,0-22 15,21 0-15,0 1 0,0-1 16,0 0-16,0 1 0,21-22 16,-21 21-16,21-21 0,0 0 15,22 1-15,-22-1 0,0 0 16,21-21-16,1 0 0,-22 21 0,21-21 15,1 0-15,-1 0 0,0 0 16,1 0-16,-1-21 0,21 21 16,-20-21-16,-1 0 0,0-1 0,1 22 15,-1-21-15,0 0 0,1-21 16,-22 21-16,21-1 0,-21 1 0</inkml:trace>
  <inkml:trace contextRef="#ctx0" brushRef="#br0" timeOffset="1887.91">2180 889 0,'0'0'0,"0"-21"0,0 0 15,0-22-15,0 22 0,-21 21 16,0-21-16,0 0 0,-1 21 0,1 0 16,-21 0-16,21 0 0,-22 21 15,1 0-15,21 22 0,-21-22 16,20 21-16,1 0 0,0 1 0,0-1 16,0 0-16,21 1 0,-21-1 15,21 0-15,0-20 0,0-1 0,0 0 16,21 0-16,0 0 0,0-21 15,0 0-15,0 0 0,1 0 0,-1 0 16,0 0-16,21-21 0,-21 21 16,1-21-16,-1 0 15,0 0-15,0-1 0,0-20 0,0 21 16,1 0-16,-22 0 0,0-1 16,0-20-16,0 21 0,21 0 0,-21 0 15,0-1-15,0 44 31,0-1-31,21 21 0,-21-21 16,0 22-16,21-1 0,-21 0 16,0 22-16,21-1 0,0-20 0,-21 41 15,22-20-15,-1 20 16,-21 22-16,0-21 0,21 0 0,0 20 16,-21-20-16,0 0 0,21-1 15,-21 1-15,21-21 0,-21 20 0,0-20 16,22-1-16,-1 1 0,-21-22 15,21 0-15,-21-20 0,0-1 0,21 0 16,0-21-16,0 0 16,1-21-16,-22 0 0,21-22 0,0 1 15,0-22-15,0 1 0,0-1 16,1-20-16,-1-1 0,0 0 0,0-20 16,21-1-16,-20 0 15,-1 21-15,0-21 0,0 22 0,-21-22 16,21 21-16,-21-21 0,21 22 0,-21-1 15,0 0-15,0 1 0,0 20 16,0 1-16,0-1 0,0 22 16,0 21-16,0 0 0,-21-1 0,0 22 15,21 22-15,0-1 16,0 0-16,-21 21 0,21 1 16,0-1-16,0 21 0,0-20 0,0-1 15,0 0-15,0 1 0,0-1 16,0 0-16,0-20 0,0 20 0,21-21 15,0 0-15,-21 0 0,21-21 16,1 22-16,-1-22 0,0 0 16,0 0-16,0 0 15,0 0-15,1-22 0,-1 1 0,0 0 16,0 0-16,0 0 0,0 0 16,1-1-16,-1-20 0,-21 21 0,21-21 15,-21-1-15,0 1 0,21 21 16,-21-22-16,0 22 0,0-21 15,0 21-15,0 0 0,0-1 16,0 44 0,0-1-16,0 0 15,0 21-15,0-21 0,0 22 16,0-1-16,0 0 0,0 1 16,0-22-16,0 21 0,0-21 0,0 22 15,21-22-15,-21 0 0,21-21 16,1 21-16,-1 0 0,0-21 0,0 0 15,21 0-15,-20 0 0,20 0 16,-21 0-16,21-21 0,-20 0 0,20 0 16,0 0-16,-21 0 0,22-1 15,-22 1-15,21-21 0,-21 0 0,22-1 16,-22 22-16,0-42 0,0 20 16,0 1-16,-21 21 0,0-22 15,0 22-15,0-21 0,0 21 16,-21 0-16,0 21 0,0 0 15,0 0-15,-22 0 0,22 21 16,-21 0-16,0 0 0,20 21 0,-20-20 16,21 20-16,0 0 0,0 1 15,-1-1-15,1 0 0,21 1 0,0-22 16,0 21-16,0-21 0,0 0 16,0 1-16,21-1 0,1-21 0,-1 0 15,0 0-15,0 0 0,0 0 16,0 0-16,1-21 0,20 21 0,-21-22 15,0 1-15,0 0 16,1 0-16,-1 0 0,0-22 0,-21 22 16,0-21-16,21 21 0,-21-22 15,0 22-15,0-21 0,0 21 0,0 0 16,0 42 0,0 21-1,0-21-15,0 22 0,0-1 16,0-21-16,0 21 0,0 1 15,0-22-15,0 21 0,0-21 0,0 1 16,0-1-16,21 0 0,0 0 0,-21 0 16,22-21-16,-1 0 0,0 0 15,21 0-15,-21 0 0,1 0 16,-1 0-16,0-21 0,21 0 16,-21 0-16,1 0 0,-1-1 0,0-20 15,0 21-15,0-21 0,0-1 16,1-20-16,-1 20 0,-21-20 0,0 21 15,0-22-15,0 22 0,0-22 16,0 22-16,0-22 0,0 22 0,0 0 16,0 21-16,0-1 0,0 1 15,0 42 1,0 1-16,0-1 0,0 21 16,0 0-16,-21 1 0,21-1 15,0 22-15,0-1 0,0-21 16,0 22-16,0-1 0,0-20 15,0-1-15,0 0 0,0 1 0,21-1 16,-21-21-16,21 22 0,0-22 16,0 0-16,22-21 0,-22 21 0,0-21 15,21 0-15,1 0 0,-1 0 16,-21 0-16,21-21 0,1 0 0,-1 21 16,0-21-16,1-22 0,-1 22 15,-21 0-15,22-21 0,-22-1 0,0 1 16,0 0-16,0 20 0,-21-20 15,0 21-15,0-21 0,0 20 0,-21 22 32,0 22-17,21-1-15,0 0 0,0 21 0,0-21 16,0 22-16,0-22 0,0 0 16,0 0-16,0 22 0,0-22 0,21 0 15,0 0-15,-21 0 0,21 0 16,-21 1-16,0-1 0,0 0 15,0 0-15,0 0 16,-21-21-16,21 21 0,-21-21 0,0 0 16,0 22-16,0-22 0,-1 0 15,1 0-15,21-22 16,0 1 0,0 0-16,0 0 0</inkml:trace>
  <inkml:trace contextRef="#ctx0" brushRef="#br0" timeOffset="2344.66">5800 1080 0,'-22'21'0,"44"-21"31,-1 0-31,21 0 0,-21 0 0,22 0 16,-1 0-16,0 0 0,22 0 16,-22-21-16,0 21 0,22-22 0,-22 22 15,1-21-15,-1 21 0,0-21 16,-21 21-16,22-21 0,-22 21 0,0 0 16,-21-21-16,0 0 0,0-1 15,0 1-15,0 0 0,-21 21 16,0-21-16,0 0 15,-22 21-15,22 0 0,21-21 0,-21 21 16,0 0-16,42 0 31,0 0-31,0 21 0,0-21 16,22 21-16,-22-21 0,0 21 0,0 0 16,0 0-16,1 1 0,-1-1 15,-21 0-15,0 0 0,0 0 0,0 0 16,-21 22-16,-1-22 0,1 0 15,0-21-15,-21 21 0,-1 0 0,22 1 16,-21-22-16,21 0 0,-22 21 0,1-21 16,21 0-16,-21 0 15</inkml:trace>
  <inkml:trace contextRef="#ctx0" brushRef="#br0" timeOffset="3707.39">8297 550 0,'0'0'0,"0"-21"16,21-21-16,1 0 0,-1-22 0,-21 22 16,21-22-16,0-20 0,0-1 15,0 21-15,-21 22 0,-21 42 32,-21 0-32,21 0 15,-22 0-15,1 0 0,0 0 0,-1 0 16,1 0-16,-21 0 0,20 0 0,1 64 15,0 20-15,-1 1 16,22 21-16,0-22 0,21 1 0,0-21 16,0 20-16,0 1 0,0-22 15,21 1-15,0-1 0,0-20 0,1 20 16,20-20-16,-21-22 0,21 21 16,-20-21-16,20 0 0,0 1 0,1-22 15,-22 0-15,21 0 0,0 0 16,1 0-16,-22 0 0,21-22 0,1 1 15,-1-21-15,0 21 0,1-22 16,-22 1-16,21 0 0,0-1 0,-20 1 16,-1 0-16,0-22 0,0 22 15,0 0-15,-21-1 0,21 1 16,-21 21-16,0-22 0,0 22 0,0 0 16,-21 42-1,0 0-15,21 1 16,-21 20-16,0 0 0,21 1 15,-21-1-15,21 0 0,0 1 0,0-1 16,0 0-16,0-21 0,0 22 16,0-22-16,0 21 0,21-21 0,0 1 15,0-1-15,0-21 0,0 0 16,1 21-16,-1-21 0,21 0 0,-21 0 16,0 0-16,1-21 0,-1 0 15,0 21-15,0-22 0,-21 1 16,21 0-16,-21-21 0,0 21 15,0-22-15,0 22 0,-21-21 0,0 21 16,21-22-16,-21 22 0,0 0 0,-1-21 16,1 20-16,21 1 0,-21 21 15,21-21-15,0 0 0,0 0 0,0 0 16,21 21-16,0 0 16,1-22-16,-1 22 0,0 0 0,21 0 15,-21 0-15,1 22 0,-1-1 16,21 0-16,-21 0 0,0 0 0,-21 22 15,22-22-15,-22 21 0,21 0 16,-21 1-16,0-22 0,0 21 16,0 1-16,0-22 0,0 21 15,0-21-15,0 0 0,0 1 0,0-1 16,0 0-16,0 0 0,0-42 47,21 0-47,-21 0 0,0-22 15,0 22-15,0-21 0,21-1 0,0 1 16,-21 0-16,21 21 0,1-22 16,-1 1-16,-21 21 0,21 0 0,0-1 15,0 1-15,0 21 16,1 0-16,-22 21 16,21 1-16,0-1 0,-21 0 15,0 0-15,0 21 0,0 1 0,0-22 16,0 21-16,0-21 0,0 1 15,21 20-15,-21-21 0,0 0 0,0 0 16,0 1-16,0-1 0,21-21 31,-21-21-15,21-1-16,1 1 0,-1 0 16,-21-21-16,21 21 0,0-22 15,0 1-15,0 0 0,1-1 16,-1 22-16,21-21 0,-21 21 0,0-22 15,22 43-15,-22-21 0,0 21 16,0 0-16,0 0 0,1 21 0,-1-21 16,-21 21-16,0 22 0,0-22 15,0 21-15,0 1 0,0-22 0,0 21 16,0 0-16,0-20 0,0 20 0,0-21 16,0 0-16,0 22 0,0-22 15,0 0-15,0 0 0,21-21 31,0 0-31,0 0 16,0 0-16,1-21 0,-1 0 16,21 0-16</inkml:trace>
  <inkml:trace contextRef="#ctx0" brushRef="#br0" timeOffset="4059.19">10583 635 0,'0'0'0,"0"-21"16,0 0-16,-21 21 15,0 0-15,0 0 16,0 21-16,-1 0 16,22 21-16,0-20 0,-21 20 0,21 21 15,-21-20-15,21 20 16,0 1-16,0 20 0,0-20 0,21 21 16,0-1-16,1 22 0,-1-21 15,21 21-15,-21-1 0,0 22 0,1-21 16,-1 21-16,0 0 0,-21-21 0,21 21 15,-21 0-15,0-21 0,0 21 0,0-42 16,0 20-16,0 1 0,0-21 16,-21-22-16,21 22 0,-21-43 0,21 22 15,0-22-15,0-21 0,0 1 0,0-1 16,0-42 0,0-1-16,0-20 0,0 0 0,21-1 15,0-20-15,0-22 0,0 22 16,1-43-16,20 21 0,-21-21 0,0-21 15,0 22-15,1-1 0</inkml:trace>
  <inkml:trace contextRef="#ctx0" brushRef="#br0" timeOffset="4370.01">10647 1207 0,'0'0'0,"-43"-64"0,1 1 0,0-1 16,-1 22-16,1-1 0,21 1 15,21 0-15,0-1 0,0 1 0,0 21 16,0 0-16,21 0 0,0-1 15,22 1-15,-22 21 0,21 0 0,0 0 16,22 0-16,-22 0 16,22 0-16,-22 0 0,22 0 0,-22 21 15,0 1-15,-21-1 0,1 0 16,-1 21-16,-21-21 0,0 22 0,0-22 16,0 0-16,-21 21 0,-22-20 0,22-1 15,-21 21-15,-1-42 0,1 21 16,0 0-16,-1 1 0,1-22 0,21 21 15,0-21-15,0 0 0,-1 0 16,22 21-16,-21-21 0,42 0 31,1 0-31,20 0 0,0 0 0,-21 0 16,43 0-16</inkml:trace>
  <inkml:trace contextRef="#ctx0" brushRef="#br0" timeOffset="4835.77">11557 804 0,'0'0'16,"0"-21"-16,0 0 0,0 0 0,0 0 0,0 0 15,-21-1-15,21 1 0,-21 21 0,-1 0 16,1 0-16,0 0 0,-21 0 16,21 21-16,-1 22 0,1-22 0,0 0 15,0 21-15,0 1 0,0-1 16,-1 0-16,1 1 0,21-1 15,-21 0-15,21-20 0,0 20 16,0-21-16,0 0 0,0 0 0,21 1 16,0-22-16,1 21 0,-1-21 0,0 0 15,0 0-15,0 0 0,22 0 16,-22-21-16,0 21 0,0-22 0,0 1 16,0 0-16,1 0 0,-1 0 15,-21 0-15,0-1 0,21-20 0,-21 21 16,0 0-16,0-22 0,0 22 15,0 0-15,0 42 32,0 0-32,0 1 0,0 20 15,0-21-15,0 21 0,0-20 0,0 20 16,0-21-16,0 0 0,0 0 16,0 22-16,0-22 0,0 0 15,21-21-15,-21 21 16,21-21-16,0 0 0,1 0 15,-1 0-15,0 0 0,0-21 16,0 0-16,0 0 0,1 21 16,-1-21-16</inkml:trace>
  <inkml:trace contextRef="#ctx0" brushRef="#br0" timeOffset="5199.56">11874 1037 0,'0'-21'0,"0"42"0,0-63 16,0 21-16,0 0 0,0-1 15,0 1-15,22 21 0,-22-21 0,21 0 16,0 21-1,0 0-15,0 0 0,0 0 0,22 0 16,-22 0-16,21 0 0,-21 21 16,22 0-16,-22 0 0,0 1 0,21-1 15,-20 21-15,-1-21 0,-21 0 0,0 22 16,0-22-16,0 21 0,0-21 16,0 22-16,0-22 0,0 0 15,-21 0-15,-1 0 0,1 1 16,21-1-16,-21-21 0,0 0 15,21-21 1,0-1 0,0 1-16,21 0 0,0 0 0,-21-21 15,21 20-15,1-20 0,-1 0 16,0 21-16,0-22 0,0 22 0,0 0 16,1 0-16,-1 0 0,0-1 0,0 22 15,0-21-15,0 21 16,-21 21-1,0 1 1,0-1-16,0 0 0</inkml:trace>
  <inkml:trace contextRef="#ctx0" brushRef="#br0" timeOffset="5488.91">12573 1101 0,'0'0'0,"21"21"0,43-21 31,-43 0-31,21 0 0,-21 0 0,0-21 16,1 0-16,-1 21 0,21-22 15,-21 1-15,0 0 0,22 0 0,-22 0 16,-21 0-16,0-22 0,21 22 16,-21 0-16,0 0 0,-21 21 15,0 0 1,0 0-16,-22 21 0,22 0 16,0 0-16,-21 0 0,20 22 0,1-1 15,0-21-15,21 22 0,0-1 16,-21-21-16,21 0 0,0 0 0,0 22 15,0-22-15,0 0 16,0 0-16,21-21 0,0 0 0,0 0 16,1 0-16,-1 0 0,0 0 15,0-21-15,0 0 16</inkml:trace>
  <inkml:trace contextRef="#ctx0" brushRef="#br0" timeOffset="5895.67">14563 508 0,'-22'-21'0,"44"42"0,-44-84 0,1 41 0,0 1 15,21 0-15,-21 0 0,0 21 16,0 0-16,-1 21 0,1 21 16,0 1-16,21-1 0,-21 22 15,0-1-15,0 22 0,21-22 0,-22 22 16,1-22-16,0 22 0,0-21 15,0-1-15,0-21 0,-1 22 0,1-22 16,21-21-16,0 22 0,0-22 0,0 0 16,0 0-16,0 0 15,21-21 1,1 0-16,-22-21 0,21 0 16,0 0-16,0 0 0,21-22 15,-20 1-15</inkml:trace>
  <inkml:trace contextRef="#ctx0" brushRef="#br0" timeOffset="6499.41">14690 614 0,'0'0'0,"21"-42"0,-21-22 16,21 22-16,-21 21 0,0-1 0,0 44 31,0 20-31,0-21 0,-21 43 0,0-22 16,21 21-16,-22 1 0,22-1 15,-21 1-15,21-1 0,-21 1 16,21-1-16,0-20 0,0-1 0,-21 0 15,21 1-15,0-22 0,0 21 16,0-21-16,0 1 0,0-1 16,21-42-1,-21-1 1,21 1-16,0 0 0,-21 0 0,22 0 16,-1-22-16,0 22 0,0-21 15,0 21-15,0 0 0,-21-1 16,22 1-16,-1 0 0,0 21 15,-21 21-15,0 0 16,0 22-16,0-22 0,0 0 0,0 21 16,0-20-16,0 20 0,21-21 15,-21 0-15,21 0 0,-21 1 0,21-22 16,1 21-16,20 0 0,-21-21 16,21 0-16,-20 0 0,20 0 0,0 0 15,1 0-15,-1 0 0,0-21 0,1 0 16,-22 21-16,21-22 0,0 1 15,-20 0-15,-1 0 0,0-21 0,0 20 16,0-20-16,0 0 0,-21-1 16,22 1-16,-22 21 0,0-21 0,0 20 15,0 1-15,-22 21 16,1 0-16,0 0 0,0 21 16,0 1-16,0 20 0,-1-21 0,1 0 15,0 22-15,21-22 0,-21 0 16,21 21-16,0-21 0,0 1 0,0-1 15,21-21-15,0 21 0,0 0 16,1-21-16,-1 0 0,0 0 0,21 0 16,-21 0-16,1 0 0,-1 0 0,0 0 15,0 0-15,0-21 0,0 21 16,-21-21-16,22 0 0,-22-1 0</inkml:trace>
  <inkml:trace contextRef="#ctx0" brushRef="#br0" timeOffset="6710.29">14055 910 0,'0'0'0,"-43"0"0,-41 21 31,105-21-31,0 0 16,21 0-16,1 0 0,20 0 0,-21 0 15,22 0-15,-1 0 0,1 0 16,-22-21-16,22 0 0,-22 21 16,22-21-16</inkml:trace>
  <inkml:trace contextRef="#ctx0" brushRef="#br0" timeOffset="7779.76">17208 1185 0,'0'-21'16,"22"21"-16,-22-21 15,21 0-15,0 0 0,0 0 0,-21-1 16,21 1-16,0 0 0,-21-21 16,0 21-16,0-22 0,0 22 0,0-21 15,-21 21-15,0-1 16,-21-20-16,21 42 0,-22-21 0,1 21 15,-22 0-15,22 0 0,0 21 16,21 0-16,-22 0 0,1 22 0,21-22 16,-22 21-16,22 22 0,21-22 15,-21 0-15,21-20 0,0 20 0,0 0 16,0-21-16,0 22 0,0-22 16,21 0-16,0-21 0,1 21 0,20-21 15,-21 0-15,21 0 0,1 0 16,-1 0-16,0 0 0,22 0 0,-22-21 15,1 0-15,-1 0 0,-21 21 0,0-21 16,22-1-16,-43 1 16,0 0-16,21 0 0,-21-21 0,0 20 15,0 1-15,0 0 0,0 0 16,0 0-16,0 0 0,0 42 31,-21 0-31,21 21 0,0 1 16,0-1-16,-22 0 0,22 1 15,-21-1-15,21 0 0,-21 22 0,21-22 16,0 22-16,0-1 0,0 1 0,0-1 16,0 1-16,0 20 0,0-20 15,0 20-15,0 1 0,0-21 16,0 20-16,0 22 0,0-21 0,0-1 16,0 1-16,0 0 0,-21-1 15,0-20-15,0-1 0,-1 1 0,1-1 16,21-20-16,-42-1 0,21-21 0,0 22 15,-1-22-15,1 0 0,-21-21 16,21 0-16,0 0 0,-22 0 0,22-21 16,0 0-16,-21-22 0,20 22 0,-20-42 15,0 20-15,21-20 0,-1-1 16,1 1-16,0-1 0,0-20 0,21-1 16,0 21-16,0-20 0,0 20 0,0-20 15,21 20-15,0-21 0,0 22 16,1-22-16,20 22 0,-21-22 15,21 22-15,1-1 0,-1 1 16,0-22-16,22 21 0,-22 22 0,43-21 16,-22-1-16,1 22 0,-1-22 15,1 22-15,-1 21 0,-20-22 0,20 22 16,-20 0-16,-1 0 0,-21 0 0,0 21 16,0 0-16,1 0 15,-22 21 1,-22 0-16,1 0 15,21 0-15,-21 1 0,21-1 0,-21 21 16,21-21-16,-21 0 0,21 22 16,0-22-16,-21 0 0,21 0 15,0 0-15,0 1 16,21-22 0,-21-22-16,21 1 15,0 0-15,-21 0 0</inkml:trace>
  <inkml:trace contextRef="#ctx0" brushRef="#br0" timeOffset="7947.68">17653 677 0,'0'0'0,"-21"0"16,0 0-16,-1 22 15,22-1 1,0 0-16,0 0 15,22 0 1</inkml:trace>
  <inkml:trace contextRef="#ctx0" brushRef="#br0" timeOffset="8311.59">17970 826 0,'0'21'16,"0"0"0,0 0-16,0 0 0,0 0 15,0 1-15,0 20 0,0-21 16,0 21-16,0-20 0,0 20 0,0-21 16,0 21-16,22-20 0,-22-1 15,21 0-15,-21 0 0,0 0 16,21-21-16,0 0 15,0 0-15,0-21 16,1 21-16,-22-21 0,0 0 16,21 0-16,-21-1 0,21-20 15,0 21-15,-21-21 0,21 20 0,0-20 16,1 0-16,-22-1 0,21 22 16,0 0-16,0 0 0,0 0 0,-21 0 15,21-1-15,1 22 0,-1 0 16,0 0-16,0 0 0,0 0 0,0 22 15,-21-1-15</inkml:trace>
  <inkml:trace contextRef="#ctx0" brushRef="#br0" timeOffset="9045.17">18605 1164 0,'0'0'0,"0"21"0,-21-21 0,42 0 47,1 0-47,-1-21 16,21 21-16,-21-21 0,0 0 0,22 0 15,-22 0-15,0-1 0,0-20 16,0 21-16,1 0 0,-22 0 0,0-1 16,0 1-16,0 0 0,-22 21 15,1 0-15,0 21 16,0-21-16,-21 43 0,20-22 0,1 21 15,0-21-15,-21 22 0,42-22 16,-21 21-16,21-21 0,0 0 0,0 22 16,0-22-16,0 0 0,21 0 15,0-21-15,0 0 0,0 0 16,0 0-16,1 0 0,20 0 0,-21 0 16,0 0-16,0 0 0,1-21 15,-1 21-15,21-21 0,-21 0 0,0 0 16,1-1-16,-1 1 0,0-21 15,-21 21-15,21-22 0,0 1 16,0 21-16,1 0 0,-1-22 16,-21 22-16,21 0 0,-21 42 31,0 0-31,0 1 16,0-1-16,0 0 0,0 21 0,0-21 15,0 1-15,-21-1 0,21 0 16,-21 0-16,21 0 0,0 0 0,-22-21 15,22 22-15,-21-1 0,0-21 16,0 0 0,0 0-1,21-21 1,0-1-16,0 1 0,0 0 16,0 0-16,21-21 0,0 20 15,0-41-15,22 21 0,-22-1 0,42 1 16,-20 0-16,-1 20 0,21-20 15,-20 42-15,20-21 0,-20 21 0,20 0 16,-21 21-16,1 0 0,-1 0 16,-21 1-16,0-1 0,1 21 0,-22 0 15,0-20-15,0 20 0,0-21 16,0 0-16,-22 0 0,22 1 0,-21-1 16,0 0-16,21 0 0,-21-21 15,0 0-15,0 0 16</inkml:trace>
  <inkml:trace contextRef="#ctx0" brushRef="#br0" timeOffset="9596.21">20976 550 0,'0'0'0,"-21"-21"0,0 21 15,0 0 1,-1 0-16,1 0 0,0 21 0,0 1 15,0 20-15,0-21 16,-1 21-16,1 1 0,0-1 0,0 22 16,21-22-16,0 0 0,0 1 15,0 20-15,0-21 0,0-20 16,0 20-16,21 0 0,0-21 0,22 1 16,-22-1-16,21 0 0,0-21 15,1 0-15,-1 0 0,0 0 0,1 0 16,-1-21-16,0 21 0,22-21 15,-22-1-15,1-20 0,-22 21 0,21-21 16,-21-1-16,0-20 0,1 20 16,-22-20-16,0 21 0,0-22 0,0 1 15,-22-1-15,1 22 0,-21-1 16,21 1-16,-22 21 0,1 0 0,21 0 16,-21 21-16,-1 0 0,22 0 15,-21 21-15,21 0 0,-22 21 16,22-21-16,0 22 0,0-1 0,0-21 15,21 22-15,-22-1 0,22 0 16,0-21-16,0 1 0,22 20 0,-1-42 16,0 21-16,21-21 0,1 0 15</inkml:trace>
  <inkml:trace contextRef="#ctx0" brushRef="#br0" timeOffset="10467.98">21865 254 0,'0'0'0,"-42"106"31,21-64-15,-1 1-16,1-1 0,0 0 0,21 22 16,-21-22-16,0 22 0,0-22 15,21 0-15,0 22 0,-22-22 0,1 0 16,21 1-16,-21-22 0,21 21 15,0-21-15,0 1 0,0-1 0,0 0 16,21-21 15,-21-21-31,21 0 16,1-22-16,-1 22 0,0-21 16,0-1-16,21 1 0,1 0 0,-1 21 15,-21-22-15,22 1 0,-1 0 16,0 20-16,1 1 0,-1 0 0,-21 21 15,21 0-15,-20 0 0,-1 0 16,0 0-16,0 21 0,-21 0 0,0 1 16,0 20-16,0-21 0,0 0 15,0 22-15,-21-22 0,0 21 0,0-21 16,-1 0-16,-20 1 0,21-1 16,-21 0-16,20 0 0,-20-21 0,21 0 15,-21 21-15,20-21 0,1 0 16,0 0-16,0 0 0,0 0 15,0 0-15,42 0 32,0 0-32,0 0 0,0 21 15,0-21-15,22 0 0,-22 0 16,21 0-16,-21 0 0,22 0 0,-1 0 16,0 0-16,1-21 0,-1 0 15,22 21-15,-22-21 0,0 0 0,22 0 16,-22-1-16,0 1 0,-20 0 15,20-21-15,-21 21 0,0-1 0,-21-20 16,0 21-16,21 0 0,-21-22 16,0 22-16,0 0 15,-21 42 1,0-21-16,0 43 0,0-1 16,0 0-16,-1 22 0,1-1 0,0 1 15,0 20-15,0-20 0,0-1 0,21 22 16,0-21-16,0-1 0,0 22 15,0-22-15,0 1 0,0 20 0,0-20 16,0 21-16,0-22 0,21 1 16,0-1-16,-21 1 0,21-1 0,-21 1 15,21-1-15,-21 1 0,0-22 0,0 0 16,0 1-16,0-1 0,0 0 16,0-21-16,-21 1 0,0-22 15,0 0-15,0 0 16,21-22-16,-22 1 0,22 0 15,0-21-15,0 21 0,0-22 16,0 22-16,0-21 0,22-22 0,-1 22 16,0-22-16,0 22 0,0-43 0</inkml:trace>
  <inkml:trace contextRef="#ctx0" brushRef="#br0" timeOffset="10671.86">22860 550 0,'-42'-21'0,"84"42"0,-106-63 0,43 42 16,-21 0-16,21 0 0,0 0 0,-1 0 15,1 0-15,0 0 0,21 21 16,0 0 0,0 1-1,21-22-15,0 0 0,1 21 0,-1-21 16,0 21-16,0-21 0</inkml:trace>
  <inkml:trace contextRef="#ctx0" brushRef="#br0" timeOffset="11376.46">23093 741 0,'21'0'0,"-42"0"0,63 0 16,-21 0-16,0 0 15,1-21-15,-22 0 16,21 21-16,-21-22 0,0 1 15,0 0-15,-21 21 16,-1 0 0,1 0-16,0 0 15,0 21-15,0 0 0,21 1 16,-21 20-16,21-21 0,-22 21 0,22-20 0,0 20 16,0-21-16,0 21 15,0-20-15,0-1 0,0 0 0,0 0 16,22 0-16,-1-21 0,-21 21 0,21-21 15,0 0-15,0 0 0,0 0 16,1 0-16,20 0 0,-21 0 0,21-21 16,-20 0-16,20 0 0,-21 0 15,21 0-15,1-1 0,-22 1 0,21-21 16,-21 21-16,1-22 0,20 22 16,-21 0-16,-21 0 0,21 0 0,-21 0 15,-21 42 16,0 0-31,0 0 0,0 0 16,-1 22-16,1-22 0,21 21 0,0-21 16,0 0-16,0 22 0,0-22 0,0 0 15,0 0-15,0 0 0,0 1 16,21-22-16,1 21 0,-1-21 0,0 0 16,21 0-16,-21 0 0,22 0 15,-22 0-15,21-21 0,-21 21 0,22-22 16,-22 1-16,0 0 0,21 0 15,-20-21-15,-1-1 0,0 1 16,0 0-16,0-1 0,0-20 0,1 20 16,-1 1-16,0-21 0,-21 20 15,0 1-15,21 0 0,-21 20 0,0 1 16,0 0-16,0 0 0,0 42 16,0 0-16,0 0 15,-21 22-15,21-1 0,0-21 16,-21 22-16,0-1 0,21 0 0,-22 1 15,22-1-15,-21 0 0,21 1 16,0-1-16,0 0 0,0-21 0,0 1 16,0 20-16,21-21 15,1 0-15,-1-21 16,0 0-16,0 0 0,0-21 16</inkml:trace>
  <inkml:trace contextRef="#ctx0" brushRef="#br0" timeOffset="11543.37">24024 677 0,'0'0'0,"21"0"47,0 0-47,22 0 0,-22 0 0,0 0 15,0-21-15,22 21 16,-1-21-16,0 21 0,1 0 0</inkml:trace>
  <inkml:trace contextRef="#ctx0" brushRef="#br0" timeOffset="12053.07">25125 487 0,'0'0'16,"-21"21"-16,-1 0 15,1 22-15,0-22 0,0 0 16,0 21-16,0 1 0,21-22 15,-22 21-15,22 0 0,-21-20 0,21 20 16,-21 0-16,21-21 0,0 1 16,0-1-16,0 0 0,0 0 15,21-42 17,0 0-32,1 0 15,-1-1-15,-21 1 0,21 0 16,0-21-16,0 21 0,0-1 0,1 1 15,-1 0-15,0 21 16,-21 21 0,0 0-16,0 1 0,0-1 15,0 0-15,0 0 0,21 21 16,-21-20-16,21-1 0,22 0 16,-22 0-16,0-21 0,0 21 15,21-21-15,-20 0 0,-1 0 0,0 0 16,21 0-16,-21 0 15,1-21-15,-1 0 0,0 0 0,-21 0 16,0-1-16,0-20 0,0 0 16,0-1-16,21 22 0,-21-21 0,0 0 15,0-1-15,0 22 0,0 0 0,0 0 16,0 0-16,-21 21 16,0 0-16,0 0 0,-1 0 0,1 21 15,0 0-15,0 0 0,0-21 16,0 21-16,21 0 0,0 1 15</inkml:trace>
  <inkml:trace contextRef="#ctx0" brushRef="#br0" timeOffset="12273.95">25675 699 0,'0'0'0,"0"-22"0,0 1 15,0 42 16,0 1-31,0-1 16,0 0-16,-21 0 0,21 0 16,-21 22-16,21-22 0,0 0 0,0 0 15,0 21-15,0-20 0,0-1 16,0 0-16,0 0 0</inkml:trace>
  <inkml:trace contextRef="#ctx0" brushRef="#br0" timeOffset="12692.39">26204 445 0,'0'63'16,"-21"-21"0,21-20-16,-21-1 0,0 21 15,21-21-15,-21 22 0,-1-1 16,22 0-16,-21 1 0,0-1 0,21 0 16,0 1-16,-21-22 0,0 0 0,21 21 15,-21-21-15,21 1 16,0-1-16,21-21 31</inkml:trace>
  <inkml:trace contextRef="#ctx0" brushRef="#br0" timeOffset="13136.13">26543 508 0,'-21'21'16,"21"22"-16,-21-22 0,-1 0 0,1 21 16,21 1-16,-21-22 0,0 21 15,21 0-15,-21 1 0,21-1 16,0-21-16,0 22 0,0-22 16,0 0-16,0 0 0,0 0 0,0 0 15,0-42 16,21 0-15,0 21-16,-21-21 0,21 0 16,0 0-16,-21-22 0,22 22 0,-1 0 15,0 0-15,-21 0 0,21 21 16,0 0-16,-21 21 16,0 0-1,0 0-15,0 0 0,0 0 16,0 1-16,0-1 15,0 0-15,21 0 0,1 0 16,-1-21-16,-21 21 0,21-21 0,0 0 16,0 0-16,0 0 0,1 0 15,-1 0-15,0 0 0,0 0 16,-21-21 0,21 0-16,0 0 0</inkml:trace>
  <inkml:trace contextRef="#ctx0" brushRef="#br0" timeOffset="13348.01">26225 614 0,'0'0'0,"-42"0"0,0 0 16,21 21-16,-1-21 0,22 21 31,22-21-31,-1 0 0,0 0 15,21 21-15,-21-21 0,22 0 16,-22 0-16,21 22 0,-21-22 0,1 0 16,-1 0-16,0 0 0,0 21 15</inkml:trace>
  <inkml:trace contextRef="#ctx0" brushRef="#br0" timeOffset="14340.45">868 2963 0,'0'-42'0,"0"84"0,0-126 0,0 41 16,-21 1-16,21 0 0,0-1 15,0 1-15,0 21 0,0 0 16,0 0-16,-22 21 0,22 21 16,0 0-16,0 21 0,-21 1 15,21-1-15,0 21 0,-21 1 16,21-22-16,-21 43 0,21-22 0,0 1 16,0-1-16,0 1 0,0-1 15,0 1-15,0-22 0,-21 22 16,21-22-16,-21-21 0,21 22 0,0-22 15,0 0-15,0 0 0,-22 0 16,1-21-16,0 0 0,0 0 16</inkml:trace>
  <inkml:trace contextRef="#ctx0" brushRef="#br0" timeOffset="15096.02">254 3429 0,'0'0'0,"-21"-21"16,0 0-1,42 21 1,21 0-16,0 0 16,1 0-16,20 0 0,1-21 0,-1-1 15,22-20-15,0 21 0,-22 0 16,43-22-16,-21 1 0,-1 0 0,1 21 16,0-22-16,-22 1 0,22 21 15,-43-22-15,22 22 0,-43-21 16,21 21-16,-21-22 0,-21 22 15,0-21-15,0 21 0,-21 0 16,0-1-16,0 22 0,0 0 0,-22 0 16,22 0-16,0 22 0,-21-1 15,20 0-15,1 21 0,21 1 0,0 20 16,-21-21-16,21 22 0,0-1 16,-21 1-16,21-1 0,0 1 0,0-1 15,0-20-15,0 20 0,0-20 16,0-1-16,0 0 0,0-21 15,0 1-15,0-1 0,0 0 0,21-21 16,0 0 0,0-21-1,-21 0-15,22-1 16,-22-20-16,0 21 0,0-21 0,21 20 16,-21-20-16,21 0 0,0 21 15,-21-1-15,0 1 0,21 0 0,0 21 16,1 0-16,-1 0 15,-21 21-15,21 0 0,-21 22 16,21-22-16,0 0 0,-21 0 0,21 22 16,1-22-16,-1-21 0,0 21 15,0 0-15,0-21 0,0 0 0,1 0 16,-1 0-16,0 0 16,0 0-16,0 0 0,22 0 0,-22-21 15,0 0-15,21 0 0,-21-1 16,1 1-16,20 0 0,-21 0 0,0-21 15,0 20-15,1 1 0,-22 0 16,0-21-16,0 21 0,0-1 0,0 1 16,-22 21-16,1-21 15,0 21-15,0 21 0,0-21 16,0 21-16,21 1 0,0 20 16,0-21-16,0 0 0,0 22 0,0-22 15,0 0-15,0 21 0,0-21 16,21 1-16,0-1 15,0 0-15,0-21 16,0 0-16,1 0 0,-1 0 0,21 0 16,-21-21-16,22 21 0,-1-21 15</inkml:trace>
  <inkml:trace contextRef="#ctx0" brushRef="#br0" timeOffset="15363.86">3429 2646 0,'0'-21'0,"0"42"0,0-63 16,0 63-1,-21 0 1,21 21-16,-21-21 0,-1 22 0,22-1 16,0 0-16,-21 1 0,0 20 15,21-20-15,-21-1 0,21 0 0,0 1 16,0-22-16,0 21 0,-21 0 15,21-20-15,0 20 0,0-21 0,0 0 16,0 0-16,0 1 16,0-44-1,0 1 1</inkml:trace>
  <inkml:trace contextRef="#ctx0" brushRef="#br0" timeOffset="15859.57">3154 2942 0,'0'0'0,"0"-42"0,-21 21 0,21-22 16,0 1-16,0 0 0,0 21 0,0-22 16,0 22-16,21-21 0,0 21 15,0-1-15,0 1 0,0 21 0,1 0 16,20 0-16,0 0 0,1 21 16,-1 1-16,0-1 0,1 21 0,-1 0 15,0 1-15,1-1 0,-1 0 0,0 1 16,-21-1-16,1 0 15,-1 1-15,0-22 0,-21 21 0,0-21 16,21 22-16,-21-22 0,0 0 16,0 0-16,0 0 0,0-42 31,0 0-31,0 0 16,0 0-16,0 0 0,0-22 0,0 22 15,0-21-15,0-1 0,21 1 16,0-21-16,1 20 0,20-20 0,-21-1 15,21 1-15,1 20 16,-22 1-16,21 0 0,1 21 0,-1 21 0,0 0 16,-21 0-16,1 42 0,20-21 15,-42 43-15,0-22 0,0 0 16,0 22-16,0-1 0,0-20 0,0 20 16,0-21-16,-21 22 0,0-22 15,21 1-15,0-1 0,0 0 0,-22 1 16,22-22-16,0 0 0,0 0 15,0 0-15,0 0 0,22-21 16,-1-21 0,21 21-16,-21-21 15,0 0-15,1 0 0,20 0 16</inkml:trace>
  <inkml:trace contextRef="#ctx0" brushRef="#br0" timeOffset="16331.3">4953 3006 0,'21'0'0,"-42"0"0,63-21 0,-42-1 0,0 1 16,0 0-16,-21 21 16,0-21-16,0 0 0,0 21 15,-1-21-15,1 21 0,0 0 0,-21 0 16,21 0-16,-1 0 0,1 0 16,0 21-16,0 0 0,0 0 0,0 0 15,-1 22-15,1-22 0,21 0 16,0 21-16,0-21 0,-21 22 15,21-22-15,0 0 0,0 0 0,0 0 16,21 1-16,0-22 16,1 0-16,20 0 0,-21 0 0,21 0 15,-20 0-15,20 0 0,-21-22 0,21 1 16,-20 0-16,-1 0 0,21 0 16,-21 0-16,0-1 0,1 1 0,-1 0 15,-21 0-15,0 0 0,21-22 16,-21 22-16,21 0 0,-21 0 15,0 42 1,0 0-16,0 0 16,0 22-16,0-22 0,0 0 15,0 0-15,0 22 0,21-22 0,-21 0 16,0 0-16,21 0 0,-21 0 16,22 1-16,-1-1 0,0-21 0,0 0 15,0 0-15,0 0 0,1 0 16,-1 0-16,0 0 0,21-21 0,-21-1 15,22 1-15,-1 0 0,-21 0 0,22 0 16,-22 0-16,0-22 0,21 22 16</inkml:trace>
  <inkml:trace contextRef="#ctx0" brushRef="#br0" timeOffset="16620.14">5694 2794 0,'0'-21'0,"0"42"0,0-63 16,0 21-16,-21 21 15,21 21-15,-22 0 0,1 0 16,0 0-16,21 22 0,-21-1 0,21 0 15,-21 1-15,21-1 0,0 21 0,-21 1 16,21 21-16,-22-22 0,22 43 16,0-21-16,0-1 0,0 1 0,22 21 15,-22 0-15,0-1 0,21 1 0,-21 0 16,0 0-16,0-21 0,0 20 16,0-20-16,-21 0 0,-1-1 0,1-20 15,0-1-15,0-20 0,0-1 16,0 0-16,21-20 0,0-1 0,-22-21 15,22-43 1,0 22-16,0 0 16,0-21-16,22-22 0,-1 22 0,0-22 15,-21 1-15,21-1 0,0-20 16,0-1-16,-21-21 0</inkml:trace>
  <inkml:trace contextRef="#ctx0" brushRef="#br0" timeOffset="16841">5630 3366 0,'0'0'0,"21"-85"0,-21 0 0,0 1 0,22-1 15,-22 21-15,0 1 0,0 21 0,21-22 16,-21 43-16,21-21 16,0 20-16,0 1 0,0 21 0,1 0 15,-1 0-15,0 0 0,21 0 0,-21 21 16,1 1-16,20-1 0,-21 0 16,0 21-16,-21-21 0,0 22 0,0-22 15,0 21-15,0-21 0,0 22 16,0-22-16,-42 21 0,-85 64 15,85-85-15,-1-21 16,1 21-16,0 1 0,20-22 16,-20 0-16,21 0 0</inkml:trace>
  <inkml:trace contextRef="#ctx0" brushRef="#br0" timeOffset="17363.71">7345 2858 0,'0'0'0,"-21"21"0,21 0 0,0 0 16,21-21 0,0 0-16,0 0 0,21-21 15,-20 0-15,20-22 0,0 22 0,1-21 16,-1 0-16,0-1 0,1 1 0,-1 0 16,0-22-16,-21 1 0,1 20 15,20-20-15,-42 20 0,0-20 0,21 21 16,-21-1-16,0 22 15,0 0-15,0 0 0,-21 21 0,0 0 16,0 21-16,-1 0 0,22 21 0,-21-20 16,0 20-16,21 21 15,-21-20-15,21 20 0,-21 1 0,21-22 16,-21 22-16,21-1 0,0-21 16,0 1-16,0-1 0,0 0 0,0 1 15,0-22-15,0 21 0,0-21 0,0 1 16,0-1-16,21 0 0,-21 0 15,0 0-15,-21-21 16,-1 0-16,1 0 0,-21 0 16,21 0-16,-22-21 0,22 21 15,-21-21-15,0 0 0,20 21 0,1-21 16</inkml:trace>
  <inkml:trace contextRef="#ctx0" brushRef="#br0" timeOffset="17689.08">8382 2350 0,'0'0'0,"42"-43"0,-42 22 16,0-21-16,0 21 0,0-1 15,0 1-15,0 0 0,-21 21 16,0 0-16,0 0 15,0 21-15,21 0 0,-22 22 0,1-22 16,0 21-16,21 22 0,-21-22 0,0 22 16,21-1-16,-21 1 0,21-1 15,-22-21-15,22 22 0,-21-22 0,21 1 16,0-1-16,0 0 0,0-21 16,0 1-16,0 20 0,21-21 15,1 0-15,-1-21 0,0 0 16,0 0-16,0 0 0,0-21 15,1 21-15,-22-21 0,0 0 16</inkml:trace>
  <inkml:trace contextRef="#ctx0" brushRef="#br0" timeOffset="17839.99">7980 2773 0,'-21'0'31,"42"0"-16,21 0-15,-21 0 0,22 0 16,-1 0-16,0-21 0,1 21 0,-1-21 16,0 21-16,1-22 0</inkml:trace>
  <inkml:trace contextRef="#ctx0" brushRef="#br0" timeOffset="18325.05">9377 2709 0,'0'0'0,"0"-21"0,0 0 16,0-21-16,21 21 0,0-22 16,0 22-16,22-21 0,-1 21 0,21-22 15,1 22-15,-1 0 0,1 0 16,-1 0-16,1 21 0,-1 0 0,1 21 16,-22 0-16,1 21 0,-1 1 0,-21-1 15,0 0-15,-21 1 0,0-1 16,0 21-16,-21-20 0,0-1 0,-21 0 15,-1-20-15,22 20 0,-21-21 16,21 0-16,-1 0 0,1 1 16,0-22-16,21-22 31,0 1-31,0 0 0,0-21 16,21 21-16,0-22 0,1 22 0,-1-42 15,0 20-15,0 1 0,0 0 16,22-1-16,-22 1 0,0 0 0,21-1 15,-21 22-15,1 0 0,-1 21 16,0 0-16,0 0 0</inkml:trace>
  <inkml:trace contextRef="#ctx0" brushRef="#br0" timeOffset="18907.72">10499 2879 0,'0'0'0,"21"0"0,0 0 16,0 0-16,0-21 0,-21-1 16,21 1-16,1 0 0,-1 0 15,0 0-15,0-22 0,-21 22 0,0-21 16,21 0-16,-21-1 0,0 22 0,0-21 16,0 21-16,0-1 0,-21 1 15,0 21-15,0 0 0,0 0 0,-1 21 16,1 1-16,0 20 15,0-21-15,0 21 0,0 1 0,-1-1 16,22 0-16,0 1 0,0-1 0,0 0 16,0-20-16,0-1 0,0 21 15,22-21-15,-1 0 0,0-21 0,21 22 16,-21-22-16,22 0 0,-1 0 0,22 0 16,-22 0-16,21 0 0,-20-22 15,20 1-15,1 0 0,-1 0 0,-20 0 16,-1 0-16,21-22 0,-20 22 15,-1-21-15,-21-22 0,0 22 16,22-22-16,-22 22 0,0-21 0,-21-1 16,21 1-16,-21-1 0,21 22 15,-21-22-15,0 22 0,0 0 0,22-1 16,-22 22-16,0 0 0,0 42 16,0 0-1,0 22-15,-22-1 0,1 21 0,0-20 16,21 20-16,-21 22 0,0-22 15,0 1-15,21-1 0,-22 22 0,22-43 16,-21 22-16,21-22 0,0 1 0,0-1 16,0 0-16,0-21 0,0 1 15,21-1-15,-21 0 0,22-21 16,-1 0-16,0 0 0,0 0 0,0 0 16,0-21-16,-21 0 15,0-1-15,22 1 0,-22-21 0,0 21 16</inkml:trace>
  <inkml:trace contextRef="#ctx0" brushRef="#br0" timeOffset="19083.61">11155 2561 0,'0'0'0,"-21"0"32,42 0-17,21 0-15,-21 0 0,22 0 0,-1 0 0,-21-21 16,21 21-16,22-21 0,-22 21 15,1-21-15,-1 21 0,21-21 16,-20-1-16,20 22 0,-20-21 0,-1 21 16,21-21-16</inkml:trace>
  <inkml:trace contextRef="#ctx0" brushRef="#br0" timeOffset="20096.04">12044 2413 0,'0'0'0,"0"64"15,0-22-15,-21 0 0,-1-21 16,22 22-16,0-1 0,0 0 0,-21-20 0,21 20 15,0 0-15,0-21 16,0 1-16,0 20 0,0-21 0,0 0 16,0 0-16,0 1 0,21-22 15,1 0 1,-1 0-16,0 0 0,21 0 16,-21-22-16,1 1 0,20 0 0,-21 0 15,21 0-15,-20 0 0,-1-1 16,0-20-16,0 21 0,0-21 0,-21-1 15,0 1-15,21 0 0,-21 20 16,0-20-16,22 21 0,-22 0 0,0 42 31,0 0-15,0 0-16,0 0 0,0 22 0,-22-22 16,22 21-16,-21-21 0,21 22 0,0-22 15,0 0-15,0 21 0,0-20 16,0-1-16,0 0 0,0 0 15,21 0-15,1-21 16,-1 0-16,0 0 0,21 0 16,-21 0-16,22 0 0,-22-21 0,21 21 15,1-21-15,-22 0 0,21 0 0,0-1 16,-20 1-16,20-21 16,0 21-16,-21-22 0,1 22 0,-1-21 0,-21 0 15,0 20-15,0-20 0,0 21 16,0 0-16,0 0 0,-21 21 15,-1 0-15,1 0 0,0 21 16,0 0-16,0 0 0,0 0 0,-1 0 16,22 22-16,0-22 0,-21 21 15,21-21-15,0 22 0,0-22 0,0 21 16,0-21-16,21 1 0,1-1 16,-1 0-16,0-21 0,21 21 0,-21-21 15,22 0-15,-22 0 0,21 0 16,1 0-16,-1 0 0,0 0 0,-21 0 15,22 0-15,-22-21 0,21 0 0,-21 21 16,1-21-16,-1-1 0,0 1 16,-21-21-16,0 21 0,21-22 15,-21 1-15,0 21 0,0-21 0,0-1 16,0 22-16,0 0 0,0 0 16,0 42-1,-21 0-15,21 21 0,-21-20 16,21 20-16,-21-21 0,-1 21 0,1-20 15,21 20-15,-21-21 0,0 0 16,21 0-16,-21 1 0,21-1 0,0 0 16,0 0-16,-21-21 0,21 21 15,-22-21 1,22-21 0,0 0-1,0 0-15,0-22 16,22 22-16,20-21 0,-21 0 0,21-1 15,-20 1-15,20 0 0,21-22 0,-20 22 16,-1-1-16,22 1 0,-22 21 16,21 0-16,-20 0 0,-1 21 0,-21 0 15,22 0-15,-22 21 0,0 0 0,-21 21 16,0 1-16,0-1 0,0 0 16,0 1-16,0-1 0,-21 0 0,0 1 15,21-1-15,-22-21 0,1 0 0,21 0 16,-21 1-16,21-1 15,0 0-15,0 0 16,0-42 0,0 0-1</inkml:trace>
  <inkml:trace contextRef="#ctx0" brushRef="#br0" timeOffset="21652.14">14774 2815 0,'0'0'0,"-21"21"0,0 22 31,21-22-31,-21-21 0,42 0 32,0-21-17,21 0-15,-20-1 0,-1 1 16,21-21-16,0 21 0,1-22 0,-22 1 15,21 0-15,1-1 0,-1 1 0,0-21 16,1 20-16,-1-20 0,0-1 16,-21 22-16,22-22 0,-22 22 0,0-21 15,0 20-15,0 1 0,-21 0 16,0 20-16,0 1 0,-21 21 16,0 0-16,0 0 0,-21 21 15,20 1-15,-20-1 0,21 0 0,0 21 16,0 1-16,-1-1 0,1 0 15,21 1-15,0-1 0,0 0 0,0 1 16,0 20-16,0-21 0,0 1 16,0 20-16,0-20 0,0-1 0,0 0 15,0 1-15,0-22 0,0 21 16,21-21-16,1 0 0,20 1 0,-21-22 16,21 21-16,-20-21 0,20 0 0,0 0 15,-21 0-15,22 0 0,-1-21 16,-21-1-16,22 22 0,-22-21 0,21-21 15,-21 21-15,22 0 0,-22-22 16,0 1-16,0 0 0,0-1 0,0 1 16,1 0-16,-1-1 0,-21 1 15,0 21-15,0 0 0,0-1 16,-21 44 0,-22-22-16,22 21 15,0 21-15,0-21 0,0 0 16,-1 1-16,1-1 0,21 21 0,0-21 15,0 0-15,0 1 0,0-1 16,21 0-16,1-21 0,-1 0 16,0 21-16,0-21 0,0 0 0,0 0 15,1 0-15,20 0 16,-21 0-16,0 0 0,-21 21 0,21-21 16,1 21-16,-22 1 15,0-1-15,0 0 16,0 0-1,21-21 17,0 0-32,0 0 15,0-21-15,0 0 0,1 21 16,-1-21-16,21-1 0,-21 1 0,0 0 16,1-21-16,-1 21 0,0-22 15,0 1-15,0 21 0,0-22 16,1 1-16,-22 21 0,0 0 0,21 0 15,-21-1-15,0 44 32,0-1-32,-21 21 0,21-21 0,0 22 15,-22-22-15,22 21 0,0-21 16,-21 22-16,21-22 0,0 0 0,0 0 16,0 0-16,0 0 0,0 1 0,21-1 15,1-21 1,-1 0-16,0 0 0,0 0 15,0 0-15,0 0 0,1-21 16,-1 21-16,0-22 0,0 1 16,0 0-16,0 0 0,22 0 0,-22 0 15,0-22-15,0 22 0,0-21 16,1 21-16,-1-1 0,-21 1 0,0 0 16,21 0-16,-21 0 0,0 42 31,0 0-31,-21 0 0,21 0 15,0 1-15,0 20 0,-21-21 0,21 0 16,0 22-16,0-22 0,0 0 16,0 0-16,0 0 0,0 0 0,21-21 15,0 22-15,0-22 0,0 0 16,0 21-16,22-21 0,-22 0 16,0 0-16,21 0 0,-20 0 0,20-21 15,0 21-15,-21-22 0,22 1 16,-1 0-16,0 0 0,-20 0 0,20 0 15,-21-1-15,21-20 0,-20 21 0,-1-21 16,-21-1-16,0 22 0,21-21 16,-21 21-16,0-1 0,0 1 0,-21 21 15,0 0-15,-1 0 16,1 21-16,0 1 0,0 20 16,0-21-16,0 21 0,-1 1 0,22-22 15,0 21-15,0-21 0,0 22 16,0-22-16,0 0 0,0 0 15,22 0-15,-1 1 0,0-22 0,0 21 16,0-21-16,22 0 0,-22 0 16,21 0-16,-21 0 0,22 0 0,-22 0 15,21-21-15,0 21 0,-20-22 0,-1 1 16,0 0-16,0 0 0,0 0 16,0 0-16,-21-22 0,0 1 0,0 21 15,0-22-15,0 1 0</inkml:trace>
  <inkml:trace contextRef="#ctx0" brushRef="#br0" timeOffset="21848.03">16997 2032 0,'0'0'0,"0"-21"0,-21 21 0,-1 0 15,1 0 48,0-21-63,0 21 0,0 0 0,0 0 15</inkml:trace>
  <inkml:trace contextRef="#ctx0" brushRef="#br0" timeOffset="22039.92">15473 2138 0,'0'0'0,"-21"21"0,21 0 0,21-21 31,21 0-31,-21 0 0,22 0 16,-1 0-16,0 0 0,1 0 0,20 0 16,1 0-16,-22-21 0,21 21 15,1-21-15,-1 21 0,1-21 0,-22 21 16,22 0-16</inkml:trace>
  <inkml:trace contextRef="#ctx0" brushRef="#br0" timeOffset="22412.12">18965 2201 0,'0'-21'0,"-21"0"16,0 0-16,0 21 15,21-21-15,-21 21 16,-1 0-1,22 21-15,0 0 0,0 0 16,-21 0-16,21 22 0,-21-22 0,21 21 16,-21-21-16,21 22 0,0-22 15,0 21-15,0-21 0,-21 1 16,21-1-16,0 0 0,0-42 31,0 0-15,0-1-16</inkml:trace>
  <inkml:trace contextRef="#ctx0" brushRef="#br0" timeOffset="22588.02">19008 1863 0,'0'0'0,"-43"-21"31,22 21-31,0 0 0,0 0 16,21 21-1,0 0 1,21-21 0</inkml:trace>
  <inkml:trace contextRef="#ctx0" brushRef="#br0" timeOffset="23108.72">19579 1820 0,'0'-21'16,"0"42"-16,0-63 0,0 21 0,0 0 15,0 0-15,0 42 32,-21 0-32,21 21 0,-21-21 15,0 22-15,-1-1 0,1 0 0,0 22 16,0-22-16,0 22 0,-22-1 15,22 1-15,0-1 0,0 22 0,0-22 16,0 22-16,-1 0 0,1-22 16,0 22-16,21-22 0,0 22 0,0-21 15,0 20-15,0-20 0,-21-1 0,21 22 16,0-22-16,0-20 0,0 20 16,0 1-16,0-22 0,0 0 15,0-20-15,0 20 0,0-21 0,21-21 16,0 0-16,0 0 0,1 0 15,20 0-15,0-21 0,-21 0 0,22-22 16,-1 1-16,0 0 0,1-1 0,-22 1 16,21-21-16,-21-1 0,1 1 15,-1 20-15,-21-20 0,0-1 0,0 1 16,0-1-16,0 1 0,-21-1 0,-1 1 16,1 20-16,-21-20 0,21 42 15,0-22-15,-1 22 0,1 0 16,0 0-16,0 21 0,0 0 0,21-21 15,0 0 17,21-1-32,0 22 15,0-21-15,22 0 0,-22 0 0</inkml:trace>
  <inkml:trace contextRef="#ctx0" brushRef="#br0" timeOffset="23383.56">20997 1693 0,'21'-21'0,"-42"42"0,42-84 0,-21 42 15,0 0-15,0 42 16,0 0 0,-21 21-16,0-21 0,0 43 0,0-22 15,21 1-15,-21 20 0,21-21 16,-22 22-16,22-22 0,0 22 0,0-22 15,0 0-15,0 1 0,0-1 16,0 0-16,0-20 0,0 20 0,0-21 16,0 0-16,0 0 0,22-21 31,-1 0-31,-21-21 0,21 0 16,0 0-16,21 0 0</inkml:trace>
  <inkml:trace contextRef="#ctx0" brushRef="#br0" timeOffset="24012.01">21399 1778 0,'0'-42'0,"0"84"0,0-105 16,0 41-16,0 44 15,0-1-15,0 0 16,-21 0-16,21 21 0,-21 1 16,0-1-16,0 0 0,21 22 15,-21-22-15,21 1 0,-22-1 0,22 0 16,0 1-16,0-22 0,0 21 15,0 0-15,0-20 0,0-1 0,0 0 16,0 0-16,0-42 31,22 21-31,-1-21 0,0 0 16,0-1-16,0 1 0,0 0 16,1-21-16,20 21 0,-21-1 0,0-20 15,22 21-15,-22 0 0,0 0 0,0-1 16,0 22-16,0 0 0,-21 22 15,0-1-15,22 0 16,-22 0 0,0 21-16,0-20 0,21-1 15,-21 0-15,0 0 0,21 0 0,0 0 16,0 1-16,0-22 16,1 0-16,-1 0 0,0 0 0,0 0 15,0 0-15,0 0 0,1 0 16,-1-22-16,0 1 0,0 21 0,0-21 15,-21 0-15,21 0 0,1 0 0,-1-1 16,-21-20-16,0 21 0,0 0 16,0 0-16,0-22 0,0 22 0,-21 21 31,-1 0-31,1 21 16,0 0-16,21 1 0,-21-1 0,21 21 15,-21-21-15,21 0 0,0 1 16,0-1-16,0 0 0,0 0 0,0 0 15,0 0-15,21 1 0,0-22 16,0 0-16,0 0 16,1 0-16,-1 0 0,21 0 0,-21 0 15,-21-22-15,21 22 0,1-21 16,-1 0-16,-21 0 0,0 0 0,0 0 16,0-1-16,0-20 0</inkml:trace>
  <inkml:trace contextRef="#ctx0" brushRef="#br0" timeOffset="24224.89">20934 2053 0,'0'0'0,"0"21"15,21-21-15,0 0 16,0 0-16,0 0 0,22 0 0,-22 0 15,21 0-15,1 0 0,-1 0 0,0 0 16,1 0-16,-1 0 0,-21-21 16,21 21-16,1 0 0,-22 0 15,21-21-15</inkml:trace>
  <inkml:trace contextRef="#ctx0" brushRef="#br0" timeOffset="25339.25">23643 2413 0,'0'0'0,"21"-21"0,0 0 16,1 21-16,-22-21 0,21 21 15,0-22-15,-21 1 0,0 0 16,21 21-16,-21-21 0,0 0 0,0 0 0,0-1 15,0 1-15,-21 0 16,0 0-16,0 0 0,-1 0 0,-20-1 16,0 22-16,-1 0 0,1 0 15,0 0-15,-1 0 0,1 0 0,0 22 16,21-1-16,-22 0 0,22 0 0,0 21 16,0-20-16,0-1 0,21 0 15,-22 0-15,22 0 0,0 0 0,0 1 16,0-1-16,22-21 0,-1 0 15,0 0-15,21 0 0,-21 0 16,1 0-16,20 0 0,0 0 0,-21 0 16,22-21-16,-22 21 0,21-22 15,-21 1-15,1 21 0,-1-21 0,0 0 16,-21 0-16,21 0 16,-21-1-16,0 1 15,0 42 16,0 1-31,0-1 0,0 21 0,0 0 16,-21 1-16,21-1 0,-21 0 16,21 22-16,0-22 0,0 22 0,-21-1 15,21-20-15,-22 20 0,22 1 16,0-22-16,0 21 0,0 22 16,0-21-16,0-1 0,0 22 0,0-1 15,0-20-15,0 21 0,0-22 0,0 22 16,0-22-16,0 1 0,0-1 15,0-20-15,0 20 0,0-21 0,-21 1 16,0-1-16,0-21 0,0 0 0,0 1 16,-1-1-16,-20-21 0,21 0 15,-21 0-15,-1 0 0,1 0 0,0-21 16,-1-1-16,1-20 0,0 21 0,-1-21 16,22-1-16,-21-20 0,-1 20 15,22-20-15,0-1 0,0 1 16,21-1-16,0 1 0,0-22 0,0 22 15,21-1-15,0 22 0,22-22 16,-22 22-16,21-21 0,0 20 0,1 1 16,-1 0-16,0-1 0,1 1 0,20 0 15,-20-1-15,20-20 0,1 20 16,-1 1-16,1 0 0,-1-22 0,1 22 16,-1 0-16,1-1 0,-22 22 15,0-21-15,1 21 0,-1-1 16,-21 1-16,21 0 0,-20 21 0,-22-21 15,21 21-15,-21 21 47,0 0-47,0 0 0,0 1 16,-21 20-16,-1-21 0,22 21 0,0-20 16,-21 20-16,0-21 0,21 0 15,-21 0-15,21 1 0,0-1 16,0-42-1,0-1 1,0 1-16,21 0 0,-21 0 0,0 0 16,21-22-16</inkml:trace>
  <inkml:trace contextRef="#ctx0" brushRef="#br0" timeOffset="25524.15">24151 2053 0,'0'0'0,"-21"0"15,0 0 1,21 21-16,-21-21 16,21 22-16,0-1 15,21 0 1,0-21 0,0 0-16,0 0 15,0 0-15</inkml:trace>
  <inkml:trace contextRef="#ctx0" brushRef="#br0" timeOffset="25863.96">24490 2138 0,'0'63'16,"0"-41"-16,0-1 16,0 0-16,0 0 0,0 21 0,0-20 15,0-1-15,0 0 0,0 0 0,0 21 16,0-20-16,0-1 15,0 0-15,21-21 0,0 0 16,-21 21-16,21-21 0,0 0 16,1 0-16,-1 0 0,0-21 15,0 0-15,0 0 0,0-1 0,1 1 16,-1 0-16,0 0 0,0-21 16,0 20-16,0-20 0,1 21 0,-1 0 15,0 0-15,-21-22 0,0 22 16,21 0-16,0 21 15,-21 21 1,0 0 0,0 0-16,0 1 0,0-1 15,0 0 1</inkml:trace>
  <inkml:trace contextRef="#ctx0" brushRef="#br0" timeOffset="26564.55">25167 2328 0,'0'0'0,"21"0"0,0 0 0,1 0 16,-22-21-16,21 21 0,-21-21 0,21 0 15,0 0-15,-21 0 16,0-1-16,0 1 0,0 0 16,-21 21-1,0 0 1,0 21-16,-1 0 0,1 1 15,0-1-15,0 0 0,0 0 16,21 0-16,0 0 0,0 22 0,0-22 16,0 0-16,0 0 0,0 0 15,0 1-15,21-1 0,0 0 0,0 0 16,0-21-16,1 0 0,20 21 16,-21-21-16,21 0 0,1 0 0,-1 0 15,0 0-15,1-21 0,20 0 0,-20 0 16,-1 21-16,-21-21 15,21-1-15,1-20 0,-22 21 0,0 0 16,21-22-16,-20 22 0,-22 0 0,0 0 16,21 0-16,-21 0 0,-21 42 31,21 0-31,-22 0 0,1 0 16,0 0-16,0 1 0,0 20 0,0-21 15,21 21-15,-22-20 0,22 20 16,-21-21-16,21 0 0,0 0 0,0 1 15,0-1-15,0 0 0,0 0 0,0 0 16,-21-21 0,21-21-1,0 0-15,0 0 16,0 0-16,0-1 0,0-20 16,0 21-16,21-21 0,-21-1 0,43 1 15,-22-22-15,0 22 0,21 0 16,1-22-16,20 22 0,-21-22 0,22 22 15,-1-21-15,22 41 0,-21-20 16,20 21-16,-20 21 0,-1 0 0,1 21 16,-22 0-16,-21 0 0,22 22 0,-43-1 15,0 0-15,0 1 0,0-1 16,0 0-16,-22 22 0,-20-22 0,21 1 16,0-1-16,-22 0 15,22 1-15,-21-22 0,0 21 0,-1 0 16,1-20-16,0-1 0,-1 0 0,1 0 15,0 0-15,-1 0 0,-20 1 16</inkml:trace>
  <inkml:trace contextRef="#ctx0" brushRef="#br0" timeOffset="27792.14">1397 5165 0,'0'0'0,"21"-43"0,-21 22 0,0-21 0,0 21 15,0-22-15,0 1 0,0 21 16,0-21-16,0 20 0,0 1 15,-21 21-15,0 0 0,0 0 0,-1 0 16,1 0-16,0 21 0,0 1 16,0 20-16,-22 0 0,22 22 0,0-1 15,0-20-15,0 41 0,0-20 16,-1-1-16,1 1 0,21-1 16,0-20-16,0 20 0,0-21 0,0 1 15,21-1-15,1-21 16,-1 22-16,0-22 0,21-21 0,1 21 15,-1-21-15,0 0 0,1 0 16,20-21-16,-21 21 0,1-21 0,-1-22 16,0 22-16,1 0 0,-1-21 15,0-1-15,1 1 0,-1 0 16,-21-1-16,22-20 0,-22 20 0,-21-20 16,0-1-16,0 1 0,0-1 0,0 1 15,-43-1-15,22 22 16,0-21-16,-21 20 0,-1 22 0,1 0 15,0 21-15,-22 0 0,22 0 0,0 21 16,-1 0-16,1 22 0,0-1 16,20 0-16,1 1 0,0 20 15,21-21-15,0 1 0,0 20 0,0-42 16,21 22-16,0-1 0,1-21 16,-1 0-16,21 1 0,-21-1 15,22-21-15,-1 0 0,0 0 0,1 0 16,20-21-16,-21-1 0</inkml:trace>
  <inkml:trace contextRef="#ctx0" brushRef="#br0" timeOffset="28612.05">2307 4614 0,'0'0'0,"0"-42"16,0 21-1,-21 21-15,21 21 16,0 0-16,-21 22 0,21-22 0,0 21 15,-21 22-15,21-22 0,0 21 16,0-20-16,0 20 0,0-20 16,0-1-16,0 0 0,0 1 0,0-1 15,0-21-15,0 0 0,0 0 0,0 1 16,0-1-16,0-42 31,0-1-15,0 1-16,21-21 0,0 21 15,0-22-15,-21 22 0,21-21 16,0 0-16,1 20 0,20-20 0,-21 21 16,0 0-16,22 0 0,-22 21 15,21 0-15,-21 0 0,0 0 0,22 0 16,-22 21-16,0 0 0,0 0 16,0 21-16,-21-20 0,0-1 0,0 0 15,0 21-15,0-21 0,0 1 16,-21-1-16,-21 21 0,21-21 15,0 0-15,-1 1 0,-20-22 0,21 21 16,-21-21-16,20 0 0,1 21 16,0-21-16,0 0 0,0 0 0,0 0 15,-1 0-15,44 0 47,20 0-47,-21 0 0,21 0 0,-20 0 16,20-21-16,0 21 0,1-21 15,-1-1-15,21 22 0,-20-21 0,-1 0 16,0-21-16,1 21 0,20-1 16,-20-20-16,-22 21 0,21-21 0,-21 20 15,0-20-15,1 21 0,-22-21 0,21 20 16,-21-20-16,0 21 16,0 0-16,0 0 0,0-1 0,-21 22 31,21 22-31,-22 20 0,22 0 0,-21 1 15,21-1-15,0 21 0,0 1 16,0-1-16,0-20 0,0 20 0,0 1 16,0-1-16,0 1 0,0-1 0,0 1 15,0 20-15,0-41 0,0 20 16,0 1-16,0-1 0,0-20 0,0 20 16,0-21-16,0 1 0,0-1 15,0 0-15,0-20 0,0-1 0,0 0 16,0 0-16,0 0 0,0-42 47,0 0-47,0 0 0,0-22 0,0 1 15,0 0-15,0-1 0,0-20 16</inkml:trace>
  <inkml:trace contextRef="#ctx0" brushRef="#br0" timeOffset="28824.06">3133 4699 0,'0'0'0,"0"-21"0,0 0 16,-22 0-16,1 21 15,21 21 17,0 0-17,0 0-15,0 0 16,0 0-16,21-21 15,1 0-15,-22 22 0,21-22 0,-21 21 16,21-21-16</inkml:trace>
  <inkml:trace contextRef="#ctx0" brushRef="#br0" timeOffset="29160.87">3471 4847 0,'0'0'0,"21"0"15,43 0 1,-43 0-1,0-21-15,-21 0 0,21 21 16,1-21-16,-22 0 0,0-1 16,21 22-16,-21-21 0,0 0 15,0 0-15,-21 21 16,-1 0 0,1 0-16,0 21 15,0 0-15,21 0 0,0 1 0,0-1 16,0 21-16,-21-21 15,21 22-15,0-22 0,0 21 0,0-21 16,0 22-16,0-22 0,21 0 0,-21 0 16,21-21-16,0 21 0,0-21 15,1 0-15,-1 0 0,0 0 16,0 0-16,0 0 0,22 0 16,-22-21-16,21 0 0,-21 0 0,22 0 15,-22-1-15,21 1 0,-21 0 0,22 0 16</inkml:trace>
  <inkml:trace contextRef="#ctx0" brushRef="#br0" timeOffset="29715.54">4212 4636 0,'0'0'0,"0"-22"0,-21-20 31,0 42-31,0 0 0,21 21 16,0 0-16,-22 1 0,1-1 0,0 0 15,21 21-15,0-21 0,-21 22 16,21-1-16,-21 0 0,21 1 0,0-22 15,0 21-15,0-21 0,0 1 0,0-1 16,0 0-16,21 0 0,0 0 16,0-21-16,0 0 0,1 0 15,-1 0-15,21 0 0,-21 0 0,22-21 16,-1 21-16,0-21 16,-21 0-16,22 0 0,-22-22 0,21 22 15,-21-21-15,22 21 0,-22-22 16,0 1-16,0 0 0,0-1 0,-21 1 15,22 0-15,-22-1 0,21 1 0,-21 0 16,0-1-16,0 1 0,0 21 16,0 0-16,0-1 0,0 1 0,0 42 15,-21 1 1,21-1-16,-22 0 0,1 21 0,0 1 16,0-1-16,0 0 0,21 22 0,0-22 15,0 22-15,0-22 16,0 0-16,0 22 0,0-22 0,21-21 15,0 22-15,0-22 0,0 0 0,1 0 16,20 0-16,-21 0 0,0-21 16,0 0-16,1 0 0,20 0 0,-21 0 15,0 0-15,0 0 0,1-21 16,-22 0 0,0 0-16,0 0 15,0 0 1,0-1-16,0 1 0,0 0 15,0 0-15,0 0 16,0-43 0,-22 43-16,1 0 0</inkml:trace>
  <inkml:trace contextRef="#ctx0" brushRef="#br0" timeOffset="29920.43">4551 4636 0,'21'0'31,"0"-22"-31,0 22 0,0 0 16,1 0-16,-1 0 0,0 0 15,0-21-15,0 21 0,0 0 16,1 0-16,-1-21 0,0 21 0,0 0 16,0-21-16,0 21 0,1-21 15,-1 21-15,-21-21 0,21 21 16,-21-22-16,21 22 0</inkml:trace>
  <inkml:trace contextRef="#ctx0" brushRef="#br0" timeOffset="30855.89">6413 4593 0,'0'0'0,"0"-21"0,22 21 16,-22-21-16,21 0 0,-21 0 16,0 42 15,0 0-31,0 0 0,0 0 16,0 0-16,0 1 0,0 20 0,0-21 15,0 0-15,0 22 0,0-22 16,0 21-16,0-21 0,0 0 0,-21 1 15,21-1-15,0 0 0,0 0 16,21-42 15</inkml:trace>
  <inkml:trace contextRef="#ctx0" brushRef="#br0" timeOffset="31184.13">6921 4509 0,'22'-22'0,"-44"44"0,65-65 0,-22 22 16,-21 0-16,-21 21 16,0 21-1,-1 0-15,1 0 0,-21 1 0,21-1 16,-22 21-16,22-21 0,0 0 16,0 22-16,0-22 0,0 0 0,21 21 15,0-20-15,0-1 0,0 0 16,21 0-16,0-21 15,0 0-15,21 0 0,-20 21 0,20-21 16,-21 0-16,21 0 0,-20 0 0,-1 0 16,0 21-16,0 1 0,0-22 15,0 21-15,-21 0 0,0 0 0,0 0 16,0 0-16,0 1 0,-21-22 0,0 21 16,0 0-16,0 0 0,-22-21 15,22 21-15,0-21 0,-21 0 0,21 0 16,-1 0-16,1 0 0,0-21 0,0 0 15,-21 21-15</inkml:trace>
  <inkml:trace contextRef="#ctx0" brushRef="#br0" timeOffset="31373.02">6498 4339 0,'0'0'16,"0"-21"-16,-21 0 0,0 21 0,0 0 15,-1 0 1,22 21 0,22 0-1,20-21-15,-21 21 0,21-21 0,1 22 16,20-22-16,-20 21 0</inkml:trace>
  <inkml:trace contextRef="#ctx0" brushRef="#br0" timeOffset="31907.71">8636 4826 0,'0'0'0,"21"0"16,0 0-16,22-63 16,-43 41-16,0 1 0,0 0 15,0 0-15,0 0 0,0-22 0,0 22 16,0 0-16,-22-21 15,1 21-15,0-22 0,0 22 0,-21 0 16,20 0-16,-20 0 0,21-1 0,-21 22 16,20 0-16,-20 0 0,0 0 15,21 22-15,-1-1 0,1 0 0,0 0 16,0 21-16,0 1 0,0-1 0,21 0 16,-22 1-16,22-1 15,0 0-15,0 1 0,0-1 0,0 0 0,0-20 16,0-1-16,0 0 0,0 0 15,0 0-15,22-21 0,-1 0 0,0 0 16,0 0-16,0 0 0,0 0 16,1-21-16,-22 0 0,21 0 15,0 0-15,0-1 0,0 1 16,-21 0-16,21-21 0,-21 21 0,22-22 16,-22 22-16,0 0 0,21-21 0,-21 20 15,0 1-15,0 0 0,21 0 16,-21 0-16,0 42 15,0 0-15,0 21 0,0-20 16,0-1-16,0 21 0,0 0 16,0-20-16,21 20 0,-21 0 0,0-21 15,21 22-15,-21-22 0,0 0 16,0 0-16,21 0 0,1 1 0,-1-22 16,0 0-16,0 0 15,0 0-15,0 0 0,1-22 0,-1 1 16</inkml:trace>
  <inkml:trace contextRef="#ctx0" brushRef="#br0" timeOffset="32167.56">9059 4466 0,'0'-42'15,"0"84"-15,21-148 0,-21 64 0,22 0 16,-22-1-16,0 1 0,0 21 0,0 0 16,0 42-1,0 0-15,0 21 16,0 1-16,-22-1 0,22 0 0,-21 1 15,21 20-15,-21-20 0,21-1 0,0 0 16,0 22-16,-21-22 0,21-21 16,0 22-16,-21-1 0,21-21 0,0 21 15,0-20-15,0-1 0,0 0 0,0 0 16,0 0 0,21-42-1,0 21-15,0-21 0,0 0 0,22-22 16,-22 22-16</inkml:trace>
  <inkml:trace contextRef="#ctx0" brushRef="#br0" timeOffset="32525.65">9546 4487 0,'21'-21'0,"-42"42"0,42-63 0,0 21 0,-42 21 32,0 0-17,0 21-15,0-21 0,-22 21 0,22 0 16,0-21-16,21 22 0,-21-22 0,21 21 15,-21-21-15,21 21 16,0 0-16,21-21 16,0 21-16,0-21 0,0 0 15,-21 21-15,22-21 16,-1 22-16,0-22 0,0 21 0,0 0 16,0-21-16,-21 21 0,0 0 0,0 0 15,0 1-15,0-1 0,-21 0 16,0 0-16,0-21 15,0 21-15,0-21 0,-1 0 0,1 21 16,0-21-16,0 0 0,0 0 0,0 0 16,-1 0-16,22-21 15,0 0 1,0 0-16,22 21 0,-1-21 16,0 0-16,0-1 15,0 1-15,0 0 0</inkml:trace>
  <inkml:trace contextRef="#ctx0" brushRef="#br0" timeOffset="32899.43">10223 4276 0,'-42'63'32,"21"-42"-32,0 1 0,-22 20 15,22-21-15,0 0 0,-21 22 0,21-22 16,-1 21-16,1-21 0,0 22 0,0-22 15,21 0-15,0 0 16,0 21-16,0-20 0,0-1 16,0 0-16,42 0 0,-21-21 0,1 0 15,-1 0-15,21 0 0,0 0 16,-20 0-16,20 0 0,0 0 0,-21-21 16,22 21-16,-22-21 0,21 0 0,-21-1 15,1 1-15,-1 0 0,0 0 0,0 0 16,-21-22-16,0 22 0,0-21 15,0 21-15,0-22 0,0 22 0,0-21 16,-21 21-16,0 21 0,0-21 0,-1 21 16,1-22-16,0 22 0,-21 0 15,21 0-15,-22 0 0,22 0 16,-21 22-16,21-1 0,-22-21 0,22 21 16,-21-21-16,21 0 0,-1 0 15,1 0-15,0 0 0</inkml:trace>
  <inkml:trace contextRef="#ctx0" brushRef="#br0" timeOffset="33788.82">12319 4318 0,'0'0'0,"0"-127"31,0 106-31,0 0 0,0 0 0,0-1 16,0 1-16,0 0 0,-21 42 31,21 22-31,0-1 0,0 0 0,0 1 16,0-1-16,-21 0 0,21 22 16,-22-22-16,22 0 0,-21 1 0,0-1 15,21 0-15,-21 1 0,21-22 0,-21 21 16,21-21-16,0 1 0,0-1 15,0 0-15,0-42 32,0 0-32,0-1 15,0 1-15,0 0 0,0 0 16,0 0-16,21-22 0,-21 1 0,0 0 0,0-1 16,21 1-16,-21 0 15,0-22-15,0 22 0,21-22 0,-21 22 16,21 0-16,-21-1 0,0 1 15,22 21-15,-1 0 0,-21 0 0,21 21 16,0 21-16,-21 0 0,0 21 16,21-21-16,0 22 0,-21-1 15,22 0-15,-22 22 0,0-22 0,0 1 16,21-22-16,-21 21 0,0 0 16,21-20-16,-21-1 0,0 21 0,21-21 15,-21 0-15,21-21 0,0 0 16,1 0-1,-1 0-15,0-21 16,0 0-16,0 0 0,-21-21 16,21 20-16,1 1 0,-1-21 0,-21 0 15,21-1-15,0 1 0,0-22 16,0 22-16,1 0 0,-1-22 0,0 22 16,0 21-16,0-22 0,-21 22 0,21 21 15,1 21 1,-22 1-16,0-1 0,0 21 0,0 0 15,0 1-15,0-1 0,0 0 16,0 1-16,0-1 0,0 0 0,0-20 16,0 20-16,0-21 0,0 21 15,0-20-15,0-1 0,0 0 0,0 0 16,0 0-16,21 0 16,0-21-16,0 0 0,0 0 15,0 0-15,1 0 0,-1 0 16,0 0-16</inkml:trace>
  <inkml:trace contextRef="#ctx0" brushRef="#br0" timeOffset="34576">13610 4255 0,'0'-22'0,"0"44"0,0-65 0,0 22 16,0 0-16,0 0 0,0 0 0,-42 21 15,21 0-15,-1 21 16,-20-21-16,21 21 0,-21 0 0,20 21 15,-20-20-15,21 20 0,0-21 16,-22 21-16,22-20 0,21 20 0,-21-21 16,21 21-16,0-20 0,0-1 0,0 0 15,0 0-15,0 0 0,21 0 16,0-21-16,1 0 0,-1 0 16,0 0-16,21 0 0,-21 0 15,1 0-15,-1-21 0,21 21 0,-21-21 16,0 0-16,1 0 0,-1 0 15,0-1-15,0 1 0,0-21 0,0 21 16,-21-22-16,0 22 0,22-21 0,-22 21 16,0 0-16,21-1 0,-21 1 15,0 42 1,0 1-16,0-1 16,0 0-16,-21 0 0,21 0 0,-22 22 15,22-22-15,0 0 0,0 0 0,0 0 16,0 0-16,0 1 0,0-1 15,0 0-15,22-21 0,-1 21 16,0-21-16,0 0 0,21 0 16,-20 0-16,-1 0 0,0 0 0,21 0 15,1 0-15,-22 0 0,21 0 16,0-21-16,-20 0 0,20 0 0,0-1 16,-21 1-16,22 0 0,-22 0 0,0-21 15,0 20-15,0-20 0,-21 0 16,0 21-16,0-22 0,22 1 0,-22 21 15,0 0-15,0-1 0,-22 22 32,1 22-32,21 20 0,-21-21 0,0 21 15,21-20-15,-21 20 0,21 0 16,-21 1-16,21-1 0,0 0 16,0 1-16,0-1 0,0 21 0,0-20 15,0-1-15,0 22 0,0-22 16,0 21-16,0-20 0,0 20 0,0-20 15,0 20-15,-22-21 0,1 1 0,21 20 16,-21-20-16,0-1 0,0 0 0,0 1 16,-1-1-16,1 0 0,0-21 15,0 22-15,0-22 0,0 0 0,21 0 16,-22 0-16,22 1 0,0-1 0,22-21 47,-1-21-47,-21-1 15,21 1-15,0 0 0,0 0 0,-21-21 16,21 20-16,1-20 0,-1 0 0</inkml:trace>
  <inkml:trace contextRef="#ctx0" brushRef="#br0" timeOffset="34911.81">14203 4382 0,'0'0'0,"0"-43"0,0 1 0,-21 0 16,21-1-16,0 22 0,-22-21 15,22 21-15,0-1 0,0 1 0,0 0 16,22 21-16,-1-21 0,0 0 16,0 21-16,0 0 0,22 0 15,-22 0-15,21 0 0,-21 0 0,22 0 16,-22 0-16,21 21 0,-21 0 16,0 0-16,1 0 0,-22 1 0,0 20 15,0-21-15,0 21 0,0-20 0,0 20 16,0-21-16,-22 21 0,-20-20 15,21-1-15,-21 0 0,-1 0 0,22 0 16,-21 0-16,21 1 0,-22-22 0,22 21 16,0-21-16,0 0 15,42 0 32,0 0-31,-21-21-16</inkml:trace>
  <inkml:trace contextRef="#ctx0" brushRef="#br0" timeOffset="35347.56">14436 4636 0,'0'0'0,"21"0"0,-21 21 15,0 0 126,-21-21-32,-1 0-93,1 0 0,0 0-1</inkml:trace>
  <inkml:trace contextRef="#ctx0" brushRef="#br0" timeOffset="36399.55">16446 4064 0,'22'0'16,"-1"0"-16,0-21 15,0 21-15,21-21 0,-20 21 0,-1-21 16,0-1-16,0 22 16,0-21-16,0 0 0,1 0 0,-1 0 15,-21 0-15,0-1 0,0 1 16,0 0-16,-21 21 0,-22-21 15,1 21-15,0 0 0,-1 0 0,1 0 16,-22 0-16,22 21 0,0-21 0,-1 21 16,1 0-16,21 22 0,-21-22 15,42 21-15,0-21 0,0 22 0,0-22 16,0 21-16,0-21 0,0 1 16,21-1-16,21 0 0,-21 0 0,0 0 15,22-21-15,-22 0 0,21 21 0,-21-21 16,22 0-16,-22 0 15,21 0-15,-21 0 0,22 0 0,-22 0 16,0-21-16,0 21 0,-21-21 0,0 0 16,0 0-1,-21 21-15,-21 0 16,21 0-16,-1 0 0,-20 0 16,0 21-16,-1 0 0,22-21 0,-21 21 15,21 0-15,-22 1 0,22-22 0,0 21 16,21 0-16,0 0 15,0 0 1,21-21-16,22 0 16,-22 0-16,0 0 0,21 0 15,1 0-15,-22 0 0,21 0 0,0-21 16,1 21-16,-22-21 0,21 21 16,-21 0-16,22-21 0,-22 21 0,0 0 15,0 0-15,-21 21 16,0 0-16,-21 21 0,0-20 15,0 20-15,-22 0 0,22 1 16,-21-1-16,0 21 0,-1-20 0,-20 20 0,20-20 16,1 20-16,0-21 0,-1 1 15,1-1-15,21 0 0,-21 1 16,20-22-16,1 0 0,21 21 16,0-20-16,21-22 15,1 0-15</inkml:trace>
  <inkml:trace contextRef="#ctx0" brushRef="#br0" timeOffset="37019.99">18182 3831 0,'0'-21'0,"0"42"0,0-84 15,0 42-15,-21-22 0,21 22 16,0 0-16,-21 42 15,21 0-15,0 0 16,0 22-16,-21 20 0,21-20 0,0 41 16,0-20-16,-22-1 0,22 22 15,-21-22-15,21 1 0,0-22 0,0 22 16,0-22-16,0 0 0,0-20 16,-21 20-16,21-21 0,0 0 0,0 0 15,0 1-15,0-44 31,0 1-31,0 0 0,0 0 16,0-21-16,21 20 0,-21-20 0,21 0 16,1-1-16,-1 1 0,0 0 15,0-1-15,21 1 0,-20 0 16,20-1-16,0 22 0,1 0 16,-1 21-16,0 0 0,-21 21 0,22 0 15,-1 1-15,-21-1 0,0 21 0,1 0 16,-1 1-16,-21-1 0,0 0 15,0-20-15,0 20 0,-21 0 0,-1-21 16,1 1-16,0 20 0,-21-21 0,21 0 16,-22-21-16,1 21 0,21 1 15,-22-22-15,22 0 0,0 0 0,0 0 16,21-22 0,0 1-16,0 0 0,21 0 15</inkml:trace>
  <inkml:trace contextRef="#ctx0" brushRef="#br0" timeOffset="37404.43">19008 4085 0,'0'0'0,"21"0"0,0 0 0,-21 21 16,0 1-16,0-1 16,0 21-16,-21-21 0,21 22 0,-21-22 15,-1 21-15,1 0 0,0-20 16,21 20-16,-21-21 0,21 21 15,-21-20-15,21-1 0,0 0 0,0 0 16,0 0-16,21 0 16,0-21-16,0 0 0,0 0 15,1 0-15,-1-21 0,0 21 0,21-21 16,-21 0-16,1 0 0,-1 0 16,0-22-16,0 22 0,-21-21 0,21-1 15,-21 1-15,0-21 0,0 20 16,0 1-16,-21 0 0,0 20 0,0 1 15,0 0-15,-1 21 0,1 0 0,0 0 16,0 21-16,0 0 16,0 1-16,-1-1 0,22 21 0,0-21 15,0 0-15,0 22 16,0-22-16,0 0 0,0 0 0,0 0 16,22-21-16,-1 0 0,0 0 15,0 0-15,0 0 0</inkml:trace>
  <inkml:trace contextRef="#ctx0" brushRef="#br0" timeOffset="37647.82">19706 3937 0,'0'0'0,"21"-42"0,0 21 0,-21-22 0,22 22 16,-22 0-16,0 0 0,0 42 31,0 0-31,0 0 0,0 22 16,0-1-16,0 0 0,-22 22 15,1-22-15,0 22 0,0-22 0,0 0 16,0 22-16,-1-22 0,1 0 16,21-20-16,0 20 0,0-21 0,-21 0 15,21 0-15,0 1 0,0-1 0,21-21 16,0 0 0,1 0-16,-1 0 0,21-21 0,-21 21 15,22-22-15</inkml:trace>
  <inkml:trace contextRef="#ctx0" brushRef="#br0" timeOffset="38071.58">20214 3852 0,'0'0'15,"0"-21"-15,21 0 0,-21 42 16,0 0 0,0 22-16,0-22 0,-21 21 15,21 22-15,-21-22 0,21 0 0,0 1 16,0 20-16,0-20 0,0-1 0,0-21 15,0 21-15,0-20 0,0-1 16,0 0-16,0 0 0,0 0 0,21-21 16,0 0-1,0-21 1,1 0-16,-1 0 0,0 0 0,0-1 0,0-20 16,0 21-16,1-21 0,20-1 15,-21 22-15,0-21 0,0 21 16,1-22-16,-1 43 15,-21 43-15,0-22 16,0 21-16,0 0 0,0-20 16,0 20-16,0 0 0,0 1 0,0-22 15,0 0-15,0 0 0,21 0 16,0 0-16,0 1 0,0-22 0,1 0 16,-1 0-16,21 0 15,-21 0-15,0 0 0,1 0 0,-1 0 16,0 0-16,0-22 0,0 1 15,0 0-15,1 0 0,-22 0 0,0-22 16,0 22-16,0 0 0</inkml:trace>
  <inkml:trace contextRef="#ctx0" brushRef="#br0" timeOffset="38284.46">19558 3937 0,'-42'21'16,"84"-42"-16,-106 63 0,43-42 0,21 22 16,0-1-16,21-21 15,1 0-15,20 0 0,0 0 0,1 0 16,-1 0-16,21 0 0,-20 0 0,20 0 16,1-21-16,-1 21 0,22-22 15,-22 22-15,22-21 0,0 21 0,21-21 16</inkml:trace>
  <inkml:trace contextRef="#ctx0" brushRef="#br0" timeOffset="39611.5">22204 3577 0,'0'64'16,"0"-43"-1,0 21-15,-21 1 0,21-1 16,-22 21-16,22-20 0,0 20 0,-21-20 16,21 20-16,0-21 0,0 1 0,0-1 15,0 0-15,0 1 0,0-22 16,0 21-16,-21-21 0,21 1 0,0-1 16,0-42 15,0-1-31,0-20 0,0 21 15,0-21-15,0-1 0,0 1 16,0-22-16,0 22 0,0-21 0,0 20 16,0-20-16,21 20 0,0 1 0,1-21 15,-22 20-15,21 22 0,0-21 16,-21 21-16,21 21 0,0 0 16,-21 21-16,0 0 15,21 0-15,-21 0 0,22 22 0,-1-1 16,0-21-16,-21 21 0,21 1 15,0-1-15,0-21 0,1 22 16,-1-1-16,0-21 0,0 0 0,0 0 16,0 1-16,1-1 0,-1-21 15,0 0-15,0 0 0,0 0 16,0 0-16,-21-21 0,22-22 16,-1 22-16,-21 0 0,21-21 15,0 20-15,-21-20 0,21 0 0,0-1 16,1 1-16,-1 0 0,0-1 15,0 1-15,0 21 0,0-21 0,1 20 16,-1 1-16,-21 0 0,21 21 16,-21 21-16,0 22 15,0-22-15,0 21 0,0 0 16,-21 1-16,0-1 0,21 22 16,0-22-16,-22 21 0,22-20 0,0 20 15,0-20-15,0-1 0,0-21 0,0 21 16,22-20-16,-1-1 0,0 0 15,0 0-15,21-21 0,-20 0 16,-1 0-16,0 0 0,0 0 16,0 0-16,0 0 0,22-21 0,-22 0 15,21 0-15,-21-1 0,22 1 0,-22 0 16,21-21-16,1 21 0,-22-22 16,21 1-16,0 0 0,-20-1 15,20 1-15,-21 21 0,0-22 0,-21 22 16,0 0-16,-21 21 15,0 0-15,0 0 0,-22 0 16,22 21-16,-21 0 0,0 22 16,20-22-16,-20 0 0,21 21 0,0 1 15,0-22-15,-1 21 0,1-21 0,21 1 16,0-1-16,0 0 0,0 0 16,0 0-16,0 0 0,21-21 15,1 0-15,-1 0 0,0 0 16,0 0-16,0 0 0,0 0 15,1 0-15,20-21 0,-21 0 0,0 0 0,0 0 16,1 0-16,-22-22 16,21 22-16,0-21 0,0 21 0,-21-1 15,0 1-15,0 0 0,0 42 32,0 0-32,0 1 0,0-1 0,0 0 15,0 21-15,0-21 0,0 1 16,0-1-16,42 0 0,-20 0 0,-1 0 15,21 0-15,0-21 0,-20 22 0,20-22 16,0 0-16,1 0 0,-1 0 16,-21 0-16,21 0 0,1-22 15,-1 22-15,-21-21 0,22 0 0,-22 0 16,0-21-16,0 20 0,-21-20 16,21 0-16,0-1 0,-21 1 0,22 21 15,-22-21-15,0 20 0,0 1 16,0 0-16,-22 42 15,22 0 1,-21 22-16,0-1 0,0 0 0,0 1 16,0 20-16,21 1 0,0-1 0,0 1 15,0 20-15,0-20 0,0-1 16,0 1-16,21-1 0,0 1 0,0-1 16,0 1-16,0-1 0,1-20 15,-22 20-15,0-20 0,0-1 16,0 0-16,0 1 0,0-22 0,0 21 15,-22-21-15,22 0 0,-21 1 0,0-22 16,0 0-16,0 0 16,0-22-16,-1 22 0,1-21 0,21-21 15,0 0-15,0-1 0,-21 1 0,21 0 16</inkml:trace>
  <inkml:trace contextRef="#ctx0" brushRef="#br0" timeOffset="39836.62">24363 3895 0,'21'0'15,"-42"0"-15,63 0 0,-21 0 0,0 0 16,1 0-16,20 21 0,-21 0 0,0 21 16,22-20-16,-22 20 0,0 0 15,-21-21-15,0 22 0,0-1 0,0-21 16,0 22-16,-21-22 0,0 21 0,-22-21 15,22 0-15,-21 1 0,-22-1 16,22 0-16,-22 0 0,1 0 0,-22-21 16,1 21-16</inkml:trace>
  <inkml:trace contextRef="#ctx0" brushRef="#br0" timeOffset="40560.12">3090 6816 0,'0'0'0,"0"-43"0,-21 22 16,0 0-16,0 0 0,0 0 15,-22 21-15,22 0 0,-21 0 0,21 0 16,-22 0-16,22 21 0,-21 21 15,21-21-15,-1 22 0,1-1 0,21 22 16,0-1-16,0 1 0,0-1 0,0 1 16,0 20-16,0-20 0,0-1 15,0-20-15,0 20 0,21-21 0,1-20 16,-22 20-16,21-21 0,0 0 16,21 0-16,-21 1 0,1-22 0,20 0 15,0 0-15,1-22 0,-22 1 16,21 0-16,0 0 0,1 0 15,-1-22-15,0 1 0,-20 0 0</inkml:trace>
  <inkml:trace contextRef="#ctx0" brushRef="#br0" timeOffset="41212.75">3450 7027 0,'0'-21'0,"0"42"0,0-63 16,-21 63 0,0 0-16,0 22 15,-1-22-15,22 21 0,0 1 16,0 20-16,-21-21 0,21 1 0,0-1 15,0-21-15,0 22 0,0-22 0,21 0 16,1 0-16,-1 0 16,0-21-16,0 0 0,21 0 0,-20 0 15,-1 0-15,21 0 0,-21-21 0,0 21 16,1-21-16,-1 0 0,0 0 16,-21-1-16,0 1 0,0 0 0,0-21 15,0 21-15,-21-22 0,0 22 0,-1-21 16,1-1-16,0 22 0,-21-21 15,21 21-15,-1 0 0,1-1 0,0 1 16,21 0-16,0 0 0,0 0 16,21 21-16,0 0 15,1 0-15,20 0 0,0 0 0,1 0 16,-1 0-16,0 21 16,1 0-16,-1 0 0,0 0 0,1 1 15,-22-1-15,21 0 0,-21 0 0,0 21 16,1-20-16,-1-1 0,-21 21 15,21-21-15,-21 0 0,0 1 0,0 20 16,0-21-16,0 0 0,0 0 16,-21-21-16,0 0 15,21-21 1,0-21-16,0 21 16,0-22-16,0 22 0,0-21 15,21 0-15,0-1 0,-21-20 16,21 20-16,0 1 0,0 21 0,-21-21 15,22 20-15,-1 1 0,21 0 16,-21 21-16,0 0 0,-21 21 0,22 0 16,-1 1-16,0 20 0,-21 0 15,21 1-15,-21-1 0,0 0 0,0 1 16,0-1-16,0 0 0,0 1 0,0-1 16,0-21-16,0 21 0,21-20 15,0-1-15,1-21 16,-1 0-16,0 0 0,0-21 0,0-1 15,0 1-15,22-21 0,-22 21 16,21-22-16,-21 1 0,1 0 16,-1-1-16,0 1 0</inkml:trace>
  <inkml:trace contextRef="#ctx0" brushRef="#br0" timeOffset="41427.62">4889 6541 0,'0'0'0,"0"21"16,0 0-16,0 21 15,0-21-15,0 22 0,0-1 16,0-21-16,0 22 0,0-1 0,0 0 0,0 1 16,0-22-16,0 21 0,22-21 15,-22 22-15,21-22 0,-21 0 16,0 0-16,21 0 0,0 0 0,-21 1 16,21-22-16,0 0 15,1 0-15,-1 0 16,-21-22-16,0 1 0,0 0 15,21 0-15</inkml:trace>
  <inkml:trace contextRef="#ctx0" brushRef="#br0" timeOffset="41611.89">4720 6816 0,'0'0'0,"-21"-21"0,-43 21 31,86 0-15,-1 0-16,0 0 0,0 0 15,21 0-15,-20-22 0,20 22 0,0-21 16,22 21-16,-22 0 0,0-21 0,22 21 16,-22 0-16,22-21 0,-22 21 15,22 0-15,-22 0 0,0 0 0,1 0 16</inkml:trace>
  <inkml:trace contextRef="#ctx0" brushRef="#br0" timeOffset="42771.69">5757 6879 0,'0'0'0,"0"21"0,21-21 0,1 0 16,-1 0-16,0 0 16,0 0-16,0 0 0,0 0 0,1 0 15,-1 0-15,-21-21 0,21 0 0,-21 0 16,0 0-16,0 0 16,0-1-16,0 1 0,-21 0 0,0 0 15,-22 0-15,22 21 0,-21 0 0,-1 0 16,1 0-16,0 0 0,21 0 15,-22 21-15,1 0 0,21 0 0,-22 0 16,22 22-16,0-22 0,21 21 0,0 1 16,0-22-16,0 21 0,0-21 15,0 0-15,0 22 0,0-22 0,21 0 16,0-21-16,22 21 0,-22-21 16,0 21-16,0-21 0,22 0 0,-22 0 15,0 0-15,0-21 0,21 0 16,-20 0-16,-1 21 0,0-21 0,0 0 15,0-1-15,-21 1 0,21 0 0,-21 0 16,22-21-16,-22 20 0,0-20 16,0 21-16,0-21 0,0 20 0,0 1 15,0 0-15,0 42 16,0 0 0,0 1-16,0-1 0,-22 21 15,22-21-15,0 22 0,0-22 0,0 21 16,0-21-16,0 0 0,0 1 15,22-1-15,-1 0 0,21 0 0,-21-21 16,22 0-16,-22 0 0,21 0 0,-21 0 16,22 0-16,-1 0 0,-21 0 15,21-21-15,-20 21 0,20-21 0,-21 0 16,0-1-16,0 1 0,1 0 0,-1 0 16,-21-21-16,21 20 0,-21-20 15,0 21-15,0-21 0,0 20 0,21 1 16,-21 0-16,0 0 0,0 42 31,0 0-31,0 0 16,-21 1-16,21-1 0,0 21 0,0-21 15,0 0-15,0 1 0,0-1 0,0 0 16,0 0-16,0 0 0,0 0 16,0 1-1,0-44 1,21 22-1,0-21-15,0 0 0,1 21 16,-22-21-16,21-21 0,0 20 0,0 1 16,-21 0-16,0-21 0,21-1 0,-21 22 15,21-21-15,-21 21 0,0 0 16,0-1-16,0 1 0,22 21 16,-1 0-16,-21 21 15,0 1-15,0-1 0,21 0 16,-21 0-16,0 21 0,21-20 15,-21-1-15,0 0 0,0 0 0,0 0 16,0 0-16,21 1 0,0-1 0,-21 0 16,22-21-16,-22 21 0,21-21 15,0 0-15,0 0 0,21 0 0,-20 0 16,20 0-16,-21 0 0,21 0 0,1 0 16,-22 0-16,21-21 0,-21 0 15,1 21-15,20-21 0,-21-1 16,0-20-16,-21 21 0,21 0 0,-21-22 15,0 1-15,22 0 0,-22 21 0,0-22 16,0 22-16,0 0 0,0 0 16,0 0-16,0 42 15,-22 0-15,22 0 0,-21 0 0,21 22 16,0-22-16,0 21 0,0-21 16,0 22-16,0-22 0,0 21 0,0-21 15,0 0-15,0 1 0,0-1 0,21 0 16,-21 0-1,22-21-15,-1 21 0,-21 0 0,0 1 16,0-1 0,-21-21-16,-1 21 15,1-21-15,0 0 0,0 0 16,0 0-16,-22 0 0,22 0 0,0 0 16,-21 0-16,-1-21 0,22 21 0,-21-21 15,0-1-15</inkml:trace>
  <inkml:trace contextRef="#ctx0" brushRef="#br0" timeOffset="42968.23">6371 6350 0,'0'-21'16</inkml:trace>
  <inkml:trace contextRef="#ctx0" brushRef="#br0" timeOffset="43888.19">8509 6329 0,'0'0'0,"21"0"0,-21-21 15,21 21-15,-21-21 0,0-1 16,0 1-1,21 0 95,1 21-110,-1-21 15,0 0-15,0 21 0,0-21 0,0-1 16,1 22-16,-1-21 0,0 21 0,0-21 16,-21 0-16,0 0 15,0 0-15,-21 21 16,0 0 0,-22 0-16,22 0 0,0 21 0,-21 0 15,21 0-15,-1 0 0,1 0 0,0 22 16,0-22-16,21 21 0,0-21 15,0 22-15,0-1 0,0-21 0,0 22 16,0-22-16,21 0 0,0 21 16,22-21-16,-22 1 0,21-1 15,0 0-15,1 0 0,-1 0 0,0 0 16,1 1-16,-22-1 0,21-21 0,-21 21 16,-21 0-16,-21 0 15,-21-21 1,0 0-16,-1 0 0,1 0 0,0 0 15,-1 0-15,1 0 0,21 0 0,-22 0 16,22 0-16,0-21 0,0 21 16,21-21-16,0 0 15,21 0-15,0 21 16,0 0-16,22 0 16,-22-22-16,21 22 0,1 0 0</inkml:trace>
  <inkml:trace contextRef="#ctx0" brushRef="#br0" timeOffset="45023.45">9398 6414 0,'0'0'0,"42"-22"0,1 1 0,-1-21 16,0 21-16,-21 0 0,1-1 0,-1 1 15,0 21-15,-42 0 16,0 0 0,-22 21-16,22 1 0,-21-1 0,21 21 15,-22-21-15,22 22 0,-21-1 16,-1 0-16,22-21 0,-21 22 15,21-22-15,0 21 0,-22-21 0,22 1 16,0-1-16,21 0 0,0 0 16,0 0-16,42-21 15,-21 0-15,22 0 0,-22 0 0,21 0 16,1-21-16,20 0 0,-21 0 0,1 0 16,-1-22-16,0 22 0,1 0 15,-1-21-15,0-1 0,-20 22 0,-1-21 16,0-1-16,-21 22 0,0-21 0,0 21 15,0 0-15,-21 21 16,0 0 0,-1 21-16,22 0 0,-21 0 0,0 21 15,0 1-15,0-22 0,21 21 0,0 1 16,0-22-16,0 21 0,0-21 16,0 0-16,0 22 0,0-22 0,21-21 15,0 21-15,0-21 0,22 0 0,-1 0 16,-21 0-16,21 0 0,1 0 15,20 0-15,-20-21 0,-1 0 0,0 21 16,1-21-16,-22-1 0,21-20 0,-21 21 16,0 0-16,1-22 0,-1 22 15,0-21-15,0 0 0,-21 20 0,0 1 16,0 0-16,0 42 31,0 0-31,0 22 16,0-22-16,0 0 0,0 0 0,0 0 15,0 1-15,0-1 0,0 0 0,0 0 16,0 0-16,0 0 0,0 1 16,21-22-1,0 0-15,1 0 0,-1 0 16,-21-22-16,21 1 0,0 0 0,0 0 16,0 0-16,1 0 15,-1-1-15,0 1 0,0-21 0,-21 21 0,21 0 16,0-22-16,1 22 0,-1 0 15,0 21-15,0 0 16,-21 21-16,0 0 16,0 0-16,0 1 0,0-1 0,0 21 15,0-21-15,0 0 0,0 1 0,21 20 16,-21-21-16,21 0 0,1 0 16,-1-21-16,0 0 0,0 22 15,0-22-15,0 0 0,22 0 0,-22 0 16,0 0-16,21-22 0,-20 22 15,-1-21-15,21 21 0,-21-21 16,0 0-16,1 0 0,-1 0 0,0-1 16,0-20-16,0 21 0,0-21 0,1 20 15,-1-20-15,0 21 0,0 0 16,0 0-16,0 21 0,1 0 0,-1 0 16,0 0-16,0 0 0,0 21 15,0 0-15,-21 0 16,22 0-16,-22 0 0,21 1 15,0-22-15,0 21 0,0-21 0,0 0 16,1 21-16,20-21 0,-21 0 16,21 0-16,1 0 0,-22 0 0,21 0 15,1 0-15,-22-21 0,0 21 16,21-21-16,-21-1 0,1 1 0,-1 0 16,-21 0-16,21 0 15,-21 0-15,0-1 0,0 1 0,-21 21 16,0 0-16,-1 0 15,1 0-15,0 0 0,0 0 16,0 21-16,0 1 0,-22-1 0,43 21 16,-21-21-16,0 0 0,21 22 0,-21-22 15,21 0-15,0 0 0,0 0 0,0 1 16,0-1-16,21-21 0,0 21 16,0-21-16,0 0 0,22 0 0,-1 0 15,22 0-15</inkml:trace>
  <inkml:trace contextRef="#ctx0" brushRef="#br0" timeOffset="45532.43">14097 5673 0,'0'0'16,"-21"-21"-16,0-1 0,21 1 0,-22 0 16,1 21-16,0 0 0,0 0 15,0 0-15,0 21 0,-1 22 16,1-1-16,0 0 0,0 22 0,0-1 16,0-20-16,-1 20 0,22 1 15,0-22-15,-21 21 0,21-20 0,0-1 16,0 0-16,0 1 0,0-22 0,21 0 15,1 0-15,-1 0 0,21 1 16,-21-22-16,22 0 0,-1 0 0,21-22 16,-20 1-16,-1 21 0,22-21 0,-22-21 15,21 21-15,-20-1 16,-1-20-16,0 0 0,1-1 0,-22 1 16,0 0-16,-21-22 0,0 22 0,0-22 15,0 1-15,-21-1 0,-21 1 16,-1 21-16,1-1 0,-22 1 0,1 21 15,-1 21-15,1 0 0,-1 0 0,1 21 16,-1 21-16,1 1 0,21-1 16,-1 0-16,1 22 0,21-22 0,0 0 15,21 1-15,0-1 0,0 0 0,21-20 16,21 20-16,-21-21 0,43-21 16,-22 21-16,22-21 0,20 0 0,1 0 15,0 0-15,-22-21 0,22 0 16</inkml:trace>
  <inkml:trace contextRef="#ctx0" brushRef="#br0" timeOffset="46163.7">14880 5503 0,'0'-63'15,"0"42"-15,-21 21 16,0 21-16,21 21 0,-21 1 16,-1-1-16,22 0 0,-21 22 15,21-1-15,-21 1 0,21-22 0,-21 22 16,21-22-16,0 0 0,0 22 0,0-43 15,0 21-15,0-21 0,21 22 0,0-22 16,0 0-16,-21 0 16,0 0-16,0-42 31,-21 0-31,0 0 16,0 0-16,0 0 0,21-1 15,-21 22-15,21-21 0,21 42 31,0-21-31,0 22 16,-21-1-16,21-21 0,0 0 0,1 0 16,20 21-16,-21-21 0,0 21 0,22-21 15,-22 0-15,0 0 0,21 0 16,1 0-16,-22 0 0,21 0 16,0 0-16,-20 0 0,20 0 0,-21 0 15,0 0-15,0 0 0,1 0 16,-22-21-16,0 0 15,0 0-15,0-1 16,-22 1-16,22 0 0,0 0 16,-21 0-16,21 0 0,0-1 15,21 22-15,-21 22 16,22-1-16,-1 0 16,-21 0-16,0 21 0,0-20 0,0 20 15,0 0-15,0 1 0,0 20 16,0-21-16,0 22 0,0-1 0,-21 1 15,-1-1-15,1 1 0,0-1 16,0 1-16,0-1 0,0 1 0,-1-1 16,1 1-16,0-22 0,0 22 0,0-1 15,0 1-15,21-22 0,-22 0 0,1 1 16,0-22-16,0 21 0,0-42 16,0 0-16,21-21 15,0 0-15,0 0 0,0-22 0,0-20 16,0 21-16</inkml:trace>
  <inkml:trace contextRef="#ctx0" brushRef="#br0" timeOffset="46343.6">15198 5969 0,'0'0'0,"0"-42"0,21 21 0,-21-22 16,0 22-16,0 0 0,0 0 15,0 0-15,0 42 31,21 0-31,-21 0 0,21-21 16,-21 21-16,21 0 0,0-21 16,1 22-16,-1-22 0</inkml:trace>
  <inkml:trace contextRef="#ctx0" brushRef="#br0" timeOffset="46619.26">15706 5969 0,'21'0'31,"0"-21"-15,0 0-16,-21 0 15,-21 21 17,0 0-32,0 21 0,-22 0 15,22 0-15,-21 0 0,21 0 0,-1 1 16,1-1-16,21 0 0,0 0 15,0 0-15,0 0 0,21 1 0,1-1 16,20-21-16,-21 21 0,0-21 0,22 0 16,-1 0-16,-21 0 0,21 0 15,1 0-15,-22 0 0,21-21 0,1 0 16,-22 21-16,21-22 0</inkml:trace>
  <inkml:trace contextRef="#ctx0" brushRef="#br0" timeOffset="47044.01">16298 5927 0,'0'0'0,"0"-21"0,21-1 0,-42 22 31,0 22-15,0-22-16,0 21 0,0 0 0,-1 0 15,1 0-15,21 0 0,0 1 0,0-1 16,0 0-16,0 0 0,0 0 16,0 0-16,21 1 0,1-1 15,-1-21-15,0 0 0,21 0 0,1 0 16,-1 0-16,0 0 0,22 0 15,-22 0-15,0 0 0,1 0 0,-1-21 16,0-1-16,-20 1 0,20 0 0,0 0 16,-21 0-16,1-22 0,20 1 15,-21 0-15,0-1 0,0-20 0,1 21 16,-1-22-16,-21 1 0,0 20 16,0-20-16,21 20 0,-21 22 15,0 0-15,0 0 0,0 42 16,-21 0-16,21 22 15,-21-1-15,-1 0 0,1 1 16,21-1-16,-21 21 0,21-20 16,-21-1-16,21 22 0,0-22 0,0 0 15,0-21-15,0 22 0,0-22 0,21 0 16,0 21-16,0-42 0,1 22 0,-1-1 16,0-21-16,0 0 0,0 0 15,0 0-15,1 0 0,-1-21 16,0-1-16,0 22 0</inkml:trace>
  <inkml:trace contextRef="#ctx0" brushRef="#br0" timeOffset="47215.92">16870 5779 0,'0'0'0,"21"0"15,0 0-15,21 0 16,-20 21-16,20-21 0,0 0 0,22 0 15,-1 0-15,1 0 0,-1 0 0,22 0 16,-22 0-16,1-21 16,-1 21-16,1 0 0,-22 0 0</inkml:trace>
  <inkml:trace contextRef="#ctx0" brushRef="#br0" timeOffset="47439.79">18330 6138 0,'0'0'0,"0"22"31,0-1-31,21-21 31,1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7T06:56:48.0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5524 2709 0</inkml:trace>
  <inkml:trace contextRef="#ctx0" brushRef="#br0" timeOffset="1893.85">11112 593 0,'0'0'0,"0"-21"31,0-1-31,0 1 0,0 0 16,0 0-1,0 0-15,0 0 0,0-1 16,0 1-16,0 0 16,0 0-1,0 42 48,0 0-48,0 0-15,0 1 0,0-1 16,0 0-16,0 0 0,0 0 16,0 0-16,0 1 0,0 20 0,0-21 15,0 0-15,0 22 0,0-1 16,0 0-16,0 1 0,0-1 0,0 0 15,-21 1-15,21 20 0,0-21 16,-21 1-16,21-1 0,-21 22 0,0-22 16,21 0-16,0 1 0,0-1 15,-21-21-15,21 21 0,0 1 16,-22-22-16,22 21 0,0 1 0,0-22 16,0 21-16,0-21 0,0 0 15,0 22-15,0-22 0,0 0 0,0 0 16,0 0-16,0 1 15,0-44 17,0 1-32,0 0 0,0 0 15,0-21-15,0 20 0</inkml:trace>
  <inkml:trace contextRef="#ctx0" brushRef="#br0" timeOffset="3371.1">11218 402 0,'0'0'0,"-21"0"15,0 0 1,0 0 15,42 21 32,0-21-63,0 0 15,0 0-15,1 0 0,-1 0 0,0 0 16,0 0-16,0 0 0,0 0 16,1 0-16,20 0 0,-21 0 0,0 0 15,22 0-15,-22 0 0,21 0 16,0 0-16,1 0 0,20 0 0,-20 0 16,-1 0-16,21-21 0,1 21 15,-22 0-15,22 0 0,-1 0 16,1 0-16,-1 0 0,1-21 15,-1 21-15,-20 0 0,20 0 0,1 0 16,-22 0-16,21-21 0,-20 21 16,20 0-16,-20 0 0,20 0 0,1 0 15,-1 0-15,-21 0 0,22-21 16,-1 21-16,1 0 0,-1 0 0,1 0 16,-22 0-16,22 0 0,-1 0 15,-20 0-15,20 0 0,-21 0 0,22 0 16,-1 0-16,-20 0 0,20 0 15,1 0-15,-1 0 0,1 0 0,-22 0 16,22 0-16,-1 0 16,-21 0-16,22 0 0,-22 0 0,22 0 15,-22 0-15,0 0 0,22 0 16,-22 0-16,1 0 0,-1 0 0,0 0 16,1 0-16,-1 0 0,0 0 15,22 0-15,-22 0 0,0 0 0,1 0 16,20 0-16,-20 0 0,-1 0 15,21 0-15,-20 0 0,20 0 0,-20 0 16,-1 0-16,0 0 0,1 0 16,-1 0-16,0 0 0,1 0 0,-1 0 15,0 0-15,1 0 16,-1 0-16,-21 0 0,21 0 0,1 0 16,-22 0-16,21 0 0,1 0 15,-22 0-15,21 0 0,0 0 0,-20 0 16,20 0-16,0-21 0,1 21 15,-22 0-15,21 0 0,0 0 0,1 0 16,-22 0-16,21 0 0,1 0 16,-22 0-16,21 0 0,-21-22 0,0 22 15,1 0-15,20 0 0,-21 0 16,0 0-16,0 0 0,1-21 16,-1 21-16,0 0 15,-21-21-15,21 21 0,0 0 16,0 0-1,-21 21 79,0 0-94,0 1 16,0-1-16,0 0 15,0 0-15,0 0 16,0 0-16,0 1 0,0-1 16,0 0-16,0 0 0,0 0 15,0 0-15,0 1 0,0 20 16,0-21-16,0 0 0,0 0 0,0 22 16,0-22-16,0 21 0,0-21 15,0 22-15,0-1 0,0 0 16,0 1-16,0-1 0,0-21 0,0 22 15,0-1-15,0-21 0,0 21 16,0-20-16,0 20 0,0-21 0,0 21 16,0-20-16,0-1 0,0 0 0,0 21 15,0-21-15,0 1 0,0-1 16,0 0-16,0 0 16,0 0-16,0 0 15,-21-42 32,0 0-47,0 0 16</inkml:trace>
  <inkml:trace contextRef="#ctx0" brushRef="#br0" timeOffset="4945.91">11028 1947 0,'21'0'63,"0"-21"-48,0 21-15,0 0 16,1 0-16,-1 0 0,0 0 0,0 0 16,0 0-16,0 0 0,22 0 0,-22 0 15,21 0-15,-21 0 0,22 0 16,-1 0-16,-21 0 0,22 0 0,-22 0 16,21 0-16,0 0 0,1 0 15,-1 0-15,0 0 0,1 0 0,-1 0 16,0 0-16,1 0 15,20-21-15,-20 21 0,-1 0 0,21 0 16,-20 0-16,20 0 0,-20 0 16,20 0-16,-21 0 0,1 0 0,20 0 15,-20 0-15,-1 0 0,0 0 16,1 0-16,20 0 0,-21 0 0,22 0 16,-1 0-16,1 0 0,-22 0 0,43 0 15,-22 0-15,1 0 0,-1 0 16,22 0-16,-21 0 0,-1 0 0,1 0 15,-1 0-15,22 0 0,-22 0 16,1 0-16,-1 0 0,22 0 0,-22 0 16,22 0-16,-21 0 0,-1 0 15,1 0-15,-1 0 0,1 0 16,-1 0-16,1 0 0,-1 0 16,-21 0-16,22 0 0,-1 0 0,1 0 15,-1 0-15,1 0 0,-1 0 0,1 0 16,-22 0-16,22 0 0,-22 0 15,22 0-15,-22 0 0,0 0 0,-21 0 16,22 0-16,-1 0 0,-21 0 16,22 0-16,-22 0 0,21 0 0,-21 0 15,22 0-15,-22 0 0,0 0 16,21 0-16,-21 0 0,1 0 0,20 0 16,-21 0-16,0 0 0,0 0 15,1 0-15,-1 0 0,0 0 0,21 0 16,-21 0-16,1 0 0,20 0 15,-21 0-15,21 0 0,-20 0 16,20-21-16,-21 21 0,21 0 0,-20 0 16,20 0-16,-21 0 0,0 0 15,22 0-15,-22 0 0,0 0 0,0 0 16,0 0-16,0 0 0,1 0 16,-1 0-16,0 0 15,0 0-15,0 0 0,0 0 16,1 0-16,-1 0 0,-21-21 15,21 21-15,0 0 16,0 0 0,0 0-1,1 0 63,-22-21-62,21 21-16,-21-22 16,21 22-1,0-21-15,-21 0 16,21 21-16,-21-21 16,21 21-16,1 0 0,-22-21 15,21 0 16,-21-1-15,0 1 15,-21 0 1,-1 21-32,1-21 0,0 21 0,0 0 15,0 0-15,0-21 16</inkml:trace>
  <inkml:trace contextRef="#ctx0" brushRef="#br0" timeOffset="5916.36">11747 826 0,'0'0'0,"43"-43"32,-43 22-17,0 0-15,0 0 16,-21 21-1,-1 0-15,1 0 16,0 0-16,0 0 0,-21 21 0,20 0 16,1 0-16,0 0 0,-21 22 15,21-22-15,-1 21 0,1 1 16,0-1-16,0 0 0,0 1 16,21-1-16,0 0 0,0-21 0,0 22 15,0-1-15,0-21 0,0 22 0,0-22 16,21 0-16,0 0 0,-21 0 15,21 0-15,0 1 0,1-1 0,20-21 16,-21 21-16,0-21 0,0 0 16,22 0-16,-22 0 0,21 0 0,-21 0 15,1 0-15,20 0 0,-21-21 0,0 0 16,22 21-16,-22-22 0</inkml:trace>
  <inkml:trace contextRef="#ctx0" brushRef="#br0" timeOffset="6350.11">12192 1037 0,'0'0'0,"-21"0"31,0 21-31,-1-21 0,1 22 16,21-1-16,0 0 0,-21 0 15,21 21-15,-21-20 0,21-1 0,0 0 16,0 21-16,0-21 0,0 1 0,0-1 15,0 0-15,0 0 0,0 0 16,0 0-16,21 1 0,0-22 16,0 21-16,1-21 0,-1 0 0,21 0 15,-21 0-15,22 0 0,-22 0 16,0 0-16,21-21 0,-21-1 0,1 22 16,-1-21-16,0 0 0,0 0 15,0 0-15,-21 0 0,0-1 0,0 1 16,0-21-16,0 21 0,0-22 0,-21 1 15,0 21-15,0-21 0,0 20 16,-22 1-16,22 0 0,-21 21 0,21 0 16,-22 0-16,22 21 15,-21-21-15,21 21 0,-1 1 0,1-1 0,-21 0 16,42 21-16,-21-21 16,0 1-16,21-1 0,-22 21 0,22-21 15,0 0-15,0 1 0,0-1 0,0 0 16,0 0-16,22-21 0,-1 21 15,21-21-15,-21 0 0,22 0 0</inkml:trace>
  <inkml:trace contextRef="#ctx0" brushRef="#br0" timeOffset="6670.01">12763 741 0,'0'0'16,"0"-21"-16,22 21 0,-22 21 31,0 0-31,0 0 0,-22 22 16,22-22-16,0 21 0,0 22 0,-21-22 16,21 0-16,-21 1 0,21 20 15,-21-21-15,21 1 0,0-1 0,0 0 16,-21 1-16,21-22 0,-21 21 15,21-21-15,0 1 0,0-1 16,0 0-16,0 0 0,0-42 31,21 0-15,0 21-16,-21-43 0,21 22 0,0 0 16,0-21-16</inkml:trace>
  <inkml:trace contextRef="#ctx0" brushRef="#br0" timeOffset="6929.86">13060 720 0,'0'42'16,"0"-21"-16,0 22 16,-21-22-16,21 21 0,-22 0 0,22 1 15,-21-1-15,21 22 0,0-22 16,0 0-16,-21 1 0,21-22 0,-21 21 15,21 0-15,0-20 0,0-1 16,0 0-16,-21 0 0,21 0 0,0 0 16,0 1-16,21-22 31,0-22-31,0 22 16,-21-21-16,21 0 0,1 0 15</inkml:trace>
  <inkml:trace contextRef="#ctx0" brushRef="#br0" timeOffset="7346.62">13293 1228 0,'0'0'16,"0"21"-16,-22-21 0,22 21 15,22-21 16,-1 0-15,0 0-16,0-21 16,0 21-16,0-21 0,1 21 0,-1-21 15,0-1-15,0 1 0,-21 0 32,0 0-32,-21 21 31,0 0-31,0 0 0,21 21 0,-22 0 15,1-21-15,0 21 0,0 1 0,21-1 16,0 0-16,-21 0 0,21 0 16,-21 0-16,21 1 0,0-1 15,0 0-15,0 0 16,0 0-16,21-21 16,0 21-16,0-21 15,0 0-15,0 0 0,1 0 16,-1 0-16,21-21 0,-21 21 0,0-21 15,22 0-15,-22 21 0</inkml:trace>
  <inkml:trace contextRef="#ctx0" brushRef="#br0" timeOffset="7630.46">13906 1058 0,'0'-21'15,"-21"21"-15,0 0 0,0 0 16,0 0-16,0 0 15,-1 0-15,1 21 0,21 1 16,-21-1-16,21 0 0,-21 21 0,21-21 16,-21 1-16,21-1 0,0 0 0,0 21 15,0-21-15,0 1 0,0-1 16,0 0-16,0 0 0,0 0 0,0 0 16,21-21-16,0 22 15,0-22-15,0 0 16,1 0-16,-1 0 0,0 0 15,0 0-15,0-22 0,0 22 0,1-21 16,-1 0-16,0 0 0,0 21 16,21-42-16,-20 20 0,-1 1 0</inkml:trace>
  <inkml:trace contextRef="#ctx0" brushRef="#br0" timeOffset="7902.31">14372 741 0,'0'-21'0,"0"42"0,0-63 15,-21 42-15,0 0 0,0 0 16,-1 0-16,1 21 16,0 0-16,21 0 0,0 21 0,-21-20 15,0 20-15,21 0 0,0 1 16,0-1-16,0 0 0,-21 1 16,21-1-16,0 0 0,0 1 0,0-22 15,0 21-15,0 0 0,0-20 16,0-1-16,0 21 0,0-21 0,0 0 15,0 1-15,21-22 16,0 0-16,0 0 16,0 0-16,0 0 0,1 0 15,-1-22-15,0 1 0,21 0 16</inkml:trace>
  <inkml:trace contextRef="#ctx0" brushRef="#br0" timeOffset="8158.16">14690 1080 0,'-22'0'16,"22"21"-1,-21 0-15,0 0 16,21 0-16,-21 0 0,0 1 0,21-1 16,0 0-16,0 0 0,-21 21 0,21-20 15,0-1-15,-22 0 16,22 0-16,0 0 0,0 0 15,22-21 1,-1 0 0,0 0-16,0 0 0,0 0 15,0 0-15,-21-21 0,43 21 0,-22-21 16,0 0-16</inkml:trace>
  <inkml:trace contextRef="#ctx0" brushRef="#br0" timeOffset="8894.74">14944 1080 0,'-22'21'32,"1"-21"-17,0 21-15,21 0 0,0 0 0,-21 0 16,21 1-16,-21-1 0,21 0 16,0 0-16,0 0 0,0 0 0,0 1 15,0-1-15,0 0 0,0 0 16,0 0-16,0 0 0,21-21 31,0 0-31,0 0 16,0 0-16,-21-21 15,0 0-15,0 0 16,0 0-16,0 0 0,0-1 0,0 1 16,0 0-16,0-21 0,0 21 0,0-22 15,0 22-15,0 0 0,0 0 16,0 0-16,22-1 0,-1 1 15,0 0-15,0 0 0,0 0 16,22 21-16,-1 0 0,-21-21 0,21 21 16,1 0-16,-1 0 0,0 0 0,-20 21 15,20 0-15,-21 0 0,21 0 16,-20 0-16,-1 1 0,-21-1 0,0 21 16,21-21-16,-21 22 0,0-22 15,0 0-15,0 21 0,0-21 0,0 1 16,0-1-16,-21 0 0,21 0 0,-21 0 15,21 0 1,-22-21-16,1 0 16,21-21-1,0 0 1,0 0-16,0 0 0,0 0 0,0-1 16,0-20-16,0 21 0,0-21 15,21-1-15,-21 1 0,43 0 0,-22 20 16,0-20-16,21 21 0,-20-21 0,20 20 15,0 1-15,1 0 0,-1 21 16,0 0-16,1 0 0,-22 0 0,21 0 16,-21 21-16,0 0 0,1 1 15,-22 20-15,0-21 0,0 21 16,0 1-16,0-1 0,0 0 0,0-20 16,0 20-16,-22-21 0,1 21 15,0-20-15,0-1 0,21 0 0,0 0 16,-21 0-16,0 0 0,-1-21 47,22-21-47,0 0 0,0 0 15,0 0-15,-21 0 0</inkml:trace>
  <inkml:trace contextRef="#ctx0" brushRef="#br0" timeOffset="9104.61">14986 614 0,'0'0'0,"-21"0"0,0 0 0,-1 0 32,22 21-1</inkml:trace>
  <inkml:trace contextRef="#ctx0" brushRef="#br0" timeOffset="9298.51">14203 910 0,'0'0'15,"42"21"1,-21-21-16,0 0 16,22 0-16,-22 0 0,21 0 15,1 0-15,-1 0 0,-21-21 16,21 21-16,1 0 0,-1-21 0,0 0 16,1 21-16</inkml:trace>
  <inkml:trace contextRef="#ctx0" brushRef="#br0" timeOffset="9747.78">16552 466 0,'-21'0'0,"0"21"31,0-21-31,21 21 0,-21-21 0,21 21 16,0 0-16,-22 1 0,1-1 15,21 0-15,0 0 0,0 0 0,0 0 16,-21 1-16,21-1 0,0 0 16,0 0-16,0 0 0,0 0 15,0 1 1,0-1-1</inkml:trace>
  <inkml:trace contextRef="#ctx0" brushRef="#br0" timeOffset="9994.64">16150 868 0,'-21'0'16,"21"42"0,21-42-1,0 0-15,0 0 0,1 0 16,-1 0-16,21 0 0,-21 0 0,0 0 16,22 0-16,-22 0 0,0 0 15,0 0-15,0 0 0,1 0 16,-1 0-16,0 0 0,-21-21 15,0 0-15,0 0 16,21 0-16,-21-1 16</inkml:trace>
  <inkml:trace contextRef="#ctx0" brushRef="#br0" timeOffset="10242.2">16192 466 0,'22'0'32,"-1"0"-32,0 0 0,0 21 0,0-21 15,0 0-15,22 0 0,-22 0 16,0 0-16,0 0 0,22 0 0,-22 0 15,0 0-15,0 0 0,0 0 16,0 0-16</inkml:trace>
  <inkml:trace contextRef="#ctx0" brushRef="#br0" timeOffset="10838.86">16552 296 0,'0'0'0,"-84"0"31,62 0-31,1 0 0,0 0 0,0 0 16,0 0-16,0 22 0,-1-1 0,-20-21 15,21 21-15,0 0 0,-22 0 16,22 0-16,0 1 0,0-1 15,0 21-15,0-21 0,-1 22 16,1-22-16,21 21 0,-21-21 0,21 22 16,0-22-16,0 21 0,0-21 0,0 22 15,0-22-15,0 0 0,21 21 16,22-21-16,-22 1 0,0-1 0,0 0 16,0 0-16,22-21 0,-22 21 15,21-21-15,-21 0 0,22 21 0,-22-21 16,21 0-16,0 0 15,-20 0-15,20 0 0,0 0 0,-21 0 0,22 0 16,-1 0-16,-21-21 0,0 21 16,22-21-16,-22 0 0,0 21 15,21-21-15,-20 0 0,-1-22 0,0 22 16,-21 0-16,21-21 0,0 20 16,-21-20-16,21 0 0,-21-1 0,0 22 15,0-21-15,0 0 0,0 20 16,0-20-16,0 21 0,-21 0 0,21-22 15,-21 22-15,0 0 0,0 0 16,-22 0-16,22 0 0,0-1 0,0 1 16,0 21-16,0-21 15,-1 21-15,1 0 0,0 0 0,0 0 0,0 0 16,0 0-16,-1 0 16,1 0-1,0 0-15,0 0 16,0 0-16,0 0 15</inkml:trace>
  <inkml:trace contextRef="#ctx0" brushRef="#br0" timeOffset="11978.2">11557 1990 0,'0'0'0,"-21"21"94,0-21-79,-1 21-15,-20-21 0,21 21 0,-21 0 16,-1-21-16,1 22 0,-22-1 16,1 0-16,21 0 0,-43 0 0,21 22 15,1-22-15,-1 21 0,-20-21 16,20 22-16,-20-1 0,-1 0 0,0 1 15,1 20-15,-22-21 0,21 1 16,0-1-16,1 0 0,-1 1 0,0-1 16,1 0-16,-1 1 0,22-1 0,-22 0 15,21 1-15,-20-1 0,-1 0 16,0 1-16,-20-1 0,-1 0 16,0 1-16,21-1 0,-21 0 15,1 1-15,-1-1 0,0 0 0,21-20 16,-21 20-16,22-21 0,-1 21 0,0-20 15,1-1-15,20 0 0,-20 21 16,-1-21-16,21 1 0,1-1 0,-1-21 16,1 21-16,-1 0 0,22 0 15,0 0-15,-1 1 0,1-22 0,0 21 16,-1 0-16,22-21 0,0 0 0,0 21 16,0-21-16,42 0 31,0 0-31,0 0 0,22-21 15,-22 0-15,21 0 0,0-1 16</inkml:trace>
  <inkml:trace contextRef="#ctx0" brushRef="#br0" timeOffset="12861.69">14182 2180 0,'21'0'0,"0"-42"32,-21 21-32,0 0 15,0-1 1,0 1 15,-21 21 0,21 21-15,0 1-16,-21-1 0,21 0 16,0 0-16,0 0 0,0 0 15,0 22-15,0-1 0,0 0 0,0 1 16,0 20-16,0-20 0,0 20 16,0 1-16,0-1 0,0 1 0,-22-22 15,22 21-15,-21 1 0,21-1 0,0 1 16,-21-1-16,0 22 0,21-21 15,-21 20-15,21-20 0,0-1 0,-21 22 16,21-22-16,-22-20 0,22 20 0,0 1 16,-21-22-16,21 0 0,0 1 15,0-1-15,0 0 0,0 1 16,0-1-16,0-21 0,0 0 0,0 1 16,0-1-16,21 0 0,1-21 15,-1 0 1,0 0-16,0-21 15,0 0-15,0-22 0,-21 22 16,22 0-16,-1-21 0</inkml:trace>
  <inkml:trace contextRef="#ctx0" brushRef="#br0" timeOffset="13690.22">16616 1884 0,'0'0'0,"-21"-21"0,21 0 16,0-1 0,21 22 30,0 0-46,-21 22 16,21-22-16,0 21 0,22 0 0,-22 0 16,0 0-16,21 0 0,1 1 15,-1-1-15,0 21 0,22-21 0,-22 0 16,22 22-16,-1-22 0,22 0 16,-1 21-16,-20-20 0,21-1 0,20 21 15,-20 0-15,0-20 0,21 20 16,21 0-16,0 1 0,21-1 15,-21 0-15,21 1 0,0-1 0,21 21 16,-20-20-16,20-1 0,0 0 16,1 22-16,-22-22 0,0 1 0,0-1 15,0 0-15,22 1 0,-43 20 16,21-21-16,0 1 0,-21-1 0,0 0 16,-21 1-16,21-1 0,-21-21 0,-1 22 15,1-1-15,0-21 0,-21 0 16,-1 22-16,1-22 0,-21 0 0,-1-21 15,1 21-15,-22 0 0,0-21 16,1 0-16,-22 21 0,0-21 16,-21-21 31,-21 0-32</inkml:trace>
  <inkml:trace contextRef="#ctx0" brushRef="#br0" timeOffset="14710.64">3810 4001 0,'0'0'0,"0"-22"16,0 1-16,0 0 15,0 0-15,0 0 16,0 0-16,0-1 15,0 1-15,-21 21 32,0 21-17,21 1-15,0 20 16,0 0-16,0 1 0,0 20 16,0 1-16,0-1 0,0 1 0,-22-1 15,22 1-15,0-1 16,-21 1-16,21 20 0,0-20 0,-21 20 0,21-20 15,-21-1-15,21 1 16,0-1-16,0-20 0,0 20 0,0-20 16,0-22-16,0 21 0,0-21 0,0 22 15,0-22-15,0 0 0,0 0 16,21-42 15,-21 0-31,0 0 16,0-22-16,0 22 0,21-21 0</inkml:trace>
  <inkml:trace contextRef="#ctx0" brushRef="#br0" timeOffset="15778.27">3789 3916 0,'21'0'0,"-42"0"0,42-21 32,0 21-32,0 0 15,0 0-15,1 0 16,-1 0-16,0 0 0,0 0 16,0 0-16,22 0 0,-22 0 0,21 0 15,0 0-15,22 0 0,-1 0 16,1 0-16,-1 0 0,43 0 15,-21 0-15,0 0 0,20 0 0,1 0 16,-21 0-16,21 0 0,0 0 16,-1-21-16,1 21 0,21 0 0,-21 0 15,21 0-15,-21 0 0,21 0 16,-21 0-16,21 0 0,-21 0 0,21 0 16,-22 0-16,1 0 0,0 0 0,0 0 15,-21 0-15,20 0 0,-41 0 16,21 0-16,-22-22 0,1 22 0,-1 0 15,1 0-15,-22 0 0,21 0 0,-20 0 16,-22 0-16,21 0 16,-21 0-16,1 0 0,-1 0 0,0 0 15,-42 0 32,21 22-31,0-1-16,-21-21 15,21 21-15,0 0 16,0 0-16,0 0 0,0 22 16,0-22-16,0 0 0,0 21 0,0-20 15,0 20-15,0-21 16,0 21-16,0 1 0,-22-22 0,22 21 16,-21 1-16,21-1 0,0-21 0,0 21 15,-21 1-15,0-1 0,21 0 16,0 1-16,0-1 0,-21 0 0,21 22 15,0-22-15,-21 1 0,21-1 0,0 0 16,0 1-16,0-1 0,0-21 16,0 21-16,0 1 0,0-22 0,-22 0 15,1 21-15,21-20 0,-21-1 16,21 0-16,0 0 0,-21-21 0,0 21 16,21 0-16,-21-21 0,-1 22 0,1-22 15,0 0-15,0 21 16,0-21-16,0 0 15,-1 0-15,1 0 0,-21 0 0,21 0 16,-22 0-16,1 0 0,0 0 0,-22 0 16,1 0-16,-1 0 0,-20 0 15,-1 0-15,0 0 0,1 0 0,-22 0 16,21 0-16,-21 0 0,0 0 0,1 0 16,-1 0-16,-21 21 0,21-21 15,0 0-15,0 21 0,-21-21 0,21 0 16,1 21-16,-22-21 0,0 0 15,0 21-15,21-21 0,-21 22 0,42-22 16,-21 21-16,22-21 0,20 0 0,-21 21 16,43-21-16,-21 0 15,20 0-15,1 0 0,21 0 0,-22 0 16,22 0-16,0 0 0,0 0 16,0 0 30,21-21-46,0 0 16,0-1-16,0 1 16,0 0-16,0 0 15,21 21-15,0-21 0,0 0 16</inkml:trace>
  <inkml:trace contextRef="#ctx0" brushRef="#br0" timeOffset="16538.28">4699 4233 0,'0'0'0,"-42"22"31,20-1-31,22 21 0,-21-21 15,21 22-15,0-22 0,0 21 16,-21 0-16,21 1 0,0 20 0,0-20 16,-21 20-16,21-21 0,0 22 0,-21-1 15,21-20-15,0 20 0,-21-20 16,-1-1-16,22 0 0,-21 1 0,0-22 16,21 21-16,-21-21 0,0 0 15,0 1-15,-1-22 0,1 0 16,0 0-16,0 0 15,0 0-15,0-22 16,21 1-16,0 0 0,-22-21 0,22 21 0,-21-22 16,21 1-16,-21 0 15,21-1-15,0 1 0,0 0 0,0-1 16,0 1-16,0 0 0,0 20 16,0-20-16,21 21 0,0 0 0,1 21 15,-1 0 1,0 0-16,0 0 0,0 21 0,0 0 15,1 0-15,-1 22 0,0-1 0,21 0 16,-21-21-16,1 22 0,-22-1 16,21 0-16,0-20 0,0 20 0,0-21 15,0 0-15,1 0 16,-1-21-16,0 22 0,0-22 0,0 0 16,0 0-16,1 0 0,-1 0 0,0 0 15,0 0-15,0-22 0,22 1 16,-22 0-16,0 0 0,0 0 0,-21-22 15,21 22-15,-21-21 0,21 21 16,-21-22-16,0 1 0,0 21 0,0 0 16,0 0-16,0-1 0,0 44 31,0 20-15,0-21-16,0 0 0,0 0 15,0 22-15,0-22 0,0 0 16,0 0-16,0 0 0,0 1 0,0-1 15,0 0-15,0 0 16,0 0-16,0-42 31,0 0-15,0 0-16,0 0 0,0-1 0</inkml:trace>
  <inkml:trace contextRef="#ctx0" brushRef="#br0" timeOffset="16718.18">5101 4530 0,'0'21'78,"21"-21"-63,0 0-15</inkml:trace>
  <inkml:trace contextRef="#ctx0" brushRef="#br0" timeOffset="17109.95">5503 4551 0,'0'0'0,"0"-21"15,0 0 1,-21 21-1,0 0-15,0 0 0,0 0 16,-1 21-16,1 0 16,0-21-16,0 21 0,0 0 0,21 0 15,-21 1-15,21-1 16,0 0-16,0 0 0,0 0 16,21-21-16,0 21 0,-21 1 15,21-22-15,0 21 0,22 0 0,-22-21 16,0 21-16,0 0 0,0-21 15,0 21-15,-21 1 0,0-1 16,22-21-16,-22 21 0,0 0 16,0 0-16,-22-21 0,1 21 15,0-21-15,0 22 0,-21-22 0,20 0 16,-20 21-16,21-21 0,-21 0 0,20 0 16,1 0-16,-21 0 0,21 0 15,0 0-15,-1-21 16,22-1-16,0 1 15,0 0-15,0-21 16,22 21-16,-1-1 0</inkml:trace>
  <inkml:trace contextRef="#ctx0" brushRef="#br0" timeOffset="17413.9">5990 4212 0,'0'0'0,"-21"0"32,21 21-32,0 1 0,-21-1 15,21 21-15,-21-21 0,21 22 0,-22-22 16,22 21-16,0 0 0,-21 1 16,21-1-16,0 0 0,0 1 15,0-1-15,0 0 0,0 1 0,0-1 16,0 0-16,0-20 0,0 20 15,0-21-15,0 0 0,0 0 0,21 1 16,1-22-16,-1 0 16,0 0-16,0 0 0,0 0 0,0-22 15,-21 1-15,22 0 0,-1 0 0,0 0 16,-21 0-16,21-22 0</inkml:trace>
  <inkml:trace contextRef="#ctx0" brushRef="#br0" timeOffset="17607.03">5757 4572 0,'21'0'32,"1"0"-17,-1 0-15,0 0 0,21 0 0,-21 0 16,1-21-16,-1 21 0,21-21 15,-21 0-15,0 21 0,22-22 16,-22 22-16</inkml:trace>
  <inkml:trace contextRef="#ctx0" brushRef="#br0" timeOffset="17893.86">6900 4085 0,'0'0'0,"-21"0"0,0 0 31,0 0-31,21 21 16,0 1-16,-21-1 16,21 0-16,0 0 0,0 0 15,0 0-15,0 1 0,0-1 0,0 0 16,0 0-16,0 0 0,0 0 0,0 1 15,0-1-15,0 0 16,0 0-16,-22-21 16</inkml:trace>
  <inkml:trace contextRef="#ctx0" brushRef="#br0" timeOffset="18129.73">6604 4445 0,'0'21'16,"0"-42"-16,-21 63 0,21-20 16,21-22-1,0 0 1,0 0-16,0 0 0,1 0 16,-1 0-16,21 0 0,-21 0 0,0 0 15,22 0-15,-22 0 0,0 0 16,0 0-16,22-22 0,-22 22 0,0-21 15,0 21-15,-21-21 16,0 0-16,0 0 16,0 0-16,-21 21 0</inkml:trace>
  <inkml:trace contextRef="#ctx0" brushRef="#br0" timeOffset="18322.62">6562 4149 0,'0'-21'32,"21"21"-17,0 0-15,0 0 0,0 0 16,0 0-16,1-22 0,20 22 0,-21 0 16,0 0-16,22-21 0,-22 21 15,21-21-15,-21 21 0,0 0 0,1 0 16</inkml:trace>
  <inkml:trace contextRef="#ctx0" brushRef="#br0" timeOffset="18846.32">7070 3937 0,'-64'-42'16,"43"42"-16,-21-21 0,20 21 15,1 0-15,-21 0 0,21 0 16,-22 0-16,22 0 0,-21 0 15,0 0-15,-1 0 0,1 21 0,21-21 16,-22 21-16,1 0 0,0 0 0,21 0 16,-22 1-16,22 20 0,-21 0 15,21 1-15,-1-1 0,1 0 0,0 1 16,0-1-16,0 0 0,21 1 16,0-1-16,0 0 0,0 1 0,0-1 15,0-21-15,0 21 0,21-20 0,0-1 16,0 0-16,0 0 0,1 0 15,20 0-15,-21 1 0,21-22 0,-20 0 16,20 21-16,0-21 16,22 0-16,-22 0 0,0 0 0,22-21 15,-22-1-15,22 22 0,-22-21 0,22 0 16,-22 0-16,0 21 0,1-21 16,-1 0-16,0-22 0,1 22 0,-1 0 15,-21-21-15,0 20 0,0-20 0,1 0 16,-22-1-16,0 1 0,0 0 15,0-1-15,0-20 0,0 21 0,0-1 16,-22 1-16,-20 21 0,21-22 16,0 22-16,-22 0 0,1 0 0,0 0 15,-1 21-15,1 0 0,0 0 0,-1 0 16,1 0-16,0 0 16,-1 0-16,22 0 0,-21 0 0,0 0 15,-1 0-15,22 21 0,0 0 0,-21-21 16,20 21-16,1 0 0,21 1 15</inkml:trace>
  <inkml:trace contextRef="#ctx0" brushRef="#br0" timeOffset="19553.91">12086 4318 0,'0'-21'15,"0"0"-15,0 0 0,0-1 16,0 1-16,0 0 0,-21 21 15,21-21-15,-21 21 16,0 0 0,21 21-16,0 21 0,-22-20 15,22 20-15,0 0 0,-21 1 0,21-1 16,0 21-16,0-20 0,0 20 16,0 1-16,0-1 0,0 1 0,0-1 15,0 1-15,-21-1 0,21 1 16,0-1-16,-21-20 0,21 20 15,0-21-15,0-20 0,0 20 0,0 0 16,0-21-16,0 1 0,0-1 0,0 0 16,21-21-1,0 0-15,-21-21 16,0 0-16,0-1 0,21 1 0,-21 0 16,22-21-16,-22 21 0</inkml:trace>
  <inkml:trace contextRef="#ctx0" brushRef="#br0" timeOffset="20446.53">12107 4318 0,'0'0'16,"0"-21"-16,0 0 0,-21 21 0,21-21 16,21 21 15,0 0-31,22 0 0,-1 0 15,0 0-15,1 0 0,-1-22 0,22 22 16,-1 0-16,22 0 0,-22-21 16,43 0-16,0 21 0,0-21 0,21 21 15,0 0-15,0-21 16,0 21-16,21 0 0,-21-21 0,21 21 16,-21 0-16,21-22 0,-21 22 0,0 0 15,0 0-15,0-21 0,0 21 16,21 0-16,-21 0 0,0 0 0,0 0 15,-21 0-15,21-21 0,-21 21 16,-21 0-16,21 0 0,-22 0 0,1 0 16,0 0-16,-22 0 0,1 0 15,-1 0-15,-21 0 0,-20 0 0,-1 0 16,0 0-16,0 0 0,-21 21 47,0 0-47,-21 1 15,21-1-15,0 0 16,0 0-16,0 0 0,0 0 16,0 22-16,0-22 0,0 0 15,0 21-15,0-20 0,0 20 0,0 0 16,0-21-16,0 22 0,-21-1 0,21 0 16,-21 1-16,21-1 0,-22 0 15,22 1-15,0 20 0,0-20 0,0-1 16,-21 0-16,21 1 0,0-1 15,-21 0-15,21 1 0,0-1 16,0-21-16,-21 0 0,21 22 0,-21-22 16,21 0-16,-21 0 0,-1 0 15,22 0-15,-21 1 0,21-1 16,-21-21-16,0 0 0,21 21 0,-21-21 16,0 0-16,-1 0 0,1 0 15,0 0-15,0 0 0,-21 0 0,20 0 16,-20 0-16,0 0 0,-1 0 0,1 0 15,-21 0-15,-1 0 0,1 0 16,-22 0-16,0 0 0,1 0 0,-22 0 16,0 0-16,0 0 0,0 0 0,-21 0 15,21 0-15,-21 0 0,22 0 16,-22 21-16,21-21 0,-21 0 16,21 0-16,-21 0 0,0 0 0,21 0 15,-21 0-15,0 0 0,0 0 0,0 0 16,21 0-16,0 0 0,1 0 15,20 0-15,0 0 0,22 0 0,-1 0 16,1 0-16,20 0 0,1 0 0,21 0 16,0 0-16,0 0 0,-1-21 15,1 21-15,21-21 32,0 0-17,21-1-15,1 22 16</inkml:trace>
  <inkml:trace contextRef="#ctx0" brushRef="#br0" timeOffset="23622.17">21802 4001 0,'0'0'0,"-22"-22"0,1-20 32,0 42-32,21-21 15,-21 42 1,21 0-16,-21 0 15,21 22-15,0-1 0,0 0 0,0 22 16,-21-1-16,21-20 0,0 20 16,0 1-16,0-1 0,0 1 0,0-1 15,0 1-15,0-1 0,0 1 0,0-22 16,0 22-16,0-22 0,0 21 16,0-20-16,0-22 0,0 21 0,0-21 15,0 1-15,-22-1 0,22 0 16,0-42-1,0 0 1,0-1-16,0 1 16,0-21-16</inkml:trace>
  <inkml:trace contextRef="#ctx0" brushRef="#br0" timeOffset="24509.65">21865 4001 0,'0'0'0,"0"-22"0,0-20 32,21 42-1,0 0-31,1 0 0,-1 0 16,0 0-16,0 0 0,21 0 0,-20 0 15,41 0-15,-21 0 0,22 0 16,21 0-16,-1-21 0,1 21 0,21 0 15,0 0-15,21 0 0,-22 0 0,22 0 16,0 0-16,0 0 0,0 0 16,22-21-16,-1 21 0,-21 0 0,0 0 15,0 0-15,21 0 0,-21 0 16,21 0-16,-21 0 0,0 0 0,0 0 16,0 0-16,0 0 0,-21 0 15,0 0-15,0 0 0,-1 0 0,1 0 16,-21 0-16,0 0 0,-22 0 15,1 0-15,-1 0 0,-21 0 0,1 0 16,-1 0-16,-21 0 0,0 21 16,1-21-16,-22 21 31,0 0-15,0 0-16,0 1 15,0-1-15,0 0 0,-22 0 16,22 0-16,-21 0 0,0 1 0,21-1 15,0 21-15,0-21 16,-21 22-16,0-1 0,0-21 0,21 21 0,-22 1 16,1-1-16,0 0 0,0 1 15,21-1-15,-21 0 0,0 1 16,21-1-16,0 0 0,0 22 0,0-22 16,0 1-16,0 20 0,0-21 15,0 1-15,0-1 0,0 0 0,0-20 16,0 20-16,0-21 0,0 21 0,0-20 15,0-1-15,0 0 0,0 0 16,0 0-16,-22 0 0,1 1 0,0-22 16,0 21-16,-21-21 0,20 0 0,-20 21 15,21-21-15,-21 0 16,-1 0-16,22 0 0,-21 0 0,-22 0 16,22 0-16,-22 0 0,1 0 0,-1 0 15,1 0-15,-22 0 0,-21 0 16,1 0-16,-1-21 0,-21 21 0,21 0 15,-21-21-15,0 21 0,-21 0 0,21-22 16,-21 22-16,-1 0 0,1 0 16,0 0-16,0 0 0,0 0 0,0 0 15,-1 0-15,1 0 0,21 0 0,0 0 16,21 0-16,22 0 0,-1 0 16,22 0-16,20 0 0,22 0 15,-21 0-15,42-21 0,-21 21 16,21-21-16,0 0 31,0 0-31,0 0 16,0-1-16,-22 22 15</inkml:trace>
  <inkml:trace contextRef="#ctx0" brushRef="#br0" timeOffset="28629.7">22204 3302 0,'0'0'0,"-21"-42"31,21 63 0,0 0-31,0 0 16,0 0-16,0 1 0,0 20 0,0-21 16,0 0-16,0 22 0,21-22 15,-21 0-15,0 21 0,21-21 0,-21 1 16,21-1-16,0 0 0,-21 0 16,21 0-16,1 0 0,-22 1 0,21-1 15,0-21-15,-21 21 0,21-21 16,0 21-16,-42-21 31,0 0-15,0 0-16,-22 0 0,22 0 15,-21 0-15,21 0 0,-22 21 0,1-21 16,0 21-16,-1-21 0,1 0 16,0 22-16,-1-22 0,1 21 0,21-21 15,-21 0-15,20 21 0,1-21 16,0 0-16,0 0 0,0 21 15,0-21 17,-1 0-32,1 0 0</inkml:trace>
  <inkml:trace contextRef="#ctx0" brushRef="#br0" timeOffset="29481.79">13822 3683 0,'0'0'0,"21"21"62,0 0-62,0 1 16,0-1-16,1 0 0,-1 0 0,0 0 16,0 0-16,0 22 0,0-22 0,1 0 15,-1 21-15,0-20 0,-21-1 16,0 0-16,0 0 0,21 0 0,0 0 16,-21 1-1,21-22 1,-21-22-1,22 22-15,-22-21 16,0 0-16</inkml:trace>
  <inkml:trace contextRef="#ctx0" brushRef="#br0" timeOffset="29673.68">14414 3683 0,'0'0'16,"-21"21"-1,0 0-15,0 1 16,0-1-16,0 0 0,-1 0 0,1 0 16,0 22-16,0-22 0,0 21 0,0-21 15,-1 22-15,22-22 0,0 0 16,-21 0-16,21 0 0</inkml:trace>
  <inkml:trace contextRef="#ctx0" brushRef="#br1" timeOffset="35229.73">2984 212 0,'0'0'0,"0"-21"15,-21 21 1,21 21 15,0 0-31,0 0 16,0 21-16,0-20 0,0 20 16,0 0-16,0-21 0,0 22 0,-21-1 15,21 0-15,-21-20 16,0 20-16,21 0 0,-21-21 0,21 22 15,0-22-15,-22 21 0,22-21 16,-21-21-16,21 22 0,0-1 0,0-42 31,0-1-31,21 1 16,1 0-16,-1 0 16,0 0-16,0-22 0,0 22 0,0 0 15,1-21-15,-1 21 0,0-1 16,0-20-16,0 21 0,0 0 15,1 0-15,-1-1 0,0 22 0,0 0 16,0 22 0,-21-1-16,0 0 0,0 21 15,0-21-15,0 1 0,0-1 0,0 21 16,0-21-16,-21 0 0,21 1 16,-21 20-16,21-21 0,0 0 0,0 0 15,-21 1-15</inkml:trace>
  <inkml:trace contextRef="#ctx0" brushRef="#br1" timeOffset="35613.78">3408 635 0,'0'21'15,"21"-21"17,0 0-17,0-21-15,0 0 0,1 21 16,-1-21-16,0 0 0,0 21 16,0-22-16,-21 1 0,0 0 15,0 0-15,0 0 16,-21 0-16,0 21 15,0 0-15,-22 0 0,22 0 16,0 0-16,0 21 0,0 0 0,0 0 16,-1 0-16,1 22 0,0-22 15,21 0-15,0 21 0,0-21 0,0 1 16,0-1-16,0 21 0,0-21 16,0 0-16,21 1 0,0-22 15,1 0-15,-1 0 0,0 0 16,0 0-16,21 0 0,-20 0 0,20-22 15,-21 1-15,21 0 0,-20 0 16,20 0-16,-21 0 0</inkml:trace>
  <inkml:trace contextRef="#ctx0" brushRef="#br1" timeOffset="35842.69">3979 148 0,'0'-21'15,"0"42"-15,0-63 0,-21 42 31,21 42-31,0-21 0,0 22 0,-21-22 16,21 21-16,-21 1 0,21-1 16,0 21-16,0-20 0,-21-22 0,21 21 15,-22 1-15,22-1 16,-21-21-16,21 21 0,-21-20 0,21-1 16,0 0-16,0 0 0,21-21 15,0 0 1,1 0-16,-1-21 0,0 0 15</inkml:trace>
  <inkml:trace contextRef="#ctx0" brushRef="#br1" timeOffset="36013.87">3789 466 0,'0'0'15,"-21"0"-15,42 0 31,0 0-31,0 0 16,21 0-16,-20 0 0,-1 0 0,0 0 16,0 0-16,0 0 0,22 0 15,-22-21-15</inkml:trace>
  <inkml:trace contextRef="#ctx0" brushRef="#br1" timeOffset="36370.86">4212 423 0,'0'-21'16,"0"0"0,21 21 15,0 0-15,1 0-16,-1 21 0,-21 0 15,21 1-15,-21-1 0,0 0 16,0 0-16,0 0 0,0 0 0,0 22 15,0-22-15,0 0 16,-21 0-16,0 0 0,-1-21 16,1 0-1,21-21 1,0 0-16,0 0 16,0 0-16,0 0 15,0-1-15,0 1 0,21 0 0,-21 0 16,22 0-16,-1 0 0,0-1 15,0 1-15,0 0 0,0 21 0,1-21 16,-1 21-16,0 0 0,21 0 16</inkml:trace>
  <inkml:trace contextRef="#ctx0" brushRef="#br1" timeOffset="36770.49">4868 339 0,'-63'0'31,"42"0"-31,-1 0 16,1 0-16,0 21 15,0 0-15,21 0 0,-21-21 0,21 43 16,-21-22-16,21 0 0,0 0 16,0 0-16,0 0 0,0 1 0,0-1 15,0 0-15,0 0 0,0 0 16,21-21-16,0 0 0,0 0 15,0 0-15,0 0 0,1 0 16,-1 0-16,21 0 0,-21 0 16,0-21-16,1 21 0,-1-21 0,0 0 15,0 0-15,-21-1 0,0 1 16,21 0-16,-21 0 0,0-21 0,0 20 16,0-20-16,0 21 0,-21-21 0,0 20 15,0 1-15,0 21 0,-1-21 16,1 21-16,0 0 0,-21 0 0,21 0 15,-1 21-15,1-21 0,0 21 16,21 1-16,0-1 0,0 0 0,0 0 16,0 0-16,0 0 0,0 1 15,21-22-15,0 21 0</inkml:trace>
  <inkml:trace contextRef="#ctx0" brushRef="#br1" timeOffset="37407.11">5524 318 0,'0'0'15,"-21"-22"-15,-42-20 16,42 42-16,-1 0 0,1 0 0,0 0 16,0 0-16,0 0 0,0 21 15,-22 0-15,22 1 0,0-1 16,0 0-16,21 0 0,-21 0 0,21 0 15,-22 1-15,22-1 0,0 0 16,0 0-16,0 0 0,0 0 0,22-21 16,-1 22-16,0-22 0,0 0 15,21 0-15,-20 0 0,-1 0 16,0 0-16,0 0 0,0-22 16,0 22-16,1-21 0,-1 0 0,0 0 15,0 21-15,0-21 0,0 0 16,-21-1-16,22 1 0,-22 0 0,0 0 15,0 0-15,0 0 16,0 42 0,0 0-1,0 0-15,-22 0 0,22 22 16,-21-22-16,21 21 0,-21-21 0,21 22 16,0-1-16,0 0 0,-21 22 15,21-22-15,-21 22 0,21-1 0,-21-21 16,21 22-16,0-1 0,0 1 0,-22-1 15,22 1-15,-21-22 0,21 22 16,0-22-16,-21 0 0,21 1 0,0-22 16,-21 21-16,0-21 0,0 1 0,21-1 15,-22 0-15,1-21 16,0 0-16,-21 0 0,21 0 0,-1 0 16,1-21-16,-21 0 0,0-1 15,-1 1-15,1 0 0,0-21 0,-1 21 16,1-22-16,0 22 0,-1-21 0,22-1 15,-21 1-15,42 21 0,0-21 16,0 20-16,0-20 0,0 21 0,21 0 16,0 0-16,21-22 0,1 22 15,-1 0-15,0 0 0,22-22 0,-22 22 16,22-21-16</inkml:trace>
  <inkml:trace contextRef="#ctx0" brushRef="#br1" timeOffset="37753.16">5715 550 0,'0'0'0,"0"-21"0,-21 21 15,21-21 1,0 0 0,21 21-16,0-21 0,0 21 15,0-21-15,1-1 0,-1 22 16,0-21-16,-21 0 0,0 0 15,0 0-15,0 0 16,-21 21 0,0 0-16,-1 0 0,-20 0 15,21 21-15,0 0 0,0 0 0,-1 0 16,1 0-16,21 1 0,0 20 16,-21-21-16,21 0 0,0 0 0,0 1 15,0-1-15,0 0 0,0 0 16,21-21-16,0 21 0,1-21 0,20 0 15,-21 0-15,21 0 0,-20 0 16,20 0-16,0 0 0,-21 0 0,22-21 16,-1 0-16,0 21 0</inkml:trace>
  <inkml:trace contextRef="#ctx0" brushRef="#br1" timeOffset="38177.37">6202 318 0,'0'0'0,"-21"0"31,21 21-15,0 0-16,-22 0 0,22 0 16,0 0-16,0 1 0,0-1 0,0 21 15,0-21-15,0 0 0,0 1 16,0-1-16,0 0 0,-21-21 16,21 21-16,-21-21 31,0 0-31,21-21 15,0 0-15,0 0 16,0-1-16,0 1 16,0 0-16,0 0 0,21 0 0,0-22 15,0 22-15,1 0 0,-1 0 16,0 0-16,0 0 0,21-1 0,-20 22 16,-1 0-16,0 0 0,0 0 15,0 22-15,0-1 0,-21 0 0,0 0 16,0 0-16,0 22 0,0-22 0,0 0 15,0 0-15,0 0 16,-21 0-16,0 1 0,0-1 16,21 0-16,-21-21 0,21-21 47,0 0-47</inkml:trace>
  <inkml:trace contextRef="#ctx0" brushRef="#br1" timeOffset="38612.12">6858 233 0,'0'0'0,"-42"-21"31,20 21-31,1 0 0,0 0 16,0 0-16,0 21 0,0 0 0,21 0 15,-22 0-15,1 1 0,0 20 16,0-21-16,21 0 0,-21 0 0,21 22 16,-21-22-16,21 0 0,0 0 15,0 0-15,0 1 0,21-1 16,0 0-16,0-21 16,0 0-16,0 0 0,1 0 0,20 0 15,-21 0-15,0 0 0,0-21 0,1 21 16,-1-21-16,0-1 15,21 1-15,-42 0 0,21 0 0,1 0 16,-22-22-16,21 22 0,-21 0 16,0-21-16,0 21 0,0-22 0,0 22 15,-21 0-15,-1 0 0,1 21 0,0 0 16,-21-21-16,21 21 0,-1 0 16,-20 0-16,21 21 0,0 0 0,0-21 15,-1 21-15,1 0 0,0 0 16,21 1-16,-21-1 0,21 0 15,0 0-15,0 0 0,0 0 0,21-21 16,0 22-16</inkml:trace>
  <inkml:trace contextRef="#ctx0" brushRef="#br1" timeOffset="39014.89">7218 296 0,'0'0'15,"0"-21"-15,0 0 0,0 0 0,0 0 0,0 0 16,0 42 15,0 0-31,0 0 16,0 0-16,0 0 0,-21 22 16,-1-22-16,22 21 0,-21-21 15,21 22-15,0-22 0,0 0 0,0 0 16,0 0-16,0 1 0,0-1 0,0 0 15,21-21 1,1 0-16,-1 0 0,0 0 16,0 0-16,0-21 0,0 0 15,1 21-15,-1-22 0,0 1 0,0-21 16,0 21-16,-21 0 0,21-22 16,1 1-16,-22 21 0,21-22 0,-21 22 15,0 0-15,0 0 0,0 0 0,0 0 16,0 42 15,0 0-15,0 0-16,0 0 0,0 0 15</inkml:trace>
  <inkml:trace contextRef="#ctx0" brushRef="#br1" timeOffset="39426.15">7895 275 0,'0'0'0,"0"-21"0,0 0 0,0 0 16,0 0-16,0-1 15,-21 22 1,0 0-16,0 0 16,-22 0-16,22 0 0,0 0 0,0 22 15,0-1-15,-1 0 0,22 0 0,-21-21 16,21 21-16,-21 0 0,21 1 15,0-1-15,0 0 0,0 0 16,0 0-16,21-21 0,0 21 16,1-21-16,-1 22 0,0-22 15,0 0-15,0 0 0,0 0 16,1 21-16,-1-21 0,0 0 16,0 0-16,0 0 0,-21 21 15,0 0 1,-21 0-16,0-21 0,0 0 15,0 21-15,-1-21 0,-20 0 16,0 22-16,21-22 0,-22 0 0,1 0 16,21 21-16,0-21 0,-1 0 0,1 0 15,0 0-15,0 0 0</inkml:trace>
  <inkml:trace contextRef="#ctx0" brushRef="#br1" timeOffset="40218.96">3111 1355 0,'22'0'16,"-1"0"0,0 0-16,0 0 0,0 0 15,0 0-15,1-21 16,-1 21-16,-21-22 0,0 1 15,0 0-15,0 0 0,0 0 16,-21 0-16,-1 21 16,1-22-16,0 22 0,0 0 0,0 0 15,0 0-15,-22 0 0,22 0 16,0 22-16,-21-1 0,20 0 0,1 0 16,-21 0-16,21 0 15,0 22-15,-1-22 0,1 0 0,0 21 16,21-20-16,0-1 0,0 0 15,0 0-15,0 0 0,0 0 0,0 1 16,21-22-16,0 0 16,1 0-16,-1 0 0,0 0 0,0 0 15,21 0-15,-20-22 0,-1 1 16,21 0-16,-21 0 0,22 0 0,-22 0 16,0-22-16,0 22 0,0 0 15,0-21-15,1-1 0,-22 22 0,0-21 16,21-1-16,-21 1 0,21 21 15,-21-21-15,0 20 0,0 1 16,0 42 0,0 1-1,0 20-15,-21-21 0,21 21 0,-21-20 16,21 20-16,-22 0 0,22-21 16,0 22-16,0-22 0,0 21 0,0-21 15,0 1-15,0-1 0,0 0 16,0 0-16,22-21 0,-22 21 15,21-21-15</inkml:trace>
  <inkml:trace contextRef="#ctx0" brushRef="#br1" timeOffset="40798.01">3746 1312 0,'0'0'0,"0"-21"31,-21 21-16,0 0-15,0 21 0,21 1 16,-21-22-16,0 21 0,21 0 0,0 0 16,-22 0-16,22 0 0,-21 1 15,21-1-15,0 0 0,0 0 16,0 0-16,21-21 0,1 0 16,-1 0-16,0 0 0,0 0 15,21 0-15,-20 0 0,-1 0 0,21-21 16,-21 0-16,0 21 15,22-21-15,-22 0 0,0-1 0,0 1 16,0 0-16,1 0 0,-22 0 16,0-22-16,21 22 0,-21 0 0,21 21 15,-21-21-15,0 0 0,0 42 32,0 0-32,-21 0 15,0 0-15,21 22 16,0-22-16,0 0 0,-22 21 0,22-20 15,0 20-15,-21-21 0,21 21 16,0 1-16,0-1 0,0 0 0,0-20 16,0 20-16,0 0 0,0 1 15,0-22-15,21 21 0,-21-21 16,22 22-16,-22-22 0,0 0 0,0 0 16,0 0-16,0 0 0,-22 1 0,1-22 15,0 21-15,0-21 0,-21 0 16,20 0-16,-20 0 0,0 0 0,-1 0 15,1 0-15,0 0 0,-1-21 16,1 21-16,21-22 0,-21 1 0,20 21 16,1-21-16,0 0 0,21 0 15,0 0-15,21-1 16,0 1-16,1 0 0,20 0 0,-21 0 16,21 0-16</inkml:trace>
  <inkml:trace contextRef="#ctx0" brushRef="#br1" timeOffset="41302.24">4635 1312 0,'0'0'16,"0"-21"-16,-21 21 15,0 0 1,0 0-16,21 21 15,-21 1-15,21-1 16,0 0-16,0 0 0,0 0 0,-21 0 16,21 1-16,0-1 0,-22 0 15,22 0-15,0 0 0,0 0 0,0 1 16,0-1-16,-21-21 16,0 0-1,21-21 1,0-1-1,0 1-15,0 0 0,0 0 0,0 0 0,0 0 16,0-1-16,21-20 0,0 21 16,1 0-16,-1-22 0,0 22 15,21 0-15,-21 0 0,22 0 0,-22 0 16,21-1-16,1 22 0,-1 0 16,0 0-16,-21 0 0,22 22 0,-22-1 15,21-21-15,-21 21 0,1 0 16,-22 0-16,0 0 0,0 22 0,0-22 15,0 0-15,0 0 0,0 0 16,0 1-16,-22-1 0,1-21 0,0 21 16,0 0-16,0-21 0,0 21 0,-1-21 15,44 0 17,-1-21-32</inkml:trace>
  <inkml:trace contextRef="#ctx0" brushRef="#br1" timeOffset="41817.94">5546 1270 0,'0'0'0,"0"-21"0,0 0 16,0 0-16,0-1 16,0 1-16,0 0 0,-22 21 15,1-21-15,0 21 16,0 0-16,0 0 0,0 0 15,-1 0-15,1 0 0,0 0 0,21 21 16,-21 0-16,0-21 0,0 21 16,-1 22-16,1-22 0,0 0 0,0 0 15,21 22-15,0-22 0,-21 0 16,21 0-16,0 0 0,0 0 0,0 1 16,0-1-16,0 0 15,21-21-15,0 0 0,0 0 16,0 0-16,1 0 0,-1 0 15,0 0-15,0-21 0,0 0 0,0 21 16,1-22-16,-1 1 0,0 0 0,0 0 16,0 0-16,0 0 0,1-1 15,-22-20-15,0 21 0,0 0 16,0 0-16,0-1 0,0 1 16,0 42 15,0 1-31,0-1 0,0 0 0,0 0 15,0 0-15,0 0 0,0 1 16,0 20-16,0-21 0,0 0 16,0 0-16,0 1 15,21-22-15,0 21 0,0-21 0,0 0 16,0 0-16,22 0 0,-22 0 16,0 0-16,21-21 0,-20 21 15,20-22-15,-21 1 0,21 0 0</inkml:trace>
  <inkml:trace contextRef="#ctx0" brushRef="#br1" timeOffset="43098.32">6075 1164 0,'0'0'0,"0"-21"0,0 0 16,0 0-16,-21 21 15,-1 0 1,22 21 0,-21 0-16,21 0 0,-21 0 15,21 1-15,0-1 0,0 0 0,0 0 0,0 0 16,0 0-16,0 1 15,0-1-15,0 0 0,0 0 0,0 0 16,0 0-16,0-42 47,0 0-31,0 0-16,0 0 0,0 0 15,0-1-15,0-20 0,0 21 0,21 0 16,-21-22-16,21 22 0,1 0 15,-22 0-15,21 0 0,0 21 16,0-21-16,0 21 16,0 0-16,-21 21 0,22 0 15,-22 0-15,0 0 16,21 0-16,-21 1 0,0-1 0,0 0 16,0 0-16,0 0 0,21 0 0,-21 1 15,0-1-15,21 0 16,0-21-1,0 0 1,1-21-16,-1 0 16,-21-1-16,21 1 0,-21 0 15,21 0-15,0 0 16,-21 0-16,21-1 0,1 1 0,-22-21 16,0 21-16,21 21 0,-21-21 0,21-1 15,-21 44 1,0-1-1,0 0-15,0 0 0,0 0 16,0 0-16,0 1 0,0-1 0,0 0 16,0 21-16,0-21 0,0 1 15,0-1-15,0 0 0,0 0 16,21 0-16,0-21 0,0 0 16,1 0-16,-1 0 0,0 0 15,0 0-15,0 0 0,0 0 16,1 0-16,-1 0 0,0-21 0,0 0 15,0 21-15,-21-21 0,21 0 16,-21-1-16,22 1 0,-22-21 0,0 21 16,0 0-16,0-1 0,21 1 15,-21 0-15,0 42 32,0 0-32,0 1 15,0-1-15,-21 0 0,21 0 0,0 0 16,0 0-16,0 1 0,0-1 15,0 0-15,0 0 16,0 0-16,21-21 16,0 0-16,0 0 0,0 21 15,0-21-15,1 0 0,-1 0 16,0 0-16,-21-21 0,21 21 0,0-21 16,-21 0-16,21 0 0,1 0 15,-1-1-15,0 1 0,0 0 0,0-21 16,0 21-16,1-22 0,-1 22 15,0-21-15,0 21 0,0-1 16,0 22-16,1-21 0,-1 21 0,-21 21 31,0 1-31,0-1 16,0 0-16,0 0 16,0 0-16,0 0 0,0-42 62,0 0-62,0 0 16,0 0-16,0 0 15,0-1-15,0 1 16,-21 21-16,-1 0 16,1 0-16,0 0 15,0 21-15,0 1 16,21-1-16,-21 0 0,-1 0 15,1 21-15,0-20 0,0 20 0,21-21 16,0 0-16,0 22 0,0-22 0,0 0 16,0 0-16,0 0 0,0 0 15,0 1-15,21-22 0,0 21 0,22-21 16,-22 0-16,21 0 0,-21 0 0,22 0 16,-22 0-16,0 0 0,0 0 15,0-21-15,0-1 0,1 1 0,-1 21 16,0-21-16,0 0 0,0-21 15,-21 20-15,0 1 0</inkml:trace>
  <inkml:trace contextRef="#ctx0" brushRef="#br1" timeOffset="43461.33">6921 889 0,'-21'0'0,"42"0"0,-42 21 16,21 0-16,21-21 31,1 0-31,-1 0 16,0 0-16,0 0 0,-21-21 15,21 0-15,-21 0 16,0 0-16,-21 21 16,0-21-16,0 21 15,0 0-15,-1 0 16,22 21 0,0 0-16,0 0 15,0 0 1,0 0-16,22 1 15</inkml:trace>
  <inkml:trace contextRef="#ctx0" brushRef="#br1" timeOffset="46678.12">296 6181 0,'-21'0'31,"0"0"-31,0 0 16,0 0-16,-1-21 0,1 21 15,0 0-15,0 0 0,0 0 16,0 0-16,-22 0 0,22 0 16,0 0-16,63 0 78,1 0-63,20 0-15,-21 0 0,22 0 16,-1 0-16,-20 0 0,20 0 16,-20 0-16,20 0 0,-21 0 0,1 0 15,-1 0-15,0 0 0,1 0 16,-22 0-16,0 0 0,0 0 0,0 0 15,1-22-15,-44 22 47,1 0-31,0 0 0,0-21-16,0 21 0</inkml:trace>
  <inkml:trace contextRef="#ctx0" brushRef="#br1" timeOffset="47154.27">635 5863 0,'0'0'0,"-21"0"0,0 0 16,21 21 15,0 1-31,0-1 15,21 0-15,-21 0 16,21-21-16,0 21 0,21 0 0,-20-21 16,-1 22-16,0-1 0,0-21 15,21 0-15,-20 0 0,-1 21 0,21-21 16,-21 0-16,0 0 16,22 0-16,-22 0 0,0 0 0,0 0 15,0 0-15,-42 21 47,0-21-47,0 21 0,0-21 16,0 21-16,-1-21 0,1 22 15,0-1-15,-21-21 0,21 21 0,-1 0 16,1 0-16,-21 0 0,21 1 16,-22-22-16,22 21 0,0 0 15,-21 0-15,21 0 0,-1 0 0,1 1 16,0-22-16,0 21 0,0 0 15,0-21-15,21 21 0,-22-21 0,44-21 63</inkml:trace>
  <inkml:trace contextRef="#ctx0" brushRef="#br1" timeOffset="48102.38">1524 5800 0,'0'-21'0,"0"-1"31,0 1-31,0 42 47,0 1-32,0-1-15,0 0 0,0 21 16,0-21-16,0 22 0,0-1 0,0-21 16,0 22-16,0-1 0,0 0 15,-21 1-15,21-22 0,0 21 16,0-21-16,-21 22 0,21-22 0,0 0 15,-22 0-15,22 0 16,0-42 15,0 0-31,0 0 16,0 0-16,22-1 0,-1-20 16,-21 21-16,21 0 0,0-22 15,0 22-15,0-21 0,1 21 16,-1 0-16,0-1 0,21 1 0,-21 0 15,1 21-15,20 0 0,-21 0 16,0 0-16,0 0 0,1 21 0,-1 0 16,0 1-16,-21-1 0,0 0 15,0 21-15,0-21 0,0 1 0,0-1 16,0 21-16,0-21 0,0 0 16,0 1-16,-21-1 0,21 0 15,-21-21 1,21-21-1</inkml:trace>
  <inkml:trace contextRef="#ctx0" brushRef="#br1" timeOffset="48474.17">2053 6181 0,'21'0'47,"0"0"-47,-21-21 0,22 21 0,-1-22 15,0 1-15,0 21 0,0-21 16,0 0-16,-21 0 16,22 0-16,-22-1 0,0 1 15,-22 21 1,1 0-16,0 0 0,0 0 0,0 21 15,0 1-15,-1-22 0,1 21 16,0 0-16,0 0 0,21 0 0,-21 22 16,21-22-16,0 0 0,0 0 15,0 0-15,0 0 0,0 1 0,0-1 16,0 0-16,21-21 0,0 21 16,0-21-16,0 0 0,1 0 0,-1 0 15,21 0-15,-21 0 0,22 0 0,-1-21 16,-21 21-16,21-21 15,-20 0-15,20-1 0,-21 1 0</inkml:trace>
  <inkml:trace contextRef="#ctx0" brushRef="#br1" timeOffset="48707.04">2646 5800 0,'0'0'0,"0"-43"0,0 22 0,0-21 16,0 21-16,0 0 0,-21 42 31,-1 0-31,22 0 0,0 21 15,0-20-15,-21 20 0,21 0 16,-21 1-16,21-1 0,-21 0 16,21 1-16,0-1 0,0 0 0,-21 1 15,21-22-15,0 21 0,0-21 16,0 0-16,0 1 0,0-1 0,0 0 16,21-21-1,0 0-15,0-21 16</inkml:trace>
  <inkml:trace contextRef="#ctx0" brushRef="#br1" timeOffset="48893.93">2349 6075 0,'0'0'0,"22"0"31,-1 0-31,0 0 15,21-21-15,-21 21 0,1 0 0,20 0 16,-21 0-16,21 0 0,-20-21 16,20 21-16,-21 0 0,0 0 0,22 0 15,-22-22-15</inkml:trace>
  <inkml:trace contextRef="#ctx0" brushRef="#br1" timeOffset="49265.96">2900 6054 0,'0'0'0,"-21"0"0,-1 0 16,22-21-1,0-1-15,0 1 0,22 21 16,-1 0-16,0-21 0,0 21 16,0 0-16,0 0 0,1 0 15,-1 0-15,0 21 0,0-21 0,0 21 16,-21 1-16,0-1 15,21 21-15,-21-21 0,0 0 0,0 1 0,0-1 16,0 21-16,0-21 0,0 0 16,0 1-16,-21-1 15,0-21 1,21-21 0,0-1-16,0 1 0,0 0 15,0 0-15,0 0 0,21 0 0,-21-1 16,0 1-16,21 0 0,1-21 15,-22 21-15,21-1 0,0 22 0,0-21 16,-21 0-16,21 21 0,0 0 16,1-21-16,-1 21 0,0 0 0,0 0 15,0 0-15</inkml:trace>
  <inkml:trace contextRef="#ctx0" brushRef="#br1" timeOffset="49673.76">3662 5990 0,'0'-21'0,"0"0"16,0 0-1,-21 21-15,-1 0 16,1 0-16,0 0 0,0 0 16,0 21-16,21 0 15,-21-21-15,-1 21 0,1 22 0,0-22 16,0 0-16,21 0 0,0 0 0,0 0 15,0 1-15,0-1 0,0 0 16,0 0-16,0 0 0,21-21 0,0 21 16,0-21-16,1 0 0,-1 0 0,21 0 15,-21 0-15,0 0 0,22 0 16,-22 0-16,0-21 0,21 0 0,-20 21 16,-1-21-16,0 0 0,-21 0 15,0-1-15,21 1 0,-21 0 0,0 0 16,0 0-16,0-22 0,0 22 0,-21 0 15,0 0-15,0 0 16,-1 0-16,1 21 0,0 0 0,0 0 16,0 0-16,0 0 0,-1 0 0,1 0 15,0 21-15,0 0 0,21 0 16,0 0-16,0 0 0,0 1 16,0-1-16</inkml:trace>
  <inkml:trace contextRef="#ctx0" brushRef="#br1" timeOffset="50285.94">4254 5948 0,'0'0'0,"-21"-21"0,0 0 15,0-1-15,0 22 0,0 0 16,-1 0-16,1 0 15,0 0-15,0 22 0,0-22 0,0 21 16,-1 0-16,1 0 0,0 0 0,21 22 16,-21-22-16,21 0 0,0 0 15,-21 0-15,21 0 0,0 1 0,0-1 16,0 0-16,21-21 0,0 0 16,0 0-16,0 0 0,1 0 15,20 0-15,-21 0 0,0 0 16,0-21-16,22 0 0,-22-1 0,0 22 15,0-21-15,0 0 0,1 0 16,-22 0-16,0 0 0,21-1 0,-21 1 16,0 0-16,0 42 31,-21 0-15,21 1-16,0 20 0,-22-21 0,22 21 15,-21 1-15,0-1 0,21 0 16,0 1-16,-21 20 0,0-20 15,21 20-15,0 1 0,0-1 0,0-21 16,0 22-16,0-22 0,0 1 16,0-1-16,0 0 0,0-21 0,0 1 15,0-1-15,0 0 0,-21-42 32,21 0-32,-22-22 15,1 22-15,0-21 0,0 21 0,0-43 16,21 22-16,-21-1 0,-1-20 15,22 21-15,-21-1 0,21 1 0,0 0 16,0-1-16,0 22 0,0-21 0,0 21 16,21-1-16,1 22 0,-1-21 15,0 0-15,0 21 0,0 0 0,22-21 16,-22 21-16,0 0 0</inkml:trace>
  <inkml:trace contextRef="#ctx0" brushRef="#br1" timeOffset="51026.12">4466 6054 0,'-42'-21'15,"42"-1"1,0 1 0,21 0-16,0 21 15,0-21-15,0 21 0,1-21 0,-1 21 0,0-21 16,0 21-16,0-22 15,-42 44 17,0-22-32,0 21 15,0 0-15,-1 0 0,1 0 0,0 0 16,21 1-16,-21-1 0,21 21 0,0-21 16,0 0-16,0 1 0,0-1 15,21 0-15,0-21 0,0 0 16,22 21-16,-22-21 0,21 0 0,1 0 15,-22 0-15,21 0 0,0-21 16,-20 21-16,20-21 0,0 0 16,-21 21-16,1-22 0,20 1 0,-21 0 15,0 0-15,-21 0 0,0-22 16,21 22-16,-21 0 0,0 0 0,0 0 16,0 0-16,0-1 0,-21 22 15,0 0 1,21 22-16,-21-1 0,21 0 15,0 0-15,-21 0 0,21 0 0,0 1 16,0-1-16,0 21 0,0-21 16,0 0-16,0 1 0,0-1 0,0 0 15,0 0-15,21-21 32,-21-21-17,0 0 1,21 0-16,-21-1 15,0 1-15,0 0 0,0 0 0,21 0 16,0-22-16,-21 22 0,22 0 0,-1 0 16,0 0-16,-21 0 0,21-1 15,0 22-15,0 0 0,1 0 0,-1 0 16,0 0-16,-21 22 0,21-1 16,-21 0-16,0 0 0,0 0 15,0 0-15,0 1 0,0 20 0,0-21 16,0 0-16,0 0 0,0 1 15,0-1-15,0 0 16,21-21 0,0 0-1,1 0-15,-1 0 16</inkml:trace>
  <inkml:trace contextRef="#ctx0" brushRef="#br1" timeOffset="51414.89">5736 5927 0,'0'-21'0,"0"-22"32,-21 43-32,0 0 15,0 0-15,-1 0 0,22 21 0,-21 1 16,0-1-16,21 0 0,-21 0 0,21 0 16,-21 0-16,21 1 0,-21-1 15,21 0-15,0 0 0,0 0 0,0 0 16,0 1-16,0-1 0,0 0 0,21 0 15,0-21-15,0 0 16,0 0-16,0 0 0,1 0 0,-1 0 16,0 0-16,21 0 0,-21 0 0,22-21 15,-22 21-15,0-21 0,0 0 16,0-1-16,1 1 0,-1 0 0,-21 0 16,0-21-16,0 20 0,0-20 15,0 21-15,0 0 0,0-22 16,-21 22-16,-1 21 0,-20-21 0,21 21 15,0 0-15,-22 0 0,22 0 0,0 0 16,-21 21-16,21-21 0,-1 21 16,22 1-16,-21-1 0,21 0 0,0 0 15,0 0-15,0 0 0,0 1 0,0-1 16,0 0-16,21 0 0,1-21 0</inkml:trace>
  <inkml:trace contextRef="#ctx0" brushRef="#br1" timeOffset="52150.47">6202 5906 0,'0'0'0,"0"-22"0,-21 44 47,-1-1-47,22 0 15,0 0-15,0 0 16,0 0-16,0 22 0,0-22 0,0 0 16,0 0-16,0 0 0,0 1 0,0-1 15,0 0-15,22-21 16,-1 21-16,0-21 16,0 0-16,0 0 0,0 0 0,1 0 15,-1-21-15,0 21 0,-21-21 0,21 0 16,0 21-16,0-22 0,1 1 15,-22 0-15,0-21 0,21 21 0,0-1 16,-21-20-16,21 21 0,-21 0 0,0 0 16,0-1-16,21 1 0,-21 0 15,0 42 17,0 0-32,-21 1 15,21 20-15,-21-21 0,21 0 0,0 0 16,0 22-16,0-22 0,0 0 0,0 0 15,0 0-15,0 1 0,0-1 16,21-21-16,-21 21 0,21 0 0,22-21 16,-22 0-16,0 0 0,21 0 0,1 0 15,-1 0-15,21 0 0,-20 0 16,-1 0-16,22-21 0,-22 0 0,0 0 16,-21-1-16,22 1 0,-22 0 15,0 0-15,0 0 0,-21-22 0,0 1 16,0 21-16,0-21 0,0-1 15,0 22-15,-21 0 0,0 0 0,0 0 16,-22 21-16,22 0 0,0 0 0,0 0 16,0 21-16,0 0 0,21 0 15,-22 0-15,22 0 0,0 22 0,0-22 16,22 0-16,-1 21 0,0-20 0,0-1 16,0 0-16,0 0 0,1 0 15,-22 0-15,21 1 0,0-1 0,-21 0 16,0 0-1,-21-21 1,0 0-16,-1 0 0,1 0 16,0 0-16,0 0 0,0 0 0,0 0 15,-22 0-15,22 0 0,0 0 0,-21 0 16</inkml:trace>
  <inkml:trace contextRef="#ctx0" brushRef="#br1" timeOffset="53018.97">0 6816 0,'0'0'0,"0"21"16,0 0-16,63-21 15,1 21 1,-22-21-16,22 0 0,-1 0 15,-20 0-15,20 0 0,-21 0 0,1 0 16,-1 0-16,0 0 0,-20 0 16,-1 0-16,0 0 0,0 0 0,0 0 15,0 0-15,1 0 16,-44 0 0,1 0-1,-21 0-15,21-21 0,0 21 16,-22 0-16,1 0 0,21 0 15,-22 0-15,22-21 0,0 21 0,0 0 16,0 0-16,21-21 16,21 21-1,0 0-15,0 0 0,22 0 16,-22 0-16,21 0 0,0 0 0,-20 0 16,20 0-16,-21 0 15,0 21-15,0 0 0,1-21 0,-22 21 0,0 0 16,0 1-16,0-1 15,-22 0-15,-20 0 0,21 0 0,-21-21 16,-1 21-16,1 1 0,0-1 16,20-21-16,-20 0 0,21 21 0</inkml:trace>
  <inkml:trace contextRef="#ctx0" brushRef="#br1" timeOffset="54254.69">1609 7091 0,'0'0'0,"21"0"0,0 0 16,0 0-16,0 0 16,-21-21-16,21 21 15,-21-21-15,22-1 0,-1 1 16,-21 0-16,0 0 15,0 0-15,0 0 0,-21-1 16,-22 1-16,22 21 0,0-21 16,0 0-16,-22 21 0,22 0 0,-21 0 15,21 0-15,-22 0 0,22 0 0,-21 21 16,21 0-16,-22 0 0,22 1 16,0-1-16,0 21 0,21-21 15,0 22-15,0-1 0,0-21 16,0 0-16,0 22 0,0-22 0,0 0 15,0 0-15,21-21 0,0 0 16,0 0-16,1 0 0,-1 0 0,21 0 16,-21 0-16,22-21 0,-22 0 15,21 0-15,0-1 0,-20-20 0,20 21 16,0 0-16,-21-22 0,22 22 16,-22-21-16,0 0 0,0 20 0,0-20 15,-21 0-15,22-1 0,-22 22 16,0-21-16,0 21 0,0 0 15,0-1-15,0 1 0,0 42 16,-22 1 0,22-1-16,0 0 0,-21 21 15,21 1-15,0-22 0,-21 21 16,21 0-16,0 1 0,0-1 0,0-21 16,-21 22-16,21-1 0,0 0 15,0-21-15,0 22 0,0-22 0,21 0 16,0-21-16,-21 21 0,21-21 15,1 0-15,20 0 0,-21 0 0,0 0 16,0-21-16,22 21 0,-22-21 16,0 0-16,0 0 0,0-1 15,1 1-15,-1-21 0,0 21 0,0 0 0,-21-1 16,21 1-16,-21 0 16,0 0-16,0 0 0,0 0 15,0 42 16,0 0-31,-21-21 0,21 21 16,0 0-16,-21 0 0,21 1 16,0-1-16,0 0 0,0 0 0,0 0 15,0 0-15,21-21 16,0 0-16,0 0 0,1 0 16,-1 0-16,0 0 0,0 0 15,21 0-15,-20-21 0,20 0 16,-21 0-16,21 0 0,-20 0 0,20-1 15,-21 1-15,0 0 0,0 0 16,1-21-16,-22 20 0,0 1 0,0 0 16,0 0-16,0 42 31,0 0-31,-22 0 16,22 1-16,-21-1 0,21 0 15,-21 21-15,21 1 0,0-22 0,0 21 16,0 0-16,0 22 0,0-22 0,0 1 15,-21-1-15,21 0 16,0 1-16,0 20 0,0-42 0,0 22 16,0-1-16,0-21 0,0 0 0,0 22 15,-21-22-15,0 0 16,-1 0-16,1-21 0,0 0 0,-21 0 16,21 0-16,-1 0 0,-20 0 15,0 0-15,21-21 0,-22 21 0,1-21 16,21 0-16,0 21 0,-1-22 0,1 1 15,0 0-15,21 0 16,0 0-16,0 0 0,0-1 0,0 1 16,21 0-16,0-21 0</inkml:trace>
  <inkml:trace contextRef="#ctx0" brushRef="#br1" timeOffset="54709.66">2984 6837 0,'-21'42'31,"21"-21"-31,-21 1 0,21-1 16,-21 0-16,21 0 0,0 0 0,0 0 16,-21 1-16,21-1 15,-21 0-15,21 0 0,0 0 0,0 0 16,-22 1-16,22-1 0,-21-21 0,21 21 15,-21-21-15,21-21 32,0 0-32,0-1 15,0 1-15,0 0 0,0 0 0,0 0 16,21-22-16,0 22 0,1-21 0,-1 21 16,0-22-16,0 22 0,0 0 15,22-21-15,-22 21 0,0 21 0,21-22 16,-21 22-16,22 0 0,-22 0 0,0 0 15,21 22-15,-20-1 16,-1 0-16,0 0 0,0 0 0,0 0 16,-21 22-16,0-22 0,0 0 0,0 0 15,0 22-15,0-22 0,-21 0 16,0 0-16,0-21 0,0 21 0,-1 0 16,1-21-1,42-21 1</inkml:trace>
  <inkml:trace contextRef="#ctx0" brushRef="#br1" timeOffset="55186.46">3852 6922 0,'21'0'0,"-42"0"0,64-22 15,-22 1-15,-21 0 0,0 0 16,0 0-16,0 0 15,-21-1-15,-1 22 0,1 0 0,0-21 16,0 21-16,0 0 0,0 0 0,-22 0 16,22 21-16,0-21 0,-21 22 15,20-1-15,1 21 0,0-21 0,-21 22 16,42-22-16,-21 0 0,21 21 0,-22-21 16,22 22-16,0-22 0,0 0 15,0 0-15,22 0 0,-1 1 16,0-22-16,0 0 0,0 0 0,0 0 15,22 0-15,-22 0 0,21-22 16,-21 1-16,22 21 0,-22-21 0,0 0 16,21 0-16,-20 0 0,-1-22 0,0 22 15,0 0-15,-21 0 0,0-22 16,21 22-16,-21 0 0,0 0 0,0 0 16,0 0-16,0-1 15,-21 44 1,0-1-16,21 0 0,0 0 0,0 0 15,0 0-15,-21 1 0,21-1 16,0 0-16,0 0 0,0 0 16,0 0-16,0 1 0,21-1 0,0 0 15,0 0-15,0-21 0,22 0 16,-22 0-16,21 0 0,-21 0 16,22 0-16,-22-21 0,21 21 0,-21-21 15,22 0-15</inkml:trace>
  <inkml:trace contextRef="#ctx0" brushRef="#br1" timeOffset="56393.77">4487 6752 0,'0'0'0,"0"-21"0,-21 21 15,21 21 1,-21 0-16,21 1 0,-21-1 16,21 0-16,0 0 0,0 0 15,0 0-15,-21 1 0,21-1 0,0 0 16,0 0-16,0 0 0,-22 0 0,22 1 15,0-1 1,0-42 15,22 21-31,-1-22 0,-21 1 0,0 0 16,21 0-16,0 0 0,0 0 16,-21-22-16,21 22 0,1 0 0,-22 0 15,0-22-15,21 22 0,0 21 16,0-21-16,0 0 15,0 21-15,-21 21 16,0 0-16,0 0 0,0 1 0,22-1 16,-22 0-16,0 21 0,0-21 15,0 1-15,0-1 0,21 0 0,0 0 16,0 0-16,0 0 0,0-21 16,1 0-16,-1 0 15,0 0-15,0 0 0,0 0 16,0-21-16,1 21 0,-1-21 15,-21 0-15,21 0 0,0 0 16,-21-1-16,0 1 0,21 0 16,-21 0-16,21 0 0,-21-22 0,22 22 15,-22 0-15,0 42 32,0 0-32,-22 1 15,22-1-15,0 0 0,0 0 0,0 0 16,-21 22-16,21-22 0,0 0 15,0 0-15,0 0 0,0 0 16,21 1-16,1-22 0,-1 0 0,0 0 16,0 0-16,21 0 0,-20 0 15,-1 0-15,0 0 0,21 0 16,-21 0-16,1-22 0,-1 22 0,0-21 16,0 0-16,0 0 0,0 0 0,-21 0 15,0-1-15,22 1 0,-22-21 16,21 21-16,-21 0 0,0-1 0,0 1 15,0 42 17,0 1-32,0-1 0,0 0 0,-21 0 15,21 0-15,0 0 0,0 1 0,0-1 16,0 0-16,0 0 0,0 0 16,0 0-16,0 1 15,21-22-15,0 0 0,0 21 0,0-21 16,0 0-16,22 0 0,-22 0 0,0 0 15,0 0-15,0-21 0,1 21 16,20-22-16,-21 1 0,0 21 0,0-21 16,1 0-16,-1-21 0,0 20 0,0 1 15,0-21-15,-21 21 0,21 0 16,1-1-16,-22-20 0,21 42 0,-21-21 16,21 0-16,-21 42 31,0 0-31,0 0 15,0 0-15,0 1 16,0-44 31,0 1-31,0 0-1,-21 21-15,0-21 16,-1 21-16,1 0 0,0 21 15,0-21-15,0 21 16,0 0-16,21 1 0,-22-1 0,22 0 16,-21 21-16,21-21 0,0 1 15,-21-1-15,21 0 0,0 0 16,0 0-16,0 0 0,21 1 0,0-22 16,1 0-16,-1 21 0,0-21 0,0 0 15,21 0-15,-20 0 0,20 0 0,-21 0 16,21 0-16,-20-21 0,20-1 15,-21 22-15,21-21 0,-20 0 0,-1 21 16,0-21-16,0 0 0,-21 0 0,21-1 16,-21 1-16,0 0 0,21 0 15,-21 0-15,0 0 0</inkml:trace>
  <inkml:trace contextRef="#ctx0" brushRef="#br1" timeOffset="56593.56">5588 6498 0,'0'0'0,"-64"-21"31,86 21 0,-22 21-15,0 0-16,0 1 15</inkml:trace>
  <inkml:trace contextRef="#ctx0" brushRef="#br1" timeOffset="57847.63">402 7916 0,'0'0'0,"-21"0"0,-64 22 31,64-22-31,0 0 0,-21 0 0,20 0 0,1 0 16,-21 0-16,21 21 0,-22-21 15,1 0-15,21 0 0,21 21 32,63-21 30,1 0-46,-1 0-16,22-21 0,-21 21 15,20 0-15,1 0 0,-22-21 0,1 21 16,-1 0-16,1 0 0,-1 0 16,-20 0-16,-22 0 0,0 0 0,0 0 15,0 0-15,-21-22 0,0 1 31,-21 21-31,0-21 0,0 0 16,0 21-16,0 0 16,-1-21-16,1 21 0,0-21 0,0 21 15,0-22-15,0 22 0,-1-21 16,1 21-16,0 0 0,0 0 16,42 0 46,0 0-62,0 21 16,1-21-16,-1 0 0,21 22 0,-21-22 15,0 0-15,22 21 0,-22-21 16,0 0-16,0 0 0,22 0 0,-22 0 16,0 0-16,0 0 15,-42 21 16,0 0-31,0-21 16,-1 21-16,1 0 0,0 22 16,0-22-16,0 0 0,0 21 0,-1 1 15,1-22-15,0 21 16,0-21-16,0 1 0,0-1 0,-1 21 16,1-42-16,0 21 0,0 0 15,0 1-15</inkml:trace>
  <inkml:trace contextRef="#ctx0" brushRef="#br1" timeOffset="59363">1609 7874 0,'0'0'0,"0"-21"0,0 0 16,0 0-16,0-1 15,0 1-15,0 0 0,0 0 16,0 0-16,0 0 16,0 42 15,0 0-16,0 0-15,0 21 0,-22-20 16,22 20-16,0 0 0,-21 1 0,21-1 16,0 0-16,0 1 0,0-1 15,0-21-15,0 21 0,0-20 16,0-1-16,0 21 0,21-42 0,1 21 16,-1-21-16,0 0 0,0 0 15,0 0-15,0 0 0,22 0 0,-22-21 16,0 0-16,0 0 0,22 0 15,-22-1-15,0 1 0,0-21 0,0 0 16,0 20-16,-21-20 0,0 0 0,22-1 16,-22 1-16,0 21 0,0-21 15,0 20-15,0-20 0,0 21 0,0 0 16,0 0-16,0 42 47,0 0-47,0 0 15,0 0-15,0 0 0,0 1 16,0-1-16</inkml:trace>
  <inkml:trace contextRef="#ctx0" brushRef="#br1" timeOffset="59690.25">2244 7853 0,'0'-42'32,"-22"42"-32,22 21 15,-21 0-15,21 0 0,0 21 0,0-20 16,0 20-16,0 0 0,0 1 16,0 20-16,0-21 0,0 22 0,0-22 15,0 1-15,0 20 0,0-21 0,0 1 16,-21-1-16,21 0 0,0 1 15,-21-22-15,21 21 0,0-21 0,0 1 16,0 20-16,0-21 16,0 0-16,0-42 31,0 0-31,0 0 16,0 0-16,0-1 0,0-20 0,0 21 15,0-21-15,0 20 0</inkml:trace>
  <inkml:trace contextRef="#ctx0" brushRef="#br1" timeOffset="59947.01">2159 7980 0,'0'0'0,"0"-42"0,0 20 0,0 1 15,0 0-15,0 0 0,21 0 16,0 0-16,0 21 0,1 0 16,-1 0-16,0-22 0,0 22 0,21 0 15,-20 0-15,20 22 0,-21-22 16,0 21-16,0 0 0,1 0 0,-22 0 15,0 0-15,0 1 0,0-1 0,0 21 16,-22-21-16,1 0 0,0 1 16,-21-1-16,21 0 0,-22 0 0,1 0 15,21 0-15,0-21 0,-1 22 16,1-22-16,0 0 0,42 0 31,0 0-31,1 0 16</inkml:trace>
  <inkml:trace contextRef="#ctx0" brushRef="#br1" timeOffset="60614.69">2900 7853 0,'0'0'0,"0"-21"0,-21 21 15,-1 0-15,1 0 16,0 0-16,0 21 0,0 0 15,0-21-15,-1 21 0,1 0 16,0 22-16,0-22 0,21 0 0,0 0 0,-21 22 16,21-22-16,0 0 15,0 0-15,0 0 0,0 0 0,21-21 16,0 22-16,0-22 0,0 0 16,1 0-16,-1 0 0,0 0 0,0 0 15,0 0-15,0 0 0,-21-22 0,22 1 16,-22 0-16,0 0 15,0 0-15,0 0 0,0-1 0,0 1 16,0-21-16,0 21 0,0 0 0,0-22 16,0 22-16,0 0 15,0 0-15,0 0 0,21-1 0,0 1 16,-21 0-16,21 21 0,0 0 0,0 0 0,1 0 16,-1 0-16,0 0 15,0 21-15,0-21 0,0 21 0,1 1 16,-1-1-16,0 0 0,0 0 0,0 0 15,-21 22-15,0-22 0,0 0 16,0 0-16,0 21 0,0-20 0,0-1 16,0 0-16,-21-21 0,21 21 15,-21 0-15,0-21 0,0 0 16,21-21 15,0 0-31,0 0 0,0 0 16,0-1-16,0-20 0,21 21 0,-21 0 15,21-22-15,0 1 0,0 21 16,22 0-16,-22-22 0,21 22 0,-21 0 16,22 21-16,-1 0 0,0 0 0,-21 0 15,22 0-15,-22 0 0,21 21 16,-21 0-16,-21 1 0,0 20 0,22 0 16,-22 1-16,0-22 0,0 21 0,-22 0 15,22 1-15,-21-22 0,0 0 16,0 21-16,0-20 0,0-22 0,21 21 15,-22-21-15,22-21 16,22 21-16</inkml:trace>
  <inkml:trace contextRef="#ctx0" brushRef="#br1" timeOffset="62835.08">4212 7684 0,'0'21'0,"0"0"0,21-21 31,0 0-15,1 0-16,-1-21 0,21 0 15,-21 21-15,0-22 0,22 1 0,-22 0 16,21 21-16,-21-21 0,22 0 0,-22 0 16,0-1-16,0-20 0,0 21 15,-21 0-15,0 0 0,0-1 0,22 1 16,-22 0-16,0 0 0,0 0 0,0 42 31,-22 0-31,1 0 0,21 0 16,0 22-16,0-1 0,-21-21 0,21 22 15,-21-1-15,21 0 16,-21-21-16,21 22 0,0-1 0,-21 0 0,21 1 16,0-22-16,-22 21 0,22 1 15,0-22-15,0 0 0,0 0 16,0 0-16,0 0 0,-21 1 0,0-22 16,0 0-16,0 0 15,0 0-15,-1 0 16,1-22-16,0 1 0,0 21 15,0-21-15,0 0 0,-1 0 0,1 0 16,21-1-16,-21 1 16,0 21-16,0 0 15,21 21 1,0 1 0,0-1-16,21 0 15,0 0-15,0-21 0,0 21 0,1-21 16,-1 0-16,21 0 0,-21 0 0,22 0 15,-1 0-15,21 0 0,-20 0 16,-1 0-16,0 0 0,22-21 0,-22 21 16,1-21-16,-1 0 0,0 0 0,-21-1 15,1 1-15,20 0 0,-21 0 16,-21-21-16,0 20 0,21 1 0,-21 0 16,0 0-16,0 0 0,0 0 15,0-1-15,-21 22 16,21 22-1,-21-1-15,21 0 16,-21 0-16,21 0 0,-21 0 0,21 1 16,0-1-16,0 0 0,-22 0 15,22 0-15,-21 0 0,21 1 16,21-44 15,1 1-15,-1 0-16,0 0 0,0 0 15,0 0-15,0-1 0,1 1 16,-1 0-16,0 0 0,-21 0 16,21 0-16,0 21 0,0 0 15,1 0 1,-22 21-16,0 0 16,0 0-16,0 0 0,21 0 15,-21 1-15,21-1 0,-21 0 16,0 0-16,21-21 0,0 21 15,-21 0-15,21-21 0,1 0 0,-1 0 16,21 0-16,-21 0 0,22 0 0,-1 0 16,0 0-16,1 0 0,-1-21 15,0 0-15,1 21 0,-1-21 0,0 0 16,-21 0-16,22-1 0,-22 1 16,0 0-16,0 0 0,-21 0 0,0 0 15,0-1-15,0 1 0,0 0 16,0 0-16,-21 0 0,0 0 0,0-1 15,0 22-15,-1 0 0,1 0 0,0 0 16,-21 0-16,21 0 0,-1 22 16,1-1-16,0 0 0,0 0 15,0 0-15,0 0 0,21 1 0,0 20 0,0-21 16,0 0-16,0 0 0,0 1 16,0-1-16,0 0 0,21-21 15,0 21-15,0-21 16,0 0-16,0 0 0,1 0 0,20 0 15,-21 0-15,0-21 0,0 21 16,1-21-16,20 21 0,-21-21 0,0-1 16,0 1-16,1 0 0,-22-21 0,21 21 15,0-22-15,0 1 0,-21 0 0,0-1 16,0 1-16,21 0 0,-21-1 16,0 1-16,0 0 0,0 20 0,0-20 15,0 21-15,0 0 0,-21 21 31,21 21-31,0 0 0,-21 21 0,21-20 16,-21 20-16,21 0 0,-21 1 16,21-22-16,-22 21 0,22 0 15,0 1-15,0-1 0,0 0 0,0-20 16,0 20-16,0-21 0,0 0 0,22 22 16,-1-22-16,-21 0 0,42-21 15,-21 21-15,0 0 0,1-21 0,-1 0 16,0 0-16,21 0 0,-21 0 0,1 0 15,-1 0-15,0-21 0,21 21 0,-21-21 16,-21 0-16,22 0 0,-1-1 16,0 1-16,-21 0 0,0 0 0,0 0 15,0 0-15,0-1 0,0 1 0,0 0 16,0 0-16,0 0 16,-21 21-1,0 0-15,21 21 0,-22-21 16,22 21-16,0 0 0,0 0 0,0 1 15,0-1-15,0 0 16,0 0-16,0 0 0,0 0 16,22-21-16,-1 0 0,-21 22 15,21-22-15,0 0 16,-21-22-16,0 1 16,21 21-16,0-21 0,1 0 0,-1 21 15,0-21-15,0 0 0,0-1 0,22-20 16,-22 21-16,21 0 15,0 0-15,-20-1 0,20 1 0,0 0 16,-21 21-16,1 0 0,-1 0 0,0 0 16,0 0-16,-21 21 0,21-21 0,-21 21 15,0 1-15,0-1 0,0 21 16,0-21-16,0 0 0,-21 1 0,0-1 16,0 0-16,0 0 0,-1 0 0,1 0 15,0-21-15,0 22 0,21-1 16,-21-21-16,21-21 31,21 21-31,0-22 16,0 1-16,0 21 15,1-21-15,-22 0 0,21-21 0,0 20 16,0 1-16,0-21 0,0 21 0,1-22 16,-22 22-16,21-21 0,-21 21 0,0 0 15,21 21-15,-21-22 0,-21 44 16,0-1-1,-1 0-15,22 0 0,-21 21 0,0-20 16,21 20-16,-21 0 0,21-21 16,0 1-16,0 20 0,0-21 0,0 0 15,0 0-15,21 1 0,0-1 0,0-21 16,22 0-16,-22 21 0,21-21 16,1 0-16,-1 0 0,0 0 15,-21-21-15,22 0 0,-1-1 0,-21 1 16,22 21-16,-22-21 0,21 0 0</inkml:trace>
  <inkml:trace contextRef="#ctx0" brushRef="#br1" timeOffset="63701.88">127 8932 0,'-21'0'0,"42"0"0,-63 0 0,42 22 16,21-22-1,0 21-15,0-21 16,21 0-16,1 0 0,20 0 16,-20 0-16,20 0 0,1 0 15,-1 0-15,1 0 0,-1 0 16,1 0-16,-22-21 0,0 21 0,-21 0 15,1 0-15,-1 0 0,-21-22 16,-21 22 0,-1 0-1,-20 0-15,21-21 0,0 21 0,0-21 16,21 0-16,-22 21 16,22-21-16,0 0 15,22 21-15,-1 0 16,0 0-16,0 0 0,0 0 0,0 0 15,1 0-15,-1 0 0,0 0 16,0 21-16,-21 0 0,0 0 0,0 0 16,0 22-16,0-22 0,0 0 15,-21 0-15,0 0 0,0 0 16,-22 1-16,22-1 0,0 0 0,0-21 16,0 21-16,21 0 15</inkml:trace>
  <inkml:trace contextRef="#ctx0" brushRef="#br1" timeOffset="64514.23">1672 8996 0,'0'0'0,"21"0"0,0 0 16,1-21-16,-22 0 0,21 21 15,-21-22-15,0 1 0,0 0 16,0 0-16,0 0 16,0 0-16,0-1 0,0 1 15,0 0-15,0 0 0,-21 21 0,-1-21 16,1 0-16,21-1 0,-21 22 16,0 0-16,0 0 0,0 0 15,-1 0-15,-20 0 0,21 0 0,0 22 16,0-1-16,-22 21 0,22-21 15,0 0-15,0 22 0,0-1 0,21-21 16,-22 22-16,22-22 0,-21 21 16,21-21-16,0 0 0,0 1 0,0-1 15,0 0-15,21-21 16,1 0-16,-1 0 0,0 0 0,0 0 16,0 0-16,0-21 0,1 21 15,20-21-15,-21-1 0,0 1 0,0 0 16,1 0-16,-1-21 0,0 20 15,-21 1-15,0-21 0,0 21 16,0-22-16,0 22 0,0 0 0,0 0 16,0 0-16,0 0 0,0 42 31,0 0-31,0 0 0,0 0 16,0 22-16,0-22 0,0 0 0,0 21 15,0-21-15,0 1 0,0 20 16,21-21-16,0 0 0,-21 0 0,21-21 15,1 22-15,-1-22 0,0 0 16,0 0-16,0 0 0,0 0 16,22-22-16,-22 22 0,0-21 0,0 0 15,0 0-15,-21 0 0,22 0 16,-1-22-16,0 22 0,0-21 0,-21-1 16,0 22-16,21-21 15,-21 0-15,21-1 0,-21 1 0,0 21 16,22-22-16,-22 22 0,0 0 0,0 0 15,0 0-15,0 42 16,0 0 0,0 0-16,0 0 0,-22 22 15,22-22-15,0 21 0,0 1 0,-21-1 16,21 0-16,0-21 0,0 22 0,0-1 16,0-21-16,0 0 0,0 22 15,0-22-15,0 0 0,21-21 31,1 0-31,-1 0 0,0 0 0,0-21 16,21 21-16,-20-21 0,-1 0 0,21-22 16,-21 22-16,0-21 0,22 21 15,-22-22-15</inkml:trace>
  <inkml:trace contextRef="#ctx0" brushRef="#br1" timeOffset="64734.1">2561 8424 0,'0'-42'15,"0"84"-15,0-105 0,0 42 0,0 0 0,0 42 31,0 21-31,0-21 16,0 22-16,-21-22 0,21 21 0,-21 0 16,21 1-16,-21-1 15,21 0-15,0 1 0,-22-1 0,22-21 16,-21 22-16,21-1 0,0-21 16,0 0-16,0 0 0,0 1 0,0-1 15,21-21-15,1 0 16,-1 0-16,0 0 0,0 0 15,0 0-15,0 0 0,22-21 0,-22-1 16,0 22-16</inkml:trace>
  <inkml:trace contextRef="#ctx0" brushRef="#br1" timeOffset="65114.3">2963 8657 0,'0'0'0,"21"-21"0,-42 21 31,0 0-31,0 21 0,0 0 15,21 1-15,-21-1 0,-1 0 16,22 21-16,0-21 0,-21 1 0,21-1 16,0 21-16,0-21 0,0 0 15,0 1-15,0-1 0,0 0 16,21-21-16,1 0 0,-1 0 16,0 0-16,0 0 0,21 0 15,-20 0-15,-1 0 0,0-21 16,0 0-16,0-1 0,0 1 0,1 0 15,-22 0-15,0 0 0,0-22 16,0 22-16,0-21 0,0 21 0,0-22 16,0 22-16,0 0 0,-22 0 0,1 0 15,0 0-15,0-1 0,0 22 16,0 0-16,-1 0 0,1 0 0,0 0 16,0 22-16,21-1 0,-21 0 0,21 0 15,-21 0-15,21 0 16,0 22-16,0-22 0,0 0 0,0 21 0,0-20 15,0-1-15,0 0 0,21 0 16,0-21-16</inkml:trace>
  <inkml:trace contextRef="#ctx0" brushRef="#br1" timeOffset="65634">3450 8678 0,'0'0'0,"0"-21"0,0 0 0,0 0 15,-21 21 1,0 21 0,21 0-16,-21 0 15,21 1-15,-22 20 0,22-21 0,0 0 16,-21 22-16,21-22 0,0 0 16,0 21-16,0-21 0,0 1 0,0-1 15,21-21 1,1 0-16,-1 0 15,0 0-15,0 0 0,0-21 0,0-1 16,1 1-16,-1 0 0,0 0 16,0 0-16,0 0 0,0-1 0,-21 1 15,0 0-15,22 0 0,-22 0 16,0 42 0,0 0-1,0 0-15,0 0 0,0 1 16,0-1-16,0 0 0,0 0 15,0 0-15,0 0 0,0 1 16,21-22-16,0 0 0,0 21 0,0-21 16,0 0-16,1 0 0,-1 0 15,0 0-15,0-21 0,0-1 0,0 1 16,1 0-16,-1 0 0,-21 0 0,0 0 16,21-22-16,-21 22 0,0-21 15,0-1-15,0 22 0,0-21 0,0 21 16,0 0-16,-21-1 0,0 1 0,21 0 15,-22 21-15,1 0 0,0 0 16,0 0 0,21 21-16,0 0 15</inkml:trace>
  <inkml:trace contextRef="#ctx0" brushRef="#br1" timeOffset="66017.95">4720 8403 0,'-21'-21'16,"21"42"15,0 0-31,0 1 0,0-1 0,0 0 16,-21 21-16,21-21 0,-21 22 0,-1-22 15,22 21-15,0-21 16,-21 22-16,0-22 0,21 0 0,-21 0 15,21 0-15,0 1 0,0-1 0,0 0 16,0-42 15</inkml:trace>
  <inkml:trace contextRef="#ctx0" brushRef="#br1" timeOffset="66382.59">4508 8573 0,'0'0'0,"0"-22"0,0-20 0,0 21 0,0 0 15,0-22-15,0 22 0,0 0 16,22 0-16,-1 21 0,0-21 16,0 21-16,0 0 0,0 0 0,22 0 15,-22 21-15,21 0 0,1-21 16,-22 42-16,21-20 0,-21-1 0,22 21 16,-22-21-16,0 22 0,0-22 0,0 21 15,0 0-15,1-20 0,-22 20 0,0 0 16,0-21-16,0 1 0,0-1 15,0 0-15,0 0 0,0-42 32,0 0-17,0 0-15,0-22 0,0 22 16,0 0-16,0-21 0,0 20 0,21-20 16,-21 21-16,0-21 0,0-1 0,21 22 15,-21-21-15,21-1 0,-21 22 16,0 0-16,0 0 0,21 0 0,0 21 15,1 0-15,-22 21 16,21-21 0,-21 21-16,21 0 0,-21 0 0</inkml:trace>
  <inkml:trace contextRef="#ctx0" brushRef="#br1" timeOffset="67279.83">5313 8573 0,'0'-22'15,"0"1"1,-21 21 15,21 21-15,0 1-16,-22-1 0,22 0 16,-21 0-16,21 0 0,0 0 0,0 1 15,0-1-15,0 0 0,0 0 0,0 0 16,0 0-16,21-21 0,1 22 15,-1-22-15,0 0 0,0 0 16,0 0-16,0 0 0,1 0 0,-1 0 16,0-22-16,0 1 0,0 21 0,0-21 15,1 0-15,-1 0 0,0 0 16,0-1-16,-21 1 0,0-21 0,0 21 16,0 0-16,21-1 0,-21-20 0,0 21 15,0 0-15,-21 42 31,21 0-15,0 0-16,-21 0 0,21 1 0,-21 20 16,21-21-16,0 0 0,0 0 15,0 1-15,0-1 0,0 0 16,0 0-16,21 0 0,0 0 0,0 1 16,0-22-16,1 0 0,-1 0 15,21 0-15,-21 0 0,0 0 16,22-22-16,-22 22 0,21-21 0,-21 0 15,1 0-15,20 0 0,-21 0 0,0-22 16,0 22-16,1 0 0,-22-21 16,21 20-16,-21-20 0,21 0 0,-21 21 15,0-22-15,0 22 0,0-21 16,0 21-16,0-1 0,-21 22 16,0 0-1,21 22-15,-22-1 0,22 0 16,0 0-16,-21 21 0,0-20 0,21 20 15,0-21-15,0 0 0,0 22 0,0-22 16,0 0-16,0 21 0,0-21 16,0 1-16,0-1 0,0 0 0,21-21 15,0 21-15,1-21 0,-1 0 16,0 0-16,0 0 0,0 0 16,22 0-16,-22-21 0,0 21 0,0-21 15,21 0-15,-20-1 0,-1 1 0,0 0 16,0 0-16,0-21 0,0 20 0,1-20 15,-22 0-15,21 21 0,-21-22 16,21 1-16,-21 0 0,0 20 0,0-20 16,0 21-16,0 0 0,-21 21 15,0 0 1,-1 21-16,1 21 0,21-21 16,0 22-16,0-22 0,-21 21 0,21 1 15,0-1-15,0-21 0,0 21 0,0-20 16,0 20-16,0-21 0,0 0 0,0 0 15,0 1-15,0-1 0,21 0 16,0-21-16,1 0 0,-1 0 16,21 0-16,-21 0 0,0 0 15,22 0-15,-22-21 0,21 21 0,1-21 16</inkml:trace>
  <inkml:trace contextRef="#ctx0" brushRef="#br1" timeOffset="67653.6">7006 8255 0,'0'0'0,"0"-63"31,21 63-15,0 21 0,1 0-1,-22 0-15,21 0 0,-21 22 0,21-22 16,0 0-16,-21 0 0,0 21 0,0-20 15,0-1-15,0 21 0,0-21 16,0 0-16,0 1 0,0-1 0,0 0 16,0-42 31,0 0-47,0-1 0,0 1 15,0-21-15,21 21 0,0 0 0,-21-22 16,22 1-16,-1 0 0,-21-1 0,21 1 15,0 0-15,-21 20 16,21-20-16,-21 21 0,21 0 0,1 21 16,-1 0-1,0 21-15,-21 0 16,0 0-16</inkml:trace>
  <inkml:trace contextRef="#ctx0" brushRef="#br1" timeOffset="69218.39">7662 8509 0,'0'0'0,"21"0"0,1-21 0,-22 0 15,0 0-15,0-1 0,21 1 0,-21 0 16,0 0-16,0-21 0,0 20 16,0-20-16,0 21 0,0 0 15,0 0-15,0-1 0,-21 1 0,-1 21 16,1 0-16,0 0 0,0 21 0,0 1 15,0-1-15,-22 0 0,22 0 16,0 21-16,0-20 0,0 20 0,21-21 16,0 21-16,0-20 0,-22 20 0,22-21 15,0 0-15,0 0 0,0 1 0,0-1 16,22 0-16,-1-21 16,0 21-16,0-21 0,0 0 0,0 0 15,1 0-15,-1 0 0,0-21 16,0 0-16,0 0 0,0-1 15,1 1-15,-1 0 0,-21-21 16,0 21-16,21-22 0,-21 22 0,21-21 16,-21-1-16,0 22 0,0-21 0,0 21 15,0 0-15,-21 42 32,21 21-32,-21-21 0,21 0 15,0 22-15,0-22 0,0 21 0,0-21 16,0 22-16,0-22 0,0 0 15,0 0-15,0 0 0,0 1 16,21-1-16,0-21 0,0 21 0,0-21 16,1 0-16,-1 0 0,0 0 0,0 0 15,21 0-15,-20-21 0,-1 21 16,0-21-16,0-1 0,0 1 0,0 0 16,1 0-16,-1-21 0,0-1 0,0 1 15,0 0-15,0-1 0,-21-20 16,22 20-16,-22 1 0,21-21 0,-21 20 15,0 22-15,0 0 0,0 0 0,0 0 16,-21 21-16,-1 21 16,1 0-16,0 21 0,21-21 15,0 22-15,0-1 0,-21 0 0,21 1 16,-21-1-16,21 0 0,0 1 16,0-1-16,0 0 0,0-20 15,0 20-15,0-21 0,0 21 0,0-20 16,0-1-16,21 0 0,0-21 15,0 0-15,0 0 0,1 0 16,-1 0-16,0 0 0,0-21 16,0 0-16,0-1 0,1 1 0,-1 0 15,21 0-15,-42-21 0,21 20 0,0-20 16,1 0-16,-1 21 0,-21-22 0,21 22 16,-21-21-16,0 21 0,0-1 15,0 44 16,0-1-31,0 0 0,0 0 16,-21 0-16,21 22 0,0-22 0,0 0 16,-21 0-16,21 0 0,0 0 0,0 1 15,0-1-15,0 0 0,0 0 0,0 0 16,21-21-16,0 0 16,0 0-16,0 0 0,0 0 15,1 0-15,-1 0 0,0 0 0,0-21 16,0 0-16,0 0 15,1 0-15,-22-1 0,21 1 0,0-21 16,-21 21-16,0-22 0,21 22 16,-21 0-16,21 0 0,-21 0 0,0 0 15,0 42 17,0 0-32,-21 0 0,0 0 0,21 0 15,0 1-15,0-1 0,-21 0 0,21 0 16,0 21-16,0-20 0,0-1 15,0 0-15,0 0 0,0 0 16,0 0-16,21-21 0,0 0 16,0 0-16,0 0 15,1 0-15,-1 0 0,0 0 0,21 0 16,-21 0-16,1-21 0,20 21 16,-21-21-16,0 0 0,0 0 0,1 0 15,-1-1-15,0 1 0,-21-21 16,0 21-16,0 0 0,0-1 0,0 1 15,-21 21 1,0 0 0,-1 0-16,22 21 0,-21 1 0,21-1 15,-21 0-15,0-21 0,21 21 0,0 0 16,0 0-16,0 1 0,0-1 0,0 0 16,0 0-16,0 0 15,0 0-15,21-21 16,0 0-16,0 0 0,1 0 15,-1 0-15,0 0 0,0 0 0,21 0 16,-20 0-16,-1 0 0,0-21 16,0 0-16,21 21 0,-20-21 0,-1 0 15,0-22-15,0 22 0,-21 0 0,21-21 16,-21-1-16,21 22 0,-21-21 16,0 0-16,0 20 0,0 1 0,0 0 15,-21 21-15,0 0 0,0 0 16,0 0-16,21 21 15,-21 0-15,21 22 0,0-22 0,0 0 16,0 0-16,0 22 0,0-22 16,0 0-16,0 0 0,0 21 0,21-20 15,-21-1-15,0 0 0,0 0 16,0 0-16,-21 0 16,-1-21-16,1 22 0,0-22 0,0 0 15,-21 0-15,-1 0 0,1 21 0,0-21 16,-1 0-16,-20 0 0,20 0 15,-20 0-15</inkml:trace>
  <inkml:trace contextRef="#ctx0" brushRef="#br1" timeOffset="70027.2">0 9821 0,'0'0'16,"0"22"-16,0-1 15,21-21 1,21 0-16,1 0 0,20 21 16,-20-21-16,20 0 0,1 0 15,20 0-15,-20 0 0,-1 0 0,1 0 16,-1 0-16,-20-21 0,-1 21 16,0 0-16,-21 0 0,1 0 15,-22-21-15,0-1 16,-22 22-1,1-21-15,0 21 0,0 0 16,0-21-16,0 21 0,21-21 16,0 0-16,21 21 31,0 0-31,0 0 16,0 0-16,0 0 0,1 21 0,-1 0 15,0 0-15,-21 0 0,0 1 0,21-1 16,-21 0-16,0 0 0,0 0 15,0 0-15,-21 1 0,0-1 16,0 0-16,-1 0 0,-20-21 16,21 21-16,0-21 15,0 0-15</inkml:trace>
  <inkml:trace contextRef="#ctx0" brushRef="#br1" timeOffset="71633.99">1736 9885 0,'21'-21'47,"-21"0"-31,21 21-16,-21-22 0,21 22 16,-21-21-16,0 0 0,0 0 15,0 0-15,0 0 16,0-1-16,0 1 0,0 0 15,0 0-15,-21 21 0,0-21 16,0 21-16,-1 0 0,1 0 0,0 0 16,0 0-16,0 0 0,0 0 15,-22 21-15,22 0 0,-21 0 0,21 0 16,-1 22-16,1-22 0,0 21 16,0 1-16,0-22 0,21 21 0,0-21 15,0 22-15,0-22 0,0 0 16,0 0-16,21-21 0,0 21 0,0-21 15,0 0-15,1 0 0,-1 0 16,0 0-16,0 0 0,21 0 0,-20-21 16,-1 21-16,0-21 0,0 0 15,0 0-15,0-1 0,1-20 16,-1 21-16,-21 0 0,0-22 0,21 22 16,-21-21-16,0 21 0,0-22 0,0 22 15,0 0-15,0 0 0,0 0 16,0 42-1,0 0 1,0 0-16,0 22 0,0-22 0,0 0 16,0 21-16,0-21 0,0 22 15,0-22-15,0 0 0,0 0 16,0 0-16,21 1 0,-21-1 0,21-21 16,0 0-16,-21 21 0,22-21 15,-1 0-15,0 0 0,0 0 0,0 0 16,0-21-16,1 0 0,20 21 15,-21-22-15,0 1 0,0-21 0,1 21 16,-1 0-16,-21-22 0,21 22 0,-21-21 16,0-1-16,21 1 0,-21 21 15,0-21-15,0-1 0,0 22 0,0 0 16,0 0-16,0 0 0,-21 21 16,0 21-1,21 0-15,0 0 0,0 0 16,-21 22-16,21-1 0,-22-21 15,22 21-15,0 1 0,0-1 0,-21 0 16,21-20-16,0 20 0,0-21 16,0 0-16,0 0 0,0 1 0,21-22 15,1 0-15,-1 0 0,0 0 0,0 0 16,0 0-16,0 0 0,1 0 16,20-22-16,-21 1 0,0 0 0,0 0 15,1 0-15,20 0 0,-21-22 0,0 22 16,-21-21-16,21-1 0,1 1 15,-22 0-15,0 21 0,0-22 0,0 1 16,0 21-16,0-22 0,0 22 16,0 0-16,0 42 31,0 0-31,0 1 16,0 20-16,0-21 0,0 21 0,0 1 15,0-22-15,0 21 0,0 1 0,0-22 16,0 0-16,0 21 0,0-21 15,0 1-15,0-1 0,0 0 0,21-21 16,0 0-16,0 0 0,0 0 16,0 0-16,1 0 0,-1 0 15,0-21-15,0 21 0,0-21 0,0-1 16,1 1-16,-1 0 0,0 0 16,0 0-16,0 0 0,0-1 15,-21-20-15,22 21 0,-22 0 0,0 0 16,0-1-16,0 44 31,0-1-31,0 0 0,0 21 16,0-21-16,-22 1 0,22-1 15,-21 21-15,21-21 0,0 0 0,0 1 16,0-1-16,0 0 0,0 0 16,0 0-16,21-21 15,1 0-15,-1 0 0,0 0 16,0 0-16,0 0 0,0 0 0,1-21 0,20 0 15,-21 21-15,-21-21 16,21 0-16,0-1 0,1-20 0,-22 21 16,0 0-16,0 0 0,0-22 0,0 22 15,0 0-15,0-21 0,-22 20 16,1 1-16,0 0 0,0 21 0,0 0 16,0 0-16,-22 0 0,22 0 0,0 0 15,0 0-15,0 21 0,-1 0 16,1 1-16,21-1 0,-21 0 0,21 21 15,0-21-15,0 1 0,0-1 16,0 0-16,0 0 0,21 0 16,0-21-16,1 0 0,-1 0 0,0 0 15</inkml:trace>
  <inkml:trace contextRef="#ctx0" brushRef="#br1" timeOffset="72133.69">3450 9589 0,'0'-22'0,"0"44"32,-21-1-32,21 0 15,-21 0-15,21 0 0,-21 22 16,21-22-16,0 0 0,0 0 0,-22 0 16,22 0-16,0 1 0,-21-1 15,21 0-15,0 0 0,21-21 31,1 0-31,-1-21 16,-21 0-16,21 0 0,0-1 0,0 1 16,0 0-16,1 0 0,-1 0 0,0 0 15,0-1-15,-21 1 0,0 0 16,0 0-16,21 21 0,-21 21 31,0 0-15,0 0-16,0 1 0,0-1 0,0 0 15,0 0-15,0 0 0,0 0 0,0 1 16,0-1-16,21-21 0,-21 21 16,22-21-16,-1 0 0,0 0 0,21 0 15,-21 0-15,1 0 0,20 0 0,-21 0 16,21-21-16,-20 0 0,-1-1 16,0 22-16,0-21 0,-21-21 0,0 21 15,0 0-15,0-1 0,0-20 0,0 21 16,0 0-16,0 0 0,-21-1 15,21 1-15,-21 0 0,0 21 16,-1 0-16,22-21 0,-21 21 0,0 0 16</inkml:trace>
  <inkml:trace contextRef="#ctx0" brushRef="#br1" timeOffset="73494.31">4720 9737 0,'0'0'0,"21"0"31,0 0-31,1 0 0,-1 0 16,0-21-16,0-1 16,-21 1-16,21 0 0,-21 0 15,0 0-15,0 0 0,0-1 0,0 1 16,0 0-16,0 0 0,-21 0 15,0 0-15,0-1 0,0 1 0,-1 21 16,1 0-16,0 0 0,0 0 16,0 0-16,-22 0 0,22 0 0,0 21 15,0 1-15,-21 20 0,20-21 0,1 21 16,21 1-16,-21-22 0,21 21 16,0 1-16,0-22 0,0 21 0,0-21 15,0 0-15,0 1 0,0-1 16,21-21-16,0 0 0,1 0 0,-1 0 15,0 0-15,0 0 0,0-21 16,0 21-16,22-22 0,-22 1 16,0 0-16,21 0 0,-20 0 0,-1 0 15,0-22-15,0 22 0,0-21 0,-21 21 16,21-22-16,-21 1 0,22 21 16,-22-22-16,0 1 0,0 21 0,0-21 15,0-1-15,0 22 0,0 0 0,0 0 16,0 42-1,-22 0 1,1 0-16,21 22 0,-21-22 0,21 21 16,0 0-16,-21 1 0,21-22 15,-21 21-15,21 1 0,0-1 16,0-21-16,0 21 0,0-20 0,0-1 16,0 0-16,0 0 0,21 0 0,0-21 15,21 0-15,-20 0 0,-1 0 16,21 0-16,-21 0 0,0-21 0,22 0 15,-22 0-15,0 0 0,21-1 0,-20 1 16,-1 0-16,-21 0 0,21-21 16,0 20-16,-21 1 0,21 0 15,-21-21-15,0 21 0,0-1 0,0 1 16,0 42 0,0 1-1,0-1-15,0 0 16,0 21-16,0-21 0,0 1 0,0-1 15,0 0-15,0 0 0,0 0 0,0 0 16,0 1-16,0-1 16,21-21-16,1 0 0,-1 0 15,0 0-15,0 0 0,-21-21 16,21-1-16,0 22 0,1-21 0,-1 0 16,-21 0-16,0 0 0,21-22 15,-21 22-15,0 0 0,21 0 0,-21 0 16,0 0-16,0-1 0,0 44 47,-21-1-47,21 0 0,0 0 15,0 0-15,0 0 0,0 1 0,0 20 16,0-21-16,0 0 0,0 0 16,0 1-16,0-1 0,21 0 0,0-21 15,-21 21-15,21-21 0,22 0 0,-22 0 16,0 0-16,21 0 0,-20 0 0,20 0 15,-21-21-15,21 21 0,-20-21 16,-1 0-16,21-1 0,-21 1 0,0-21 16,-21 21-16,22 0 0,-22-22 0,0 22 15,0 0-15,0-21 0,0 20 0,0 1 16,0 0-16,0 0 16,-22 21-1,22 21-15,0 0 16,-21 0-16,21 1 0,0 20 0,-21-21 15,21 21-15,0 1 0,-21-1 16,21 22-16,0-22 0,0 21 0,-21-20 16,21 20-16,-21-20 0,21 20 0,0 1 15,0-22-15,0 21 0,0-20 0,0 20 16,0-20-16,0 20 0,0-21 16,0-20-16,0 20 0,0-21 0,0 0 15,0 0-15,21-21 0,0 0 16,0-21-16,-21 0 15,21-21-15,0 21 0,-21-22 16,0 1-16,0 0 0,22-1 16</inkml:trace>
  <inkml:trace contextRef="#ctx0" brushRef="#br1" timeOffset="73749.16">5927 9525 0,'0'0'0,"0"-21"0,0-21 0,0 20 0,0 1 16,0 0-16,21 21 0,-21-21 0,21 0 15,0 21-15,0 0 0,0-21 0,22 21 16,-22 0-16,0 0 16,21 0-16,-20 21 0,-1 0 0,0-21 15,0 21-15,-21 0 0,0 0 0,0 22 16,0-22-16,0 0 0,0 0 0,-21 0 16,0 1-16,0-1 0,-1 0 15,1 0-15,-21 0 0,21-21 0,0 0 16,-1 21-16,-20-21 0,21 0 0,0 0 15,21-21 17,0 0-32</inkml:trace>
  <inkml:trace contextRef="#ctx0" brushRef="#br1" timeOffset="74162.92">6435 9186 0,'0'0'0,"0"22"32,0-1-32,0 0 15,0 21-15,0-21 0,-22 1 0,22 20 16,-21-21-16,21 0 0,0 22 0,0-22 16,0 21-16,0-21 0,0 0 0,0 22 15,0-22-15,0 0 16,0 0-16,21-21 15,1 0-15,-1 0 0,0 0 16,0 0-16,0 0 0,0-21 0,1 0 16,-1 0-16,0 0 0,0-1 15,0 1-15,-21 0 0,0 0 0,21 0 16,-21 0-16,0-1 16,-21 22-1,21 22-15,0-1 16,-21 0-16,21 0 0,-21 0 0,21 0 15,0 1-15,0-1 0,-21-21 0,21 21 16,0 0-16,0 0 0,0 0 16,21-21 15,-21-21-31,21 0 0</inkml:trace>
  <inkml:trace contextRef="#ctx0" brushRef="#br1" timeOffset="74333.82">6689 9292 0,'0'0'0,"0"-21"0,-22 0 0,1 21 0,21-21 16,0 42 15,0 0-15,0 0-16,21-21 15,1 0-15,-22 21 0,21-21 16,0 0-16,0 0 0,0 22 0</inkml:trace>
  <inkml:trace contextRef="#ctx0" brushRef="#br1" timeOffset="75709.94">7133 9271 0,'0'-21'0,"0"42"0,0-63 16,-21 42-1,0 0-15,0 0 16,-1 0-16,1 0 0,0 21 0,0 0 15,0 0-15,0 0 0,21 1 16,0-1-16,-22 21 0,1-21 0,21 0 16,0 1-16,0 20 0,0-21 15,0 0-15,0 22 0,0-22 0,0 0 16,21 0-16,1 0 0,-1-21 16,21 0-16,-21 0 0,22 0 0,-1 0 15,0 0-15,1 0 0,-1-21 16,0 0-16,1 21 0,-1-21 0,0 0 15,-21-1-15,22 1 0,-22 0 16,0 0-16,0-21 0,0 20 0,-21 1 16,22 0-16,-22-21 0,0 21 15,0-1-15,0 1 0,0 0 0,-22 0 16,1 0-16,0 21 0,0 0 16,0 0-16,0 0 0,-1 21 15,1 0-15,0 0 16,21 0-16,0 1 0,-21-1 0,21 0 15,-21 21-15,21-21 0,0 1 0,0-1 16,0 21-16,0-21 0,0 0 16,0 1-16,0-1 0,21-21 15,0 0-15,0 0 0,0 0 16,1 0-16,-1 0 0,0-21 16,0 21-16,-21-22 0,21 1 15,0 0-15,1 0 0,-1 0 0,-21 0 16,21-1-16,-21 1 0,21 0 0,-21 0 15,0 0-15,21 0 0,-21-1 0,0 1 16,-21 21 15,21 21-31,0 1 0,0-1 16,0 0-16,0 0 0,0 0 0,0 0 16,0 1-16,0-1 0,0 0 15,0 0-15,0 0 16,0 0-16,21-21 0,0 22 0,1-22 15,-1 0-15,0 0 0,21 0 16,-21 0-16,1 0 0,-1 0 16,21-22-16,-21 1 0,0 21 0,1-21 15,-1 0-15,21 0 0,-21 0 0,-21-22 16,21 22-16,1 0 0,-1-21 0,-21-1 16,0 22-16,0-21 0,0-1 15,21 22-15,-21-21 0,0 21 0,0 0 16,0-1-16,0 1 0,-21 21 15,21 21 1,0 1-16,-21-1 0,-1 21 16,22-21-16,0 0 0,-21 22 0,21-22 15,0 0-15,0 21 0,0-20 0,0-1 16,0 21-16,0-21 0,0 0 16,21 1-16,1-1 0,-1 0 0,0 0 15,0-21-15,0 21 0,0-21 0,1 0 16,-1 0-16,21 0 0,-21 0 0,0 0 15,1 0-15,-1 0 0,0-21 16,0 0-16,0 21 0,-21-21 0,21 0 16,-21-1-16,22 1 0,-22 0 0,0 0 15,0 0-15,0 0 0,0-1 16,0 1-16,0 0 0,-22 42 47,1 0-47,21 1 15,0-1-15,0 0 0,0 0 0,0 0 16,0 0-16,0 1 0,0-1 0,0 0 16,0 0-16,0 0 0,0 0 0,0 1 15,21-1 1,1-21-16,-1 0 0,0 0 0,0 0 16,0 0-16,0 0 0,1 0 15,-1 0-15,21 0 0,-21 0 0,22-21 16,-22-1-16,0 22 0,21-21 15,-21 0-15,1 0 0,-1 0 0,0-22 16,21 22-16,-42 0 0,21 0 0,-21-21 16,0 20-16,0 1 0,0 0 0,0 0 15,-21 21 1,0 0-16,0 0 0,0 0 16,0 21-16,21 0 15,0 0-15,0 1 0,0-1 16,0 0-16,21 0 15,-21 0-15,0 0 0,21-21 0,-21 22 0,21-1 16,-21 0-16,0 0 16,0 0-16,0 0 15,-21-21 1,0 0-16,0 0 0,-1 0 16,1 0-16,21-21 0,0 0 15,-21 21-15,0-21 0,21 0 0,-21 0 16,21-1-16</inkml:trace>
  <inkml:trace contextRef="#ctx0" brushRef="#br1" timeOffset="75961.8">8064 9123 0,'-42'0'0,"84"0"0,-105 0 16,42 0-16,0 0 0,63 0 15,-21 0 1,21 0-16,-20 0 0,20 0 0,0 0 16,22 0-16,-22 0 0,0 0 0,1 0 15,-1 0-15,0 0 0,1 0 16,-1 0-16,-21 0 0,0 0 0,1 0 16,-1 0-16,0 0 0,0 0 15</inkml:trace>
  <inkml:trace contextRef="#ctx0" brushRef="#br1" timeOffset="80789.91">3556 10033 0,'0'0'0,"21"-21"0,0 21 0,22-21 0,-22 21 15,0-21-15,21 21 0,-21-22 16,1 1-16,-1 21 0,0-21 0,0 21 16,0-21-16,0 0 15,-21 0-15,-21 21 47,0 0-47,0 21 0,-21 0 16,-1 0-16,1 0 0,-22 0 15,1 22-15,-1-22 0,-20 21 16,-1 1-16,0-1 0,1 21 0,-1 1 0,-21-1 16,0 1-1,1-1-15,-22 22 0,0-21 0,21-1 0,0 1 16,0-1-16,-21 1 0,21-1 16,0-21-16,1 22 0,-1-1 0,0 1 15,0-1-15,21 1 0,1-1 16,-1 1-16,0-22 0,22 1 0,-1-1 15,22 0-15,0 1 0,-1-22 16,1 0-16,21 0 0,21 0 0,21-21 31,0-21-31,22 0 16,-1 0-16,0 0 0,22-22 16</inkml:trace>
  <inkml:trace contextRef="#ctx0" brushRef="#br0" timeOffset="86141.77">847 11599 0,'-22'0'15,"1"0"-15,21 22 16,-21-22-1,0 0 1,21 21-16,-21-21 16,0 0-1,42 0 48,0 0-63,0 0 15,0-21-15,0 21 0,1-22 0,-1 22 16,0-21-16,0 0 0,0 21 16,-21-21-16,21 0 0,1 21 0,-1-21 15,0-1-15,0 22 0,0-21 16,0 0-16,1 21 0,-1-21 16,0 0-16,21 21 0,-21-21 0,1-1 15,-1 1-15,21 21 0,-21-21 16,22 0-16,-22 0 0,0 0 15,21-1-15,-21 22 0,22-21 0,-22 0 16,0 0-16,0 0 0,22 21 16,-22-21-16,0-1 0,0 22 0,-21-21 15,21 0-15,0 21 0,1-21 16,-1 21-16,0-21 0,0 21 0,0-21 16,0-1-16,1 1 15,-1 21-15,0-21 0,0 21 0,0-21 16,0 0-16,1 21 15,-1 0-15,-21-21 0,21 21 0,0-22 16,-21 1-16,21 21 16,-21-21-16,21 21 15,1-21-15,-1 0 0,0 21 16,0-21-16,0-1 16,0 22-16,1-21 0,-1 21 0,0-21 15,0 21-15,0-21 16,0 21-16,-21-21 15,22 0-15,-1 21 16,0 0-16,-21-22 0,21 22 0,0-21 16,0 21-1,1-21-15,-1 21 0,0-21 0,0 0 16,0 21-16,0-21 0,1 21 16,-22-22-16,21 22 0,0-21 15,0 21-15,-21-21 0,21 21 0,0 0 16,-21-21-16,22 21 0,-1 0 15,-21-21-15,21 21 0,0-21 0,0-1 16,0 22-16,1-21 16,-1 21-16,0-21 0,0 21 0,0-21 15,0 21-15,1 0 0,-1-21 16,0 21-16,0-21 0,0 21 0,0 0 16,-21-22-16,22 22 0,-1-21 0,0 0 31,0 21-31,0-21 0,0 0 15,1 21-15,-1-21 16,0 21-16,21 0 0,-21-22 0,1 22 16,-1 0-16,0-21 0,0 21 0,0-21 15,0 21-15,1 0 16,-22-21-16,21 21 16</inkml:trace>
  <inkml:trace contextRef="#ctx0" brushRef="#br0" timeOffset="87013.97">5080 9970 0,'0'0'0,"0"-22"16,0 1-16,0 0 0,0 0 15,0 0-15,0 0 16,0-1 0,0 1-16,0 0 15,0 42 32,0 0-47,0 1 16,0 20-16,0-21 0,0 21 0,0-20 15,0 20-15,0-21 0,0 21 0,0 1 16,0-1-16,0-21 0,-21 22 16,21-1-16,0 0 0,0 22 15,0-22-15,0 0 0,0 1 0,-21-1 0,21 0 16,0 1-16,0-1 16,-22 0-16,22 1 0,0-1 0,0 0 15,-21 1-15,21-22 0,-21 21 0,21 1 16,0-1-16,-21-21 0,21 21 15,-21 1-15,21-1 0,-21 0 0,21 1 16,0-1-16,0-21 0,-22 22 16,22-1-16,-21-21 0,21 21 0,-21-20 15,21 20-15,0-21 0,0 0 0,-21 0 16,21 1-16,-21-1 16,21 0-16,0 0 0,-21-21 15,21 21-15,0-42 47,21 21-31,-21-21-16,21 0 0,0 0 15,0-22-15</inkml:trace>
  <inkml:trace contextRef="#ctx0" brushRef="#br0" timeOffset="87986.41">7705 9694 0,'0'0'0,"0"-21"16,0 0-16,0 0 15,0 0-15,0 0 16,-22 21-16,22-22 16,-21 22-1,21 22 48,0-1-63,0 0 15,0 0-15,21 0 0,1-21 16,-1 21-16,0 1 0,-21-1 0,42 0 16,-21 21-16,1-21 0,20 1 15,-21-1-15,21 21 0,1-21 0,-22 0 16,21 22-16,1-22 0,-1 21 15,0-21-15,1 22 0,-1-22 0,0 21 16,22 1-16,-22-22 0,22 21 0,-1 0 16,1 22-16,20-22 0,-20 1 15,20-1-15,1 21 0,0-20 16,-1-1-16,1 22 0,-21-22 0,20 0 16,-20 1-16,-1-1 0,1 0 15,-1 1-15,1-1 0,-22 0 0,22 1 16,-22-1-16,21 0 0,-20-21 0,-1 22 15,0-22-15,1 21 0,-1-21 16,0 1-16,1-1 0,-1 21 0,0-42 16,1 21-16,41 22 0,-62-43 15,-1 21-15,0-21 16,0 0-16,0 0 0,-21 21 0,0-42 62,0 0-62,-21-1 16,0 22-16</inkml:trace>
  <inkml:trace contextRef="#ctx0" brushRef="#br0" timeOffset="88881.9">402 11790 0,'0'0'0,"0"-21"0,0 0 0,0-1 0,0 1 16,0 0-16,0 0 0,0 0 16,0 0-16,0-1 15,0 1-15,-21 21 16,21-21-16,-21 21 0,21 21 16,0 0-1,-21 1-15,21-1 0,0 21 0,0-21 16,0 22-16,0-1 0,0 0 15,0 22-15,0-22 0,0 22 16,-22-1-16,22-21 0,0 22 0,0-22 16,0 1-16,-21-1 0,21 0 15,0-21-15,0 22 0,0-22 0,0 0 16,0 0-16,0 0 16,0-42 30,0 0-46,0 0 16,21 0-16,-21 0 0,0-1 16,0-20-16,22 21 0,-1-21 0</inkml:trace>
  <inkml:trace contextRef="#ctx0" brushRef="#br0" timeOffset="89790.4">423 11705 0,'0'-21'16,"21"21"0,1 0-16,-1 0 15,0 0-15,21-21 0,-21 21 16,22 0-16,-1 0 0,0-21 0,1 21 16,20 0-16,-20 0 0,20 0 15,22 0-15,-1-21 0,1 21 0,0 0 16,21 0-16,-1 0 0,-20 0 15,21 0-15,-21 0 0,20 0 16,1 0-16,-21-22 0,21 22 0,0 0 16,-22 0-16,22 0 0,-21-21 0,-1 21 15,-20 0-15,-1 0 0,1 0 16,-1 0-16,1-21 0,-22 21 16,1 0-16,-1 0 0,0 0 0,1 0 15,-22 0-15,21 0 0,-21 0 16,0-21-16,1 21 0,-1 0 0,0 0 15,-21 21 32,0 0-31,0 0-16,0 1 16,0-1-16,0 0 15,0 0-15,0 0 0,0 0 16,0 1-16,0-1 0,0 0 0,0 0 15,0 21-15,0-20 0,0 20 16,0 0-16,21-21 0,-21 22 0,21-1 16,-21 0-16,0 1 0,0-1 0,21 0 15,-21-20-15,22 20 0,-22 0 16,0-21-16,0 22 0,21-22 0,-21 21 16,0-21-16,21 1 0,-21-1 15,0 0-15,0 0 0,0 0 16,0 0-16,0 1 0,-21-22 15,0 0-15,-1 0 16,1 0-16,0 0 0,0 0 16,0 0-16,0 0 0,-1 0 15,-20 0-15,21 0 0,0 0 0,-22 0 16,22 0-16,-21 0 0,0 0 0,-1 0 16,-20 0-16,-1 0 0,1 0 15,-1 0-15,-20 0 0,-1 0 0,-21 0 16,21 0-16,1 0 0,-22 0 15,21 0-15,-21 0 0,1 21 0,-1-21 16,0 0-16,-21 0 16,21 21-16,21-21 0,-20 0 0,20 0 15,0 0-15,22 0 0,-22 0 16,22 0-16,-1 0 0,1 0 16,-1 0-16,22 0 0,-22 0 0,22 0 15,0 0-15,20 0 0,1 0 16,0 0-16,0 0 0,42 0 47,0 0-32,0-21-15,1 21 16,-22-21-16,21 21 0,21-22 16</inkml:trace>
  <inkml:trace contextRef="#ctx0" brushRef="#br0" timeOffset="90406.05">4699 11515 0,'0'0'0,"0"-21"16,0 42 15,0 0-31,0 0 16,21 0-16,-21 22 0,0-1 15,21-21-15,-21 21 0,0 22 0,0-22 16,0 1-16,0 20 16,0-21-16,0 22 0,0-22 0,0 22 15,0-22-15,0 0 0,0 1 0,0-22 16,0 21-16,0-21 0,0 1 15,0-1-15,0 0 0,0 0 0,0-42 47,0 0-47,0 0 0,0-1 16,0 1-16</inkml:trace>
  <inkml:trace contextRef="#ctx0" brushRef="#br0" timeOffset="91317.53">4741 11536 0,'0'0'0,"-21"-21"0,42 21 32,0 0-17,1 0-15,-1 0 0,21 0 16,0 0-16,1 0 0,-1 0 0,0-21 15,22 21-15,-1 0 0,1 0 0,21-22 16,-1 22-16,22 0 16,0-21-16,0 21 0,0-21 0,21 21 15,-22 0-15,22 0 0,0-21 0,0 21 16,0 0-16,22 0 0,-22 0 16,-22-21-16,22 21 0,0 0 0,-21 0 15,21 0-15,-21 0 0,21 0 0,-21 0 16,-21 0-16,-1-21 0,1 21 15,0 0-15,-22 0 0,1 0 0,-22 0 16,0 0-16,1 0 0,-1 0 16,0-22-16,-21 22 0,1 0 0,-1 0 15,0 0-15,0 0 0,0 0 16,-21 22 15,0 20 0,0-21-31,0 0 0,0 0 16,0 1-16,0-1 0,0 0 16,0 21-16,0-21 0,0 1 15,0-1-15,0 21 0,0-21 0,0 22 16,0-22-16,0 21 0,0 0 0,0-20 16,0 20-16,0 0 15,21 1-15,-21-1 0,0 0 0,0 1 16,0-1-16,0 0 0,0 1 0,0-22 15,0 21-15,0-21 0,0 22 16,0-22-16,0 0 0,0 0 0,-21 0 16,0-21-16,0 21 0,21 1 0,-21-22 15,0 0-15,21 21 0,-22-21 16,1 0-16,0 0 0,0 0 0,0 0 16,0 0-16,-1 0 0,-20 0 0,0 0 15,-1 0-15,1 0 0,-21-21 16,-1 21-16,-21-22 0,1 22 0,-1-21 15,0 21-15,1 0 0,-1 0 16,-21-21-16,22 21 0,-22 0 16,0 0-16,-21 0 0,21 0 0,-21 0 15,21 0-15,0 0 0,-21 0 0,22 0 16,-22 0-16,21 0 0,-21 0 16,0 0-16,21 0 0,0 0 0,0 0 15,22 0-15,20 0 0,-21 0 0,22 0 16,21 0-16,-22 0 0,22 0 15,-22 0-15,22 0 0,21 0 0,-22 0 16,1 0-16,21 0 0,0 0 16,0 0-16,42 0 47,0 0-47,0 0 15,0-21-15</inkml:trace>
  <inkml:trace contextRef="#ctx0" brushRef="#br0" timeOffset="92050.11">10520 11557 0,'0'0'0,"0"-21"0,0 0 0,0 0 15,0-1-15,21 1 0,-21 0 16,21 0-16,-21 0 16,21 0-16,-21-1 0,21 22 15,-21-21-15,0 0 0,0 42 47,0 0-47,0 1 0,0 20 0,0-21 16,0 21-16,0 1 0,0-1 15,0 22-15,0-22 0,0 21 0,0-20 16,0 20-16,0 1 0,0-1 16,0-20-16,0 20 0,0-21 0,0 1 15,0-1-15,0 0 0,0 1 0,0-22 16,0 0-16,0 0 0,0 0 15,0 1-15,0-44 32,0 1-17,0 0-15,0 0 0,0 0 16,0 0-16,0-22 0,22 1 0,-22 0 16,0-1-16,21 1 0</inkml:trace>
  <inkml:trace contextRef="#ctx0" brushRef="#br0" timeOffset="93202.04">10562 11240 0,'0'0'0,"-21"0"16,0 0-16,42 0 47,0 0-47,0 0 15,0 0-15,1 0 0,-1 21 0,21-21 16,0 0-16,22 0 0,-22 0 0,22 0 16,-1 0-16,22 0 0,-22 0 15,22 0-15,0 0 0,-1 0 16,1-21-16,21 21 0,0 0 0,0 0 16,21-22-16,-22 22 0,22 0 15,-21 0-15,0 0 0,0 0 0,21-21 16,-21 21-16,21 0 0,-21 0 15,21 0-15,-22 0 0,1 0 0,0 0 16,0 0-16,-21 0 0,-1 0 0,1 0 16,0 0-16,-1 0 0,1 0 15,0 0-15,-1 0 0,-20 0 0,20 0 16,-20 0-16,-1 0 0,1 0 16,-1 0-16,1 0 0,-22 0 15,22 0-15,-22 0 0,0 0 0,1-21 16,-1 21-16,0 0 0,-20 0 15,20 0-15,-21 0 0,21 0 0,-20 0 16,-1 0-16,0 0 0,0 0 16,0 0-16,0 0 15,1 0 1,-1 0 0,0 0-1,-21 21-15,21-21 16,-21 21-16,21 1 15,-21-1-15,0 0 16,0 0-16,0 0 0,0 0 16,0 1-16,-21 20 0,0-21 0,21 21 15,0 1-15,-21-22 0,0 21 0,21 1 16,0-1-16,-22 0 0,22 22 16,0-22-16,0 22 0,0-22 0,0 21 15,0-20-15,0 20 0,0-20 0,0-1 16,0 0-16,0 1 0,0-1 15,0 0-15,0-21 0,0 22 0,0-22 16,0 0-16,0 0 0,-21 0 16,0 1-16,0-22 0,0 21 0,0-21 15,-1 0-15,1 21 16,0-21-16,0 0 0,0 0 0,0 0 16,-1 0-16,1 0 0,0 0 15,-21 0-15,21 0 0,-22 0 0,22 0 16,-21 0-16,-1 0 0,-20-21 0,21 21 15,-22 0-15,1 0 0,-22 0 16,21 0-16,-20-21 0,-1 21 0,22 0 16,-22 0-16,0 0 0,1 0 0,-1 0 15,0 0-15,1 0 0,-1 0 16,-21 0-16,21 0 0,-20 0 0,20 0 16,0 0-16,1 0 0,-22 0 15,21 0-15,-21 0 0,0 0 0,1 0 16,-1 0-16,0-22 0,0 22 15,0 0-15,22 0 0,-22 0 0,42-21 16,-20 21-16,20 0 0,-21 0 16,22 0-16,-1 0 0,1-21 0,-1 21 15,1 0-15,-22-21 0,22 21 0,-1 0 16,1 0-16,-1 0 0,22 0 16,-22 0-16,22-21 0,0 21 0,21 0 15,-22 0-15,22 0 0,0 0 0,0 0 16,0 0-1,-1 0-15,22-21 94,0-1-78</inkml:trace>
  <inkml:trace contextRef="#ctx0" brushRef="#br0" timeOffset="94933.27">783 11875 0,'-21'0'46,"0"0"17,21-22 31,-21 22-47,-1 0-47,22 22 15,-21-1-15,21 21 0,-21-21 16,21 0-16,-21 22 0,0-22 15,0 21-15,21 1 0,-22-22 0,1 21 16,0 0-16,0-20 16,0 20-16,0-21 0,21 0 0,0 0 15,-22 1-15,22-1 0,-21-21 16,21 21-16,0-42 47,0 0-47,21-1 0,-21 1 0,22 0 15,-22 0-15,21 0 0,0-22 16,0 22-16,-21-21 0,21 0 0,0-1 16,-21 1-16,22 0 0,-1-1 15,-21 22-15,0 0 0,21 0 16,-21 0-16,21 21 0,-21 21 31,21 0-31,-21 21 0,0-21 16,21 22-16,-21-1 0,0 0 0,0-20 15,0 20-15,0 0 0,0-21 16,0 22-16,0-22 0,0 0 0,0 0 16,0 0-16,0 1 0,0-1 15,0-42 17</inkml:trace>
  <inkml:trace contextRef="#ctx0" brushRef="#br0" timeOffset="95112.17">360 12298 0,'21'0'32,"0"0"-32,0 0 0,0 0 15,22 0-15,-22 0 0,0-21 16,21 0-16,-20 21 0,20 0 0,-21-22 15,0 22-15,0 0 0,1-21 16,-1 21-16</inkml:trace>
  <inkml:trace contextRef="#ctx0" brushRef="#br0" timeOffset="95513.91">783 12171 0,'-21'-21'16,"21"0"-16,0-1 16,0 1-16,0 0 15,21 21-15,0 0 16,0 0-16,1 0 16,-1 0-16,0 0 0,0 21 0,0 0 15,0-21-15,1 22 0,-1-1 16,0 0-16,-21 0 0,0 0 15,0 22-15,0-22 0,0 0 0,0 0 16,0 0-16,0 0 16,-21-21-16,0 22 0,-1-22 15,22-22 17,0 1-17,0 0-15,0 0 0,0 0 0,0 0 16,0-1-16,22 22 0,-22-21 15,21 0-15,-21 0 0,21 21 16,-21-21-16,21 21 16,0-21-16,0 21 0,1 0 15,-22-22-15</inkml:trace>
  <inkml:trace contextRef="#ctx0" brushRef="#br0" timeOffset="95909.68">1164 12086 0,'0'-42'16,"0"21"0,21 21-16,0 0 15,1 0-15,-1 0 0,0 21 16,0 0-16,0 0 0,0 0 0,1-21 15,-1 43-15,-21-22 0,0 0 16,0 0-16,0 0 0,0 1 0,0-1 16,-21 0-16,21 0 15,-22 0-15,1-21 0,0 21 16,21-42 15,0 0-31,0 0 16,0 0-16,0 0 0,0-1 15,0 1-15,0 0 16,21 0-16,0 0 0,1 0 0,-1-1 16,0 22-16,0 0 15,0 0-15,0-21 0,1 21 16,-1 0-16</inkml:trace>
  <inkml:trace contextRef="#ctx0" brushRef="#br0" timeOffset="96990.06">1799 12129 0,'0'-43'31,"0"22"-31,0 0 0,0 0 16,0 0-16,-21 21 0,0 0 15,0 0-15,-1 0 16,1 0-16,0 0 0,0 0 15,21 21-15,-21 21 16,0-21-16,-1 0 0,1 22 0,0-22 16,21 21-16,0-21 0,-21 1 15,21-1-15,0 21 0,0-21 0,0 0 16,0 1-16,42-22 31,-21 0-31,1 0 0,-1 0 16,0-22-16,0 22 0,0-21 0,0 0 15,1 0-15,-1 0 0,0 0 16,0-1-16,-21 1 0,21-21 0,-21 21 16,21 0-16,-21-1 0,0 1 15,0 0-15,0 0 16,0 42 0,0 0-1,0 0-15,0 1 16,-21-1-16,21 0 0,0 0 0,-21 0 15,21 22-15,0-22 0,0 0 16,0 0-16,0 0 0,0 0 0,0 1 16,0-1-16,21-21 15,0 0-15,1 0 16,-1 0-16,0 0 0,0 0 16,0-21-16,0 21 0,1-22 15,-1 1-15,0 0 0,0 0 16,0 0-16,0 0 0,-21-1 15,0 1-15,0 0 0,0 0 0,0 0 16,0 0-16,0 42 31,0 0-15,-21 0-16,21 0 16,0 0-16,0 1 0,0-1 15,0 0-15,0 0 0,0 0 16,0 0-1,21-21-15,1 0 0,-1 0 16,0 0-16,0 0 16,0 0-16,0 0 0,1-21 15,-1 21-15,-21-21 0,21 0 0,0 0 16,-21 0-16,21 21 0,-21-22 0,0 1 16,0 0-16,0 0 0,0 0 15,0 0-15,0 42 47,0 0-47,0 0 16,-21 21-16,21-20 0,0-1 0,0 21 15,-21 0-15,21-20 0,0 20 0,0 0 16,0 1-16,0 20 16,0-21-16,0 22 0,0-1 0,0 1 15,-21-1-15,21 1 0,0-1 16,-21 1-16,21-22 0,-22 22 0,22-22 15,0 22-15,-21-22 0,0 0 16,0 1-16,21-1 0,-21-21 0,0 0 16,-1 0-16,1 1 0,21-1 0,-21-21 15,0 0-15,0 0 0,0 0 16,-1 0-16,1 0 0,0-21 16,0-1-16,-21 1 0,20 0 15,-20 0-15,0 0 0,21 0 0,-1-1 0,-20 1 16,21-21-16,21 21 15,0 0-15,0-1 0,0 1 0,0 0 16,0-21-16,0 21 0,0-22 0</inkml:trace>
  <inkml:trace contextRef="#ctx0" brushRef="#br0" timeOffset="97678.13">2540 11896 0,'0'0'15,"-21"0"-15,0 21 0,-1 0 0,1 0 16,21 22-16,0-1 0,-21-21 15,0 21-15,21 1 0,-21-1 0,21-21 16,0 22-16,0-1 0,-21-21 0,21 0 16,-22 0-16,22 1 0,0-1 15,-21 0-15,21 0 16,0-42 15,0 0-31,0 0 0,0-1 16,21-20-16,-21 21 15,22 0-15,-22 0 0,21-1 0,-21 1 16,0 0-16,21 21 16,0 0-1,-21 21 1,0 0-16,0 1 0,21-1 16,0-21-16,-21 21 0,0 0 15,22-21-15,-1 21 0,-21 0 16,21-21-16,0 0 0,0 0 15,0 0-15,1 0 0,-1 0 16,0 0-16,0 0 0,-21-21 16,0 0-16,21 21 0,0-21 15,-21 0-15,0 0 0,0-1 0,0 1 16,0 0-16,0 0 0,0 0 0,0 0 16,0 42-1,0 0 1,0 0-16,0 0 15,-21 0-15,21 1 0,0-1 0,0 0 16,0 0-16,0 0 16,0-42 31</inkml:trace>
  <inkml:trace contextRef="#ctx0" brushRef="#br0" timeOffset="97854.03">2773 12044 0,'0'0'0,"-21"0"47,42 0-16,0 0-31,0 0 15,0 0-15,0 0 0,1 0 16</inkml:trace>
  <inkml:trace contextRef="#ctx0" brushRef="#br0" timeOffset="98187.84">3111 12023 0,'0'0'16,"-21"0"-1,0 0-15,0 0 16,0 0-16,0 21 15,-1-21-15,1 21 0,0 0 0,0-21 16,21 21-16,0 1 0,0-1 16,0 0-16,0 0 0,0 0 15,21 0 1,0-21-16,0 22 0,1-22 16,-22 21-16,21-21 0,0 21 15,-21 0 1,0 0-16,-21-21 15,0 21 1,-1-21-16,1 0 0,0 0 16,0 0-16,0 0 0,0 22 0,-1-22 15,1 0 1,21-22 0,0 1-16,21 21 0,1-21 15,-1 0-15</inkml:trace>
  <inkml:trace contextRef="#ctx0" brushRef="#br0" timeOffset="98461.68">3217 11853 0,'0'0'0,"0"22"47,0-1-47,0 0 0,0 0 0,0 0 15,0 22-15,0-22 0,0 21 16,-21-21-16,21 22 0,0-22 0,0 21 16,0-21-16,0 0 0,0 1 0,0-1 15,0 0-15,0 0 16,0 0-16,21-21 0,0 0 31,1 0-31,-1-21 0,0 0 16,0 0-16,-21 0 0,0-1 15</inkml:trace>
  <inkml:trace contextRef="#ctx0" brushRef="#br0" timeOffset="98630.93">3111 12023 0,'0'0'0,"0"-21"31,22-1-15,-1 22-1,0 0-15,0-21 0,0 0 16,0 21-16,1-21 0,-1 0 0,0 0 16,0-1-16,0 1 0</inkml:trace>
  <inkml:trace contextRef="#ctx0" brushRef="#br0" timeOffset="98953.75">3281 11070 0,'0'0'0,"-21"0"0,-43 43 31,43-22-31,21 0 0,0 0 16,-21 0-16,21 0 0,0 1 0,0 20 16,0-21-16,0 0 0,0 0 15,0 1-15,0-1 0,0 0 16,21-21-16,0 21 0,0-21 16,0 0-1,1 0-15,-1 0 0,21-21 0,-21 21 16,0-21-16,22 0 0</inkml:trace>
  <inkml:trace contextRef="#ctx0" brushRef="#br0" timeOffset="99374.51">3535 10943 0,'-21'-21'0,"42"42"0,-64-42 0,22 21 0,0 0 15,0 0-15,-21 0 0,20 0 16,-20 0-16,21 0 0,0 21 0,-22 0 15,1 1-15,21-1 16,-21 21-16,20-21 0,-20 22 0,21-1 16,0 0-16,0 1 0,-1-1 0,22 0 15,0 1-15,0-1 0,0-21 16,0 21-16,0-20 0,0-1 0,22 0 16,-1 0-16,0 0 0,0-21 0,21 21 15,-20-21-15,20 0 0,0 0 16,1 0-16,-1 0 0,0 0 0,1 0 15,-1 0-15,0-21 0,-21 0 16,22 0-16,-1 0 0,-21 0 0,22-1 16,-22-20-16,0 21 0,-21-21 0,0-1 15,21 1-15,-21 0 16,0-1-16,0 1 0,-21 0 0,0-1 16,0 1-16,-1 21 0,1 0 0,-21-1 15,21 22-15,-22 0 0,22 0 16,-21 0-16,0 0 0,20 0 0,1 22 15,0-1-15,0 21 0,0-21 0,0 22 16,-1-22-16,22 21 0,0-21 16,0 22-16</inkml:trace>
  <inkml:trace contextRef="#ctx0" brushRef="#br0" timeOffset="99942.75">5207 11726 0,'0'0'0,"-21"0"15,21 22-15,0-1 16,0 0-16,0 0 0,0 0 15,21 0-15,-21 22 0,21-22 0,-21 21 16,21-21-16,0 22 0,-21-1 0,0-21 16,0 22-16,0-22 0,0 0 15,0 0-15,0 0 0,0 0 0,0 1 16,0-1 0,0-42-1,22 21-15</inkml:trace>
  <inkml:trace contextRef="#ctx0" brushRef="#br0" timeOffset="100161.62">5673 11748 0,'0'0'0,"-22"-22"32,1 22-32,0 0 0,0 22 15,-21-1-15,20 0 0,1 0 16,0 21-16,0 1 0,-21-22 0,20 21 15,1 1-15,0-22 0,21 21 16,-21-21-16,21 22 0,-21-22 16,21 0-16,0 0 0,0 0 15,21-21-15,0 0 16,0 0-16</inkml:trace>
  <inkml:trace contextRef="#ctx0" brushRef="#br0" timeOffset="100529.41">5673 12044 0,'0'0'0,"21"0"47,0 0-32,0-21-15,0 21 0,0-21 16,1 21-16,-1-22 0,0 22 0,0-21 15,-21 0-15,0 0 0,0 0 16,-21 21 0,0 0-16,0 0 15,-1 0-15,1 0 0,0 21 0,-21 0 16,21 0-16,21 0 0,-22 1 16,1-1-16,21 0 0,0 21 0,0-21 15,0 1-15,0-1 0,0 0 16,0 0-16,0 0 0,0 0 15,21-21-15,1 0 0,-1 0 16,0 0-16,0 0 0,0 0 0,0 0 16,1 0-16,20 0 0,-21 0 15,21 0-15,-20-21 0,-1 0 0,21 21 16,-21-21-16</inkml:trace>
  <inkml:trace contextRef="#ctx0" brushRef="#br0" timeOffset="100789.29">6244 11938 0,'0'0'0,"0"-21"0,0 0 0,0 0 15,0-1 1,-21 22 0,0 0-16,0 22 15,21-1-15,-22 0 0,1 0 16,0 21-16,21-20 0,-21-1 0,21 21 16,-21-21-16,21 0 0,0 1 0,0-1 15,0 0-15,0 0 0,0 0 16,0 0-16,21 1 15,0-22-15,0 0 0,0 0 0,1 0 16,-1 0-16,0 0 16,21-22-16,-21 1 0,1 0 0,-1 21 15,21-21-15,-21 0 0,22-22 0,-22 22 16,0 0-16,21-21 0,-21-1 16</inkml:trace>
  <inkml:trace contextRef="#ctx0" brushRef="#br0" timeOffset="101018.16">6646 11748 0,'21'-43'16,"-42"149"-16,21-169 0,21-1 0,-21 43 0,0 0 15,0 0-15,-21 42 32,21 0-32,0 0 15,-21 21-15,21-20 0,-21 20 0,0-21 16,21 21-16,-21 1 0,21-22 0,0 21 16,0 1-16,-22-22 0,22 21 15,0-21-15,0 0 0,0 1 16,0-1-16,0 0 0,0 0 0,0 0 15,22-21-15,-1 0 16,0 0-16,0 0 16,0-21-16,0 21 0,1-21 0,-1 0 15,0 0-15,0-1 0</inkml:trace>
  <inkml:trace contextRef="#ctx0" brushRef="#br0" timeOffset="101374.25">6964 11853 0,'0'0'0,"0"22"47,-21-1-47,21 0 0,-22 0 0,1 0 16,0 22-16,21-22 15,0 0-15,0 0 0,-21 21 0,21-20 16,0-1-16,0 0 0,0 0 16,21-21-16,-21 21 15,21-21-15,0 0 0,1 0 0,-1 0 16,0 0-16,0 0 0,0-21 0,0 21 15,1-21-15,-1 0 0,0 21 16,0-21-16,0-1 0,-21-20 0,21 21 16,-21 0-16,0 0 0,0-1 15,0-20-15,0 21 0,0 0 0,-21 21 16,0-21-16,0 21 0,0 0 16,0 0-16,-1 0 0,1 0 0,0 0 15,0 0-15,21 21 0,-21-21 0,21 21 16,-21 0-16,21 0 15,0 0-15,0 1 0,21-22 16,0 0-16,0 0 16</inkml:trace>
  <inkml:trace contextRef="#ctx0" brushRef="#br0" timeOffset="101741.59">7260 11896 0,'0'-21'15,"0"-1"-15,0 1 16,21 21 0,0-21-16,1 21 0,-1 0 15,0 0-15,0 0 16,-21 21-16,21-21 0,0 21 0,-21 1 16,0-1-16,22 0 0,-22 0 15,0 0-15,0 22 0,0-22 0,0 0 16,0 0-16,0 21 0,0-20 0,-22-1 15,22 0-15,-21 0 16,0-21-16,21 21 0,-21-21 16,21-21 15,0 0-31,0 0 16,0 0-16,0-1 0,0 1 0,21 0 15,0 0-15,-21 0 0,21 0 16,-21-1-16,0 1 0,22 0 0,-1 0 15,-21 0-15,0 0 0,0-1 16,21 22-16,-21-21 0</inkml:trace>
  <inkml:trace contextRef="#ctx0" brushRef="#br0" timeOffset="101962.47">6667 11726 0,'0'0'0,"-42"0"16,21 0-16,0 0 0,0 0 0,-1 0 16,44 0 15,-1 0-31,0 0 0,0 0 0,21 0 16,-20 0-16,20 0 0,0 0 0,1-21 15,-1 21-15,0-21 0,1 21 16,20 0-16,-21 0 0,1-21 15</inkml:trace>
  <inkml:trace contextRef="#ctx0" brushRef="#br0" timeOffset="102266.29">8234 11472 0,'-64'0'16,"43"0"-16,0 0 15,0 22-15,0-22 0,-22 21 16,22 0-16,0 0 0,0 0 0,21 0 16,0 22-16,-21-22 0,21 0 0,0 0 15,0 0-15,0 1 16,21-1-16,0 0 0,0-21 15,0 0-15,0 0 0,1 0 0,-1 0 16,0 0-16,0 0 0,0 0 16,0 0-16,1 0 0,20-21 15,-21 21-15,0-21 0</inkml:trace>
  <inkml:trace contextRef="#ctx0" brushRef="#br0" timeOffset="102689.8">8445 11303 0,'-63'-42'16,"42"42"-16,0 0 16,-1 0-16,1 0 0,0 0 0,-21 0 15,-1 21-15,22 0 0,-21 0 0,0 0 16,-1 1-16,1 20 0,0 0 16,-1-21-16,1 22 0,21-1 15,0 0-15,-22-20 0,22 20 0,0 0 0,21-21 16,0 22-16,0-22 15,0 21-15,0-21 0,0 1 0,21-1 16,0 0-16,0 0 0,1 0 0,20 0 16,0-21-16,1 0 0,-22 22 15,21-22-15,0 0 0,1 0 0,-1 0 16,0 0-16,1-22 0,-1 1 0,-21 21 16,22-21-16,-1 0 0,-21 0 15,21-22-15,-20 22 0,-1 0 0,0-21 16,0 21-16,0-22 0,-21 1 0,0 0 15,0-1-15,0 1 0,0 0 16,0-1-16,0 1 0,0 21 16,-21-22-16,0 22 0,0 0 0,0 0 15,-22 0-15,22 21 0,0 0 0,-21 0 16,20 0-16,-20 0 0,21 0 16,0 0-16,-22 0 0,22 0 0,-21 0 15,21 0-15,-22 0 0</inkml:trace>
  <inkml:trace contextRef="#ctx0" brushRef="#br0" timeOffset="103265.94">4762 11155 0,'0'-42'16,"0"20"0,0 44 15,0-1-31,0 0 0,0 21 16,0-21-16,22 22 0,-22-1 15,21-21-15,0 22 0,0-22 0,0 21 16,-21-21-16,21 0 0,1 1 0,-22-1 15,21 0-15,0-21 16,0 0-16,0 0 16,0 0-16,-21-21 0,22 21 15,-1-21-15,0-1 0</inkml:trace>
  <inkml:trace contextRef="#ctx0" brushRef="#br0" timeOffset="103429.81">5270 11134 0,'0'0'0,"0"-21"0,-21 42 31,21 0-31,-21 0 16,0 21-16,0-20 0,21 20 0,-21-21 15,-1 0-15,1 22 0,21-22 0,-21 0 16,21 0-16,-21 0 0,21 0 16,0 1-16</inkml:trace>
  <inkml:trace contextRef="#ctx0" brushRef="#br0" timeOffset="104589.88">10287 11028 0,'-21'0'31,"21"-21"-31,0 42 31,0 0-31,21 0 16,0 0-16,-21 1 0,21-1 0,0 0 15,1 21-15,-1-21 0,0 1 16,0 20-16,0-21 0,0 0 0,1 22 16,-1-22-16,21 0 0,-21 0 0,-21 0 15,21-21-15,1 21 0,-22 1 16,0-1-16,0 0 15,-22-21-15,1 0 16,0 21-16,0-21 0,0 21 16,-22-21-16,22 21 0,0-21 0,-21 22 15,21-22-15,-22 21 0,22 0 0,0-21 16,-21 21-16,20-21 0,1 21 0,0 0 16,0-21-16,21 22 0,0-1 15,21-21 16</inkml:trace>
  <inkml:trace contextRef="#ctx0" brushRef="#br0" timeOffset="105322.46">11218 11536 0,'0'0'0,"0"-21"0,0 0 16,0-1-16,0 1 0,0 0 0,-21 0 16,0 21-1,21 21-15,-21 0 16,0 0-16,21 1 0,0-1 0,0 21 15,-22-21-15,22 22 0,-21-1 0,21 0 16,-21-21-16,21 22 0,0-1 16,-21 0-16,0 1 0,0-1 0,21 0 15,-22 1-15,22-1 0,-21 0 0,0-20 16,21-1-16,-21 0 0,21 0 16,-21 0-16,21 0 0,-21-21 0,-1-21 31,22 0-31,0-21 15,0 21-15,0-1 16,0 1-16,0-21 0,0 0 0,0 20 16,0-20-16,0 21 0,0 0 0,0-22 15,0 22-15,0 0 16,22 42 0,-22 0-1,0 1-15,0-1 0,21 0 0,-21 21 16,21-21-16,-21 1 0,0-1 15,21 0-15,0 0 0,0 0 16,-21 0-16,22 1 0,-1-22 0,0 21 16,0-21-16,0 0 15,0 0-15,1 0 0,-1 0 0,0-21 16,0-1-16,0 22 0,-21-21 16,0 0-16,21 0 0,-21 0 15,22-22-15,-22 22 0,0 0 0,21 0 16,-21 0-16,0 0 0,0-1 15,0 44 1,0-1 0,0 0-16,-21 0 0,21 0 0,0 0 15,-22-21-15,22 22 0,0-1 16,0 0-16,0 0 0,0 0 16</inkml:trace>
  <inkml:trace contextRef="#ctx0" brushRef="#br0" timeOffset="105502.36">11303 11748 0,'0'0'0,"0"-22"0,0 44 62,0-1-46,21-21-16,0 0 16,0 21-16</inkml:trace>
  <inkml:trace contextRef="#ctx0" brushRef="#br0" timeOffset="105945.62">11578 11790 0,'0'0'15,"-21"0"1,0 21-16,21 0 16,0 0-16,0 1 0,0-1 15,0 0-15,0 0 0,0 21 0,0-20 16,0-1-16,-21 0 0,21 0 16,0 0-16,0 0 0,0 1 0,-22-1 15,22 0-15,-21-21 31,21-21-15,0 0-16,0-1 16,0 1-16,0 0 0,0 0 15,0-21-15,21 20 0,1-20 0,-22 21 16,21-21-16,0 20 0,0-20 16,0 21-16,0 0 0,1 0 0,20 21 15,-21 0-15,0 0 0,0 0 16,1 0-16,-1 0 0,0 21 15,-21 0-15,0 0 0,0 0 0,0 22 16,0-22-16,0 0 0,0 21 0,0-21 16,0 1-16,0-1 0,-21 0 15,21 0-15,-21 0 0,21 0 0,0 1 16,0-44 15,0 1-31,21 0 16</inkml:trace>
  <inkml:trace contextRef="#ctx0" brushRef="#br0" timeOffset="106490.82">12023 11599 0,'0'0'0,"0"-42"0,21 21 0,-21 0 16,0 42 15,0 0-31,0 0 0,0 22 0,0-22 16,0 21-16,-21-21 0,21 22 0,0-22 15,0 21-15,0 0 0,-22-20 16,22 20-16,-21-21 0,21 21 16,0-20-16,0-1 0,0 0 0,0 0 15,0 0-15,0 0 16,-21-21-16,0 0 16,21-21-1,0 0-15,0 0 0,0 0 16,0 0-16,0-1 0,0-20 15,0 21-15,21 0 0,0 0 0,-21-1 16,21 1-16,1 0 0,20 0 0,-21 21 16,0 0-16,0-21 15,1 21-15,-1 0 0,-21 21 32,-21 0-17,-1-21-15,1 0 16,0 0-16,0 21 0,0 0 0,0-21 15,-1 0-15,1 22 0,0-22 0,0 21 16,21 0-16,-21-21 0,21 21 16,0 0-16,0 0 0,0 1 0,0-1 15,21 0-15,0 0 0,0 0 16,-21 0-16,21-21 0,1 22 0,-1-22 16,0 0-1,0 0-15,0 21 0,0-21 0,1 0 16,-1 0-16,0 0 0,0 0 0,0 0 15,0-21-15,1-1 16,-1 1-16,-21 0 0</inkml:trace>
  <inkml:trace contextRef="#ctx0" brushRef="#br0" timeOffset="106819.64">12340 11959 0,'21'0'31,"0"0"-15,1 0-16,-1 0 15,0 0-15,0 0 16,0-21-16,0 21 0,1-21 0,-1 21 16,0-21-16,0 0 15,0-1-15,-21 1 16,0 0-16,-21 21 16,0 0-16,0 0 0,0 0 15,-1 0-15,1 0 0,0 0 16,0 21-16,0 0 0,0 1 0,21 20 15,-22-21-15,22 0 0,-21 0 0,21 1 16,0 20-16,0-21 0,0 0 0,0 0 16,0 1-16,21-1 15,1-21-15,-1 0 0,21 0 16,-21 0-16,22 0 0,-22 0 0,21 0 16,0 0-16,1 0 0,-1 0 15,0-21-15,1-1 0,-1 22 0</inkml:trace>
  <inkml:trace contextRef="#ctx0" brushRef="#br0" timeOffset="107443.79">13081 11832 0,'0'0'0,"0"-21"0,0 0 0,0 0 0,-21 21 15,0 0-15,-1-21 0,1 21 16,0 0-16,0 0 0,0 0 16,0 21-16,-1 0 0,1 0 0,21 0 15,-21 0-15,0 1 0,0-1 16,21 0-16,-21 0 0,21 21 0,0-20 15,0-1-15,0 0 0,0 0 16,0 0-16,0 0 0,0 1 0,0-1 16,21-21-16,0 0 15,0 0-15,0 0 0,0 0 16,1 0-16,-1 0 0,0-21 0,0-1 16,0 22-16,0-21 0,1 0 0,-1 0 15,0 0-15,0 0 0,-21-22 16,0 22-16,21 0 0,-21 0 0,21 21 15,-21-21-15,0-1 16,22 22 62,-22-21-62,21 21-16,-21-21 0,0 0 15,0 0-15,0 0 0,21-1 16,-21 1-16,0 0 16,0 0-16,21 0 0,-21 0 0,0-1 15,0 1-15,0 42 32,-21 1-32,0-1 15,21 0-15,-21 0 0,-1 21 0,1-20 16,21 20-16,-21-21 0,0 21 0,0-20 15,21 20-15,0-21 0,0 21 16,0-20-16,0-1 0,0 0 0,0 0 16,0 0-16,0 0 0,0 1 0,21-22 15,-21 21-15,21-21 0,0 0 16,22 21-16,-22-21 0,0 0 0,21 0 16,-21 0-16,1 0 0,20 0 0,0 0 15,-21-21-15,22 0 0</inkml:trace>
  <inkml:trace contextRef="#ctx0" brushRef="#br0" timeOffset="108125.43">13695 11599 0,'0'0'0,"0"22"31,0-1-15,-21 0-16,21 0 15,-22 0-15,22 0 0,0 22 0,0-22 16,-21 21-16,0-21 0,21 22 16,-21-22-16,21 21 0,-21-21 0,0 22 15,-1-22-15,22 0 0,-21 0 0,21 0 16,-21 1-16,21-1 0,0 0 15,-21-21-15,21-21 32,0 0-32,0-1 0,0 1 15,0 0-15,0 0 16,21 0-16,-21 0 0,0-1 0,21-20 16,0 21-16,-21 0 0,0 0 0,22 21 15,-22-22-15,21 22 16,-21 22-16,0-1 15,0 0-15,0 0 0,0 0 16,21 0-16,-21 1 0,21-1 0,-21 0 16,0 0-16,21-21 0,-21 21 15,21-21-15,1 0 0,-1 21 0,0-21 16,0 0-16,0 0 0,0 0 16,1 0-16,-1 0 15,-21-21-15,0 0 0,21 0 0,0 0 16,-21 0-16,21-1 0,-21 1 15,0-21-15,0 21 0,21 0 16,-21-1-16,0 1 0,0 0 0,22 21 16,-22 21-1,-22 0-15,22 1 16,-21-1-16,21 0 0,-21 0 16,21 0-16,0 0 0,0 1 0,0-1 15,-21 0-15,21 0 0,0 0 16,21-42 31,-21 0-47</inkml:trace>
  <inkml:trace contextRef="#ctx0" brushRef="#br0" timeOffset="108286.34">13928 11748 0,'0'-22'0,"0"44"0,0-65 0,0 22 16,0 42 15,0 0-15,21-21-1,0 22 1,0-22-16</inkml:trace>
  <inkml:trace contextRef="#ctx0" brushRef="#br0" timeOffset="108619.66">14160 11748 0,'0'0'16,"0"-22"0,-21 22-1,0 0-15,0 0 0,0 0 16,0 0-16,-1 22 16,22-1-16,0 0 15,0 0-15,0 0 16,0 0-16,0 1 0,22-1 15,-22 0-15,21 0 0,0 0 0,-21 0 16,21 1-16,-21-1 16,21-21-16,-21 21 0,0 0 15,-21 0 1,0-21-16,0 0 0,0 0 16,-1 0-16,1 0 0,0 0 0,0 0 15,0 0-15,0 0 0,-1 0 16,22-21-16,0 0 31,22 0-31,-1 0 0,0 21 16</inkml:trace>
  <inkml:trace contextRef="#ctx0" brushRef="#br0" timeOffset="108893.5">14457 11663 0,'0'0'0,"0"-21"0,0 0 15,0 42 17,0 0-32,0 0 0,-21 0 15,21 0-15,-22 1 16,1-1-16,21 0 0,-21 21 0,21-21 16,-21 1-16,0 20 0,21-21 0,0 0 15,0 0-15,0 1 0,0-1 16,0 0-16,0 0 0,0 0 15,21-21-15,0 0 0,0 0 16,0 0-16,1 0 0,-1 0 16,0 0-16,0-21 0,0 21 0,0-21 15,1 0-15,-1 21 0</inkml:trace>
  <inkml:trace contextRef="#ctx0" brushRef="#br0" timeOffset="109059.41">14457 11790 0,'0'0'0,"-43"0"15,22 0-15,0 0 16,42 0 15,0 0-31,1 0 0,-1 0 0,0 0 16,0-21-16,0 21 0,0 0 16,22-21-16,-22 21 0,0-22 0,21 1 15</inkml:trace>
  <inkml:trace contextRef="#ctx0" brushRef="#br0" timeOffset="109330.25">15028 11388 0,'0'0'0,"-21"-21"0,0-1 31,0 22-15,21 22-16,-21-1 15,-1-21-15,1 21 0,21 0 16,0 0-16,-21 22 0,21-22 16,-21 0-16,21 0 0,0 0 0,0 0 0,0 1 15,0-1-15,0 0 16,0 0-16,21-21 16,0 0-1,0 0-15,1 0 0,-1 0 16,0 0-16,0 0 0</inkml:trace>
  <inkml:trace contextRef="#ctx0" brushRef="#br0" timeOffset="109754">15176 11261 0,'0'0'0,"-21"-21"0,0-1 0,0 1 16,-21 21-16,20-21 0,1 21 15,0 0-15,-21 0 0,21 0 0,-22 0 16,22 0-16,-21 21 0,21 0 15,-1 1-15,-20-1 0,21 0 16,0 21-16,0-21 0,21 22 0,0-1 16,-22 0-16,22-20 0,0 20 0,0 0 15,0-21-15,0 1 0,0 20 16,22-21-16,-1 0 0,-21 0 0,21 1 16,0-1-16,21-21 0,-20 21 0,-1-21 15,0 0-15,21 0 0,-21 0 16,1 0-16,20 0 0,-21 0 0,21 0 15,-20-21-15,20 21 0,-21-21 0,0-1 16,22 1-16,-22 0 0,0 0 0,0 0 16,0-22-16,-21 22 15,0-21-15,0 0 0,0-1 0,0-20 16,0 20-16,0 1 0,0 0 0,0-1 16,-21 22-16,0-21 0,0 21 15,0 21-15,-1 0 0,1 0 0,0 0 16,-21 0-16,21 0 0,-1 21 0,-20 0 15,21-21-15,0 21 0,0 0 16,-1 1-16,1-1 0,21 0 0,0 0 16,-21 0-16</inkml:trace>
  <inkml:trace contextRef="#ctx0" brushRef="#br1" timeOffset="115434.34">127 13547 0,'0'0'0,"-21"0"0,0 0 0,-1 0 16,1 0-16,0 0 16,0 0-16,21-21 46,42 21-14,-21 0-32,22 0 15,-1 0-15,0 0 0,1 0 0,-1 0 16,22 0-16,-22 0 0,0 0 16,1 0-16,-1 0 0,0 0 15,1 0-15,-22 0 0,21 0 0,-42-22 16,21 22-16,-42 0 31,0 0-15,0 0-16,0 0 0,21-21 0,-22 21 15,1-21-15,0 0 16,0 21-16,0-21 16,0 21-16,21-21 15,0-1-15,-22 22 16,1 0-16,42 0 47,1 0-47,-1 0 0,0 0 15,0 0-15,21 0 0,-20 22 0,20-22 16,-21 0-16,21 0 0,-20 0 16,-1 0-16,0 21 0,0-21 15,-21 21-15,0 0 0,0 0 16,-21 0-16,0 1 15,0-1-15,-22 0 0,22 0 0,-21 0 16,-1 0-16,22 1 0,-21-1 16,21 0-16,0-21 0,-1 21 15,1 0-15,0-21 0,0 0 16,42 0 0,0 0-1</inkml:trace>
  <inkml:trace contextRef="#ctx0" brushRef="#br1" timeOffset="115730.17">1460 13250 0,'0'-21'31,"22"21"-15,-1 0-16,0 0 0,0 0 0,0 0 16,0 0-16,22 0 0,-22 0 15,0 0-15,0 0 0,0 0 0,1 0 16,-1 0-16,-42 0 31</inkml:trace>
  <inkml:trace contextRef="#ctx0" brushRef="#br1" timeOffset="116237.88">1376 13250 0,'0'0'0,"-21"22"15,21-1-15,-22 0 0,22 0 16,0 0-16,-21 0 16,21 1-16,-21-1 0,21 0 0,-21 0 15,21 0-15,0 0 0,0 1 16,-21-1-16,21 0 0,0 0 16,-21-21-16,21-21 46,0 0-46,0 0 16,0-1-16,21 22 16,0-21-16,0 21 0,0-21 15,0 21-15,1-21 0,-1 21 0,21 0 16,-21-21-16,22 21 0,-22 0 16,21 0-16,0 0 0,-20 0 0,20 0 15,-21 21-15,0-21 0,22 21 16,-43 0-16,21 0 0,-21 1 0,0-1 15,0 21-15,0-21 0,0 0 16,-21 1-16,-1-1 0,1 0 0,0 0 16,-21 0-16,21 0 15,-22 1-15,1-22 0,0 21 0,20-21 16,-20 0-16,21 0 0,-21 0 16,20 0-16,1 0 0,0 0 0,0 0 15,0 0-15,21-21 16,0-1-1,21 1 1,0 21-16,0-21 0</inkml:trace>
  <inkml:trace contextRef="#ctx0" brushRef="#br1" timeOffset="116718.22">2074 13335 0,'0'0'0,"-21"0"31,0 0-31,0 0 0,0 21 16,-1-21-16,1 21 15,21 1-15,0-1 0,-21 21 16,21-21-16,0 0 0,0 1 0,0 20 15,0-21-15,0 0 0,0 0 16,0 1-16,0-1 0,21 0 0,0-21 16,1 21-16,-1-21 0,0 0 15,0 0-15,0 0 0,0 0 0,22 0 16,-22 0-16,0-21 0,0 0 16,0 0-16,1-1 0,-1 1 0,-21 0 15,21 0-15,-21-21 0,21 20 16,-21 1-16,0-21 0,0 21 15,0-22-15,0 22 0,0 0 0,-21-21 0,0 21 16,0-1-16,-1 22 16,1-21-16,0 21 0,0 0 0,0 0 15,0 0-15,-1 21 0,1-21 16,21 22-16,-21-1 0,21 0 0,-21 0 16,0 0-16,21 0 0,0 1 15,0-1-15,0 0 0,0 0 16,0 0-16,0 0 15</inkml:trace>
  <inkml:trace contextRef="#ctx0" brushRef="#br1" timeOffset="117094">2794 13293 0,'0'0'0,"-21"0"16,0 0-16,-1 21 0,1-21 16,0 21-16,0 0 0,0-21 15,21 21-15,0 1 0,0-1 32,21-21-32,0 0 15,0 0-15,0 0 0,1-21 16,-1 21-1,-21-22-15,0 1 0,21 21 16,-21-21-16,0 0 0,0 0 16,0 0-16,-21 21 15,0-22-15,-1 22 16,1 0-16,0 0 16,0 0-16,0 0 0,21 22 0,0-1 15,0 0 1,0 0-1,21-21-15</inkml:trace>
  <inkml:trace contextRef="#ctx0" brushRef="#br1" timeOffset="117437.8">3260 12975 0,'0'0'0,"-22"0"16,1 21-1,0 1-15,0-1 16,21 21-16,-21-21 0,0 22 0,-1-22 0,22 21 16,-21 0-16,0 1 15,0-1-15,0 0 0,0 1 0,-1-1 16,1 0-16,0 1 0,0-1 15,0 0-15,0-20 0,-1 20 0,1 0 16,21-21-16,-21 1 0,0 20 16,21-21-16,-21 0 0,21 0 15,21-21 17,-21-21-32,21 0 15,0 0-15,0 0 0</inkml:trace>
  <inkml:trace contextRef="#ctx0" brushRef="#br1" timeOffset="117770.61">3260 13462 0,'0'21'16,"0"0"-1,0 1-15,0-1 16,21-21 15,0 0-31,0 0 16,0-21-16,-21-1 15,21 1-15,-21 0 0,0 0 16,0 0-16,0 0 16,-21 21-16,0 0 15,0 0-15,0 0 0,0 0 16,-1 0-16,22 21 0,0 0 15,-21-21-15,21 21 0,0 0 16,0 0 0,21-21-1,1 0-15</inkml:trace>
  <inkml:trace contextRef="#ctx0" brushRef="#br1" timeOffset="118394.26">4127 13399 0,'0'0'0,"0"21"32,22-21-17,-1 0-15,0 0 16,21 0-16,22 0 0,-22 0 16,22 0-16,-1 0 0,22 0 0,-22 0 15,1 0-15,20 0 0,-20 0 16,-1 0-16,-20 0 0,-1 0 0,0 0 15,1-21-15,-22 21 0,0 0 0,0 0 16,0 0-16,-21-22 16,-21 22-1,0-21-15</inkml:trace>
  <inkml:trace contextRef="#ctx0" brushRef="#br1" timeOffset="118723.07">4889 13272 0,'0'0'0,"-21"0"32,42 0-17,1 0-15,-1 0 0,0 0 16,0 0-16,21 0 0,-20 0 16,-1 0-16,0 0 0,0 0 0,21 0 15,-20 0-15,-1 0 0,0 0 16,-21 21-16,0 0 15,0 0 1,-21 0-16,0-21 0,21 21 0,-22 1 16,1-1-16,0-21 15,0 21-15,0 0 0,0 0 0,-1 0 16,1 1-16,0-1 0,0 0 0,0-21 16,21 21-16,-21 0 0,-1 0 15,1-21-15,42 0 31,1 0-31</inkml:trace>
  <inkml:trace contextRef="#ctx0" brushRef="#br1" timeOffset="119037.89">6223 13060 0,'0'0'0,"-21"-42"15,0 42 1,21 21 0,-22 0-16,22 0 15,-21 0-15,21 22 0,0-22 0,0 0 0,-21 21 16,21-21-16,-21 22 0,21-22 15,-21 0-15,21 0 0,0 0 16,0 1-16,0-1 0,0 0 0,0 0 16,0 0-16,21-21 15,0 0 1,0 0-16,0 0 0,1-21 0</inkml:trace>
  <inkml:trace contextRef="#ctx0" brushRef="#br1" timeOffset="119465.64">6667 13060 0,'0'0'0,"-21"0"16,0 0-16,0 21 16,0 0-16,0 0 15,-1 1-15,1-22 0,21 21 0,-21 21 16,21-21-16,-21 0 0,21 1 0,0-1 15,0 0-15,0 0 0,0 0 16,0 0-16,0 1 0,21-22 16,0 0-16,0 21 0,1-21 0,-1 0 15,0 0-15,21 0 16,-21 0-16,22 0 0,-22 0 0,21 0 16,-21-21-16,22-1 0,-22 22 0,21-21 15,-21 0-15,1 0 0,-1 0 16,-21 0-16,0-1 0,0 1 0,0-21 15,0 21-15,0 0 0,0-22 0,-21 22 16,-1 0-16,1 0 0,-21 0 16,21-1-16,0 22 0,-22 0 0,22 0 15,-21 0-15,21 0 0,-1 0 0,1 22 16,0-22-16,0 21 0,0 0 16,21 0-16,-21 0 0,21 0 0,0 1 15,0-1-15,0 0 0,0 0 16,21-21-16,0 21 0,0-21 15,0 0-15</inkml:trace>
  <inkml:trace contextRef="#ctx0" brushRef="#br1" timeOffset="119917.38">7451 13039 0,'0'0'0,"0"-21"0,0-1 15,0 1-15,-22 21 16,1 0-16,0 0 0,0 0 16,0 21-16,0-21 0,-1 43 15,1-22-15,0 0 0,0 0 16,21 22-16,-21-22 0,21 0 0,-21 21 16,21-21-16,0 1 0,0-1 0,0 21 15,0-21-15,21-21 0,0 21 16,-21 1-16,21-1 0,21-21 0,-20 0 15,-1 0-15,0 0 0,21 0 0,-21 0 16,1 0-16,-1 0 0,21 0 16,-21-21-16,0 21 0,1-22 15,-1 1-15,0 0 0,-21 0 0,21 0 16,-21 0-16,21-1 0,-21-20 16,0 21-16,0-21 0,0-1 0,0 22 15,0-21-15,-21 21 0,0-1 0,0 1 16,0 21-16,-1 0 0,-20 0 15,21 0-15,0 0 0,0 0 0,-1 0 16,-20 21-16,21-21 0,21 22 0,-21-1 16,0 0-16,21 0 0,-22 0 15,22 0-15,0 1 0,0-1 0,0 0 16,22 0-16,-1-21 0,0 0 16</inkml:trace>
  <inkml:trace contextRef="#ctx0" brushRef="#br1" timeOffset="120282.17">8086 13060 0,'0'0'0,"-64"0"31,64 21-15,0 0-16,0 0 15,21-21 1,0 0 0,1 0-16,-1 0 15,0 0-15,-21-21 0,21 21 16,-21-21-16,21 0 0,-21 0 16,0 0-16,0-1 0,0 1 15,0 0-15,0 0 0,0 0 0,-21 0 16,0 21-16,0 0 15,0 0-15,-1 0 0,1 21 16,0-21-16,21 21 16,-21 0-16,0 0 0,21 0 15,0 1-15,0-1 16</inkml:trace>
  <inkml:trace contextRef="#ctx0" brushRef="#br1" timeOffset="120601.99">8657 12848 0,'0'-21'0,"0"42"0,0-63 0,0 21 16,0 0 0,-21 21-16,0 0 15,0 21-15,-1-21 0,22 42 0,-21-21 16,0 22-16,0-1 0,21 0 15,-21 1-15,0-1 0,-1 0 16,22 22-16,-21-22 0,0 0 0,0 1 16,0-1-16,0 0 0,-1 1 0,1-22 15,0 21-15,21 1 0,-21-22 16,0 0-16,21 21 0,0-21 0,-21-21 16,21 22-16,21-44 31,0 1-16,0 0-15,0 0 0,0 0 0</inkml:trace>
  <inkml:trace contextRef="#ctx0" brushRef="#br1" timeOffset="120923.81">8784 13314 0,'0'21'16,"-21"-21"-16,0 21 0,0 0 15,21 1-15,0-1 16,0 0 0,21-21-1,0 0 1,0 0-16,0 0 16,0-21-16,1 0 15,-22-1-15,0 1 16,0 0-16,0 0 15,-22 21 1,1 0-16,0 0 16,0 0-16,21 21 15,-21-21-15,21 21 0,-21-21 0,21 21 16,0 1-16,-22-22 16,1 21-16</inkml:trace>
  <inkml:trace contextRef="#ctx0" brushRef="#br1" timeOffset="122069.12">0 14542 0,'0'21'78,"42"-21"-47,43 0-31,-22 0 0,22 0 16,0 0-16,-22 0 0,22 0 0,-22 0 16,1 0-16,-1 0 0,-20 0 15,-1 0-15,-21 0 0,22 0 16,-65 0 0,1 0-16,0 0 15,-21 0-15,21 0 0,-22-21 16,1 21-16,21 0 0,-22-22 15,22 22-15,-21 0 0,21-21 0,0 21 16,-1 0-16,1-21 0,21 0 16,-21 21-16,42 0 47,0 0-47,1 0 0,-1 0 0,0 0 15,21 0-15,-21 21 16,1-21-16,20 0 0,-21 21 0,0 0 15,0-21-15,1 22 0,-22-1 16,0 0-16,0 0 0,0 0 0,0 0 16,-22 22-16,1-22 0,0 0 15,0 0-15,-21 0 0,20 1 0,-20-1 16,21 0-16,0-21 0,-22 21 16,22-21-16</inkml:trace>
  <inkml:trace contextRef="#ctx0" brushRef="#br1" timeOffset="123226.49">1333 14478 0,'22'0'16,"-1"0"0,0-21-1,0 0-15,0 21 0,-21-21 16,21 21-16,-21-22 0,22 1 0,-22 0 16,0 0-16,0 0 15,-22 21 1,1 0-16,-21 0 15,21 0-15,0 0 0,-1 0 0,1 0 16,0 0-16,0 0 0,0 21 16,0-21-16,21 21 0,-22 0 0,22 0 15,0 1-15,0-1 16,22 0-16,-1 21 0,0-21 0,21 1 16,-21-1-16,1 0 0,20 0 15,-21 0-15,0 0 0,0 1 16,1-1-16,-1 0 0,-21 0 0,0 0 15,0 0-15,0 1 0,-21-22 16,-1 21-16,1 0 0,-21-21 16,21 0-16,-22 21 0,1-21 15,0 0-15,-1 0 0,22 0 0,-21 0 16,21 0-16,0 0 0,-1 0 16,1-21-16,21 0 0,-21 21 0,21-21 15,0-1-15,0 1 0,0 0 16,21 0-16,0 0 0,22 0 15,-22 21-15,0-22 0</inkml:trace>
  <inkml:trace contextRef="#ctx0" brushRef="#br1" timeOffset="123813.19">1757 14542 0,'0'0'16,"0"21"15,-21 0-31,21 0 0,-22-21 16,22 21-16,-21 0 0,21 1 0,0-1 15,0 0-15,0 0 0,0 0 16,0 0-16,0 1 16,21-22-16,1 0 15,-1 0-15,0 0 0,0 0 16,0 0-16,0 0 0,1 0 15,-1-22-15,0 1 0,0 0 0,0 21 16,0-21-16,-21 0 0,22 0 16,-22-1-16,21 1 0,-21 0 0,0 0 15,0 0-15,0 0 0,0-1 16,0 1-16,0 42 31,0 1-31,0-1 0,0 0 16,0 0-16,0 0 0,0 22 0,0-1 15,0-21-15,0 21 0,0 1 16,0-1-16,0 0 0,0 1 16,0 20-16,0-20 0,0 20 15,0-21-15,21 22 0,-21-22 0,21 22 16,-21-22-16,0 0 0,0 22 16,0-22-16,0 1 0,0-22 0,0 21 15,-21-21-15,0 0 0,0 1 16,-1-1-16,-20-21 0,21 0 0,-21 0 15,20 0-15,-20 0 0,-21 0 16,20 0-16,1-21 0,0-1 0,-22 1 16,22 0-16,-1-21 0,22-1 15,-21 22-15,21-42 0,0 20 16,-1 1-16,22 0 0,0-1 16,0 1-16,0 0 0,22-1 0,20 1 15,-21 0-15,21-1 0</inkml:trace>
  <inkml:trace contextRef="#ctx0" brushRef="#br1" timeOffset="124301.91">2201 14499 0,'0'0'0,"-21"-21"0,0 21 15,21 21 1,-21-21-16,21 21 0,-21 1 15,21-1-15,0 0 0,0 0 16,0 0-16,0 0 0,0 1 0,0-1 16,0 0-16,0 0 0,0 0 15,-22 0-15,22 1 0,0-1 16,-21-21-16,21 21 0,0-42 31,0 0-15,0-1-16,0 1 15,0 0-15,0 0 0,0 0 0,0-22 16,0 22-16,21-21 0,1 21 16,-22 0-16,21-22 0,0 22 15,0 21-15,0-21 0,0 0 16,1 21-16,-1 0 0,0 0 0,0 21 16,0 0-16,0 0 0,1 0 15,-22 1-15,0-1 0,0 21 0,0-21 16,0 0-16,0 22 0,0-22 15,0 0-15,0 0 0,0 0 0,-22 1 16,22-1-16,-21-21 16,21 21-16,0-42 31,21 0-15,1-1-16,-1 1 0,0 0 0</inkml:trace>
  <inkml:trace contextRef="#ctx0" brushRef="#br1" timeOffset="124541.77">2688 14436 0,'0'-21'16,"0"42"-16,0-64 0,-21 43 31,0 22-31,0-1 0,-1 0 16,1 0-16,0 0 0,0 22 15,0-22-15,0 21 0,-1 0 16,22-20-16,0-1 0,0 21 15,0-21-15,0 0 0,0 1 0,0-1 16,0 0-16,22-21 16,-1 0-16,0 0 0,21 0 15,-21 0-15,1 0 0,20-21 16,-21 21-16,21-21 0,-20-1 0,20 1 16</inkml:trace>
  <inkml:trace contextRef="#ctx0" brushRef="#br1" timeOffset="126010.07">3006 14118 0,'0'-21'0,"-43"42"31,43 0-31,0 22 0,-21-22 16,21 21-16,0 1 0,0-1 15,0 0-15,0 1 0,0-1 0,0 0 16,0 1-16,-21-1 0,21 0 15,0-21-15,0 22 0,0-22 0,0 0 16,0 0-16,0 0 0,0 1 16,0-1-16,-21-21 15,21-21 17,0-1-32,0 1 15,0 0-15,0 0 0,0-21 16,0 20-16,21 1 0,-21-21 0,21 21 15,0 0-15,0-22 0,1 22 0,-1 21 16,-21-21-16,21 21 0,0 0 16,0 0-16,-21 21 0,21-21 15,-21 21-15,22 0 0,-22 1 16,0-1-16,0 21 0,0-21 0,0 0 16,0 1-16,0-1 0,0 0 15,0 0-15,0 0 0,0 0 16,0 1-16,21-22 31,0 0-31,0 0 16,0 0-16,0-22 0,1 1 15,-1 21-15,0-21 0,21 0 0,-21 0 16,1 0-16,-1-22 0,0 22 0,-21 0 16,21 0-16,-21 0 0,0-1 15,0 1-15,0 0 0,-21 21 16,0 0-16,0 0 15,-1 0-15,1 21 0,0 0 16,0 1-16,21-1 16,0 0-16,0 0 0,0 0 15,0 0-15,21-21 16,-21 22-16,21-1 0,0-21 16,-21 21-16,22 0 0,-1 0 15,-21 0-15,0 1 16,0-1-1,21-21 17,0 0-32,0 0 0,0 0 15,1 0-15,-1 0 0,0-21 0,0 21 16,0-22-16,22 1 0,-22 21 16,0-21-16,0 0 0,0-21 0,0 20 15,1 1-15,-1 0 0,-21 0 0,0 0 16,21 0-16,-21-1 0,0 1 15,-21 42 17,0-21-32,21 22 0,-22-1 15,22 0-15,-21 0 0,0 21 16,21-20-16,-21-1 0,21 0 0,0 0 16,0 0-16,0 0 0,0 1 15,0-1 1,21-21-16,0 0 15,0 0-15,1 0 0,-1 0 0,0 0 16,0 0-16,0-21 0,-21-1 16,21 22-16,-21-21 0,22 0 0,-22 0 15,0 0-15,0 0 0,0-1 16,0 1-16,0 0 0,0 0 0,-22 0 16,22 0-16,-21-1 0,21 1 15,-21 21-15,42 0 47,0 0-47,1 0 16,-1 0-16,0 0 0,0 0 0,0 0 15,0 21 1,-21 1-16,0-1 0,22-21 0,-22 21 16,0 0-16,0 0 0,0 0 15,0 1-15,0-1 0,0 0 16,0 0-16,0 0 0,0 0 15,0-42 48,0 0-63,0 0 16,0 0-16,0 0 0,0-1 0,0-20 15,21 21-15,-21 0 0,21-22 16,0 22-16,-21 0 0,21 0 0,0 0 15,1 0-15,-1 21 0,0 0 16,0 0-16,0 0 0,0 0 0,1 21 16,-1 0-16,0 0 0,0 0 0,-21 22 15,0-22-15,0 0 0,0 21 16,0-21-16,0 1 0,0-1 0,0 0 16,0 0-16,0 0 0,0 0 15,0-42 32,0 0-31,0 0-16,0 0 0,0 0 15</inkml:trace>
  <inkml:trace contextRef="#ctx0" brushRef="#br1" timeOffset="126213.95">4466 14393 0,'0'0'16,"0"22"15,0-1-31,0 0 0,0 0 0,0 0 16,0 0-16,0 1 0,0-1 15,0 21-15,-21-21 0,21 0 16,-21 1-16,21-1 0,0 0 16,0 0-16,0-42 31</inkml:trace>
  <inkml:trace contextRef="#ctx0" brushRef="#br1" timeOffset="126390.85">4593 14288 0,'-21'0'0,"0"-22"15,-22 22 1,22 0-1,42 0 17,1 0-32,-1 0 15,0 22-15</inkml:trace>
  <inkml:trace contextRef="#ctx0" brushRef="#br1" timeOffset="126925.55">4720 14478 0,'21'0'31,"0"0"-15,1 0-16,-1 0 16,-21 21-16,0 0 15,21 1-15,-21-1 0,0 0 0,0 0 16,0 0-16,0 0 0,0 22 15,-21-22-15,0 0 0,-1 0 16,1 0-16,-21 1 0,21 20 0,0-42 16,-22 21-16,22 0 0,0 0 15,0-21-15,0 22 0,-1-22 0,1 0 16,42 0 15,1 0-15,-1 0-16,0 21 15,0-21-15,0 21 0,0-21 0,1 21 16,-1 0-16,0 0 0,0 1 16,0-1-16,0 21 0,-21-21 15,22 22-15,-1-1 0,-21 0 16,0 1-16,0-1 0,0 0 0,0 1 16,0-1-16,0 0 0,-21 1 15,-1-22-15,1 21 0,0-21 0,-21 0 16,21 1-16,-22-1 0,1 0 0,21-21 15,-22 0-15,22 0 0,-21 0 16,21 0-16,0 0 0,-1 0 0,1-21 16,0 0-16,0-1 0,21 1 0,0 0 15,0 0-15,0-21 0,0-1 16,0 1-16,0 0 0,0-22 0,0 22 16,21-22-16,0 1 0</inkml:trace>
  <inkml:trace contextRef="#ctx0" brushRef="#br1" timeOffset="127258.12">4911 14711 0,'21'0'16,"0"0"-16,0-21 15,0 21 1,-21-21-16,21-1 0,1 1 0,-22 0 15,0 0-15,21 0 0,-21 0 16,0-1-16,0 1 16,-21 21-1,-1 0-15,1 0 0,0 0 16,21 21-16,-21 1 0,0-1 16,0 0-16,21 0 0,0 0 0,-22-21 15,22 21-15,0 1 0,0-1 0,0 0 16,0 0-16,22 0 15,-1-21-15,0 21 0,0-21 16,0 0-16,22 0 0,-22 0 16,0 0-16,0 0 0,0 0 15</inkml:trace>
  <inkml:trace contextRef="#ctx0" brushRef="#br1" timeOffset="127733.84">5440 14499 0,'0'0'0,"0"-21"15,-21 21-15,-1-21 16,1 21-16,0 0 0,0 0 16,0 0-16,0 0 0,-1 21 15,1 0-15,0 0 0,0 1 16,21-1-16,0 0 0,0 0 0,-21 0 16,21 0-16,0 22 0,0-22 15,0 0-15,0 0 0,0 0 16,0 1-1,21-22-15,0 0 16,0 0-16,0 0 0,1 0 16,-22-22-16,21 1 0,0 21 0,0-21 15,-21-21-15,21 21 0,0-1 16,1-20-16,-22 0 0,21 21 0,0-43 16,-21 22-16,21-1 0,-21 1 0,0 0 15,21-1-15,0 1 0,-21 0 16,22 21-16,-22-1 0,0 1 0,0 0 15,0 42 1,-22 0-16,1 1 16,0 20-16,0-21 0,21 21 15,-21 1-15,21 20 0,-21-20 0,21-1 16,-22 21-16,22-20 0,0-1 16,0 0-16,0 1 0,0-22 0,22 21 15,-1-21-15,-21 1 0,21-1 0,0-21 16,21 21-16,-20-21 0,-1 0 15,21 0-15,-21 0 0,22-21 16,-1 0-16,0 21 0</inkml:trace>
  <inkml:trace contextRef="#ctx0" brushRef="#br1" timeOffset="128638.99">1630 13970 0,'0'21'63,"0"0"-63,0 1 15,0-1-15,0 0 0,0 0 16,0 0-16,0 0 15,0 1-15,-21-22 0,21 21 0,-22-21 16,22 21-16,0-42 63,0 0-63,0-1 15,0 1-15,0 0 16,0 0-16,22 21 15,-1-21-15,0 21 0,0-21 0,0 21 16,0 0-16,1-22 0,-1 22 16,0-21-16,0 21 0,0 0 0,0 0 15,1 0-15,-1 21 0,-21 1 16,0-1-16,0 0 0,0 0 0,0 0 16,0 0-16,0 1 15,0-1-15,0 0 0,-21-21 0,21 21 16,0 0-16,-22-21 15,22-21 32</inkml:trace>
  <inkml:trace contextRef="#ctx0" brushRef="#br1" timeOffset="129021.77">2117 13970 0,'-22'0'31,"1"21"-31,21 0 0,-21 1 16,21-1-16,-21 0 15,0 0-15,21 0 0,0 0 0,0 1 16,0-1-16,0 0 15,0 0-15,21-21 16,0 0 0,0 0-16,0 0 0,1 0 15,-22-21-15,21 21 0,0-21 16,-21 0-16,21-1 0,-21 1 16,0 0-16,0 0 15,0 0-15,0 0 16,-21-1-16,0 1 0,0 21 15,-1 0-15,1 0 16</inkml:trace>
  <inkml:trace contextRef="#ctx0" brushRef="#br1" timeOffset="129313.6">2476 13885 0,'0'0'0,"0"22"32,-21-22-32,21 21 15,-21 0-15,21 0 0,0 0 16,0 0-16,-21 1 0,21-1 0,-21 0 15,21 0-15,0 0 0,0 0 0,0 1 16,0-1-16,0 0 16,21-21-1,0 0-15,0 0 16,0 0-16,1 0 16,-22-21-16,21 21 15,-21-21-15,21 21 0</inkml:trace>
  <inkml:trace contextRef="#ctx0" brushRef="#br1" timeOffset="129557.21">2349 14034 0,'-21'21'31,"42"-21"-15,1 0-1,-1 0-15,0 0 0,0 0 16,0 0-16,0 0 0,1 0 0,20 0 16,-21-21-16,0 21 0,0 0 15,1 0-15,-1-22 0</inkml:trace>
  <inkml:trace contextRef="#ctx0" brushRef="#br1" timeOffset="130389.99">0 15812 0,'0'0'0,"63"0"62,-20 0-46,20 0-16,1 0 0,20 0 16,-20 0-16,-1 0 0,1 0 15,-1 0-15,-20 0 0,-1 0 16,0 0-16,-20 0 0,-1 0 0,0 0 16,-21-22-16,-21 1 15,0 21 1,-1-21-16,1 21 0,0 0 15,0-21-15,-21 21 0,20 0 16,1 0-16,21-21 0,-21 21 0,42 0 47,0 0-47,1 0 16,-1 0-16,0 21 0,0 0 15,0-21-15,-21 21 0,0 0 16,0 1-16,0-1 0,0 0 15,0 0-15,-21 0 0,0 0 0,-21 1 16,20-1-16,1 0 0,0 0 16,0-21-16,0 21 0,0-21 0</inkml:trace>
  <inkml:trace contextRef="#ctx0" brushRef="#br1" timeOffset="131185.88">1418 15960 0,'-21'0'16,"42"0"-16,-63 21 0,21-21 15,42 0 17,0 0-32,0 0 0,0 0 0,0 0 15,22-21-15,-22 0 0,21 21 16,-21-22-16,22 1 0,-22 0 0,21 21 15,-21-21-15,1 0 0,-1 0 16,-21-1-16,0 1 0,21 0 0,-21 0 16,0 0-16,0 0 15,0-1-15,0 1 0,-21 0 32,0 21-32,-1 0 0,1 0 15,0 21-15,0 0 16,21 1-16,-21-1 0,21 0 0,-21 21 15,21 1-15,-22-1 0,22 21 16,0-20-16,-21 20 0,21 1 0,-21-1 16,21 1-16,-21-22 0,21 22 15,-21-1-15,21 1 0,0-22 0,0 21 16,-21-20-16,21 20 0,0-20 16,0 20-16,0-21 0,0-20 15,0 20-15,0-21 0,0 0 0,21 0 16,-21 1-16,21-22 0,0 0 15,0 0-15,0 0 0,1-22 16,-1 1-16,0 0 0,21 0 0,-21 0 16,22-22-16,-22 22 0,0-21 15,21 21-15,-20-22 0,-1 1 0,-21 0 16,0 21-16,0-22 0,0 1 16,0 21-16,-43-22 0,22 1 0,-21 21 15,0-21-15,-1 20 0,1-20 16,-22 21-16,22 0 0,0 21 15,-1-21-15,1 21 0,21 0 16,0 0-16,0 0 0,42 0 31,21 0-31,0 0 0,-20 0 16,20 0-16,21 0 0,-20-22 0,-1 22 16,0-21-16,1 21 0,-1-21 15,0 0-15</inkml:trace>
  <inkml:trace contextRef="#ctx0" brushRef="#br1" timeOffset="131625.63">2286 15833 0,'0'0'0,"0"-21"0,-21-1 16,0 22-16,-1-21 0,1 21 16,0 0-16,0 0 15,0 0-15,0 0 0,-1 0 16,1 21-16,21 1 0,0-1 15,-21 0-15,21 21 0,-21-21 0,21 22 16,-21-22-16,21 21 0,0-21 16,0 22-16,0-22 0,0 0 0,0 0 15,0 0-15,0 1 16,21-22 0,0-22-1,0 22-15,0-21 0,1 0 0,-1 0 16,0 0-16,0 0 0,-21-1 15,21 1-15,0-21 0,1 21 0,-22 0 16,21-1-16,-21-20 0,0 21 16,0 0-16,0 42 31,0 0-31,-21 0 0,21 22 16,0-22-16,0 0 0,-22 0 15,22 21-15,0-20 0,-21-1 0,21 0 16,0 0-16,0 0 0,0 0 15,21-21 1,1 0-16,-1 0 0,21 0 0,-21 0 16,0 0-16</inkml:trace>
  <inkml:trace contextRef="#ctx0" brushRef="#br1" timeOffset="131985.42">2752 15875 0,'0'0'0,"21"-21"0,-21 0 16,0 0-16,-21 21 15,-1 0 1,1 0-16,-21 0 0,21 21 0,0 0 16,-22-21-16,22 21 0,0 0 15,0 0-15,21 1 0,0-1 16,0 0-16,0 0 0,0 0 16,21 0-16,0-21 0,0 22 15,22-22-15,-22 0 0,0 21 0,21 0 16,-21-21-16,1 21 0,-1-21 15,0 0-15,0 0 0,-21 21 0,21 0 16,-21 1 0,-42-22-16,21 0 0,0 21 15,-22-21-15,22 0 0,-21 0 16,21 0-16,-22 0 0,22 0 0,0 0 16,-21 0-16,20 0 15,1 0-15,21-21 16,0-1-1,21 22-15,1-21 0,-1 0 16,0 0-16</inkml:trace>
  <inkml:trace contextRef="#ctx0" brushRef="#br1" timeOffset="132253.26">3217 15663 0,'0'-42'31,"-21"42"-15,0 0-16,21 21 16,0 0-16,-21 1 0,0-1 15,21 0-15,-22 21 0,22-21 0,0 22 16,-21-1-16,0 0 0,21-20 16,-21 20-16,21 0 0,0-21 0,0 22 15,0-22-15,0 0 0,0 0 0,0 0 16,0 1-16,21-22 15,0 0-15,0 0 0,1 0 16,-1 0-16,0-22 16,0 1-16</inkml:trace>
  <inkml:trace contextRef="#ctx0" brushRef="#br1" timeOffset="132438.16">3006 15854 0,'0'0'0,"-22"0"0,1 0 16,42 0 15,1 0-31,-1 0 16,0 0-16,0 0 0,0 0 0,22 0 16,-22 0-16,21 0 0,-21-21 0,22 21 15</inkml:trace>
  <inkml:trace contextRef="#ctx0" brushRef="#br1" timeOffset="132793.96">3450 15896 0,'0'0'0,"0"43"32,0-22-32,21-21 15,0 0 1,1 0-16,-1 0 0,0-21 15,0 21-15,0-22 16,0 1-16,1 21 0,-1-21 0,0 21 0,-21-21 16,0 0-16,0 0 15,0-1 1,-21 22-16,0 0 16,-1 0-16,1 0 15,0 22-15,0-1 0,21 21 16,-21-21-16,21 0 0,-21 1 15,21-1-15,0 0 0,0 0 0,0 0 16,0 0-16,0 1 0,0-1 0,21-21 16,0 21-16,0-21 0,0 0 15,0 0-15,22 0 0,-22 0 16,21 0-16,1 0 0,-22 0 0,0 0 16</inkml:trace>
  <inkml:trace contextRef="#ctx0" brushRef="#br1" timeOffset="133106.78">3937 15896 0,'0'0'16,"0"-21"-16,0 0 0,21 0 0,-21 0 16,21-1-16,0 22 15,1-21-15,-1 21 0,0 0 16,0 0-16,0 0 16,-21 21-16,21 1 0,1-22 15,-22 21-15,0 21 0,0-21 0,21 0 0,-21 1 16,21-1-16,-21 21 15,0-21-15,0 0 0,0 1 0,0-1 16,0 0-16,-21 0 0,0-21 16,-1 0-16,22 21 0,-21-21 0,0 0 15,0-21 1,21 0-16,0 0 16,0 0-16,0-1 0,0 1 15,0 0-15,21 0 0,0-21 16,-21 20-16,21 1 0,1 0 0,-1 0 15,0 0-15,0 0 0,0-1 16,22 1-16</inkml:trace>
  <inkml:trace contextRef="#ctx0" brushRef="#br1" timeOffset="133818.37">5884 14690 0,'21'-21'16,"1"21"-1,20 0-15,-21 0 0,21 0 0,1 0 16,-22 0-16,42 0 0,-20 0 0,-1 0 16,0 0-16,22 0 0,-22 0 15,22 0-15,-22 0 0,0 0 0,1 0 16,-1 0-16,-21 0 0,0 0 0,1 0 15,-22-22-15,-22 22 32,1 0-32,0-21 0,0 21 0,0 0 15,0 0-15,-1-21 0,1 21 16,0 0-16,21-21 0,-21 21 16,21-21-1,21 21 1,0 0-1,0 21-15,1 0 0,-1 0 0,-21 0 16,21 1-16,-21-1 16,21 0-16,-21 21 0,0-21 0,0 1 15,0-1-15,-21 0 0,-21 0 0,20 0 0,1 0 16,0 1-16,0-22 16,0 21-16,0-21 0,-1 0 15,22-21-15</inkml:trace>
  <inkml:trace contextRef="#ctx0" brushRef="#br1" timeOffset="134282.1">7197 14330 0,'21'0'16,"0"-21"0,0 0-16,0 21 15,0-22-15,1 1 0,-1 21 16,-21-21-16,21 0 0,-21 0 16,0 0-16,0-1 15,0 1-15,0 0 16,-21 21-16,21 21 15,0 0 1,0 1-16,0-1 0,0 0 16,0 21-16,0 1 0,0-22 0,0 21 15,0 0-15,0-20 0,0 20 0,0-21 16,0 21-16,0-20 0,0-1 16,0 21-16,0-21 0,0 0 0,0 1 15,0-1-15,0 0 0,-21-21 16,-1 0-16,1 0 15,0 0-15,0 0 16,0 0-16,0 0 0,21-21 16,0 0-1,0-1-15,0 1 0,0 0 16</inkml:trace>
  <inkml:trace contextRef="#ctx0" brushRef="#br1" timeOffset="134553.95">7683 14139 0,'22'-21'0,"-22"42"31,0 1-15,0-1-16,0 0 0,0 21 15,0-21-15,0 22 0,-22-1 0,22-21 16,0 22-16,-21-1 0,21-21 15,0 21-15,0-20 0,0-1 16,0 0-16,0 0 0,0 0 0,0 0 16,21-21-1,1 0-15,-1 0 16,0 0-16,0-21 0,0 0 16,0 0-16,-21 0 0,0 0 0</inkml:trace>
  <inkml:trace contextRef="#ctx0" brushRef="#br1" timeOffset="134717.87">7641 14309 0,'0'0'16,"-21"0"-16,0 0 0,0 0 0,21 21 31,21-21-15,0 0-16,21 0 0,-21 0 15,22 0-15,-22 0 0,21 0 0,1 0 16,20 0-16,-21 0 0,22-21 15,-1 21-15</inkml:trace>
  <inkml:trace contextRef="#ctx0" brushRef="#br1" timeOffset="134997.99">8615 14182 0,'0'0'16,"0"-21"-16,-21 21 0,-1 0 31,22 21-15,0 0-16,0 0 0,0 0 15,0 0-15,0 1 0,0 20 16,-21-21-16,21 0 0,-21 22 0,21-22 16,0 0-16,0 0 0,-21 0 0,21 0 15,0 1-15,-21-1 0,21 0 16,21-21 15,0 0-31,0-21 0,0 0 16</inkml:trace>
  <inkml:trace contextRef="#ctx0" brushRef="#br1" timeOffset="135375.78">9165 14203 0,'0'0'0,"0"-21"0,21 21 15,-21-21-15,-21 21 16,0 0-16,0 0 16,-22 0-16,22 0 15,0 0-15,0 21 0,0-21 0,0 21 16,-1 0-16,1 0 0,0 0 16,21 1-16,0-1 0,0 0 15,21 0 1,0-21-16,1 0 0,-1 0 0,0 0 15,0 0-15,0 0 0,0 0 0,1 21 16,-1-21-16,0 0 0,0 0 16,0 21-16,-21 1 0,21-1 15,-21 0-15,0 0 0,0 0 16,-21-21-16,0 21 16,0-21-16,0 0 15,0 22-15,-1-22 0,1 0 0,0 0 16,0 0-16,0 0 0,0 0 0,-1 0 15,1 0-15,0 0 16,0-22-16,21 1 16</inkml:trace>
  <inkml:trace contextRef="#ctx0" brushRef="#br1" timeOffset="135589.66">8636 13970 0,'0'0'0,"-21"-21"0,0 21 16,-1 0-1,1 0-15,21 21 63,0 0-63</inkml:trace>
  <inkml:trace contextRef="#ctx0" brushRef="#br1" timeOffset="136166.32">6858 15325 0,'21'0'0,"-42"0"0,63-21 15,-21 21-15,-21-22 0,22 1 0,-1 21 16,0-21-16,-21 0 0,0 0 0,21 0 16,-21-22-16,0 22 0,0 0 15,-21 0-15,0 0 0,-22-1 16,1 22-16,0 0 0,-1 0 16,1 0-16,0 0 0,-1 0 0,1 0 15,0 0-15,21 0 0,-1 22 16,1-1-16,21 0 0,0 0 0,0 0 15,0 0-15,0 1 0,21-1 16,1 0-16,20 0 0,-21 0 0,21 0 16,1 1-16,-22-1 0,21 0 15,1 0-15,-22 0 0,21 0 0,-21 1 16,0-22-16,-21 21 0,0 0 0,0 0 16,-21 0-16,0-21 15,-21 0-15,-1 21 0,1-21 0,0 0 16,-1 0-16,1 0 0,0 0 0,-1 0 15,22 0-15,-21 0 0,21 0 16,0 0-16,-1-21 0,22 0 16,0 0-16,0 0 0,0 0 15,0-1-15,22 22 16,-1-21-16,21 21 0,-21-21 0,22 21 16</inkml:trace>
  <inkml:trace contextRef="#ctx0" brushRef="#br1" timeOffset="136710.01">7091 15240 0,'21'42'31,"-42"-20"-31,21-1 0,-21 0 0,-1 0 16,22 0-16,0 0 16,0 1-16,0-1 0,-21-21 0,21 21 15,0 0-15,0 0 0,21-21 31,1 0-31,-1 0 0,0 0 0,0 0 16,0 0-16,0 0 0,1-21 0,-1 21 16,0-21-16,0 0 0,21 0 15,-42-1-15,22 1 0,-1 0 0,-21 0 16,21 0-16,-21 0 0,0-1 0,0 1 16,0 0-16,0 42 31,0 0-31,0 1 15,-21 20-15,21-21 16,0 0-16,0 22 0,0-22 0,0 21 16,0 0-16,0-20 0,0 20 0,0 0 15,0 1-15,0-1 0,0 0 16,0 1-16,0-1 0,0 0 0,0 1 16,0-1-16,-21 0 0,-1 1 15,1-22-15,0 21 0,21-21 0,-42 22 16,21-22-16,-1 0 0,1 0 0,-21 0 15,21-21-15,-22 0 0,1 0 16,21 0-16,-21 0 0,-1 0 16,22-21-16,-21 0 0,21 0 0,-22 0 15,22-1-15,0-20 0,0 21 0,21-21 16,0-1-16,0 1 0,0 0 16,0-1-16,0 22 0,21-21 0,0-1 15,0 1-15,22 0 0,-1 21 0,0-22 16,1 1-16,-1 0 0</inkml:trace>
  <inkml:trace contextRef="#ctx0" brushRef="#br1" timeOffset="137154.85">7578 15261 0,'0'21'31,"0"1"-31,0-1 16,0 0-16,0 0 15,0 0-15,-22 0 16,22 1-16,0-1 0,-21 0 16,21 0-1,-21-21 1,21-21 15,0 0-15,0 0-16,0-1 0,0 1 0,21 0 15,0 0-15,1 0 16,-22-22-16,21 22 0,21 0 0,-21 0 16,0 0-16,1 21 0,20 0 0,-21 0 15,0 0-15,22 0 0,-22 0 16,0 0-16,0 21 0,-21 0 0,21 21 16,-21-20-16,0-1 0,0 21 0,0-21 15,0 0-15,0 1 0,0-1 16,-21 0-16,0 0 0,21 0 0,-21-21 15,21 21-15,-21-21 0,-1 0 16,22-21 15,22 21-31,-1-21 0,0 0 16</inkml:trace>
  <inkml:trace contextRef="#ctx0" brushRef="#br1" timeOffset="137398.13">8255 15155 0,'0'0'0,"0"-21"32,-21 21-32,0 0 0,-1 0 0,22 21 15,-21-21-15,0 22 0,0-1 16,0 0-16,0 0 0,-1 0 16,1 22-16,21-22 0,0 0 0,0 21 15,0-21-15,0 1 0,0-1 0,0 0 16,0 0-16,21 0 15,1-21-15,-1 0 0,-21 21 16,21-21-16,0 0 0,0 0 0,0 0 16,1 0-16,-1-21 0,0 0 15,0 21-15,0-21 0,0 0 0</inkml:trace>
  <inkml:trace contextRef="#ctx0" brushRef="#br1" timeOffset="138766.07">8488 15050 0,'21'-43'0,"-42"86"0,42-107 0,-21 43 15,0 0-15,0 42 32,-21 0-32,21 0 0,-21 22 15,21-22-15,0 21 0,0 0 16,0 1-16,-22-22 0,22 21 0,-21 1 16,21-22-16,-21 0 0,21 21 15,0-21-15,0 1 0,0-1 0,-21-21 16,21 21-16,0-42 47,21 0-47,-21-1 15,21 1-15,0 0 0,1 0 16,-22-21-16,21 20 0,0 1 0,0 0 16,-21 0-16,21 0 0,0 0 0,1 21 15,-1 21 1,-21 0-16,0 0 15,0 0-15,0 0 0,0 22 16,0-22-16,-21 0 0,21 0 16,0 0-16,-22-21 0,22 22 0,0-1 15,0 0 1,22-21 0,-1 0-16,0 0 0,0 0 15,21 0-15,-20-21 0,-1 0 0,21 21 16,-21-22-16,22 1 0,-22 0 15,0 0-15,0 0 0,0 0 0,-21-1 16,0 1-16,21-21 0,-21 21 16,0 0-16,0-1 0,0 1 0,-21 21 15,0 0 1,0 0-16,21 21 16,0 1-16,0-1 15,0 0-15,0 0 0,0 0 16,0 0-16,0 1 15,0-1-15,0 0 0,0 0 16,0 0-16,21 0 16,-21 1-16,0-1 15,21-21 1,0 0-16,1 0 16,-1 0-16,0 0 0,0-21 15,0 21-15,22-22 0,-22 1 0,0 21 16,21-21-16,-21 0 0,1 0 0,-1 0 15,0-1-15,0 1 0,0 0 16,0 0-16,-21 0 0,0 0 0,-21 42 47,0 0-47,21 0 16,-21 0-16,0-21 0,21 21 0,-21 1 15,21-1-15,0 0 0,0 0 16,0 0-16,0 0 0,0 1 15,21-22-15,0 21 0,0-21 16,0 0 0,0 0-16,1 0 0,-1-21 15,-21-1-15,0 1 16,0 0-16,0 0 16,0 0-16,0 0 0,0-1 15,-21 1-15,21 0 0,0 0 0,-22 0 16,1 21-16,21-21 0,-21-1 0,42 22 47,0 0-47,1 0 15,-1 0-15,0 0 0,0 0 16,0 0-16,0 0 0,1 0 0,-1 0 16,0 0-16,0 0 0,-21 22 15,21-1-15,-21 0 0,21 0 16,-21 0-16,0 0 15,0 1-15,0-1 0,0 0 16,-21 0 0,0 0-16,0-21 15,21 21-15,0-42 47,0 0-47,0 0 0,0 0 16,0 0-16,21-1 15,0 1-15,0 0 0,-21-21 0,22 21 16,-1-1-16,0 1 0,0 0 16,0 0-16,0 21 0,1 0 15,-1 0-15,0 0 0,0 21 16,-21 0-16,0 0 0,0 1 0,0-1 16,0 0-16,0 21 0,0-21 15,0 1-15,-21-1 0,21 0 0,0 0 16,-21 0-16,21 0 0,0 1 15,0-44 32</inkml:trace>
  <inkml:trace contextRef="#ctx0" brushRef="#br1" timeOffset="138981.95">10118 15113 0,'-22'21'16,"1"0"-16,21 1 0,-21-22 15,0 21-15,21 0 0,0 0 16,0 0-16,-21 0 0,21 1 0,0-1 16,-21 0-16,21 0 15,0 0 1,0-42 15</inkml:trace>
  <inkml:trace contextRef="#ctx0" brushRef="#br1" timeOffset="139158.01">10054 15028 0,'0'0'0,"0"-21"0,-21 0 31,0 21-31,21-21 0,-21 21 0,42 0 63,0 0-63,0 0 0</inkml:trace>
  <inkml:trace contextRef="#ctx0" brushRef="#br1" timeOffset="139649.78">10245 15134 0,'21'0'31,"-21"-21"-31,21 21 16,0 0-16,0 21 15,-21 0 1,0 1-16,0-1 0,0 0 15,0 0-15,0 0 0,0 0 16,-21 1-16,21-1 0,-21 0 0,0 0 16,0 0-16,-1-21 0,1 21 0,0-21 15,0 0-15,21 22 0,-21-1 16,21 0 15,21-21-31,0 21 16,0-21-16,0 21 15,1-21-15,-22 21 0,21-21 16,-21 22-16,21-1 16,-21 0-16,21-21 0,-21 21 0,0 0 15,0 0-15,0 1 0,0-1 16,0 0-16,-21-21 0,0 21 0,0 0 16,-1 0-16,1 1 0,-21-22 15,21 21-15,-22 0 0,22-21 0,0 21 16,-21-21-16,21 0 0,-22 0 0,22 0 15,0 0-15,0 0 16,21-21 0,21 0-1,0 0-15,0-1 0,0 1 16</inkml:trace>
  <inkml:trace contextRef="#ctx0" brushRef="#br1" timeOffset="139962.6">10520 15304 0,'21'0'0,"-42"0"0,42-22 0,0 22 15,-21-21-15,0 0 16,21 21-16,0-21 0,-21 0 16,22 0-16,-1 21 0,-21-22 15,21 1-15,-21 0 0,0 0 16,-21 21-1,0 0-15,-1 0 16,1 21-16,21 0 16,-21 0-16,21 1 0,-21 20 15,21-21-15,0 0 0,0 0 0,0 1 16,0-1-16,0 0 0,0 0 16,0 0-16,21-21 15,0 0-15,0 0 0,1 0 16,-1 0-16,0 0 0,0 0 0,0 0 15</inkml:trace>
  <inkml:trace contextRef="#ctx0" brushRef="#br1" timeOffset="140441.89">11155 15007 0,'0'0'0,"-21"0"0,-1-21 0,1 21 16,0 0-16,0 0 0,0 0 0,0 0 15,-1 21-15,1-21 0,0 21 16,0 1-16,0-1 0,21 0 16,0 0-16,-21 21 0,21-20 0,-22-1 15,22 0-15,0 0 0,0 0 16,0 0-16,0 1 0,0-1 0,0 0 16,22-21-1,-1 21-15,0-21 16,0 0-16,0 0 0,0-21 15,1 21-15,-1-21 0,0 0 0,0-1 16,-21 1-16,21-21 0,0 21 16,-21-22-16,22 1 0,-1 0 0,-21-1 15,21 1-15,-21 0 0,0-1 0,21-20 16,0 42-16,-21-22 16,0 1-16,0 21 0,0 0 0,-21 21 31,0 0-31,0 21 0,0 21 15,-1-21-15,22 22 0,0-22 0,-21 21 16,21 1-16,0-1 0,0 0 0,0 1 16,0-1-16,0 0 0,0-21 15,0 22-15,21-22 0,-21 21 0,22-21 16,-1 1-16,0-1 0,0-21 0,-21 21 16,42-21-16,-20 0 15,-1 0-15,0 0 0,21 0 0</inkml:trace>
  <inkml:trace contextRef="#ctx0" brushRef="#br1" timeOffset="141158.01">6054 16150 0,'0'0'0,"-22"0"0,1 0 0,0 0 0,0 0 16,0 0-16,0 0 0,-1 0 0,22 21 16,0 1-1,22-22-15,-1 0 0,0 0 16,21 0-16,1 0 0,-22 0 16,21 0-16,0 0 0,1 0 0,-1 0 15,0 0-15,1 0 0,-22 0 0,21 0 16,1 0-16,-1 0 15,-21-22-15,0 22 0,0 0 0,1-21 16,-22 0-16,0 0 16,-22 21-1,1 0-15,0 0 0,0 0 0,0 0 16,42 21 15,0-21-15,0 21-16,-21 0 15,0 1 1,0-1-16,-21 0 16,0 0-16,-21-21 0,20 21 15,1-21-15,0 0 0,21 21 16</inkml:trace>
  <inkml:trace contextRef="#ctx0" brushRef="#br1" timeOffset="141734.13">7620 16087 0,'21'-21'15,"0"21"1,0-22-16,1 22 0,-1 0 16,0-21-16,-21 0 0,21 21 15,-42 0 16,0 0-31,0 0 0,-22 0 0,22 0 16,0 0-16,-21 21 0,20 0 0,1-21 16,0 22-16,21-1 0,0 0 15,0 0-15,0 0 0,0 0 16,0 1-16,0-1 0,21 0 16,0 0-16,1 0 0,-1-21 0,21 21 15,-21 1-15,22-1 0,-22 0 0,0 0 16,0 0-16,0-21 0,0 21 15,-21 1-15,0-1 16,-21 0-16,-21-21 0,21 21 16,-22-21-16,22 0 15,-21 0-15,0 0 0,-1 0 0,22 0 16,-21 0-16,21 0 0,-1 0 0,-20 0 16,21-21-16,21 0 0,-21 21 15,21-21-15,0-1 0,0 1 16,0 0-16,0 0 0,21 0 15,-21 0-15,21-1 0,0 1 16,22 0-16</inkml:trace>
  <inkml:trace contextRef="#ctx0" brushRef="#br1" timeOffset="142001.97">8128 15939 0,'0'0'0,"0"-22"0,0 1 16,0 0-16,0 42 31,-21 0-15,21 1-16,0 20 0,0-21 0,-21 21 15,21 1-15,-22-1 0,22-21 0,-21 22 16,21-1-16,0-21 0,0 21 16,-21-20-16,21-1 0,-21 21 0,21-21 15,0 0-15,-21 1 0,21-1 16,0 0-1,21-21-15,0 0 16,0 0-16,0 0 0,1-21 0,-1 21 16,0-21-16</inkml:trace>
  <inkml:trace contextRef="#ctx0" brushRef="#br1" timeOffset="142406.74">8361 16235 0,'0'0'0,"21"-21"0,-21 0 16,-21 21 15,0 0-31,-1 21 0,1 0 16,0 0-16,0 0 0,21 0 15,-21 1-15,21-1 0,-21-21 16,21 21-16,0 0 0,0 0 0,0 0 16,0 1-16,0-1 15,21-21-15,0 21 16,0-21-16,0 0 0,0 0 15,1 0-15,-1-21 0,0 21 16,0-21-16,0-1 0,0 22 0,1-21 16,-22 0-16,21 0 0,-21 0 15,0 0-15,0-1 0,0-20 0,0 21 16,-21 0-16,-1-22 0,1 22 16,0 0-16,-21 0 0,21 21 15,-1 0-15,1 0 0,0 0 16,0 0-16,21 21 0,-21 0 0,0 0 15,21 1-15,-22-1 0,22 0 0,0 0 16,0 0-16,0 22 0,0-22 16,0 0-16,0 0 0,0 0 15,0 0-15,22-21 0,-1 0 0,0 0 16</inkml:trace>
  <inkml:trace contextRef="#ctx0" brushRef="#br1" timeOffset="142923.45">8721 16129 0,'0'21'16,"-22"0"0,22 1-16,-21-1 0,21 0 0,-21 0 15,21 0-15,0 0 0,0 1 16,0-1-16,-21 0 0,21 0 0,0 0 15,21-21 1,0 0 0,0 0-16,1 0 0,-1 0 0,0 0 15,0 0-15,0-21 0,0 0 0,1 21 16,20-21-16,-21 0 0,0-1 16,0 1-16,-21 0 0,22 0 15,-22 0-15,0 42 31,0 0-31,-22 0 0,22 0 16,-21-21-16,21 22 0,0-1 0,0 0 16,0 0-16,0 0 0,0 0 15,0 1-15,21-1 16,1-21-16,-1 0 16,0 0-16,21 0 0,-21 0 15,1 0-15,20 0 0,-21 0 0,0 0 16,0 0-16,1-21 0,-22-1 0,0 1 15,21 0-15,-21 0 0,21 0 16,-21 0-16,0-1 0,0 1 0,0 0 16,0 0-16,0 0 0,0 0 0,-21-1 15,0 1-15,-1 21 16,1 0-16,-21 0 0,21 0 0,-22 0 16,1 21-16</inkml:trace>
  <inkml:trace contextRef="#ctx0" brushRef="#br1" timeOffset="143741.99">254 17187 0,'0'0'0,"0"22"16,21-1 0,0-21-1,22 0-15,-1 0 0,0 0 0,1 0 16,-1 0-16,21 0 15,-20 0-15,20 0 0,-20 0 0,-1 0 16,21 0-16,-20 0 0,-1 0 16,-21 0-16,22 0 0,-22 0 15,0-21-15,-21-1 32,-21 22-32,0-21 0,-1 21 15,1 0-15,0-21 0,0 21 16,21-21-1,21 21 17,0 0-32,0 0 0,1 0 15,-22 21-15,21 0 0,0 0 16,0 1-16,-21-1 0,0 0 0,0 0 16,0 0-16,0 0 0,-21 1 15,0-1-15,0 0 0,-1 0 16,1 0-16,0 0 0,0-21 0,0 22 15,21-44 1,21 22-16</inkml:trace>
  <inkml:trace contextRef="#ctx0" brushRef="#br1" timeOffset="144165.74">1355 17082 0,'0'-22'16,"21"22"-16,-21-21 15,21 21-15,0-21 0,0 0 16,0 0-16,1 21 16,-22-21-16,0-1 0,21 22 0,-21-21 15,0 0-15,0 0 16,-21 21-1,-1 0-15,22 21 16,-21 0-16,21 0 16,-21 1-16,21 20 0,0-21 0,0 21 15,0-20-15,0 20 0,0 0 16,0-21-16,21 1 0,-21 20 0,21-21 16,-21 0-16,0 22 0,0-22 15,0 0-15,0 0 0,0 0 16,0 0-16,-21 1 0,0-22 15,0 0-15,21 21 16,-21-21-16,0 0 0,-1 0 0,1 0 16,0 0-16,0 0 15,0-21-15,21-1 0,0 1 16,0 0-16,0 0 16</inkml:trace>
  <inkml:trace contextRef="#ctx0" brushRef="#br1" timeOffset="144409.6">1736 16976 0,'0'0'0,"0"21"16,0 0 0,0 0-16,0 0 0,0 1 0,-22-1 15,22 21-15,-21-21 0,21 0 16,0 22-16,0-22 0,-21 0 15,21 0-15,0 0 0,0 1 0,0-1 16,0 0 0,21-21-1,0-21 1</inkml:trace>
  <inkml:trace contextRef="#ctx0" brushRef="#br1" timeOffset="144558.51">1587 17251 0,'0'-21'16,"22"21"0,-1 0-16,0 0 15,0-21-15,21 21 0,-20 0 0,-1 0 16,0-22-16,21 22 0,-21-21 16,22 21-16,-1-21 0,0 21 0,1 0 15</inkml:trace>
  <inkml:trace contextRef="#ctx0" brushRef="#br1" timeOffset="144822.37">2540 17018 0,'0'21'47,"0"0"-32,0 1-15,0-1 0,0 0 0,0 0 16,-21 0-16,21 0 0,-21 1 16,-1-1-16,22 0 0,0 0 0,0 0 15,0 0-15,-21-21 0,21 22 16,21-22 15,1 0-31,-1-22 16</inkml:trace>
  <inkml:trace contextRef="#ctx0" brushRef="#br1" timeOffset="145165.48">2984 17039 0,'0'0'0,"0"-42"32,-21 42-32,0 0 15,0 0-15,0 21 0,0 0 16,-1-21-16,1 21 0,0 1 15,0-1-15,0-21 0,21 21 0,0 0 16,0 0-16,0 0 16,21-21-16,0 0 0,0 0 15,0 0-15,1 0 0,-1 22 16,0-22-16,0 0 0,0 0 0,0 21 16,1 0-1,-22 0-15,-22 0 31,1-21-31,0 0 0,0 0 16,0 0-16,0 0 16,-1 0-16,1 0 0,0 0 0,0 0 15,0 0-15,21-21 16,0 0-16,-21 0 16</inkml:trace>
  <inkml:trace contextRef="#ctx0" brushRef="#br1" timeOffset="145365.37">2498 16828 0,'-43'0'32,"22"0"-32,42 0 46,0 0-30,1 21-16,-22 0 0,21 0 0</inkml:trace>
  <inkml:trace contextRef="#ctx0" brushRef="#br1" timeOffset="146042.32">825 18076 0,'0'0'0,"0"-21"31,0 42-15,0 1-16,0-1 15,0 0-15,0 0 0,0 0 16,0 0-16,0 1 0,22 20 16,-22-21-16,0 0 0,0 0 15,0 1-15,0-1 16,0 0-16,-22-21 0,1 0 16,0 0-1,21-21 1,0 0-16,0-1 15,0-20-15,0 21 0,21 0 16,0-22-16,1 22 0,-1-21 0,0 0 16,0 20-16,0-20 0,22 21 15,-1 0-15,-21 0 0,21 21 16,-20 0-16,20 0 0,-21 0 0,0 21 16,0 0-16,1 0 0,-22 0 15,0 22-15,0-22 16,0 0-16,0 21 0,0-21 0,0 22 15,0-22-15,-22 0 0,22 0 16,0 0-16,0 1 16,0-44 15,0 1-31,22 0 0,-1 21 16</inkml:trace>
  <inkml:trace contextRef="#ctx0" brushRef="#br1" timeOffset="146398.12">1630 17907 0,'0'0'0,"-21"21"31,-1 0-31,1 22 0,0-22 16,0 0-16,0 21 0,0-20 15,-1-1-15,1 21 0,21-21 0,0 0 16,0 22-16,0-22 0,0 0 15,0 0-15,21-21 16,1 0-16,-1 0 0,21 0 16,-21 0-16,22-21 0,-22 0 15,0 0-15,0 0 0,0-1 16,0 1-16,-21 0 0,0 0 16,0 0-16,0 0 0,0-1 15,0 1-15,-21 0 0,0 0 0,0 0 16,0 21-16,0 0 0,-1-21 15,1 21-15,0 0 0,0 0 16,0 0-16,42 0 31,0 0-31</inkml:trace>
  <inkml:trace contextRef="#ctx0" brushRef="#br1" timeOffset="146658.54">2074 17801 0,'0'0'0,"0"21"31,-21 1-15,21 20-16,-21-21 0,0 0 16,21 22-16,0-22 0,0 21 15,-21-21-15,21 22 0,-22-22 0,22 0 16,0 0-16,0 0 0,0 0 15,0 1-15,0-1 16,22-21-16,-1 0 0,0 0 16,0 0-16,0 0 15,-21-21-15,21 21 0,-21-22 16,0 1-16</inkml:trace>
  <inkml:trace contextRef="#ctx0" brushRef="#br1" timeOffset="146809.45">1884 17992 0,'0'0'16,"-21"0"-16,42 21 31,0-21-31,21 0 16,-21 0-16,22 0 16,-22 0-16,42 0 0,-20-21 0,20 0 15</inkml:trace>
  <inkml:trace contextRef="#ctx0" brushRef="#br1" timeOffset="148182.29">3154 17695 0,'0'0'16,"0"-21"-16,0 0 0,0 0 0,0 0 0,0 0 15,-21 21-15,21 21 16,0 0-1,0 0-15,0 21 0,0 1 16,0-1-16,0 0 0,-22 1 16,22-1-16,-21 0 0,0 1 15,21-1-15,0 0 0,-21-20 16,0 20-16,21-21 0,0 0 0,-21 0 16,-1-21-16,22 22 0,-21-22 15,0 0 1,0-22-16,0 1 15,21 0-15,0 0 16,0 0-16,0 0 0,-21-1 0,21-20 16,0 21-16,-22 0 0,22 0 15,0-22-15,0 22 0,0 0 16,22 42 15,-1 0-31,0 0 16,0 1-16,-21-1 0,21 0 15,0 0-15,-21 0 0,22 0 0,-1 1 16,0-1-16,0-21 16,0 21-16,0-21 0,1 0 0,-1 0 15,0 0-15,0 0 0,0 0 16,22-21-16,-22 0 0,0 21 16,21-22-16,-21 1 0,22 0 15,-22 0-15,0 0 0,0 0 16,0-1-16,-21 1 0,0 0 0,0 0 15,0 0-15,0 0 0,0-1 16,-21 22-16,0 0 16,0 0-16,0 22 15,21-1-15,0 0 16,0 0-16,0 0 0,0 0 16,0 1-16,0-1 0,0 0 0,0 0 15,0 0-15,0 0 0,21 1 16,0-1-16,0-21 0,0 21 15,1-21-15,-1 0 0,21 21 16,-21-21-16,22 0 0,-22 0 16,21 0-16,0 0 0,1 0 0,-22-21 15,21 0-15,1 21 0,-22-21 16,21-1-16,-21 1 0,0 0 0,1 0 16,-1 0-16,-21-22 0,0 22 15,0 0-15,0 0 0,0 0 0,0 0 16,-21-1-16,-1 1 0,1 21 15,0 0-15,0 0 0,0 0 0,-22 0 16,22 0-16,0 21 0,0-21 16,0 22-16,0-1 0,-1 0 15,1 0-15,0 0 0,21 0 16,0 1-16,0-1 0,0 0 16,21-21-16,0 0 15,1 0-15,-1 0 0,0 0 16,0 0-16,0 0 0,0 0 0,22 0 15,-22 0-15,0-21 0,0 21 16,0-21-16,1 21 16,-22-22-16,0 44 47,0-1-47,0 0 0,0 21 15,0-21-15,0 1 16,-22 20-16,22-21 0,0 21 0,-21 1 15,21-1-15,0 0 0,0 22 16,0-22-16,0 1 0,0 20 16,0-21-16,0 22 0,0-22 0,0 22 15,0-22-15,0 0 0,0 1 16,0-22-16,0 21 0,0-21 0,0 1 16,-21-1-16,21 0 0,-21-21 15,0 0-15,0-21 16,-1 0-16,1-1 0,21 1 15,-21-21-15,0 21 0,0-22 0,21 1 16,0-21-16,0 20 16,0-20-16,0-1 0,0 1 0,0-1 15,0 1-15,0 20 0,21-20 16,0 21-16,0-1 0,0 22 0,1-21 16,20 21-16,-21-1 0,21 1 15</inkml:trace>
  <inkml:trace contextRef="#ctx0" brushRef="#br1" timeOffset="148641.97">4466 17780 0,'0'0'0,"0"-21"16,-21 0-16,0 21 0,0 0 0,-1-21 15,1 21-15,0 0 0,-21 0 16,21 0-16,-1 0 0,22 21 15,-21 0-15,0 0 0,0 0 0,21 22 16,0-22-16,-21 0 0,21 21 16,0-21-16,0 1 0,0-1 0,0 0 15,0 0-15,0 0 0,0 0 16,21-21-16,0 0 16,0 0-16,0 0 0,1 0 15,-1 0-15,0 0 0,0-21 16,0 21-16,0-21 0,1 0 15,-22 0-15,21 0 0,-21-1 16,0 1-16,0 0 0,0 0 16,0 0-16,0 42 31,0 0-15,0 0-16,0 0 0,0 1 0,0-1 15,0 0-15,0 0 16,0 0-16,0 0 15,21-21-15,0 0 0,0 0 16,0 0-16,1 0 0,20 0 0,-21 0 0,0 0 16,0 0-16,22 0 15,-22-21-15,0 21 0</inkml:trace>
  <inkml:trace contextRef="#ctx0" brushRef="#br1" timeOffset="149398.19">4932 17822 0,'-64'106'0,"128"-212"0,-64 85 0,0 0 16,0 0-16,-21 42 31,-1-21-31,1 21 0,0 0 0,21 1 16,-21-1-16,0 0 15,21 0-15,0 0 0,0 0 0,0 1 0,0-1 16,0 0-16,0 0 16,21-21-1,0 0-15,0 0 0,0 0 16,1 0-16,-1 0 0,0 0 0,0 0 15,0 0-15,0-21 0,1 0 16,-1 21-16,-21-21 0,21-1 0,-21 1 16,21 0-16,-21 0 0,21 21 15,-21-21-15,0 0 0,-21 42 32,21 0-32,0 0 15,-21-21-15,21 21 16,0 0-16,0 1 0,0-1 15,0 0-15,21-21 16,0 0-16,0 0 0,1 21 0,-1-21 16,0 0-16,0 0 0,0 0 15,0 0-15,22 0 0,-22 0 0,0-21 16,0 0-16,0 0 16,1-1-16,-22 1 0,0 0 15,0 0-15,0 0 16,0 42 15,0 0-15,0 0-16,0 0 0,0 1 15,0-1-15,0 0 0,0 21 0,0-21 16,-22 22-16,22-1 0,0 0 16,-21 22-16,21-22 0,0 22 0,0-1 15,-21 1-15,21-1 0,-21 1 16,0-22-16,21 22 0,0-1 0,0-21 15,0 22-15,0-1 0,0-20 16,0-22-16,-21-21 31,21-42 1,-22-22-17,22 22-15,0-22 0,0 1 16,0-22-16,0 22 0,0-22 0,0 21 15,0 1-15,0-22 0,0 22 16,22 20-16,-22-20 0,21 21 0,0-22 16,0 22-16,21-1 0,1 22 15,-22-21-15,42 0 0,-20-1 0</inkml:trace>
  <inkml:trace contextRef="#ctx0" brushRef="#br1" timeOffset="149969.85">6202 17018 0,'84'21'31,"-62"-21"-31,20 0 15,-21 0-15,0 0 0,22 0 16,-1 0-16,0 0 0,-21 0 0,22 0 16,-1 0-16,0 0 0,-20-21 0,-1 21 15,0 0-15,0 0 0,-21-21 16,0 0 0,-21 21-1,0-21-15,0 21 16,21-22-16,-22 22 0,22-21 0,0 0 31,22 21-15,-1 0-16,0 21 15,-21 0-15,21-21 0,0 22 0,-21-1 16,0 21-16,0-21 0,0 0 0,0 1 16,0-1-16,0 0 15,-21 0-15,0 0 0,0 0 0,0 1 16,-1-1-16,1 0 0,0-21 15,0 21-15</inkml:trace>
  <inkml:trace contextRef="#ctx0" brushRef="#br1" timeOffset="150761.41">7429 17314 0,'22'0'16,"-1"0"-1,-21-21-15,21 21 16,-21-21-16,21 21 0,0-21 0,0 0 15,1 0-15,-1-1 0,0 1 16,0 0-16,0-21 0,0 21 0,-21-1 16,22-20-16,-22 21 0,0-21 0,21 20 15,-21 1-15,0 0 0,0 0 16,0 0-16,-21 21 16,-1 21-16,1 0 0,21 21 15,-21-20-15,0 20 0,0 0 16,21 1-16,-21-22 0,21 21 0,-22 0 15,22 1-15,0-1 0,0-21 16,0 22-16,0-22 0,0 0 0,0 0 16,0 0-16,22 0 0,-1-21 15,0 0-15,0 22 0,0-22 0,22 0 16,-1 0-16,0 0 0,-21-22 16,22 22-16,-1-21 0,0 21 0,1-21 15,-1 0-15,-21 0 0,0 0 0,1-1 16,-1 22-16,0-21 0,-21 0 15,0 0-15,0 0 0,0 0 16,-21 21-16,0 0 16,-1 0-16,1 0 0,0 0 15,0 0-15,0 21 0,0 0 16,-1 0-16,1 0 16,21 0-16,0 1 0,0-1 0,0 0 15,0 0-15,21-21 16,1 21-16,-1-21 0,0 0 0,0 0 15,21 0-15,-20 0 0,20 0 0,0 0 16,1 0-16,-1 0 0,0 0 16,1-21-16,-1 21 0,0-21 0,1 0 15</inkml:trace>
  <inkml:trace contextRef="#ctx0" brushRef="#br1" timeOffset="151354.07">8615 17293 0,'21'-21'16,"-21"-42"-16,0 41 15,-21 128-15,42-233 0,-21 106 16,-21 0-16,0 21 0,-1 0 0,1 0 15,0 0-15,-21 0 0,21 21 16,-1 0-16,1-21 0,0 21 0,0 1 16,0-1-16,0 0 0,21 0 0,-22 0 15,22 0-15,0 1 0,0-1 16,0 0-16,22 0 0,-1-21 16,0 0-16,0 0 0,0 0 15,0 0-15,22 0 0,-22 0 0,0 0 16,0 0-16,22-21 0,-22 21 15,0-21-15,0 21 0,0-21 16,-21-1-16,0 1 0,21 21 0,-21-21 16,22 0-16,-22 0 0,0 42 47,0 0-32,0 21-15,0-20 0,0-1 16,0 21-16,0-21 0,0 22 15,0-1-15,0 21 0,-22-20 0,22-1 16,0 22-16,0-1 0,0-21 16,0 22-16,0-1 0,0 1 15,0-22-15,0 22 0,0-1 0,0 1 16,-21-1-16,0 1 0,21-1 16,-21-20-16,0-1 0,0 0 0,-1 1 15,22-1-15,-21-21 0,0 0 16,0-21-16,0 0 0,0 0 15,-1 0-15,22-21 0,-21 0 16,0 0-16,0 0 0,0-22 0,0 1 16,-1 0-16,22-22 0,-21 1 15,0 20-15,21-20 0,0-1 0,0 1 16,0-1-16,0 1 0,21-1 16,0 1-16,1-1 0,-1 1 15,0 20-15,21 1 0,1 0 0,-22-1 16,21 22-16,0-21 0,1 21 15,-1 0-15,0-1 0,1-20 0,-1 21 16</inkml:trace>
  <inkml:trace contextRef="#ctx0" brushRef="#br1" timeOffset="151821.6">9334 17145 0,'0'0'0,"22"0"15,-22-21-15,0 0 0,0 0 16,0-1-16,-22 22 15,1-21-15,0 21 0,0 0 0,0-21 16,-22 21-16,22 0 0,0 0 16,0 0-16,-21 21 0,20 0 0,1 1 15,0-1-15,0 0 0,0 0 0,0 21 16,21-20-16,0-1 0,-22 21 16,22-21-16,0 0 0,0 1 0,0-1 15,0 0-15,0 0 0,22-21 16,-22 21-16,21-21 0,0 0 0,0 0 15,0 0-15,0 0 0,22 0 16,-22 0-16,0 0 0,0 0 0,0-21 16,1 0-16,-1 0 0,0 0 15,-21-1-15,21 1 16,-21 0-16,0-21 0,0 21 16,0-1-16,0 1 0,0 42 31,0 1-16,-21-1-15,21 0 16,0 0-16,0 0 0,0 0 0,0 1 16,0-1-16,0 0 0,21 0 15,0-21 1,0 21-16,1-21 0,-1 0 0,0 0 16,0 0-16,0 0 0,0 0 15,22-21-15,-22 21 0,21-21 0,-21 0 16</inkml:trace>
  <inkml:trace contextRef="#ctx0" brushRef="#br1" timeOffset="152625.54">9800 17145 0,'0'-42'16,"-21"148"-16,42-170 0,-21 1 0,0 41 15,-21 22 1,0 22-16,0-1 0,-1 0 16,22 0-16,0 0 0,-21 0 15,21 1-15,-21 20 0,21-21 16,0 0-16,0 0 0,0 1 15,0-1-15,0 0 0,0 0 0,21-21 16,-21 21-16,21 0 0,1-21 0,-1 0 16,0 0-16,0 0 0,0 0 15,0 0-15,1 0 0,-1 0 0,0-21 16,0 21-16,21-21 0,-20 0 16,-1 0-16,0 0 0,0-1 0,0 1 15,0 0-15,-21-21 0,0 21 0,22 21 16,-22-22-16,0 1 0,0 42 47,0 1-47,0-1 0,0 0 15,0 0-15,0 0 0,0 0 16,21 1 0,0-22-16,0 0 15,0 0-15,0 0 0,1 0 16,20 0-16,-21 0 0,0 0 0,22 0 15,-22-22-15,0 1 0,0 0 0,0 21 16,0-21-16,-21 0 0,0 0 16,22-1-16,-22 1 0,0 0 0,0 0 15,0 0-15,0 0 16,-22 21 15,22 21-31,0 0 0,0 0 16,0 0-16,0 0 0,0 1 0,-21 20 15,21-21-15,0 0 0,0 22 16,-21-22-16,21 21 0,0 0 0,0 1 16,0-1-16,0 0 0,-21 1 15,21-1-15,0 0 0,-21 1 0,21-1 16,0 0-16,0 1 0,0-1 0,0 0 16,0 1-16,0-22 0,0 21 15,0-21-15,21 1 0,-21-1 16,21 0-16,-21 0 0,0-42 47,-21 0-47,0 0 15,0-22-15,-1 22 0,22-21 16,-21 21-16,21-22 0,-21 1 0,21-22 16,0 22-16,0-21 0,0 20 15,0-20-15,0 20 0,21-20 0,0-1 16,1 22-16,-1 0 0,21-1 0,-21 1 15,22 21-15,-1-21 0,0 20 16,1 1-16,-22 21 0,21-21 16,0 21-16,1 0 0</inkml:trace>
  <inkml:trace contextRef="#ctx0" brushRef="#br1" timeOffset="156562.57">10668 13208 0,'-21'0'15,"0"0"-15,-1 0 16,1 0 0,0 0-16,0 0 15,42 0 48,0 0-63,0 0 15,1 0-15,-1 0 0,21 21 0,0-21 16,1 0-16,-1 0 0,0 0 0,22 0 16,-22 0-16,22 0 0,-22 0 0,22 0 15,-22 0-15,0 0 0,1 0 16,-22-21-16,0 21 0,0 0 16,0 0-16,-21-21 0,0 0 31,-21 21-31,0-21 0,0 21 0,0-22 15,-1 22-15,1-21 0,0 21 0,0 0 16,0-21-16,0 21 0,-1-21 16,1 21-16,21-21 15,-21 21-15,42 0 32,0 0-32,1 0 0,-1 0 0,0 0 15,0 0-15,0 21 0,0-21 16,1 21-16,-1 0 0,0-21 15,0 21-15,-21 1 0,0-1 16,0 0-16,0 0 0,0 0 0,-21 0 16,-21 1-16,20-1 0,1 0 0,-21 0 15,21 0-15,-22-21 0,22 21 16,0 1-16,0-1 0,0-21 0,0 0 16,21 21-16</inkml:trace>
  <inkml:trace contextRef="#ctx0" brushRef="#br1" timeOffset="157409.32">12319 13102 0,'21'43'31,"0"-43"-15,0 0-16,1 0 15,-1 0-15,0 0 16,0 0-16,-21-22 0,21 1 16,0 21-16,-21-21 0,0 0 15,22 21-15,-22-21 0,0 0 16,-22-1-1,1 22-15,0 0 0,0 0 16,0 0-16,-22 0 0,22 0 0,-21 0 16,21 0-16,0 22 0,-22-1 0,22-21 15,0 21-15,21 0 0,-21 0 16,21 0-16,0 1 0,0-1 16,21 0-16,0 0 15,21 0-15,-20-21 0,-1 21 16,21 1-16,-21-1 0,22-21 0,-22 21 15,0 0-15,21 0 0,-21-21 0,1 21 16,-1 1-16,-21-1 0,0 0 16,0 0-16,0 0 15,0 0-15,-43-21 0,22 22 0,0-1 16,-21-21-16,-1 0 16,1 0-16,21 0 0,-21 0 0,-1 0 15,1 0-15,21 0 0,0 0 0,-22 0 16,43-21-16,-21-1 0,0 22 0,21-21 15,-21 0-15,21 0 0,0 0 16,0 0-16,0-1 16,21 22-16,0-21 0,0 21 0,0 0 15,1 0-15,-1 0 0,0 0 16,21 0-16,-21 0 0</inkml:trace>
  <inkml:trace contextRef="#ctx0" brushRef="#br1" timeOffset="157910.03">13039 13377 0,'0'0'0,"0"-21"0,0 0 16,0 0-16,0 0 16,0 0-16,0-1 0,-22 1 15,1 0-15,21 0 0,-21 0 16,0 21-16,-21-21 0,20 21 15,1 0-15,0 0 0,0 0 16,-21 0-16,20 0 0,1 21 0,-21 0 16,21 0-16,0 0 0,-1 0 15,1 1-15,0-1 0,0 0 0,0 0 16,21 0-16,0 0 0,0 1 0,0-1 16,0 0-16,0 0 15,21 0-15,0-21 16,0 0-16,0 0 0,1 0 15,-1-21-15,0 21 0,21-21 0,-21 21 16,1-21-16,-1 0 0,0-1 16,0 22-16,0-21 0,0 0 0,1 0 15,-22 0-15,21 0 0,-21-1 16,21 22-16,-21-21 0,0 42 31,0 1-15,0-1-16,0 0 0,0 0 15,0 0-15,0 0 0,0 1 0,0-1 16,0 0-16,0 0 0,21 0 16,0 0-16,0-21 0,1 0 15,-1 0-15,0 0 0,0 0 0,0 0 16,0 0-16,22 0 0</inkml:trace>
  <inkml:trace contextRef="#ctx0" brushRef="#br1" timeOffset="158546.68">13356 13293 0,'0'0'0,"-21"0"31,21 21-31,0 0 0,-21 0 16,21 0-16,-21 1 16,21-1-16,0 0 0,0 0 15,0 0-15,-22 0 0,22 1 16,-21-1-1,21-42 17,0-1-17,0 1-15,0 0 0,0 0 16,0 0-16,21 0 0,1-1 16,-1 1-16,-21 0 0,21 0 15,0 0-15,0 21 0,0-21 16,1 21-16,-1 0 0,0 0 15,0 21-15,0 0 0,0 0 16,-21 0-16,0 0 16,0 1-16,0-1 0,22 0 15,-22 0-15,0 0 0,0 0 16,0 1-16,0-1 16,-22-21 15,22-21-16,0-1-15,0 1 0,0 0 16,0 0-16,22 0 0,-1 0 16,0-22-16,0 22 0,0 0 15,0 0-15,1 0 0,-1 21 0,0-22 16,0 22-16,0 0 0,0 0 0,1 0 16,-1 0-16,0 0 15,-21 22-15,0-1 0,0 0 16,0 0-16,0 0 0,0 0 0,0 1 15,0-1-15,0 0 0,-21 0 16,21 0-16,0 0 0,0 1 0,-21-22 16,21 21-16,0 0 0,-22-21 15,44 0 17</inkml:trace>
  <inkml:trace contextRef="#ctx0" brushRef="#br1" timeOffset="158885.48">14012 13399 0,'21'0'16,"1"0"0,-1 0-16,0 0 15,0 0-15,0 0 0,0 0 16,1 0-16,-1-22 0,0 1 15,0 21-15,0-21 0,-21 0 16,21 21-16,-21-21 0,0 0 16,-21 21-1,0 0-15,0 0 0,0 0 16,0 0-16,-1 0 0,1 21 0,-21-21 16,21 21-16,0 0 0,-1 0 15,1 0-15,0 1 0,0-1 0,21 0 16,0 0-16,0 0 0,0 0 15,0 1-15,21-22 16,21 0-16,-20 0 0,-1 0 0,21 0 16,-21 0-16,22 0 0,-22 0 0,21 0 15</inkml:trace>
  <inkml:trace contextRef="#ctx0" brushRef="#br1" timeOffset="159329.23">14880 12996 0,'0'0'0,"-63"0"31,41 0-31,1 0 0,0 22 16,0-1-16,0 0 0,21 21 15,-21-21-15,-1 1 0,1 20 0,21-21 16,-21 0-16,21 22 0,-21-22 15,21 0-15,0 0 0,0 21 0,0-20 0,0-1 16,0 0-16,0 0 16,21 0-16,0 0 0,0-21 15,1 0-15,-1 22 0,21-22 16,-21 0-16,0 0 0,1 0 16,20-22-16,-21 22 0,0-21 0,0 0 15,1 0-15,-1 0 0,0 0 0,0-1 16,-21 1-16,0-21 0,0 0 15,0 20-15,0-20 0,0 0 0,0 21 16,0-22-16,0 1 0,-21 21 0,0 0 16,0-1-16,-1 1 0,1 21 15,0 0-15,0 0 0,0 0 16,0 0-16,-22 21 0,22 1 0,0-1 16,0 0-16,21 0 0,-21 0 0,-1 0 15,22 1-15,0-1 16,0 0-16</inkml:trace>
  <inkml:trace contextRef="#ctx0" brushRef="#br1" timeOffset="159749.79">15007 13250 0,'0'0'0,"0"-21"16,0 0 0,21 21-1,0 0-15,1 0 16,-1 21-16,0 0 0,0-21 16,-21 22-16,21-1 0,0 0 15,-21 0-15,22 0 0,-22 0 16,21 1-16,-21-1 0,0 0 0,0 0 15,0 0-15,-21-21 16,-1 0 0,22-21 15,0 0-31,0 0 16,0 0-16,0-1 0,0 1 15,22 0-15,-1 0 0,0 21 0,-21-21 16,21 0-16,0-1 0,0 22 15,1 0-15,-22-21 0,21 21 0,0 0 16,0 0-16,0 0 0,0 0 0,1 0 16</inkml:trace>
  <inkml:trace contextRef="#ctx0" brushRef="#br1" timeOffset="160298.47">15790 13356 0,'0'0'0,"0"-21"16,0 0 0,0 0-16,0 0 15,-21-1-15,0 1 16,0 21-16,0-21 0,-1 21 16,1 0-16,0 0 15,0 0-15,0 0 0,21 21 16,-21-21-16,-1 21 0,1 1 0,0-1 15,21 0-15,-21 0 0,21 0 16,-21 0-16,21 22 0,-21-22 0,21 0 16,0 0-16,0 0 0,0 1 15,0-1-15,21-21 0,0 0 16,0 21-16,0-21 0,0 0 0,1 0 16,-1 0-16,0 0 0,0-21 0,0 0 15,0 21-15,1-22 0,-1 1 16,0 0-16,0 0 0,-21 0 0,21 0 15,0-1-15,-21-20 0,0 21 16,22-21-16,-22 20 0,21-20 0,-21 0 16,21 21-16,-21-22 0,0 1 15,0 21-15,0 0 0,0-1 0,0 1 16,0 0-16,0 42 16,0 0-1,0 1-15,0-1 0,0 21 0,0-21 16,0 22-16,0-22 0,0 21 15,0 0-15,0-20 0,0-1 0,-21 21 16,21-21-16,0 0 0,0 1 0,0 20 16,0-21-16,0 0 15,0 0-15,21-21 32,0 0-32,0 0 0</inkml:trace>
  <inkml:trace contextRef="#ctx0" brushRef="#br1" timeOffset="160922.1">16171 13356 0,'0'-21'15,"0"42"-15,21-63 16,1 42-16,-22-21 16,21 0-16,-21-1 15,21 22 1,-21-21-16,-21 21 31,0 21-15,21 1-16,-22-22 0,1 21 0,21 0 15,-21 0-15,21 0 0,0 0 16,-21 1-16,21-1 0,0 0 0,0 0 16,0 0-16,0 0 0,0 1 15,21-22-15,0 0 16,0 0-16,1 0 0,-1 0 15,0 0-15,0 0 0,0 0 16,-21-22-16,21 22 0,-21-21 16,0 0-16,22 0 15,-22 0-15,21 0 0,0-1 0,-21 1 16,21 0-16,0 21 0,0-21 0,1 0 16,-1 21-16,0 0 0,0-21 15,0 21-15,0 0 0,1 0 16,-1 21-16,-21 0 15,0 0-15,0 0 16,0 0-16,0 1 0,0-1 16,0 0-16,0 0 0,0 0 15,-21 0-15,-1 1 16,1-22 0,0 0-1,21-22 1,0 1-16,0 0 15,0 0-15,0 0 0,0 0 16,21-1-16,-21 1 0,21 0 16,1 0-16,-1 0 0,0 0 0,0 21 15,0-22-15,0 1 0,1 21 0,-1 0 16,0 0-16,0 0 0,0 0 16</inkml:trace>
  <inkml:trace contextRef="#ctx0" brushRef="#br1" timeOffset="162023.26">12933 14266 0,'0'0'0,"-21"0"16,-1 0-16,1 0 0,0 0 15,0 0-15,0 0 0,0 22 0,-1-1 16,1 0-16,0 0 0,0 0 15,21 22-15,0-22 0,-21 0 0,21 0 16,0 21-16,0-20 0,0-1 0,0 0 16,21 0-16,0 0 15,0-21-15,0 0 0,1 0 0,-1 0 16,21 0-16,-21 0 0,0 0 0,1 0 16,20 0-16,-21-21 0,0 0 15,0 0-15,1 21 0,-22-21 16,0-1-16,0 1 0,0 0 0,0 0 15,0 0-15,0 0 0,0-22 16,-22 22-16,1 0 0,0 0 0,0 0 16,21-1-16,-21 1 0,0 21 0,-1-21 15,1 21-15,42 21 47,1-21-47,-1 0 16,21 21-16,-21-21 0,22 0 0,-1 0 15,0 0-15,-21 0 0,22 0 16,-1 0-16,0 0 0,1 0 16,-1-21-16,0 21 0,-20-21 0,-1 21 15,0-21-15,-21 0 0,0 0 16,0-1 0,0 1-16,-21 0 15,0 21-15,-1 0 16,1 21-1,21 0-15,-21 1 0,21-1 0,0 21 16,-21 0-16,21 1 0,0 20 16,0-20-16,0 20 0,0 1 0,0-1 15,0 1-15,0-1 0,0 1 0,0-22 16,0 21-16,0 1 16,0-1-16,0 1 0,0-1 0,0 1 15,0-1-15,0 1 0,0-1 0,0-20 16,0 20-16,0-20 0,0-1 0,0 0 15,0-21-15,0 22 0,0-22 16,0 21-16,0-21 0,0 1 0,-21-1 16,0 0-16,-1-21 0,1 0 15,-21 0-15,21 0 0,-22 0 16,22 0-16,-21-21 0,0 21 0,-1-21 16,1-1-16,0-20 0,-1 21 0,1 0 15,21-22-15,0 1 0,-1 0 16,22-1-16,-21 1 0,21-21 15,0-1-15,0 1 0,0-1 0,21 22 16,1-22-16,-1 1 0,21-1 0,-21 22 16,22-22-16,-1 1 0,0 21 15,1-22-15,20 1 0,1-1 0</inkml:trace>
  <inkml:trace contextRef="#ctx0" brushRef="#br1" timeOffset="162546.07">13949 14161 0,'-21'0'16,"42"-22"15,0 1-31,0 0 0,0 21 15,0-21-15,1 21 0,-1-21 16,-21 0-16,21-1 0,0 1 16,-21 0-16,0 0 0,0 0 15,-21 21 1,0 0-16,0 0 16,21 21-16,-22-21 0,1 21 0,21 21 15,-21-20-15,21 20 0,0 0 16,0 1-16,0-1 0,0 21 0,0-20 15,-21 20-15,21-20 0,0-1 0,0 0 16,0 1-16,0-1 0,0 0 16,0-21-16,0 1 0,0-1 0,0 0 15,0 0-15,0 0 0,-21-21 16,0 0-16,-1 0 0,1 0 16,0 0-16,0 0 15,0 0-15,0-21 0,-1 21 0,1-21 16,21 0-16,-21 21 15,21-21-15,-21-1 0,21 1 16,0 0-16,0 0 16,21 0-1,0 21-15,0 0 0,22 0 16,-22-21-16,0 21 0,21-22 0,1 22 16</inkml:trace>
  <inkml:trace contextRef="#ctx0" brushRef="#br1" timeOffset="162990.19">14309 14436 0,'0'0'0,"0"21"47,0 0-47,-22 0 0,22 0 16,-21 1-16,21-1 15,0 0-15,-21 0 0,21 0 0,0 0 16,-21 1-16,0-1 15,21 0-15,-21-21 47,21-21-31,0 0-16,0-1 16,0 1-16,21 0 0,-21 0 0,21 0 15,0 0-15,0-1 0,0 1 16,-21-21-16,22 21 0,20 0 0,-21 21 15,0-22-15,0 22 0,1 0 0,-1 0 16,0 0-16,0 0 0,0 22 16,0-1-16,-21 0 0,0 21 0,22-21 15,-22 1-15,0 20 0,0-21 0,0 0 16,0 0-16,0 1 0,0-1 16,-22 0-16,22 0 0,0 0 0,-21-21 15,0 21-15,21-42 47,21 21-47</inkml:trace>
  <inkml:trace contextRef="#ctx0" brushRef="#br1" timeOffset="163362">14838 14436 0,'21'-21'16,"-42"42"-16,42-64 0,-42 43 31,0 0-31,-1 0 0,1 22 16,0-1-16,0 0 0,21 0 15,-21 0-15,0 0 0,-1 1 16,22-1-16,0 0 0,0 0 16,22 0-1,-1-21-15,0 0 0,0 0 16,0 21-16,0-21 0,1 22 15,-1-1-15,0-21 16,-21 21-16,0 0 16,0 0-1,-21-21-15,0 0 0,-1 0 16,1 0-16,0 21 16,0-21-16,0 0 0,0 0 0,-1 0 15,1 0-15,0 0 16,21-21 15,21 0-31,0 21 0</inkml:trace>
  <inkml:trace contextRef="#ctx0" brushRef="#br1" timeOffset="164023.23">14859 14690 0,'0'0'0,"21"0"0,0 0 16,0 0-16,1 0 15,-1 0-15,0 0 0,0 0 16,0 0-16,0 0 0,1-21 16,20 21-16,-21 0 0,0-22 0,-21 1 15,21 0-15,-21 0 16,0 0-16,0 0 16,0-1-16,-21 22 0,0 0 15,0 0-15,0 0 16,0 0-16,-1 0 15,22 22-15,-21-1 0,21 0 0,-21 0 16,21 0-16,0 0 0,0 1 16,0-1-16,0 0 0,0 0 15,0 0-15,0 0 0,21-21 16,0 22-16,1-22 0,-1 21 16,0-21-16,0 0 0,0 0 15,0 0-15,1 0 0,-1 0 16,0 0-16,0-21 0,-21-1 15,0 1-15,21 21 16,-21-21-16,0 0 0,21 0 0,-21 0 16,0-1-16,0 1 0,22 0 0,-1 0 15,0 0-15,0 0 0,-21-1 16,21 1-16,0 0 0,1 21 16,-1 0-16,0 0 0,21 0 15,-21 0-15,-21 21 16,22 0-16,-22 1 0,0-1 0,21 0 15,-21 0-15,0 21 0,0-20 0,0-1 16,0 0-16,0 0 0,0 0 16,0 0-16,0 1 0,0-1 15,-21-21-15,21-21 32,0-1-17,0 1-15,0 0 16,0 0-1,0 0-15,0 0 0,0-1 0,0-20 16,21 21-16,-21 0 0,21 0 0,-21-22 16,21 22-16,0-21 0,0 21 15,-21-1-15,22-20 0,-1 21 0</inkml:trace>
  <inkml:trace contextRef="#ctx0" brushRef="#br1" timeOffset="164321.69">16150 14034 0,'-63'21'16,"41"0"-16,1 0 0,0 0 16,0 0-16,21 1 0,-21 20 0,0 0 15,-1 1-15,1-1 0,21 0 16,0 1-16,-21-1 0,21-21 0,0 21 15,-21 1-15,21-22 0,0 21 0,0-21 16,0 1-16,0-1 0,0 0 16,0 0-16,0 0 0,21-21 15,0 0-15,0 0 16,1 0-16,-1 0 16,0 0-16,-21-21 0,21 21 15,0-21-15,0 0 0,1 0 0</inkml:trace>
  <inkml:trace contextRef="#ctx0" brushRef="#br1" timeOffset="165225.99">16298 14457 0,'-42'63'16,"84"-126"-16,-21 42 0,-21 0 0,-21 21 31,0 21-31,0 0 0,0 0 16,0 0-16,21 0 0,0 1 15,0-1-15,-22 0 0,22 0 16,0 0-16,0 0 0,0 1 0,0-1 15,22 0 1,-1-21-16,0 0 16,0 0-16,0 0 0,0 0 0,22 0 15,-22 0-15,0 0 0,0 0 16,0-21-16,1 21 0,-1-21 0,0-1 16,0 22-16,0-21 0,-21 0 0,0 0 15,21 0-15,-21 0 0,22-1 16,-22 1-16,0 42 31,-22 1-15,22-1-16,-21 0 0,21 0 0,0 0 15,0 0-15,0 1 0,0-1 16,0 0-16,0 0 16,0 0-16,21-21 15,1 0-15,-1 0 16,0 0-16,0 0 15,-21-21-15,0 0 16,0 0-16,0 0 16,0-1-16,0 1 0,0 0 15,-21 0-15,21-21 0,0 20 0,0 1 16,0 0-16,0 0 0,0 0 16,0 0-16,0-1 0,21 22 15,-21-21-15,21 21 0,0 0 16,1 0-16,-1 0 0,0 0 0,0 0 15,0 21-15,0-21 0,1 22 16,-1-1-16,0-21 0,0 21 0,-21 0 16,0 0-16,21 0 0,-21 22 0,0-22 15,0 0-15,0 0 0,0 0 16,0 1-16,0-1 0,0 0 0,0 0 16,0 0-16,-21 0 0,0-21 15,21 22-15,-21-22 31,0 0-15,21-22 0,0 1-16,0 0 0,0 0 15,0 0-15,0 0 0,21-22 16,0 22-16,0 0 0,0 0 16,0-22-16,1 22 0,20-21 0,-21 21 15,0 0-15,22 21 0,-22 0 0,0 0 16,0 0-16,0 0 15,0 0-15,-21 21 0,0 0 0,0 0 16,0 0-16,0 22 0,0-22 0,0 0 0,0 21 16,0-21-16,0 1 15,0 20-15,0-21 0,-21 0 0,0 0 16,21 1-16,-21-22 0,21 21 0,0 0 16,-21-21-16,21-21 46,0 0-46</inkml:trace>
  <inkml:trace contextRef="#ctx0" brushRef="#br1" timeOffset="165429.9">17060 14182 0,'-21'0'0,"42"0"0,-42-21 0,0 21 15,0 0-15,0 0 0,-1 0 32,22 21-17</inkml:trace>
  <inkml:trace contextRef="#ctx0" brushRef="#br1" timeOffset="165668.76">16108 14224 0,'-21'21'16,"42"-42"-16,-64 42 0,43 0 15,22-21-15,-1 0 16,0 0-16,0 0 0,21 0 15,-20 0-15,20 0 0,0 0 0,-21 0 16,22 0-16,-22 0 0,21 0 16,-21 0-16,1 0 0,-1 0 15,0-21-15,-21 0 16,-21 21 0</inkml:trace>
  <inkml:trace contextRef="#ctx0" brushRef="#br1" timeOffset="166372.35">14838 14182 0</inkml:trace>
  <inkml:trace contextRef="#ctx0" brushRef="#br2" timeOffset="171933.72">11409 5948 0,'-21'0'15,"-1"0"-15,1 0 16,0 0-1,0 0-15,0 0 0,0 0 16,-1 0-16,1 0 0,0 0 16,0 0-16,-21 21 0,20-21 15,1 0-15,-21 0 0,21 0 0,-22 0 16,22 0-16,-21 0 0,21 0 16,-22 0-16,22 0 0,0 0 0,0 0 15,0 0-15,0 0 0,-1 0 16,44 0-1,-1 0 1,0 0-16,21 0 0,1 0 0,-1 0 16,0-21-16,22 21 0,-1 0 15,1 0-15,-1 0 0,1 0 0,-1 0 16,1 0-16,-1 0 0,1 0 0,-1 0 16,1 0-16,-22 0 0,0 0 15,1 0-15,-1 0 0,0 0 0,-20 0 16,20 0-16,-21 0 0,-21-21 15,-21 21 17,-21-21-32,20 21 15,1 0-15,0 0 0,0 0 16,-21-22-16,20 22 0,1 0 0,0 0 16,0-21-16,0 21 0,0-21 0,-1 21 15,1-21 1,42 21 15,1 0-15,-1 0-16,0 0 0,0 0 0,0 0 15,0 0-15,1 21 16,-1-21-16,0 0 0,0 0 0,-21 21 16,21 0-16,0 1 15,-21-1-15,0 0 16,0 0-16,-21 0 15,0 0-15,0-21 0,0 22 0,-22-1 16,22 0-16,0-21 0,0 21 16,-21 0-16,20-21 0,1 21 0,0-21 15,0 22-15,0-22 0,0 0 0,21 21 16</inkml:trace>
  <inkml:trace contextRef="#ctx0" brushRef="#br2" timeOffset="172719.27">12679 5736 0,'0'-21'0,"0"42"0,0-63 16,-21 21-16,21 0 0,0-1 15,0 1 1,0 0-16,0 42 31,0 0-31,0 1 16,0-1-16,0 21 0,0 0 15,0-20-15,0 20 0,0 0 0,0 1 16,0-1-16,0 0 0,0 1 0,0-22 16,0 21-16,0-21 15,0 22-15,0-22 0,0 0 0,-22 21 16,22-63 31,0 0-47,0 0 15,0 0-15,0-1 0,22 1 0,-22 0 16,21 0-16,0 0 0,-21 0 16,21-1-16,0 1 0,0 0 0,1 0 15,-1 21-15,21-21 0,-21 21 0,0 0 16,22 0-16,-22 0 0,0 0 15,21 0-15,-20 0 0,-22 21 0,21 0 16,-21 0-16,0 0 0,0 1 16,0-1-16,0 0 0,0 0 15,0 0-15,-21 0 0,21 1 0,-22-22 16,22 21-16,-21 0 0,21 0 16,0-42 30</inkml:trace>
  <inkml:trace contextRef="#ctx0" brushRef="#br2" timeOffset="173069.58">13144 6054 0,'0'21'16,"22"-21"-16,-1 0 15,0 0-15,0 0 16,0 0-16,0 0 0,1-21 0,-1 21 16,0-21-16,0 21 0,0-22 0,0 1 15,1 21-15,-22-21 16,0 0-16,0 0 0,0 0 16,-22-1-16,1 22 15,0 0-15,0 0 16,-21 0-16,20 22 0,1-1 0,-21-21 15,21 21-15,0 0 0,-1 0 0,1 0 16,0 1-16,0-1 0,21 0 16,0 0-16,0 0 0,0 0 0,0 1 15,0-1-15,21-21 0,0 21 0,0-21 16,1 0-16,20 0 0,-21 0 16,21 0-16,1 0 0,-1 0 0,-21 0 15,22 0-15,-1 0 0,0 0 0</inkml:trace>
  <inkml:trace contextRef="#ctx0" brushRef="#br2" timeOffset="173337.43">13758 5757 0,'0'-42'0,"0"84"0,0-105 16,0 42-16,0 0 15,-21 42 1,21 0-16,0 0 0,0 21 15,0-20-15,0 20 0,0 0 16,0-21-16,0 22 0,0-1 0,0-21 16,-21 0-16,21 22 0,0-22 0,0 0 15,0 0-15,0 0 16,0 1-16,0-1 0,0 0 16,21-21-1,0 0-15,0 0 16,1-21-1</inkml:trace>
  <inkml:trace contextRef="#ctx0" brushRef="#br2" timeOffset="173522.32">13568 6011 0,'0'0'0,"-21"0"0,42 0 31,0 0-31,0 0 16,0 0-16,0 0 0,1 0 0,-1 0 16,21-21-16,-21 21 0,0-21 15,22 21-15,-22 0 0,21 0 0</inkml:trace>
  <inkml:trace contextRef="#ctx0" brushRef="#br2" timeOffset="173919.77">13991 5948 0,'0'0'0,"-21"0"16,0 0-1,21-21-15,0 0 16,21-1 0,0 22-16,0 0 0,0 0 15,1 0-15,-1 0 0,0 0 16,0 22-16,0-1 0,0-21 0,1 21 15,-1 0-15,0 0 0,0 0 16,0 1-16,-21-1 0,0 0 0,0 0 16,0 0-16,0 0 0,0 1 15,-21-1-15,0-21 16,0 21-16,0-21 16,-1 0-16,22-21 31,0 0-31,0-1 0,0 1 15,0 0-15,0 0 0,0 0 0,22 0 16,-1-1-16,0 1 0,-21 0 16,21 0-16,0 0 0,0 0 0,1-1 15,-1 22-15,0-21 0,0 21 0,21 0 16,-20 0-16,-1 0 0,0 0 16</inkml:trace>
  <inkml:trace contextRef="#ctx0" brushRef="#br2" timeOffset="174350.89">14753 5821 0,'0'0'0,"-21"0"0,0 0 0,0 0 15,-1 0-15,1 21 0,0-21 16,21 21-16,-21 0 0,21 1 15,-21-1-15,0 0 0,21 0 16,0 0-16,0 0 0,0 1 0,-22-1 16,22 0-16,0 0 15,0 0-15,22 0 0,-1-21 16,0 22-16,0-22 0,0 0 16,0 0-16,1 0 0,20 0 15,-21 0-15,0 0 0,0 0 0,1-22 16,20 22-16,-21-21 0,0 21 0,0-21 15,-21 0-15,0 0 0,0 0 16,0-1-16,0 1 0,0 0 0,0 0 16,0-21-16,-21 20 0,21 1 0,-21 0 15,0 0-15,0 21 0,0-21 16,-1 21-16,1 0 0,0 0 16,0 0-16,0 0 0,0 21 0,-1-21 15,1 21-15,21 0 0,0 0 16,0 1-16,0-1 15,21-21-15</inkml:trace>
  <inkml:trace contextRef="#ctx0" brushRef="#br2" timeOffset="175193.48">15600 5884 0,'0'-21'31,"0"0"-31,0 0 16,0 0-16,-21 0 0,21-1 15,-22 22-15,1-21 0,0 21 16,0 0-16,21-21 15,-21 21-15,0 0 0,-1 0 0,1 0 16,0 21-16,-21-21 0,21 21 16,-1 1-16,1-1 0,0 0 0,0 0 15,0 0-15,0 22 0,-1-22 16,22 0-16,-21 0 0,21 0 16,0 0-16,0 1 15,21-22 1,1 0-16,-1 0 0,0 0 0,21 0 15,-21 0-15,1 0 16,-1-22-16,0 22 0,21-21 0,-21 0 16,1 21-16,-1-21 0,0 0 15,0 0-15,-21-1 0,21 1 0,0 0 16,-21 0-16,0 0 16,0 42 15,0 0-31,0 0 0,0 0 15,0 1-15,0-1 0,0 21 16,0-21-16,0 22 0,0-22 0,0 21 16,0 0-16,22-20 0,-22 20 0,21 0 15,-21 1-15,0-1 0,0 0 0,0 1 16,0-1-16,0 0 0,0 1 16,0-1-16,0 0 0,0 1 0,0-1 15,-21-21-15,-1 0 0,1 22 0,0-43 16,0 21-16,0 0 0,-22-21 15,22 0-15,-21 0 0,0 0 0,20 0 16,-20-21-16,0 0 0,-1-1 16,1 1-16,0-21 0,21 21 0,-1 0 15,1-22-15,0 22 0,21 0 16,0-21-16,0 20 0,0-20 0,0 21 16,21-21-16,0 20 0,1 1 0,-1-21 15,21 21-15,0 0 0,-20-22 0</inkml:trace>
  <inkml:trace contextRef="#ctx0" brushRef="#br2" timeOffset="175990.03">15727 5906 0,'0'-22'31,"0"1"-31,0 0 16,21 21-16,0-21 0,0 21 16,-21-21-16,21 0 0,1 21 0,-1-22 15,-21 1-15,0 0 0,21 21 0,-21-21 16,0 0-16,0 0 16,-21 21-1,0 0-15,-1 0 0,1 21 16,0-21-16,21 21 15,0 0-15,-21 0 0,21 0 0,-21 1 16,21-1-16,0 0 0,0 0 16,0 0-16,0 0 0,21-21 15,0 22-15,0-22 0,0 0 16,22 0-16,-22 0 0,0 0 0,21 0 16,-20 0-16,20 0 0,-21 0 15,21-22-15,-20 22 0,-1-21 0,0 0 16,21 0-16,-42 0 0,21 0 0,-21-1 15,22 1-15,-22 0 16,0 0-16,0 0 0,0 0 0,0-1 16,0 1-16,-22 21 31,22 21-31,0 1 0,-21-1 16,21 0-16,0 0 0,0 0 15,0 0-15,0 1 0,0-1 0,-21 21 16,21-21-16,0 0 0,0 1 0,0-1 15,0 0-15,-21-21 16,21 21-16,-21-21 16,21-21 15,0 0-15,0 0-16,0-1 0,0 1 0,0 0 15,0 0-15,0 0 0,21 0 16,0-22-16,0 22 0,-21 0 0,21 0 15,1 0-15,-1-1 0,0 22 0,0 0 16,0 0-16,0 0 0,1 0 16,-1 22-16,0-22 0,0 21 0,0 0 15,-21 0-15,21 21 0,-21-20 0,22-1 16,-22 0-16,0 21 0,0-21 16,0 1-16,0-1 0,-22 0 15,1 0-15,0-21 0,21 21 16,-21-21-1,42-21 1</inkml:trace>
  <inkml:trace contextRef="#ctx0" brushRef="#br2" timeOffset="176394.31">16743 5630 0,'0'0'16,"0"-21"-16,-21 21 31,-1 21-31,1 1 16,0-1-16,0 0 0,21 0 15,-21 21-15,21-20 0,-21-1 16,-1 0-16,22 0 0,0 0 0,0 0 16,0 1-16,0-1 0,0 0 0,0 0 15,0 0-15,22 0 16,-1-21-16,0 0 0,0 0 0,0 0 15,0 0-15,1 0 0,-1 0 0,0 0 16,0 0-16,0-21 0,0 0 16,-21 0-16,22 0 0,-22 0 0,21-1 15,-21 1-15,0-21 0,0 21 0,0-22 16,0 22-16,0-21 16,0 21-16,0-22 0,0 22 0,0 0 15,-21 0-15,-1 21 0,1 0 16,0 0-16,0 0 0,0 0 15,0 21-15,-1 0 16,22 0-16,0 1 0,0-1 0,0 0 16,0 0-16,0 0 0,22 0 15,-1 1-15</inkml:trace>
  <inkml:trace contextRef="#ctx0" brushRef="#br2" timeOffset="177177.6">17166 5609 0,'0'-21'0,"0"42"0,0-63 0,0 21 0,0 0 16,-21 42 15,21 0-31,-21 0 0,21 0 0,-21 0 16,21 1-16,0 20 0,0-21 0,-22 21 15,22-20-15,0-1 0,0 21 16,0-21-16,0 0 0,0 1 0,0-1 16,0 0-16,22-21 15,-1 0-15,0 0 16,0 0-16,0 0 16,0-21-16,1 21 0,-22-21 0,21-1 15,0 1-15,0 0 0,-21 0 16,21-21-16,0 20 0,-21-20 0,22 21 15,-22-21-15,21 20 0,-21-20 0,21 21 16,-21 0-16,0 0 0,0 42 31,0 0-15,0 0-16,0 0 0,0 0 16,-21 22-16,21-22 0,-21 0 15,21 21-15,-22-20 0,22-1 0,0 0 16,0 0-16,0 0 0,0 0 15,0 1-15,22-22 0,-1 0 16,0 0-16,0 0 0,0 0 16,22 0-16,-22 0 0,21 0 15,-21-22-15,22 22 0,-22-21 0,21 0 16,-21 0-16,22-21 0,-22 20 0,21 1 16,-21-21-16,22 0 15,-1 20-15,-21-20 0,0 21 0,0-21 16,-21 20-16,0 1 0,0 0 0,0 0 15,-21 21 1,0 0-16,0 0 16,21 21-16,-21 0 0,21 0 0,0 1 15,-21-1-15,21 0 0,0 0 16,0 0-16,0 22 0,0-22 0,0 0 16,0 0-16,0 0 0,0 0 15,21 1-15,-21-1 0,0 0 16,0 0-16,0 0 0,0 0 31,-21-21-15,-1 0-1,1 0 1,0 0-16,0 0 16,0 0-16,0 0 0</inkml:trace>
  <inkml:trace contextRef="#ctx0" brushRef="#br2" timeOffset="178025.76">10647 7027 0,'0'0'0,"-21"0"0,-1 0 16,44 0 15,-1 22-31,0-22 15,0 0-15,21 0 0,1 0 0,20 0 16,-20 0-16,20 0 0,1 0 16,-1 0-16,1 0 0,-1 0 0,1 0 15,-1 0-15,-21 0 0,1 0 0,-1 0 16,0-22-16,-20 22 0,-1 0 16,0 0-16,-21-21 15,-21 21 1,0 0-16,-1 0 0,-20 0 0,21-21 15,0 21-15,0 0 16,21-21-16,-22 21 0,22-21 16,22 21-1,-1 0-15,0 0 0,0 0 16,0 0-16,0 0 0,1 0 16,-1 0-16,0 0 0,-21 21 0,0 0 15,0 0-15,0 0 16,0 1-16,0-1 0,-21 0 0,21 0 15,-43 0-15,22 0 0,0 1 16,-21-1-16,-1 0 0,22 0 0,-21 0 16,21 0-16,-22 1 0,22-22 0</inkml:trace>
  <inkml:trace contextRef="#ctx0" brushRef="#br2" timeOffset="179366.41">12679 7049 0,'21'0'0,"0"0"16,0-22-1,-21 1 1,21 0-16,-21 0 0,0 0 16,0 0-16,0-1 15,0 1-15,-21 0 16,0 0-16,0 21 0,0-21 16,0 21-16,-1 0 0,1 0 15,0 0-15,0 0 16,0 21-16,0 0 0,-1 0 15,1 0-15,21 1 0,0-1 0,-21 0 16,21 0-16,0 0 0,0 0 0,0 1 16,0 20-16,0-21 0,0 0 0,0 0 15,0 1-15,21-22 16,0 0-16,1 0 0,-1 0 16,0 0-16,0 0 0,0-22 15,0 1-15,1 21 0,-1-21 16,0 0-16,0 0 0,0 0 0,0-1 15,1-20-15,-1 21 0,0 0 16,-21 0-16,0-22 0,0 22 16,21-21-16,-21 21 0,0-22 0,0 22 15,0 0-15,0-21 0,0 20 0,0 1 16,-21 0-16,0 21 16,21 21-1,-21 0-15,21 22 0,0-22 16,0 0-16,0 21 0,0 1 0,0-22 15,0 21-15,0-21 0,0 22 16,0-22-16,21 0 0,-21 0 0,21 0 16,-21 1-16,21-22 0,0 21 0,0 0 15,1-21 1,-1 0-16,0 0 0,0 0 0,0 0 16,22-21-16,-22 0 0,0 21 0,0-22 15,0 1-15,0 21 0,1-21 0,-1 0 16,0 0-16,0 0 0,-21-1 15,0 1-15,21 0 0,-21 0 0,0 0 16,0 0-16,0-1 0,0 44 47,0-1-47,0 0 0,0 0 16,0 0-16,0 0 0,0 1 15,0-1-15,0 0 0,0 0 16,0 0-16,21 0 15,1-21-15,-1 0 16,0 0-16,0 0 0,0 0 16,0 0-16,1-21 0,-1 21 15,0-21-15,0 0 0,0 0 16,0 0-16,-21-1 0,0 1 16,22 0-16,-22 0 0,21 0 0,-21 0 15,21 21-15,-21-22 0,0 1 0,0 42 47,0 1-31,0-1-16,0 0 0,0 21 15,0-21-15,0 1 0,0 20 0,0-21 16,0 21-16,0 1 0,0-1 0,0-21 16,0 22-16,0-1 0,0 0 0,0 1 15,0-22-15,21 21 0,-21 0 16,0-20-16,0-1 0,0 0 0,0 21 15,0-21-15,0 1 0,0-1 16,-21-21-16,0 0 0,0 21 16,-1-21-16,1 0 0,-21 0 0,21 0 15,-22 0-15,1 0 0,0 0 0,-1-21 16,1 0-16,21 21 0,-21-22 16,-1 1-16,1 21 0,21-21 15,0 0-15,-1 21 0,1-21 0,21 0 16,0-1-16,21 1 15,22 21-15,-22-21 0,21 0 0,-21 0 16,22 0-16,20-1 0</inkml:trace>
  <inkml:trace contextRef="#ctx0" brushRef="#br2" timeOffset="181661.88">13864 6795 0,'0'0'0,"-21"0"0,0 0 0,0 21 16,21 0 0,0 0-16,-22 0 15,22 0-15,0 1 0,0-1 0,0 0 16,0 0-16,0 0 0,0 0 0,0 1 16,0-1-16,0 0 0,0-42 62,0 0-62,0-1 16,0 1-16,0 0 0,22 0 0,-22-21 15,21 20-15,-21 1 0,0 0 0,21 0 16,0 0-16,-21 0 0,21 21 16,0 0-16,1 0 0,-1 0 15,0 0-15,0 21 0,-21 0 0,21 0 16,0 0-16,1 0 0,-1 1 0,-21-1 15,21 0-15,-21 0 0,21 0 16,0 0-16,-21 1 0,0-1 16,21-21-16,-21 21 0,22-21 15,-1 0 1,0-21 0,-21 0-16,21-1 15,-21 1-15,21 0 0,0 0 0,1 0 16,-1-22-16,0 22 0,0-21 15,0 21-15,0-22 0,1 22 0,20-21 16,-21 21-16,21 0 0,-20 21 0,-1 0 16,21 0-16,-21 0 0,0 0 15,1 0-15,-1 0 0,0 21 0,-21 0 16,0 0-16,0 0 0,21 0 0,-21 1 16,0-1-16,0 0 0,0 0 15,0 0-15,0 0 16,0 1-16,0-44 47,0 1-47,0 0 15,0 0-15,0 0 0,0 0 0,-21-1 16,21 1-16,-21 0 0,21 0 16,0 0-16,-21 0 0,-1 21 0,1-22 15,0 22-15,0 0 0,0 0 16,0 0-16,21 22 0,-22-1 15,1-21-15,0 42 0,0-21 0,0 0 16,0 1-16,-1-1 0,1 21 16,21-21-16,0 0 0,0 22 0,0-22 15,0 0-15,0 0 0,0 0 16,0 1-16,21-22 0,1 21 0,-1 0 16,0-21-16,0 0 0,0 0 15,0 0-15,1 0 0,-1 0 16,0-21-16,0 21 0,0-21 0,0-1 15,1 1-15,-1 0 0,-21 0 16,0 0-16,21 0 0,-21-22 0,21 22 16,-21 0-16,0-21 0,0 20 15,21 1-15,-21 0 0,0 0 16,21 21-16,-21 21 31,0 0-31,0 0 0,0 1 16,-21-1-16,21 21 0,0-21 0,0 0 15,0 1-15,0-1 0,0 0 16,0 0-16,0 0 0,0 0 16,0 1-16,21-22 0,1 0 0,-1 0 15,0 0-15,0 0 0,0 0 0,0 0 16,1 0-16,20 0 0,-21 0 16,0-22-16,0 1 0,1 0 15,-1 0-15,-21 0 0,0 0 0,21-1 16,-21 1-16,21 0 0,-21-21 15,0 21-15,0-1 16,0 44 0,0-1-1,0 0-15,0 0 16,0 0-16,0 0 0,0 1 0,0-1 16,-21 0-16,0 0 0,21 0 15,0 0-15,0-42 63,0 0-63,0 0 0,0 0 15,21 0-15,0-1 0,-21 1 16,21 0-16,0 0 0,-21-21 0,22 20 16,-22 1-16,21 0 0,0 21 0,-21-21 15,21 21-15,0 0 16,0 21-16,-21 0 15,0 0-15,0 1 0,0-1 0,0 0 16,0 0-16,0 0 0,22 0 16,-1 1-16,-21-1 0,21 0 0,0 0 15,0 0-15,0-21 16,1 21-16,-1-21 0,0 0 16,0 0-16,0 0 15,0 0-15,-21-21 0,22 0 16,-1 21-16,-21-21 0,0 0 0,21 21 15,0-21-15,0-1 0,-21-20 0,21 21 16,-21 0-16,22 0 0,-22-1 16,0 1-16,21 0 0,0 0 0,-21 42 31,0 0-15,0 0-16,0 1 0,0-1 15,0 0-15,-21 0 0,21 0 16,0 0-16,0 1 0,0-1 15,0 0-15,0 0 0,21-21 16,0 0 0,0 0-16,0 0 0,1 0 15,-1 0-15,0 0 16,0-21-16,0 0 0,-21 0 16,21 21-16,-21-22 0,0 1 0,22 0 15,-22 0-15,21 0 0,-21 0 0,0-1 16,0 44 15,0-1-31,0 0 16,0 0-16,0 0 15,0 0-15,0 1 0,0-1 16,0 0-16,0 0 16,21-21-16,0 0 0,0 0 15,0 0-15,1 0 16,-1 0-1,0 0-15,0-21 0,-21 0 16,0 0-16,21 21 0,-21-22 0,21 1 16,-21 0-16,22 0 0,-1-21 15,-21 20-15,21 1 0,0-21 16,0 21-16,0 0 0,-21-1 0,22 1 16,-1 21-16,0 0 15,0 0-15,-21 21 16,0 1-16,0-1 15,0 0-15,0 0 0,0 0 16,21-21 0,0 0-16,-21-21 47,0 0-47,0 0 15,0 0-15,-21-1 16,0 22-1,0 0-15,0 0 0,0 0 16,-1 0-16,1 0 0,0 22 0,21-1 16,-21 0-16,0 0 0,0 0 15,21 22-15,0-22 0,-22 0 0,22 21 16,0-21-16,0 1 0,0-1 0,0 0 16,0 0-16,0 0 0,22-21 0,-22 21 15,21-21-15,0 0 0,0 22 16,0-22-16,0 0 0,22 0 0,-22 0 15,0 0-15,0 0 0,22 0 0,-22-22 16,0 22-16,0-21 0,0 0 16,0 0-16,1 0 0,-1 0 15,0-1-15,0 1 0,-21 0 0,0 0 16,21-21-16,-21 20 0,21-20 0</inkml:trace>
  <inkml:trace contextRef="#ctx0" brushRef="#br2" timeOffset="181885.78">16150 6287 0,'0'0'0,"-21"0"0,0 0 15,0 0-15,-1 0 16,1 0-16,21 21 31,21-21-15,-21 21-16,0 0 15</inkml:trace>
  <inkml:trace contextRef="#ctx0" brushRef="#br2" timeOffset="182777.68">11070 7980 0,'0'0'0,"-21"0"0,0 0 0,-22 0 16,43 21 0,0 0-1,22-21 1,20 21-16,-21-21 0,21 0 15,1 0-15,-1 0 0,22 0 16,-22 0-16,21 0 0,-20 0 0,20 0 16,-20 0-16,20-21 0,-21 21 0,22 0 15,-22-21-15,1 21 0,-22-21 16,21 21-16,-21 0 0,0-21 0,1 0 16,-22-1-16,0 1 15,-22 21 1,1-21-16,0 21 0,0-21 15,0 21-15,0 0 0,-1 0 16,44 0 31,-1 0-47,0 0 16,0 21-16,0-21 0,-21 21 15,0 0-15,0 1 0,21-22 0,-21 21 16,0 21-16,0-21 0,0 0 15,-21 1-15,21-1 0,-21 0 0,0 0 16,0 0-16,0 0 0,-1 1 0,1-22 16,0 21-16,0-21 0</inkml:trace>
  <inkml:trace contextRef="#ctx0" brushRef="#br2" timeOffset="184025.91">12954 7980 0,'0'-21'62,"21"21"-62,-21-21 0,0-1 16,21 22-16,-21-21 0,0 0 16,0 0-16,0 0 15,0 0-15,0-1 0,0 1 16,0 0-16,-21 0 0,0 21 0,0-21 15,0 21-15,-1 0 0,-20 0 16,21 0-16,0 0 0,0 0 16,-1 0-16,1 21 0,0 0 0,0 0 15,0 0-15,0 22 0,21-22 0,0 0 16,0 21-16,0-20 0,0 20 16,0-21-16,0 0 0,0 0 15,0 1-15,0-1 0,0 0 0,21 0 16,0-21-16,0 0 15,0 0-15,0 0 16,1-21-16,-1 21 0,0-21 0,0 0 16,0-1-16,0 1 0,1 0 0,-1 0 15,0 0-15,-21 0 0,0-1 16,21 1-16,-21 0 0,0 0 0,0 0 16,0-22-16,0 22 0,0 0 15,0 42 16,0 0-31,0 1 0,0-1 16,21 0-16,-21 21 0,0-21 0,0 22 16,0-22-16,21 21 0,-21-21 15,22 1-15,-22-1 0,21 0 0,0 0 16,0 0-16,0-21 0,0 21 16,22-21-16,-22 0 0,0 0 15,0 0-15,22-21 0,-22 21 0,21-21 16,-21 0-16,0 0 0,1 0 0,-1-1 15,0 1-15,0-21 0,0 21 16,-21-22-16,21 22 0,-21-21 0,0 21 16,0-22-16,0 22 0,0-21 15,0 21-15,0-22 0,0 22 0,0 0 16,0 42 15,0 0-31,0 1 0,0-1 0,-21 0 16,21 21-16,0-21 0,-21 22 0,21-22 15,0 21-15,0-21 0,0 22 16,0-22-16,0 0 0,0 0 0,0 0 16,0 1-16,0-1 0,21-21 0,0 0 15,1 0-15,-1 0 16,0 0-16,0 0 0,0 0 0,0-21 16,1-1-16,-1 1 0,0 0 15,0 0-15,0 0 0,0-22 0,1 22 16,-22 0-16,0-21 0,21 21 15,0-22-15,-21 22 0,0-21 0,0-1 16,0 22-16,0-21 0,0 21 0,21 0 16,-21-1-16,0 44 31,0-1-31,-21 21 0,21-21 16,0 22-16,0-22 0,0 21 15,0-21-15,-21 22 0,21-22 0,0 21 16,0-21-16,0 22 0,0-22 15,0 0-15,0 0 0,21-21 0,-21 21 16,21-21-16,0 0 16,0 0-16,1 0 0,-1 0 0,0 0 15,0-21-15,0 0 0,0 21 16</inkml:trace>
  <inkml:trace contextRef="#ctx0" brushRef="#br2" timeOffset="184430.67">14224 7726 0,'0'-21'0,"0"42"0,0-21 32,0 21-17,0 0-15,0 0 0,0 1 0,0-1 16,-21 0-16,21 0 0,-21 0 16,21 0-16,0 1 0,0-1 0,0 0 15,0 0-15,0 0 0,0 0 0,21 1 16,0-22-1,0 0-15,0 0 0,0 0 16,1 0-16,-1-22 0,0 22 0,0-21 16,0 0-16,0 0 0,-21 0 0,22 0 15,-22-22-15,0 22 16,0 0-16,0 0 0,0 0 0,0-22 16,0 22-16,0 0 0,-22 0 15,1 21-15,0-21 0,0 21 16,0 0-16,0 0 0,-1 0 15,1 21-15,0-21 0,0 21 0,0 0 16,0 0-16,-1 0 0,1 1 0,21 20 16,0-21-16,-21 0 0,21 0 0,0 1 15,0 20-15,0-21 0,0 0 16,21 0-16,0-21 0,1 0 16,-1 22-16,0-22 0,0 0 15</inkml:trace>
  <inkml:trace contextRef="#ctx0" brushRef="#br2" timeOffset="185034.33">14732 7747 0,'0'0'0,"0"-21"16,0 42-1,0 0-15,0 0 16,0 1-16,0-1 0,-21 0 15,21 0-15,0 0 0,0 0 16,0 1-16,0-1 0,-21 0 0,21 0 16,0 0-16,0 0 15,21-21 1,0 0 0,0-21-16,0 21 0,-21-21 15,21 0-15,1 0 0,-1 0 16,-21-1-16,0 1 0,21 0 0,0 0 15,-21 0-15,0 0 0,0-1 16,21 22-16,-21 22 31,0-1-31,0 0 16,-21-21-16,21 21 0,0 0 0,0 0 16,0 1-16,0-1 0,0 0 0,0 0 15,0 0-15,0 0 0,0 1 16,21-22-1,22 0-15,-22 0 0,0 0 16,0 0-16,21 0 0,-20-22 16,-1 22-16,0-21 0,0 0 0,0 0 15,0 0-15,1 0 0,-22-1 0,0 1 16,0 0-16,0 0 0,0 0 0,0 0 16,0-1-16,0 1 0,-22 0 15,1 0-15,0 0 0,0 21 16,0 0-16,0 0 0,-1 0 15,44 0 17,-1 0-32,-21 21 0,21-21 0,0 0 15,0 0-15,0 0 0,1 0 16,-1 0-16,0 0 0</inkml:trace>
  <inkml:trace contextRef="#ctx0" brushRef="#br2" timeOffset="185478.64">16108 7599 0,'0'0'0,"0"-21"0,0 0 16,0-1-16,0 1 15,-21 21 1,-1 0-16,22 21 0,0 1 16,-21-1-16,0 0 0,0 21 15,21-21-15,-21 22 0,0-22 0,21 21 16,0-21-16,-22 22 0,1-22 0,21 0 16,-21 0-16,21 0 0,0 1 15,0-1-15,0 0 0,0 0 0</inkml:trace>
  <inkml:trace contextRef="#ctx0" brushRef="#br2" timeOffset="185877.53">15875 7684 0,'0'0'0,"-21"-106"31,21 85-31,0-1 0,0 1 0,21 0 0,0 0 15,0 0-15,22 0 16,-22-1-16,0 22 0,0 0 16,0 0-16,22 0 0,-22 22 0,0-1 15,21 0-15,1 21 0,-22-21 0,0 1 16,21 20-16,-21 0 0,1-21 16,-1 22-16,0-1 0,0-21 0,-21 22 15,0-22-15,0 0 0,0 21 0,0-21 16,0 1-16,0-1 15,0 0-15,0-42 32,0 0-32,0-1 0,0 1 15,0 0-15,0 0 0,0 0 16,21 0-16,-21-22 0,21 22 0,-21-21 16,0-1-16,22 22 0,-1-21 0,-21 0 15,21 20-15,-21-20 0,0 21 16,21 0-16,0 21 0,0 0 15,1 0-15,-1 0 0,-21 21 16,21 0-16,-21 0 0,21 0 16,-21 1-16,0-1 0</inkml:trace>
  <inkml:trace contextRef="#ctx0" brushRef="#br2" timeOffset="186861.97">16870 7662 0,'0'-21'16,"0"-42"-1,-21 63 1,-1 0-16,22 21 16,0 0-16,0 0 0,-21 0 0,21 1 15,-21-1-15,21 0 0,0 0 0,0 0 16,0 0-16,0 1 0,0-1 15,0 0-15,0 0 0,0 0 0,0 0 16,21-21-16,0 0 16,1 22-16,-1-22 0,0 0 15,0 0-15,0 0 0,0-22 16,1 22-16,-1-21 0,0 0 0,0 0 16,0 21-16,0-21 0,1-22 0,-1 22 15,-21 0-15,21 0 0,0-21 0,-21 20 16,0 1-16,0 0 0,21 0 15,-21 0-15,0 0 16,0 42 0,0 0-1,-21 0-15,21 0 0,0 0 0,0 1 16,0-1-16,0 0 0,0 0 16,0 0-16,0 0 0,0 1 0,0-1 15,0 0-15,0 0 0,0 0 16,21 0-16,0-21 15,1 0-15,-1 0 0,0 0 0,0 0 16,0 0-16,0 0 0,1 0 16,-1-21-16,0 0 0,0 0 0,0 21 15,0-21-15,1 0 0,-1-22 0,0 22 16,0 0-16,-21-21 0,21 20 0,-21-20 16,21 0-16,-21-1 0,0 1 15,22 0-15,-22 21 0,21-22 0,-21 22 16,0 0-16,0 42 31,-21 0-31,-1 0 16,22 1-16,-21 20 0,21-21 0,0 21 15,0-20-15,-21 20 0,21 0 16,0-21-16,0 1 0,0 20 0,0-21 16,0 0-16,0 0 0,0 1 0,0-1 15,0 0-15,21 0 16,0-21-16,1 0 15,-1 0-15,0 0 0,0 0 16,21-21-16,-20 0 0,-1 21 0,0-21 0,21-1 16,-21 1-16,-21 0 0,22 0 15,-1 0-15,0-22 0,-21 22 16,0-21-16,21 0 0,-21 20 0,21-20 16,-21 0-16,0-1 0,0 1 0,0 21 15,0-21-15,0 20 0,0 44 31,-21-1-31,0 0 0,21 21 0,0 1 16,-21-1-16,0 0 0,21 1 16,-22-1-16,22 0 0,0-21 0,0 22 15,0-22-15,0 21 0,0-21 0,0 1 16,22-1-16,-1 0 16,0-21-16,0 0 15,0 0-15,22 0 0,-22 0 0,21 0 16,-21-21-16,22 0 0,-22 21 0,0-22 15,21 1-15,-21 0 0,1 21 16,-1-21-16,0 0 0</inkml:trace>
  <inkml:trace contextRef="#ctx0" brushRef="#br2" timeOffset="187929.93">11218 8890 0,'0'0'0,"-21"0"0,0 0 15,0 0-15,42 0 47,21 0-31,-21 0-16,22 21 0,-1-21 15,0 0-15,1 0 0,20 0 0,-20 0 16,20 0-16,-21 0 0,22 0 16,-22 0-16,22 0 0,-22 0 15,0 0-15,1 0 0,-1 0 0,-21 0 16,22 0-16,-22-21 0,0 21 0,-21-21 31,0 0-15,-21 21-16,0 0 15,-1 0-15,1-21 0,0 21 16,0 0-16,21-22 0,0 1 16,-21 21-16,0 0 15,21-21-15,21 21 32,0 0-17,0 0-15,0 0 0,0 0 16,1 0-16,-22 21 0,21-21 0,-21 21 15,21 1-15,-21-1 0,0 0 16,0 0-16,-21 0 0,0 0 16,-1 1-16,1-1 0,-21 0 0,21 0 15,0-21-15,-1 21 0,1-21 16,0 21-16,0-21 0,0 0 16</inkml:trace>
  <inkml:trace contextRef="#ctx0" brushRef="#br2" timeOffset="190269.97">15113 8869 0,'0'0'0,"0"-21"32,0 0-32,0-1 0,0 1 15,0 0-15,0 0 0,0 0 0,0 0 16,0-1-16,0 1 0,0 0 16,0 0-16,0 0 0,-21 0 15,0 21-15,-1 0 16,1 0-16,0 0 0,0 21 0,0-21 15,0 21-15,-1 0 0,1 0 16,0 22-16,0-1 0,0-21 0,21 21 16,-21 1-16,21-22 0,0 21 0,0-21 15,0 22-15,0-22 0,0 0 0,21 0 16,0-21-16,0 21 0,0-21 16,0 0-16,1 0 0,-1 0 0,0 0 15,0 0-15,0-21 0,0 21 0,1-21 16,-1 0-16,0 0 0,42-85 31,-63 64-31,22 20 0,-22-20 0,0 21 0,21-21 16,-21 20-16,0 1 0,0 0 15,0 42 1,-21 0 0,21 1-16,-22-1 0,22 21 0,0-21 15,0 22-15,0-22 0,0 21 0,0-21 16,0 0-16,0 1 0,0-1 15,0 0-15,0 0 0,22 0 0,-1-21 16,0 0-16,0 0 0,0 0 0,22 0 16,-22 0-16,0 0 15,0-21-15,0 0 0</inkml:trace>
  <inkml:trace contextRef="#ctx0" brushRef="#br2" timeOffset="190482.01">15557 8573 0,'0'-22'15,"0"44"-15,0-65 0,-21 43 16,0 0-16,21 21 16,0 1-16,0-1 0,0 21 15,-21-21-15,21 22 0,0-22 0,0 21 16,0-21-16,0 22 0,0-22 0,0 0 16,0 21-16,0-21 0,0 1 15,0-1-15,0 0 16,21-21-1,0 0-15,0 0 16,1 0-16</inkml:trace>
  <inkml:trace contextRef="#ctx0" brushRef="#br2" timeOffset="190726.31">15833 8530 0,'0'-21'0,"0"42"0,0-21 31,-22 0-31,22 21 16,-21 1-16,21-1 0,-21 0 16,21 0-16,0 21 0,-21-20 0,0 20 15,21-21-15,0 21 0,-21-20 0,21 20 16,-22-21-16,22 0 0,0 0 16,0 1-16,0-1 0,0 0 0,0 0 15,22-21 1,-1 0-1,0 0-15,0-21 0</inkml:trace>
  <inkml:trace contextRef="#ctx0" brushRef="#br2" timeOffset="191074.11">16044 8763 0,'-63'21'15,"42"0"1,-1 1-16,1-1 15,0 0-15,21 0 0,0 0 0,0 0 16,-21 1-16,21-1 0,0 0 16,0 0-16,21 0 15,0-21-15,0 0 16,1 0-16,-1 0 0,0 0 16,0 0-16,0-21 0,-21 0 15,21 21-15,1-21 0,-22 0 0,0-1 0,21 1 16,-21-21-16,0 21 15,21 0-15,-21-22 0,0 22 0,0 0 16,0 0-16,0 0 0,-21-1 0,0 22 16,-1 0-16,1 0 0,0 0 15,0 0-15,0 22 0,21-1 16,-21-21-16,-1 21 0,22 0 0,-21 0 16,21 0-16,0 1 0,0-1 0,0 0 15,21 0-15,1-21 16</inkml:trace>
  <inkml:trace contextRef="#ctx0" brushRef="#br2" timeOffset="191601.81">16404 8742 0,'0'0'0,"0"-21"0,0 0 15,0-1-15,-21 44 31,21-1-31,-21 0 16,21 0-16,-21 0 0,21 0 0,0 1 16,0 20-16,0-21 0,-22 0 0,22 0 15,0 1-15,0-1 0,0 0 0,0 0 16,22-21 0,-1 0-1,0 0-15,0-21 0,-21 0 16,21 21-16,0-21 0,-21-1 0,22 1 15,-1 0-15,-21 0 0,21 0 16,-21 0-16,0-1 0,0 1 0,21 0 16,-21 42 15,0 0-31,0 1 0,0-1 0,0 0 16,0 0-16,0 0 0,0 0 15,0 1-15,0-1 0,0 0 0,0 0 16,21-21-16,0 21 0,1-21 15,-1 0-15,0 0 16,0 0-16,0-21 0,0 0 0,1 21 16,-1-21-16,-21 0 0,21-1 0,0-20 15,-21 21-15,0 0 0,0-22 16,0 22-16,0-21 0,0 21 0,0 0 16,0-1-16,0 1 0,-21 21 0,0-21 15,0 21-15,-1 0 16,1 0-1</inkml:trace>
  <inkml:trace contextRef="#ctx0" brushRef="#br2" timeOffset="192986.14">17462 8848 0,'0'-21'32,"0"-1"-32,0 1 15,0 0-15,0 0 0,0 0 16,0 0-16,0-1 15,0 1-15,-21 0 0,0 0 0,0 0 16,0 0-16,0 21 0,-1-22 16,1 22-16,0 0 0,0 0 0,0 0 15,0 0-15,-1 0 0,1 22 0,0-1 16,-21 0-16,21 0 0,-1 21 0,1-20 16,0 20-16,0-21 0,21 21 15,-21 1-15,21-22 0,-21 21 0,21-21 16,0 1-16,0-1 0,0 0 0,0 0 15,0 0-15,21-21 0,0 0 16,0 0-16,0 0 0,0 0 0,1 0 16,-1-21-16,21 21 0,-21-21 15,0 0-15,1 0 0,20-1 0,-21-20 16,-21 21-16,21-21 0,0 20 16,-21-20-16,22 21 0,-22-21 0,0-1 15,0 22-15,0-21 0,21-1 0,-21 22 16,0-21-16,0 21 0,0 0 15,0-1-15,0 1 0,0 42 16,0 1 0,0-1-16,0 0 0,0 0 0,0 21 15,0-20-15,-21 20 0,21-21 16,0 21-16,0 1 0,0-22 0,0 21 16,0 1-16,0-22 0,0 0 15,0 0-15,0 0 0,0 0 16,0 1-16,21-22 0,0 0 15,0 0-15,0 0 0,0 0 16,-21-22-16,22 22 0,-1-21 0,0 0 16,-21 0-16,0 0 0,21-22 15,0 22-15,-21 0 0,0 0 0,0 0 16,0 0-16,21-1 0,-21 1 16,0 42-1,0 1 1,0-1-16,0 0 0,0 0 15,0 0-15,0 0 0,0 1 0,0-1 16,0 0-16,0 0 0,0 0 16,0 0-16,22-21 15,-22 22-15,21-22 0,0 0 0,0 0 16,0 0-16,0 0 0,1 0 16,-1-22-16,0 1 0,0 0 15,0 0-15,0 0 0,-21 0 0,0-1 16,0-20-16,22 21 0,-22 0 15,0 0-15,21 21 0,-21 21 47,0 0-47,-21 0 16,21 0-16,0 0 0,-22 1 16,22-1-16,0 0 0,0 0 15,0 0-15,22-21 16,-1 0-16,0 0 0,0 0 15,0 0-15,0 0 0,1 0 0,-1-21 16,0 21-16,0-21 0,0 0 0,0 0 16,-21-1-16,22 1 0,-22 0 0,21 0 15,-21 0-15,0 0 0,0-1 16,0 1-16,0 0 16,0 42-1,0 0-15,-21 22 16,21-22-16,-22 21 15,22-21-15,-21 22 0,21-1 0,0 0 16,0 22-16,-21-22 0,21 1 0,-21-1 16,21 21-16,-21-20 0,21-1 0,0 22 15,0-22-15,0 0 0,-21 1 16,21-1-16,0 0 0,0 1 0,0-1 16,0-21-16,0 0 0,0 0 0,0 1 15,0-44 16,21 22-31,-21-42 0,21 21 0,-21 0 16,0-22-16,0 22 0</inkml:trace>
  <inkml:trace contextRef="#ctx0" brushRef="#br2" timeOffset="193250.41">18097 8678 0,'0'0'0,"0"-21"0,0 0 16,0 0-16,22 21 15,-1 0-15,21 0 16,-21 0-16,22 0 0,-22 0 16,0 0-16,21 0 0,-21 21 15,1 0-15,-22 0 0,0 1 0,0-1 16,0 0-16,0 21 0,0-21 0,-22 1 16,1-1-16,0 0 0,-21 0 15,21 0-15,-1 0 0,-20-21 0,21 22 16,0-22-16,0 0 0,-1 0 0,1 0 15,21-22 1,0 1 0,21 0-16</inkml:trace>
  <inkml:trace contextRef="#ctx0" brushRef="#br2" timeOffset="193654.18">18584 8361 0,'21'0'0,"-42"0"0,42 21 32,-42 0-32,21 0 15,-21 1-15,0-1 0,21 0 0,0 21 16,-21-21-16,21 1 0,-21 20 0,21-21 16,0 21-16,0-20 15,0-1-15,0 0 0,0 0 0,0 0 0,0 0 16,0 1-16,21-22 15,0 0-15,0 0 0,0 0 16,0 0-16,1 0 0,-1-22 0,0 22 16,0-21-16,0 0 0,0 0 0,-21 0 15,22 0-15,-1-1 0,-21 1 0,0 0 16,0 0-16,0 0 16,0 42-1,-21 0 1,21 0-16,-22 0 0,22 1 15,-21-1-15,21 0 0,0 0 16,0 0-16,0 0 0,0 1 16,21-22-1,1 0 1,-22-22-16</inkml:trace>
  <inkml:trace contextRef="#ctx0" brushRef="#br2" timeOffset="193838.08">18881 8488 0,'0'0'0,"-22"0"16,1 0-16,0 0 15,0 0-15,0 21 16,21 0 0,0 0-1,0 1-15,21-22 16,0 0-16,0 0 0,0 0 15</inkml:trace>
  <inkml:trace contextRef="#ctx0" brushRef="#br2" timeOffset="194081.94">19198 8573 0,'0'0'0,"0"-22"16,0 1-16,0 0 15,-21 21-15,21-21 16,-21 21-16,0 0 0,-1 0 15,1 21-15,0 0 0,0-21 16,21 21-16,-21 1 0,21-1 0,-21 21 16,21-21-16,0 0 0,0 22 0,0-22 15,0 0-15,0 21 0,0-20 16,0-1-16,0 0 0,0 0 0,0 0 16,21-21-16,0 21 0,0-21 0,0 0 15,0 0-15,1 0 0,20 0 16,0 0-16,1 0 0</inkml:trace>
  <inkml:trace contextRef="#ctx0" brushRef="#br2" timeOffset="195153.52">19748 8636 0,'0'-42'0,"-63"169"0,126-212 0,-63 22 16,0 41-16,0 1 0,0 0 0,0 0 16,-21 21-16,0 0 0,0 0 0,0 0 15,0 0-15,-1 21 0,-20 0 16,21-21-16,0 43 0,0-22 0,-22 0 15,22 0-15,0 21 0,0-20 0,21-1 16,0 0-16,0 21 0,-21-21 16,21 1-16,0-1 0,0 0 15,21-21-15,0 0 0,0 0 16,0 0-16,0 0 0,1 0 16,-1-21-16,0 0 0,0 21 15,0-22-15,0 1 0,1 0 0,-1-21 16,-21 21-16,21-1 0,-21 1 0,21-21 15,-21 21-15,21 0 0,-21-1 0,0 1 16,-21 21 0,0 0-1,21 21-15,-21 1 0,21-1 16,0 0-16,0 0 0,0 0 0,0 0 16,0 22-16,0-22 0,0 0 15,0 0-15,0 0 16,21 1-16,0-22 0,0 0 15,0 0-15,1 0 0,-1 0 16,0 0-16,0-22 0,0 1 16,-21 0-16,21 0 0,1 0 0,-1 0 15,0-22-15,0 22 0,0-21 0,0-1 16,-21 1-16,22 0 0,-1-1 16,-21 1-16,21 0 0,-21-1 0,0 22 15,0 0-15,0 0 0,0 0 0,-21 21 31,0 21-31,-1 0 0,22 0 0,0 0 0,-21 22 16,21-22-16,-21 0 0,21 21 16,0-20-16,0 20 0,0-21 0,0 0 15,0 0-15,0 22 0,0-22 16,0 0-16,0 0 0,21 0 0,0 1 16,-21-1-16,22-21 0,-1 21 0,0-21 15,0 21-15,0-21 0,0 0 16,1 0-16,-1 0 0,0 0 0,0-21 15,0 0-15,0 0 0,1-1 16,-1 1-16,0 0 0,-21-21 0,0 21 16,21-1-16,-21 1 0,0 0 15,0 0-15,0 0 0,-21 42 32,21 0-32,-21-21 15,21 21-15,0 0 0,0 1 16,-21-1-16,21 21 0,0-21 0,0 0 15,0 1-15,0-1 0,0 0 16,0 0-16,21 0 0,0-21 16,21 0-16,-21 0 0,1 0 15,20 0-15,0 0 0,-21 0 16,22 0-16,-22 0 0,21-21 0,-21 0 16,1 0-16,20 0 0,-21-1 0,0 1 15,0 0-15,1-21 16,-22 21-16,21-1 0,-21-20 0,0 21 15,0 0-15,0 0 0,0-1 0,-21 1 16,-1 21-16,1 0 0,0 0 16,0 0-16,21 21 0,-21-21 15,21 22-15,0-1 0,0 0 0,0 21 16,0-21-16,0 1 0,0-1 0,0 0 16,0 0-16,0 0 0,0 0 0,0 1 15,0-1-15,0 0 0,0 0 16,-21 0-16,-1-21 15,1 0-15,0 0 16,21-21 0,0 0-16,0 0 15,0 0-15,0-1 16,0 1-16</inkml:trace>
  <inkml:trace contextRef="#ctx0" brushRef="#br2" timeOffset="195410.37">20045 8319 0,'0'0'16,"-21"0"-16,42 0 16,0 0-16,0 0 0,21 0 15,-20 0-15,20 0 0,0 0 0,1 0 16,-1 0-16,0 0 0,1 0 0,-22 0 15,21 0-15,-21-22 0,0 22 16,22 0-16,-22 0 0,0 0 16</inkml:trace>
  <inkml:trace contextRef="#ctx0" brushRef="#br0" timeOffset="201679.8">13991 9716 0,'0'0'15,"21"0"-15,-21-22 0,0 1 16,21 21-16,1-21 0,-22 0 0,21 0 16,0 0-16,0-1 15,-21 1-15,0 0 0,21 0 16,0 0-16,1 21 15,-22-21-15,0-1 0,0 1 32,-22 42-1,1 1-15,0-1-16,0 0 0,0 21 15,-22-21-15,22 22 0,-21 20 16,0-20-16,-1-1 0,22 21 0,-64 43 15,43-63-15,0 20 0,-1-21 16,1 22-16,0-1 0,-1-20 16,1 20-16,0 1 0,-1-1 0,1 1 15,0-1-15,-1 1 0,1-1 0,-21-20 16,20 20-16,1-21 0,0 1 16,-1 20-16,22-20 0,-21-1 0,-1 0 15,22 1-15,0-22 0,0 0 0,0 21 16,0-42-16,21 21 0,-22-21 15,22-21 32,0 0-31,0 0-16,0 0 16,0 0-16</inkml:trace>
  <inkml:trace contextRef="#ctx0" brushRef="#br0" timeOffset="202082.57">12721 10753 0,'0'-21'0,"0"-1"16,0 44 31,0-1-47,0 0 0,21 0 15,-21 0-15,0 22 16,21-22-16,-21 0 0,0 21 0,0-21 15,0 1-15,0 20 0,0-21 0,0 0 16,0 0-16,0 1 0,0-1 16,0 0-16,0 0 0,0 0 15,22-42 17,-22 0-17,0 0-15,21 21 0,-21-21 16,21 21-16,0-22 0</inkml:trace>
  <inkml:trace contextRef="#ctx0" brushRef="#br0" timeOffset="202366.41">13356 10816 0,'0'0'0,"21"0"0,0 0 15,1 0-15,-22 21 31,0 1-31,-22-1 0,-20-21 16,21 21-16,-21 0 0,-1 0 0,22 0 16,-21 1-16,-1-1 0,1 0 0,0 0 15,-1 0-15,22 0 16,-21 1-16,21-22 0,-22 21 0,22 0 16,0 0-16,0-21 0,21 21 15,-21-21-15,21-21 31,21 0-15,0 0-16,0 21 0</inkml:trace>
  <inkml:trace contextRef="#ctx0" brushRef="#br0" timeOffset="203225.8">16743 9440 0,'0'-21'16,"0"0"-1,0 0 1,0 0-16,0 0 31,21 21 16,0 0-47,0 0 0,0 21 16,1 0-16,-22 0 0,21 0 0,21 0 15,-21 22-15,0-1 0,22 22 16,-22-1-16,21 1 0,1-1 0,-1 1 16,-21-1-16,21 1 0,1-1 15,84 191 1,-85-212-16,-21 1 0,0-1 15,1 0-15,-22-20 0,21 20 16,0-21-16,0 0 0,-21 0 16,0 1-16,21-1 0,0-21 0,-21 21 15,22-21-15,-22 21 16,21-21 0,-21-21 15,0 0-31,0 0 15,0-1-15,-21 1 0</inkml:trace>
  <inkml:trace contextRef="#ctx0" brushRef="#br0" timeOffset="203525.63">17230 10435 0,'0'0'0,"21"21"62,0-21-62,0 22 0,0-22 16,0 21-16,1-21 0,20 21 0,-21-21 16,0 21-16,0-21 0,1 21 15,20-21-15,-21 21 0,0-21 16,0 0-16,1 22 0,-1-1 0,0-21 15,0 0-15,-21 21 16,21-21-16,0 0 0,1 0 16,-1 0-1,-21-21 1</inkml:trace>
  <inkml:trace contextRef="#ctx0" brushRef="#br0" timeOffset="203709.93">17907 10329 0,'0'0'0,"0"-21"0,-21 21 32,0 21-32,21 1 15,-22-1-15,1 0 0,0 21 0,21-21 16,-21 22-16,0-22 0,0 21 0,-1 1 16,22-22-16,-21 0 0,21 21 15,-21-21-15,21 1 0,0-1 0,0 0 16</inkml:trace>
  <inkml:trace contextRef="#ctx0" brushRef="#br0" timeOffset="204301.6">16849 11240 0,'0'0'0,"0"-22"0,-22 1 15,22 0-15,0 0 0,0 0 0,0 0 16,0-1-16,-21 1 15,21 0-15,-21 21 32,21 21-32,0 0 15,0 22-15,0-1 0,0 0 16,0 22-16,0-22 0,-21 22 0,21-22 16,0 22-16,0-22 0,0 21 0,0-20 15,0-1-15,0 22 0,0-22 16,0 0-16,-21 22 0,21-22 0,0 0 15,0-20-15,0 20 0,0-21 0,0 0 16,0 0-16,0 1 0,0-1 16,0-42 15,0-1-31,0 1 0,0 0 0,0 0 16,0-21-16,0 20 0</inkml:trace>
  <inkml:trace contextRef="#ctx0" brushRef="#br0" timeOffset="205533.9">16827 11007 0,'0'0'15,"0"-21"-15,-21 21 0,21-22 31,21 22-15,1 0-16,-1 0 16,0 0-16,0 0 0,0 0 0,0 0 15,22 0-15,-22 0 0,21 0 0,1 0 16,-1 0-16,21 0 0,-20 0 16,20 0-16,22 0 0,-22 0 0,1 0 15,21 0-15,-22 0 0,22 0 0,-1 0 16,1 0-16,-21 22 0,41-22 15,-20 0-15,21 0 0,0 0 0,-22 0 16,22 0-16,0 0 0,0 0 0,0 0 16,-22 0-16,22 0 15,0 0-15,0 0 0,21 0 0,-42 0 16,20 0-16,1 0 0,-21 0 0,21 0 16,-22 0-16,1 0 0,0 0 15,-22 0-15,22 0 0,0 0 0,-1 0 16,-20 0-16,20 0 0,-20 0 0,21 0 15,-22-22-15,-21 22 0,22 0 16,-22 0-16,1 0 0,-1 0 0,0 0 16,-21 0-16,1 0 0,-1-21 0,0 21 15,0 0 32,0 0-31,0 0 15,1 0-31,-1 0 31,0 0-15,0 0 0,0 0 15,-21 21 31,0 1-46,0-1-16,0 0 16,0 0-16,0 0 0,0 22 0,0-22 15,0 21-15,-21 0 0,21 1 0,-21-22 16,0 21-16,21 1 0,0-1 15,-21 0-15,21 1 0,-22-1 0,22 0 16,0 1-16,0-1 0,0-21 0,0 21 16,0-20-16,0 20 0,0-21 15,0 21-15,0-20 0,0-1 16,0 21-16,-21-21 0,21 0 0,0 1 16,-21-1-16,21 0 0,-21-21 0,21 21 15,-21-21-15,0 21 16,-1-21-16,1 0 0,0 0 15,0 0-15,0 0 0,0 0 16,-1 0-16,1 0 0,0 0 16,-21 0-16,21 0 0,-22 0 0,1 0 15,-22 0-15,22 0 0,-43 0 16,22-21-16,-22 21 0,1 0 16,-1-21-16,0 21 0,-21-21 0,-21 21 15,22 0-15,-22-21 0,-22 21 0,22 0 16,0 0-16,22 0 0,-22 0 15,0 0-15,0 0 0,0 0 0,0 0 16,0 0-16,21 0 0,-21 0 0,21 0 16,0 0-16,0 0 0,0 0 0,22 0 15,-22 0-15,21 0 0,1 21 16,20-21-16,-21 0 0,22 0 0,-1 0 16,22 21-16,-21-21 0,20 0 0,1 0 15,0 0-15,20 0 0,1 0 16,0 0-16,0 0 0,0 0 0,0 0 15,21-21 1,0 0 0,0-1-16,0 1 15,0 0-15,21 0 0,0 21 16,-21-21-16,21 0 0</inkml:trace>
  <inkml:trace contextRef="#ctx0" brushRef="#br0" timeOffset="205818.03">17230 11113 0,'0'-22'16,"0"44"-16,0-22 15,0 21-15,0 21 16,0 0-16,0 1 0,0-1 0,0 0 15,0 1-15,0 20 0,0-20 0,0-1 16,0 0-16,0 1 0,0-1 16,0 0-16,0-21 0,0 22 0,0-22 15,0 0-15,0 0 0,0 0 0,0 1 16,0-44 15,0 1-31</inkml:trace>
  <inkml:trace contextRef="#ctx0" brushRef="#br0" timeOffset="206085.88">17251 11388 0,'0'-43'15,"0"86"-15,0-107 0,0 22 0,21 21 16,-21 0-16,0-1 0,21 1 0,0 0 16,0 0-16,1 0 0,-1 21 0,0 0 15,0-21-15,0 21 0,22 0 16,-22 0-16,0 21 0,21 0 15,-21 0-15,1 0 0,-1 0 0,0 22 16,-21-1-16,0-21 0,0 22 16,0-22-16,0 21 0,-21-21 0,-22 22 15,22-22-15,-21 0 0,21 0 0,-22 0 16,1 0-16,21 1 0,-21-1 16,20-21-16,1 0 0,0 21 0,42-21 31</inkml:trace>
  <inkml:trace contextRef="#ctx0" brushRef="#br0" timeOffset="206806.89">17547 11663 0,'0'0'0,"21"0"0,0 0 15,1 0-15,-1 0 16,0 0-16,0 0 0,0 0 15,0-21-15,1 21 0,-22-21 0,21-1 16,0 22-16,-21-21 0,0 0 16,0 0-16,0 0 15,-21 21 1,0 0 0,-1 0-16,1 21 0,0-21 0,21 21 15,-21 0-15,0 0 0,21 1 0,-21-1 16,21 0-16,0 0 0,0 0 15,0 0-15,0 1 0,0-1 0,0 0 16,0 0-16,21-21 16,0 0-16,0 0 0,0 0 15,0 0-15,1 0 0,-1 0 0,0 0 16,0 0-16,0 0 0,0-21 16,22 0-16,-22 0 0,0-1 0,0 1 0,0 0 15,1 0-15,-22 0 0,21 0 16,0-1-16,-21 1 0,21 0 15,-21 0-15,0 0 16,0 42 0,0 0-1,0 0-15,0 0 0,-21 1 0,21-1 16,0 0-16,0 0 16,0 0-16,0 0 0,0 1 0,0-1 15,0 0-15,0 0 16,21-21-16,0 0 0,0 0 15,1 0-15,-1 0 16,0 0-16,0 0 0,0 0 0,0-21 16,-21 0-16,22 21 0,-22-21 15,21-1-15,-21 1 0,0 0 16,0 0-16,0 0 0,0 0 0,0-1 16,0 1-16,0 0 0,-21 0 0,-1 0 15,1 0-15,0 21 16,0 0-16,0 0 0,0 0 0,21 21 15,-22 0-15,1-21 0,0 21 0,21 0 16,0 0-16,-21-21 0,21 22 16,0-1-16,0 0 0,0 0 15,21-21-15,0 0 16,0 21-16,1-21 0,-1 0 0,0 0 16,0 0-16,0 0 15</inkml:trace>
  <inkml:trace contextRef="#ctx0" brushRef="#br0" timeOffset="207270.05">18309 11663 0,'42'-64'31,"-20"1"-15,-86 190-16,170-254 0,-106 106 0,21 21 15,0 0-15,0 0 0,1 0 16,-1 0-16,0 21 0,0-21 16,-21 21-16,21 0 0,-21 0 0,21 1 15,-21-1-15,0 0 16,0 0-16,0 0 0,0 0 0,0 1 15,0-1-15,-21-21 16,21 21-16,-21-21 16,21-21-1,0 0 1,0-1-16,0 1 16,21 0-16,0 0 0,1 21 15,-22-21-15,21 0 0,0-1 0,0 1 16,-21 0-16,21 0 0,0 0 0,1 21 15,-1-21-15,0 21 0,0 0 16,0 0-16,0 0 16,1 0-16,-22 21 0,0 0 15,0 0-15,0 0 16,0 0-16,0 1 0,0-1 0,0 0 16,0 0-16,0 0 0,-22 0 15,22 1-15,0-1 16,0-42 15,0-1-15,0 1-16,0 0 15,22 0-15,-22 0 0</inkml:trace>
  <inkml:trace contextRef="#ctx0" brushRef="#br0" timeOffset="207597.86">18881 11282 0,'0'0'0,"0"-21"0,0 0 15,-22 21-15,1 0 16,21 21-16,-21-21 16,21 21-16,0 0 15,21-21 1,0 0-16,1 0 16,-1 0-16,0-21 15,0 21-15,-21-21 0,0 0 16,21-1-16,-21 1 0,0 0 15,0 0-15,0 0 16,0 0-16,0-1 0,0 1 16,0 0-16,-21 42 31,21 0-31,0 1 16,-21-1-16,0 0 0,21 0 0,-21 21 15,21-20-15,0-1 0,0 0 0,0 0 16,0 0-16,0 0 0,0 1 15,0-1-15</inkml:trace>
  <inkml:trace contextRef="#ctx0" brushRef="#br0" timeOffset="208378.9">19177 11324 0,'0'0'0,"21"-42"0,0 21 0,-21 0 16,0-1-16,0-20 0,0 21 15,21 0-15,-21 0 0,0 42 31,-21 0-31,21 0 0,-21 21 16,0 1-16,21-1 0,0 0 0,-21 1 16,0-1-16,-1 0 0,22-20 0,0 20 15,0 0-15,-21-21 0,21 22 16,0-22-16,0 0 0,0 0 0,0 0 16,0 1-16,0-1 0,21-21 15,1 0-15,-1 0 16,0 0-16,0 0 0,0 0 15,22-21-15,-22 21 0,0-22 16,0 1-16,0 0 0,-21 0 16,21 0-16,-21 0 0,22 21 15,-22-22-15,0 44 32,0-1-17,0 0-15,0 0 0,0 0 16,0 0-16,0 1 15,21-22 1,0 0 0,0 0-16,0 0 0,0 0 15,1 0-15,-1 0 0,0-22 0,0 22 16,0-21-16,0 0 0,-21 0 16,22 21-16,-22-21 0,21 0 0,-21-1 15,0 1-15,0 42 31,0 1-31,0-1 16,0 0-16,0 0 0,-21 0 0,21 22 16,-22-22-16,1 21 0,21 0 15,0 1-15,0-1 0,0 0 0,0 22 16,-21-22-16,21 22 0,0-22 16,-21 0-16,21 22 0,-21-22 0,21 1 15,0-1-15,-21 0 0,21-21 16,-22 1-16,22 20 0,0-21 15,-21-21 1,21-21-16,0 0 0,0-22 16</inkml:trace>
  <inkml:trace contextRef="#ctx0" brushRef="#br0" timeOffset="208581.78">19050 11578 0,'0'0'0,"0"-21"0,0 0 16,0 0-16,21 0 16,0 21-16,0 0 0,1-22 15,20 22-15,-21 0 0,21 0 16,-20-21-16,20 21 0,0-21 0,1 21 16,-1 0-16,-21 0 0,21-21 0,1 21 15,-22 0-15,21 0 0,-21-21 16,1 21-16,20 0 0</inkml:trace>
  <inkml:trace contextRef="#ctx0" brushRef="#br0" timeOffset="209153.41">20066 11176 0,'0'-21'15,"-21"21"1,0 21-16,-1 0 0,22 0 15,-21 1-15,0-1 0,0 21 16,0-21-16,0 22 0,-1-1 0,1-21 16,0 21-16,21 1 0,0-22 0,0 21 15,0 1-15,0-22 0,0 0 16,0 0-16,0 21 0,0-20 16,21-22-16,0 21 0,1 0 0,-1-21 15,0 0-15,0 21 0,0-21 0,22 0 16,-22 0-16,0 0 0,21 0 15,-21-21-15,22 21 0,-22-21 0,21 0 16,-21-1-16,1-20 0,-1 21 0,0-21 16,-21 20-16,0-20 0,0 0 0,0-1 15,0 1-15,0-21 0,0 20 16,-21 1-16,0 0 0,-1-1 0,1 1 16,-21 21-16,21 0 0,-22 21 0,22 0 15,-21 0-15,21 0 16,0 21-16,-1 21 0,22-21 0,0 22 15,0-1-15,0 0 0,0 1 0,0-1 16,0 0-16,22 1 0,-1 20 16,0-21-16,-21 1 0,21-1 0,0 0 15,0 1-15,-21 20 0,22-20 0,-22-1 16,0 0-16,0 1 0,0-1 16,0 0-16,0 1 0,0-1 0,0-21 15,-22 21-15,1-20 0,0-1 0,0-21 16,0 21-16,0-21 0,-1 0 0,1 0 15,0 0-15,0 0 16,21-21 0,0 0-16,0-1 0,0 1 15,0 0-15,21-21 0,0 21 16,0-22-16</inkml:trace>
  <inkml:trace contextRef="#ctx0" brushRef="#br0" timeOffset="210326.62">20426 11578 0,'0'21'31,"0"1"-15,0-1-16,0 0 0,0 0 16,0 0-16,0 0 0,0 1 15,0-1-15,0 0 0,0 0 16,0 0-16,0 0 15,21-21 1,0 0-16,0 0 0,0-21 16,1 0-16,-1 0 15,0 0-15,0 0 0,-21-1 16,21 1-16,0 0 0,-21 0 16,0 0-16,22 21 0,-22 21 46,0 0-46,0 0 16,0 0-16,0 1 16,0-1-16,0 0 0,21 0 15,0-21-15,0 21 16,0-21-16,0 0 16,1 0-16,-1 0 0,0 0 0,0 0 15,0 0-15,0 0 0,1-21 0,-1 0 16,0 0-16,-21 0 0,21-1 15,-21 1-15,0 0 16,0 0-16,0 0 0,0 0 16,0-1-16,-21 22 15,0 0-15,0 0 16,21 22-16,0-1 0,-22-21 16,22 21-16,-21 0 0,21 0 0,0 0 15,0 1-15,0-1 0,0 0 0,0 0 16,0 0-16,21 0 15,1 1-15,-1-1 0,0-21 16,0 0-16,0 0 0,22 0 16,-22 0-16,0 0 0,0 0 15,-21-21-15,21 21 0,0-22 0,1 1 16,-1 0-16,-21 0 0,21 0 16,0 0-16,-21-1 15,0 1-15,0 0 0,0 42 31,0 0-15,0 1-16,0-1 0,0 0 16,0 0-16,0 0 0,0 0 15,0 1-15,0-1 16,21-21-16,0 0 16,1 0-16,-1 0 15,0 0-15,0 0 0,0-21 0,-21-1 16,21 22-16,1-21 0,-22 0 15,21 0-15,-21 0 0,21 0 16,-21-1-16,21 1 0,-21 0 16,21 0-16,-21 0 15,0 42 1,0 0 0,0 0-16,0 0 15,-21-21-15,21 22 0,0-1 16,0 0-1,21-21-15,0 0 16,1 0-16,-1 0 0,0 0 16,0 0-16,0 0 15,0-21-15,1 0 0,-22-1 16,21 1-16,-21 0 0,0 0 16,0 0-16,0 0 0,0-1 0,0 1 15,-21 21 1,-1 21-1,22 1-15,-21-1 0,21 0 0,0 0 16,0 0-16,0 0 16,-21 1-16,21-1 0,0 0 0,0 0 15,21 0 1,0-21-16,1 0 16,-1 0-16,0 0 0,0 0 15,0-21-15,0 21 0,1-21 0,-1 0 16</inkml:trace>
  <inkml:trace contextRef="#ctx0" brushRef="#br0" timeOffset="210613.97">21590 11028 0,'0'0'0,"-21"0"16,0 0-16,-1 0 0,1 21 16,21 0-1,-21 0-15,21 1 0,-21-1 16,21 0-16,0 0 0,0 0 16,0 0-1,0 1-15,0-1 0,0 0 16,21-21-1,0 0-15</inkml:trace>
  <inkml:trace contextRef="#ctx0" brushRef="#br0" timeOffset="210809.86">21357 11240 0,'0'0'0,"-21"0"0,0 0 0,21 21 31,0 0-31,21-21 16,0 0-16,0 0 0,0 0 0,1 21 15,-1-21-15,0 0 0,21 0 16,-21 0-16,1 0 0,-1 0 0,21-21 16,-21 21-16,0-21 0,1 0 15</inkml:trace>
  <inkml:trace contextRef="#ctx0" brushRef="#br0" timeOffset="210998.75">21378 10943 0,'0'0'0,"21"21"15,1-21 1,-1 0-16,0 0 0,0 0 15,21 0-15,-20 0 16,-1 0-16,0 0 0,0 0 0,0 0 16,0 0-16</inkml:trace>
  <inkml:trace contextRef="#ctx0" brushRef="#br0" timeOffset="211423.8">21717 10774 0,'-21'-21'0,"42"42"0,-63-42 0,20 21 15,1-21-15,-21 21 0,21 0 16,-22 0-16,1 0 0,0 0 16,-1 0-16,1 0 0,0 0 0,21 21 15,-22 0-15,1 0 0,21 0 0,-22 0 16,22 1-16,0 20 0,0-21 16,0 21-16,0 1 0,21-1 0,-22 0 15,22 1-15,0-1 0,0 0 0,0 1 16,22-1-16,-1 0 0,0-20 15,0 20-15,21-21 0,-20 0 0,20 0 16,0 1-16,-21-1 0,22 0 0,20-21 16,-20 0-16,-1 0 0,0 0 15,1 0-15,-1 0 0,0-21 0,1 0 16,-1-1-16,0 1 0,-21-21 0,1 21 16,20-22-16,-21 1 0,0 0 15,-21-22-15,0 22 0,21 0 16,-21-22-16,0 22 0,0-1 0,0 1 15,-21 0-15,0-1 0,0 22 0,-21 0 16,20 0-16,-20 0 0,0 21 16,-1 0-16,22 0 0,-21 0 0,0 0 15,20 0-15,-20 0 0,21 0 0,0 0 16,0 0-16,-1 0 0,1 0 16,21 21-16</inkml:trace>
  <inkml:trace contextRef="#ctx0" brushRef="#br2" timeOffset="-211854.35">18796 13335 0,'0'-21'15,"0"0"-15,21 0 16,-21-1-16,21 1 16,-21 0-16,0 0 0,0 0 15,0 0-15,0-1 0,-21 1 16,0 0-16,0 0 0,0 0 0,-1 0 16,-20-1-16,21 22 15,-21 0-15,-1 0 0,22 0 0,-21 22 0,-1-1 16,1 0-16,21 0 0,-21 0 15,-1 0-15,22 22 0,0-22 16,0 21-16,0-21 0,-1 1 0,22 20 16,0-21-16,0 0 0,0 0 0,0 1 15,0-1-15,22 0 0,-1-21 16,0 0-16,0 21 0,0-21 0,22 0 16,-22 0-16,21 0 0,-21 0 15,22-21-15,-22 0 0,21 21 0,-21-21 16,0-1-16,1 1 0,-1 0 0,0 0 15,-21 0-15,21 0 0,-21-1 16,0-20-16,0 21 0,0 0 0,0-22 16,0 22-16,0 0 15,0 0-15,0 42 16,0 0-16,0 0 16,0 1-16,0-1 0,0 0 0,0 21 15,0-21-15,0 22 0,0-22 16,0 0-16,0 0 0,21 0 0,0 1 15,-21-1-15,22 0 0,-1-21 0,0 21 16,0-21-16,0 0 0,0 0 16,1 0-16,-1 0 0,0 0 0,-21-21 15,21 21-15,0-21 0,0 0 16,-21-1-16,22 1 16,-22 0-16,21 0 0,-21 0 0,0-22 15,0 22-15,0 0 0,0 0 0,0 0 16,0 0-16,0-1 0,0 44 31,0-1-31,0 0 16,0 0-16,0 21 0,0-20 15,0-1-15,0 0 0,0 0 0,0 0 16,0 0-16,0 1 16,21-22-16,0 0 0,-21 21 15,21-21-15,0 0 0,1 0 0,-1 0 16,0 0-16,0 0 0,0-21 0,0 21 15,1-22-15,-1 1 0,0 21 16,0-21-16,-21 0 0,0 0 0,21 0 16,-21-1-16,0 1 0,0 0 0,0 0 15,0 0-15,0 42 32,0 0-17,-21 0-15,21 22 0,0-22 0,0 0 16,0 0-16,0 0 0,0 0 0,0 1 15,0-1-15,21 0 0,0-21 16,1 0-16,-1 0 16,21 0-16,-21 0 0,0 0 0,22-21 15,-22 21-15,21-21 0</inkml:trace>
  <inkml:trace contextRef="#ctx0" brushRef="#br2" timeOffset="-211603.49">19939 12806 0,'0'0'0,"0"-21"31,0 42-31,0 0 0,-21 0 0,0 0 0,-1 22 16,22-1-16,0 0 0,-21 1 16,0-1-16,21-21 0,-21 22 15,21-1-15,0 0 0,-21-21 0,21 1 16,0 20-16,0-21 0,0 0 0,0 0 15,0 1-15,0-1 16,21-21 0,0 0-16,0 0 0,0 0 15</inkml:trace>
  <inkml:trace contextRef="#ctx0" brushRef="#br2" timeOffset="-211257.69">20129 13102 0,'-21'85'0,"42"-170"0,-21 106 16,0 1 0,0-1-16,0 0 0,-21 0 0,21 0 15,0 0-15,-21 1 0,21-1 0,0 0 16,0 0-16,0 0 0,0 0 16,0 1-16,21-1 15,0-21-15,1 0 16,-1 0-16,0 0 0,0-21 15,-21-1-15,21 22 0,-21-21 16,21 0-16,-21 0 0,0 0 16,0 0-16,0-1 0,0 1 15,0-21-15,0 21 0,-21 0 16,0-1-16,0 1 0,21 0 16,-21 21-16,0 0 0,-1 0 15,1 0 1,0 0-16,21 21 0,-21-21 15</inkml:trace>
  <inkml:trace contextRef="#ctx0" brushRef="#br2" timeOffset="-211006.83">19706 12954 0,'212'85'0,"-424"-170"0,212 64 15,21 0-15,0 21 0,1-21 16,-1 21-16,21-22 0,0 22 16,-20-21-16,20 21 0,0-21 0,1 21 15,-1 0-15,0-21 0,1 21 16,-1 0-16,0 0 0,-21 0 0,22-21 16,-22 21-16,0 0 0,0 0 15,-21 21 1,-21 0-1,0-21-15,0 21 16,0-21-16,-22 21 0</inkml:trace>
  <inkml:trace contextRef="#ctx0" brushRef="#br2" timeOffset="-210418.17">19113 14139 0,'0'0'16,"0"-21"-16,0 0 15,0 0-15,0 0 16,-21 21-16,0-21 0,0 21 16,0 0-16,0 0 15,-1 0-15,1 0 0,0 21 16,0-21-16,21 21 0,-21 0 0,0 0 15,21 0-15,0 1 16,0-1-16,0 0 0,0 0 16,21 0-16,0-21 0,0 21 15,-21 1-15,21-1 0,0 0 16,1 0-16,-1 0 0,0 0 0,0 1 16,-21-1-16,0 0 0,0 0 15,0 0-15,0 0 16,-21-21-16,-21 0 15,20 0-15,1 0 0,-21 0 0,21 0 16,-22 0-16,22 0 0,0 0 16,0 0-16,0-21 0,0 0 0,-1 21 15,22-21-15,0 0 0,0 0 0,0-1 16,0 1-16,0 0 16,22 21-16,-1-21 0,0 21 15,0-21-15,21 21 0,-20-21 16,-1 21-16</inkml:trace>
  <inkml:trace contextRef="#ctx0" brushRef="#br2" timeOffset="-210054.38">19389 14161 0,'0'0'0,"0"21"32,0 0-32,-22-21 0,1 21 0,21 0 15,0 0-15,-21 1 0,0 20 16,21-21-16,0 0 0,0 0 0,0 1 15,0-1-15,0 0 16,21 0-16,0-21 0,0 0 16,22 0-16,-22 0 0,0 0 15,21 0-15,-20 0 0,20 0 16,-21-21-16,21 21 0,-20-21 0,-1 0 16,21-1-16,-42 1 0,0 0 0,21 0 15,-21 0-15,0 0 0,0-1 16,-21 1-16,0 0 0,0 0 0,0 0 15,-1 21-15,-20 0 0,0-21 0,21 21 16,-1 0-16,-20 0 0,21 0 16,0 21-16,0-21 0,-1 21 0,22 0 15,0 0-15,0 0 0,0 1 0,0-1 16,0 0-16,0 0 16,22 0-16,-1-21 0,0 0 0,0 0 15,21 0-15,-20 0 0</inkml:trace>
  <inkml:trace contextRef="#ctx0" brushRef="#br2" timeOffset="-209690.51">19812 14245 0,'0'0'0,"0"-84"32,0 62-17,21 22-15,0 0 0,0 0 16,1 0-16,-1 0 0,0 0 15,0 0-15,0 22 0,-21-1 16,21-21-16,1 21 0,-1 0 16,-21 0-16,0 0 0,0 1 0,21-1 15,-21 0-15,0 21 0,0-21 16,0 1-16,0-1 0,0 0 16,-21-21-1,0 0-15,21-21 16,0 0-1,0-1-15,0 1 0,0 0 16,0 0-16,0 0 0,0 0 16,0-1-16,0 1 0,0 0 0,21 0 15,0 0-15,0 0 0,0-1 16,0 1-16,1 0 16,-1 21-16,0-21 0,0 0 0,21 21 15</inkml:trace>
  <inkml:trace contextRef="#ctx0" brushRef="#br2" timeOffset="-209446.65">20595 13928 0,'-21'42'31,"0"-42"-31,21 21 0,0 0 0,-21 1 16,-1-1-16,1 0 0,21 0 15,0 0-15,-21 0 0,0 1 16,21-1-16,-21 21 0,21-21 0,0 0 15,-21 1-15,21-1 0,-22 0 16,22 0-16,0 0 0,0 0 0,0 1 16,0-1-16,22-21 15,-1 0-15,0 0 16,0 0-16,0-21 0,0-1 16,-21 1-16</inkml:trace>
  <inkml:trace contextRef="#ctx0" brushRef="#br2" timeOffset="-209267.75">20299 14182 0,'0'0'0,"-21"0"0,-1 0 31,44 0-15,-1 0-16,0 0 15,0 0-15,0 0 0,0 0 0,1 0 16,-1 0-16,21 0 0,-21 0 0,0 0 15,1-21-15,-1 21 16</inkml:trace>
  <inkml:trace contextRef="#ctx0" brushRef="#br2" timeOffset="-208926.88">20680 14161 0,'0'0'0,"0"21"15,0 0-15,0 0 16,21-21 15,0 0-31,0 0 0,0 0 16,1-21-16,-1 21 0,-21-21 15,21 21-15,-21-21 0,21 21 16,-21-22-16,-21 22 31,0 0-31,0 0 0,-1 0 16,1 0-16,0 22 0,21-1 0,-21-21 15,21 21-15,-21 0 16,21 0-16,0 0 0,0 1 0,-21-1 16,21 0-16,0 0 0,0 0 0,0 0 15,21 1-15,0-22 16,0 0-16,0 0 0,22 0 16,-22 0-16,21 0 0,-21 0 0,22 0 15,-22 0-15,21 0 0</inkml:trace>
  <inkml:trace contextRef="#ctx0" brushRef="#br2" timeOffset="-208435.16">21272 14139 0,'0'0'0,"0"-21"0,0 0 16,0 0 0,-21 21-16,0 0 0,0 0 15,0 0-15,0 21 0,-1-21 16,1 21-16,0 0 0,21 1 15,-21-1-15,0 0 0,0 0 0,21 0 16,0 0-16,0 22 0,0-22 0,0 0 16,0 0-16,0 0 0,0 1 15,0-1-15,21-21 16,0 21-16,0-21 0,0 0 16,0 0-16,1 0 15,-22-21-15,21 21 0,0-21 0,0-1 16,0 1-16,-21 0 0,21 0 0,1 0 15,-22-22-15,21 22 0,0 0 16,-21-21-16,21-1 0,-21 22 0,21-21 16,-21 0-16,0-1 0,21 1 0,-21 21 15,22-22-15,-22 22 0,0 0 16,0 42 0,-22 0-16,22 1 15,-21 20-15,21-21 16,0 21-16,0 1 0,-21-22 0,21 21 15,0 1-15,0-22 0,0 21 0,0 0 16,0-20-16,21-1 0,-21 21 16,21-21-16,1 0 0,20 1 0,-21-22 15,0 21-15,22-21 0,-22 0 0,21 0 16,-21 0-16,0 0 0,22 0 16,-22-21-16,0 21 0,0-22 0,0 1 15,22 0-15</inkml:trace>
  <inkml:trace contextRef="#ctx0" brushRef="#br3" timeOffset="-195533.98">23368 5842 0,'-21'0'16,"0"0"0</inkml:trace>
  <inkml:trace contextRef="#ctx0" brushRef="#br0" timeOffset="-177687.11">12848 4551 0,'-42'0'16,"42"-21"-16,-21 21 31,-1 0-16,22 21-15,-21 0 0,21 0 16,0 0-16,-21 1 0,21 20 0,-21 0 16,0 1-16,21-1 0,0 0 15,-21 1-15,21-1 0,-22 0 0,22 1 16,0-1-16,0-21 0,0 21 0,0-20 16,22-1-1,-1 0-15,0-21 0,0 0 0,0 0 0,22 0 16,-1 0-16,-21 0 0,21-21 15,22 0-15,-22-1 0,1 1 16,20-21-16,-21 21 0,1-22 0,-1 1 16,0 0-16,1-1 0,-22 1 0,0 0 15,0-1-15,-21 1 0,0 0 16,0-1-16,0 1 0,-21 21 0,0-21 16,0-1-16,-22 22 0,1 0 15,21-21-15,-43 20 0,22 22 0,0-21 16,-1 21-16,1 0 0,0 0 0,-1 21 15,1 1-15,21-1 16,0 0-16,0 0 0,21 21 0,0 1 0,0-22 16,0 21-16,0 1 0,0-1 0,21 0 15,0 1-15,0-1 16,21 0-16,-20 1 0,20-1 0,0-21 16,1 21-16,-1 1 0,-21-1 0,0-21 15,22 22-15,-43-22 0,0 0 16,0 21-16,0-21 0,0 1 0,0-1 15,-43 0-15,22 0 0,-21-21 0,21 21 16,-22 0-16,1-21 0,0 0 16,20 0-16,-20 0 0,21 0 0,0 0 15,0 0-15,21-21 16,0 0 0,0 0-16,21-21 15,21 20-15</inkml:trace>
  <inkml:trace contextRef="#ctx0" brushRef="#br0" timeOffset="-176334.53">13483 4741 0,'0'0'0,"0"22"47,-21-1-47,21 0 16,-21 0-16,21 0 0,0 22 15,0-22-15,0 0 0,0 21 0,0-21 16,0 1-16,0 20 0,0-21 0,0 0 16,0 0-16,0 1 15,21-22-15,0 21 0,0-21 16,0 0-16,1 0 16,-1 0-16,0-21 0,0 21 15,-21-22-15,21 1 0,0 0 0,1 0 16,-22 0-16,0 0 0,21-22 15,-21 22-15,0 0 0,21-21 0,-21 20 16,21 1-16,-21 0 0,21 0 16,-21 0-16,0 42 31,0 0-31,0 0 0,0 0 16,0 1-16,0-1 0,0 0 15,0 21-15,0-21 0,0 1 0,0-1 16,0 0-16,0 0 0,0 0 15,0 0-15,21 1 16,1-22-16,-1 0 0,0 0 16,0 0-16,0 0 0,22 0 15,-22 0-15,0-22 0,0 1 16,0 21-16,0-21 0,1 0 16,-1 0-16,0-22 0,0 22 0,0 0 15,0 0-15,-21-21 0,0 20 16,0-20-16,0 21 0,0 0 0,0 0 15,0-1-15,0 1 0,-21 21 16,0 0-16,0 0 16,0 21-16,0 1 0,-1-1 15,1 0-15,21 0 0,0 0 0,-21 22 16,21-22-16,0 21 0,0-21 16,0 0-16,0 22 0,0-22 0,0 0 15,0 0-15,0 0 0,21 1 0,0-1 16,1-21-16,-1 21 15,0-21-15,0 0 0,0 0 0,0 0 16,22 0-16,-22 0 0,21 0 0,-21 0 16,1-21-16,20 0 0,-21 21 15,0-22-15,0 1 0,1 0 0,-22-21 16,21 21-16,0-1 0,-21-20 0,0 21 16,0 0-16,21 0 0,-21-1 15,0 1-15,21 0 0,-21 42 31,0 22-15,0-22-16,0 0 0,0 0 0,0 0 16,0 0-16,0 1 0,0-1 15,0 0-15,0 0 0,0 0 16,0 0-16,0 1 0,0-1 16,21-21-16,1 21 15,-1-21-15,0 0 16,0 0-16,0 0 0,0-21 0,1 0 15,-1 21-15,-21-22 0,21 1 16,0 0-16,-21-21 0,0 21 0,21-1 16,-21 1-16,21 0 0,-21-21 0,22 21 15,-22-1-15,0 1 16,21 0-16,0 21 0,-21 21 31,0 0-15,0 1-16,0-1 0,0 21 15,0-21-15,0 0 0,0 1 0,0-1 16,0 0-16,0 0 16,21 0-16,-21 0 0,21-21 15,0 0-15,1 22 0,-1-22 0,0 0 16,0 0-16,0 0 0,0 0 16,1 0-16,20 0 0,-21-22 0,0 22 15,22-21-15,-22 0 0,0 21 0,0-21 16,0 0-16,0 0 0,-21-1 15,0-20-15,0 21 0,0 0 16,0 0-16,0-1 0,0 1 0,0 0 16,0 0-16,-21 21 15,0 0-15,0 0 0,0 0 0,0 21 16,21 0-16,-22 0 0,1 1 0,21-1 16,-21 0-16,21 21 0,0-21 15,0 1-15,0-1 0,0 21 0,0-21 16,0 0-16,0 1 0,21-1 15,0 0-15,1-21 0,-1 0 16,0 0-16,0 0 16,0 0-16,0 0 0,1 0 0,20 0 15,-21-21-15,0 0 0,0-1 16,22 1-16,-22 0 0,0 0 0</inkml:trace>
  <inkml:trace contextRef="#ctx0" brushRef="#br0" timeOffset="-175334.92">15938 4297 0,'-21'0'16,"42"0"-16,-63 0 15,21 21 1,21 0-1,-21 0-15,21 1 0,0-1 16,0 0-16,0 21 0,-21-21 0,21 1 16,0-1-16,-22 0 0,22 0 15,0 0-15,0 0 32,0-42 46,0 0 140,0 42 95,0 0-313,0 1 0,0-1 16,0 0-16,0 0 15,0 0-15,0 0 16,0 1-1,22-22 48,-22-22-63</inkml:trace>
  <inkml:trace contextRef="#ctx0" brushRef="#br0" timeOffset="-175078.66">15642 4699 0,'0'0'15,"-21"0"-15,21 21 16,21-21 0,0 0-16,0 0 15,1 0-15,20 0 0,-21 0 0,0 0 16,0 0-16,1 0 0,20 0 0,-21 0 15,0 0-15,0 0 16,1 0-16,-1 0 0,-21-21 31,0 0-15,0 0-16,0 0 16</inkml:trace>
  <inkml:trace contextRef="#ctx0" brushRef="#br0" timeOffset="-174857.84">15748 4339 0,'0'0'0,"21"0"31,0 0-15,0 0-16,1 0 0,-1 0 0,0 0 15,0 0-15,0 0 0,0 0 16,1 0-16,-1-21 0,0 21 16,0-21-16,-21 0 15,21 21-15</inkml:trace>
  <inkml:trace contextRef="#ctx0" brushRef="#br0" timeOffset="-174410.89">16108 4085 0,'0'0'0,"0"-21"15,-21 21-15,-1 0 0,1 0 0,0 0 16,0 0-16,-21 0 0,20 0 16,1 0-16,-21 0 0,21 21 15,-22-21-15,1 21 0,0 1 0,21-1 16,-22 21-16,1-21 0,0 22 0,-1-1 16,1 0-16,21 1 0,-22-1 15,22-21-15,0 21 0,0 1 16,21-1-16,0 0 0,0-20 0,0 20 15,21 0-15,21-21 0,-20 22 0,20-22 16,-21 21-16,21-21 0,1 1 16,-1-1-16,0-21 0,1 21 0,-1-21 15,-21 0-15,22 0 0,-1 0 0,0 0 16,1-21-16,-22 0 0,21-1 16,0 1-16,1 0 0,-22-21 15,21 21-15,-21-22 0,1 22 0,-1-21 16,0-1-16,0 1 0,0 0 15,-21-22-15,0 22 0,0-22 0,0 22 16,0 0-16,0-1 0,0 1 0,-21 0 16,0 21-16,-21-1 0,20 1 15,-20 21-15,21-21 0,-21 21 0,-1 0 16,1 0-16,0 0 0,-1 0 16,1 21-16,0-21 0,20 21 0,-20 1 15,0-1-15,21 0 0,-1 0 0,-20 0 16,21 22-16,21-22 0</inkml:trace>
  <inkml:trace contextRef="#ctx0" brushRef="#br0" timeOffset="-173511.33">23093 4678 0,'0'-21'0,"21"0"15,0 21-15,0-22 0,0 22 0,1-21 16,-1 0-16,0 21 0,0-21 16,0 0-16,-21 0 15,0-1-15,0 1 16,0 0-16,-21 0 0,0 21 16,0 0-16,0 0 0,-22 0 0,22 0 15,-21 0-15,21 0 0,-1 0 16,-20 0-16,21 21 0,0-21 0,0 21 15,-1 0-15,22 1 0,0-1 16,0 0-16,0 0 0,0 0 16,22 0-16,-1 1 0,0-1 0,0 0 15,0 21-15,0-21 0,22 1 16,-22 20-16,0-21 0,21 0 16,-20 0-16,-1 1 0,0 20 0,0-21 15,-21 0-15,0 0 16,0 1-16,-21-22 0,0 21 15,0-21-15,-22 0 0,1 0 0,0 0 16,-1 0-16,1 0 0,0 0 16,-1 0-16,1-21 0,0 21 0,-1-22 15,22 1-15,-21 21 0,21-21 0,-1 0 16,1 0-16,21 0 0,0-1 16,0 1-16,0 0 0,0 0 0,0 0 15,0 0-15,21-1 0,1 22 16,-1 0-16,0-21 0,0 21 15,21 0-15,1 0 0,-22 0 0,21 0 16,-21 0-16,22 0 0</inkml:trace>
  <inkml:trace contextRef="#ctx0" brushRef="#br0" timeOffset="-172898.68">23410 4868 0,'0'22'16,"0"-44"-16,21 44 15,1-22-15,-1 0 16,0 0-16,0-22 0,0 1 16,22 21-16,-22-21 0,21 0 0,-21 0 15,0 0-15,22-1 0,-22 1 16,0 0-16,-21 0 0,0 0 0,0 0 16,0-1-16,-21 22 0,0 0 15,0 0-15,-1 0 0,-20 0 16,0 0-16,21 22 0,-22-1 0,1 0 15,21 0-15,0 0 0,-22 22 16,22-22-16,0 21 0,0-21 16,21 22-16,0-22 0,0 0 0,0 21 0,0-21 15,0 1-15,0-1 0,21 0 16,0 0-16,0-21 0,22 21 16,-22-21-16,21 0 0,0 0 0,1 0 15,-1 0-15,0 0 0,22-21 16,-22 0-16,22 0 0,-22 0 0,0-1 15,1 1-15,-1-21 0,0 0 0,-20-1 16,-1 1-16,21 0 0,-21-1 16,0 1-16,-21 0 0,22-1 0,-1 1 15,0 0-15,-21-1 0,0 1 0,0 0 16,21 20-16,-21-20 0,0 21 16,0 0-16,0 42 31,0 0-31,0 21 0,0-20 15,0 20-15,-21 0 0,21 1 0,-21-1 16,21-21-16,0 21 0,0 1 16,-21-1-16,21 0 0,0-20 0,0 20 15,0 0-15,0-21 0,0 1 0,0-1 16,0 0-16,0 0 0,0 0 16,0 0-16,21-21 0,0 0 15,0 0-15,0 0 16,0 0-16,1 0 15,-1-21-15,-21 0 0,21 0 0</inkml:trace>
  <inkml:trace contextRef="#ctx0" brushRef="#br0" timeOffset="-172710.79">24172 4593 0,'-21'0'0,"42"0"0,-63 0 0,21 0 16,42 0 15,0 0-31,0 0 16,22 0-16,-22 0 0,21 0 15,-21 0-15,22-21 0,-1 0 0,0 21 16,1-21-16,20 0 0</inkml:trace>
  <inkml:trace contextRef="#ctx0" brushRef="#br0" timeOffset="-172454.88">25104 4233 0,'0'0'0,"0"-21"15,0 42 17,0 1-32,0-1 0,0 0 15,0 0-15,0 0 0,0 0 0,-22 1 16,22-1-16,0 0 0,-21 0 15,21 0-15,0 0 16,0 1-16,0-1 0,0 0 31</inkml:trace>
  <inkml:trace contextRef="#ctx0" brushRef="#br0" timeOffset="-172245">24871 4551 0,'84'0'0,"-168"0"0,105 0 47,0 0-47,0 0 0,0 0 15,1 0-15,-1 0 0,0 0 16,0 0-16,0 0 0,0 0 0,1 0 15,-1 0-15,0 0 0,0-21 0,0 21 16,0-21-16,1-1 16,-22 1-16</inkml:trace>
  <inkml:trace contextRef="#ctx0" brushRef="#br0" timeOffset="-172027.66">24977 4170 0,'0'0'0,"-22"0"0,22 21 32,22-21-17,-1 0-15,0 0 0,0 0 0,0 0 16,0 0-16,1 0 0,-1 0 16,0 0-16,0 0 0,0 0 0,22 0 15,-22 0-15,0 0 0,0-21 16,0 21-16,0 0 15,1-21-15</inkml:trace>
  <inkml:trace contextRef="#ctx0" brushRef="#br0" timeOffset="-171606.91">25379 3979 0,'-64'-21'16,"149"106"-16,-106-149 0,-64 43 0,43 21 15,21 0-15,-1 0 0,1 0 0,0 0 16,-21 0-16,21 21 0,-22 1 15,22-1-15,-21 21 0,-1-21 0,1 22 16,0-1-16,21 0 0,-22 1 16,1-1-16,21 0 0,0 1 15,-1-1-15,1-21 0,21 21 0,0 1 16,0-22-16,0 21 0,0-21 16,21 1-16,1-1 0,-1 0 0,0 0 15,21 0-15,1 0 0,-1 1 0,-21-22 16,21 0-16,1 0 0,-1 0 15,0 0-15,1 0 0,-1 0 0,0 0 16,1-22-16,-1 1 0,0 0 0,-20 0 16,20 0-16,-21-22 0,0 22 15,0-21-15,1 21 0,-1-22 16,0 1-16,-21-21 0,0 20 0,0 1 16,0-22-16,0 22 0,0-21 15,0 20-15,0 1 0,-21 21 0,0-22 16,-1 22-16,1 0 0,-21 21 15,21-21-15,-22 21 0,1 0 0,0 0 16,-1 0-16,-20 0 0,-1 21 0,1-21 16,-1 21-16,1 0 0,-1 1 15,1-1-15</inkml:trace>
  <inkml:trace contextRef="#ctx0" brushRef="#br0" timeOffset="-170831">21611 5038 0,'0'21'0,"0"-42"0,0 63 0,0-21 15,0 0-15,0 1 0,0-1 16,0 0-16,0 0 15,0 0-15,0 0 16,0 1-16,0-1 16,0 0-16,0 0 15,0 0-15,21 0 0,0 1 16,-21-1 0,22-21-1,-1 0-15,0 0 0,0 0 16,0 0-16,0 0 15,1 0-15,-1 0 0,0 0 0,21 0 16,-21 0-16,22 0 0,-1 0 0,0-21 16,1 21-16,-1 0 0,22 0 15,-22-22-15,0 22 0,1 0 16,-1 0-16,0 0 0,-21-21 0,1 21 16</inkml:trace>
  <inkml:trace contextRef="#ctx0" brushRef="#br3" timeOffset="-165578.53">22860 5863 0,'0'0'0,"-21"0"0,0 0 0,-1 0 15,1-21-15,0 21 0,0 0 16,0 0-16,0 0 0,-1 0 16,44 0 15,-1 0-31,0 0 16,21 0-16,1 0 0,-1 0 15,0 0-15,1 0 0,20 0 0,-21 0 16,22 0-16,-22 0 0,22 0 0,-1 0 15,-20 0-15,20 0 0,1 0 16,-22 0-16,0 0 0,1 0 16,-22 0-16,0 0 0,0 0 15,-21-21 1,-21 0 0,0 21-16,0-21 0,-1 21 15,1 0-15,0-22 0,0 22 0,0 0 16,0 0-16,-1 0 0,1-21 15,0 21-15,0 0 0,42 0 47,0 0-47,0 0 0,1-21 0,-1 21 16,21 0-16,-21 0 16,0 0-16,22 0 0,-22 0 0,0 0 15,-21 21-15,0 0 16,0 1-16,0-1 0,-21 0 15,0 0-15,-22 21 0,22-20 0,-21-1 16,0 0-16,-1 21 0,22-21 16,-21 1-16,21-1 0,-1 0 0,1-21 15,0 21-15,21 0 0,21-21 32</inkml:trace>
  <inkml:trace contextRef="#ctx0" brushRef="#br3" timeOffset="-164854.93">24490 5630 0,'0'-21'0,"0"42"0,0-63 16,0 21-16,0 0 16,0 42-1,-21 0 1,21 0-16,0 0 0,0 22 15,0-22-15,0 21 0,0 1 0,0-1 16,-22-21-16,22 21 0,0 1 16,0-22-16,0 21 0,0-21 0,0 1 15,0-1-15,0 0 0,-21 0 0,21 0 16,0 0-16,-21-21 16,21-21 15,0 0-31,0 0 15,0 0-15,21 0 0,0-1 16,-21-20-16,22 21 0,-1 0 16,0-22-16,-21 22 0,21 0 0,0 0 15,22 0-15,-22 21 0,0 0 0,0 0 16,0 0-16,22 0 0,-22 0 16,0 21-16,0 0 0,0 0 0,-21 0 15,21 1-15,-21-1 0,0 0 16,0 21-16,0-21 0,0 1 0,0-1 15,0 0-15,0 0 0,-21 0 16,0 0 0</inkml:trace>
  <inkml:trace contextRef="#ctx0" brushRef="#br3" timeOffset="-164283.25">25104 5990 0,'0'0'0,"0"-21"16,0 0-1,0 0-15,21 21 16,-21-21-16,21 21 0,0-22 0,0 1 16,0 0-16,-21 0 15,22 21-15,-22-21 0,0 0 16,-22 21-1,1 0 1,0 0-16,0 21 0,0 0 0,0 0 16,-1 0-16,1 0 0,-21 1 15,21 20-15,21-21 0,-21 0 0,21 0 16,0 1-16,0-1 0,0 0 0,0 0 16,21-21-16,21 21 15,-21-21-15,0 0 0,22 0 16,-22 0-16,21 0 0,1-21 15,-22 21-15,21-21 0,0 0 16,1 21-16,-22-21 0,21-22 0,-21 22 16,1 0-16,20-21 0,-42 20 15,21-20-15,0 21 0,-21-21 0,0-1 16,0 22-16,0-21 0,0 21 0,0-22 16,0 22-16,0 0 0,-21 21 15,0 21 1,21 0-16,0 0 15,0 22-15,-21-1 0,21-21 0,0 22 16,-21-1-16,21-21 0,0 21 16,0 1-16,0-22 0,0 21 15,0-21-15,0 1 0,0-1 0,0 0 16,0 0-16,21 0 0,0-21 0,-21 21 16,21-21-16,0 0 0,0 0 15,1 0-15,-1-21 16,-21 0-1</inkml:trace>
  <inkml:trace contextRef="#ctx0" brushRef="#br3" timeOffset="-164122.34">25400 5927 0,'0'0'16,"21"0"15,0 0-31,0 0 15,1 0-15,20 0 0,0 0 0,1 0 16,-1-21-16,0 21 0,1 0 16,-1-22-16</inkml:trace>
  <inkml:trace contextRef="#ctx0" brushRef="#br3" timeOffset="-163770.65">26035 5800 0,'-21'0'16,"0"-21"-1,-1-1-15,44 22 32,-1 22-17,-21-1-15,21-21 0,0 21 0,0 0 16,-21 0-16,21 0 0,-21 1 0,0-1 16,0 0-16,0 0 0,0 0 15,0 0-15,0 1 0,0-1 0,0 0 16,0 0-16,-21-21 15,0 0-15,21-21 47,0 0-47,0 0 0,0-1 16,0 1-16,21 0 0,-21 0 0,21 0 16,-21 0-16,22-1 0,-1 1 15,-21 0-15,21 0 0,0 21 0,0-21 16,0 21-16,1-21 15,-1 21-15,0-22 0,0 22 0</inkml:trace>
  <inkml:trace contextRef="#ctx0" brushRef="#br3" timeOffset="-163386.52">26564 5715 0,'0'0'0,"-21"0"0,0 0 16,0 0-16,-1 0 0,1 0 0,21 21 15,-21 0-15,0 1 0,0-1 16,21 0-16,0 0 0,-21 0 0,21 0 16,-22 1-16,22-1 0,0 0 0,0 0 15,0 0-15,0 0 0,22 1 16,-1-1-16,0-21 0,0 0 16,0 21-16,0-21 0,1 0 0,-1 0 15,21 0-15,-21 0 0,0 0 16,1-21-16,20 0 0,-21-1 15,0 1-15,-21 0 16,21 0-16,-21 0 0,0 0 0,0-1 16,0-20-16,0 21 0,-21-21 0,0 20 15,0 1-15,0 0 0,0 0 16,-22 0-16,22 21 0,0 0 0,0 0 16,0 0-16,-22 0 0,22 21 15,0 0-15,0 0 0,21 0 16,0 1-16,0 20 0,0-21 15,0 0-15,21 0 0,0-21 16,21 0-16</inkml:trace>
  <inkml:trace contextRef="#ctx0" brushRef="#br3" timeOffset="-162754.86">27263 5779 0,'-22'-43'0,"44"86"0,-65-107 16,43 43-16,-21 21 0,0-21 0,0 0 16,0 21-16,-1 0 0,1 0 15,0 0-15,-21 0 0,21 0 0,-1 0 16,-20 21-16,21 0 0,0 21 16,-22-21-16,22 1 0,21-1 15,-21 21-15,21-21 0,0 0 0,0 1 16,0-1-16,0 0 0,0 0 0,21-21 15,0 21-15,1-21 0,20 0 16,-21 0-16,21 0 0,-20 0 0,20 0 16,0 0-16,-21 0 0,22 0 0,-22-21 15,0 0-15,21 21 0,-42-21 16,22 0-16,-1-1 0,-21 1 0,21 0 16,-21 0-16,0 0 0,0 0 15,0-1-15,0 1 16,0 42-1,0 1 1,0-1-16,0 21 0,0-21 0,0 22 16,0-22-16,0 21 0,0 0 15,0 1-15,0-1 0,0 0 0,0 1 16,0-1-16,0 22 0,0-22 0,0 21 16,0-20-16,21 20 0,0-20 15,-21 20-15,0-21 0,0 1 0,21-1 16,-21 0-16,0-20 0,0-1 15,0 21-15,0-21 0,-21 0 16,0-21-16,0 0 0,0 0 16,0 0-16,-1 0 0,1-21 15,0 0-15,0 0 0,0 0 16,0 0-16,-1-1 0,1-20 0,21 0 16,-21-1-16,21 1 0,0 0 0,0-1 15,0 1-15,0 0 0,0-1 16,0 1-16,21 0 0,0-1 0,1 1 15,-1 21-15,0-21 0,21 20 0,-21-20 16,1 21-16,20-21 0</inkml:trace>
  <inkml:trace contextRef="#ctx0" brushRef="#br3" timeOffset="-162002.29">27453 5884 0,'-21'0'0,"84"0"0,-105 0 0,42-21 47,21 21-47,0-21 15,1 0-15,-1 21 0,0-21 0,-21 0 16,21-1-16,0 1 0,0 0 16,1 0-16,-1 0 0,-21 0 0,0-1 15,0 1-15,-21 21 16,-1 0-1,1 21-15,0 1 16,0-1-16,0 0 0,0 21 16,21-21-16,0 1 0,0-1 0,0 21 15,0-21-15,0 0 0,0 1 0,0-1 16,0 0-16,21 0 0,0-21 16,21 21-16,-21-21 0,1 0 0,20 0 15,-21 0-15,21 0 0,1 0 16,-22 0-16,21 0 0,1-21 0,-22 0 15,21 21-15,-21-21 0,0 0 16,1-22-16,-1 22 0,0 0 16,-21-21-16,0 20 0,0 1 0,0 0 15,0 0-15,0 0 0,0 0 16,0 42 0,0 0-16,0 0 0,0 0 15,-21 0-15,21 1 0,0 20 16,-21-21-16,21 0 0,0 22 0,0-22 15,0 0-15,0 0 0,-22-21 16,22 21-16,0 0 0,0 1 16,0-44 15,0 1-15,0 0-16,0 0 0,0-21 15,0 20-15,22 1 0,-1-21 16,0 0-16,0 20 0,21-20 0,-20 0 15,20 21-15,-21-1 0,21 1 16,-20 0-16,-1 21 0,0 0 0,0 0 16,0 0-16,-21 21 0,21 0 15,-21 1-15,0-1 0,0 0 0,0 21 16,0 1-16,-21-22 0,0 0 0,21 21 16,-21-21-16,21 1 0,-21-1 15,0 0-15,21 0 0,0 0 16,21-21 15,0-21-31,0 0 16</inkml:trace>
  <inkml:trace contextRef="#ctx0" brushRef="#br3" timeOffset="-161622.52">28660 5525 0,'0'0'0,"-22"0"15,1 0-15,0 0 16,0 21-16,0 0 16,21 0-16,-21 0 0,-1 0 0,1 1 15,21 20-15,0-21 0,0 0 16,-21 22-16,21-22 0,0 0 0,0 21 16,0-21-16,0 1 0,0-1 15,21 0-15,0 0 0,1-21 16,-1 0-16,0 0 0,0 0 15,0 0-15,0-21 16,1 21-16,-1-42 0,0 20 16,0-20-16,-21 21 0,0-21 15,0 20-15,0-20 0,0 0 0,0-1 16,0 22-16,0 0 0,0 0 16,0 0-16,-21 0 0,0 21 15,0 0-15,-1 0 0,1 0 0,0 0 16,0 21-16,21 0 0,-21 0 15,0 0-15,21 0 0,-22 1 0,22-1 16,0 0-16,0 0 0,0 0 16</inkml:trace>
  <inkml:trace contextRef="#ctx0" brushRef="#br3" timeOffset="-160870.8">28956 5525 0,'0'0'15,"0"-22"-15,-21 22 16,21 22 0,-21-1-16,21 0 0,0 0 15,0 21-15,-22-20 0,22-1 0,-21 21 16,21-21-16,0 0 0,0 22 0,0-22 15,0 0-15,0 0 0,0 0 16,0 1-16,21-1 16,1-21-16,-1 0 0,0 0 15,0 0-15,0 0 16,0-21-16,1-1 0,-1 22 0,-21-21 16,21-21-16,0 21 0,0 0 15,0-22-15,1 22 0,-1-21 0,0-1 16,0 22-16,-21 0 0,21-21 15,-21 21-15,21 21 0,-21-22 0,0 44 32,0-1-32,-21 0 15,0 21-15,21-21 0,-21 1 16,21 20-16,0-21 0,0 0 16,0 22-16,0-22 0,0 0 0,0 0 15,0 0-15,0 0 0,0 1 0,21-1 16,0-21-16,0 0 15,1 0-15,-1 0 0,0 0 0,0 0 16,0 0-16,22-21 0,-22 21 16,0-22-16,0 1 0,0-21 0,22 21 15,-22-22-15,-21 1 0,21 21 0,0-21 16,0-1-16,-21 1 0,0 21 16,0-22-16,0 22 0,0 0 0,-21 21 31,0 0-16,21 21-15,0 0 0,-21 22 0,21-22 16,0 0-16,0 21 0,0-20 16,0-1-16,0 0 0,0 21 0,21-21 15,-21 1-15,21-1 0,0 0 16,-21 0-16,21 0 0,1-21 0,-22 21 16,0 1-16,0-1 15,0 0-15,-22-21 16,1 0-16,0 0 15,0 0-15,0 0 16,0 0-16,21-21 0,-22 21 16</inkml:trace>
  <inkml:trace contextRef="#ctx0" brushRef="#br3" timeOffset="-160075.23">22373 6943 0,'0'21'31,"21"-21"-31,0 0 16,1 0-16,20 0 0,0 0 0,1 0 15,-1 0-15,21 0 0,1 0 16,-1 0-16,1 0 0,-1 0 0,1 0 16,-1 0-16,1 0 0,-22 0 15,1 0-15,-22 0 0,21 0 0,-21 0 16,-42 0-1,0 0 1,0 0-16,0 0 0,-1-21 16,1 21-16,0 0 0,21-21 15,0-1 1,21 22 0,0 0-16,1 0 0,-1 0 15,0 0-15,0 0 16,0 0-16,0 0 0,1 0 0,-22 22 15,0-1-15,0 0 0,0 0 16,0 0-16,-22-21 0,1 21 16,0 1-16,0-22 0,0 21 0,0 0 15,-1-21-15,1 21 0,0-21 0</inkml:trace>
  <inkml:trace contextRef="#ctx0" brushRef="#br3" timeOffset="-158821.83">24617 6985 0,'21'0'0,"-42"0"0,63 0 15,-21-21-15,-21 0 0,21 0 16,-21-1-16,0 1 16,0 0-16,0 0 0,-21 0 15,0 0-15,21-1 0,-21 1 16,0 0-16,0 0 0,-1 21 16,1 0-16,0 0 0,0 0 0,0 0 15,0 0-15,-1 21 0,1-21 16,0 21-16,0 22 0,0-22 0,0 21 15,-1-21-15,1 22 0,21-22 0,-21 21 16,21-21-16,0 0 0,0 1 16,0-1-16,0 0 0,0 0 0,21 0 15,0-21-15,1 0 0,-1 0 0,0 0 16,0 0-16,0 0 0,22 0 16,-22-21-16,21 0 0,-21 0 0,0 0 15,22 21-15,-22-22 0,0-20 0,21 21 16,-20 0-16,-1 0 15,0-22-15,0 22 0,-21-21 0,0-1 16,21 22-16,-21-21 0,0 0 0,21 20 16,-21 1-16,0 0 0,0 0 15,0 42 1,0 0-16,0 0 16,0 22-16,0-22 0,0 21 0,0-21 15,0 22-15,0-1 0,0-21 0,0 0 16,0 22-16,0-22 0,0 0 15,0 0-15,0 0 0,0 1 16,22-22-16,-1 0 0,0 0 16,0 0-16,0 0 15,0 0-15,1 0 0,-1 0 16,0-22-16,0 1 0,0 21 0,-21-21 16,0 0-16,21 0 0,1 0 15,-22-1-15,0 1 0,0 0 0,21 0 16,-21 0-16,0 42 31,0 0-15,0 0-16,0 0 0,0 1 15,0-1-15,0 0 0,21 0 16,0 0-16,0-21 16,0 0-16,1 0 15,-1 0-15,0 0 0,0 0 16,0 0-16,0 0 0,1-21 15,-1 21-15,0-21 0,0 0 0,0 0 16,-21-1-16,21 1 16,-21 0-16,0 0 0,0 0 0,0 0 15,0-1-15,0 1 0,-21 21 32,21 21-32,0 1 0,0-1 15,-21 0-15,21 0 0,0 21 16,0-20-16,-21 20 0,21-21 15,0 21-15,0 1 0,0-1 0,0 0 16,0 1-16,0 20 0,0-20 16,0-1-16,0 21 0,0-20 0,0-1 15,0 0-15,0 1 0,0-22 0,0 21 16,0 1-16,-21-22 0,0 0 0,-1 21 16,1-21-16,0-21 0,0 22 15,0-1-15,0-21 0,-22 0 0,22 0 16,0 0-16,-21 0 0,20 0 0,1-21 15,-21-1-15,21 22 0,0-21 16,-1 0-16,1 0 0,0 0 0,21 0 16,0-22-16,0 22 0,0 0 15,0 0-15,0-22 0,21 22 16,0 0-16,1-21 0,20 21 0,-21-22 16,21 22-16,-20-21 0</inkml:trace>
  <inkml:trace contextRef="#ctx0" brushRef="#br3" timeOffset="-158374.98">25760 6795 0,'0'-22'32,"-21"44"-32,21-1 15,0 0-15,0 0 16,0 0-16,-22 0 0,22 1 15,0-1-15,0 0 0,0 0 0,0 0 16,0 0-16,0 1 16,0-44 31,0 1-47,0 0 0,22 0 15,-22-21-15,21 20 0,0 1 16,0 0-16,-21 0 15,21 0-15,0 0 0,1-1 0,-1 1 16,-21 0-16,42 21 0,-21 0 0,0 0 16,1 0-16,-1 0 0,0 21 15,0 0-15,-21 1 0,0-1 0,21 21 16,-21-21-16,0 0 0,0 1 0,0-1 16,0 0-16,0 0 0,0 0 15,0 0-15,0 1 0,0-1 0,0 0 16,-21-21-16</inkml:trace>
  <inkml:trace contextRef="#ctx0" brushRef="#br3" timeOffset="-156656.87">26670 6816 0,'0'0'0,"0"-21"0,-21-1 15,0 1 1,21 0-16,-22 21 0,22-21 16,-21 21-16,21-21 15,-21 21-15,0 0 0,0 0 16,0 21-16,-1 0 0,1-21 15,0 42-15,0-20 0,-21-1 0,42 0 16,-22 21-16,1-21 0,21 1 16,-21 20-16,21-21 0,0 0 0,0 0 15,21 1-15,0-22 0,1 0 16,-1 0-16,0 0 16,0 0-16,0 0 0,0 0 0,1 0 15,-1-22-15,0 22 0,0-21 0,0 21 16,0-21-16,-21 0 15,43-85 1,-43 85-16,0 0 0,0 0 16,21-1-16,-21 44 31,0-1-31,0 0 16,0 0-16,0 0 15,0 0-15,0 1 0,0-1 0,0 0 16,21 0-16,-21 0 0,21-21 15,0 0-15,-21 21 0,22-21 16,-1 0-16,21 0 0,-21 0 16,22 0-16,-22 0 0,21 0 0,-21 0 15,0-21-15,1 0 0,-1 21 16,0-21-16,0 0 0,-21 0 0,0-1 16,21 1-16,-21 0 0,0 0 0,0 0 15,0 0-15,0-1 0,0 1 16,0 42-1,-21 1 1,21-1-16,0 0 16,0 0-16,0 0 0,0 0 0,0 1 0,0-1 15,0 0-15,0 0 0,0 0 16,0 0-16,0 1 16,0-44 15,0 1-16,0 0-15,0 0 0,0 0 16,0 0-16,21-1 0,-21 1 0,21 0 16,-21 0-16,0 0 0,0 0 15,22-1-15,-22 1 0,21 21 0,0 0 32,-21 21-32,0 1 15,0-1-15,0 0 0,21 0 0,-21 0 16,21 0-16,-21 1 0,21-1 15,1 0-15,-1 0 16,0 0-16,0-21 0,0 0 0,0 21 16,1-21-16,-1 0 0,0 0 15,0 0-15,0-21 16,0 0-16,1 21 0,-22-21 0,0 0 16,21 0-16,-21-1 0,21 1 15,-21 0-15,21 0 0,-21 0 16,0-22-16,21 22 0,-21 0 0,21 0 0,-21 0 15,0 42 1,0 0 0,0 0-16,0 0 0,0 1 15,0-1-15,0 0 16,0 0-16,0 0 0,0 0 0,0 1 16,0-1-16,0 0 0,22-21 15,-1 0-15,0 21 16,0-21-16,0 0 0,0 0 0,1 0 15,-1 0-15,0 0 0,-21-21 0,21 21 16,0-21-16,-21 0 0,21-1 16,1 1-16,-22 0 0,21 0 15,-21 0-15,21 0 0,-21-1 16,0 1-16,21 21 16,-21-21-16,0 42 15,0 0-15,0 1 16,0-1-16,0 0 0,0 0 15,0 0-15,0 0 0,0 1 16,21-1-16,0 0 0,22 0 16,-22-21-16,0 0 15,0 0-15,0 0 0,1 0 0,-1 0 16,0 0-16,0 0 0,0 0 0,-21-21 16,21 21-16,1-21 15,-22 0-15,0-1 0,0 1 16,21 0-16,0-21 0,-21 21 0,21-1 15,0-20-15,0 21 0,-21 0 16,22 0-16,20-1 0,-21 1 0,0 21 16,22 0-16,-22 0 0,0 0 15,0 0-15,0 0 0,0 21 16,-21 1-16,0-1 0,0 0 16,0 0-1,0-42 16,0 0-15,-21 0 0,21-1-16,0 1 15,-21 0-15,0 0 0,21 0 16,-21 21-16,0 0 0,-1 0 16,1 0-16,0 0 0,0 21 15,0 0-15,0 0 0,-1 0 0,-20 22 16,42-22-16,-21 0 0,0 21 15,0-20-15,21-1 0,0 21 0,0-21 16,0 0-16,0 1 0,0-1 0,21 0 16,0 0-16,0-21 0,0 21 15,0-21-15,1 0 0,-1 0 16,21 0-16,-21 0 0,0 0 0,22 0 0,-22 0 16,0 0-16,21-21 15,-20 21-15,-1-21 0,0 0 0,0 0 16,-21-1-16,21 1 0,-21 0 0,0-21 15</inkml:trace>
  <inkml:trace contextRef="#ctx0" brushRef="#br3" timeOffset="-156462.99">28236 6223 0,'0'0'0,"-21"0"0,0 0 16,21 21 31</inkml:trace>
  <inkml:trace contextRef="#ctx0" brushRef="#br3" timeOffset="-155735.62">23326 8001 0,'0'0'0,"-22"0"0,1 0 0,21 21 16,-21-21-1,21 21-15,0 1 16,21-22 0,0 0-16,22 0 0,-1 0 15,0 0-15,22 0 0,-1 0 0,1 0 16,-1 0-16,1 0 0,-1 0 0,-20 0 16,-1 0-16,0-22 0,-20 22 15,-1 0-15,0 0 0,-42-21 31,0 21-31,-1 0 0,1 0 16,0-21-16,0 21 0,0 0 0,21-21 16,0 0-1,21 21-15,0-21 16,0 21-16,0-22 0,1 22 16,-1 0-16,0 0 0,0 22 15,-21-1-15,21 0 0,-21 0 16,0 0-16,0 22 0,0-22 0,0 0 15,-21 0-15,0 0 0,0 0 16,-22 1-16,22-1 0,0 0 0,0 0 16,0-21-16,21 21 0</inkml:trace>
  <inkml:trace contextRef="#ctx0" brushRef="#br3" timeOffset="-155086.92">25400 8107 0,'0'-21'16,"0"0"-16,21 21 0,-21-22 15,21 1-15,0 21 0,-21-21 0,0 0 16,0 0-16,0 0 16,0-22-16,0 22 0,0 0 0,0 0 15,-21 0-15,21-1 0,-21 1 0,0 0 16,0 21-16,0 0 15,-1 0-15,22 21 0,-21 0 16,0 1-16,0-1 0,0 21 0,0 0 0,-1 1 16,22-1-16,0 0 15,-21 1-15,21-22 0,0 21 0,0-21 16,0 22-16,0-22 0,0 0 16,21-21-16,1 0 15,-1 0-15,0 0 0,0-21 16,0 21-16,0-21 0,1 0 0,-1-1 15,0-20-15,0 21 0,0 0 16,0-22-16,1 22 0,-22-21 0,0 21 16,0 0-16,0-22 0,0 22 15,0 0-15,0 0 0,0 42 16,0 0 0,0 21-16,0-20 15,0-1-15,0 21 0,0-21 16,0 22-16,0-22 0,21 21 0,-21-21 15,21 0-15,0 1 0,-21-1 16,21 0-16,0 0 0,1-21 0,-1 0 16,21 0-16,-21 0 0,0 0 0,22 0 15,-22-21-15,0 21 0,21-21 16,-20 0-16,20-1 0</inkml:trace>
  <inkml:trace contextRef="#ctx0" brushRef="#br3" timeOffset="-154863.05">26162 7684 0,'42'-85'16,"-84"254"-16,84-359 0,-84 296 0,84-191 16,-42 106-1,-21 0-15,21 22 0,-21-22 0,0 21 16,21-21-16,0 22 0,-21-22 16,21 21-16,-22-21 0,22 22 0,0-22 15,0 21-15,0-21 0,0 0 0,0 1 16,0-1-16,0 0 0,0 0 15,22-21-15,-1 21 0,0-21 16,0 0-16,0-21 16,-21 0-16,21 0 15</inkml:trace>
  <inkml:trace contextRef="#ctx0" brushRef="#br3" timeOffset="-154618.2">26479 7557 0,'0'0'0,"22"-22"0,-22 44 31,0-1-15,0 21-16,0-21 0,0 22 0,0-22 15,-22 21-15,1-21 16,21 22-16,0-1 0,0 0 0,-21-21 16,21 22-16,0-1 0,-21-21 0,21 0 15,0 22-15,0-22 0,0 0 16,0 0-16,0 0 0,21-21 15,0 0-15,0 0 16,1-21-16,-22 0 16,21 0-16,0 0 0</inkml:trace>
  <inkml:trace contextRef="#ctx0" brushRef="#br3" timeOffset="-154242.4">26755 7811 0,'-22'21'15,"44"-42"-15,-22 42 16,0 0-1,-22 0-15,1 21 16,21-20-16,0-1 0,-21 0 0,21 0 16,-21 0-16,21 22 0,0-22 0,0 0 15,0 0-15,0 0 0,0 0 16,0 1-16,21-22 0,0 0 16,0 0-16,1 0 0,-1 0 15,0 0-15,0 0 0,0-22 0,0 22 16,1-21-16,-1 0 0,0 0 0,0 0 15,0 0-15,-21-22 0,0 22 0,0 0 16,0-21-16,0 20 16,0 1-16,0-21 0,0 21 0,0 0 15,0-1-15,-21 1 0,0 0 0,0 21 16,0 0-16,-1 0 16,1 21-16,0-21 0,0 21 15,0 1-15,21-1 0,-21 0 0,21 0 16,-22 0-16,22 22 0,0-22 0,0 0 15,0 0-15,0 0 0,0 0 16,22 1-16,-1-22 0,0 0 16,0 0-16,0 0 0</inkml:trace>
  <inkml:trace contextRef="#ctx0" brushRef="#br3" timeOffset="-153697.59">27284 7832 0,'0'-21'15,"0"42"-15,0-64 0,21 43 0,-21-21 16,0 42 0,0 1-1,0-1-15,0 0 0,0 0 16,0 0-16,-21 22 0,21-22 0,-21 0 16,21 21-16,0-21 0,-22 1 15,22 20-15,0-21 0,0 0 16,0 0-16,22-21 15,-1 0 1,0 0-16,0 0 0,0 0 16,0-21-16,-21 0 0,22 0 0,-1 0 15,0 0-15,-21-1 0,21 1 16,0 0-16,-21-21 0,21 21 0,1-1 16,-22 1-16,0 0 0,21 21 15,-21 21 1,0 0-1,0 1-15,0-1 0,0 0 0,0 0 16,0 0-16,0 22 16,0-22-16,0 0 0,0 0 15,0 0-15,21-21 0,0 0 0,0 0 16,0 0-16,1 0 0,20 0 16,-21 0-16,0 0 0,0-21 0,1 0 15,-1 21-15,0-42 0,0 20 0,-21 1 16,0 0-16,0-21 0,0 21 15,0-22-15,0 22 0,0-21 0,0 21 16,0-1-16,0 1 0,-21 0 0,0 21 16,0 0-16,-1-21 0,1 21 15,0 0-15,0 0 0,0 0 16,21 21 0</inkml:trace>
  <inkml:trace contextRef="#ctx0" brushRef="#br3" timeOffset="-151980.39">28596 7768 0,'-21'0'62,"21"21"-46,0 1-16,0-1 16,0 0-16,0 0 0,0 0 15,0 0-15,-21 1 0,21-1 0,0 0 16,0 0-16,-21 0 0,21 0 15,0 1-15,0-1 0,-22 0 0,22-42 47,0 0-31,0-1-16,0 1 0,0 0 16,0-21-16,0 21 0,22-1 15,-1-20-15,0 21 0,-21 0 0,21-22 16,0 22-16,0 0 0,1 0 15,-1 21-15,0 0 0,0-21 16,0 21-16,0 0 0,1 0 0,-22 21 16,21 0-16,-21 0 0,21 0 0,-21 22 15,0-22-15,0 0 0,0 21 16,0-20-16,21-1 0,-21 21 0,0-21 16,21 0-16,-21 1 0,0-1 15,21-21-15,1 21 0,-1-21 16,0 0-16,0 0 0,0 0 0,22 0 15,-22 0-15,0 0 0,0-21 16,21 21-16,-20-21 0,-1-1 16,0 1-16,0 0 0,0 0 0,0 0 15,-21-22-15,0 22 0,22-21 16,-22 21-16,21 0 0,-21-22 0,0 22 16,0 0-16,0 0 0,0 0 15,0 42 1,0 0-16,0 0 15,0 0-15,-21 0 0,21 1 16,-22-1-16,22 0 0,0 21 0,0-21 16,0 1-16,0-1 0,0 0 0,0 0 15,0 0-15,22-21 16,-22 21-16,21-21 0,0 0 0,0 0 0,0 0 16,0 0-16,1 0 0,-1 0 15,0 0-15,0 0 0,0-21 16,-21 0-16,21 0 0,1 0 0,-1 0 15,-21-1-15,0 1 0,21 0 0,-21 0 16,21-21-16,-21 20 0,0 1 16,0 0-16,0 0 0,0 0 0,0 42 31,0 0-31,0 0 16,0 22-16,0-22 0,0 0 15,0 0-15,0 0 0,0 0 16,0 1-16,0-1 0,0 0 15,0 0-15,21 0 0,-21 0 0,21-21 16,1 0-16,-1 0 0,0 0 16,0 0-16,0 0 0,0 0 0,1 0 15,20 0-15,-21-21 0,0 0 16,0 0-16,1 0 0,-1 0 0,0-1 16,0 1-16,-21-21 0,21 21 0,0-22 15,-21 22-15,0-21 0,0 0 16,22-1-16,-22 1 0,21 21 0,-21-22 15,21 1-15,-21 21 0,0 0 16,0 42 0,0 0-16,-21 0 15,0 0-15,21 22 0,-22-1 16,22-21-16,0 22 0,0-1 0,0-21 16,0 21-16,0-20 0,0 20 0,0-21 15,0 21-15,0-20 0,0-1 16,0 0-16,0 0 0,22 0 0,-1-21 15,0 21-15,0-21 16,0 0-16,0 0 0,1 0 0,-1-21 16,21 0-16,-21 21 0,0-21 0,1 0 15,-1 0-15,0-1 16,0 1-16,0-21 0,0 21 0,-21-22 16,22 22-16,-1-21 0,-21 0 0,0-1 15,21 1-15,-21 0 0,21-1 16,-21 1-16,0 0 0,0 20 0,0 1 15,0 64 1,0-22-16,-21 21 16,0 0-16,0-20 0,-1 20 0,22 0 15,0 1-15,-21-1 0,21 0 16,0 1-16,0-22 0,0 21 0,0-21 16,0 0-16,0 1 0,21-1 15,1 0-15,-22 0 0,21-21 16,0 0-16,0 0 0,0 0 0,0 0 15,22 0-15,-22 0 0,0-21 16,0 0-16,0 0 0,1 21 0,-1-22 16,0 1-16,-21 0 0,0 0 0,21 0 15</inkml:trace>
  <inkml:trace contextRef="#ctx0" brushRef="#br3" timeOffset="-150917.39">23474 9186 0,'21'0'0,"-42"0"0,0 0 16,-1 0-16,1 0 0,42 0 31,1 0-15,-1 22-16,0-22 0,21 0 0,1 0 15,-1 0-15,0 0 0,22 0 16,-22 0-16,22 0 0,-1 0 16,-21 0-16,1 0 0,20 0 0,-20 0 15,-22 0-15,21 0 0,-21 0 0,0 0 16,1-22-16,-22 1 15,-22 21 1,1-21-16,0 21 0,-21-21 16,21 21-16,-1-21 0,1 21 0,0 0 15,0-21-15,0 21 0,0 0 16,21-22-16,0 1 16,21 21-1,0 0-15,0 0 16,0 0-16,0 0 0,1 0 15,-1 0-15,0 21 0,0 1 0,0-1 16,-21 0-16,0 0 16,0 0-16,0 0 0,0 1 0,-21-1 15,-21 0-15,21 0 0,-1 0 0,1 0 16,-21 1-16,21-22 0,0 21 16,-1-21-16,1 21 0,0-21 0,0 0 15</inkml:trace>
  <inkml:trace contextRef="#ctx0" brushRef="#br3" timeOffset="-149457.41">24723 9102 0,'0'-21'16,"-22"21"-16,22-22 0,0 1 31,0 0-31,0 0 0,0 0 16,0 0-16,0-1 15,22 1 1,-1 21-16,0 0 0,0 0 16,0 0-16,0 0 0,1 0 15,-1 21-15,0 1 0,0-1 16,-21 0-16,21 21 0,-21-21 0,21 1 15,-21-1-15,0 21 0,0-21 0,0 0 16,0 1-16,0-1 0,0 0 16,0 0-16,0 0 0,-21-21 15,21 21-15,-21-21 16,21-21 15,0 0-31,0 0 0,0 0 16,0 0-16,21-1 0,0 1 15,-21 0-15,22-21 0,-1 21 16,-21-1-16,21-20 0,0 21 0,0 0 16,0-22-16,1 22 0,-1 21 0,0-21 15,0 21-15,0 0 0,0 0 16,1 21-16,-1-21 0,-21 21 0,0 22 16,21-22-16,-21 0 0,0 21 0,0-20 15,0 20-15,0-21 16,0 0-16,0 22 0,-21-22 0,21 0 15,-21-21-15,21 21 0,0 0 0,0 0 16,-22-21-16,44-21 47,-1 21-47,-21-21 0,21 0 0</inkml:trace>
  <inkml:trace contextRef="#ctx0" brushRef="#br3" timeOffset="-149058.33">25612 8911 0,'0'-21'16,"-43"127"-16,86-191 0,-65 85 15,22 21 1,-21 1-16,0-1 0,21 21 16,-21-21-16,0 0 0,21 22 0,-21-22 15,21 0-15,-22 21 0,22-20 0,0-1 16,0 0-16,0 0 0,0 0 0,0 0 15,0 1-15,0-1 16,22-21-16,-1 0 0,0 0 0,0 0 16,0 0-16,0 0 0,22 0 0,-22 0 15,0-21-15,21-1 0,-20 22 16,-1-21-16,0 0 0,0 0 16,0 0-16,0-22 0,-21 22 0,0 0 15,0-21-15,0-1 0,0 22 0,0-21 16,0 21-16,-21 0 0,0-1 15,0 1-15,0 0 0,0 0 0,-1 21 16,1 0-16,0 0 0,0 0 0,0 21 16,0-21-16,-1 21 0,1 0 15,0 1-15,21-1 0,0 0 16,0 0-16,0 0 0,21-21 16,0 0-16,1 0 15,20 0-15</inkml:trace>
  <inkml:trace contextRef="#ctx0" brushRef="#br3" timeOffset="-148775.48">26141 8742 0,'0'0'0,"0"-21"0,0 0 0,0-1 16,0 44 15,0 20-16,0-21-15,0 21 0,-21-20 0,21 20 16,-22 0-16,22 1 0,0-1 16,0 0-16,-21 1 0,21-22 0,-21 21 15,21-21-15,0 22 0,0-22 16,0 0-16,0 0 0,0 0 0,0 0 16,21-21-16,0 0 15,1 0-15,-1 0 16,0 0-16,0-21 0,-21 0 15,21 21-15,0-21 0</inkml:trace>
  <inkml:trace contextRef="#ctx0" brushRef="#br3" timeOffset="-148598.58">26035 8890 0,'-21'0'0,"42"0"0,-63 0 16,63 0 15,0 0-31,0 0 0,0 0 16,0-21-16,1 21 0,-1 0 0,0 0 15,0-21-15,0 21 0</inkml:trace>
  <inkml:trace contextRef="#ctx0" brushRef="#br3" timeOffset="-147879.2">27305 9250 0,'21'0'16,"0"0"0,0-21-16,1 21 15,-1-21-15,-21-1 0,21 1 16,0 0-16,-21 0 15,0 0-15,0 0 0,0-1 0,0-20 16,0 21-16,0 0 0,0 0 16,-21-1-16,0-20 0,0 42 15,-1-21-15,1 0 0,0 21 0,0 0 0,0 0 16,0 21-16,-1 0 16,1 0-16,0 0 0,0 1 15,0 20-15,21 0 0,-21-21 0,-1 22 16,22-22-16,0 21 0,0-21 15,0 1-15,0 20 0,0-21 16,0 0-16,22-21 0,-1 0 0,0 0 16,0 0-16,0 0 0,0 0 0,1 0 15,-1 0-15,21 0 0,-21-21 16,0 21-16,1-21 0,-1 0 0,0 0 16,0-1-16,-21 1 0,21-21 0,0 21 15,-21 0-15,22-22 0,-22 22 16,0 0-16,0 0 0,0 0 15,0-1-15,0 44 16,0-1-16,0 0 16,0 0-16,0 0 0,0 22 0,0-22 15,0 0-15,0 21 0,0-21 16,0 1-16,0-1 0,21 0 0,0 0 16,-21 0-16,21-21 0,0 21 0,0-21 15,1 0-15,-1 0 0,0 0 0,0 0 16,21 0-16,-20 0 0,-1 0 15,21-21-15,-21 0 0,0 21 0,1-21 16,-1 0-16,0 0 0,0-22 16</inkml:trace>
  <inkml:trace contextRef="#ctx0" brushRef="#br3" timeOffset="-147658.33">28025 8975 0,'21'-170'32,"-21"86"-17,-21 338-15,42-487 16,-21 254-16,0 0 0,-21 0 0,-1 22 15,22-1-15,-21 0 0,21 1 16,0-1-16,-21-21 0,21 22 0,0-1 16,0-21-16,0 21 0,0-20 0,0-1 15,0 0-15,0 0 0,21 0 16,0-21-16,1 0 0,-1 21 16,0-21-16,0 0 0,0 0 0,0 0 15,1-21-15,20 21 0,-21-21 16,0 0-16,0 0 0,1 0 0,-1-1 15</inkml:trace>
  <inkml:trace contextRef="#ctx0" brushRef="#br3" timeOffset="-147446.45">28406 8763 0,'0'-63'16,"0"168"-16,0-147 0,0 0 16,0 84-16,0-21 15,0 22-15,-22-1 0,1 0 16,21 1-16,-21-1 0,21-21 15,0 21-15,0 1 0,-21-22 0,21 0 16,0 21-16,0-20 0,0-1 0,0 0 16,0 0-16,21-21 15,0 0 1,0 0-16,1 0 16,-1-21-16,0 21 0</inkml:trace>
  <inkml:trace contextRef="#ctx0" brushRef="#br3" timeOffset="-147026.7">28702 8932 0,'0'-21'0,"0"42"16,0 1-16,-21-1 16,21 0-16,0 0 0,-21-21 0,21 21 15,-22 0-15,22 22 0,0-22 16,0 0-16,0 0 0,0 0 15,0 1-15,0-1 0,0 0 0,0 0 16,22-21-16,-1 0 16,0 0-16,-21 21 0,21-21 0,0 0 15,0 0-15,1 0 0,20 0 16,-21-21-16,0 0 0,0 21 16,1-21-16,-1 0 0,-21-1 15,21 1-15,0 0 0,-21 0 0,0 0 16,0-22-16,0 22 0,0-21 0,0 21 15,0-22-15,0 22 0,0 0 16,0 0-16,0 0 0,-21 21 0,0 0 16,0 0-16,-1 0 0,1 21 15,0 0-15,0-21 0,0 21 16,0 0-16,-1 1 0,1-1 0,0 21 16,21-21-16,0 0 0,0 1 15,0-1-15,0 0 0,21-21 16,0 21-16,1-21 15,-1 0-15,0 0 0</inkml:trace>
  <inkml:trace contextRef="#ctx0" brushRef="#br3" timeOffset="-146506.64">29337 8932 0,'0'0'15,"-21"0"1,0 0-16,21 22 0,-22-1 15,22 0-15,-21 0 16,21 0-16,0 0 0,0 1 16,0-1-16,0 0 0,0 0 0,0 0 15,0 0-15,0 1 16,0-1-16,21-21 16,1 0-16,-1 0 15,0 0-15,0-21 16,0-1-16,0 1 0,1 0 15,-22 0-15,21 0 0,0 0 0,-21-1 16,0 1-16,21 21 0,-21-21 16,21 21-16,-21 21 15,0 0-15,0 1 16,0-1-16,0 0 16,0 0-16,0 0 0,0 0 0,0 1 15,0-1-15,0 0 0,21-21 16,1 21-16,-1-21 0,0 0 15,0 0-15,0 0 0,0 0 16,1 0-16,-1 0 0,0-21 0,0 21 16,-21-21-16,21 0 0,-21-1 15,21 1-15,-21-21 0,0 21 0,0-22 16,0 22-16,0-21 0,0 21 0,0-22 16,0 22-16,0 0 0,0 0 15,-21 21-15,0 0 0,0 0 16,0 0-1,0 0-15,21 21 16</inkml:trace>
  <inkml:trace contextRef="#ctx0" brushRef="#br3" timeOffset="-145159.14">30607 9059 0,'21'-21'47,"0"0"-31,-21 0-16,21 0 0,-21 0 16,0-1-16,0 1 0,0 0 15,0 0-15,0 0 0,0 0 16,0-1-16,-21 1 0,0 0 0,0 21 15,21-21-15,-21 21 0,0 0 16,-1 0-16,1 0 0,0 21 0,0 0 16,0 0-16,-22 1 0,22 20 0,0-21 15,0 21-15,21 1 0,-21-22 16,21 21-16,-21 1 0,21-22 0,0 0 16,0 21-16,0-21 0,21 1 15,0-1-15,0-21 0,0 0 16,0 0-16,1 0 0,-1 0 15,0 0-15,21 0 0,-21 0 0,1-21 16,-1-1-16,0 1 0,0 0 16,0 0-16,0 0 0,-21 0 0,22-22 15,-1 1-15,-21 21 0,0-22 16,21 1-16,0 0 0,-21-1 0,21 1 16,-21 0-16,0-1 0,0 22 0,0-21 15,21 21-15,-21 0 0,0 42 31,0 0-31,0 0 0,0 0 16,-21 22-16,21-1 0,-21 0 16,21 1-16,0-1 0,-21 0 0,21 1 15,0-1-15,0-21 0,0 21 16,0-20-16,0-1 0,0 21 0,21-21 16,0 0-16,0-21 15,1 0-15,20 0 0,-21 0 16,0 0-16,0 0 0,22 0 0,-22-21 15,0 0-15,0 21 0,0-21 0,1 0 16,-1-22-16,-21 22 0,21 0 16,-21-21-16,21 21 0,-21-1 0,0-20 15,0 21-15,0 0 16,0 42 0,0 0-16,0 0 0,0 0 15,0 1-15,0-1 0,0 0 16,0 21-16,0-21 0,0 1 0,0-1 15,0 0-15,0 0 0,0 0 16,21 0-16,0 1 0,1-22 16,-1 0-16,0 0 0,0 0 0,0 0 15,0 0-15,1 0 0,-1 0 16,0-22-16,0 1 0,0 0 0,-21 0 16,0 0-16,21 0 0,-21-1 15,22 1-15,-22-21 0,0 21 0,0 0 16,0-1-16,0 1 0,21 0 0,-21 0 15,0 42 1,0 0 0,0 0-16,0 22 0,0-22 15,-21 0-15,21 0 0,0 22 0,0-22 16,0 0-16,0 0 0,0 0 0,0 0 16,21 1-16,0-22 0,-21 21 15,21-21-15,0 0 0,0 0 0,1 0 16,-1 0-16,0 0 0,0 0 15,0-21-15,0 21 0,1-22 16,-22 1-16,21 0 0,-21 0 0,21 0 16,-21 0-16,21-22 0,-21 22 0,0-21 15,0 21-15,0-22 0,0 22 16,0 0-16,0 42 31,0 0-31,0 22 0,-21-22 0,21 21 16,0-21-16,0 22 0,-21-1 15,0 0-15,21 1 0,-22-1 0,1 21 16,21-20-16,-21-1 0,21 22 16,-21-1-16,21-21 0,-21 22 0,0-1 15,21 1-15,0-22 0,-22 1 16,22-1-16,-21 0 0,21 1 16,0-22-16,0 0 0,0 0 0,0 0 15,0-42 1,0 0-16,21 0 15</inkml:trace>
  <inkml:trace contextRef="#ctx0" brushRef="#br3" timeOffset="-144851.31">31771 8996 0,'0'0'0,"0"-85"15,0 64 1,0 0-16,0 0 0,0 0 0,0-1 15,21 22 1,0 0-16,1 0 0,-1 0 0,0 0 16,0 0-16,0 0 0,0 22 15,1-1-15,-1 0 0,-21 21 0,0-21 16,0 1-16,0-1 0,0 21 16,0-21-16,-21 0 0,-1 1 0,1-1 15,0-21-15,0 21 0,-21 0 0,20-21 16,1 0-16,0 21 0,0-21 15,0 0-15,21-21 32,21 0-17,0 21-15,-21-21 0,21 0 0</inkml:trace>
  <inkml:trace contextRef="#ctx0" brushRef="#br3" timeOffset="-144438.91">32279 8594 0,'-21'21'31,"0"0"-31,0 0 16,-1 22-16,22-22 0,-21 21 16,0-21-16,21 22 0,-21-1 0,21 0 15,0-21-15,0 22 0,0-22 16,0 21-16,0-21 0,0 1 0,0-1 15,0 0-15,0 0 0,21-21 16,0 21-16,0-21 0,1 0 16,-1 0-16,0-21 15,0 21-15,0-21 0,0 0 0,1 0 16,-1-1-16,0 1 0,0 0 16,-21 0-16,0 0 0,21 21 0,-21-21 15,0 42 1,-21-21-1,21 21-15,0 0 0,-21 0 16,21 0-16,-21 1 0,0-1 16,21 0-16,0 0 15,21-21 17</inkml:trace>
  <inkml:trace contextRef="#ctx0" brushRef="#br3" timeOffset="-144258.02">32470 8763 0,'0'-63'31,"0"274"-31,0-359 0,-22 85 31,22 84-31,0 0 0,0 0 16,0 0-1,22 0-15,-1-21 16,0 22-16</inkml:trace>
  <inkml:trace contextRef="#ctx0" brushRef="#br3" timeOffset="-143975.18">32787 8763 0,'0'0'0,"0"-21"15,-21 21-15,0 0 0,0 0 16,-1 0-16,22 21 16,-21 0-16,0 0 0,0 1 0,21-1 15,-21 21-15,21-21 0,-21 0 16,21 22-16,0-22 0,-22 0 0,22 21 16,0-20-16,0-1 0,0 0 15,0 0-15,22 0 16,-1-21-16,0 0 0,0 0 15,0 0-15,0 0 0,1 0 16,20 0-16,-21 0 0,21 0 16,-20 0-16,20-21 0,0 21 0,-21-21 15,22 0-15,-22 0 0</inkml:trace>
  <inkml:trace contextRef="#ctx0" brushRef="#br3" timeOffset="-142962.77">33126 8975 0,'-21'-127'47,"-85"127"-32,85 21-15,169 85 0,-318-191 0,149 85 16,0 21-16,0 0 16,21 1-16,-21-1 0,21 21 0,-21-21 15,21 0-15,0 1 0,-22-1 0,22 0 16,0 0-16,0 0 16,22-21-16,-1 0 15,0 0-15,0 0 16,0 0-16,0 0 0,1-21 15,-1 0-15,-21 0 0,21 0 16,0 21-16,-21-43 0,21 22 0,-21 0 16,0 0-16,21 0 0,-21-1 15,22 1-15,-22 42 32,-22 1-17,22-1-15,-21 0 0,21 0 16,0 0-16,0 0 0,0 1 0,0-1 15,0 0-15,0 0 16,21-21-16,1 0 16,-1 0-16,0 0 15,0 0-15,0 0 16,0-21-16,-21 0 0,22 0 16,-22-1-16,21 1 0,-21 0 0,21-21 15,-21-1-15,21 22 0,-21-21 16,21 0-16,0-22 0,-21 22 15,22 21-15,-22-22 0,0 22 16,0-21-16,0 21 0,0 42 31,-22-21-31,1 21 0,21 0 16,0 21-16,-21-20 0,0 20 16,21 0-16,-21 1 0,21-22 0,0 21 15,0 0-15,0-20 0,0 20 16,0-21-16,0 0 0,0 22 0,0-22 15,21 0-15,0 0 16,0-21-16,0 0 0,1 0 16,-1 0-16,0 0 0,0 0 15,21 0-15,-20 0 0,-1-21 0,0 21 16,0-21-16,0 0 0,0-1 16,1 1-16,-1 0 0,0 0 0,-21 0 15,21-22-15,-21 22 0,0 0 16,-21 21 15,21 21-31,0 0 16,-21 1-16,21-1 15,-21 0-15,21 0 0,-22 0 0,22 0 16,0 1-16,0-1 16,0 0-16,0 0 0,0 0 15,22-21 1,-1 0-16,0 0 15,0 0-15,0-21 0,-21 0 16,21 0-16,1 0 0,-1 21 0,0-43 16,0 22-16,21 0 0,-42 0 15,0 0-15,0-1 0,0 1 0,0 0 16,0 42 0,0 0-1,0 1-15,0 20 0,0-21 16,0 0-16,0 0 15,0 1-15,0-1 0,0 0 16,0 0-16,-21-21 0,21-21 47</inkml:trace>
  <inkml:trace contextRef="#ctx0" brushRef="#br3" timeOffset="-142746.89">33232 8657 0,'359'170'0,"-740"-340"0,403 170 0,-65 0 0,22 0 16,42 0 0,0 0-16,22 0 15,-22 0-15,21 0 0,1 0 0,-1 0 16,0 0-16,1 0 0,-22 0 15,21 0-15,-21 0 0,0 0 16,1 0-16</inkml:trace>
  <inkml:trace contextRef="#ctx0" brushRef="#br2" timeOffset="-129138.77">11578 7557 0,'0'-22'0,"0"44"0,0-65 16,0 22-16,0 0 0,0 42 47,0 0-31,0 0-16,0 1 0,0-1 0,0 0 15,0 0-15,0 0 0,0 0 16,0 1-16,0-1 0,0 0 15,0 0-15,-21-21 63,21-21-63,0 0 0,0 0 16,0-1-16,0 1 0,0 0 15,0 0-15,21 0 0,-21 0 0,21-1 16,0 22-16,1-21 0,-22 0 0,21 0 15,0 21-15,0 0 0,0-21 16,0 21-16,1 0 0,-1 0 16,0 0-16,-21 21 0,0 0 15,0 0-15,0 0 0,0 1 16,0-1-16,0 0 0,0 0 16,0 0-16,0 0 15,0 1-15</inkml:trace>
  <inkml:trace contextRef="#ctx0" brushRef="#br2" timeOffset="-128750.98">12023 7430 0,'-22'0'31,"1"0"-31,21 21 16,-21 0-16,21 0 0,0 0 15,-21 0-15,21 1 0,0-1 16,0 0-16,0 0 0,0 0 0,0 0 16,0 1-16,0-1 15,21-21-15,0 0 16,0 0-16,1 0 0,-1 0 15,0 0-15,0-21 0,0 21 16,-21-22-16,21 1 0,-21 0 16,0 0-16,0 0 15,0 0-15,0-1 0,0 1 0,0 0 16,0 0-16,-21 0 0,0 0 16,0 21-16,0 0 15,0 0 1,21 21-1,21-21 17</inkml:trace>
  <inkml:trace contextRef="#ctx0" brushRef="#br2" timeOffset="-128471.14">12319 7218 0,'0'-21'15,"0"42"-15,0-21 32,0 21-17,0 0-15,0 0 0,0 1 16,0 20-16,0-21 0,0 0 0,0 22 16,0-22-16,-21 21 0,21-21 0,0 0 15,0 1-15,0-1 16,0 0-16,0 0 0,0 0 15,0 0-15,21-21 16,0 0-16,0 0 16,0 0-16,-21-21 15,0 0-15,22 0 0</inkml:trace>
  <inkml:trace contextRef="#ctx0" brushRef="#br2" timeOffset="-128283.25">12255 7408 0,'22'0'0,"-44"0"0,44 0 47,-1 0-47,0 0 0,0 0 0,43-21 31</inkml:trace>
  <inkml:trace contextRef="#ctx0" brushRef="#br2" timeOffset="-126070.3">20256 18309 0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0D4E-BBC4-4E3C-8327-70C9BEA0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D817-9B9C-4848-A74D-1AB9D576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3303-258A-4EDE-B452-87FD9B7E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2DB6-F2CA-4DCB-BEAA-102CA06D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8FA0-FE15-4B4F-9144-50B28637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AFBB-9DE5-4D3E-B355-D96A1A23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56150-3269-49E9-8E27-FF0E9091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4CF9-F0CD-4A31-822C-69E779B7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32CC-7237-4F9C-8CC7-61D215B7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2B72-E4DE-406A-A1D4-DECC157E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4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F6CF1-DD8B-4A9C-BE56-1B5CFF629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F44D0-1517-42F2-A370-84C7F76D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B5C5-BABB-4774-ACD2-34771E8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F212-5C98-4039-B60B-74F1AA1C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C288-7A76-4847-9C38-6CA59BC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639D-077B-419F-A1D6-1129514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FB3C-D891-4270-B954-4032EF5D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B0C8-D67A-463F-9769-C4223FC4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04E8-C15A-4112-9BA0-29750BCA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8397-B555-4DA0-AA1F-69B2ECA7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7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CA3-66D6-4CA1-99A4-7CED70BF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5A58-6268-4A52-8CAE-9C5451A9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0E62-E223-4FA1-9A35-C07863B6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BAE4-7B89-4E96-918B-886F49FB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5DC3-DC24-44FC-80A7-839FCFE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0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CBDE-4ACF-4DB7-864D-0431AC62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4ED2-09EB-407B-83F7-5D54B7EE6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D8AE6-AB8C-4ED3-837C-FE87E0148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5385A-2208-483A-B9EB-FF0D4E8A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3C623-356A-4435-9695-17D3FBD8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C8EE0-CFEE-4DFD-B130-162AC5F1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B375-7ED8-4FB2-8400-DE318C89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17EB-CE3C-4FD0-90C5-8D26AD072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2C3FD-67D8-4D39-B78A-5E5F6AF6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AA6F7-9DE7-4DD2-AE62-41DFCD3F0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9A66A-0C7C-4ADF-8010-D28656307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AE456-E05E-4B24-B036-0167B084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C45C6-2070-4E01-B26E-99B42B20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FF311-F14A-470B-A59B-E3B7284E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8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9FA0-460B-49AB-9B68-D725A4EA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3322C-B089-4D98-AF6E-84B00F7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22DA-B8D5-4F8F-817E-6DAD2A69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4E129-DD63-4065-BEBF-F3EFE59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88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EE98E-79CB-4D5B-99C2-CB3CCB6A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550BC-C627-4D92-845B-64CB7913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DCA4-24BE-4D60-B897-38C36762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6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D275-129C-411E-AB97-38D1342E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A1EC-D2CC-4699-B86B-55D9C7DC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6C1B-EA77-425B-B1F6-41DF77BB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2C86A-5D31-44AF-BEDB-4D9689EC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935E-114B-423D-89EE-3CDAE3A0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2B497-A235-4E01-879D-C10591E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8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C154-F026-4FD7-BEDE-3854E352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104A4-1B14-42DE-AD7A-56DA98DD1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01683-AD20-4C10-A44A-B114FD47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740B-DD7F-4CA8-8EE9-233D1E21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DD5E1-FAEF-419A-BCFC-91B0F1C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E07F4-1E3B-44C3-9740-9B67AB0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B8EFC-2212-4B15-B32A-E07DC6CD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56B61-CE4B-4BAA-8356-5E0984F0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F19C-6865-4E6A-AF94-C1241D7DC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0095-E6DA-485B-BDE6-61C0E57E966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16DF-0A8B-46DC-A5D7-8AFD3BE2A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59DC-E13F-4C61-9588-FB3734588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380C-9B0B-41A5-BE98-35439D0C1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17D0-6BC4-4635-B22F-5320FDD1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FB59-5C6E-4AC1-806B-58CF70FA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89E8C-B58A-4E20-84C9-880D59A809DF}"/>
                  </a:ext>
                </a:extLst>
              </p14:cNvPr>
              <p14:cNvContentPartPr/>
              <p14:nvPr/>
            </p14:nvContentPartPr>
            <p14:xfrm>
              <a:off x="0" y="198000"/>
              <a:ext cx="11773080" cy="377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89E8C-B58A-4E20-84C9-880D59A80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1179180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0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17D0-6BC4-4635-B22F-5320FDD1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FB59-5C6E-4AC1-806B-58CF70FA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4E3EF6-9769-4466-B7F0-94E03403F537}"/>
                  </a:ext>
                </a:extLst>
              </p14:cNvPr>
              <p14:cNvContentPartPr/>
              <p14:nvPr/>
            </p14:nvContentPartPr>
            <p14:xfrm>
              <a:off x="0" y="129600"/>
              <a:ext cx="1217700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4E3EF6-9769-4466-B7F0-94E03403F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1219572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78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17D0-6BC4-4635-B22F-5320FDD1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FB59-5C6E-4AC1-806B-58CF70FA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FC82F4-F47A-48AE-9127-D9575DDEFAC3}"/>
                  </a:ext>
                </a:extLst>
              </p14:cNvPr>
              <p14:cNvContentPartPr/>
              <p14:nvPr/>
            </p14:nvContentPartPr>
            <p14:xfrm>
              <a:off x="213480" y="76320"/>
              <a:ext cx="11948400" cy="445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FC82F4-F47A-48AE-9127-D9575DDEF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66960"/>
                <a:ext cx="11967120" cy="44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A18727-0466-47BB-90E3-6EDF8FFAF87D}"/>
                  </a:ext>
                </a:extLst>
              </p14:cNvPr>
              <p14:cNvContentPartPr/>
              <p14:nvPr/>
            </p14:nvContentPartPr>
            <p14:xfrm>
              <a:off x="0" y="3078360"/>
              <a:ext cx="12116160" cy="377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A18727-0466-47BB-90E3-6EDF8FFAF8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069000"/>
                <a:ext cx="1213488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80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17D0-6BC4-4635-B22F-5320FDD1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FB59-5C6E-4AC1-806B-58CF70FA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7ACD7B-5CA9-4E30-8139-A9AE17FB9CFA}"/>
                  </a:ext>
                </a:extLst>
              </p14:cNvPr>
              <p14:cNvContentPartPr/>
              <p14:nvPr/>
            </p14:nvContentPartPr>
            <p14:xfrm>
              <a:off x="1645920" y="883800"/>
              <a:ext cx="4899960" cy="147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7ACD7B-5CA9-4E30-8139-A9AE17FB9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560" y="874440"/>
                <a:ext cx="4918680" cy="14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4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17D0-6BC4-4635-B22F-5320FDD1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FB59-5C6E-4AC1-806B-58CF70FA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5BE10E-7159-4C4E-B269-E85348DFFEFC}"/>
                  </a:ext>
                </a:extLst>
              </p14:cNvPr>
              <p14:cNvContentPartPr/>
              <p14:nvPr/>
            </p14:nvContentPartPr>
            <p14:xfrm>
              <a:off x="114120" y="15120"/>
              <a:ext cx="974664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5BE10E-7159-4C4E-B269-E85348DFF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5760"/>
                <a:ext cx="976536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4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17D0-6BC4-4635-B22F-5320FDD1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FB59-5C6E-4AC1-806B-58CF70FA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37FB93-8B9D-4108-9B05-C43B6FE3155E}"/>
                  </a:ext>
                </a:extLst>
              </p14:cNvPr>
              <p14:cNvContentPartPr/>
              <p14:nvPr/>
            </p14:nvContentPartPr>
            <p14:xfrm>
              <a:off x="0" y="83880"/>
              <a:ext cx="984528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37FB93-8B9D-4108-9B05-C43B6FE31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986400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50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17D0-6BC4-4635-B22F-5320FDD1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FB59-5C6E-4AC1-806B-58CF70FA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F41297-15A9-4F33-9E38-4FE88FA4AB02}"/>
                  </a:ext>
                </a:extLst>
              </p14:cNvPr>
              <p14:cNvContentPartPr/>
              <p14:nvPr/>
            </p14:nvContentPartPr>
            <p14:xfrm>
              <a:off x="76320" y="0"/>
              <a:ext cx="9593640" cy="276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F41297-15A9-4F33-9E38-4FE88FA4A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9612360" cy="27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48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17D0-6BC4-4635-B22F-5320FDD1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FB59-5C6E-4AC1-806B-58CF70FA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E75FB3-C49C-45BB-B6F6-B7939269BFC4}"/>
                  </a:ext>
                </a:extLst>
              </p14:cNvPr>
              <p14:cNvContentPartPr/>
              <p14:nvPr/>
            </p14:nvContentPartPr>
            <p14:xfrm>
              <a:off x="0" y="38160"/>
              <a:ext cx="1218456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E75FB3-C49C-45BB-B6F6-B7939269BF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12203280" cy="68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6185F2-A92E-4A0B-9B0E-6EFE5D9221E8}"/>
                  </a:ext>
                </a:extLst>
              </p14:cNvPr>
              <p14:cNvContentPartPr/>
              <p14:nvPr/>
            </p14:nvContentPartPr>
            <p14:xfrm>
              <a:off x="6332040" y="2148840"/>
              <a:ext cx="5852520" cy="403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6185F2-A92E-4A0B-9B0E-6EFE5D9221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2680" y="2139480"/>
                <a:ext cx="587124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49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17D0-6BC4-4635-B22F-5320FDD1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FB59-5C6E-4AC1-806B-58CF70FA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E54C75-2AA2-4A6D-B8C2-C9BF221153C4}"/>
                  </a:ext>
                </a:extLst>
              </p14:cNvPr>
              <p14:cNvContentPartPr/>
              <p14:nvPr/>
            </p14:nvContentPartPr>
            <p14:xfrm>
              <a:off x="0" y="198000"/>
              <a:ext cx="9639720" cy="577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E54C75-2AA2-4A6D-B8C2-C9BF22115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9658440" cy="57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41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2021-10-17T07:15:48Z</dcterms:created>
  <dcterms:modified xsi:type="dcterms:W3CDTF">2021-10-17T07:16:20Z</dcterms:modified>
</cp:coreProperties>
</file>